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64" r:id="rId4"/>
    <p:sldId id="260" r:id="rId5"/>
    <p:sldId id="259" r:id="rId6"/>
    <p:sldId id="270" r:id="rId7"/>
    <p:sldId id="265" r:id="rId8"/>
    <p:sldId id="262" r:id="rId9"/>
    <p:sldId id="266" r:id="rId10"/>
    <p:sldId id="258" r:id="rId11"/>
    <p:sldId id="269" r:id="rId12"/>
    <p:sldId id="257" r:id="rId13"/>
    <p:sldId id="267" r:id="rId14"/>
    <p:sldId id="268" r:id="rId15"/>
    <p:sldId id="261" r:id="rId16"/>
    <p:sldId id="273" r:id="rId17"/>
    <p:sldId id="263" r:id="rId18"/>
    <p:sldId id="274" r:id="rId19"/>
    <p:sldId id="286" r:id="rId20"/>
    <p:sldId id="279" r:id="rId21"/>
    <p:sldId id="277" r:id="rId22"/>
    <p:sldId id="276" r:id="rId23"/>
    <p:sldId id="280" r:id="rId24"/>
    <p:sldId id="278" r:id="rId25"/>
    <p:sldId id="282" r:id="rId26"/>
    <p:sldId id="281" r:id="rId27"/>
    <p:sldId id="284" r:id="rId28"/>
    <p:sldId id="283" r:id="rId29"/>
    <p:sldId id="285" r:id="rId30"/>
    <p:sldId id="275" r:id="rId3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4" autoAdjust="0"/>
    <p:restoredTop sz="94660"/>
  </p:normalViewPr>
  <p:slideViewPr>
    <p:cSldViewPr snapToGrid="0">
      <p:cViewPr>
        <p:scale>
          <a:sx n="50" d="100"/>
          <a:sy n="50" d="100"/>
        </p:scale>
        <p:origin x="159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9-4BF2-B72C-841A456B0C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C9-4BF2-B72C-841A456B0C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C9-4BF2-B72C-841A456B0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053128"/>
        <c:axId val="169052736"/>
      </c:barChart>
      <c:catAx>
        <c:axId val="169053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69052736"/>
        <c:crosses val="autoZero"/>
        <c:auto val="1"/>
        <c:lblAlgn val="ctr"/>
        <c:lblOffset val="100"/>
        <c:noMultiLvlLbl val="0"/>
      </c:catAx>
      <c:valAx>
        <c:axId val="16905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69053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EE-48C2-AD52-E4E1BFC227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EE-48C2-AD52-E4E1BFC227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EE-48C2-AD52-E4E1BFC22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2051183"/>
        <c:axId val="2131985423"/>
      </c:barChart>
      <c:catAx>
        <c:axId val="1432051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2131985423"/>
        <c:crosses val="autoZero"/>
        <c:auto val="1"/>
        <c:lblAlgn val="ctr"/>
        <c:lblOffset val="100"/>
        <c:noMultiLvlLbl val="0"/>
      </c:catAx>
      <c:valAx>
        <c:axId val="2131985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432051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85C1C7-1D7A-4F92-AC30-BA787C9A25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4955" y="-1"/>
            <a:ext cx="12216997" cy="6784964"/>
          </a:xfrm>
          <a:custGeom>
            <a:avLst/>
            <a:gdLst>
              <a:gd name="connsiteX0" fmla="*/ 14956 w 12216997"/>
              <a:gd name="connsiteY0" fmla="*/ 0 h 6784964"/>
              <a:gd name="connsiteX1" fmla="*/ 12206956 w 12216997"/>
              <a:gd name="connsiteY1" fmla="*/ 0 h 6784964"/>
              <a:gd name="connsiteX2" fmla="*/ 12206955 w 12216997"/>
              <a:gd name="connsiteY2" fmla="*/ 3979552 h 6784964"/>
              <a:gd name="connsiteX3" fmla="*/ 12207728 w 12216997"/>
              <a:gd name="connsiteY3" fmla="*/ 3983346 h 6784964"/>
              <a:gd name="connsiteX4" fmla="*/ 12209263 w 12216997"/>
              <a:gd name="connsiteY4" fmla="*/ 3990875 h 6784964"/>
              <a:gd name="connsiteX5" fmla="*/ 12210611 w 12216997"/>
              <a:gd name="connsiteY5" fmla="*/ 3998551 h 6784964"/>
              <a:gd name="connsiteX6" fmla="*/ 12211958 w 12216997"/>
              <a:gd name="connsiteY6" fmla="*/ 4006226 h 6784964"/>
              <a:gd name="connsiteX7" fmla="*/ 12213150 w 12216997"/>
              <a:gd name="connsiteY7" fmla="*/ 4013723 h 6784964"/>
              <a:gd name="connsiteX8" fmla="*/ 12213984 w 12216997"/>
              <a:gd name="connsiteY8" fmla="*/ 4021350 h 6784964"/>
              <a:gd name="connsiteX9" fmla="*/ 12214819 w 12216997"/>
              <a:gd name="connsiteY9" fmla="*/ 4028977 h 6784964"/>
              <a:gd name="connsiteX10" fmla="*/ 12215498 w 12216997"/>
              <a:gd name="connsiteY10" fmla="*/ 4036426 h 6784964"/>
              <a:gd name="connsiteX11" fmla="*/ 12215992 w 12216997"/>
              <a:gd name="connsiteY11" fmla="*/ 4044020 h 6784964"/>
              <a:gd name="connsiteX12" fmla="*/ 12216485 w 12216997"/>
              <a:gd name="connsiteY12" fmla="*/ 4051616 h 6784964"/>
              <a:gd name="connsiteX13" fmla="*/ 12216652 w 12216997"/>
              <a:gd name="connsiteY13" fmla="*/ 4059016 h 6784964"/>
              <a:gd name="connsiteX14" fmla="*/ 12216803 w 12216997"/>
              <a:gd name="connsiteY14" fmla="*/ 4066579 h 6784964"/>
              <a:gd name="connsiteX15" fmla="*/ 12216799 w 12216997"/>
              <a:gd name="connsiteY15" fmla="*/ 4073963 h 6784964"/>
              <a:gd name="connsiteX16" fmla="*/ 12216438 w 12216997"/>
              <a:gd name="connsiteY16" fmla="*/ 4081478 h 6784964"/>
              <a:gd name="connsiteX17" fmla="*/ 12216076 w 12216997"/>
              <a:gd name="connsiteY17" fmla="*/ 4088993 h 6784964"/>
              <a:gd name="connsiteX18" fmla="*/ 12215715 w 12216997"/>
              <a:gd name="connsiteY18" fmla="*/ 4096507 h 6784964"/>
              <a:gd name="connsiteX19" fmla="*/ 12215027 w 12216997"/>
              <a:gd name="connsiteY19" fmla="*/ 4103827 h 6784964"/>
              <a:gd name="connsiteX20" fmla="*/ 12214153 w 12216997"/>
              <a:gd name="connsiteY20" fmla="*/ 4111294 h 6784964"/>
              <a:gd name="connsiteX21" fmla="*/ 12213295 w 12216997"/>
              <a:gd name="connsiteY21" fmla="*/ 4118599 h 6784964"/>
              <a:gd name="connsiteX22" fmla="*/ 12212251 w 12216997"/>
              <a:gd name="connsiteY22" fmla="*/ 4126049 h 6784964"/>
              <a:gd name="connsiteX23" fmla="*/ 12211050 w 12216997"/>
              <a:gd name="connsiteY23" fmla="*/ 4133321 h 6784964"/>
              <a:gd name="connsiteX24" fmla="*/ 12209663 w 12216997"/>
              <a:gd name="connsiteY24" fmla="*/ 4140740 h 6784964"/>
              <a:gd name="connsiteX25" fmla="*/ 12208121 w 12216997"/>
              <a:gd name="connsiteY25" fmla="*/ 4147980 h 6784964"/>
              <a:gd name="connsiteX26" fmla="*/ 12206955 w 12216997"/>
              <a:gd name="connsiteY26" fmla="*/ 4152376 h 6784964"/>
              <a:gd name="connsiteX27" fmla="*/ 12206956 w 12216997"/>
              <a:gd name="connsiteY27" fmla="*/ 4669136 h 6784964"/>
              <a:gd name="connsiteX28" fmla="*/ 12208125 w 12216997"/>
              <a:gd name="connsiteY28" fmla="*/ 4674828 h 6784964"/>
              <a:gd name="connsiteX29" fmla="*/ 12209457 w 12216997"/>
              <a:gd name="connsiteY29" fmla="*/ 4681343 h 6784964"/>
              <a:gd name="connsiteX30" fmla="*/ 12210703 w 12216997"/>
              <a:gd name="connsiteY30" fmla="*/ 4688008 h 6784964"/>
              <a:gd name="connsiteX31" fmla="*/ 12211722 w 12216997"/>
              <a:gd name="connsiteY31" fmla="*/ 4694740 h 6784964"/>
              <a:gd name="connsiteX32" fmla="*/ 12212826 w 12216997"/>
              <a:gd name="connsiteY32" fmla="*/ 4701323 h 6784964"/>
              <a:gd name="connsiteX33" fmla="*/ 12213704 w 12216997"/>
              <a:gd name="connsiteY33" fmla="*/ 4707974 h 6784964"/>
              <a:gd name="connsiteX34" fmla="*/ 12214635 w 12216997"/>
              <a:gd name="connsiteY34" fmla="*/ 4714853 h 6784964"/>
              <a:gd name="connsiteX35" fmla="*/ 12215144 w 12216997"/>
              <a:gd name="connsiteY35" fmla="*/ 4721489 h 6784964"/>
              <a:gd name="connsiteX36" fmla="*/ 12215936 w 12216997"/>
              <a:gd name="connsiteY36" fmla="*/ 4728288 h 6784964"/>
              <a:gd name="connsiteX37" fmla="*/ 12216131 w 12216997"/>
              <a:gd name="connsiteY37" fmla="*/ 4735139 h 6784964"/>
              <a:gd name="connsiteX38" fmla="*/ 12216780 w 12216997"/>
              <a:gd name="connsiteY38" fmla="*/ 4741855 h 6784964"/>
              <a:gd name="connsiteX39" fmla="*/ 12216834 w 12216997"/>
              <a:gd name="connsiteY39" fmla="*/ 4748625 h 6784964"/>
              <a:gd name="connsiteX40" fmla="*/ 12216943 w 12216997"/>
              <a:gd name="connsiteY40" fmla="*/ 4755624 h 6784964"/>
              <a:gd name="connsiteX41" fmla="*/ 12216997 w 12216997"/>
              <a:gd name="connsiteY41" fmla="*/ 4762393 h 6784964"/>
              <a:gd name="connsiteX42" fmla="*/ 12216965 w 12216997"/>
              <a:gd name="connsiteY42" fmla="*/ 4769312 h 6784964"/>
              <a:gd name="connsiteX43" fmla="*/ 12216564 w 12216997"/>
              <a:gd name="connsiteY43" fmla="*/ 4776214 h 6784964"/>
              <a:gd name="connsiteX44" fmla="*/ 12216162 w 12216997"/>
              <a:gd name="connsiteY44" fmla="*/ 4783117 h 6784964"/>
              <a:gd name="connsiteX45" fmla="*/ 12215903 w 12216997"/>
              <a:gd name="connsiteY45" fmla="*/ 4790103 h 6784964"/>
              <a:gd name="connsiteX46" fmla="*/ 12215133 w 12216997"/>
              <a:gd name="connsiteY46" fmla="*/ 4796991 h 6784964"/>
              <a:gd name="connsiteX47" fmla="*/ 12214506 w 12216997"/>
              <a:gd name="connsiteY47" fmla="*/ 4803961 h 6784964"/>
              <a:gd name="connsiteX48" fmla="*/ 12213650 w 12216997"/>
              <a:gd name="connsiteY48" fmla="*/ 4810998 h 6784964"/>
              <a:gd name="connsiteX49" fmla="*/ 12212738 w 12216997"/>
              <a:gd name="connsiteY49" fmla="*/ 4817804 h 6784964"/>
              <a:gd name="connsiteX50" fmla="*/ 12211513 w 12216997"/>
              <a:gd name="connsiteY50" fmla="*/ 4824827 h 6784964"/>
              <a:gd name="connsiteX51" fmla="*/ 12210432 w 12216997"/>
              <a:gd name="connsiteY51" fmla="*/ 4831930 h 6784964"/>
              <a:gd name="connsiteX52" fmla="*/ 12208979 w 12216997"/>
              <a:gd name="connsiteY52" fmla="*/ 4839019 h 6784964"/>
              <a:gd name="connsiteX53" fmla="*/ 12207613 w 12216997"/>
              <a:gd name="connsiteY53" fmla="*/ 4845960 h 6784964"/>
              <a:gd name="connsiteX54" fmla="*/ 12206956 w 12216997"/>
              <a:gd name="connsiteY54" fmla="*/ 4849303 h 6784964"/>
              <a:gd name="connsiteX55" fmla="*/ 12206955 w 12216997"/>
              <a:gd name="connsiteY55" fmla="*/ 4895849 h 6784964"/>
              <a:gd name="connsiteX56" fmla="*/ 12193778 w 12216997"/>
              <a:gd name="connsiteY56" fmla="*/ 4895850 h 6784964"/>
              <a:gd name="connsiteX57" fmla="*/ 12191720 w 12216997"/>
              <a:gd name="connsiteY57" fmla="*/ 4901590 h 6784964"/>
              <a:gd name="connsiteX58" fmla="*/ 12189248 w 12216997"/>
              <a:gd name="connsiteY58" fmla="*/ 4908486 h 6784964"/>
              <a:gd name="connsiteX59" fmla="*/ 12186548 w 12216997"/>
              <a:gd name="connsiteY59" fmla="*/ 4915450 h 6784964"/>
              <a:gd name="connsiteX60" fmla="*/ 12183848 w 12216997"/>
              <a:gd name="connsiteY60" fmla="*/ 4922413 h 6784964"/>
              <a:gd name="connsiteX61" fmla="*/ 12180866 w 12216997"/>
              <a:gd name="connsiteY61" fmla="*/ 4929213 h 6784964"/>
              <a:gd name="connsiteX62" fmla="*/ 12177883 w 12216997"/>
              <a:gd name="connsiteY62" fmla="*/ 4936013 h 6784964"/>
              <a:gd name="connsiteX63" fmla="*/ 12174759 w 12216997"/>
              <a:gd name="connsiteY63" fmla="*/ 4942731 h 6784964"/>
              <a:gd name="connsiteX64" fmla="*/ 12171493 w 12216997"/>
              <a:gd name="connsiteY64" fmla="*/ 4949368 h 6784964"/>
              <a:gd name="connsiteX65" fmla="*/ 12168057 w 12216997"/>
              <a:gd name="connsiteY65" fmla="*/ 4956302 h 6784964"/>
              <a:gd name="connsiteX66" fmla="*/ 12164563 w 12216997"/>
              <a:gd name="connsiteY66" fmla="*/ 4963005 h 6784964"/>
              <a:gd name="connsiteX67" fmla="*/ 12160844 w 12216997"/>
              <a:gd name="connsiteY67" fmla="*/ 4969775 h 6784964"/>
              <a:gd name="connsiteX68" fmla="*/ 12157067 w 12216997"/>
              <a:gd name="connsiteY68" fmla="*/ 4976316 h 6784964"/>
              <a:gd name="connsiteX69" fmla="*/ 12153205 w 12216997"/>
              <a:gd name="connsiteY69" fmla="*/ 4983004 h 6784964"/>
              <a:gd name="connsiteX70" fmla="*/ 12148975 w 12216997"/>
              <a:gd name="connsiteY70" fmla="*/ 4989678 h 6784964"/>
              <a:gd name="connsiteX71" fmla="*/ 12144831 w 12216997"/>
              <a:gd name="connsiteY71" fmla="*/ 4996204 h 6784964"/>
              <a:gd name="connsiteX72" fmla="*/ 12140458 w 12216997"/>
              <a:gd name="connsiteY72" fmla="*/ 5002796 h 6784964"/>
              <a:gd name="connsiteX73" fmla="*/ 12136086 w 12216997"/>
              <a:gd name="connsiteY73" fmla="*/ 5009388 h 6784964"/>
              <a:gd name="connsiteX74" fmla="*/ 12131573 w 12216997"/>
              <a:gd name="connsiteY74" fmla="*/ 5015899 h 6784964"/>
              <a:gd name="connsiteX75" fmla="*/ 12126862 w 12216997"/>
              <a:gd name="connsiteY75" fmla="*/ 5022098 h 6784964"/>
              <a:gd name="connsiteX76" fmla="*/ 12121838 w 12216997"/>
              <a:gd name="connsiteY76" fmla="*/ 5028511 h 6784964"/>
              <a:gd name="connsiteX77" fmla="*/ 12117041 w 12216997"/>
              <a:gd name="connsiteY77" fmla="*/ 5034859 h 6784964"/>
              <a:gd name="connsiteX78" fmla="*/ 12111877 w 12216997"/>
              <a:gd name="connsiteY78" fmla="*/ 5041191 h 6784964"/>
              <a:gd name="connsiteX79" fmla="*/ 12106514 w 12216997"/>
              <a:gd name="connsiteY79" fmla="*/ 5047211 h 6784964"/>
              <a:gd name="connsiteX80" fmla="*/ 12100924 w 12216997"/>
              <a:gd name="connsiteY80" fmla="*/ 5053298 h 6784964"/>
              <a:gd name="connsiteX81" fmla="*/ 12095138 w 12216997"/>
              <a:gd name="connsiteY81" fmla="*/ 5059074 h 6784964"/>
              <a:gd name="connsiteX82" fmla="*/ 12089577 w 12216997"/>
              <a:gd name="connsiteY82" fmla="*/ 5064782 h 6784964"/>
              <a:gd name="connsiteX83" fmla="*/ 12083650 w 12216997"/>
              <a:gd name="connsiteY83" fmla="*/ 5070476 h 6784964"/>
              <a:gd name="connsiteX84" fmla="*/ 12077721 w 12216997"/>
              <a:gd name="connsiteY84" fmla="*/ 5076169 h 6784964"/>
              <a:gd name="connsiteX85" fmla="*/ 12071651 w 12216997"/>
              <a:gd name="connsiteY85" fmla="*/ 5081782 h 6784964"/>
              <a:gd name="connsiteX86" fmla="*/ 12065526 w 12216997"/>
              <a:gd name="connsiteY86" fmla="*/ 5087163 h 6784964"/>
              <a:gd name="connsiteX87" fmla="*/ 12059399 w 12216997"/>
              <a:gd name="connsiteY87" fmla="*/ 5092545 h 6784964"/>
              <a:gd name="connsiteX88" fmla="*/ 12052905 w 12216997"/>
              <a:gd name="connsiteY88" fmla="*/ 5097912 h 6784964"/>
              <a:gd name="connsiteX89" fmla="*/ 12046497 w 12216997"/>
              <a:gd name="connsiteY89" fmla="*/ 5103130 h 6784964"/>
              <a:gd name="connsiteX90" fmla="*/ 12040032 w 12216997"/>
              <a:gd name="connsiteY90" fmla="*/ 5108118 h 6784964"/>
              <a:gd name="connsiteX91" fmla="*/ 12033426 w 12216997"/>
              <a:gd name="connsiteY91" fmla="*/ 5113024 h 6784964"/>
              <a:gd name="connsiteX92" fmla="*/ 12026593 w 12216997"/>
              <a:gd name="connsiteY92" fmla="*/ 5117998 h 6784964"/>
              <a:gd name="connsiteX93" fmla="*/ 12019704 w 12216997"/>
              <a:gd name="connsiteY93" fmla="*/ 5122740 h 6784964"/>
              <a:gd name="connsiteX94" fmla="*/ 12012956 w 12216997"/>
              <a:gd name="connsiteY94" fmla="*/ 5127564 h 6784964"/>
              <a:gd name="connsiteX95" fmla="*/ 12005786 w 12216997"/>
              <a:gd name="connsiteY95" fmla="*/ 5132144 h 6784964"/>
              <a:gd name="connsiteX96" fmla="*/ 11998840 w 12216997"/>
              <a:gd name="connsiteY96" fmla="*/ 5136657 h 6784964"/>
              <a:gd name="connsiteX97" fmla="*/ 11991528 w 12216997"/>
              <a:gd name="connsiteY97" fmla="*/ 5141154 h 6784964"/>
              <a:gd name="connsiteX98" fmla="*/ 11984300 w 12216997"/>
              <a:gd name="connsiteY98" fmla="*/ 5145504 h 6784964"/>
              <a:gd name="connsiteX99" fmla="*/ 11976790 w 12216997"/>
              <a:gd name="connsiteY99" fmla="*/ 5149689 h 6784964"/>
              <a:gd name="connsiteX100" fmla="*/ 11969593 w 12216997"/>
              <a:gd name="connsiteY100" fmla="*/ 5153660 h 6784964"/>
              <a:gd name="connsiteX101" fmla="*/ 11962027 w 12216997"/>
              <a:gd name="connsiteY101" fmla="*/ 5157614 h 6784964"/>
              <a:gd name="connsiteX102" fmla="*/ 11954460 w 12216997"/>
              <a:gd name="connsiteY102" fmla="*/ 5161570 h 6784964"/>
              <a:gd name="connsiteX103" fmla="*/ 11946611 w 12216997"/>
              <a:gd name="connsiteY103" fmla="*/ 5165363 h 6784964"/>
              <a:gd name="connsiteX104" fmla="*/ 11938707 w 12216997"/>
              <a:gd name="connsiteY104" fmla="*/ 5168924 h 6784964"/>
              <a:gd name="connsiteX105" fmla="*/ 11930943 w 12216997"/>
              <a:gd name="connsiteY105" fmla="*/ 5172568 h 6784964"/>
              <a:gd name="connsiteX106" fmla="*/ 11923069 w 12216997"/>
              <a:gd name="connsiteY106" fmla="*/ 5175750 h 6784964"/>
              <a:gd name="connsiteX107" fmla="*/ 11914880 w 12216997"/>
              <a:gd name="connsiteY107" fmla="*/ 5179148 h 6784964"/>
              <a:gd name="connsiteX108" fmla="*/ 11906919 w 12216997"/>
              <a:gd name="connsiteY108" fmla="*/ 5182479 h 6784964"/>
              <a:gd name="connsiteX109" fmla="*/ 11898762 w 12216997"/>
              <a:gd name="connsiteY109" fmla="*/ 5185499 h 6784964"/>
              <a:gd name="connsiteX110" fmla="*/ 11890322 w 12216997"/>
              <a:gd name="connsiteY110" fmla="*/ 5188355 h 6784964"/>
              <a:gd name="connsiteX111" fmla="*/ 11882108 w 12216997"/>
              <a:gd name="connsiteY111" fmla="*/ 5191144 h 6784964"/>
              <a:gd name="connsiteX112" fmla="*/ 11873526 w 12216997"/>
              <a:gd name="connsiteY112" fmla="*/ 5193918 h 6784964"/>
              <a:gd name="connsiteX113" fmla="*/ 11864802 w 12216997"/>
              <a:gd name="connsiteY113" fmla="*/ 5196611 h 6784964"/>
              <a:gd name="connsiteX114" fmla="*/ 11856079 w 12216997"/>
              <a:gd name="connsiteY114" fmla="*/ 5199303 h 6784964"/>
              <a:gd name="connsiteX115" fmla="*/ 11847299 w 12216997"/>
              <a:gd name="connsiteY115" fmla="*/ 5201766 h 6784964"/>
              <a:gd name="connsiteX116" fmla="*/ 11838520 w 12216997"/>
              <a:gd name="connsiteY116" fmla="*/ 5204228 h 6784964"/>
              <a:gd name="connsiteX117" fmla="*/ 11829685 w 12216997"/>
              <a:gd name="connsiteY117" fmla="*/ 5206460 h 6784964"/>
              <a:gd name="connsiteX118" fmla="*/ 11820622 w 12216997"/>
              <a:gd name="connsiteY118" fmla="*/ 5208758 h 6784964"/>
              <a:gd name="connsiteX119" fmla="*/ 11811506 w 12216997"/>
              <a:gd name="connsiteY119" fmla="*/ 5210827 h 6784964"/>
              <a:gd name="connsiteX120" fmla="*/ 11802473 w 12216997"/>
              <a:gd name="connsiteY120" fmla="*/ 5212747 h 6784964"/>
              <a:gd name="connsiteX121" fmla="*/ 11793213 w 12216997"/>
              <a:gd name="connsiteY121" fmla="*/ 5214734 h 6784964"/>
              <a:gd name="connsiteX122" fmla="*/ 11784039 w 12216997"/>
              <a:gd name="connsiteY122" fmla="*/ 5216572 h 6784964"/>
              <a:gd name="connsiteX123" fmla="*/ 11774724 w 12216997"/>
              <a:gd name="connsiteY123" fmla="*/ 5218328 h 6784964"/>
              <a:gd name="connsiteX124" fmla="*/ 11765439 w 12216997"/>
              <a:gd name="connsiteY124" fmla="*/ 5219706 h 6784964"/>
              <a:gd name="connsiteX125" fmla="*/ 11755841 w 12216997"/>
              <a:gd name="connsiteY125" fmla="*/ 5221299 h 6784964"/>
              <a:gd name="connsiteX126" fmla="*/ 11746415 w 12216997"/>
              <a:gd name="connsiteY126" fmla="*/ 5222595 h 6784964"/>
              <a:gd name="connsiteX127" fmla="*/ 11736846 w 12216997"/>
              <a:gd name="connsiteY127" fmla="*/ 5223809 h 6784964"/>
              <a:gd name="connsiteX128" fmla="*/ 11727279 w 12216997"/>
              <a:gd name="connsiteY128" fmla="*/ 5225023 h 6784964"/>
              <a:gd name="connsiteX129" fmla="*/ 11727258 w 12216997"/>
              <a:gd name="connsiteY129" fmla="*/ 5225025 h 6784964"/>
              <a:gd name="connsiteX130" fmla="*/ 11729328 w 12216997"/>
              <a:gd name="connsiteY130" fmla="*/ 5227185 h 6784964"/>
              <a:gd name="connsiteX131" fmla="*/ 11738557 w 12216997"/>
              <a:gd name="connsiteY131" fmla="*/ 5237667 h 6784964"/>
              <a:gd name="connsiteX132" fmla="*/ 11747787 w 12216997"/>
              <a:gd name="connsiteY132" fmla="*/ 5248149 h 6784964"/>
              <a:gd name="connsiteX133" fmla="*/ 11756703 w 12216997"/>
              <a:gd name="connsiteY133" fmla="*/ 5258846 h 6784964"/>
              <a:gd name="connsiteX134" fmla="*/ 11765023 w 12216997"/>
              <a:gd name="connsiteY134" fmla="*/ 5269596 h 6784964"/>
              <a:gd name="connsiteX135" fmla="*/ 11773258 w 12216997"/>
              <a:gd name="connsiteY135" fmla="*/ 5280494 h 6784964"/>
              <a:gd name="connsiteX136" fmla="*/ 11780811 w 12216997"/>
              <a:gd name="connsiteY136" fmla="*/ 5291593 h 6784964"/>
              <a:gd name="connsiteX137" fmla="*/ 11788363 w 12216997"/>
              <a:gd name="connsiteY137" fmla="*/ 5302692 h 6784964"/>
              <a:gd name="connsiteX138" fmla="*/ 11795377 w 12216997"/>
              <a:gd name="connsiteY138" fmla="*/ 5314073 h 6784964"/>
              <a:gd name="connsiteX139" fmla="*/ 11802163 w 12216997"/>
              <a:gd name="connsiteY139" fmla="*/ 5325521 h 6784964"/>
              <a:gd name="connsiteX140" fmla="*/ 11808350 w 12216997"/>
              <a:gd name="connsiteY140" fmla="*/ 5337022 h 6784964"/>
              <a:gd name="connsiteX141" fmla="*/ 11814368 w 12216997"/>
              <a:gd name="connsiteY141" fmla="*/ 5348819 h 6784964"/>
              <a:gd name="connsiteX142" fmla="*/ 11820018 w 12216997"/>
              <a:gd name="connsiteY142" fmla="*/ 5360602 h 6784964"/>
              <a:gd name="connsiteX143" fmla="*/ 11825124 w 12216997"/>
              <a:gd name="connsiteY143" fmla="*/ 5372669 h 6784964"/>
              <a:gd name="connsiteX144" fmla="*/ 11830005 w 12216997"/>
              <a:gd name="connsiteY144" fmla="*/ 5384800 h 6784964"/>
              <a:gd name="connsiteX145" fmla="*/ 11832160 w 12216997"/>
              <a:gd name="connsiteY145" fmla="*/ 5391198 h 6784964"/>
              <a:gd name="connsiteX146" fmla="*/ 11834544 w 12216997"/>
              <a:gd name="connsiteY146" fmla="*/ 5397528 h 6784964"/>
              <a:gd name="connsiteX147" fmla="*/ 11836557 w 12216997"/>
              <a:gd name="connsiteY147" fmla="*/ 5403844 h 6784964"/>
              <a:gd name="connsiteX148" fmla="*/ 11838711 w 12216997"/>
              <a:gd name="connsiteY148" fmla="*/ 5410240 h 6784964"/>
              <a:gd name="connsiteX149" fmla="*/ 11840641 w 12216997"/>
              <a:gd name="connsiteY149" fmla="*/ 5416705 h 6784964"/>
              <a:gd name="connsiteX150" fmla="*/ 11842340 w 12216997"/>
              <a:gd name="connsiteY150" fmla="*/ 5423236 h 6784964"/>
              <a:gd name="connsiteX151" fmla="*/ 11844268 w 12216997"/>
              <a:gd name="connsiteY151" fmla="*/ 5429699 h 6784964"/>
              <a:gd name="connsiteX152" fmla="*/ 11845827 w 12216997"/>
              <a:gd name="connsiteY152" fmla="*/ 5436148 h 6784964"/>
              <a:gd name="connsiteX153" fmla="*/ 11847387 w 12216997"/>
              <a:gd name="connsiteY153" fmla="*/ 5442597 h 6784964"/>
              <a:gd name="connsiteX154" fmla="*/ 11848774 w 12216997"/>
              <a:gd name="connsiteY154" fmla="*/ 5449344 h 6784964"/>
              <a:gd name="connsiteX155" fmla="*/ 11850105 w 12216997"/>
              <a:gd name="connsiteY155" fmla="*/ 5455861 h 6784964"/>
              <a:gd name="connsiteX156" fmla="*/ 11851351 w 12216997"/>
              <a:gd name="connsiteY156" fmla="*/ 5462526 h 6784964"/>
              <a:gd name="connsiteX157" fmla="*/ 11852369 w 12216997"/>
              <a:gd name="connsiteY157" fmla="*/ 5469257 h 6784964"/>
              <a:gd name="connsiteX158" fmla="*/ 11853474 w 12216997"/>
              <a:gd name="connsiteY158" fmla="*/ 5475841 h 6784964"/>
              <a:gd name="connsiteX159" fmla="*/ 11854351 w 12216997"/>
              <a:gd name="connsiteY159" fmla="*/ 5482491 h 6784964"/>
              <a:gd name="connsiteX160" fmla="*/ 11855284 w 12216997"/>
              <a:gd name="connsiteY160" fmla="*/ 5489370 h 6784964"/>
              <a:gd name="connsiteX161" fmla="*/ 11855792 w 12216997"/>
              <a:gd name="connsiteY161" fmla="*/ 5496006 h 6784964"/>
              <a:gd name="connsiteX162" fmla="*/ 11856585 w 12216997"/>
              <a:gd name="connsiteY162" fmla="*/ 5502805 h 6784964"/>
              <a:gd name="connsiteX163" fmla="*/ 11856779 w 12216997"/>
              <a:gd name="connsiteY163" fmla="*/ 5509656 h 6784964"/>
              <a:gd name="connsiteX164" fmla="*/ 11857429 w 12216997"/>
              <a:gd name="connsiteY164" fmla="*/ 5516372 h 6784964"/>
              <a:gd name="connsiteX165" fmla="*/ 11857483 w 12216997"/>
              <a:gd name="connsiteY165" fmla="*/ 5523142 h 6784964"/>
              <a:gd name="connsiteX166" fmla="*/ 11857591 w 12216997"/>
              <a:gd name="connsiteY166" fmla="*/ 5530141 h 6784964"/>
              <a:gd name="connsiteX167" fmla="*/ 11857645 w 12216997"/>
              <a:gd name="connsiteY167" fmla="*/ 5536910 h 6784964"/>
              <a:gd name="connsiteX168" fmla="*/ 11857612 w 12216997"/>
              <a:gd name="connsiteY168" fmla="*/ 5543829 h 6784964"/>
              <a:gd name="connsiteX169" fmla="*/ 11857211 w 12216997"/>
              <a:gd name="connsiteY169" fmla="*/ 5550732 h 6784964"/>
              <a:gd name="connsiteX170" fmla="*/ 11856811 w 12216997"/>
              <a:gd name="connsiteY170" fmla="*/ 5557634 h 6784964"/>
              <a:gd name="connsiteX171" fmla="*/ 11856551 w 12216997"/>
              <a:gd name="connsiteY171" fmla="*/ 5564619 h 6784964"/>
              <a:gd name="connsiteX172" fmla="*/ 11855781 w 12216997"/>
              <a:gd name="connsiteY172" fmla="*/ 5571508 h 6784964"/>
              <a:gd name="connsiteX173" fmla="*/ 11855154 w 12216997"/>
              <a:gd name="connsiteY173" fmla="*/ 5578478 h 6784964"/>
              <a:gd name="connsiteX174" fmla="*/ 11854297 w 12216997"/>
              <a:gd name="connsiteY174" fmla="*/ 5585515 h 6784964"/>
              <a:gd name="connsiteX175" fmla="*/ 11853386 w 12216997"/>
              <a:gd name="connsiteY175" fmla="*/ 5592322 h 6784964"/>
              <a:gd name="connsiteX176" fmla="*/ 11852161 w 12216997"/>
              <a:gd name="connsiteY176" fmla="*/ 5599344 h 6784964"/>
              <a:gd name="connsiteX177" fmla="*/ 11851079 w 12216997"/>
              <a:gd name="connsiteY177" fmla="*/ 5606447 h 6784964"/>
              <a:gd name="connsiteX178" fmla="*/ 11849628 w 12216997"/>
              <a:gd name="connsiteY178" fmla="*/ 5613536 h 6784964"/>
              <a:gd name="connsiteX179" fmla="*/ 11848261 w 12216997"/>
              <a:gd name="connsiteY179" fmla="*/ 5620477 h 6784964"/>
              <a:gd name="connsiteX180" fmla="*/ 11846896 w 12216997"/>
              <a:gd name="connsiteY180" fmla="*/ 5627419 h 6784964"/>
              <a:gd name="connsiteX181" fmla="*/ 11845075 w 12216997"/>
              <a:gd name="connsiteY181" fmla="*/ 5634493 h 6784964"/>
              <a:gd name="connsiteX182" fmla="*/ 11843198 w 12216997"/>
              <a:gd name="connsiteY182" fmla="*/ 5641337 h 6784964"/>
              <a:gd name="connsiteX183" fmla="*/ 11841238 w 12216997"/>
              <a:gd name="connsiteY183" fmla="*/ 5648329 h 6784964"/>
              <a:gd name="connsiteX184" fmla="*/ 11839416 w 12216997"/>
              <a:gd name="connsiteY184" fmla="*/ 5655404 h 6784964"/>
              <a:gd name="connsiteX185" fmla="*/ 11837085 w 12216997"/>
              <a:gd name="connsiteY185" fmla="*/ 5662382 h 6784964"/>
              <a:gd name="connsiteX186" fmla="*/ 11834841 w 12216997"/>
              <a:gd name="connsiteY186" fmla="*/ 5669211 h 6784964"/>
              <a:gd name="connsiteX187" fmla="*/ 11832369 w 12216997"/>
              <a:gd name="connsiteY187" fmla="*/ 5676108 h 6784964"/>
              <a:gd name="connsiteX188" fmla="*/ 11829896 w 12216997"/>
              <a:gd name="connsiteY188" fmla="*/ 5683003 h 6784964"/>
              <a:gd name="connsiteX189" fmla="*/ 11827197 w 12216997"/>
              <a:gd name="connsiteY189" fmla="*/ 5689967 h 6784964"/>
              <a:gd name="connsiteX190" fmla="*/ 11824497 w 12216997"/>
              <a:gd name="connsiteY190" fmla="*/ 5696930 h 6784964"/>
              <a:gd name="connsiteX191" fmla="*/ 11821514 w 12216997"/>
              <a:gd name="connsiteY191" fmla="*/ 5703730 h 6784964"/>
              <a:gd name="connsiteX192" fmla="*/ 11818531 w 12216997"/>
              <a:gd name="connsiteY192" fmla="*/ 5710530 h 6784964"/>
              <a:gd name="connsiteX193" fmla="*/ 11815407 w 12216997"/>
              <a:gd name="connsiteY193" fmla="*/ 5717248 h 6784964"/>
              <a:gd name="connsiteX194" fmla="*/ 11812141 w 12216997"/>
              <a:gd name="connsiteY194" fmla="*/ 5723884 h 6784964"/>
              <a:gd name="connsiteX195" fmla="*/ 11808705 w 12216997"/>
              <a:gd name="connsiteY195" fmla="*/ 5730819 h 6784964"/>
              <a:gd name="connsiteX196" fmla="*/ 11805212 w 12216997"/>
              <a:gd name="connsiteY196" fmla="*/ 5737523 h 6784964"/>
              <a:gd name="connsiteX197" fmla="*/ 11801491 w 12216997"/>
              <a:gd name="connsiteY197" fmla="*/ 5744292 h 6784964"/>
              <a:gd name="connsiteX198" fmla="*/ 11797716 w 12216997"/>
              <a:gd name="connsiteY198" fmla="*/ 5750833 h 6784964"/>
              <a:gd name="connsiteX199" fmla="*/ 11793854 w 12216997"/>
              <a:gd name="connsiteY199" fmla="*/ 5757521 h 6784964"/>
              <a:gd name="connsiteX200" fmla="*/ 11789623 w 12216997"/>
              <a:gd name="connsiteY200" fmla="*/ 5764196 h 6784964"/>
              <a:gd name="connsiteX201" fmla="*/ 11785478 w 12216997"/>
              <a:gd name="connsiteY201" fmla="*/ 5770719 h 6784964"/>
              <a:gd name="connsiteX202" fmla="*/ 11781106 w 12216997"/>
              <a:gd name="connsiteY202" fmla="*/ 5777312 h 6784964"/>
              <a:gd name="connsiteX203" fmla="*/ 11776734 w 12216997"/>
              <a:gd name="connsiteY203" fmla="*/ 5783905 h 6784964"/>
              <a:gd name="connsiteX204" fmla="*/ 11772222 w 12216997"/>
              <a:gd name="connsiteY204" fmla="*/ 5790416 h 6784964"/>
              <a:gd name="connsiteX205" fmla="*/ 11767510 w 12216997"/>
              <a:gd name="connsiteY205" fmla="*/ 5796614 h 6784964"/>
              <a:gd name="connsiteX206" fmla="*/ 11762486 w 12216997"/>
              <a:gd name="connsiteY206" fmla="*/ 5803028 h 6784964"/>
              <a:gd name="connsiteX207" fmla="*/ 11757690 w 12216997"/>
              <a:gd name="connsiteY207" fmla="*/ 5809375 h 6784964"/>
              <a:gd name="connsiteX208" fmla="*/ 11752525 w 12216997"/>
              <a:gd name="connsiteY208" fmla="*/ 5815708 h 6784964"/>
              <a:gd name="connsiteX209" fmla="*/ 11747162 w 12216997"/>
              <a:gd name="connsiteY209" fmla="*/ 5821728 h 6784964"/>
              <a:gd name="connsiteX210" fmla="*/ 11741572 w 12216997"/>
              <a:gd name="connsiteY210" fmla="*/ 5827816 h 6784964"/>
              <a:gd name="connsiteX211" fmla="*/ 11735786 w 12216997"/>
              <a:gd name="connsiteY211" fmla="*/ 5833591 h 6784964"/>
              <a:gd name="connsiteX212" fmla="*/ 11730226 w 12216997"/>
              <a:gd name="connsiteY212" fmla="*/ 5839299 h 6784964"/>
              <a:gd name="connsiteX213" fmla="*/ 11724297 w 12216997"/>
              <a:gd name="connsiteY213" fmla="*/ 5844993 h 6784964"/>
              <a:gd name="connsiteX214" fmla="*/ 11718370 w 12216997"/>
              <a:gd name="connsiteY214" fmla="*/ 5850686 h 6784964"/>
              <a:gd name="connsiteX215" fmla="*/ 11712299 w 12216997"/>
              <a:gd name="connsiteY215" fmla="*/ 5856299 h 6784964"/>
              <a:gd name="connsiteX216" fmla="*/ 11706174 w 12216997"/>
              <a:gd name="connsiteY216" fmla="*/ 5861680 h 6784964"/>
              <a:gd name="connsiteX217" fmla="*/ 11700048 w 12216997"/>
              <a:gd name="connsiteY217" fmla="*/ 5867062 h 6784964"/>
              <a:gd name="connsiteX218" fmla="*/ 11693553 w 12216997"/>
              <a:gd name="connsiteY218" fmla="*/ 5872429 h 6784964"/>
              <a:gd name="connsiteX219" fmla="*/ 11687144 w 12216997"/>
              <a:gd name="connsiteY219" fmla="*/ 5877647 h 6784964"/>
              <a:gd name="connsiteX220" fmla="*/ 11680680 w 12216997"/>
              <a:gd name="connsiteY220" fmla="*/ 5882634 h 6784964"/>
              <a:gd name="connsiteX221" fmla="*/ 11674074 w 12216997"/>
              <a:gd name="connsiteY221" fmla="*/ 5887541 h 6784964"/>
              <a:gd name="connsiteX222" fmla="*/ 11667241 w 12216997"/>
              <a:gd name="connsiteY222" fmla="*/ 5892515 h 6784964"/>
              <a:gd name="connsiteX223" fmla="*/ 11660352 w 12216997"/>
              <a:gd name="connsiteY223" fmla="*/ 5897257 h 6784964"/>
              <a:gd name="connsiteX224" fmla="*/ 11653605 w 12216997"/>
              <a:gd name="connsiteY224" fmla="*/ 5902081 h 6784964"/>
              <a:gd name="connsiteX225" fmla="*/ 11646433 w 12216997"/>
              <a:gd name="connsiteY225" fmla="*/ 5906660 h 6784964"/>
              <a:gd name="connsiteX226" fmla="*/ 11639488 w 12216997"/>
              <a:gd name="connsiteY226" fmla="*/ 5911174 h 6784964"/>
              <a:gd name="connsiteX227" fmla="*/ 11632176 w 12216997"/>
              <a:gd name="connsiteY227" fmla="*/ 5915672 h 6784964"/>
              <a:gd name="connsiteX228" fmla="*/ 11624948 w 12216997"/>
              <a:gd name="connsiteY228" fmla="*/ 5920021 h 6784964"/>
              <a:gd name="connsiteX229" fmla="*/ 11617438 w 12216997"/>
              <a:gd name="connsiteY229" fmla="*/ 5924206 h 6784964"/>
              <a:gd name="connsiteX230" fmla="*/ 11610240 w 12216997"/>
              <a:gd name="connsiteY230" fmla="*/ 5928177 h 6784964"/>
              <a:gd name="connsiteX231" fmla="*/ 11602675 w 12216997"/>
              <a:gd name="connsiteY231" fmla="*/ 5932131 h 6784964"/>
              <a:gd name="connsiteX232" fmla="*/ 11595109 w 12216997"/>
              <a:gd name="connsiteY232" fmla="*/ 5936087 h 6784964"/>
              <a:gd name="connsiteX233" fmla="*/ 11587260 w 12216997"/>
              <a:gd name="connsiteY233" fmla="*/ 5939880 h 6784964"/>
              <a:gd name="connsiteX234" fmla="*/ 11579353 w 12216997"/>
              <a:gd name="connsiteY234" fmla="*/ 5943441 h 6784964"/>
              <a:gd name="connsiteX235" fmla="*/ 11571591 w 12216997"/>
              <a:gd name="connsiteY235" fmla="*/ 5947085 h 6784964"/>
              <a:gd name="connsiteX236" fmla="*/ 11563717 w 12216997"/>
              <a:gd name="connsiteY236" fmla="*/ 5950267 h 6784964"/>
              <a:gd name="connsiteX237" fmla="*/ 11555528 w 12216997"/>
              <a:gd name="connsiteY237" fmla="*/ 5953665 h 6784964"/>
              <a:gd name="connsiteX238" fmla="*/ 11547569 w 12216997"/>
              <a:gd name="connsiteY238" fmla="*/ 5956997 h 6784964"/>
              <a:gd name="connsiteX239" fmla="*/ 11539411 w 12216997"/>
              <a:gd name="connsiteY239" fmla="*/ 5960016 h 6784964"/>
              <a:gd name="connsiteX240" fmla="*/ 11530969 w 12216997"/>
              <a:gd name="connsiteY240" fmla="*/ 5962872 h 6784964"/>
              <a:gd name="connsiteX241" fmla="*/ 11522757 w 12216997"/>
              <a:gd name="connsiteY241" fmla="*/ 5965661 h 6784964"/>
              <a:gd name="connsiteX242" fmla="*/ 11514174 w 12216997"/>
              <a:gd name="connsiteY242" fmla="*/ 5968435 h 6784964"/>
              <a:gd name="connsiteX243" fmla="*/ 11505450 w 12216997"/>
              <a:gd name="connsiteY243" fmla="*/ 5971128 h 6784964"/>
              <a:gd name="connsiteX244" fmla="*/ 11496726 w 12216997"/>
              <a:gd name="connsiteY244" fmla="*/ 5973821 h 6784964"/>
              <a:gd name="connsiteX245" fmla="*/ 11487947 w 12216997"/>
              <a:gd name="connsiteY245" fmla="*/ 5976283 h 6784964"/>
              <a:gd name="connsiteX246" fmla="*/ 11479169 w 12216997"/>
              <a:gd name="connsiteY246" fmla="*/ 5978745 h 6784964"/>
              <a:gd name="connsiteX247" fmla="*/ 11470333 w 12216997"/>
              <a:gd name="connsiteY247" fmla="*/ 5980977 h 6784964"/>
              <a:gd name="connsiteX248" fmla="*/ 11461271 w 12216997"/>
              <a:gd name="connsiteY248" fmla="*/ 5983275 h 6784964"/>
              <a:gd name="connsiteX249" fmla="*/ 11452153 w 12216997"/>
              <a:gd name="connsiteY249" fmla="*/ 5985344 h 6784964"/>
              <a:gd name="connsiteX250" fmla="*/ 11443120 w 12216997"/>
              <a:gd name="connsiteY250" fmla="*/ 5987264 h 6784964"/>
              <a:gd name="connsiteX251" fmla="*/ 11433861 w 12216997"/>
              <a:gd name="connsiteY251" fmla="*/ 5989251 h 6784964"/>
              <a:gd name="connsiteX252" fmla="*/ 11424688 w 12216997"/>
              <a:gd name="connsiteY252" fmla="*/ 5991090 h 6784964"/>
              <a:gd name="connsiteX253" fmla="*/ 11415372 w 12216997"/>
              <a:gd name="connsiteY253" fmla="*/ 5992845 h 6784964"/>
              <a:gd name="connsiteX254" fmla="*/ 11406088 w 12216997"/>
              <a:gd name="connsiteY254" fmla="*/ 5994223 h 6784964"/>
              <a:gd name="connsiteX255" fmla="*/ 11396490 w 12216997"/>
              <a:gd name="connsiteY255" fmla="*/ 5995816 h 6784964"/>
              <a:gd name="connsiteX256" fmla="*/ 11387062 w 12216997"/>
              <a:gd name="connsiteY256" fmla="*/ 5997112 h 6784964"/>
              <a:gd name="connsiteX257" fmla="*/ 11377496 w 12216997"/>
              <a:gd name="connsiteY257" fmla="*/ 5998327 h 6784964"/>
              <a:gd name="connsiteX258" fmla="*/ 11367926 w 12216997"/>
              <a:gd name="connsiteY258" fmla="*/ 5999540 h 6784964"/>
              <a:gd name="connsiteX259" fmla="*/ 11358304 w 12216997"/>
              <a:gd name="connsiteY259" fmla="*/ 6000524 h 6784964"/>
              <a:gd name="connsiteX260" fmla="*/ 11348765 w 12216997"/>
              <a:gd name="connsiteY260" fmla="*/ 6001359 h 6784964"/>
              <a:gd name="connsiteX261" fmla="*/ 11339001 w 12216997"/>
              <a:gd name="connsiteY261" fmla="*/ 6002261 h 6784964"/>
              <a:gd name="connsiteX262" fmla="*/ 11329179 w 12216997"/>
              <a:gd name="connsiteY262" fmla="*/ 6002933 h 6784964"/>
              <a:gd name="connsiteX263" fmla="*/ 11319531 w 12216997"/>
              <a:gd name="connsiteY263" fmla="*/ 6003308 h 6784964"/>
              <a:gd name="connsiteX264" fmla="*/ 11309653 w 12216997"/>
              <a:gd name="connsiteY264" fmla="*/ 6003749 h 6784964"/>
              <a:gd name="connsiteX265" fmla="*/ 11299635 w 12216997"/>
              <a:gd name="connsiteY265" fmla="*/ 6004109 h 6784964"/>
              <a:gd name="connsiteX266" fmla="*/ 11289930 w 12216997"/>
              <a:gd name="connsiteY266" fmla="*/ 6004254 h 6784964"/>
              <a:gd name="connsiteX267" fmla="*/ 11279943 w 12216997"/>
              <a:gd name="connsiteY267" fmla="*/ 6004234 h 6784964"/>
              <a:gd name="connsiteX268" fmla="*/ 11270041 w 12216997"/>
              <a:gd name="connsiteY268" fmla="*/ 6004067 h 6784964"/>
              <a:gd name="connsiteX269" fmla="*/ 11259997 w 12216997"/>
              <a:gd name="connsiteY269" fmla="*/ 6003816 h 6784964"/>
              <a:gd name="connsiteX270" fmla="*/ 11249953 w 12216997"/>
              <a:gd name="connsiteY270" fmla="*/ 6003567 h 6784964"/>
              <a:gd name="connsiteX271" fmla="*/ 11239940 w 12216997"/>
              <a:gd name="connsiteY271" fmla="*/ 6002938 h 6784964"/>
              <a:gd name="connsiteX272" fmla="*/ 11229842 w 12216997"/>
              <a:gd name="connsiteY272" fmla="*/ 6002459 h 6784964"/>
              <a:gd name="connsiteX273" fmla="*/ 11208737 w 12216997"/>
              <a:gd name="connsiteY273" fmla="*/ 6000778 h 6784964"/>
              <a:gd name="connsiteX274" fmla="*/ 11187665 w 12216997"/>
              <a:gd name="connsiteY274" fmla="*/ 5998719 h 6784964"/>
              <a:gd name="connsiteX275" fmla="*/ 11166621 w 12216997"/>
              <a:gd name="connsiteY275" fmla="*/ 5996282 h 6784964"/>
              <a:gd name="connsiteX276" fmla="*/ 11145382 w 12216997"/>
              <a:gd name="connsiteY276" fmla="*/ 5993531 h 6784964"/>
              <a:gd name="connsiteX277" fmla="*/ 11124313 w 12216997"/>
              <a:gd name="connsiteY277" fmla="*/ 5990484 h 6784964"/>
              <a:gd name="connsiteX278" fmla="*/ 11103274 w 12216997"/>
              <a:gd name="connsiteY278" fmla="*/ 5987057 h 6784964"/>
              <a:gd name="connsiteX279" fmla="*/ 11082353 w 12216997"/>
              <a:gd name="connsiteY279" fmla="*/ 5983103 h 6784964"/>
              <a:gd name="connsiteX280" fmla="*/ 11061289 w 12216997"/>
              <a:gd name="connsiteY280" fmla="*/ 5979067 h 6784964"/>
              <a:gd name="connsiteX281" fmla="*/ 11040538 w 12216997"/>
              <a:gd name="connsiteY281" fmla="*/ 5974817 h 6784964"/>
              <a:gd name="connsiteX282" fmla="*/ 11019535 w 12216997"/>
              <a:gd name="connsiteY282" fmla="*/ 5970022 h 6784964"/>
              <a:gd name="connsiteX283" fmla="*/ 10999072 w 12216997"/>
              <a:gd name="connsiteY283" fmla="*/ 5964946 h 6784964"/>
              <a:gd name="connsiteX284" fmla="*/ 10978326 w 12216997"/>
              <a:gd name="connsiteY284" fmla="*/ 5959707 h 6784964"/>
              <a:gd name="connsiteX285" fmla="*/ 10957837 w 12216997"/>
              <a:gd name="connsiteY285" fmla="*/ 5954022 h 6784964"/>
              <a:gd name="connsiteX286" fmla="*/ 10937434 w 12216997"/>
              <a:gd name="connsiteY286" fmla="*/ 5948188 h 6784964"/>
              <a:gd name="connsiteX287" fmla="*/ 10917203 w 12216997"/>
              <a:gd name="connsiteY287" fmla="*/ 5942057 h 6784964"/>
              <a:gd name="connsiteX288" fmla="*/ 10897284 w 12216997"/>
              <a:gd name="connsiteY288" fmla="*/ 5935709 h 6784964"/>
              <a:gd name="connsiteX289" fmla="*/ 10877254 w 12216997"/>
              <a:gd name="connsiteY289" fmla="*/ 5928902 h 6784964"/>
              <a:gd name="connsiteX290" fmla="*/ 10857680 w 12216997"/>
              <a:gd name="connsiteY290" fmla="*/ 5921961 h 6784964"/>
              <a:gd name="connsiteX291" fmla="*/ 10838049 w 12216997"/>
              <a:gd name="connsiteY291" fmla="*/ 5914788 h 6784964"/>
              <a:gd name="connsiteX292" fmla="*/ 10818819 w 12216997"/>
              <a:gd name="connsiteY292" fmla="*/ 5907252 h 6784964"/>
              <a:gd name="connsiteX293" fmla="*/ 10799727 w 12216997"/>
              <a:gd name="connsiteY293" fmla="*/ 5899798 h 6784964"/>
              <a:gd name="connsiteX294" fmla="*/ 10780839 w 12216997"/>
              <a:gd name="connsiteY294" fmla="*/ 5891668 h 6784964"/>
              <a:gd name="connsiteX295" fmla="*/ 10762320 w 12216997"/>
              <a:gd name="connsiteY295" fmla="*/ 5883552 h 6784964"/>
              <a:gd name="connsiteX296" fmla="*/ 10743972 w 12216997"/>
              <a:gd name="connsiteY296" fmla="*/ 5875138 h 6784964"/>
              <a:gd name="connsiteX297" fmla="*/ 10725908 w 12216997"/>
              <a:gd name="connsiteY297" fmla="*/ 5866889 h 6784964"/>
              <a:gd name="connsiteX298" fmla="*/ 10708044 w 12216997"/>
              <a:gd name="connsiteY298" fmla="*/ 5857963 h 6784964"/>
              <a:gd name="connsiteX299" fmla="*/ 10690550 w 12216997"/>
              <a:gd name="connsiteY299" fmla="*/ 5849051 h 6784964"/>
              <a:gd name="connsiteX300" fmla="*/ 10673368 w 12216997"/>
              <a:gd name="connsiteY300" fmla="*/ 5839924 h 6784964"/>
              <a:gd name="connsiteX301" fmla="*/ 10656642 w 12216997"/>
              <a:gd name="connsiteY301" fmla="*/ 5830664 h 6784964"/>
              <a:gd name="connsiteX302" fmla="*/ 10640088 w 12216997"/>
              <a:gd name="connsiteY302" fmla="*/ 5821106 h 6784964"/>
              <a:gd name="connsiteX303" fmla="*/ 10623987 w 12216997"/>
              <a:gd name="connsiteY303" fmla="*/ 5811415 h 6784964"/>
              <a:gd name="connsiteX304" fmla="*/ 10615415 w 12216997"/>
              <a:gd name="connsiteY304" fmla="*/ 5806144 h 6784964"/>
              <a:gd name="connsiteX305" fmla="*/ 10611444 w 12216997"/>
              <a:gd name="connsiteY305" fmla="*/ 5814449 h 6784964"/>
              <a:gd name="connsiteX306" fmla="*/ 10605141 w 12216997"/>
              <a:gd name="connsiteY306" fmla="*/ 5826492 h 6784964"/>
              <a:gd name="connsiteX307" fmla="*/ 10598666 w 12216997"/>
              <a:gd name="connsiteY307" fmla="*/ 5838520 h 6784964"/>
              <a:gd name="connsiteX308" fmla="*/ 10591726 w 12216997"/>
              <a:gd name="connsiteY308" fmla="*/ 5850011 h 6784964"/>
              <a:gd name="connsiteX309" fmla="*/ 10584786 w 12216997"/>
              <a:gd name="connsiteY309" fmla="*/ 5861504 h 6784964"/>
              <a:gd name="connsiteX310" fmla="*/ 10577362 w 12216997"/>
              <a:gd name="connsiteY310" fmla="*/ 5872621 h 6784964"/>
              <a:gd name="connsiteX311" fmla="*/ 10569784 w 12216997"/>
              <a:gd name="connsiteY311" fmla="*/ 5883561 h 6784964"/>
              <a:gd name="connsiteX312" fmla="*/ 10561909 w 12216997"/>
              <a:gd name="connsiteY312" fmla="*/ 5893980 h 6784964"/>
              <a:gd name="connsiteX313" fmla="*/ 10553693 w 12216997"/>
              <a:gd name="connsiteY313" fmla="*/ 5904368 h 6784964"/>
              <a:gd name="connsiteX314" fmla="*/ 10545337 w 12216997"/>
              <a:gd name="connsiteY314" fmla="*/ 5914413 h 6784964"/>
              <a:gd name="connsiteX315" fmla="*/ 10536499 w 12216997"/>
              <a:gd name="connsiteY315" fmla="*/ 5924086 h 6784964"/>
              <a:gd name="connsiteX316" fmla="*/ 10527504 w 12216997"/>
              <a:gd name="connsiteY316" fmla="*/ 5933579 h 6784964"/>
              <a:gd name="connsiteX317" fmla="*/ 10522588 w 12216997"/>
              <a:gd name="connsiteY317" fmla="*/ 5938205 h 6784964"/>
              <a:gd name="connsiteX318" fmla="*/ 10517827 w 12216997"/>
              <a:gd name="connsiteY318" fmla="*/ 5943009 h 6784964"/>
              <a:gd name="connsiteX319" fmla="*/ 10512925 w 12216997"/>
              <a:gd name="connsiteY319" fmla="*/ 5947471 h 6784964"/>
              <a:gd name="connsiteX320" fmla="*/ 10508009 w 12216997"/>
              <a:gd name="connsiteY320" fmla="*/ 5952097 h 6784964"/>
              <a:gd name="connsiteX321" fmla="*/ 10502938 w 12216997"/>
              <a:gd name="connsiteY321" fmla="*/ 5956543 h 6784964"/>
              <a:gd name="connsiteX322" fmla="*/ 10497710 w 12216997"/>
              <a:gd name="connsiteY322" fmla="*/ 5960811 h 6784964"/>
              <a:gd name="connsiteX323" fmla="*/ 10492638 w 12216997"/>
              <a:gd name="connsiteY323" fmla="*/ 5965258 h 6784964"/>
              <a:gd name="connsiteX324" fmla="*/ 10487425 w 12216997"/>
              <a:gd name="connsiteY324" fmla="*/ 5969363 h 6784964"/>
              <a:gd name="connsiteX325" fmla="*/ 10482212 w 12216997"/>
              <a:gd name="connsiteY325" fmla="*/ 5973469 h 6784964"/>
              <a:gd name="connsiteX326" fmla="*/ 10476659 w 12216997"/>
              <a:gd name="connsiteY326" fmla="*/ 5977541 h 6784964"/>
              <a:gd name="connsiteX327" fmla="*/ 10471290 w 12216997"/>
              <a:gd name="connsiteY327" fmla="*/ 5981468 h 6784964"/>
              <a:gd name="connsiteX328" fmla="*/ 10465750 w 12216997"/>
              <a:gd name="connsiteY328" fmla="*/ 5985378 h 6784964"/>
              <a:gd name="connsiteX329" fmla="*/ 10460056 w 12216997"/>
              <a:gd name="connsiteY329" fmla="*/ 5989110 h 6784964"/>
              <a:gd name="connsiteX330" fmla="*/ 10454532 w 12216997"/>
              <a:gd name="connsiteY330" fmla="*/ 5992858 h 6784964"/>
              <a:gd name="connsiteX331" fmla="*/ 10448853 w 12216997"/>
              <a:gd name="connsiteY331" fmla="*/ 5996427 h 6784964"/>
              <a:gd name="connsiteX332" fmla="*/ 10442987 w 12216997"/>
              <a:gd name="connsiteY332" fmla="*/ 6000142 h 6784964"/>
              <a:gd name="connsiteX333" fmla="*/ 10437169 w 12216997"/>
              <a:gd name="connsiteY333" fmla="*/ 6003371 h 6784964"/>
              <a:gd name="connsiteX334" fmla="*/ 10431318 w 12216997"/>
              <a:gd name="connsiteY334" fmla="*/ 6006923 h 6784964"/>
              <a:gd name="connsiteX335" fmla="*/ 10425171 w 12216997"/>
              <a:gd name="connsiteY335" fmla="*/ 6009957 h 6784964"/>
              <a:gd name="connsiteX336" fmla="*/ 10419338 w 12216997"/>
              <a:gd name="connsiteY336" fmla="*/ 6013347 h 6784964"/>
              <a:gd name="connsiteX337" fmla="*/ 10413206 w 12216997"/>
              <a:gd name="connsiteY337" fmla="*/ 6016217 h 6784964"/>
              <a:gd name="connsiteX338" fmla="*/ 10406889 w 12216997"/>
              <a:gd name="connsiteY338" fmla="*/ 6019233 h 6784964"/>
              <a:gd name="connsiteX339" fmla="*/ 10400758 w 12216997"/>
              <a:gd name="connsiteY339" fmla="*/ 6022104 h 6784964"/>
              <a:gd name="connsiteX340" fmla="*/ 10394456 w 12216997"/>
              <a:gd name="connsiteY340" fmla="*/ 6024959 h 6784964"/>
              <a:gd name="connsiteX341" fmla="*/ 10388014 w 12216997"/>
              <a:gd name="connsiteY341" fmla="*/ 6027471 h 6784964"/>
              <a:gd name="connsiteX342" fmla="*/ 10381572 w 12216997"/>
              <a:gd name="connsiteY342" fmla="*/ 6029984 h 6784964"/>
              <a:gd name="connsiteX343" fmla="*/ 10375115 w 12216997"/>
              <a:gd name="connsiteY343" fmla="*/ 6032660 h 6784964"/>
              <a:gd name="connsiteX344" fmla="*/ 10368534 w 12216997"/>
              <a:gd name="connsiteY344" fmla="*/ 6034830 h 6784964"/>
              <a:gd name="connsiteX345" fmla="*/ 10361935 w 12216997"/>
              <a:gd name="connsiteY345" fmla="*/ 6037165 h 6784964"/>
              <a:gd name="connsiteX346" fmla="*/ 10355182 w 12216997"/>
              <a:gd name="connsiteY346" fmla="*/ 6039320 h 6784964"/>
              <a:gd name="connsiteX347" fmla="*/ 10348615 w 12216997"/>
              <a:gd name="connsiteY347" fmla="*/ 6041329 h 6784964"/>
              <a:gd name="connsiteX348" fmla="*/ 10341722 w 12216997"/>
              <a:gd name="connsiteY348" fmla="*/ 6043142 h 6784964"/>
              <a:gd name="connsiteX349" fmla="*/ 10334812 w 12216997"/>
              <a:gd name="connsiteY349" fmla="*/ 6045120 h 6784964"/>
              <a:gd name="connsiteX350" fmla="*/ 10327763 w 12216997"/>
              <a:gd name="connsiteY350" fmla="*/ 6046755 h 6784964"/>
              <a:gd name="connsiteX351" fmla="*/ 10320885 w 12216997"/>
              <a:gd name="connsiteY351" fmla="*/ 6048406 h 6784964"/>
              <a:gd name="connsiteX352" fmla="*/ 10314007 w 12216997"/>
              <a:gd name="connsiteY352" fmla="*/ 6050057 h 6784964"/>
              <a:gd name="connsiteX353" fmla="*/ 10306818 w 12216997"/>
              <a:gd name="connsiteY353" fmla="*/ 6051352 h 6784964"/>
              <a:gd name="connsiteX354" fmla="*/ 10299815 w 12216997"/>
              <a:gd name="connsiteY354" fmla="*/ 6052499 h 6784964"/>
              <a:gd name="connsiteX355" fmla="*/ 10292641 w 12216997"/>
              <a:gd name="connsiteY355" fmla="*/ 6053630 h 6784964"/>
              <a:gd name="connsiteX356" fmla="*/ 10285450 w 12216997"/>
              <a:gd name="connsiteY356" fmla="*/ 6054924 h 6784964"/>
              <a:gd name="connsiteX357" fmla="*/ 10278136 w 12216997"/>
              <a:gd name="connsiteY357" fmla="*/ 6055713 h 6784964"/>
              <a:gd name="connsiteX358" fmla="*/ 10270992 w 12216997"/>
              <a:gd name="connsiteY358" fmla="*/ 6056519 h 6784964"/>
              <a:gd name="connsiteX359" fmla="*/ 10263694 w 12216997"/>
              <a:gd name="connsiteY359" fmla="*/ 6057147 h 6784964"/>
              <a:gd name="connsiteX360" fmla="*/ 10256394 w 12216997"/>
              <a:gd name="connsiteY360" fmla="*/ 6057774 h 6784964"/>
              <a:gd name="connsiteX361" fmla="*/ 10248940 w 12216997"/>
              <a:gd name="connsiteY361" fmla="*/ 6058221 h 6784964"/>
              <a:gd name="connsiteX362" fmla="*/ 10241484 w 12216997"/>
              <a:gd name="connsiteY362" fmla="*/ 6058670 h 6784964"/>
              <a:gd name="connsiteX363" fmla="*/ 10234061 w 12216997"/>
              <a:gd name="connsiteY363" fmla="*/ 6058793 h 6784964"/>
              <a:gd name="connsiteX364" fmla="*/ 10226637 w 12216997"/>
              <a:gd name="connsiteY364" fmla="*/ 6058916 h 6784964"/>
              <a:gd name="connsiteX365" fmla="*/ 10219227 w 12216997"/>
              <a:gd name="connsiteY365" fmla="*/ 6058877 h 6784964"/>
              <a:gd name="connsiteX366" fmla="*/ 10211833 w 12216997"/>
              <a:gd name="connsiteY366" fmla="*/ 6058675 h 6784964"/>
              <a:gd name="connsiteX367" fmla="*/ 10204098 w 12216997"/>
              <a:gd name="connsiteY367" fmla="*/ 6058440 h 6784964"/>
              <a:gd name="connsiteX368" fmla="*/ 10196548 w 12216997"/>
              <a:gd name="connsiteY368" fmla="*/ 6058059 h 6784964"/>
              <a:gd name="connsiteX369" fmla="*/ 10188845 w 12216997"/>
              <a:gd name="connsiteY369" fmla="*/ 6057500 h 6784964"/>
              <a:gd name="connsiteX370" fmla="*/ 10181326 w 12216997"/>
              <a:gd name="connsiteY370" fmla="*/ 6056793 h 6784964"/>
              <a:gd name="connsiteX371" fmla="*/ 10173636 w 12216997"/>
              <a:gd name="connsiteY371" fmla="*/ 6056071 h 6784964"/>
              <a:gd name="connsiteX372" fmla="*/ 10165807 w 12216997"/>
              <a:gd name="connsiteY372" fmla="*/ 6055007 h 6784964"/>
              <a:gd name="connsiteX373" fmla="*/ 10158147 w 12216997"/>
              <a:gd name="connsiteY373" fmla="*/ 6053960 h 6784964"/>
              <a:gd name="connsiteX374" fmla="*/ 10150333 w 12216997"/>
              <a:gd name="connsiteY374" fmla="*/ 6052733 h 6784964"/>
              <a:gd name="connsiteX375" fmla="*/ 10142517 w 12216997"/>
              <a:gd name="connsiteY375" fmla="*/ 6051506 h 6784964"/>
              <a:gd name="connsiteX376" fmla="*/ 10134719 w 12216997"/>
              <a:gd name="connsiteY376" fmla="*/ 6050118 h 6784964"/>
              <a:gd name="connsiteX377" fmla="*/ 10127120 w 12216997"/>
              <a:gd name="connsiteY377" fmla="*/ 6048419 h 6784964"/>
              <a:gd name="connsiteX378" fmla="*/ 10119197 w 12216997"/>
              <a:gd name="connsiteY378" fmla="*/ 6046525 h 6784964"/>
              <a:gd name="connsiteX379" fmla="*/ 10111427 w 12216997"/>
              <a:gd name="connsiteY379" fmla="*/ 6044811 h 6784964"/>
              <a:gd name="connsiteX380" fmla="*/ 10103519 w 12216997"/>
              <a:gd name="connsiteY380" fmla="*/ 6042756 h 6784964"/>
              <a:gd name="connsiteX381" fmla="*/ 10095810 w 12216997"/>
              <a:gd name="connsiteY381" fmla="*/ 6040390 h 6784964"/>
              <a:gd name="connsiteX382" fmla="*/ 10087947 w 12216997"/>
              <a:gd name="connsiteY382" fmla="*/ 6037846 h 6784964"/>
              <a:gd name="connsiteX383" fmla="*/ 10080286 w 12216997"/>
              <a:gd name="connsiteY383" fmla="*/ 6034993 h 6784964"/>
              <a:gd name="connsiteX384" fmla="*/ 10072779 w 12216997"/>
              <a:gd name="connsiteY384" fmla="*/ 6032319 h 6784964"/>
              <a:gd name="connsiteX385" fmla="*/ 10065133 w 12216997"/>
              <a:gd name="connsiteY385" fmla="*/ 6029303 h 6784964"/>
              <a:gd name="connsiteX386" fmla="*/ 10057486 w 12216997"/>
              <a:gd name="connsiteY386" fmla="*/ 6026288 h 6784964"/>
              <a:gd name="connsiteX387" fmla="*/ 10049854 w 12216997"/>
              <a:gd name="connsiteY387" fmla="*/ 6023109 h 6784964"/>
              <a:gd name="connsiteX388" fmla="*/ 10042409 w 12216997"/>
              <a:gd name="connsiteY388" fmla="*/ 6019784 h 6784964"/>
              <a:gd name="connsiteX389" fmla="*/ 10034965 w 12216997"/>
              <a:gd name="connsiteY389" fmla="*/ 6016459 h 6784964"/>
              <a:gd name="connsiteX390" fmla="*/ 10027379 w 12216997"/>
              <a:gd name="connsiteY390" fmla="*/ 6012793 h 6784964"/>
              <a:gd name="connsiteX391" fmla="*/ 10019964 w 12216997"/>
              <a:gd name="connsiteY391" fmla="*/ 6009142 h 6784964"/>
              <a:gd name="connsiteX392" fmla="*/ 10012737 w 12216997"/>
              <a:gd name="connsiteY392" fmla="*/ 6005345 h 6784964"/>
              <a:gd name="connsiteX393" fmla="*/ 10005523 w 12216997"/>
              <a:gd name="connsiteY393" fmla="*/ 6001385 h 6784964"/>
              <a:gd name="connsiteX394" fmla="*/ 9998154 w 12216997"/>
              <a:gd name="connsiteY394" fmla="*/ 5997247 h 6784964"/>
              <a:gd name="connsiteX395" fmla="*/ 9990972 w 12216997"/>
              <a:gd name="connsiteY395" fmla="*/ 5992962 h 6784964"/>
              <a:gd name="connsiteX396" fmla="*/ 9983774 w 12216997"/>
              <a:gd name="connsiteY396" fmla="*/ 5988839 h 6784964"/>
              <a:gd name="connsiteX397" fmla="*/ 9976622 w 12216997"/>
              <a:gd name="connsiteY397" fmla="*/ 5984229 h 6784964"/>
              <a:gd name="connsiteX398" fmla="*/ 9969626 w 12216997"/>
              <a:gd name="connsiteY398" fmla="*/ 5979797 h 6784964"/>
              <a:gd name="connsiteX399" fmla="*/ 9962489 w 12216997"/>
              <a:gd name="connsiteY399" fmla="*/ 5975025 h 6784964"/>
              <a:gd name="connsiteX400" fmla="*/ 9955524 w 12216997"/>
              <a:gd name="connsiteY400" fmla="*/ 5970268 h 6784964"/>
              <a:gd name="connsiteX401" fmla="*/ 9948589 w 12216997"/>
              <a:gd name="connsiteY401" fmla="*/ 5965185 h 6784964"/>
              <a:gd name="connsiteX402" fmla="*/ 9941980 w 12216997"/>
              <a:gd name="connsiteY402" fmla="*/ 5960298 h 6784964"/>
              <a:gd name="connsiteX403" fmla="*/ 9935230 w 12216997"/>
              <a:gd name="connsiteY403" fmla="*/ 5955069 h 6784964"/>
              <a:gd name="connsiteX404" fmla="*/ 9928482 w 12216997"/>
              <a:gd name="connsiteY404" fmla="*/ 5949840 h 6784964"/>
              <a:gd name="connsiteX405" fmla="*/ 9921763 w 12216997"/>
              <a:gd name="connsiteY405" fmla="*/ 5944285 h 6784964"/>
              <a:gd name="connsiteX406" fmla="*/ 9915230 w 12216997"/>
              <a:gd name="connsiteY406" fmla="*/ 5938584 h 6784964"/>
              <a:gd name="connsiteX407" fmla="*/ 9908683 w 12216997"/>
              <a:gd name="connsiteY407" fmla="*/ 5933046 h 6784964"/>
              <a:gd name="connsiteX408" fmla="*/ 9902507 w 12216997"/>
              <a:gd name="connsiteY408" fmla="*/ 5927215 h 6784964"/>
              <a:gd name="connsiteX409" fmla="*/ 9896006 w 12216997"/>
              <a:gd name="connsiteY409" fmla="*/ 5921189 h 6784964"/>
              <a:gd name="connsiteX410" fmla="*/ 9889659 w 12216997"/>
              <a:gd name="connsiteY410" fmla="*/ 5915342 h 6784964"/>
              <a:gd name="connsiteX411" fmla="*/ 9883515 w 12216997"/>
              <a:gd name="connsiteY411" fmla="*/ 5909185 h 6784964"/>
              <a:gd name="connsiteX412" fmla="*/ 9877402 w 12216997"/>
              <a:gd name="connsiteY412" fmla="*/ 5902703 h 6784964"/>
              <a:gd name="connsiteX413" fmla="*/ 9871442 w 12216997"/>
              <a:gd name="connsiteY413" fmla="*/ 5896399 h 6784964"/>
              <a:gd name="connsiteX414" fmla="*/ 9865344 w 12216997"/>
              <a:gd name="connsiteY414" fmla="*/ 5889754 h 6784964"/>
              <a:gd name="connsiteX415" fmla="*/ 9859260 w 12216997"/>
              <a:gd name="connsiteY415" fmla="*/ 5882947 h 6784964"/>
              <a:gd name="connsiteX416" fmla="*/ 9853177 w 12216997"/>
              <a:gd name="connsiteY416" fmla="*/ 5876140 h 6784964"/>
              <a:gd name="connsiteX417" fmla="*/ 9847278 w 12216997"/>
              <a:gd name="connsiteY417" fmla="*/ 5869185 h 6784964"/>
              <a:gd name="connsiteX418" fmla="*/ 9841381 w 12216997"/>
              <a:gd name="connsiteY418" fmla="*/ 5862231 h 6784964"/>
              <a:gd name="connsiteX419" fmla="*/ 9835670 w 12216997"/>
              <a:gd name="connsiteY419" fmla="*/ 5855131 h 6784964"/>
              <a:gd name="connsiteX420" fmla="*/ 9829802 w 12216997"/>
              <a:gd name="connsiteY420" fmla="*/ 5847851 h 6784964"/>
              <a:gd name="connsiteX421" fmla="*/ 9824123 w 12216997"/>
              <a:gd name="connsiteY421" fmla="*/ 5840426 h 6784964"/>
              <a:gd name="connsiteX422" fmla="*/ 9818613 w 12216997"/>
              <a:gd name="connsiteY422" fmla="*/ 5833015 h 6784964"/>
              <a:gd name="connsiteX423" fmla="*/ 9812948 w 12216997"/>
              <a:gd name="connsiteY423" fmla="*/ 5825427 h 6784964"/>
              <a:gd name="connsiteX424" fmla="*/ 9807453 w 12216997"/>
              <a:gd name="connsiteY424" fmla="*/ 5817854 h 6784964"/>
              <a:gd name="connsiteX425" fmla="*/ 9801973 w 12216997"/>
              <a:gd name="connsiteY425" fmla="*/ 5810118 h 6784964"/>
              <a:gd name="connsiteX426" fmla="*/ 9796850 w 12216997"/>
              <a:gd name="connsiteY426" fmla="*/ 5802253 h 6784964"/>
              <a:gd name="connsiteX427" fmla="*/ 9791402 w 12216997"/>
              <a:gd name="connsiteY427" fmla="*/ 5794193 h 6784964"/>
              <a:gd name="connsiteX428" fmla="*/ 9786294 w 12216997"/>
              <a:gd name="connsiteY428" fmla="*/ 5786164 h 6784964"/>
              <a:gd name="connsiteX429" fmla="*/ 9781204 w 12216997"/>
              <a:gd name="connsiteY429" fmla="*/ 5777973 h 6784964"/>
              <a:gd name="connsiteX430" fmla="*/ 9776112 w 12216997"/>
              <a:gd name="connsiteY430" fmla="*/ 5769781 h 6784964"/>
              <a:gd name="connsiteX431" fmla="*/ 9776101 w 12216997"/>
              <a:gd name="connsiteY431" fmla="*/ 5769763 h 6784964"/>
              <a:gd name="connsiteX432" fmla="*/ 9775000 w 12216997"/>
              <a:gd name="connsiteY432" fmla="*/ 5772545 h 6784964"/>
              <a:gd name="connsiteX433" fmla="*/ 9769319 w 12216997"/>
              <a:gd name="connsiteY433" fmla="*/ 5785302 h 6784964"/>
              <a:gd name="connsiteX434" fmla="*/ 9763638 w 12216997"/>
              <a:gd name="connsiteY434" fmla="*/ 5798061 h 6784964"/>
              <a:gd name="connsiteX435" fmla="*/ 9757631 w 12216997"/>
              <a:gd name="connsiteY435" fmla="*/ 5810626 h 6784964"/>
              <a:gd name="connsiteX436" fmla="*/ 9751328 w 12216997"/>
              <a:gd name="connsiteY436" fmla="*/ 5822669 h 6784964"/>
              <a:gd name="connsiteX437" fmla="*/ 9744854 w 12216997"/>
              <a:gd name="connsiteY437" fmla="*/ 5834697 h 6784964"/>
              <a:gd name="connsiteX438" fmla="*/ 9737914 w 12216997"/>
              <a:gd name="connsiteY438" fmla="*/ 5846189 h 6784964"/>
              <a:gd name="connsiteX439" fmla="*/ 9730973 w 12216997"/>
              <a:gd name="connsiteY439" fmla="*/ 5857680 h 6784964"/>
              <a:gd name="connsiteX440" fmla="*/ 9723550 w 12216997"/>
              <a:gd name="connsiteY440" fmla="*/ 5868798 h 6784964"/>
              <a:gd name="connsiteX441" fmla="*/ 9715972 w 12216997"/>
              <a:gd name="connsiteY441" fmla="*/ 5879738 h 6784964"/>
              <a:gd name="connsiteX442" fmla="*/ 9708098 w 12216997"/>
              <a:gd name="connsiteY442" fmla="*/ 5890158 h 6784964"/>
              <a:gd name="connsiteX443" fmla="*/ 9699881 w 12216997"/>
              <a:gd name="connsiteY443" fmla="*/ 5900545 h 6784964"/>
              <a:gd name="connsiteX444" fmla="*/ 9691525 w 12216997"/>
              <a:gd name="connsiteY444" fmla="*/ 5910590 h 6784964"/>
              <a:gd name="connsiteX445" fmla="*/ 9682687 w 12216997"/>
              <a:gd name="connsiteY445" fmla="*/ 5920263 h 6784964"/>
              <a:gd name="connsiteX446" fmla="*/ 9673692 w 12216997"/>
              <a:gd name="connsiteY446" fmla="*/ 5929756 h 6784964"/>
              <a:gd name="connsiteX447" fmla="*/ 9668775 w 12216997"/>
              <a:gd name="connsiteY447" fmla="*/ 5934382 h 6784964"/>
              <a:gd name="connsiteX448" fmla="*/ 9664015 w 12216997"/>
              <a:gd name="connsiteY448" fmla="*/ 5939186 h 6784964"/>
              <a:gd name="connsiteX449" fmla="*/ 9659113 w 12216997"/>
              <a:gd name="connsiteY449" fmla="*/ 5943648 h 6784964"/>
              <a:gd name="connsiteX450" fmla="*/ 9654198 w 12216997"/>
              <a:gd name="connsiteY450" fmla="*/ 5948273 h 6784964"/>
              <a:gd name="connsiteX451" fmla="*/ 9649125 w 12216997"/>
              <a:gd name="connsiteY451" fmla="*/ 5952720 h 6784964"/>
              <a:gd name="connsiteX452" fmla="*/ 9643897 w 12216997"/>
              <a:gd name="connsiteY452" fmla="*/ 5956988 h 6784964"/>
              <a:gd name="connsiteX453" fmla="*/ 9638825 w 12216997"/>
              <a:gd name="connsiteY453" fmla="*/ 5961434 h 6784964"/>
              <a:gd name="connsiteX454" fmla="*/ 9633613 w 12216997"/>
              <a:gd name="connsiteY454" fmla="*/ 5965540 h 6784964"/>
              <a:gd name="connsiteX455" fmla="*/ 9628399 w 12216997"/>
              <a:gd name="connsiteY455" fmla="*/ 5969645 h 6784964"/>
              <a:gd name="connsiteX456" fmla="*/ 9622846 w 12216997"/>
              <a:gd name="connsiteY456" fmla="*/ 5973718 h 6784964"/>
              <a:gd name="connsiteX457" fmla="*/ 9617478 w 12216997"/>
              <a:gd name="connsiteY457" fmla="*/ 5977645 h 6784964"/>
              <a:gd name="connsiteX458" fmla="*/ 9611939 w 12216997"/>
              <a:gd name="connsiteY458" fmla="*/ 5981556 h 6784964"/>
              <a:gd name="connsiteX459" fmla="*/ 9606244 w 12216997"/>
              <a:gd name="connsiteY459" fmla="*/ 5985287 h 6784964"/>
              <a:gd name="connsiteX460" fmla="*/ 9600720 w 12216997"/>
              <a:gd name="connsiteY460" fmla="*/ 5989035 h 6784964"/>
              <a:gd name="connsiteX461" fmla="*/ 9595040 w 12216997"/>
              <a:gd name="connsiteY461" fmla="*/ 5992604 h 6784964"/>
              <a:gd name="connsiteX462" fmla="*/ 9589175 w 12216997"/>
              <a:gd name="connsiteY462" fmla="*/ 5996319 h 6784964"/>
              <a:gd name="connsiteX463" fmla="*/ 9583356 w 12216997"/>
              <a:gd name="connsiteY463" fmla="*/ 5999547 h 6784964"/>
              <a:gd name="connsiteX464" fmla="*/ 9577506 w 12216997"/>
              <a:gd name="connsiteY464" fmla="*/ 6003101 h 6784964"/>
              <a:gd name="connsiteX465" fmla="*/ 9571359 w 12216997"/>
              <a:gd name="connsiteY465" fmla="*/ 6006134 h 6784964"/>
              <a:gd name="connsiteX466" fmla="*/ 9565524 w 12216997"/>
              <a:gd name="connsiteY466" fmla="*/ 6009523 h 6784964"/>
              <a:gd name="connsiteX467" fmla="*/ 9559393 w 12216997"/>
              <a:gd name="connsiteY467" fmla="*/ 6012394 h 6784964"/>
              <a:gd name="connsiteX468" fmla="*/ 9553076 w 12216997"/>
              <a:gd name="connsiteY468" fmla="*/ 6015411 h 6784964"/>
              <a:gd name="connsiteX469" fmla="*/ 9546945 w 12216997"/>
              <a:gd name="connsiteY469" fmla="*/ 6018281 h 6784964"/>
              <a:gd name="connsiteX470" fmla="*/ 9540644 w 12216997"/>
              <a:gd name="connsiteY470" fmla="*/ 6021135 h 6784964"/>
              <a:gd name="connsiteX471" fmla="*/ 9534201 w 12216997"/>
              <a:gd name="connsiteY471" fmla="*/ 6023648 h 6784964"/>
              <a:gd name="connsiteX472" fmla="*/ 9527761 w 12216997"/>
              <a:gd name="connsiteY472" fmla="*/ 6026161 h 6784964"/>
              <a:gd name="connsiteX473" fmla="*/ 9521303 w 12216997"/>
              <a:gd name="connsiteY473" fmla="*/ 6028837 h 6784964"/>
              <a:gd name="connsiteX474" fmla="*/ 9514720 w 12216997"/>
              <a:gd name="connsiteY474" fmla="*/ 6031008 h 6784964"/>
              <a:gd name="connsiteX475" fmla="*/ 9508123 w 12216997"/>
              <a:gd name="connsiteY475" fmla="*/ 6033342 h 6784964"/>
              <a:gd name="connsiteX476" fmla="*/ 9501369 w 12216997"/>
              <a:gd name="connsiteY476" fmla="*/ 6035496 h 6784964"/>
              <a:gd name="connsiteX477" fmla="*/ 9494802 w 12216997"/>
              <a:gd name="connsiteY477" fmla="*/ 6037505 h 6784964"/>
              <a:gd name="connsiteX478" fmla="*/ 9487908 w 12216997"/>
              <a:gd name="connsiteY478" fmla="*/ 6039319 h 6784964"/>
              <a:gd name="connsiteX479" fmla="*/ 9481000 w 12216997"/>
              <a:gd name="connsiteY479" fmla="*/ 6041296 h 6784964"/>
              <a:gd name="connsiteX480" fmla="*/ 9473951 w 12216997"/>
              <a:gd name="connsiteY480" fmla="*/ 6042932 h 6784964"/>
              <a:gd name="connsiteX481" fmla="*/ 9467073 w 12216997"/>
              <a:gd name="connsiteY481" fmla="*/ 6044583 h 6784964"/>
              <a:gd name="connsiteX482" fmla="*/ 9460194 w 12216997"/>
              <a:gd name="connsiteY482" fmla="*/ 6046234 h 6784964"/>
              <a:gd name="connsiteX483" fmla="*/ 9453006 w 12216997"/>
              <a:gd name="connsiteY483" fmla="*/ 6047529 h 6784964"/>
              <a:gd name="connsiteX484" fmla="*/ 9446002 w 12216997"/>
              <a:gd name="connsiteY484" fmla="*/ 6048675 h 6784964"/>
              <a:gd name="connsiteX485" fmla="*/ 9438827 w 12216997"/>
              <a:gd name="connsiteY485" fmla="*/ 6049807 h 6784964"/>
              <a:gd name="connsiteX486" fmla="*/ 9431639 w 12216997"/>
              <a:gd name="connsiteY486" fmla="*/ 6051101 h 6784964"/>
              <a:gd name="connsiteX487" fmla="*/ 9424323 w 12216997"/>
              <a:gd name="connsiteY487" fmla="*/ 6051890 h 6784964"/>
              <a:gd name="connsiteX488" fmla="*/ 9417180 w 12216997"/>
              <a:gd name="connsiteY488" fmla="*/ 6052697 h 6784964"/>
              <a:gd name="connsiteX489" fmla="*/ 9409881 w 12216997"/>
              <a:gd name="connsiteY489" fmla="*/ 6053324 h 6784964"/>
              <a:gd name="connsiteX490" fmla="*/ 9402582 w 12216997"/>
              <a:gd name="connsiteY490" fmla="*/ 6053950 h 6784964"/>
              <a:gd name="connsiteX491" fmla="*/ 9395127 w 12216997"/>
              <a:gd name="connsiteY491" fmla="*/ 6054399 h 6784964"/>
              <a:gd name="connsiteX492" fmla="*/ 9387673 w 12216997"/>
              <a:gd name="connsiteY492" fmla="*/ 6054847 h 6784964"/>
              <a:gd name="connsiteX493" fmla="*/ 9380249 w 12216997"/>
              <a:gd name="connsiteY493" fmla="*/ 6054970 h 6784964"/>
              <a:gd name="connsiteX494" fmla="*/ 9372824 w 12216997"/>
              <a:gd name="connsiteY494" fmla="*/ 6055094 h 6784964"/>
              <a:gd name="connsiteX495" fmla="*/ 9365415 w 12216997"/>
              <a:gd name="connsiteY495" fmla="*/ 6055054 h 6784964"/>
              <a:gd name="connsiteX496" fmla="*/ 9358021 w 12216997"/>
              <a:gd name="connsiteY496" fmla="*/ 6054851 h 6784964"/>
              <a:gd name="connsiteX497" fmla="*/ 9350285 w 12216997"/>
              <a:gd name="connsiteY497" fmla="*/ 6054617 h 6784964"/>
              <a:gd name="connsiteX498" fmla="*/ 9342737 w 12216997"/>
              <a:gd name="connsiteY498" fmla="*/ 6054237 h 6784964"/>
              <a:gd name="connsiteX499" fmla="*/ 9335032 w 12216997"/>
              <a:gd name="connsiteY499" fmla="*/ 6053676 h 6784964"/>
              <a:gd name="connsiteX500" fmla="*/ 9327514 w 12216997"/>
              <a:gd name="connsiteY500" fmla="*/ 6052970 h 6784964"/>
              <a:gd name="connsiteX501" fmla="*/ 9319823 w 12216997"/>
              <a:gd name="connsiteY501" fmla="*/ 6052248 h 6784964"/>
              <a:gd name="connsiteX502" fmla="*/ 9311994 w 12216997"/>
              <a:gd name="connsiteY502" fmla="*/ 6051184 h 6784964"/>
              <a:gd name="connsiteX503" fmla="*/ 9304334 w 12216997"/>
              <a:gd name="connsiteY503" fmla="*/ 6050136 h 6784964"/>
              <a:gd name="connsiteX504" fmla="*/ 9296519 w 12216997"/>
              <a:gd name="connsiteY504" fmla="*/ 6048910 h 6784964"/>
              <a:gd name="connsiteX505" fmla="*/ 9288705 w 12216997"/>
              <a:gd name="connsiteY505" fmla="*/ 6047683 h 6784964"/>
              <a:gd name="connsiteX506" fmla="*/ 9280907 w 12216997"/>
              <a:gd name="connsiteY506" fmla="*/ 6046294 h 6784964"/>
              <a:gd name="connsiteX507" fmla="*/ 9273307 w 12216997"/>
              <a:gd name="connsiteY507" fmla="*/ 6044596 h 6784964"/>
              <a:gd name="connsiteX508" fmla="*/ 9265384 w 12216997"/>
              <a:gd name="connsiteY508" fmla="*/ 6042702 h 6784964"/>
              <a:gd name="connsiteX509" fmla="*/ 9257615 w 12216997"/>
              <a:gd name="connsiteY509" fmla="*/ 6040988 h 6784964"/>
              <a:gd name="connsiteX510" fmla="*/ 9249705 w 12216997"/>
              <a:gd name="connsiteY510" fmla="*/ 6038932 h 6784964"/>
              <a:gd name="connsiteX511" fmla="*/ 9241997 w 12216997"/>
              <a:gd name="connsiteY511" fmla="*/ 6036567 h 6784964"/>
              <a:gd name="connsiteX512" fmla="*/ 9234134 w 12216997"/>
              <a:gd name="connsiteY512" fmla="*/ 6034024 h 6784964"/>
              <a:gd name="connsiteX513" fmla="*/ 9226474 w 12216997"/>
              <a:gd name="connsiteY513" fmla="*/ 6031170 h 6784964"/>
              <a:gd name="connsiteX514" fmla="*/ 9218967 w 12216997"/>
              <a:gd name="connsiteY514" fmla="*/ 6028496 h 6784964"/>
              <a:gd name="connsiteX515" fmla="*/ 9211320 w 12216997"/>
              <a:gd name="connsiteY515" fmla="*/ 6025480 h 6784964"/>
              <a:gd name="connsiteX516" fmla="*/ 9203673 w 12216997"/>
              <a:gd name="connsiteY516" fmla="*/ 6022465 h 6784964"/>
              <a:gd name="connsiteX517" fmla="*/ 9196043 w 12216997"/>
              <a:gd name="connsiteY517" fmla="*/ 6019286 h 6784964"/>
              <a:gd name="connsiteX518" fmla="*/ 9188597 w 12216997"/>
              <a:gd name="connsiteY518" fmla="*/ 6015960 h 6784964"/>
              <a:gd name="connsiteX519" fmla="*/ 9181152 w 12216997"/>
              <a:gd name="connsiteY519" fmla="*/ 6012636 h 6784964"/>
              <a:gd name="connsiteX520" fmla="*/ 9173566 w 12216997"/>
              <a:gd name="connsiteY520" fmla="*/ 6008970 h 6784964"/>
              <a:gd name="connsiteX521" fmla="*/ 9166152 w 12216997"/>
              <a:gd name="connsiteY521" fmla="*/ 6005319 h 6784964"/>
              <a:gd name="connsiteX522" fmla="*/ 9161760 w 12216997"/>
              <a:gd name="connsiteY522" fmla="*/ 6003010 h 6784964"/>
              <a:gd name="connsiteX523" fmla="*/ 9154606 w 12216997"/>
              <a:gd name="connsiteY523" fmla="*/ 6009740 h 6784964"/>
              <a:gd name="connsiteX524" fmla="*/ 9145549 w 12216997"/>
              <a:gd name="connsiteY524" fmla="*/ 6017681 h 6784964"/>
              <a:gd name="connsiteX525" fmla="*/ 9136213 w 12216997"/>
              <a:gd name="connsiteY525" fmla="*/ 6025301 h 6784964"/>
              <a:gd name="connsiteX526" fmla="*/ 9127157 w 12216997"/>
              <a:gd name="connsiteY526" fmla="*/ 6033242 h 6784964"/>
              <a:gd name="connsiteX527" fmla="*/ 9117847 w 12216997"/>
              <a:gd name="connsiteY527" fmla="*/ 6040573 h 6784964"/>
              <a:gd name="connsiteX528" fmla="*/ 9108541 w 12216997"/>
              <a:gd name="connsiteY528" fmla="*/ 6047903 h 6784964"/>
              <a:gd name="connsiteX529" fmla="*/ 9098622 w 12216997"/>
              <a:gd name="connsiteY529" fmla="*/ 6055177 h 6784964"/>
              <a:gd name="connsiteX530" fmla="*/ 9089036 w 12216997"/>
              <a:gd name="connsiteY530" fmla="*/ 6062188 h 6784964"/>
              <a:gd name="connsiteX531" fmla="*/ 9079145 w 12216997"/>
              <a:gd name="connsiteY531" fmla="*/ 6069171 h 6784964"/>
              <a:gd name="connsiteX532" fmla="*/ 9068976 w 12216997"/>
              <a:gd name="connsiteY532" fmla="*/ 6075835 h 6784964"/>
              <a:gd name="connsiteX533" fmla="*/ 9059113 w 12216997"/>
              <a:gd name="connsiteY533" fmla="*/ 6082527 h 6784964"/>
              <a:gd name="connsiteX534" fmla="*/ 9048970 w 12216997"/>
              <a:gd name="connsiteY534" fmla="*/ 6088901 h 6784964"/>
              <a:gd name="connsiteX535" fmla="*/ 9038498 w 12216997"/>
              <a:gd name="connsiteY535" fmla="*/ 6095535 h 6784964"/>
              <a:gd name="connsiteX536" fmla="*/ 9028104 w 12216997"/>
              <a:gd name="connsiteY536" fmla="*/ 6101298 h 6784964"/>
              <a:gd name="connsiteX537" fmla="*/ 9017659 w 12216997"/>
              <a:gd name="connsiteY537" fmla="*/ 6107644 h 6784964"/>
              <a:gd name="connsiteX538" fmla="*/ 9006682 w 12216997"/>
              <a:gd name="connsiteY538" fmla="*/ 6113059 h 6784964"/>
              <a:gd name="connsiteX539" fmla="*/ 8996264 w 12216997"/>
              <a:gd name="connsiteY539" fmla="*/ 6119114 h 6784964"/>
              <a:gd name="connsiteX540" fmla="*/ 8985316 w 12216997"/>
              <a:gd name="connsiteY540" fmla="*/ 6124239 h 6784964"/>
              <a:gd name="connsiteX541" fmla="*/ 8974036 w 12216997"/>
              <a:gd name="connsiteY541" fmla="*/ 6129626 h 6784964"/>
              <a:gd name="connsiteX542" fmla="*/ 8963087 w 12216997"/>
              <a:gd name="connsiteY542" fmla="*/ 6134751 h 6784964"/>
              <a:gd name="connsiteX543" fmla="*/ 8951835 w 12216997"/>
              <a:gd name="connsiteY543" fmla="*/ 6139848 h 6784964"/>
              <a:gd name="connsiteX544" fmla="*/ 8940331 w 12216997"/>
              <a:gd name="connsiteY544" fmla="*/ 6144335 h 6784964"/>
              <a:gd name="connsiteX545" fmla="*/ 8928829 w 12216997"/>
              <a:gd name="connsiteY545" fmla="*/ 6148823 h 6784964"/>
              <a:gd name="connsiteX546" fmla="*/ 8917297 w 12216997"/>
              <a:gd name="connsiteY546" fmla="*/ 6153600 h 6784964"/>
              <a:gd name="connsiteX547" fmla="*/ 8905543 w 12216997"/>
              <a:gd name="connsiteY547" fmla="*/ 6157477 h 6784964"/>
              <a:gd name="connsiteX548" fmla="*/ 8893763 w 12216997"/>
              <a:gd name="connsiteY548" fmla="*/ 6161645 h 6784964"/>
              <a:gd name="connsiteX549" fmla="*/ 8881702 w 12216997"/>
              <a:gd name="connsiteY549" fmla="*/ 6165495 h 6784964"/>
              <a:gd name="connsiteX550" fmla="*/ 8869976 w 12216997"/>
              <a:gd name="connsiteY550" fmla="*/ 6169082 h 6784964"/>
              <a:gd name="connsiteX551" fmla="*/ 8857666 w 12216997"/>
              <a:gd name="connsiteY551" fmla="*/ 6172320 h 6784964"/>
              <a:gd name="connsiteX552" fmla="*/ 8845329 w 12216997"/>
              <a:gd name="connsiteY552" fmla="*/ 6175850 h 6784964"/>
              <a:gd name="connsiteX553" fmla="*/ 8832743 w 12216997"/>
              <a:gd name="connsiteY553" fmla="*/ 6178771 h 6784964"/>
              <a:gd name="connsiteX554" fmla="*/ 8820459 w 12216997"/>
              <a:gd name="connsiteY554" fmla="*/ 6181719 h 6784964"/>
              <a:gd name="connsiteX555" fmla="*/ 8808176 w 12216997"/>
              <a:gd name="connsiteY555" fmla="*/ 6184668 h 6784964"/>
              <a:gd name="connsiteX556" fmla="*/ 8795338 w 12216997"/>
              <a:gd name="connsiteY556" fmla="*/ 6186978 h 6784964"/>
              <a:gd name="connsiteX557" fmla="*/ 8782833 w 12216997"/>
              <a:gd name="connsiteY557" fmla="*/ 6189027 h 6784964"/>
              <a:gd name="connsiteX558" fmla="*/ 8770022 w 12216997"/>
              <a:gd name="connsiteY558" fmla="*/ 6191047 h 6784964"/>
              <a:gd name="connsiteX559" fmla="*/ 8757183 w 12216997"/>
              <a:gd name="connsiteY559" fmla="*/ 6193357 h 6784964"/>
              <a:gd name="connsiteX560" fmla="*/ 8744122 w 12216997"/>
              <a:gd name="connsiteY560" fmla="*/ 6194767 h 6784964"/>
              <a:gd name="connsiteX561" fmla="*/ 8731366 w 12216997"/>
              <a:gd name="connsiteY561" fmla="*/ 6196207 h 6784964"/>
              <a:gd name="connsiteX562" fmla="*/ 8718332 w 12216997"/>
              <a:gd name="connsiteY562" fmla="*/ 6197326 h 6784964"/>
              <a:gd name="connsiteX563" fmla="*/ 8705299 w 12216997"/>
              <a:gd name="connsiteY563" fmla="*/ 6198446 h 6784964"/>
              <a:gd name="connsiteX564" fmla="*/ 8691986 w 12216997"/>
              <a:gd name="connsiteY564" fmla="*/ 6199247 h 6784964"/>
              <a:gd name="connsiteX565" fmla="*/ 8678673 w 12216997"/>
              <a:gd name="connsiteY565" fmla="*/ 6200047 h 6784964"/>
              <a:gd name="connsiteX566" fmla="*/ 8665417 w 12216997"/>
              <a:gd name="connsiteY566" fmla="*/ 6200267 h 6784964"/>
              <a:gd name="connsiteX567" fmla="*/ 8652158 w 12216997"/>
              <a:gd name="connsiteY567" fmla="*/ 6200487 h 6784964"/>
              <a:gd name="connsiteX568" fmla="*/ 8638928 w 12216997"/>
              <a:gd name="connsiteY568" fmla="*/ 6200416 h 6784964"/>
              <a:gd name="connsiteX569" fmla="*/ 8625726 w 12216997"/>
              <a:gd name="connsiteY569" fmla="*/ 6200055 h 6784964"/>
              <a:gd name="connsiteX570" fmla="*/ 8611912 w 12216997"/>
              <a:gd name="connsiteY570" fmla="*/ 6199637 h 6784964"/>
              <a:gd name="connsiteX571" fmla="*/ 8598433 w 12216997"/>
              <a:gd name="connsiteY571" fmla="*/ 6198956 h 6784964"/>
              <a:gd name="connsiteX572" fmla="*/ 8584675 w 12216997"/>
              <a:gd name="connsiteY572" fmla="*/ 6197957 h 6784964"/>
              <a:gd name="connsiteX573" fmla="*/ 8571249 w 12216997"/>
              <a:gd name="connsiteY573" fmla="*/ 6196696 h 6784964"/>
              <a:gd name="connsiteX574" fmla="*/ 8557516 w 12216997"/>
              <a:gd name="connsiteY574" fmla="*/ 6195406 h 6784964"/>
              <a:gd name="connsiteX575" fmla="*/ 8543535 w 12216997"/>
              <a:gd name="connsiteY575" fmla="*/ 6193507 h 6784964"/>
              <a:gd name="connsiteX576" fmla="*/ 8529859 w 12216997"/>
              <a:gd name="connsiteY576" fmla="*/ 6191636 h 6784964"/>
              <a:gd name="connsiteX577" fmla="*/ 8515903 w 12216997"/>
              <a:gd name="connsiteY577" fmla="*/ 6189446 h 6784964"/>
              <a:gd name="connsiteX578" fmla="*/ 8501948 w 12216997"/>
              <a:gd name="connsiteY578" fmla="*/ 6187256 h 6784964"/>
              <a:gd name="connsiteX579" fmla="*/ 8488021 w 12216997"/>
              <a:gd name="connsiteY579" fmla="*/ 6184775 h 6784964"/>
              <a:gd name="connsiteX580" fmla="*/ 8474453 w 12216997"/>
              <a:gd name="connsiteY580" fmla="*/ 6181742 h 6784964"/>
              <a:gd name="connsiteX581" fmla="*/ 8460303 w 12216997"/>
              <a:gd name="connsiteY581" fmla="*/ 6178361 h 6784964"/>
              <a:gd name="connsiteX582" fmla="*/ 8446431 w 12216997"/>
              <a:gd name="connsiteY582" fmla="*/ 6175300 h 6784964"/>
              <a:gd name="connsiteX583" fmla="*/ 8432307 w 12216997"/>
              <a:gd name="connsiteY583" fmla="*/ 6171629 h 6784964"/>
              <a:gd name="connsiteX584" fmla="*/ 8418543 w 12216997"/>
              <a:gd name="connsiteY584" fmla="*/ 6167406 h 6784964"/>
              <a:gd name="connsiteX585" fmla="*/ 8404502 w 12216997"/>
              <a:gd name="connsiteY585" fmla="*/ 6162863 h 6784964"/>
              <a:gd name="connsiteX586" fmla="*/ 8390822 w 12216997"/>
              <a:gd name="connsiteY586" fmla="*/ 6157768 h 6784964"/>
              <a:gd name="connsiteX587" fmla="*/ 8377417 w 12216997"/>
              <a:gd name="connsiteY587" fmla="*/ 6152992 h 6784964"/>
              <a:gd name="connsiteX588" fmla="*/ 8363763 w 12216997"/>
              <a:gd name="connsiteY588" fmla="*/ 6147607 h 6784964"/>
              <a:gd name="connsiteX589" fmla="*/ 8350109 w 12216997"/>
              <a:gd name="connsiteY589" fmla="*/ 6142223 h 6784964"/>
              <a:gd name="connsiteX590" fmla="*/ 8336481 w 12216997"/>
              <a:gd name="connsiteY590" fmla="*/ 6136546 h 6784964"/>
              <a:gd name="connsiteX591" fmla="*/ 8323187 w 12216997"/>
              <a:gd name="connsiteY591" fmla="*/ 6130608 h 6784964"/>
              <a:gd name="connsiteX592" fmla="*/ 8309893 w 12216997"/>
              <a:gd name="connsiteY592" fmla="*/ 6124671 h 6784964"/>
              <a:gd name="connsiteX593" fmla="*/ 8296347 w 12216997"/>
              <a:gd name="connsiteY593" fmla="*/ 6118125 h 6784964"/>
              <a:gd name="connsiteX594" fmla="*/ 8283106 w 12216997"/>
              <a:gd name="connsiteY594" fmla="*/ 6111605 h 6784964"/>
              <a:gd name="connsiteX595" fmla="*/ 8270199 w 12216997"/>
              <a:gd name="connsiteY595" fmla="*/ 6104825 h 6784964"/>
              <a:gd name="connsiteX596" fmla="*/ 8257319 w 12216997"/>
              <a:gd name="connsiteY596" fmla="*/ 6097755 h 6784964"/>
              <a:gd name="connsiteX597" fmla="*/ 8244160 w 12216997"/>
              <a:gd name="connsiteY597" fmla="*/ 6090364 h 6784964"/>
              <a:gd name="connsiteX598" fmla="*/ 8231335 w 12216997"/>
              <a:gd name="connsiteY598" fmla="*/ 6082712 h 6784964"/>
              <a:gd name="connsiteX599" fmla="*/ 8218481 w 12216997"/>
              <a:gd name="connsiteY599" fmla="*/ 6075351 h 6784964"/>
              <a:gd name="connsiteX600" fmla="*/ 8205711 w 12216997"/>
              <a:gd name="connsiteY600" fmla="*/ 6067119 h 6784964"/>
              <a:gd name="connsiteX601" fmla="*/ 8193217 w 12216997"/>
              <a:gd name="connsiteY601" fmla="*/ 6059205 h 6784964"/>
              <a:gd name="connsiteX602" fmla="*/ 8180474 w 12216997"/>
              <a:gd name="connsiteY602" fmla="*/ 6050682 h 6784964"/>
              <a:gd name="connsiteX603" fmla="*/ 8168035 w 12216997"/>
              <a:gd name="connsiteY603" fmla="*/ 6042187 h 6784964"/>
              <a:gd name="connsiteX604" fmla="*/ 8155650 w 12216997"/>
              <a:gd name="connsiteY604" fmla="*/ 6033112 h 6784964"/>
              <a:gd name="connsiteX605" fmla="*/ 8143849 w 12216997"/>
              <a:gd name="connsiteY605" fmla="*/ 6024385 h 6784964"/>
              <a:gd name="connsiteX606" fmla="*/ 8131797 w 12216997"/>
              <a:gd name="connsiteY606" fmla="*/ 6015047 h 6784964"/>
              <a:gd name="connsiteX607" fmla="*/ 8119746 w 12216997"/>
              <a:gd name="connsiteY607" fmla="*/ 6005711 h 6784964"/>
              <a:gd name="connsiteX608" fmla="*/ 8107748 w 12216997"/>
              <a:gd name="connsiteY608" fmla="*/ 5995791 h 6784964"/>
              <a:gd name="connsiteX609" fmla="*/ 8096084 w 12216997"/>
              <a:gd name="connsiteY609" fmla="*/ 5985612 h 6784964"/>
              <a:gd name="connsiteX610" fmla="*/ 8084391 w 12216997"/>
              <a:gd name="connsiteY610" fmla="*/ 5975721 h 6784964"/>
              <a:gd name="connsiteX611" fmla="*/ 8073364 w 12216997"/>
              <a:gd name="connsiteY611" fmla="*/ 5965309 h 6784964"/>
              <a:gd name="connsiteX612" fmla="*/ 8061754 w 12216997"/>
              <a:gd name="connsiteY612" fmla="*/ 5954548 h 6784964"/>
              <a:gd name="connsiteX613" fmla="*/ 8050421 w 12216997"/>
              <a:gd name="connsiteY613" fmla="*/ 5944106 h 6784964"/>
              <a:gd name="connsiteX614" fmla="*/ 8039449 w 12216997"/>
              <a:gd name="connsiteY614" fmla="*/ 5933112 h 6784964"/>
              <a:gd name="connsiteX615" fmla="*/ 8028532 w 12216997"/>
              <a:gd name="connsiteY615" fmla="*/ 5921537 h 6784964"/>
              <a:gd name="connsiteX616" fmla="*/ 8017891 w 12216997"/>
              <a:gd name="connsiteY616" fmla="*/ 5910281 h 6784964"/>
              <a:gd name="connsiteX617" fmla="*/ 8007000 w 12216997"/>
              <a:gd name="connsiteY617" fmla="*/ 5898416 h 6784964"/>
              <a:gd name="connsiteX618" fmla="*/ 7996136 w 12216997"/>
              <a:gd name="connsiteY618" fmla="*/ 5886260 h 6784964"/>
              <a:gd name="connsiteX619" fmla="*/ 7985273 w 12216997"/>
              <a:gd name="connsiteY619" fmla="*/ 5874104 h 6784964"/>
              <a:gd name="connsiteX620" fmla="*/ 7974742 w 12216997"/>
              <a:gd name="connsiteY620" fmla="*/ 5861685 h 6784964"/>
              <a:gd name="connsiteX621" fmla="*/ 7964211 w 12216997"/>
              <a:gd name="connsiteY621" fmla="*/ 5849268 h 6784964"/>
              <a:gd name="connsiteX622" fmla="*/ 7954012 w 12216997"/>
              <a:gd name="connsiteY622" fmla="*/ 5836588 h 6784964"/>
              <a:gd name="connsiteX623" fmla="*/ 7943536 w 12216997"/>
              <a:gd name="connsiteY623" fmla="*/ 5823589 h 6784964"/>
              <a:gd name="connsiteX624" fmla="*/ 7933392 w 12216997"/>
              <a:gd name="connsiteY624" fmla="*/ 5810329 h 6784964"/>
              <a:gd name="connsiteX625" fmla="*/ 7923552 w 12216997"/>
              <a:gd name="connsiteY625" fmla="*/ 5797096 h 6784964"/>
              <a:gd name="connsiteX626" fmla="*/ 7913436 w 12216997"/>
              <a:gd name="connsiteY626" fmla="*/ 5783546 h 6784964"/>
              <a:gd name="connsiteX627" fmla="*/ 7903624 w 12216997"/>
              <a:gd name="connsiteY627" fmla="*/ 5770024 h 6784964"/>
              <a:gd name="connsiteX628" fmla="*/ 7893840 w 12216997"/>
              <a:gd name="connsiteY628" fmla="*/ 5756210 h 6784964"/>
              <a:gd name="connsiteX629" fmla="*/ 7884693 w 12216997"/>
              <a:gd name="connsiteY629" fmla="*/ 5742164 h 6784964"/>
              <a:gd name="connsiteX630" fmla="*/ 7874963 w 12216997"/>
              <a:gd name="connsiteY630" fmla="*/ 5727771 h 6784964"/>
              <a:gd name="connsiteX631" fmla="*/ 7865843 w 12216997"/>
              <a:gd name="connsiteY631" fmla="*/ 5713433 h 6784964"/>
              <a:gd name="connsiteX632" fmla="*/ 7856752 w 12216997"/>
              <a:gd name="connsiteY632" fmla="*/ 5698807 h 6784964"/>
              <a:gd name="connsiteX633" fmla="*/ 7847660 w 12216997"/>
              <a:gd name="connsiteY633" fmla="*/ 5684180 h 6784964"/>
              <a:gd name="connsiteX634" fmla="*/ 7847641 w 12216997"/>
              <a:gd name="connsiteY634" fmla="*/ 5684147 h 6784964"/>
              <a:gd name="connsiteX635" fmla="*/ 7845675 w 12216997"/>
              <a:gd name="connsiteY635" fmla="*/ 5689114 h 6784964"/>
              <a:gd name="connsiteX636" fmla="*/ 7835530 w 12216997"/>
              <a:gd name="connsiteY636" fmla="*/ 5711895 h 6784964"/>
              <a:gd name="connsiteX637" fmla="*/ 7825386 w 12216997"/>
              <a:gd name="connsiteY637" fmla="*/ 5734679 h 6784964"/>
              <a:gd name="connsiteX638" fmla="*/ 7814658 w 12216997"/>
              <a:gd name="connsiteY638" fmla="*/ 5757115 h 6784964"/>
              <a:gd name="connsiteX639" fmla="*/ 7803404 w 12216997"/>
              <a:gd name="connsiteY639" fmla="*/ 5778622 h 6784964"/>
              <a:gd name="connsiteX640" fmla="*/ 7791843 w 12216997"/>
              <a:gd name="connsiteY640" fmla="*/ 5800100 h 6784964"/>
              <a:gd name="connsiteX641" fmla="*/ 7779449 w 12216997"/>
              <a:gd name="connsiteY641" fmla="*/ 5820620 h 6784964"/>
              <a:gd name="connsiteX642" fmla="*/ 7767055 w 12216997"/>
              <a:gd name="connsiteY642" fmla="*/ 5841140 h 6784964"/>
              <a:gd name="connsiteX643" fmla="*/ 7753800 w 12216997"/>
              <a:gd name="connsiteY643" fmla="*/ 5860994 h 6784964"/>
              <a:gd name="connsiteX644" fmla="*/ 7740267 w 12216997"/>
              <a:gd name="connsiteY644" fmla="*/ 5880529 h 6784964"/>
              <a:gd name="connsiteX645" fmla="*/ 7726206 w 12216997"/>
              <a:gd name="connsiteY645" fmla="*/ 5899135 h 6784964"/>
              <a:gd name="connsiteX646" fmla="*/ 7711535 w 12216997"/>
              <a:gd name="connsiteY646" fmla="*/ 5917684 h 6784964"/>
              <a:gd name="connsiteX647" fmla="*/ 7696613 w 12216997"/>
              <a:gd name="connsiteY647" fmla="*/ 5935622 h 6784964"/>
              <a:gd name="connsiteX648" fmla="*/ 7680830 w 12216997"/>
              <a:gd name="connsiteY648" fmla="*/ 5952893 h 6784964"/>
              <a:gd name="connsiteX649" fmla="*/ 7664770 w 12216997"/>
              <a:gd name="connsiteY649" fmla="*/ 5969846 h 6784964"/>
              <a:gd name="connsiteX650" fmla="*/ 7655990 w 12216997"/>
              <a:gd name="connsiteY650" fmla="*/ 5978106 h 6784964"/>
              <a:gd name="connsiteX651" fmla="*/ 7647489 w 12216997"/>
              <a:gd name="connsiteY651" fmla="*/ 5986684 h 6784964"/>
              <a:gd name="connsiteX652" fmla="*/ 7638736 w 12216997"/>
              <a:gd name="connsiteY652" fmla="*/ 5994653 h 6784964"/>
              <a:gd name="connsiteX653" fmla="*/ 7629957 w 12216997"/>
              <a:gd name="connsiteY653" fmla="*/ 6002913 h 6784964"/>
              <a:gd name="connsiteX654" fmla="*/ 7620899 w 12216997"/>
              <a:gd name="connsiteY654" fmla="*/ 6010854 h 6784964"/>
              <a:gd name="connsiteX655" fmla="*/ 7611563 w 12216997"/>
              <a:gd name="connsiteY655" fmla="*/ 6018474 h 6784964"/>
              <a:gd name="connsiteX656" fmla="*/ 7602507 w 12216997"/>
              <a:gd name="connsiteY656" fmla="*/ 6026414 h 6784964"/>
              <a:gd name="connsiteX657" fmla="*/ 7593198 w 12216997"/>
              <a:gd name="connsiteY657" fmla="*/ 6033746 h 6784964"/>
              <a:gd name="connsiteX658" fmla="*/ 7583891 w 12216997"/>
              <a:gd name="connsiteY658" fmla="*/ 6041075 h 6784964"/>
              <a:gd name="connsiteX659" fmla="*/ 7573972 w 12216997"/>
              <a:gd name="connsiteY659" fmla="*/ 6048349 h 6784964"/>
              <a:gd name="connsiteX660" fmla="*/ 7564387 w 12216997"/>
              <a:gd name="connsiteY660" fmla="*/ 6055361 h 6784964"/>
              <a:gd name="connsiteX661" fmla="*/ 7554496 w 12216997"/>
              <a:gd name="connsiteY661" fmla="*/ 6062344 h 6784964"/>
              <a:gd name="connsiteX662" fmla="*/ 7544326 w 12216997"/>
              <a:gd name="connsiteY662" fmla="*/ 6069007 h 6784964"/>
              <a:gd name="connsiteX663" fmla="*/ 7534463 w 12216997"/>
              <a:gd name="connsiteY663" fmla="*/ 6075700 h 6784964"/>
              <a:gd name="connsiteX664" fmla="*/ 7524321 w 12216997"/>
              <a:gd name="connsiteY664" fmla="*/ 6082073 h 6784964"/>
              <a:gd name="connsiteX665" fmla="*/ 7513848 w 12216997"/>
              <a:gd name="connsiteY665" fmla="*/ 6088708 h 6784964"/>
              <a:gd name="connsiteX666" fmla="*/ 7503455 w 12216997"/>
              <a:gd name="connsiteY666" fmla="*/ 6094471 h 6784964"/>
              <a:gd name="connsiteX667" fmla="*/ 7493009 w 12216997"/>
              <a:gd name="connsiteY667" fmla="*/ 6100818 h 6784964"/>
              <a:gd name="connsiteX668" fmla="*/ 7482033 w 12216997"/>
              <a:gd name="connsiteY668" fmla="*/ 6106232 h 6784964"/>
              <a:gd name="connsiteX669" fmla="*/ 7471615 w 12216997"/>
              <a:gd name="connsiteY669" fmla="*/ 6112286 h 6784964"/>
              <a:gd name="connsiteX670" fmla="*/ 7460666 w 12216997"/>
              <a:gd name="connsiteY670" fmla="*/ 6117412 h 6784964"/>
              <a:gd name="connsiteX671" fmla="*/ 7449387 w 12216997"/>
              <a:gd name="connsiteY671" fmla="*/ 6122798 h 6784964"/>
              <a:gd name="connsiteX672" fmla="*/ 7438439 w 12216997"/>
              <a:gd name="connsiteY672" fmla="*/ 6127924 h 6784964"/>
              <a:gd name="connsiteX673" fmla="*/ 7427187 w 12216997"/>
              <a:gd name="connsiteY673" fmla="*/ 6133021 h 6784964"/>
              <a:gd name="connsiteX674" fmla="*/ 7415682 w 12216997"/>
              <a:gd name="connsiteY674" fmla="*/ 6137508 h 6784964"/>
              <a:gd name="connsiteX675" fmla="*/ 7404179 w 12216997"/>
              <a:gd name="connsiteY675" fmla="*/ 6141995 h 6784964"/>
              <a:gd name="connsiteX676" fmla="*/ 7392649 w 12216997"/>
              <a:gd name="connsiteY676" fmla="*/ 6146774 h 6784964"/>
              <a:gd name="connsiteX677" fmla="*/ 7380894 w 12216997"/>
              <a:gd name="connsiteY677" fmla="*/ 6150650 h 6784964"/>
              <a:gd name="connsiteX678" fmla="*/ 7369113 w 12216997"/>
              <a:gd name="connsiteY678" fmla="*/ 6154819 h 6784964"/>
              <a:gd name="connsiteX679" fmla="*/ 7357053 w 12216997"/>
              <a:gd name="connsiteY679" fmla="*/ 6158667 h 6784964"/>
              <a:gd name="connsiteX680" fmla="*/ 7345328 w 12216997"/>
              <a:gd name="connsiteY680" fmla="*/ 6162254 h 6784964"/>
              <a:gd name="connsiteX681" fmla="*/ 7333017 w 12216997"/>
              <a:gd name="connsiteY681" fmla="*/ 6165492 h 6784964"/>
              <a:gd name="connsiteX682" fmla="*/ 7320680 w 12216997"/>
              <a:gd name="connsiteY682" fmla="*/ 6169022 h 6784964"/>
              <a:gd name="connsiteX683" fmla="*/ 7308093 w 12216997"/>
              <a:gd name="connsiteY683" fmla="*/ 6171943 h 6784964"/>
              <a:gd name="connsiteX684" fmla="*/ 7295809 w 12216997"/>
              <a:gd name="connsiteY684" fmla="*/ 6174892 h 6784964"/>
              <a:gd name="connsiteX685" fmla="*/ 7283528 w 12216997"/>
              <a:gd name="connsiteY685" fmla="*/ 6177842 h 6784964"/>
              <a:gd name="connsiteX686" fmla="*/ 7270689 w 12216997"/>
              <a:gd name="connsiteY686" fmla="*/ 6180152 h 6784964"/>
              <a:gd name="connsiteX687" fmla="*/ 7258184 w 12216997"/>
              <a:gd name="connsiteY687" fmla="*/ 6182200 h 6784964"/>
              <a:gd name="connsiteX688" fmla="*/ 7245373 w 12216997"/>
              <a:gd name="connsiteY688" fmla="*/ 6184220 h 6784964"/>
              <a:gd name="connsiteX689" fmla="*/ 7232534 w 12216997"/>
              <a:gd name="connsiteY689" fmla="*/ 6186530 h 6784964"/>
              <a:gd name="connsiteX690" fmla="*/ 7219473 w 12216997"/>
              <a:gd name="connsiteY690" fmla="*/ 6187940 h 6784964"/>
              <a:gd name="connsiteX691" fmla="*/ 7206717 w 12216997"/>
              <a:gd name="connsiteY691" fmla="*/ 6189380 h 6784964"/>
              <a:gd name="connsiteX692" fmla="*/ 7193683 w 12216997"/>
              <a:gd name="connsiteY692" fmla="*/ 6190500 h 6784964"/>
              <a:gd name="connsiteX693" fmla="*/ 7180648 w 12216997"/>
              <a:gd name="connsiteY693" fmla="*/ 6191619 h 6784964"/>
              <a:gd name="connsiteX694" fmla="*/ 7167337 w 12216997"/>
              <a:gd name="connsiteY694" fmla="*/ 6192419 h 6784964"/>
              <a:gd name="connsiteX695" fmla="*/ 7154025 w 12216997"/>
              <a:gd name="connsiteY695" fmla="*/ 6193221 h 6784964"/>
              <a:gd name="connsiteX696" fmla="*/ 7140767 w 12216997"/>
              <a:gd name="connsiteY696" fmla="*/ 6193441 h 6784964"/>
              <a:gd name="connsiteX697" fmla="*/ 7127509 w 12216997"/>
              <a:gd name="connsiteY697" fmla="*/ 6193661 h 6784964"/>
              <a:gd name="connsiteX698" fmla="*/ 7114280 w 12216997"/>
              <a:gd name="connsiteY698" fmla="*/ 6193590 h 6784964"/>
              <a:gd name="connsiteX699" fmla="*/ 7101077 w 12216997"/>
              <a:gd name="connsiteY699" fmla="*/ 6193228 h 6784964"/>
              <a:gd name="connsiteX700" fmla="*/ 7087263 w 12216997"/>
              <a:gd name="connsiteY700" fmla="*/ 6192810 h 6784964"/>
              <a:gd name="connsiteX701" fmla="*/ 7073783 w 12216997"/>
              <a:gd name="connsiteY701" fmla="*/ 6192130 h 6784964"/>
              <a:gd name="connsiteX702" fmla="*/ 7060024 w 12216997"/>
              <a:gd name="connsiteY702" fmla="*/ 6191130 h 6784964"/>
              <a:gd name="connsiteX703" fmla="*/ 7046598 w 12216997"/>
              <a:gd name="connsiteY703" fmla="*/ 6189869 h 6784964"/>
              <a:gd name="connsiteX704" fmla="*/ 7032867 w 12216997"/>
              <a:gd name="connsiteY704" fmla="*/ 6188579 h 6784964"/>
              <a:gd name="connsiteX705" fmla="*/ 7018885 w 12216997"/>
              <a:gd name="connsiteY705" fmla="*/ 6186680 h 6784964"/>
              <a:gd name="connsiteX706" fmla="*/ 7005209 w 12216997"/>
              <a:gd name="connsiteY706" fmla="*/ 6184808 h 6784964"/>
              <a:gd name="connsiteX707" fmla="*/ 6991254 w 12216997"/>
              <a:gd name="connsiteY707" fmla="*/ 6182618 h 6784964"/>
              <a:gd name="connsiteX708" fmla="*/ 6977299 w 12216997"/>
              <a:gd name="connsiteY708" fmla="*/ 6180429 h 6784964"/>
              <a:gd name="connsiteX709" fmla="*/ 6963372 w 12216997"/>
              <a:gd name="connsiteY709" fmla="*/ 6177947 h 6784964"/>
              <a:gd name="connsiteX710" fmla="*/ 6949805 w 12216997"/>
              <a:gd name="connsiteY710" fmla="*/ 6174915 h 6784964"/>
              <a:gd name="connsiteX711" fmla="*/ 6935654 w 12216997"/>
              <a:gd name="connsiteY711" fmla="*/ 6171534 h 6784964"/>
              <a:gd name="connsiteX712" fmla="*/ 6921781 w 12216997"/>
              <a:gd name="connsiteY712" fmla="*/ 6168472 h 6784964"/>
              <a:gd name="connsiteX713" fmla="*/ 6907658 w 12216997"/>
              <a:gd name="connsiteY713" fmla="*/ 6164802 h 6784964"/>
              <a:gd name="connsiteX714" fmla="*/ 6893894 w 12216997"/>
              <a:gd name="connsiteY714" fmla="*/ 6160579 h 6784964"/>
              <a:gd name="connsiteX715" fmla="*/ 6879854 w 12216997"/>
              <a:gd name="connsiteY715" fmla="*/ 6156037 h 6784964"/>
              <a:gd name="connsiteX716" fmla="*/ 6866172 w 12216997"/>
              <a:gd name="connsiteY716" fmla="*/ 6150941 h 6784964"/>
              <a:gd name="connsiteX717" fmla="*/ 6852767 w 12216997"/>
              <a:gd name="connsiteY717" fmla="*/ 6146165 h 6784964"/>
              <a:gd name="connsiteX718" fmla="*/ 6839114 w 12216997"/>
              <a:gd name="connsiteY718" fmla="*/ 6140780 h 6784964"/>
              <a:gd name="connsiteX719" fmla="*/ 6825460 w 12216997"/>
              <a:gd name="connsiteY719" fmla="*/ 6135395 h 6784964"/>
              <a:gd name="connsiteX720" fmla="*/ 6811832 w 12216997"/>
              <a:gd name="connsiteY720" fmla="*/ 6129719 h 6784964"/>
              <a:gd name="connsiteX721" fmla="*/ 6798537 w 12216997"/>
              <a:gd name="connsiteY721" fmla="*/ 6123781 h 6784964"/>
              <a:gd name="connsiteX722" fmla="*/ 6785243 w 12216997"/>
              <a:gd name="connsiteY722" fmla="*/ 6117844 h 6784964"/>
              <a:gd name="connsiteX723" fmla="*/ 6771697 w 12216997"/>
              <a:gd name="connsiteY723" fmla="*/ 6111297 h 6784964"/>
              <a:gd name="connsiteX724" fmla="*/ 6758457 w 12216997"/>
              <a:gd name="connsiteY724" fmla="*/ 6104778 h 6784964"/>
              <a:gd name="connsiteX725" fmla="*/ 6745550 w 12216997"/>
              <a:gd name="connsiteY725" fmla="*/ 6097998 h 6784964"/>
              <a:gd name="connsiteX726" fmla="*/ 6732669 w 12216997"/>
              <a:gd name="connsiteY726" fmla="*/ 6090928 h 6784964"/>
              <a:gd name="connsiteX727" fmla="*/ 6719512 w 12216997"/>
              <a:gd name="connsiteY727" fmla="*/ 6083538 h 6784964"/>
              <a:gd name="connsiteX728" fmla="*/ 6706686 w 12216997"/>
              <a:gd name="connsiteY728" fmla="*/ 6075886 h 6784964"/>
              <a:gd name="connsiteX729" fmla="*/ 6693832 w 12216997"/>
              <a:gd name="connsiteY729" fmla="*/ 6068523 h 6784964"/>
              <a:gd name="connsiteX730" fmla="*/ 6681061 w 12216997"/>
              <a:gd name="connsiteY730" fmla="*/ 6060292 h 6784964"/>
              <a:gd name="connsiteX731" fmla="*/ 6668568 w 12216997"/>
              <a:gd name="connsiteY731" fmla="*/ 6052378 h 6784964"/>
              <a:gd name="connsiteX732" fmla="*/ 6655824 w 12216997"/>
              <a:gd name="connsiteY732" fmla="*/ 6043855 h 6784964"/>
              <a:gd name="connsiteX733" fmla="*/ 6643385 w 12216997"/>
              <a:gd name="connsiteY733" fmla="*/ 6035360 h 6784964"/>
              <a:gd name="connsiteX734" fmla="*/ 6631001 w 12216997"/>
              <a:gd name="connsiteY734" fmla="*/ 6026285 h 6784964"/>
              <a:gd name="connsiteX735" fmla="*/ 6619199 w 12216997"/>
              <a:gd name="connsiteY735" fmla="*/ 6017558 h 6784964"/>
              <a:gd name="connsiteX736" fmla="*/ 6607148 w 12216997"/>
              <a:gd name="connsiteY736" fmla="*/ 6008219 h 6784964"/>
              <a:gd name="connsiteX737" fmla="*/ 6595096 w 12216997"/>
              <a:gd name="connsiteY737" fmla="*/ 5998883 h 6784964"/>
              <a:gd name="connsiteX738" fmla="*/ 6583099 w 12216997"/>
              <a:gd name="connsiteY738" fmla="*/ 5988965 h 6784964"/>
              <a:gd name="connsiteX739" fmla="*/ 6571434 w 12216997"/>
              <a:gd name="connsiteY739" fmla="*/ 5978784 h 6784964"/>
              <a:gd name="connsiteX740" fmla="*/ 6559741 w 12216997"/>
              <a:gd name="connsiteY740" fmla="*/ 5968895 h 6784964"/>
              <a:gd name="connsiteX741" fmla="*/ 6548714 w 12216997"/>
              <a:gd name="connsiteY741" fmla="*/ 5958482 h 6784964"/>
              <a:gd name="connsiteX742" fmla="*/ 6537105 w 12216997"/>
              <a:gd name="connsiteY742" fmla="*/ 5947720 h 6784964"/>
              <a:gd name="connsiteX743" fmla="*/ 6525772 w 12216997"/>
              <a:gd name="connsiteY743" fmla="*/ 5937279 h 6784964"/>
              <a:gd name="connsiteX744" fmla="*/ 6514800 w 12216997"/>
              <a:gd name="connsiteY744" fmla="*/ 5926286 h 6784964"/>
              <a:gd name="connsiteX745" fmla="*/ 6503882 w 12216997"/>
              <a:gd name="connsiteY745" fmla="*/ 5914710 h 6784964"/>
              <a:gd name="connsiteX746" fmla="*/ 6493241 w 12216997"/>
              <a:gd name="connsiteY746" fmla="*/ 5903455 h 6784964"/>
              <a:gd name="connsiteX747" fmla="*/ 6482351 w 12216997"/>
              <a:gd name="connsiteY747" fmla="*/ 5891589 h 6784964"/>
              <a:gd name="connsiteX748" fmla="*/ 6471486 w 12216997"/>
              <a:gd name="connsiteY748" fmla="*/ 5879433 h 6784964"/>
              <a:gd name="connsiteX749" fmla="*/ 6460624 w 12216997"/>
              <a:gd name="connsiteY749" fmla="*/ 5867276 h 6784964"/>
              <a:gd name="connsiteX750" fmla="*/ 6450092 w 12216997"/>
              <a:gd name="connsiteY750" fmla="*/ 5854859 h 6784964"/>
              <a:gd name="connsiteX751" fmla="*/ 6439561 w 12216997"/>
              <a:gd name="connsiteY751" fmla="*/ 5842440 h 6784964"/>
              <a:gd name="connsiteX752" fmla="*/ 6429363 w 12216997"/>
              <a:gd name="connsiteY752" fmla="*/ 5829761 h 6784964"/>
              <a:gd name="connsiteX753" fmla="*/ 6425996 w 12216997"/>
              <a:gd name="connsiteY753" fmla="*/ 5825583 h 6784964"/>
              <a:gd name="connsiteX754" fmla="*/ 6422443 w 12216997"/>
              <a:gd name="connsiteY754" fmla="*/ 5829854 h 6784964"/>
              <a:gd name="connsiteX755" fmla="*/ 6404111 w 12216997"/>
              <a:gd name="connsiteY755" fmla="*/ 5849915 h 6784964"/>
              <a:gd name="connsiteX756" fmla="*/ 6385456 w 12216997"/>
              <a:gd name="connsiteY756" fmla="*/ 5869606 h 6784964"/>
              <a:gd name="connsiteX757" fmla="*/ 6375258 w 12216997"/>
              <a:gd name="connsiteY757" fmla="*/ 5879200 h 6784964"/>
              <a:gd name="connsiteX758" fmla="*/ 6365384 w 12216997"/>
              <a:gd name="connsiteY758" fmla="*/ 5889164 h 6784964"/>
              <a:gd name="connsiteX759" fmla="*/ 6355218 w 12216997"/>
              <a:gd name="connsiteY759" fmla="*/ 5898420 h 6784964"/>
              <a:gd name="connsiteX760" fmla="*/ 6345021 w 12216997"/>
              <a:gd name="connsiteY760" fmla="*/ 5908013 h 6784964"/>
              <a:gd name="connsiteX761" fmla="*/ 6334500 w 12216997"/>
              <a:gd name="connsiteY761" fmla="*/ 5917237 h 6784964"/>
              <a:gd name="connsiteX762" fmla="*/ 6323658 w 12216997"/>
              <a:gd name="connsiteY762" fmla="*/ 5926088 h 6784964"/>
              <a:gd name="connsiteX763" fmla="*/ 6313137 w 12216997"/>
              <a:gd name="connsiteY763" fmla="*/ 5935311 h 6784964"/>
              <a:gd name="connsiteX764" fmla="*/ 6302325 w 12216997"/>
              <a:gd name="connsiteY764" fmla="*/ 5943826 h 6784964"/>
              <a:gd name="connsiteX765" fmla="*/ 6291514 w 12216997"/>
              <a:gd name="connsiteY765" fmla="*/ 5952341 h 6784964"/>
              <a:gd name="connsiteX766" fmla="*/ 6279995 w 12216997"/>
              <a:gd name="connsiteY766" fmla="*/ 5960790 h 6784964"/>
              <a:gd name="connsiteX767" fmla="*/ 6268861 w 12216997"/>
              <a:gd name="connsiteY767" fmla="*/ 5968933 h 6784964"/>
              <a:gd name="connsiteX768" fmla="*/ 6257372 w 12216997"/>
              <a:gd name="connsiteY768" fmla="*/ 5977044 h 6784964"/>
              <a:gd name="connsiteX769" fmla="*/ 6245559 w 12216997"/>
              <a:gd name="connsiteY769" fmla="*/ 5984784 h 6784964"/>
              <a:gd name="connsiteX770" fmla="*/ 6234103 w 12216997"/>
              <a:gd name="connsiteY770" fmla="*/ 5992557 h 6784964"/>
              <a:gd name="connsiteX771" fmla="*/ 6222323 w 12216997"/>
              <a:gd name="connsiteY771" fmla="*/ 5999960 h 6784964"/>
              <a:gd name="connsiteX772" fmla="*/ 6210158 w 12216997"/>
              <a:gd name="connsiteY772" fmla="*/ 6007667 h 6784964"/>
              <a:gd name="connsiteX773" fmla="*/ 6198087 w 12216997"/>
              <a:gd name="connsiteY773" fmla="*/ 6014361 h 6784964"/>
              <a:gd name="connsiteX774" fmla="*/ 6185953 w 12216997"/>
              <a:gd name="connsiteY774" fmla="*/ 6021731 h 6784964"/>
              <a:gd name="connsiteX775" fmla="*/ 6173205 w 12216997"/>
              <a:gd name="connsiteY775" fmla="*/ 6028021 h 6784964"/>
              <a:gd name="connsiteX776" fmla="*/ 6161103 w 12216997"/>
              <a:gd name="connsiteY776" fmla="*/ 6035054 h 6784964"/>
              <a:gd name="connsiteX777" fmla="*/ 6148387 w 12216997"/>
              <a:gd name="connsiteY777" fmla="*/ 6041006 h 6784964"/>
              <a:gd name="connsiteX778" fmla="*/ 6135285 w 12216997"/>
              <a:gd name="connsiteY778" fmla="*/ 6047263 h 6784964"/>
              <a:gd name="connsiteX779" fmla="*/ 6122569 w 12216997"/>
              <a:gd name="connsiteY779" fmla="*/ 6053217 h 6784964"/>
              <a:gd name="connsiteX780" fmla="*/ 6109499 w 12216997"/>
              <a:gd name="connsiteY780" fmla="*/ 6059137 h 6784964"/>
              <a:gd name="connsiteX781" fmla="*/ 6096137 w 12216997"/>
              <a:gd name="connsiteY781" fmla="*/ 6064349 h 6784964"/>
              <a:gd name="connsiteX782" fmla="*/ 6082777 w 12216997"/>
              <a:gd name="connsiteY782" fmla="*/ 6069561 h 6784964"/>
              <a:gd name="connsiteX783" fmla="*/ 6069383 w 12216997"/>
              <a:gd name="connsiteY783" fmla="*/ 6075110 h 6784964"/>
              <a:gd name="connsiteX784" fmla="*/ 6055731 w 12216997"/>
              <a:gd name="connsiteY784" fmla="*/ 6079613 h 6784964"/>
              <a:gd name="connsiteX785" fmla="*/ 6042046 w 12216997"/>
              <a:gd name="connsiteY785" fmla="*/ 6084455 h 6784964"/>
              <a:gd name="connsiteX786" fmla="*/ 6028041 w 12216997"/>
              <a:gd name="connsiteY786" fmla="*/ 6088925 h 6784964"/>
              <a:gd name="connsiteX787" fmla="*/ 6014419 w 12216997"/>
              <a:gd name="connsiteY787" fmla="*/ 6093092 h 6784964"/>
              <a:gd name="connsiteX788" fmla="*/ 6000120 w 12216997"/>
              <a:gd name="connsiteY788" fmla="*/ 6096853 h 6784964"/>
              <a:gd name="connsiteX789" fmla="*/ 5985790 w 12216997"/>
              <a:gd name="connsiteY789" fmla="*/ 6100953 h 6784964"/>
              <a:gd name="connsiteX790" fmla="*/ 5971170 w 12216997"/>
              <a:gd name="connsiteY790" fmla="*/ 6104345 h 6784964"/>
              <a:gd name="connsiteX791" fmla="*/ 5956903 w 12216997"/>
              <a:gd name="connsiteY791" fmla="*/ 6107770 h 6784964"/>
              <a:gd name="connsiteX792" fmla="*/ 5942637 w 12216997"/>
              <a:gd name="connsiteY792" fmla="*/ 6111195 h 6784964"/>
              <a:gd name="connsiteX793" fmla="*/ 5927726 w 12216997"/>
              <a:gd name="connsiteY793" fmla="*/ 6113879 h 6784964"/>
              <a:gd name="connsiteX794" fmla="*/ 5913200 w 12216997"/>
              <a:gd name="connsiteY794" fmla="*/ 6116258 h 6784964"/>
              <a:gd name="connsiteX795" fmla="*/ 5898321 w 12216997"/>
              <a:gd name="connsiteY795" fmla="*/ 6118605 h 6784964"/>
              <a:gd name="connsiteX796" fmla="*/ 5883408 w 12216997"/>
              <a:gd name="connsiteY796" fmla="*/ 6121288 h 6784964"/>
              <a:gd name="connsiteX797" fmla="*/ 5868237 w 12216997"/>
              <a:gd name="connsiteY797" fmla="*/ 6122926 h 6784964"/>
              <a:gd name="connsiteX798" fmla="*/ 5853421 w 12216997"/>
              <a:gd name="connsiteY798" fmla="*/ 6124598 h 6784964"/>
              <a:gd name="connsiteX799" fmla="*/ 5838282 w 12216997"/>
              <a:gd name="connsiteY799" fmla="*/ 6125899 h 6784964"/>
              <a:gd name="connsiteX800" fmla="*/ 5823143 w 12216997"/>
              <a:gd name="connsiteY800" fmla="*/ 6127199 h 6784964"/>
              <a:gd name="connsiteX801" fmla="*/ 5807680 w 12216997"/>
              <a:gd name="connsiteY801" fmla="*/ 6128129 h 6784964"/>
              <a:gd name="connsiteX802" fmla="*/ 5792217 w 12216997"/>
              <a:gd name="connsiteY802" fmla="*/ 6129059 h 6784964"/>
              <a:gd name="connsiteX803" fmla="*/ 5776820 w 12216997"/>
              <a:gd name="connsiteY803" fmla="*/ 6129315 h 6784964"/>
              <a:gd name="connsiteX804" fmla="*/ 5761419 w 12216997"/>
              <a:gd name="connsiteY804" fmla="*/ 6129569 h 6784964"/>
              <a:gd name="connsiteX805" fmla="*/ 5746053 w 12216997"/>
              <a:gd name="connsiteY805" fmla="*/ 6129488 h 6784964"/>
              <a:gd name="connsiteX806" fmla="*/ 5730718 w 12216997"/>
              <a:gd name="connsiteY806" fmla="*/ 6129068 h 6784964"/>
              <a:gd name="connsiteX807" fmla="*/ 5714673 w 12216997"/>
              <a:gd name="connsiteY807" fmla="*/ 6128582 h 6784964"/>
              <a:gd name="connsiteX808" fmla="*/ 5699016 w 12216997"/>
              <a:gd name="connsiteY808" fmla="*/ 6127792 h 6784964"/>
              <a:gd name="connsiteX809" fmla="*/ 5683036 w 12216997"/>
              <a:gd name="connsiteY809" fmla="*/ 6126631 h 6784964"/>
              <a:gd name="connsiteX810" fmla="*/ 5667441 w 12216997"/>
              <a:gd name="connsiteY810" fmla="*/ 6125166 h 6784964"/>
              <a:gd name="connsiteX811" fmla="*/ 5651490 w 12216997"/>
              <a:gd name="connsiteY811" fmla="*/ 6123668 h 6784964"/>
              <a:gd name="connsiteX812" fmla="*/ 5635252 w 12216997"/>
              <a:gd name="connsiteY812" fmla="*/ 6121461 h 6784964"/>
              <a:gd name="connsiteX813" fmla="*/ 5619365 w 12216997"/>
              <a:gd name="connsiteY813" fmla="*/ 6119288 h 6784964"/>
              <a:gd name="connsiteX814" fmla="*/ 5603158 w 12216997"/>
              <a:gd name="connsiteY814" fmla="*/ 6116744 h 6784964"/>
              <a:gd name="connsiteX815" fmla="*/ 5586948 w 12216997"/>
              <a:gd name="connsiteY815" fmla="*/ 6114201 h 6784964"/>
              <a:gd name="connsiteX816" fmla="*/ 5570773 w 12216997"/>
              <a:gd name="connsiteY816" fmla="*/ 6111319 h 6784964"/>
              <a:gd name="connsiteX817" fmla="*/ 5555013 w 12216997"/>
              <a:gd name="connsiteY817" fmla="*/ 6107797 h 6784964"/>
              <a:gd name="connsiteX818" fmla="*/ 5538576 w 12216997"/>
              <a:gd name="connsiteY818" fmla="*/ 6103870 h 6784964"/>
              <a:gd name="connsiteX819" fmla="*/ 5522464 w 12216997"/>
              <a:gd name="connsiteY819" fmla="*/ 6100314 h 6784964"/>
              <a:gd name="connsiteX820" fmla="*/ 5506059 w 12216997"/>
              <a:gd name="connsiteY820" fmla="*/ 6096051 h 6784964"/>
              <a:gd name="connsiteX821" fmla="*/ 5490072 w 12216997"/>
              <a:gd name="connsiteY821" fmla="*/ 6091145 h 6784964"/>
              <a:gd name="connsiteX822" fmla="*/ 5473763 w 12216997"/>
              <a:gd name="connsiteY822" fmla="*/ 6085869 h 6784964"/>
              <a:gd name="connsiteX823" fmla="*/ 5457873 w 12216997"/>
              <a:gd name="connsiteY823" fmla="*/ 6079951 h 6784964"/>
              <a:gd name="connsiteX824" fmla="*/ 5442302 w 12216997"/>
              <a:gd name="connsiteY824" fmla="*/ 6074404 h 6784964"/>
              <a:gd name="connsiteX825" fmla="*/ 5426444 w 12216997"/>
              <a:gd name="connsiteY825" fmla="*/ 6068149 h 6784964"/>
              <a:gd name="connsiteX826" fmla="*/ 5410583 w 12216997"/>
              <a:gd name="connsiteY826" fmla="*/ 6061894 h 6784964"/>
              <a:gd name="connsiteX827" fmla="*/ 5394755 w 12216997"/>
              <a:gd name="connsiteY827" fmla="*/ 6055302 h 6784964"/>
              <a:gd name="connsiteX828" fmla="*/ 5379313 w 12216997"/>
              <a:gd name="connsiteY828" fmla="*/ 6048404 h 6784964"/>
              <a:gd name="connsiteX829" fmla="*/ 5363872 w 12216997"/>
              <a:gd name="connsiteY829" fmla="*/ 6041508 h 6784964"/>
              <a:gd name="connsiteX830" fmla="*/ 5348137 w 12216997"/>
              <a:gd name="connsiteY830" fmla="*/ 6033904 h 6784964"/>
              <a:gd name="connsiteX831" fmla="*/ 5332760 w 12216997"/>
              <a:gd name="connsiteY831" fmla="*/ 6026332 h 6784964"/>
              <a:gd name="connsiteX832" fmla="*/ 5317767 w 12216997"/>
              <a:gd name="connsiteY832" fmla="*/ 6018457 h 6784964"/>
              <a:gd name="connsiteX833" fmla="*/ 5302806 w 12216997"/>
              <a:gd name="connsiteY833" fmla="*/ 6010244 h 6784964"/>
              <a:gd name="connsiteX834" fmla="*/ 5287523 w 12216997"/>
              <a:gd name="connsiteY834" fmla="*/ 6001660 h 6784964"/>
              <a:gd name="connsiteX835" fmla="*/ 5272625 w 12216997"/>
              <a:gd name="connsiteY835" fmla="*/ 5992773 h 6784964"/>
              <a:gd name="connsiteX836" fmla="*/ 5257696 w 12216997"/>
              <a:gd name="connsiteY836" fmla="*/ 5984222 h 6784964"/>
              <a:gd name="connsiteX837" fmla="*/ 5242862 w 12216997"/>
              <a:gd name="connsiteY837" fmla="*/ 5974661 h 6784964"/>
              <a:gd name="connsiteX838" fmla="*/ 5228352 w 12216997"/>
              <a:gd name="connsiteY838" fmla="*/ 5965468 h 6784964"/>
              <a:gd name="connsiteX839" fmla="*/ 5213549 w 12216997"/>
              <a:gd name="connsiteY839" fmla="*/ 5955568 h 6784964"/>
              <a:gd name="connsiteX840" fmla="*/ 5199102 w 12216997"/>
              <a:gd name="connsiteY840" fmla="*/ 5945702 h 6784964"/>
              <a:gd name="connsiteX841" fmla="*/ 5184716 w 12216997"/>
              <a:gd name="connsiteY841" fmla="*/ 5935160 h 6784964"/>
              <a:gd name="connsiteX842" fmla="*/ 5171009 w 12216997"/>
              <a:gd name="connsiteY842" fmla="*/ 5925024 h 6784964"/>
              <a:gd name="connsiteX843" fmla="*/ 5157010 w 12216997"/>
              <a:gd name="connsiteY843" fmla="*/ 5914178 h 6784964"/>
              <a:gd name="connsiteX844" fmla="*/ 5143012 w 12216997"/>
              <a:gd name="connsiteY844" fmla="*/ 5903333 h 6784964"/>
              <a:gd name="connsiteX845" fmla="*/ 5129077 w 12216997"/>
              <a:gd name="connsiteY845" fmla="*/ 5891812 h 6784964"/>
              <a:gd name="connsiteX846" fmla="*/ 5115529 w 12216997"/>
              <a:gd name="connsiteY846" fmla="*/ 5879988 h 6784964"/>
              <a:gd name="connsiteX847" fmla="*/ 5101947 w 12216997"/>
              <a:gd name="connsiteY847" fmla="*/ 5868502 h 6784964"/>
              <a:gd name="connsiteX848" fmla="*/ 5089139 w 12216997"/>
              <a:gd name="connsiteY848" fmla="*/ 5856406 h 6784964"/>
              <a:gd name="connsiteX849" fmla="*/ 5075655 w 12216997"/>
              <a:gd name="connsiteY849" fmla="*/ 5843908 h 6784964"/>
              <a:gd name="connsiteX850" fmla="*/ 5062492 w 12216997"/>
              <a:gd name="connsiteY850" fmla="*/ 5831778 h 6784964"/>
              <a:gd name="connsiteX851" fmla="*/ 5049746 w 12216997"/>
              <a:gd name="connsiteY851" fmla="*/ 5819009 h 6784964"/>
              <a:gd name="connsiteX852" fmla="*/ 5037065 w 12216997"/>
              <a:gd name="connsiteY852" fmla="*/ 5805565 h 6784964"/>
              <a:gd name="connsiteX853" fmla="*/ 5024708 w 12216997"/>
              <a:gd name="connsiteY853" fmla="*/ 5792490 h 6784964"/>
              <a:gd name="connsiteX854" fmla="*/ 5012058 w 12216997"/>
              <a:gd name="connsiteY854" fmla="*/ 5778709 h 6784964"/>
              <a:gd name="connsiteX855" fmla="*/ 4999438 w 12216997"/>
              <a:gd name="connsiteY855" fmla="*/ 5764588 h 6784964"/>
              <a:gd name="connsiteX856" fmla="*/ 4986821 w 12216997"/>
              <a:gd name="connsiteY856" fmla="*/ 5750469 h 6784964"/>
              <a:gd name="connsiteX857" fmla="*/ 4974588 w 12216997"/>
              <a:gd name="connsiteY857" fmla="*/ 5736045 h 6784964"/>
              <a:gd name="connsiteX858" fmla="*/ 4962356 w 12216997"/>
              <a:gd name="connsiteY858" fmla="*/ 5721623 h 6784964"/>
              <a:gd name="connsiteX859" fmla="*/ 4950510 w 12216997"/>
              <a:gd name="connsiteY859" fmla="*/ 5706895 h 6784964"/>
              <a:gd name="connsiteX860" fmla="*/ 4938342 w 12216997"/>
              <a:gd name="connsiteY860" fmla="*/ 5691796 h 6784964"/>
              <a:gd name="connsiteX861" fmla="*/ 4926560 w 12216997"/>
              <a:gd name="connsiteY861" fmla="*/ 5676395 h 6784964"/>
              <a:gd name="connsiteX862" fmla="*/ 4915132 w 12216997"/>
              <a:gd name="connsiteY862" fmla="*/ 5661024 h 6784964"/>
              <a:gd name="connsiteX863" fmla="*/ 4903380 w 12216997"/>
              <a:gd name="connsiteY863" fmla="*/ 5645285 h 6784964"/>
              <a:gd name="connsiteX864" fmla="*/ 4891983 w 12216997"/>
              <a:gd name="connsiteY864" fmla="*/ 5629579 h 6784964"/>
              <a:gd name="connsiteX865" fmla="*/ 4880621 w 12216997"/>
              <a:gd name="connsiteY865" fmla="*/ 5613534 h 6784964"/>
              <a:gd name="connsiteX866" fmla="*/ 4869994 w 12216997"/>
              <a:gd name="connsiteY866" fmla="*/ 5597220 h 6784964"/>
              <a:gd name="connsiteX867" fmla="*/ 4858694 w 12216997"/>
              <a:gd name="connsiteY867" fmla="*/ 5580502 h 6784964"/>
              <a:gd name="connsiteX868" fmla="*/ 4848102 w 12216997"/>
              <a:gd name="connsiteY868" fmla="*/ 5563848 h 6784964"/>
              <a:gd name="connsiteX869" fmla="*/ 4837540 w 12216997"/>
              <a:gd name="connsiteY869" fmla="*/ 5546860 h 6784964"/>
              <a:gd name="connsiteX870" fmla="*/ 4826982 w 12216997"/>
              <a:gd name="connsiteY870" fmla="*/ 5529871 h 6784964"/>
              <a:gd name="connsiteX871" fmla="*/ 4826960 w 12216997"/>
              <a:gd name="connsiteY871" fmla="*/ 5529832 h 6784964"/>
              <a:gd name="connsiteX872" fmla="*/ 4824675 w 12216997"/>
              <a:gd name="connsiteY872" fmla="*/ 5535601 h 6784964"/>
              <a:gd name="connsiteX873" fmla="*/ 4812891 w 12216997"/>
              <a:gd name="connsiteY873" fmla="*/ 5562062 h 6784964"/>
              <a:gd name="connsiteX874" fmla="*/ 4801109 w 12216997"/>
              <a:gd name="connsiteY874" fmla="*/ 5588526 h 6784964"/>
              <a:gd name="connsiteX875" fmla="*/ 4788650 w 12216997"/>
              <a:gd name="connsiteY875" fmla="*/ 5614586 h 6784964"/>
              <a:gd name="connsiteX876" fmla="*/ 4775576 w 12216997"/>
              <a:gd name="connsiteY876" fmla="*/ 5639567 h 6784964"/>
              <a:gd name="connsiteX877" fmla="*/ 4762148 w 12216997"/>
              <a:gd name="connsiteY877" fmla="*/ 5664512 h 6784964"/>
              <a:gd name="connsiteX878" fmla="*/ 4747752 w 12216997"/>
              <a:gd name="connsiteY878" fmla="*/ 5688348 h 6784964"/>
              <a:gd name="connsiteX879" fmla="*/ 4733357 w 12216997"/>
              <a:gd name="connsiteY879" fmla="*/ 5712182 h 6784964"/>
              <a:gd name="connsiteX880" fmla="*/ 4717963 w 12216997"/>
              <a:gd name="connsiteY880" fmla="*/ 5735243 h 6784964"/>
              <a:gd name="connsiteX881" fmla="*/ 4702244 w 12216997"/>
              <a:gd name="connsiteY881" fmla="*/ 5757933 h 6784964"/>
              <a:gd name="connsiteX882" fmla="*/ 4685911 w 12216997"/>
              <a:gd name="connsiteY882" fmla="*/ 5779544 h 6784964"/>
              <a:gd name="connsiteX883" fmla="*/ 4668870 w 12216997"/>
              <a:gd name="connsiteY883" fmla="*/ 5801088 h 6784964"/>
              <a:gd name="connsiteX884" fmla="*/ 4651537 w 12216997"/>
              <a:gd name="connsiteY884" fmla="*/ 5821925 h 6784964"/>
              <a:gd name="connsiteX885" fmla="*/ 4633206 w 12216997"/>
              <a:gd name="connsiteY885" fmla="*/ 5841985 h 6784964"/>
              <a:gd name="connsiteX886" fmla="*/ 4614552 w 12216997"/>
              <a:gd name="connsiteY886" fmla="*/ 5861676 h 6784964"/>
              <a:gd name="connsiteX887" fmla="*/ 4604354 w 12216997"/>
              <a:gd name="connsiteY887" fmla="*/ 5871270 h 6784964"/>
              <a:gd name="connsiteX888" fmla="*/ 4594478 w 12216997"/>
              <a:gd name="connsiteY888" fmla="*/ 5881234 h 6784964"/>
              <a:gd name="connsiteX889" fmla="*/ 4584313 w 12216997"/>
              <a:gd name="connsiteY889" fmla="*/ 5890490 h 6784964"/>
              <a:gd name="connsiteX890" fmla="*/ 4574116 w 12216997"/>
              <a:gd name="connsiteY890" fmla="*/ 5900083 h 6784964"/>
              <a:gd name="connsiteX891" fmla="*/ 4563594 w 12216997"/>
              <a:gd name="connsiteY891" fmla="*/ 5909307 h 6784964"/>
              <a:gd name="connsiteX892" fmla="*/ 4552751 w 12216997"/>
              <a:gd name="connsiteY892" fmla="*/ 5918159 h 6784964"/>
              <a:gd name="connsiteX893" fmla="*/ 4542231 w 12216997"/>
              <a:gd name="connsiteY893" fmla="*/ 5927380 h 6784964"/>
              <a:gd name="connsiteX894" fmla="*/ 4531419 w 12216997"/>
              <a:gd name="connsiteY894" fmla="*/ 5935897 h 6784964"/>
              <a:gd name="connsiteX895" fmla="*/ 4520610 w 12216997"/>
              <a:gd name="connsiteY895" fmla="*/ 5944411 h 6784964"/>
              <a:gd name="connsiteX896" fmla="*/ 4509088 w 12216997"/>
              <a:gd name="connsiteY896" fmla="*/ 5952859 h 6784964"/>
              <a:gd name="connsiteX897" fmla="*/ 4497954 w 12216997"/>
              <a:gd name="connsiteY897" fmla="*/ 5961004 h 6784964"/>
              <a:gd name="connsiteX898" fmla="*/ 4486466 w 12216997"/>
              <a:gd name="connsiteY898" fmla="*/ 5969115 h 6784964"/>
              <a:gd name="connsiteX899" fmla="*/ 4474654 w 12216997"/>
              <a:gd name="connsiteY899" fmla="*/ 5976854 h 6784964"/>
              <a:gd name="connsiteX900" fmla="*/ 4463197 w 12216997"/>
              <a:gd name="connsiteY900" fmla="*/ 5984628 h 6784964"/>
              <a:gd name="connsiteX901" fmla="*/ 4451418 w 12216997"/>
              <a:gd name="connsiteY901" fmla="*/ 5992030 h 6784964"/>
              <a:gd name="connsiteX902" fmla="*/ 4439253 w 12216997"/>
              <a:gd name="connsiteY902" fmla="*/ 5999736 h 6784964"/>
              <a:gd name="connsiteX903" fmla="*/ 4427182 w 12216997"/>
              <a:gd name="connsiteY903" fmla="*/ 6006431 h 6784964"/>
              <a:gd name="connsiteX904" fmla="*/ 4415047 w 12216997"/>
              <a:gd name="connsiteY904" fmla="*/ 6013802 h 6784964"/>
              <a:gd name="connsiteX905" fmla="*/ 4402301 w 12216997"/>
              <a:gd name="connsiteY905" fmla="*/ 6020091 h 6784964"/>
              <a:gd name="connsiteX906" fmla="*/ 4390197 w 12216997"/>
              <a:gd name="connsiteY906" fmla="*/ 6027123 h 6784964"/>
              <a:gd name="connsiteX907" fmla="*/ 4377482 w 12216997"/>
              <a:gd name="connsiteY907" fmla="*/ 6033077 h 6784964"/>
              <a:gd name="connsiteX908" fmla="*/ 4364379 w 12216997"/>
              <a:gd name="connsiteY908" fmla="*/ 6039333 h 6784964"/>
              <a:gd name="connsiteX909" fmla="*/ 4351664 w 12216997"/>
              <a:gd name="connsiteY909" fmla="*/ 6045287 h 6784964"/>
              <a:gd name="connsiteX910" fmla="*/ 4338594 w 12216997"/>
              <a:gd name="connsiteY910" fmla="*/ 6051207 h 6784964"/>
              <a:gd name="connsiteX911" fmla="*/ 4325232 w 12216997"/>
              <a:gd name="connsiteY911" fmla="*/ 6056419 h 6784964"/>
              <a:gd name="connsiteX912" fmla="*/ 4311872 w 12216997"/>
              <a:gd name="connsiteY912" fmla="*/ 6061630 h 6784964"/>
              <a:gd name="connsiteX913" fmla="*/ 4298477 w 12216997"/>
              <a:gd name="connsiteY913" fmla="*/ 6067180 h 6784964"/>
              <a:gd name="connsiteX914" fmla="*/ 4284824 w 12216997"/>
              <a:gd name="connsiteY914" fmla="*/ 6071684 h 6784964"/>
              <a:gd name="connsiteX915" fmla="*/ 4271141 w 12216997"/>
              <a:gd name="connsiteY915" fmla="*/ 6076525 h 6784964"/>
              <a:gd name="connsiteX916" fmla="*/ 4257134 w 12216997"/>
              <a:gd name="connsiteY916" fmla="*/ 6080995 h 6784964"/>
              <a:gd name="connsiteX917" fmla="*/ 4243514 w 12216997"/>
              <a:gd name="connsiteY917" fmla="*/ 6085161 h 6784964"/>
              <a:gd name="connsiteX918" fmla="*/ 4229215 w 12216997"/>
              <a:gd name="connsiteY918" fmla="*/ 6088923 h 6784964"/>
              <a:gd name="connsiteX919" fmla="*/ 4214884 w 12216997"/>
              <a:gd name="connsiteY919" fmla="*/ 6093023 h 6784964"/>
              <a:gd name="connsiteX920" fmla="*/ 4200266 w 12216997"/>
              <a:gd name="connsiteY920" fmla="*/ 6096415 h 6784964"/>
              <a:gd name="connsiteX921" fmla="*/ 4185998 w 12216997"/>
              <a:gd name="connsiteY921" fmla="*/ 6099840 h 6784964"/>
              <a:gd name="connsiteX922" fmla="*/ 4171732 w 12216997"/>
              <a:gd name="connsiteY922" fmla="*/ 6103267 h 6784964"/>
              <a:gd name="connsiteX923" fmla="*/ 4156820 w 12216997"/>
              <a:gd name="connsiteY923" fmla="*/ 6105950 h 6784964"/>
              <a:gd name="connsiteX924" fmla="*/ 4142295 w 12216997"/>
              <a:gd name="connsiteY924" fmla="*/ 6108328 h 6784964"/>
              <a:gd name="connsiteX925" fmla="*/ 4127415 w 12216997"/>
              <a:gd name="connsiteY925" fmla="*/ 6110675 h 6784964"/>
              <a:gd name="connsiteX926" fmla="*/ 4112503 w 12216997"/>
              <a:gd name="connsiteY926" fmla="*/ 6113359 h 6784964"/>
              <a:gd name="connsiteX927" fmla="*/ 4097332 w 12216997"/>
              <a:gd name="connsiteY927" fmla="*/ 6114996 h 6784964"/>
              <a:gd name="connsiteX928" fmla="*/ 4082515 w 12216997"/>
              <a:gd name="connsiteY928" fmla="*/ 6116668 h 6784964"/>
              <a:gd name="connsiteX929" fmla="*/ 4067376 w 12216997"/>
              <a:gd name="connsiteY929" fmla="*/ 6117970 h 6784964"/>
              <a:gd name="connsiteX930" fmla="*/ 4052238 w 12216997"/>
              <a:gd name="connsiteY930" fmla="*/ 6119269 h 6784964"/>
              <a:gd name="connsiteX931" fmla="*/ 4036776 w 12216997"/>
              <a:gd name="connsiteY931" fmla="*/ 6120199 h 6784964"/>
              <a:gd name="connsiteX932" fmla="*/ 4021312 w 12216997"/>
              <a:gd name="connsiteY932" fmla="*/ 6121130 h 6784964"/>
              <a:gd name="connsiteX933" fmla="*/ 4005914 w 12216997"/>
              <a:gd name="connsiteY933" fmla="*/ 6121385 h 6784964"/>
              <a:gd name="connsiteX934" fmla="*/ 3990514 w 12216997"/>
              <a:gd name="connsiteY934" fmla="*/ 6121640 h 6784964"/>
              <a:gd name="connsiteX935" fmla="*/ 3975148 w 12216997"/>
              <a:gd name="connsiteY935" fmla="*/ 6121558 h 6784964"/>
              <a:gd name="connsiteX936" fmla="*/ 3959813 w 12216997"/>
              <a:gd name="connsiteY936" fmla="*/ 6121138 h 6784964"/>
              <a:gd name="connsiteX937" fmla="*/ 3943768 w 12216997"/>
              <a:gd name="connsiteY937" fmla="*/ 6120651 h 6784964"/>
              <a:gd name="connsiteX938" fmla="*/ 3928110 w 12216997"/>
              <a:gd name="connsiteY938" fmla="*/ 6119863 h 6784964"/>
              <a:gd name="connsiteX939" fmla="*/ 3912131 w 12216997"/>
              <a:gd name="connsiteY939" fmla="*/ 6118701 h 6784964"/>
              <a:gd name="connsiteX940" fmla="*/ 3896535 w 12216997"/>
              <a:gd name="connsiteY940" fmla="*/ 6117236 h 6784964"/>
              <a:gd name="connsiteX941" fmla="*/ 3880586 w 12216997"/>
              <a:gd name="connsiteY941" fmla="*/ 6115739 h 6784964"/>
              <a:gd name="connsiteX942" fmla="*/ 3875561 w 12216997"/>
              <a:gd name="connsiteY942" fmla="*/ 6115056 h 6784964"/>
              <a:gd name="connsiteX943" fmla="*/ 3865717 w 12216997"/>
              <a:gd name="connsiteY943" fmla="*/ 6143740 h 6784964"/>
              <a:gd name="connsiteX944" fmla="*/ 3855225 w 12216997"/>
              <a:gd name="connsiteY944" fmla="*/ 6171686 h 6784964"/>
              <a:gd name="connsiteX945" fmla="*/ 3844444 w 12216997"/>
              <a:gd name="connsiteY945" fmla="*/ 6198925 h 6784964"/>
              <a:gd name="connsiteX946" fmla="*/ 3832661 w 12216997"/>
              <a:gd name="connsiteY946" fmla="*/ 6225387 h 6784964"/>
              <a:gd name="connsiteX947" fmla="*/ 3820878 w 12216997"/>
              <a:gd name="connsiteY947" fmla="*/ 6251850 h 6784964"/>
              <a:gd name="connsiteX948" fmla="*/ 3808418 w 12216997"/>
              <a:gd name="connsiteY948" fmla="*/ 6277909 h 6784964"/>
              <a:gd name="connsiteX949" fmla="*/ 3795345 w 12216997"/>
              <a:gd name="connsiteY949" fmla="*/ 6302890 h 6784964"/>
              <a:gd name="connsiteX950" fmla="*/ 3781917 w 12216997"/>
              <a:gd name="connsiteY950" fmla="*/ 6327837 h 6784964"/>
              <a:gd name="connsiteX951" fmla="*/ 3767522 w 12216997"/>
              <a:gd name="connsiteY951" fmla="*/ 6351672 h 6784964"/>
              <a:gd name="connsiteX952" fmla="*/ 3753126 w 12216997"/>
              <a:gd name="connsiteY952" fmla="*/ 6375507 h 6784964"/>
              <a:gd name="connsiteX953" fmla="*/ 3737730 w 12216997"/>
              <a:gd name="connsiteY953" fmla="*/ 6398566 h 6784964"/>
              <a:gd name="connsiteX954" fmla="*/ 3722012 w 12216997"/>
              <a:gd name="connsiteY954" fmla="*/ 6421256 h 6784964"/>
              <a:gd name="connsiteX955" fmla="*/ 3705679 w 12216997"/>
              <a:gd name="connsiteY955" fmla="*/ 6442867 h 6784964"/>
              <a:gd name="connsiteX956" fmla="*/ 3688639 w 12216997"/>
              <a:gd name="connsiteY956" fmla="*/ 6464411 h 6784964"/>
              <a:gd name="connsiteX957" fmla="*/ 3671307 w 12216997"/>
              <a:gd name="connsiteY957" fmla="*/ 6485248 h 6784964"/>
              <a:gd name="connsiteX958" fmla="*/ 3652974 w 12216997"/>
              <a:gd name="connsiteY958" fmla="*/ 6505310 h 6784964"/>
              <a:gd name="connsiteX959" fmla="*/ 3634320 w 12216997"/>
              <a:gd name="connsiteY959" fmla="*/ 6525000 h 6784964"/>
              <a:gd name="connsiteX960" fmla="*/ 3624122 w 12216997"/>
              <a:gd name="connsiteY960" fmla="*/ 6534593 h 6784964"/>
              <a:gd name="connsiteX961" fmla="*/ 3614247 w 12216997"/>
              <a:gd name="connsiteY961" fmla="*/ 6544558 h 6784964"/>
              <a:gd name="connsiteX962" fmla="*/ 3604081 w 12216997"/>
              <a:gd name="connsiteY962" fmla="*/ 6553814 h 6784964"/>
              <a:gd name="connsiteX963" fmla="*/ 3593884 w 12216997"/>
              <a:gd name="connsiteY963" fmla="*/ 6563408 h 6784964"/>
              <a:gd name="connsiteX964" fmla="*/ 3583363 w 12216997"/>
              <a:gd name="connsiteY964" fmla="*/ 6572630 h 6784964"/>
              <a:gd name="connsiteX965" fmla="*/ 3572520 w 12216997"/>
              <a:gd name="connsiteY965" fmla="*/ 6581482 h 6784964"/>
              <a:gd name="connsiteX966" fmla="*/ 3562000 w 12216997"/>
              <a:gd name="connsiteY966" fmla="*/ 6590705 h 6784964"/>
              <a:gd name="connsiteX967" fmla="*/ 3551188 w 12216997"/>
              <a:gd name="connsiteY967" fmla="*/ 6599220 h 6784964"/>
              <a:gd name="connsiteX968" fmla="*/ 3540377 w 12216997"/>
              <a:gd name="connsiteY968" fmla="*/ 6607735 h 6784964"/>
              <a:gd name="connsiteX969" fmla="*/ 3528857 w 12216997"/>
              <a:gd name="connsiteY969" fmla="*/ 6616183 h 6784964"/>
              <a:gd name="connsiteX970" fmla="*/ 3517723 w 12216997"/>
              <a:gd name="connsiteY970" fmla="*/ 6624327 h 6784964"/>
              <a:gd name="connsiteX971" fmla="*/ 3506234 w 12216997"/>
              <a:gd name="connsiteY971" fmla="*/ 6632438 h 6784964"/>
              <a:gd name="connsiteX972" fmla="*/ 3494423 w 12216997"/>
              <a:gd name="connsiteY972" fmla="*/ 6640179 h 6784964"/>
              <a:gd name="connsiteX973" fmla="*/ 3482966 w 12216997"/>
              <a:gd name="connsiteY973" fmla="*/ 6647951 h 6784964"/>
              <a:gd name="connsiteX974" fmla="*/ 3471187 w 12216997"/>
              <a:gd name="connsiteY974" fmla="*/ 6655354 h 6784964"/>
              <a:gd name="connsiteX975" fmla="*/ 3459021 w 12216997"/>
              <a:gd name="connsiteY975" fmla="*/ 6663061 h 6784964"/>
              <a:gd name="connsiteX976" fmla="*/ 3446950 w 12216997"/>
              <a:gd name="connsiteY976" fmla="*/ 6669755 h 6784964"/>
              <a:gd name="connsiteX977" fmla="*/ 3434817 w 12216997"/>
              <a:gd name="connsiteY977" fmla="*/ 6677125 h 6784964"/>
              <a:gd name="connsiteX978" fmla="*/ 3422069 w 12216997"/>
              <a:gd name="connsiteY978" fmla="*/ 6683415 h 6784964"/>
              <a:gd name="connsiteX979" fmla="*/ 3409967 w 12216997"/>
              <a:gd name="connsiteY979" fmla="*/ 6690448 h 6784964"/>
              <a:gd name="connsiteX980" fmla="*/ 3397250 w 12216997"/>
              <a:gd name="connsiteY980" fmla="*/ 6696401 h 6784964"/>
              <a:gd name="connsiteX981" fmla="*/ 3384149 w 12216997"/>
              <a:gd name="connsiteY981" fmla="*/ 6702658 h 6784964"/>
              <a:gd name="connsiteX982" fmla="*/ 3371432 w 12216997"/>
              <a:gd name="connsiteY982" fmla="*/ 6708611 h 6784964"/>
              <a:gd name="connsiteX983" fmla="*/ 3358362 w 12216997"/>
              <a:gd name="connsiteY983" fmla="*/ 6714531 h 6784964"/>
              <a:gd name="connsiteX984" fmla="*/ 3345000 w 12216997"/>
              <a:gd name="connsiteY984" fmla="*/ 6719743 h 6784964"/>
              <a:gd name="connsiteX985" fmla="*/ 3331639 w 12216997"/>
              <a:gd name="connsiteY985" fmla="*/ 6724954 h 6784964"/>
              <a:gd name="connsiteX986" fmla="*/ 3318246 w 12216997"/>
              <a:gd name="connsiteY986" fmla="*/ 6730504 h 6784964"/>
              <a:gd name="connsiteX987" fmla="*/ 3304593 w 12216997"/>
              <a:gd name="connsiteY987" fmla="*/ 6735007 h 6784964"/>
              <a:gd name="connsiteX988" fmla="*/ 3290910 w 12216997"/>
              <a:gd name="connsiteY988" fmla="*/ 6739849 h 6784964"/>
              <a:gd name="connsiteX989" fmla="*/ 3276902 w 12216997"/>
              <a:gd name="connsiteY989" fmla="*/ 6744319 h 6784964"/>
              <a:gd name="connsiteX990" fmla="*/ 3263282 w 12216997"/>
              <a:gd name="connsiteY990" fmla="*/ 6748486 h 6784964"/>
              <a:gd name="connsiteX991" fmla="*/ 3248983 w 12216997"/>
              <a:gd name="connsiteY991" fmla="*/ 6752247 h 6784964"/>
              <a:gd name="connsiteX992" fmla="*/ 3234654 w 12216997"/>
              <a:gd name="connsiteY992" fmla="*/ 6756348 h 6784964"/>
              <a:gd name="connsiteX993" fmla="*/ 3220033 w 12216997"/>
              <a:gd name="connsiteY993" fmla="*/ 6759739 h 6784964"/>
              <a:gd name="connsiteX994" fmla="*/ 3205766 w 12216997"/>
              <a:gd name="connsiteY994" fmla="*/ 6763165 h 6784964"/>
              <a:gd name="connsiteX995" fmla="*/ 3191501 w 12216997"/>
              <a:gd name="connsiteY995" fmla="*/ 6766589 h 6784964"/>
              <a:gd name="connsiteX996" fmla="*/ 3176588 w 12216997"/>
              <a:gd name="connsiteY996" fmla="*/ 6769273 h 6784964"/>
              <a:gd name="connsiteX997" fmla="*/ 3162063 w 12216997"/>
              <a:gd name="connsiteY997" fmla="*/ 6771652 h 6784964"/>
              <a:gd name="connsiteX998" fmla="*/ 3147183 w 12216997"/>
              <a:gd name="connsiteY998" fmla="*/ 6773999 h 6784964"/>
              <a:gd name="connsiteX999" fmla="*/ 3132271 w 12216997"/>
              <a:gd name="connsiteY999" fmla="*/ 6776682 h 6784964"/>
              <a:gd name="connsiteX1000" fmla="*/ 3117100 w 12216997"/>
              <a:gd name="connsiteY1000" fmla="*/ 6778320 h 6784964"/>
              <a:gd name="connsiteX1001" fmla="*/ 3102284 w 12216997"/>
              <a:gd name="connsiteY1001" fmla="*/ 6779992 h 6784964"/>
              <a:gd name="connsiteX1002" fmla="*/ 3087144 w 12216997"/>
              <a:gd name="connsiteY1002" fmla="*/ 6781293 h 6784964"/>
              <a:gd name="connsiteX1003" fmla="*/ 3072005 w 12216997"/>
              <a:gd name="connsiteY1003" fmla="*/ 6782593 h 6784964"/>
              <a:gd name="connsiteX1004" fmla="*/ 3056543 w 12216997"/>
              <a:gd name="connsiteY1004" fmla="*/ 6783523 h 6784964"/>
              <a:gd name="connsiteX1005" fmla="*/ 3041081 w 12216997"/>
              <a:gd name="connsiteY1005" fmla="*/ 6784453 h 6784964"/>
              <a:gd name="connsiteX1006" fmla="*/ 3025682 w 12216997"/>
              <a:gd name="connsiteY1006" fmla="*/ 6784709 h 6784964"/>
              <a:gd name="connsiteX1007" fmla="*/ 3010283 w 12216997"/>
              <a:gd name="connsiteY1007" fmla="*/ 6784964 h 6784964"/>
              <a:gd name="connsiteX1008" fmla="*/ 2994916 w 12216997"/>
              <a:gd name="connsiteY1008" fmla="*/ 6784881 h 6784964"/>
              <a:gd name="connsiteX1009" fmla="*/ 2979581 w 12216997"/>
              <a:gd name="connsiteY1009" fmla="*/ 6784462 h 6784964"/>
              <a:gd name="connsiteX1010" fmla="*/ 2963536 w 12216997"/>
              <a:gd name="connsiteY1010" fmla="*/ 6783976 h 6784964"/>
              <a:gd name="connsiteX1011" fmla="*/ 2947878 w 12216997"/>
              <a:gd name="connsiteY1011" fmla="*/ 6783186 h 6784964"/>
              <a:gd name="connsiteX1012" fmla="*/ 2931898 w 12216997"/>
              <a:gd name="connsiteY1012" fmla="*/ 6782025 h 6784964"/>
              <a:gd name="connsiteX1013" fmla="*/ 2916304 w 12216997"/>
              <a:gd name="connsiteY1013" fmla="*/ 6780559 h 6784964"/>
              <a:gd name="connsiteX1014" fmla="*/ 2900354 w 12216997"/>
              <a:gd name="connsiteY1014" fmla="*/ 6779062 h 6784964"/>
              <a:gd name="connsiteX1015" fmla="*/ 2884114 w 12216997"/>
              <a:gd name="connsiteY1015" fmla="*/ 6776856 h 6784964"/>
              <a:gd name="connsiteX1016" fmla="*/ 2868228 w 12216997"/>
              <a:gd name="connsiteY1016" fmla="*/ 6774682 h 6784964"/>
              <a:gd name="connsiteX1017" fmla="*/ 2852020 w 12216997"/>
              <a:gd name="connsiteY1017" fmla="*/ 6772138 h 6784964"/>
              <a:gd name="connsiteX1018" fmla="*/ 2835811 w 12216997"/>
              <a:gd name="connsiteY1018" fmla="*/ 6769594 h 6784964"/>
              <a:gd name="connsiteX1019" fmla="*/ 2819635 w 12216997"/>
              <a:gd name="connsiteY1019" fmla="*/ 6766713 h 6784964"/>
              <a:gd name="connsiteX1020" fmla="*/ 2803875 w 12216997"/>
              <a:gd name="connsiteY1020" fmla="*/ 6763191 h 6784964"/>
              <a:gd name="connsiteX1021" fmla="*/ 2787439 w 12216997"/>
              <a:gd name="connsiteY1021" fmla="*/ 6759263 h 6784964"/>
              <a:gd name="connsiteX1022" fmla="*/ 2771326 w 12216997"/>
              <a:gd name="connsiteY1022" fmla="*/ 6755708 h 6784964"/>
              <a:gd name="connsiteX1023" fmla="*/ 2754921 w 12216997"/>
              <a:gd name="connsiteY1023" fmla="*/ 6751445 h 6784964"/>
              <a:gd name="connsiteX1024" fmla="*/ 2738935 w 12216997"/>
              <a:gd name="connsiteY1024" fmla="*/ 6746539 h 6784964"/>
              <a:gd name="connsiteX1025" fmla="*/ 2722626 w 12216997"/>
              <a:gd name="connsiteY1025" fmla="*/ 6741263 h 6784964"/>
              <a:gd name="connsiteX1026" fmla="*/ 2706735 w 12216997"/>
              <a:gd name="connsiteY1026" fmla="*/ 6735345 h 6784964"/>
              <a:gd name="connsiteX1027" fmla="*/ 2691166 w 12216997"/>
              <a:gd name="connsiteY1027" fmla="*/ 6729798 h 6784964"/>
              <a:gd name="connsiteX1028" fmla="*/ 2675306 w 12216997"/>
              <a:gd name="connsiteY1028" fmla="*/ 6723542 h 6784964"/>
              <a:gd name="connsiteX1029" fmla="*/ 2659446 w 12216997"/>
              <a:gd name="connsiteY1029" fmla="*/ 6717288 h 6784964"/>
              <a:gd name="connsiteX1030" fmla="*/ 2643617 w 12216997"/>
              <a:gd name="connsiteY1030" fmla="*/ 6710696 h 6784964"/>
              <a:gd name="connsiteX1031" fmla="*/ 2628176 w 12216997"/>
              <a:gd name="connsiteY1031" fmla="*/ 6703798 h 6784964"/>
              <a:gd name="connsiteX1032" fmla="*/ 2612735 w 12216997"/>
              <a:gd name="connsiteY1032" fmla="*/ 6696902 h 6784964"/>
              <a:gd name="connsiteX1033" fmla="*/ 2597001 w 12216997"/>
              <a:gd name="connsiteY1033" fmla="*/ 6689298 h 6784964"/>
              <a:gd name="connsiteX1034" fmla="*/ 2581622 w 12216997"/>
              <a:gd name="connsiteY1034" fmla="*/ 6681727 h 6784964"/>
              <a:gd name="connsiteX1035" fmla="*/ 2566630 w 12216997"/>
              <a:gd name="connsiteY1035" fmla="*/ 6673851 h 6784964"/>
              <a:gd name="connsiteX1036" fmla="*/ 2551669 w 12216997"/>
              <a:gd name="connsiteY1036" fmla="*/ 6665638 h 6784964"/>
              <a:gd name="connsiteX1037" fmla="*/ 2536386 w 12216997"/>
              <a:gd name="connsiteY1037" fmla="*/ 6657054 h 6784964"/>
              <a:gd name="connsiteX1038" fmla="*/ 2521489 w 12216997"/>
              <a:gd name="connsiteY1038" fmla="*/ 6648166 h 6784964"/>
              <a:gd name="connsiteX1039" fmla="*/ 2506559 w 12216997"/>
              <a:gd name="connsiteY1039" fmla="*/ 6639616 h 6784964"/>
              <a:gd name="connsiteX1040" fmla="*/ 2491725 w 12216997"/>
              <a:gd name="connsiteY1040" fmla="*/ 6630055 h 6784964"/>
              <a:gd name="connsiteX1041" fmla="*/ 2477214 w 12216997"/>
              <a:gd name="connsiteY1041" fmla="*/ 6620862 h 6784964"/>
              <a:gd name="connsiteX1042" fmla="*/ 2462413 w 12216997"/>
              <a:gd name="connsiteY1042" fmla="*/ 6610962 h 6784964"/>
              <a:gd name="connsiteX1043" fmla="*/ 2447964 w 12216997"/>
              <a:gd name="connsiteY1043" fmla="*/ 6601096 h 6784964"/>
              <a:gd name="connsiteX1044" fmla="*/ 2433580 w 12216997"/>
              <a:gd name="connsiteY1044" fmla="*/ 6590554 h 6784964"/>
              <a:gd name="connsiteX1045" fmla="*/ 2419872 w 12216997"/>
              <a:gd name="connsiteY1045" fmla="*/ 6580418 h 6784964"/>
              <a:gd name="connsiteX1046" fmla="*/ 2405874 w 12216997"/>
              <a:gd name="connsiteY1046" fmla="*/ 6569572 h 6784964"/>
              <a:gd name="connsiteX1047" fmla="*/ 2391876 w 12216997"/>
              <a:gd name="connsiteY1047" fmla="*/ 6558727 h 6784964"/>
              <a:gd name="connsiteX1048" fmla="*/ 2377939 w 12216997"/>
              <a:gd name="connsiteY1048" fmla="*/ 6547206 h 6784964"/>
              <a:gd name="connsiteX1049" fmla="*/ 2364392 w 12216997"/>
              <a:gd name="connsiteY1049" fmla="*/ 6535382 h 6784964"/>
              <a:gd name="connsiteX1050" fmla="*/ 2350811 w 12216997"/>
              <a:gd name="connsiteY1050" fmla="*/ 6523896 h 6784964"/>
              <a:gd name="connsiteX1051" fmla="*/ 2338003 w 12216997"/>
              <a:gd name="connsiteY1051" fmla="*/ 6511800 h 6784964"/>
              <a:gd name="connsiteX1052" fmla="*/ 2324518 w 12216997"/>
              <a:gd name="connsiteY1052" fmla="*/ 6499302 h 6784964"/>
              <a:gd name="connsiteX1053" fmla="*/ 2311354 w 12216997"/>
              <a:gd name="connsiteY1053" fmla="*/ 6487173 h 6784964"/>
              <a:gd name="connsiteX1054" fmla="*/ 2298610 w 12216997"/>
              <a:gd name="connsiteY1054" fmla="*/ 6474403 h 6784964"/>
              <a:gd name="connsiteX1055" fmla="*/ 2285929 w 12216997"/>
              <a:gd name="connsiteY1055" fmla="*/ 6460959 h 6784964"/>
              <a:gd name="connsiteX1056" fmla="*/ 2273569 w 12216997"/>
              <a:gd name="connsiteY1056" fmla="*/ 6447884 h 6784964"/>
              <a:gd name="connsiteX1057" fmla="*/ 2260920 w 12216997"/>
              <a:gd name="connsiteY1057" fmla="*/ 6434103 h 6784964"/>
              <a:gd name="connsiteX1058" fmla="*/ 2248301 w 12216997"/>
              <a:gd name="connsiteY1058" fmla="*/ 6419983 h 6784964"/>
              <a:gd name="connsiteX1059" fmla="*/ 2235684 w 12216997"/>
              <a:gd name="connsiteY1059" fmla="*/ 6405864 h 6784964"/>
              <a:gd name="connsiteX1060" fmla="*/ 2223451 w 12216997"/>
              <a:gd name="connsiteY1060" fmla="*/ 6391439 h 6784964"/>
              <a:gd name="connsiteX1061" fmla="*/ 2211219 w 12216997"/>
              <a:gd name="connsiteY1061" fmla="*/ 6377016 h 6784964"/>
              <a:gd name="connsiteX1062" fmla="*/ 2199374 w 12216997"/>
              <a:gd name="connsiteY1062" fmla="*/ 6362290 h 6784964"/>
              <a:gd name="connsiteX1063" fmla="*/ 2187205 w 12216997"/>
              <a:gd name="connsiteY1063" fmla="*/ 6347190 h 6784964"/>
              <a:gd name="connsiteX1064" fmla="*/ 2175423 w 12216997"/>
              <a:gd name="connsiteY1064" fmla="*/ 6331789 h 6784964"/>
              <a:gd name="connsiteX1065" fmla="*/ 2163994 w 12216997"/>
              <a:gd name="connsiteY1065" fmla="*/ 6316418 h 6784964"/>
              <a:gd name="connsiteX1066" fmla="*/ 2152244 w 12216997"/>
              <a:gd name="connsiteY1066" fmla="*/ 6300679 h 6784964"/>
              <a:gd name="connsiteX1067" fmla="*/ 2140846 w 12216997"/>
              <a:gd name="connsiteY1067" fmla="*/ 6284973 h 6784964"/>
              <a:gd name="connsiteX1068" fmla="*/ 2129483 w 12216997"/>
              <a:gd name="connsiteY1068" fmla="*/ 6268928 h 6784964"/>
              <a:gd name="connsiteX1069" fmla="*/ 2118858 w 12216997"/>
              <a:gd name="connsiteY1069" fmla="*/ 6252614 h 6784964"/>
              <a:gd name="connsiteX1070" fmla="*/ 2107557 w 12216997"/>
              <a:gd name="connsiteY1070" fmla="*/ 6235896 h 6784964"/>
              <a:gd name="connsiteX1071" fmla="*/ 2096964 w 12216997"/>
              <a:gd name="connsiteY1071" fmla="*/ 6219242 h 6784964"/>
              <a:gd name="connsiteX1072" fmla="*/ 2086404 w 12216997"/>
              <a:gd name="connsiteY1072" fmla="*/ 6202254 h 6784964"/>
              <a:gd name="connsiteX1073" fmla="*/ 2075843 w 12216997"/>
              <a:gd name="connsiteY1073" fmla="*/ 6185265 h 6784964"/>
              <a:gd name="connsiteX1074" fmla="*/ 2075821 w 12216997"/>
              <a:gd name="connsiteY1074" fmla="*/ 6185226 h 6784964"/>
              <a:gd name="connsiteX1075" fmla="*/ 2073537 w 12216997"/>
              <a:gd name="connsiteY1075" fmla="*/ 6190995 h 6784964"/>
              <a:gd name="connsiteX1076" fmla="*/ 2061755 w 12216997"/>
              <a:gd name="connsiteY1076" fmla="*/ 6217456 h 6784964"/>
              <a:gd name="connsiteX1077" fmla="*/ 2049972 w 12216997"/>
              <a:gd name="connsiteY1077" fmla="*/ 6243919 h 6784964"/>
              <a:gd name="connsiteX1078" fmla="*/ 2037512 w 12216997"/>
              <a:gd name="connsiteY1078" fmla="*/ 6269980 h 6784964"/>
              <a:gd name="connsiteX1079" fmla="*/ 2024439 w 12216997"/>
              <a:gd name="connsiteY1079" fmla="*/ 6294961 h 6784964"/>
              <a:gd name="connsiteX1080" fmla="*/ 2011011 w 12216997"/>
              <a:gd name="connsiteY1080" fmla="*/ 6319906 h 6784964"/>
              <a:gd name="connsiteX1081" fmla="*/ 1996616 w 12216997"/>
              <a:gd name="connsiteY1081" fmla="*/ 6343742 h 6784964"/>
              <a:gd name="connsiteX1082" fmla="*/ 1982219 w 12216997"/>
              <a:gd name="connsiteY1082" fmla="*/ 6367576 h 6784964"/>
              <a:gd name="connsiteX1083" fmla="*/ 1966824 w 12216997"/>
              <a:gd name="connsiteY1083" fmla="*/ 6390637 h 6784964"/>
              <a:gd name="connsiteX1084" fmla="*/ 1951106 w 12216997"/>
              <a:gd name="connsiteY1084" fmla="*/ 6413327 h 6784964"/>
              <a:gd name="connsiteX1085" fmla="*/ 1934773 w 12216997"/>
              <a:gd name="connsiteY1085" fmla="*/ 6434938 h 6784964"/>
              <a:gd name="connsiteX1086" fmla="*/ 1917732 w 12216997"/>
              <a:gd name="connsiteY1086" fmla="*/ 6456483 h 6784964"/>
              <a:gd name="connsiteX1087" fmla="*/ 1900401 w 12216997"/>
              <a:gd name="connsiteY1087" fmla="*/ 6477319 h 6784964"/>
              <a:gd name="connsiteX1088" fmla="*/ 1882068 w 12216997"/>
              <a:gd name="connsiteY1088" fmla="*/ 6497379 h 6784964"/>
              <a:gd name="connsiteX1089" fmla="*/ 1863413 w 12216997"/>
              <a:gd name="connsiteY1089" fmla="*/ 6517070 h 6784964"/>
              <a:gd name="connsiteX1090" fmla="*/ 1853215 w 12216997"/>
              <a:gd name="connsiteY1090" fmla="*/ 6526664 h 6784964"/>
              <a:gd name="connsiteX1091" fmla="*/ 1843341 w 12216997"/>
              <a:gd name="connsiteY1091" fmla="*/ 6536627 h 6784964"/>
              <a:gd name="connsiteX1092" fmla="*/ 1833175 w 12216997"/>
              <a:gd name="connsiteY1092" fmla="*/ 6545884 h 6784964"/>
              <a:gd name="connsiteX1093" fmla="*/ 1822978 w 12216997"/>
              <a:gd name="connsiteY1093" fmla="*/ 6555477 h 6784964"/>
              <a:gd name="connsiteX1094" fmla="*/ 1812457 w 12216997"/>
              <a:gd name="connsiteY1094" fmla="*/ 6564702 h 6784964"/>
              <a:gd name="connsiteX1095" fmla="*/ 1801614 w 12216997"/>
              <a:gd name="connsiteY1095" fmla="*/ 6573553 h 6784964"/>
              <a:gd name="connsiteX1096" fmla="*/ 1791094 w 12216997"/>
              <a:gd name="connsiteY1096" fmla="*/ 6582775 h 6784964"/>
              <a:gd name="connsiteX1097" fmla="*/ 1780282 w 12216997"/>
              <a:gd name="connsiteY1097" fmla="*/ 6591291 h 6784964"/>
              <a:gd name="connsiteX1098" fmla="*/ 1769471 w 12216997"/>
              <a:gd name="connsiteY1098" fmla="*/ 6599805 h 6784964"/>
              <a:gd name="connsiteX1099" fmla="*/ 1757951 w 12216997"/>
              <a:gd name="connsiteY1099" fmla="*/ 6608253 h 6784964"/>
              <a:gd name="connsiteX1100" fmla="*/ 1746817 w 12216997"/>
              <a:gd name="connsiteY1100" fmla="*/ 6616398 h 6784964"/>
              <a:gd name="connsiteX1101" fmla="*/ 1735328 w 12216997"/>
              <a:gd name="connsiteY1101" fmla="*/ 6624509 h 6784964"/>
              <a:gd name="connsiteX1102" fmla="*/ 1723517 w 12216997"/>
              <a:gd name="connsiteY1102" fmla="*/ 6632248 h 6784964"/>
              <a:gd name="connsiteX1103" fmla="*/ 1712060 w 12216997"/>
              <a:gd name="connsiteY1103" fmla="*/ 6640022 h 6784964"/>
              <a:gd name="connsiteX1104" fmla="*/ 1700280 w 12216997"/>
              <a:gd name="connsiteY1104" fmla="*/ 6647424 h 6784964"/>
              <a:gd name="connsiteX1105" fmla="*/ 1688115 w 12216997"/>
              <a:gd name="connsiteY1105" fmla="*/ 6655130 h 6784964"/>
              <a:gd name="connsiteX1106" fmla="*/ 1676044 w 12216997"/>
              <a:gd name="connsiteY1106" fmla="*/ 6661825 h 6784964"/>
              <a:gd name="connsiteX1107" fmla="*/ 1663911 w 12216997"/>
              <a:gd name="connsiteY1107" fmla="*/ 6669195 h 6784964"/>
              <a:gd name="connsiteX1108" fmla="*/ 1651162 w 12216997"/>
              <a:gd name="connsiteY1108" fmla="*/ 6675485 h 6784964"/>
              <a:gd name="connsiteX1109" fmla="*/ 1639061 w 12216997"/>
              <a:gd name="connsiteY1109" fmla="*/ 6682517 h 6784964"/>
              <a:gd name="connsiteX1110" fmla="*/ 1626344 w 12216997"/>
              <a:gd name="connsiteY1110" fmla="*/ 6688471 h 6784964"/>
              <a:gd name="connsiteX1111" fmla="*/ 1613243 w 12216997"/>
              <a:gd name="connsiteY1111" fmla="*/ 6694727 h 6784964"/>
              <a:gd name="connsiteX1112" fmla="*/ 1600526 w 12216997"/>
              <a:gd name="connsiteY1112" fmla="*/ 6700681 h 6784964"/>
              <a:gd name="connsiteX1113" fmla="*/ 1587456 w 12216997"/>
              <a:gd name="connsiteY1113" fmla="*/ 6706601 h 6784964"/>
              <a:gd name="connsiteX1114" fmla="*/ 1574094 w 12216997"/>
              <a:gd name="connsiteY1114" fmla="*/ 6711813 h 6784964"/>
              <a:gd name="connsiteX1115" fmla="*/ 1560733 w 12216997"/>
              <a:gd name="connsiteY1115" fmla="*/ 6717024 h 6784964"/>
              <a:gd name="connsiteX1116" fmla="*/ 1547340 w 12216997"/>
              <a:gd name="connsiteY1116" fmla="*/ 6722574 h 6784964"/>
              <a:gd name="connsiteX1117" fmla="*/ 1533687 w 12216997"/>
              <a:gd name="connsiteY1117" fmla="*/ 6727078 h 6784964"/>
              <a:gd name="connsiteX1118" fmla="*/ 1520003 w 12216997"/>
              <a:gd name="connsiteY1118" fmla="*/ 6731919 h 6784964"/>
              <a:gd name="connsiteX1119" fmla="*/ 1505996 w 12216997"/>
              <a:gd name="connsiteY1119" fmla="*/ 6736389 h 6784964"/>
              <a:gd name="connsiteX1120" fmla="*/ 1492375 w 12216997"/>
              <a:gd name="connsiteY1120" fmla="*/ 6740555 h 6784964"/>
              <a:gd name="connsiteX1121" fmla="*/ 1478077 w 12216997"/>
              <a:gd name="connsiteY1121" fmla="*/ 6744317 h 6784964"/>
              <a:gd name="connsiteX1122" fmla="*/ 1463747 w 12216997"/>
              <a:gd name="connsiteY1122" fmla="*/ 6748417 h 6784964"/>
              <a:gd name="connsiteX1123" fmla="*/ 1449127 w 12216997"/>
              <a:gd name="connsiteY1123" fmla="*/ 6751809 h 6784964"/>
              <a:gd name="connsiteX1124" fmla="*/ 1434860 w 12216997"/>
              <a:gd name="connsiteY1124" fmla="*/ 6755234 h 6784964"/>
              <a:gd name="connsiteX1125" fmla="*/ 1420594 w 12216997"/>
              <a:gd name="connsiteY1125" fmla="*/ 6758661 h 6784964"/>
              <a:gd name="connsiteX1126" fmla="*/ 1405682 w 12216997"/>
              <a:gd name="connsiteY1126" fmla="*/ 6761344 h 6784964"/>
              <a:gd name="connsiteX1127" fmla="*/ 1391157 w 12216997"/>
              <a:gd name="connsiteY1127" fmla="*/ 6763722 h 6784964"/>
              <a:gd name="connsiteX1128" fmla="*/ 1376277 w 12216997"/>
              <a:gd name="connsiteY1128" fmla="*/ 6766069 h 6784964"/>
              <a:gd name="connsiteX1129" fmla="*/ 1361365 w 12216997"/>
              <a:gd name="connsiteY1129" fmla="*/ 6768753 h 6784964"/>
              <a:gd name="connsiteX1130" fmla="*/ 1346194 w 12216997"/>
              <a:gd name="connsiteY1130" fmla="*/ 6770390 h 6784964"/>
              <a:gd name="connsiteX1131" fmla="*/ 1331378 w 12216997"/>
              <a:gd name="connsiteY1131" fmla="*/ 6772062 h 6784964"/>
              <a:gd name="connsiteX1132" fmla="*/ 1316238 w 12216997"/>
              <a:gd name="connsiteY1132" fmla="*/ 6773364 h 6784964"/>
              <a:gd name="connsiteX1133" fmla="*/ 1301099 w 12216997"/>
              <a:gd name="connsiteY1133" fmla="*/ 6774663 h 6784964"/>
              <a:gd name="connsiteX1134" fmla="*/ 1285637 w 12216997"/>
              <a:gd name="connsiteY1134" fmla="*/ 6775593 h 6784964"/>
              <a:gd name="connsiteX1135" fmla="*/ 1270174 w 12216997"/>
              <a:gd name="connsiteY1135" fmla="*/ 6776524 h 6784964"/>
              <a:gd name="connsiteX1136" fmla="*/ 1254776 w 12216997"/>
              <a:gd name="connsiteY1136" fmla="*/ 6776779 h 6784964"/>
              <a:gd name="connsiteX1137" fmla="*/ 1239376 w 12216997"/>
              <a:gd name="connsiteY1137" fmla="*/ 6777034 h 6784964"/>
              <a:gd name="connsiteX1138" fmla="*/ 1224010 w 12216997"/>
              <a:gd name="connsiteY1138" fmla="*/ 6776952 h 6784964"/>
              <a:gd name="connsiteX1139" fmla="*/ 1208675 w 12216997"/>
              <a:gd name="connsiteY1139" fmla="*/ 6776532 h 6784964"/>
              <a:gd name="connsiteX1140" fmla="*/ 1192630 w 12216997"/>
              <a:gd name="connsiteY1140" fmla="*/ 6776046 h 6784964"/>
              <a:gd name="connsiteX1141" fmla="*/ 1176972 w 12216997"/>
              <a:gd name="connsiteY1141" fmla="*/ 6775257 h 6784964"/>
              <a:gd name="connsiteX1142" fmla="*/ 1160992 w 12216997"/>
              <a:gd name="connsiteY1142" fmla="*/ 6774095 h 6784964"/>
              <a:gd name="connsiteX1143" fmla="*/ 1145397 w 12216997"/>
              <a:gd name="connsiteY1143" fmla="*/ 6772630 h 6784964"/>
              <a:gd name="connsiteX1144" fmla="*/ 1129448 w 12216997"/>
              <a:gd name="connsiteY1144" fmla="*/ 6771133 h 6784964"/>
              <a:gd name="connsiteX1145" fmla="*/ 1113208 w 12216997"/>
              <a:gd name="connsiteY1145" fmla="*/ 6768926 h 6784964"/>
              <a:gd name="connsiteX1146" fmla="*/ 1097322 w 12216997"/>
              <a:gd name="connsiteY1146" fmla="*/ 6766752 h 6784964"/>
              <a:gd name="connsiteX1147" fmla="*/ 1081113 w 12216997"/>
              <a:gd name="connsiteY1147" fmla="*/ 6764209 h 6784964"/>
              <a:gd name="connsiteX1148" fmla="*/ 1064905 w 12216997"/>
              <a:gd name="connsiteY1148" fmla="*/ 6761665 h 6784964"/>
              <a:gd name="connsiteX1149" fmla="*/ 1048729 w 12216997"/>
              <a:gd name="connsiteY1149" fmla="*/ 6758784 h 6784964"/>
              <a:gd name="connsiteX1150" fmla="*/ 1032969 w 12216997"/>
              <a:gd name="connsiteY1150" fmla="*/ 6755260 h 6784964"/>
              <a:gd name="connsiteX1151" fmla="*/ 1016533 w 12216997"/>
              <a:gd name="connsiteY1151" fmla="*/ 6751334 h 6784964"/>
              <a:gd name="connsiteX1152" fmla="*/ 1000420 w 12216997"/>
              <a:gd name="connsiteY1152" fmla="*/ 6747778 h 6784964"/>
              <a:gd name="connsiteX1153" fmla="*/ 984015 w 12216997"/>
              <a:gd name="connsiteY1153" fmla="*/ 6743514 h 6784964"/>
              <a:gd name="connsiteX1154" fmla="*/ 968029 w 12216997"/>
              <a:gd name="connsiteY1154" fmla="*/ 6738609 h 6784964"/>
              <a:gd name="connsiteX1155" fmla="*/ 951720 w 12216997"/>
              <a:gd name="connsiteY1155" fmla="*/ 6733333 h 6784964"/>
              <a:gd name="connsiteX1156" fmla="*/ 935829 w 12216997"/>
              <a:gd name="connsiteY1156" fmla="*/ 6727415 h 6784964"/>
              <a:gd name="connsiteX1157" fmla="*/ 920259 w 12216997"/>
              <a:gd name="connsiteY1157" fmla="*/ 6721867 h 6784964"/>
              <a:gd name="connsiteX1158" fmla="*/ 904400 w 12216997"/>
              <a:gd name="connsiteY1158" fmla="*/ 6715613 h 6784964"/>
              <a:gd name="connsiteX1159" fmla="*/ 888540 w 12216997"/>
              <a:gd name="connsiteY1159" fmla="*/ 6709358 h 6784964"/>
              <a:gd name="connsiteX1160" fmla="*/ 872711 w 12216997"/>
              <a:gd name="connsiteY1160" fmla="*/ 6702766 h 6784964"/>
              <a:gd name="connsiteX1161" fmla="*/ 857270 w 12216997"/>
              <a:gd name="connsiteY1161" fmla="*/ 6695869 h 6784964"/>
              <a:gd name="connsiteX1162" fmla="*/ 841828 w 12216997"/>
              <a:gd name="connsiteY1162" fmla="*/ 6688972 h 6784964"/>
              <a:gd name="connsiteX1163" fmla="*/ 826094 w 12216997"/>
              <a:gd name="connsiteY1163" fmla="*/ 6681367 h 6784964"/>
              <a:gd name="connsiteX1164" fmla="*/ 810716 w 12216997"/>
              <a:gd name="connsiteY1164" fmla="*/ 6673796 h 6784964"/>
              <a:gd name="connsiteX1165" fmla="*/ 795724 w 12216997"/>
              <a:gd name="connsiteY1165" fmla="*/ 6665920 h 6784964"/>
              <a:gd name="connsiteX1166" fmla="*/ 780762 w 12216997"/>
              <a:gd name="connsiteY1166" fmla="*/ 6657709 h 6784964"/>
              <a:gd name="connsiteX1167" fmla="*/ 765479 w 12216997"/>
              <a:gd name="connsiteY1167" fmla="*/ 6649126 h 6784964"/>
              <a:gd name="connsiteX1168" fmla="*/ 750582 w 12216997"/>
              <a:gd name="connsiteY1168" fmla="*/ 6640238 h 6784964"/>
              <a:gd name="connsiteX1169" fmla="*/ 735653 w 12216997"/>
              <a:gd name="connsiteY1169" fmla="*/ 6631686 h 6784964"/>
              <a:gd name="connsiteX1170" fmla="*/ 720819 w 12216997"/>
              <a:gd name="connsiteY1170" fmla="*/ 6622124 h 6784964"/>
              <a:gd name="connsiteX1171" fmla="*/ 706308 w 12216997"/>
              <a:gd name="connsiteY1171" fmla="*/ 6612932 h 6784964"/>
              <a:gd name="connsiteX1172" fmla="*/ 691506 w 12216997"/>
              <a:gd name="connsiteY1172" fmla="*/ 6603033 h 6784964"/>
              <a:gd name="connsiteX1173" fmla="*/ 677058 w 12216997"/>
              <a:gd name="connsiteY1173" fmla="*/ 6593166 h 6784964"/>
              <a:gd name="connsiteX1174" fmla="*/ 662673 w 12216997"/>
              <a:gd name="connsiteY1174" fmla="*/ 6582625 h 6784964"/>
              <a:gd name="connsiteX1175" fmla="*/ 648965 w 12216997"/>
              <a:gd name="connsiteY1175" fmla="*/ 6572488 h 6784964"/>
              <a:gd name="connsiteX1176" fmla="*/ 634968 w 12216997"/>
              <a:gd name="connsiteY1176" fmla="*/ 6561642 h 6784964"/>
              <a:gd name="connsiteX1177" fmla="*/ 620970 w 12216997"/>
              <a:gd name="connsiteY1177" fmla="*/ 6550797 h 6784964"/>
              <a:gd name="connsiteX1178" fmla="*/ 607034 w 12216997"/>
              <a:gd name="connsiteY1178" fmla="*/ 6539277 h 6784964"/>
              <a:gd name="connsiteX1179" fmla="*/ 593486 w 12216997"/>
              <a:gd name="connsiteY1179" fmla="*/ 6527452 h 6784964"/>
              <a:gd name="connsiteX1180" fmla="*/ 579904 w 12216997"/>
              <a:gd name="connsiteY1180" fmla="*/ 6515966 h 6784964"/>
              <a:gd name="connsiteX1181" fmla="*/ 567096 w 12216997"/>
              <a:gd name="connsiteY1181" fmla="*/ 6503870 h 6784964"/>
              <a:gd name="connsiteX1182" fmla="*/ 553611 w 12216997"/>
              <a:gd name="connsiteY1182" fmla="*/ 6491371 h 6784964"/>
              <a:gd name="connsiteX1183" fmla="*/ 540448 w 12216997"/>
              <a:gd name="connsiteY1183" fmla="*/ 6479243 h 6784964"/>
              <a:gd name="connsiteX1184" fmla="*/ 527703 w 12216997"/>
              <a:gd name="connsiteY1184" fmla="*/ 6466474 h 6784964"/>
              <a:gd name="connsiteX1185" fmla="*/ 515022 w 12216997"/>
              <a:gd name="connsiteY1185" fmla="*/ 6453029 h 6784964"/>
              <a:gd name="connsiteX1186" fmla="*/ 502663 w 12216997"/>
              <a:gd name="connsiteY1186" fmla="*/ 6439955 h 6784964"/>
              <a:gd name="connsiteX1187" fmla="*/ 490014 w 12216997"/>
              <a:gd name="connsiteY1187" fmla="*/ 6426172 h 6784964"/>
              <a:gd name="connsiteX1188" fmla="*/ 477395 w 12216997"/>
              <a:gd name="connsiteY1188" fmla="*/ 6412053 h 6784964"/>
              <a:gd name="connsiteX1189" fmla="*/ 464777 w 12216997"/>
              <a:gd name="connsiteY1189" fmla="*/ 6397933 h 6784964"/>
              <a:gd name="connsiteX1190" fmla="*/ 452545 w 12216997"/>
              <a:gd name="connsiteY1190" fmla="*/ 6383511 h 6784964"/>
              <a:gd name="connsiteX1191" fmla="*/ 440313 w 12216997"/>
              <a:gd name="connsiteY1191" fmla="*/ 6369086 h 6784964"/>
              <a:gd name="connsiteX1192" fmla="*/ 428468 w 12216997"/>
              <a:gd name="connsiteY1192" fmla="*/ 6354359 h 6784964"/>
              <a:gd name="connsiteX1193" fmla="*/ 416298 w 12216997"/>
              <a:gd name="connsiteY1193" fmla="*/ 6339260 h 6784964"/>
              <a:gd name="connsiteX1194" fmla="*/ 404516 w 12216997"/>
              <a:gd name="connsiteY1194" fmla="*/ 6323859 h 6784964"/>
              <a:gd name="connsiteX1195" fmla="*/ 393088 w 12216997"/>
              <a:gd name="connsiteY1195" fmla="*/ 6308489 h 6784964"/>
              <a:gd name="connsiteX1196" fmla="*/ 381337 w 12216997"/>
              <a:gd name="connsiteY1196" fmla="*/ 6292750 h 6784964"/>
              <a:gd name="connsiteX1197" fmla="*/ 369940 w 12216997"/>
              <a:gd name="connsiteY1197" fmla="*/ 6277043 h 6784964"/>
              <a:gd name="connsiteX1198" fmla="*/ 358576 w 12216997"/>
              <a:gd name="connsiteY1198" fmla="*/ 6260998 h 6784964"/>
              <a:gd name="connsiteX1199" fmla="*/ 347952 w 12216997"/>
              <a:gd name="connsiteY1199" fmla="*/ 6244684 h 6784964"/>
              <a:gd name="connsiteX1200" fmla="*/ 336651 w 12216997"/>
              <a:gd name="connsiteY1200" fmla="*/ 6227966 h 6784964"/>
              <a:gd name="connsiteX1201" fmla="*/ 326058 w 12216997"/>
              <a:gd name="connsiteY1201" fmla="*/ 6211313 h 6784964"/>
              <a:gd name="connsiteX1202" fmla="*/ 315497 w 12216997"/>
              <a:gd name="connsiteY1202" fmla="*/ 6194324 h 6784964"/>
              <a:gd name="connsiteX1203" fmla="*/ 304937 w 12216997"/>
              <a:gd name="connsiteY1203" fmla="*/ 6177334 h 6784964"/>
              <a:gd name="connsiteX1204" fmla="*/ 294762 w 12216997"/>
              <a:gd name="connsiteY1204" fmla="*/ 6160042 h 6784964"/>
              <a:gd name="connsiteX1205" fmla="*/ 284942 w 12216997"/>
              <a:gd name="connsiteY1205" fmla="*/ 6142781 h 6784964"/>
              <a:gd name="connsiteX1206" fmla="*/ 274799 w 12216997"/>
              <a:gd name="connsiteY1206" fmla="*/ 6125150 h 6784964"/>
              <a:gd name="connsiteX1207" fmla="*/ 265043 w 12216997"/>
              <a:gd name="connsiteY1207" fmla="*/ 6107214 h 6784964"/>
              <a:gd name="connsiteX1208" fmla="*/ 255994 w 12216997"/>
              <a:gd name="connsiteY1208" fmla="*/ 6089346 h 6784964"/>
              <a:gd name="connsiteX1209" fmla="*/ 246624 w 12216997"/>
              <a:gd name="connsiteY1209" fmla="*/ 6071106 h 6784964"/>
              <a:gd name="connsiteX1210" fmla="*/ 237285 w 12216997"/>
              <a:gd name="connsiteY1210" fmla="*/ 6052530 h 6784964"/>
              <a:gd name="connsiteX1211" fmla="*/ 228622 w 12216997"/>
              <a:gd name="connsiteY1211" fmla="*/ 6034358 h 6784964"/>
              <a:gd name="connsiteX1212" fmla="*/ 220024 w 12216997"/>
              <a:gd name="connsiteY1212" fmla="*/ 6015511 h 6784964"/>
              <a:gd name="connsiteX1213" fmla="*/ 211780 w 12216997"/>
              <a:gd name="connsiteY1213" fmla="*/ 5996696 h 6784964"/>
              <a:gd name="connsiteX1214" fmla="*/ 203568 w 12216997"/>
              <a:gd name="connsiteY1214" fmla="*/ 5977545 h 6784964"/>
              <a:gd name="connsiteX1215" fmla="*/ 195355 w 12216997"/>
              <a:gd name="connsiteY1215" fmla="*/ 5958392 h 6784964"/>
              <a:gd name="connsiteX1216" fmla="*/ 187884 w 12216997"/>
              <a:gd name="connsiteY1216" fmla="*/ 5938971 h 6784964"/>
              <a:gd name="connsiteX1217" fmla="*/ 180057 w 12216997"/>
              <a:gd name="connsiteY1217" fmla="*/ 5919516 h 6784964"/>
              <a:gd name="connsiteX1218" fmla="*/ 164982 w 12216997"/>
              <a:gd name="connsiteY1218" fmla="*/ 5878276 h 6784964"/>
              <a:gd name="connsiteX1219" fmla="*/ 150646 w 12216997"/>
              <a:gd name="connsiteY1219" fmla="*/ 5836765 h 6784964"/>
              <a:gd name="connsiteX1220" fmla="*/ 137051 w 12216997"/>
              <a:gd name="connsiteY1220" fmla="*/ 5794984 h 6784964"/>
              <a:gd name="connsiteX1221" fmla="*/ 123873 w 12216997"/>
              <a:gd name="connsiteY1221" fmla="*/ 5752561 h 6784964"/>
              <a:gd name="connsiteX1222" fmla="*/ 111405 w 12216997"/>
              <a:gd name="connsiteY1222" fmla="*/ 5710206 h 6784964"/>
              <a:gd name="connsiteX1223" fmla="*/ 99677 w 12216997"/>
              <a:gd name="connsiteY1223" fmla="*/ 5667579 h 6784964"/>
              <a:gd name="connsiteX1224" fmla="*/ 89044 w 12216997"/>
              <a:gd name="connsiteY1224" fmla="*/ 5624714 h 6784964"/>
              <a:gd name="connsiteX1225" fmla="*/ 78443 w 12216997"/>
              <a:gd name="connsiteY1225" fmla="*/ 5581512 h 6784964"/>
              <a:gd name="connsiteX1226" fmla="*/ 68519 w 12216997"/>
              <a:gd name="connsiteY1226" fmla="*/ 5538715 h 6784964"/>
              <a:gd name="connsiteX1227" fmla="*/ 59399 w 12216997"/>
              <a:gd name="connsiteY1227" fmla="*/ 5494971 h 6784964"/>
              <a:gd name="connsiteX1228" fmla="*/ 51279 w 12216997"/>
              <a:gd name="connsiteY1228" fmla="*/ 5452002 h 6784964"/>
              <a:gd name="connsiteX1229" fmla="*/ 43222 w 12216997"/>
              <a:gd name="connsiteY1229" fmla="*/ 5408358 h 6784964"/>
              <a:gd name="connsiteX1230" fmla="*/ 36228 w 12216997"/>
              <a:gd name="connsiteY1230" fmla="*/ 5364815 h 6784964"/>
              <a:gd name="connsiteX1231" fmla="*/ 29590 w 12216997"/>
              <a:gd name="connsiteY1231" fmla="*/ 5321306 h 6784964"/>
              <a:gd name="connsiteX1232" fmla="*/ 23659 w 12216997"/>
              <a:gd name="connsiteY1232" fmla="*/ 5277861 h 6784964"/>
              <a:gd name="connsiteX1233" fmla="*/ 18406 w 12216997"/>
              <a:gd name="connsiteY1233" fmla="*/ 5234821 h 6784964"/>
              <a:gd name="connsiteX1234" fmla="*/ 13925 w 12216997"/>
              <a:gd name="connsiteY1234" fmla="*/ 5191174 h 6784964"/>
              <a:gd name="connsiteX1235" fmla="*/ 10089 w 12216997"/>
              <a:gd name="connsiteY1235" fmla="*/ 5148267 h 6784964"/>
              <a:gd name="connsiteX1236" fmla="*/ 6641 w 12216997"/>
              <a:gd name="connsiteY1236" fmla="*/ 5105055 h 6784964"/>
              <a:gd name="connsiteX1237" fmla="*/ 4223 w 12216997"/>
              <a:gd name="connsiteY1237" fmla="*/ 5062284 h 6784964"/>
              <a:gd name="connsiteX1238" fmla="*/ 1773 w 12216997"/>
              <a:gd name="connsiteY1238" fmla="*/ 5019846 h 6784964"/>
              <a:gd name="connsiteX1239" fmla="*/ 773 w 12216997"/>
              <a:gd name="connsiteY1239" fmla="*/ 4977207 h 6784964"/>
              <a:gd name="connsiteX1240" fmla="*/ 64 w 12216997"/>
              <a:gd name="connsiteY1240" fmla="*/ 4935275 h 6784964"/>
              <a:gd name="connsiteX1241" fmla="*/ 64 w 12216997"/>
              <a:gd name="connsiteY1241" fmla="*/ 4893410 h 6784964"/>
              <a:gd name="connsiteX1242" fmla="*/ 0 w 12216997"/>
              <a:gd name="connsiteY1242" fmla="*/ 4852220 h 6784964"/>
              <a:gd name="connsiteX1243" fmla="*/ 1386 w 12216997"/>
              <a:gd name="connsiteY1243" fmla="*/ 4810825 h 6784964"/>
              <a:gd name="connsiteX1244" fmla="*/ 3063 w 12216997"/>
              <a:gd name="connsiteY1244" fmla="*/ 4770137 h 6784964"/>
              <a:gd name="connsiteX1245" fmla="*/ 5417 w 12216997"/>
              <a:gd name="connsiteY1245" fmla="*/ 4729853 h 6784964"/>
              <a:gd name="connsiteX1246" fmla="*/ 8416 w 12216997"/>
              <a:gd name="connsiteY1246" fmla="*/ 4690313 h 6784964"/>
              <a:gd name="connsiteX1247" fmla="*/ 12125 w 12216997"/>
              <a:gd name="connsiteY1247" fmla="*/ 4650837 h 6784964"/>
              <a:gd name="connsiteX1248" fmla="*/ 14956 w 12216997"/>
              <a:gd name="connsiteY1248" fmla="*/ 4625651 h 678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</a:cxnLst>
            <a:rect l="l" t="t" r="r" b="b"/>
            <a:pathLst>
              <a:path w="12216997" h="6784964">
                <a:moveTo>
                  <a:pt x="14956" y="0"/>
                </a:moveTo>
                <a:lnTo>
                  <a:pt x="12206956" y="0"/>
                </a:lnTo>
                <a:lnTo>
                  <a:pt x="12206955" y="3979552"/>
                </a:lnTo>
                <a:lnTo>
                  <a:pt x="12207728" y="3983346"/>
                </a:lnTo>
                <a:lnTo>
                  <a:pt x="12209263" y="3990875"/>
                </a:lnTo>
                <a:lnTo>
                  <a:pt x="12210611" y="3998551"/>
                </a:lnTo>
                <a:lnTo>
                  <a:pt x="12211958" y="4006226"/>
                </a:lnTo>
                <a:lnTo>
                  <a:pt x="12213150" y="4013723"/>
                </a:lnTo>
                <a:lnTo>
                  <a:pt x="12213984" y="4021350"/>
                </a:lnTo>
                <a:lnTo>
                  <a:pt x="12214819" y="4028977"/>
                </a:lnTo>
                <a:lnTo>
                  <a:pt x="12215498" y="4036426"/>
                </a:lnTo>
                <a:lnTo>
                  <a:pt x="12215992" y="4044020"/>
                </a:lnTo>
                <a:lnTo>
                  <a:pt x="12216485" y="4051616"/>
                </a:lnTo>
                <a:lnTo>
                  <a:pt x="12216652" y="4059016"/>
                </a:lnTo>
                <a:lnTo>
                  <a:pt x="12216803" y="4066579"/>
                </a:lnTo>
                <a:lnTo>
                  <a:pt x="12216799" y="4073963"/>
                </a:lnTo>
                <a:lnTo>
                  <a:pt x="12216438" y="4081478"/>
                </a:lnTo>
                <a:lnTo>
                  <a:pt x="12216076" y="4088993"/>
                </a:lnTo>
                <a:lnTo>
                  <a:pt x="12215715" y="4096507"/>
                </a:lnTo>
                <a:lnTo>
                  <a:pt x="12215027" y="4103827"/>
                </a:lnTo>
                <a:lnTo>
                  <a:pt x="12214153" y="4111294"/>
                </a:lnTo>
                <a:lnTo>
                  <a:pt x="12213295" y="4118599"/>
                </a:lnTo>
                <a:lnTo>
                  <a:pt x="12212251" y="4126049"/>
                </a:lnTo>
                <a:lnTo>
                  <a:pt x="12211050" y="4133321"/>
                </a:lnTo>
                <a:lnTo>
                  <a:pt x="12209663" y="4140740"/>
                </a:lnTo>
                <a:lnTo>
                  <a:pt x="12208121" y="4147980"/>
                </a:lnTo>
                <a:lnTo>
                  <a:pt x="12206955" y="4152376"/>
                </a:lnTo>
                <a:lnTo>
                  <a:pt x="12206956" y="4669136"/>
                </a:lnTo>
                <a:lnTo>
                  <a:pt x="12208125" y="4674828"/>
                </a:lnTo>
                <a:lnTo>
                  <a:pt x="12209457" y="4681343"/>
                </a:lnTo>
                <a:lnTo>
                  <a:pt x="12210703" y="4688008"/>
                </a:lnTo>
                <a:lnTo>
                  <a:pt x="12211722" y="4694740"/>
                </a:lnTo>
                <a:lnTo>
                  <a:pt x="12212826" y="4701323"/>
                </a:lnTo>
                <a:lnTo>
                  <a:pt x="12213704" y="4707974"/>
                </a:lnTo>
                <a:lnTo>
                  <a:pt x="12214635" y="4714853"/>
                </a:lnTo>
                <a:lnTo>
                  <a:pt x="12215144" y="4721489"/>
                </a:lnTo>
                <a:lnTo>
                  <a:pt x="12215936" y="4728288"/>
                </a:lnTo>
                <a:lnTo>
                  <a:pt x="12216131" y="4735139"/>
                </a:lnTo>
                <a:lnTo>
                  <a:pt x="12216780" y="4741855"/>
                </a:lnTo>
                <a:lnTo>
                  <a:pt x="12216834" y="4748625"/>
                </a:lnTo>
                <a:lnTo>
                  <a:pt x="12216943" y="4755624"/>
                </a:lnTo>
                <a:lnTo>
                  <a:pt x="12216997" y="4762393"/>
                </a:lnTo>
                <a:lnTo>
                  <a:pt x="12216965" y="4769312"/>
                </a:lnTo>
                <a:lnTo>
                  <a:pt x="12216564" y="4776214"/>
                </a:lnTo>
                <a:lnTo>
                  <a:pt x="12216162" y="4783117"/>
                </a:lnTo>
                <a:lnTo>
                  <a:pt x="12215903" y="4790103"/>
                </a:lnTo>
                <a:lnTo>
                  <a:pt x="12215133" y="4796991"/>
                </a:lnTo>
                <a:lnTo>
                  <a:pt x="12214506" y="4803961"/>
                </a:lnTo>
                <a:lnTo>
                  <a:pt x="12213650" y="4810998"/>
                </a:lnTo>
                <a:lnTo>
                  <a:pt x="12212738" y="4817804"/>
                </a:lnTo>
                <a:lnTo>
                  <a:pt x="12211513" y="4824827"/>
                </a:lnTo>
                <a:lnTo>
                  <a:pt x="12210432" y="4831930"/>
                </a:lnTo>
                <a:lnTo>
                  <a:pt x="12208979" y="4839019"/>
                </a:lnTo>
                <a:lnTo>
                  <a:pt x="12207613" y="4845960"/>
                </a:lnTo>
                <a:lnTo>
                  <a:pt x="12206956" y="4849303"/>
                </a:lnTo>
                <a:lnTo>
                  <a:pt x="12206955" y="4895849"/>
                </a:lnTo>
                <a:lnTo>
                  <a:pt x="12193778" y="4895850"/>
                </a:lnTo>
                <a:lnTo>
                  <a:pt x="12191720" y="4901590"/>
                </a:lnTo>
                <a:lnTo>
                  <a:pt x="12189248" y="4908486"/>
                </a:lnTo>
                <a:lnTo>
                  <a:pt x="12186548" y="4915450"/>
                </a:lnTo>
                <a:lnTo>
                  <a:pt x="12183848" y="4922413"/>
                </a:lnTo>
                <a:lnTo>
                  <a:pt x="12180866" y="4929213"/>
                </a:lnTo>
                <a:lnTo>
                  <a:pt x="12177883" y="4936013"/>
                </a:lnTo>
                <a:lnTo>
                  <a:pt x="12174759" y="4942731"/>
                </a:lnTo>
                <a:lnTo>
                  <a:pt x="12171493" y="4949368"/>
                </a:lnTo>
                <a:lnTo>
                  <a:pt x="12168057" y="4956302"/>
                </a:lnTo>
                <a:lnTo>
                  <a:pt x="12164563" y="4963005"/>
                </a:lnTo>
                <a:lnTo>
                  <a:pt x="12160844" y="4969775"/>
                </a:lnTo>
                <a:lnTo>
                  <a:pt x="12157067" y="4976316"/>
                </a:lnTo>
                <a:lnTo>
                  <a:pt x="12153205" y="4983004"/>
                </a:lnTo>
                <a:lnTo>
                  <a:pt x="12148975" y="4989678"/>
                </a:lnTo>
                <a:lnTo>
                  <a:pt x="12144831" y="4996204"/>
                </a:lnTo>
                <a:lnTo>
                  <a:pt x="12140458" y="5002796"/>
                </a:lnTo>
                <a:lnTo>
                  <a:pt x="12136086" y="5009388"/>
                </a:lnTo>
                <a:lnTo>
                  <a:pt x="12131573" y="5015899"/>
                </a:lnTo>
                <a:lnTo>
                  <a:pt x="12126862" y="5022098"/>
                </a:lnTo>
                <a:lnTo>
                  <a:pt x="12121838" y="5028511"/>
                </a:lnTo>
                <a:lnTo>
                  <a:pt x="12117041" y="5034859"/>
                </a:lnTo>
                <a:lnTo>
                  <a:pt x="12111877" y="5041191"/>
                </a:lnTo>
                <a:lnTo>
                  <a:pt x="12106514" y="5047211"/>
                </a:lnTo>
                <a:lnTo>
                  <a:pt x="12100924" y="5053298"/>
                </a:lnTo>
                <a:lnTo>
                  <a:pt x="12095138" y="5059074"/>
                </a:lnTo>
                <a:lnTo>
                  <a:pt x="12089577" y="5064782"/>
                </a:lnTo>
                <a:lnTo>
                  <a:pt x="12083650" y="5070476"/>
                </a:lnTo>
                <a:lnTo>
                  <a:pt x="12077721" y="5076169"/>
                </a:lnTo>
                <a:lnTo>
                  <a:pt x="12071651" y="5081782"/>
                </a:lnTo>
                <a:lnTo>
                  <a:pt x="12065526" y="5087163"/>
                </a:lnTo>
                <a:lnTo>
                  <a:pt x="12059399" y="5092545"/>
                </a:lnTo>
                <a:lnTo>
                  <a:pt x="12052905" y="5097912"/>
                </a:lnTo>
                <a:lnTo>
                  <a:pt x="12046497" y="5103130"/>
                </a:lnTo>
                <a:lnTo>
                  <a:pt x="12040032" y="5108118"/>
                </a:lnTo>
                <a:lnTo>
                  <a:pt x="12033426" y="5113024"/>
                </a:lnTo>
                <a:lnTo>
                  <a:pt x="12026593" y="5117998"/>
                </a:lnTo>
                <a:lnTo>
                  <a:pt x="12019704" y="5122740"/>
                </a:lnTo>
                <a:lnTo>
                  <a:pt x="12012956" y="5127564"/>
                </a:lnTo>
                <a:lnTo>
                  <a:pt x="12005786" y="5132144"/>
                </a:lnTo>
                <a:lnTo>
                  <a:pt x="11998840" y="5136657"/>
                </a:lnTo>
                <a:lnTo>
                  <a:pt x="11991528" y="5141154"/>
                </a:lnTo>
                <a:lnTo>
                  <a:pt x="11984300" y="5145504"/>
                </a:lnTo>
                <a:lnTo>
                  <a:pt x="11976790" y="5149689"/>
                </a:lnTo>
                <a:lnTo>
                  <a:pt x="11969593" y="5153660"/>
                </a:lnTo>
                <a:lnTo>
                  <a:pt x="11962027" y="5157614"/>
                </a:lnTo>
                <a:lnTo>
                  <a:pt x="11954460" y="5161570"/>
                </a:lnTo>
                <a:lnTo>
                  <a:pt x="11946611" y="5165363"/>
                </a:lnTo>
                <a:lnTo>
                  <a:pt x="11938707" y="5168924"/>
                </a:lnTo>
                <a:lnTo>
                  <a:pt x="11930943" y="5172568"/>
                </a:lnTo>
                <a:lnTo>
                  <a:pt x="11923069" y="5175750"/>
                </a:lnTo>
                <a:lnTo>
                  <a:pt x="11914880" y="5179148"/>
                </a:lnTo>
                <a:lnTo>
                  <a:pt x="11906919" y="5182479"/>
                </a:lnTo>
                <a:lnTo>
                  <a:pt x="11898762" y="5185499"/>
                </a:lnTo>
                <a:lnTo>
                  <a:pt x="11890322" y="5188355"/>
                </a:lnTo>
                <a:lnTo>
                  <a:pt x="11882108" y="5191144"/>
                </a:lnTo>
                <a:lnTo>
                  <a:pt x="11873526" y="5193918"/>
                </a:lnTo>
                <a:lnTo>
                  <a:pt x="11864802" y="5196611"/>
                </a:lnTo>
                <a:lnTo>
                  <a:pt x="11856079" y="5199303"/>
                </a:lnTo>
                <a:lnTo>
                  <a:pt x="11847299" y="5201766"/>
                </a:lnTo>
                <a:lnTo>
                  <a:pt x="11838520" y="5204228"/>
                </a:lnTo>
                <a:lnTo>
                  <a:pt x="11829685" y="5206460"/>
                </a:lnTo>
                <a:lnTo>
                  <a:pt x="11820622" y="5208758"/>
                </a:lnTo>
                <a:lnTo>
                  <a:pt x="11811506" y="5210827"/>
                </a:lnTo>
                <a:lnTo>
                  <a:pt x="11802473" y="5212747"/>
                </a:lnTo>
                <a:lnTo>
                  <a:pt x="11793213" y="5214734"/>
                </a:lnTo>
                <a:lnTo>
                  <a:pt x="11784039" y="5216572"/>
                </a:lnTo>
                <a:lnTo>
                  <a:pt x="11774724" y="5218328"/>
                </a:lnTo>
                <a:lnTo>
                  <a:pt x="11765439" y="5219706"/>
                </a:lnTo>
                <a:lnTo>
                  <a:pt x="11755841" y="5221299"/>
                </a:lnTo>
                <a:lnTo>
                  <a:pt x="11746415" y="5222595"/>
                </a:lnTo>
                <a:lnTo>
                  <a:pt x="11736846" y="5223809"/>
                </a:lnTo>
                <a:lnTo>
                  <a:pt x="11727279" y="5225023"/>
                </a:lnTo>
                <a:lnTo>
                  <a:pt x="11727258" y="5225025"/>
                </a:lnTo>
                <a:lnTo>
                  <a:pt x="11729328" y="5227185"/>
                </a:lnTo>
                <a:lnTo>
                  <a:pt x="11738557" y="5237667"/>
                </a:lnTo>
                <a:lnTo>
                  <a:pt x="11747787" y="5248149"/>
                </a:lnTo>
                <a:lnTo>
                  <a:pt x="11756703" y="5258846"/>
                </a:lnTo>
                <a:lnTo>
                  <a:pt x="11765023" y="5269596"/>
                </a:lnTo>
                <a:lnTo>
                  <a:pt x="11773258" y="5280494"/>
                </a:lnTo>
                <a:lnTo>
                  <a:pt x="11780811" y="5291593"/>
                </a:lnTo>
                <a:lnTo>
                  <a:pt x="11788363" y="5302692"/>
                </a:lnTo>
                <a:lnTo>
                  <a:pt x="11795377" y="5314073"/>
                </a:lnTo>
                <a:lnTo>
                  <a:pt x="11802163" y="5325521"/>
                </a:lnTo>
                <a:lnTo>
                  <a:pt x="11808350" y="5337022"/>
                </a:lnTo>
                <a:lnTo>
                  <a:pt x="11814368" y="5348819"/>
                </a:lnTo>
                <a:lnTo>
                  <a:pt x="11820018" y="5360602"/>
                </a:lnTo>
                <a:lnTo>
                  <a:pt x="11825124" y="5372669"/>
                </a:lnTo>
                <a:lnTo>
                  <a:pt x="11830005" y="5384800"/>
                </a:lnTo>
                <a:lnTo>
                  <a:pt x="11832160" y="5391198"/>
                </a:lnTo>
                <a:lnTo>
                  <a:pt x="11834544" y="5397528"/>
                </a:lnTo>
                <a:lnTo>
                  <a:pt x="11836557" y="5403844"/>
                </a:lnTo>
                <a:lnTo>
                  <a:pt x="11838711" y="5410240"/>
                </a:lnTo>
                <a:lnTo>
                  <a:pt x="11840641" y="5416705"/>
                </a:lnTo>
                <a:lnTo>
                  <a:pt x="11842340" y="5423236"/>
                </a:lnTo>
                <a:lnTo>
                  <a:pt x="11844268" y="5429699"/>
                </a:lnTo>
                <a:lnTo>
                  <a:pt x="11845827" y="5436148"/>
                </a:lnTo>
                <a:lnTo>
                  <a:pt x="11847387" y="5442597"/>
                </a:lnTo>
                <a:lnTo>
                  <a:pt x="11848774" y="5449344"/>
                </a:lnTo>
                <a:lnTo>
                  <a:pt x="11850105" y="5455861"/>
                </a:lnTo>
                <a:lnTo>
                  <a:pt x="11851351" y="5462526"/>
                </a:lnTo>
                <a:lnTo>
                  <a:pt x="11852369" y="5469257"/>
                </a:lnTo>
                <a:lnTo>
                  <a:pt x="11853474" y="5475841"/>
                </a:lnTo>
                <a:lnTo>
                  <a:pt x="11854351" y="5482491"/>
                </a:lnTo>
                <a:lnTo>
                  <a:pt x="11855284" y="5489370"/>
                </a:lnTo>
                <a:lnTo>
                  <a:pt x="11855792" y="5496006"/>
                </a:lnTo>
                <a:lnTo>
                  <a:pt x="11856585" y="5502805"/>
                </a:lnTo>
                <a:lnTo>
                  <a:pt x="11856779" y="5509656"/>
                </a:lnTo>
                <a:lnTo>
                  <a:pt x="11857429" y="5516372"/>
                </a:lnTo>
                <a:lnTo>
                  <a:pt x="11857483" y="5523142"/>
                </a:lnTo>
                <a:lnTo>
                  <a:pt x="11857591" y="5530141"/>
                </a:lnTo>
                <a:lnTo>
                  <a:pt x="11857645" y="5536910"/>
                </a:lnTo>
                <a:lnTo>
                  <a:pt x="11857612" y="5543829"/>
                </a:lnTo>
                <a:lnTo>
                  <a:pt x="11857211" y="5550732"/>
                </a:lnTo>
                <a:lnTo>
                  <a:pt x="11856811" y="5557634"/>
                </a:lnTo>
                <a:lnTo>
                  <a:pt x="11856551" y="5564619"/>
                </a:lnTo>
                <a:lnTo>
                  <a:pt x="11855781" y="5571508"/>
                </a:lnTo>
                <a:lnTo>
                  <a:pt x="11855154" y="5578478"/>
                </a:lnTo>
                <a:lnTo>
                  <a:pt x="11854297" y="5585515"/>
                </a:lnTo>
                <a:lnTo>
                  <a:pt x="11853386" y="5592322"/>
                </a:lnTo>
                <a:lnTo>
                  <a:pt x="11852161" y="5599344"/>
                </a:lnTo>
                <a:lnTo>
                  <a:pt x="11851079" y="5606447"/>
                </a:lnTo>
                <a:lnTo>
                  <a:pt x="11849628" y="5613536"/>
                </a:lnTo>
                <a:lnTo>
                  <a:pt x="11848261" y="5620477"/>
                </a:lnTo>
                <a:lnTo>
                  <a:pt x="11846896" y="5627419"/>
                </a:lnTo>
                <a:lnTo>
                  <a:pt x="11845075" y="5634493"/>
                </a:lnTo>
                <a:lnTo>
                  <a:pt x="11843198" y="5641337"/>
                </a:lnTo>
                <a:lnTo>
                  <a:pt x="11841238" y="5648329"/>
                </a:lnTo>
                <a:lnTo>
                  <a:pt x="11839416" y="5655404"/>
                </a:lnTo>
                <a:lnTo>
                  <a:pt x="11837085" y="5662382"/>
                </a:lnTo>
                <a:lnTo>
                  <a:pt x="11834841" y="5669211"/>
                </a:lnTo>
                <a:lnTo>
                  <a:pt x="11832369" y="5676108"/>
                </a:lnTo>
                <a:lnTo>
                  <a:pt x="11829896" y="5683003"/>
                </a:lnTo>
                <a:lnTo>
                  <a:pt x="11827197" y="5689967"/>
                </a:lnTo>
                <a:lnTo>
                  <a:pt x="11824497" y="5696930"/>
                </a:lnTo>
                <a:lnTo>
                  <a:pt x="11821514" y="5703730"/>
                </a:lnTo>
                <a:lnTo>
                  <a:pt x="11818531" y="5710530"/>
                </a:lnTo>
                <a:lnTo>
                  <a:pt x="11815407" y="5717248"/>
                </a:lnTo>
                <a:lnTo>
                  <a:pt x="11812141" y="5723884"/>
                </a:lnTo>
                <a:lnTo>
                  <a:pt x="11808705" y="5730819"/>
                </a:lnTo>
                <a:lnTo>
                  <a:pt x="11805212" y="5737523"/>
                </a:lnTo>
                <a:lnTo>
                  <a:pt x="11801491" y="5744292"/>
                </a:lnTo>
                <a:lnTo>
                  <a:pt x="11797716" y="5750833"/>
                </a:lnTo>
                <a:lnTo>
                  <a:pt x="11793854" y="5757521"/>
                </a:lnTo>
                <a:lnTo>
                  <a:pt x="11789623" y="5764196"/>
                </a:lnTo>
                <a:lnTo>
                  <a:pt x="11785478" y="5770719"/>
                </a:lnTo>
                <a:lnTo>
                  <a:pt x="11781106" y="5777312"/>
                </a:lnTo>
                <a:lnTo>
                  <a:pt x="11776734" y="5783905"/>
                </a:lnTo>
                <a:lnTo>
                  <a:pt x="11772222" y="5790416"/>
                </a:lnTo>
                <a:lnTo>
                  <a:pt x="11767510" y="5796614"/>
                </a:lnTo>
                <a:lnTo>
                  <a:pt x="11762486" y="5803028"/>
                </a:lnTo>
                <a:lnTo>
                  <a:pt x="11757690" y="5809375"/>
                </a:lnTo>
                <a:lnTo>
                  <a:pt x="11752525" y="5815708"/>
                </a:lnTo>
                <a:lnTo>
                  <a:pt x="11747162" y="5821728"/>
                </a:lnTo>
                <a:lnTo>
                  <a:pt x="11741572" y="5827816"/>
                </a:lnTo>
                <a:lnTo>
                  <a:pt x="11735786" y="5833591"/>
                </a:lnTo>
                <a:lnTo>
                  <a:pt x="11730226" y="5839299"/>
                </a:lnTo>
                <a:lnTo>
                  <a:pt x="11724297" y="5844993"/>
                </a:lnTo>
                <a:lnTo>
                  <a:pt x="11718370" y="5850686"/>
                </a:lnTo>
                <a:lnTo>
                  <a:pt x="11712299" y="5856299"/>
                </a:lnTo>
                <a:lnTo>
                  <a:pt x="11706174" y="5861680"/>
                </a:lnTo>
                <a:lnTo>
                  <a:pt x="11700048" y="5867062"/>
                </a:lnTo>
                <a:lnTo>
                  <a:pt x="11693553" y="5872429"/>
                </a:lnTo>
                <a:lnTo>
                  <a:pt x="11687144" y="5877647"/>
                </a:lnTo>
                <a:lnTo>
                  <a:pt x="11680680" y="5882634"/>
                </a:lnTo>
                <a:lnTo>
                  <a:pt x="11674074" y="5887541"/>
                </a:lnTo>
                <a:lnTo>
                  <a:pt x="11667241" y="5892515"/>
                </a:lnTo>
                <a:lnTo>
                  <a:pt x="11660352" y="5897257"/>
                </a:lnTo>
                <a:lnTo>
                  <a:pt x="11653605" y="5902081"/>
                </a:lnTo>
                <a:lnTo>
                  <a:pt x="11646433" y="5906660"/>
                </a:lnTo>
                <a:lnTo>
                  <a:pt x="11639488" y="5911174"/>
                </a:lnTo>
                <a:lnTo>
                  <a:pt x="11632176" y="5915672"/>
                </a:lnTo>
                <a:lnTo>
                  <a:pt x="11624948" y="5920021"/>
                </a:lnTo>
                <a:lnTo>
                  <a:pt x="11617438" y="5924206"/>
                </a:lnTo>
                <a:lnTo>
                  <a:pt x="11610240" y="5928177"/>
                </a:lnTo>
                <a:lnTo>
                  <a:pt x="11602675" y="5932131"/>
                </a:lnTo>
                <a:lnTo>
                  <a:pt x="11595109" y="5936087"/>
                </a:lnTo>
                <a:lnTo>
                  <a:pt x="11587260" y="5939880"/>
                </a:lnTo>
                <a:lnTo>
                  <a:pt x="11579353" y="5943441"/>
                </a:lnTo>
                <a:lnTo>
                  <a:pt x="11571591" y="5947085"/>
                </a:lnTo>
                <a:lnTo>
                  <a:pt x="11563717" y="5950267"/>
                </a:lnTo>
                <a:lnTo>
                  <a:pt x="11555528" y="5953665"/>
                </a:lnTo>
                <a:lnTo>
                  <a:pt x="11547569" y="5956997"/>
                </a:lnTo>
                <a:lnTo>
                  <a:pt x="11539411" y="5960016"/>
                </a:lnTo>
                <a:lnTo>
                  <a:pt x="11530969" y="5962872"/>
                </a:lnTo>
                <a:lnTo>
                  <a:pt x="11522757" y="5965661"/>
                </a:lnTo>
                <a:lnTo>
                  <a:pt x="11514174" y="5968435"/>
                </a:lnTo>
                <a:lnTo>
                  <a:pt x="11505450" y="5971128"/>
                </a:lnTo>
                <a:lnTo>
                  <a:pt x="11496726" y="5973821"/>
                </a:lnTo>
                <a:lnTo>
                  <a:pt x="11487947" y="5976283"/>
                </a:lnTo>
                <a:lnTo>
                  <a:pt x="11479169" y="5978745"/>
                </a:lnTo>
                <a:lnTo>
                  <a:pt x="11470333" y="5980977"/>
                </a:lnTo>
                <a:lnTo>
                  <a:pt x="11461271" y="5983275"/>
                </a:lnTo>
                <a:lnTo>
                  <a:pt x="11452153" y="5985344"/>
                </a:lnTo>
                <a:lnTo>
                  <a:pt x="11443120" y="5987264"/>
                </a:lnTo>
                <a:lnTo>
                  <a:pt x="11433861" y="5989251"/>
                </a:lnTo>
                <a:lnTo>
                  <a:pt x="11424688" y="5991090"/>
                </a:lnTo>
                <a:lnTo>
                  <a:pt x="11415372" y="5992845"/>
                </a:lnTo>
                <a:lnTo>
                  <a:pt x="11406088" y="5994223"/>
                </a:lnTo>
                <a:lnTo>
                  <a:pt x="11396490" y="5995816"/>
                </a:lnTo>
                <a:lnTo>
                  <a:pt x="11387062" y="5997112"/>
                </a:lnTo>
                <a:lnTo>
                  <a:pt x="11377496" y="5998327"/>
                </a:lnTo>
                <a:lnTo>
                  <a:pt x="11367926" y="5999540"/>
                </a:lnTo>
                <a:lnTo>
                  <a:pt x="11358304" y="6000524"/>
                </a:lnTo>
                <a:lnTo>
                  <a:pt x="11348765" y="6001359"/>
                </a:lnTo>
                <a:lnTo>
                  <a:pt x="11339001" y="6002261"/>
                </a:lnTo>
                <a:lnTo>
                  <a:pt x="11329179" y="6002933"/>
                </a:lnTo>
                <a:lnTo>
                  <a:pt x="11319531" y="6003308"/>
                </a:lnTo>
                <a:lnTo>
                  <a:pt x="11309653" y="6003749"/>
                </a:lnTo>
                <a:lnTo>
                  <a:pt x="11299635" y="6004109"/>
                </a:lnTo>
                <a:lnTo>
                  <a:pt x="11289930" y="6004254"/>
                </a:lnTo>
                <a:lnTo>
                  <a:pt x="11279943" y="6004234"/>
                </a:lnTo>
                <a:lnTo>
                  <a:pt x="11270041" y="6004067"/>
                </a:lnTo>
                <a:lnTo>
                  <a:pt x="11259997" y="6003816"/>
                </a:lnTo>
                <a:lnTo>
                  <a:pt x="11249953" y="6003567"/>
                </a:lnTo>
                <a:lnTo>
                  <a:pt x="11239940" y="6002938"/>
                </a:lnTo>
                <a:lnTo>
                  <a:pt x="11229842" y="6002459"/>
                </a:lnTo>
                <a:lnTo>
                  <a:pt x="11208737" y="6000778"/>
                </a:lnTo>
                <a:lnTo>
                  <a:pt x="11187665" y="5998719"/>
                </a:lnTo>
                <a:lnTo>
                  <a:pt x="11166621" y="5996282"/>
                </a:lnTo>
                <a:lnTo>
                  <a:pt x="11145382" y="5993531"/>
                </a:lnTo>
                <a:lnTo>
                  <a:pt x="11124313" y="5990484"/>
                </a:lnTo>
                <a:lnTo>
                  <a:pt x="11103274" y="5987057"/>
                </a:lnTo>
                <a:lnTo>
                  <a:pt x="11082353" y="5983103"/>
                </a:lnTo>
                <a:lnTo>
                  <a:pt x="11061289" y="5979067"/>
                </a:lnTo>
                <a:lnTo>
                  <a:pt x="11040538" y="5974817"/>
                </a:lnTo>
                <a:lnTo>
                  <a:pt x="11019535" y="5970022"/>
                </a:lnTo>
                <a:lnTo>
                  <a:pt x="10999072" y="5964946"/>
                </a:lnTo>
                <a:lnTo>
                  <a:pt x="10978326" y="5959707"/>
                </a:lnTo>
                <a:lnTo>
                  <a:pt x="10957837" y="5954022"/>
                </a:lnTo>
                <a:lnTo>
                  <a:pt x="10937434" y="5948188"/>
                </a:lnTo>
                <a:lnTo>
                  <a:pt x="10917203" y="5942057"/>
                </a:lnTo>
                <a:lnTo>
                  <a:pt x="10897284" y="5935709"/>
                </a:lnTo>
                <a:lnTo>
                  <a:pt x="10877254" y="5928902"/>
                </a:lnTo>
                <a:lnTo>
                  <a:pt x="10857680" y="5921961"/>
                </a:lnTo>
                <a:lnTo>
                  <a:pt x="10838049" y="5914788"/>
                </a:lnTo>
                <a:lnTo>
                  <a:pt x="10818819" y="5907252"/>
                </a:lnTo>
                <a:lnTo>
                  <a:pt x="10799727" y="5899798"/>
                </a:lnTo>
                <a:lnTo>
                  <a:pt x="10780839" y="5891668"/>
                </a:lnTo>
                <a:lnTo>
                  <a:pt x="10762320" y="5883552"/>
                </a:lnTo>
                <a:lnTo>
                  <a:pt x="10743972" y="5875138"/>
                </a:lnTo>
                <a:lnTo>
                  <a:pt x="10725908" y="5866889"/>
                </a:lnTo>
                <a:lnTo>
                  <a:pt x="10708044" y="5857963"/>
                </a:lnTo>
                <a:lnTo>
                  <a:pt x="10690550" y="5849051"/>
                </a:lnTo>
                <a:lnTo>
                  <a:pt x="10673368" y="5839924"/>
                </a:lnTo>
                <a:lnTo>
                  <a:pt x="10656642" y="5830664"/>
                </a:lnTo>
                <a:lnTo>
                  <a:pt x="10640088" y="5821106"/>
                </a:lnTo>
                <a:lnTo>
                  <a:pt x="10623987" y="5811415"/>
                </a:lnTo>
                <a:lnTo>
                  <a:pt x="10615415" y="5806144"/>
                </a:lnTo>
                <a:lnTo>
                  <a:pt x="10611444" y="5814449"/>
                </a:lnTo>
                <a:lnTo>
                  <a:pt x="10605141" y="5826492"/>
                </a:lnTo>
                <a:lnTo>
                  <a:pt x="10598666" y="5838520"/>
                </a:lnTo>
                <a:lnTo>
                  <a:pt x="10591726" y="5850011"/>
                </a:lnTo>
                <a:lnTo>
                  <a:pt x="10584786" y="5861504"/>
                </a:lnTo>
                <a:lnTo>
                  <a:pt x="10577362" y="5872621"/>
                </a:lnTo>
                <a:lnTo>
                  <a:pt x="10569784" y="5883561"/>
                </a:lnTo>
                <a:lnTo>
                  <a:pt x="10561909" y="5893980"/>
                </a:lnTo>
                <a:lnTo>
                  <a:pt x="10553693" y="5904368"/>
                </a:lnTo>
                <a:lnTo>
                  <a:pt x="10545337" y="5914413"/>
                </a:lnTo>
                <a:lnTo>
                  <a:pt x="10536499" y="5924086"/>
                </a:lnTo>
                <a:lnTo>
                  <a:pt x="10527504" y="5933579"/>
                </a:lnTo>
                <a:lnTo>
                  <a:pt x="10522588" y="5938205"/>
                </a:lnTo>
                <a:lnTo>
                  <a:pt x="10517827" y="5943009"/>
                </a:lnTo>
                <a:lnTo>
                  <a:pt x="10512925" y="5947471"/>
                </a:lnTo>
                <a:lnTo>
                  <a:pt x="10508009" y="5952097"/>
                </a:lnTo>
                <a:lnTo>
                  <a:pt x="10502938" y="5956543"/>
                </a:lnTo>
                <a:lnTo>
                  <a:pt x="10497710" y="5960811"/>
                </a:lnTo>
                <a:lnTo>
                  <a:pt x="10492638" y="5965258"/>
                </a:lnTo>
                <a:lnTo>
                  <a:pt x="10487425" y="5969363"/>
                </a:lnTo>
                <a:lnTo>
                  <a:pt x="10482212" y="5973469"/>
                </a:lnTo>
                <a:lnTo>
                  <a:pt x="10476659" y="5977541"/>
                </a:lnTo>
                <a:lnTo>
                  <a:pt x="10471290" y="5981468"/>
                </a:lnTo>
                <a:lnTo>
                  <a:pt x="10465750" y="5985378"/>
                </a:lnTo>
                <a:lnTo>
                  <a:pt x="10460056" y="5989110"/>
                </a:lnTo>
                <a:lnTo>
                  <a:pt x="10454532" y="5992858"/>
                </a:lnTo>
                <a:lnTo>
                  <a:pt x="10448853" y="5996427"/>
                </a:lnTo>
                <a:lnTo>
                  <a:pt x="10442987" y="6000142"/>
                </a:lnTo>
                <a:lnTo>
                  <a:pt x="10437169" y="6003371"/>
                </a:lnTo>
                <a:lnTo>
                  <a:pt x="10431318" y="6006923"/>
                </a:lnTo>
                <a:lnTo>
                  <a:pt x="10425171" y="6009957"/>
                </a:lnTo>
                <a:lnTo>
                  <a:pt x="10419338" y="6013347"/>
                </a:lnTo>
                <a:lnTo>
                  <a:pt x="10413206" y="6016217"/>
                </a:lnTo>
                <a:lnTo>
                  <a:pt x="10406889" y="6019233"/>
                </a:lnTo>
                <a:lnTo>
                  <a:pt x="10400758" y="6022104"/>
                </a:lnTo>
                <a:lnTo>
                  <a:pt x="10394456" y="6024959"/>
                </a:lnTo>
                <a:lnTo>
                  <a:pt x="10388014" y="6027471"/>
                </a:lnTo>
                <a:lnTo>
                  <a:pt x="10381572" y="6029984"/>
                </a:lnTo>
                <a:lnTo>
                  <a:pt x="10375115" y="6032660"/>
                </a:lnTo>
                <a:lnTo>
                  <a:pt x="10368534" y="6034830"/>
                </a:lnTo>
                <a:lnTo>
                  <a:pt x="10361935" y="6037165"/>
                </a:lnTo>
                <a:lnTo>
                  <a:pt x="10355182" y="6039320"/>
                </a:lnTo>
                <a:lnTo>
                  <a:pt x="10348615" y="6041329"/>
                </a:lnTo>
                <a:lnTo>
                  <a:pt x="10341722" y="6043142"/>
                </a:lnTo>
                <a:lnTo>
                  <a:pt x="10334812" y="6045120"/>
                </a:lnTo>
                <a:lnTo>
                  <a:pt x="10327763" y="6046755"/>
                </a:lnTo>
                <a:lnTo>
                  <a:pt x="10320885" y="6048406"/>
                </a:lnTo>
                <a:lnTo>
                  <a:pt x="10314007" y="6050057"/>
                </a:lnTo>
                <a:lnTo>
                  <a:pt x="10306818" y="6051352"/>
                </a:lnTo>
                <a:lnTo>
                  <a:pt x="10299815" y="6052499"/>
                </a:lnTo>
                <a:lnTo>
                  <a:pt x="10292641" y="6053630"/>
                </a:lnTo>
                <a:lnTo>
                  <a:pt x="10285450" y="6054924"/>
                </a:lnTo>
                <a:lnTo>
                  <a:pt x="10278136" y="6055713"/>
                </a:lnTo>
                <a:lnTo>
                  <a:pt x="10270992" y="6056519"/>
                </a:lnTo>
                <a:lnTo>
                  <a:pt x="10263694" y="6057147"/>
                </a:lnTo>
                <a:lnTo>
                  <a:pt x="10256394" y="6057774"/>
                </a:lnTo>
                <a:lnTo>
                  <a:pt x="10248940" y="6058221"/>
                </a:lnTo>
                <a:lnTo>
                  <a:pt x="10241484" y="6058670"/>
                </a:lnTo>
                <a:lnTo>
                  <a:pt x="10234061" y="6058793"/>
                </a:lnTo>
                <a:lnTo>
                  <a:pt x="10226637" y="6058916"/>
                </a:lnTo>
                <a:lnTo>
                  <a:pt x="10219227" y="6058877"/>
                </a:lnTo>
                <a:lnTo>
                  <a:pt x="10211833" y="6058675"/>
                </a:lnTo>
                <a:lnTo>
                  <a:pt x="10204098" y="6058440"/>
                </a:lnTo>
                <a:lnTo>
                  <a:pt x="10196548" y="6058059"/>
                </a:lnTo>
                <a:lnTo>
                  <a:pt x="10188845" y="6057500"/>
                </a:lnTo>
                <a:lnTo>
                  <a:pt x="10181326" y="6056793"/>
                </a:lnTo>
                <a:lnTo>
                  <a:pt x="10173636" y="6056071"/>
                </a:lnTo>
                <a:lnTo>
                  <a:pt x="10165807" y="6055007"/>
                </a:lnTo>
                <a:lnTo>
                  <a:pt x="10158147" y="6053960"/>
                </a:lnTo>
                <a:lnTo>
                  <a:pt x="10150333" y="6052733"/>
                </a:lnTo>
                <a:lnTo>
                  <a:pt x="10142517" y="6051506"/>
                </a:lnTo>
                <a:lnTo>
                  <a:pt x="10134719" y="6050118"/>
                </a:lnTo>
                <a:lnTo>
                  <a:pt x="10127120" y="6048419"/>
                </a:lnTo>
                <a:lnTo>
                  <a:pt x="10119197" y="6046525"/>
                </a:lnTo>
                <a:lnTo>
                  <a:pt x="10111427" y="6044811"/>
                </a:lnTo>
                <a:lnTo>
                  <a:pt x="10103519" y="6042756"/>
                </a:lnTo>
                <a:lnTo>
                  <a:pt x="10095810" y="6040390"/>
                </a:lnTo>
                <a:lnTo>
                  <a:pt x="10087947" y="6037846"/>
                </a:lnTo>
                <a:lnTo>
                  <a:pt x="10080286" y="6034993"/>
                </a:lnTo>
                <a:lnTo>
                  <a:pt x="10072779" y="6032319"/>
                </a:lnTo>
                <a:lnTo>
                  <a:pt x="10065133" y="6029303"/>
                </a:lnTo>
                <a:lnTo>
                  <a:pt x="10057486" y="6026288"/>
                </a:lnTo>
                <a:lnTo>
                  <a:pt x="10049854" y="6023109"/>
                </a:lnTo>
                <a:lnTo>
                  <a:pt x="10042409" y="6019784"/>
                </a:lnTo>
                <a:lnTo>
                  <a:pt x="10034965" y="6016459"/>
                </a:lnTo>
                <a:lnTo>
                  <a:pt x="10027379" y="6012793"/>
                </a:lnTo>
                <a:lnTo>
                  <a:pt x="10019964" y="6009142"/>
                </a:lnTo>
                <a:lnTo>
                  <a:pt x="10012737" y="6005345"/>
                </a:lnTo>
                <a:lnTo>
                  <a:pt x="10005523" y="6001385"/>
                </a:lnTo>
                <a:lnTo>
                  <a:pt x="9998154" y="5997247"/>
                </a:lnTo>
                <a:lnTo>
                  <a:pt x="9990972" y="5992962"/>
                </a:lnTo>
                <a:lnTo>
                  <a:pt x="9983774" y="5988839"/>
                </a:lnTo>
                <a:lnTo>
                  <a:pt x="9976622" y="5984229"/>
                </a:lnTo>
                <a:lnTo>
                  <a:pt x="9969626" y="5979797"/>
                </a:lnTo>
                <a:lnTo>
                  <a:pt x="9962489" y="5975025"/>
                </a:lnTo>
                <a:lnTo>
                  <a:pt x="9955524" y="5970268"/>
                </a:lnTo>
                <a:lnTo>
                  <a:pt x="9948589" y="5965185"/>
                </a:lnTo>
                <a:lnTo>
                  <a:pt x="9941980" y="5960298"/>
                </a:lnTo>
                <a:lnTo>
                  <a:pt x="9935230" y="5955069"/>
                </a:lnTo>
                <a:lnTo>
                  <a:pt x="9928482" y="5949840"/>
                </a:lnTo>
                <a:lnTo>
                  <a:pt x="9921763" y="5944285"/>
                </a:lnTo>
                <a:lnTo>
                  <a:pt x="9915230" y="5938584"/>
                </a:lnTo>
                <a:lnTo>
                  <a:pt x="9908683" y="5933046"/>
                </a:lnTo>
                <a:lnTo>
                  <a:pt x="9902507" y="5927215"/>
                </a:lnTo>
                <a:lnTo>
                  <a:pt x="9896006" y="5921189"/>
                </a:lnTo>
                <a:lnTo>
                  <a:pt x="9889659" y="5915342"/>
                </a:lnTo>
                <a:lnTo>
                  <a:pt x="9883515" y="5909185"/>
                </a:lnTo>
                <a:lnTo>
                  <a:pt x="9877402" y="5902703"/>
                </a:lnTo>
                <a:lnTo>
                  <a:pt x="9871442" y="5896399"/>
                </a:lnTo>
                <a:lnTo>
                  <a:pt x="9865344" y="5889754"/>
                </a:lnTo>
                <a:lnTo>
                  <a:pt x="9859260" y="5882947"/>
                </a:lnTo>
                <a:lnTo>
                  <a:pt x="9853177" y="5876140"/>
                </a:lnTo>
                <a:lnTo>
                  <a:pt x="9847278" y="5869185"/>
                </a:lnTo>
                <a:lnTo>
                  <a:pt x="9841381" y="5862231"/>
                </a:lnTo>
                <a:lnTo>
                  <a:pt x="9835670" y="5855131"/>
                </a:lnTo>
                <a:lnTo>
                  <a:pt x="9829802" y="5847851"/>
                </a:lnTo>
                <a:lnTo>
                  <a:pt x="9824123" y="5840426"/>
                </a:lnTo>
                <a:lnTo>
                  <a:pt x="9818613" y="5833015"/>
                </a:lnTo>
                <a:lnTo>
                  <a:pt x="9812948" y="5825427"/>
                </a:lnTo>
                <a:lnTo>
                  <a:pt x="9807453" y="5817854"/>
                </a:lnTo>
                <a:lnTo>
                  <a:pt x="9801973" y="5810118"/>
                </a:lnTo>
                <a:lnTo>
                  <a:pt x="9796850" y="5802253"/>
                </a:lnTo>
                <a:lnTo>
                  <a:pt x="9791402" y="5794193"/>
                </a:lnTo>
                <a:lnTo>
                  <a:pt x="9786294" y="5786164"/>
                </a:lnTo>
                <a:lnTo>
                  <a:pt x="9781204" y="5777973"/>
                </a:lnTo>
                <a:lnTo>
                  <a:pt x="9776112" y="5769781"/>
                </a:lnTo>
                <a:lnTo>
                  <a:pt x="9776101" y="5769763"/>
                </a:lnTo>
                <a:lnTo>
                  <a:pt x="9775000" y="5772545"/>
                </a:lnTo>
                <a:lnTo>
                  <a:pt x="9769319" y="5785302"/>
                </a:lnTo>
                <a:lnTo>
                  <a:pt x="9763638" y="5798061"/>
                </a:lnTo>
                <a:lnTo>
                  <a:pt x="9757631" y="5810626"/>
                </a:lnTo>
                <a:lnTo>
                  <a:pt x="9751328" y="5822669"/>
                </a:lnTo>
                <a:lnTo>
                  <a:pt x="9744854" y="5834697"/>
                </a:lnTo>
                <a:lnTo>
                  <a:pt x="9737914" y="5846189"/>
                </a:lnTo>
                <a:lnTo>
                  <a:pt x="9730973" y="5857680"/>
                </a:lnTo>
                <a:lnTo>
                  <a:pt x="9723550" y="5868798"/>
                </a:lnTo>
                <a:lnTo>
                  <a:pt x="9715972" y="5879738"/>
                </a:lnTo>
                <a:lnTo>
                  <a:pt x="9708098" y="5890158"/>
                </a:lnTo>
                <a:lnTo>
                  <a:pt x="9699881" y="5900545"/>
                </a:lnTo>
                <a:lnTo>
                  <a:pt x="9691525" y="5910590"/>
                </a:lnTo>
                <a:lnTo>
                  <a:pt x="9682687" y="5920263"/>
                </a:lnTo>
                <a:lnTo>
                  <a:pt x="9673692" y="5929756"/>
                </a:lnTo>
                <a:lnTo>
                  <a:pt x="9668775" y="5934382"/>
                </a:lnTo>
                <a:lnTo>
                  <a:pt x="9664015" y="5939186"/>
                </a:lnTo>
                <a:lnTo>
                  <a:pt x="9659113" y="5943648"/>
                </a:lnTo>
                <a:lnTo>
                  <a:pt x="9654198" y="5948273"/>
                </a:lnTo>
                <a:lnTo>
                  <a:pt x="9649125" y="5952720"/>
                </a:lnTo>
                <a:lnTo>
                  <a:pt x="9643897" y="5956988"/>
                </a:lnTo>
                <a:lnTo>
                  <a:pt x="9638825" y="5961434"/>
                </a:lnTo>
                <a:lnTo>
                  <a:pt x="9633613" y="5965540"/>
                </a:lnTo>
                <a:lnTo>
                  <a:pt x="9628399" y="5969645"/>
                </a:lnTo>
                <a:lnTo>
                  <a:pt x="9622846" y="5973718"/>
                </a:lnTo>
                <a:lnTo>
                  <a:pt x="9617478" y="5977645"/>
                </a:lnTo>
                <a:lnTo>
                  <a:pt x="9611939" y="5981556"/>
                </a:lnTo>
                <a:lnTo>
                  <a:pt x="9606244" y="5985287"/>
                </a:lnTo>
                <a:lnTo>
                  <a:pt x="9600720" y="5989035"/>
                </a:lnTo>
                <a:lnTo>
                  <a:pt x="9595040" y="5992604"/>
                </a:lnTo>
                <a:lnTo>
                  <a:pt x="9589175" y="5996319"/>
                </a:lnTo>
                <a:lnTo>
                  <a:pt x="9583356" y="5999547"/>
                </a:lnTo>
                <a:lnTo>
                  <a:pt x="9577506" y="6003101"/>
                </a:lnTo>
                <a:lnTo>
                  <a:pt x="9571359" y="6006134"/>
                </a:lnTo>
                <a:lnTo>
                  <a:pt x="9565524" y="6009523"/>
                </a:lnTo>
                <a:lnTo>
                  <a:pt x="9559393" y="6012394"/>
                </a:lnTo>
                <a:lnTo>
                  <a:pt x="9553076" y="6015411"/>
                </a:lnTo>
                <a:lnTo>
                  <a:pt x="9546945" y="6018281"/>
                </a:lnTo>
                <a:lnTo>
                  <a:pt x="9540644" y="6021135"/>
                </a:lnTo>
                <a:lnTo>
                  <a:pt x="9534201" y="6023648"/>
                </a:lnTo>
                <a:lnTo>
                  <a:pt x="9527761" y="6026161"/>
                </a:lnTo>
                <a:lnTo>
                  <a:pt x="9521303" y="6028837"/>
                </a:lnTo>
                <a:lnTo>
                  <a:pt x="9514720" y="6031008"/>
                </a:lnTo>
                <a:lnTo>
                  <a:pt x="9508123" y="6033342"/>
                </a:lnTo>
                <a:lnTo>
                  <a:pt x="9501369" y="6035496"/>
                </a:lnTo>
                <a:lnTo>
                  <a:pt x="9494802" y="6037505"/>
                </a:lnTo>
                <a:lnTo>
                  <a:pt x="9487908" y="6039319"/>
                </a:lnTo>
                <a:lnTo>
                  <a:pt x="9481000" y="6041296"/>
                </a:lnTo>
                <a:lnTo>
                  <a:pt x="9473951" y="6042932"/>
                </a:lnTo>
                <a:lnTo>
                  <a:pt x="9467073" y="6044583"/>
                </a:lnTo>
                <a:lnTo>
                  <a:pt x="9460194" y="6046234"/>
                </a:lnTo>
                <a:lnTo>
                  <a:pt x="9453006" y="6047529"/>
                </a:lnTo>
                <a:lnTo>
                  <a:pt x="9446002" y="6048675"/>
                </a:lnTo>
                <a:lnTo>
                  <a:pt x="9438827" y="6049807"/>
                </a:lnTo>
                <a:lnTo>
                  <a:pt x="9431639" y="6051101"/>
                </a:lnTo>
                <a:lnTo>
                  <a:pt x="9424323" y="6051890"/>
                </a:lnTo>
                <a:lnTo>
                  <a:pt x="9417180" y="6052697"/>
                </a:lnTo>
                <a:lnTo>
                  <a:pt x="9409881" y="6053324"/>
                </a:lnTo>
                <a:lnTo>
                  <a:pt x="9402582" y="6053950"/>
                </a:lnTo>
                <a:lnTo>
                  <a:pt x="9395127" y="6054399"/>
                </a:lnTo>
                <a:lnTo>
                  <a:pt x="9387673" y="6054847"/>
                </a:lnTo>
                <a:lnTo>
                  <a:pt x="9380249" y="6054970"/>
                </a:lnTo>
                <a:lnTo>
                  <a:pt x="9372824" y="6055094"/>
                </a:lnTo>
                <a:lnTo>
                  <a:pt x="9365415" y="6055054"/>
                </a:lnTo>
                <a:lnTo>
                  <a:pt x="9358021" y="6054851"/>
                </a:lnTo>
                <a:lnTo>
                  <a:pt x="9350285" y="6054617"/>
                </a:lnTo>
                <a:lnTo>
                  <a:pt x="9342737" y="6054237"/>
                </a:lnTo>
                <a:lnTo>
                  <a:pt x="9335032" y="6053676"/>
                </a:lnTo>
                <a:lnTo>
                  <a:pt x="9327514" y="6052970"/>
                </a:lnTo>
                <a:lnTo>
                  <a:pt x="9319823" y="6052248"/>
                </a:lnTo>
                <a:lnTo>
                  <a:pt x="9311994" y="6051184"/>
                </a:lnTo>
                <a:lnTo>
                  <a:pt x="9304334" y="6050136"/>
                </a:lnTo>
                <a:lnTo>
                  <a:pt x="9296519" y="6048910"/>
                </a:lnTo>
                <a:lnTo>
                  <a:pt x="9288705" y="6047683"/>
                </a:lnTo>
                <a:lnTo>
                  <a:pt x="9280907" y="6046294"/>
                </a:lnTo>
                <a:lnTo>
                  <a:pt x="9273307" y="6044596"/>
                </a:lnTo>
                <a:lnTo>
                  <a:pt x="9265384" y="6042702"/>
                </a:lnTo>
                <a:lnTo>
                  <a:pt x="9257615" y="6040988"/>
                </a:lnTo>
                <a:lnTo>
                  <a:pt x="9249705" y="6038932"/>
                </a:lnTo>
                <a:lnTo>
                  <a:pt x="9241997" y="6036567"/>
                </a:lnTo>
                <a:lnTo>
                  <a:pt x="9234134" y="6034024"/>
                </a:lnTo>
                <a:lnTo>
                  <a:pt x="9226474" y="6031170"/>
                </a:lnTo>
                <a:lnTo>
                  <a:pt x="9218967" y="6028496"/>
                </a:lnTo>
                <a:lnTo>
                  <a:pt x="9211320" y="6025480"/>
                </a:lnTo>
                <a:lnTo>
                  <a:pt x="9203673" y="6022465"/>
                </a:lnTo>
                <a:lnTo>
                  <a:pt x="9196043" y="6019286"/>
                </a:lnTo>
                <a:lnTo>
                  <a:pt x="9188597" y="6015960"/>
                </a:lnTo>
                <a:lnTo>
                  <a:pt x="9181152" y="6012636"/>
                </a:lnTo>
                <a:lnTo>
                  <a:pt x="9173566" y="6008970"/>
                </a:lnTo>
                <a:lnTo>
                  <a:pt x="9166152" y="6005319"/>
                </a:lnTo>
                <a:lnTo>
                  <a:pt x="9161760" y="6003010"/>
                </a:lnTo>
                <a:lnTo>
                  <a:pt x="9154606" y="6009740"/>
                </a:lnTo>
                <a:lnTo>
                  <a:pt x="9145549" y="6017681"/>
                </a:lnTo>
                <a:lnTo>
                  <a:pt x="9136213" y="6025301"/>
                </a:lnTo>
                <a:lnTo>
                  <a:pt x="9127157" y="6033242"/>
                </a:lnTo>
                <a:lnTo>
                  <a:pt x="9117847" y="6040573"/>
                </a:lnTo>
                <a:lnTo>
                  <a:pt x="9108541" y="6047903"/>
                </a:lnTo>
                <a:lnTo>
                  <a:pt x="9098622" y="6055177"/>
                </a:lnTo>
                <a:lnTo>
                  <a:pt x="9089036" y="6062188"/>
                </a:lnTo>
                <a:lnTo>
                  <a:pt x="9079145" y="6069171"/>
                </a:lnTo>
                <a:lnTo>
                  <a:pt x="9068976" y="6075835"/>
                </a:lnTo>
                <a:lnTo>
                  <a:pt x="9059113" y="6082527"/>
                </a:lnTo>
                <a:lnTo>
                  <a:pt x="9048970" y="6088901"/>
                </a:lnTo>
                <a:lnTo>
                  <a:pt x="9038498" y="6095535"/>
                </a:lnTo>
                <a:lnTo>
                  <a:pt x="9028104" y="6101298"/>
                </a:lnTo>
                <a:lnTo>
                  <a:pt x="9017659" y="6107644"/>
                </a:lnTo>
                <a:lnTo>
                  <a:pt x="9006682" y="6113059"/>
                </a:lnTo>
                <a:lnTo>
                  <a:pt x="8996264" y="6119114"/>
                </a:lnTo>
                <a:lnTo>
                  <a:pt x="8985316" y="6124239"/>
                </a:lnTo>
                <a:lnTo>
                  <a:pt x="8974036" y="6129626"/>
                </a:lnTo>
                <a:lnTo>
                  <a:pt x="8963087" y="6134751"/>
                </a:lnTo>
                <a:lnTo>
                  <a:pt x="8951835" y="6139848"/>
                </a:lnTo>
                <a:lnTo>
                  <a:pt x="8940331" y="6144335"/>
                </a:lnTo>
                <a:lnTo>
                  <a:pt x="8928829" y="6148823"/>
                </a:lnTo>
                <a:lnTo>
                  <a:pt x="8917297" y="6153600"/>
                </a:lnTo>
                <a:lnTo>
                  <a:pt x="8905543" y="6157477"/>
                </a:lnTo>
                <a:lnTo>
                  <a:pt x="8893763" y="6161645"/>
                </a:lnTo>
                <a:lnTo>
                  <a:pt x="8881702" y="6165495"/>
                </a:lnTo>
                <a:lnTo>
                  <a:pt x="8869976" y="6169082"/>
                </a:lnTo>
                <a:lnTo>
                  <a:pt x="8857666" y="6172320"/>
                </a:lnTo>
                <a:lnTo>
                  <a:pt x="8845329" y="6175850"/>
                </a:lnTo>
                <a:lnTo>
                  <a:pt x="8832743" y="6178771"/>
                </a:lnTo>
                <a:lnTo>
                  <a:pt x="8820459" y="6181719"/>
                </a:lnTo>
                <a:lnTo>
                  <a:pt x="8808176" y="6184668"/>
                </a:lnTo>
                <a:lnTo>
                  <a:pt x="8795338" y="6186978"/>
                </a:lnTo>
                <a:lnTo>
                  <a:pt x="8782833" y="6189027"/>
                </a:lnTo>
                <a:lnTo>
                  <a:pt x="8770022" y="6191047"/>
                </a:lnTo>
                <a:lnTo>
                  <a:pt x="8757183" y="6193357"/>
                </a:lnTo>
                <a:lnTo>
                  <a:pt x="8744122" y="6194767"/>
                </a:lnTo>
                <a:lnTo>
                  <a:pt x="8731366" y="6196207"/>
                </a:lnTo>
                <a:lnTo>
                  <a:pt x="8718332" y="6197326"/>
                </a:lnTo>
                <a:lnTo>
                  <a:pt x="8705299" y="6198446"/>
                </a:lnTo>
                <a:lnTo>
                  <a:pt x="8691986" y="6199247"/>
                </a:lnTo>
                <a:lnTo>
                  <a:pt x="8678673" y="6200047"/>
                </a:lnTo>
                <a:lnTo>
                  <a:pt x="8665417" y="6200267"/>
                </a:lnTo>
                <a:lnTo>
                  <a:pt x="8652158" y="6200487"/>
                </a:lnTo>
                <a:lnTo>
                  <a:pt x="8638928" y="6200416"/>
                </a:lnTo>
                <a:lnTo>
                  <a:pt x="8625726" y="6200055"/>
                </a:lnTo>
                <a:lnTo>
                  <a:pt x="8611912" y="6199637"/>
                </a:lnTo>
                <a:lnTo>
                  <a:pt x="8598433" y="6198956"/>
                </a:lnTo>
                <a:lnTo>
                  <a:pt x="8584675" y="6197957"/>
                </a:lnTo>
                <a:lnTo>
                  <a:pt x="8571249" y="6196696"/>
                </a:lnTo>
                <a:lnTo>
                  <a:pt x="8557516" y="6195406"/>
                </a:lnTo>
                <a:lnTo>
                  <a:pt x="8543535" y="6193507"/>
                </a:lnTo>
                <a:lnTo>
                  <a:pt x="8529859" y="6191636"/>
                </a:lnTo>
                <a:lnTo>
                  <a:pt x="8515903" y="6189446"/>
                </a:lnTo>
                <a:lnTo>
                  <a:pt x="8501948" y="6187256"/>
                </a:lnTo>
                <a:lnTo>
                  <a:pt x="8488021" y="6184775"/>
                </a:lnTo>
                <a:lnTo>
                  <a:pt x="8474453" y="6181742"/>
                </a:lnTo>
                <a:lnTo>
                  <a:pt x="8460303" y="6178361"/>
                </a:lnTo>
                <a:lnTo>
                  <a:pt x="8446431" y="6175300"/>
                </a:lnTo>
                <a:lnTo>
                  <a:pt x="8432307" y="6171629"/>
                </a:lnTo>
                <a:lnTo>
                  <a:pt x="8418543" y="6167406"/>
                </a:lnTo>
                <a:lnTo>
                  <a:pt x="8404502" y="6162863"/>
                </a:lnTo>
                <a:lnTo>
                  <a:pt x="8390822" y="6157768"/>
                </a:lnTo>
                <a:lnTo>
                  <a:pt x="8377417" y="6152992"/>
                </a:lnTo>
                <a:lnTo>
                  <a:pt x="8363763" y="6147607"/>
                </a:lnTo>
                <a:lnTo>
                  <a:pt x="8350109" y="6142223"/>
                </a:lnTo>
                <a:lnTo>
                  <a:pt x="8336481" y="6136546"/>
                </a:lnTo>
                <a:lnTo>
                  <a:pt x="8323187" y="6130608"/>
                </a:lnTo>
                <a:lnTo>
                  <a:pt x="8309893" y="6124671"/>
                </a:lnTo>
                <a:lnTo>
                  <a:pt x="8296347" y="6118125"/>
                </a:lnTo>
                <a:lnTo>
                  <a:pt x="8283106" y="6111605"/>
                </a:lnTo>
                <a:lnTo>
                  <a:pt x="8270199" y="6104825"/>
                </a:lnTo>
                <a:lnTo>
                  <a:pt x="8257319" y="6097755"/>
                </a:lnTo>
                <a:lnTo>
                  <a:pt x="8244160" y="6090364"/>
                </a:lnTo>
                <a:lnTo>
                  <a:pt x="8231335" y="6082712"/>
                </a:lnTo>
                <a:lnTo>
                  <a:pt x="8218481" y="6075351"/>
                </a:lnTo>
                <a:lnTo>
                  <a:pt x="8205711" y="6067119"/>
                </a:lnTo>
                <a:lnTo>
                  <a:pt x="8193217" y="6059205"/>
                </a:lnTo>
                <a:lnTo>
                  <a:pt x="8180474" y="6050682"/>
                </a:lnTo>
                <a:lnTo>
                  <a:pt x="8168035" y="6042187"/>
                </a:lnTo>
                <a:lnTo>
                  <a:pt x="8155650" y="6033112"/>
                </a:lnTo>
                <a:lnTo>
                  <a:pt x="8143849" y="6024385"/>
                </a:lnTo>
                <a:lnTo>
                  <a:pt x="8131797" y="6015047"/>
                </a:lnTo>
                <a:lnTo>
                  <a:pt x="8119746" y="6005711"/>
                </a:lnTo>
                <a:lnTo>
                  <a:pt x="8107748" y="5995791"/>
                </a:lnTo>
                <a:lnTo>
                  <a:pt x="8096084" y="5985612"/>
                </a:lnTo>
                <a:lnTo>
                  <a:pt x="8084391" y="5975721"/>
                </a:lnTo>
                <a:lnTo>
                  <a:pt x="8073364" y="5965309"/>
                </a:lnTo>
                <a:lnTo>
                  <a:pt x="8061754" y="5954548"/>
                </a:lnTo>
                <a:lnTo>
                  <a:pt x="8050421" y="5944106"/>
                </a:lnTo>
                <a:lnTo>
                  <a:pt x="8039449" y="5933112"/>
                </a:lnTo>
                <a:lnTo>
                  <a:pt x="8028532" y="5921537"/>
                </a:lnTo>
                <a:lnTo>
                  <a:pt x="8017891" y="5910281"/>
                </a:lnTo>
                <a:lnTo>
                  <a:pt x="8007000" y="5898416"/>
                </a:lnTo>
                <a:lnTo>
                  <a:pt x="7996136" y="5886260"/>
                </a:lnTo>
                <a:lnTo>
                  <a:pt x="7985273" y="5874104"/>
                </a:lnTo>
                <a:lnTo>
                  <a:pt x="7974742" y="5861685"/>
                </a:lnTo>
                <a:lnTo>
                  <a:pt x="7964211" y="5849268"/>
                </a:lnTo>
                <a:lnTo>
                  <a:pt x="7954012" y="5836588"/>
                </a:lnTo>
                <a:lnTo>
                  <a:pt x="7943536" y="5823589"/>
                </a:lnTo>
                <a:lnTo>
                  <a:pt x="7933392" y="5810329"/>
                </a:lnTo>
                <a:lnTo>
                  <a:pt x="7923552" y="5797096"/>
                </a:lnTo>
                <a:lnTo>
                  <a:pt x="7913436" y="5783546"/>
                </a:lnTo>
                <a:lnTo>
                  <a:pt x="7903624" y="5770024"/>
                </a:lnTo>
                <a:lnTo>
                  <a:pt x="7893840" y="5756210"/>
                </a:lnTo>
                <a:lnTo>
                  <a:pt x="7884693" y="5742164"/>
                </a:lnTo>
                <a:lnTo>
                  <a:pt x="7874963" y="5727771"/>
                </a:lnTo>
                <a:lnTo>
                  <a:pt x="7865843" y="5713433"/>
                </a:lnTo>
                <a:lnTo>
                  <a:pt x="7856752" y="5698807"/>
                </a:lnTo>
                <a:lnTo>
                  <a:pt x="7847660" y="5684180"/>
                </a:lnTo>
                <a:lnTo>
                  <a:pt x="7847641" y="5684147"/>
                </a:lnTo>
                <a:lnTo>
                  <a:pt x="7845675" y="5689114"/>
                </a:lnTo>
                <a:lnTo>
                  <a:pt x="7835530" y="5711895"/>
                </a:lnTo>
                <a:lnTo>
                  <a:pt x="7825386" y="5734679"/>
                </a:lnTo>
                <a:lnTo>
                  <a:pt x="7814658" y="5757115"/>
                </a:lnTo>
                <a:lnTo>
                  <a:pt x="7803404" y="5778622"/>
                </a:lnTo>
                <a:lnTo>
                  <a:pt x="7791843" y="5800100"/>
                </a:lnTo>
                <a:lnTo>
                  <a:pt x="7779449" y="5820620"/>
                </a:lnTo>
                <a:lnTo>
                  <a:pt x="7767055" y="5841140"/>
                </a:lnTo>
                <a:lnTo>
                  <a:pt x="7753800" y="5860994"/>
                </a:lnTo>
                <a:lnTo>
                  <a:pt x="7740267" y="5880529"/>
                </a:lnTo>
                <a:lnTo>
                  <a:pt x="7726206" y="5899135"/>
                </a:lnTo>
                <a:lnTo>
                  <a:pt x="7711535" y="5917684"/>
                </a:lnTo>
                <a:lnTo>
                  <a:pt x="7696613" y="5935622"/>
                </a:lnTo>
                <a:lnTo>
                  <a:pt x="7680830" y="5952893"/>
                </a:lnTo>
                <a:lnTo>
                  <a:pt x="7664770" y="5969846"/>
                </a:lnTo>
                <a:lnTo>
                  <a:pt x="7655990" y="5978106"/>
                </a:lnTo>
                <a:lnTo>
                  <a:pt x="7647489" y="5986684"/>
                </a:lnTo>
                <a:lnTo>
                  <a:pt x="7638736" y="5994653"/>
                </a:lnTo>
                <a:lnTo>
                  <a:pt x="7629957" y="6002913"/>
                </a:lnTo>
                <a:lnTo>
                  <a:pt x="7620899" y="6010854"/>
                </a:lnTo>
                <a:lnTo>
                  <a:pt x="7611563" y="6018474"/>
                </a:lnTo>
                <a:lnTo>
                  <a:pt x="7602507" y="6026414"/>
                </a:lnTo>
                <a:lnTo>
                  <a:pt x="7593198" y="6033746"/>
                </a:lnTo>
                <a:lnTo>
                  <a:pt x="7583891" y="6041075"/>
                </a:lnTo>
                <a:lnTo>
                  <a:pt x="7573972" y="6048349"/>
                </a:lnTo>
                <a:lnTo>
                  <a:pt x="7564387" y="6055361"/>
                </a:lnTo>
                <a:lnTo>
                  <a:pt x="7554496" y="6062344"/>
                </a:lnTo>
                <a:lnTo>
                  <a:pt x="7544326" y="6069007"/>
                </a:lnTo>
                <a:lnTo>
                  <a:pt x="7534463" y="6075700"/>
                </a:lnTo>
                <a:lnTo>
                  <a:pt x="7524321" y="6082073"/>
                </a:lnTo>
                <a:lnTo>
                  <a:pt x="7513848" y="6088708"/>
                </a:lnTo>
                <a:lnTo>
                  <a:pt x="7503455" y="6094471"/>
                </a:lnTo>
                <a:lnTo>
                  <a:pt x="7493009" y="6100818"/>
                </a:lnTo>
                <a:lnTo>
                  <a:pt x="7482033" y="6106232"/>
                </a:lnTo>
                <a:lnTo>
                  <a:pt x="7471615" y="6112286"/>
                </a:lnTo>
                <a:lnTo>
                  <a:pt x="7460666" y="6117412"/>
                </a:lnTo>
                <a:lnTo>
                  <a:pt x="7449387" y="6122798"/>
                </a:lnTo>
                <a:lnTo>
                  <a:pt x="7438439" y="6127924"/>
                </a:lnTo>
                <a:lnTo>
                  <a:pt x="7427187" y="6133021"/>
                </a:lnTo>
                <a:lnTo>
                  <a:pt x="7415682" y="6137508"/>
                </a:lnTo>
                <a:lnTo>
                  <a:pt x="7404179" y="6141995"/>
                </a:lnTo>
                <a:lnTo>
                  <a:pt x="7392649" y="6146774"/>
                </a:lnTo>
                <a:lnTo>
                  <a:pt x="7380894" y="6150650"/>
                </a:lnTo>
                <a:lnTo>
                  <a:pt x="7369113" y="6154819"/>
                </a:lnTo>
                <a:lnTo>
                  <a:pt x="7357053" y="6158667"/>
                </a:lnTo>
                <a:lnTo>
                  <a:pt x="7345328" y="6162254"/>
                </a:lnTo>
                <a:lnTo>
                  <a:pt x="7333017" y="6165492"/>
                </a:lnTo>
                <a:lnTo>
                  <a:pt x="7320680" y="6169022"/>
                </a:lnTo>
                <a:lnTo>
                  <a:pt x="7308093" y="6171943"/>
                </a:lnTo>
                <a:lnTo>
                  <a:pt x="7295809" y="6174892"/>
                </a:lnTo>
                <a:lnTo>
                  <a:pt x="7283528" y="6177842"/>
                </a:lnTo>
                <a:lnTo>
                  <a:pt x="7270689" y="6180152"/>
                </a:lnTo>
                <a:lnTo>
                  <a:pt x="7258184" y="6182200"/>
                </a:lnTo>
                <a:lnTo>
                  <a:pt x="7245373" y="6184220"/>
                </a:lnTo>
                <a:lnTo>
                  <a:pt x="7232534" y="6186530"/>
                </a:lnTo>
                <a:lnTo>
                  <a:pt x="7219473" y="6187940"/>
                </a:lnTo>
                <a:lnTo>
                  <a:pt x="7206717" y="6189380"/>
                </a:lnTo>
                <a:lnTo>
                  <a:pt x="7193683" y="6190500"/>
                </a:lnTo>
                <a:lnTo>
                  <a:pt x="7180648" y="6191619"/>
                </a:lnTo>
                <a:lnTo>
                  <a:pt x="7167337" y="6192419"/>
                </a:lnTo>
                <a:lnTo>
                  <a:pt x="7154025" y="6193221"/>
                </a:lnTo>
                <a:lnTo>
                  <a:pt x="7140767" y="6193441"/>
                </a:lnTo>
                <a:lnTo>
                  <a:pt x="7127509" y="6193661"/>
                </a:lnTo>
                <a:lnTo>
                  <a:pt x="7114280" y="6193590"/>
                </a:lnTo>
                <a:lnTo>
                  <a:pt x="7101077" y="6193228"/>
                </a:lnTo>
                <a:lnTo>
                  <a:pt x="7087263" y="6192810"/>
                </a:lnTo>
                <a:lnTo>
                  <a:pt x="7073783" y="6192130"/>
                </a:lnTo>
                <a:lnTo>
                  <a:pt x="7060024" y="6191130"/>
                </a:lnTo>
                <a:lnTo>
                  <a:pt x="7046598" y="6189869"/>
                </a:lnTo>
                <a:lnTo>
                  <a:pt x="7032867" y="6188579"/>
                </a:lnTo>
                <a:lnTo>
                  <a:pt x="7018885" y="6186680"/>
                </a:lnTo>
                <a:lnTo>
                  <a:pt x="7005209" y="6184808"/>
                </a:lnTo>
                <a:lnTo>
                  <a:pt x="6991254" y="6182618"/>
                </a:lnTo>
                <a:lnTo>
                  <a:pt x="6977299" y="6180429"/>
                </a:lnTo>
                <a:lnTo>
                  <a:pt x="6963372" y="6177947"/>
                </a:lnTo>
                <a:lnTo>
                  <a:pt x="6949805" y="6174915"/>
                </a:lnTo>
                <a:lnTo>
                  <a:pt x="6935654" y="6171534"/>
                </a:lnTo>
                <a:lnTo>
                  <a:pt x="6921781" y="6168472"/>
                </a:lnTo>
                <a:lnTo>
                  <a:pt x="6907658" y="6164802"/>
                </a:lnTo>
                <a:lnTo>
                  <a:pt x="6893894" y="6160579"/>
                </a:lnTo>
                <a:lnTo>
                  <a:pt x="6879854" y="6156037"/>
                </a:lnTo>
                <a:lnTo>
                  <a:pt x="6866172" y="6150941"/>
                </a:lnTo>
                <a:lnTo>
                  <a:pt x="6852767" y="6146165"/>
                </a:lnTo>
                <a:lnTo>
                  <a:pt x="6839114" y="6140780"/>
                </a:lnTo>
                <a:lnTo>
                  <a:pt x="6825460" y="6135395"/>
                </a:lnTo>
                <a:lnTo>
                  <a:pt x="6811832" y="6129719"/>
                </a:lnTo>
                <a:lnTo>
                  <a:pt x="6798537" y="6123781"/>
                </a:lnTo>
                <a:lnTo>
                  <a:pt x="6785243" y="6117844"/>
                </a:lnTo>
                <a:lnTo>
                  <a:pt x="6771697" y="6111297"/>
                </a:lnTo>
                <a:lnTo>
                  <a:pt x="6758457" y="6104778"/>
                </a:lnTo>
                <a:lnTo>
                  <a:pt x="6745550" y="6097998"/>
                </a:lnTo>
                <a:lnTo>
                  <a:pt x="6732669" y="6090928"/>
                </a:lnTo>
                <a:lnTo>
                  <a:pt x="6719512" y="6083538"/>
                </a:lnTo>
                <a:lnTo>
                  <a:pt x="6706686" y="6075886"/>
                </a:lnTo>
                <a:lnTo>
                  <a:pt x="6693832" y="6068523"/>
                </a:lnTo>
                <a:lnTo>
                  <a:pt x="6681061" y="6060292"/>
                </a:lnTo>
                <a:lnTo>
                  <a:pt x="6668568" y="6052378"/>
                </a:lnTo>
                <a:lnTo>
                  <a:pt x="6655824" y="6043855"/>
                </a:lnTo>
                <a:lnTo>
                  <a:pt x="6643385" y="6035360"/>
                </a:lnTo>
                <a:lnTo>
                  <a:pt x="6631001" y="6026285"/>
                </a:lnTo>
                <a:lnTo>
                  <a:pt x="6619199" y="6017558"/>
                </a:lnTo>
                <a:lnTo>
                  <a:pt x="6607148" y="6008219"/>
                </a:lnTo>
                <a:lnTo>
                  <a:pt x="6595096" y="5998883"/>
                </a:lnTo>
                <a:lnTo>
                  <a:pt x="6583099" y="5988965"/>
                </a:lnTo>
                <a:lnTo>
                  <a:pt x="6571434" y="5978784"/>
                </a:lnTo>
                <a:lnTo>
                  <a:pt x="6559741" y="5968895"/>
                </a:lnTo>
                <a:lnTo>
                  <a:pt x="6548714" y="5958482"/>
                </a:lnTo>
                <a:lnTo>
                  <a:pt x="6537105" y="5947720"/>
                </a:lnTo>
                <a:lnTo>
                  <a:pt x="6525772" y="5937279"/>
                </a:lnTo>
                <a:lnTo>
                  <a:pt x="6514800" y="5926286"/>
                </a:lnTo>
                <a:lnTo>
                  <a:pt x="6503882" y="5914710"/>
                </a:lnTo>
                <a:lnTo>
                  <a:pt x="6493241" y="5903455"/>
                </a:lnTo>
                <a:lnTo>
                  <a:pt x="6482351" y="5891589"/>
                </a:lnTo>
                <a:lnTo>
                  <a:pt x="6471486" y="5879433"/>
                </a:lnTo>
                <a:lnTo>
                  <a:pt x="6460624" y="5867276"/>
                </a:lnTo>
                <a:lnTo>
                  <a:pt x="6450092" y="5854859"/>
                </a:lnTo>
                <a:lnTo>
                  <a:pt x="6439561" y="5842440"/>
                </a:lnTo>
                <a:lnTo>
                  <a:pt x="6429363" y="5829761"/>
                </a:lnTo>
                <a:lnTo>
                  <a:pt x="6425996" y="5825583"/>
                </a:lnTo>
                <a:lnTo>
                  <a:pt x="6422443" y="5829854"/>
                </a:lnTo>
                <a:lnTo>
                  <a:pt x="6404111" y="5849915"/>
                </a:lnTo>
                <a:lnTo>
                  <a:pt x="6385456" y="5869606"/>
                </a:lnTo>
                <a:lnTo>
                  <a:pt x="6375258" y="5879200"/>
                </a:lnTo>
                <a:lnTo>
                  <a:pt x="6365384" y="5889164"/>
                </a:lnTo>
                <a:lnTo>
                  <a:pt x="6355218" y="5898420"/>
                </a:lnTo>
                <a:lnTo>
                  <a:pt x="6345021" y="5908013"/>
                </a:lnTo>
                <a:lnTo>
                  <a:pt x="6334500" y="5917237"/>
                </a:lnTo>
                <a:lnTo>
                  <a:pt x="6323658" y="5926088"/>
                </a:lnTo>
                <a:lnTo>
                  <a:pt x="6313137" y="5935311"/>
                </a:lnTo>
                <a:lnTo>
                  <a:pt x="6302325" y="5943826"/>
                </a:lnTo>
                <a:lnTo>
                  <a:pt x="6291514" y="5952341"/>
                </a:lnTo>
                <a:lnTo>
                  <a:pt x="6279995" y="5960790"/>
                </a:lnTo>
                <a:lnTo>
                  <a:pt x="6268861" y="5968933"/>
                </a:lnTo>
                <a:lnTo>
                  <a:pt x="6257372" y="5977044"/>
                </a:lnTo>
                <a:lnTo>
                  <a:pt x="6245559" y="5984784"/>
                </a:lnTo>
                <a:lnTo>
                  <a:pt x="6234103" y="5992557"/>
                </a:lnTo>
                <a:lnTo>
                  <a:pt x="6222323" y="5999960"/>
                </a:lnTo>
                <a:lnTo>
                  <a:pt x="6210158" y="6007667"/>
                </a:lnTo>
                <a:lnTo>
                  <a:pt x="6198087" y="6014361"/>
                </a:lnTo>
                <a:lnTo>
                  <a:pt x="6185953" y="6021731"/>
                </a:lnTo>
                <a:lnTo>
                  <a:pt x="6173205" y="6028021"/>
                </a:lnTo>
                <a:lnTo>
                  <a:pt x="6161103" y="6035054"/>
                </a:lnTo>
                <a:lnTo>
                  <a:pt x="6148387" y="6041006"/>
                </a:lnTo>
                <a:lnTo>
                  <a:pt x="6135285" y="6047263"/>
                </a:lnTo>
                <a:lnTo>
                  <a:pt x="6122569" y="6053217"/>
                </a:lnTo>
                <a:lnTo>
                  <a:pt x="6109499" y="6059137"/>
                </a:lnTo>
                <a:lnTo>
                  <a:pt x="6096137" y="6064349"/>
                </a:lnTo>
                <a:lnTo>
                  <a:pt x="6082777" y="6069561"/>
                </a:lnTo>
                <a:lnTo>
                  <a:pt x="6069383" y="6075110"/>
                </a:lnTo>
                <a:lnTo>
                  <a:pt x="6055731" y="6079613"/>
                </a:lnTo>
                <a:lnTo>
                  <a:pt x="6042046" y="6084455"/>
                </a:lnTo>
                <a:lnTo>
                  <a:pt x="6028041" y="6088925"/>
                </a:lnTo>
                <a:lnTo>
                  <a:pt x="6014419" y="6093092"/>
                </a:lnTo>
                <a:lnTo>
                  <a:pt x="6000120" y="6096853"/>
                </a:lnTo>
                <a:lnTo>
                  <a:pt x="5985790" y="6100953"/>
                </a:lnTo>
                <a:lnTo>
                  <a:pt x="5971170" y="6104345"/>
                </a:lnTo>
                <a:lnTo>
                  <a:pt x="5956903" y="6107770"/>
                </a:lnTo>
                <a:lnTo>
                  <a:pt x="5942637" y="6111195"/>
                </a:lnTo>
                <a:lnTo>
                  <a:pt x="5927726" y="6113879"/>
                </a:lnTo>
                <a:lnTo>
                  <a:pt x="5913200" y="6116258"/>
                </a:lnTo>
                <a:lnTo>
                  <a:pt x="5898321" y="6118605"/>
                </a:lnTo>
                <a:lnTo>
                  <a:pt x="5883408" y="6121288"/>
                </a:lnTo>
                <a:lnTo>
                  <a:pt x="5868237" y="6122926"/>
                </a:lnTo>
                <a:lnTo>
                  <a:pt x="5853421" y="6124598"/>
                </a:lnTo>
                <a:lnTo>
                  <a:pt x="5838282" y="6125899"/>
                </a:lnTo>
                <a:lnTo>
                  <a:pt x="5823143" y="6127199"/>
                </a:lnTo>
                <a:lnTo>
                  <a:pt x="5807680" y="6128129"/>
                </a:lnTo>
                <a:lnTo>
                  <a:pt x="5792217" y="6129059"/>
                </a:lnTo>
                <a:lnTo>
                  <a:pt x="5776820" y="6129315"/>
                </a:lnTo>
                <a:lnTo>
                  <a:pt x="5761419" y="6129569"/>
                </a:lnTo>
                <a:lnTo>
                  <a:pt x="5746053" y="6129488"/>
                </a:lnTo>
                <a:lnTo>
                  <a:pt x="5730718" y="6129068"/>
                </a:lnTo>
                <a:lnTo>
                  <a:pt x="5714673" y="6128582"/>
                </a:lnTo>
                <a:lnTo>
                  <a:pt x="5699016" y="6127792"/>
                </a:lnTo>
                <a:lnTo>
                  <a:pt x="5683036" y="6126631"/>
                </a:lnTo>
                <a:lnTo>
                  <a:pt x="5667441" y="6125166"/>
                </a:lnTo>
                <a:lnTo>
                  <a:pt x="5651490" y="6123668"/>
                </a:lnTo>
                <a:lnTo>
                  <a:pt x="5635252" y="6121461"/>
                </a:lnTo>
                <a:lnTo>
                  <a:pt x="5619365" y="6119288"/>
                </a:lnTo>
                <a:lnTo>
                  <a:pt x="5603158" y="6116744"/>
                </a:lnTo>
                <a:lnTo>
                  <a:pt x="5586948" y="6114201"/>
                </a:lnTo>
                <a:lnTo>
                  <a:pt x="5570773" y="6111319"/>
                </a:lnTo>
                <a:lnTo>
                  <a:pt x="5555013" y="6107797"/>
                </a:lnTo>
                <a:lnTo>
                  <a:pt x="5538576" y="6103870"/>
                </a:lnTo>
                <a:lnTo>
                  <a:pt x="5522464" y="6100314"/>
                </a:lnTo>
                <a:lnTo>
                  <a:pt x="5506059" y="6096051"/>
                </a:lnTo>
                <a:lnTo>
                  <a:pt x="5490072" y="6091145"/>
                </a:lnTo>
                <a:lnTo>
                  <a:pt x="5473763" y="6085869"/>
                </a:lnTo>
                <a:lnTo>
                  <a:pt x="5457873" y="6079951"/>
                </a:lnTo>
                <a:lnTo>
                  <a:pt x="5442302" y="6074404"/>
                </a:lnTo>
                <a:lnTo>
                  <a:pt x="5426444" y="6068149"/>
                </a:lnTo>
                <a:lnTo>
                  <a:pt x="5410583" y="6061894"/>
                </a:lnTo>
                <a:lnTo>
                  <a:pt x="5394755" y="6055302"/>
                </a:lnTo>
                <a:lnTo>
                  <a:pt x="5379313" y="6048404"/>
                </a:lnTo>
                <a:lnTo>
                  <a:pt x="5363872" y="6041508"/>
                </a:lnTo>
                <a:lnTo>
                  <a:pt x="5348137" y="6033904"/>
                </a:lnTo>
                <a:lnTo>
                  <a:pt x="5332760" y="6026332"/>
                </a:lnTo>
                <a:lnTo>
                  <a:pt x="5317767" y="6018457"/>
                </a:lnTo>
                <a:lnTo>
                  <a:pt x="5302806" y="6010244"/>
                </a:lnTo>
                <a:lnTo>
                  <a:pt x="5287523" y="6001660"/>
                </a:lnTo>
                <a:lnTo>
                  <a:pt x="5272625" y="5992773"/>
                </a:lnTo>
                <a:lnTo>
                  <a:pt x="5257696" y="5984222"/>
                </a:lnTo>
                <a:lnTo>
                  <a:pt x="5242862" y="5974661"/>
                </a:lnTo>
                <a:lnTo>
                  <a:pt x="5228352" y="5965468"/>
                </a:lnTo>
                <a:lnTo>
                  <a:pt x="5213549" y="5955568"/>
                </a:lnTo>
                <a:lnTo>
                  <a:pt x="5199102" y="5945702"/>
                </a:lnTo>
                <a:lnTo>
                  <a:pt x="5184716" y="5935160"/>
                </a:lnTo>
                <a:lnTo>
                  <a:pt x="5171009" y="5925024"/>
                </a:lnTo>
                <a:lnTo>
                  <a:pt x="5157010" y="5914178"/>
                </a:lnTo>
                <a:lnTo>
                  <a:pt x="5143012" y="5903333"/>
                </a:lnTo>
                <a:lnTo>
                  <a:pt x="5129077" y="5891812"/>
                </a:lnTo>
                <a:lnTo>
                  <a:pt x="5115529" y="5879988"/>
                </a:lnTo>
                <a:lnTo>
                  <a:pt x="5101947" y="5868502"/>
                </a:lnTo>
                <a:lnTo>
                  <a:pt x="5089139" y="5856406"/>
                </a:lnTo>
                <a:lnTo>
                  <a:pt x="5075655" y="5843908"/>
                </a:lnTo>
                <a:lnTo>
                  <a:pt x="5062492" y="5831778"/>
                </a:lnTo>
                <a:lnTo>
                  <a:pt x="5049746" y="5819009"/>
                </a:lnTo>
                <a:lnTo>
                  <a:pt x="5037065" y="5805565"/>
                </a:lnTo>
                <a:lnTo>
                  <a:pt x="5024708" y="5792490"/>
                </a:lnTo>
                <a:lnTo>
                  <a:pt x="5012058" y="5778709"/>
                </a:lnTo>
                <a:lnTo>
                  <a:pt x="4999438" y="5764588"/>
                </a:lnTo>
                <a:lnTo>
                  <a:pt x="4986821" y="5750469"/>
                </a:lnTo>
                <a:lnTo>
                  <a:pt x="4974588" y="5736045"/>
                </a:lnTo>
                <a:lnTo>
                  <a:pt x="4962356" y="5721623"/>
                </a:lnTo>
                <a:lnTo>
                  <a:pt x="4950510" y="5706895"/>
                </a:lnTo>
                <a:lnTo>
                  <a:pt x="4938342" y="5691796"/>
                </a:lnTo>
                <a:lnTo>
                  <a:pt x="4926560" y="5676395"/>
                </a:lnTo>
                <a:lnTo>
                  <a:pt x="4915132" y="5661024"/>
                </a:lnTo>
                <a:lnTo>
                  <a:pt x="4903380" y="5645285"/>
                </a:lnTo>
                <a:lnTo>
                  <a:pt x="4891983" y="5629579"/>
                </a:lnTo>
                <a:lnTo>
                  <a:pt x="4880621" y="5613534"/>
                </a:lnTo>
                <a:lnTo>
                  <a:pt x="4869994" y="5597220"/>
                </a:lnTo>
                <a:lnTo>
                  <a:pt x="4858694" y="5580502"/>
                </a:lnTo>
                <a:lnTo>
                  <a:pt x="4848102" y="5563848"/>
                </a:lnTo>
                <a:lnTo>
                  <a:pt x="4837540" y="5546860"/>
                </a:lnTo>
                <a:lnTo>
                  <a:pt x="4826982" y="5529871"/>
                </a:lnTo>
                <a:lnTo>
                  <a:pt x="4826960" y="5529832"/>
                </a:lnTo>
                <a:lnTo>
                  <a:pt x="4824675" y="5535601"/>
                </a:lnTo>
                <a:lnTo>
                  <a:pt x="4812891" y="5562062"/>
                </a:lnTo>
                <a:lnTo>
                  <a:pt x="4801109" y="5588526"/>
                </a:lnTo>
                <a:lnTo>
                  <a:pt x="4788650" y="5614586"/>
                </a:lnTo>
                <a:lnTo>
                  <a:pt x="4775576" y="5639567"/>
                </a:lnTo>
                <a:lnTo>
                  <a:pt x="4762148" y="5664512"/>
                </a:lnTo>
                <a:lnTo>
                  <a:pt x="4747752" y="5688348"/>
                </a:lnTo>
                <a:lnTo>
                  <a:pt x="4733357" y="5712182"/>
                </a:lnTo>
                <a:lnTo>
                  <a:pt x="4717963" y="5735243"/>
                </a:lnTo>
                <a:lnTo>
                  <a:pt x="4702244" y="5757933"/>
                </a:lnTo>
                <a:lnTo>
                  <a:pt x="4685911" y="5779544"/>
                </a:lnTo>
                <a:lnTo>
                  <a:pt x="4668870" y="5801088"/>
                </a:lnTo>
                <a:lnTo>
                  <a:pt x="4651537" y="5821925"/>
                </a:lnTo>
                <a:lnTo>
                  <a:pt x="4633206" y="5841985"/>
                </a:lnTo>
                <a:lnTo>
                  <a:pt x="4614552" y="5861676"/>
                </a:lnTo>
                <a:lnTo>
                  <a:pt x="4604354" y="5871270"/>
                </a:lnTo>
                <a:lnTo>
                  <a:pt x="4594478" y="5881234"/>
                </a:lnTo>
                <a:lnTo>
                  <a:pt x="4584313" y="5890490"/>
                </a:lnTo>
                <a:lnTo>
                  <a:pt x="4574116" y="5900083"/>
                </a:lnTo>
                <a:lnTo>
                  <a:pt x="4563594" y="5909307"/>
                </a:lnTo>
                <a:lnTo>
                  <a:pt x="4552751" y="5918159"/>
                </a:lnTo>
                <a:lnTo>
                  <a:pt x="4542231" y="5927380"/>
                </a:lnTo>
                <a:lnTo>
                  <a:pt x="4531419" y="5935897"/>
                </a:lnTo>
                <a:lnTo>
                  <a:pt x="4520610" y="5944411"/>
                </a:lnTo>
                <a:lnTo>
                  <a:pt x="4509088" y="5952859"/>
                </a:lnTo>
                <a:lnTo>
                  <a:pt x="4497954" y="5961004"/>
                </a:lnTo>
                <a:lnTo>
                  <a:pt x="4486466" y="5969115"/>
                </a:lnTo>
                <a:lnTo>
                  <a:pt x="4474654" y="5976854"/>
                </a:lnTo>
                <a:lnTo>
                  <a:pt x="4463197" y="5984628"/>
                </a:lnTo>
                <a:lnTo>
                  <a:pt x="4451418" y="5992030"/>
                </a:lnTo>
                <a:lnTo>
                  <a:pt x="4439253" y="5999736"/>
                </a:lnTo>
                <a:lnTo>
                  <a:pt x="4427182" y="6006431"/>
                </a:lnTo>
                <a:lnTo>
                  <a:pt x="4415047" y="6013802"/>
                </a:lnTo>
                <a:lnTo>
                  <a:pt x="4402301" y="6020091"/>
                </a:lnTo>
                <a:lnTo>
                  <a:pt x="4390197" y="6027123"/>
                </a:lnTo>
                <a:lnTo>
                  <a:pt x="4377482" y="6033077"/>
                </a:lnTo>
                <a:lnTo>
                  <a:pt x="4364379" y="6039333"/>
                </a:lnTo>
                <a:lnTo>
                  <a:pt x="4351664" y="6045287"/>
                </a:lnTo>
                <a:lnTo>
                  <a:pt x="4338594" y="6051207"/>
                </a:lnTo>
                <a:lnTo>
                  <a:pt x="4325232" y="6056419"/>
                </a:lnTo>
                <a:lnTo>
                  <a:pt x="4311872" y="6061630"/>
                </a:lnTo>
                <a:lnTo>
                  <a:pt x="4298477" y="6067180"/>
                </a:lnTo>
                <a:lnTo>
                  <a:pt x="4284824" y="6071684"/>
                </a:lnTo>
                <a:lnTo>
                  <a:pt x="4271141" y="6076525"/>
                </a:lnTo>
                <a:lnTo>
                  <a:pt x="4257134" y="6080995"/>
                </a:lnTo>
                <a:lnTo>
                  <a:pt x="4243514" y="6085161"/>
                </a:lnTo>
                <a:lnTo>
                  <a:pt x="4229215" y="6088923"/>
                </a:lnTo>
                <a:lnTo>
                  <a:pt x="4214884" y="6093023"/>
                </a:lnTo>
                <a:lnTo>
                  <a:pt x="4200266" y="6096415"/>
                </a:lnTo>
                <a:lnTo>
                  <a:pt x="4185998" y="6099840"/>
                </a:lnTo>
                <a:lnTo>
                  <a:pt x="4171732" y="6103267"/>
                </a:lnTo>
                <a:lnTo>
                  <a:pt x="4156820" y="6105950"/>
                </a:lnTo>
                <a:lnTo>
                  <a:pt x="4142295" y="6108328"/>
                </a:lnTo>
                <a:lnTo>
                  <a:pt x="4127415" y="6110675"/>
                </a:lnTo>
                <a:lnTo>
                  <a:pt x="4112503" y="6113359"/>
                </a:lnTo>
                <a:lnTo>
                  <a:pt x="4097332" y="6114996"/>
                </a:lnTo>
                <a:lnTo>
                  <a:pt x="4082515" y="6116668"/>
                </a:lnTo>
                <a:lnTo>
                  <a:pt x="4067376" y="6117970"/>
                </a:lnTo>
                <a:lnTo>
                  <a:pt x="4052238" y="6119269"/>
                </a:lnTo>
                <a:lnTo>
                  <a:pt x="4036776" y="6120199"/>
                </a:lnTo>
                <a:lnTo>
                  <a:pt x="4021312" y="6121130"/>
                </a:lnTo>
                <a:lnTo>
                  <a:pt x="4005914" y="6121385"/>
                </a:lnTo>
                <a:lnTo>
                  <a:pt x="3990514" y="6121640"/>
                </a:lnTo>
                <a:lnTo>
                  <a:pt x="3975148" y="6121558"/>
                </a:lnTo>
                <a:lnTo>
                  <a:pt x="3959813" y="6121138"/>
                </a:lnTo>
                <a:lnTo>
                  <a:pt x="3943768" y="6120651"/>
                </a:lnTo>
                <a:lnTo>
                  <a:pt x="3928110" y="6119863"/>
                </a:lnTo>
                <a:lnTo>
                  <a:pt x="3912131" y="6118701"/>
                </a:lnTo>
                <a:lnTo>
                  <a:pt x="3896535" y="6117236"/>
                </a:lnTo>
                <a:lnTo>
                  <a:pt x="3880586" y="6115739"/>
                </a:lnTo>
                <a:lnTo>
                  <a:pt x="3875561" y="6115056"/>
                </a:lnTo>
                <a:lnTo>
                  <a:pt x="3865717" y="6143740"/>
                </a:lnTo>
                <a:lnTo>
                  <a:pt x="3855225" y="6171686"/>
                </a:lnTo>
                <a:lnTo>
                  <a:pt x="3844444" y="6198925"/>
                </a:lnTo>
                <a:lnTo>
                  <a:pt x="3832661" y="6225387"/>
                </a:lnTo>
                <a:lnTo>
                  <a:pt x="3820878" y="6251850"/>
                </a:lnTo>
                <a:lnTo>
                  <a:pt x="3808418" y="6277909"/>
                </a:lnTo>
                <a:lnTo>
                  <a:pt x="3795345" y="6302890"/>
                </a:lnTo>
                <a:lnTo>
                  <a:pt x="3781917" y="6327837"/>
                </a:lnTo>
                <a:lnTo>
                  <a:pt x="3767522" y="6351672"/>
                </a:lnTo>
                <a:lnTo>
                  <a:pt x="3753126" y="6375507"/>
                </a:lnTo>
                <a:lnTo>
                  <a:pt x="3737730" y="6398566"/>
                </a:lnTo>
                <a:lnTo>
                  <a:pt x="3722012" y="6421256"/>
                </a:lnTo>
                <a:lnTo>
                  <a:pt x="3705679" y="6442867"/>
                </a:lnTo>
                <a:lnTo>
                  <a:pt x="3688639" y="6464411"/>
                </a:lnTo>
                <a:lnTo>
                  <a:pt x="3671307" y="6485248"/>
                </a:lnTo>
                <a:lnTo>
                  <a:pt x="3652974" y="6505310"/>
                </a:lnTo>
                <a:lnTo>
                  <a:pt x="3634320" y="6525000"/>
                </a:lnTo>
                <a:lnTo>
                  <a:pt x="3624122" y="6534593"/>
                </a:lnTo>
                <a:lnTo>
                  <a:pt x="3614247" y="6544558"/>
                </a:lnTo>
                <a:lnTo>
                  <a:pt x="3604081" y="6553814"/>
                </a:lnTo>
                <a:lnTo>
                  <a:pt x="3593884" y="6563408"/>
                </a:lnTo>
                <a:lnTo>
                  <a:pt x="3583363" y="6572630"/>
                </a:lnTo>
                <a:lnTo>
                  <a:pt x="3572520" y="6581482"/>
                </a:lnTo>
                <a:lnTo>
                  <a:pt x="3562000" y="6590705"/>
                </a:lnTo>
                <a:lnTo>
                  <a:pt x="3551188" y="6599220"/>
                </a:lnTo>
                <a:lnTo>
                  <a:pt x="3540377" y="6607735"/>
                </a:lnTo>
                <a:lnTo>
                  <a:pt x="3528857" y="6616183"/>
                </a:lnTo>
                <a:lnTo>
                  <a:pt x="3517723" y="6624327"/>
                </a:lnTo>
                <a:lnTo>
                  <a:pt x="3506234" y="6632438"/>
                </a:lnTo>
                <a:lnTo>
                  <a:pt x="3494423" y="6640179"/>
                </a:lnTo>
                <a:lnTo>
                  <a:pt x="3482966" y="6647951"/>
                </a:lnTo>
                <a:lnTo>
                  <a:pt x="3471187" y="6655354"/>
                </a:lnTo>
                <a:lnTo>
                  <a:pt x="3459021" y="6663061"/>
                </a:lnTo>
                <a:lnTo>
                  <a:pt x="3446950" y="6669755"/>
                </a:lnTo>
                <a:lnTo>
                  <a:pt x="3434817" y="6677125"/>
                </a:lnTo>
                <a:lnTo>
                  <a:pt x="3422069" y="6683415"/>
                </a:lnTo>
                <a:lnTo>
                  <a:pt x="3409967" y="6690448"/>
                </a:lnTo>
                <a:lnTo>
                  <a:pt x="3397250" y="6696401"/>
                </a:lnTo>
                <a:lnTo>
                  <a:pt x="3384149" y="6702658"/>
                </a:lnTo>
                <a:lnTo>
                  <a:pt x="3371432" y="6708611"/>
                </a:lnTo>
                <a:lnTo>
                  <a:pt x="3358362" y="6714531"/>
                </a:lnTo>
                <a:lnTo>
                  <a:pt x="3345000" y="6719743"/>
                </a:lnTo>
                <a:lnTo>
                  <a:pt x="3331639" y="6724954"/>
                </a:lnTo>
                <a:lnTo>
                  <a:pt x="3318246" y="6730504"/>
                </a:lnTo>
                <a:lnTo>
                  <a:pt x="3304593" y="6735007"/>
                </a:lnTo>
                <a:lnTo>
                  <a:pt x="3290910" y="6739849"/>
                </a:lnTo>
                <a:lnTo>
                  <a:pt x="3276902" y="6744319"/>
                </a:lnTo>
                <a:lnTo>
                  <a:pt x="3263282" y="6748486"/>
                </a:lnTo>
                <a:lnTo>
                  <a:pt x="3248983" y="6752247"/>
                </a:lnTo>
                <a:lnTo>
                  <a:pt x="3234654" y="6756348"/>
                </a:lnTo>
                <a:lnTo>
                  <a:pt x="3220033" y="6759739"/>
                </a:lnTo>
                <a:lnTo>
                  <a:pt x="3205766" y="6763165"/>
                </a:lnTo>
                <a:lnTo>
                  <a:pt x="3191501" y="6766589"/>
                </a:lnTo>
                <a:lnTo>
                  <a:pt x="3176588" y="6769273"/>
                </a:lnTo>
                <a:lnTo>
                  <a:pt x="3162063" y="6771652"/>
                </a:lnTo>
                <a:lnTo>
                  <a:pt x="3147183" y="6773999"/>
                </a:lnTo>
                <a:lnTo>
                  <a:pt x="3132271" y="6776682"/>
                </a:lnTo>
                <a:lnTo>
                  <a:pt x="3117100" y="6778320"/>
                </a:lnTo>
                <a:lnTo>
                  <a:pt x="3102284" y="6779992"/>
                </a:lnTo>
                <a:lnTo>
                  <a:pt x="3087144" y="6781293"/>
                </a:lnTo>
                <a:lnTo>
                  <a:pt x="3072005" y="6782593"/>
                </a:lnTo>
                <a:lnTo>
                  <a:pt x="3056543" y="6783523"/>
                </a:lnTo>
                <a:lnTo>
                  <a:pt x="3041081" y="6784453"/>
                </a:lnTo>
                <a:lnTo>
                  <a:pt x="3025682" y="6784709"/>
                </a:lnTo>
                <a:lnTo>
                  <a:pt x="3010283" y="6784964"/>
                </a:lnTo>
                <a:lnTo>
                  <a:pt x="2994916" y="6784881"/>
                </a:lnTo>
                <a:lnTo>
                  <a:pt x="2979581" y="6784462"/>
                </a:lnTo>
                <a:lnTo>
                  <a:pt x="2963536" y="6783976"/>
                </a:lnTo>
                <a:lnTo>
                  <a:pt x="2947878" y="6783186"/>
                </a:lnTo>
                <a:lnTo>
                  <a:pt x="2931898" y="6782025"/>
                </a:lnTo>
                <a:lnTo>
                  <a:pt x="2916304" y="6780559"/>
                </a:lnTo>
                <a:lnTo>
                  <a:pt x="2900354" y="6779062"/>
                </a:lnTo>
                <a:lnTo>
                  <a:pt x="2884114" y="6776856"/>
                </a:lnTo>
                <a:lnTo>
                  <a:pt x="2868228" y="6774682"/>
                </a:lnTo>
                <a:lnTo>
                  <a:pt x="2852020" y="6772138"/>
                </a:lnTo>
                <a:lnTo>
                  <a:pt x="2835811" y="6769594"/>
                </a:lnTo>
                <a:lnTo>
                  <a:pt x="2819635" y="6766713"/>
                </a:lnTo>
                <a:lnTo>
                  <a:pt x="2803875" y="6763191"/>
                </a:lnTo>
                <a:lnTo>
                  <a:pt x="2787439" y="6759263"/>
                </a:lnTo>
                <a:lnTo>
                  <a:pt x="2771326" y="6755708"/>
                </a:lnTo>
                <a:lnTo>
                  <a:pt x="2754921" y="6751445"/>
                </a:lnTo>
                <a:lnTo>
                  <a:pt x="2738935" y="6746539"/>
                </a:lnTo>
                <a:lnTo>
                  <a:pt x="2722626" y="6741263"/>
                </a:lnTo>
                <a:lnTo>
                  <a:pt x="2706735" y="6735345"/>
                </a:lnTo>
                <a:lnTo>
                  <a:pt x="2691166" y="6729798"/>
                </a:lnTo>
                <a:lnTo>
                  <a:pt x="2675306" y="6723542"/>
                </a:lnTo>
                <a:lnTo>
                  <a:pt x="2659446" y="6717288"/>
                </a:lnTo>
                <a:lnTo>
                  <a:pt x="2643617" y="6710696"/>
                </a:lnTo>
                <a:lnTo>
                  <a:pt x="2628176" y="6703798"/>
                </a:lnTo>
                <a:lnTo>
                  <a:pt x="2612735" y="6696902"/>
                </a:lnTo>
                <a:lnTo>
                  <a:pt x="2597001" y="6689298"/>
                </a:lnTo>
                <a:lnTo>
                  <a:pt x="2581622" y="6681727"/>
                </a:lnTo>
                <a:lnTo>
                  <a:pt x="2566630" y="6673851"/>
                </a:lnTo>
                <a:lnTo>
                  <a:pt x="2551669" y="6665638"/>
                </a:lnTo>
                <a:lnTo>
                  <a:pt x="2536386" y="6657054"/>
                </a:lnTo>
                <a:lnTo>
                  <a:pt x="2521489" y="6648166"/>
                </a:lnTo>
                <a:lnTo>
                  <a:pt x="2506559" y="6639616"/>
                </a:lnTo>
                <a:lnTo>
                  <a:pt x="2491725" y="6630055"/>
                </a:lnTo>
                <a:lnTo>
                  <a:pt x="2477214" y="6620862"/>
                </a:lnTo>
                <a:lnTo>
                  <a:pt x="2462413" y="6610962"/>
                </a:lnTo>
                <a:lnTo>
                  <a:pt x="2447964" y="6601096"/>
                </a:lnTo>
                <a:lnTo>
                  <a:pt x="2433580" y="6590554"/>
                </a:lnTo>
                <a:lnTo>
                  <a:pt x="2419872" y="6580418"/>
                </a:lnTo>
                <a:lnTo>
                  <a:pt x="2405874" y="6569572"/>
                </a:lnTo>
                <a:lnTo>
                  <a:pt x="2391876" y="6558727"/>
                </a:lnTo>
                <a:lnTo>
                  <a:pt x="2377939" y="6547206"/>
                </a:lnTo>
                <a:lnTo>
                  <a:pt x="2364392" y="6535382"/>
                </a:lnTo>
                <a:lnTo>
                  <a:pt x="2350811" y="6523896"/>
                </a:lnTo>
                <a:lnTo>
                  <a:pt x="2338003" y="6511800"/>
                </a:lnTo>
                <a:lnTo>
                  <a:pt x="2324518" y="6499302"/>
                </a:lnTo>
                <a:lnTo>
                  <a:pt x="2311354" y="6487173"/>
                </a:lnTo>
                <a:lnTo>
                  <a:pt x="2298610" y="6474403"/>
                </a:lnTo>
                <a:lnTo>
                  <a:pt x="2285929" y="6460959"/>
                </a:lnTo>
                <a:lnTo>
                  <a:pt x="2273569" y="6447884"/>
                </a:lnTo>
                <a:lnTo>
                  <a:pt x="2260920" y="6434103"/>
                </a:lnTo>
                <a:lnTo>
                  <a:pt x="2248301" y="6419983"/>
                </a:lnTo>
                <a:lnTo>
                  <a:pt x="2235684" y="6405864"/>
                </a:lnTo>
                <a:lnTo>
                  <a:pt x="2223451" y="6391439"/>
                </a:lnTo>
                <a:lnTo>
                  <a:pt x="2211219" y="6377016"/>
                </a:lnTo>
                <a:lnTo>
                  <a:pt x="2199374" y="6362290"/>
                </a:lnTo>
                <a:lnTo>
                  <a:pt x="2187205" y="6347190"/>
                </a:lnTo>
                <a:lnTo>
                  <a:pt x="2175423" y="6331789"/>
                </a:lnTo>
                <a:lnTo>
                  <a:pt x="2163994" y="6316418"/>
                </a:lnTo>
                <a:lnTo>
                  <a:pt x="2152244" y="6300679"/>
                </a:lnTo>
                <a:lnTo>
                  <a:pt x="2140846" y="6284973"/>
                </a:lnTo>
                <a:lnTo>
                  <a:pt x="2129483" y="6268928"/>
                </a:lnTo>
                <a:lnTo>
                  <a:pt x="2118858" y="6252614"/>
                </a:lnTo>
                <a:lnTo>
                  <a:pt x="2107557" y="6235896"/>
                </a:lnTo>
                <a:lnTo>
                  <a:pt x="2096964" y="6219242"/>
                </a:lnTo>
                <a:lnTo>
                  <a:pt x="2086404" y="6202254"/>
                </a:lnTo>
                <a:lnTo>
                  <a:pt x="2075843" y="6185265"/>
                </a:lnTo>
                <a:lnTo>
                  <a:pt x="2075821" y="6185226"/>
                </a:lnTo>
                <a:lnTo>
                  <a:pt x="2073537" y="6190995"/>
                </a:lnTo>
                <a:lnTo>
                  <a:pt x="2061755" y="6217456"/>
                </a:lnTo>
                <a:lnTo>
                  <a:pt x="2049972" y="6243919"/>
                </a:lnTo>
                <a:lnTo>
                  <a:pt x="2037512" y="6269980"/>
                </a:lnTo>
                <a:lnTo>
                  <a:pt x="2024439" y="6294961"/>
                </a:lnTo>
                <a:lnTo>
                  <a:pt x="2011011" y="6319906"/>
                </a:lnTo>
                <a:lnTo>
                  <a:pt x="1996616" y="6343742"/>
                </a:lnTo>
                <a:lnTo>
                  <a:pt x="1982219" y="6367576"/>
                </a:lnTo>
                <a:lnTo>
                  <a:pt x="1966824" y="6390637"/>
                </a:lnTo>
                <a:lnTo>
                  <a:pt x="1951106" y="6413327"/>
                </a:lnTo>
                <a:lnTo>
                  <a:pt x="1934773" y="6434938"/>
                </a:lnTo>
                <a:lnTo>
                  <a:pt x="1917732" y="6456483"/>
                </a:lnTo>
                <a:lnTo>
                  <a:pt x="1900401" y="6477319"/>
                </a:lnTo>
                <a:lnTo>
                  <a:pt x="1882068" y="6497379"/>
                </a:lnTo>
                <a:lnTo>
                  <a:pt x="1863413" y="6517070"/>
                </a:lnTo>
                <a:lnTo>
                  <a:pt x="1853215" y="6526664"/>
                </a:lnTo>
                <a:lnTo>
                  <a:pt x="1843341" y="6536627"/>
                </a:lnTo>
                <a:lnTo>
                  <a:pt x="1833175" y="6545884"/>
                </a:lnTo>
                <a:lnTo>
                  <a:pt x="1822978" y="6555477"/>
                </a:lnTo>
                <a:lnTo>
                  <a:pt x="1812457" y="6564702"/>
                </a:lnTo>
                <a:lnTo>
                  <a:pt x="1801614" y="6573553"/>
                </a:lnTo>
                <a:lnTo>
                  <a:pt x="1791094" y="6582775"/>
                </a:lnTo>
                <a:lnTo>
                  <a:pt x="1780282" y="6591291"/>
                </a:lnTo>
                <a:lnTo>
                  <a:pt x="1769471" y="6599805"/>
                </a:lnTo>
                <a:lnTo>
                  <a:pt x="1757951" y="6608253"/>
                </a:lnTo>
                <a:lnTo>
                  <a:pt x="1746817" y="6616398"/>
                </a:lnTo>
                <a:lnTo>
                  <a:pt x="1735328" y="6624509"/>
                </a:lnTo>
                <a:lnTo>
                  <a:pt x="1723517" y="6632248"/>
                </a:lnTo>
                <a:lnTo>
                  <a:pt x="1712060" y="6640022"/>
                </a:lnTo>
                <a:lnTo>
                  <a:pt x="1700280" y="6647424"/>
                </a:lnTo>
                <a:lnTo>
                  <a:pt x="1688115" y="6655130"/>
                </a:lnTo>
                <a:lnTo>
                  <a:pt x="1676044" y="6661825"/>
                </a:lnTo>
                <a:lnTo>
                  <a:pt x="1663911" y="6669195"/>
                </a:lnTo>
                <a:lnTo>
                  <a:pt x="1651162" y="6675485"/>
                </a:lnTo>
                <a:lnTo>
                  <a:pt x="1639061" y="6682517"/>
                </a:lnTo>
                <a:lnTo>
                  <a:pt x="1626344" y="6688471"/>
                </a:lnTo>
                <a:lnTo>
                  <a:pt x="1613243" y="6694727"/>
                </a:lnTo>
                <a:lnTo>
                  <a:pt x="1600526" y="6700681"/>
                </a:lnTo>
                <a:lnTo>
                  <a:pt x="1587456" y="6706601"/>
                </a:lnTo>
                <a:lnTo>
                  <a:pt x="1574094" y="6711813"/>
                </a:lnTo>
                <a:lnTo>
                  <a:pt x="1560733" y="6717024"/>
                </a:lnTo>
                <a:lnTo>
                  <a:pt x="1547340" y="6722574"/>
                </a:lnTo>
                <a:lnTo>
                  <a:pt x="1533687" y="6727078"/>
                </a:lnTo>
                <a:lnTo>
                  <a:pt x="1520003" y="6731919"/>
                </a:lnTo>
                <a:lnTo>
                  <a:pt x="1505996" y="6736389"/>
                </a:lnTo>
                <a:lnTo>
                  <a:pt x="1492375" y="6740555"/>
                </a:lnTo>
                <a:lnTo>
                  <a:pt x="1478077" y="6744317"/>
                </a:lnTo>
                <a:lnTo>
                  <a:pt x="1463747" y="6748417"/>
                </a:lnTo>
                <a:lnTo>
                  <a:pt x="1449127" y="6751809"/>
                </a:lnTo>
                <a:lnTo>
                  <a:pt x="1434860" y="6755234"/>
                </a:lnTo>
                <a:lnTo>
                  <a:pt x="1420594" y="6758661"/>
                </a:lnTo>
                <a:lnTo>
                  <a:pt x="1405682" y="6761344"/>
                </a:lnTo>
                <a:lnTo>
                  <a:pt x="1391157" y="6763722"/>
                </a:lnTo>
                <a:lnTo>
                  <a:pt x="1376277" y="6766069"/>
                </a:lnTo>
                <a:lnTo>
                  <a:pt x="1361365" y="6768753"/>
                </a:lnTo>
                <a:lnTo>
                  <a:pt x="1346194" y="6770390"/>
                </a:lnTo>
                <a:lnTo>
                  <a:pt x="1331378" y="6772062"/>
                </a:lnTo>
                <a:lnTo>
                  <a:pt x="1316238" y="6773364"/>
                </a:lnTo>
                <a:lnTo>
                  <a:pt x="1301099" y="6774663"/>
                </a:lnTo>
                <a:lnTo>
                  <a:pt x="1285637" y="6775593"/>
                </a:lnTo>
                <a:lnTo>
                  <a:pt x="1270174" y="6776524"/>
                </a:lnTo>
                <a:lnTo>
                  <a:pt x="1254776" y="6776779"/>
                </a:lnTo>
                <a:lnTo>
                  <a:pt x="1239376" y="6777034"/>
                </a:lnTo>
                <a:lnTo>
                  <a:pt x="1224010" y="6776952"/>
                </a:lnTo>
                <a:lnTo>
                  <a:pt x="1208675" y="6776532"/>
                </a:lnTo>
                <a:lnTo>
                  <a:pt x="1192630" y="6776046"/>
                </a:lnTo>
                <a:lnTo>
                  <a:pt x="1176972" y="6775257"/>
                </a:lnTo>
                <a:lnTo>
                  <a:pt x="1160992" y="6774095"/>
                </a:lnTo>
                <a:lnTo>
                  <a:pt x="1145397" y="6772630"/>
                </a:lnTo>
                <a:lnTo>
                  <a:pt x="1129448" y="6771133"/>
                </a:lnTo>
                <a:lnTo>
                  <a:pt x="1113208" y="6768926"/>
                </a:lnTo>
                <a:lnTo>
                  <a:pt x="1097322" y="6766752"/>
                </a:lnTo>
                <a:lnTo>
                  <a:pt x="1081113" y="6764209"/>
                </a:lnTo>
                <a:lnTo>
                  <a:pt x="1064905" y="6761665"/>
                </a:lnTo>
                <a:lnTo>
                  <a:pt x="1048729" y="6758784"/>
                </a:lnTo>
                <a:lnTo>
                  <a:pt x="1032969" y="6755260"/>
                </a:lnTo>
                <a:lnTo>
                  <a:pt x="1016533" y="6751334"/>
                </a:lnTo>
                <a:lnTo>
                  <a:pt x="1000420" y="6747778"/>
                </a:lnTo>
                <a:lnTo>
                  <a:pt x="984015" y="6743514"/>
                </a:lnTo>
                <a:lnTo>
                  <a:pt x="968029" y="6738609"/>
                </a:lnTo>
                <a:lnTo>
                  <a:pt x="951720" y="6733333"/>
                </a:lnTo>
                <a:lnTo>
                  <a:pt x="935829" y="6727415"/>
                </a:lnTo>
                <a:lnTo>
                  <a:pt x="920259" y="6721867"/>
                </a:lnTo>
                <a:lnTo>
                  <a:pt x="904400" y="6715613"/>
                </a:lnTo>
                <a:lnTo>
                  <a:pt x="888540" y="6709358"/>
                </a:lnTo>
                <a:lnTo>
                  <a:pt x="872711" y="6702766"/>
                </a:lnTo>
                <a:lnTo>
                  <a:pt x="857270" y="6695869"/>
                </a:lnTo>
                <a:lnTo>
                  <a:pt x="841828" y="6688972"/>
                </a:lnTo>
                <a:lnTo>
                  <a:pt x="826094" y="6681367"/>
                </a:lnTo>
                <a:lnTo>
                  <a:pt x="810716" y="6673796"/>
                </a:lnTo>
                <a:lnTo>
                  <a:pt x="795724" y="6665920"/>
                </a:lnTo>
                <a:lnTo>
                  <a:pt x="780762" y="6657709"/>
                </a:lnTo>
                <a:lnTo>
                  <a:pt x="765479" y="6649126"/>
                </a:lnTo>
                <a:lnTo>
                  <a:pt x="750582" y="6640238"/>
                </a:lnTo>
                <a:lnTo>
                  <a:pt x="735653" y="6631686"/>
                </a:lnTo>
                <a:lnTo>
                  <a:pt x="720819" y="6622124"/>
                </a:lnTo>
                <a:lnTo>
                  <a:pt x="706308" y="6612932"/>
                </a:lnTo>
                <a:lnTo>
                  <a:pt x="691506" y="6603033"/>
                </a:lnTo>
                <a:lnTo>
                  <a:pt x="677058" y="6593166"/>
                </a:lnTo>
                <a:lnTo>
                  <a:pt x="662673" y="6582625"/>
                </a:lnTo>
                <a:lnTo>
                  <a:pt x="648965" y="6572488"/>
                </a:lnTo>
                <a:lnTo>
                  <a:pt x="634968" y="6561642"/>
                </a:lnTo>
                <a:lnTo>
                  <a:pt x="620970" y="6550797"/>
                </a:lnTo>
                <a:lnTo>
                  <a:pt x="607034" y="6539277"/>
                </a:lnTo>
                <a:lnTo>
                  <a:pt x="593486" y="6527452"/>
                </a:lnTo>
                <a:lnTo>
                  <a:pt x="579904" y="6515966"/>
                </a:lnTo>
                <a:lnTo>
                  <a:pt x="567096" y="6503870"/>
                </a:lnTo>
                <a:lnTo>
                  <a:pt x="553611" y="6491371"/>
                </a:lnTo>
                <a:lnTo>
                  <a:pt x="540448" y="6479243"/>
                </a:lnTo>
                <a:lnTo>
                  <a:pt x="527703" y="6466474"/>
                </a:lnTo>
                <a:lnTo>
                  <a:pt x="515022" y="6453029"/>
                </a:lnTo>
                <a:lnTo>
                  <a:pt x="502663" y="6439955"/>
                </a:lnTo>
                <a:lnTo>
                  <a:pt x="490014" y="6426172"/>
                </a:lnTo>
                <a:lnTo>
                  <a:pt x="477395" y="6412053"/>
                </a:lnTo>
                <a:lnTo>
                  <a:pt x="464777" y="6397933"/>
                </a:lnTo>
                <a:lnTo>
                  <a:pt x="452545" y="6383511"/>
                </a:lnTo>
                <a:lnTo>
                  <a:pt x="440313" y="6369086"/>
                </a:lnTo>
                <a:lnTo>
                  <a:pt x="428468" y="6354359"/>
                </a:lnTo>
                <a:lnTo>
                  <a:pt x="416298" y="6339260"/>
                </a:lnTo>
                <a:lnTo>
                  <a:pt x="404516" y="6323859"/>
                </a:lnTo>
                <a:lnTo>
                  <a:pt x="393088" y="6308489"/>
                </a:lnTo>
                <a:lnTo>
                  <a:pt x="381337" y="6292750"/>
                </a:lnTo>
                <a:lnTo>
                  <a:pt x="369940" y="6277043"/>
                </a:lnTo>
                <a:lnTo>
                  <a:pt x="358576" y="6260998"/>
                </a:lnTo>
                <a:lnTo>
                  <a:pt x="347952" y="6244684"/>
                </a:lnTo>
                <a:lnTo>
                  <a:pt x="336651" y="6227966"/>
                </a:lnTo>
                <a:lnTo>
                  <a:pt x="326058" y="6211313"/>
                </a:lnTo>
                <a:lnTo>
                  <a:pt x="315497" y="6194324"/>
                </a:lnTo>
                <a:lnTo>
                  <a:pt x="304937" y="6177334"/>
                </a:lnTo>
                <a:lnTo>
                  <a:pt x="294762" y="6160042"/>
                </a:lnTo>
                <a:lnTo>
                  <a:pt x="284942" y="6142781"/>
                </a:lnTo>
                <a:lnTo>
                  <a:pt x="274799" y="6125150"/>
                </a:lnTo>
                <a:lnTo>
                  <a:pt x="265043" y="6107214"/>
                </a:lnTo>
                <a:lnTo>
                  <a:pt x="255994" y="6089346"/>
                </a:lnTo>
                <a:lnTo>
                  <a:pt x="246624" y="6071106"/>
                </a:lnTo>
                <a:lnTo>
                  <a:pt x="237285" y="6052530"/>
                </a:lnTo>
                <a:lnTo>
                  <a:pt x="228622" y="6034358"/>
                </a:lnTo>
                <a:lnTo>
                  <a:pt x="220024" y="6015511"/>
                </a:lnTo>
                <a:lnTo>
                  <a:pt x="211780" y="5996696"/>
                </a:lnTo>
                <a:lnTo>
                  <a:pt x="203568" y="5977545"/>
                </a:lnTo>
                <a:lnTo>
                  <a:pt x="195355" y="5958392"/>
                </a:lnTo>
                <a:lnTo>
                  <a:pt x="187884" y="5938971"/>
                </a:lnTo>
                <a:lnTo>
                  <a:pt x="180057" y="5919516"/>
                </a:lnTo>
                <a:lnTo>
                  <a:pt x="164982" y="5878276"/>
                </a:lnTo>
                <a:lnTo>
                  <a:pt x="150646" y="5836765"/>
                </a:lnTo>
                <a:lnTo>
                  <a:pt x="137051" y="5794984"/>
                </a:lnTo>
                <a:lnTo>
                  <a:pt x="123873" y="5752561"/>
                </a:lnTo>
                <a:lnTo>
                  <a:pt x="111405" y="5710206"/>
                </a:lnTo>
                <a:lnTo>
                  <a:pt x="99677" y="5667579"/>
                </a:lnTo>
                <a:lnTo>
                  <a:pt x="89044" y="5624714"/>
                </a:lnTo>
                <a:lnTo>
                  <a:pt x="78443" y="5581512"/>
                </a:lnTo>
                <a:lnTo>
                  <a:pt x="68519" y="5538715"/>
                </a:lnTo>
                <a:lnTo>
                  <a:pt x="59399" y="5494971"/>
                </a:lnTo>
                <a:lnTo>
                  <a:pt x="51279" y="5452002"/>
                </a:lnTo>
                <a:lnTo>
                  <a:pt x="43222" y="5408358"/>
                </a:lnTo>
                <a:lnTo>
                  <a:pt x="36228" y="5364815"/>
                </a:lnTo>
                <a:lnTo>
                  <a:pt x="29590" y="5321306"/>
                </a:lnTo>
                <a:lnTo>
                  <a:pt x="23659" y="5277861"/>
                </a:lnTo>
                <a:lnTo>
                  <a:pt x="18406" y="5234821"/>
                </a:lnTo>
                <a:lnTo>
                  <a:pt x="13925" y="5191174"/>
                </a:lnTo>
                <a:lnTo>
                  <a:pt x="10089" y="5148267"/>
                </a:lnTo>
                <a:lnTo>
                  <a:pt x="6641" y="5105055"/>
                </a:lnTo>
                <a:lnTo>
                  <a:pt x="4223" y="5062284"/>
                </a:lnTo>
                <a:lnTo>
                  <a:pt x="1773" y="5019846"/>
                </a:lnTo>
                <a:lnTo>
                  <a:pt x="773" y="4977207"/>
                </a:lnTo>
                <a:lnTo>
                  <a:pt x="64" y="4935275"/>
                </a:lnTo>
                <a:lnTo>
                  <a:pt x="64" y="4893410"/>
                </a:lnTo>
                <a:lnTo>
                  <a:pt x="0" y="4852220"/>
                </a:lnTo>
                <a:lnTo>
                  <a:pt x="1386" y="4810825"/>
                </a:lnTo>
                <a:lnTo>
                  <a:pt x="3063" y="4770137"/>
                </a:lnTo>
                <a:lnTo>
                  <a:pt x="5417" y="4729853"/>
                </a:lnTo>
                <a:lnTo>
                  <a:pt x="8416" y="4690313"/>
                </a:lnTo>
                <a:lnTo>
                  <a:pt x="12125" y="4650837"/>
                </a:lnTo>
                <a:lnTo>
                  <a:pt x="14956" y="46256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7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D9DB58D-B30A-45C6-855B-1B53F83460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8988" y="-40731"/>
            <a:ext cx="6398054" cy="6985191"/>
          </a:xfrm>
          <a:custGeom>
            <a:avLst/>
            <a:gdLst>
              <a:gd name="connsiteX0" fmla="*/ 3195991 w 6398054"/>
              <a:gd name="connsiteY0" fmla="*/ 0 h 6985191"/>
              <a:gd name="connsiteX1" fmla="*/ 3208217 w 6398054"/>
              <a:gd name="connsiteY1" fmla="*/ 325 h 6985191"/>
              <a:gd name="connsiteX2" fmla="*/ 3220677 w 6398054"/>
              <a:gd name="connsiteY2" fmla="*/ 752 h 6985191"/>
              <a:gd name="connsiteX3" fmla="*/ 3232705 w 6398054"/>
              <a:gd name="connsiteY3" fmla="*/ 1540 h 6985191"/>
              <a:gd name="connsiteX4" fmla="*/ 3244732 w 6398054"/>
              <a:gd name="connsiteY4" fmla="*/ 2329 h 6985191"/>
              <a:gd name="connsiteX5" fmla="*/ 3256891 w 6398054"/>
              <a:gd name="connsiteY5" fmla="*/ 3450 h 6985191"/>
              <a:gd name="connsiteX6" fmla="*/ 3268950 w 6398054"/>
              <a:gd name="connsiteY6" fmla="*/ 4802 h 6985191"/>
              <a:gd name="connsiteX7" fmla="*/ 3281009 w 6398054"/>
              <a:gd name="connsiteY7" fmla="*/ 6154 h 6985191"/>
              <a:gd name="connsiteX8" fmla="*/ 3292637 w 6398054"/>
              <a:gd name="connsiteY8" fmla="*/ 7871 h 6985191"/>
              <a:gd name="connsiteX9" fmla="*/ 3304596 w 6398054"/>
              <a:gd name="connsiteY9" fmla="*/ 9455 h 6985191"/>
              <a:gd name="connsiteX10" fmla="*/ 3316587 w 6398054"/>
              <a:gd name="connsiteY10" fmla="*/ 11602 h 6985191"/>
              <a:gd name="connsiteX11" fmla="*/ 3328246 w 6398054"/>
              <a:gd name="connsiteY11" fmla="*/ 13881 h 6985191"/>
              <a:gd name="connsiteX12" fmla="*/ 3339938 w 6398054"/>
              <a:gd name="connsiteY12" fmla="*/ 16724 h 6985191"/>
              <a:gd name="connsiteX13" fmla="*/ 3351198 w 6398054"/>
              <a:gd name="connsiteY13" fmla="*/ 19931 h 6985191"/>
              <a:gd name="connsiteX14" fmla="*/ 3362788 w 6398054"/>
              <a:gd name="connsiteY14" fmla="*/ 23005 h 6985191"/>
              <a:gd name="connsiteX15" fmla="*/ 3373818 w 6398054"/>
              <a:gd name="connsiteY15" fmla="*/ 26112 h 6985191"/>
              <a:gd name="connsiteX16" fmla="*/ 3384878 w 6398054"/>
              <a:gd name="connsiteY16" fmla="*/ 29781 h 6985191"/>
              <a:gd name="connsiteX17" fmla="*/ 3395837 w 6398054"/>
              <a:gd name="connsiteY17" fmla="*/ 33683 h 6985191"/>
              <a:gd name="connsiteX18" fmla="*/ 3406798 w 6398054"/>
              <a:gd name="connsiteY18" fmla="*/ 37585 h 6985191"/>
              <a:gd name="connsiteX19" fmla="*/ 3417426 w 6398054"/>
              <a:gd name="connsiteY19" fmla="*/ 41618 h 6985191"/>
              <a:gd name="connsiteX20" fmla="*/ 3428286 w 6398054"/>
              <a:gd name="connsiteY20" fmla="*/ 45751 h 6985191"/>
              <a:gd name="connsiteX21" fmla="*/ 3438715 w 6398054"/>
              <a:gd name="connsiteY21" fmla="*/ 50249 h 6985191"/>
              <a:gd name="connsiteX22" fmla="*/ 3448912 w 6398054"/>
              <a:gd name="connsiteY22" fmla="*/ 54645 h 6985191"/>
              <a:gd name="connsiteX23" fmla="*/ 3459240 w 6398054"/>
              <a:gd name="connsiteY23" fmla="*/ 59373 h 6985191"/>
              <a:gd name="connsiteX24" fmla="*/ 3469237 w 6398054"/>
              <a:gd name="connsiteY24" fmla="*/ 64235 h 6985191"/>
              <a:gd name="connsiteX25" fmla="*/ 3479365 w 6398054"/>
              <a:gd name="connsiteY25" fmla="*/ 69427 h 6985191"/>
              <a:gd name="connsiteX26" fmla="*/ 3489030 w 6398054"/>
              <a:gd name="connsiteY26" fmla="*/ 74418 h 6985191"/>
              <a:gd name="connsiteX27" fmla="*/ 3498595 w 6398054"/>
              <a:gd name="connsiteY27" fmla="*/ 79643 h 6985191"/>
              <a:gd name="connsiteX28" fmla="*/ 3508061 w 6398054"/>
              <a:gd name="connsiteY28" fmla="*/ 85099 h 6985191"/>
              <a:gd name="connsiteX29" fmla="*/ 3517526 w 6398054"/>
              <a:gd name="connsiteY29" fmla="*/ 90554 h 6985191"/>
              <a:gd name="connsiteX30" fmla="*/ 3526791 w 6398054"/>
              <a:gd name="connsiteY30" fmla="*/ 96473 h 6985191"/>
              <a:gd name="connsiteX31" fmla="*/ 3536058 w 6398054"/>
              <a:gd name="connsiteY31" fmla="*/ 102393 h 6985191"/>
              <a:gd name="connsiteX32" fmla="*/ 3544991 w 6398054"/>
              <a:gd name="connsiteY32" fmla="*/ 108444 h 6985191"/>
              <a:gd name="connsiteX33" fmla="*/ 3553926 w 6398054"/>
              <a:gd name="connsiteY33" fmla="*/ 114494 h 6985191"/>
              <a:gd name="connsiteX34" fmla="*/ 3562527 w 6398054"/>
              <a:gd name="connsiteY34" fmla="*/ 120678 h 6985191"/>
              <a:gd name="connsiteX35" fmla="*/ 3571361 w 6398054"/>
              <a:gd name="connsiteY35" fmla="*/ 126960 h 6985191"/>
              <a:gd name="connsiteX36" fmla="*/ 3579663 w 6398054"/>
              <a:gd name="connsiteY36" fmla="*/ 133838 h 6985191"/>
              <a:gd name="connsiteX37" fmla="*/ 3588065 w 6398054"/>
              <a:gd name="connsiteY37" fmla="*/ 140485 h 6985191"/>
              <a:gd name="connsiteX38" fmla="*/ 3596236 w 6398054"/>
              <a:gd name="connsiteY38" fmla="*/ 147031 h 6985191"/>
              <a:gd name="connsiteX39" fmla="*/ 3604538 w 6398054"/>
              <a:gd name="connsiteY39" fmla="*/ 153909 h 6985191"/>
              <a:gd name="connsiteX40" fmla="*/ 3612177 w 6398054"/>
              <a:gd name="connsiteY40" fmla="*/ 161050 h 6985191"/>
              <a:gd name="connsiteX41" fmla="*/ 3619816 w 6398054"/>
              <a:gd name="connsiteY41" fmla="*/ 168193 h 6985191"/>
              <a:gd name="connsiteX42" fmla="*/ 3627687 w 6398054"/>
              <a:gd name="connsiteY42" fmla="*/ 175434 h 6985191"/>
              <a:gd name="connsiteX43" fmla="*/ 3635125 w 6398054"/>
              <a:gd name="connsiteY43" fmla="*/ 183039 h 6985191"/>
              <a:gd name="connsiteX44" fmla="*/ 3642665 w 6398054"/>
              <a:gd name="connsiteY44" fmla="*/ 190413 h 6985191"/>
              <a:gd name="connsiteX45" fmla="*/ 3649640 w 6398054"/>
              <a:gd name="connsiteY45" fmla="*/ 197818 h 6985191"/>
              <a:gd name="connsiteX46" fmla="*/ 3656748 w 6398054"/>
              <a:gd name="connsiteY46" fmla="*/ 205556 h 6985191"/>
              <a:gd name="connsiteX47" fmla="*/ 3663524 w 6398054"/>
              <a:gd name="connsiteY47" fmla="*/ 213424 h 6985191"/>
              <a:gd name="connsiteX48" fmla="*/ 3670399 w 6398054"/>
              <a:gd name="connsiteY48" fmla="*/ 221060 h 6985191"/>
              <a:gd name="connsiteX49" fmla="*/ 3676744 w 6398054"/>
              <a:gd name="connsiteY49" fmla="*/ 229293 h 6985191"/>
              <a:gd name="connsiteX50" fmla="*/ 3683187 w 6398054"/>
              <a:gd name="connsiteY50" fmla="*/ 237294 h 6985191"/>
              <a:gd name="connsiteX51" fmla="*/ 3689633 w 6398054"/>
              <a:gd name="connsiteY51" fmla="*/ 245294 h 6985191"/>
              <a:gd name="connsiteX52" fmla="*/ 3695644 w 6398054"/>
              <a:gd name="connsiteY52" fmla="*/ 253659 h 6985191"/>
              <a:gd name="connsiteX53" fmla="*/ 3701425 w 6398054"/>
              <a:gd name="connsiteY53" fmla="*/ 261924 h 6985191"/>
              <a:gd name="connsiteX54" fmla="*/ 3707337 w 6398054"/>
              <a:gd name="connsiteY54" fmla="*/ 270519 h 6985191"/>
              <a:gd name="connsiteX55" fmla="*/ 3713119 w 6398054"/>
              <a:gd name="connsiteY55" fmla="*/ 278783 h 6985191"/>
              <a:gd name="connsiteX56" fmla="*/ 3718136 w 6398054"/>
              <a:gd name="connsiteY56" fmla="*/ 287543 h 6985191"/>
              <a:gd name="connsiteX57" fmla="*/ 3723817 w 6398054"/>
              <a:gd name="connsiteY57" fmla="*/ 296039 h 6985191"/>
              <a:gd name="connsiteX58" fmla="*/ 3728734 w 6398054"/>
              <a:gd name="connsiteY58" fmla="*/ 305030 h 6985191"/>
              <a:gd name="connsiteX59" fmla="*/ 3733852 w 6398054"/>
              <a:gd name="connsiteY59" fmla="*/ 313559 h 6985191"/>
              <a:gd name="connsiteX60" fmla="*/ 3738670 w 6398054"/>
              <a:gd name="connsiteY60" fmla="*/ 322782 h 6985191"/>
              <a:gd name="connsiteX61" fmla="*/ 3743356 w 6398054"/>
              <a:gd name="connsiteY61" fmla="*/ 331673 h 6985191"/>
              <a:gd name="connsiteX62" fmla="*/ 3747709 w 6398054"/>
              <a:gd name="connsiteY62" fmla="*/ 340696 h 6985191"/>
              <a:gd name="connsiteX63" fmla="*/ 3752295 w 6398054"/>
              <a:gd name="connsiteY63" fmla="*/ 349819 h 6985191"/>
              <a:gd name="connsiteX64" fmla="*/ 3756549 w 6398054"/>
              <a:gd name="connsiteY64" fmla="*/ 359075 h 6985191"/>
              <a:gd name="connsiteX65" fmla="*/ 3760571 w 6398054"/>
              <a:gd name="connsiteY65" fmla="*/ 368230 h 6985191"/>
              <a:gd name="connsiteX66" fmla="*/ 3764726 w 6398054"/>
              <a:gd name="connsiteY66" fmla="*/ 377716 h 6985191"/>
              <a:gd name="connsiteX67" fmla="*/ 3768417 w 6398054"/>
              <a:gd name="connsiteY67" fmla="*/ 387002 h 6985191"/>
              <a:gd name="connsiteX68" fmla="*/ 3772108 w 6398054"/>
              <a:gd name="connsiteY68" fmla="*/ 396290 h 6985191"/>
              <a:gd name="connsiteX69" fmla="*/ 3775366 w 6398054"/>
              <a:gd name="connsiteY69" fmla="*/ 405941 h 6985191"/>
              <a:gd name="connsiteX70" fmla="*/ 3778957 w 6398054"/>
              <a:gd name="connsiteY70" fmla="*/ 415459 h 6985191"/>
              <a:gd name="connsiteX71" fmla="*/ 3782217 w 6398054"/>
              <a:gd name="connsiteY71" fmla="*/ 425110 h 6985191"/>
              <a:gd name="connsiteX72" fmla="*/ 3785143 w 6398054"/>
              <a:gd name="connsiteY72" fmla="*/ 434891 h 6985191"/>
              <a:gd name="connsiteX73" fmla="*/ 3788172 w 6398054"/>
              <a:gd name="connsiteY73" fmla="*/ 444442 h 6985191"/>
              <a:gd name="connsiteX74" fmla="*/ 3790767 w 6398054"/>
              <a:gd name="connsiteY74" fmla="*/ 454356 h 6985191"/>
              <a:gd name="connsiteX75" fmla="*/ 3793695 w 6398054"/>
              <a:gd name="connsiteY75" fmla="*/ 464139 h 6985191"/>
              <a:gd name="connsiteX76" fmla="*/ 3798291 w 6398054"/>
              <a:gd name="connsiteY76" fmla="*/ 483435 h 6985191"/>
              <a:gd name="connsiteX77" fmla="*/ 3802557 w 6398054"/>
              <a:gd name="connsiteY77" fmla="*/ 502864 h 6985191"/>
              <a:gd name="connsiteX78" fmla="*/ 3805925 w 6398054"/>
              <a:gd name="connsiteY78" fmla="*/ 522455 h 6985191"/>
              <a:gd name="connsiteX79" fmla="*/ 3808863 w 6398054"/>
              <a:gd name="connsiteY79" fmla="*/ 542412 h 6985191"/>
              <a:gd name="connsiteX80" fmla="*/ 3811338 w 6398054"/>
              <a:gd name="connsiteY80" fmla="*/ 562167 h 6985191"/>
              <a:gd name="connsiteX81" fmla="*/ 3813049 w 6398054"/>
              <a:gd name="connsiteY81" fmla="*/ 582418 h 6985191"/>
              <a:gd name="connsiteX82" fmla="*/ 3814428 w 6398054"/>
              <a:gd name="connsiteY82" fmla="*/ 602801 h 6985191"/>
              <a:gd name="connsiteX83" fmla="*/ 3814913 w 6398054"/>
              <a:gd name="connsiteY83" fmla="*/ 623348 h 6985191"/>
              <a:gd name="connsiteX84" fmla="*/ 3815397 w 6398054"/>
              <a:gd name="connsiteY84" fmla="*/ 643894 h 6985191"/>
              <a:gd name="connsiteX85" fmla="*/ 3814887 w 6398054"/>
              <a:gd name="connsiteY85" fmla="*/ 664837 h 6985191"/>
              <a:gd name="connsiteX86" fmla="*/ 3814144 w 6398054"/>
              <a:gd name="connsiteY86" fmla="*/ 685679 h 6985191"/>
              <a:gd name="connsiteX87" fmla="*/ 3812638 w 6398054"/>
              <a:gd name="connsiteY87" fmla="*/ 707017 h 6985191"/>
              <a:gd name="connsiteX88" fmla="*/ 3810570 w 6398054"/>
              <a:gd name="connsiteY88" fmla="*/ 728386 h 6985191"/>
              <a:gd name="connsiteX89" fmla="*/ 3808501 w 6398054"/>
              <a:gd name="connsiteY89" fmla="*/ 749755 h 6985191"/>
              <a:gd name="connsiteX90" fmla="*/ 3805536 w 6398054"/>
              <a:gd name="connsiteY90" fmla="*/ 771289 h 6985191"/>
              <a:gd name="connsiteX91" fmla="*/ 3802141 w 6398054"/>
              <a:gd name="connsiteY91" fmla="*/ 793185 h 6985191"/>
              <a:gd name="connsiteX92" fmla="*/ 3798081 w 6398054"/>
              <a:gd name="connsiteY92" fmla="*/ 815345 h 6985191"/>
              <a:gd name="connsiteX93" fmla="*/ 3794123 w 6398054"/>
              <a:gd name="connsiteY93" fmla="*/ 837274 h 6985191"/>
              <a:gd name="connsiteX94" fmla="*/ 3789168 w 6398054"/>
              <a:gd name="connsiteY94" fmla="*/ 859599 h 6985191"/>
              <a:gd name="connsiteX95" fmla="*/ 3783882 w 6398054"/>
              <a:gd name="connsiteY95" fmla="*/ 882053 h 6985191"/>
              <a:gd name="connsiteX96" fmla="*/ 3778873 w 6398054"/>
              <a:gd name="connsiteY96" fmla="*/ 902193 h 6985191"/>
              <a:gd name="connsiteX97" fmla="*/ 3784104 w 6398054"/>
              <a:gd name="connsiteY97" fmla="*/ 901465 h 6985191"/>
              <a:gd name="connsiteX98" fmla="*/ 3794261 w 6398054"/>
              <a:gd name="connsiteY98" fmla="*/ 900411 h 6985191"/>
              <a:gd name="connsiteX99" fmla="*/ 3804207 w 6398054"/>
              <a:gd name="connsiteY99" fmla="*/ 899215 h 6985191"/>
              <a:gd name="connsiteX100" fmla="*/ 3814222 w 6398054"/>
              <a:gd name="connsiteY100" fmla="*/ 898369 h 6985191"/>
              <a:gd name="connsiteX101" fmla="*/ 3824588 w 6398054"/>
              <a:gd name="connsiteY101" fmla="*/ 897457 h 6985191"/>
              <a:gd name="connsiteX102" fmla="*/ 3834529 w 6398054"/>
              <a:gd name="connsiteY102" fmla="*/ 897171 h 6985191"/>
              <a:gd name="connsiteX103" fmla="*/ 3844753 w 6398054"/>
              <a:gd name="connsiteY103" fmla="*/ 896466 h 6985191"/>
              <a:gd name="connsiteX104" fmla="*/ 3854972 w 6398054"/>
              <a:gd name="connsiteY104" fmla="*/ 896673 h 6985191"/>
              <a:gd name="connsiteX105" fmla="*/ 3865054 w 6398054"/>
              <a:gd name="connsiteY105" fmla="*/ 896178 h 6985191"/>
              <a:gd name="connsiteX106" fmla="*/ 3875131 w 6398054"/>
              <a:gd name="connsiteY106" fmla="*/ 896592 h 6985191"/>
              <a:gd name="connsiteX107" fmla="*/ 3885557 w 6398054"/>
              <a:gd name="connsiteY107" fmla="*/ 896940 h 6985191"/>
              <a:gd name="connsiteX108" fmla="*/ 3895635 w 6398054"/>
              <a:gd name="connsiteY108" fmla="*/ 897355 h 6985191"/>
              <a:gd name="connsiteX109" fmla="*/ 3905921 w 6398054"/>
              <a:gd name="connsiteY109" fmla="*/ 897911 h 6985191"/>
              <a:gd name="connsiteX110" fmla="*/ 3916134 w 6398054"/>
              <a:gd name="connsiteY110" fmla="*/ 899027 h 6985191"/>
              <a:gd name="connsiteX111" fmla="*/ 3926345 w 6398054"/>
              <a:gd name="connsiteY111" fmla="*/ 900142 h 6985191"/>
              <a:gd name="connsiteX112" fmla="*/ 3936699 w 6398054"/>
              <a:gd name="connsiteY112" fmla="*/ 901050 h 6985191"/>
              <a:gd name="connsiteX113" fmla="*/ 3946838 w 6398054"/>
              <a:gd name="connsiteY113" fmla="*/ 902726 h 6985191"/>
              <a:gd name="connsiteX114" fmla="*/ 3957118 w 6398054"/>
              <a:gd name="connsiteY114" fmla="*/ 904191 h 6985191"/>
              <a:gd name="connsiteX115" fmla="*/ 3967465 w 6398054"/>
              <a:gd name="connsiteY115" fmla="*/ 906008 h 6985191"/>
              <a:gd name="connsiteX116" fmla="*/ 3977463 w 6398054"/>
              <a:gd name="connsiteY116" fmla="*/ 907893 h 6985191"/>
              <a:gd name="connsiteX117" fmla="*/ 3987737 w 6398054"/>
              <a:gd name="connsiteY117" fmla="*/ 910269 h 6985191"/>
              <a:gd name="connsiteX118" fmla="*/ 3998153 w 6398054"/>
              <a:gd name="connsiteY118" fmla="*/ 912436 h 6985191"/>
              <a:gd name="connsiteX119" fmla="*/ 4008494 w 6398054"/>
              <a:gd name="connsiteY119" fmla="*/ 915162 h 6985191"/>
              <a:gd name="connsiteX120" fmla="*/ 4018628 w 6398054"/>
              <a:gd name="connsiteY120" fmla="*/ 917747 h 6985191"/>
              <a:gd name="connsiteX121" fmla="*/ 4028760 w 6398054"/>
              <a:gd name="connsiteY121" fmla="*/ 920332 h 6985191"/>
              <a:gd name="connsiteX122" fmla="*/ 4039029 w 6398054"/>
              <a:gd name="connsiteY122" fmla="*/ 923619 h 6985191"/>
              <a:gd name="connsiteX123" fmla="*/ 4048946 w 6398054"/>
              <a:gd name="connsiteY123" fmla="*/ 926974 h 6985191"/>
              <a:gd name="connsiteX124" fmla="*/ 4059073 w 6398054"/>
              <a:gd name="connsiteY124" fmla="*/ 930468 h 6985191"/>
              <a:gd name="connsiteX125" fmla="*/ 4069342 w 6398054"/>
              <a:gd name="connsiteY125" fmla="*/ 933754 h 6985191"/>
              <a:gd name="connsiteX126" fmla="*/ 4079395 w 6398054"/>
              <a:gd name="connsiteY126" fmla="*/ 937809 h 6985191"/>
              <a:gd name="connsiteX127" fmla="*/ 4089239 w 6398054"/>
              <a:gd name="connsiteY127" fmla="*/ 941721 h 6985191"/>
              <a:gd name="connsiteX128" fmla="*/ 4099152 w 6398054"/>
              <a:gd name="connsiteY128" fmla="*/ 945986 h 6985191"/>
              <a:gd name="connsiteX129" fmla="*/ 4109063 w 6398054"/>
              <a:gd name="connsiteY129" fmla="*/ 950249 h 6985191"/>
              <a:gd name="connsiteX130" fmla="*/ 4119042 w 6398054"/>
              <a:gd name="connsiteY130" fmla="*/ 954863 h 6985191"/>
              <a:gd name="connsiteX131" fmla="*/ 4129023 w 6398054"/>
              <a:gd name="connsiteY131" fmla="*/ 959478 h 6985191"/>
              <a:gd name="connsiteX132" fmla="*/ 4138719 w 6398054"/>
              <a:gd name="connsiteY132" fmla="*/ 964510 h 6985191"/>
              <a:gd name="connsiteX133" fmla="*/ 4148417 w 6398054"/>
              <a:gd name="connsiteY133" fmla="*/ 969543 h 6985191"/>
              <a:gd name="connsiteX134" fmla="*/ 4157973 w 6398054"/>
              <a:gd name="connsiteY134" fmla="*/ 974784 h 6985191"/>
              <a:gd name="connsiteX135" fmla="*/ 4167387 w 6398054"/>
              <a:gd name="connsiteY135" fmla="*/ 980234 h 6985191"/>
              <a:gd name="connsiteX136" fmla="*/ 4177220 w 6398054"/>
              <a:gd name="connsiteY136" fmla="*/ 985968 h 6985191"/>
              <a:gd name="connsiteX137" fmla="*/ 4186702 w 6398054"/>
              <a:gd name="connsiteY137" fmla="*/ 991768 h 6985191"/>
              <a:gd name="connsiteX138" fmla="*/ 4196252 w 6398054"/>
              <a:gd name="connsiteY138" fmla="*/ 997920 h 6985191"/>
              <a:gd name="connsiteX139" fmla="*/ 4205451 w 6398054"/>
              <a:gd name="connsiteY139" fmla="*/ 1004139 h 6985191"/>
              <a:gd name="connsiteX140" fmla="*/ 4214860 w 6398054"/>
              <a:gd name="connsiteY140" fmla="*/ 1010499 h 6985191"/>
              <a:gd name="connsiteX141" fmla="*/ 4224195 w 6398054"/>
              <a:gd name="connsiteY141" fmla="*/ 1017419 h 6985191"/>
              <a:gd name="connsiteX142" fmla="*/ 4233320 w 6398054"/>
              <a:gd name="connsiteY142" fmla="*/ 1024198 h 6985191"/>
              <a:gd name="connsiteX143" fmla="*/ 4242514 w 6398054"/>
              <a:gd name="connsiteY143" fmla="*/ 1031327 h 6985191"/>
              <a:gd name="connsiteX144" fmla="*/ 4251708 w 6398054"/>
              <a:gd name="connsiteY144" fmla="*/ 1038455 h 6985191"/>
              <a:gd name="connsiteX145" fmla="*/ 4260760 w 6398054"/>
              <a:gd name="connsiteY145" fmla="*/ 1045794 h 6985191"/>
              <a:gd name="connsiteX146" fmla="*/ 4269320 w 6398054"/>
              <a:gd name="connsiteY146" fmla="*/ 1053408 h 6985191"/>
              <a:gd name="connsiteX147" fmla="*/ 4278158 w 6398054"/>
              <a:gd name="connsiteY147" fmla="*/ 1061515 h 6985191"/>
              <a:gd name="connsiteX148" fmla="*/ 4286927 w 6398054"/>
              <a:gd name="connsiteY148" fmla="*/ 1069271 h 6985191"/>
              <a:gd name="connsiteX149" fmla="*/ 4295624 w 6398054"/>
              <a:gd name="connsiteY149" fmla="*/ 1077587 h 6985191"/>
              <a:gd name="connsiteX150" fmla="*/ 4303828 w 6398054"/>
              <a:gd name="connsiteY150" fmla="*/ 1086180 h 6985191"/>
              <a:gd name="connsiteX151" fmla="*/ 4312099 w 6398054"/>
              <a:gd name="connsiteY151" fmla="*/ 1095123 h 6985191"/>
              <a:gd name="connsiteX152" fmla="*/ 4319879 w 6398054"/>
              <a:gd name="connsiteY152" fmla="*/ 1104342 h 6985191"/>
              <a:gd name="connsiteX153" fmla="*/ 4327592 w 6398054"/>
              <a:gd name="connsiteY153" fmla="*/ 1113212 h 6985191"/>
              <a:gd name="connsiteX154" fmla="*/ 4335230 w 6398054"/>
              <a:gd name="connsiteY154" fmla="*/ 1122641 h 6985191"/>
              <a:gd name="connsiteX155" fmla="*/ 4342869 w 6398054"/>
              <a:gd name="connsiteY155" fmla="*/ 1132069 h 6985191"/>
              <a:gd name="connsiteX156" fmla="*/ 4350367 w 6398054"/>
              <a:gd name="connsiteY156" fmla="*/ 1141707 h 6985191"/>
              <a:gd name="connsiteX157" fmla="*/ 4357514 w 6398054"/>
              <a:gd name="connsiteY157" fmla="*/ 1151413 h 6985191"/>
              <a:gd name="connsiteX158" fmla="*/ 4364660 w 6398054"/>
              <a:gd name="connsiteY158" fmla="*/ 1161119 h 6985191"/>
              <a:gd name="connsiteX159" fmla="*/ 4371735 w 6398054"/>
              <a:gd name="connsiteY159" fmla="*/ 1171384 h 6985191"/>
              <a:gd name="connsiteX160" fmla="*/ 4378599 w 6398054"/>
              <a:gd name="connsiteY160" fmla="*/ 1181508 h 6985191"/>
              <a:gd name="connsiteX161" fmla="*/ 4385113 w 6398054"/>
              <a:gd name="connsiteY161" fmla="*/ 1191699 h 6985191"/>
              <a:gd name="connsiteX162" fmla="*/ 4391485 w 6398054"/>
              <a:gd name="connsiteY162" fmla="*/ 1202099 h 6985191"/>
              <a:gd name="connsiteX163" fmla="*/ 4397925 w 6398054"/>
              <a:gd name="connsiteY163" fmla="*/ 1212851 h 6985191"/>
              <a:gd name="connsiteX164" fmla="*/ 4404015 w 6398054"/>
              <a:gd name="connsiteY164" fmla="*/ 1223670 h 6985191"/>
              <a:gd name="connsiteX165" fmla="*/ 4410247 w 6398054"/>
              <a:gd name="connsiteY165" fmla="*/ 1234280 h 6985191"/>
              <a:gd name="connsiteX166" fmla="*/ 4416054 w 6398054"/>
              <a:gd name="connsiteY166" fmla="*/ 1245517 h 6985191"/>
              <a:gd name="connsiteX167" fmla="*/ 4421793 w 6398054"/>
              <a:gd name="connsiteY167" fmla="*/ 1256403 h 6985191"/>
              <a:gd name="connsiteX168" fmla="*/ 4427459 w 6398054"/>
              <a:gd name="connsiteY168" fmla="*/ 1267849 h 6985191"/>
              <a:gd name="connsiteX169" fmla="*/ 4432915 w 6398054"/>
              <a:gd name="connsiteY169" fmla="*/ 1279154 h 6985191"/>
              <a:gd name="connsiteX170" fmla="*/ 4438090 w 6398054"/>
              <a:gd name="connsiteY170" fmla="*/ 1290876 h 6985191"/>
              <a:gd name="connsiteX171" fmla="*/ 4442987 w 6398054"/>
              <a:gd name="connsiteY171" fmla="*/ 1302107 h 6985191"/>
              <a:gd name="connsiteX172" fmla="*/ 4447811 w 6398054"/>
              <a:gd name="connsiteY172" fmla="*/ 1313898 h 6985191"/>
              <a:gd name="connsiteX173" fmla="*/ 4452635 w 6398054"/>
              <a:gd name="connsiteY173" fmla="*/ 1325688 h 6985191"/>
              <a:gd name="connsiteX174" fmla="*/ 4457176 w 6398054"/>
              <a:gd name="connsiteY174" fmla="*/ 1337897 h 6985191"/>
              <a:gd name="connsiteX175" fmla="*/ 4461366 w 6398054"/>
              <a:gd name="connsiteY175" fmla="*/ 1350174 h 6985191"/>
              <a:gd name="connsiteX176" fmla="*/ 4465698 w 6398054"/>
              <a:gd name="connsiteY176" fmla="*/ 1362242 h 6985191"/>
              <a:gd name="connsiteX177" fmla="*/ 4469329 w 6398054"/>
              <a:gd name="connsiteY177" fmla="*/ 1374444 h 6985191"/>
              <a:gd name="connsiteX178" fmla="*/ 4472637 w 6398054"/>
              <a:gd name="connsiteY178" fmla="*/ 1385187 h 6985191"/>
              <a:gd name="connsiteX179" fmla="*/ 4491918 w 6398054"/>
              <a:gd name="connsiteY179" fmla="*/ 1380394 h 6985191"/>
              <a:gd name="connsiteX180" fmla="*/ 4527128 w 6398054"/>
              <a:gd name="connsiteY180" fmla="*/ 1372547 h 6985191"/>
              <a:gd name="connsiteX181" fmla="*/ 4562590 w 6398054"/>
              <a:gd name="connsiteY181" fmla="*/ 1364726 h 6985191"/>
              <a:gd name="connsiteX182" fmla="*/ 4598531 w 6398054"/>
              <a:gd name="connsiteY182" fmla="*/ 1357203 h 6985191"/>
              <a:gd name="connsiteX183" fmla="*/ 4634927 w 6398054"/>
              <a:gd name="connsiteY183" fmla="*/ 1350229 h 6985191"/>
              <a:gd name="connsiteX184" fmla="*/ 4671277 w 6398054"/>
              <a:gd name="connsiteY184" fmla="*/ 1343758 h 6985191"/>
              <a:gd name="connsiteX185" fmla="*/ 4707853 w 6398054"/>
              <a:gd name="connsiteY185" fmla="*/ 1337561 h 6985191"/>
              <a:gd name="connsiteX186" fmla="*/ 4744610 w 6398054"/>
              <a:gd name="connsiteY186" fmla="*/ 1332143 h 6985191"/>
              <a:gd name="connsiteX187" fmla="*/ 4781618 w 6398054"/>
              <a:gd name="connsiteY187" fmla="*/ 1326747 h 6985191"/>
              <a:gd name="connsiteX188" fmla="*/ 4819082 w 6398054"/>
              <a:gd name="connsiteY188" fmla="*/ 1321902 h 6985191"/>
              <a:gd name="connsiteX189" fmla="*/ 4856475 w 6398054"/>
              <a:gd name="connsiteY189" fmla="*/ 1317810 h 6985191"/>
              <a:gd name="connsiteX190" fmla="*/ 4893867 w 6398054"/>
              <a:gd name="connsiteY190" fmla="*/ 1313718 h 6985191"/>
              <a:gd name="connsiteX191" fmla="*/ 4931465 w 6398054"/>
              <a:gd name="connsiteY191" fmla="*/ 1310153 h 6985191"/>
              <a:gd name="connsiteX192" fmla="*/ 4969242 w 6398054"/>
              <a:gd name="connsiteY192" fmla="*/ 1307365 h 6985191"/>
              <a:gd name="connsiteX193" fmla="*/ 5007019 w 6398054"/>
              <a:gd name="connsiteY193" fmla="*/ 1304576 h 6985191"/>
              <a:gd name="connsiteX194" fmla="*/ 5044726 w 6398054"/>
              <a:gd name="connsiteY194" fmla="*/ 1302542 h 6985191"/>
              <a:gd name="connsiteX195" fmla="*/ 5082385 w 6398054"/>
              <a:gd name="connsiteY195" fmla="*/ 1301011 h 6985191"/>
              <a:gd name="connsiteX196" fmla="*/ 5100963 w 6398054"/>
              <a:gd name="connsiteY196" fmla="*/ 1300221 h 6985191"/>
              <a:gd name="connsiteX197" fmla="*/ 5119267 w 6398054"/>
              <a:gd name="connsiteY197" fmla="*/ 1299659 h 6985191"/>
              <a:gd name="connsiteX198" fmla="*/ 5137798 w 6398054"/>
              <a:gd name="connsiteY198" fmla="*/ 1299372 h 6985191"/>
              <a:gd name="connsiteX199" fmla="*/ 5156054 w 6398054"/>
              <a:gd name="connsiteY199" fmla="*/ 1299313 h 6985191"/>
              <a:gd name="connsiteX200" fmla="*/ 5174562 w 6398054"/>
              <a:gd name="connsiteY200" fmla="*/ 1299277 h 6985191"/>
              <a:gd name="connsiteX201" fmla="*/ 5192795 w 6398054"/>
              <a:gd name="connsiteY201" fmla="*/ 1299468 h 6985191"/>
              <a:gd name="connsiteX202" fmla="*/ 5211278 w 6398054"/>
              <a:gd name="connsiteY202" fmla="*/ 1299684 h 6985191"/>
              <a:gd name="connsiteX203" fmla="*/ 5229487 w 6398054"/>
              <a:gd name="connsiteY203" fmla="*/ 1300128 h 6985191"/>
              <a:gd name="connsiteX204" fmla="*/ 5247923 w 6398054"/>
              <a:gd name="connsiteY204" fmla="*/ 1300846 h 6985191"/>
              <a:gd name="connsiteX205" fmla="*/ 5265859 w 6398054"/>
              <a:gd name="connsiteY205" fmla="*/ 1301516 h 6985191"/>
              <a:gd name="connsiteX206" fmla="*/ 5284020 w 6398054"/>
              <a:gd name="connsiteY206" fmla="*/ 1302462 h 6985191"/>
              <a:gd name="connsiteX207" fmla="*/ 5302159 w 6398054"/>
              <a:gd name="connsiteY207" fmla="*/ 1303659 h 6985191"/>
              <a:gd name="connsiteX208" fmla="*/ 5320046 w 6398054"/>
              <a:gd name="connsiteY208" fmla="*/ 1304833 h 6985191"/>
              <a:gd name="connsiteX209" fmla="*/ 5338160 w 6398054"/>
              <a:gd name="connsiteY209" fmla="*/ 1306281 h 6985191"/>
              <a:gd name="connsiteX210" fmla="*/ 5356001 w 6398054"/>
              <a:gd name="connsiteY210" fmla="*/ 1307957 h 6985191"/>
              <a:gd name="connsiteX211" fmla="*/ 5373840 w 6398054"/>
              <a:gd name="connsiteY211" fmla="*/ 1309633 h 6985191"/>
              <a:gd name="connsiteX212" fmla="*/ 5391657 w 6398054"/>
              <a:gd name="connsiteY212" fmla="*/ 1311560 h 6985191"/>
              <a:gd name="connsiteX213" fmla="*/ 5409448 w 6398054"/>
              <a:gd name="connsiteY213" fmla="*/ 1313739 h 6985191"/>
              <a:gd name="connsiteX214" fmla="*/ 5426990 w 6398054"/>
              <a:gd name="connsiteY214" fmla="*/ 1315894 h 6985191"/>
              <a:gd name="connsiteX215" fmla="*/ 5444759 w 6398054"/>
              <a:gd name="connsiteY215" fmla="*/ 1318323 h 6985191"/>
              <a:gd name="connsiteX216" fmla="*/ 5462026 w 6398054"/>
              <a:gd name="connsiteY216" fmla="*/ 1320705 h 6985191"/>
              <a:gd name="connsiteX217" fmla="*/ 5479520 w 6398054"/>
              <a:gd name="connsiteY217" fmla="*/ 1323362 h 6985191"/>
              <a:gd name="connsiteX218" fmla="*/ 5496990 w 6398054"/>
              <a:gd name="connsiteY218" fmla="*/ 1326271 h 6985191"/>
              <a:gd name="connsiteX219" fmla="*/ 5513911 w 6398054"/>
              <a:gd name="connsiteY219" fmla="*/ 1329635 h 6985191"/>
              <a:gd name="connsiteX220" fmla="*/ 5531358 w 6398054"/>
              <a:gd name="connsiteY220" fmla="*/ 1332795 h 6985191"/>
              <a:gd name="connsiteX221" fmla="*/ 5548280 w 6398054"/>
              <a:gd name="connsiteY221" fmla="*/ 1336158 h 6985191"/>
              <a:gd name="connsiteX222" fmla="*/ 5565200 w 6398054"/>
              <a:gd name="connsiteY222" fmla="*/ 1339522 h 6985191"/>
              <a:gd name="connsiteX223" fmla="*/ 5582098 w 6398054"/>
              <a:gd name="connsiteY223" fmla="*/ 1343138 h 6985191"/>
              <a:gd name="connsiteX224" fmla="*/ 5598719 w 6398054"/>
              <a:gd name="connsiteY224" fmla="*/ 1346981 h 6985191"/>
              <a:gd name="connsiteX225" fmla="*/ 5615569 w 6398054"/>
              <a:gd name="connsiteY225" fmla="*/ 1351099 h 6985191"/>
              <a:gd name="connsiteX226" fmla="*/ 5632169 w 6398054"/>
              <a:gd name="connsiteY226" fmla="*/ 1355193 h 6985191"/>
              <a:gd name="connsiteX227" fmla="*/ 5648491 w 6398054"/>
              <a:gd name="connsiteY227" fmla="*/ 1359514 h 6985191"/>
              <a:gd name="connsiteX228" fmla="*/ 5664540 w 6398054"/>
              <a:gd name="connsiteY228" fmla="*/ 1364064 h 6985191"/>
              <a:gd name="connsiteX229" fmla="*/ 5680590 w 6398054"/>
              <a:gd name="connsiteY229" fmla="*/ 1368614 h 6985191"/>
              <a:gd name="connsiteX230" fmla="*/ 5696341 w 6398054"/>
              <a:gd name="connsiteY230" fmla="*/ 1373642 h 6985191"/>
              <a:gd name="connsiteX231" fmla="*/ 5712365 w 6398054"/>
              <a:gd name="connsiteY231" fmla="*/ 1378443 h 6985191"/>
              <a:gd name="connsiteX232" fmla="*/ 5727841 w 6398054"/>
              <a:gd name="connsiteY232" fmla="*/ 1383698 h 6985191"/>
              <a:gd name="connsiteX233" fmla="*/ 5743294 w 6398054"/>
              <a:gd name="connsiteY233" fmla="*/ 1389206 h 6985191"/>
              <a:gd name="connsiteX234" fmla="*/ 5758494 w 6398054"/>
              <a:gd name="connsiteY234" fmla="*/ 1394689 h 6985191"/>
              <a:gd name="connsiteX235" fmla="*/ 5774174 w 6398054"/>
              <a:gd name="connsiteY235" fmla="*/ 1400472 h 6985191"/>
              <a:gd name="connsiteX236" fmla="*/ 5789076 w 6398054"/>
              <a:gd name="connsiteY236" fmla="*/ 1406434 h 6985191"/>
              <a:gd name="connsiteX237" fmla="*/ 5803979 w 6398054"/>
              <a:gd name="connsiteY237" fmla="*/ 1412398 h 6985191"/>
              <a:gd name="connsiteX238" fmla="*/ 5818856 w 6398054"/>
              <a:gd name="connsiteY238" fmla="*/ 1418611 h 6985191"/>
              <a:gd name="connsiteX239" fmla="*/ 5833713 w 6398054"/>
              <a:gd name="connsiteY239" fmla="*/ 1425076 h 6985191"/>
              <a:gd name="connsiteX240" fmla="*/ 5848293 w 6398054"/>
              <a:gd name="connsiteY240" fmla="*/ 1431769 h 6985191"/>
              <a:gd name="connsiteX241" fmla="*/ 5862873 w 6398054"/>
              <a:gd name="connsiteY241" fmla="*/ 1438461 h 6985191"/>
              <a:gd name="connsiteX242" fmla="*/ 5876927 w 6398054"/>
              <a:gd name="connsiteY242" fmla="*/ 1445358 h 6985191"/>
              <a:gd name="connsiteX243" fmla="*/ 5891460 w 6398054"/>
              <a:gd name="connsiteY243" fmla="*/ 1452554 h 6985191"/>
              <a:gd name="connsiteX244" fmla="*/ 5905489 w 6398054"/>
              <a:gd name="connsiteY244" fmla="*/ 1459703 h 6985191"/>
              <a:gd name="connsiteX245" fmla="*/ 5919223 w 6398054"/>
              <a:gd name="connsiteY245" fmla="*/ 1467329 h 6985191"/>
              <a:gd name="connsiteX246" fmla="*/ 5933229 w 6398054"/>
              <a:gd name="connsiteY246" fmla="*/ 1474728 h 6985191"/>
              <a:gd name="connsiteX247" fmla="*/ 5946686 w 6398054"/>
              <a:gd name="connsiteY247" fmla="*/ 1482584 h 6985191"/>
              <a:gd name="connsiteX248" fmla="*/ 5960168 w 6398054"/>
              <a:gd name="connsiteY248" fmla="*/ 1490186 h 6985191"/>
              <a:gd name="connsiteX249" fmla="*/ 5973851 w 6398054"/>
              <a:gd name="connsiteY249" fmla="*/ 1498316 h 6985191"/>
              <a:gd name="connsiteX250" fmla="*/ 5987034 w 6398054"/>
              <a:gd name="connsiteY250" fmla="*/ 1506399 h 6985191"/>
              <a:gd name="connsiteX251" fmla="*/ 6000169 w 6398054"/>
              <a:gd name="connsiteY251" fmla="*/ 1514984 h 6985191"/>
              <a:gd name="connsiteX252" fmla="*/ 6013076 w 6398054"/>
              <a:gd name="connsiteY252" fmla="*/ 1523294 h 6985191"/>
              <a:gd name="connsiteX253" fmla="*/ 6025710 w 6398054"/>
              <a:gd name="connsiteY253" fmla="*/ 1531832 h 6985191"/>
              <a:gd name="connsiteX254" fmla="*/ 6038319 w 6398054"/>
              <a:gd name="connsiteY254" fmla="*/ 1540620 h 6985191"/>
              <a:gd name="connsiteX255" fmla="*/ 6050927 w 6398054"/>
              <a:gd name="connsiteY255" fmla="*/ 1549409 h 6985191"/>
              <a:gd name="connsiteX256" fmla="*/ 6063237 w 6398054"/>
              <a:gd name="connsiteY256" fmla="*/ 1558677 h 6985191"/>
              <a:gd name="connsiteX257" fmla="*/ 6075572 w 6398054"/>
              <a:gd name="connsiteY257" fmla="*/ 1567694 h 6985191"/>
              <a:gd name="connsiteX258" fmla="*/ 6087631 w 6398054"/>
              <a:gd name="connsiteY258" fmla="*/ 1576939 h 6985191"/>
              <a:gd name="connsiteX259" fmla="*/ 6099415 w 6398054"/>
              <a:gd name="connsiteY259" fmla="*/ 1586409 h 6985191"/>
              <a:gd name="connsiteX260" fmla="*/ 6110901 w 6398054"/>
              <a:gd name="connsiteY260" fmla="*/ 1596362 h 6985191"/>
              <a:gd name="connsiteX261" fmla="*/ 6121907 w 6398054"/>
              <a:gd name="connsiteY261" fmla="*/ 1606013 h 6985191"/>
              <a:gd name="connsiteX262" fmla="*/ 6132616 w 6398054"/>
              <a:gd name="connsiteY262" fmla="*/ 1616145 h 6985191"/>
              <a:gd name="connsiteX263" fmla="*/ 6143325 w 6398054"/>
              <a:gd name="connsiteY263" fmla="*/ 1626276 h 6985191"/>
              <a:gd name="connsiteX264" fmla="*/ 6153805 w 6398054"/>
              <a:gd name="connsiteY264" fmla="*/ 1636133 h 6985191"/>
              <a:gd name="connsiteX265" fmla="*/ 6163987 w 6398054"/>
              <a:gd name="connsiteY265" fmla="*/ 1646468 h 6985191"/>
              <a:gd name="connsiteX266" fmla="*/ 6174171 w 6398054"/>
              <a:gd name="connsiteY266" fmla="*/ 1656803 h 6985191"/>
              <a:gd name="connsiteX267" fmla="*/ 6183849 w 6398054"/>
              <a:gd name="connsiteY267" fmla="*/ 1667092 h 6985191"/>
              <a:gd name="connsiteX268" fmla="*/ 6193506 w 6398054"/>
              <a:gd name="connsiteY268" fmla="*/ 1677631 h 6985191"/>
              <a:gd name="connsiteX269" fmla="*/ 6202683 w 6398054"/>
              <a:gd name="connsiteY269" fmla="*/ 1687872 h 6985191"/>
              <a:gd name="connsiteX270" fmla="*/ 6211837 w 6398054"/>
              <a:gd name="connsiteY270" fmla="*/ 1698364 h 6985191"/>
              <a:gd name="connsiteX271" fmla="*/ 6220716 w 6398054"/>
              <a:gd name="connsiteY271" fmla="*/ 1709085 h 6985191"/>
              <a:gd name="connsiteX272" fmla="*/ 6229343 w 6398054"/>
              <a:gd name="connsiteY272" fmla="*/ 1719781 h 6985191"/>
              <a:gd name="connsiteX273" fmla="*/ 6237995 w 6398054"/>
              <a:gd name="connsiteY273" fmla="*/ 1730225 h 6985191"/>
              <a:gd name="connsiteX274" fmla="*/ 6246095 w 6398054"/>
              <a:gd name="connsiteY274" fmla="*/ 1741126 h 6985191"/>
              <a:gd name="connsiteX275" fmla="*/ 6254196 w 6398054"/>
              <a:gd name="connsiteY275" fmla="*/ 1752026 h 6985191"/>
              <a:gd name="connsiteX276" fmla="*/ 6262047 w 6398054"/>
              <a:gd name="connsiteY276" fmla="*/ 1762903 h 6985191"/>
              <a:gd name="connsiteX277" fmla="*/ 6269370 w 6398054"/>
              <a:gd name="connsiteY277" fmla="*/ 1773984 h 6985191"/>
              <a:gd name="connsiteX278" fmla="*/ 6276970 w 6398054"/>
              <a:gd name="connsiteY278" fmla="*/ 1784837 h 6985191"/>
              <a:gd name="connsiteX279" fmla="*/ 6284065 w 6398054"/>
              <a:gd name="connsiteY279" fmla="*/ 1795643 h 6985191"/>
              <a:gd name="connsiteX280" fmla="*/ 6290863 w 6398054"/>
              <a:gd name="connsiteY280" fmla="*/ 1806927 h 6985191"/>
              <a:gd name="connsiteX281" fmla="*/ 6297684 w 6398054"/>
              <a:gd name="connsiteY281" fmla="*/ 1817962 h 6985191"/>
              <a:gd name="connsiteX282" fmla="*/ 6304232 w 6398054"/>
              <a:gd name="connsiteY282" fmla="*/ 1829223 h 6985191"/>
              <a:gd name="connsiteX283" fmla="*/ 6310276 w 6398054"/>
              <a:gd name="connsiteY283" fmla="*/ 1840437 h 6985191"/>
              <a:gd name="connsiteX284" fmla="*/ 6316296 w 6398054"/>
              <a:gd name="connsiteY284" fmla="*/ 1851902 h 6985191"/>
              <a:gd name="connsiteX285" fmla="*/ 6322090 w 6398054"/>
              <a:gd name="connsiteY285" fmla="*/ 1863093 h 6985191"/>
              <a:gd name="connsiteX286" fmla="*/ 6327631 w 6398054"/>
              <a:gd name="connsiteY286" fmla="*/ 1874259 h 6985191"/>
              <a:gd name="connsiteX287" fmla="*/ 6332897 w 6398054"/>
              <a:gd name="connsiteY287" fmla="*/ 1885654 h 6985191"/>
              <a:gd name="connsiteX288" fmla="*/ 6338164 w 6398054"/>
              <a:gd name="connsiteY288" fmla="*/ 1897048 h 6985191"/>
              <a:gd name="connsiteX289" fmla="*/ 6342905 w 6398054"/>
              <a:gd name="connsiteY289" fmla="*/ 1908647 h 6985191"/>
              <a:gd name="connsiteX290" fmla="*/ 6347645 w 6398054"/>
              <a:gd name="connsiteY290" fmla="*/ 1920246 h 6985191"/>
              <a:gd name="connsiteX291" fmla="*/ 6351883 w 6398054"/>
              <a:gd name="connsiteY291" fmla="*/ 1931797 h 6985191"/>
              <a:gd name="connsiteX292" fmla="*/ 6356371 w 6398054"/>
              <a:gd name="connsiteY292" fmla="*/ 1943371 h 6985191"/>
              <a:gd name="connsiteX293" fmla="*/ 6360336 w 6398054"/>
              <a:gd name="connsiteY293" fmla="*/ 1955151 h 6985191"/>
              <a:gd name="connsiteX294" fmla="*/ 6364071 w 6398054"/>
              <a:gd name="connsiteY294" fmla="*/ 1966655 h 6985191"/>
              <a:gd name="connsiteX295" fmla="*/ 6367782 w 6398054"/>
              <a:gd name="connsiteY295" fmla="*/ 1978410 h 6985191"/>
              <a:gd name="connsiteX296" fmla="*/ 6371267 w 6398054"/>
              <a:gd name="connsiteY296" fmla="*/ 1989891 h 6985191"/>
              <a:gd name="connsiteX297" fmla="*/ 6374476 w 6398054"/>
              <a:gd name="connsiteY297" fmla="*/ 2001600 h 6985191"/>
              <a:gd name="connsiteX298" fmla="*/ 6377435 w 6398054"/>
              <a:gd name="connsiteY298" fmla="*/ 2013284 h 6985191"/>
              <a:gd name="connsiteX299" fmla="*/ 6380140 w 6398054"/>
              <a:gd name="connsiteY299" fmla="*/ 2024945 h 6985191"/>
              <a:gd name="connsiteX300" fmla="*/ 6383075 w 6398054"/>
              <a:gd name="connsiteY300" fmla="*/ 2036882 h 6985191"/>
              <a:gd name="connsiteX301" fmla="*/ 6385279 w 6398054"/>
              <a:gd name="connsiteY301" fmla="*/ 2048494 h 6985191"/>
              <a:gd name="connsiteX302" fmla="*/ 6387484 w 6398054"/>
              <a:gd name="connsiteY302" fmla="*/ 2060108 h 6985191"/>
              <a:gd name="connsiteX303" fmla="*/ 6389413 w 6398054"/>
              <a:gd name="connsiteY303" fmla="*/ 2071949 h 6985191"/>
              <a:gd name="connsiteX304" fmla="*/ 6391343 w 6398054"/>
              <a:gd name="connsiteY304" fmla="*/ 2083791 h 6985191"/>
              <a:gd name="connsiteX305" fmla="*/ 6393044 w 6398054"/>
              <a:gd name="connsiteY305" fmla="*/ 2095357 h 6985191"/>
              <a:gd name="connsiteX306" fmla="*/ 6394220 w 6398054"/>
              <a:gd name="connsiteY306" fmla="*/ 2107128 h 6985191"/>
              <a:gd name="connsiteX307" fmla="*/ 6395395 w 6398054"/>
              <a:gd name="connsiteY307" fmla="*/ 2118899 h 6985191"/>
              <a:gd name="connsiteX308" fmla="*/ 6396344 w 6398054"/>
              <a:gd name="connsiteY308" fmla="*/ 2130395 h 6985191"/>
              <a:gd name="connsiteX309" fmla="*/ 6397017 w 6398054"/>
              <a:gd name="connsiteY309" fmla="*/ 2142118 h 6985191"/>
              <a:gd name="connsiteX310" fmla="*/ 6397690 w 6398054"/>
              <a:gd name="connsiteY310" fmla="*/ 2153841 h 6985191"/>
              <a:gd name="connsiteX311" fmla="*/ 6397884 w 6398054"/>
              <a:gd name="connsiteY311" fmla="*/ 2165266 h 6985191"/>
              <a:gd name="connsiteX312" fmla="*/ 6398054 w 6398054"/>
              <a:gd name="connsiteY312" fmla="*/ 2176943 h 6985191"/>
              <a:gd name="connsiteX313" fmla="*/ 6397997 w 6398054"/>
              <a:gd name="connsiteY313" fmla="*/ 2188344 h 6985191"/>
              <a:gd name="connsiteX314" fmla="*/ 6397413 w 6398054"/>
              <a:gd name="connsiteY314" fmla="*/ 2199949 h 6985191"/>
              <a:gd name="connsiteX315" fmla="*/ 6396830 w 6398054"/>
              <a:gd name="connsiteY315" fmla="*/ 2211554 h 6985191"/>
              <a:gd name="connsiteX316" fmla="*/ 6396247 w 6398054"/>
              <a:gd name="connsiteY316" fmla="*/ 2223160 h 6985191"/>
              <a:gd name="connsiteX317" fmla="*/ 6395185 w 6398054"/>
              <a:gd name="connsiteY317" fmla="*/ 2234466 h 6985191"/>
              <a:gd name="connsiteX318" fmla="*/ 6393848 w 6398054"/>
              <a:gd name="connsiteY318" fmla="*/ 2246002 h 6985191"/>
              <a:gd name="connsiteX319" fmla="*/ 6392534 w 6398054"/>
              <a:gd name="connsiteY319" fmla="*/ 2257285 h 6985191"/>
              <a:gd name="connsiteX320" fmla="*/ 6390945 w 6398054"/>
              <a:gd name="connsiteY320" fmla="*/ 2268795 h 6985191"/>
              <a:gd name="connsiteX321" fmla="*/ 6389130 w 6398054"/>
              <a:gd name="connsiteY321" fmla="*/ 2280032 h 6985191"/>
              <a:gd name="connsiteX322" fmla="*/ 6387038 w 6398054"/>
              <a:gd name="connsiteY322" fmla="*/ 2291496 h 6985191"/>
              <a:gd name="connsiteX323" fmla="*/ 6384720 w 6398054"/>
              <a:gd name="connsiteY323" fmla="*/ 2302685 h 6985191"/>
              <a:gd name="connsiteX324" fmla="*/ 6379126 w 6398054"/>
              <a:gd name="connsiteY324" fmla="*/ 2324465 h 6985191"/>
              <a:gd name="connsiteX325" fmla="*/ 6373257 w 6398054"/>
              <a:gd name="connsiteY325" fmla="*/ 2346473 h 6985191"/>
              <a:gd name="connsiteX326" fmla="*/ 6366405 w 6398054"/>
              <a:gd name="connsiteY326" fmla="*/ 2368137 h 6985191"/>
              <a:gd name="connsiteX327" fmla="*/ 6358549 w 6398054"/>
              <a:gd name="connsiteY327" fmla="*/ 2389705 h 6985191"/>
              <a:gd name="connsiteX328" fmla="*/ 6350237 w 6398054"/>
              <a:gd name="connsiteY328" fmla="*/ 2410724 h 6985191"/>
              <a:gd name="connsiteX329" fmla="*/ 6340943 w 6398054"/>
              <a:gd name="connsiteY329" fmla="*/ 2431396 h 6985191"/>
              <a:gd name="connsiteX330" fmla="*/ 6330898 w 6398054"/>
              <a:gd name="connsiteY330" fmla="*/ 2451999 h 6985191"/>
              <a:gd name="connsiteX331" fmla="*/ 6320120 w 6398054"/>
              <a:gd name="connsiteY331" fmla="*/ 2472279 h 6985191"/>
              <a:gd name="connsiteX332" fmla="*/ 6308362 w 6398054"/>
              <a:gd name="connsiteY332" fmla="*/ 2492214 h 6985191"/>
              <a:gd name="connsiteX333" fmla="*/ 6296124 w 6398054"/>
              <a:gd name="connsiteY333" fmla="*/ 2511850 h 6985191"/>
              <a:gd name="connsiteX334" fmla="*/ 6282905 w 6398054"/>
              <a:gd name="connsiteY334" fmla="*/ 2531140 h 6985191"/>
              <a:gd name="connsiteX335" fmla="*/ 6268956 w 6398054"/>
              <a:gd name="connsiteY335" fmla="*/ 2550108 h 6985191"/>
              <a:gd name="connsiteX336" fmla="*/ 6254300 w 6398054"/>
              <a:gd name="connsiteY336" fmla="*/ 2568503 h 6985191"/>
              <a:gd name="connsiteX337" fmla="*/ 6238892 w 6398054"/>
              <a:gd name="connsiteY337" fmla="*/ 2586827 h 6985191"/>
              <a:gd name="connsiteX338" fmla="*/ 6222775 w 6398054"/>
              <a:gd name="connsiteY338" fmla="*/ 2604578 h 6985191"/>
              <a:gd name="connsiteX339" fmla="*/ 6205929 w 6398054"/>
              <a:gd name="connsiteY339" fmla="*/ 2622006 h 6985191"/>
              <a:gd name="connsiteX340" fmla="*/ 6188101 w 6398054"/>
              <a:gd name="connsiteY340" fmla="*/ 2639089 h 6985191"/>
              <a:gd name="connsiteX341" fmla="*/ 6169818 w 6398054"/>
              <a:gd name="connsiteY341" fmla="*/ 2655623 h 6985191"/>
              <a:gd name="connsiteX342" fmla="*/ 6150805 w 6398054"/>
              <a:gd name="connsiteY342" fmla="*/ 2671833 h 6985191"/>
              <a:gd name="connsiteX343" fmla="*/ 6130811 w 6398054"/>
              <a:gd name="connsiteY343" fmla="*/ 2687699 h 6985191"/>
              <a:gd name="connsiteX344" fmla="*/ 6110360 w 6398054"/>
              <a:gd name="connsiteY344" fmla="*/ 2703016 h 6985191"/>
              <a:gd name="connsiteX345" fmla="*/ 6089204 w 6398054"/>
              <a:gd name="connsiteY345" fmla="*/ 2717757 h 6985191"/>
              <a:gd name="connsiteX346" fmla="*/ 6067042 w 6398054"/>
              <a:gd name="connsiteY346" fmla="*/ 2732405 h 6985191"/>
              <a:gd name="connsiteX347" fmla="*/ 6044701 w 6398054"/>
              <a:gd name="connsiteY347" fmla="*/ 2746276 h 6985191"/>
              <a:gd name="connsiteX348" fmla="*/ 6021377 w 6398054"/>
              <a:gd name="connsiteY348" fmla="*/ 2759800 h 6985191"/>
              <a:gd name="connsiteX349" fmla="*/ 5997323 w 6398054"/>
              <a:gd name="connsiteY349" fmla="*/ 2773004 h 6985191"/>
              <a:gd name="connsiteX350" fmla="*/ 5972586 w 6398054"/>
              <a:gd name="connsiteY350" fmla="*/ 2785381 h 6985191"/>
              <a:gd name="connsiteX351" fmla="*/ 5947119 w 6398054"/>
              <a:gd name="connsiteY351" fmla="*/ 2797437 h 6985191"/>
              <a:gd name="connsiteX352" fmla="*/ 5921197 w 6398054"/>
              <a:gd name="connsiteY352" fmla="*/ 2808944 h 6985191"/>
              <a:gd name="connsiteX353" fmla="*/ 5894569 w 6398054"/>
              <a:gd name="connsiteY353" fmla="*/ 2819876 h 6985191"/>
              <a:gd name="connsiteX354" fmla="*/ 5867234 w 6398054"/>
              <a:gd name="connsiteY354" fmla="*/ 2830237 h 6985191"/>
              <a:gd name="connsiteX355" fmla="*/ 5839418 w 6398054"/>
              <a:gd name="connsiteY355" fmla="*/ 2840299 h 6985191"/>
              <a:gd name="connsiteX356" fmla="*/ 5798570 w 6398054"/>
              <a:gd name="connsiteY356" fmla="*/ 2854204 h 6985191"/>
              <a:gd name="connsiteX357" fmla="*/ 5757468 w 6398054"/>
              <a:gd name="connsiteY357" fmla="*/ 2868087 h 6985191"/>
              <a:gd name="connsiteX358" fmla="*/ 5716595 w 6398054"/>
              <a:gd name="connsiteY358" fmla="*/ 2882245 h 6985191"/>
              <a:gd name="connsiteX359" fmla="*/ 5675997 w 6398054"/>
              <a:gd name="connsiteY359" fmla="*/ 2896175 h 6985191"/>
              <a:gd name="connsiteX360" fmla="*/ 5641035 w 6398054"/>
              <a:gd name="connsiteY360" fmla="*/ 2908588 h 6985191"/>
              <a:gd name="connsiteX361" fmla="*/ 5649958 w 6398054"/>
              <a:gd name="connsiteY361" fmla="*/ 2915627 h 6985191"/>
              <a:gd name="connsiteX362" fmla="*/ 5658972 w 6398054"/>
              <a:gd name="connsiteY362" fmla="*/ 2922841 h 6985191"/>
              <a:gd name="connsiteX363" fmla="*/ 5667950 w 6398054"/>
              <a:gd name="connsiteY363" fmla="*/ 2929923 h 6985191"/>
              <a:gd name="connsiteX364" fmla="*/ 5676831 w 6398054"/>
              <a:gd name="connsiteY364" fmla="*/ 2937173 h 6985191"/>
              <a:gd name="connsiteX365" fmla="*/ 5685748 w 6398054"/>
              <a:gd name="connsiteY365" fmla="*/ 2944553 h 6985191"/>
              <a:gd name="connsiteX366" fmla="*/ 5694630 w 6398054"/>
              <a:gd name="connsiteY366" fmla="*/ 2951804 h 6985191"/>
              <a:gd name="connsiteX367" fmla="*/ 5703449 w 6398054"/>
              <a:gd name="connsiteY367" fmla="*/ 2959353 h 6985191"/>
              <a:gd name="connsiteX368" fmla="*/ 5715841 w 6398054"/>
              <a:gd name="connsiteY368" fmla="*/ 2970193 h 6985191"/>
              <a:gd name="connsiteX369" fmla="*/ 5728207 w 6398054"/>
              <a:gd name="connsiteY369" fmla="*/ 2981466 h 6985191"/>
              <a:gd name="connsiteX370" fmla="*/ 5740644 w 6398054"/>
              <a:gd name="connsiteY370" fmla="*/ 2993002 h 6985191"/>
              <a:gd name="connsiteX371" fmla="*/ 5752792 w 6398054"/>
              <a:gd name="connsiteY371" fmla="*/ 3005042 h 6985191"/>
              <a:gd name="connsiteX372" fmla="*/ 5765045 w 6398054"/>
              <a:gd name="connsiteY372" fmla="*/ 3017476 h 6985191"/>
              <a:gd name="connsiteX373" fmla="*/ 5777309 w 6398054"/>
              <a:gd name="connsiteY373" fmla="*/ 3030475 h 6985191"/>
              <a:gd name="connsiteX374" fmla="*/ 5789210 w 6398054"/>
              <a:gd name="connsiteY374" fmla="*/ 3043712 h 6985191"/>
              <a:gd name="connsiteX375" fmla="*/ 5801051 w 6398054"/>
              <a:gd name="connsiteY375" fmla="*/ 3057250 h 6985191"/>
              <a:gd name="connsiteX376" fmla="*/ 5812866 w 6398054"/>
              <a:gd name="connsiteY376" fmla="*/ 3071218 h 6985191"/>
              <a:gd name="connsiteX377" fmla="*/ 5824619 w 6398054"/>
              <a:gd name="connsiteY377" fmla="*/ 3085486 h 6985191"/>
              <a:gd name="connsiteX378" fmla="*/ 5836215 w 6398054"/>
              <a:gd name="connsiteY378" fmla="*/ 3100222 h 6985191"/>
              <a:gd name="connsiteX379" fmla="*/ 5847845 w 6398054"/>
              <a:gd name="connsiteY379" fmla="*/ 3115090 h 6985191"/>
              <a:gd name="connsiteX380" fmla="*/ 5859150 w 6398054"/>
              <a:gd name="connsiteY380" fmla="*/ 3130329 h 6985191"/>
              <a:gd name="connsiteX381" fmla="*/ 5870394 w 6398054"/>
              <a:gd name="connsiteY381" fmla="*/ 3145866 h 6985191"/>
              <a:gd name="connsiteX382" fmla="*/ 5881577 w 6398054"/>
              <a:gd name="connsiteY382" fmla="*/ 3161704 h 6985191"/>
              <a:gd name="connsiteX383" fmla="*/ 5892530 w 6398054"/>
              <a:gd name="connsiteY383" fmla="*/ 3177744 h 6985191"/>
              <a:gd name="connsiteX384" fmla="*/ 5903158 w 6398054"/>
              <a:gd name="connsiteY384" fmla="*/ 3194156 h 6985191"/>
              <a:gd name="connsiteX385" fmla="*/ 5913821 w 6398054"/>
              <a:gd name="connsiteY385" fmla="*/ 3210699 h 6985191"/>
              <a:gd name="connsiteX386" fmla="*/ 5924423 w 6398054"/>
              <a:gd name="connsiteY386" fmla="*/ 3227541 h 6985191"/>
              <a:gd name="connsiteX387" fmla="*/ 5934832 w 6398054"/>
              <a:gd name="connsiteY387" fmla="*/ 3244719 h 6985191"/>
              <a:gd name="connsiteX388" fmla="*/ 5944977 w 6398054"/>
              <a:gd name="connsiteY388" fmla="*/ 3261968 h 6985191"/>
              <a:gd name="connsiteX389" fmla="*/ 5955024 w 6398054"/>
              <a:gd name="connsiteY389" fmla="*/ 3279383 h 6985191"/>
              <a:gd name="connsiteX390" fmla="*/ 5964711 w 6398054"/>
              <a:gd name="connsiteY390" fmla="*/ 3297038 h 6985191"/>
              <a:gd name="connsiteX391" fmla="*/ 5974432 w 6398054"/>
              <a:gd name="connsiteY391" fmla="*/ 3314825 h 6985191"/>
              <a:gd name="connsiteX392" fmla="*/ 5983962 w 6398054"/>
              <a:gd name="connsiteY392" fmla="*/ 3332946 h 6985191"/>
              <a:gd name="connsiteX393" fmla="*/ 5993095 w 6398054"/>
              <a:gd name="connsiteY393" fmla="*/ 3351174 h 6985191"/>
              <a:gd name="connsiteX394" fmla="*/ 6002226 w 6398054"/>
              <a:gd name="connsiteY394" fmla="*/ 3369401 h 6985191"/>
              <a:gd name="connsiteX395" fmla="*/ 6011130 w 6398054"/>
              <a:gd name="connsiteY395" fmla="*/ 3387832 h 6985191"/>
              <a:gd name="connsiteX396" fmla="*/ 6019674 w 6398054"/>
              <a:gd name="connsiteY396" fmla="*/ 3406502 h 6985191"/>
              <a:gd name="connsiteX397" fmla="*/ 6028215 w 6398054"/>
              <a:gd name="connsiteY397" fmla="*/ 3425171 h 6985191"/>
              <a:gd name="connsiteX398" fmla="*/ 6036362 w 6398054"/>
              <a:gd name="connsiteY398" fmla="*/ 3443945 h 6985191"/>
              <a:gd name="connsiteX399" fmla="*/ 6044243 w 6398054"/>
              <a:gd name="connsiteY399" fmla="*/ 3462792 h 6985191"/>
              <a:gd name="connsiteX400" fmla="*/ 6048149 w 6398054"/>
              <a:gd name="connsiteY400" fmla="*/ 3472083 h 6985191"/>
              <a:gd name="connsiteX401" fmla="*/ 6051887 w 6398054"/>
              <a:gd name="connsiteY401" fmla="*/ 3481277 h 6985191"/>
              <a:gd name="connsiteX402" fmla="*/ 6055530 w 6398054"/>
              <a:gd name="connsiteY402" fmla="*/ 3490639 h 6985191"/>
              <a:gd name="connsiteX403" fmla="*/ 6059003 w 6398054"/>
              <a:gd name="connsiteY403" fmla="*/ 3499904 h 6985191"/>
              <a:gd name="connsiteX404" fmla="*/ 6062511 w 6398054"/>
              <a:gd name="connsiteY404" fmla="*/ 3509300 h 6985191"/>
              <a:gd name="connsiteX405" fmla="*/ 6065854 w 6398054"/>
              <a:gd name="connsiteY405" fmla="*/ 3518601 h 6985191"/>
              <a:gd name="connsiteX406" fmla="*/ 6069230 w 6398054"/>
              <a:gd name="connsiteY406" fmla="*/ 3528033 h 6985191"/>
              <a:gd name="connsiteX407" fmla="*/ 6072440 w 6398054"/>
              <a:gd name="connsiteY407" fmla="*/ 3537370 h 6985191"/>
              <a:gd name="connsiteX408" fmla="*/ 6075553 w 6398054"/>
              <a:gd name="connsiteY408" fmla="*/ 3546873 h 6985191"/>
              <a:gd name="connsiteX409" fmla="*/ 6078595 w 6398054"/>
              <a:gd name="connsiteY409" fmla="*/ 3556112 h 6985191"/>
              <a:gd name="connsiteX410" fmla="*/ 6081540 w 6398054"/>
              <a:gd name="connsiteY410" fmla="*/ 3565518 h 6985191"/>
              <a:gd name="connsiteX411" fmla="*/ 6084353 w 6398054"/>
              <a:gd name="connsiteY411" fmla="*/ 3574960 h 6985191"/>
              <a:gd name="connsiteX412" fmla="*/ 6087131 w 6398054"/>
              <a:gd name="connsiteY412" fmla="*/ 3584270 h 6985191"/>
              <a:gd name="connsiteX413" fmla="*/ 6089812 w 6398054"/>
              <a:gd name="connsiteY413" fmla="*/ 3593748 h 6985191"/>
              <a:gd name="connsiteX414" fmla="*/ 6092326 w 6398054"/>
              <a:gd name="connsiteY414" fmla="*/ 3603128 h 6985191"/>
              <a:gd name="connsiteX415" fmla="*/ 6094839 w 6398054"/>
              <a:gd name="connsiteY415" fmla="*/ 3612509 h 6985191"/>
              <a:gd name="connsiteX416" fmla="*/ 6097220 w 6398054"/>
              <a:gd name="connsiteY416" fmla="*/ 3621926 h 6985191"/>
              <a:gd name="connsiteX417" fmla="*/ 6099470 w 6398054"/>
              <a:gd name="connsiteY417" fmla="*/ 3631376 h 6985191"/>
              <a:gd name="connsiteX418" fmla="*/ 6101684 w 6398054"/>
              <a:gd name="connsiteY418" fmla="*/ 3640696 h 6985191"/>
              <a:gd name="connsiteX419" fmla="*/ 6103801 w 6398054"/>
              <a:gd name="connsiteY419" fmla="*/ 3650182 h 6985191"/>
              <a:gd name="connsiteX420" fmla="*/ 6105847 w 6398054"/>
              <a:gd name="connsiteY420" fmla="*/ 3659406 h 6985191"/>
              <a:gd name="connsiteX421" fmla="*/ 6107797 w 6398054"/>
              <a:gd name="connsiteY421" fmla="*/ 3668796 h 6985191"/>
              <a:gd name="connsiteX422" fmla="*/ 6109614 w 6398054"/>
              <a:gd name="connsiteY422" fmla="*/ 3678221 h 6985191"/>
              <a:gd name="connsiteX423" fmla="*/ 6111097 w 6398054"/>
              <a:gd name="connsiteY423" fmla="*/ 3687453 h 6985191"/>
              <a:gd name="connsiteX424" fmla="*/ 6112783 w 6398054"/>
              <a:gd name="connsiteY424" fmla="*/ 3696915 h 6985191"/>
              <a:gd name="connsiteX425" fmla="*/ 6114265 w 6398054"/>
              <a:gd name="connsiteY425" fmla="*/ 3706146 h 6985191"/>
              <a:gd name="connsiteX426" fmla="*/ 6115748 w 6398054"/>
              <a:gd name="connsiteY426" fmla="*/ 3715379 h 6985191"/>
              <a:gd name="connsiteX427" fmla="*/ 6117097 w 6398054"/>
              <a:gd name="connsiteY427" fmla="*/ 3724646 h 6985191"/>
              <a:gd name="connsiteX428" fmla="*/ 6118281 w 6398054"/>
              <a:gd name="connsiteY428" fmla="*/ 3733817 h 6985191"/>
              <a:gd name="connsiteX429" fmla="*/ 6119367 w 6398054"/>
              <a:gd name="connsiteY429" fmla="*/ 3743155 h 6985191"/>
              <a:gd name="connsiteX430" fmla="*/ 6120418 w 6398054"/>
              <a:gd name="connsiteY430" fmla="*/ 3752361 h 6985191"/>
              <a:gd name="connsiteX431" fmla="*/ 6121301 w 6398054"/>
              <a:gd name="connsiteY431" fmla="*/ 3761470 h 6985191"/>
              <a:gd name="connsiteX432" fmla="*/ 6122017 w 6398054"/>
              <a:gd name="connsiteY432" fmla="*/ 3770483 h 6985191"/>
              <a:gd name="connsiteX433" fmla="*/ 6122732 w 6398054"/>
              <a:gd name="connsiteY433" fmla="*/ 3779496 h 6985191"/>
              <a:gd name="connsiteX434" fmla="*/ 6123149 w 6398054"/>
              <a:gd name="connsiteY434" fmla="*/ 3788448 h 6985191"/>
              <a:gd name="connsiteX435" fmla="*/ 6123732 w 6398054"/>
              <a:gd name="connsiteY435" fmla="*/ 3797497 h 6985191"/>
              <a:gd name="connsiteX436" fmla="*/ 6123980 w 6398054"/>
              <a:gd name="connsiteY436" fmla="*/ 3806351 h 6985191"/>
              <a:gd name="connsiteX437" fmla="*/ 6124096 w 6398054"/>
              <a:gd name="connsiteY437" fmla="*/ 3815241 h 6985191"/>
              <a:gd name="connsiteX438" fmla="*/ 6124177 w 6398054"/>
              <a:gd name="connsiteY438" fmla="*/ 3823999 h 6985191"/>
              <a:gd name="connsiteX439" fmla="*/ 6124197 w 6398054"/>
              <a:gd name="connsiteY439" fmla="*/ 3833056 h 6985191"/>
              <a:gd name="connsiteX440" fmla="*/ 6123978 w 6398054"/>
              <a:gd name="connsiteY440" fmla="*/ 3841753 h 6985191"/>
              <a:gd name="connsiteX441" fmla="*/ 6123759 w 6398054"/>
              <a:gd name="connsiteY441" fmla="*/ 3850450 h 6985191"/>
              <a:gd name="connsiteX442" fmla="*/ 6123409 w 6398054"/>
              <a:gd name="connsiteY442" fmla="*/ 3859182 h 6985191"/>
              <a:gd name="connsiteX443" fmla="*/ 6122926 w 6398054"/>
              <a:gd name="connsiteY443" fmla="*/ 3867950 h 6985191"/>
              <a:gd name="connsiteX444" fmla="*/ 6122276 w 6398054"/>
              <a:gd name="connsiteY444" fmla="*/ 3876620 h 6985191"/>
              <a:gd name="connsiteX445" fmla="*/ 6121625 w 6398054"/>
              <a:gd name="connsiteY445" fmla="*/ 3885292 h 6985191"/>
              <a:gd name="connsiteX446" fmla="*/ 6120772 w 6398054"/>
              <a:gd name="connsiteY446" fmla="*/ 3893734 h 6985191"/>
              <a:gd name="connsiteX447" fmla="*/ 6119857 w 6398054"/>
              <a:gd name="connsiteY447" fmla="*/ 3902475 h 6985191"/>
              <a:gd name="connsiteX448" fmla="*/ 6118872 w 6398054"/>
              <a:gd name="connsiteY448" fmla="*/ 3910952 h 6985191"/>
              <a:gd name="connsiteX449" fmla="*/ 6117586 w 6398054"/>
              <a:gd name="connsiteY449" fmla="*/ 3919368 h 6985191"/>
              <a:gd name="connsiteX450" fmla="*/ 6116469 w 6398054"/>
              <a:gd name="connsiteY450" fmla="*/ 3927880 h 6985191"/>
              <a:gd name="connsiteX451" fmla="*/ 6115016 w 6398054"/>
              <a:gd name="connsiteY451" fmla="*/ 3936201 h 6985191"/>
              <a:gd name="connsiteX452" fmla="*/ 6113695 w 6398054"/>
              <a:gd name="connsiteY452" fmla="*/ 3944484 h 6985191"/>
              <a:gd name="connsiteX453" fmla="*/ 6112146 w 6398054"/>
              <a:gd name="connsiteY453" fmla="*/ 3952971 h 6985191"/>
              <a:gd name="connsiteX454" fmla="*/ 6110526 w 6398054"/>
              <a:gd name="connsiteY454" fmla="*/ 3961194 h 6985191"/>
              <a:gd name="connsiteX455" fmla="*/ 6108642 w 6398054"/>
              <a:gd name="connsiteY455" fmla="*/ 3969487 h 6985191"/>
              <a:gd name="connsiteX456" fmla="*/ 6106853 w 6398054"/>
              <a:gd name="connsiteY456" fmla="*/ 3977613 h 6985191"/>
              <a:gd name="connsiteX457" fmla="*/ 6104898 w 6398054"/>
              <a:gd name="connsiteY457" fmla="*/ 3985642 h 6985191"/>
              <a:gd name="connsiteX458" fmla="*/ 6102811 w 6398054"/>
              <a:gd name="connsiteY458" fmla="*/ 3993707 h 6985191"/>
              <a:gd name="connsiteX459" fmla="*/ 6100724 w 6398054"/>
              <a:gd name="connsiteY459" fmla="*/ 4001771 h 6985191"/>
              <a:gd name="connsiteX460" fmla="*/ 6098336 w 6398054"/>
              <a:gd name="connsiteY460" fmla="*/ 4009774 h 6985191"/>
              <a:gd name="connsiteX461" fmla="*/ 6096082 w 6398054"/>
              <a:gd name="connsiteY461" fmla="*/ 4017742 h 6985191"/>
              <a:gd name="connsiteX462" fmla="*/ 6093659 w 6398054"/>
              <a:gd name="connsiteY462" fmla="*/ 4025612 h 6985191"/>
              <a:gd name="connsiteX463" fmla="*/ 6091070 w 6398054"/>
              <a:gd name="connsiteY463" fmla="*/ 4033388 h 6985191"/>
              <a:gd name="connsiteX464" fmla="*/ 6088180 w 6398054"/>
              <a:gd name="connsiteY464" fmla="*/ 4041100 h 6985191"/>
              <a:gd name="connsiteX465" fmla="*/ 6085351 w 6398054"/>
              <a:gd name="connsiteY465" fmla="*/ 4048514 h 6985191"/>
              <a:gd name="connsiteX466" fmla="*/ 6082225 w 6398054"/>
              <a:gd name="connsiteY466" fmla="*/ 4055866 h 6985191"/>
              <a:gd name="connsiteX467" fmla="*/ 6079096 w 6398054"/>
              <a:gd name="connsiteY467" fmla="*/ 4063218 h 6985191"/>
              <a:gd name="connsiteX468" fmla="*/ 6076064 w 6398054"/>
              <a:gd name="connsiteY468" fmla="*/ 4070403 h 6985191"/>
              <a:gd name="connsiteX469" fmla="*/ 6072733 w 6398054"/>
              <a:gd name="connsiteY469" fmla="*/ 4077526 h 6985191"/>
              <a:gd name="connsiteX470" fmla="*/ 6069403 w 6398054"/>
              <a:gd name="connsiteY470" fmla="*/ 4084649 h 6985191"/>
              <a:gd name="connsiteX471" fmla="*/ 6066002 w 6398054"/>
              <a:gd name="connsiteY471" fmla="*/ 4091508 h 6985191"/>
              <a:gd name="connsiteX472" fmla="*/ 6062468 w 6398054"/>
              <a:gd name="connsiteY472" fmla="*/ 4098402 h 6985191"/>
              <a:gd name="connsiteX473" fmla="*/ 6058994 w 6398054"/>
              <a:gd name="connsiteY473" fmla="*/ 4104998 h 6985191"/>
              <a:gd name="connsiteX474" fmla="*/ 6055391 w 6398054"/>
              <a:gd name="connsiteY474" fmla="*/ 4111627 h 6985191"/>
              <a:gd name="connsiteX475" fmla="*/ 6051618 w 6398054"/>
              <a:gd name="connsiteY475" fmla="*/ 4118161 h 6985191"/>
              <a:gd name="connsiteX476" fmla="*/ 6047811 w 6398054"/>
              <a:gd name="connsiteY476" fmla="*/ 4124562 h 6985191"/>
              <a:gd name="connsiteX477" fmla="*/ 6044135 w 6398054"/>
              <a:gd name="connsiteY477" fmla="*/ 4130928 h 6985191"/>
              <a:gd name="connsiteX478" fmla="*/ 6040125 w 6398054"/>
              <a:gd name="connsiteY478" fmla="*/ 4137101 h 6985191"/>
              <a:gd name="connsiteX479" fmla="*/ 6036115 w 6398054"/>
              <a:gd name="connsiteY479" fmla="*/ 4143273 h 6985191"/>
              <a:gd name="connsiteX480" fmla="*/ 6032069 w 6398054"/>
              <a:gd name="connsiteY480" fmla="*/ 4149313 h 6985191"/>
              <a:gd name="connsiteX481" fmla="*/ 6027821 w 6398054"/>
              <a:gd name="connsiteY481" fmla="*/ 4155125 h 6985191"/>
              <a:gd name="connsiteX482" fmla="*/ 6023740 w 6398054"/>
              <a:gd name="connsiteY482" fmla="*/ 4161034 h 6985191"/>
              <a:gd name="connsiteX483" fmla="*/ 6019587 w 6398054"/>
              <a:gd name="connsiteY483" fmla="*/ 4166677 h 6985191"/>
              <a:gd name="connsiteX484" fmla="*/ 6015135 w 6398054"/>
              <a:gd name="connsiteY484" fmla="*/ 4172260 h 6985191"/>
              <a:gd name="connsiteX485" fmla="*/ 6010816 w 6398054"/>
              <a:gd name="connsiteY485" fmla="*/ 4177807 h 6985191"/>
              <a:gd name="connsiteX486" fmla="*/ 6006330 w 6398054"/>
              <a:gd name="connsiteY486" fmla="*/ 4183258 h 6985191"/>
              <a:gd name="connsiteX487" fmla="*/ 6001770 w 6398054"/>
              <a:gd name="connsiteY487" fmla="*/ 4188444 h 6985191"/>
              <a:gd name="connsiteX488" fmla="*/ 5997082 w 6398054"/>
              <a:gd name="connsiteY488" fmla="*/ 4193666 h 6985191"/>
              <a:gd name="connsiteX489" fmla="*/ 5992487 w 6398054"/>
              <a:gd name="connsiteY489" fmla="*/ 4198720 h 6985191"/>
              <a:gd name="connsiteX490" fmla="*/ 5987859 w 6398054"/>
              <a:gd name="connsiteY490" fmla="*/ 4203641 h 6985191"/>
              <a:gd name="connsiteX491" fmla="*/ 5983062 w 6398054"/>
              <a:gd name="connsiteY491" fmla="*/ 4208467 h 6985191"/>
              <a:gd name="connsiteX492" fmla="*/ 5978267 w 6398054"/>
              <a:gd name="connsiteY492" fmla="*/ 4213292 h 6985191"/>
              <a:gd name="connsiteX493" fmla="*/ 5973269 w 6398054"/>
              <a:gd name="connsiteY493" fmla="*/ 4217889 h 6985191"/>
              <a:gd name="connsiteX494" fmla="*/ 5968269 w 6398054"/>
              <a:gd name="connsiteY494" fmla="*/ 4222486 h 6985191"/>
              <a:gd name="connsiteX495" fmla="*/ 5963199 w 6398054"/>
              <a:gd name="connsiteY495" fmla="*/ 4226818 h 6985191"/>
              <a:gd name="connsiteX496" fmla="*/ 5958164 w 6398054"/>
              <a:gd name="connsiteY496" fmla="*/ 4231282 h 6985191"/>
              <a:gd name="connsiteX497" fmla="*/ 5952926 w 6398054"/>
              <a:gd name="connsiteY497" fmla="*/ 4235518 h 6985191"/>
              <a:gd name="connsiteX498" fmla="*/ 5947785 w 6398054"/>
              <a:gd name="connsiteY498" fmla="*/ 4239586 h 6985191"/>
              <a:gd name="connsiteX499" fmla="*/ 5942512 w 6398054"/>
              <a:gd name="connsiteY499" fmla="*/ 4243689 h 6985191"/>
              <a:gd name="connsiteX500" fmla="*/ 5937337 w 6398054"/>
              <a:gd name="connsiteY500" fmla="*/ 4247626 h 6985191"/>
              <a:gd name="connsiteX501" fmla="*/ 5931993 w 6398054"/>
              <a:gd name="connsiteY501" fmla="*/ 4251465 h 6985191"/>
              <a:gd name="connsiteX502" fmla="*/ 5926615 w 6398054"/>
              <a:gd name="connsiteY502" fmla="*/ 4255172 h 6985191"/>
              <a:gd name="connsiteX503" fmla="*/ 5921199 w 6398054"/>
              <a:gd name="connsiteY503" fmla="*/ 4258746 h 6985191"/>
              <a:gd name="connsiteX504" fmla="*/ 5915688 w 6398054"/>
              <a:gd name="connsiteY504" fmla="*/ 4262489 h 6985191"/>
              <a:gd name="connsiteX505" fmla="*/ 5910203 w 6398054"/>
              <a:gd name="connsiteY505" fmla="*/ 4265799 h 6985191"/>
              <a:gd name="connsiteX506" fmla="*/ 5904718 w 6398054"/>
              <a:gd name="connsiteY506" fmla="*/ 4269111 h 6985191"/>
              <a:gd name="connsiteX507" fmla="*/ 5899065 w 6398054"/>
              <a:gd name="connsiteY507" fmla="*/ 4272324 h 6985191"/>
              <a:gd name="connsiteX508" fmla="*/ 5893412 w 6398054"/>
              <a:gd name="connsiteY508" fmla="*/ 4275538 h 6985191"/>
              <a:gd name="connsiteX509" fmla="*/ 5887857 w 6398054"/>
              <a:gd name="connsiteY509" fmla="*/ 4278584 h 6985191"/>
              <a:gd name="connsiteX510" fmla="*/ 5882098 w 6398054"/>
              <a:gd name="connsiteY510" fmla="*/ 4281402 h 6985191"/>
              <a:gd name="connsiteX511" fmla="*/ 5876339 w 6398054"/>
              <a:gd name="connsiteY511" fmla="*/ 4284220 h 6985191"/>
              <a:gd name="connsiteX512" fmla="*/ 5870676 w 6398054"/>
              <a:gd name="connsiteY512" fmla="*/ 4286870 h 6985191"/>
              <a:gd name="connsiteX513" fmla="*/ 5864846 w 6398054"/>
              <a:gd name="connsiteY513" fmla="*/ 4289422 h 6985191"/>
              <a:gd name="connsiteX514" fmla="*/ 5859016 w 6398054"/>
              <a:gd name="connsiteY514" fmla="*/ 4291976 h 6985191"/>
              <a:gd name="connsiteX515" fmla="*/ 5853248 w 6398054"/>
              <a:gd name="connsiteY515" fmla="*/ 4294230 h 6985191"/>
              <a:gd name="connsiteX516" fmla="*/ 5847347 w 6398054"/>
              <a:gd name="connsiteY516" fmla="*/ 4296520 h 6985191"/>
              <a:gd name="connsiteX517" fmla="*/ 5841543 w 6398054"/>
              <a:gd name="connsiteY517" fmla="*/ 4298641 h 6985191"/>
              <a:gd name="connsiteX518" fmla="*/ 5835537 w 6398054"/>
              <a:gd name="connsiteY518" fmla="*/ 4300534 h 6985191"/>
              <a:gd name="connsiteX519" fmla="*/ 5829530 w 6398054"/>
              <a:gd name="connsiteY519" fmla="*/ 4302426 h 6985191"/>
              <a:gd name="connsiteX520" fmla="*/ 5823522 w 6398054"/>
              <a:gd name="connsiteY520" fmla="*/ 4304319 h 6985191"/>
              <a:gd name="connsiteX521" fmla="*/ 5817578 w 6398054"/>
              <a:gd name="connsiteY521" fmla="*/ 4305912 h 6985191"/>
              <a:gd name="connsiteX522" fmla="*/ 5811464 w 6398054"/>
              <a:gd name="connsiteY522" fmla="*/ 4307408 h 6985191"/>
              <a:gd name="connsiteX523" fmla="*/ 5805484 w 6398054"/>
              <a:gd name="connsiteY523" fmla="*/ 4308869 h 6985191"/>
              <a:gd name="connsiteX524" fmla="*/ 5799335 w 6398054"/>
              <a:gd name="connsiteY524" fmla="*/ 4310234 h 6985191"/>
              <a:gd name="connsiteX525" fmla="*/ 5793283 w 6398054"/>
              <a:gd name="connsiteY525" fmla="*/ 4311431 h 6985191"/>
              <a:gd name="connsiteX526" fmla="*/ 5787064 w 6398054"/>
              <a:gd name="connsiteY526" fmla="*/ 4312530 h 6985191"/>
              <a:gd name="connsiteX527" fmla="*/ 5780942 w 6398054"/>
              <a:gd name="connsiteY527" fmla="*/ 4313462 h 6985191"/>
              <a:gd name="connsiteX528" fmla="*/ 5768819 w 6398054"/>
              <a:gd name="connsiteY528" fmla="*/ 4314729 h 6985191"/>
              <a:gd name="connsiteX529" fmla="*/ 5756529 w 6398054"/>
              <a:gd name="connsiteY529" fmla="*/ 4315898 h 6985191"/>
              <a:gd name="connsiteX530" fmla="*/ 5744230 w 6398054"/>
              <a:gd name="connsiteY530" fmla="*/ 4316503 h 6985191"/>
              <a:gd name="connsiteX531" fmla="*/ 5731789 w 6398054"/>
              <a:gd name="connsiteY531" fmla="*/ 4316580 h 6985191"/>
              <a:gd name="connsiteX532" fmla="*/ 5719541 w 6398054"/>
              <a:gd name="connsiteY532" fmla="*/ 4316321 h 6985191"/>
              <a:gd name="connsiteX533" fmla="*/ 5707283 w 6398054"/>
              <a:gd name="connsiteY533" fmla="*/ 4315498 h 6985191"/>
              <a:gd name="connsiteX534" fmla="*/ 5694920 w 6398054"/>
              <a:gd name="connsiteY534" fmla="*/ 4314279 h 6985191"/>
              <a:gd name="connsiteX535" fmla="*/ 5682583 w 6398054"/>
              <a:gd name="connsiteY535" fmla="*/ 4312629 h 6985191"/>
              <a:gd name="connsiteX536" fmla="*/ 5670236 w 6398054"/>
              <a:gd name="connsiteY536" fmla="*/ 4310415 h 6985191"/>
              <a:gd name="connsiteX537" fmla="*/ 5657952 w 6398054"/>
              <a:gd name="connsiteY537" fmla="*/ 4307901 h 6985191"/>
              <a:gd name="connsiteX538" fmla="*/ 5645656 w 6398054"/>
              <a:gd name="connsiteY538" fmla="*/ 4304822 h 6985191"/>
              <a:gd name="connsiteX539" fmla="*/ 5633387 w 6398054"/>
              <a:gd name="connsiteY539" fmla="*/ 4301313 h 6985191"/>
              <a:gd name="connsiteX540" fmla="*/ 5621277 w 6398054"/>
              <a:gd name="connsiteY540" fmla="*/ 4297337 h 6985191"/>
              <a:gd name="connsiteX541" fmla="*/ 5609059 w 6398054"/>
              <a:gd name="connsiteY541" fmla="*/ 4292963 h 6985191"/>
              <a:gd name="connsiteX542" fmla="*/ 5597000 w 6398054"/>
              <a:gd name="connsiteY542" fmla="*/ 4288123 h 6985191"/>
              <a:gd name="connsiteX543" fmla="*/ 5584966 w 6398054"/>
              <a:gd name="connsiteY543" fmla="*/ 4282850 h 6985191"/>
              <a:gd name="connsiteX544" fmla="*/ 5572924 w 6398054"/>
              <a:gd name="connsiteY544" fmla="*/ 4277014 h 6985191"/>
              <a:gd name="connsiteX545" fmla="*/ 5561074 w 6398054"/>
              <a:gd name="connsiteY545" fmla="*/ 4270843 h 6985191"/>
              <a:gd name="connsiteX546" fmla="*/ 5549250 w 6398054"/>
              <a:gd name="connsiteY546" fmla="*/ 4264241 h 6985191"/>
              <a:gd name="connsiteX547" fmla="*/ 5537417 w 6398054"/>
              <a:gd name="connsiteY547" fmla="*/ 4257074 h 6985191"/>
              <a:gd name="connsiteX548" fmla="*/ 5525778 w 6398054"/>
              <a:gd name="connsiteY548" fmla="*/ 4249572 h 6985191"/>
              <a:gd name="connsiteX549" fmla="*/ 5514297 w 6398054"/>
              <a:gd name="connsiteY549" fmla="*/ 4241603 h 6985191"/>
              <a:gd name="connsiteX550" fmla="*/ 5502674 w 6398054"/>
              <a:gd name="connsiteY550" fmla="*/ 4233106 h 6985191"/>
              <a:gd name="connsiteX551" fmla="*/ 5491411 w 6398054"/>
              <a:gd name="connsiteY551" fmla="*/ 4224369 h 6985191"/>
              <a:gd name="connsiteX552" fmla="*/ 5480140 w 6398054"/>
              <a:gd name="connsiteY552" fmla="*/ 4215069 h 6985191"/>
              <a:gd name="connsiteX553" fmla="*/ 5468894 w 6398054"/>
              <a:gd name="connsiteY553" fmla="*/ 4205337 h 6985191"/>
              <a:gd name="connsiteX554" fmla="*/ 5457939 w 6398054"/>
              <a:gd name="connsiteY554" fmla="*/ 4195104 h 6985191"/>
              <a:gd name="connsiteX555" fmla="*/ 5447010 w 6398054"/>
              <a:gd name="connsiteY555" fmla="*/ 4184438 h 6985191"/>
              <a:gd name="connsiteX556" fmla="*/ 5436274 w 6398054"/>
              <a:gd name="connsiteY556" fmla="*/ 4173438 h 6985191"/>
              <a:gd name="connsiteX557" fmla="*/ 5425696 w 6398054"/>
              <a:gd name="connsiteY557" fmla="*/ 4161969 h 6985191"/>
              <a:gd name="connsiteX558" fmla="*/ 5415276 w 6398054"/>
              <a:gd name="connsiteY558" fmla="*/ 4150035 h 6985191"/>
              <a:gd name="connsiteX559" fmla="*/ 5404917 w 6398054"/>
              <a:gd name="connsiteY559" fmla="*/ 4137799 h 6985191"/>
              <a:gd name="connsiteX560" fmla="*/ 5390146 w 6398054"/>
              <a:gd name="connsiteY560" fmla="*/ 4119666 h 6985191"/>
              <a:gd name="connsiteX561" fmla="*/ 5375339 w 6398054"/>
              <a:gd name="connsiteY561" fmla="*/ 4101401 h 6985191"/>
              <a:gd name="connsiteX562" fmla="*/ 5360435 w 6398054"/>
              <a:gd name="connsiteY562" fmla="*/ 4083304 h 6985191"/>
              <a:gd name="connsiteX563" fmla="*/ 5345699 w 6398054"/>
              <a:gd name="connsiteY563" fmla="*/ 4065303 h 6985191"/>
              <a:gd name="connsiteX564" fmla="*/ 5330699 w 6398054"/>
              <a:gd name="connsiteY564" fmla="*/ 4047373 h 6985191"/>
              <a:gd name="connsiteX565" fmla="*/ 5315700 w 6398054"/>
              <a:gd name="connsiteY565" fmla="*/ 4029443 h 6985191"/>
              <a:gd name="connsiteX566" fmla="*/ 5300567 w 6398054"/>
              <a:gd name="connsiteY566" fmla="*/ 4011549 h 6985191"/>
              <a:gd name="connsiteX567" fmla="*/ 5296724 w 6398054"/>
              <a:gd name="connsiteY567" fmla="*/ 4007051 h 6985191"/>
              <a:gd name="connsiteX568" fmla="*/ 5298654 w 6398054"/>
              <a:gd name="connsiteY568" fmla="*/ 4018391 h 6985191"/>
              <a:gd name="connsiteX569" fmla="*/ 5301822 w 6398054"/>
              <a:gd name="connsiteY569" fmla="*/ 4038624 h 6985191"/>
              <a:gd name="connsiteX570" fmla="*/ 5304739 w 6398054"/>
              <a:gd name="connsiteY570" fmla="*/ 4058882 h 6985191"/>
              <a:gd name="connsiteX571" fmla="*/ 5307656 w 6398054"/>
              <a:gd name="connsiteY571" fmla="*/ 4079140 h 6985191"/>
              <a:gd name="connsiteX572" fmla="*/ 5310573 w 6398054"/>
              <a:gd name="connsiteY572" fmla="*/ 4099399 h 6985191"/>
              <a:gd name="connsiteX573" fmla="*/ 5314017 w 6398054"/>
              <a:gd name="connsiteY573" fmla="*/ 4127972 h 6985191"/>
              <a:gd name="connsiteX574" fmla="*/ 5317235 w 6398054"/>
              <a:gd name="connsiteY574" fmla="*/ 4156820 h 6985191"/>
              <a:gd name="connsiteX575" fmla="*/ 5319997 w 6398054"/>
              <a:gd name="connsiteY575" fmla="*/ 4186218 h 6985191"/>
              <a:gd name="connsiteX576" fmla="*/ 5322256 w 6398054"/>
              <a:gd name="connsiteY576" fmla="*/ 4215664 h 6985191"/>
              <a:gd name="connsiteX577" fmla="*/ 5324060 w 6398054"/>
              <a:gd name="connsiteY577" fmla="*/ 4245659 h 6985191"/>
              <a:gd name="connsiteX578" fmla="*/ 5325385 w 6398054"/>
              <a:gd name="connsiteY578" fmla="*/ 4275953 h 6985191"/>
              <a:gd name="connsiteX579" fmla="*/ 5326506 w 6398054"/>
              <a:gd name="connsiteY579" fmla="*/ 4306772 h 6985191"/>
              <a:gd name="connsiteX580" fmla="*/ 5326598 w 6398054"/>
              <a:gd name="connsiteY580" fmla="*/ 4337435 h 6985191"/>
              <a:gd name="connsiteX581" fmla="*/ 5326738 w 6398054"/>
              <a:gd name="connsiteY581" fmla="*/ 4368600 h 6985191"/>
              <a:gd name="connsiteX582" fmla="*/ 5326375 w 6398054"/>
              <a:gd name="connsiteY582" fmla="*/ 4399812 h 6985191"/>
              <a:gd name="connsiteX583" fmla="*/ 5325806 w 6398054"/>
              <a:gd name="connsiteY583" fmla="*/ 4431551 h 6985191"/>
              <a:gd name="connsiteX584" fmla="*/ 5324210 w 6398054"/>
              <a:gd name="connsiteY584" fmla="*/ 4463133 h 6985191"/>
              <a:gd name="connsiteX585" fmla="*/ 5322639 w 6398054"/>
              <a:gd name="connsiteY585" fmla="*/ 4494965 h 6985191"/>
              <a:gd name="connsiteX586" fmla="*/ 5320337 w 6398054"/>
              <a:gd name="connsiteY586" fmla="*/ 4527120 h 6985191"/>
              <a:gd name="connsiteX587" fmla="*/ 5317758 w 6398054"/>
              <a:gd name="connsiteY587" fmla="*/ 4559048 h 6985191"/>
              <a:gd name="connsiteX588" fmla="*/ 5314727 w 6398054"/>
              <a:gd name="connsiteY588" fmla="*/ 4591526 h 6985191"/>
              <a:gd name="connsiteX589" fmla="*/ 5311144 w 6398054"/>
              <a:gd name="connsiteY589" fmla="*/ 4623548 h 6985191"/>
              <a:gd name="connsiteX590" fmla="*/ 5307082 w 6398054"/>
              <a:gd name="connsiteY590" fmla="*/ 4655867 h 6985191"/>
              <a:gd name="connsiteX591" fmla="*/ 5302519 w 6398054"/>
              <a:gd name="connsiteY591" fmla="*/ 4688235 h 6985191"/>
              <a:gd name="connsiteX592" fmla="*/ 5297704 w 6398054"/>
              <a:gd name="connsiteY592" fmla="*/ 4720626 h 6985191"/>
              <a:gd name="connsiteX593" fmla="*/ 5292134 w 6398054"/>
              <a:gd name="connsiteY593" fmla="*/ 4753088 h 6985191"/>
              <a:gd name="connsiteX594" fmla="*/ 5286518 w 6398054"/>
              <a:gd name="connsiteY594" fmla="*/ 4785048 h 6985191"/>
              <a:gd name="connsiteX595" fmla="*/ 5280196 w 6398054"/>
              <a:gd name="connsiteY595" fmla="*/ 4817580 h 6985191"/>
              <a:gd name="connsiteX596" fmla="*/ 5273299 w 6398054"/>
              <a:gd name="connsiteY596" fmla="*/ 4849407 h 6985191"/>
              <a:gd name="connsiteX597" fmla="*/ 5265925 w 6398054"/>
              <a:gd name="connsiteY597" fmla="*/ 4881531 h 6985191"/>
              <a:gd name="connsiteX598" fmla="*/ 5258527 w 6398054"/>
              <a:gd name="connsiteY598" fmla="*/ 4913405 h 6985191"/>
              <a:gd name="connsiteX599" fmla="*/ 5250351 w 6398054"/>
              <a:gd name="connsiteY599" fmla="*/ 4945097 h 6985191"/>
              <a:gd name="connsiteX600" fmla="*/ 5241649 w 6398054"/>
              <a:gd name="connsiteY600" fmla="*/ 4976586 h 6985191"/>
              <a:gd name="connsiteX601" fmla="*/ 5232444 w 6398054"/>
              <a:gd name="connsiteY601" fmla="*/ 5008123 h 6985191"/>
              <a:gd name="connsiteX602" fmla="*/ 5222940 w 6398054"/>
              <a:gd name="connsiteY602" fmla="*/ 5039179 h 6985191"/>
              <a:gd name="connsiteX603" fmla="*/ 5212911 w 6398054"/>
              <a:gd name="connsiteY603" fmla="*/ 5070032 h 6985191"/>
              <a:gd name="connsiteX604" fmla="*/ 5202357 w 6398054"/>
              <a:gd name="connsiteY604" fmla="*/ 5100681 h 6985191"/>
              <a:gd name="connsiteX605" fmla="*/ 5196869 w 6398054"/>
              <a:gd name="connsiteY605" fmla="*/ 5115139 h 6985191"/>
              <a:gd name="connsiteX606" fmla="*/ 5191635 w 6398054"/>
              <a:gd name="connsiteY606" fmla="*/ 5129571 h 6985191"/>
              <a:gd name="connsiteX607" fmla="*/ 5185875 w 6398054"/>
              <a:gd name="connsiteY607" fmla="*/ 5143801 h 6985191"/>
              <a:gd name="connsiteX608" fmla="*/ 5180114 w 6398054"/>
              <a:gd name="connsiteY608" fmla="*/ 5158030 h 6985191"/>
              <a:gd name="connsiteX609" fmla="*/ 5174330 w 6398054"/>
              <a:gd name="connsiteY609" fmla="*/ 5172008 h 6985191"/>
              <a:gd name="connsiteX610" fmla="*/ 5168294 w 6398054"/>
              <a:gd name="connsiteY610" fmla="*/ 5186010 h 6985191"/>
              <a:gd name="connsiteX611" fmla="*/ 5162211 w 6398054"/>
              <a:gd name="connsiteY611" fmla="*/ 5199509 h 6985191"/>
              <a:gd name="connsiteX612" fmla="*/ 5155649 w 6398054"/>
              <a:gd name="connsiteY612" fmla="*/ 5213306 h 6985191"/>
              <a:gd name="connsiteX613" fmla="*/ 5149064 w 6398054"/>
              <a:gd name="connsiteY613" fmla="*/ 5226853 h 6985191"/>
              <a:gd name="connsiteX614" fmla="*/ 5142706 w 6398054"/>
              <a:gd name="connsiteY614" fmla="*/ 5240124 h 6985191"/>
              <a:gd name="connsiteX615" fmla="*/ 5135846 w 6398054"/>
              <a:gd name="connsiteY615" fmla="*/ 5253443 h 6985191"/>
              <a:gd name="connsiteX616" fmla="*/ 5128711 w 6398054"/>
              <a:gd name="connsiteY616" fmla="*/ 5266534 h 6985191"/>
              <a:gd name="connsiteX617" fmla="*/ 5121804 w 6398054"/>
              <a:gd name="connsiteY617" fmla="*/ 5279350 h 6985191"/>
              <a:gd name="connsiteX618" fmla="*/ 5114644 w 6398054"/>
              <a:gd name="connsiteY618" fmla="*/ 5292189 h 6985191"/>
              <a:gd name="connsiteX619" fmla="*/ 5107211 w 6398054"/>
              <a:gd name="connsiteY619" fmla="*/ 5304801 h 6985191"/>
              <a:gd name="connsiteX620" fmla="*/ 5099778 w 6398054"/>
              <a:gd name="connsiteY620" fmla="*/ 5317412 h 6985191"/>
              <a:gd name="connsiteX621" fmla="*/ 5092320 w 6398054"/>
              <a:gd name="connsiteY621" fmla="*/ 5329774 h 6985191"/>
              <a:gd name="connsiteX622" fmla="*/ 5084361 w 6398054"/>
              <a:gd name="connsiteY622" fmla="*/ 5342182 h 6985191"/>
              <a:gd name="connsiteX623" fmla="*/ 5076879 w 6398054"/>
              <a:gd name="connsiteY623" fmla="*/ 5354291 h 6985191"/>
              <a:gd name="connsiteX624" fmla="*/ 5068873 w 6398054"/>
              <a:gd name="connsiteY624" fmla="*/ 5366197 h 6985191"/>
              <a:gd name="connsiteX625" fmla="*/ 5060842 w 6398054"/>
              <a:gd name="connsiteY625" fmla="*/ 5377851 h 6985191"/>
              <a:gd name="connsiteX626" fmla="*/ 5052561 w 6398054"/>
              <a:gd name="connsiteY626" fmla="*/ 5389528 h 6985191"/>
              <a:gd name="connsiteX627" fmla="*/ 5044506 w 6398054"/>
              <a:gd name="connsiteY627" fmla="*/ 5400932 h 6985191"/>
              <a:gd name="connsiteX628" fmla="*/ 5036200 w 6398054"/>
              <a:gd name="connsiteY628" fmla="*/ 5412357 h 6985191"/>
              <a:gd name="connsiteX629" fmla="*/ 5027620 w 6398054"/>
              <a:gd name="connsiteY629" fmla="*/ 5423558 h 6985191"/>
              <a:gd name="connsiteX630" fmla="*/ 5019268 w 6398054"/>
              <a:gd name="connsiteY630" fmla="*/ 5434481 h 6985191"/>
              <a:gd name="connsiteX631" fmla="*/ 5010641 w 6398054"/>
              <a:gd name="connsiteY631" fmla="*/ 5445177 h 6985191"/>
              <a:gd name="connsiteX632" fmla="*/ 5002013 w 6398054"/>
              <a:gd name="connsiteY632" fmla="*/ 5455874 h 6985191"/>
              <a:gd name="connsiteX633" fmla="*/ 4993111 w 6398054"/>
              <a:gd name="connsiteY633" fmla="*/ 5466342 h 6985191"/>
              <a:gd name="connsiteX634" fmla="*/ 4984208 w 6398054"/>
              <a:gd name="connsiteY634" fmla="*/ 5476812 h 6985191"/>
              <a:gd name="connsiteX635" fmla="*/ 4975282 w 6398054"/>
              <a:gd name="connsiteY635" fmla="*/ 5487028 h 6985191"/>
              <a:gd name="connsiteX636" fmla="*/ 4966560 w 6398054"/>
              <a:gd name="connsiteY636" fmla="*/ 5496720 h 6985191"/>
              <a:gd name="connsiteX637" fmla="*/ 4957610 w 6398054"/>
              <a:gd name="connsiteY637" fmla="*/ 5506686 h 6985191"/>
              <a:gd name="connsiteX638" fmla="*/ 4948614 w 6398054"/>
              <a:gd name="connsiteY638" fmla="*/ 5516148 h 6985191"/>
              <a:gd name="connsiteX639" fmla="*/ 4939319 w 6398054"/>
              <a:gd name="connsiteY639" fmla="*/ 5525134 h 6985191"/>
              <a:gd name="connsiteX640" fmla="*/ 4929796 w 6398054"/>
              <a:gd name="connsiteY640" fmla="*/ 5534393 h 6985191"/>
              <a:gd name="connsiteX641" fmla="*/ 4920752 w 6398054"/>
              <a:gd name="connsiteY641" fmla="*/ 5543354 h 6985191"/>
              <a:gd name="connsiteX642" fmla="*/ 4911158 w 6398054"/>
              <a:gd name="connsiteY642" fmla="*/ 5551860 h 6985191"/>
              <a:gd name="connsiteX643" fmla="*/ 4901589 w 6398054"/>
              <a:gd name="connsiteY643" fmla="*/ 5560617 h 6985191"/>
              <a:gd name="connsiteX644" fmla="*/ 4891742 w 6398054"/>
              <a:gd name="connsiteY644" fmla="*/ 5569146 h 6985191"/>
              <a:gd name="connsiteX645" fmla="*/ 4881851 w 6398054"/>
              <a:gd name="connsiteY645" fmla="*/ 5577172 h 6985191"/>
              <a:gd name="connsiteX646" fmla="*/ 4871959 w 6398054"/>
              <a:gd name="connsiteY646" fmla="*/ 5585199 h 6985191"/>
              <a:gd name="connsiteX647" fmla="*/ 4862270 w 6398054"/>
              <a:gd name="connsiteY647" fmla="*/ 5592701 h 6985191"/>
              <a:gd name="connsiteX648" fmla="*/ 4852103 w 6398054"/>
              <a:gd name="connsiteY648" fmla="*/ 5600500 h 6985191"/>
              <a:gd name="connsiteX649" fmla="*/ 4841888 w 6398054"/>
              <a:gd name="connsiteY649" fmla="*/ 5607796 h 6985191"/>
              <a:gd name="connsiteX650" fmla="*/ 4831424 w 6398054"/>
              <a:gd name="connsiteY650" fmla="*/ 5615116 h 6985191"/>
              <a:gd name="connsiteX651" fmla="*/ 4821162 w 6398054"/>
              <a:gd name="connsiteY651" fmla="*/ 5621911 h 6985191"/>
              <a:gd name="connsiteX652" fmla="*/ 4810673 w 6398054"/>
              <a:gd name="connsiteY652" fmla="*/ 5628980 h 6985191"/>
              <a:gd name="connsiteX653" fmla="*/ 4800112 w 6398054"/>
              <a:gd name="connsiteY653" fmla="*/ 5635294 h 6985191"/>
              <a:gd name="connsiteX654" fmla="*/ 4789576 w 6398054"/>
              <a:gd name="connsiteY654" fmla="*/ 5641861 h 6985191"/>
              <a:gd name="connsiteX655" fmla="*/ 4778766 w 6398054"/>
              <a:gd name="connsiteY655" fmla="*/ 5648200 h 6985191"/>
              <a:gd name="connsiteX656" fmla="*/ 4768181 w 6398054"/>
              <a:gd name="connsiteY656" fmla="*/ 5654265 h 6985191"/>
              <a:gd name="connsiteX657" fmla="*/ 4757574 w 6398054"/>
              <a:gd name="connsiteY657" fmla="*/ 5660076 h 6985191"/>
              <a:gd name="connsiteX658" fmla="*/ 4746692 w 6398054"/>
              <a:gd name="connsiteY658" fmla="*/ 5665661 h 6985191"/>
              <a:gd name="connsiteX659" fmla="*/ 4735559 w 6398054"/>
              <a:gd name="connsiteY659" fmla="*/ 5671269 h 6985191"/>
              <a:gd name="connsiteX660" fmla="*/ 4724629 w 6398054"/>
              <a:gd name="connsiteY660" fmla="*/ 5676352 h 6985191"/>
              <a:gd name="connsiteX661" fmla="*/ 4713700 w 6398054"/>
              <a:gd name="connsiteY661" fmla="*/ 5681435 h 6985191"/>
              <a:gd name="connsiteX662" fmla="*/ 4702497 w 6398054"/>
              <a:gd name="connsiteY662" fmla="*/ 5686290 h 6985191"/>
              <a:gd name="connsiteX663" fmla="*/ 4691268 w 6398054"/>
              <a:gd name="connsiteY663" fmla="*/ 5690893 h 6985191"/>
              <a:gd name="connsiteX664" fmla="*/ 4680041 w 6398054"/>
              <a:gd name="connsiteY664" fmla="*/ 5695496 h 6985191"/>
              <a:gd name="connsiteX665" fmla="*/ 4669016 w 6398054"/>
              <a:gd name="connsiteY665" fmla="*/ 5699574 h 6985191"/>
              <a:gd name="connsiteX666" fmla="*/ 4657766 w 6398054"/>
              <a:gd name="connsiteY666" fmla="*/ 5703926 h 6985191"/>
              <a:gd name="connsiteX667" fmla="*/ 4646216 w 6398054"/>
              <a:gd name="connsiteY667" fmla="*/ 5707800 h 6985191"/>
              <a:gd name="connsiteX668" fmla="*/ 4634895 w 6398054"/>
              <a:gd name="connsiteY668" fmla="*/ 5711398 h 6985191"/>
              <a:gd name="connsiteX669" fmla="*/ 4623274 w 6398054"/>
              <a:gd name="connsiteY669" fmla="*/ 5714517 h 6985191"/>
              <a:gd name="connsiteX670" fmla="*/ 4611856 w 6398054"/>
              <a:gd name="connsiteY670" fmla="*/ 5717111 h 6985191"/>
              <a:gd name="connsiteX671" fmla="*/ 4600213 w 6398054"/>
              <a:gd name="connsiteY671" fmla="*/ 5719979 h 6985191"/>
              <a:gd name="connsiteX672" fmla="*/ 4589047 w 6398054"/>
              <a:gd name="connsiteY672" fmla="*/ 5722549 h 6985191"/>
              <a:gd name="connsiteX673" fmla="*/ 4577584 w 6398054"/>
              <a:gd name="connsiteY673" fmla="*/ 5724640 h 6985191"/>
              <a:gd name="connsiteX674" fmla="*/ 4566097 w 6398054"/>
              <a:gd name="connsiteY674" fmla="*/ 5726480 h 6985191"/>
              <a:gd name="connsiteX675" fmla="*/ 4554608 w 6398054"/>
              <a:gd name="connsiteY675" fmla="*/ 5728319 h 6985191"/>
              <a:gd name="connsiteX676" fmla="*/ 4543349 w 6398054"/>
              <a:gd name="connsiteY676" fmla="*/ 5729884 h 6985191"/>
              <a:gd name="connsiteX677" fmla="*/ 4531838 w 6398054"/>
              <a:gd name="connsiteY677" fmla="*/ 5731472 h 6985191"/>
              <a:gd name="connsiteX678" fmla="*/ 4520530 w 6398054"/>
              <a:gd name="connsiteY678" fmla="*/ 5732534 h 6985191"/>
              <a:gd name="connsiteX679" fmla="*/ 4509475 w 6398054"/>
              <a:gd name="connsiteY679" fmla="*/ 5733572 h 6985191"/>
              <a:gd name="connsiteX680" fmla="*/ 4498145 w 6398054"/>
              <a:gd name="connsiteY680" fmla="*/ 5734384 h 6985191"/>
              <a:gd name="connsiteX681" fmla="*/ 4487042 w 6398054"/>
              <a:gd name="connsiteY681" fmla="*/ 5734919 h 6985191"/>
              <a:gd name="connsiteX682" fmla="*/ 4475664 w 6398054"/>
              <a:gd name="connsiteY682" fmla="*/ 5735228 h 6985191"/>
              <a:gd name="connsiteX683" fmla="*/ 4464789 w 6398054"/>
              <a:gd name="connsiteY683" fmla="*/ 5735490 h 6985191"/>
              <a:gd name="connsiteX684" fmla="*/ 4453891 w 6398054"/>
              <a:gd name="connsiteY684" fmla="*/ 5735499 h 6985191"/>
              <a:gd name="connsiteX685" fmla="*/ 4442968 w 6398054"/>
              <a:gd name="connsiteY685" fmla="*/ 5735258 h 6985191"/>
              <a:gd name="connsiteX686" fmla="*/ 4432046 w 6398054"/>
              <a:gd name="connsiteY686" fmla="*/ 5735016 h 6985191"/>
              <a:gd name="connsiteX687" fmla="*/ 4421076 w 6398054"/>
              <a:gd name="connsiteY687" fmla="*/ 5734272 h 6985191"/>
              <a:gd name="connsiteX688" fmla="*/ 4410105 w 6398054"/>
              <a:gd name="connsiteY688" fmla="*/ 5733528 h 6985191"/>
              <a:gd name="connsiteX689" fmla="*/ 4399365 w 6398054"/>
              <a:gd name="connsiteY689" fmla="*/ 5732510 h 6985191"/>
              <a:gd name="connsiteX690" fmla="*/ 4388621 w 6398054"/>
              <a:gd name="connsiteY690" fmla="*/ 5731492 h 6985191"/>
              <a:gd name="connsiteX691" fmla="*/ 4378108 w 6398054"/>
              <a:gd name="connsiteY691" fmla="*/ 5730198 h 6985191"/>
              <a:gd name="connsiteX692" fmla="*/ 4367343 w 6398054"/>
              <a:gd name="connsiteY692" fmla="*/ 5728927 h 6985191"/>
              <a:gd name="connsiteX693" fmla="*/ 4356757 w 6398054"/>
              <a:gd name="connsiteY693" fmla="*/ 5726881 h 6985191"/>
              <a:gd name="connsiteX694" fmla="*/ 4346197 w 6398054"/>
              <a:gd name="connsiteY694" fmla="*/ 5725084 h 6985191"/>
              <a:gd name="connsiteX695" fmla="*/ 4335886 w 6398054"/>
              <a:gd name="connsiteY695" fmla="*/ 5723265 h 6985191"/>
              <a:gd name="connsiteX696" fmla="*/ 4325300 w 6398054"/>
              <a:gd name="connsiteY696" fmla="*/ 5721218 h 6985191"/>
              <a:gd name="connsiteX697" fmla="*/ 4315171 w 6398054"/>
              <a:gd name="connsiteY697" fmla="*/ 5718621 h 6985191"/>
              <a:gd name="connsiteX698" fmla="*/ 4305041 w 6398054"/>
              <a:gd name="connsiteY698" fmla="*/ 5716022 h 6985191"/>
              <a:gd name="connsiteX699" fmla="*/ 4294660 w 6398054"/>
              <a:gd name="connsiteY699" fmla="*/ 5713449 h 6985191"/>
              <a:gd name="connsiteX700" fmla="*/ 4284483 w 6398054"/>
              <a:gd name="connsiteY700" fmla="*/ 5710350 h 6985191"/>
              <a:gd name="connsiteX701" fmla="*/ 4274329 w 6398054"/>
              <a:gd name="connsiteY701" fmla="*/ 5707502 h 6985191"/>
              <a:gd name="connsiteX702" fmla="*/ 4264655 w 6398054"/>
              <a:gd name="connsiteY702" fmla="*/ 5704355 h 6985191"/>
              <a:gd name="connsiteX703" fmla="*/ 4254705 w 6398054"/>
              <a:gd name="connsiteY703" fmla="*/ 5700980 h 6985191"/>
              <a:gd name="connsiteX704" fmla="*/ 4244984 w 6398054"/>
              <a:gd name="connsiteY704" fmla="*/ 5697330 h 6985191"/>
              <a:gd name="connsiteX705" fmla="*/ 4235286 w 6398054"/>
              <a:gd name="connsiteY705" fmla="*/ 5693933 h 6985191"/>
              <a:gd name="connsiteX706" fmla="*/ 4225768 w 6398054"/>
              <a:gd name="connsiteY706" fmla="*/ 5689757 h 6985191"/>
              <a:gd name="connsiteX707" fmla="*/ 4216274 w 6398054"/>
              <a:gd name="connsiteY707" fmla="*/ 5685832 h 6985191"/>
              <a:gd name="connsiteX708" fmla="*/ 4206779 w 6398054"/>
              <a:gd name="connsiteY708" fmla="*/ 5681909 h 6985191"/>
              <a:gd name="connsiteX709" fmla="*/ 4197491 w 6398054"/>
              <a:gd name="connsiteY709" fmla="*/ 5677458 h 6985191"/>
              <a:gd name="connsiteX710" fmla="*/ 4188451 w 6398054"/>
              <a:gd name="connsiteY710" fmla="*/ 5672983 h 6985191"/>
              <a:gd name="connsiteX711" fmla="*/ 4179138 w 6398054"/>
              <a:gd name="connsiteY711" fmla="*/ 5668282 h 6985191"/>
              <a:gd name="connsiteX712" fmla="*/ 4170099 w 6398054"/>
              <a:gd name="connsiteY712" fmla="*/ 5663809 h 6985191"/>
              <a:gd name="connsiteX713" fmla="*/ 4161492 w 6398054"/>
              <a:gd name="connsiteY713" fmla="*/ 5658533 h 6985191"/>
              <a:gd name="connsiteX714" fmla="*/ 4152429 w 6398054"/>
              <a:gd name="connsiteY714" fmla="*/ 5653808 h 6985191"/>
              <a:gd name="connsiteX715" fmla="*/ 4143800 w 6398054"/>
              <a:gd name="connsiteY715" fmla="*/ 5648282 h 6985191"/>
              <a:gd name="connsiteX716" fmla="*/ 4135216 w 6398054"/>
              <a:gd name="connsiteY716" fmla="*/ 5643257 h 6985191"/>
              <a:gd name="connsiteX717" fmla="*/ 4126561 w 6398054"/>
              <a:gd name="connsiteY717" fmla="*/ 5637480 h 6985191"/>
              <a:gd name="connsiteX718" fmla="*/ 4118181 w 6398054"/>
              <a:gd name="connsiteY718" fmla="*/ 5631930 h 6985191"/>
              <a:gd name="connsiteX719" fmla="*/ 4110031 w 6398054"/>
              <a:gd name="connsiteY719" fmla="*/ 5626105 h 6985191"/>
              <a:gd name="connsiteX720" fmla="*/ 4101628 w 6398054"/>
              <a:gd name="connsiteY720" fmla="*/ 5620304 h 6985191"/>
              <a:gd name="connsiteX721" fmla="*/ 4093452 w 6398054"/>
              <a:gd name="connsiteY721" fmla="*/ 5614229 h 6985191"/>
              <a:gd name="connsiteX722" fmla="*/ 4085528 w 6398054"/>
              <a:gd name="connsiteY722" fmla="*/ 5608128 h 6985191"/>
              <a:gd name="connsiteX723" fmla="*/ 4077329 w 6398054"/>
              <a:gd name="connsiteY723" fmla="*/ 5601800 h 6985191"/>
              <a:gd name="connsiteX724" fmla="*/ 4069633 w 6398054"/>
              <a:gd name="connsiteY724" fmla="*/ 5595428 h 6985191"/>
              <a:gd name="connsiteX725" fmla="*/ 4061937 w 6398054"/>
              <a:gd name="connsiteY725" fmla="*/ 5589052 h 6985191"/>
              <a:gd name="connsiteX726" fmla="*/ 4054445 w 6398054"/>
              <a:gd name="connsiteY726" fmla="*/ 5582150 h 6985191"/>
              <a:gd name="connsiteX727" fmla="*/ 4046725 w 6398054"/>
              <a:gd name="connsiteY727" fmla="*/ 5575526 h 6985191"/>
              <a:gd name="connsiteX728" fmla="*/ 4039231 w 6398054"/>
              <a:gd name="connsiteY728" fmla="*/ 5568626 h 6985191"/>
              <a:gd name="connsiteX729" fmla="*/ 4031968 w 6398054"/>
              <a:gd name="connsiteY729" fmla="*/ 5561449 h 6985191"/>
              <a:gd name="connsiteX730" fmla="*/ 4024727 w 6398054"/>
              <a:gd name="connsiteY730" fmla="*/ 5554526 h 6985191"/>
              <a:gd name="connsiteX731" fmla="*/ 4017690 w 6398054"/>
              <a:gd name="connsiteY731" fmla="*/ 5547075 h 6985191"/>
              <a:gd name="connsiteX732" fmla="*/ 4010425 w 6398054"/>
              <a:gd name="connsiteY732" fmla="*/ 5539899 h 6985191"/>
              <a:gd name="connsiteX733" fmla="*/ 3997129 w 6398054"/>
              <a:gd name="connsiteY733" fmla="*/ 5525179 h 6985191"/>
              <a:gd name="connsiteX734" fmla="*/ 3984058 w 6398054"/>
              <a:gd name="connsiteY734" fmla="*/ 5510184 h 6985191"/>
              <a:gd name="connsiteX735" fmla="*/ 3971697 w 6398054"/>
              <a:gd name="connsiteY735" fmla="*/ 5494616 h 6985191"/>
              <a:gd name="connsiteX736" fmla="*/ 3959539 w 6398054"/>
              <a:gd name="connsiteY736" fmla="*/ 5478521 h 6985191"/>
              <a:gd name="connsiteX737" fmla="*/ 3947883 w 6398054"/>
              <a:gd name="connsiteY737" fmla="*/ 5462379 h 6985191"/>
              <a:gd name="connsiteX738" fmla="*/ 3936659 w 6398054"/>
              <a:gd name="connsiteY738" fmla="*/ 5445436 h 6985191"/>
              <a:gd name="connsiteX739" fmla="*/ 3925664 w 6398054"/>
              <a:gd name="connsiteY739" fmla="*/ 5428219 h 6985191"/>
              <a:gd name="connsiteX740" fmla="*/ 3915374 w 6398054"/>
              <a:gd name="connsiteY740" fmla="*/ 5410428 h 6985191"/>
              <a:gd name="connsiteX741" fmla="*/ 3905084 w 6398054"/>
              <a:gd name="connsiteY741" fmla="*/ 5392637 h 6985191"/>
              <a:gd name="connsiteX742" fmla="*/ 3895476 w 6398054"/>
              <a:gd name="connsiteY742" fmla="*/ 5374021 h 6985191"/>
              <a:gd name="connsiteX743" fmla="*/ 3886122 w 6398054"/>
              <a:gd name="connsiteY743" fmla="*/ 5355382 h 6985191"/>
              <a:gd name="connsiteX744" fmla="*/ 3877198 w 6398054"/>
              <a:gd name="connsiteY744" fmla="*/ 5335940 h 6985191"/>
              <a:gd name="connsiteX745" fmla="*/ 3868752 w 6398054"/>
              <a:gd name="connsiteY745" fmla="*/ 5316202 h 6985191"/>
              <a:gd name="connsiteX746" fmla="*/ 3860308 w 6398054"/>
              <a:gd name="connsiteY746" fmla="*/ 5296464 h 6985191"/>
              <a:gd name="connsiteX747" fmla="*/ 3859053 w 6398054"/>
              <a:gd name="connsiteY747" fmla="*/ 5293171 h 6985191"/>
              <a:gd name="connsiteX748" fmla="*/ 3847311 w 6398054"/>
              <a:gd name="connsiteY748" fmla="*/ 5279134 h 6985191"/>
              <a:gd name="connsiteX749" fmla="*/ 3832178 w 6398054"/>
              <a:gd name="connsiteY749" fmla="*/ 5261241 h 6985191"/>
              <a:gd name="connsiteX750" fmla="*/ 3828336 w 6398054"/>
              <a:gd name="connsiteY750" fmla="*/ 5256743 h 6985191"/>
              <a:gd name="connsiteX751" fmla="*/ 3830265 w 6398054"/>
              <a:gd name="connsiteY751" fmla="*/ 5268083 h 6985191"/>
              <a:gd name="connsiteX752" fmla="*/ 3833433 w 6398054"/>
              <a:gd name="connsiteY752" fmla="*/ 5288317 h 6985191"/>
              <a:gd name="connsiteX753" fmla="*/ 3836351 w 6398054"/>
              <a:gd name="connsiteY753" fmla="*/ 5308574 h 6985191"/>
              <a:gd name="connsiteX754" fmla="*/ 3839268 w 6398054"/>
              <a:gd name="connsiteY754" fmla="*/ 5328833 h 6985191"/>
              <a:gd name="connsiteX755" fmla="*/ 3842185 w 6398054"/>
              <a:gd name="connsiteY755" fmla="*/ 5349092 h 6985191"/>
              <a:gd name="connsiteX756" fmla="*/ 3845629 w 6398054"/>
              <a:gd name="connsiteY756" fmla="*/ 5377665 h 6985191"/>
              <a:gd name="connsiteX757" fmla="*/ 3848846 w 6398054"/>
              <a:gd name="connsiteY757" fmla="*/ 5406513 h 6985191"/>
              <a:gd name="connsiteX758" fmla="*/ 3851609 w 6398054"/>
              <a:gd name="connsiteY758" fmla="*/ 5435911 h 6985191"/>
              <a:gd name="connsiteX759" fmla="*/ 3853867 w 6398054"/>
              <a:gd name="connsiteY759" fmla="*/ 5465356 h 6985191"/>
              <a:gd name="connsiteX760" fmla="*/ 3855671 w 6398054"/>
              <a:gd name="connsiteY760" fmla="*/ 5495351 h 6985191"/>
              <a:gd name="connsiteX761" fmla="*/ 3856996 w 6398054"/>
              <a:gd name="connsiteY761" fmla="*/ 5525645 h 6985191"/>
              <a:gd name="connsiteX762" fmla="*/ 3858117 w 6398054"/>
              <a:gd name="connsiteY762" fmla="*/ 5556464 h 6985191"/>
              <a:gd name="connsiteX763" fmla="*/ 3858209 w 6398054"/>
              <a:gd name="connsiteY763" fmla="*/ 5587127 h 6985191"/>
              <a:gd name="connsiteX764" fmla="*/ 3858350 w 6398054"/>
              <a:gd name="connsiteY764" fmla="*/ 5618292 h 6985191"/>
              <a:gd name="connsiteX765" fmla="*/ 3857986 w 6398054"/>
              <a:gd name="connsiteY765" fmla="*/ 5649504 h 6985191"/>
              <a:gd name="connsiteX766" fmla="*/ 3857418 w 6398054"/>
              <a:gd name="connsiteY766" fmla="*/ 5681243 h 6985191"/>
              <a:gd name="connsiteX767" fmla="*/ 3855822 w 6398054"/>
              <a:gd name="connsiteY767" fmla="*/ 5712824 h 6985191"/>
              <a:gd name="connsiteX768" fmla="*/ 3854250 w 6398054"/>
              <a:gd name="connsiteY768" fmla="*/ 5744657 h 6985191"/>
              <a:gd name="connsiteX769" fmla="*/ 3851949 w 6398054"/>
              <a:gd name="connsiteY769" fmla="*/ 5776812 h 6985191"/>
              <a:gd name="connsiteX770" fmla="*/ 3849370 w 6398054"/>
              <a:gd name="connsiteY770" fmla="*/ 5808741 h 6985191"/>
              <a:gd name="connsiteX771" fmla="*/ 3846338 w 6398054"/>
              <a:gd name="connsiteY771" fmla="*/ 5841218 h 6985191"/>
              <a:gd name="connsiteX772" fmla="*/ 3842756 w 6398054"/>
              <a:gd name="connsiteY772" fmla="*/ 5873239 h 6985191"/>
              <a:gd name="connsiteX773" fmla="*/ 3838694 w 6398054"/>
              <a:gd name="connsiteY773" fmla="*/ 5905560 h 6985191"/>
              <a:gd name="connsiteX774" fmla="*/ 3834130 w 6398054"/>
              <a:gd name="connsiteY774" fmla="*/ 5937927 h 6985191"/>
              <a:gd name="connsiteX775" fmla="*/ 3829315 w 6398054"/>
              <a:gd name="connsiteY775" fmla="*/ 5970318 h 6985191"/>
              <a:gd name="connsiteX776" fmla="*/ 3823746 w 6398054"/>
              <a:gd name="connsiteY776" fmla="*/ 6002780 h 6985191"/>
              <a:gd name="connsiteX777" fmla="*/ 3818130 w 6398054"/>
              <a:gd name="connsiteY777" fmla="*/ 6034740 h 6985191"/>
              <a:gd name="connsiteX778" fmla="*/ 3811808 w 6398054"/>
              <a:gd name="connsiteY778" fmla="*/ 6067272 h 6985191"/>
              <a:gd name="connsiteX779" fmla="*/ 3804911 w 6398054"/>
              <a:gd name="connsiteY779" fmla="*/ 6099098 h 6985191"/>
              <a:gd name="connsiteX780" fmla="*/ 3797537 w 6398054"/>
              <a:gd name="connsiteY780" fmla="*/ 6131224 h 6985191"/>
              <a:gd name="connsiteX781" fmla="*/ 3790138 w 6398054"/>
              <a:gd name="connsiteY781" fmla="*/ 6163097 h 6985191"/>
              <a:gd name="connsiteX782" fmla="*/ 3781962 w 6398054"/>
              <a:gd name="connsiteY782" fmla="*/ 6194789 h 6985191"/>
              <a:gd name="connsiteX783" fmla="*/ 3773261 w 6398054"/>
              <a:gd name="connsiteY783" fmla="*/ 6226278 h 6985191"/>
              <a:gd name="connsiteX784" fmla="*/ 3764056 w 6398054"/>
              <a:gd name="connsiteY784" fmla="*/ 6257815 h 6985191"/>
              <a:gd name="connsiteX785" fmla="*/ 3754552 w 6398054"/>
              <a:gd name="connsiteY785" fmla="*/ 6288870 h 6985191"/>
              <a:gd name="connsiteX786" fmla="*/ 3744523 w 6398054"/>
              <a:gd name="connsiteY786" fmla="*/ 6319725 h 6985191"/>
              <a:gd name="connsiteX787" fmla="*/ 3733968 w 6398054"/>
              <a:gd name="connsiteY787" fmla="*/ 6350374 h 6985191"/>
              <a:gd name="connsiteX788" fmla="*/ 3728481 w 6398054"/>
              <a:gd name="connsiteY788" fmla="*/ 6364831 h 6985191"/>
              <a:gd name="connsiteX789" fmla="*/ 3723247 w 6398054"/>
              <a:gd name="connsiteY789" fmla="*/ 6379263 h 6985191"/>
              <a:gd name="connsiteX790" fmla="*/ 3717486 w 6398054"/>
              <a:gd name="connsiteY790" fmla="*/ 6393493 h 6985191"/>
              <a:gd name="connsiteX791" fmla="*/ 3711726 w 6398054"/>
              <a:gd name="connsiteY791" fmla="*/ 6407723 h 6985191"/>
              <a:gd name="connsiteX792" fmla="*/ 3705941 w 6398054"/>
              <a:gd name="connsiteY792" fmla="*/ 6421700 h 6985191"/>
              <a:gd name="connsiteX793" fmla="*/ 3699905 w 6398054"/>
              <a:gd name="connsiteY793" fmla="*/ 6435702 h 6985191"/>
              <a:gd name="connsiteX794" fmla="*/ 3693823 w 6398054"/>
              <a:gd name="connsiteY794" fmla="*/ 6449201 h 6985191"/>
              <a:gd name="connsiteX795" fmla="*/ 3687260 w 6398054"/>
              <a:gd name="connsiteY795" fmla="*/ 6462999 h 6985191"/>
              <a:gd name="connsiteX796" fmla="*/ 3680675 w 6398054"/>
              <a:gd name="connsiteY796" fmla="*/ 6476545 h 6985191"/>
              <a:gd name="connsiteX797" fmla="*/ 3674317 w 6398054"/>
              <a:gd name="connsiteY797" fmla="*/ 6489816 h 6985191"/>
              <a:gd name="connsiteX798" fmla="*/ 3667458 w 6398054"/>
              <a:gd name="connsiteY798" fmla="*/ 6503135 h 6985191"/>
              <a:gd name="connsiteX799" fmla="*/ 3660322 w 6398054"/>
              <a:gd name="connsiteY799" fmla="*/ 6516225 h 6985191"/>
              <a:gd name="connsiteX800" fmla="*/ 3653415 w 6398054"/>
              <a:gd name="connsiteY800" fmla="*/ 6529042 h 6985191"/>
              <a:gd name="connsiteX801" fmla="*/ 3646255 w 6398054"/>
              <a:gd name="connsiteY801" fmla="*/ 6541881 h 6985191"/>
              <a:gd name="connsiteX802" fmla="*/ 3638823 w 6398054"/>
              <a:gd name="connsiteY802" fmla="*/ 6554493 h 6985191"/>
              <a:gd name="connsiteX803" fmla="*/ 3631389 w 6398054"/>
              <a:gd name="connsiteY803" fmla="*/ 6567105 h 6985191"/>
              <a:gd name="connsiteX804" fmla="*/ 3623931 w 6398054"/>
              <a:gd name="connsiteY804" fmla="*/ 6579466 h 6985191"/>
              <a:gd name="connsiteX805" fmla="*/ 3615973 w 6398054"/>
              <a:gd name="connsiteY805" fmla="*/ 6591874 h 6985191"/>
              <a:gd name="connsiteX806" fmla="*/ 3608491 w 6398054"/>
              <a:gd name="connsiteY806" fmla="*/ 6603983 h 6985191"/>
              <a:gd name="connsiteX807" fmla="*/ 3600485 w 6398054"/>
              <a:gd name="connsiteY807" fmla="*/ 6615889 h 6985191"/>
              <a:gd name="connsiteX808" fmla="*/ 3592454 w 6398054"/>
              <a:gd name="connsiteY808" fmla="*/ 6627543 h 6985191"/>
              <a:gd name="connsiteX809" fmla="*/ 3584173 w 6398054"/>
              <a:gd name="connsiteY809" fmla="*/ 6639221 h 6985191"/>
              <a:gd name="connsiteX810" fmla="*/ 3576117 w 6398054"/>
              <a:gd name="connsiteY810" fmla="*/ 6650625 h 6985191"/>
              <a:gd name="connsiteX811" fmla="*/ 3567812 w 6398054"/>
              <a:gd name="connsiteY811" fmla="*/ 6662050 h 6985191"/>
              <a:gd name="connsiteX812" fmla="*/ 3559232 w 6398054"/>
              <a:gd name="connsiteY812" fmla="*/ 6673250 h 6985191"/>
              <a:gd name="connsiteX813" fmla="*/ 3550880 w 6398054"/>
              <a:gd name="connsiteY813" fmla="*/ 6684173 h 6985191"/>
              <a:gd name="connsiteX814" fmla="*/ 3542253 w 6398054"/>
              <a:gd name="connsiteY814" fmla="*/ 6694869 h 6985191"/>
              <a:gd name="connsiteX815" fmla="*/ 3533625 w 6398054"/>
              <a:gd name="connsiteY815" fmla="*/ 6705566 h 6985191"/>
              <a:gd name="connsiteX816" fmla="*/ 3524723 w 6398054"/>
              <a:gd name="connsiteY816" fmla="*/ 6716034 h 6985191"/>
              <a:gd name="connsiteX817" fmla="*/ 3515819 w 6398054"/>
              <a:gd name="connsiteY817" fmla="*/ 6726503 h 6985191"/>
              <a:gd name="connsiteX818" fmla="*/ 3506894 w 6398054"/>
              <a:gd name="connsiteY818" fmla="*/ 6736720 h 6985191"/>
              <a:gd name="connsiteX819" fmla="*/ 3498172 w 6398054"/>
              <a:gd name="connsiteY819" fmla="*/ 6746412 h 6985191"/>
              <a:gd name="connsiteX820" fmla="*/ 3489221 w 6398054"/>
              <a:gd name="connsiteY820" fmla="*/ 6756378 h 6985191"/>
              <a:gd name="connsiteX821" fmla="*/ 3480226 w 6398054"/>
              <a:gd name="connsiteY821" fmla="*/ 6765840 h 6985191"/>
              <a:gd name="connsiteX822" fmla="*/ 3470930 w 6398054"/>
              <a:gd name="connsiteY822" fmla="*/ 6774827 h 6985191"/>
              <a:gd name="connsiteX823" fmla="*/ 3461407 w 6398054"/>
              <a:gd name="connsiteY823" fmla="*/ 6784085 h 6985191"/>
              <a:gd name="connsiteX824" fmla="*/ 3452363 w 6398054"/>
              <a:gd name="connsiteY824" fmla="*/ 6793046 h 6985191"/>
              <a:gd name="connsiteX825" fmla="*/ 3442769 w 6398054"/>
              <a:gd name="connsiteY825" fmla="*/ 6801552 h 6985191"/>
              <a:gd name="connsiteX826" fmla="*/ 3433200 w 6398054"/>
              <a:gd name="connsiteY826" fmla="*/ 6810309 h 6985191"/>
              <a:gd name="connsiteX827" fmla="*/ 3423354 w 6398054"/>
              <a:gd name="connsiteY827" fmla="*/ 6818838 h 6985191"/>
              <a:gd name="connsiteX828" fmla="*/ 3413462 w 6398054"/>
              <a:gd name="connsiteY828" fmla="*/ 6826865 h 6985191"/>
              <a:gd name="connsiteX829" fmla="*/ 3403571 w 6398054"/>
              <a:gd name="connsiteY829" fmla="*/ 6834892 h 6985191"/>
              <a:gd name="connsiteX830" fmla="*/ 3393882 w 6398054"/>
              <a:gd name="connsiteY830" fmla="*/ 6842393 h 6985191"/>
              <a:gd name="connsiteX831" fmla="*/ 3383715 w 6398054"/>
              <a:gd name="connsiteY831" fmla="*/ 6850192 h 6985191"/>
              <a:gd name="connsiteX832" fmla="*/ 3373499 w 6398054"/>
              <a:gd name="connsiteY832" fmla="*/ 6857487 h 6985191"/>
              <a:gd name="connsiteX833" fmla="*/ 3363035 w 6398054"/>
              <a:gd name="connsiteY833" fmla="*/ 6864808 h 6985191"/>
              <a:gd name="connsiteX834" fmla="*/ 3352773 w 6398054"/>
              <a:gd name="connsiteY834" fmla="*/ 6871603 h 6985191"/>
              <a:gd name="connsiteX835" fmla="*/ 3342285 w 6398054"/>
              <a:gd name="connsiteY835" fmla="*/ 6878672 h 6985191"/>
              <a:gd name="connsiteX836" fmla="*/ 3331724 w 6398054"/>
              <a:gd name="connsiteY836" fmla="*/ 6884987 h 6985191"/>
              <a:gd name="connsiteX837" fmla="*/ 3321188 w 6398054"/>
              <a:gd name="connsiteY837" fmla="*/ 6891554 h 6985191"/>
              <a:gd name="connsiteX838" fmla="*/ 3310378 w 6398054"/>
              <a:gd name="connsiteY838" fmla="*/ 6897892 h 6985191"/>
              <a:gd name="connsiteX839" fmla="*/ 3299793 w 6398054"/>
              <a:gd name="connsiteY839" fmla="*/ 6903957 h 6985191"/>
              <a:gd name="connsiteX840" fmla="*/ 3289186 w 6398054"/>
              <a:gd name="connsiteY840" fmla="*/ 6909768 h 6985191"/>
              <a:gd name="connsiteX841" fmla="*/ 3278304 w 6398054"/>
              <a:gd name="connsiteY841" fmla="*/ 6915354 h 6985191"/>
              <a:gd name="connsiteX842" fmla="*/ 3267170 w 6398054"/>
              <a:gd name="connsiteY842" fmla="*/ 6920962 h 6985191"/>
              <a:gd name="connsiteX843" fmla="*/ 3256241 w 6398054"/>
              <a:gd name="connsiteY843" fmla="*/ 6926045 h 6985191"/>
              <a:gd name="connsiteX844" fmla="*/ 3245312 w 6398054"/>
              <a:gd name="connsiteY844" fmla="*/ 6931127 h 6985191"/>
              <a:gd name="connsiteX845" fmla="*/ 3234108 w 6398054"/>
              <a:gd name="connsiteY845" fmla="*/ 6935981 h 6985191"/>
              <a:gd name="connsiteX846" fmla="*/ 3222880 w 6398054"/>
              <a:gd name="connsiteY846" fmla="*/ 6940585 h 6985191"/>
              <a:gd name="connsiteX847" fmla="*/ 3211653 w 6398054"/>
              <a:gd name="connsiteY847" fmla="*/ 6945188 h 6985191"/>
              <a:gd name="connsiteX848" fmla="*/ 3200628 w 6398054"/>
              <a:gd name="connsiteY848" fmla="*/ 6949266 h 6985191"/>
              <a:gd name="connsiteX849" fmla="*/ 3189378 w 6398054"/>
              <a:gd name="connsiteY849" fmla="*/ 6953618 h 6985191"/>
              <a:gd name="connsiteX850" fmla="*/ 3177828 w 6398054"/>
              <a:gd name="connsiteY850" fmla="*/ 6957491 h 6985191"/>
              <a:gd name="connsiteX851" fmla="*/ 3166506 w 6398054"/>
              <a:gd name="connsiteY851" fmla="*/ 6961091 h 6985191"/>
              <a:gd name="connsiteX852" fmla="*/ 3154884 w 6398054"/>
              <a:gd name="connsiteY852" fmla="*/ 6964209 h 6985191"/>
              <a:gd name="connsiteX853" fmla="*/ 3143468 w 6398054"/>
              <a:gd name="connsiteY853" fmla="*/ 6966802 h 6985191"/>
              <a:gd name="connsiteX854" fmla="*/ 3131825 w 6398054"/>
              <a:gd name="connsiteY854" fmla="*/ 6969671 h 6985191"/>
              <a:gd name="connsiteX855" fmla="*/ 3120658 w 6398054"/>
              <a:gd name="connsiteY855" fmla="*/ 6972241 h 6985191"/>
              <a:gd name="connsiteX856" fmla="*/ 3109195 w 6398054"/>
              <a:gd name="connsiteY856" fmla="*/ 6974333 h 6985191"/>
              <a:gd name="connsiteX857" fmla="*/ 3097708 w 6398054"/>
              <a:gd name="connsiteY857" fmla="*/ 6976172 h 6985191"/>
              <a:gd name="connsiteX858" fmla="*/ 3086220 w 6398054"/>
              <a:gd name="connsiteY858" fmla="*/ 6978011 h 6985191"/>
              <a:gd name="connsiteX859" fmla="*/ 3074961 w 6398054"/>
              <a:gd name="connsiteY859" fmla="*/ 6979576 h 6985191"/>
              <a:gd name="connsiteX860" fmla="*/ 3063450 w 6398054"/>
              <a:gd name="connsiteY860" fmla="*/ 6981164 h 6985191"/>
              <a:gd name="connsiteX861" fmla="*/ 3052143 w 6398054"/>
              <a:gd name="connsiteY861" fmla="*/ 6982227 h 6985191"/>
              <a:gd name="connsiteX862" fmla="*/ 3041087 w 6398054"/>
              <a:gd name="connsiteY862" fmla="*/ 6983265 h 6985191"/>
              <a:gd name="connsiteX863" fmla="*/ 3029757 w 6398054"/>
              <a:gd name="connsiteY863" fmla="*/ 6984076 h 6985191"/>
              <a:gd name="connsiteX864" fmla="*/ 3018654 w 6398054"/>
              <a:gd name="connsiteY864" fmla="*/ 6984611 h 6985191"/>
              <a:gd name="connsiteX865" fmla="*/ 3007276 w 6398054"/>
              <a:gd name="connsiteY865" fmla="*/ 6984921 h 6985191"/>
              <a:gd name="connsiteX866" fmla="*/ 2996401 w 6398054"/>
              <a:gd name="connsiteY866" fmla="*/ 6985182 h 6985191"/>
              <a:gd name="connsiteX867" fmla="*/ 2985503 w 6398054"/>
              <a:gd name="connsiteY867" fmla="*/ 6985191 h 6985191"/>
              <a:gd name="connsiteX868" fmla="*/ 2974579 w 6398054"/>
              <a:gd name="connsiteY868" fmla="*/ 6984950 h 6985191"/>
              <a:gd name="connsiteX869" fmla="*/ 2963657 w 6398054"/>
              <a:gd name="connsiteY869" fmla="*/ 6984709 h 6985191"/>
              <a:gd name="connsiteX870" fmla="*/ 2952688 w 6398054"/>
              <a:gd name="connsiteY870" fmla="*/ 6983965 h 6985191"/>
              <a:gd name="connsiteX871" fmla="*/ 2941717 w 6398054"/>
              <a:gd name="connsiteY871" fmla="*/ 6983221 h 6985191"/>
              <a:gd name="connsiteX872" fmla="*/ 2930975 w 6398054"/>
              <a:gd name="connsiteY872" fmla="*/ 6982203 h 6985191"/>
              <a:gd name="connsiteX873" fmla="*/ 2920233 w 6398054"/>
              <a:gd name="connsiteY873" fmla="*/ 6981184 h 6985191"/>
              <a:gd name="connsiteX874" fmla="*/ 2909720 w 6398054"/>
              <a:gd name="connsiteY874" fmla="*/ 6979890 h 6985191"/>
              <a:gd name="connsiteX875" fmla="*/ 2898954 w 6398054"/>
              <a:gd name="connsiteY875" fmla="*/ 6978620 h 6985191"/>
              <a:gd name="connsiteX876" fmla="*/ 2888369 w 6398054"/>
              <a:gd name="connsiteY876" fmla="*/ 6976573 h 6985191"/>
              <a:gd name="connsiteX877" fmla="*/ 2877808 w 6398054"/>
              <a:gd name="connsiteY877" fmla="*/ 6974776 h 6985191"/>
              <a:gd name="connsiteX878" fmla="*/ 2867498 w 6398054"/>
              <a:gd name="connsiteY878" fmla="*/ 6972958 h 6985191"/>
              <a:gd name="connsiteX879" fmla="*/ 2856912 w 6398054"/>
              <a:gd name="connsiteY879" fmla="*/ 6970910 h 6985191"/>
              <a:gd name="connsiteX880" fmla="*/ 2846783 w 6398054"/>
              <a:gd name="connsiteY880" fmla="*/ 6968312 h 6985191"/>
              <a:gd name="connsiteX881" fmla="*/ 2836653 w 6398054"/>
              <a:gd name="connsiteY881" fmla="*/ 6965714 h 6985191"/>
              <a:gd name="connsiteX882" fmla="*/ 2826272 w 6398054"/>
              <a:gd name="connsiteY882" fmla="*/ 6963142 h 6985191"/>
              <a:gd name="connsiteX883" fmla="*/ 2816096 w 6398054"/>
              <a:gd name="connsiteY883" fmla="*/ 6960041 h 6985191"/>
              <a:gd name="connsiteX884" fmla="*/ 2805941 w 6398054"/>
              <a:gd name="connsiteY884" fmla="*/ 6957193 h 6985191"/>
              <a:gd name="connsiteX885" fmla="*/ 2796267 w 6398054"/>
              <a:gd name="connsiteY885" fmla="*/ 6954046 h 6985191"/>
              <a:gd name="connsiteX886" fmla="*/ 2786317 w 6398054"/>
              <a:gd name="connsiteY886" fmla="*/ 6950672 h 6985191"/>
              <a:gd name="connsiteX887" fmla="*/ 2776596 w 6398054"/>
              <a:gd name="connsiteY887" fmla="*/ 6947022 h 6985191"/>
              <a:gd name="connsiteX888" fmla="*/ 2766898 w 6398054"/>
              <a:gd name="connsiteY888" fmla="*/ 6943625 h 6985191"/>
              <a:gd name="connsiteX889" fmla="*/ 2757380 w 6398054"/>
              <a:gd name="connsiteY889" fmla="*/ 6939450 h 6985191"/>
              <a:gd name="connsiteX890" fmla="*/ 2747886 w 6398054"/>
              <a:gd name="connsiteY890" fmla="*/ 6935524 h 6985191"/>
              <a:gd name="connsiteX891" fmla="*/ 2738391 w 6398054"/>
              <a:gd name="connsiteY891" fmla="*/ 6931601 h 6985191"/>
              <a:gd name="connsiteX892" fmla="*/ 2729102 w 6398054"/>
              <a:gd name="connsiteY892" fmla="*/ 6927150 h 6985191"/>
              <a:gd name="connsiteX893" fmla="*/ 2720063 w 6398054"/>
              <a:gd name="connsiteY893" fmla="*/ 6922675 h 6985191"/>
              <a:gd name="connsiteX894" fmla="*/ 2710750 w 6398054"/>
              <a:gd name="connsiteY894" fmla="*/ 6917974 h 6985191"/>
              <a:gd name="connsiteX895" fmla="*/ 2701711 w 6398054"/>
              <a:gd name="connsiteY895" fmla="*/ 6913500 h 6985191"/>
              <a:gd name="connsiteX896" fmla="*/ 2693104 w 6398054"/>
              <a:gd name="connsiteY896" fmla="*/ 6908225 h 6985191"/>
              <a:gd name="connsiteX897" fmla="*/ 2684042 w 6398054"/>
              <a:gd name="connsiteY897" fmla="*/ 6903500 h 6985191"/>
              <a:gd name="connsiteX898" fmla="*/ 2676594 w 6398054"/>
              <a:gd name="connsiteY898" fmla="*/ 6898731 h 6985191"/>
              <a:gd name="connsiteX899" fmla="*/ 18988 w 6398054"/>
              <a:gd name="connsiteY899" fmla="*/ 6898731 h 6985191"/>
              <a:gd name="connsiteX900" fmla="*/ 18988 w 6398054"/>
              <a:gd name="connsiteY900" fmla="*/ 2780499 h 6985191"/>
              <a:gd name="connsiteX901" fmla="*/ 18222 w 6398054"/>
              <a:gd name="connsiteY901" fmla="*/ 2777018 h 6985191"/>
              <a:gd name="connsiteX902" fmla="*/ 15581 w 6398054"/>
              <a:gd name="connsiteY902" fmla="*/ 2763351 h 6985191"/>
              <a:gd name="connsiteX903" fmla="*/ 13148 w 6398054"/>
              <a:gd name="connsiteY903" fmla="*/ 2749827 h 6985191"/>
              <a:gd name="connsiteX904" fmla="*/ 10573 w 6398054"/>
              <a:gd name="connsiteY904" fmla="*/ 2736511 h 6985191"/>
              <a:gd name="connsiteX905" fmla="*/ 8701 w 6398054"/>
              <a:gd name="connsiteY905" fmla="*/ 2723060 h 6985191"/>
              <a:gd name="connsiteX906" fmla="*/ 6828 w 6398054"/>
              <a:gd name="connsiteY906" fmla="*/ 2709608 h 6985191"/>
              <a:gd name="connsiteX907" fmla="*/ 5163 w 6398054"/>
              <a:gd name="connsiteY907" fmla="*/ 2696297 h 6985191"/>
              <a:gd name="connsiteX908" fmla="*/ 4060 w 6398054"/>
              <a:gd name="connsiteY908" fmla="*/ 2683062 h 6985191"/>
              <a:gd name="connsiteX909" fmla="*/ 2604 w 6398054"/>
              <a:gd name="connsiteY909" fmla="*/ 2669893 h 6985191"/>
              <a:gd name="connsiteX910" fmla="*/ 1568 w 6398054"/>
              <a:gd name="connsiteY910" fmla="*/ 2657007 h 6985191"/>
              <a:gd name="connsiteX911" fmla="*/ 1022 w 6398054"/>
              <a:gd name="connsiteY911" fmla="*/ 2643844 h 6985191"/>
              <a:gd name="connsiteX912" fmla="*/ 336 w 6398054"/>
              <a:gd name="connsiteY912" fmla="*/ 2630890 h 6985191"/>
              <a:gd name="connsiteX913" fmla="*/ 0 w 6398054"/>
              <a:gd name="connsiteY913" fmla="*/ 2617868 h 6985191"/>
              <a:gd name="connsiteX914" fmla="*/ 82 w 6398054"/>
              <a:gd name="connsiteY914" fmla="*/ 2605130 h 6985191"/>
              <a:gd name="connsiteX915" fmla="*/ 306 w 6398054"/>
              <a:gd name="connsiteY915" fmla="*/ 2592182 h 6985191"/>
              <a:gd name="connsiteX916" fmla="*/ 597 w 6398054"/>
              <a:gd name="connsiteY916" fmla="*/ 2579583 h 6985191"/>
              <a:gd name="connsiteX917" fmla="*/ 1097 w 6398054"/>
              <a:gd name="connsiteY917" fmla="*/ 2567128 h 6985191"/>
              <a:gd name="connsiteX918" fmla="*/ 1948 w 6398054"/>
              <a:gd name="connsiteY918" fmla="*/ 2554604 h 6985191"/>
              <a:gd name="connsiteX919" fmla="*/ 2798 w 6398054"/>
              <a:gd name="connsiteY919" fmla="*/ 2542080 h 6985191"/>
              <a:gd name="connsiteX920" fmla="*/ 4209 w 6398054"/>
              <a:gd name="connsiteY920" fmla="*/ 2529629 h 6985191"/>
              <a:gd name="connsiteX921" fmla="*/ 5619 w 6398054"/>
              <a:gd name="connsiteY921" fmla="*/ 2517179 h 6985191"/>
              <a:gd name="connsiteX922" fmla="*/ 7448 w 6398054"/>
              <a:gd name="connsiteY922" fmla="*/ 2505012 h 6985191"/>
              <a:gd name="connsiteX923" fmla="*/ 9068 w 6398054"/>
              <a:gd name="connsiteY923" fmla="*/ 2492704 h 6985191"/>
              <a:gd name="connsiteX924" fmla="*/ 11245 w 6398054"/>
              <a:gd name="connsiteY924" fmla="*/ 2480467 h 6985191"/>
              <a:gd name="connsiteX925" fmla="*/ 13493 w 6398054"/>
              <a:gd name="connsiteY925" fmla="*/ 2468583 h 6985191"/>
              <a:gd name="connsiteX926" fmla="*/ 15880 w 6398054"/>
              <a:gd name="connsiteY926" fmla="*/ 2456489 h 6985191"/>
              <a:gd name="connsiteX927" fmla="*/ 18336 w 6398054"/>
              <a:gd name="connsiteY927" fmla="*/ 2444745 h 6985191"/>
              <a:gd name="connsiteX928" fmla="*/ 18988 w 6398054"/>
              <a:gd name="connsiteY928" fmla="*/ 2441999 h 6985191"/>
              <a:gd name="connsiteX929" fmla="*/ 18988 w 6398054"/>
              <a:gd name="connsiteY929" fmla="*/ 40731 h 6985191"/>
              <a:gd name="connsiteX930" fmla="*/ 2940573 w 6398054"/>
              <a:gd name="connsiteY930" fmla="*/ 40731 h 6985191"/>
              <a:gd name="connsiteX931" fmla="*/ 2946873 w 6398054"/>
              <a:gd name="connsiteY931" fmla="*/ 38515 h 6985191"/>
              <a:gd name="connsiteX932" fmla="*/ 2959308 w 6398054"/>
              <a:gd name="connsiteY932" fmla="*/ 34534 h 6985191"/>
              <a:gd name="connsiteX933" fmla="*/ 2971777 w 6398054"/>
              <a:gd name="connsiteY933" fmla="*/ 31114 h 6985191"/>
              <a:gd name="connsiteX934" fmla="*/ 2984575 w 6398054"/>
              <a:gd name="connsiteY934" fmla="*/ 27564 h 6985191"/>
              <a:gd name="connsiteX935" fmla="*/ 2996810 w 6398054"/>
              <a:gd name="connsiteY935" fmla="*/ 24046 h 6985191"/>
              <a:gd name="connsiteX936" fmla="*/ 3009310 w 6398054"/>
              <a:gd name="connsiteY936" fmla="*/ 21190 h 6985191"/>
              <a:gd name="connsiteX937" fmla="*/ 3021909 w 6398054"/>
              <a:gd name="connsiteY937" fmla="*/ 18103 h 6985191"/>
              <a:gd name="connsiteX938" fmla="*/ 3034641 w 6398054"/>
              <a:gd name="connsiteY938" fmla="*/ 15348 h 6985191"/>
              <a:gd name="connsiteX939" fmla="*/ 3047172 w 6398054"/>
              <a:gd name="connsiteY939" fmla="*/ 13057 h 6985191"/>
              <a:gd name="connsiteX940" fmla="*/ 3059702 w 6398054"/>
              <a:gd name="connsiteY940" fmla="*/ 10765 h 6985191"/>
              <a:gd name="connsiteX941" fmla="*/ 3071803 w 6398054"/>
              <a:gd name="connsiteY941" fmla="*/ 8836 h 6985191"/>
              <a:gd name="connsiteX942" fmla="*/ 3084466 w 6398054"/>
              <a:gd name="connsiteY942" fmla="*/ 6876 h 6985191"/>
              <a:gd name="connsiteX943" fmla="*/ 3096930 w 6398054"/>
              <a:gd name="connsiteY943" fmla="*/ 5381 h 6985191"/>
              <a:gd name="connsiteX944" fmla="*/ 3109624 w 6398054"/>
              <a:gd name="connsiteY944" fmla="*/ 3983 h 6985191"/>
              <a:gd name="connsiteX945" fmla="*/ 3121887 w 6398054"/>
              <a:gd name="connsiteY945" fmla="*/ 2950 h 6985191"/>
              <a:gd name="connsiteX946" fmla="*/ 3134483 w 6398054"/>
              <a:gd name="connsiteY946" fmla="*/ 1785 h 6985191"/>
              <a:gd name="connsiteX947" fmla="*/ 3146778 w 6398054"/>
              <a:gd name="connsiteY947" fmla="*/ 1316 h 6985191"/>
              <a:gd name="connsiteX948" fmla="*/ 3159173 w 6398054"/>
              <a:gd name="connsiteY948" fmla="*/ 614 h 6985191"/>
              <a:gd name="connsiteX949" fmla="*/ 3171699 w 6398054"/>
              <a:gd name="connsiteY949" fmla="*/ 244 h 6985191"/>
              <a:gd name="connsiteX950" fmla="*/ 3183896 w 6398054"/>
              <a:gd name="connsiteY950" fmla="*/ 7 h 698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</a:cxnLst>
            <a:rect l="l" t="t" r="r" b="b"/>
            <a:pathLst>
              <a:path w="6398054" h="6985191">
                <a:moveTo>
                  <a:pt x="3195991" y="0"/>
                </a:moveTo>
                <a:lnTo>
                  <a:pt x="3208217" y="325"/>
                </a:lnTo>
                <a:lnTo>
                  <a:pt x="3220677" y="752"/>
                </a:lnTo>
                <a:lnTo>
                  <a:pt x="3232705" y="1540"/>
                </a:lnTo>
                <a:lnTo>
                  <a:pt x="3244732" y="2329"/>
                </a:lnTo>
                <a:lnTo>
                  <a:pt x="3256891" y="3450"/>
                </a:lnTo>
                <a:lnTo>
                  <a:pt x="3268950" y="4802"/>
                </a:lnTo>
                <a:lnTo>
                  <a:pt x="3281009" y="6154"/>
                </a:lnTo>
                <a:lnTo>
                  <a:pt x="3292637" y="7871"/>
                </a:lnTo>
                <a:lnTo>
                  <a:pt x="3304596" y="9455"/>
                </a:lnTo>
                <a:lnTo>
                  <a:pt x="3316587" y="11602"/>
                </a:lnTo>
                <a:lnTo>
                  <a:pt x="3328246" y="13881"/>
                </a:lnTo>
                <a:lnTo>
                  <a:pt x="3339938" y="16724"/>
                </a:lnTo>
                <a:lnTo>
                  <a:pt x="3351198" y="19931"/>
                </a:lnTo>
                <a:lnTo>
                  <a:pt x="3362788" y="23005"/>
                </a:lnTo>
                <a:lnTo>
                  <a:pt x="3373818" y="26112"/>
                </a:lnTo>
                <a:lnTo>
                  <a:pt x="3384878" y="29781"/>
                </a:lnTo>
                <a:lnTo>
                  <a:pt x="3395837" y="33683"/>
                </a:lnTo>
                <a:lnTo>
                  <a:pt x="3406798" y="37585"/>
                </a:lnTo>
                <a:lnTo>
                  <a:pt x="3417426" y="41618"/>
                </a:lnTo>
                <a:lnTo>
                  <a:pt x="3428286" y="45751"/>
                </a:lnTo>
                <a:lnTo>
                  <a:pt x="3438715" y="50249"/>
                </a:lnTo>
                <a:lnTo>
                  <a:pt x="3448912" y="54645"/>
                </a:lnTo>
                <a:lnTo>
                  <a:pt x="3459240" y="59373"/>
                </a:lnTo>
                <a:lnTo>
                  <a:pt x="3469237" y="64235"/>
                </a:lnTo>
                <a:lnTo>
                  <a:pt x="3479365" y="69427"/>
                </a:lnTo>
                <a:lnTo>
                  <a:pt x="3489030" y="74418"/>
                </a:lnTo>
                <a:lnTo>
                  <a:pt x="3498595" y="79643"/>
                </a:lnTo>
                <a:lnTo>
                  <a:pt x="3508061" y="85099"/>
                </a:lnTo>
                <a:lnTo>
                  <a:pt x="3517526" y="90554"/>
                </a:lnTo>
                <a:lnTo>
                  <a:pt x="3526791" y="96473"/>
                </a:lnTo>
                <a:lnTo>
                  <a:pt x="3536058" y="102393"/>
                </a:lnTo>
                <a:lnTo>
                  <a:pt x="3544991" y="108444"/>
                </a:lnTo>
                <a:lnTo>
                  <a:pt x="3553926" y="114494"/>
                </a:lnTo>
                <a:lnTo>
                  <a:pt x="3562527" y="120678"/>
                </a:lnTo>
                <a:lnTo>
                  <a:pt x="3571361" y="126960"/>
                </a:lnTo>
                <a:lnTo>
                  <a:pt x="3579663" y="133838"/>
                </a:lnTo>
                <a:lnTo>
                  <a:pt x="3588065" y="140485"/>
                </a:lnTo>
                <a:lnTo>
                  <a:pt x="3596236" y="147031"/>
                </a:lnTo>
                <a:lnTo>
                  <a:pt x="3604538" y="153909"/>
                </a:lnTo>
                <a:lnTo>
                  <a:pt x="3612177" y="161050"/>
                </a:lnTo>
                <a:lnTo>
                  <a:pt x="3619816" y="168193"/>
                </a:lnTo>
                <a:lnTo>
                  <a:pt x="3627687" y="175434"/>
                </a:lnTo>
                <a:lnTo>
                  <a:pt x="3635125" y="183039"/>
                </a:lnTo>
                <a:lnTo>
                  <a:pt x="3642665" y="190413"/>
                </a:lnTo>
                <a:lnTo>
                  <a:pt x="3649640" y="197818"/>
                </a:lnTo>
                <a:lnTo>
                  <a:pt x="3656748" y="205556"/>
                </a:lnTo>
                <a:lnTo>
                  <a:pt x="3663524" y="213424"/>
                </a:lnTo>
                <a:lnTo>
                  <a:pt x="3670399" y="221060"/>
                </a:lnTo>
                <a:lnTo>
                  <a:pt x="3676744" y="229293"/>
                </a:lnTo>
                <a:lnTo>
                  <a:pt x="3683187" y="237294"/>
                </a:lnTo>
                <a:lnTo>
                  <a:pt x="3689633" y="245294"/>
                </a:lnTo>
                <a:lnTo>
                  <a:pt x="3695644" y="253659"/>
                </a:lnTo>
                <a:lnTo>
                  <a:pt x="3701425" y="261924"/>
                </a:lnTo>
                <a:lnTo>
                  <a:pt x="3707337" y="270519"/>
                </a:lnTo>
                <a:lnTo>
                  <a:pt x="3713119" y="278783"/>
                </a:lnTo>
                <a:lnTo>
                  <a:pt x="3718136" y="287543"/>
                </a:lnTo>
                <a:lnTo>
                  <a:pt x="3723817" y="296039"/>
                </a:lnTo>
                <a:lnTo>
                  <a:pt x="3728734" y="305030"/>
                </a:lnTo>
                <a:lnTo>
                  <a:pt x="3733852" y="313559"/>
                </a:lnTo>
                <a:lnTo>
                  <a:pt x="3738670" y="322782"/>
                </a:lnTo>
                <a:lnTo>
                  <a:pt x="3743356" y="331673"/>
                </a:lnTo>
                <a:lnTo>
                  <a:pt x="3747709" y="340696"/>
                </a:lnTo>
                <a:lnTo>
                  <a:pt x="3752295" y="349819"/>
                </a:lnTo>
                <a:lnTo>
                  <a:pt x="3756549" y="359075"/>
                </a:lnTo>
                <a:lnTo>
                  <a:pt x="3760571" y="368230"/>
                </a:lnTo>
                <a:lnTo>
                  <a:pt x="3764726" y="377716"/>
                </a:lnTo>
                <a:lnTo>
                  <a:pt x="3768417" y="387002"/>
                </a:lnTo>
                <a:lnTo>
                  <a:pt x="3772108" y="396290"/>
                </a:lnTo>
                <a:lnTo>
                  <a:pt x="3775366" y="405941"/>
                </a:lnTo>
                <a:lnTo>
                  <a:pt x="3778957" y="415459"/>
                </a:lnTo>
                <a:lnTo>
                  <a:pt x="3782217" y="425110"/>
                </a:lnTo>
                <a:lnTo>
                  <a:pt x="3785143" y="434891"/>
                </a:lnTo>
                <a:lnTo>
                  <a:pt x="3788172" y="444442"/>
                </a:lnTo>
                <a:lnTo>
                  <a:pt x="3790767" y="454356"/>
                </a:lnTo>
                <a:lnTo>
                  <a:pt x="3793695" y="464139"/>
                </a:lnTo>
                <a:lnTo>
                  <a:pt x="3798291" y="483435"/>
                </a:lnTo>
                <a:lnTo>
                  <a:pt x="3802557" y="502864"/>
                </a:lnTo>
                <a:lnTo>
                  <a:pt x="3805925" y="522455"/>
                </a:lnTo>
                <a:lnTo>
                  <a:pt x="3808863" y="542412"/>
                </a:lnTo>
                <a:lnTo>
                  <a:pt x="3811338" y="562167"/>
                </a:lnTo>
                <a:lnTo>
                  <a:pt x="3813049" y="582418"/>
                </a:lnTo>
                <a:lnTo>
                  <a:pt x="3814428" y="602801"/>
                </a:lnTo>
                <a:lnTo>
                  <a:pt x="3814913" y="623348"/>
                </a:lnTo>
                <a:lnTo>
                  <a:pt x="3815397" y="643894"/>
                </a:lnTo>
                <a:lnTo>
                  <a:pt x="3814887" y="664837"/>
                </a:lnTo>
                <a:lnTo>
                  <a:pt x="3814144" y="685679"/>
                </a:lnTo>
                <a:lnTo>
                  <a:pt x="3812638" y="707017"/>
                </a:lnTo>
                <a:lnTo>
                  <a:pt x="3810570" y="728386"/>
                </a:lnTo>
                <a:lnTo>
                  <a:pt x="3808501" y="749755"/>
                </a:lnTo>
                <a:lnTo>
                  <a:pt x="3805536" y="771289"/>
                </a:lnTo>
                <a:lnTo>
                  <a:pt x="3802141" y="793185"/>
                </a:lnTo>
                <a:lnTo>
                  <a:pt x="3798081" y="815345"/>
                </a:lnTo>
                <a:lnTo>
                  <a:pt x="3794123" y="837274"/>
                </a:lnTo>
                <a:lnTo>
                  <a:pt x="3789168" y="859599"/>
                </a:lnTo>
                <a:lnTo>
                  <a:pt x="3783882" y="882053"/>
                </a:lnTo>
                <a:lnTo>
                  <a:pt x="3778873" y="902193"/>
                </a:lnTo>
                <a:lnTo>
                  <a:pt x="3784104" y="901465"/>
                </a:lnTo>
                <a:lnTo>
                  <a:pt x="3794261" y="900411"/>
                </a:lnTo>
                <a:lnTo>
                  <a:pt x="3804207" y="899215"/>
                </a:lnTo>
                <a:lnTo>
                  <a:pt x="3814222" y="898369"/>
                </a:lnTo>
                <a:lnTo>
                  <a:pt x="3824588" y="897457"/>
                </a:lnTo>
                <a:lnTo>
                  <a:pt x="3834529" y="897171"/>
                </a:lnTo>
                <a:lnTo>
                  <a:pt x="3844753" y="896466"/>
                </a:lnTo>
                <a:lnTo>
                  <a:pt x="3854972" y="896673"/>
                </a:lnTo>
                <a:lnTo>
                  <a:pt x="3865054" y="896178"/>
                </a:lnTo>
                <a:lnTo>
                  <a:pt x="3875131" y="896592"/>
                </a:lnTo>
                <a:lnTo>
                  <a:pt x="3885557" y="896940"/>
                </a:lnTo>
                <a:lnTo>
                  <a:pt x="3895635" y="897355"/>
                </a:lnTo>
                <a:lnTo>
                  <a:pt x="3905921" y="897911"/>
                </a:lnTo>
                <a:lnTo>
                  <a:pt x="3916134" y="899027"/>
                </a:lnTo>
                <a:lnTo>
                  <a:pt x="3926345" y="900142"/>
                </a:lnTo>
                <a:lnTo>
                  <a:pt x="3936699" y="901050"/>
                </a:lnTo>
                <a:lnTo>
                  <a:pt x="3946838" y="902726"/>
                </a:lnTo>
                <a:lnTo>
                  <a:pt x="3957118" y="904191"/>
                </a:lnTo>
                <a:lnTo>
                  <a:pt x="3967465" y="906008"/>
                </a:lnTo>
                <a:lnTo>
                  <a:pt x="3977463" y="907893"/>
                </a:lnTo>
                <a:lnTo>
                  <a:pt x="3987737" y="910269"/>
                </a:lnTo>
                <a:lnTo>
                  <a:pt x="3998153" y="912436"/>
                </a:lnTo>
                <a:lnTo>
                  <a:pt x="4008494" y="915162"/>
                </a:lnTo>
                <a:lnTo>
                  <a:pt x="4018628" y="917747"/>
                </a:lnTo>
                <a:lnTo>
                  <a:pt x="4028760" y="920332"/>
                </a:lnTo>
                <a:lnTo>
                  <a:pt x="4039029" y="923619"/>
                </a:lnTo>
                <a:lnTo>
                  <a:pt x="4048946" y="926974"/>
                </a:lnTo>
                <a:lnTo>
                  <a:pt x="4059073" y="930468"/>
                </a:lnTo>
                <a:lnTo>
                  <a:pt x="4069342" y="933754"/>
                </a:lnTo>
                <a:lnTo>
                  <a:pt x="4079395" y="937809"/>
                </a:lnTo>
                <a:lnTo>
                  <a:pt x="4089239" y="941721"/>
                </a:lnTo>
                <a:lnTo>
                  <a:pt x="4099152" y="945986"/>
                </a:lnTo>
                <a:lnTo>
                  <a:pt x="4109063" y="950249"/>
                </a:lnTo>
                <a:lnTo>
                  <a:pt x="4119042" y="954863"/>
                </a:lnTo>
                <a:lnTo>
                  <a:pt x="4129023" y="959478"/>
                </a:lnTo>
                <a:lnTo>
                  <a:pt x="4138719" y="964510"/>
                </a:lnTo>
                <a:lnTo>
                  <a:pt x="4148417" y="969543"/>
                </a:lnTo>
                <a:lnTo>
                  <a:pt x="4157973" y="974784"/>
                </a:lnTo>
                <a:lnTo>
                  <a:pt x="4167387" y="980234"/>
                </a:lnTo>
                <a:lnTo>
                  <a:pt x="4177220" y="985968"/>
                </a:lnTo>
                <a:lnTo>
                  <a:pt x="4186702" y="991768"/>
                </a:lnTo>
                <a:lnTo>
                  <a:pt x="4196252" y="997920"/>
                </a:lnTo>
                <a:lnTo>
                  <a:pt x="4205451" y="1004139"/>
                </a:lnTo>
                <a:lnTo>
                  <a:pt x="4214860" y="1010499"/>
                </a:lnTo>
                <a:lnTo>
                  <a:pt x="4224195" y="1017419"/>
                </a:lnTo>
                <a:lnTo>
                  <a:pt x="4233320" y="1024198"/>
                </a:lnTo>
                <a:lnTo>
                  <a:pt x="4242514" y="1031327"/>
                </a:lnTo>
                <a:lnTo>
                  <a:pt x="4251708" y="1038455"/>
                </a:lnTo>
                <a:lnTo>
                  <a:pt x="4260760" y="1045794"/>
                </a:lnTo>
                <a:lnTo>
                  <a:pt x="4269320" y="1053408"/>
                </a:lnTo>
                <a:lnTo>
                  <a:pt x="4278158" y="1061515"/>
                </a:lnTo>
                <a:lnTo>
                  <a:pt x="4286927" y="1069271"/>
                </a:lnTo>
                <a:lnTo>
                  <a:pt x="4295624" y="1077587"/>
                </a:lnTo>
                <a:lnTo>
                  <a:pt x="4303828" y="1086180"/>
                </a:lnTo>
                <a:lnTo>
                  <a:pt x="4312099" y="1095123"/>
                </a:lnTo>
                <a:lnTo>
                  <a:pt x="4319879" y="1104342"/>
                </a:lnTo>
                <a:lnTo>
                  <a:pt x="4327592" y="1113212"/>
                </a:lnTo>
                <a:lnTo>
                  <a:pt x="4335230" y="1122641"/>
                </a:lnTo>
                <a:lnTo>
                  <a:pt x="4342869" y="1132069"/>
                </a:lnTo>
                <a:lnTo>
                  <a:pt x="4350367" y="1141707"/>
                </a:lnTo>
                <a:lnTo>
                  <a:pt x="4357514" y="1151413"/>
                </a:lnTo>
                <a:lnTo>
                  <a:pt x="4364660" y="1161119"/>
                </a:lnTo>
                <a:lnTo>
                  <a:pt x="4371735" y="1171384"/>
                </a:lnTo>
                <a:lnTo>
                  <a:pt x="4378599" y="1181508"/>
                </a:lnTo>
                <a:lnTo>
                  <a:pt x="4385113" y="1191699"/>
                </a:lnTo>
                <a:lnTo>
                  <a:pt x="4391485" y="1202099"/>
                </a:lnTo>
                <a:lnTo>
                  <a:pt x="4397925" y="1212851"/>
                </a:lnTo>
                <a:lnTo>
                  <a:pt x="4404015" y="1223670"/>
                </a:lnTo>
                <a:lnTo>
                  <a:pt x="4410247" y="1234280"/>
                </a:lnTo>
                <a:lnTo>
                  <a:pt x="4416054" y="1245517"/>
                </a:lnTo>
                <a:lnTo>
                  <a:pt x="4421793" y="1256403"/>
                </a:lnTo>
                <a:lnTo>
                  <a:pt x="4427459" y="1267849"/>
                </a:lnTo>
                <a:lnTo>
                  <a:pt x="4432915" y="1279154"/>
                </a:lnTo>
                <a:lnTo>
                  <a:pt x="4438090" y="1290876"/>
                </a:lnTo>
                <a:lnTo>
                  <a:pt x="4442987" y="1302107"/>
                </a:lnTo>
                <a:lnTo>
                  <a:pt x="4447811" y="1313898"/>
                </a:lnTo>
                <a:lnTo>
                  <a:pt x="4452635" y="1325688"/>
                </a:lnTo>
                <a:lnTo>
                  <a:pt x="4457176" y="1337897"/>
                </a:lnTo>
                <a:lnTo>
                  <a:pt x="4461366" y="1350174"/>
                </a:lnTo>
                <a:lnTo>
                  <a:pt x="4465698" y="1362242"/>
                </a:lnTo>
                <a:lnTo>
                  <a:pt x="4469329" y="1374444"/>
                </a:lnTo>
                <a:lnTo>
                  <a:pt x="4472637" y="1385187"/>
                </a:lnTo>
                <a:lnTo>
                  <a:pt x="4491918" y="1380394"/>
                </a:lnTo>
                <a:lnTo>
                  <a:pt x="4527128" y="1372547"/>
                </a:lnTo>
                <a:lnTo>
                  <a:pt x="4562590" y="1364726"/>
                </a:lnTo>
                <a:lnTo>
                  <a:pt x="4598531" y="1357203"/>
                </a:lnTo>
                <a:lnTo>
                  <a:pt x="4634927" y="1350229"/>
                </a:lnTo>
                <a:lnTo>
                  <a:pt x="4671277" y="1343758"/>
                </a:lnTo>
                <a:lnTo>
                  <a:pt x="4707853" y="1337561"/>
                </a:lnTo>
                <a:lnTo>
                  <a:pt x="4744610" y="1332143"/>
                </a:lnTo>
                <a:lnTo>
                  <a:pt x="4781618" y="1326747"/>
                </a:lnTo>
                <a:lnTo>
                  <a:pt x="4819082" y="1321902"/>
                </a:lnTo>
                <a:lnTo>
                  <a:pt x="4856475" y="1317810"/>
                </a:lnTo>
                <a:lnTo>
                  <a:pt x="4893867" y="1313718"/>
                </a:lnTo>
                <a:lnTo>
                  <a:pt x="4931465" y="1310153"/>
                </a:lnTo>
                <a:lnTo>
                  <a:pt x="4969242" y="1307365"/>
                </a:lnTo>
                <a:lnTo>
                  <a:pt x="5007019" y="1304576"/>
                </a:lnTo>
                <a:lnTo>
                  <a:pt x="5044726" y="1302542"/>
                </a:lnTo>
                <a:lnTo>
                  <a:pt x="5082385" y="1301011"/>
                </a:lnTo>
                <a:lnTo>
                  <a:pt x="5100963" y="1300221"/>
                </a:lnTo>
                <a:lnTo>
                  <a:pt x="5119267" y="1299659"/>
                </a:lnTo>
                <a:lnTo>
                  <a:pt x="5137798" y="1299372"/>
                </a:lnTo>
                <a:lnTo>
                  <a:pt x="5156054" y="1299313"/>
                </a:lnTo>
                <a:lnTo>
                  <a:pt x="5174562" y="1299277"/>
                </a:lnTo>
                <a:lnTo>
                  <a:pt x="5192795" y="1299468"/>
                </a:lnTo>
                <a:lnTo>
                  <a:pt x="5211278" y="1299684"/>
                </a:lnTo>
                <a:lnTo>
                  <a:pt x="5229487" y="1300128"/>
                </a:lnTo>
                <a:lnTo>
                  <a:pt x="5247923" y="1300846"/>
                </a:lnTo>
                <a:lnTo>
                  <a:pt x="5265859" y="1301516"/>
                </a:lnTo>
                <a:lnTo>
                  <a:pt x="5284020" y="1302462"/>
                </a:lnTo>
                <a:lnTo>
                  <a:pt x="5302159" y="1303659"/>
                </a:lnTo>
                <a:lnTo>
                  <a:pt x="5320046" y="1304833"/>
                </a:lnTo>
                <a:lnTo>
                  <a:pt x="5338160" y="1306281"/>
                </a:lnTo>
                <a:lnTo>
                  <a:pt x="5356001" y="1307957"/>
                </a:lnTo>
                <a:lnTo>
                  <a:pt x="5373840" y="1309633"/>
                </a:lnTo>
                <a:lnTo>
                  <a:pt x="5391657" y="1311560"/>
                </a:lnTo>
                <a:lnTo>
                  <a:pt x="5409448" y="1313739"/>
                </a:lnTo>
                <a:lnTo>
                  <a:pt x="5426990" y="1315894"/>
                </a:lnTo>
                <a:lnTo>
                  <a:pt x="5444759" y="1318323"/>
                </a:lnTo>
                <a:lnTo>
                  <a:pt x="5462026" y="1320705"/>
                </a:lnTo>
                <a:lnTo>
                  <a:pt x="5479520" y="1323362"/>
                </a:lnTo>
                <a:lnTo>
                  <a:pt x="5496990" y="1326271"/>
                </a:lnTo>
                <a:lnTo>
                  <a:pt x="5513911" y="1329635"/>
                </a:lnTo>
                <a:lnTo>
                  <a:pt x="5531358" y="1332795"/>
                </a:lnTo>
                <a:lnTo>
                  <a:pt x="5548280" y="1336158"/>
                </a:lnTo>
                <a:lnTo>
                  <a:pt x="5565200" y="1339522"/>
                </a:lnTo>
                <a:lnTo>
                  <a:pt x="5582098" y="1343138"/>
                </a:lnTo>
                <a:lnTo>
                  <a:pt x="5598719" y="1346981"/>
                </a:lnTo>
                <a:lnTo>
                  <a:pt x="5615569" y="1351099"/>
                </a:lnTo>
                <a:lnTo>
                  <a:pt x="5632169" y="1355193"/>
                </a:lnTo>
                <a:lnTo>
                  <a:pt x="5648491" y="1359514"/>
                </a:lnTo>
                <a:lnTo>
                  <a:pt x="5664540" y="1364064"/>
                </a:lnTo>
                <a:lnTo>
                  <a:pt x="5680590" y="1368614"/>
                </a:lnTo>
                <a:lnTo>
                  <a:pt x="5696341" y="1373642"/>
                </a:lnTo>
                <a:lnTo>
                  <a:pt x="5712365" y="1378443"/>
                </a:lnTo>
                <a:lnTo>
                  <a:pt x="5727841" y="1383698"/>
                </a:lnTo>
                <a:lnTo>
                  <a:pt x="5743294" y="1389206"/>
                </a:lnTo>
                <a:lnTo>
                  <a:pt x="5758494" y="1394689"/>
                </a:lnTo>
                <a:lnTo>
                  <a:pt x="5774174" y="1400472"/>
                </a:lnTo>
                <a:lnTo>
                  <a:pt x="5789076" y="1406434"/>
                </a:lnTo>
                <a:lnTo>
                  <a:pt x="5803979" y="1412398"/>
                </a:lnTo>
                <a:lnTo>
                  <a:pt x="5818856" y="1418611"/>
                </a:lnTo>
                <a:lnTo>
                  <a:pt x="5833713" y="1425076"/>
                </a:lnTo>
                <a:lnTo>
                  <a:pt x="5848293" y="1431769"/>
                </a:lnTo>
                <a:lnTo>
                  <a:pt x="5862873" y="1438461"/>
                </a:lnTo>
                <a:lnTo>
                  <a:pt x="5876927" y="1445358"/>
                </a:lnTo>
                <a:lnTo>
                  <a:pt x="5891460" y="1452554"/>
                </a:lnTo>
                <a:lnTo>
                  <a:pt x="5905489" y="1459703"/>
                </a:lnTo>
                <a:lnTo>
                  <a:pt x="5919223" y="1467329"/>
                </a:lnTo>
                <a:lnTo>
                  <a:pt x="5933229" y="1474728"/>
                </a:lnTo>
                <a:lnTo>
                  <a:pt x="5946686" y="1482584"/>
                </a:lnTo>
                <a:lnTo>
                  <a:pt x="5960168" y="1490186"/>
                </a:lnTo>
                <a:lnTo>
                  <a:pt x="5973851" y="1498316"/>
                </a:lnTo>
                <a:lnTo>
                  <a:pt x="5987034" y="1506399"/>
                </a:lnTo>
                <a:lnTo>
                  <a:pt x="6000169" y="1514984"/>
                </a:lnTo>
                <a:lnTo>
                  <a:pt x="6013076" y="1523294"/>
                </a:lnTo>
                <a:lnTo>
                  <a:pt x="6025710" y="1531832"/>
                </a:lnTo>
                <a:lnTo>
                  <a:pt x="6038319" y="1540620"/>
                </a:lnTo>
                <a:lnTo>
                  <a:pt x="6050927" y="1549409"/>
                </a:lnTo>
                <a:lnTo>
                  <a:pt x="6063237" y="1558677"/>
                </a:lnTo>
                <a:lnTo>
                  <a:pt x="6075572" y="1567694"/>
                </a:lnTo>
                <a:lnTo>
                  <a:pt x="6087631" y="1576939"/>
                </a:lnTo>
                <a:lnTo>
                  <a:pt x="6099415" y="1586409"/>
                </a:lnTo>
                <a:lnTo>
                  <a:pt x="6110901" y="1596362"/>
                </a:lnTo>
                <a:lnTo>
                  <a:pt x="6121907" y="1606013"/>
                </a:lnTo>
                <a:lnTo>
                  <a:pt x="6132616" y="1616145"/>
                </a:lnTo>
                <a:lnTo>
                  <a:pt x="6143325" y="1626276"/>
                </a:lnTo>
                <a:lnTo>
                  <a:pt x="6153805" y="1636133"/>
                </a:lnTo>
                <a:lnTo>
                  <a:pt x="6163987" y="1646468"/>
                </a:lnTo>
                <a:lnTo>
                  <a:pt x="6174171" y="1656803"/>
                </a:lnTo>
                <a:lnTo>
                  <a:pt x="6183849" y="1667092"/>
                </a:lnTo>
                <a:lnTo>
                  <a:pt x="6193506" y="1677631"/>
                </a:lnTo>
                <a:lnTo>
                  <a:pt x="6202683" y="1687872"/>
                </a:lnTo>
                <a:lnTo>
                  <a:pt x="6211837" y="1698364"/>
                </a:lnTo>
                <a:lnTo>
                  <a:pt x="6220716" y="1709085"/>
                </a:lnTo>
                <a:lnTo>
                  <a:pt x="6229343" y="1719781"/>
                </a:lnTo>
                <a:lnTo>
                  <a:pt x="6237995" y="1730225"/>
                </a:lnTo>
                <a:lnTo>
                  <a:pt x="6246095" y="1741126"/>
                </a:lnTo>
                <a:lnTo>
                  <a:pt x="6254196" y="1752026"/>
                </a:lnTo>
                <a:lnTo>
                  <a:pt x="6262047" y="1762903"/>
                </a:lnTo>
                <a:lnTo>
                  <a:pt x="6269370" y="1773984"/>
                </a:lnTo>
                <a:lnTo>
                  <a:pt x="6276970" y="1784837"/>
                </a:lnTo>
                <a:lnTo>
                  <a:pt x="6284065" y="1795643"/>
                </a:lnTo>
                <a:lnTo>
                  <a:pt x="6290863" y="1806927"/>
                </a:lnTo>
                <a:lnTo>
                  <a:pt x="6297684" y="1817962"/>
                </a:lnTo>
                <a:lnTo>
                  <a:pt x="6304232" y="1829223"/>
                </a:lnTo>
                <a:lnTo>
                  <a:pt x="6310276" y="1840437"/>
                </a:lnTo>
                <a:lnTo>
                  <a:pt x="6316296" y="1851902"/>
                </a:lnTo>
                <a:lnTo>
                  <a:pt x="6322090" y="1863093"/>
                </a:lnTo>
                <a:lnTo>
                  <a:pt x="6327631" y="1874259"/>
                </a:lnTo>
                <a:lnTo>
                  <a:pt x="6332897" y="1885654"/>
                </a:lnTo>
                <a:lnTo>
                  <a:pt x="6338164" y="1897048"/>
                </a:lnTo>
                <a:lnTo>
                  <a:pt x="6342905" y="1908647"/>
                </a:lnTo>
                <a:lnTo>
                  <a:pt x="6347645" y="1920246"/>
                </a:lnTo>
                <a:lnTo>
                  <a:pt x="6351883" y="1931797"/>
                </a:lnTo>
                <a:lnTo>
                  <a:pt x="6356371" y="1943371"/>
                </a:lnTo>
                <a:lnTo>
                  <a:pt x="6360336" y="1955151"/>
                </a:lnTo>
                <a:lnTo>
                  <a:pt x="6364071" y="1966655"/>
                </a:lnTo>
                <a:lnTo>
                  <a:pt x="6367782" y="1978410"/>
                </a:lnTo>
                <a:lnTo>
                  <a:pt x="6371267" y="1989891"/>
                </a:lnTo>
                <a:lnTo>
                  <a:pt x="6374476" y="2001600"/>
                </a:lnTo>
                <a:lnTo>
                  <a:pt x="6377435" y="2013284"/>
                </a:lnTo>
                <a:lnTo>
                  <a:pt x="6380140" y="2024945"/>
                </a:lnTo>
                <a:lnTo>
                  <a:pt x="6383075" y="2036882"/>
                </a:lnTo>
                <a:lnTo>
                  <a:pt x="6385279" y="2048494"/>
                </a:lnTo>
                <a:lnTo>
                  <a:pt x="6387484" y="2060108"/>
                </a:lnTo>
                <a:lnTo>
                  <a:pt x="6389413" y="2071949"/>
                </a:lnTo>
                <a:lnTo>
                  <a:pt x="6391343" y="2083791"/>
                </a:lnTo>
                <a:lnTo>
                  <a:pt x="6393044" y="2095357"/>
                </a:lnTo>
                <a:lnTo>
                  <a:pt x="6394220" y="2107128"/>
                </a:lnTo>
                <a:lnTo>
                  <a:pt x="6395395" y="2118899"/>
                </a:lnTo>
                <a:lnTo>
                  <a:pt x="6396344" y="2130395"/>
                </a:lnTo>
                <a:lnTo>
                  <a:pt x="6397017" y="2142118"/>
                </a:lnTo>
                <a:lnTo>
                  <a:pt x="6397690" y="2153841"/>
                </a:lnTo>
                <a:lnTo>
                  <a:pt x="6397884" y="2165266"/>
                </a:lnTo>
                <a:lnTo>
                  <a:pt x="6398054" y="2176943"/>
                </a:lnTo>
                <a:lnTo>
                  <a:pt x="6397997" y="2188344"/>
                </a:lnTo>
                <a:lnTo>
                  <a:pt x="6397413" y="2199949"/>
                </a:lnTo>
                <a:lnTo>
                  <a:pt x="6396830" y="2211554"/>
                </a:lnTo>
                <a:lnTo>
                  <a:pt x="6396247" y="2223160"/>
                </a:lnTo>
                <a:lnTo>
                  <a:pt x="6395185" y="2234466"/>
                </a:lnTo>
                <a:lnTo>
                  <a:pt x="6393848" y="2246002"/>
                </a:lnTo>
                <a:lnTo>
                  <a:pt x="6392534" y="2257285"/>
                </a:lnTo>
                <a:lnTo>
                  <a:pt x="6390945" y="2268795"/>
                </a:lnTo>
                <a:lnTo>
                  <a:pt x="6389130" y="2280032"/>
                </a:lnTo>
                <a:lnTo>
                  <a:pt x="6387038" y="2291496"/>
                </a:lnTo>
                <a:lnTo>
                  <a:pt x="6384720" y="2302685"/>
                </a:lnTo>
                <a:lnTo>
                  <a:pt x="6379126" y="2324465"/>
                </a:lnTo>
                <a:lnTo>
                  <a:pt x="6373257" y="2346473"/>
                </a:lnTo>
                <a:lnTo>
                  <a:pt x="6366405" y="2368137"/>
                </a:lnTo>
                <a:lnTo>
                  <a:pt x="6358549" y="2389705"/>
                </a:lnTo>
                <a:lnTo>
                  <a:pt x="6350237" y="2410724"/>
                </a:lnTo>
                <a:lnTo>
                  <a:pt x="6340943" y="2431396"/>
                </a:lnTo>
                <a:lnTo>
                  <a:pt x="6330898" y="2451999"/>
                </a:lnTo>
                <a:lnTo>
                  <a:pt x="6320120" y="2472279"/>
                </a:lnTo>
                <a:lnTo>
                  <a:pt x="6308362" y="2492214"/>
                </a:lnTo>
                <a:lnTo>
                  <a:pt x="6296124" y="2511850"/>
                </a:lnTo>
                <a:lnTo>
                  <a:pt x="6282905" y="2531140"/>
                </a:lnTo>
                <a:lnTo>
                  <a:pt x="6268956" y="2550108"/>
                </a:lnTo>
                <a:lnTo>
                  <a:pt x="6254300" y="2568503"/>
                </a:lnTo>
                <a:lnTo>
                  <a:pt x="6238892" y="2586827"/>
                </a:lnTo>
                <a:lnTo>
                  <a:pt x="6222775" y="2604578"/>
                </a:lnTo>
                <a:lnTo>
                  <a:pt x="6205929" y="2622006"/>
                </a:lnTo>
                <a:lnTo>
                  <a:pt x="6188101" y="2639089"/>
                </a:lnTo>
                <a:lnTo>
                  <a:pt x="6169818" y="2655623"/>
                </a:lnTo>
                <a:lnTo>
                  <a:pt x="6150805" y="2671833"/>
                </a:lnTo>
                <a:lnTo>
                  <a:pt x="6130811" y="2687699"/>
                </a:lnTo>
                <a:lnTo>
                  <a:pt x="6110360" y="2703016"/>
                </a:lnTo>
                <a:lnTo>
                  <a:pt x="6089204" y="2717757"/>
                </a:lnTo>
                <a:lnTo>
                  <a:pt x="6067042" y="2732405"/>
                </a:lnTo>
                <a:lnTo>
                  <a:pt x="6044701" y="2746276"/>
                </a:lnTo>
                <a:lnTo>
                  <a:pt x="6021377" y="2759800"/>
                </a:lnTo>
                <a:lnTo>
                  <a:pt x="5997323" y="2773004"/>
                </a:lnTo>
                <a:lnTo>
                  <a:pt x="5972586" y="2785381"/>
                </a:lnTo>
                <a:lnTo>
                  <a:pt x="5947119" y="2797437"/>
                </a:lnTo>
                <a:lnTo>
                  <a:pt x="5921197" y="2808944"/>
                </a:lnTo>
                <a:lnTo>
                  <a:pt x="5894569" y="2819876"/>
                </a:lnTo>
                <a:lnTo>
                  <a:pt x="5867234" y="2830237"/>
                </a:lnTo>
                <a:lnTo>
                  <a:pt x="5839418" y="2840299"/>
                </a:lnTo>
                <a:lnTo>
                  <a:pt x="5798570" y="2854204"/>
                </a:lnTo>
                <a:lnTo>
                  <a:pt x="5757468" y="2868087"/>
                </a:lnTo>
                <a:lnTo>
                  <a:pt x="5716595" y="2882245"/>
                </a:lnTo>
                <a:lnTo>
                  <a:pt x="5675997" y="2896175"/>
                </a:lnTo>
                <a:lnTo>
                  <a:pt x="5641035" y="2908588"/>
                </a:lnTo>
                <a:lnTo>
                  <a:pt x="5649958" y="2915627"/>
                </a:lnTo>
                <a:lnTo>
                  <a:pt x="5658972" y="2922841"/>
                </a:lnTo>
                <a:lnTo>
                  <a:pt x="5667950" y="2929923"/>
                </a:lnTo>
                <a:lnTo>
                  <a:pt x="5676831" y="2937173"/>
                </a:lnTo>
                <a:lnTo>
                  <a:pt x="5685748" y="2944553"/>
                </a:lnTo>
                <a:lnTo>
                  <a:pt x="5694630" y="2951804"/>
                </a:lnTo>
                <a:lnTo>
                  <a:pt x="5703449" y="2959353"/>
                </a:lnTo>
                <a:lnTo>
                  <a:pt x="5715841" y="2970193"/>
                </a:lnTo>
                <a:lnTo>
                  <a:pt x="5728207" y="2981466"/>
                </a:lnTo>
                <a:lnTo>
                  <a:pt x="5740644" y="2993002"/>
                </a:lnTo>
                <a:lnTo>
                  <a:pt x="5752792" y="3005042"/>
                </a:lnTo>
                <a:lnTo>
                  <a:pt x="5765045" y="3017476"/>
                </a:lnTo>
                <a:lnTo>
                  <a:pt x="5777309" y="3030475"/>
                </a:lnTo>
                <a:lnTo>
                  <a:pt x="5789210" y="3043712"/>
                </a:lnTo>
                <a:lnTo>
                  <a:pt x="5801051" y="3057250"/>
                </a:lnTo>
                <a:lnTo>
                  <a:pt x="5812866" y="3071218"/>
                </a:lnTo>
                <a:lnTo>
                  <a:pt x="5824619" y="3085486"/>
                </a:lnTo>
                <a:lnTo>
                  <a:pt x="5836215" y="3100222"/>
                </a:lnTo>
                <a:lnTo>
                  <a:pt x="5847845" y="3115090"/>
                </a:lnTo>
                <a:lnTo>
                  <a:pt x="5859150" y="3130329"/>
                </a:lnTo>
                <a:lnTo>
                  <a:pt x="5870394" y="3145866"/>
                </a:lnTo>
                <a:lnTo>
                  <a:pt x="5881577" y="3161704"/>
                </a:lnTo>
                <a:lnTo>
                  <a:pt x="5892530" y="3177744"/>
                </a:lnTo>
                <a:lnTo>
                  <a:pt x="5903158" y="3194156"/>
                </a:lnTo>
                <a:lnTo>
                  <a:pt x="5913821" y="3210699"/>
                </a:lnTo>
                <a:lnTo>
                  <a:pt x="5924423" y="3227541"/>
                </a:lnTo>
                <a:lnTo>
                  <a:pt x="5934832" y="3244719"/>
                </a:lnTo>
                <a:lnTo>
                  <a:pt x="5944977" y="3261968"/>
                </a:lnTo>
                <a:lnTo>
                  <a:pt x="5955024" y="3279383"/>
                </a:lnTo>
                <a:lnTo>
                  <a:pt x="5964711" y="3297038"/>
                </a:lnTo>
                <a:lnTo>
                  <a:pt x="5974432" y="3314825"/>
                </a:lnTo>
                <a:lnTo>
                  <a:pt x="5983962" y="3332946"/>
                </a:lnTo>
                <a:lnTo>
                  <a:pt x="5993095" y="3351174"/>
                </a:lnTo>
                <a:lnTo>
                  <a:pt x="6002226" y="3369401"/>
                </a:lnTo>
                <a:lnTo>
                  <a:pt x="6011130" y="3387832"/>
                </a:lnTo>
                <a:lnTo>
                  <a:pt x="6019674" y="3406502"/>
                </a:lnTo>
                <a:lnTo>
                  <a:pt x="6028215" y="3425171"/>
                </a:lnTo>
                <a:lnTo>
                  <a:pt x="6036362" y="3443945"/>
                </a:lnTo>
                <a:lnTo>
                  <a:pt x="6044243" y="3462792"/>
                </a:lnTo>
                <a:lnTo>
                  <a:pt x="6048149" y="3472083"/>
                </a:lnTo>
                <a:lnTo>
                  <a:pt x="6051887" y="3481277"/>
                </a:lnTo>
                <a:lnTo>
                  <a:pt x="6055530" y="3490639"/>
                </a:lnTo>
                <a:lnTo>
                  <a:pt x="6059003" y="3499904"/>
                </a:lnTo>
                <a:lnTo>
                  <a:pt x="6062511" y="3509300"/>
                </a:lnTo>
                <a:lnTo>
                  <a:pt x="6065854" y="3518601"/>
                </a:lnTo>
                <a:lnTo>
                  <a:pt x="6069230" y="3528033"/>
                </a:lnTo>
                <a:lnTo>
                  <a:pt x="6072440" y="3537370"/>
                </a:lnTo>
                <a:lnTo>
                  <a:pt x="6075553" y="3546873"/>
                </a:lnTo>
                <a:lnTo>
                  <a:pt x="6078595" y="3556112"/>
                </a:lnTo>
                <a:lnTo>
                  <a:pt x="6081540" y="3565518"/>
                </a:lnTo>
                <a:lnTo>
                  <a:pt x="6084353" y="3574960"/>
                </a:lnTo>
                <a:lnTo>
                  <a:pt x="6087131" y="3584270"/>
                </a:lnTo>
                <a:lnTo>
                  <a:pt x="6089812" y="3593748"/>
                </a:lnTo>
                <a:lnTo>
                  <a:pt x="6092326" y="3603128"/>
                </a:lnTo>
                <a:lnTo>
                  <a:pt x="6094839" y="3612509"/>
                </a:lnTo>
                <a:lnTo>
                  <a:pt x="6097220" y="3621926"/>
                </a:lnTo>
                <a:lnTo>
                  <a:pt x="6099470" y="3631376"/>
                </a:lnTo>
                <a:lnTo>
                  <a:pt x="6101684" y="3640696"/>
                </a:lnTo>
                <a:lnTo>
                  <a:pt x="6103801" y="3650182"/>
                </a:lnTo>
                <a:lnTo>
                  <a:pt x="6105847" y="3659406"/>
                </a:lnTo>
                <a:lnTo>
                  <a:pt x="6107797" y="3668796"/>
                </a:lnTo>
                <a:lnTo>
                  <a:pt x="6109614" y="3678221"/>
                </a:lnTo>
                <a:lnTo>
                  <a:pt x="6111097" y="3687453"/>
                </a:lnTo>
                <a:lnTo>
                  <a:pt x="6112783" y="3696915"/>
                </a:lnTo>
                <a:lnTo>
                  <a:pt x="6114265" y="3706146"/>
                </a:lnTo>
                <a:lnTo>
                  <a:pt x="6115748" y="3715379"/>
                </a:lnTo>
                <a:lnTo>
                  <a:pt x="6117097" y="3724646"/>
                </a:lnTo>
                <a:lnTo>
                  <a:pt x="6118281" y="3733817"/>
                </a:lnTo>
                <a:lnTo>
                  <a:pt x="6119367" y="3743155"/>
                </a:lnTo>
                <a:lnTo>
                  <a:pt x="6120418" y="3752361"/>
                </a:lnTo>
                <a:lnTo>
                  <a:pt x="6121301" y="3761470"/>
                </a:lnTo>
                <a:lnTo>
                  <a:pt x="6122017" y="3770483"/>
                </a:lnTo>
                <a:lnTo>
                  <a:pt x="6122732" y="3779496"/>
                </a:lnTo>
                <a:lnTo>
                  <a:pt x="6123149" y="3788448"/>
                </a:lnTo>
                <a:lnTo>
                  <a:pt x="6123732" y="3797497"/>
                </a:lnTo>
                <a:lnTo>
                  <a:pt x="6123980" y="3806351"/>
                </a:lnTo>
                <a:lnTo>
                  <a:pt x="6124096" y="3815241"/>
                </a:lnTo>
                <a:lnTo>
                  <a:pt x="6124177" y="3823999"/>
                </a:lnTo>
                <a:lnTo>
                  <a:pt x="6124197" y="3833056"/>
                </a:lnTo>
                <a:lnTo>
                  <a:pt x="6123978" y="3841753"/>
                </a:lnTo>
                <a:lnTo>
                  <a:pt x="6123759" y="3850450"/>
                </a:lnTo>
                <a:lnTo>
                  <a:pt x="6123409" y="3859182"/>
                </a:lnTo>
                <a:lnTo>
                  <a:pt x="6122926" y="3867950"/>
                </a:lnTo>
                <a:lnTo>
                  <a:pt x="6122276" y="3876620"/>
                </a:lnTo>
                <a:lnTo>
                  <a:pt x="6121625" y="3885292"/>
                </a:lnTo>
                <a:lnTo>
                  <a:pt x="6120772" y="3893734"/>
                </a:lnTo>
                <a:lnTo>
                  <a:pt x="6119857" y="3902475"/>
                </a:lnTo>
                <a:lnTo>
                  <a:pt x="6118872" y="3910952"/>
                </a:lnTo>
                <a:lnTo>
                  <a:pt x="6117586" y="3919368"/>
                </a:lnTo>
                <a:lnTo>
                  <a:pt x="6116469" y="3927880"/>
                </a:lnTo>
                <a:lnTo>
                  <a:pt x="6115016" y="3936201"/>
                </a:lnTo>
                <a:lnTo>
                  <a:pt x="6113695" y="3944484"/>
                </a:lnTo>
                <a:lnTo>
                  <a:pt x="6112146" y="3952971"/>
                </a:lnTo>
                <a:lnTo>
                  <a:pt x="6110526" y="3961194"/>
                </a:lnTo>
                <a:lnTo>
                  <a:pt x="6108642" y="3969487"/>
                </a:lnTo>
                <a:lnTo>
                  <a:pt x="6106853" y="3977613"/>
                </a:lnTo>
                <a:lnTo>
                  <a:pt x="6104898" y="3985642"/>
                </a:lnTo>
                <a:lnTo>
                  <a:pt x="6102811" y="3993707"/>
                </a:lnTo>
                <a:lnTo>
                  <a:pt x="6100724" y="4001771"/>
                </a:lnTo>
                <a:lnTo>
                  <a:pt x="6098336" y="4009774"/>
                </a:lnTo>
                <a:lnTo>
                  <a:pt x="6096082" y="4017742"/>
                </a:lnTo>
                <a:lnTo>
                  <a:pt x="6093659" y="4025612"/>
                </a:lnTo>
                <a:lnTo>
                  <a:pt x="6091070" y="4033388"/>
                </a:lnTo>
                <a:lnTo>
                  <a:pt x="6088180" y="4041100"/>
                </a:lnTo>
                <a:lnTo>
                  <a:pt x="6085351" y="4048514"/>
                </a:lnTo>
                <a:lnTo>
                  <a:pt x="6082225" y="4055866"/>
                </a:lnTo>
                <a:lnTo>
                  <a:pt x="6079096" y="4063218"/>
                </a:lnTo>
                <a:lnTo>
                  <a:pt x="6076064" y="4070403"/>
                </a:lnTo>
                <a:lnTo>
                  <a:pt x="6072733" y="4077526"/>
                </a:lnTo>
                <a:lnTo>
                  <a:pt x="6069403" y="4084649"/>
                </a:lnTo>
                <a:lnTo>
                  <a:pt x="6066002" y="4091508"/>
                </a:lnTo>
                <a:lnTo>
                  <a:pt x="6062468" y="4098402"/>
                </a:lnTo>
                <a:lnTo>
                  <a:pt x="6058994" y="4104998"/>
                </a:lnTo>
                <a:lnTo>
                  <a:pt x="6055391" y="4111627"/>
                </a:lnTo>
                <a:lnTo>
                  <a:pt x="6051618" y="4118161"/>
                </a:lnTo>
                <a:lnTo>
                  <a:pt x="6047811" y="4124562"/>
                </a:lnTo>
                <a:lnTo>
                  <a:pt x="6044135" y="4130928"/>
                </a:lnTo>
                <a:lnTo>
                  <a:pt x="6040125" y="4137101"/>
                </a:lnTo>
                <a:lnTo>
                  <a:pt x="6036115" y="4143273"/>
                </a:lnTo>
                <a:lnTo>
                  <a:pt x="6032069" y="4149313"/>
                </a:lnTo>
                <a:lnTo>
                  <a:pt x="6027821" y="4155125"/>
                </a:lnTo>
                <a:lnTo>
                  <a:pt x="6023740" y="4161034"/>
                </a:lnTo>
                <a:lnTo>
                  <a:pt x="6019587" y="4166677"/>
                </a:lnTo>
                <a:lnTo>
                  <a:pt x="6015135" y="4172260"/>
                </a:lnTo>
                <a:lnTo>
                  <a:pt x="6010816" y="4177807"/>
                </a:lnTo>
                <a:lnTo>
                  <a:pt x="6006330" y="4183258"/>
                </a:lnTo>
                <a:lnTo>
                  <a:pt x="6001770" y="4188444"/>
                </a:lnTo>
                <a:lnTo>
                  <a:pt x="5997082" y="4193666"/>
                </a:lnTo>
                <a:lnTo>
                  <a:pt x="5992487" y="4198720"/>
                </a:lnTo>
                <a:lnTo>
                  <a:pt x="5987859" y="4203641"/>
                </a:lnTo>
                <a:lnTo>
                  <a:pt x="5983062" y="4208467"/>
                </a:lnTo>
                <a:lnTo>
                  <a:pt x="5978267" y="4213292"/>
                </a:lnTo>
                <a:lnTo>
                  <a:pt x="5973269" y="4217889"/>
                </a:lnTo>
                <a:lnTo>
                  <a:pt x="5968269" y="4222486"/>
                </a:lnTo>
                <a:lnTo>
                  <a:pt x="5963199" y="4226818"/>
                </a:lnTo>
                <a:lnTo>
                  <a:pt x="5958164" y="4231282"/>
                </a:lnTo>
                <a:lnTo>
                  <a:pt x="5952926" y="4235518"/>
                </a:lnTo>
                <a:lnTo>
                  <a:pt x="5947785" y="4239586"/>
                </a:lnTo>
                <a:lnTo>
                  <a:pt x="5942512" y="4243689"/>
                </a:lnTo>
                <a:lnTo>
                  <a:pt x="5937337" y="4247626"/>
                </a:lnTo>
                <a:lnTo>
                  <a:pt x="5931993" y="4251465"/>
                </a:lnTo>
                <a:lnTo>
                  <a:pt x="5926615" y="4255172"/>
                </a:lnTo>
                <a:lnTo>
                  <a:pt x="5921199" y="4258746"/>
                </a:lnTo>
                <a:lnTo>
                  <a:pt x="5915688" y="4262489"/>
                </a:lnTo>
                <a:lnTo>
                  <a:pt x="5910203" y="4265799"/>
                </a:lnTo>
                <a:lnTo>
                  <a:pt x="5904718" y="4269111"/>
                </a:lnTo>
                <a:lnTo>
                  <a:pt x="5899065" y="4272324"/>
                </a:lnTo>
                <a:lnTo>
                  <a:pt x="5893412" y="4275538"/>
                </a:lnTo>
                <a:lnTo>
                  <a:pt x="5887857" y="4278584"/>
                </a:lnTo>
                <a:lnTo>
                  <a:pt x="5882098" y="4281402"/>
                </a:lnTo>
                <a:lnTo>
                  <a:pt x="5876339" y="4284220"/>
                </a:lnTo>
                <a:lnTo>
                  <a:pt x="5870676" y="4286870"/>
                </a:lnTo>
                <a:lnTo>
                  <a:pt x="5864846" y="4289422"/>
                </a:lnTo>
                <a:lnTo>
                  <a:pt x="5859016" y="4291976"/>
                </a:lnTo>
                <a:lnTo>
                  <a:pt x="5853248" y="4294230"/>
                </a:lnTo>
                <a:lnTo>
                  <a:pt x="5847347" y="4296520"/>
                </a:lnTo>
                <a:lnTo>
                  <a:pt x="5841543" y="4298641"/>
                </a:lnTo>
                <a:lnTo>
                  <a:pt x="5835537" y="4300534"/>
                </a:lnTo>
                <a:lnTo>
                  <a:pt x="5829530" y="4302426"/>
                </a:lnTo>
                <a:lnTo>
                  <a:pt x="5823522" y="4304319"/>
                </a:lnTo>
                <a:lnTo>
                  <a:pt x="5817578" y="4305912"/>
                </a:lnTo>
                <a:lnTo>
                  <a:pt x="5811464" y="4307408"/>
                </a:lnTo>
                <a:lnTo>
                  <a:pt x="5805484" y="4308869"/>
                </a:lnTo>
                <a:lnTo>
                  <a:pt x="5799335" y="4310234"/>
                </a:lnTo>
                <a:lnTo>
                  <a:pt x="5793283" y="4311431"/>
                </a:lnTo>
                <a:lnTo>
                  <a:pt x="5787064" y="4312530"/>
                </a:lnTo>
                <a:lnTo>
                  <a:pt x="5780942" y="4313462"/>
                </a:lnTo>
                <a:lnTo>
                  <a:pt x="5768819" y="4314729"/>
                </a:lnTo>
                <a:lnTo>
                  <a:pt x="5756529" y="4315898"/>
                </a:lnTo>
                <a:lnTo>
                  <a:pt x="5744230" y="4316503"/>
                </a:lnTo>
                <a:lnTo>
                  <a:pt x="5731789" y="4316580"/>
                </a:lnTo>
                <a:lnTo>
                  <a:pt x="5719541" y="4316321"/>
                </a:lnTo>
                <a:lnTo>
                  <a:pt x="5707283" y="4315498"/>
                </a:lnTo>
                <a:lnTo>
                  <a:pt x="5694920" y="4314279"/>
                </a:lnTo>
                <a:lnTo>
                  <a:pt x="5682583" y="4312629"/>
                </a:lnTo>
                <a:lnTo>
                  <a:pt x="5670236" y="4310415"/>
                </a:lnTo>
                <a:lnTo>
                  <a:pt x="5657952" y="4307901"/>
                </a:lnTo>
                <a:lnTo>
                  <a:pt x="5645656" y="4304822"/>
                </a:lnTo>
                <a:lnTo>
                  <a:pt x="5633387" y="4301313"/>
                </a:lnTo>
                <a:lnTo>
                  <a:pt x="5621277" y="4297337"/>
                </a:lnTo>
                <a:lnTo>
                  <a:pt x="5609059" y="4292963"/>
                </a:lnTo>
                <a:lnTo>
                  <a:pt x="5597000" y="4288123"/>
                </a:lnTo>
                <a:lnTo>
                  <a:pt x="5584966" y="4282850"/>
                </a:lnTo>
                <a:lnTo>
                  <a:pt x="5572924" y="4277014"/>
                </a:lnTo>
                <a:lnTo>
                  <a:pt x="5561074" y="4270843"/>
                </a:lnTo>
                <a:lnTo>
                  <a:pt x="5549250" y="4264241"/>
                </a:lnTo>
                <a:lnTo>
                  <a:pt x="5537417" y="4257074"/>
                </a:lnTo>
                <a:lnTo>
                  <a:pt x="5525778" y="4249572"/>
                </a:lnTo>
                <a:lnTo>
                  <a:pt x="5514297" y="4241603"/>
                </a:lnTo>
                <a:lnTo>
                  <a:pt x="5502674" y="4233106"/>
                </a:lnTo>
                <a:lnTo>
                  <a:pt x="5491411" y="4224369"/>
                </a:lnTo>
                <a:lnTo>
                  <a:pt x="5480140" y="4215069"/>
                </a:lnTo>
                <a:lnTo>
                  <a:pt x="5468894" y="4205337"/>
                </a:lnTo>
                <a:lnTo>
                  <a:pt x="5457939" y="4195104"/>
                </a:lnTo>
                <a:lnTo>
                  <a:pt x="5447010" y="4184438"/>
                </a:lnTo>
                <a:lnTo>
                  <a:pt x="5436274" y="4173438"/>
                </a:lnTo>
                <a:lnTo>
                  <a:pt x="5425696" y="4161969"/>
                </a:lnTo>
                <a:lnTo>
                  <a:pt x="5415276" y="4150035"/>
                </a:lnTo>
                <a:lnTo>
                  <a:pt x="5404917" y="4137799"/>
                </a:lnTo>
                <a:lnTo>
                  <a:pt x="5390146" y="4119666"/>
                </a:lnTo>
                <a:lnTo>
                  <a:pt x="5375339" y="4101401"/>
                </a:lnTo>
                <a:lnTo>
                  <a:pt x="5360435" y="4083304"/>
                </a:lnTo>
                <a:lnTo>
                  <a:pt x="5345699" y="4065303"/>
                </a:lnTo>
                <a:lnTo>
                  <a:pt x="5330699" y="4047373"/>
                </a:lnTo>
                <a:lnTo>
                  <a:pt x="5315700" y="4029443"/>
                </a:lnTo>
                <a:lnTo>
                  <a:pt x="5300567" y="4011549"/>
                </a:lnTo>
                <a:lnTo>
                  <a:pt x="5296724" y="4007051"/>
                </a:lnTo>
                <a:lnTo>
                  <a:pt x="5298654" y="4018391"/>
                </a:lnTo>
                <a:lnTo>
                  <a:pt x="5301822" y="4038624"/>
                </a:lnTo>
                <a:lnTo>
                  <a:pt x="5304739" y="4058882"/>
                </a:lnTo>
                <a:lnTo>
                  <a:pt x="5307656" y="4079140"/>
                </a:lnTo>
                <a:lnTo>
                  <a:pt x="5310573" y="4099399"/>
                </a:lnTo>
                <a:lnTo>
                  <a:pt x="5314017" y="4127972"/>
                </a:lnTo>
                <a:lnTo>
                  <a:pt x="5317235" y="4156820"/>
                </a:lnTo>
                <a:lnTo>
                  <a:pt x="5319997" y="4186218"/>
                </a:lnTo>
                <a:lnTo>
                  <a:pt x="5322256" y="4215664"/>
                </a:lnTo>
                <a:lnTo>
                  <a:pt x="5324060" y="4245659"/>
                </a:lnTo>
                <a:lnTo>
                  <a:pt x="5325385" y="4275953"/>
                </a:lnTo>
                <a:lnTo>
                  <a:pt x="5326506" y="4306772"/>
                </a:lnTo>
                <a:lnTo>
                  <a:pt x="5326598" y="4337435"/>
                </a:lnTo>
                <a:lnTo>
                  <a:pt x="5326738" y="4368600"/>
                </a:lnTo>
                <a:lnTo>
                  <a:pt x="5326375" y="4399812"/>
                </a:lnTo>
                <a:lnTo>
                  <a:pt x="5325806" y="4431551"/>
                </a:lnTo>
                <a:lnTo>
                  <a:pt x="5324210" y="4463133"/>
                </a:lnTo>
                <a:lnTo>
                  <a:pt x="5322639" y="4494965"/>
                </a:lnTo>
                <a:lnTo>
                  <a:pt x="5320337" y="4527120"/>
                </a:lnTo>
                <a:lnTo>
                  <a:pt x="5317758" y="4559048"/>
                </a:lnTo>
                <a:lnTo>
                  <a:pt x="5314727" y="4591526"/>
                </a:lnTo>
                <a:lnTo>
                  <a:pt x="5311144" y="4623548"/>
                </a:lnTo>
                <a:lnTo>
                  <a:pt x="5307082" y="4655867"/>
                </a:lnTo>
                <a:lnTo>
                  <a:pt x="5302519" y="4688235"/>
                </a:lnTo>
                <a:lnTo>
                  <a:pt x="5297704" y="4720626"/>
                </a:lnTo>
                <a:lnTo>
                  <a:pt x="5292134" y="4753088"/>
                </a:lnTo>
                <a:lnTo>
                  <a:pt x="5286518" y="4785048"/>
                </a:lnTo>
                <a:lnTo>
                  <a:pt x="5280196" y="4817580"/>
                </a:lnTo>
                <a:lnTo>
                  <a:pt x="5273299" y="4849407"/>
                </a:lnTo>
                <a:lnTo>
                  <a:pt x="5265925" y="4881531"/>
                </a:lnTo>
                <a:lnTo>
                  <a:pt x="5258527" y="4913405"/>
                </a:lnTo>
                <a:lnTo>
                  <a:pt x="5250351" y="4945097"/>
                </a:lnTo>
                <a:lnTo>
                  <a:pt x="5241649" y="4976586"/>
                </a:lnTo>
                <a:lnTo>
                  <a:pt x="5232444" y="5008123"/>
                </a:lnTo>
                <a:lnTo>
                  <a:pt x="5222940" y="5039179"/>
                </a:lnTo>
                <a:lnTo>
                  <a:pt x="5212911" y="5070032"/>
                </a:lnTo>
                <a:lnTo>
                  <a:pt x="5202357" y="5100681"/>
                </a:lnTo>
                <a:lnTo>
                  <a:pt x="5196869" y="5115139"/>
                </a:lnTo>
                <a:lnTo>
                  <a:pt x="5191635" y="5129571"/>
                </a:lnTo>
                <a:lnTo>
                  <a:pt x="5185875" y="5143801"/>
                </a:lnTo>
                <a:lnTo>
                  <a:pt x="5180114" y="5158030"/>
                </a:lnTo>
                <a:lnTo>
                  <a:pt x="5174330" y="5172008"/>
                </a:lnTo>
                <a:lnTo>
                  <a:pt x="5168294" y="5186010"/>
                </a:lnTo>
                <a:lnTo>
                  <a:pt x="5162211" y="5199509"/>
                </a:lnTo>
                <a:lnTo>
                  <a:pt x="5155649" y="5213306"/>
                </a:lnTo>
                <a:lnTo>
                  <a:pt x="5149064" y="5226853"/>
                </a:lnTo>
                <a:lnTo>
                  <a:pt x="5142706" y="5240124"/>
                </a:lnTo>
                <a:lnTo>
                  <a:pt x="5135846" y="5253443"/>
                </a:lnTo>
                <a:lnTo>
                  <a:pt x="5128711" y="5266534"/>
                </a:lnTo>
                <a:lnTo>
                  <a:pt x="5121804" y="5279350"/>
                </a:lnTo>
                <a:lnTo>
                  <a:pt x="5114644" y="5292189"/>
                </a:lnTo>
                <a:lnTo>
                  <a:pt x="5107211" y="5304801"/>
                </a:lnTo>
                <a:lnTo>
                  <a:pt x="5099778" y="5317412"/>
                </a:lnTo>
                <a:lnTo>
                  <a:pt x="5092320" y="5329774"/>
                </a:lnTo>
                <a:lnTo>
                  <a:pt x="5084361" y="5342182"/>
                </a:lnTo>
                <a:lnTo>
                  <a:pt x="5076879" y="5354291"/>
                </a:lnTo>
                <a:lnTo>
                  <a:pt x="5068873" y="5366197"/>
                </a:lnTo>
                <a:lnTo>
                  <a:pt x="5060842" y="5377851"/>
                </a:lnTo>
                <a:lnTo>
                  <a:pt x="5052561" y="5389528"/>
                </a:lnTo>
                <a:lnTo>
                  <a:pt x="5044506" y="5400932"/>
                </a:lnTo>
                <a:lnTo>
                  <a:pt x="5036200" y="5412357"/>
                </a:lnTo>
                <a:lnTo>
                  <a:pt x="5027620" y="5423558"/>
                </a:lnTo>
                <a:lnTo>
                  <a:pt x="5019268" y="5434481"/>
                </a:lnTo>
                <a:lnTo>
                  <a:pt x="5010641" y="5445177"/>
                </a:lnTo>
                <a:lnTo>
                  <a:pt x="5002013" y="5455874"/>
                </a:lnTo>
                <a:lnTo>
                  <a:pt x="4993111" y="5466342"/>
                </a:lnTo>
                <a:lnTo>
                  <a:pt x="4984208" y="5476812"/>
                </a:lnTo>
                <a:lnTo>
                  <a:pt x="4975282" y="5487028"/>
                </a:lnTo>
                <a:lnTo>
                  <a:pt x="4966560" y="5496720"/>
                </a:lnTo>
                <a:lnTo>
                  <a:pt x="4957610" y="5506686"/>
                </a:lnTo>
                <a:lnTo>
                  <a:pt x="4948614" y="5516148"/>
                </a:lnTo>
                <a:lnTo>
                  <a:pt x="4939319" y="5525134"/>
                </a:lnTo>
                <a:lnTo>
                  <a:pt x="4929796" y="5534393"/>
                </a:lnTo>
                <a:lnTo>
                  <a:pt x="4920752" y="5543354"/>
                </a:lnTo>
                <a:lnTo>
                  <a:pt x="4911158" y="5551860"/>
                </a:lnTo>
                <a:lnTo>
                  <a:pt x="4901589" y="5560617"/>
                </a:lnTo>
                <a:lnTo>
                  <a:pt x="4891742" y="5569146"/>
                </a:lnTo>
                <a:lnTo>
                  <a:pt x="4881851" y="5577172"/>
                </a:lnTo>
                <a:lnTo>
                  <a:pt x="4871959" y="5585199"/>
                </a:lnTo>
                <a:lnTo>
                  <a:pt x="4862270" y="5592701"/>
                </a:lnTo>
                <a:lnTo>
                  <a:pt x="4852103" y="5600500"/>
                </a:lnTo>
                <a:lnTo>
                  <a:pt x="4841888" y="5607796"/>
                </a:lnTo>
                <a:lnTo>
                  <a:pt x="4831424" y="5615116"/>
                </a:lnTo>
                <a:lnTo>
                  <a:pt x="4821162" y="5621911"/>
                </a:lnTo>
                <a:lnTo>
                  <a:pt x="4810673" y="5628980"/>
                </a:lnTo>
                <a:lnTo>
                  <a:pt x="4800112" y="5635294"/>
                </a:lnTo>
                <a:lnTo>
                  <a:pt x="4789576" y="5641861"/>
                </a:lnTo>
                <a:lnTo>
                  <a:pt x="4778766" y="5648200"/>
                </a:lnTo>
                <a:lnTo>
                  <a:pt x="4768181" y="5654265"/>
                </a:lnTo>
                <a:lnTo>
                  <a:pt x="4757574" y="5660076"/>
                </a:lnTo>
                <a:lnTo>
                  <a:pt x="4746692" y="5665661"/>
                </a:lnTo>
                <a:lnTo>
                  <a:pt x="4735559" y="5671269"/>
                </a:lnTo>
                <a:lnTo>
                  <a:pt x="4724629" y="5676352"/>
                </a:lnTo>
                <a:lnTo>
                  <a:pt x="4713700" y="5681435"/>
                </a:lnTo>
                <a:lnTo>
                  <a:pt x="4702497" y="5686290"/>
                </a:lnTo>
                <a:lnTo>
                  <a:pt x="4691268" y="5690893"/>
                </a:lnTo>
                <a:lnTo>
                  <a:pt x="4680041" y="5695496"/>
                </a:lnTo>
                <a:lnTo>
                  <a:pt x="4669016" y="5699574"/>
                </a:lnTo>
                <a:lnTo>
                  <a:pt x="4657766" y="5703926"/>
                </a:lnTo>
                <a:lnTo>
                  <a:pt x="4646216" y="5707800"/>
                </a:lnTo>
                <a:lnTo>
                  <a:pt x="4634895" y="5711398"/>
                </a:lnTo>
                <a:lnTo>
                  <a:pt x="4623274" y="5714517"/>
                </a:lnTo>
                <a:lnTo>
                  <a:pt x="4611856" y="5717111"/>
                </a:lnTo>
                <a:lnTo>
                  <a:pt x="4600213" y="5719979"/>
                </a:lnTo>
                <a:lnTo>
                  <a:pt x="4589047" y="5722549"/>
                </a:lnTo>
                <a:lnTo>
                  <a:pt x="4577584" y="5724640"/>
                </a:lnTo>
                <a:lnTo>
                  <a:pt x="4566097" y="5726480"/>
                </a:lnTo>
                <a:lnTo>
                  <a:pt x="4554608" y="5728319"/>
                </a:lnTo>
                <a:lnTo>
                  <a:pt x="4543349" y="5729884"/>
                </a:lnTo>
                <a:lnTo>
                  <a:pt x="4531838" y="5731472"/>
                </a:lnTo>
                <a:lnTo>
                  <a:pt x="4520530" y="5732534"/>
                </a:lnTo>
                <a:lnTo>
                  <a:pt x="4509475" y="5733572"/>
                </a:lnTo>
                <a:lnTo>
                  <a:pt x="4498145" y="5734384"/>
                </a:lnTo>
                <a:lnTo>
                  <a:pt x="4487042" y="5734919"/>
                </a:lnTo>
                <a:lnTo>
                  <a:pt x="4475664" y="5735228"/>
                </a:lnTo>
                <a:lnTo>
                  <a:pt x="4464789" y="5735490"/>
                </a:lnTo>
                <a:lnTo>
                  <a:pt x="4453891" y="5735499"/>
                </a:lnTo>
                <a:lnTo>
                  <a:pt x="4442968" y="5735258"/>
                </a:lnTo>
                <a:lnTo>
                  <a:pt x="4432046" y="5735016"/>
                </a:lnTo>
                <a:lnTo>
                  <a:pt x="4421076" y="5734272"/>
                </a:lnTo>
                <a:lnTo>
                  <a:pt x="4410105" y="5733528"/>
                </a:lnTo>
                <a:lnTo>
                  <a:pt x="4399365" y="5732510"/>
                </a:lnTo>
                <a:lnTo>
                  <a:pt x="4388621" y="5731492"/>
                </a:lnTo>
                <a:lnTo>
                  <a:pt x="4378108" y="5730198"/>
                </a:lnTo>
                <a:lnTo>
                  <a:pt x="4367343" y="5728927"/>
                </a:lnTo>
                <a:lnTo>
                  <a:pt x="4356757" y="5726881"/>
                </a:lnTo>
                <a:lnTo>
                  <a:pt x="4346197" y="5725084"/>
                </a:lnTo>
                <a:lnTo>
                  <a:pt x="4335886" y="5723265"/>
                </a:lnTo>
                <a:lnTo>
                  <a:pt x="4325300" y="5721218"/>
                </a:lnTo>
                <a:lnTo>
                  <a:pt x="4315171" y="5718621"/>
                </a:lnTo>
                <a:lnTo>
                  <a:pt x="4305041" y="5716022"/>
                </a:lnTo>
                <a:lnTo>
                  <a:pt x="4294660" y="5713449"/>
                </a:lnTo>
                <a:lnTo>
                  <a:pt x="4284483" y="5710350"/>
                </a:lnTo>
                <a:lnTo>
                  <a:pt x="4274329" y="5707502"/>
                </a:lnTo>
                <a:lnTo>
                  <a:pt x="4264655" y="5704355"/>
                </a:lnTo>
                <a:lnTo>
                  <a:pt x="4254705" y="5700980"/>
                </a:lnTo>
                <a:lnTo>
                  <a:pt x="4244984" y="5697330"/>
                </a:lnTo>
                <a:lnTo>
                  <a:pt x="4235286" y="5693933"/>
                </a:lnTo>
                <a:lnTo>
                  <a:pt x="4225768" y="5689757"/>
                </a:lnTo>
                <a:lnTo>
                  <a:pt x="4216274" y="5685832"/>
                </a:lnTo>
                <a:lnTo>
                  <a:pt x="4206779" y="5681909"/>
                </a:lnTo>
                <a:lnTo>
                  <a:pt x="4197491" y="5677458"/>
                </a:lnTo>
                <a:lnTo>
                  <a:pt x="4188451" y="5672983"/>
                </a:lnTo>
                <a:lnTo>
                  <a:pt x="4179138" y="5668282"/>
                </a:lnTo>
                <a:lnTo>
                  <a:pt x="4170099" y="5663809"/>
                </a:lnTo>
                <a:lnTo>
                  <a:pt x="4161492" y="5658533"/>
                </a:lnTo>
                <a:lnTo>
                  <a:pt x="4152429" y="5653808"/>
                </a:lnTo>
                <a:lnTo>
                  <a:pt x="4143800" y="5648282"/>
                </a:lnTo>
                <a:lnTo>
                  <a:pt x="4135216" y="5643257"/>
                </a:lnTo>
                <a:lnTo>
                  <a:pt x="4126561" y="5637480"/>
                </a:lnTo>
                <a:lnTo>
                  <a:pt x="4118181" y="5631930"/>
                </a:lnTo>
                <a:lnTo>
                  <a:pt x="4110031" y="5626105"/>
                </a:lnTo>
                <a:lnTo>
                  <a:pt x="4101628" y="5620304"/>
                </a:lnTo>
                <a:lnTo>
                  <a:pt x="4093452" y="5614229"/>
                </a:lnTo>
                <a:lnTo>
                  <a:pt x="4085528" y="5608128"/>
                </a:lnTo>
                <a:lnTo>
                  <a:pt x="4077329" y="5601800"/>
                </a:lnTo>
                <a:lnTo>
                  <a:pt x="4069633" y="5595428"/>
                </a:lnTo>
                <a:lnTo>
                  <a:pt x="4061937" y="5589052"/>
                </a:lnTo>
                <a:lnTo>
                  <a:pt x="4054445" y="5582150"/>
                </a:lnTo>
                <a:lnTo>
                  <a:pt x="4046725" y="5575526"/>
                </a:lnTo>
                <a:lnTo>
                  <a:pt x="4039231" y="5568626"/>
                </a:lnTo>
                <a:lnTo>
                  <a:pt x="4031968" y="5561449"/>
                </a:lnTo>
                <a:lnTo>
                  <a:pt x="4024727" y="5554526"/>
                </a:lnTo>
                <a:lnTo>
                  <a:pt x="4017690" y="5547075"/>
                </a:lnTo>
                <a:lnTo>
                  <a:pt x="4010425" y="5539899"/>
                </a:lnTo>
                <a:lnTo>
                  <a:pt x="3997129" y="5525179"/>
                </a:lnTo>
                <a:lnTo>
                  <a:pt x="3984058" y="5510184"/>
                </a:lnTo>
                <a:lnTo>
                  <a:pt x="3971697" y="5494616"/>
                </a:lnTo>
                <a:lnTo>
                  <a:pt x="3959539" y="5478521"/>
                </a:lnTo>
                <a:lnTo>
                  <a:pt x="3947883" y="5462379"/>
                </a:lnTo>
                <a:lnTo>
                  <a:pt x="3936659" y="5445436"/>
                </a:lnTo>
                <a:lnTo>
                  <a:pt x="3925664" y="5428219"/>
                </a:lnTo>
                <a:lnTo>
                  <a:pt x="3915374" y="5410428"/>
                </a:lnTo>
                <a:lnTo>
                  <a:pt x="3905084" y="5392637"/>
                </a:lnTo>
                <a:lnTo>
                  <a:pt x="3895476" y="5374021"/>
                </a:lnTo>
                <a:lnTo>
                  <a:pt x="3886122" y="5355382"/>
                </a:lnTo>
                <a:lnTo>
                  <a:pt x="3877198" y="5335940"/>
                </a:lnTo>
                <a:lnTo>
                  <a:pt x="3868752" y="5316202"/>
                </a:lnTo>
                <a:lnTo>
                  <a:pt x="3860308" y="5296464"/>
                </a:lnTo>
                <a:lnTo>
                  <a:pt x="3859053" y="5293171"/>
                </a:lnTo>
                <a:lnTo>
                  <a:pt x="3847311" y="5279134"/>
                </a:lnTo>
                <a:lnTo>
                  <a:pt x="3832178" y="5261241"/>
                </a:lnTo>
                <a:lnTo>
                  <a:pt x="3828336" y="5256743"/>
                </a:lnTo>
                <a:lnTo>
                  <a:pt x="3830265" y="5268083"/>
                </a:lnTo>
                <a:lnTo>
                  <a:pt x="3833433" y="5288317"/>
                </a:lnTo>
                <a:lnTo>
                  <a:pt x="3836351" y="5308574"/>
                </a:lnTo>
                <a:lnTo>
                  <a:pt x="3839268" y="5328833"/>
                </a:lnTo>
                <a:lnTo>
                  <a:pt x="3842185" y="5349092"/>
                </a:lnTo>
                <a:lnTo>
                  <a:pt x="3845629" y="5377665"/>
                </a:lnTo>
                <a:lnTo>
                  <a:pt x="3848846" y="5406513"/>
                </a:lnTo>
                <a:lnTo>
                  <a:pt x="3851609" y="5435911"/>
                </a:lnTo>
                <a:lnTo>
                  <a:pt x="3853867" y="5465356"/>
                </a:lnTo>
                <a:lnTo>
                  <a:pt x="3855671" y="5495351"/>
                </a:lnTo>
                <a:lnTo>
                  <a:pt x="3856996" y="5525645"/>
                </a:lnTo>
                <a:lnTo>
                  <a:pt x="3858117" y="5556464"/>
                </a:lnTo>
                <a:lnTo>
                  <a:pt x="3858209" y="5587127"/>
                </a:lnTo>
                <a:lnTo>
                  <a:pt x="3858350" y="5618292"/>
                </a:lnTo>
                <a:lnTo>
                  <a:pt x="3857986" y="5649504"/>
                </a:lnTo>
                <a:lnTo>
                  <a:pt x="3857418" y="5681243"/>
                </a:lnTo>
                <a:lnTo>
                  <a:pt x="3855822" y="5712824"/>
                </a:lnTo>
                <a:lnTo>
                  <a:pt x="3854250" y="5744657"/>
                </a:lnTo>
                <a:lnTo>
                  <a:pt x="3851949" y="5776812"/>
                </a:lnTo>
                <a:lnTo>
                  <a:pt x="3849370" y="5808741"/>
                </a:lnTo>
                <a:lnTo>
                  <a:pt x="3846338" y="5841218"/>
                </a:lnTo>
                <a:lnTo>
                  <a:pt x="3842756" y="5873239"/>
                </a:lnTo>
                <a:lnTo>
                  <a:pt x="3838694" y="5905560"/>
                </a:lnTo>
                <a:lnTo>
                  <a:pt x="3834130" y="5937927"/>
                </a:lnTo>
                <a:lnTo>
                  <a:pt x="3829315" y="5970318"/>
                </a:lnTo>
                <a:lnTo>
                  <a:pt x="3823746" y="6002780"/>
                </a:lnTo>
                <a:lnTo>
                  <a:pt x="3818130" y="6034740"/>
                </a:lnTo>
                <a:lnTo>
                  <a:pt x="3811808" y="6067272"/>
                </a:lnTo>
                <a:lnTo>
                  <a:pt x="3804911" y="6099098"/>
                </a:lnTo>
                <a:lnTo>
                  <a:pt x="3797537" y="6131224"/>
                </a:lnTo>
                <a:lnTo>
                  <a:pt x="3790138" y="6163097"/>
                </a:lnTo>
                <a:lnTo>
                  <a:pt x="3781962" y="6194789"/>
                </a:lnTo>
                <a:lnTo>
                  <a:pt x="3773261" y="6226278"/>
                </a:lnTo>
                <a:lnTo>
                  <a:pt x="3764056" y="6257815"/>
                </a:lnTo>
                <a:lnTo>
                  <a:pt x="3754552" y="6288870"/>
                </a:lnTo>
                <a:lnTo>
                  <a:pt x="3744523" y="6319725"/>
                </a:lnTo>
                <a:lnTo>
                  <a:pt x="3733968" y="6350374"/>
                </a:lnTo>
                <a:lnTo>
                  <a:pt x="3728481" y="6364831"/>
                </a:lnTo>
                <a:lnTo>
                  <a:pt x="3723247" y="6379263"/>
                </a:lnTo>
                <a:lnTo>
                  <a:pt x="3717486" y="6393493"/>
                </a:lnTo>
                <a:lnTo>
                  <a:pt x="3711726" y="6407723"/>
                </a:lnTo>
                <a:lnTo>
                  <a:pt x="3705941" y="6421700"/>
                </a:lnTo>
                <a:lnTo>
                  <a:pt x="3699905" y="6435702"/>
                </a:lnTo>
                <a:lnTo>
                  <a:pt x="3693823" y="6449201"/>
                </a:lnTo>
                <a:lnTo>
                  <a:pt x="3687260" y="6462999"/>
                </a:lnTo>
                <a:lnTo>
                  <a:pt x="3680675" y="6476545"/>
                </a:lnTo>
                <a:lnTo>
                  <a:pt x="3674317" y="6489816"/>
                </a:lnTo>
                <a:lnTo>
                  <a:pt x="3667458" y="6503135"/>
                </a:lnTo>
                <a:lnTo>
                  <a:pt x="3660322" y="6516225"/>
                </a:lnTo>
                <a:lnTo>
                  <a:pt x="3653415" y="6529042"/>
                </a:lnTo>
                <a:lnTo>
                  <a:pt x="3646255" y="6541881"/>
                </a:lnTo>
                <a:lnTo>
                  <a:pt x="3638823" y="6554493"/>
                </a:lnTo>
                <a:lnTo>
                  <a:pt x="3631389" y="6567105"/>
                </a:lnTo>
                <a:lnTo>
                  <a:pt x="3623931" y="6579466"/>
                </a:lnTo>
                <a:lnTo>
                  <a:pt x="3615973" y="6591874"/>
                </a:lnTo>
                <a:lnTo>
                  <a:pt x="3608491" y="6603983"/>
                </a:lnTo>
                <a:lnTo>
                  <a:pt x="3600485" y="6615889"/>
                </a:lnTo>
                <a:lnTo>
                  <a:pt x="3592454" y="6627543"/>
                </a:lnTo>
                <a:lnTo>
                  <a:pt x="3584173" y="6639221"/>
                </a:lnTo>
                <a:lnTo>
                  <a:pt x="3576117" y="6650625"/>
                </a:lnTo>
                <a:lnTo>
                  <a:pt x="3567812" y="6662050"/>
                </a:lnTo>
                <a:lnTo>
                  <a:pt x="3559232" y="6673250"/>
                </a:lnTo>
                <a:lnTo>
                  <a:pt x="3550880" y="6684173"/>
                </a:lnTo>
                <a:lnTo>
                  <a:pt x="3542253" y="6694869"/>
                </a:lnTo>
                <a:lnTo>
                  <a:pt x="3533625" y="6705566"/>
                </a:lnTo>
                <a:lnTo>
                  <a:pt x="3524723" y="6716034"/>
                </a:lnTo>
                <a:lnTo>
                  <a:pt x="3515819" y="6726503"/>
                </a:lnTo>
                <a:lnTo>
                  <a:pt x="3506894" y="6736720"/>
                </a:lnTo>
                <a:lnTo>
                  <a:pt x="3498172" y="6746412"/>
                </a:lnTo>
                <a:lnTo>
                  <a:pt x="3489221" y="6756378"/>
                </a:lnTo>
                <a:lnTo>
                  <a:pt x="3480226" y="6765840"/>
                </a:lnTo>
                <a:lnTo>
                  <a:pt x="3470930" y="6774827"/>
                </a:lnTo>
                <a:lnTo>
                  <a:pt x="3461407" y="6784085"/>
                </a:lnTo>
                <a:lnTo>
                  <a:pt x="3452363" y="6793046"/>
                </a:lnTo>
                <a:lnTo>
                  <a:pt x="3442769" y="6801552"/>
                </a:lnTo>
                <a:lnTo>
                  <a:pt x="3433200" y="6810309"/>
                </a:lnTo>
                <a:lnTo>
                  <a:pt x="3423354" y="6818838"/>
                </a:lnTo>
                <a:lnTo>
                  <a:pt x="3413462" y="6826865"/>
                </a:lnTo>
                <a:lnTo>
                  <a:pt x="3403571" y="6834892"/>
                </a:lnTo>
                <a:lnTo>
                  <a:pt x="3393882" y="6842393"/>
                </a:lnTo>
                <a:lnTo>
                  <a:pt x="3383715" y="6850192"/>
                </a:lnTo>
                <a:lnTo>
                  <a:pt x="3373499" y="6857487"/>
                </a:lnTo>
                <a:lnTo>
                  <a:pt x="3363035" y="6864808"/>
                </a:lnTo>
                <a:lnTo>
                  <a:pt x="3352773" y="6871603"/>
                </a:lnTo>
                <a:lnTo>
                  <a:pt x="3342285" y="6878672"/>
                </a:lnTo>
                <a:lnTo>
                  <a:pt x="3331724" y="6884987"/>
                </a:lnTo>
                <a:lnTo>
                  <a:pt x="3321188" y="6891554"/>
                </a:lnTo>
                <a:lnTo>
                  <a:pt x="3310378" y="6897892"/>
                </a:lnTo>
                <a:lnTo>
                  <a:pt x="3299793" y="6903957"/>
                </a:lnTo>
                <a:lnTo>
                  <a:pt x="3289186" y="6909768"/>
                </a:lnTo>
                <a:lnTo>
                  <a:pt x="3278304" y="6915354"/>
                </a:lnTo>
                <a:lnTo>
                  <a:pt x="3267170" y="6920962"/>
                </a:lnTo>
                <a:lnTo>
                  <a:pt x="3256241" y="6926045"/>
                </a:lnTo>
                <a:lnTo>
                  <a:pt x="3245312" y="6931127"/>
                </a:lnTo>
                <a:lnTo>
                  <a:pt x="3234108" y="6935981"/>
                </a:lnTo>
                <a:lnTo>
                  <a:pt x="3222880" y="6940585"/>
                </a:lnTo>
                <a:lnTo>
                  <a:pt x="3211653" y="6945188"/>
                </a:lnTo>
                <a:lnTo>
                  <a:pt x="3200628" y="6949266"/>
                </a:lnTo>
                <a:lnTo>
                  <a:pt x="3189378" y="6953618"/>
                </a:lnTo>
                <a:lnTo>
                  <a:pt x="3177828" y="6957491"/>
                </a:lnTo>
                <a:lnTo>
                  <a:pt x="3166506" y="6961091"/>
                </a:lnTo>
                <a:lnTo>
                  <a:pt x="3154884" y="6964209"/>
                </a:lnTo>
                <a:lnTo>
                  <a:pt x="3143468" y="6966802"/>
                </a:lnTo>
                <a:lnTo>
                  <a:pt x="3131825" y="6969671"/>
                </a:lnTo>
                <a:lnTo>
                  <a:pt x="3120658" y="6972241"/>
                </a:lnTo>
                <a:lnTo>
                  <a:pt x="3109195" y="6974333"/>
                </a:lnTo>
                <a:lnTo>
                  <a:pt x="3097708" y="6976172"/>
                </a:lnTo>
                <a:lnTo>
                  <a:pt x="3086220" y="6978011"/>
                </a:lnTo>
                <a:lnTo>
                  <a:pt x="3074961" y="6979576"/>
                </a:lnTo>
                <a:lnTo>
                  <a:pt x="3063450" y="6981164"/>
                </a:lnTo>
                <a:lnTo>
                  <a:pt x="3052143" y="6982227"/>
                </a:lnTo>
                <a:lnTo>
                  <a:pt x="3041087" y="6983265"/>
                </a:lnTo>
                <a:lnTo>
                  <a:pt x="3029757" y="6984076"/>
                </a:lnTo>
                <a:lnTo>
                  <a:pt x="3018654" y="6984611"/>
                </a:lnTo>
                <a:lnTo>
                  <a:pt x="3007276" y="6984921"/>
                </a:lnTo>
                <a:lnTo>
                  <a:pt x="2996401" y="6985182"/>
                </a:lnTo>
                <a:lnTo>
                  <a:pt x="2985503" y="6985191"/>
                </a:lnTo>
                <a:lnTo>
                  <a:pt x="2974579" y="6984950"/>
                </a:lnTo>
                <a:lnTo>
                  <a:pt x="2963657" y="6984709"/>
                </a:lnTo>
                <a:lnTo>
                  <a:pt x="2952688" y="6983965"/>
                </a:lnTo>
                <a:lnTo>
                  <a:pt x="2941717" y="6983221"/>
                </a:lnTo>
                <a:lnTo>
                  <a:pt x="2930975" y="6982203"/>
                </a:lnTo>
                <a:lnTo>
                  <a:pt x="2920233" y="6981184"/>
                </a:lnTo>
                <a:lnTo>
                  <a:pt x="2909720" y="6979890"/>
                </a:lnTo>
                <a:lnTo>
                  <a:pt x="2898954" y="6978620"/>
                </a:lnTo>
                <a:lnTo>
                  <a:pt x="2888369" y="6976573"/>
                </a:lnTo>
                <a:lnTo>
                  <a:pt x="2877808" y="6974776"/>
                </a:lnTo>
                <a:lnTo>
                  <a:pt x="2867498" y="6972958"/>
                </a:lnTo>
                <a:lnTo>
                  <a:pt x="2856912" y="6970910"/>
                </a:lnTo>
                <a:lnTo>
                  <a:pt x="2846783" y="6968312"/>
                </a:lnTo>
                <a:lnTo>
                  <a:pt x="2836653" y="6965714"/>
                </a:lnTo>
                <a:lnTo>
                  <a:pt x="2826272" y="6963142"/>
                </a:lnTo>
                <a:lnTo>
                  <a:pt x="2816096" y="6960041"/>
                </a:lnTo>
                <a:lnTo>
                  <a:pt x="2805941" y="6957193"/>
                </a:lnTo>
                <a:lnTo>
                  <a:pt x="2796267" y="6954046"/>
                </a:lnTo>
                <a:lnTo>
                  <a:pt x="2786317" y="6950672"/>
                </a:lnTo>
                <a:lnTo>
                  <a:pt x="2776596" y="6947022"/>
                </a:lnTo>
                <a:lnTo>
                  <a:pt x="2766898" y="6943625"/>
                </a:lnTo>
                <a:lnTo>
                  <a:pt x="2757380" y="6939450"/>
                </a:lnTo>
                <a:lnTo>
                  <a:pt x="2747886" y="6935524"/>
                </a:lnTo>
                <a:lnTo>
                  <a:pt x="2738391" y="6931601"/>
                </a:lnTo>
                <a:lnTo>
                  <a:pt x="2729102" y="6927150"/>
                </a:lnTo>
                <a:lnTo>
                  <a:pt x="2720063" y="6922675"/>
                </a:lnTo>
                <a:lnTo>
                  <a:pt x="2710750" y="6917974"/>
                </a:lnTo>
                <a:lnTo>
                  <a:pt x="2701711" y="6913500"/>
                </a:lnTo>
                <a:lnTo>
                  <a:pt x="2693104" y="6908225"/>
                </a:lnTo>
                <a:lnTo>
                  <a:pt x="2684042" y="6903500"/>
                </a:lnTo>
                <a:lnTo>
                  <a:pt x="2676594" y="6898731"/>
                </a:lnTo>
                <a:lnTo>
                  <a:pt x="18988" y="6898731"/>
                </a:lnTo>
                <a:lnTo>
                  <a:pt x="18988" y="2780499"/>
                </a:lnTo>
                <a:lnTo>
                  <a:pt x="18222" y="2777018"/>
                </a:lnTo>
                <a:lnTo>
                  <a:pt x="15581" y="2763351"/>
                </a:lnTo>
                <a:lnTo>
                  <a:pt x="13148" y="2749827"/>
                </a:lnTo>
                <a:lnTo>
                  <a:pt x="10573" y="2736511"/>
                </a:lnTo>
                <a:lnTo>
                  <a:pt x="8701" y="2723060"/>
                </a:lnTo>
                <a:lnTo>
                  <a:pt x="6828" y="2709608"/>
                </a:lnTo>
                <a:lnTo>
                  <a:pt x="5163" y="2696297"/>
                </a:lnTo>
                <a:lnTo>
                  <a:pt x="4060" y="2683062"/>
                </a:lnTo>
                <a:lnTo>
                  <a:pt x="2604" y="2669893"/>
                </a:lnTo>
                <a:lnTo>
                  <a:pt x="1568" y="2657007"/>
                </a:lnTo>
                <a:lnTo>
                  <a:pt x="1022" y="2643844"/>
                </a:lnTo>
                <a:lnTo>
                  <a:pt x="336" y="2630890"/>
                </a:lnTo>
                <a:lnTo>
                  <a:pt x="0" y="2617868"/>
                </a:lnTo>
                <a:lnTo>
                  <a:pt x="82" y="2605130"/>
                </a:lnTo>
                <a:lnTo>
                  <a:pt x="306" y="2592182"/>
                </a:lnTo>
                <a:lnTo>
                  <a:pt x="597" y="2579583"/>
                </a:lnTo>
                <a:lnTo>
                  <a:pt x="1097" y="2567128"/>
                </a:lnTo>
                <a:lnTo>
                  <a:pt x="1948" y="2554604"/>
                </a:lnTo>
                <a:lnTo>
                  <a:pt x="2798" y="2542080"/>
                </a:lnTo>
                <a:lnTo>
                  <a:pt x="4209" y="2529629"/>
                </a:lnTo>
                <a:lnTo>
                  <a:pt x="5619" y="2517179"/>
                </a:lnTo>
                <a:lnTo>
                  <a:pt x="7448" y="2505012"/>
                </a:lnTo>
                <a:lnTo>
                  <a:pt x="9068" y="2492704"/>
                </a:lnTo>
                <a:lnTo>
                  <a:pt x="11245" y="2480467"/>
                </a:lnTo>
                <a:lnTo>
                  <a:pt x="13493" y="2468583"/>
                </a:lnTo>
                <a:lnTo>
                  <a:pt x="15880" y="2456489"/>
                </a:lnTo>
                <a:lnTo>
                  <a:pt x="18336" y="2444745"/>
                </a:lnTo>
                <a:lnTo>
                  <a:pt x="18988" y="2441999"/>
                </a:lnTo>
                <a:lnTo>
                  <a:pt x="18988" y="40731"/>
                </a:lnTo>
                <a:lnTo>
                  <a:pt x="2940573" y="40731"/>
                </a:lnTo>
                <a:lnTo>
                  <a:pt x="2946873" y="38515"/>
                </a:lnTo>
                <a:lnTo>
                  <a:pt x="2959308" y="34534"/>
                </a:lnTo>
                <a:lnTo>
                  <a:pt x="2971777" y="31114"/>
                </a:lnTo>
                <a:lnTo>
                  <a:pt x="2984575" y="27564"/>
                </a:lnTo>
                <a:lnTo>
                  <a:pt x="2996810" y="24046"/>
                </a:lnTo>
                <a:lnTo>
                  <a:pt x="3009310" y="21190"/>
                </a:lnTo>
                <a:lnTo>
                  <a:pt x="3021909" y="18103"/>
                </a:lnTo>
                <a:lnTo>
                  <a:pt x="3034641" y="15348"/>
                </a:lnTo>
                <a:lnTo>
                  <a:pt x="3047172" y="13057"/>
                </a:lnTo>
                <a:lnTo>
                  <a:pt x="3059702" y="10765"/>
                </a:lnTo>
                <a:lnTo>
                  <a:pt x="3071803" y="8836"/>
                </a:lnTo>
                <a:lnTo>
                  <a:pt x="3084466" y="6876"/>
                </a:lnTo>
                <a:lnTo>
                  <a:pt x="3096930" y="5381"/>
                </a:lnTo>
                <a:lnTo>
                  <a:pt x="3109624" y="3983"/>
                </a:lnTo>
                <a:lnTo>
                  <a:pt x="3121887" y="2950"/>
                </a:lnTo>
                <a:lnTo>
                  <a:pt x="3134483" y="1785"/>
                </a:lnTo>
                <a:lnTo>
                  <a:pt x="3146778" y="1316"/>
                </a:lnTo>
                <a:lnTo>
                  <a:pt x="3159173" y="614"/>
                </a:lnTo>
                <a:lnTo>
                  <a:pt x="3171699" y="244"/>
                </a:lnTo>
                <a:lnTo>
                  <a:pt x="3183896" y="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4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E3E0A7B-8B77-40D0-B064-8F658A08A5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48550" y="614788"/>
            <a:ext cx="7151938" cy="5596522"/>
          </a:xfrm>
          <a:custGeom>
            <a:avLst/>
            <a:gdLst>
              <a:gd name="connsiteX0" fmla="*/ 3654479 w 7151938"/>
              <a:gd name="connsiteY0" fmla="*/ 0 h 5596522"/>
              <a:gd name="connsiteX1" fmla="*/ 3680198 w 7151938"/>
              <a:gd name="connsiteY1" fmla="*/ 271 h 5596522"/>
              <a:gd name="connsiteX2" fmla="*/ 3706270 w 7151938"/>
              <a:gd name="connsiteY2" fmla="*/ 575 h 5596522"/>
              <a:gd name="connsiteX3" fmla="*/ 3731955 w 7151938"/>
              <a:gd name="connsiteY3" fmla="*/ 1201 h 5596522"/>
              <a:gd name="connsiteX4" fmla="*/ 3757961 w 7151938"/>
              <a:gd name="connsiteY4" fmla="*/ 2213 h 5596522"/>
              <a:gd name="connsiteX5" fmla="*/ 3783258 w 7151938"/>
              <a:gd name="connsiteY5" fmla="*/ 3160 h 5596522"/>
              <a:gd name="connsiteX6" fmla="*/ 3808877 w 7151938"/>
              <a:gd name="connsiteY6" fmla="*/ 4494 h 5596522"/>
              <a:gd name="connsiteX7" fmla="*/ 3834462 w 7151938"/>
              <a:gd name="connsiteY7" fmla="*/ 6182 h 5596522"/>
              <a:gd name="connsiteX8" fmla="*/ 3859693 w 7151938"/>
              <a:gd name="connsiteY8" fmla="*/ 7837 h 5596522"/>
              <a:gd name="connsiteX9" fmla="*/ 3885245 w 7151938"/>
              <a:gd name="connsiteY9" fmla="*/ 9880 h 5596522"/>
              <a:gd name="connsiteX10" fmla="*/ 3910409 w 7151938"/>
              <a:gd name="connsiteY10" fmla="*/ 12244 h 5596522"/>
              <a:gd name="connsiteX11" fmla="*/ 3935573 w 7151938"/>
              <a:gd name="connsiteY11" fmla="*/ 14608 h 5596522"/>
              <a:gd name="connsiteX12" fmla="*/ 3960704 w 7151938"/>
              <a:gd name="connsiteY12" fmla="*/ 17326 h 5596522"/>
              <a:gd name="connsiteX13" fmla="*/ 3985801 w 7151938"/>
              <a:gd name="connsiteY13" fmla="*/ 20399 h 5596522"/>
              <a:gd name="connsiteX14" fmla="*/ 4010544 w 7151938"/>
              <a:gd name="connsiteY14" fmla="*/ 23439 h 5596522"/>
              <a:gd name="connsiteX15" fmla="*/ 4035608 w 7151938"/>
              <a:gd name="connsiteY15" fmla="*/ 26866 h 5596522"/>
              <a:gd name="connsiteX16" fmla="*/ 4059964 w 7151938"/>
              <a:gd name="connsiteY16" fmla="*/ 30227 h 5596522"/>
              <a:gd name="connsiteX17" fmla="*/ 4084640 w 7151938"/>
              <a:gd name="connsiteY17" fmla="*/ 33975 h 5596522"/>
              <a:gd name="connsiteX18" fmla="*/ 4109284 w 7151938"/>
              <a:gd name="connsiteY18" fmla="*/ 38077 h 5596522"/>
              <a:gd name="connsiteX19" fmla="*/ 4133151 w 7151938"/>
              <a:gd name="connsiteY19" fmla="*/ 42822 h 5596522"/>
              <a:gd name="connsiteX20" fmla="*/ 4157761 w 7151938"/>
              <a:gd name="connsiteY20" fmla="*/ 47279 h 5596522"/>
              <a:gd name="connsiteX21" fmla="*/ 4181629 w 7151938"/>
              <a:gd name="connsiteY21" fmla="*/ 52024 h 5596522"/>
              <a:gd name="connsiteX22" fmla="*/ 4205497 w 7151938"/>
              <a:gd name="connsiteY22" fmla="*/ 56770 h 5596522"/>
              <a:gd name="connsiteX23" fmla="*/ 4229331 w 7151938"/>
              <a:gd name="connsiteY23" fmla="*/ 61869 h 5596522"/>
              <a:gd name="connsiteX24" fmla="*/ 4252778 w 7151938"/>
              <a:gd name="connsiteY24" fmla="*/ 67290 h 5596522"/>
              <a:gd name="connsiteX25" fmla="*/ 4276546 w 7151938"/>
              <a:gd name="connsiteY25" fmla="*/ 73098 h 5596522"/>
              <a:gd name="connsiteX26" fmla="*/ 4299960 w 7151938"/>
              <a:gd name="connsiteY26" fmla="*/ 78873 h 5596522"/>
              <a:gd name="connsiteX27" fmla="*/ 4322986 w 7151938"/>
              <a:gd name="connsiteY27" fmla="*/ 84969 h 5596522"/>
              <a:gd name="connsiteX28" fmla="*/ 4345624 w 7151938"/>
              <a:gd name="connsiteY28" fmla="*/ 91386 h 5596522"/>
              <a:gd name="connsiteX29" fmla="*/ 4368262 w 7151938"/>
              <a:gd name="connsiteY29" fmla="*/ 97804 h 5596522"/>
              <a:gd name="connsiteX30" fmla="*/ 4390479 w 7151938"/>
              <a:gd name="connsiteY30" fmla="*/ 104897 h 5596522"/>
              <a:gd name="connsiteX31" fmla="*/ 4413083 w 7151938"/>
              <a:gd name="connsiteY31" fmla="*/ 111669 h 5596522"/>
              <a:gd name="connsiteX32" fmla="*/ 4434913 w 7151938"/>
              <a:gd name="connsiteY32" fmla="*/ 119082 h 5596522"/>
              <a:gd name="connsiteX33" fmla="*/ 4438843 w 7151938"/>
              <a:gd name="connsiteY33" fmla="*/ 120483 h 5596522"/>
              <a:gd name="connsiteX34" fmla="*/ 4463219 w 7151938"/>
              <a:gd name="connsiteY34" fmla="*/ 114422 h 5596522"/>
              <a:gd name="connsiteX35" fmla="*/ 4512886 w 7151938"/>
              <a:gd name="connsiteY35" fmla="*/ 103355 h 5596522"/>
              <a:gd name="connsiteX36" fmla="*/ 4562907 w 7151938"/>
              <a:gd name="connsiteY36" fmla="*/ 92322 h 5596522"/>
              <a:gd name="connsiteX37" fmla="*/ 4613604 w 7151938"/>
              <a:gd name="connsiteY37" fmla="*/ 81710 h 5596522"/>
              <a:gd name="connsiteX38" fmla="*/ 4664943 w 7151938"/>
              <a:gd name="connsiteY38" fmla="*/ 71873 h 5596522"/>
              <a:gd name="connsiteX39" fmla="*/ 4716216 w 7151938"/>
              <a:gd name="connsiteY39" fmla="*/ 62745 h 5596522"/>
              <a:gd name="connsiteX40" fmla="*/ 4767809 w 7151938"/>
              <a:gd name="connsiteY40" fmla="*/ 54004 h 5596522"/>
              <a:gd name="connsiteX41" fmla="*/ 4819657 w 7151938"/>
              <a:gd name="connsiteY41" fmla="*/ 46361 h 5596522"/>
              <a:gd name="connsiteX42" fmla="*/ 4871859 w 7151938"/>
              <a:gd name="connsiteY42" fmla="*/ 38751 h 5596522"/>
              <a:gd name="connsiteX43" fmla="*/ 4924704 w 7151938"/>
              <a:gd name="connsiteY43" fmla="*/ 31916 h 5596522"/>
              <a:gd name="connsiteX44" fmla="*/ 4977449 w 7151938"/>
              <a:gd name="connsiteY44" fmla="*/ 26144 h 5596522"/>
              <a:gd name="connsiteX45" fmla="*/ 5030193 w 7151938"/>
              <a:gd name="connsiteY45" fmla="*/ 20373 h 5596522"/>
              <a:gd name="connsiteX46" fmla="*/ 5083226 w 7151938"/>
              <a:gd name="connsiteY46" fmla="*/ 15343 h 5596522"/>
              <a:gd name="connsiteX47" fmla="*/ 5136514 w 7151938"/>
              <a:gd name="connsiteY47" fmla="*/ 11411 h 5596522"/>
              <a:gd name="connsiteX48" fmla="*/ 5189801 w 7151938"/>
              <a:gd name="connsiteY48" fmla="*/ 7478 h 5596522"/>
              <a:gd name="connsiteX49" fmla="*/ 5242988 w 7151938"/>
              <a:gd name="connsiteY49" fmla="*/ 4607 h 5596522"/>
              <a:gd name="connsiteX50" fmla="*/ 5296108 w 7151938"/>
              <a:gd name="connsiteY50" fmla="*/ 2447 h 5596522"/>
              <a:gd name="connsiteX51" fmla="*/ 5322315 w 7151938"/>
              <a:gd name="connsiteY51" fmla="*/ 1334 h 5596522"/>
              <a:gd name="connsiteX52" fmla="*/ 5348133 w 7151938"/>
              <a:gd name="connsiteY52" fmla="*/ 541 h 5596522"/>
              <a:gd name="connsiteX53" fmla="*/ 5374272 w 7151938"/>
              <a:gd name="connsiteY53" fmla="*/ 136 h 5596522"/>
              <a:gd name="connsiteX54" fmla="*/ 5400024 w 7151938"/>
              <a:gd name="connsiteY54" fmla="*/ 52 h 5596522"/>
              <a:gd name="connsiteX55" fmla="*/ 5426130 w 7151938"/>
              <a:gd name="connsiteY55" fmla="*/ 2 h 5596522"/>
              <a:gd name="connsiteX56" fmla="*/ 5451849 w 7151938"/>
              <a:gd name="connsiteY56" fmla="*/ 272 h 5596522"/>
              <a:gd name="connsiteX57" fmla="*/ 5477920 w 7151938"/>
              <a:gd name="connsiteY57" fmla="*/ 576 h 5596522"/>
              <a:gd name="connsiteX58" fmla="*/ 5503606 w 7151938"/>
              <a:gd name="connsiteY58" fmla="*/ 1202 h 5596522"/>
              <a:gd name="connsiteX59" fmla="*/ 5529612 w 7151938"/>
              <a:gd name="connsiteY59" fmla="*/ 2215 h 5596522"/>
              <a:gd name="connsiteX60" fmla="*/ 5554909 w 7151938"/>
              <a:gd name="connsiteY60" fmla="*/ 3161 h 5596522"/>
              <a:gd name="connsiteX61" fmla="*/ 5580528 w 7151938"/>
              <a:gd name="connsiteY61" fmla="*/ 4495 h 5596522"/>
              <a:gd name="connsiteX62" fmla="*/ 5606113 w 7151938"/>
              <a:gd name="connsiteY62" fmla="*/ 6183 h 5596522"/>
              <a:gd name="connsiteX63" fmla="*/ 5631344 w 7151938"/>
              <a:gd name="connsiteY63" fmla="*/ 7839 h 5596522"/>
              <a:gd name="connsiteX64" fmla="*/ 5656896 w 7151938"/>
              <a:gd name="connsiteY64" fmla="*/ 9881 h 5596522"/>
              <a:gd name="connsiteX65" fmla="*/ 5682060 w 7151938"/>
              <a:gd name="connsiteY65" fmla="*/ 12245 h 5596522"/>
              <a:gd name="connsiteX66" fmla="*/ 5707224 w 7151938"/>
              <a:gd name="connsiteY66" fmla="*/ 14609 h 5596522"/>
              <a:gd name="connsiteX67" fmla="*/ 5732355 w 7151938"/>
              <a:gd name="connsiteY67" fmla="*/ 17328 h 5596522"/>
              <a:gd name="connsiteX68" fmla="*/ 5757452 w 7151938"/>
              <a:gd name="connsiteY68" fmla="*/ 20401 h 5596522"/>
              <a:gd name="connsiteX69" fmla="*/ 5782195 w 7151938"/>
              <a:gd name="connsiteY69" fmla="*/ 23440 h 5596522"/>
              <a:gd name="connsiteX70" fmla="*/ 5807259 w 7151938"/>
              <a:gd name="connsiteY70" fmla="*/ 26867 h 5596522"/>
              <a:gd name="connsiteX71" fmla="*/ 5831615 w 7151938"/>
              <a:gd name="connsiteY71" fmla="*/ 30228 h 5596522"/>
              <a:gd name="connsiteX72" fmla="*/ 5856291 w 7151938"/>
              <a:gd name="connsiteY72" fmla="*/ 33976 h 5596522"/>
              <a:gd name="connsiteX73" fmla="*/ 5880935 w 7151938"/>
              <a:gd name="connsiteY73" fmla="*/ 38078 h 5596522"/>
              <a:gd name="connsiteX74" fmla="*/ 5904802 w 7151938"/>
              <a:gd name="connsiteY74" fmla="*/ 42824 h 5596522"/>
              <a:gd name="connsiteX75" fmla="*/ 5929412 w 7151938"/>
              <a:gd name="connsiteY75" fmla="*/ 47281 h 5596522"/>
              <a:gd name="connsiteX76" fmla="*/ 5953280 w 7151938"/>
              <a:gd name="connsiteY76" fmla="*/ 52026 h 5596522"/>
              <a:gd name="connsiteX77" fmla="*/ 5977148 w 7151938"/>
              <a:gd name="connsiteY77" fmla="*/ 56771 h 5596522"/>
              <a:gd name="connsiteX78" fmla="*/ 6000982 w 7151938"/>
              <a:gd name="connsiteY78" fmla="*/ 61871 h 5596522"/>
              <a:gd name="connsiteX79" fmla="*/ 6024429 w 7151938"/>
              <a:gd name="connsiteY79" fmla="*/ 67291 h 5596522"/>
              <a:gd name="connsiteX80" fmla="*/ 6048197 w 7151938"/>
              <a:gd name="connsiteY80" fmla="*/ 73100 h 5596522"/>
              <a:gd name="connsiteX81" fmla="*/ 6071611 w 7151938"/>
              <a:gd name="connsiteY81" fmla="*/ 78874 h 5596522"/>
              <a:gd name="connsiteX82" fmla="*/ 6094636 w 7151938"/>
              <a:gd name="connsiteY82" fmla="*/ 84970 h 5596522"/>
              <a:gd name="connsiteX83" fmla="*/ 6117274 w 7151938"/>
              <a:gd name="connsiteY83" fmla="*/ 91388 h 5596522"/>
              <a:gd name="connsiteX84" fmla="*/ 6139912 w 7151938"/>
              <a:gd name="connsiteY84" fmla="*/ 97805 h 5596522"/>
              <a:gd name="connsiteX85" fmla="*/ 6162129 w 7151938"/>
              <a:gd name="connsiteY85" fmla="*/ 104898 h 5596522"/>
              <a:gd name="connsiteX86" fmla="*/ 6184734 w 7151938"/>
              <a:gd name="connsiteY86" fmla="*/ 111670 h 5596522"/>
              <a:gd name="connsiteX87" fmla="*/ 6206564 w 7151938"/>
              <a:gd name="connsiteY87" fmla="*/ 119084 h 5596522"/>
              <a:gd name="connsiteX88" fmla="*/ 6228359 w 7151938"/>
              <a:gd name="connsiteY88" fmla="*/ 126852 h 5596522"/>
              <a:gd name="connsiteX89" fmla="*/ 6249801 w 7151938"/>
              <a:gd name="connsiteY89" fmla="*/ 134587 h 5596522"/>
              <a:gd name="connsiteX90" fmla="*/ 6271918 w 7151938"/>
              <a:gd name="connsiteY90" fmla="*/ 142744 h 5596522"/>
              <a:gd name="connsiteX91" fmla="*/ 6292939 w 7151938"/>
              <a:gd name="connsiteY91" fmla="*/ 151154 h 5596522"/>
              <a:gd name="connsiteX92" fmla="*/ 6313959 w 7151938"/>
              <a:gd name="connsiteY92" fmla="*/ 159565 h 5596522"/>
              <a:gd name="connsiteX93" fmla="*/ 6334946 w 7151938"/>
              <a:gd name="connsiteY93" fmla="*/ 168330 h 5596522"/>
              <a:gd name="connsiteX94" fmla="*/ 6355901 w 7151938"/>
              <a:gd name="connsiteY94" fmla="*/ 177449 h 5596522"/>
              <a:gd name="connsiteX95" fmla="*/ 6376467 w 7151938"/>
              <a:gd name="connsiteY95" fmla="*/ 186890 h 5596522"/>
              <a:gd name="connsiteX96" fmla="*/ 6397034 w 7151938"/>
              <a:gd name="connsiteY96" fmla="*/ 196331 h 5596522"/>
              <a:gd name="connsiteX97" fmla="*/ 6416858 w 7151938"/>
              <a:gd name="connsiteY97" fmla="*/ 206059 h 5596522"/>
              <a:gd name="connsiteX98" fmla="*/ 6437357 w 7151938"/>
              <a:gd name="connsiteY98" fmla="*/ 216208 h 5596522"/>
              <a:gd name="connsiteX99" fmla="*/ 6457148 w 7151938"/>
              <a:gd name="connsiteY99" fmla="*/ 226292 h 5596522"/>
              <a:gd name="connsiteX100" fmla="*/ 6476518 w 7151938"/>
              <a:gd name="connsiteY100" fmla="*/ 237049 h 5596522"/>
              <a:gd name="connsiteX101" fmla="*/ 6496275 w 7151938"/>
              <a:gd name="connsiteY101" fmla="*/ 247487 h 5596522"/>
              <a:gd name="connsiteX102" fmla="*/ 6515257 w 7151938"/>
              <a:gd name="connsiteY102" fmla="*/ 258567 h 5596522"/>
              <a:gd name="connsiteX103" fmla="*/ 6534273 w 7151938"/>
              <a:gd name="connsiteY103" fmla="*/ 269292 h 5596522"/>
              <a:gd name="connsiteX104" fmla="*/ 6553576 w 7151938"/>
              <a:gd name="connsiteY104" fmla="*/ 280759 h 5596522"/>
              <a:gd name="connsiteX105" fmla="*/ 6572170 w 7151938"/>
              <a:gd name="connsiteY105" fmla="*/ 292159 h 5596522"/>
              <a:gd name="connsiteX106" fmla="*/ 6590698 w 7151938"/>
              <a:gd name="connsiteY106" fmla="*/ 304269 h 5596522"/>
              <a:gd name="connsiteX107" fmla="*/ 6608904 w 7151938"/>
              <a:gd name="connsiteY107" fmla="*/ 315992 h 5596522"/>
              <a:gd name="connsiteX108" fmla="*/ 6626723 w 7151938"/>
              <a:gd name="connsiteY108" fmla="*/ 328034 h 5596522"/>
              <a:gd name="connsiteX109" fmla="*/ 6644510 w 7151938"/>
              <a:gd name="connsiteY109" fmla="*/ 340432 h 5596522"/>
              <a:gd name="connsiteX110" fmla="*/ 6662295 w 7151938"/>
              <a:gd name="connsiteY110" fmla="*/ 352829 h 5596522"/>
              <a:gd name="connsiteX111" fmla="*/ 6679659 w 7151938"/>
              <a:gd name="connsiteY111" fmla="*/ 365902 h 5596522"/>
              <a:gd name="connsiteX112" fmla="*/ 6697057 w 7151938"/>
              <a:gd name="connsiteY112" fmla="*/ 378620 h 5596522"/>
              <a:gd name="connsiteX113" fmla="*/ 6714067 w 7151938"/>
              <a:gd name="connsiteY113" fmla="*/ 391660 h 5596522"/>
              <a:gd name="connsiteX114" fmla="*/ 6730690 w 7151938"/>
              <a:gd name="connsiteY114" fmla="*/ 405020 h 5596522"/>
              <a:gd name="connsiteX115" fmla="*/ 6746892 w 7151938"/>
              <a:gd name="connsiteY115" fmla="*/ 419057 h 5596522"/>
              <a:gd name="connsiteX116" fmla="*/ 6762417 w 7151938"/>
              <a:gd name="connsiteY116" fmla="*/ 432672 h 5596522"/>
              <a:gd name="connsiteX117" fmla="*/ 6777522 w 7151938"/>
              <a:gd name="connsiteY117" fmla="*/ 446963 h 5596522"/>
              <a:gd name="connsiteX118" fmla="*/ 6792627 w 7151938"/>
              <a:gd name="connsiteY118" fmla="*/ 461254 h 5596522"/>
              <a:gd name="connsiteX119" fmla="*/ 6807411 w 7151938"/>
              <a:gd name="connsiteY119" fmla="*/ 475157 h 5596522"/>
              <a:gd name="connsiteX120" fmla="*/ 6821773 w 7151938"/>
              <a:gd name="connsiteY120" fmla="*/ 489736 h 5596522"/>
              <a:gd name="connsiteX121" fmla="*/ 6836137 w 7151938"/>
              <a:gd name="connsiteY121" fmla="*/ 504314 h 5596522"/>
              <a:gd name="connsiteX122" fmla="*/ 6849790 w 7151938"/>
              <a:gd name="connsiteY122" fmla="*/ 518827 h 5596522"/>
              <a:gd name="connsiteX123" fmla="*/ 6863410 w 7151938"/>
              <a:gd name="connsiteY123" fmla="*/ 533693 h 5596522"/>
              <a:gd name="connsiteX124" fmla="*/ 6876356 w 7151938"/>
              <a:gd name="connsiteY124" fmla="*/ 548139 h 5596522"/>
              <a:gd name="connsiteX125" fmla="*/ 6889267 w 7151938"/>
              <a:gd name="connsiteY125" fmla="*/ 562938 h 5596522"/>
              <a:gd name="connsiteX126" fmla="*/ 6901792 w 7151938"/>
              <a:gd name="connsiteY126" fmla="*/ 578060 h 5596522"/>
              <a:gd name="connsiteX127" fmla="*/ 6913961 w 7151938"/>
              <a:gd name="connsiteY127" fmla="*/ 593147 h 5596522"/>
              <a:gd name="connsiteX128" fmla="*/ 6926165 w 7151938"/>
              <a:gd name="connsiteY128" fmla="*/ 607880 h 5596522"/>
              <a:gd name="connsiteX129" fmla="*/ 6937592 w 7151938"/>
              <a:gd name="connsiteY129" fmla="*/ 623257 h 5596522"/>
              <a:gd name="connsiteX130" fmla="*/ 6949019 w 7151938"/>
              <a:gd name="connsiteY130" fmla="*/ 638632 h 5596522"/>
              <a:gd name="connsiteX131" fmla="*/ 6960092 w 7151938"/>
              <a:gd name="connsiteY131" fmla="*/ 653975 h 5596522"/>
              <a:gd name="connsiteX132" fmla="*/ 6970423 w 7151938"/>
              <a:gd name="connsiteY132" fmla="*/ 669604 h 5596522"/>
              <a:gd name="connsiteX133" fmla="*/ 6981142 w 7151938"/>
              <a:gd name="connsiteY133" fmla="*/ 684913 h 5596522"/>
              <a:gd name="connsiteX134" fmla="*/ 6991151 w 7151938"/>
              <a:gd name="connsiteY134" fmla="*/ 700156 h 5596522"/>
              <a:gd name="connsiteX135" fmla="*/ 7000740 w 7151938"/>
              <a:gd name="connsiteY135" fmla="*/ 716074 h 5596522"/>
              <a:gd name="connsiteX136" fmla="*/ 7010362 w 7151938"/>
              <a:gd name="connsiteY136" fmla="*/ 731638 h 5596522"/>
              <a:gd name="connsiteX137" fmla="*/ 7019597 w 7151938"/>
              <a:gd name="connsiteY137" fmla="*/ 747522 h 5596522"/>
              <a:gd name="connsiteX138" fmla="*/ 7028123 w 7151938"/>
              <a:gd name="connsiteY138" fmla="*/ 763340 h 5596522"/>
              <a:gd name="connsiteX139" fmla="*/ 7036614 w 7151938"/>
              <a:gd name="connsiteY139" fmla="*/ 779513 h 5596522"/>
              <a:gd name="connsiteX140" fmla="*/ 7044786 w 7151938"/>
              <a:gd name="connsiteY140" fmla="*/ 795297 h 5596522"/>
              <a:gd name="connsiteX141" fmla="*/ 7052602 w 7151938"/>
              <a:gd name="connsiteY141" fmla="*/ 811049 h 5596522"/>
              <a:gd name="connsiteX142" fmla="*/ 7060031 w 7151938"/>
              <a:gd name="connsiteY142" fmla="*/ 827122 h 5596522"/>
              <a:gd name="connsiteX143" fmla="*/ 7067460 w 7151938"/>
              <a:gd name="connsiteY143" fmla="*/ 843194 h 5596522"/>
              <a:gd name="connsiteX144" fmla="*/ 7074146 w 7151938"/>
              <a:gd name="connsiteY144" fmla="*/ 859554 h 5596522"/>
              <a:gd name="connsiteX145" fmla="*/ 7080833 w 7151938"/>
              <a:gd name="connsiteY145" fmla="*/ 875916 h 5596522"/>
              <a:gd name="connsiteX146" fmla="*/ 7086812 w 7151938"/>
              <a:gd name="connsiteY146" fmla="*/ 892209 h 5596522"/>
              <a:gd name="connsiteX147" fmla="*/ 7093143 w 7151938"/>
              <a:gd name="connsiteY147" fmla="*/ 908536 h 5596522"/>
              <a:gd name="connsiteX148" fmla="*/ 7098734 w 7151938"/>
              <a:gd name="connsiteY148" fmla="*/ 925151 h 5596522"/>
              <a:gd name="connsiteX149" fmla="*/ 7104003 w 7151938"/>
              <a:gd name="connsiteY149" fmla="*/ 941379 h 5596522"/>
              <a:gd name="connsiteX150" fmla="*/ 7109238 w 7151938"/>
              <a:gd name="connsiteY150" fmla="*/ 957960 h 5596522"/>
              <a:gd name="connsiteX151" fmla="*/ 7114153 w 7151938"/>
              <a:gd name="connsiteY151" fmla="*/ 974155 h 5596522"/>
              <a:gd name="connsiteX152" fmla="*/ 7118680 w 7151938"/>
              <a:gd name="connsiteY152" fmla="*/ 990669 h 5596522"/>
              <a:gd name="connsiteX153" fmla="*/ 7122853 w 7151938"/>
              <a:gd name="connsiteY153" fmla="*/ 1007151 h 5596522"/>
              <a:gd name="connsiteX154" fmla="*/ 7126670 w 7151938"/>
              <a:gd name="connsiteY154" fmla="*/ 1023600 h 5596522"/>
              <a:gd name="connsiteX155" fmla="*/ 7130810 w 7151938"/>
              <a:gd name="connsiteY155" fmla="*/ 1040436 h 5596522"/>
              <a:gd name="connsiteX156" fmla="*/ 7133919 w 7151938"/>
              <a:gd name="connsiteY156" fmla="*/ 1056818 h 5596522"/>
              <a:gd name="connsiteX157" fmla="*/ 7137029 w 7151938"/>
              <a:gd name="connsiteY157" fmla="*/ 1073200 h 5596522"/>
              <a:gd name="connsiteX158" fmla="*/ 7139750 w 7151938"/>
              <a:gd name="connsiteY158" fmla="*/ 1089903 h 5596522"/>
              <a:gd name="connsiteX159" fmla="*/ 7142471 w 7151938"/>
              <a:gd name="connsiteY159" fmla="*/ 1106606 h 5596522"/>
              <a:gd name="connsiteX160" fmla="*/ 7144872 w 7151938"/>
              <a:gd name="connsiteY160" fmla="*/ 1122921 h 5596522"/>
              <a:gd name="connsiteX161" fmla="*/ 7146530 w 7151938"/>
              <a:gd name="connsiteY161" fmla="*/ 1139525 h 5596522"/>
              <a:gd name="connsiteX162" fmla="*/ 7148188 w 7151938"/>
              <a:gd name="connsiteY162" fmla="*/ 1156128 h 5596522"/>
              <a:gd name="connsiteX163" fmla="*/ 7149526 w 7151938"/>
              <a:gd name="connsiteY163" fmla="*/ 1172343 h 5596522"/>
              <a:gd name="connsiteX164" fmla="*/ 7150475 w 7151938"/>
              <a:gd name="connsiteY164" fmla="*/ 1188880 h 5596522"/>
              <a:gd name="connsiteX165" fmla="*/ 7151425 w 7151938"/>
              <a:gd name="connsiteY165" fmla="*/ 1205416 h 5596522"/>
              <a:gd name="connsiteX166" fmla="*/ 7151698 w 7151938"/>
              <a:gd name="connsiteY166" fmla="*/ 1221531 h 5596522"/>
              <a:gd name="connsiteX167" fmla="*/ 7151938 w 7151938"/>
              <a:gd name="connsiteY167" fmla="*/ 1238002 h 5596522"/>
              <a:gd name="connsiteX168" fmla="*/ 7151858 w 7151938"/>
              <a:gd name="connsiteY168" fmla="*/ 1254084 h 5596522"/>
              <a:gd name="connsiteX169" fmla="*/ 7151035 w 7151938"/>
              <a:gd name="connsiteY169" fmla="*/ 1270454 h 5596522"/>
              <a:gd name="connsiteX170" fmla="*/ 7150212 w 7151938"/>
              <a:gd name="connsiteY170" fmla="*/ 1286824 h 5596522"/>
              <a:gd name="connsiteX171" fmla="*/ 7149390 w 7151938"/>
              <a:gd name="connsiteY171" fmla="*/ 1303194 h 5596522"/>
              <a:gd name="connsiteX172" fmla="*/ 7147891 w 7151938"/>
              <a:gd name="connsiteY172" fmla="*/ 1319143 h 5596522"/>
              <a:gd name="connsiteX173" fmla="*/ 7146005 w 7151938"/>
              <a:gd name="connsiteY173" fmla="*/ 1335413 h 5596522"/>
              <a:gd name="connsiteX174" fmla="*/ 7144153 w 7151938"/>
              <a:gd name="connsiteY174" fmla="*/ 1351330 h 5596522"/>
              <a:gd name="connsiteX175" fmla="*/ 7141912 w 7151938"/>
              <a:gd name="connsiteY175" fmla="*/ 1367566 h 5596522"/>
              <a:gd name="connsiteX176" fmla="*/ 7139350 w 7151938"/>
              <a:gd name="connsiteY176" fmla="*/ 1383415 h 5596522"/>
              <a:gd name="connsiteX177" fmla="*/ 7136401 w 7151938"/>
              <a:gd name="connsiteY177" fmla="*/ 1399586 h 5596522"/>
              <a:gd name="connsiteX178" fmla="*/ 7133131 w 7151938"/>
              <a:gd name="connsiteY178" fmla="*/ 1415368 h 5596522"/>
              <a:gd name="connsiteX179" fmla="*/ 7125239 w 7151938"/>
              <a:gd name="connsiteY179" fmla="*/ 1446092 h 5596522"/>
              <a:gd name="connsiteX180" fmla="*/ 7116960 w 7151938"/>
              <a:gd name="connsiteY180" fmla="*/ 1477136 h 5596522"/>
              <a:gd name="connsiteX181" fmla="*/ 7107295 w 7151938"/>
              <a:gd name="connsiteY181" fmla="*/ 1507693 h 5596522"/>
              <a:gd name="connsiteX182" fmla="*/ 7096214 w 7151938"/>
              <a:gd name="connsiteY182" fmla="*/ 1538117 h 5596522"/>
              <a:gd name="connsiteX183" fmla="*/ 7084490 w 7151938"/>
              <a:gd name="connsiteY183" fmla="*/ 1567764 h 5596522"/>
              <a:gd name="connsiteX184" fmla="*/ 7071381 w 7151938"/>
              <a:gd name="connsiteY184" fmla="*/ 1596925 h 5596522"/>
              <a:gd name="connsiteX185" fmla="*/ 7057210 w 7151938"/>
              <a:gd name="connsiteY185" fmla="*/ 1625986 h 5596522"/>
              <a:gd name="connsiteX186" fmla="*/ 7042008 w 7151938"/>
              <a:gd name="connsiteY186" fmla="*/ 1654591 h 5596522"/>
              <a:gd name="connsiteX187" fmla="*/ 7025422 w 7151938"/>
              <a:gd name="connsiteY187" fmla="*/ 1682710 h 5596522"/>
              <a:gd name="connsiteX188" fmla="*/ 7008161 w 7151938"/>
              <a:gd name="connsiteY188" fmla="*/ 1710409 h 5596522"/>
              <a:gd name="connsiteX189" fmla="*/ 6989514 w 7151938"/>
              <a:gd name="connsiteY189" fmla="*/ 1737619 h 5596522"/>
              <a:gd name="connsiteX190" fmla="*/ 6969838 w 7151938"/>
              <a:gd name="connsiteY190" fmla="*/ 1764375 h 5596522"/>
              <a:gd name="connsiteX191" fmla="*/ 6949166 w 7151938"/>
              <a:gd name="connsiteY191" fmla="*/ 1790321 h 5596522"/>
              <a:gd name="connsiteX192" fmla="*/ 6927430 w 7151938"/>
              <a:gd name="connsiteY192" fmla="*/ 1816168 h 5596522"/>
              <a:gd name="connsiteX193" fmla="*/ 6904698 w 7151938"/>
              <a:gd name="connsiteY193" fmla="*/ 1841207 h 5596522"/>
              <a:gd name="connsiteX194" fmla="*/ 6880934 w 7151938"/>
              <a:gd name="connsiteY194" fmla="*/ 1865791 h 5596522"/>
              <a:gd name="connsiteX195" fmla="*/ 6855787 w 7151938"/>
              <a:gd name="connsiteY195" fmla="*/ 1889888 h 5596522"/>
              <a:gd name="connsiteX196" fmla="*/ 6829998 w 7151938"/>
              <a:gd name="connsiteY196" fmla="*/ 1913209 h 5596522"/>
              <a:gd name="connsiteX197" fmla="*/ 6803179 w 7151938"/>
              <a:gd name="connsiteY197" fmla="*/ 1936076 h 5596522"/>
              <a:gd name="connsiteX198" fmla="*/ 6774976 w 7151938"/>
              <a:gd name="connsiteY198" fmla="*/ 1958455 h 5596522"/>
              <a:gd name="connsiteX199" fmla="*/ 6746130 w 7151938"/>
              <a:gd name="connsiteY199" fmla="*/ 1980059 h 5596522"/>
              <a:gd name="connsiteX200" fmla="*/ 6716287 w 7151938"/>
              <a:gd name="connsiteY200" fmla="*/ 2000854 h 5596522"/>
              <a:gd name="connsiteX201" fmla="*/ 6685026 w 7151938"/>
              <a:gd name="connsiteY201" fmla="*/ 2021516 h 5596522"/>
              <a:gd name="connsiteX202" fmla="*/ 6653511 w 7151938"/>
              <a:gd name="connsiteY202" fmla="*/ 2041081 h 5596522"/>
              <a:gd name="connsiteX203" fmla="*/ 6620613 w 7151938"/>
              <a:gd name="connsiteY203" fmla="*/ 2060158 h 5596522"/>
              <a:gd name="connsiteX204" fmla="*/ 6586683 w 7151938"/>
              <a:gd name="connsiteY204" fmla="*/ 2078782 h 5596522"/>
              <a:gd name="connsiteX205" fmla="*/ 6551791 w 7151938"/>
              <a:gd name="connsiteY205" fmla="*/ 2096242 h 5596522"/>
              <a:gd name="connsiteX206" fmla="*/ 6515868 w 7151938"/>
              <a:gd name="connsiteY206" fmla="*/ 2113247 h 5596522"/>
              <a:gd name="connsiteX207" fmla="*/ 6479303 w 7151938"/>
              <a:gd name="connsiteY207" fmla="*/ 2129477 h 5596522"/>
              <a:gd name="connsiteX208" fmla="*/ 6441742 w 7151938"/>
              <a:gd name="connsiteY208" fmla="*/ 2144899 h 5596522"/>
              <a:gd name="connsiteX209" fmla="*/ 6403184 w 7151938"/>
              <a:gd name="connsiteY209" fmla="*/ 2159513 h 5596522"/>
              <a:gd name="connsiteX210" fmla="*/ 6363950 w 7151938"/>
              <a:gd name="connsiteY210" fmla="*/ 2173704 h 5596522"/>
              <a:gd name="connsiteX211" fmla="*/ 6306330 w 7151938"/>
              <a:gd name="connsiteY211" fmla="*/ 2193320 h 5596522"/>
              <a:gd name="connsiteX212" fmla="*/ 6248354 w 7151938"/>
              <a:gd name="connsiteY212" fmla="*/ 2212903 h 5596522"/>
              <a:gd name="connsiteX213" fmla="*/ 6190699 w 7151938"/>
              <a:gd name="connsiteY213" fmla="*/ 2232873 h 5596522"/>
              <a:gd name="connsiteX214" fmla="*/ 6133434 w 7151938"/>
              <a:gd name="connsiteY214" fmla="*/ 2252522 h 5596522"/>
              <a:gd name="connsiteX215" fmla="*/ 6076100 w 7151938"/>
              <a:gd name="connsiteY215" fmla="*/ 2272879 h 5596522"/>
              <a:gd name="connsiteX216" fmla="*/ 6018767 w 7151938"/>
              <a:gd name="connsiteY216" fmla="*/ 2293236 h 5596522"/>
              <a:gd name="connsiteX217" fmla="*/ 5961401 w 7151938"/>
              <a:gd name="connsiteY217" fmla="*/ 2313949 h 5596522"/>
              <a:gd name="connsiteX218" fmla="*/ 5904743 w 7151938"/>
              <a:gd name="connsiteY218" fmla="*/ 2334728 h 5596522"/>
              <a:gd name="connsiteX219" fmla="*/ 5847343 w 7151938"/>
              <a:gd name="connsiteY219" fmla="*/ 2355794 h 5596522"/>
              <a:gd name="connsiteX220" fmla="*/ 5790974 w 7151938"/>
              <a:gd name="connsiteY220" fmla="*/ 2377316 h 5596522"/>
              <a:gd name="connsiteX221" fmla="*/ 5734571 w 7151938"/>
              <a:gd name="connsiteY221" fmla="*/ 2399191 h 5596522"/>
              <a:gd name="connsiteX222" fmla="*/ 5678489 w 7151938"/>
              <a:gd name="connsiteY222" fmla="*/ 2421454 h 5596522"/>
              <a:gd name="connsiteX223" fmla="*/ 5622375 w 7151938"/>
              <a:gd name="connsiteY223" fmla="*/ 2444071 h 5596522"/>
              <a:gd name="connsiteX224" fmla="*/ 5566935 w 7151938"/>
              <a:gd name="connsiteY224" fmla="*/ 2467110 h 5596522"/>
              <a:gd name="connsiteX225" fmla="*/ 5511783 w 7151938"/>
              <a:gd name="connsiteY225" fmla="*/ 2490891 h 5596522"/>
              <a:gd name="connsiteX226" fmla="*/ 5456952 w 7151938"/>
              <a:gd name="connsiteY226" fmla="*/ 2515059 h 5596522"/>
              <a:gd name="connsiteX227" fmla="*/ 5403606 w 7151938"/>
              <a:gd name="connsiteY227" fmla="*/ 2538651 h 5596522"/>
              <a:gd name="connsiteX228" fmla="*/ 5350869 w 7151938"/>
              <a:gd name="connsiteY228" fmla="*/ 2563374 h 5596522"/>
              <a:gd name="connsiteX229" fmla="*/ 5298453 w 7151938"/>
              <a:gd name="connsiteY229" fmla="*/ 2588485 h 5596522"/>
              <a:gd name="connsiteX230" fmla="*/ 5246712 w 7151938"/>
              <a:gd name="connsiteY230" fmla="*/ 2614016 h 5596522"/>
              <a:gd name="connsiteX231" fmla="*/ 5221213 w 7151938"/>
              <a:gd name="connsiteY231" fmla="*/ 2626638 h 5596522"/>
              <a:gd name="connsiteX232" fmla="*/ 5196035 w 7151938"/>
              <a:gd name="connsiteY232" fmla="*/ 2639647 h 5596522"/>
              <a:gd name="connsiteX233" fmla="*/ 5170469 w 7151938"/>
              <a:gd name="connsiteY233" fmla="*/ 2652978 h 5596522"/>
              <a:gd name="connsiteX234" fmla="*/ 5145224 w 7151938"/>
              <a:gd name="connsiteY234" fmla="*/ 2666696 h 5596522"/>
              <a:gd name="connsiteX235" fmla="*/ 5120367 w 7151938"/>
              <a:gd name="connsiteY235" fmla="*/ 2680093 h 5596522"/>
              <a:gd name="connsiteX236" fmla="*/ 5095477 w 7151938"/>
              <a:gd name="connsiteY236" fmla="*/ 2693845 h 5596522"/>
              <a:gd name="connsiteX237" fmla="*/ 5070908 w 7151938"/>
              <a:gd name="connsiteY237" fmla="*/ 2707984 h 5596522"/>
              <a:gd name="connsiteX238" fmla="*/ 5046372 w 7151938"/>
              <a:gd name="connsiteY238" fmla="*/ 2721769 h 5596522"/>
              <a:gd name="connsiteX239" fmla="*/ 5022124 w 7151938"/>
              <a:gd name="connsiteY239" fmla="*/ 2736297 h 5596522"/>
              <a:gd name="connsiteX240" fmla="*/ 4997909 w 7151938"/>
              <a:gd name="connsiteY240" fmla="*/ 2750469 h 5596522"/>
              <a:gd name="connsiteX241" fmla="*/ 4974337 w 7151938"/>
              <a:gd name="connsiteY241" fmla="*/ 2765417 h 5596522"/>
              <a:gd name="connsiteX242" fmla="*/ 4950443 w 7151938"/>
              <a:gd name="connsiteY242" fmla="*/ 2779977 h 5596522"/>
              <a:gd name="connsiteX243" fmla="*/ 4926871 w 7151938"/>
              <a:gd name="connsiteY243" fmla="*/ 2794926 h 5596522"/>
              <a:gd name="connsiteX244" fmla="*/ 4903974 w 7151938"/>
              <a:gd name="connsiteY244" fmla="*/ 2810294 h 5596522"/>
              <a:gd name="connsiteX245" fmla="*/ 4880722 w 7151938"/>
              <a:gd name="connsiteY245" fmla="*/ 2825630 h 5596522"/>
              <a:gd name="connsiteX246" fmla="*/ 4858179 w 7151938"/>
              <a:gd name="connsiteY246" fmla="*/ 2841032 h 5596522"/>
              <a:gd name="connsiteX247" fmla="*/ 4835249 w 7151938"/>
              <a:gd name="connsiteY247" fmla="*/ 2856756 h 5596522"/>
              <a:gd name="connsiteX248" fmla="*/ 4813349 w 7151938"/>
              <a:gd name="connsiteY248" fmla="*/ 2872934 h 5596522"/>
              <a:gd name="connsiteX249" fmla="*/ 4791094 w 7151938"/>
              <a:gd name="connsiteY249" fmla="*/ 2889078 h 5596522"/>
              <a:gd name="connsiteX250" fmla="*/ 4769549 w 7151938"/>
              <a:gd name="connsiteY250" fmla="*/ 2905289 h 5596522"/>
              <a:gd name="connsiteX251" fmla="*/ 4747970 w 7151938"/>
              <a:gd name="connsiteY251" fmla="*/ 2921855 h 5596522"/>
              <a:gd name="connsiteX252" fmla="*/ 4727066 w 7151938"/>
              <a:gd name="connsiteY252" fmla="*/ 2938842 h 5596522"/>
              <a:gd name="connsiteX253" fmla="*/ 4705807 w 7151938"/>
              <a:gd name="connsiteY253" fmla="*/ 2955795 h 5596522"/>
              <a:gd name="connsiteX254" fmla="*/ 4684871 w 7151938"/>
              <a:gd name="connsiteY254" fmla="*/ 2973135 h 5596522"/>
              <a:gd name="connsiteX255" fmla="*/ 4665418 w 7151938"/>
              <a:gd name="connsiteY255" fmla="*/ 2989901 h 5596522"/>
              <a:gd name="connsiteX256" fmla="*/ 4645933 w 7151938"/>
              <a:gd name="connsiteY256" fmla="*/ 3007020 h 5596522"/>
              <a:gd name="connsiteX257" fmla="*/ 4626447 w 7151938"/>
              <a:gd name="connsiteY257" fmla="*/ 3024141 h 5596522"/>
              <a:gd name="connsiteX258" fmla="*/ 4607603 w 7151938"/>
              <a:gd name="connsiteY258" fmla="*/ 3042036 h 5596522"/>
              <a:gd name="connsiteX259" fmla="*/ 4588759 w 7151938"/>
              <a:gd name="connsiteY259" fmla="*/ 3059931 h 5596522"/>
              <a:gd name="connsiteX260" fmla="*/ 4570304 w 7151938"/>
              <a:gd name="connsiteY260" fmla="*/ 3077505 h 5596522"/>
              <a:gd name="connsiteX261" fmla="*/ 4551781 w 7151938"/>
              <a:gd name="connsiteY261" fmla="*/ 3095787 h 5596522"/>
              <a:gd name="connsiteX262" fmla="*/ 4534001 w 7151938"/>
              <a:gd name="connsiteY262" fmla="*/ 3113783 h 5596522"/>
              <a:gd name="connsiteX263" fmla="*/ 4516509 w 7151938"/>
              <a:gd name="connsiteY263" fmla="*/ 3132519 h 5596522"/>
              <a:gd name="connsiteX264" fmla="*/ 4498695 w 7151938"/>
              <a:gd name="connsiteY264" fmla="*/ 3150870 h 5596522"/>
              <a:gd name="connsiteX265" fmla="*/ 4481523 w 7151938"/>
              <a:gd name="connsiteY265" fmla="*/ 3169994 h 5596522"/>
              <a:gd name="connsiteX266" fmla="*/ 4464352 w 7151938"/>
              <a:gd name="connsiteY266" fmla="*/ 3189119 h 5596522"/>
              <a:gd name="connsiteX267" fmla="*/ 4447535 w 7151938"/>
              <a:gd name="connsiteY267" fmla="*/ 3208277 h 5596522"/>
              <a:gd name="connsiteX268" fmla="*/ 4431072 w 7151938"/>
              <a:gd name="connsiteY268" fmla="*/ 3227469 h 5596522"/>
              <a:gd name="connsiteX269" fmla="*/ 4414577 w 7151938"/>
              <a:gd name="connsiteY269" fmla="*/ 3247014 h 5596522"/>
              <a:gd name="connsiteX270" fmla="*/ 4399111 w 7151938"/>
              <a:gd name="connsiteY270" fmla="*/ 3267015 h 5596522"/>
              <a:gd name="connsiteX271" fmla="*/ 4383291 w 7151938"/>
              <a:gd name="connsiteY271" fmla="*/ 3286982 h 5596522"/>
              <a:gd name="connsiteX272" fmla="*/ 4367470 w 7151938"/>
              <a:gd name="connsiteY272" fmla="*/ 3306949 h 5596522"/>
              <a:gd name="connsiteX273" fmla="*/ 4352359 w 7151938"/>
              <a:gd name="connsiteY273" fmla="*/ 3326983 h 5596522"/>
              <a:gd name="connsiteX274" fmla="*/ 4337536 w 7151938"/>
              <a:gd name="connsiteY274" fmla="*/ 3347758 h 5596522"/>
              <a:gd name="connsiteX275" fmla="*/ 4323099 w 7151938"/>
              <a:gd name="connsiteY275" fmla="*/ 3368213 h 5596522"/>
              <a:gd name="connsiteX276" fmla="*/ 4308309 w 7151938"/>
              <a:gd name="connsiteY276" fmla="*/ 3388634 h 5596522"/>
              <a:gd name="connsiteX277" fmla="*/ 4294194 w 7151938"/>
              <a:gd name="connsiteY277" fmla="*/ 3409476 h 5596522"/>
              <a:gd name="connsiteX278" fmla="*/ 4280756 w 7151938"/>
              <a:gd name="connsiteY278" fmla="*/ 3430740 h 5596522"/>
              <a:gd name="connsiteX279" fmla="*/ 4266961 w 7151938"/>
              <a:gd name="connsiteY279" fmla="*/ 3451969 h 5596522"/>
              <a:gd name="connsiteX280" fmla="*/ 4253523 w 7151938"/>
              <a:gd name="connsiteY280" fmla="*/ 3473233 h 5596522"/>
              <a:gd name="connsiteX281" fmla="*/ 4240759 w 7151938"/>
              <a:gd name="connsiteY281" fmla="*/ 3494917 h 5596522"/>
              <a:gd name="connsiteX282" fmla="*/ 4228029 w 7151938"/>
              <a:gd name="connsiteY282" fmla="*/ 3516247 h 5596522"/>
              <a:gd name="connsiteX283" fmla="*/ 4215974 w 7151938"/>
              <a:gd name="connsiteY283" fmla="*/ 3537998 h 5596522"/>
              <a:gd name="connsiteX284" fmla="*/ 4203531 w 7151938"/>
              <a:gd name="connsiteY284" fmla="*/ 3560070 h 5596522"/>
              <a:gd name="connsiteX285" fmla="*/ 4191798 w 7151938"/>
              <a:gd name="connsiteY285" fmla="*/ 3582208 h 5596522"/>
              <a:gd name="connsiteX286" fmla="*/ 4180418 w 7151938"/>
              <a:gd name="connsiteY286" fmla="*/ 3604380 h 5596522"/>
              <a:gd name="connsiteX287" fmla="*/ 4169040 w 7151938"/>
              <a:gd name="connsiteY287" fmla="*/ 3626552 h 5596522"/>
              <a:gd name="connsiteX288" fmla="*/ 4158335 w 7151938"/>
              <a:gd name="connsiteY288" fmla="*/ 3649145 h 5596522"/>
              <a:gd name="connsiteX289" fmla="*/ 4147631 w 7151938"/>
              <a:gd name="connsiteY289" fmla="*/ 3671738 h 5596522"/>
              <a:gd name="connsiteX290" fmla="*/ 4137604 w 7151938"/>
              <a:gd name="connsiteY290" fmla="*/ 3694752 h 5596522"/>
              <a:gd name="connsiteX291" fmla="*/ 4127930 w 7151938"/>
              <a:gd name="connsiteY291" fmla="*/ 3717799 h 5596522"/>
              <a:gd name="connsiteX292" fmla="*/ 4118256 w 7151938"/>
              <a:gd name="connsiteY292" fmla="*/ 3740846 h 5596522"/>
              <a:gd name="connsiteX293" fmla="*/ 4108871 w 7151938"/>
              <a:gd name="connsiteY293" fmla="*/ 3764636 h 5596522"/>
              <a:gd name="connsiteX294" fmla="*/ 4099906 w 7151938"/>
              <a:gd name="connsiteY294" fmla="*/ 3787750 h 5596522"/>
              <a:gd name="connsiteX295" fmla="*/ 4091195 w 7151938"/>
              <a:gd name="connsiteY295" fmla="*/ 3811960 h 5596522"/>
              <a:gd name="connsiteX296" fmla="*/ 4082907 w 7151938"/>
              <a:gd name="connsiteY296" fmla="*/ 3835495 h 5596522"/>
              <a:gd name="connsiteX297" fmla="*/ 4074584 w 7151938"/>
              <a:gd name="connsiteY297" fmla="*/ 3859384 h 5596522"/>
              <a:gd name="connsiteX298" fmla="*/ 4066936 w 7151938"/>
              <a:gd name="connsiteY298" fmla="*/ 3883695 h 5596522"/>
              <a:gd name="connsiteX299" fmla="*/ 4059677 w 7151938"/>
              <a:gd name="connsiteY299" fmla="*/ 3907684 h 5596522"/>
              <a:gd name="connsiteX300" fmla="*/ 4051996 w 7151938"/>
              <a:gd name="connsiteY300" fmla="*/ 3932349 h 5596522"/>
              <a:gd name="connsiteX301" fmla="*/ 4045413 w 7151938"/>
              <a:gd name="connsiteY301" fmla="*/ 3956759 h 5596522"/>
              <a:gd name="connsiteX302" fmla="*/ 4038796 w 7151938"/>
              <a:gd name="connsiteY302" fmla="*/ 3981524 h 5596522"/>
              <a:gd name="connsiteX303" fmla="*/ 4032567 w 7151938"/>
              <a:gd name="connsiteY303" fmla="*/ 4005967 h 5596522"/>
              <a:gd name="connsiteX304" fmla="*/ 4026304 w 7151938"/>
              <a:gd name="connsiteY304" fmla="*/ 4030765 h 5596522"/>
              <a:gd name="connsiteX305" fmla="*/ 4020362 w 7151938"/>
              <a:gd name="connsiteY305" fmla="*/ 4055950 h 5596522"/>
              <a:gd name="connsiteX306" fmla="*/ 4014808 w 7151938"/>
              <a:gd name="connsiteY306" fmla="*/ 4080814 h 5596522"/>
              <a:gd name="connsiteX307" fmla="*/ 4009577 w 7151938"/>
              <a:gd name="connsiteY307" fmla="*/ 4106067 h 5596522"/>
              <a:gd name="connsiteX308" fmla="*/ 4004731 w 7151938"/>
              <a:gd name="connsiteY308" fmla="*/ 4130998 h 5596522"/>
              <a:gd name="connsiteX309" fmla="*/ 4000208 w 7151938"/>
              <a:gd name="connsiteY309" fmla="*/ 4156317 h 5596522"/>
              <a:gd name="connsiteX310" fmla="*/ 3995329 w 7151938"/>
              <a:gd name="connsiteY310" fmla="*/ 4181602 h 5596522"/>
              <a:gd name="connsiteX311" fmla="*/ 3991126 w 7151938"/>
              <a:gd name="connsiteY311" fmla="*/ 4207309 h 5596522"/>
              <a:gd name="connsiteX312" fmla="*/ 3987311 w 7151938"/>
              <a:gd name="connsiteY312" fmla="*/ 4232694 h 5596522"/>
              <a:gd name="connsiteX313" fmla="*/ 3983463 w 7151938"/>
              <a:gd name="connsiteY313" fmla="*/ 4258434 h 5596522"/>
              <a:gd name="connsiteX314" fmla="*/ 3980003 w 7151938"/>
              <a:gd name="connsiteY314" fmla="*/ 4283853 h 5596522"/>
              <a:gd name="connsiteX315" fmla="*/ 3976863 w 7151938"/>
              <a:gd name="connsiteY315" fmla="*/ 4309659 h 5596522"/>
              <a:gd name="connsiteX316" fmla="*/ 3974111 w 7151938"/>
              <a:gd name="connsiteY316" fmla="*/ 4335144 h 5596522"/>
              <a:gd name="connsiteX317" fmla="*/ 3971326 w 7151938"/>
              <a:gd name="connsiteY317" fmla="*/ 4360984 h 5596522"/>
              <a:gd name="connsiteX318" fmla="*/ 3968929 w 7151938"/>
              <a:gd name="connsiteY318" fmla="*/ 4386502 h 5596522"/>
              <a:gd name="connsiteX319" fmla="*/ 3965145 w 7151938"/>
              <a:gd name="connsiteY319" fmla="*/ 4422975 h 5596522"/>
              <a:gd name="connsiteX320" fmla="*/ 3961395 w 7151938"/>
              <a:gd name="connsiteY320" fmla="*/ 4459093 h 5596522"/>
              <a:gd name="connsiteX321" fmla="*/ 3956969 w 7151938"/>
              <a:gd name="connsiteY321" fmla="*/ 4494790 h 5596522"/>
              <a:gd name="connsiteX322" fmla="*/ 3952221 w 7151938"/>
              <a:gd name="connsiteY322" fmla="*/ 4530099 h 5596522"/>
              <a:gd name="connsiteX323" fmla="*/ 3947154 w 7151938"/>
              <a:gd name="connsiteY323" fmla="*/ 4565021 h 5596522"/>
              <a:gd name="connsiteX324" fmla="*/ 3941730 w 7151938"/>
              <a:gd name="connsiteY324" fmla="*/ 4599909 h 5596522"/>
              <a:gd name="connsiteX325" fmla="*/ 3935378 w 7151938"/>
              <a:gd name="connsiteY325" fmla="*/ 4633280 h 5596522"/>
              <a:gd name="connsiteX326" fmla="*/ 3929346 w 7151938"/>
              <a:gd name="connsiteY326" fmla="*/ 4667038 h 5596522"/>
              <a:gd name="connsiteX327" fmla="*/ 3922284 w 7151938"/>
              <a:gd name="connsiteY327" fmla="*/ 4700342 h 5596522"/>
              <a:gd name="connsiteX328" fmla="*/ 3915289 w 7151938"/>
              <a:gd name="connsiteY328" fmla="*/ 4732937 h 5596522"/>
              <a:gd name="connsiteX329" fmla="*/ 3907618 w 7151938"/>
              <a:gd name="connsiteY329" fmla="*/ 4765111 h 5596522"/>
              <a:gd name="connsiteX330" fmla="*/ 3899272 w 7151938"/>
              <a:gd name="connsiteY330" fmla="*/ 4796865 h 5596522"/>
              <a:gd name="connsiteX331" fmla="*/ 3890605 w 7151938"/>
              <a:gd name="connsiteY331" fmla="*/ 4828230 h 5596522"/>
              <a:gd name="connsiteX332" fmla="*/ 3881616 w 7151938"/>
              <a:gd name="connsiteY332" fmla="*/ 4859208 h 5596522"/>
              <a:gd name="connsiteX333" fmla="*/ 3871664 w 7151938"/>
              <a:gd name="connsiteY333" fmla="*/ 4889023 h 5596522"/>
              <a:gd name="connsiteX334" fmla="*/ 3861680 w 7151938"/>
              <a:gd name="connsiteY334" fmla="*/ 4919191 h 5596522"/>
              <a:gd name="connsiteX335" fmla="*/ 3851052 w 7151938"/>
              <a:gd name="connsiteY335" fmla="*/ 4948585 h 5596522"/>
              <a:gd name="connsiteX336" fmla="*/ 3840137 w 7151938"/>
              <a:gd name="connsiteY336" fmla="*/ 4977237 h 5596522"/>
              <a:gd name="connsiteX337" fmla="*/ 3828225 w 7151938"/>
              <a:gd name="connsiteY337" fmla="*/ 5005079 h 5596522"/>
              <a:gd name="connsiteX338" fmla="*/ 3816313 w 7151938"/>
              <a:gd name="connsiteY338" fmla="*/ 5032922 h 5596522"/>
              <a:gd name="connsiteX339" fmla="*/ 3803725 w 7151938"/>
              <a:gd name="connsiteY339" fmla="*/ 5060343 h 5596522"/>
              <a:gd name="connsiteX340" fmla="*/ 3790529 w 7151938"/>
              <a:gd name="connsiteY340" fmla="*/ 5086635 h 5596522"/>
              <a:gd name="connsiteX341" fmla="*/ 3776977 w 7151938"/>
              <a:gd name="connsiteY341" fmla="*/ 5112894 h 5596522"/>
              <a:gd name="connsiteX342" fmla="*/ 3762464 w 7151938"/>
              <a:gd name="connsiteY342" fmla="*/ 5137990 h 5596522"/>
              <a:gd name="connsiteX343" fmla="*/ 3747949 w 7151938"/>
              <a:gd name="connsiteY343" fmla="*/ 5163084 h 5596522"/>
              <a:gd name="connsiteX344" fmla="*/ 3732438 w 7151938"/>
              <a:gd name="connsiteY344" fmla="*/ 5187371 h 5596522"/>
              <a:gd name="connsiteX345" fmla="*/ 3716607 w 7151938"/>
              <a:gd name="connsiteY345" fmla="*/ 5211270 h 5596522"/>
              <a:gd name="connsiteX346" fmla="*/ 3700165 w 7151938"/>
              <a:gd name="connsiteY346" fmla="*/ 5234039 h 5596522"/>
              <a:gd name="connsiteX347" fmla="*/ 3683015 w 7151938"/>
              <a:gd name="connsiteY347" fmla="*/ 5256741 h 5596522"/>
              <a:gd name="connsiteX348" fmla="*/ 3665578 w 7151938"/>
              <a:gd name="connsiteY348" fmla="*/ 5278702 h 5596522"/>
              <a:gd name="connsiteX349" fmla="*/ 3647143 w 7151938"/>
              <a:gd name="connsiteY349" fmla="*/ 5299853 h 5596522"/>
              <a:gd name="connsiteX350" fmla="*/ 3628388 w 7151938"/>
              <a:gd name="connsiteY350" fmla="*/ 5320617 h 5596522"/>
              <a:gd name="connsiteX351" fmla="*/ 3618140 w 7151938"/>
              <a:gd name="connsiteY351" fmla="*/ 5330739 h 5596522"/>
              <a:gd name="connsiteX352" fmla="*/ 3608215 w 7151938"/>
              <a:gd name="connsiteY352" fmla="*/ 5341248 h 5596522"/>
              <a:gd name="connsiteX353" fmla="*/ 3598000 w 7151938"/>
              <a:gd name="connsiteY353" fmla="*/ 5351015 h 5596522"/>
              <a:gd name="connsiteX354" fmla="*/ 3587754 w 7151938"/>
              <a:gd name="connsiteY354" fmla="*/ 5361136 h 5596522"/>
              <a:gd name="connsiteX355" fmla="*/ 3577185 w 7151938"/>
              <a:gd name="connsiteY355" fmla="*/ 5370870 h 5596522"/>
              <a:gd name="connsiteX356" fmla="*/ 3566295 w 7151938"/>
              <a:gd name="connsiteY356" fmla="*/ 5380216 h 5596522"/>
              <a:gd name="connsiteX357" fmla="*/ 3555727 w 7151938"/>
              <a:gd name="connsiteY357" fmla="*/ 5389950 h 5596522"/>
              <a:gd name="connsiteX358" fmla="*/ 3544871 w 7151938"/>
              <a:gd name="connsiteY358" fmla="*/ 5398942 h 5596522"/>
              <a:gd name="connsiteX359" fmla="*/ 3534015 w 7151938"/>
              <a:gd name="connsiteY359" fmla="*/ 5407933 h 5596522"/>
              <a:gd name="connsiteX360" fmla="*/ 3522450 w 7151938"/>
              <a:gd name="connsiteY360" fmla="*/ 5416859 h 5596522"/>
              <a:gd name="connsiteX361" fmla="*/ 3511273 w 7151938"/>
              <a:gd name="connsiteY361" fmla="*/ 5425462 h 5596522"/>
              <a:gd name="connsiteX362" fmla="*/ 3499741 w 7151938"/>
              <a:gd name="connsiteY362" fmla="*/ 5434033 h 5596522"/>
              <a:gd name="connsiteX363" fmla="*/ 3487888 w 7151938"/>
              <a:gd name="connsiteY363" fmla="*/ 5442216 h 5596522"/>
              <a:gd name="connsiteX364" fmla="*/ 3476390 w 7151938"/>
              <a:gd name="connsiteY364" fmla="*/ 5450432 h 5596522"/>
              <a:gd name="connsiteX365" fmla="*/ 3464570 w 7151938"/>
              <a:gd name="connsiteY365" fmla="*/ 5458261 h 5596522"/>
              <a:gd name="connsiteX366" fmla="*/ 3452363 w 7151938"/>
              <a:gd name="connsiteY366" fmla="*/ 5466410 h 5596522"/>
              <a:gd name="connsiteX367" fmla="*/ 3440255 w 7151938"/>
              <a:gd name="connsiteY367" fmla="*/ 5473496 h 5596522"/>
              <a:gd name="connsiteX368" fmla="*/ 3428082 w 7151938"/>
              <a:gd name="connsiteY368" fmla="*/ 5481292 h 5596522"/>
              <a:gd name="connsiteX369" fmla="*/ 3415298 w 7151938"/>
              <a:gd name="connsiteY369" fmla="*/ 5487956 h 5596522"/>
              <a:gd name="connsiteX370" fmla="*/ 3403158 w 7151938"/>
              <a:gd name="connsiteY370" fmla="*/ 5495398 h 5596522"/>
              <a:gd name="connsiteX371" fmla="*/ 3390408 w 7151938"/>
              <a:gd name="connsiteY371" fmla="*/ 5501709 h 5596522"/>
              <a:gd name="connsiteX372" fmla="*/ 3377271 w 7151938"/>
              <a:gd name="connsiteY372" fmla="*/ 5508340 h 5596522"/>
              <a:gd name="connsiteX373" fmla="*/ 3364521 w 7151938"/>
              <a:gd name="connsiteY373" fmla="*/ 5514651 h 5596522"/>
              <a:gd name="connsiteX374" fmla="*/ 3351417 w 7151938"/>
              <a:gd name="connsiteY374" fmla="*/ 5520929 h 5596522"/>
              <a:gd name="connsiteX375" fmla="*/ 3338025 w 7151938"/>
              <a:gd name="connsiteY375" fmla="*/ 5526464 h 5596522"/>
              <a:gd name="connsiteX376" fmla="*/ 3324634 w 7151938"/>
              <a:gd name="connsiteY376" fmla="*/ 5532000 h 5596522"/>
              <a:gd name="connsiteX377" fmla="*/ 3311209 w 7151938"/>
              <a:gd name="connsiteY377" fmla="*/ 5537890 h 5596522"/>
              <a:gd name="connsiteX378" fmla="*/ 3297529 w 7151938"/>
              <a:gd name="connsiteY378" fmla="*/ 5542682 h 5596522"/>
              <a:gd name="connsiteX379" fmla="*/ 3283816 w 7151938"/>
              <a:gd name="connsiteY379" fmla="*/ 5547830 h 5596522"/>
              <a:gd name="connsiteX380" fmla="*/ 3269781 w 7151938"/>
              <a:gd name="connsiteY380" fmla="*/ 5552590 h 5596522"/>
              <a:gd name="connsiteX381" fmla="*/ 3256135 w 7151938"/>
              <a:gd name="connsiteY381" fmla="*/ 5557030 h 5596522"/>
              <a:gd name="connsiteX382" fmla="*/ 3241813 w 7151938"/>
              <a:gd name="connsiteY382" fmla="*/ 5561047 h 5596522"/>
              <a:gd name="connsiteX383" fmla="*/ 3227458 w 7151938"/>
              <a:gd name="connsiteY383" fmla="*/ 5565419 h 5596522"/>
              <a:gd name="connsiteX384" fmla="*/ 3212815 w 7151938"/>
              <a:gd name="connsiteY384" fmla="*/ 5569050 h 5596522"/>
              <a:gd name="connsiteX385" fmla="*/ 3198526 w 7151938"/>
              <a:gd name="connsiteY385" fmla="*/ 5572713 h 5596522"/>
              <a:gd name="connsiteX386" fmla="*/ 3184238 w 7151938"/>
              <a:gd name="connsiteY386" fmla="*/ 5576377 h 5596522"/>
              <a:gd name="connsiteX387" fmla="*/ 3169306 w 7151938"/>
              <a:gd name="connsiteY387" fmla="*/ 5579265 h 5596522"/>
              <a:gd name="connsiteX388" fmla="*/ 3154763 w 7151938"/>
              <a:gd name="connsiteY388" fmla="*/ 5581831 h 5596522"/>
              <a:gd name="connsiteX389" fmla="*/ 3139866 w 7151938"/>
              <a:gd name="connsiteY389" fmla="*/ 5584365 h 5596522"/>
              <a:gd name="connsiteX390" fmla="*/ 3124934 w 7151938"/>
              <a:gd name="connsiteY390" fmla="*/ 5587253 h 5596522"/>
              <a:gd name="connsiteX391" fmla="*/ 3109749 w 7151938"/>
              <a:gd name="connsiteY391" fmla="*/ 5589044 h 5596522"/>
              <a:gd name="connsiteX392" fmla="*/ 3094919 w 7151938"/>
              <a:gd name="connsiteY392" fmla="*/ 5590869 h 5596522"/>
              <a:gd name="connsiteX393" fmla="*/ 3079766 w 7151938"/>
              <a:gd name="connsiteY393" fmla="*/ 5592306 h 5596522"/>
              <a:gd name="connsiteX394" fmla="*/ 3064614 w 7151938"/>
              <a:gd name="connsiteY394" fmla="*/ 5593743 h 5596522"/>
              <a:gd name="connsiteX395" fmla="*/ 3049141 w 7151938"/>
              <a:gd name="connsiteY395" fmla="*/ 5594792 h 5596522"/>
              <a:gd name="connsiteX396" fmla="*/ 3033667 w 7151938"/>
              <a:gd name="connsiteY396" fmla="*/ 5595841 h 5596522"/>
              <a:gd name="connsiteX397" fmla="*/ 3018261 w 7151938"/>
              <a:gd name="connsiteY397" fmla="*/ 5596182 h 5596522"/>
              <a:gd name="connsiteX398" fmla="*/ 3002853 w 7151938"/>
              <a:gd name="connsiteY398" fmla="*/ 5596522 h 5596522"/>
              <a:gd name="connsiteX399" fmla="*/ 2987480 w 7151938"/>
              <a:gd name="connsiteY399" fmla="*/ 5596508 h 5596522"/>
              <a:gd name="connsiteX400" fmla="*/ 2972140 w 7151938"/>
              <a:gd name="connsiteY400" fmla="*/ 5596140 h 5596522"/>
              <a:gd name="connsiteX401" fmla="*/ 2956091 w 7151938"/>
              <a:gd name="connsiteY401" fmla="*/ 5595705 h 5596522"/>
              <a:gd name="connsiteX402" fmla="*/ 2940430 w 7151938"/>
              <a:gd name="connsiteY402" fmla="*/ 5594949 h 5596522"/>
              <a:gd name="connsiteX403" fmla="*/ 2924448 w 7151938"/>
              <a:gd name="connsiteY403" fmla="*/ 5593805 h 5596522"/>
              <a:gd name="connsiteX404" fmla="*/ 2908853 w 7151938"/>
              <a:gd name="connsiteY404" fmla="*/ 5592340 h 5596522"/>
              <a:gd name="connsiteX405" fmla="*/ 2892904 w 7151938"/>
              <a:gd name="connsiteY405" fmla="*/ 5590842 h 5596522"/>
              <a:gd name="connsiteX406" fmla="*/ 2876667 w 7151938"/>
              <a:gd name="connsiteY406" fmla="*/ 5588601 h 5596522"/>
              <a:gd name="connsiteX407" fmla="*/ 2860785 w 7151938"/>
              <a:gd name="connsiteY407" fmla="*/ 5586394 h 5596522"/>
              <a:gd name="connsiteX408" fmla="*/ 2844580 w 7151938"/>
              <a:gd name="connsiteY408" fmla="*/ 5583799 h 5596522"/>
              <a:gd name="connsiteX409" fmla="*/ 2828377 w 7151938"/>
              <a:gd name="connsiteY409" fmla="*/ 5581204 h 5596522"/>
              <a:gd name="connsiteX410" fmla="*/ 2812207 w 7151938"/>
              <a:gd name="connsiteY410" fmla="*/ 5578255 h 5596522"/>
              <a:gd name="connsiteX411" fmla="*/ 2796457 w 7151938"/>
              <a:gd name="connsiteY411" fmla="*/ 5574630 h 5596522"/>
              <a:gd name="connsiteX412" fmla="*/ 2780032 w 7151938"/>
              <a:gd name="connsiteY412" fmla="*/ 5570584 h 5596522"/>
              <a:gd name="connsiteX413" fmla="*/ 2763929 w 7151938"/>
              <a:gd name="connsiteY413" fmla="*/ 5566926 h 5596522"/>
              <a:gd name="connsiteX414" fmla="*/ 2747537 w 7151938"/>
              <a:gd name="connsiteY414" fmla="*/ 5562527 h 5596522"/>
              <a:gd name="connsiteX415" fmla="*/ 2731566 w 7151938"/>
              <a:gd name="connsiteY415" fmla="*/ 5557451 h 5596522"/>
              <a:gd name="connsiteX416" fmla="*/ 2715275 w 7151938"/>
              <a:gd name="connsiteY416" fmla="*/ 5551987 h 5596522"/>
              <a:gd name="connsiteX417" fmla="*/ 2699405 w 7151938"/>
              <a:gd name="connsiteY417" fmla="*/ 5545848 h 5596522"/>
              <a:gd name="connsiteX418" fmla="*/ 2683854 w 7151938"/>
              <a:gd name="connsiteY418" fmla="*/ 5540096 h 5596522"/>
              <a:gd name="connsiteX419" fmla="*/ 2668017 w 7151938"/>
              <a:gd name="connsiteY419" fmla="*/ 5533602 h 5596522"/>
              <a:gd name="connsiteX420" fmla="*/ 2652180 w 7151938"/>
              <a:gd name="connsiteY420" fmla="*/ 5527110 h 5596522"/>
              <a:gd name="connsiteX421" fmla="*/ 2636375 w 7151938"/>
              <a:gd name="connsiteY421" fmla="*/ 5520261 h 5596522"/>
              <a:gd name="connsiteX422" fmla="*/ 2620959 w 7151938"/>
              <a:gd name="connsiteY422" fmla="*/ 5513092 h 5596522"/>
              <a:gd name="connsiteX423" fmla="*/ 2605543 w 7151938"/>
              <a:gd name="connsiteY423" fmla="*/ 5505923 h 5596522"/>
              <a:gd name="connsiteX424" fmla="*/ 2589838 w 7151938"/>
              <a:gd name="connsiteY424" fmla="*/ 5498012 h 5596522"/>
              <a:gd name="connsiteX425" fmla="*/ 2574489 w 7151938"/>
              <a:gd name="connsiteY425" fmla="*/ 5490134 h 5596522"/>
              <a:gd name="connsiteX426" fmla="*/ 2559527 w 7151938"/>
              <a:gd name="connsiteY426" fmla="*/ 5481935 h 5596522"/>
              <a:gd name="connsiteX427" fmla="*/ 2544598 w 7151938"/>
              <a:gd name="connsiteY427" fmla="*/ 5473382 h 5596522"/>
              <a:gd name="connsiteX428" fmla="*/ 2529348 w 7151938"/>
              <a:gd name="connsiteY428" fmla="*/ 5464440 h 5596522"/>
              <a:gd name="connsiteX429" fmla="*/ 2514486 w 7151938"/>
              <a:gd name="connsiteY429" fmla="*/ 5455178 h 5596522"/>
              <a:gd name="connsiteX430" fmla="*/ 2499590 w 7151938"/>
              <a:gd name="connsiteY430" fmla="*/ 5446269 h 5596522"/>
              <a:gd name="connsiteX431" fmla="*/ 2484795 w 7151938"/>
              <a:gd name="connsiteY431" fmla="*/ 5436299 h 5596522"/>
              <a:gd name="connsiteX432" fmla="*/ 2470321 w 7151938"/>
              <a:gd name="connsiteY432" fmla="*/ 5426715 h 5596522"/>
              <a:gd name="connsiteX433" fmla="*/ 2455559 w 7151938"/>
              <a:gd name="connsiteY433" fmla="*/ 5416389 h 5596522"/>
              <a:gd name="connsiteX434" fmla="*/ 2441150 w 7151938"/>
              <a:gd name="connsiteY434" fmla="*/ 5406098 h 5596522"/>
              <a:gd name="connsiteX435" fmla="*/ 2426809 w 7151938"/>
              <a:gd name="connsiteY435" fmla="*/ 5395096 h 5596522"/>
              <a:gd name="connsiteX436" fmla="*/ 2413143 w 7151938"/>
              <a:gd name="connsiteY436" fmla="*/ 5384516 h 5596522"/>
              <a:gd name="connsiteX437" fmla="*/ 2399190 w 7151938"/>
              <a:gd name="connsiteY437" fmla="*/ 5373194 h 5596522"/>
              <a:gd name="connsiteX438" fmla="*/ 2385236 w 7151938"/>
              <a:gd name="connsiteY438" fmla="*/ 5361872 h 5596522"/>
              <a:gd name="connsiteX439" fmla="*/ 2371349 w 7151938"/>
              <a:gd name="connsiteY439" fmla="*/ 5349840 h 5596522"/>
              <a:gd name="connsiteX440" fmla="*/ 2357850 w 7151938"/>
              <a:gd name="connsiteY440" fmla="*/ 5337488 h 5596522"/>
              <a:gd name="connsiteX441" fmla="*/ 2344317 w 7151938"/>
              <a:gd name="connsiteY441" fmla="*/ 5325490 h 5596522"/>
              <a:gd name="connsiteX442" fmla="*/ 2331560 w 7151938"/>
              <a:gd name="connsiteY442" fmla="*/ 5312850 h 5596522"/>
              <a:gd name="connsiteX443" fmla="*/ 2318128 w 7151938"/>
              <a:gd name="connsiteY443" fmla="*/ 5299789 h 5596522"/>
              <a:gd name="connsiteX444" fmla="*/ 2305016 w 7151938"/>
              <a:gd name="connsiteY444" fmla="*/ 5287115 h 5596522"/>
              <a:gd name="connsiteX445" fmla="*/ 2292326 w 7151938"/>
              <a:gd name="connsiteY445" fmla="*/ 5273767 h 5596522"/>
              <a:gd name="connsiteX446" fmla="*/ 2279702 w 7151938"/>
              <a:gd name="connsiteY446" fmla="*/ 5259710 h 5596522"/>
              <a:gd name="connsiteX447" fmla="*/ 2267399 w 7151938"/>
              <a:gd name="connsiteY447" fmla="*/ 5246039 h 5596522"/>
              <a:gd name="connsiteX448" fmla="*/ 2254809 w 7151938"/>
              <a:gd name="connsiteY448" fmla="*/ 5231627 h 5596522"/>
              <a:gd name="connsiteX449" fmla="*/ 2242251 w 7151938"/>
              <a:gd name="connsiteY449" fmla="*/ 5216860 h 5596522"/>
              <a:gd name="connsiteX450" fmla="*/ 2229694 w 7151938"/>
              <a:gd name="connsiteY450" fmla="*/ 5202094 h 5596522"/>
              <a:gd name="connsiteX451" fmla="*/ 2217524 w 7151938"/>
              <a:gd name="connsiteY451" fmla="*/ 5187005 h 5596522"/>
              <a:gd name="connsiteX452" fmla="*/ 2205354 w 7151938"/>
              <a:gd name="connsiteY452" fmla="*/ 5171918 h 5596522"/>
              <a:gd name="connsiteX453" fmla="*/ 2193573 w 7151938"/>
              <a:gd name="connsiteY453" fmla="*/ 5156510 h 5596522"/>
              <a:gd name="connsiteX454" fmla="*/ 2181469 w 7151938"/>
              <a:gd name="connsiteY454" fmla="*/ 5140712 h 5596522"/>
              <a:gd name="connsiteX455" fmla="*/ 2169754 w 7151938"/>
              <a:gd name="connsiteY455" fmla="*/ 5124595 h 5596522"/>
              <a:gd name="connsiteX456" fmla="*/ 2158393 w 7151938"/>
              <a:gd name="connsiteY456" fmla="*/ 5108510 h 5596522"/>
              <a:gd name="connsiteX457" fmla="*/ 2146711 w 7151938"/>
              <a:gd name="connsiteY457" fmla="*/ 5092038 h 5596522"/>
              <a:gd name="connsiteX458" fmla="*/ 2135383 w 7151938"/>
              <a:gd name="connsiteY458" fmla="*/ 5075599 h 5596522"/>
              <a:gd name="connsiteX459" fmla="*/ 2124090 w 7151938"/>
              <a:gd name="connsiteY459" fmla="*/ 5058805 h 5596522"/>
              <a:gd name="connsiteX460" fmla="*/ 2113537 w 7151938"/>
              <a:gd name="connsiteY460" fmla="*/ 5041725 h 5596522"/>
              <a:gd name="connsiteX461" fmla="*/ 2102310 w 7151938"/>
              <a:gd name="connsiteY461" fmla="*/ 5024223 h 5596522"/>
              <a:gd name="connsiteX462" fmla="*/ 2091790 w 7151938"/>
              <a:gd name="connsiteY462" fmla="*/ 5006786 h 5596522"/>
              <a:gd name="connsiteX463" fmla="*/ 2081305 w 7151938"/>
              <a:gd name="connsiteY463" fmla="*/ 4988997 h 5596522"/>
              <a:gd name="connsiteX464" fmla="*/ 2070820 w 7151938"/>
              <a:gd name="connsiteY464" fmla="*/ 4971207 h 5596522"/>
              <a:gd name="connsiteX465" fmla="*/ 2070798 w 7151938"/>
              <a:gd name="connsiteY465" fmla="*/ 4971167 h 5596522"/>
              <a:gd name="connsiteX466" fmla="*/ 2068486 w 7151938"/>
              <a:gd name="connsiteY466" fmla="*/ 4977235 h 5596522"/>
              <a:gd name="connsiteX467" fmla="*/ 2056574 w 7151938"/>
              <a:gd name="connsiteY467" fmla="*/ 5005076 h 5596522"/>
              <a:gd name="connsiteX468" fmla="*/ 2044662 w 7151938"/>
              <a:gd name="connsiteY468" fmla="*/ 5032919 h 5596522"/>
              <a:gd name="connsiteX469" fmla="*/ 2032073 w 7151938"/>
              <a:gd name="connsiteY469" fmla="*/ 5060342 h 5596522"/>
              <a:gd name="connsiteX470" fmla="*/ 2018878 w 7151938"/>
              <a:gd name="connsiteY470" fmla="*/ 5086634 h 5596522"/>
              <a:gd name="connsiteX471" fmla="*/ 2005326 w 7151938"/>
              <a:gd name="connsiteY471" fmla="*/ 5112892 h 5596522"/>
              <a:gd name="connsiteX472" fmla="*/ 1990812 w 7151938"/>
              <a:gd name="connsiteY472" fmla="*/ 5137987 h 5596522"/>
              <a:gd name="connsiteX473" fmla="*/ 1976298 w 7151938"/>
              <a:gd name="connsiteY473" fmla="*/ 5163082 h 5596522"/>
              <a:gd name="connsiteX474" fmla="*/ 1960787 w 7151938"/>
              <a:gd name="connsiteY474" fmla="*/ 5187369 h 5596522"/>
              <a:gd name="connsiteX475" fmla="*/ 1944955 w 7151938"/>
              <a:gd name="connsiteY475" fmla="*/ 5211268 h 5596522"/>
              <a:gd name="connsiteX476" fmla="*/ 1928514 w 7151938"/>
              <a:gd name="connsiteY476" fmla="*/ 5234037 h 5596522"/>
              <a:gd name="connsiteX477" fmla="*/ 1911364 w 7151938"/>
              <a:gd name="connsiteY477" fmla="*/ 5256740 h 5596522"/>
              <a:gd name="connsiteX478" fmla="*/ 1893927 w 7151938"/>
              <a:gd name="connsiteY478" fmla="*/ 5278700 h 5596522"/>
              <a:gd name="connsiteX479" fmla="*/ 1875492 w 7151938"/>
              <a:gd name="connsiteY479" fmla="*/ 5299851 h 5596522"/>
              <a:gd name="connsiteX480" fmla="*/ 1856737 w 7151938"/>
              <a:gd name="connsiteY480" fmla="*/ 5320615 h 5596522"/>
              <a:gd name="connsiteX481" fmla="*/ 1846489 w 7151938"/>
              <a:gd name="connsiteY481" fmla="*/ 5330737 h 5596522"/>
              <a:gd name="connsiteX482" fmla="*/ 1836564 w 7151938"/>
              <a:gd name="connsiteY482" fmla="*/ 5341245 h 5596522"/>
              <a:gd name="connsiteX483" fmla="*/ 1826349 w 7151938"/>
              <a:gd name="connsiteY483" fmla="*/ 5351013 h 5596522"/>
              <a:gd name="connsiteX484" fmla="*/ 1816103 w 7151938"/>
              <a:gd name="connsiteY484" fmla="*/ 5361134 h 5596522"/>
              <a:gd name="connsiteX485" fmla="*/ 1805534 w 7151938"/>
              <a:gd name="connsiteY485" fmla="*/ 5370869 h 5596522"/>
              <a:gd name="connsiteX486" fmla="*/ 1794644 w 7151938"/>
              <a:gd name="connsiteY486" fmla="*/ 5380214 h 5596522"/>
              <a:gd name="connsiteX487" fmla="*/ 1784076 w 7151938"/>
              <a:gd name="connsiteY487" fmla="*/ 5389948 h 5596522"/>
              <a:gd name="connsiteX488" fmla="*/ 1773220 w 7151938"/>
              <a:gd name="connsiteY488" fmla="*/ 5398940 h 5596522"/>
              <a:gd name="connsiteX489" fmla="*/ 1762364 w 7151938"/>
              <a:gd name="connsiteY489" fmla="*/ 5407931 h 5596522"/>
              <a:gd name="connsiteX490" fmla="*/ 1750799 w 7151938"/>
              <a:gd name="connsiteY490" fmla="*/ 5416856 h 5596522"/>
              <a:gd name="connsiteX491" fmla="*/ 1739622 w 7151938"/>
              <a:gd name="connsiteY491" fmla="*/ 5425460 h 5596522"/>
              <a:gd name="connsiteX492" fmla="*/ 1728090 w 7151938"/>
              <a:gd name="connsiteY492" fmla="*/ 5434031 h 5596522"/>
              <a:gd name="connsiteX493" fmla="*/ 1716237 w 7151938"/>
              <a:gd name="connsiteY493" fmla="*/ 5442214 h 5596522"/>
              <a:gd name="connsiteX494" fmla="*/ 1704739 w 7151938"/>
              <a:gd name="connsiteY494" fmla="*/ 5450430 h 5596522"/>
              <a:gd name="connsiteX495" fmla="*/ 1692919 w 7151938"/>
              <a:gd name="connsiteY495" fmla="*/ 5458258 h 5596522"/>
              <a:gd name="connsiteX496" fmla="*/ 1680712 w 7151938"/>
              <a:gd name="connsiteY496" fmla="*/ 5466407 h 5596522"/>
              <a:gd name="connsiteX497" fmla="*/ 1668604 w 7151938"/>
              <a:gd name="connsiteY497" fmla="*/ 5473494 h 5596522"/>
              <a:gd name="connsiteX498" fmla="*/ 1656431 w 7151938"/>
              <a:gd name="connsiteY498" fmla="*/ 5481290 h 5596522"/>
              <a:gd name="connsiteX499" fmla="*/ 1643647 w 7151938"/>
              <a:gd name="connsiteY499" fmla="*/ 5487955 h 5596522"/>
              <a:gd name="connsiteX500" fmla="*/ 1631507 w 7151938"/>
              <a:gd name="connsiteY500" fmla="*/ 5495395 h 5596522"/>
              <a:gd name="connsiteX501" fmla="*/ 1618757 w 7151938"/>
              <a:gd name="connsiteY501" fmla="*/ 5501706 h 5596522"/>
              <a:gd name="connsiteX502" fmla="*/ 1605620 w 7151938"/>
              <a:gd name="connsiteY502" fmla="*/ 5508338 h 5596522"/>
              <a:gd name="connsiteX503" fmla="*/ 1592870 w 7151938"/>
              <a:gd name="connsiteY503" fmla="*/ 5514649 h 5596522"/>
              <a:gd name="connsiteX504" fmla="*/ 1579766 w 7151938"/>
              <a:gd name="connsiteY504" fmla="*/ 5520927 h 5596522"/>
              <a:gd name="connsiteX505" fmla="*/ 1566374 w 7151938"/>
              <a:gd name="connsiteY505" fmla="*/ 5526462 h 5596522"/>
              <a:gd name="connsiteX506" fmla="*/ 1552982 w 7151938"/>
              <a:gd name="connsiteY506" fmla="*/ 5531997 h 5596522"/>
              <a:gd name="connsiteX507" fmla="*/ 1539558 w 7151938"/>
              <a:gd name="connsiteY507" fmla="*/ 5537888 h 5596522"/>
              <a:gd name="connsiteX508" fmla="*/ 1525877 w 7151938"/>
              <a:gd name="connsiteY508" fmla="*/ 5542681 h 5596522"/>
              <a:gd name="connsiteX509" fmla="*/ 1512165 w 7151938"/>
              <a:gd name="connsiteY509" fmla="*/ 5547829 h 5596522"/>
              <a:gd name="connsiteX510" fmla="*/ 1498130 w 7151938"/>
              <a:gd name="connsiteY510" fmla="*/ 5552588 h 5596522"/>
              <a:gd name="connsiteX511" fmla="*/ 1484484 w 7151938"/>
              <a:gd name="connsiteY511" fmla="*/ 5557027 h 5596522"/>
              <a:gd name="connsiteX512" fmla="*/ 1470162 w 7151938"/>
              <a:gd name="connsiteY512" fmla="*/ 5561044 h 5596522"/>
              <a:gd name="connsiteX513" fmla="*/ 1455807 w 7151938"/>
              <a:gd name="connsiteY513" fmla="*/ 5565417 h 5596522"/>
              <a:gd name="connsiteX514" fmla="*/ 1441164 w 7151938"/>
              <a:gd name="connsiteY514" fmla="*/ 5569047 h 5596522"/>
              <a:gd name="connsiteX515" fmla="*/ 1426875 w 7151938"/>
              <a:gd name="connsiteY515" fmla="*/ 5572711 h 5596522"/>
              <a:gd name="connsiteX516" fmla="*/ 1412586 w 7151938"/>
              <a:gd name="connsiteY516" fmla="*/ 5576375 h 5596522"/>
              <a:gd name="connsiteX517" fmla="*/ 1397655 w 7151938"/>
              <a:gd name="connsiteY517" fmla="*/ 5579263 h 5596522"/>
              <a:gd name="connsiteX518" fmla="*/ 1383112 w 7151938"/>
              <a:gd name="connsiteY518" fmla="*/ 5581829 h 5596522"/>
              <a:gd name="connsiteX519" fmla="*/ 1368215 w 7151938"/>
              <a:gd name="connsiteY519" fmla="*/ 5584363 h 5596522"/>
              <a:gd name="connsiteX520" fmla="*/ 1353283 w 7151938"/>
              <a:gd name="connsiteY520" fmla="*/ 5587251 h 5596522"/>
              <a:gd name="connsiteX521" fmla="*/ 1338098 w 7151938"/>
              <a:gd name="connsiteY521" fmla="*/ 5589042 h 5596522"/>
              <a:gd name="connsiteX522" fmla="*/ 1323267 w 7151938"/>
              <a:gd name="connsiteY522" fmla="*/ 5590868 h 5596522"/>
              <a:gd name="connsiteX523" fmla="*/ 1308115 w 7151938"/>
              <a:gd name="connsiteY523" fmla="*/ 5592305 h 5596522"/>
              <a:gd name="connsiteX524" fmla="*/ 1292963 w 7151938"/>
              <a:gd name="connsiteY524" fmla="*/ 5593740 h 5596522"/>
              <a:gd name="connsiteX525" fmla="*/ 1277490 w 7151938"/>
              <a:gd name="connsiteY525" fmla="*/ 5594790 h 5596522"/>
              <a:gd name="connsiteX526" fmla="*/ 1262016 w 7151938"/>
              <a:gd name="connsiteY526" fmla="*/ 5595840 h 5596522"/>
              <a:gd name="connsiteX527" fmla="*/ 1246609 w 7151938"/>
              <a:gd name="connsiteY527" fmla="*/ 5596180 h 5596522"/>
              <a:gd name="connsiteX528" fmla="*/ 1231202 w 7151938"/>
              <a:gd name="connsiteY528" fmla="*/ 5596521 h 5596522"/>
              <a:gd name="connsiteX529" fmla="*/ 1215829 w 7151938"/>
              <a:gd name="connsiteY529" fmla="*/ 5596507 h 5596522"/>
              <a:gd name="connsiteX530" fmla="*/ 1200489 w 7151938"/>
              <a:gd name="connsiteY530" fmla="*/ 5596138 h 5596522"/>
              <a:gd name="connsiteX531" fmla="*/ 1184440 w 7151938"/>
              <a:gd name="connsiteY531" fmla="*/ 5595703 h 5596522"/>
              <a:gd name="connsiteX532" fmla="*/ 1168779 w 7151938"/>
              <a:gd name="connsiteY532" fmla="*/ 5594947 h 5596522"/>
              <a:gd name="connsiteX533" fmla="*/ 1152797 w 7151938"/>
              <a:gd name="connsiteY533" fmla="*/ 5593803 h 5596522"/>
              <a:gd name="connsiteX534" fmla="*/ 1137202 w 7151938"/>
              <a:gd name="connsiteY534" fmla="*/ 5592338 h 5596522"/>
              <a:gd name="connsiteX535" fmla="*/ 1121252 w 7151938"/>
              <a:gd name="connsiteY535" fmla="*/ 5590840 h 5596522"/>
              <a:gd name="connsiteX536" fmla="*/ 1105016 w 7151938"/>
              <a:gd name="connsiteY536" fmla="*/ 5588600 h 5596522"/>
              <a:gd name="connsiteX537" fmla="*/ 1089134 w 7151938"/>
              <a:gd name="connsiteY537" fmla="*/ 5586392 h 5596522"/>
              <a:gd name="connsiteX538" fmla="*/ 1072929 w 7151938"/>
              <a:gd name="connsiteY538" fmla="*/ 5583798 h 5596522"/>
              <a:gd name="connsiteX539" fmla="*/ 1056726 w 7151938"/>
              <a:gd name="connsiteY539" fmla="*/ 5581203 h 5596522"/>
              <a:gd name="connsiteX540" fmla="*/ 1040556 w 7151938"/>
              <a:gd name="connsiteY540" fmla="*/ 5578253 h 5596522"/>
              <a:gd name="connsiteX541" fmla="*/ 1024806 w 7151938"/>
              <a:gd name="connsiteY541" fmla="*/ 5574628 h 5596522"/>
              <a:gd name="connsiteX542" fmla="*/ 1008381 w 7151938"/>
              <a:gd name="connsiteY542" fmla="*/ 5570582 h 5596522"/>
              <a:gd name="connsiteX543" fmla="*/ 992278 w 7151938"/>
              <a:gd name="connsiteY543" fmla="*/ 5566924 h 5596522"/>
              <a:gd name="connsiteX544" fmla="*/ 975886 w 7151938"/>
              <a:gd name="connsiteY544" fmla="*/ 5562524 h 5596522"/>
              <a:gd name="connsiteX545" fmla="*/ 959915 w 7151938"/>
              <a:gd name="connsiteY545" fmla="*/ 5557448 h 5596522"/>
              <a:gd name="connsiteX546" fmla="*/ 943624 w 7151938"/>
              <a:gd name="connsiteY546" fmla="*/ 5551985 h 5596522"/>
              <a:gd name="connsiteX547" fmla="*/ 927754 w 7151938"/>
              <a:gd name="connsiteY547" fmla="*/ 5545845 h 5596522"/>
              <a:gd name="connsiteX548" fmla="*/ 912203 w 7151938"/>
              <a:gd name="connsiteY548" fmla="*/ 5540094 h 5596522"/>
              <a:gd name="connsiteX549" fmla="*/ 896366 w 7151938"/>
              <a:gd name="connsiteY549" fmla="*/ 5533601 h 5596522"/>
              <a:gd name="connsiteX550" fmla="*/ 880529 w 7151938"/>
              <a:gd name="connsiteY550" fmla="*/ 5527107 h 5596522"/>
              <a:gd name="connsiteX551" fmla="*/ 864724 w 7151938"/>
              <a:gd name="connsiteY551" fmla="*/ 5520260 h 5596522"/>
              <a:gd name="connsiteX552" fmla="*/ 849308 w 7151938"/>
              <a:gd name="connsiteY552" fmla="*/ 5513090 h 5596522"/>
              <a:gd name="connsiteX553" fmla="*/ 833892 w 7151938"/>
              <a:gd name="connsiteY553" fmla="*/ 5505921 h 5596522"/>
              <a:gd name="connsiteX554" fmla="*/ 818187 w 7151938"/>
              <a:gd name="connsiteY554" fmla="*/ 5498010 h 5596522"/>
              <a:gd name="connsiteX555" fmla="*/ 802838 w 7151938"/>
              <a:gd name="connsiteY555" fmla="*/ 5490132 h 5596522"/>
              <a:gd name="connsiteX556" fmla="*/ 787876 w 7151938"/>
              <a:gd name="connsiteY556" fmla="*/ 5481932 h 5596522"/>
              <a:gd name="connsiteX557" fmla="*/ 772947 w 7151938"/>
              <a:gd name="connsiteY557" fmla="*/ 5473380 h 5596522"/>
              <a:gd name="connsiteX558" fmla="*/ 757697 w 7151938"/>
              <a:gd name="connsiteY558" fmla="*/ 5464439 h 5596522"/>
              <a:gd name="connsiteX559" fmla="*/ 742835 w 7151938"/>
              <a:gd name="connsiteY559" fmla="*/ 5455176 h 5596522"/>
              <a:gd name="connsiteX560" fmla="*/ 727939 w 7151938"/>
              <a:gd name="connsiteY560" fmla="*/ 5446267 h 5596522"/>
              <a:gd name="connsiteX561" fmla="*/ 713144 w 7151938"/>
              <a:gd name="connsiteY561" fmla="*/ 5436297 h 5596522"/>
              <a:gd name="connsiteX562" fmla="*/ 698670 w 7151938"/>
              <a:gd name="connsiteY562" fmla="*/ 5426713 h 5596522"/>
              <a:gd name="connsiteX563" fmla="*/ 683908 w 7151938"/>
              <a:gd name="connsiteY563" fmla="*/ 5416388 h 5596522"/>
              <a:gd name="connsiteX564" fmla="*/ 669499 w 7151938"/>
              <a:gd name="connsiteY564" fmla="*/ 5406095 h 5596522"/>
              <a:gd name="connsiteX565" fmla="*/ 655158 w 7151938"/>
              <a:gd name="connsiteY565" fmla="*/ 5395094 h 5596522"/>
              <a:gd name="connsiteX566" fmla="*/ 641492 w 7151938"/>
              <a:gd name="connsiteY566" fmla="*/ 5384515 h 5596522"/>
              <a:gd name="connsiteX567" fmla="*/ 627539 w 7151938"/>
              <a:gd name="connsiteY567" fmla="*/ 5373191 h 5596522"/>
              <a:gd name="connsiteX568" fmla="*/ 613586 w 7151938"/>
              <a:gd name="connsiteY568" fmla="*/ 5361870 h 5596522"/>
              <a:gd name="connsiteX569" fmla="*/ 599698 w 7151938"/>
              <a:gd name="connsiteY569" fmla="*/ 5349839 h 5596522"/>
              <a:gd name="connsiteX570" fmla="*/ 586199 w 7151938"/>
              <a:gd name="connsiteY570" fmla="*/ 5337485 h 5596522"/>
              <a:gd name="connsiteX571" fmla="*/ 572666 w 7151938"/>
              <a:gd name="connsiteY571" fmla="*/ 5325489 h 5596522"/>
              <a:gd name="connsiteX572" fmla="*/ 559909 w 7151938"/>
              <a:gd name="connsiteY572" fmla="*/ 5312848 h 5596522"/>
              <a:gd name="connsiteX573" fmla="*/ 546477 w 7151938"/>
              <a:gd name="connsiteY573" fmla="*/ 5299787 h 5596522"/>
              <a:gd name="connsiteX574" fmla="*/ 533365 w 7151938"/>
              <a:gd name="connsiteY574" fmla="*/ 5287114 h 5596522"/>
              <a:gd name="connsiteX575" fmla="*/ 520675 w 7151938"/>
              <a:gd name="connsiteY575" fmla="*/ 5273765 h 5596522"/>
              <a:gd name="connsiteX576" fmla="*/ 508051 w 7151938"/>
              <a:gd name="connsiteY576" fmla="*/ 5259707 h 5596522"/>
              <a:gd name="connsiteX577" fmla="*/ 495748 w 7151938"/>
              <a:gd name="connsiteY577" fmla="*/ 5246037 h 5596522"/>
              <a:gd name="connsiteX578" fmla="*/ 483158 w 7151938"/>
              <a:gd name="connsiteY578" fmla="*/ 5231625 h 5596522"/>
              <a:gd name="connsiteX579" fmla="*/ 470600 w 7151938"/>
              <a:gd name="connsiteY579" fmla="*/ 5216858 h 5596522"/>
              <a:gd name="connsiteX580" fmla="*/ 458043 w 7151938"/>
              <a:gd name="connsiteY580" fmla="*/ 5202091 h 5596522"/>
              <a:gd name="connsiteX581" fmla="*/ 445873 w 7151938"/>
              <a:gd name="connsiteY581" fmla="*/ 5187004 h 5596522"/>
              <a:gd name="connsiteX582" fmla="*/ 433704 w 7151938"/>
              <a:gd name="connsiteY582" fmla="*/ 5171916 h 5596522"/>
              <a:gd name="connsiteX583" fmla="*/ 421922 w 7151938"/>
              <a:gd name="connsiteY583" fmla="*/ 5156507 h 5596522"/>
              <a:gd name="connsiteX584" fmla="*/ 409818 w 7151938"/>
              <a:gd name="connsiteY584" fmla="*/ 5140710 h 5596522"/>
              <a:gd name="connsiteX585" fmla="*/ 398103 w 7151938"/>
              <a:gd name="connsiteY585" fmla="*/ 5124593 h 5596522"/>
              <a:gd name="connsiteX586" fmla="*/ 386742 w 7151938"/>
              <a:gd name="connsiteY586" fmla="*/ 5108508 h 5596522"/>
              <a:gd name="connsiteX587" fmla="*/ 375061 w 7151938"/>
              <a:gd name="connsiteY587" fmla="*/ 5092036 h 5596522"/>
              <a:gd name="connsiteX588" fmla="*/ 363732 w 7151938"/>
              <a:gd name="connsiteY588" fmla="*/ 5075598 h 5596522"/>
              <a:gd name="connsiteX589" fmla="*/ 352439 w 7151938"/>
              <a:gd name="connsiteY589" fmla="*/ 5058803 h 5596522"/>
              <a:gd name="connsiteX590" fmla="*/ 341886 w 7151938"/>
              <a:gd name="connsiteY590" fmla="*/ 5041722 h 5596522"/>
              <a:gd name="connsiteX591" fmla="*/ 330659 w 7151938"/>
              <a:gd name="connsiteY591" fmla="*/ 5024221 h 5596522"/>
              <a:gd name="connsiteX592" fmla="*/ 320139 w 7151938"/>
              <a:gd name="connsiteY592" fmla="*/ 5006784 h 5596522"/>
              <a:gd name="connsiteX593" fmla="*/ 309654 w 7151938"/>
              <a:gd name="connsiteY593" fmla="*/ 4988995 h 5596522"/>
              <a:gd name="connsiteX594" fmla="*/ 299169 w 7151938"/>
              <a:gd name="connsiteY594" fmla="*/ 4971205 h 5596522"/>
              <a:gd name="connsiteX595" fmla="*/ 289071 w 7151938"/>
              <a:gd name="connsiteY595" fmla="*/ 4953095 h 5596522"/>
              <a:gd name="connsiteX596" fmla="*/ 279328 w 7151938"/>
              <a:gd name="connsiteY596" fmla="*/ 4935016 h 5596522"/>
              <a:gd name="connsiteX597" fmla="*/ 269263 w 7151938"/>
              <a:gd name="connsiteY597" fmla="*/ 4916551 h 5596522"/>
              <a:gd name="connsiteX598" fmla="*/ 259587 w 7151938"/>
              <a:gd name="connsiteY598" fmla="*/ 4897764 h 5596522"/>
              <a:gd name="connsiteX599" fmla="*/ 250618 w 7151938"/>
              <a:gd name="connsiteY599" fmla="*/ 4879044 h 5596522"/>
              <a:gd name="connsiteX600" fmla="*/ 241330 w 7151938"/>
              <a:gd name="connsiteY600" fmla="*/ 4859935 h 5596522"/>
              <a:gd name="connsiteX601" fmla="*/ 232073 w 7151938"/>
              <a:gd name="connsiteY601" fmla="*/ 4840473 h 5596522"/>
              <a:gd name="connsiteX602" fmla="*/ 223493 w 7151938"/>
              <a:gd name="connsiteY602" fmla="*/ 4821432 h 5596522"/>
              <a:gd name="connsiteX603" fmla="*/ 214980 w 7151938"/>
              <a:gd name="connsiteY603" fmla="*/ 4801683 h 5596522"/>
              <a:gd name="connsiteX604" fmla="*/ 206820 w 7151938"/>
              <a:gd name="connsiteY604" fmla="*/ 4781966 h 5596522"/>
              <a:gd name="connsiteX605" fmla="*/ 198695 w 7151938"/>
              <a:gd name="connsiteY605" fmla="*/ 4761895 h 5596522"/>
              <a:gd name="connsiteX606" fmla="*/ 190568 w 7151938"/>
              <a:gd name="connsiteY606" fmla="*/ 4741823 h 5596522"/>
              <a:gd name="connsiteX607" fmla="*/ 183185 w 7151938"/>
              <a:gd name="connsiteY607" fmla="*/ 4721465 h 5596522"/>
              <a:gd name="connsiteX608" fmla="*/ 175446 w 7151938"/>
              <a:gd name="connsiteY608" fmla="*/ 4701073 h 5596522"/>
              <a:gd name="connsiteX609" fmla="*/ 160558 w 7151938"/>
              <a:gd name="connsiteY609" fmla="*/ 4657840 h 5596522"/>
              <a:gd name="connsiteX610" fmla="*/ 146411 w 7151938"/>
              <a:gd name="connsiteY610" fmla="*/ 4614320 h 5596522"/>
              <a:gd name="connsiteX611" fmla="*/ 133006 w 7151938"/>
              <a:gd name="connsiteY611" fmla="*/ 4570511 h 5596522"/>
              <a:gd name="connsiteX612" fmla="*/ 120022 w 7151938"/>
              <a:gd name="connsiteY612" fmla="*/ 4526028 h 5596522"/>
              <a:gd name="connsiteX613" fmla="*/ 107748 w 7151938"/>
              <a:gd name="connsiteY613" fmla="*/ 4481612 h 5596522"/>
              <a:gd name="connsiteX614" fmla="*/ 96215 w 7151938"/>
              <a:gd name="connsiteY614" fmla="*/ 4436906 h 5596522"/>
              <a:gd name="connsiteX615" fmla="*/ 85779 w 7151938"/>
              <a:gd name="connsiteY615" fmla="*/ 4391947 h 5596522"/>
              <a:gd name="connsiteX616" fmla="*/ 75376 w 7151938"/>
              <a:gd name="connsiteY616" fmla="*/ 4346633 h 5596522"/>
              <a:gd name="connsiteX617" fmla="*/ 65649 w 7151938"/>
              <a:gd name="connsiteY617" fmla="*/ 4301741 h 5596522"/>
              <a:gd name="connsiteX618" fmla="*/ 56731 w 7151938"/>
              <a:gd name="connsiteY618" fmla="*/ 4255851 h 5596522"/>
              <a:gd name="connsiteX619" fmla="*/ 48808 w 7151938"/>
              <a:gd name="connsiteY619" fmla="*/ 4210770 h 5596522"/>
              <a:gd name="connsiteX620" fmla="*/ 40953 w 7151938"/>
              <a:gd name="connsiteY620" fmla="*/ 4164981 h 5596522"/>
              <a:gd name="connsiteX621" fmla="*/ 34161 w 7151938"/>
              <a:gd name="connsiteY621" fmla="*/ 4119291 h 5596522"/>
              <a:gd name="connsiteX622" fmla="*/ 27724 w 7151938"/>
              <a:gd name="connsiteY622" fmla="*/ 4073636 h 5596522"/>
              <a:gd name="connsiteX623" fmla="*/ 21995 w 7151938"/>
              <a:gd name="connsiteY623" fmla="*/ 4028045 h 5596522"/>
              <a:gd name="connsiteX624" fmla="*/ 16942 w 7151938"/>
              <a:gd name="connsiteY624" fmla="*/ 3982877 h 5596522"/>
              <a:gd name="connsiteX625" fmla="*/ 12664 w 7151938"/>
              <a:gd name="connsiteY625" fmla="*/ 3937066 h 5596522"/>
              <a:gd name="connsiteX626" fmla="*/ 9029 w 7151938"/>
              <a:gd name="connsiteY626" fmla="*/ 3892030 h 5596522"/>
              <a:gd name="connsiteX627" fmla="*/ 5782 w 7151938"/>
              <a:gd name="connsiteY627" fmla="*/ 3846673 h 5596522"/>
              <a:gd name="connsiteX628" fmla="*/ 3564 w 7151938"/>
              <a:gd name="connsiteY628" fmla="*/ 3801771 h 5596522"/>
              <a:gd name="connsiteX629" fmla="*/ 1312 w 7151938"/>
              <a:gd name="connsiteY629" fmla="*/ 3757223 h 5596522"/>
              <a:gd name="connsiteX630" fmla="*/ 512 w 7151938"/>
              <a:gd name="connsiteY630" fmla="*/ 3712454 h 5596522"/>
              <a:gd name="connsiteX631" fmla="*/ 0 w 7151938"/>
              <a:gd name="connsiteY631" fmla="*/ 3668427 h 5596522"/>
              <a:gd name="connsiteX632" fmla="*/ 197 w 7151938"/>
              <a:gd name="connsiteY632" fmla="*/ 3624467 h 5596522"/>
              <a:gd name="connsiteX633" fmla="*/ 327 w 7151938"/>
              <a:gd name="connsiteY633" fmla="*/ 3581216 h 5596522"/>
              <a:gd name="connsiteX634" fmla="*/ 1908 w 7151938"/>
              <a:gd name="connsiteY634" fmla="*/ 3537743 h 5596522"/>
              <a:gd name="connsiteX635" fmla="*/ 3777 w 7151938"/>
              <a:gd name="connsiteY635" fmla="*/ 3495012 h 5596522"/>
              <a:gd name="connsiteX636" fmla="*/ 6321 w 7151938"/>
              <a:gd name="connsiteY636" fmla="*/ 3452701 h 5596522"/>
              <a:gd name="connsiteX637" fmla="*/ 9508 w 7151938"/>
              <a:gd name="connsiteY637" fmla="*/ 3411168 h 5596522"/>
              <a:gd name="connsiteX638" fmla="*/ 13403 w 7151938"/>
              <a:gd name="connsiteY638" fmla="*/ 3369700 h 5596522"/>
              <a:gd name="connsiteX639" fmla="*/ 17941 w 7151938"/>
              <a:gd name="connsiteY639" fmla="*/ 3329008 h 5596522"/>
              <a:gd name="connsiteX640" fmla="*/ 22800 w 7151938"/>
              <a:gd name="connsiteY640" fmla="*/ 3288702 h 5596522"/>
              <a:gd name="connsiteX641" fmla="*/ 26915 w 7151938"/>
              <a:gd name="connsiteY641" fmla="*/ 3260128 h 5596522"/>
              <a:gd name="connsiteX642" fmla="*/ 31030 w 7151938"/>
              <a:gd name="connsiteY642" fmla="*/ 3231552 h 5596522"/>
              <a:gd name="connsiteX643" fmla="*/ 35144 w 7151938"/>
              <a:gd name="connsiteY643" fmla="*/ 3202977 h 5596522"/>
              <a:gd name="connsiteX644" fmla="*/ 39613 w 7151938"/>
              <a:gd name="connsiteY644" fmla="*/ 3174435 h 5596522"/>
              <a:gd name="connsiteX645" fmla="*/ 44404 w 7151938"/>
              <a:gd name="connsiteY645" fmla="*/ 3146281 h 5596522"/>
              <a:gd name="connsiteX646" fmla="*/ 49227 w 7151938"/>
              <a:gd name="connsiteY646" fmla="*/ 3117773 h 5596522"/>
              <a:gd name="connsiteX647" fmla="*/ 54371 w 7151938"/>
              <a:gd name="connsiteY647" fmla="*/ 3089652 h 5596522"/>
              <a:gd name="connsiteX648" fmla="*/ 59515 w 7151938"/>
              <a:gd name="connsiteY648" fmla="*/ 3061531 h 5596522"/>
              <a:gd name="connsiteX649" fmla="*/ 64660 w 7151938"/>
              <a:gd name="connsiteY649" fmla="*/ 3033411 h 5596522"/>
              <a:gd name="connsiteX650" fmla="*/ 70193 w 7151938"/>
              <a:gd name="connsiteY650" fmla="*/ 3004968 h 5596522"/>
              <a:gd name="connsiteX651" fmla="*/ 76013 w 7151938"/>
              <a:gd name="connsiteY651" fmla="*/ 2977268 h 5596522"/>
              <a:gd name="connsiteX652" fmla="*/ 82221 w 7151938"/>
              <a:gd name="connsiteY652" fmla="*/ 2949248 h 5596522"/>
              <a:gd name="connsiteX653" fmla="*/ 94249 w 7151938"/>
              <a:gd name="connsiteY653" fmla="*/ 2893527 h 5596522"/>
              <a:gd name="connsiteX654" fmla="*/ 107661 w 7151938"/>
              <a:gd name="connsiteY654" fmla="*/ 2838293 h 5596522"/>
              <a:gd name="connsiteX655" fmla="*/ 121107 w 7151938"/>
              <a:gd name="connsiteY655" fmla="*/ 2782706 h 5596522"/>
              <a:gd name="connsiteX656" fmla="*/ 135550 w 7151938"/>
              <a:gd name="connsiteY656" fmla="*/ 2727928 h 5596522"/>
              <a:gd name="connsiteX657" fmla="*/ 150346 w 7151938"/>
              <a:gd name="connsiteY657" fmla="*/ 2673181 h 5596522"/>
              <a:gd name="connsiteX658" fmla="*/ 165819 w 7151938"/>
              <a:gd name="connsiteY658" fmla="*/ 2618856 h 5596522"/>
              <a:gd name="connsiteX659" fmla="*/ 182033 w 7151938"/>
              <a:gd name="connsiteY659" fmla="*/ 2564245 h 5596522"/>
              <a:gd name="connsiteX660" fmla="*/ 198890 w 7151938"/>
              <a:gd name="connsiteY660" fmla="*/ 2510406 h 5596522"/>
              <a:gd name="connsiteX661" fmla="*/ 216455 w 7151938"/>
              <a:gd name="connsiteY661" fmla="*/ 2456636 h 5596522"/>
              <a:gd name="connsiteX662" fmla="*/ 234342 w 7151938"/>
              <a:gd name="connsiteY662" fmla="*/ 2403254 h 5596522"/>
              <a:gd name="connsiteX663" fmla="*/ 243994 w 7151938"/>
              <a:gd name="connsiteY663" fmla="*/ 2376629 h 5596522"/>
              <a:gd name="connsiteX664" fmla="*/ 253259 w 7151938"/>
              <a:gd name="connsiteY664" fmla="*/ 2350325 h 5596522"/>
              <a:gd name="connsiteX665" fmla="*/ 262911 w 7151938"/>
              <a:gd name="connsiteY665" fmla="*/ 2323700 h 5596522"/>
              <a:gd name="connsiteX666" fmla="*/ 272851 w 7151938"/>
              <a:gd name="connsiteY666" fmla="*/ 2297817 h 5596522"/>
              <a:gd name="connsiteX667" fmla="*/ 282824 w 7151938"/>
              <a:gd name="connsiteY667" fmla="*/ 2271580 h 5596522"/>
              <a:gd name="connsiteX668" fmla="*/ 293119 w 7151938"/>
              <a:gd name="connsiteY668" fmla="*/ 2245733 h 5596522"/>
              <a:gd name="connsiteX669" fmla="*/ 303446 w 7151938"/>
              <a:gd name="connsiteY669" fmla="*/ 2219529 h 5596522"/>
              <a:gd name="connsiteX670" fmla="*/ 314483 w 7151938"/>
              <a:gd name="connsiteY670" fmla="*/ 2193390 h 5596522"/>
              <a:gd name="connsiteX671" fmla="*/ 325099 w 7151938"/>
              <a:gd name="connsiteY671" fmla="*/ 2167930 h 5596522"/>
              <a:gd name="connsiteX672" fmla="*/ 336456 w 7151938"/>
              <a:gd name="connsiteY672" fmla="*/ 2142179 h 5596522"/>
              <a:gd name="connsiteX673" fmla="*/ 347427 w 7151938"/>
              <a:gd name="connsiteY673" fmla="*/ 2116752 h 5596522"/>
              <a:gd name="connsiteX674" fmla="*/ 359139 w 7151938"/>
              <a:gd name="connsiteY674" fmla="*/ 2091034 h 5596522"/>
              <a:gd name="connsiteX675" fmla="*/ 370463 w 7151938"/>
              <a:gd name="connsiteY675" fmla="*/ 2065641 h 5596522"/>
              <a:gd name="connsiteX676" fmla="*/ 382497 w 7151938"/>
              <a:gd name="connsiteY676" fmla="*/ 2040313 h 5596522"/>
              <a:gd name="connsiteX677" fmla="*/ 394496 w 7151938"/>
              <a:gd name="connsiteY677" fmla="*/ 2015337 h 5596522"/>
              <a:gd name="connsiteX678" fmla="*/ 406884 w 7151938"/>
              <a:gd name="connsiteY678" fmla="*/ 1990042 h 5596522"/>
              <a:gd name="connsiteX679" fmla="*/ 419594 w 7151938"/>
              <a:gd name="connsiteY679" fmla="*/ 1965135 h 5596522"/>
              <a:gd name="connsiteX680" fmla="*/ 431948 w 7151938"/>
              <a:gd name="connsiteY680" fmla="*/ 1940195 h 5596522"/>
              <a:gd name="connsiteX681" fmla="*/ 444624 w 7151938"/>
              <a:gd name="connsiteY681" fmla="*/ 1915641 h 5596522"/>
              <a:gd name="connsiteX682" fmla="*/ 457686 w 7151938"/>
              <a:gd name="connsiteY682" fmla="*/ 1890766 h 5596522"/>
              <a:gd name="connsiteX683" fmla="*/ 470717 w 7151938"/>
              <a:gd name="connsiteY683" fmla="*/ 1866247 h 5596522"/>
              <a:gd name="connsiteX684" fmla="*/ 484455 w 7151938"/>
              <a:gd name="connsiteY684" fmla="*/ 1841794 h 5596522"/>
              <a:gd name="connsiteX685" fmla="*/ 497486 w 7151938"/>
              <a:gd name="connsiteY685" fmla="*/ 1817275 h 5596522"/>
              <a:gd name="connsiteX686" fmla="*/ 511224 w 7151938"/>
              <a:gd name="connsiteY686" fmla="*/ 1792822 h 5596522"/>
              <a:gd name="connsiteX687" fmla="*/ 525251 w 7151938"/>
              <a:gd name="connsiteY687" fmla="*/ 1769112 h 5596522"/>
              <a:gd name="connsiteX688" fmla="*/ 538956 w 7151938"/>
              <a:gd name="connsiteY688" fmla="*/ 1745012 h 5596522"/>
              <a:gd name="connsiteX689" fmla="*/ 553371 w 7151938"/>
              <a:gd name="connsiteY689" fmla="*/ 1720981 h 5596522"/>
              <a:gd name="connsiteX690" fmla="*/ 567752 w 7151938"/>
              <a:gd name="connsiteY690" fmla="*/ 1697303 h 5596522"/>
              <a:gd name="connsiteX691" fmla="*/ 582167 w 7151938"/>
              <a:gd name="connsiteY691" fmla="*/ 1673269 h 5596522"/>
              <a:gd name="connsiteX692" fmla="*/ 596868 w 7151938"/>
              <a:gd name="connsiteY692" fmla="*/ 1649979 h 5596522"/>
              <a:gd name="connsiteX693" fmla="*/ 611992 w 7151938"/>
              <a:gd name="connsiteY693" fmla="*/ 1626014 h 5596522"/>
              <a:gd name="connsiteX694" fmla="*/ 627015 w 7151938"/>
              <a:gd name="connsiteY694" fmla="*/ 1603113 h 5596522"/>
              <a:gd name="connsiteX695" fmla="*/ 642071 w 7151938"/>
              <a:gd name="connsiteY695" fmla="*/ 1579856 h 5596522"/>
              <a:gd name="connsiteX696" fmla="*/ 657516 w 7151938"/>
              <a:gd name="connsiteY696" fmla="*/ 1556278 h 5596522"/>
              <a:gd name="connsiteX697" fmla="*/ 673636 w 7151938"/>
              <a:gd name="connsiteY697" fmla="*/ 1533120 h 5596522"/>
              <a:gd name="connsiteX698" fmla="*/ 689402 w 7151938"/>
              <a:gd name="connsiteY698" fmla="*/ 1509930 h 5596522"/>
              <a:gd name="connsiteX699" fmla="*/ 705455 w 7151938"/>
              <a:gd name="connsiteY699" fmla="*/ 1487482 h 5596522"/>
              <a:gd name="connsiteX700" fmla="*/ 721930 w 7151938"/>
              <a:gd name="connsiteY700" fmla="*/ 1464360 h 5596522"/>
              <a:gd name="connsiteX701" fmla="*/ 738337 w 7151938"/>
              <a:gd name="connsiteY701" fmla="*/ 1441946 h 5596522"/>
              <a:gd name="connsiteX702" fmla="*/ 755453 w 7151938"/>
              <a:gd name="connsiteY702" fmla="*/ 1419598 h 5596522"/>
              <a:gd name="connsiteX703" fmla="*/ 772604 w 7151938"/>
              <a:gd name="connsiteY703" fmla="*/ 1396895 h 5596522"/>
              <a:gd name="connsiteX704" fmla="*/ 789687 w 7151938"/>
              <a:gd name="connsiteY704" fmla="*/ 1374902 h 5596522"/>
              <a:gd name="connsiteX705" fmla="*/ 806769 w 7151938"/>
              <a:gd name="connsiteY705" fmla="*/ 1352908 h 5596522"/>
              <a:gd name="connsiteX706" fmla="*/ 824596 w 7151938"/>
              <a:gd name="connsiteY706" fmla="*/ 1330626 h 5596522"/>
              <a:gd name="connsiteX707" fmla="*/ 842354 w 7151938"/>
              <a:gd name="connsiteY707" fmla="*/ 1309053 h 5596522"/>
              <a:gd name="connsiteX708" fmla="*/ 860467 w 7151938"/>
              <a:gd name="connsiteY708" fmla="*/ 1287514 h 5596522"/>
              <a:gd name="connsiteX709" fmla="*/ 878969 w 7151938"/>
              <a:gd name="connsiteY709" fmla="*/ 1265654 h 5596522"/>
              <a:gd name="connsiteX710" fmla="*/ 897403 w 7151938"/>
              <a:gd name="connsiteY710" fmla="*/ 1244502 h 5596522"/>
              <a:gd name="connsiteX711" fmla="*/ 915837 w 7151938"/>
              <a:gd name="connsiteY711" fmla="*/ 1223351 h 5596522"/>
              <a:gd name="connsiteX712" fmla="*/ 935014 w 7151938"/>
              <a:gd name="connsiteY712" fmla="*/ 1201911 h 5596522"/>
              <a:gd name="connsiteX713" fmla="*/ 953770 w 7151938"/>
              <a:gd name="connsiteY713" fmla="*/ 1181147 h 5596522"/>
              <a:gd name="connsiteX714" fmla="*/ 973234 w 7151938"/>
              <a:gd name="connsiteY714" fmla="*/ 1160450 h 5596522"/>
              <a:gd name="connsiteX715" fmla="*/ 992343 w 7151938"/>
              <a:gd name="connsiteY715" fmla="*/ 1139720 h 5596522"/>
              <a:gd name="connsiteX716" fmla="*/ 1012163 w 7151938"/>
              <a:gd name="connsiteY716" fmla="*/ 1119056 h 5596522"/>
              <a:gd name="connsiteX717" fmla="*/ 1031915 w 7151938"/>
              <a:gd name="connsiteY717" fmla="*/ 1099100 h 5596522"/>
              <a:gd name="connsiteX718" fmla="*/ 1051700 w 7151938"/>
              <a:gd name="connsiteY718" fmla="*/ 1078791 h 5596522"/>
              <a:gd name="connsiteX719" fmla="*/ 1071840 w 7151938"/>
              <a:gd name="connsiteY719" fmla="*/ 1058515 h 5596522"/>
              <a:gd name="connsiteX720" fmla="*/ 1091947 w 7151938"/>
              <a:gd name="connsiteY720" fmla="*/ 1038593 h 5596522"/>
              <a:gd name="connsiteX721" fmla="*/ 1112375 w 7151938"/>
              <a:gd name="connsiteY721" fmla="*/ 1019059 h 5596522"/>
              <a:gd name="connsiteX722" fmla="*/ 1133157 w 7151938"/>
              <a:gd name="connsiteY722" fmla="*/ 999559 h 5596522"/>
              <a:gd name="connsiteX723" fmla="*/ 1153972 w 7151938"/>
              <a:gd name="connsiteY723" fmla="*/ 979703 h 5596522"/>
              <a:gd name="connsiteX724" fmla="*/ 1174721 w 7151938"/>
              <a:gd name="connsiteY724" fmla="*/ 960557 h 5596522"/>
              <a:gd name="connsiteX725" fmla="*/ 1195825 w 7151938"/>
              <a:gd name="connsiteY725" fmla="*/ 941443 h 5596522"/>
              <a:gd name="connsiteX726" fmla="*/ 1217604 w 7151938"/>
              <a:gd name="connsiteY726" fmla="*/ 922751 h 5596522"/>
              <a:gd name="connsiteX727" fmla="*/ 1239483 w 7151938"/>
              <a:gd name="connsiteY727" fmla="*/ 902996 h 5596522"/>
              <a:gd name="connsiteX728" fmla="*/ 1261261 w 7151938"/>
              <a:gd name="connsiteY728" fmla="*/ 884304 h 5596522"/>
              <a:gd name="connsiteX729" fmla="*/ 1283428 w 7151938"/>
              <a:gd name="connsiteY729" fmla="*/ 865291 h 5596522"/>
              <a:gd name="connsiteX730" fmla="*/ 1305561 w 7151938"/>
              <a:gd name="connsiteY730" fmla="*/ 846632 h 5596522"/>
              <a:gd name="connsiteX731" fmla="*/ 1328049 w 7151938"/>
              <a:gd name="connsiteY731" fmla="*/ 828007 h 5596522"/>
              <a:gd name="connsiteX732" fmla="*/ 1350858 w 7151938"/>
              <a:gd name="connsiteY732" fmla="*/ 809769 h 5596522"/>
              <a:gd name="connsiteX733" fmla="*/ 1373346 w 7151938"/>
              <a:gd name="connsiteY733" fmla="*/ 791144 h 5596522"/>
              <a:gd name="connsiteX734" fmla="*/ 1396155 w 7151938"/>
              <a:gd name="connsiteY734" fmla="*/ 772905 h 5596522"/>
              <a:gd name="connsiteX735" fmla="*/ 1419318 w 7151938"/>
              <a:gd name="connsiteY735" fmla="*/ 754701 h 5596522"/>
              <a:gd name="connsiteX736" fmla="*/ 1442448 w 7151938"/>
              <a:gd name="connsiteY736" fmla="*/ 736851 h 5596522"/>
              <a:gd name="connsiteX737" fmla="*/ 1465899 w 7151938"/>
              <a:gd name="connsiteY737" fmla="*/ 719389 h 5596522"/>
              <a:gd name="connsiteX738" fmla="*/ 1489383 w 7151938"/>
              <a:gd name="connsiteY738" fmla="*/ 701572 h 5596522"/>
              <a:gd name="connsiteX739" fmla="*/ 1512868 w 7151938"/>
              <a:gd name="connsiteY739" fmla="*/ 683755 h 5596522"/>
              <a:gd name="connsiteX740" fmla="*/ 1536673 w 7151938"/>
              <a:gd name="connsiteY740" fmla="*/ 666327 h 5596522"/>
              <a:gd name="connsiteX741" fmla="*/ 1560800 w 7151938"/>
              <a:gd name="connsiteY741" fmla="*/ 649284 h 5596522"/>
              <a:gd name="connsiteX742" fmla="*/ 1584572 w 7151938"/>
              <a:gd name="connsiteY742" fmla="*/ 632210 h 5596522"/>
              <a:gd name="connsiteX743" fmla="*/ 1608698 w 7151938"/>
              <a:gd name="connsiteY743" fmla="*/ 615169 h 5596522"/>
              <a:gd name="connsiteX744" fmla="*/ 1633146 w 7151938"/>
              <a:gd name="connsiteY744" fmla="*/ 598515 h 5596522"/>
              <a:gd name="connsiteX745" fmla="*/ 1657594 w 7151938"/>
              <a:gd name="connsiteY745" fmla="*/ 581861 h 5596522"/>
              <a:gd name="connsiteX746" fmla="*/ 1682042 w 7151938"/>
              <a:gd name="connsiteY746" fmla="*/ 565208 h 5596522"/>
              <a:gd name="connsiteX747" fmla="*/ 1706456 w 7151938"/>
              <a:gd name="connsiteY747" fmla="*/ 548909 h 5596522"/>
              <a:gd name="connsiteX748" fmla="*/ 1731580 w 7151938"/>
              <a:gd name="connsiteY748" fmla="*/ 532676 h 5596522"/>
              <a:gd name="connsiteX749" fmla="*/ 1756703 w 7151938"/>
              <a:gd name="connsiteY749" fmla="*/ 516444 h 5596522"/>
              <a:gd name="connsiteX750" fmla="*/ 1781827 w 7151938"/>
              <a:gd name="connsiteY750" fmla="*/ 500212 h 5596522"/>
              <a:gd name="connsiteX751" fmla="*/ 1806916 w 7151938"/>
              <a:gd name="connsiteY751" fmla="*/ 484333 h 5596522"/>
              <a:gd name="connsiteX752" fmla="*/ 1832328 w 7151938"/>
              <a:gd name="connsiteY752" fmla="*/ 468843 h 5596522"/>
              <a:gd name="connsiteX753" fmla="*/ 1858093 w 7151938"/>
              <a:gd name="connsiteY753" fmla="*/ 453386 h 5596522"/>
              <a:gd name="connsiteX754" fmla="*/ 1883505 w 7151938"/>
              <a:gd name="connsiteY754" fmla="*/ 437895 h 5596522"/>
              <a:gd name="connsiteX755" fmla="*/ 1909237 w 7151938"/>
              <a:gd name="connsiteY755" fmla="*/ 422792 h 5596522"/>
              <a:gd name="connsiteX756" fmla="*/ 1935324 w 7151938"/>
              <a:gd name="connsiteY756" fmla="*/ 407723 h 5596522"/>
              <a:gd name="connsiteX757" fmla="*/ 1961056 w 7151938"/>
              <a:gd name="connsiteY757" fmla="*/ 392620 h 5596522"/>
              <a:gd name="connsiteX758" fmla="*/ 1987464 w 7151938"/>
              <a:gd name="connsiteY758" fmla="*/ 377939 h 5596522"/>
              <a:gd name="connsiteX759" fmla="*/ 2025138 w 7151938"/>
              <a:gd name="connsiteY759" fmla="*/ 357522 h 5596522"/>
              <a:gd name="connsiteX760" fmla="*/ 2063840 w 7151938"/>
              <a:gd name="connsiteY760" fmla="*/ 337559 h 5596522"/>
              <a:gd name="connsiteX761" fmla="*/ 2103252 w 7151938"/>
              <a:gd name="connsiteY761" fmla="*/ 317663 h 5596522"/>
              <a:gd name="connsiteX762" fmla="*/ 2143628 w 7151938"/>
              <a:gd name="connsiteY762" fmla="*/ 298931 h 5596522"/>
              <a:gd name="connsiteX763" fmla="*/ 2185067 w 7151938"/>
              <a:gd name="connsiteY763" fmla="*/ 280297 h 5596522"/>
              <a:gd name="connsiteX764" fmla="*/ 2227889 w 7151938"/>
              <a:gd name="connsiteY764" fmla="*/ 262151 h 5596522"/>
              <a:gd name="connsiteX765" fmla="*/ 2270968 w 7151938"/>
              <a:gd name="connsiteY765" fmla="*/ 245103 h 5596522"/>
              <a:gd name="connsiteX766" fmla="*/ 2314721 w 7151938"/>
              <a:gd name="connsiteY766" fmla="*/ 228475 h 5596522"/>
              <a:gd name="connsiteX767" fmla="*/ 2359504 w 7151938"/>
              <a:gd name="connsiteY767" fmla="*/ 212302 h 5596522"/>
              <a:gd name="connsiteX768" fmla="*/ 2404962 w 7151938"/>
              <a:gd name="connsiteY768" fmla="*/ 196549 h 5596522"/>
              <a:gd name="connsiteX769" fmla="*/ 2451418 w 7151938"/>
              <a:gd name="connsiteY769" fmla="*/ 181606 h 5596522"/>
              <a:gd name="connsiteX770" fmla="*/ 2498228 w 7151938"/>
              <a:gd name="connsiteY770" fmla="*/ 166696 h 5596522"/>
              <a:gd name="connsiteX771" fmla="*/ 2545647 w 7151938"/>
              <a:gd name="connsiteY771" fmla="*/ 152914 h 5596522"/>
              <a:gd name="connsiteX772" fmla="*/ 2593741 w 7151938"/>
              <a:gd name="connsiteY772" fmla="*/ 139555 h 5596522"/>
              <a:gd name="connsiteX773" fmla="*/ 2642511 w 7151938"/>
              <a:gd name="connsiteY773" fmla="*/ 126617 h 5596522"/>
              <a:gd name="connsiteX774" fmla="*/ 2691569 w 7151938"/>
              <a:gd name="connsiteY774" fmla="*/ 114421 h 5596522"/>
              <a:gd name="connsiteX775" fmla="*/ 2741235 w 7151938"/>
              <a:gd name="connsiteY775" fmla="*/ 103353 h 5596522"/>
              <a:gd name="connsiteX776" fmla="*/ 2791257 w 7151938"/>
              <a:gd name="connsiteY776" fmla="*/ 92321 h 5596522"/>
              <a:gd name="connsiteX777" fmla="*/ 2841953 w 7151938"/>
              <a:gd name="connsiteY777" fmla="*/ 81709 h 5596522"/>
              <a:gd name="connsiteX778" fmla="*/ 2893292 w 7151938"/>
              <a:gd name="connsiteY778" fmla="*/ 71871 h 5596522"/>
              <a:gd name="connsiteX779" fmla="*/ 2944565 w 7151938"/>
              <a:gd name="connsiteY779" fmla="*/ 62744 h 5596522"/>
              <a:gd name="connsiteX780" fmla="*/ 2996158 w 7151938"/>
              <a:gd name="connsiteY780" fmla="*/ 54003 h 5596522"/>
              <a:gd name="connsiteX781" fmla="*/ 3048006 w 7151938"/>
              <a:gd name="connsiteY781" fmla="*/ 46360 h 5596522"/>
              <a:gd name="connsiteX782" fmla="*/ 3100208 w 7151938"/>
              <a:gd name="connsiteY782" fmla="*/ 38749 h 5596522"/>
              <a:gd name="connsiteX783" fmla="*/ 3153053 w 7151938"/>
              <a:gd name="connsiteY783" fmla="*/ 31915 h 5596522"/>
              <a:gd name="connsiteX784" fmla="*/ 3205798 w 7151938"/>
              <a:gd name="connsiteY784" fmla="*/ 26143 h 5596522"/>
              <a:gd name="connsiteX785" fmla="*/ 3258542 w 7151938"/>
              <a:gd name="connsiteY785" fmla="*/ 20371 h 5596522"/>
              <a:gd name="connsiteX786" fmla="*/ 3311575 w 7151938"/>
              <a:gd name="connsiteY786" fmla="*/ 15342 h 5596522"/>
              <a:gd name="connsiteX787" fmla="*/ 3364863 w 7151938"/>
              <a:gd name="connsiteY787" fmla="*/ 11409 h 5596522"/>
              <a:gd name="connsiteX788" fmla="*/ 3418150 w 7151938"/>
              <a:gd name="connsiteY788" fmla="*/ 7476 h 5596522"/>
              <a:gd name="connsiteX789" fmla="*/ 3471337 w 7151938"/>
              <a:gd name="connsiteY789" fmla="*/ 4606 h 5596522"/>
              <a:gd name="connsiteX790" fmla="*/ 3524458 w 7151938"/>
              <a:gd name="connsiteY790" fmla="*/ 2446 h 5596522"/>
              <a:gd name="connsiteX791" fmla="*/ 3550664 w 7151938"/>
              <a:gd name="connsiteY791" fmla="*/ 1332 h 5596522"/>
              <a:gd name="connsiteX792" fmla="*/ 3576482 w 7151938"/>
              <a:gd name="connsiteY792" fmla="*/ 539 h 5596522"/>
              <a:gd name="connsiteX793" fmla="*/ 3602621 w 7151938"/>
              <a:gd name="connsiteY793" fmla="*/ 134 h 5596522"/>
              <a:gd name="connsiteX794" fmla="*/ 3628373 w 7151938"/>
              <a:gd name="connsiteY794" fmla="*/ 51 h 559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</a:cxnLst>
            <a:rect l="l" t="t" r="r" b="b"/>
            <a:pathLst>
              <a:path w="7151938" h="5596522">
                <a:moveTo>
                  <a:pt x="3654479" y="0"/>
                </a:moveTo>
                <a:lnTo>
                  <a:pt x="3680198" y="271"/>
                </a:lnTo>
                <a:lnTo>
                  <a:pt x="3706270" y="575"/>
                </a:lnTo>
                <a:lnTo>
                  <a:pt x="3731955" y="1201"/>
                </a:lnTo>
                <a:lnTo>
                  <a:pt x="3757961" y="2213"/>
                </a:lnTo>
                <a:lnTo>
                  <a:pt x="3783258" y="3160"/>
                </a:lnTo>
                <a:lnTo>
                  <a:pt x="3808877" y="4494"/>
                </a:lnTo>
                <a:lnTo>
                  <a:pt x="3834462" y="6182"/>
                </a:lnTo>
                <a:lnTo>
                  <a:pt x="3859693" y="7837"/>
                </a:lnTo>
                <a:lnTo>
                  <a:pt x="3885245" y="9880"/>
                </a:lnTo>
                <a:lnTo>
                  <a:pt x="3910409" y="12244"/>
                </a:lnTo>
                <a:lnTo>
                  <a:pt x="3935573" y="14608"/>
                </a:lnTo>
                <a:lnTo>
                  <a:pt x="3960704" y="17326"/>
                </a:lnTo>
                <a:lnTo>
                  <a:pt x="3985801" y="20399"/>
                </a:lnTo>
                <a:lnTo>
                  <a:pt x="4010544" y="23439"/>
                </a:lnTo>
                <a:lnTo>
                  <a:pt x="4035608" y="26866"/>
                </a:lnTo>
                <a:lnTo>
                  <a:pt x="4059964" y="30227"/>
                </a:lnTo>
                <a:lnTo>
                  <a:pt x="4084640" y="33975"/>
                </a:lnTo>
                <a:lnTo>
                  <a:pt x="4109284" y="38077"/>
                </a:lnTo>
                <a:lnTo>
                  <a:pt x="4133151" y="42822"/>
                </a:lnTo>
                <a:lnTo>
                  <a:pt x="4157761" y="47279"/>
                </a:lnTo>
                <a:lnTo>
                  <a:pt x="4181629" y="52024"/>
                </a:lnTo>
                <a:lnTo>
                  <a:pt x="4205497" y="56770"/>
                </a:lnTo>
                <a:lnTo>
                  <a:pt x="4229331" y="61869"/>
                </a:lnTo>
                <a:lnTo>
                  <a:pt x="4252778" y="67290"/>
                </a:lnTo>
                <a:lnTo>
                  <a:pt x="4276546" y="73098"/>
                </a:lnTo>
                <a:lnTo>
                  <a:pt x="4299960" y="78873"/>
                </a:lnTo>
                <a:lnTo>
                  <a:pt x="4322986" y="84969"/>
                </a:lnTo>
                <a:lnTo>
                  <a:pt x="4345624" y="91386"/>
                </a:lnTo>
                <a:lnTo>
                  <a:pt x="4368262" y="97804"/>
                </a:lnTo>
                <a:lnTo>
                  <a:pt x="4390479" y="104897"/>
                </a:lnTo>
                <a:lnTo>
                  <a:pt x="4413083" y="111669"/>
                </a:lnTo>
                <a:lnTo>
                  <a:pt x="4434913" y="119082"/>
                </a:lnTo>
                <a:lnTo>
                  <a:pt x="4438843" y="120483"/>
                </a:lnTo>
                <a:lnTo>
                  <a:pt x="4463219" y="114422"/>
                </a:lnTo>
                <a:lnTo>
                  <a:pt x="4512886" y="103355"/>
                </a:lnTo>
                <a:lnTo>
                  <a:pt x="4562907" y="92322"/>
                </a:lnTo>
                <a:lnTo>
                  <a:pt x="4613604" y="81710"/>
                </a:lnTo>
                <a:lnTo>
                  <a:pt x="4664943" y="71873"/>
                </a:lnTo>
                <a:lnTo>
                  <a:pt x="4716216" y="62745"/>
                </a:lnTo>
                <a:lnTo>
                  <a:pt x="4767809" y="54004"/>
                </a:lnTo>
                <a:lnTo>
                  <a:pt x="4819657" y="46361"/>
                </a:lnTo>
                <a:lnTo>
                  <a:pt x="4871859" y="38751"/>
                </a:lnTo>
                <a:lnTo>
                  <a:pt x="4924704" y="31916"/>
                </a:lnTo>
                <a:lnTo>
                  <a:pt x="4977449" y="26144"/>
                </a:lnTo>
                <a:lnTo>
                  <a:pt x="5030193" y="20373"/>
                </a:lnTo>
                <a:lnTo>
                  <a:pt x="5083226" y="15343"/>
                </a:lnTo>
                <a:lnTo>
                  <a:pt x="5136514" y="11411"/>
                </a:lnTo>
                <a:lnTo>
                  <a:pt x="5189801" y="7478"/>
                </a:lnTo>
                <a:lnTo>
                  <a:pt x="5242988" y="4607"/>
                </a:lnTo>
                <a:lnTo>
                  <a:pt x="5296108" y="2447"/>
                </a:lnTo>
                <a:lnTo>
                  <a:pt x="5322315" y="1334"/>
                </a:lnTo>
                <a:lnTo>
                  <a:pt x="5348133" y="541"/>
                </a:lnTo>
                <a:lnTo>
                  <a:pt x="5374272" y="136"/>
                </a:lnTo>
                <a:lnTo>
                  <a:pt x="5400024" y="52"/>
                </a:lnTo>
                <a:lnTo>
                  <a:pt x="5426130" y="2"/>
                </a:lnTo>
                <a:lnTo>
                  <a:pt x="5451849" y="272"/>
                </a:lnTo>
                <a:lnTo>
                  <a:pt x="5477920" y="576"/>
                </a:lnTo>
                <a:lnTo>
                  <a:pt x="5503606" y="1202"/>
                </a:lnTo>
                <a:lnTo>
                  <a:pt x="5529612" y="2215"/>
                </a:lnTo>
                <a:lnTo>
                  <a:pt x="5554909" y="3161"/>
                </a:lnTo>
                <a:lnTo>
                  <a:pt x="5580528" y="4495"/>
                </a:lnTo>
                <a:lnTo>
                  <a:pt x="5606113" y="6183"/>
                </a:lnTo>
                <a:lnTo>
                  <a:pt x="5631344" y="7839"/>
                </a:lnTo>
                <a:lnTo>
                  <a:pt x="5656896" y="9881"/>
                </a:lnTo>
                <a:lnTo>
                  <a:pt x="5682060" y="12245"/>
                </a:lnTo>
                <a:lnTo>
                  <a:pt x="5707224" y="14609"/>
                </a:lnTo>
                <a:lnTo>
                  <a:pt x="5732355" y="17328"/>
                </a:lnTo>
                <a:lnTo>
                  <a:pt x="5757452" y="20401"/>
                </a:lnTo>
                <a:lnTo>
                  <a:pt x="5782195" y="23440"/>
                </a:lnTo>
                <a:lnTo>
                  <a:pt x="5807259" y="26867"/>
                </a:lnTo>
                <a:lnTo>
                  <a:pt x="5831615" y="30228"/>
                </a:lnTo>
                <a:lnTo>
                  <a:pt x="5856291" y="33976"/>
                </a:lnTo>
                <a:lnTo>
                  <a:pt x="5880935" y="38078"/>
                </a:lnTo>
                <a:lnTo>
                  <a:pt x="5904802" y="42824"/>
                </a:lnTo>
                <a:lnTo>
                  <a:pt x="5929412" y="47281"/>
                </a:lnTo>
                <a:lnTo>
                  <a:pt x="5953280" y="52026"/>
                </a:lnTo>
                <a:lnTo>
                  <a:pt x="5977148" y="56771"/>
                </a:lnTo>
                <a:lnTo>
                  <a:pt x="6000982" y="61871"/>
                </a:lnTo>
                <a:lnTo>
                  <a:pt x="6024429" y="67291"/>
                </a:lnTo>
                <a:lnTo>
                  <a:pt x="6048197" y="73100"/>
                </a:lnTo>
                <a:lnTo>
                  <a:pt x="6071611" y="78874"/>
                </a:lnTo>
                <a:lnTo>
                  <a:pt x="6094636" y="84970"/>
                </a:lnTo>
                <a:lnTo>
                  <a:pt x="6117274" y="91388"/>
                </a:lnTo>
                <a:lnTo>
                  <a:pt x="6139912" y="97805"/>
                </a:lnTo>
                <a:lnTo>
                  <a:pt x="6162129" y="104898"/>
                </a:lnTo>
                <a:lnTo>
                  <a:pt x="6184734" y="111670"/>
                </a:lnTo>
                <a:lnTo>
                  <a:pt x="6206564" y="119084"/>
                </a:lnTo>
                <a:lnTo>
                  <a:pt x="6228359" y="126852"/>
                </a:lnTo>
                <a:lnTo>
                  <a:pt x="6249801" y="134587"/>
                </a:lnTo>
                <a:lnTo>
                  <a:pt x="6271918" y="142744"/>
                </a:lnTo>
                <a:lnTo>
                  <a:pt x="6292939" y="151154"/>
                </a:lnTo>
                <a:lnTo>
                  <a:pt x="6313959" y="159565"/>
                </a:lnTo>
                <a:lnTo>
                  <a:pt x="6334946" y="168330"/>
                </a:lnTo>
                <a:lnTo>
                  <a:pt x="6355901" y="177449"/>
                </a:lnTo>
                <a:lnTo>
                  <a:pt x="6376467" y="186890"/>
                </a:lnTo>
                <a:lnTo>
                  <a:pt x="6397034" y="196331"/>
                </a:lnTo>
                <a:lnTo>
                  <a:pt x="6416858" y="206059"/>
                </a:lnTo>
                <a:lnTo>
                  <a:pt x="6437357" y="216208"/>
                </a:lnTo>
                <a:lnTo>
                  <a:pt x="6457148" y="226292"/>
                </a:lnTo>
                <a:lnTo>
                  <a:pt x="6476518" y="237049"/>
                </a:lnTo>
                <a:lnTo>
                  <a:pt x="6496275" y="247487"/>
                </a:lnTo>
                <a:lnTo>
                  <a:pt x="6515257" y="258567"/>
                </a:lnTo>
                <a:lnTo>
                  <a:pt x="6534273" y="269292"/>
                </a:lnTo>
                <a:lnTo>
                  <a:pt x="6553576" y="280759"/>
                </a:lnTo>
                <a:lnTo>
                  <a:pt x="6572170" y="292159"/>
                </a:lnTo>
                <a:lnTo>
                  <a:pt x="6590698" y="304269"/>
                </a:lnTo>
                <a:lnTo>
                  <a:pt x="6608904" y="315992"/>
                </a:lnTo>
                <a:lnTo>
                  <a:pt x="6626723" y="328034"/>
                </a:lnTo>
                <a:lnTo>
                  <a:pt x="6644510" y="340432"/>
                </a:lnTo>
                <a:lnTo>
                  <a:pt x="6662295" y="352829"/>
                </a:lnTo>
                <a:lnTo>
                  <a:pt x="6679659" y="365902"/>
                </a:lnTo>
                <a:lnTo>
                  <a:pt x="6697057" y="378620"/>
                </a:lnTo>
                <a:lnTo>
                  <a:pt x="6714067" y="391660"/>
                </a:lnTo>
                <a:lnTo>
                  <a:pt x="6730690" y="405020"/>
                </a:lnTo>
                <a:lnTo>
                  <a:pt x="6746892" y="419057"/>
                </a:lnTo>
                <a:lnTo>
                  <a:pt x="6762417" y="432672"/>
                </a:lnTo>
                <a:lnTo>
                  <a:pt x="6777522" y="446963"/>
                </a:lnTo>
                <a:lnTo>
                  <a:pt x="6792627" y="461254"/>
                </a:lnTo>
                <a:lnTo>
                  <a:pt x="6807411" y="475157"/>
                </a:lnTo>
                <a:lnTo>
                  <a:pt x="6821773" y="489736"/>
                </a:lnTo>
                <a:lnTo>
                  <a:pt x="6836137" y="504314"/>
                </a:lnTo>
                <a:lnTo>
                  <a:pt x="6849790" y="518827"/>
                </a:lnTo>
                <a:lnTo>
                  <a:pt x="6863410" y="533693"/>
                </a:lnTo>
                <a:lnTo>
                  <a:pt x="6876356" y="548139"/>
                </a:lnTo>
                <a:lnTo>
                  <a:pt x="6889267" y="562938"/>
                </a:lnTo>
                <a:lnTo>
                  <a:pt x="6901792" y="578060"/>
                </a:lnTo>
                <a:lnTo>
                  <a:pt x="6913961" y="593147"/>
                </a:lnTo>
                <a:lnTo>
                  <a:pt x="6926165" y="607880"/>
                </a:lnTo>
                <a:lnTo>
                  <a:pt x="6937592" y="623257"/>
                </a:lnTo>
                <a:lnTo>
                  <a:pt x="6949019" y="638632"/>
                </a:lnTo>
                <a:lnTo>
                  <a:pt x="6960092" y="653975"/>
                </a:lnTo>
                <a:lnTo>
                  <a:pt x="6970423" y="669604"/>
                </a:lnTo>
                <a:lnTo>
                  <a:pt x="6981142" y="684913"/>
                </a:lnTo>
                <a:lnTo>
                  <a:pt x="6991151" y="700156"/>
                </a:lnTo>
                <a:lnTo>
                  <a:pt x="7000740" y="716074"/>
                </a:lnTo>
                <a:lnTo>
                  <a:pt x="7010362" y="731638"/>
                </a:lnTo>
                <a:lnTo>
                  <a:pt x="7019597" y="747522"/>
                </a:lnTo>
                <a:lnTo>
                  <a:pt x="7028123" y="763340"/>
                </a:lnTo>
                <a:lnTo>
                  <a:pt x="7036614" y="779513"/>
                </a:lnTo>
                <a:lnTo>
                  <a:pt x="7044786" y="795297"/>
                </a:lnTo>
                <a:lnTo>
                  <a:pt x="7052602" y="811049"/>
                </a:lnTo>
                <a:lnTo>
                  <a:pt x="7060031" y="827122"/>
                </a:lnTo>
                <a:lnTo>
                  <a:pt x="7067460" y="843194"/>
                </a:lnTo>
                <a:lnTo>
                  <a:pt x="7074146" y="859554"/>
                </a:lnTo>
                <a:lnTo>
                  <a:pt x="7080833" y="875916"/>
                </a:lnTo>
                <a:lnTo>
                  <a:pt x="7086812" y="892209"/>
                </a:lnTo>
                <a:lnTo>
                  <a:pt x="7093143" y="908536"/>
                </a:lnTo>
                <a:lnTo>
                  <a:pt x="7098734" y="925151"/>
                </a:lnTo>
                <a:lnTo>
                  <a:pt x="7104003" y="941379"/>
                </a:lnTo>
                <a:lnTo>
                  <a:pt x="7109238" y="957960"/>
                </a:lnTo>
                <a:lnTo>
                  <a:pt x="7114153" y="974155"/>
                </a:lnTo>
                <a:lnTo>
                  <a:pt x="7118680" y="990669"/>
                </a:lnTo>
                <a:lnTo>
                  <a:pt x="7122853" y="1007151"/>
                </a:lnTo>
                <a:lnTo>
                  <a:pt x="7126670" y="1023600"/>
                </a:lnTo>
                <a:lnTo>
                  <a:pt x="7130810" y="1040436"/>
                </a:lnTo>
                <a:lnTo>
                  <a:pt x="7133919" y="1056818"/>
                </a:lnTo>
                <a:lnTo>
                  <a:pt x="7137029" y="1073200"/>
                </a:lnTo>
                <a:lnTo>
                  <a:pt x="7139750" y="1089903"/>
                </a:lnTo>
                <a:lnTo>
                  <a:pt x="7142471" y="1106606"/>
                </a:lnTo>
                <a:lnTo>
                  <a:pt x="7144872" y="1122921"/>
                </a:lnTo>
                <a:lnTo>
                  <a:pt x="7146530" y="1139525"/>
                </a:lnTo>
                <a:lnTo>
                  <a:pt x="7148188" y="1156128"/>
                </a:lnTo>
                <a:lnTo>
                  <a:pt x="7149526" y="1172343"/>
                </a:lnTo>
                <a:lnTo>
                  <a:pt x="7150475" y="1188880"/>
                </a:lnTo>
                <a:lnTo>
                  <a:pt x="7151425" y="1205416"/>
                </a:lnTo>
                <a:lnTo>
                  <a:pt x="7151698" y="1221531"/>
                </a:lnTo>
                <a:lnTo>
                  <a:pt x="7151938" y="1238002"/>
                </a:lnTo>
                <a:lnTo>
                  <a:pt x="7151858" y="1254084"/>
                </a:lnTo>
                <a:lnTo>
                  <a:pt x="7151035" y="1270454"/>
                </a:lnTo>
                <a:lnTo>
                  <a:pt x="7150212" y="1286824"/>
                </a:lnTo>
                <a:lnTo>
                  <a:pt x="7149390" y="1303194"/>
                </a:lnTo>
                <a:lnTo>
                  <a:pt x="7147891" y="1319143"/>
                </a:lnTo>
                <a:lnTo>
                  <a:pt x="7146005" y="1335413"/>
                </a:lnTo>
                <a:lnTo>
                  <a:pt x="7144153" y="1351330"/>
                </a:lnTo>
                <a:lnTo>
                  <a:pt x="7141912" y="1367566"/>
                </a:lnTo>
                <a:lnTo>
                  <a:pt x="7139350" y="1383415"/>
                </a:lnTo>
                <a:lnTo>
                  <a:pt x="7136401" y="1399586"/>
                </a:lnTo>
                <a:lnTo>
                  <a:pt x="7133131" y="1415368"/>
                </a:lnTo>
                <a:lnTo>
                  <a:pt x="7125239" y="1446092"/>
                </a:lnTo>
                <a:lnTo>
                  <a:pt x="7116960" y="1477136"/>
                </a:lnTo>
                <a:lnTo>
                  <a:pt x="7107295" y="1507693"/>
                </a:lnTo>
                <a:lnTo>
                  <a:pt x="7096214" y="1538117"/>
                </a:lnTo>
                <a:lnTo>
                  <a:pt x="7084490" y="1567764"/>
                </a:lnTo>
                <a:lnTo>
                  <a:pt x="7071381" y="1596925"/>
                </a:lnTo>
                <a:lnTo>
                  <a:pt x="7057210" y="1625986"/>
                </a:lnTo>
                <a:lnTo>
                  <a:pt x="7042008" y="1654591"/>
                </a:lnTo>
                <a:lnTo>
                  <a:pt x="7025422" y="1682710"/>
                </a:lnTo>
                <a:lnTo>
                  <a:pt x="7008161" y="1710409"/>
                </a:lnTo>
                <a:lnTo>
                  <a:pt x="6989514" y="1737619"/>
                </a:lnTo>
                <a:lnTo>
                  <a:pt x="6969838" y="1764375"/>
                </a:lnTo>
                <a:lnTo>
                  <a:pt x="6949166" y="1790321"/>
                </a:lnTo>
                <a:lnTo>
                  <a:pt x="6927430" y="1816168"/>
                </a:lnTo>
                <a:lnTo>
                  <a:pt x="6904698" y="1841207"/>
                </a:lnTo>
                <a:lnTo>
                  <a:pt x="6880934" y="1865791"/>
                </a:lnTo>
                <a:lnTo>
                  <a:pt x="6855787" y="1889888"/>
                </a:lnTo>
                <a:lnTo>
                  <a:pt x="6829998" y="1913209"/>
                </a:lnTo>
                <a:lnTo>
                  <a:pt x="6803179" y="1936076"/>
                </a:lnTo>
                <a:lnTo>
                  <a:pt x="6774976" y="1958455"/>
                </a:lnTo>
                <a:lnTo>
                  <a:pt x="6746130" y="1980059"/>
                </a:lnTo>
                <a:lnTo>
                  <a:pt x="6716287" y="2000854"/>
                </a:lnTo>
                <a:lnTo>
                  <a:pt x="6685026" y="2021516"/>
                </a:lnTo>
                <a:lnTo>
                  <a:pt x="6653511" y="2041081"/>
                </a:lnTo>
                <a:lnTo>
                  <a:pt x="6620613" y="2060158"/>
                </a:lnTo>
                <a:lnTo>
                  <a:pt x="6586683" y="2078782"/>
                </a:lnTo>
                <a:lnTo>
                  <a:pt x="6551791" y="2096242"/>
                </a:lnTo>
                <a:lnTo>
                  <a:pt x="6515868" y="2113247"/>
                </a:lnTo>
                <a:lnTo>
                  <a:pt x="6479303" y="2129477"/>
                </a:lnTo>
                <a:lnTo>
                  <a:pt x="6441742" y="2144899"/>
                </a:lnTo>
                <a:lnTo>
                  <a:pt x="6403184" y="2159513"/>
                </a:lnTo>
                <a:lnTo>
                  <a:pt x="6363950" y="2173704"/>
                </a:lnTo>
                <a:lnTo>
                  <a:pt x="6306330" y="2193320"/>
                </a:lnTo>
                <a:lnTo>
                  <a:pt x="6248354" y="2212903"/>
                </a:lnTo>
                <a:lnTo>
                  <a:pt x="6190699" y="2232873"/>
                </a:lnTo>
                <a:lnTo>
                  <a:pt x="6133434" y="2252522"/>
                </a:lnTo>
                <a:lnTo>
                  <a:pt x="6076100" y="2272879"/>
                </a:lnTo>
                <a:lnTo>
                  <a:pt x="6018767" y="2293236"/>
                </a:lnTo>
                <a:lnTo>
                  <a:pt x="5961401" y="2313949"/>
                </a:lnTo>
                <a:lnTo>
                  <a:pt x="5904743" y="2334728"/>
                </a:lnTo>
                <a:lnTo>
                  <a:pt x="5847343" y="2355794"/>
                </a:lnTo>
                <a:lnTo>
                  <a:pt x="5790974" y="2377316"/>
                </a:lnTo>
                <a:lnTo>
                  <a:pt x="5734571" y="2399191"/>
                </a:lnTo>
                <a:lnTo>
                  <a:pt x="5678489" y="2421454"/>
                </a:lnTo>
                <a:lnTo>
                  <a:pt x="5622375" y="2444071"/>
                </a:lnTo>
                <a:lnTo>
                  <a:pt x="5566935" y="2467110"/>
                </a:lnTo>
                <a:lnTo>
                  <a:pt x="5511783" y="2490891"/>
                </a:lnTo>
                <a:lnTo>
                  <a:pt x="5456952" y="2515059"/>
                </a:lnTo>
                <a:lnTo>
                  <a:pt x="5403606" y="2538651"/>
                </a:lnTo>
                <a:lnTo>
                  <a:pt x="5350869" y="2563374"/>
                </a:lnTo>
                <a:lnTo>
                  <a:pt x="5298453" y="2588485"/>
                </a:lnTo>
                <a:lnTo>
                  <a:pt x="5246712" y="2614016"/>
                </a:lnTo>
                <a:lnTo>
                  <a:pt x="5221213" y="2626638"/>
                </a:lnTo>
                <a:lnTo>
                  <a:pt x="5196035" y="2639647"/>
                </a:lnTo>
                <a:lnTo>
                  <a:pt x="5170469" y="2652978"/>
                </a:lnTo>
                <a:lnTo>
                  <a:pt x="5145224" y="2666696"/>
                </a:lnTo>
                <a:lnTo>
                  <a:pt x="5120367" y="2680093"/>
                </a:lnTo>
                <a:lnTo>
                  <a:pt x="5095477" y="2693845"/>
                </a:lnTo>
                <a:lnTo>
                  <a:pt x="5070908" y="2707984"/>
                </a:lnTo>
                <a:lnTo>
                  <a:pt x="5046372" y="2721769"/>
                </a:lnTo>
                <a:lnTo>
                  <a:pt x="5022124" y="2736297"/>
                </a:lnTo>
                <a:lnTo>
                  <a:pt x="4997909" y="2750469"/>
                </a:lnTo>
                <a:lnTo>
                  <a:pt x="4974337" y="2765417"/>
                </a:lnTo>
                <a:lnTo>
                  <a:pt x="4950443" y="2779977"/>
                </a:lnTo>
                <a:lnTo>
                  <a:pt x="4926871" y="2794926"/>
                </a:lnTo>
                <a:lnTo>
                  <a:pt x="4903974" y="2810294"/>
                </a:lnTo>
                <a:lnTo>
                  <a:pt x="4880722" y="2825630"/>
                </a:lnTo>
                <a:lnTo>
                  <a:pt x="4858179" y="2841032"/>
                </a:lnTo>
                <a:lnTo>
                  <a:pt x="4835249" y="2856756"/>
                </a:lnTo>
                <a:lnTo>
                  <a:pt x="4813349" y="2872934"/>
                </a:lnTo>
                <a:lnTo>
                  <a:pt x="4791094" y="2889078"/>
                </a:lnTo>
                <a:lnTo>
                  <a:pt x="4769549" y="2905289"/>
                </a:lnTo>
                <a:lnTo>
                  <a:pt x="4747970" y="2921855"/>
                </a:lnTo>
                <a:lnTo>
                  <a:pt x="4727066" y="2938842"/>
                </a:lnTo>
                <a:lnTo>
                  <a:pt x="4705807" y="2955795"/>
                </a:lnTo>
                <a:lnTo>
                  <a:pt x="4684871" y="2973135"/>
                </a:lnTo>
                <a:lnTo>
                  <a:pt x="4665418" y="2989901"/>
                </a:lnTo>
                <a:lnTo>
                  <a:pt x="4645933" y="3007020"/>
                </a:lnTo>
                <a:lnTo>
                  <a:pt x="4626447" y="3024141"/>
                </a:lnTo>
                <a:lnTo>
                  <a:pt x="4607603" y="3042036"/>
                </a:lnTo>
                <a:lnTo>
                  <a:pt x="4588759" y="3059931"/>
                </a:lnTo>
                <a:lnTo>
                  <a:pt x="4570304" y="3077505"/>
                </a:lnTo>
                <a:lnTo>
                  <a:pt x="4551781" y="3095787"/>
                </a:lnTo>
                <a:lnTo>
                  <a:pt x="4534001" y="3113783"/>
                </a:lnTo>
                <a:lnTo>
                  <a:pt x="4516509" y="3132519"/>
                </a:lnTo>
                <a:lnTo>
                  <a:pt x="4498695" y="3150870"/>
                </a:lnTo>
                <a:lnTo>
                  <a:pt x="4481523" y="3169994"/>
                </a:lnTo>
                <a:lnTo>
                  <a:pt x="4464352" y="3189119"/>
                </a:lnTo>
                <a:lnTo>
                  <a:pt x="4447535" y="3208277"/>
                </a:lnTo>
                <a:lnTo>
                  <a:pt x="4431072" y="3227469"/>
                </a:lnTo>
                <a:lnTo>
                  <a:pt x="4414577" y="3247014"/>
                </a:lnTo>
                <a:lnTo>
                  <a:pt x="4399111" y="3267015"/>
                </a:lnTo>
                <a:lnTo>
                  <a:pt x="4383291" y="3286982"/>
                </a:lnTo>
                <a:lnTo>
                  <a:pt x="4367470" y="3306949"/>
                </a:lnTo>
                <a:lnTo>
                  <a:pt x="4352359" y="3326983"/>
                </a:lnTo>
                <a:lnTo>
                  <a:pt x="4337536" y="3347758"/>
                </a:lnTo>
                <a:lnTo>
                  <a:pt x="4323099" y="3368213"/>
                </a:lnTo>
                <a:lnTo>
                  <a:pt x="4308309" y="3388634"/>
                </a:lnTo>
                <a:lnTo>
                  <a:pt x="4294194" y="3409476"/>
                </a:lnTo>
                <a:lnTo>
                  <a:pt x="4280756" y="3430740"/>
                </a:lnTo>
                <a:lnTo>
                  <a:pt x="4266961" y="3451969"/>
                </a:lnTo>
                <a:lnTo>
                  <a:pt x="4253523" y="3473233"/>
                </a:lnTo>
                <a:lnTo>
                  <a:pt x="4240759" y="3494917"/>
                </a:lnTo>
                <a:lnTo>
                  <a:pt x="4228029" y="3516247"/>
                </a:lnTo>
                <a:lnTo>
                  <a:pt x="4215974" y="3537998"/>
                </a:lnTo>
                <a:lnTo>
                  <a:pt x="4203531" y="3560070"/>
                </a:lnTo>
                <a:lnTo>
                  <a:pt x="4191798" y="3582208"/>
                </a:lnTo>
                <a:lnTo>
                  <a:pt x="4180418" y="3604380"/>
                </a:lnTo>
                <a:lnTo>
                  <a:pt x="4169040" y="3626552"/>
                </a:lnTo>
                <a:lnTo>
                  <a:pt x="4158335" y="3649145"/>
                </a:lnTo>
                <a:lnTo>
                  <a:pt x="4147631" y="3671738"/>
                </a:lnTo>
                <a:lnTo>
                  <a:pt x="4137604" y="3694752"/>
                </a:lnTo>
                <a:lnTo>
                  <a:pt x="4127930" y="3717799"/>
                </a:lnTo>
                <a:lnTo>
                  <a:pt x="4118256" y="3740846"/>
                </a:lnTo>
                <a:lnTo>
                  <a:pt x="4108871" y="3764636"/>
                </a:lnTo>
                <a:lnTo>
                  <a:pt x="4099906" y="3787750"/>
                </a:lnTo>
                <a:lnTo>
                  <a:pt x="4091195" y="3811960"/>
                </a:lnTo>
                <a:lnTo>
                  <a:pt x="4082907" y="3835495"/>
                </a:lnTo>
                <a:lnTo>
                  <a:pt x="4074584" y="3859384"/>
                </a:lnTo>
                <a:lnTo>
                  <a:pt x="4066936" y="3883695"/>
                </a:lnTo>
                <a:lnTo>
                  <a:pt x="4059677" y="3907684"/>
                </a:lnTo>
                <a:lnTo>
                  <a:pt x="4051996" y="3932349"/>
                </a:lnTo>
                <a:lnTo>
                  <a:pt x="4045413" y="3956759"/>
                </a:lnTo>
                <a:lnTo>
                  <a:pt x="4038796" y="3981524"/>
                </a:lnTo>
                <a:lnTo>
                  <a:pt x="4032567" y="4005967"/>
                </a:lnTo>
                <a:lnTo>
                  <a:pt x="4026304" y="4030765"/>
                </a:lnTo>
                <a:lnTo>
                  <a:pt x="4020362" y="4055950"/>
                </a:lnTo>
                <a:lnTo>
                  <a:pt x="4014808" y="4080814"/>
                </a:lnTo>
                <a:lnTo>
                  <a:pt x="4009577" y="4106067"/>
                </a:lnTo>
                <a:lnTo>
                  <a:pt x="4004731" y="4130998"/>
                </a:lnTo>
                <a:lnTo>
                  <a:pt x="4000208" y="4156317"/>
                </a:lnTo>
                <a:lnTo>
                  <a:pt x="3995329" y="4181602"/>
                </a:lnTo>
                <a:lnTo>
                  <a:pt x="3991126" y="4207309"/>
                </a:lnTo>
                <a:lnTo>
                  <a:pt x="3987311" y="4232694"/>
                </a:lnTo>
                <a:lnTo>
                  <a:pt x="3983463" y="4258434"/>
                </a:lnTo>
                <a:lnTo>
                  <a:pt x="3980003" y="4283853"/>
                </a:lnTo>
                <a:lnTo>
                  <a:pt x="3976863" y="4309659"/>
                </a:lnTo>
                <a:lnTo>
                  <a:pt x="3974111" y="4335144"/>
                </a:lnTo>
                <a:lnTo>
                  <a:pt x="3971326" y="4360984"/>
                </a:lnTo>
                <a:lnTo>
                  <a:pt x="3968929" y="4386502"/>
                </a:lnTo>
                <a:lnTo>
                  <a:pt x="3965145" y="4422975"/>
                </a:lnTo>
                <a:lnTo>
                  <a:pt x="3961395" y="4459093"/>
                </a:lnTo>
                <a:lnTo>
                  <a:pt x="3956969" y="4494790"/>
                </a:lnTo>
                <a:lnTo>
                  <a:pt x="3952221" y="4530099"/>
                </a:lnTo>
                <a:lnTo>
                  <a:pt x="3947154" y="4565021"/>
                </a:lnTo>
                <a:lnTo>
                  <a:pt x="3941730" y="4599909"/>
                </a:lnTo>
                <a:lnTo>
                  <a:pt x="3935378" y="4633280"/>
                </a:lnTo>
                <a:lnTo>
                  <a:pt x="3929346" y="4667038"/>
                </a:lnTo>
                <a:lnTo>
                  <a:pt x="3922284" y="4700342"/>
                </a:lnTo>
                <a:lnTo>
                  <a:pt x="3915289" y="4732937"/>
                </a:lnTo>
                <a:lnTo>
                  <a:pt x="3907618" y="4765111"/>
                </a:lnTo>
                <a:lnTo>
                  <a:pt x="3899272" y="4796865"/>
                </a:lnTo>
                <a:lnTo>
                  <a:pt x="3890605" y="4828230"/>
                </a:lnTo>
                <a:lnTo>
                  <a:pt x="3881616" y="4859208"/>
                </a:lnTo>
                <a:lnTo>
                  <a:pt x="3871664" y="4889023"/>
                </a:lnTo>
                <a:lnTo>
                  <a:pt x="3861680" y="4919191"/>
                </a:lnTo>
                <a:lnTo>
                  <a:pt x="3851052" y="4948585"/>
                </a:lnTo>
                <a:lnTo>
                  <a:pt x="3840137" y="4977237"/>
                </a:lnTo>
                <a:lnTo>
                  <a:pt x="3828225" y="5005079"/>
                </a:lnTo>
                <a:lnTo>
                  <a:pt x="3816313" y="5032922"/>
                </a:lnTo>
                <a:lnTo>
                  <a:pt x="3803725" y="5060343"/>
                </a:lnTo>
                <a:lnTo>
                  <a:pt x="3790529" y="5086635"/>
                </a:lnTo>
                <a:lnTo>
                  <a:pt x="3776977" y="5112894"/>
                </a:lnTo>
                <a:lnTo>
                  <a:pt x="3762464" y="5137990"/>
                </a:lnTo>
                <a:lnTo>
                  <a:pt x="3747949" y="5163084"/>
                </a:lnTo>
                <a:lnTo>
                  <a:pt x="3732438" y="5187371"/>
                </a:lnTo>
                <a:lnTo>
                  <a:pt x="3716607" y="5211270"/>
                </a:lnTo>
                <a:lnTo>
                  <a:pt x="3700165" y="5234039"/>
                </a:lnTo>
                <a:lnTo>
                  <a:pt x="3683015" y="5256741"/>
                </a:lnTo>
                <a:lnTo>
                  <a:pt x="3665578" y="5278702"/>
                </a:lnTo>
                <a:lnTo>
                  <a:pt x="3647143" y="5299853"/>
                </a:lnTo>
                <a:lnTo>
                  <a:pt x="3628388" y="5320617"/>
                </a:lnTo>
                <a:lnTo>
                  <a:pt x="3618140" y="5330739"/>
                </a:lnTo>
                <a:lnTo>
                  <a:pt x="3608215" y="5341248"/>
                </a:lnTo>
                <a:lnTo>
                  <a:pt x="3598000" y="5351015"/>
                </a:lnTo>
                <a:lnTo>
                  <a:pt x="3587754" y="5361136"/>
                </a:lnTo>
                <a:lnTo>
                  <a:pt x="3577185" y="5370870"/>
                </a:lnTo>
                <a:lnTo>
                  <a:pt x="3566295" y="5380216"/>
                </a:lnTo>
                <a:lnTo>
                  <a:pt x="3555727" y="5389950"/>
                </a:lnTo>
                <a:lnTo>
                  <a:pt x="3544871" y="5398942"/>
                </a:lnTo>
                <a:lnTo>
                  <a:pt x="3534015" y="5407933"/>
                </a:lnTo>
                <a:lnTo>
                  <a:pt x="3522450" y="5416859"/>
                </a:lnTo>
                <a:lnTo>
                  <a:pt x="3511273" y="5425462"/>
                </a:lnTo>
                <a:lnTo>
                  <a:pt x="3499741" y="5434033"/>
                </a:lnTo>
                <a:lnTo>
                  <a:pt x="3487888" y="5442216"/>
                </a:lnTo>
                <a:lnTo>
                  <a:pt x="3476390" y="5450432"/>
                </a:lnTo>
                <a:lnTo>
                  <a:pt x="3464570" y="5458261"/>
                </a:lnTo>
                <a:lnTo>
                  <a:pt x="3452363" y="5466410"/>
                </a:lnTo>
                <a:lnTo>
                  <a:pt x="3440255" y="5473496"/>
                </a:lnTo>
                <a:lnTo>
                  <a:pt x="3428082" y="5481292"/>
                </a:lnTo>
                <a:lnTo>
                  <a:pt x="3415298" y="5487956"/>
                </a:lnTo>
                <a:lnTo>
                  <a:pt x="3403158" y="5495398"/>
                </a:lnTo>
                <a:lnTo>
                  <a:pt x="3390408" y="5501709"/>
                </a:lnTo>
                <a:lnTo>
                  <a:pt x="3377271" y="5508340"/>
                </a:lnTo>
                <a:lnTo>
                  <a:pt x="3364521" y="5514651"/>
                </a:lnTo>
                <a:lnTo>
                  <a:pt x="3351417" y="5520929"/>
                </a:lnTo>
                <a:lnTo>
                  <a:pt x="3338025" y="5526464"/>
                </a:lnTo>
                <a:lnTo>
                  <a:pt x="3324634" y="5532000"/>
                </a:lnTo>
                <a:lnTo>
                  <a:pt x="3311209" y="5537890"/>
                </a:lnTo>
                <a:lnTo>
                  <a:pt x="3297529" y="5542682"/>
                </a:lnTo>
                <a:lnTo>
                  <a:pt x="3283816" y="5547830"/>
                </a:lnTo>
                <a:lnTo>
                  <a:pt x="3269781" y="5552590"/>
                </a:lnTo>
                <a:lnTo>
                  <a:pt x="3256135" y="5557030"/>
                </a:lnTo>
                <a:lnTo>
                  <a:pt x="3241813" y="5561047"/>
                </a:lnTo>
                <a:lnTo>
                  <a:pt x="3227458" y="5565419"/>
                </a:lnTo>
                <a:lnTo>
                  <a:pt x="3212815" y="5569050"/>
                </a:lnTo>
                <a:lnTo>
                  <a:pt x="3198526" y="5572713"/>
                </a:lnTo>
                <a:lnTo>
                  <a:pt x="3184238" y="5576377"/>
                </a:lnTo>
                <a:lnTo>
                  <a:pt x="3169306" y="5579265"/>
                </a:lnTo>
                <a:lnTo>
                  <a:pt x="3154763" y="5581831"/>
                </a:lnTo>
                <a:lnTo>
                  <a:pt x="3139866" y="5584365"/>
                </a:lnTo>
                <a:lnTo>
                  <a:pt x="3124934" y="5587253"/>
                </a:lnTo>
                <a:lnTo>
                  <a:pt x="3109749" y="5589044"/>
                </a:lnTo>
                <a:lnTo>
                  <a:pt x="3094919" y="5590869"/>
                </a:lnTo>
                <a:lnTo>
                  <a:pt x="3079766" y="5592306"/>
                </a:lnTo>
                <a:lnTo>
                  <a:pt x="3064614" y="5593743"/>
                </a:lnTo>
                <a:lnTo>
                  <a:pt x="3049141" y="5594792"/>
                </a:lnTo>
                <a:lnTo>
                  <a:pt x="3033667" y="5595841"/>
                </a:lnTo>
                <a:lnTo>
                  <a:pt x="3018261" y="5596182"/>
                </a:lnTo>
                <a:lnTo>
                  <a:pt x="3002853" y="5596522"/>
                </a:lnTo>
                <a:lnTo>
                  <a:pt x="2987480" y="5596508"/>
                </a:lnTo>
                <a:lnTo>
                  <a:pt x="2972140" y="5596140"/>
                </a:lnTo>
                <a:lnTo>
                  <a:pt x="2956091" y="5595705"/>
                </a:lnTo>
                <a:lnTo>
                  <a:pt x="2940430" y="5594949"/>
                </a:lnTo>
                <a:lnTo>
                  <a:pt x="2924448" y="5593805"/>
                </a:lnTo>
                <a:lnTo>
                  <a:pt x="2908853" y="5592340"/>
                </a:lnTo>
                <a:lnTo>
                  <a:pt x="2892904" y="5590842"/>
                </a:lnTo>
                <a:lnTo>
                  <a:pt x="2876667" y="5588601"/>
                </a:lnTo>
                <a:lnTo>
                  <a:pt x="2860785" y="5586394"/>
                </a:lnTo>
                <a:lnTo>
                  <a:pt x="2844580" y="5583799"/>
                </a:lnTo>
                <a:lnTo>
                  <a:pt x="2828377" y="5581204"/>
                </a:lnTo>
                <a:lnTo>
                  <a:pt x="2812207" y="5578255"/>
                </a:lnTo>
                <a:lnTo>
                  <a:pt x="2796457" y="5574630"/>
                </a:lnTo>
                <a:lnTo>
                  <a:pt x="2780032" y="5570584"/>
                </a:lnTo>
                <a:lnTo>
                  <a:pt x="2763929" y="5566926"/>
                </a:lnTo>
                <a:lnTo>
                  <a:pt x="2747537" y="5562527"/>
                </a:lnTo>
                <a:lnTo>
                  <a:pt x="2731566" y="5557451"/>
                </a:lnTo>
                <a:lnTo>
                  <a:pt x="2715275" y="5551987"/>
                </a:lnTo>
                <a:lnTo>
                  <a:pt x="2699405" y="5545848"/>
                </a:lnTo>
                <a:lnTo>
                  <a:pt x="2683854" y="5540096"/>
                </a:lnTo>
                <a:lnTo>
                  <a:pt x="2668017" y="5533602"/>
                </a:lnTo>
                <a:lnTo>
                  <a:pt x="2652180" y="5527110"/>
                </a:lnTo>
                <a:lnTo>
                  <a:pt x="2636375" y="5520261"/>
                </a:lnTo>
                <a:lnTo>
                  <a:pt x="2620959" y="5513092"/>
                </a:lnTo>
                <a:lnTo>
                  <a:pt x="2605543" y="5505923"/>
                </a:lnTo>
                <a:lnTo>
                  <a:pt x="2589838" y="5498012"/>
                </a:lnTo>
                <a:lnTo>
                  <a:pt x="2574489" y="5490134"/>
                </a:lnTo>
                <a:lnTo>
                  <a:pt x="2559527" y="5481935"/>
                </a:lnTo>
                <a:lnTo>
                  <a:pt x="2544598" y="5473382"/>
                </a:lnTo>
                <a:lnTo>
                  <a:pt x="2529348" y="5464440"/>
                </a:lnTo>
                <a:lnTo>
                  <a:pt x="2514486" y="5455178"/>
                </a:lnTo>
                <a:lnTo>
                  <a:pt x="2499590" y="5446269"/>
                </a:lnTo>
                <a:lnTo>
                  <a:pt x="2484795" y="5436299"/>
                </a:lnTo>
                <a:lnTo>
                  <a:pt x="2470321" y="5426715"/>
                </a:lnTo>
                <a:lnTo>
                  <a:pt x="2455559" y="5416389"/>
                </a:lnTo>
                <a:lnTo>
                  <a:pt x="2441150" y="5406098"/>
                </a:lnTo>
                <a:lnTo>
                  <a:pt x="2426809" y="5395096"/>
                </a:lnTo>
                <a:lnTo>
                  <a:pt x="2413143" y="5384516"/>
                </a:lnTo>
                <a:lnTo>
                  <a:pt x="2399190" y="5373194"/>
                </a:lnTo>
                <a:lnTo>
                  <a:pt x="2385236" y="5361872"/>
                </a:lnTo>
                <a:lnTo>
                  <a:pt x="2371349" y="5349840"/>
                </a:lnTo>
                <a:lnTo>
                  <a:pt x="2357850" y="5337488"/>
                </a:lnTo>
                <a:lnTo>
                  <a:pt x="2344317" y="5325490"/>
                </a:lnTo>
                <a:lnTo>
                  <a:pt x="2331560" y="5312850"/>
                </a:lnTo>
                <a:lnTo>
                  <a:pt x="2318128" y="5299789"/>
                </a:lnTo>
                <a:lnTo>
                  <a:pt x="2305016" y="5287115"/>
                </a:lnTo>
                <a:lnTo>
                  <a:pt x="2292326" y="5273767"/>
                </a:lnTo>
                <a:lnTo>
                  <a:pt x="2279702" y="5259710"/>
                </a:lnTo>
                <a:lnTo>
                  <a:pt x="2267399" y="5246039"/>
                </a:lnTo>
                <a:lnTo>
                  <a:pt x="2254809" y="5231627"/>
                </a:lnTo>
                <a:lnTo>
                  <a:pt x="2242251" y="5216860"/>
                </a:lnTo>
                <a:lnTo>
                  <a:pt x="2229694" y="5202094"/>
                </a:lnTo>
                <a:lnTo>
                  <a:pt x="2217524" y="5187005"/>
                </a:lnTo>
                <a:lnTo>
                  <a:pt x="2205354" y="5171918"/>
                </a:lnTo>
                <a:lnTo>
                  <a:pt x="2193573" y="5156510"/>
                </a:lnTo>
                <a:lnTo>
                  <a:pt x="2181469" y="5140712"/>
                </a:lnTo>
                <a:lnTo>
                  <a:pt x="2169754" y="5124595"/>
                </a:lnTo>
                <a:lnTo>
                  <a:pt x="2158393" y="5108510"/>
                </a:lnTo>
                <a:lnTo>
                  <a:pt x="2146711" y="5092038"/>
                </a:lnTo>
                <a:lnTo>
                  <a:pt x="2135383" y="5075599"/>
                </a:lnTo>
                <a:lnTo>
                  <a:pt x="2124090" y="5058805"/>
                </a:lnTo>
                <a:lnTo>
                  <a:pt x="2113537" y="5041725"/>
                </a:lnTo>
                <a:lnTo>
                  <a:pt x="2102310" y="5024223"/>
                </a:lnTo>
                <a:lnTo>
                  <a:pt x="2091790" y="5006786"/>
                </a:lnTo>
                <a:lnTo>
                  <a:pt x="2081305" y="4988997"/>
                </a:lnTo>
                <a:lnTo>
                  <a:pt x="2070820" y="4971207"/>
                </a:lnTo>
                <a:lnTo>
                  <a:pt x="2070798" y="4971167"/>
                </a:lnTo>
                <a:lnTo>
                  <a:pt x="2068486" y="4977235"/>
                </a:lnTo>
                <a:lnTo>
                  <a:pt x="2056574" y="5005076"/>
                </a:lnTo>
                <a:lnTo>
                  <a:pt x="2044662" y="5032919"/>
                </a:lnTo>
                <a:lnTo>
                  <a:pt x="2032073" y="5060342"/>
                </a:lnTo>
                <a:lnTo>
                  <a:pt x="2018878" y="5086634"/>
                </a:lnTo>
                <a:lnTo>
                  <a:pt x="2005326" y="5112892"/>
                </a:lnTo>
                <a:lnTo>
                  <a:pt x="1990812" y="5137987"/>
                </a:lnTo>
                <a:lnTo>
                  <a:pt x="1976298" y="5163082"/>
                </a:lnTo>
                <a:lnTo>
                  <a:pt x="1960787" y="5187369"/>
                </a:lnTo>
                <a:lnTo>
                  <a:pt x="1944955" y="5211268"/>
                </a:lnTo>
                <a:lnTo>
                  <a:pt x="1928514" y="5234037"/>
                </a:lnTo>
                <a:lnTo>
                  <a:pt x="1911364" y="5256740"/>
                </a:lnTo>
                <a:lnTo>
                  <a:pt x="1893927" y="5278700"/>
                </a:lnTo>
                <a:lnTo>
                  <a:pt x="1875492" y="5299851"/>
                </a:lnTo>
                <a:lnTo>
                  <a:pt x="1856737" y="5320615"/>
                </a:lnTo>
                <a:lnTo>
                  <a:pt x="1846489" y="5330737"/>
                </a:lnTo>
                <a:lnTo>
                  <a:pt x="1836564" y="5341245"/>
                </a:lnTo>
                <a:lnTo>
                  <a:pt x="1826349" y="5351013"/>
                </a:lnTo>
                <a:lnTo>
                  <a:pt x="1816103" y="5361134"/>
                </a:lnTo>
                <a:lnTo>
                  <a:pt x="1805534" y="5370869"/>
                </a:lnTo>
                <a:lnTo>
                  <a:pt x="1794644" y="5380214"/>
                </a:lnTo>
                <a:lnTo>
                  <a:pt x="1784076" y="5389948"/>
                </a:lnTo>
                <a:lnTo>
                  <a:pt x="1773220" y="5398940"/>
                </a:lnTo>
                <a:lnTo>
                  <a:pt x="1762364" y="5407931"/>
                </a:lnTo>
                <a:lnTo>
                  <a:pt x="1750799" y="5416856"/>
                </a:lnTo>
                <a:lnTo>
                  <a:pt x="1739622" y="5425460"/>
                </a:lnTo>
                <a:lnTo>
                  <a:pt x="1728090" y="5434031"/>
                </a:lnTo>
                <a:lnTo>
                  <a:pt x="1716237" y="5442214"/>
                </a:lnTo>
                <a:lnTo>
                  <a:pt x="1704739" y="5450430"/>
                </a:lnTo>
                <a:lnTo>
                  <a:pt x="1692919" y="5458258"/>
                </a:lnTo>
                <a:lnTo>
                  <a:pt x="1680712" y="5466407"/>
                </a:lnTo>
                <a:lnTo>
                  <a:pt x="1668604" y="5473494"/>
                </a:lnTo>
                <a:lnTo>
                  <a:pt x="1656431" y="5481290"/>
                </a:lnTo>
                <a:lnTo>
                  <a:pt x="1643647" y="5487955"/>
                </a:lnTo>
                <a:lnTo>
                  <a:pt x="1631507" y="5495395"/>
                </a:lnTo>
                <a:lnTo>
                  <a:pt x="1618757" y="5501706"/>
                </a:lnTo>
                <a:lnTo>
                  <a:pt x="1605620" y="5508338"/>
                </a:lnTo>
                <a:lnTo>
                  <a:pt x="1592870" y="5514649"/>
                </a:lnTo>
                <a:lnTo>
                  <a:pt x="1579766" y="5520927"/>
                </a:lnTo>
                <a:lnTo>
                  <a:pt x="1566374" y="5526462"/>
                </a:lnTo>
                <a:lnTo>
                  <a:pt x="1552982" y="5531997"/>
                </a:lnTo>
                <a:lnTo>
                  <a:pt x="1539558" y="5537888"/>
                </a:lnTo>
                <a:lnTo>
                  <a:pt x="1525877" y="5542681"/>
                </a:lnTo>
                <a:lnTo>
                  <a:pt x="1512165" y="5547829"/>
                </a:lnTo>
                <a:lnTo>
                  <a:pt x="1498130" y="5552588"/>
                </a:lnTo>
                <a:lnTo>
                  <a:pt x="1484484" y="5557027"/>
                </a:lnTo>
                <a:lnTo>
                  <a:pt x="1470162" y="5561044"/>
                </a:lnTo>
                <a:lnTo>
                  <a:pt x="1455807" y="5565417"/>
                </a:lnTo>
                <a:lnTo>
                  <a:pt x="1441164" y="5569047"/>
                </a:lnTo>
                <a:lnTo>
                  <a:pt x="1426875" y="5572711"/>
                </a:lnTo>
                <a:lnTo>
                  <a:pt x="1412586" y="5576375"/>
                </a:lnTo>
                <a:lnTo>
                  <a:pt x="1397655" y="5579263"/>
                </a:lnTo>
                <a:lnTo>
                  <a:pt x="1383112" y="5581829"/>
                </a:lnTo>
                <a:lnTo>
                  <a:pt x="1368215" y="5584363"/>
                </a:lnTo>
                <a:lnTo>
                  <a:pt x="1353283" y="5587251"/>
                </a:lnTo>
                <a:lnTo>
                  <a:pt x="1338098" y="5589042"/>
                </a:lnTo>
                <a:lnTo>
                  <a:pt x="1323267" y="5590868"/>
                </a:lnTo>
                <a:lnTo>
                  <a:pt x="1308115" y="5592305"/>
                </a:lnTo>
                <a:lnTo>
                  <a:pt x="1292963" y="5593740"/>
                </a:lnTo>
                <a:lnTo>
                  <a:pt x="1277490" y="5594790"/>
                </a:lnTo>
                <a:lnTo>
                  <a:pt x="1262016" y="5595840"/>
                </a:lnTo>
                <a:lnTo>
                  <a:pt x="1246609" y="5596180"/>
                </a:lnTo>
                <a:lnTo>
                  <a:pt x="1231202" y="5596521"/>
                </a:lnTo>
                <a:lnTo>
                  <a:pt x="1215829" y="5596507"/>
                </a:lnTo>
                <a:lnTo>
                  <a:pt x="1200489" y="5596138"/>
                </a:lnTo>
                <a:lnTo>
                  <a:pt x="1184440" y="5595703"/>
                </a:lnTo>
                <a:lnTo>
                  <a:pt x="1168779" y="5594947"/>
                </a:lnTo>
                <a:lnTo>
                  <a:pt x="1152797" y="5593803"/>
                </a:lnTo>
                <a:lnTo>
                  <a:pt x="1137202" y="5592338"/>
                </a:lnTo>
                <a:lnTo>
                  <a:pt x="1121252" y="5590840"/>
                </a:lnTo>
                <a:lnTo>
                  <a:pt x="1105016" y="5588600"/>
                </a:lnTo>
                <a:lnTo>
                  <a:pt x="1089134" y="5586392"/>
                </a:lnTo>
                <a:lnTo>
                  <a:pt x="1072929" y="5583798"/>
                </a:lnTo>
                <a:lnTo>
                  <a:pt x="1056726" y="5581203"/>
                </a:lnTo>
                <a:lnTo>
                  <a:pt x="1040556" y="5578253"/>
                </a:lnTo>
                <a:lnTo>
                  <a:pt x="1024806" y="5574628"/>
                </a:lnTo>
                <a:lnTo>
                  <a:pt x="1008381" y="5570582"/>
                </a:lnTo>
                <a:lnTo>
                  <a:pt x="992278" y="5566924"/>
                </a:lnTo>
                <a:lnTo>
                  <a:pt x="975886" y="5562524"/>
                </a:lnTo>
                <a:lnTo>
                  <a:pt x="959915" y="5557448"/>
                </a:lnTo>
                <a:lnTo>
                  <a:pt x="943624" y="5551985"/>
                </a:lnTo>
                <a:lnTo>
                  <a:pt x="927754" y="5545845"/>
                </a:lnTo>
                <a:lnTo>
                  <a:pt x="912203" y="5540094"/>
                </a:lnTo>
                <a:lnTo>
                  <a:pt x="896366" y="5533601"/>
                </a:lnTo>
                <a:lnTo>
                  <a:pt x="880529" y="5527107"/>
                </a:lnTo>
                <a:lnTo>
                  <a:pt x="864724" y="5520260"/>
                </a:lnTo>
                <a:lnTo>
                  <a:pt x="849308" y="5513090"/>
                </a:lnTo>
                <a:lnTo>
                  <a:pt x="833892" y="5505921"/>
                </a:lnTo>
                <a:lnTo>
                  <a:pt x="818187" y="5498010"/>
                </a:lnTo>
                <a:lnTo>
                  <a:pt x="802838" y="5490132"/>
                </a:lnTo>
                <a:lnTo>
                  <a:pt x="787876" y="5481932"/>
                </a:lnTo>
                <a:lnTo>
                  <a:pt x="772947" y="5473380"/>
                </a:lnTo>
                <a:lnTo>
                  <a:pt x="757697" y="5464439"/>
                </a:lnTo>
                <a:lnTo>
                  <a:pt x="742835" y="5455176"/>
                </a:lnTo>
                <a:lnTo>
                  <a:pt x="727939" y="5446267"/>
                </a:lnTo>
                <a:lnTo>
                  <a:pt x="713144" y="5436297"/>
                </a:lnTo>
                <a:lnTo>
                  <a:pt x="698670" y="5426713"/>
                </a:lnTo>
                <a:lnTo>
                  <a:pt x="683908" y="5416388"/>
                </a:lnTo>
                <a:lnTo>
                  <a:pt x="669499" y="5406095"/>
                </a:lnTo>
                <a:lnTo>
                  <a:pt x="655158" y="5395094"/>
                </a:lnTo>
                <a:lnTo>
                  <a:pt x="641492" y="5384515"/>
                </a:lnTo>
                <a:lnTo>
                  <a:pt x="627539" y="5373191"/>
                </a:lnTo>
                <a:lnTo>
                  <a:pt x="613586" y="5361870"/>
                </a:lnTo>
                <a:lnTo>
                  <a:pt x="599698" y="5349839"/>
                </a:lnTo>
                <a:lnTo>
                  <a:pt x="586199" y="5337485"/>
                </a:lnTo>
                <a:lnTo>
                  <a:pt x="572666" y="5325489"/>
                </a:lnTo>
                <a:lnTo>
                  <a:pt x="559909" y="5312848"/>
                </a:lnTo>
                <a:lnTo>
                  <a:pt x="546477" y="5299787"/>
                </a:lnTo>
                <a:lnTo>
                  <a:pt x="533365" y="5287114"/>
                </a:lnTo>
                <a:lnTo>
                  <a:pt x="520675" y="5273765"/>
                </a:lnTo>
                <a:lnTo>
                  <a:pt x="508051" y="5259707"/>
                </a:lnTo>
                <a:lnTo>
                  <a:pt x="495748" y="5246037"/>
                </a:lnTo>
                <a:lnTo>
                  <a:pt x="483158" y="5231625"/>
                </a:lnTo>
                <a:lnTo>
                  <a:pt x="470600" y="5216858"/>
                </a:lnTo>
                <a:lnTo>
                  <a:pt x="458043" y="5202091"/>
                </a:lnTo>
                <a:lnTo>
                  <a:pt x="445873" y="5187004"/>
                </a:lnTo>
                <a:lnTo>
                  <a:pt x="433704" y="5171916"/>
                </a:lnTo>
                <a:lnTo>
                  <a:pt x="421922" y="5156507"/>
                </a:lnTo>
                <a:lnTo>
                  <a:pt x="409818" y="5140710"/>
                </a:lnTo>
                <a:lnTo>
                  <a:pt x="398103" y="5124593"/>
                </a:lnTo>
                <a:lnTo>
                  <a:pt x="386742" y="5108508"/>
                </a:lnTo>
                <a:lnTo>
                  <a:pt x="375061" y="5092036"/>
                </a:lnTo>
                <a:lnTo>
                  <a:pt x="363732" y="5075598"/>
                </a:lnTo>
                <a:lnTo>
                  <a:pt x="352439" y="5058803"/>
                </a:lnTo>
                <a:lnTo>
                  <a:pt x="341886" y="5041722"/>
                </a:lnTo>
                <a:lnTo>
                  <a:pt x="330659" y="5024221"/>
                </a:lnTo>
                <a:lnTo>
                  <a:pt x="320139" y="5006784"/>
                </a:lnTo>
                <a:lnTo>
                  <a:pt x="309654" y="4988995"/>
                </a:lnTo>
                <a:lnTo>
                  <a:pt x="299169" y="4971205"/>
                </a:lnTo>
                <a:lnTo>
                  <a:pt x="289071" y="4953095"/>
                </a:lnTo>
                <a:lnTo>
                  <a:pt x="279328" y="4935016"/>
                </a:lnTo>
                <a:lnTo>
                  <a:pt x="269263" y="4916551"/>
                </a:lnTo>
                <a:lnTo>
                  <a:pt x="259587" y="4897764"/>
                </a:lnTo>
                <a:lnTo>
                  <a:pt x="250618" y="4879044"/>
                </a:lnTo>
                <a:lnTo>
                  <a:pt x="241330" y="4859935"/>
                </a:lnTo>
                <a:lnTo>
                  <a:pt x="232073" y="4840473"/>
                </a:lnTo>
                <a:lnTo>
                  <a:pt x="223493" y="4821432"/>
                </a:lnTo>
                <a:lnTo>
                  <a:pt x="214980" y="4801683"/>
                </a:lnTo>
                <a:lnTo>
                  <a:pt x="206820" y="4781966"/>
                </a:lnTo>
                <a:lnTo>
                  <a:pt x="198695" y="4761895"/>
                </a:lnTo>
                <a:lnTo>
                  <a:pt x="190568" y="4741823"/>
                </a:lnTo>
                <a:lnTo>
                  <a:pt x="183185" y="4721465"/>
                </a:lnTo>
                <a:lnTo>
                  <a:pt x="175446" y="4701073"/>
                </a:lnTo>
                <a:lnTo>
                  <a:pt x="160558" y="4657840"/>
                </a:lnTo>
                <a:lnTo>
                  <a:pt x="146411" y="4614320"/>
                </a:lnTo>
                <a:lnTo>
                  <a:pt x="133006" y="4570511"/>
                </a:lnTo>
                <a:lnTo>
                  <a:pt x="120022" y="4526028"/>
                </a:lnTo>
                <a:lnTo>
                  <a:pt x="107748" y="4481612"/>
                </a:lnTo>
                <a:lnTo>
                  <a:pt x="96215" y="4436906"/>
                </a:lnTo>
                <a:lnTo>
                  <a:pt x="85779" y="4391947"/>
                </a:lnTo>
                <a:lnTo>
                  <a:pt x="75376" y="4346633"/>
                </a:lnTo>
                <a:lnTo>
                  <a:pt x="65649" y="4301741"/>
                </a:lnTo>
                <a:lnTo>
                  <a:pt x="56731" y="4255851"/>
                </a:lnTo>
                <a:lnTo>
                  <a:pt x="48808" y="4210770"/>
                </a:lnTo>
                <a:lnTo>
                  <a:pt x="40953" y="4164981"/>
                </a:lnTo>
                <a:lnTo>
                  <a:pt x="34161" y="4119291"/>
                </a:lnTo>
                <a:lnTo>
                  <a:pt x="27724" y="4073636"/>
                </a:lnTo>
                <a:lnTo>
                  <a:pt x="21995" y="4028045"/>
                </a:lnTo>
                <a:lnTo>
                  <a:pt x="16942" y="3982877"/>
                </a:lnTo>
                <a:lnTo>
                  <a:pt x="12664" y="3937066"/>
                </a:lnTo>
                <a:lnTo>
                  <a:pt x="9029" y="3892030"/>
                </a:lnTo>
                <a:lnTo>
                  <a:pt x="5782" y="3846673"/>
                </a:lnTo>
                <a:lnTo>
                  <a:pt x="3564" y="3801771"/>
                </a:lnTo>
                <a:lnTo>
                  <a:pt x="1312" y="3757223"/>
                </a:lnTo>
                <a:lnTo>
                  <a:pt x="512" y="3712454"/>
                </a:lnTo>
                <a:lnTo>
                  <a:pt x="0" y="3668427"/>
                </a:lnTo>
                <a:lnTo>
                  <a:pt x="197" y="3624467"/>
                </a:lnTo>
                <a:lnTo>
                  <a:pt x="327" y="3581216"/>
                </a:lnTo>
                <a:lnTo>
                  <a:pt x="1908" y="3537743"/>
                </a:lnTo>
                <a:lnTo>
                  <a:pt x="3777" y="3495012"/>
                </a:lnTo>
                <a:lnTo>
                  <a:pt x="6321" y="3452701"/>
                </a:lnTo>
                <a:lnTo>
                  <a:pt x="9508" y="3411168"/>
                </a:lnTo>
                <a:lnTo>
                  <a:pt x="13403" y="3369700"/>
                </a:lnTo>
                <a:lnTo>
                  <a:pt x="17941" y="3329008"/>
                </a:lnTo>
                <a:lnTo>
                  <a:pt x="22800" y="3288702"/>
                </a:lnTo>
                <a:lnTo>
                  <a:pt x="26915" y="3260128"/>
                </a:lnTo>
                <a:lnTo>
                  <a:pt x="31030" y="3231552"/>
                </a:lnTo>
                <a:lnTo>
                  <a:pt x="35144" y="3202977"/>
                </a:lnTo>
                <a:lnTo>
                  <a:pt x="39613" y="3174435"/>
                </a:lnTo>
                <a:lnTo>
                  <a:pt x="44404" y="3146281"/>
                </a:lnTo>
                <a:lnTo>
                  <a:pt x="49227" y="3117773"/>
                </a:lnTo>
                <a:lnTo>
                  <a:pt x="54371" y="3089652"/>
                </a:lnTo>
                <a:lnTo>
                  <a:pt x="59515" y="3061531"/>
                </a:lnTo>
                <a:lnTo>
                  <a:pt x="64660" y="3033411"/>
                </a:lnTo>
                <a:lnTo>
                  <a:pt x="70193" y="3004968"/>
                </a:lnTo>
                <a:lnTo>
                  <a:pt x="76013" y="2977268"/>
                </a:lnTo>
                <a:lnTo>
                  <a:pt x="82221" y="2949248"/>
                </a:lnTo>
                <a:lnTo>
                  <a:pt x="94249" y="2893527"/>
                </a:lnTo>
                <a:lnTo>
                  <a:pt x="107661" y="2838293"/>
                </a:lnTo>
                <a:lnTo>
                  <a:pt x="121107" y="2782706"/>
                </a:lnTo>
                <a:lnTo>
                  <a:pt x="135550" y="2727928"/>
                </a:lnTo>
                <a:lnTo>
                  <a:pt x="150346" y="2673181"/>
                </a:lnTo>
                <a:lnTo>
                  <a:pt x="165819" y="2618856"/>
                </a:lnTo>
                <a:lnTo>
                  <a:pt x="182033" y="2564245"/>
                </a:lnTo>
                <a:lnTo>
                  <a:pt x="198890" y="2510406"/>
                </a:lnTo>
                <a:lnTo>
                  <a:pt x="216455" y="2456636"/>
                </a:lnTo>
                <a:lnTo>
                  <a:pt x="234342" y="2403254"/>
                </a:lnTo>
                <a:lnTo>
                  <a:pt x="243994" y="2376629"/>
                </a:lnTo>
                <a:lnTo>
                  <a:pt x="253259" y="2350325"/>
                </a:lnTo>
                <a:lnTo>
                  <a:pt x="262911" y="2323700"/>
                </a:lnTo>
                <a:lnTo>
                  <a:pt x="272851" y="2297817"/>
                </a:lnTo>
                <a:lnTo>
                  <a:pt x="282824" y="2271580"/>
                </a:lnTo>
                <a:lnTo>
                  <a:pt x="293119" y="2245733"/>
                </a:lnTo>
                <a:lnTo>
                  <a:pt x="303446" y="2219529"/>
                </a:lnTo>
                <a:lnTo>
                  <a:pt x="314483" y="2193390"/>
                </a:lnTo>
                <a:lnTo>
                  <a:pt x="325099" y="2167930"/>
                </a:lnTo>
                <a:lnTo>
                  <a:pt x="336456" y="2142179"/>
                </a:lnTo>
                <a:lnTo>
                  <a:pt x="347427" y="2116752"/>
                </a:lnTo>
                <a:lnTo>
                  <a:pt x="359139" y="2091034"/>
                </a:lnTo>
                <a:lnTo>
                  <a:pt x="370463" y="2065641"/>
                </a:lnTo>
                <a:lnTo>
                  <a:pt x="382497" y="2040313"/>
                </a:lnTo>
                <a:lnTo>
                  <a:pt x="394496" y="2015337"/>
                </a:lnTo>
                <a:lnTo>
                  <a:pt x="406884" y="1990042"/>
                </a:lnTo>
                <a:lnTo>
                  <a:pt x="419594" y="1965135"/>
                </a:lnTo>
                <a:lnTo>
                  <a:pt x="431948" y="1940195"/>
                </a:lnTo>
                <a:lnTo>
                  <a:pt x="444624" y="1915641"/>
                </a:lnTo>
                <a:lnTo>
                  <a:pt x="457686" y="1890766"/>
                </a:lnTo>
                <a:lnTo>
                  <a:pt x="470717" y="1866247"/>
                </a:lnTo>
                <a:lnTo>
                  <a:pt x="484455" y="1841794"/>
                </a:lnTo>
                <a:lnTo>
                  <a:pt x="497486" y="1817275"/>
                </a:lnTo>
                <a:lnTo>
                  <a:pt x="511224" y="1792822"/>
                </a:lnTo>
                <a:lnTo>
                  <a:pt x="525251" y="1769112"/>
                </a:lnTo>
                <a:lnTo>
                  <a:pt x="538956" y="1745012"/>
                </a:lnTo>
                <a:lnTo>
                  <a:pt x="553371" y="1720981"/>
                </a:lnTo>
                <a:lnTo>
                  <a:pt x="567752" y="1697303"/>
                </a:lnTo>
                <a:lnTo>
                  <a:pt x="582167" y="1673269"/>
                </a:lnTo>
                <a:lnTo>
                  <a:pt x="596868" y="1649979"/>
                </a:lnTo>
                <a:lnTo>
                  <a:pt x="611992" y="1626014"/>
                </a:lnTo>
                <a:lnTo>
                  <a:pt x="627015" y="1603113"/>
                </a:lnTo>
                <a:lnTo>
                  <a:pt x="642071" y="1579856"/>
                </a:lnTo>
                <a:lnTo>
                  <a:pt x="657516" y="1556278"/>
                </a:lnTo>
                <a:lnTo>
                  <a:pt x="673636" y="1533120"/>
                </a:lnTo>
                <a:lnTo>
                  <a:pt x="689402" y="1509930"/>
                </a:lnTo>
                <a:lnTo>
                  <a:pt x="705455" y="1487482"/>
                </a:lnTo>
                <a:lnTo>
                  <a:pt x="721930" y="1464360"/>
                </a:lnTo>
                <a:lnTo>
                  <a:pt x="738337" y="1441946"/>
                </a:lnTo>
                <a:lnTo>
                  <a:pt x="755453" y="1419598"/>
                </a:lnTo>
                <a:lnTo>
                  <a:pt x="772604" y="1396895"/>
                </a:lnTo>
                <a:lnTo>
                  <a:pt x="789687" y="1374902"/>
                </a:lnTo>
                <a:lnTo>
                  <a:pt x="806769" y="1352908"/>
                </a:lnTo>
                <a:lnTo>
                  <a:pt x="824596" y="1330626"/>
                </a:lnTo>
                <a:lnTo>
                  <a:pt x="842354" y="1309053"/>
                </a:lnTo>
                <a:lnTo>
                  <a:pt x="860467" y="1287514"/>
                </a:lnTo>
                <a:lnTo>
                  <a:pt x="878969" y="1265654"/>
                </a:lnTo>
                <a:lnTo>
                  <a:pt x="897403" y="1244502"/>
                </a:lnTo>
                <a:lnTo>
                  <a:pt x="915837" y="1223351"/>
                </a:lnTo>
                <a:lnTo>
                  <a:pt x="935014" y="1201911"/>
                </a:lnTo>
                <a:lnTo>
                  <a:pt x="953770" y="1181147"/>
                </a:lnTo>
                <a:lnTo>
                  <a:pt x="973234" y="1160450"/>
                </a:lnTo>
                <a:lnTo>
                  <a:pt x="992343" y="1139720"/>
                </a:lnTo>
                <a:lnTo>
                  <a:pt x="1012163" y="1119056"/>
                </a:lnTo>
                <a:lnTo>
                  <a:pt x="1031915" y="1099100"/>
                </a:lnTo>
                <a:lnTo>
                  <a:pt x="1051700" y="1078791"/>
                </a:lnTo>
                <a:lnTo>
                  <a:pt x="1071840" y="1058515"/>
                </a:lnTo>
                <a:lnTo>
                  <a:pt x="1091947" y="1038593"/>
                </a:lnTo>
                <a:lnTo>
                  <a:pt x="1112375" y="1019059"/>
                </a:lnTo>
                <a:lnTo>
                  <a:pt x="1133157" y="999559"/>
                </a:lnTo>
                <a:lnTo>
                  <a:pt x="1153972" y="979703"/>
                </a:lnTo>
                <a:lnTo>
                  <a:pt x="1174721" y="960557"/>
                </a:lnTo>
                <a:lnTo>
                  <a:pt x="1195825" y="941443"/>
                </a:lnTo>
                <a:lnTo>
                  <a:pt x="1217604" y="922751"/>
                </a:lnTo>
                <a:lnTo>
                  <a:pt x="1239483" y="902996"/>
                </a:lnTo>
                <a:lnTo>
                  <a:pt x="1261261" y="884304"/>
                </a:lnTo>
                <a:lnTo>
                  <a:pt x="1283428" y="865291"/>
                </a:lnTo>
                <a:lnTo>
                  <a:pt x="1305561" y="846632"/>
                </a:lnTo>
                <a:lnTo>
                  <a:pt x="1328049" y="828007"/>
                </a:lnTo>
                <a:lnTo>
                  <a:pt x="1350858" y="809769"/>
                </a:lnTo>
                <a:lnTo>
                  <a:pt x="1373346" y="791144"/>
                </a:lnTo>
                <a:lnTo>
                  <a:pt x="1396155" y="772905"/>
                </a:lnTo>
                <a:lnTo>
                  <a:pt x="1419318" y="754701"/>
                </a:lnTo>
                <a:lnTo>
                  <a:pt x="1442448" y="736851"/>
                </a:lnTo>
                <a:lnTo>
                  <a:pt x="1465899" y="719389"/>
                </a:lnTo>
                <a:lnTo>
                  <a:pt x="1489383" y="701572"/>
                </a:lnTo>
                <a:lnTo>
                  <a:pt x="1512868" y="683755"/>
                </a:lnTo>
                <a:lnTo>
                  <a:pt x="1536673" y="666327"/>
                </a:lnTo>
                <a:lnTo>
                  <a:pt x="1560800" y="649284"/>
                </a:lnTo>
                <a:lnTo>
                  <a:pt x="1584572" y="632210"/>
                </a:lnTo>
                <a:lnTo>
                  <a:pt x="1608698" y="615169"/>
                </a:lnTo>
                <a:lnTo>
                  <a:pt x="1633146" y="598515"/>
                </a:lnTo>
                <a:lnTo>
                  <a:pt x="1657594" y="581861"/>
                </a:lnTo>
                <a:lnTo>
                  <a:pt x="1682042" y="565208"/>
                </a:lnTo>
                <a:lnTo>
                  <a:pt x="1706456" y="548909"/>
                </a:lnTo>
                <a:lnTo>
                  <a:pt x="1731580" y="532676"/>
                </a:lnTo>
                <a:lnTo>
                  <a:pt x="1756703" y="516444"/>
                </a:lnTo>
                <a:lnTo>
                  <a:pt x="1781827" y="500212"/>
                </a:lnTo>
                <a:lnTo>
                  <a:pt x="1806916" y="484333"/>
                </a:lnTo>
                <a:lnTo>
                  <a:pt x="1832328" y="468843"/>
                </a:lnTo>
                <a:lnTo>
                  <a:pt x="1858093" y="453386"/>
                </a:lnTo>
                <a:lnTo>
                  <a:pt x="1883505" y="437895"/>
                </a:lnTo>
                <a:lnTo>
                  <a:pt x="1909237" y="422792"/>
                </a:lnTo>
                <a:lnTo>
                  <a:pt x="1935324" y="407723"/>
                </a:lnTo>
                <a:lnTo>
                  <a:pt x="1961056" y="392620"/>
                </a:lnTo>
                <a:lnTo>
                  <a:pt x="1987464" y="377939"/>
                </a:lnTo>
                <a:lnTo>
                  <a:pt x="2025138" y="357522"/>
                </a:lnTo>
                <a:lnTo>
                  <a:pt x="2063840" y="337559"/>
                </a:lnTo>
                <a:lnTo>
                  <a:pt x="2103252" y="317663"/>
                </a:lnTo>
                <a:lnTo>
                  <a:pt x="2143628" y="298931"/>
                </a:lnTo>
                <a:lnTo>
                  <a:pt x="2185067" y="280297"/>
                </a:lnTo>
                <a:lnTo>
                  <a:pt x="2227889" y="262151"/>
                </a:lnTo>
                <a:lnTo>
                  <a:pt x="2270968" y="245103"/>
                </a:lnTo>
                <a:lnTo>
                  <a:pt x="2314721" y="228475"/>
                </a:lnTo>
                <a:lnTo>
                  <a:pt x="2359504" y="212302"/>
                </a:lnTo>
                <a:lnTo>
                  <a:pt x="2404962" y="196549"/>
                </a:lnTo>
                <a:lnTo>
                  <a:pt x="2451418" y="181606"/>
                </a:lnTo>
                <a:lnTo>
                  <a:pt x="2498228" y="166696"/>
                </a:lnTo>
                <a:lnTo>
                  <a:pt x="2545647" y="152914"/>
                </a:lnTo>
                <a:lnTo>
                  <a:pt x="2593741" y="139555"/>
                </a:lnTo>
                <a:lnTo>
                  <a:pt x="2642511" y="126617"/>
                </a:lnTo>
                <a:lnTo>
                  <a:pt x="2691569" y="114421"/>
                </a:lnTo>
                <a:lnTo>
                  <a:pt x="2741235" y="103353"/>
                </a:lnTo>
                <a:lnTo>
                  <a:pt x="2791257" y="92321"/>
                </a:lnTo>
                <a:lnTo>
                  <a:pt x="2841953" y="81709"/>
                </a:lnTo>
                <a:lnTo>
                  <a:pt x="2893292" y="71871"/>
                </a:lnTo>
                <a:lnTo>
                  <a:pt x="2944565" y="62744"/>
                </a:lnTo>
                <a:lnTo>
                  <a:pt x="2996158" y="54003"/>
                </a:lnTo>
                <a:lnTo>
                  <a:pt x="3048006" y="46360"/>
                </a:lnTo>
                <a:lnTo>
                  <a:pt x="3100208" y="38749"/>
                </a:lnTo>
                <a:lnTo>
                  <a:pt x="3153053" y="31915"/>
                </a:lnTo>
                <a:lnTo>
                  <a:pt x="3205798" y="26143"/>
                </a:lnTo>
                <a:lnTo>
                  <a:pt x="3258542" y="20371"/>
                </a:lnTo>
                <a:lnTo>
                  <a:pt x="3311575" y="15342"/>
                </a:lnTo>
                <a:lnTo>
                  <a:pt x="3364863" y="11409"/>
                </a:lnTo>
                <a:lnTo>
                  <a:pt x="3418150" y="7476"/>
                </a:lnTo>
                <a:lnTo>
                  <a:pt x="3471337" y="4606"/>
                </a:lnTo>
                <a:lnTo>
                  <a:pt x="3524458" y="2446"/>
                </a:lnTo>
                <a:lnTo>
                  <a:pt x="3550664" y="1332"/>
                </a:lnTo>
                <a:lnTo>
                  <a:pt x="3576482" y="539"/>
                </a:lnTo>
                <a:lnTo>
                  <a:pt x="3602621" y="134"/>
                </a:lnTo>
                <a:lnTo>
                  <a:pt x="3628373" y="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89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CD371F4-49EB-40C9-8650-5D58622DEA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5571" y="1"/>
            <a:ext cx="4959978" cy="6858000"/>
          </a:xfrm>
          <a:custGeom>
            <a:avLst/>
            <a:gdLst>
              <a:gd name="connsiteX0" fmla="*/ 2886856 w 4959978"/>
              <a:gd name="connsiteY0" fmla="*/ 5386612 h 6858000"/>
              <a:gd name="connsiteX1" fmla="*/ 3636650 w 4959978"/>
              <a:gd name="connsiteY1" fmla="*/ 6136406 h 6858000"/>
              <a:gd name="connsiteX2" fmla="*/ 2915056 w 4959978"/>
              <a:gd name="connsiteY2" fmla="*/ 6858000 h 6858000"/>
              <a:gd name="connsiteX3" fmla="*/ 2858655 w 4959978"/>
              <a:gd name="connsiteY3" fmla="*/ 6858000 h 6858000"/>
              <a:gd name="connsiteX4" fmla="*/ 2137062 w 4959978"/>
              <a:gd name="connsiteY4" fmla="*/ 6136406 h 6858000"/>
              <a:gd name="connsiteX5" fmla="*/ 749794 w 4959978"/>
              <a:gd name="connsiteY5" fmla="*/ 4605129 h 6858000"/>
              <a:gd name="connsiteX6" fmla="*/ 1499588 w 4959978"/>
              <a:gd name="connsiteY6" fmla="*/ 5354923 h 6858000"/>
              <a:gd name="connsiteX7" fmla="*/ 749794 w 4959978"/>
              <a:gd name="connsiteY7" fmla="*/ 6104717 h 6858000"/>
              <a:gd name="connsiteX8" fmla="*/ 0 w 4959978"/>
              <a:gd name="connsiteY8" fmla="*/ 5354923 h 6858000"/>
              <a:gd name="connsiteX9" fmla="*/ 2886856 w 4959978"/>
              <a:gd name="connsiteY9" fmla="*/ 3838964 h 6858000"/>
              <a:gd name="connsiteX10" fmla="*/ 3636650 w 4959978"/>
              <a:gd name="connsiteY10" fmla="*/ 4588758 h 6858000"/>
              <a:gd name="connsiteX11" fmla="*/ 2886856 w 4959978"/>
              <a:gd name="connsiteY11" fmla="*/ 5338553 h 6858000"/>
              <a:gd name="connsiteX12" fmla="*/ 2137062 w 4959978"/>
              <a:gd name="connsiteY12" fmla="*/ 4588758 h 6858000"/>
              <a:gd name="connsiteX13" fmla="*/ 749794 w 4959978"/>
              <a:gd name="connsiteY13" fmla="*/ 3057481 h 6858000"/>
              <a:gd name="connsiteX14" fmla="*/ 1499588 w 4959978"/>
              <a:gd name="connsiteY14" fmla="*/ 3807275 h 6858000"/>
              <a:gd name="connsiteX15" fmla="*/ 749794 w 4959978"/>
              <a:gd name="connsiteY15" fmla="*/ 4557070 h 6858000"/>
              <a:gd name="connsiteX16" fmla="*/ 0 w 4959978"/>
              <a:gd name="connsiteY16" fmla="*/ 3807275 h 6858000"/>
              <a:gd name="connsiteX17" fmla="*/ 2886856 w 4959978"/>
              <a:gd name="connsiteY17" fmla="*/ 2291310 h 6858000"/>
              <a:gd name="connsiteX18" fmla="*/ 3636650 w 4959978"/>
              <a:gd name="connsiteY18" fmla="*/ 3041104 h 6858000"/>
              <a:gd name="connsiteX19" fmla="*/ 2886856 w 4959978"/>
              <a:gd name="connsiteY19" fmla="*/ 3790899 h 6858000"/>
              <a:gd name="connsiteX20" fmla="*/ 2137062 w 4959978"/>
              <a:gd name="connsiteY20" fmla="*/ 3041104 h 6858000"/>
              <a:gd name="connsiteX21" fmla="*/ 749794 w 4959978"/>
              <a:gd name="connsiteY21" fmla="*/ 1509827 h 6858000"/>
              <a:gd name="connsiteX22" fmla="*/ 1499588 w 4959978"/>
              <a:gd name="connsiteY22" fmla="*/ 2259621 h 6858000"/>
              <a:gd name="connsiteX23" fmla="*/ 749794 w 4959978"/>
              <a:gd name="connsiteY23" fmla="*/ 3009416 h 6858000"/>
              <a:gd name="connsiteX24" fmla="*/ 0 w 4959978"/>
              <a:gd name="connsiteY24" fmla="*/ 2259621 h 6858000"/>
              <a:gd name="connsiteX25" fmla="*/ 2886856 w 4959978"/>
              <a:gd name="connsiteY25" fmla="*/ 734049 h 6858000"/>
              <a:gd name="connsiteX26" fmla="*/ 3636650 w 4959978"/>
              <a:gd name="connsiteY26" fmla="*/ 1483844 h 6858000"/>
              <a:gd name="connsiteX27" fmla="*/ 2886856 w 4959978"/>
              <a:gd name="connsiteY27" fmla="*/ 2233639 h 6858000"/>
              <a:gd name="connsiteX28" fmla="*/ 2137062 w 4959978"/>
              <a:gd name="connsiteY28" fmla="*/ 1483844 h 6858000"/>
              <a:gd name="connsiteX29" fmla="*/ 3559746 w 4959978"/>
              <a:gd name="connsiteY29" fmla="*/ 92759 h 6858000"/>
              <a:gd name="connsiteX30" fmla="*/ 4959976 w 4959978"/>
              <a:gd name="connsiteY30" fmla="*/ 1492988 h 6858000"/>
              <a:gd name="connsiteX31" fmla="*/ 4954704 w 4959978"/>
              <a:gd name="connsiteY31" fmla="*/ 1498262 h 6858000"/>
              <a:gd name="connsiteX32" fmla="*/ 4959977 w 4959978"/>
              <a:gd name="connsiteY32" fmla="*/ 1503533 h 6858000"/>
              <a:gd name="connsiteX33" fmla="*/ 4191424 w 4959978"/>
              <a:gd name="connsiteY33" fmla="*/ 2272087 h 6858000"/>
              <a:gd name="connsiteX34" fmla="*/ 4959976 w 4959978"/>
              <a:gd name="connsiteY34" fmla="*/ 3040639 h 6858000"/>
              <a:gd name="connsiteX35" fmla="*/ 4954704 w 4959978"/>
              <a:gd name="connsiteY35" fmla="*/ 3045912 h 6858000"/>
              <a:gd name="connsiteX36" fmla="*/ 4959976 w 4959978"/>
              <a:gd name="connsiteY36" fmla="*/ 3051184 h 6858000"/>
              <a:gd name="connsiteX37" fmla="*/ 4191423 w 4959978"/>
              <a:gd name="connsiteY37" fmla="*/ 3819738 h 6858000"/>
              <a:gd name="connsiteX38" fmla="*/ 4959977 w 4959978"/>
              <a:gd name="connsiteY38" fmla="*/ 4588291 h 6858000"/>
              <a:gd name="connsiteX39" fmla="*/ 4954705 w 4959978"/>
              <a:gd name="connsiteY39" fmla="*/ 4593564 h 6858000"/>
              <a:gd name="connsiteX40" fmla="*/ 4959978 w 4959978"/>
              <a:gd name="connsiteY40" fmla="*/ 4598836 h 6858000"/>
              <a:gd name="connsiteX41" fmla="*/ 4191424 w 4959978"/>
              <a:gd name="connsiteY41" fmla="*/ 5367390 h 6858000"/>
              <a:gd name="connsiteX42" fmla="*/ 4959977 w 4959978"/>
              <a:gd name="connsiteY42" fmla="*/ 6135943 h 6858000"/>
              <a:gd name="connsiteX43" fmla="*/ 4954705 w 4959978"/>
              <a:gd name="connsiteY43" fmla="*/ 6141214 h 6858000"/>
              <a:gd name="connsiteX44" fmla="*/ 4959978 w 4959978"/>
              <a:gd name="connsiteY44" fmla="*/ 6146487 h 6858000"/>
              <a:gd name="connsiteX45" fmla="*/ 4248465 w 4959978"/>
              <a:gd name="connsiteY45" fmla="*/ 6858000 h 6858000"/>
              <a:gd name="connsiteX46" fmla="*/ 2984181 w 4959978"/>
              <a:gd name="connsiteY46" fmla="*/ 6858000 h 6858000"/>
              <a:gd name="connsiteX47" fmla="*/ 3700966 w 4959978"/>
              <a:gd name="connsiteY47" fmla="*/ 6141216 h 6858000"/>
              <a:gd name="connsiteX48" fmla="*/ 2927606 w 4959978"/>
              <a:gd name="connsiteY48" fmla="*/ 5367855 h 6858000"/>
              <a:gd name="connsiteX49" fmla="*/ 2928072 w 4959978"/>
              <a:gd name="connsiteY49" fmla="*/ 5367390 h 6858000"/>
              <a:gd name="connsiteX50" fmla="*/ 2927606 w 4959978"/>
              <a:gd name="connsiteY50" fmla="*/ 5366924 h 6858000"/>
              <a:gd name="connsiteX51" fmla="*/ 3700966 w 4959978"/>
              <a:gd name="connsiteY51" fmla="*/ 4593565 h 6858000"/>
              <a:gd name="connsiteX52" fmla="*/ 2927605 w 4959978"/>
              <a:gd name="connsiteY52" fmla="*/ 3820204 h 6858000"/>
              <a:gd name="connsiteX53" fmla="*/ 2928072 w 4959978"/>
              <a:gd name="connsiteY53" fmla="*/ 3819738 h 6858000"/>
              <a:gd name="connsiteX54" fmla="*/ 2927605 w 4959978"/>
              <a:gd name="connsiteY54" fmla="*/ 3819272 h 6858000"/>
              <a:gd name="connsiteX55" fmla="*/ 3700965 w 4959978"/>
              <a:gd name="connsiteY55" fmla="*/ 3045913 h 6858000"/>
              <a:gd name="connsiteX56" fmla="*/ 2927605 w 4959978"/>
              <a:gd name="connsiteY56" fmla="*/ 2272553 h 6858000"/>
              <a:gd name="connsiteX57" fmla="*/ 2928072 w 4959978"/>
              <a:gd name="connsiteY57" fmla="*/ 2272087 h 6858000"/>
              <a:gd name="connsiteX58" fmla="*/ 2927605 w 4959978"/>
              <a:gd name="connsiteY58" fmla="*/ 2271621 h 6858000"/>
              <a:gd name="connsiteX59" fmla="*/ 3700965 w 4959978"/>
              <a:gd name="connsiteY59" fmla="*/ 1498262 h 6858000"/>
              <a:gd name="connsiteX60" fmla="*/ 2927605 w 4959978"/>
              <a:gd name="connsiteY60" fmla="*/ 724901 h 6858000"/>
              <a:gd name="connsiteX61" fmla="*/ 847125 w 4959978"/>
              <a:gd name="connsiteY61" fmla="*/ 0 h 6858000"/>
              <a:gd name="connsiteX62" fmla="*/ 2111408 w 4959978"/>
              <a:gd name="connsiteY62" fmla="*/ 0 h 6858000"/>
              <a:gd name="connsiteX63" fmla="*/ 2822914 w 4959978"/>
              <a:gd name="connsiteY63" fmla="*/ 711505 h 6858000"/>
              <a:gd name="connsiteX64" fmla="*/ 2817642 w 4959978"/>
              <a:gd name="connsiteY64" fmla="*/ 716778 h 6858000"/>
              <a:gd name="connsiteX65" fmla="*/ 2822915 w 4959978"/>
              <a:gd name="connsiteY65" fmla="*/ 722050 h 6858000"/>
              <a:gd name="connsiteX66" fmla="*/ 2054362 w 4959978"/>
              <a:gd name="connsiteY66" fmla="*/ 1490604 h 6858000"/>
              <a:gd name="connsiteX67" fmla="*/ 2822914 w 4959978"/>
              <a:gd name="connsiteY67" fmla="*/ 2259157 h 6858000"/>
              <a:gd name="connsiteX68" fmla="*/ 2817642 w 4959978"/>
              <a:gd name="connsiteY68" fmla="*/ 2264429 h 6858000"/>
              <a:gd name="connsiteX69" fmla="*/ 2822914 w 4959978"/>
              <a:gd name="connsiteY69" fmla="*/ 2269702 h 6858000"/>
              <a:gd name="connsiteX70" fmla="*/ 2054361 w 4959978"/>
              <a:gd name="connsiteY70" fmla="*/ 3038255 h 6858000"/>
              <a:gd name="connsiteX71" fmla="*/ 2822915 w 4959978"/>
              <a:gd name="connsiteY71" fmla="*/ 3806808 h 6858000"/>
              <a:gd name="connsiteX72" fmla="*/ 2817643 w 4959978"/>
              <a:gd name="connsiteY72" fmla="*/ 3812081 h 6858000"/>
              <a:gd name="connsiteX73" fmla="*/ 2822916 w 4959978"/>
              <a:gd name="connsiteY73" fmla="*/ 3817353 h 6858000"/>
              <a:gd name="connsiteX74" fmla="*/ 2054362 w 4959978"/>
              <a:gd name="connsiteY74" fmla="*/ 4585907 h 6858000"/>
              <a:gd name="connsiteX75" fmla="*/ 2822915 w 4959978"/>
              <a:gd name="connsiteY75" fmla="*/ 5354460 h 6858000"/>
              <a:gd name="connsiteX76" fmla="*/ 2817643 w 4959978"/>
              <a:gd name="connsiteY76" fmla="*/ 5359731 h 6858000"/>
              <a:gd name="connsiteX77" fmla="*/ 2822916 w 4959978"/>
              <a:gd name="connsiteY77" fmla="*/ 5365004 h 6858000"/>
              <a:gd name="connsiteX78" fmla="*/ 1422686 w 4959978"/>
              <a:gd name="connsiteY78" fmla="*/ 6765234 h 6858000"/>
              <a:gd name="connsiteX79" fmla="*/ 790544 w 4959978"/>
              <a:gd name="connsiteY79" fmla="*/ 6133092 h 6858000"/>
              <a:gd name="connsiteX80" fmla="*/ 1563904 w 4959978"/>
              <a:gd name="connsiteY80" fmla="*/ 5359733 h 6858000"/>
              <a:gd name="connsiteX81" fmla="*/ 790544 w 4959978"/>
              <a:gd name="connsiteY81" fmla="*/ 4586372 h 6858000"/>
              <a:gd name="connsiteX82" fmla="*/ 791010 w 4959978"/>
              <a:gd name="connsiteY82" fmla="*/ 4585907 h 6858000"/>
              <a:gd name="connsiteX83" fmla="*/ 790544 w 4959978"/>
              <a:gd name="connsiteY83" fmla="*/ 4585441 h 6858000"/>
              <a:gd name="connsiteX84" fmla="*/ 1563904 w 4959978"/>
              <a:gd name="connsiteY84" fmla="*/ 3812082 h 6858000"/>
              <a:gd name="connsiteX85" fmla="*/ 790543 w 4959978"/>
              <a:gd name="connsiteY85" fmla="*/ 3038721 h 6858000"/>
              <a:gd name="connsiteX86" fmla="*/ 791010 w 4959978"/>
              <a:gd name="connsiteY86" fmla="*/ 3038255 h 6858000"/>
              <a:gd name="connsiteX87" fmla="*/ 790543 w 4959978"/>
              <a:gd name="connsiteY87" fmla="*/ 3037789 h 6858000"/>
              <a:gd name="connsiteX88" fmla="*/ 1563903 w 4959978"/>
              <a:gd name="connsiteY88" fmla="*/ 2264430 h 6858000"/>
              <a:gd name="connsiteX89" fmla="*/ 790543 w 4959978"/>
              <a:gd name="connsiteY89" fmla="*/ 1491070 h 6858000"/>
              <a:gd name="connsiteX90" fmla="*/ 791010 w 4959978"/>
              <a:gd name="connsiteY90" fmla="*/ 1490604 h 6858000"/>
              <a:gd name="connsiteX91" fmla="*/ 790543 w 4959978"/>
              <a:gd name="connsiteY91" fmla="*/ 1490138 h 6858000"/>
              <a:gd name="connsiteX92" fmla="*/ 1563903 w 4959978"/>
              <a:gd name="connsiteY92" fmla="*/ 716778 h 6858000"/>
              <a:gd name="connsiteX93" fmla="*/ 702361 w 4959978"/>
              <a:gd name="connsiteY93" fmla="*/ 0 h 6858000"/>
              <a:gd name="connsiteX94" fmla="*/ 797227 w 4959978"/>
              <a:gd name="connsiteY94" fmla="*/ 0 h 6858000"/>
              <a:gd name="connsiteX95" fmla="*/ 1499588 w 4959978"/>
              <a:gd name="connsiteY95" fmla="*/ 702361 h 6858000"/>
              <a:gd name="connsiteX96" fmla="*/ 749794 w 4959978"/>
              <a:gd name="connsiteY96" fmla="*/ 1452156 h 6858000"/>
              <a:gd name="connsiteX97" fmla="*/ 0 w 4959978"/>
              <a:gd name="connsiteY97" fmla="*/ 7023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4959978" h="6858000">
                <a:moveTo>
                  <a:pt x="2886856" y="5386612"/>
                </a:moveTo>
                <a:lnTo>
                  <a:pt x="3636650" y="6136406"/>
                </a:lnTo>
                <a:lnTo>
                  <a:pt x="2915056" y="6858000"/>
                </a:lnTo>
                <a:lnTo>
                  <a:pt x="2858655" y="6858000"/>
                </a:lnTo>
                <a:lnTo>
                  <a:pt x="2137062" y="6136406"/>
                </a:lnTo>
                <a:close/>
                <a:moveTo>
                  <a:pt x="749794" y="4605129"/>
                </a:moveTo>
                <a:lnTo>
                  <a:pt x="1499588" y="5354923"/>
                </a:lnTo>
                <a:lnTo>
                  <a:pt x="749794" y="6104717"/>
                </a:lnTo>
                <a:lnTo>
                  <a:pt x="0" y="5354923"/>
                </a:lnTo>
                <a:close/>
                <a:moveTo>
                  <a:pt x="2886856" y="3838964"/>
                </a:moveTo>
                <a:lnTo>
                  <a:pt x="3636650" y="4588758"/>
                </a:lnTo>
                <a:lnTo>
                  <a:pt x="2886856" y="5338553"/>
                </a:lnTo>
                <a:lnTo>
                  <a:pt x="2137062" y="4588758"/>
                </a:lnTo>
                <a:close/>
                <a:moveTo>
                  <a:pt x="749794" y="3057481"/>
                </a:moveTo>
                <a:lnTo>
                  <a:pt x="1499588" y="3807275"/>
                </a:lnTo>
                <a:lnTo>
                  <a:pt x="749794" y="4557070"/>
                </a:lnTo>
                <a:lnTo>
                  <a:pt x="0" y="3807275"/>
                </a:lnTo>
                <a:close/>
                <a:moveTo>
                  <a:pt x="2886856" y="2291310"/>
                </a:moveTo>
                <a:lnTo>
                  <a:pt x="3636650" y="3041104"/>
                </a:lnTo>
                <a:lnTo>
                  <a:pt x="2886856" y="3790899"/>
                </a:lnTo>
                <a:lnTo>
                  <a:pt x="2137062" y="3041104"/>
                </a:lnTo>
                <a:close/>
                <a:moveTo>
                  <a:pt x="749794" y="1509827"/>
                </a:moveTo>
                <a:lnTo>
                  <a:pt x="1499588" y="2259621"/>
                </a:lnTo>
                <a:lnTo>
                  <a:pt x="749794" y="3009416"/>
                </a:lnTo>
                <a:lnTo>
                  <a:pt x="0" y="2259621"/>
                </a:lnTo>
                <a:close/>
                <a:moveTo>
                  <a:pt x="2886856" y="734049"/>
                </a:moveTo>
                <a:lnTo>
                  <a:pt x="3636650" y="1483844"/>
                </a:lnTo>
                <a:lnTo>
                  <a:pt x="2886856" y="2233639"/>
                </a:lnTo>
                <a:lnTo>
                  <a:pt x="2137062" y="1483844"/>
                </a:lnTo>
                <a:close/>
                <a:moveTo>
                  <a:pt x="3559746" y="92759"/>
                </a:moveTo>
                <a:lnTo>
                  <a:pt x="4959976" y="1492988"/>
                </a:lnTo>
                <a:lnTo>
                  <a:pt x="4954704" y="1498262"/>
                </a:lnTo>
                <a:lnTo>
                  <a:pt x="4959977" y="1503533"/>
                </a:lnTo>
                <a:lnTo>
                  <a:pt x="4191424" y="2272087"/>
                </a:lnTo>
                <a:lnTo>
                  <a:pt x="4959976" y="3040639"/>
                </a:lnTo>
                <a:lnTo>
                  <a:pt x="4954704" y="3045912"/>
                </a:lnTo>
                <a:lnTo>
                  <a:pt x="4959976" y="3051184"/>
                </a:lnTo>
                <a:lnTo>
                  <a:pt x="4191423" y="3819738"/>
                </a:lnTo>
                <a:lnTo>
                  <a:pt x="4959977" y="4588291"/>
                </a:lnTo>
                <a:lnTo>
                  <a:pt x="4954705" y="4593564"/>
                </a:lnTo>
                <a:lnTo>
                  <a:pt x="4959978" y="4598836"/>
                </a:lnTo>
                <a:lnTo>
                  <a:pt x="4191424" y="5367390"/>
                </a:lnTo>
                <a:lnTo>
                  <a:pt x="4959977" y="6135943"/>
                </a:lnTo>
                <a:lnTo>
                  <a:pt x="4954705" y="6141214"/>
                </a:lnTo>
                <a:lnTo>
                  <a:pt x="4959978" y="6146487"/>
                </a:lnTo>
                <a:lnTo>
                  <a:pt x="4248465" y="6858000"/>
                </a:lnTo>
                <a:lnTo>
                  <a:pt x="2984181" y="6858000"/>
                </a:lnTo>
                <a:lnTo>
                  <a:pt x="3700966" y="6141216"/>
                </a:lnTo>
                <a:lnTo>
                  <a:pt x="2927606" y="5367855"/>
                </a:lnTo>
                <a:lnTo>
                  <a:pt x="2928072" y="5367390"/>
                </a:lnTo>
                <a:lnTo>
                  <a:pt x="2927606" y="5366924"/>
                </a:lnTo>
                <a:lnTo>
                  <a:pt x="3700966" y="4593565"/>
                </a:lnTo>
                <a:lnTo>
                  <a:pt x="2927605" y="3820204"/>
                </a:lnTo>
                <a:lnTo>
                  <a:pt x="2928072" y="3819738"/>
                </a:lnTo>
                <a:lnTo>
                  <a:pt x="2927605" y="3819272"/>
                </a:lnTo>
                <a:lnTo>
                  <a:pt x="3700965" y="3045913"/>
                </a:lnTo>
                <a:lnTo>
                  <a:pt x="2927605" y="2272553"/>
                </a:lnTo>
                <a:lnTo>
                  <a:pt x="2928072" y="2272087"/>
                </a:lnTo>
                <a:lnTo>
                  <a:pt x="2927605" y="2271621"/>
                </a:lnTo>
                <a:lnTo>
                  <a:pt x="3700965" y="1498262"/>
                </a:lnTo>
                <a:lnTo>
                  <a:pt x="2927605" y="724901"/>
                </a:lnTo>
                <a:close/>
                <a:moveTo>
                  <a:pt x="847125" y="0"/>
                </a:moveTo>
                <a:lnTo>
                  <a:pt x="2111408" y="0"/>
                </a:lnTo>
                <a:lnTo>
                  <a:pt x="2822914" y="711505"/>
                </a:lnTo>
                <a:lnTo>
                  <a:pt x="2817642" y="716778"/>
                </a:lnTo>
                <a:lnTo>
                  <a:pt x="2822915" y="722050"/>
                </a:lnTo>
                <a:lnTo>
                  <a:pt x="2054362" y="1490604"/>
                </a:lnTo>
                <a:lnTo>
                  <a:pt x="2822914" y="2259157"/>
                </a:lnTo>
                <a:lnTo>
                  <a:pt x="2817642" y="2264429"/>
                </a:lnTo>
                <a:lnTo>
                  <a:pt x="2822914" y="2269702"/>
                </a:lnTo>
                <a:lnTo>
                  <a:pt x="2054361" y="3038255"/>
                </a:lnTo>
                <a:lnTo>
                  <a:pt x="2822915" y="3806808"/>
                </a:lnTo>
                <a:lnTo>
                  <a:pt x="2817643" y="3812081"/>
                </a:lnTo>
                <a:lnTo>
                  <a:pt x="2822916" y="3817353"/>
                </a:lnTo>
                <a:lnTo>
                  <a:pt x="2054362" y="4585907"/>
                </a:lnTo>
                <a:lnTo>
                  <a:pt x="2822915" y="5354460"/>
                </a:lnTo>
                <a:lnTo>
                  <a:pt x="2817643" y="5359731"/>
                </a:lnTo>
                <a:lnTo>
                  <a:pt x="2822916" y="5365004"/>
                </a:lnTo>
                <a:lnTo>
                  <a:pt x="1422686" y="6765234"/>
                </a:lnTo>
                <a:lnTo>
                  <a:pt x="790544" y="6133092"/>
                </a:lnTo>
                <a:lnTo>
                  <a:pt x="1563904" y="5359733"/>
                </a:lnTo>
                <a:lnTo>
                  <a:pt x="790544" y="4586372"/>
                </a:lnTo>
                <a:lnTo>
                  <a:pt x="791010" y="4585907"/>
                </a:lnTo>
                <a:lnTo>
                  <a:pt x="790544" y="4585441"/>
                </a:lnTo>
                <a:lnTo>
                  <a:pt x="1563904" y="3812082"/>
                </a:lnTo>
                <a:lnTo>
                  <a:pt x="790543" y="3038721"/>
                </a:lnTo>
                <a:lnTo>
                  <a:pt x="791010" y="3038255"/>
                </a:lnTo>
                <a:lnTo>
                  <a:pt x="790543" y="3037789"/>
                </a:lnTo>
                <a:lnTo>
                  <a:pt x="1563903" y="2264430"/>
                </a:lnTo>
                <a:lnTo>
                  <a:pt x="790543" y="1491070"/>
                </a:lnTo>
                <a:lnTo>
                  <a:pt x="791010" y="1490604"/>
                </a:lnTo>
                <a:lnTo>
                  <a:pt x="790543" y="1490138"/>
                </a:lnTo>
                <a:lnTo>
                  <a:pt x="1563903" y="716778"/>
                </a:lnTo>
                <a:close/>
                <a:moveTo>
                  <a:pt x="702361" y="0"/>
                </a:moveTo>
                <a:lnTo>
                  <a:pt x="797227" y="0"/>
                </a:lnTo>
                <a:lnTo>
                  <a:pt x="1499588" y="702361"/>
                </a:lnTo>
                <a:lnTo>
                  <a:pt x="749794" y="1452156"/>
                </a:lnTo>
                <a:lnTo>
                  <a:pt x="0" y="7023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16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E96251-39EA-4DDD-9F2A-D7B58D463C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75992" y="1"/>
            <a:ext cx="6416008" cy="6822747"/>
          </a:xfrm>
          <a:custGeom>
            <a:avLst/>
            <a:gdLst>
              <a:gd name="connsiteX0" fmla="*/ 1236918 w 6416008"/>
              <a:gd name="connsiteY0" fmla="*/ 5477862 h 6822747"/>
              <a:gd name="connsiteX1" fmla="*/ 1816609 w 6416008"/>
              <a:gd name="connsiteY1" fmla="*/ 5767708 h 6822747"/>
              <a:gd name="connsiteX2" fmla="*/ 1816609 w 6416008"/>
              <a:gd name="connsiteY2" fmla="*/ 6532901 h 6822747"/>
              <a:gd name="connsiteX3" fmla="*/ 1236918 w 6416008"/>
              <a:gd name="connsiteY3" fmla="*/ 6822747 h 6822747"/>
              <a:gd name="connsiteX4" fmla="*/ 657226 w 6416008"/>
              <a:gd name="connsiteY4" fmla="*/ 6532901 h 6822747"/>
              <a:gd name="connsiteX5" fmla="*/ 657226 w 6416008"/>
              <a:gd name="connsiteY5" fmla="*/ 5767708 h 6822747"/>
              <a:gd name="connsiteX6" fmla="*/ 4522048 w 6416008"/>
              <a:gd name="connsiteY6" fmla="*/ 4333800 h 6822747"/>
              <a:gd name="connsiteX7" fmla="*/ 5099742 w 6416008"/>
              <a:gd name="connsiteY7" fmla="*/ 4622648 h 6822747"/>
              <a:gd name="connsiteX8" fmla="*/ 5099742 w 6416008"/>
              <a:gd name="connsiteY8" fmla="*/ 5385205 h 6822747"/>
              <a:gd name="connsiteX9" fmla="*/ 4522048 w 6416008"/>
              <a:gd name="connsiteY9" fmla="*/ 5674052 h 6822747"/>
              <a:gd name="connsiteX10" fmla="*/ 3944353 w 6416008"/>
              <a:gd name="connsiteY10" fmla="*/ 5385205 h 6822747"/>
              <a:gd name="connsiteX11" fmla="*/ 3944353 w 6416008"/>
              <a:gd name="connsiteY11" fmla="*/ 4622648 h 6822747"/>
              <a:gd name="connsiteX12" fmla="*/ 3208413 w 6416008"/>
              <a:gd name="connsiteY12" fmla="*/ 4333800 h 6822747"/>
              <a:gd name="connsiteX13" fmla="*/ 3786108 w 6416008"/>
              <a:gd name="connsiteY13" fmla="*/ 4622648 h 6822747"/>
              <a:gd name="connsiteX14" fmla="*/ 3786108 w 6416008"/>
              <a:gd name="connsiteY14" fmla="*/ 5385205 h 6822747"/>
              <a:gd name="connsiteX15" fmla="*/ 3208414 w 6416008"/>
              <a:gd name="connsiteY15" fmla="*/ 5674052 h 6822747"/>
              <a:gd name="connsiteX16" fmla="*/ 2630720 w 6416008"/>
              <a:gd name="connsiteY16" fmla="*/ 5385205 h 6822747"/>
              <a:gd name="connsiteX17" fmla="*/ 2630719 w 6416008"/>
              <a:gd name="connsiteY17" fmla="*/ 4622648 h 6822747"/>
              <a:gd name="connsiteX18" fmla="*/ 1892148 w 6416008"/>
              <a:gd name="connsiteY18" fmla="*/ 4333800 h 6822747"/>
              <a:gd name="connsiteX19" fmla="*/ 2469842 w 6416008"/>
              <a:gd name="connsiteY19" fmla="*/ 4622647 h 6822747"/>
              <a:gd name="connsiteX20" fmla="*/ 2469843 w 6416008"/>
              <a:gd name="connsiteY20" fmla="*/ 5385205 h 6822747"/>
              <a:gd name="connsiteX21" fmla="*/ 1892148 w 6416008"/>
              <a:gd name="connsiteY21" fmla="*/ 5674051 h 6822747"/>
              <a:gd name="connsiteX22" fmla="*/ 1314453 w 6416008"/>
              <a:gd name="connsiteY22" fmla="*/ 5385205 h 6822747"/>
              <a:gd name="connsiteX23" fmla="*/ 1314453 w 6416008"/>
              <a:gd name="connsiteY23" fmla="*/ 4622647 h 6822747"/>
              <a:gd name="connsiteX24" fmla="*/ 5180180 w 6416008"/>
              <a:gd name="connsiteY24" fmla="*/ 3168467 h 6822747"/>
              <a:gd name="connsiteX25" fmla="*/ 5757875 w 6416008"/>
              <a:gd name="connsiteY25" fmla="*/ 3457314 h 6822747"/>
              <a:gd name="connsiteX26" fmla="*/ 5757876 w 6416008"/>
              <a:gd name="connsiteY26" fmla="*/ 4219870 h 6822747"/>
              <a:gd name="connsiteX27" fmla="*/ 5180181 w 6416008"/>
              <a:gd name="connsiteY27" fmla="*/ 4508717 h 6822747"/>
              <a:gd name="connsiteX28" fmla="*/ 4602486 w 6416008"/>
              <a:gd name="connsiteY28" fmla="*/ 4219870 h 6822747"/>
              <a:gd name="connsiteX29" fmla="*/ 4602486 w 6416008"/>
              <a:gd name="connsiteY29" fmla="*/ 3457314 h 6822747"/>
              <a:gd name="connsiteX30" fmla="*/ 3866547 w 6416008"/>
              <a:gd name="connsiteY30" fmla="*/ 3168467 h 6822747"/>
              <a:gd name="connsiteX31" fmla="*/ 4444241 w 6416008"/>
              <a:gd name="connsiteY31" fmla="*/ 3457314 h 6822747"/>
              <a:gd name="connsiteX32" fmla="*/ 4444242 w 6416008"/>
              <a:gd name="connsiteY32" fmla="*/ 4219870 h 6822747"/>
              <a:gd name="connsiteX33" fmla="*/ 3866547 w 6416008"/>
              <a:gd name="connsiteY33" fmla="*/ 4508717 h 6822747"/>
              <a:gd name="connsiteX34" fmla="*/ 3288853 w 6416008"/>
              <a:gd name="connsiteY34" fmla="*/ 4219870 h 6822747"/>
              <a:gd name="connsiteX35" fmla="*/ 3288853 w 6416008"/>
              <a:gd name="connsiteY35" fmla="*/ 3457314 h 6822747"/>
              <a:gd name="connsiteX36" fmla="*/ 2550281 w 6416008"/>
              <a:gd name="connsiteY36" fmla="*/ 3168467 h 6822747"/>
              <a:gd name="connsiteX37" fmla="*/ 3127975 w 6416008"/>
              <a:gd name="connsiteY37" fmla="*/ 3457314 h 6822747"/>
              <a:gd name="connsiteX38" fmla="*/ 3127975 w 6416008"/>
              <a:gd name="connsiteY38" fmla="*/ 4219870 h 6822747"/>
              <a:gd name="connsiteX39" fmla="*/ 2550280 w 6416008"/>
              <a:gd name="connsiteY39" fmla="*/ 4508717 h 6822747"/>
              <a:gd name="connsiteX40" fmla="*/ 1972587 w 6416008"/>
              <a:gd name="connsiteY40" fmla="*/ 4219870 h 6822747"/>
              <a:gd name="connsiteX41" fmla="*/ 1972587 w 6416008"/>
              <a:gd name="connsiteY41" fmla="*/ 3457314 h 6822747"/>
              <a:gd name="connsiteX42" fmla="*/ 5838314 w 6416008"/>
              <a:gd name="connsiteY42" fmla="*/ 2013077 h 6822747"/>
              <a:gd name="connsiteX43" fmla="*/ 6416008 w 6416008"/>
              <a:gd name="connsiteY43" fmla="*/ 2301924 h 6822747"/>
              <a:gd name="connsiteX44" fmla="*/ 6416008 w 6416008"/>
              <a:gd name="connsiteY44" fmla="*/ 3064481 h 6822747"/>
              <a:gd name="connsiteX45" fmla="*/ 5838314 w 6416008"/>
              <a:gd name="connsiteY45" fmla="*/ 3353327 h 6822747"/>
              <a:gd name="connsiteX46" fmla="*/ 5260619 w 6416008"/>
              <a:gd name="connsiteY46" fmla="*/ 3064481 h 6822747"/>
              <a:gd name="connsiteX47" fmla="*/ 5260619 w 6416008"/>
              <a:gd name="connsiteY47" fmla="*/ 2301924 h 6822747"/>
              <a:gd name="connsiteX48" fmla="*/ 4524680 w 6416008"/>
              <a:gd name="connsiteY48" fmla="*/ 2013077 h 6822747"/>
              <a:gd name="connsiteX49" fmla="*/ 5102375 w 6416008"/>
              <a:gd name="connsiteY49" fmla="*/ 2301924 h 6822747"/>
              <a:gd name="connsiteX50" fmla="*/ 5102375 w 6416008"/>
              <a:gd name="connsiteY50" fmla="*/ 3064481 h 6822747"/>
              <a:gd name="connsiteX51" fmla="*/ 4524680 w 6416008"/>
              <a:gd name="connsiteY51" fmla="*/ 3353327 h 6822747"/>
              <a:gd name="connsiteX52" fmla="*/ 3946985 w 6416008"/>
              <a:gd name="connsiteY52" fmla="*/ 3064481 h 6822747"/>
              <a:gd name="connsiteX53" fmla="*/ 3946985 w 6416008"/>
              <a:gd name="connsiteY53" fmla="*/ 2301924 h 6822747"/>
              <a:gd name="connsiteX54" fmla="*/ 3208413 w 6416008"/>
              <a:gd name="connsiteY54" fmla="*/ 2013077 h 6822747"/>
              <a:gd name="connsiteX55" fmla="*/ 3786108 w 6416008"/>
              <a:gd name="connsiteY55" fmla="*/ 2301924 h 6822747"/>
              <a:gd name="connsiteX56" fmla="*/ 3786108 w 6416008"/>
              <a:gd name="connsiteY56" fmla="*/ 3064481 h 6822747"/>
              <a:gd name="connsiteX57" fmla="*/ 3208413 w 6416008"/>
              <a:gd name="connsiteY57" fmla="*/ 3353327 h 6822747"/>
              <a:gd name="connsiteX58" fmla="*/ 2630719 w 6416008"/>
              <a:gd name="connsiteY58" fmla="*/ 3064481 h 6822747"/>
              <a:gd name="connsiteX59" fmla="*/ 2630719 w 6416008"/>
              <a:gd name="connsiteY59" fmla="*/ 2301924 h 6822747"/>
              <a:gd name="connsiteX60" fmla="*/ 1894144 w 6416008"/>
              <a:gd name="connsiteY60" fmla="*/ 1991712 h 6822747"/>
              <a:gd name="connsiteX61" fmla="*/ 2473835 w 6416008"/>
              <a:gd name="connsiteY61" fmla="*/ 2281558 h 6822747"/>
              <a:gd name="connsiteX62" fmla="*/ 2473835 w 6416008"/>
              <a:gd name="connsiteY62" fmla="*/ 3046751 h 6822747"/>
              <a:gd name="connsiteX63" fmla="*/ 1894144 w 6416008"/>
              <a:gd name="connsiteY63" fmla="*/ 3336597 h 6822747"/>
              <a:gd name="connsiteX64" fmla="*/ 1314452 w 6416008"/>
              <a:gd name="connsiteY64" fmla="*/ 3046751 h 6822747"/>
              <a:gd name="connsiteX65" fmla="*/ 1314452 w 6416008"/>
              <a:gd name="connsiteY65" fmla="*/ 2281558 h 6822747"/>
              <a:gd name="connsiteX66" fmla="*/ 579692 w 6416008"/>
              <a:gd name="connsiteY66" fmla="*/ 1991712 h 6822747"/>
              <a:gd name="connsiteX67" fmla="*/ 1159383 w 6416008"/>
              <a:gd name="connsiteY67" fmla="*/ 2281558 h 6822747"/>
              <a:gd name="connsiteX68" fmla="*/ 1159383 w 6416008"/>
              <a:gd name="connsiteY68" fmla="*/ 3046751 h 6822747"/>
              <a:gd name="connsiteX69" fmla="*/ 579692 w 6416008"/>
              <a:gd name="connsiteY69" fmla="*/ 3336597 h 6822747"/>
              <a:gd name="connsiteX70" fmla="*/ 0 w 6416008"/>
              <a:gd name="connsiteY70" fmla="*/ 3046751 h 6822747"/>
              <a:gd name="connsiteX71" fmla="*/ 0 w 6416008"/>
              <a:gd name="connsiteY71" fmla="*/ 2281558 h 6822747"/>
              <a:gd name="connsiteX72" fmla="*/ 5180180 w 6416008"/>
              <a:gd name="connsiteY72" fmla="*/ 843062 h 6822747"/>
              <a:gd name="connsiteX73" fmla="*/ 5757875 w 6416008"/>
              <a:gd name="connsiteY73" fmla="*/ 1131910 h 6822747"/>
              <a:gd name="connsiteX74" fmla="*/ 5757875 w 6416008"/>
              <a:gd name="connsiteY74" fmla="*/ 1894467 h 6822747"/>
              <a:gd name="connsiteX75" fmla="*/ 5180180 w 6416008"/>
              <a:gd name="connsiteY75" fmla="*/ 2183314 h 6822747"/>
              <a:gd name="connsiteX76" fmla="*/ 4602486 w 6416008"/>
              <a:gd name="connsiteY76" fmla="*/ 1894467 h 6822747"/>
              <a:gd name="connsiteX77" fmla="*/ 4602486 w 6416008"/>
              <a:gd name="connsiteY77" fmla="*/ 1131910 h 6822747"/>
              <a:gd name="connsiteX78" fmla="*/ 3866547 w 6416008"/>
              <a:gd name="connsiteY78" fmla="*/ 843062 h 6822747"/>
              <a:gd name="connsiteX79" fmla="*/ 4444241 w 6416008"/>
              <a:gd name="connsiteY79" fmla="*/ 1131910 h 6822747"/>
              <a:gd name="connsiteX80" fmla="*/ 4444241 w 6416008"/>
              <a:gd name="connsiteY80" fmla="*/ 1894467 h 6822747"/>
              <a:gd name="connsiteX81" fmla="*/ 3866547 w 6416008"/>
              <a:gd name="connsiteY81" fmla="*/ 2183314 h 6822747"/>
              <a:gd name="connsiteX82" fmla="*/ 3288853 w 6416008"/>
              <a:gd name="connsiteY82" fmla="*/ 1894467 h 6822747"/>
              <a:gd name="connsiteX83" fmla="*/ 3288853 w 6416008"/>
              <a:gd name="connsiteY83" fmla="*/ 1131910 h 6822747"/>
              <a:gd name="connsiteX84" fmla="*/ 2550281 w 6416008"/>
              <a:gd name="connsiteY84" fmla="*/ 843062 h 6822747"/>
              <a:gd name="connsiteX85" fmla="*/ 3127975 w 6416008"/>
              <a:gd name="connsiteY85" fmla="*/ 1131910 h 6822747"/>
              <a:gd name="connsiteX86" fmla="*/ 3127975 w 6416008"/>
              <a:gd name="connsiteY86" fmla="*/ 1894467 h 6822747"/>
              <a:gd name="connsiteX87" fmla="*/ 2550281 w 6416008"/>
              <a:gd name="connsiteY87" fmla="*/ 2183314 h 6822747"/>
              <a:gd name="connsiteX88" fmla="*/ 1972587 w 6416008"/>
              <a:gd name="connsiteY88" fmla="*/ 1894467 h 6822747"/>
              <a:gd name="connsiteX89" fmla="*/ 1972587 w 6416008"/>
              <a:gd name="connsiteY89" fmla="*/ 1131910 h 6822747"/>
              <a:gd name="connsiteX90" fmla="*/ 1236918 w 6416008"/>
              <a:gd name="connsiteY90" fmla="*/ 842033 h 6822747"/>
              <a:gd name="connsiteX91" fmla="*/ 1816609 w 6416008"/>
              <a:gd name="connsiteY91" fmla="*/ 1131879 h 6822747"/>
              <a:gd name="connsiteX92" fmla="*/ 1816609 w 6416008"/>
              <a:gd name="connsiteY92" fmla="*/ 1897072 h 6822747"/>
              <a:gd name="connsiteX93" fmla="*/ 1236918 w 6416008"/>
              <a:gd name="connsiteY93" fmla="*/ 2186918 h 6822747"/>
              <a:gd name="connsiteX94" fmla="*/ 657226 w 6416008"/>
              <a:gd name="connsiteY94" fmla="*/ 1897072 h 6822747"/>
              <a:gd name="connsiteX95" fmla="*/ 657226 w 6416008"/>
              <a:gd name="connsiteY95" fmla="*/ 1131879 h 6822747"/>
              <a:gd name="connsiteX96" fmla="*/ 5260619 w 6416008"/>
              <a:gd name="connsiteY96" fmla="*/ 0 h 6822747"/>
              <a:gd name="connsiteX97" fmla="*/ 6416008 w 6416008"/>
              <a:gd name="connsiteY97" fmla="*/ 0 h 6822747"/>
              <a:gd name="connsiteX98" fmla="*/ 6416008 w 6416008"/>
              <a:gd name="connsiteY98" fmla="*/ 743758 h 6822747"/>
              <a:gd name="connsiteX99" fmla="*/ 5838314 w 6416008"/>
              <a:gd name="connsiteY99" fmla="*/ 1032605 h 6822747"/>
              <a:gd name="connsiteX100" fmla="*/ 5260619 w 6416008"/>
              <a:gd name="connsiteY100" fmla="*/ 743758 h 6822747"/>
              <a:gd name="connsiteX101" fmla="*/ 3946985 w 6416008"/>
              <a:gd name="connsiteY101" fmla="*/ 0 h 6822747"/>
              <a:gd name="connsiteX102" fmla="*/ 5102375 w 6416008"/>
              <a:gd name="connsiteY102" fmla="*/ 0 h 6822747"/>
              <a:gd name="connsiteX103" fmla="*/ 5102375 w 6416008"/>
              <a:gd name="connsiteY103" fmla="*/ 743758 h 6822747"/>
              <a:gd name="connsiteX104" fmla="*/ 4524680 w 6416008"/>
              <a:gd name="connsiteY104" fmla="*/ 1032605 h 6822747"/>
              <a:gd name="connsiteX105" fmla="*/ 3946985 w 6416008"/>
              <a:gd name="connsiteY105" fmla="*/ 743758 h 6822747"/>
              <a:gd name="connsiteX106" fmla="*/ 2630719 w 6416008"/>
              <a:gd name="connsiteY106" fmla="*/ 0 h 6822747"/>
              <a:gd name="connsiteX107" fmla="*/ 3786108 w 6416008"/>
              <a:gd name="connsiteY107" fmla="*/ 0 h 6822747"/>
              <a:gd name="connsiteX108" fmla="*/ 3786108 w 6416008"/>
              <a:gd name="connsiteY108" fmla="*/ 743758 h 6822747"/>
              <a:gd name="connsiteX109" fmla="*/ 3208413 w 6416008"/>
              <a:gd name="connsiteY109" fmla="*/ 1032605 h 6822747"/>
              <a:gd name="connsiteX110" fmla="*/ 2630719 w 6416008"/>
              <a:gd name="connsiteY110" fmla="*/ 743758 h 682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416008" h="6822747">
                <a:moveTo>
                  <a:pt x="1236918" y="5477862"/>
                </a:moveTo>
                <a:lnTo>
                  <a:pt x="1816609" y="5767708"/>
                </a:lnTo>
                <a:lnTo>
                  <a:pt x="1816609" y="6532901"/>
                </a:lnTo>
                <a:lnTo>
                  <a:pt x="1236918" y="6822747"/>
                </a:lnTo>
                <a:lnTo>
                  <a:pt x="657226" y="6532901"/>
                </a:lnTo>
                <a:lnTo>
                  <a:pt x="657226" y="5767708"/>
                </a:lnTo>
                <a:close/>
                <a:moveTo>
                  <a:pt x="4522048" y="4333800"/>
                </a:moveTo>
                <a:lnTo>
                  <a:pt x="5099742" y="4622648"/>
                </a:lnTo>
                <a:lnTo>
                  <a:pt x="5099742" y="5385205"/>
                </a:lnTo>
                <a:lnTo>
                  <a:pt x="4522048" y="5674052"/>
                </a:lnTo>
                <a:lnTo>
                  <a:pt x="3944353" y="5385205"/>
                </a:lnTo>
                <a:lnTo>
                  <a:pt x="3944353" y="4622648"/>
                </a:lnTo>
                <a:close/>
                <a:moveTo>
                  <a:pt x="3208413" y="4333800"/>
                </a:moveTo>
                <a:lnTo>
                  <a:pt x="3786108" y="4622648"/>
                </a:lnTo>
                <a:lnTo>
                  <a:pt x="3786108" y="5385205"/>
                </a:lnTo>
                <a:lnTo>
                  <a:pt x="3208414" y="5674052"/>
                </a:lnTo>
                <a:lnTo>
                  <a:pt x="2630720" y="5385205"/>
                </a:lnTo>
                <a:lnTo>
                  <a:pt x="2630719" y="4622648"/>
                </a:lnTo>
                <a:close/>
                <a:moveTo>
                  <a:pt x="1892148" y="4333800"/>
                </a:moveTo>
                <a:lnTo>
                  <a:pt x="2469842" y="4622647"/>
                </a:lnTo>
                <a:lnTo>
                  <a:pt x="2469843" y="5385205"/>
                </a:lnTo>
                <a:lnTo>
                  <a:pt x="1892148" y="5674051"/>
                </a:lnTo>
                <a:lnTo>
                  <a:pt x="1314453" y="5385205"/>
                </a:lnTo>
                <a:lnTo>
                  <a:pt x="1314453" y="4622647"/>
                </a:lnTo>
                <a:close/>
                <a:moveTo>
                  <a:pt x="5180180" y="3168467"/>
                </a:moveTo>
                <a:lnTo>
                  <a:pt x="5757875" y="3457314"/>
                </a:lnTo>
                <a:lnTo>
                  <a:pt x="5757876" y="4219870"/>
                </a:lnTo>
                <a:lnTo>
                  <a:pt x="5180181" y="4508717"/>
                </a:lnTo>
                <a:lnTo>
                  <a:pt x="4602486" y="4219870"/>
                </a:lnTo>
                <a:lnTo>
                  <a:pt x="4602486" y="3457314"/>
                </a:lnTo>
                <a:close/>
                <a:moveTo>
                  <a:pt x="3866547" y="3168467"/>
                </a:moveTo>
                <a:lnTo>
                  <a:pt x="4444241" y="3457314"/>
                </a:lnTo>
                <a:lnTo>
                  <a:pt x="4444242" y="4219870"/>
                </a:lnTo>
                <a:lnTo>
                  <a:pt x="3866547" y="4508717"/>
                </a:lnTo>
                <a:lnTo>
                  <a:pt x="3288853" y="4219870"/>
                </a:lnTo>
                <a:lnTo>
                  <a:pt x="3288853" y="3457314"/>
                </a:lnTo>
                <a:close/>
                <a:moveTo>
                  <a:pt x="2550281" y="3168467"/>
                </a:moveTo>
                <a:lnTo>
                  <a:pt x="3127975" y="3457314"/>
                </a:lnTo>
                <a:lnTo>
                  <a:pt x="3127975" y="4219870"/>
                </a:lnTo>
                <a:lnTo>
                  <a:pt x="2550280" y="4508717"/>
                </a:lnTo>
                <a:lnTo>
                  <a:pt x="1972587" y="4219870"/>
                </a:lnTo>
                <a:lnTo>
                  <a:pt x="1972587" y="3457314"/>
                </a:lnTo>
                <a:close/>
                <a:moveTo>
                  <a:pt x="5838314" y="2013077"/>
                </a:moveTo>
                <a:lnTo>
                  <a:pt x="6416008" y="2301924"/>
                </a:lnTo>
                <a:lnTo>
                  <a:pt x="6416008" y="3064481"/>
                </a:lnTo>
                <a:lnTo>
                  <a:pt x="5838314" y="3353327"/>
                </a:lnTo>
                <a:lnTo>
                  <a:pt x="5260619" y="3064481"/>
                </a:lnTo>
                <a:lnTo>
                  <a:pt x="5260619" y="2301924"/>
                </a:lnTo>
                <a:close/>
                <a:moveTo>
                  <a:pt x="4524680" y="2013077"/>
                </a:moveTo>
                <a:lnTo>
                  <a:pt x="5102375" y="2301924"/>
                </a:lnTo>
                <a:lnTo>
                  <a:pt x="5102375" y="3064481"/>
                </a:lnTo>
                <a:lnTo>
                  <a:pt x="4524680" y="3353327"/>
                </a:lnTo>
                <a:lnTo>
                  <a:pt x="3946985" y="3064481"/>
                </a:lnTo>
                <a:lnTo>
                  <a:pt x="3946985" y="2301924"/>
                </a:lnTo>
                <a:close/>
                <a:moveTo>
                  <a:pt x="3208413" y="2013077"/>
                </a:moveTo>
                <a:lnTo>
                  <a:pt x="3786108" y="2301924"/>
                </a:lnTo>
                <a:lnTo>
                  <a:pt x="3786108" y="3064481"/>
                </a:lnTo>
                <a:lnTo>
                  <a:pt x="3208413" y="3353327"/>
                </a:lnTo>
                <a:lnTo>
                  <a:pt x="2630719" y="3064481"/>
                </a:lnTo>
                <a:lnTo>
                  <a:pt x="2630719" y="2301924"/>
                </a:lnTo>
                <a:close/>
                <a:moveTo>
                  <a:pt x="1894144" y="1991712"/>
                </a:moveTo>
                <a:lnTo>
                  <a:pt x="2473835" y="2281558"/>
                </a:lnTo>
                <a:lnTo>
                  <a:pt x="2473835" y="3046751"/>
                </a:lnTo>
                <a:lnTo>
                  <a:pt x="1894144" y="3336597"/>
                </a:lnTo>
                <a:lnTo>
                  <a:pt x="1314452" y="3046751"/>
                </a:lnTo>
                <a:lnTo>
                  <a:pt x="1314452" y="2281558"/>
                </a:lnTo>
                <a:close/>
                <a:moveTo>
                  <a:pt x="579692" y="1991712"/>
                </a:moveTo>
                <a:lnTo>
                  <a:pt x="1159383" y="2281558"/>
                </a:lnTo>
                <a:lnTo>
                  <a:pt x="1159383" y="3046751"/>
                </a:lnTo>
                <a:lnTo>
                  <a:pt x="579692" y="3336597"/>
                </a:lnTo>
                <a:lnTo>
                  <a:pt x="0" y="3046751"/>
                </a:lnTo>
                <a:lnTo>
                  <a:pt x="0" y="2281558"/>
                </a:lnTo>
                <a:close/>
                <a:moveTo>
                  <a:pt x="5180180" y="843062"/>
                </a:moveTo>
                <a:lnTo>
                  <a:pt x="5757875" y="1131910"/>
                </a:lnTo>
                <a:lnTo>
                  <a:pt x="5757875" y="1894467"/>
                </a:lnTo>
                <a:lnTo>
                  <a:pt x="5180180" y="2183314"/>
                </a:lnTo>
                <a:lnTo>
                  <a:pt x="4602486" y="1894467"/>
                </a:lnTo>
                <a:lnTo>
                  <a:pt x="4602486" y="1131910"/>
                </a:lnTo>
                <a:close/>
                <a:moveTo>
                  <a:pt x="3866547" y="843062"/>
                </a:moveTo>
                <a:lnTo>
                  <a:pt x="4444241" y="1131910"/>
                </a:lnTo>
                <a:lnTo>
                  <a:pt x="4444241" y="1894467"/>
                </a:lnTo>
                <a:lnTo>
                  <a:pt x="3866547" y="2183314"/>
                </a:lnTo>
                <a:lnTo>
                  <a:pt x="3288853" y="1894467"/>
                </a:lnTo>
                <a:lnTo>
                  <a:pt x="3288853" y="1131910"/>
                </a:lnTo>
                <a:close/>
                <a:moveTo>
                  <a:pt x="2550281" y="843062"/>
                </a:moveTo>
                <a:lnTo>
                  <a:pt x="3127975" y="1131910"/>
                </a:lnTo>
                <a:lnTo>
                  <a:pt x="3127975" y="1894467"/>
                </a:lnTo>
                <a:lnTo>
                  <a:pt x="2550281" y="2183314"/>
                </a:lnTo>
                <a:lnTo>
                  <a:pt x="1972587" y="1894467"/>
                </a:lnTo>
                <a:lnTo>
                  <a:pt x="1972587" y="1131910"/>
                </a:lnTo>
                <a:close/>
                <a:moveTo>
                  <a:pt x="1236918" y="842033"/>
                </a:moveTo>
                <a:lnTo>
                  <a:pt x="1816609" y="1131879"/>
                </a:lnTo>
                <a:lnTo>
                  <a:pt x="1816609" y="1897072"/>
                </a:lnTo>
                <a:lnTo>
                  <a:pt x="1236918" y="2186918"/>
                </a:lnTo>
                <a:lnTo>
                  <a:pt x="657226" y="1897072"/>
                </a:lnTo>
                <a:lnTo>
                  <a:pt x="657226" y="1131879"/>
                </a:lnTo>
                <a:close/>
                <a:moveTo>
                  <a:pt x="5260619" y="0"/>
                </a:moveTo>
                <a:lnTo>
                  <a:pt x="6416008" y="0"/>
                </a:lnTo>
                <a:lnTo>
                  <a:pt x="6416008" y="743758"/>
                </a:lnTo>
                <a:lnTo>
                  <a:pt x="5838314" y="1032605"/>
                </a:lnTo>
                <a:lnTo>
                  <a:pt x="5260619" y="743758"/>
                </a:lnTo>
                <a:close/>
                <a:moveTo>
                  <a:pt x="3946985" y="0"/>
                </a:moveTo>
                <a:lnTo>
                  <a:pt x="5102375" y="0"/>
                </a:lnTo>
                <a:lnTo>
                  <a:pt x="5102375" y="743758"/>
                </a:lnTo>
                <a:lnTo>
                  <a:pt x="4524680" y="1032605"/>
                </a:lnTo>
                <a:lnTo>
                  <a:pt x="3946985" y="743758"/>
                </a:lnTo>
                <a:close/>
                <a:moveTo>
                  <a:pt x="2630719" y="0"/>
                </a:moveTo>
                <a:lnTo>
                  <a:pt x="3786108" y="0"/>
                </a:lnTo>
                <a:lnTo>
                  <a:pt x="3786108" y="743758"/>
                </a:lnTo>
                <a:lnTo>
                  <a:pt x="3208413" y="1032605"/>
                </a:lnTo>
                <a:lnTo>
                  <a:pt x="2630719" y="7437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84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8040BCA-85B5-44E5-A8B7-4C5FEFB56A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31236" cy="2919112"/>
          </a:xfrm>
          <a:custGeom>
            <a:avLst/>
            <a:gdLst>
              <a:gd name="connsiteX0" fmla="*/ 0 w 3631236"/>
              <a:gd name="connsiteY0" fmla="*/ 0 h 2919112"/>
              <a:gd name="connsiteX1" fmla="*/ 3631236 w 3631236"/>
              <a:gd name="connsiteY1" fmla="*/ 0 h 2919112"/>
              <a:gd name="connsiteX2" fmla="*/ 3631236 w 3631236"/>
              <a:gd name="connsiteY2" fmla="*/ 2919112 h 2919112"/>
              <a:gd name="connsiteX3" fmla="*/ 0 w 3631236"/>
              <a:gd name="connsiteY3" fmla="*/ 2919112 h 29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236" h="2919112">
                <a:moveTo>
                  <a:pt x="0" y="0"/>
                </a:moveTo>
                <a:lnTo>
                  <a:pt x="3631236" y="0"/>
                </a:lnTo>
                <a:lnTo>
                  <a:pt x="3631236" y="2919112"/>
                </a:lnTo>
                <a:lnTo>
                  <a:pt x="0" y="29191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8B9D112-6E25-48F3-BE67-05BF9809C6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31235" y="662855"/>
            <a:ext cx="2454921" cy="3734933"/>
          </a:xfrm>
          <a:custGeom>
            <a:avLst/>
            <a:gdLst>
              <a:gd name="connsiteX0" fmla="*/ 0 w 2454921"/>
              <a:gd name="connsiteY0" fmla="*/ 0 h 3734933"/>
              <a:gd name="connsiteX1" fmla="*/ 2454921 w 2454921"/>
              <a:gd name="connsiteY1" fmla="*/ 0 h 3734933"/>
              <a:gd name="connsiteX2" fmla="*/ 2454921 w 2454921"/>
              <a:gd name="connsiteY2" fmla="*/ 3734933 h 3734933"/>
              <a:gd name="connsiteX3" fmla="*/ 0 w 2454921"/>
              <a:gd name="connsiteY3" fmla="*/ 3734933 h 373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921" h="3734933">
                <a:moveTo>
                  <a:pt x="0" y="0"/>
                </a:moveTo>
                <a:lnTo>
                  <a:pt x="2454921" y="0"/>
                </a:lnTo>
                <a:lnTo>
                  <a:pt x="2454921" y="3734933"/>
                </a:lnTo>
                <a:lnTo>
                  <a:pt x="0" y="37349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A984B8E-3DD1-4D29-955F-DF2739221D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50742" y="4397787"/>
            <a:ext cx="4935412" cy="2460212"/>
          </a:xfrm>
          <a:custGeom>
            <a:avLst/>
            <a:gdLst>
              <a:gd name="connsiteX0" fmla="*/ 0 w 4935412"/>
              <a:gd name="connsiteY0" fmla="*/ 0 h 2460212"/>
              <a:gd name="connsiteX1" fmla="*/ 4935412 w 4935412"/>
              <a:gd name="connsiteY1" fmla="*/ 0 h 2460212"/>
              <a:gd name="connsiteX2" fmla="*/ 4935412 w 4935412"/>
              <a:gd name="connsiteY2" fmla="*/ 2460212 h 2460212"/>
              <a:gd name="connsiteX3" fmla="*/ 0 w 4935412"/>
              <a:gd name="connsiteY3" fmla="*/ 2460212 h 246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5412" h="2460212">
                <a:moveTo>
                  <a:pt x="0" y="0"/>
                </a:moveTo>
                <a:lnTo>
                  <a:pt x="4935412" y="0"/>
                </a:lnTo>
                <a:lnTo>
                  <a:pt x="4935412" y="2460212"/>
                </a:lnTo>
                <a:lnTo>
                  <a:pt x="0" y="2460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78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F7FA3B-E9A6-4659-92FF-49C82D3A6F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798" y="2819400"/>
            <a:ext cx="5024356" cy="3162300"/>
          </a:xfrm>
          <a:custGeom>
            <a:avLst/>
            <a:gdLst>
              <a:gd name="connsiteX0" fmla="*/ 0 w 3328416"/>
              <a:gd name="connsiteY0" fmla="*/ 0 h 2094887"/>
              <a:gd name="connsiteX1" fmla="*/ 3328416 w 3328416"/>
              <a:gd name="connsiteY1" fmla="*/ 0 h 2094887"/>
              <a:gd name="connsiteX2" fmla="*/ 3328416 w 3328416"/>
              <a:gd name="connsiteY2" fmla="*/ 2094887 h 2094887"/>
              <a:gd name="connsiteX3" fmla="*/ 0 w 3328416"/>
              <a:gd name="connsiteY3" fmla="*/ 2094887 h 2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8416" h="2094887">
                <a:moveTo>
                  <a:pt x="0" y="0"/>
                </a:moveTo>
                <a:lnTo>
                  <a:pt x="3328416" y="0"/>
                </a:lnTo>
                <a:lnTo>
                  <a:pt x="3328416" y="2094887"/>
                </a:lnTo>
                <a:lnTo>
                  <a:pt x="0" y="20948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75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A48953-F8F0-41E4-BBC3-BA7447EED7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4710545"/>
          </a:xfrm>
          <a:custGeom>
            <a:avLst/>
            <a:gdLst>
              <a:gd name="connsiteX0" fmla="*/ 0 w 12192000"/>
              <a:gd name="connsiteY0" fmla="*/ 0 h 4710545"/>
              <a:gd name="connsiteX1" fmla="*/ 12192000 w 12192000"/>
              <a:gd name="connsiteY1" fmla="*/ 0 h 4710545"/>
              <a:gd name="connsiteX2" fmla="*/ 12192000 w 12192000"/>
              <a:gd name="connsiteY2" fmla="*/ 4710545 h 4710545"/>
              <a:gd name="connsiteX3" fmla="*/ 0 w 12192000"/>
              <a:gd name="connsiteY3" fmla="*/ 4710545 h 471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710545">
                <a:moveTo>
                  <a:pt x="0" y="0"/>
                </a:moveTo>
                <a:lnTo>
                  <a:pt x="12192000" y="0"/>
                </a:lnTo>
                <a:lnTo>
                  <a:pt x="12192000" y="4710545"/>
                </a:lnTo>
                <a:lnTo>
                  <a:pt x="0" y="47105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5877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37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A63178-FDDA-4628-8EED-DC133D8CFA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2598" y="-1"/>
            <a:ext cx="8384071" cy="6858000"/>
          </a:xfrm>
          <a:custGeom>
            <a:avLst/>
            <a:gdLst>
              <a:gd name="connsiteX0" fmla="*/ 42598 w 8384071"/>
              <a:gd name="connsiteY0" fmla="*/ 2515568 h 6858000"/>
              <a:gd name="connsiteX1" fmla="*/ 1614322 w 8384071"/>
              <a:gd name="connsiteY1" fmla="*/ 2515568 h 6858000"/>
              <a:gd name="connsiteX2" fmla="*/ 3338113 w 8384071"/>
              <a:gd name="connsiteY2" fmla="*/ 3967522 h 6858000"/>
              <a:gd name="connsiteX3" fmla="*/ 4192036 w 8384071"/>
              <a:gd name="connsiteY3" fmla="*/ 3228109 h 6858000"/>
              <a:gd name="connsiteX4" fmla="*/ 8384071 w 8384071"/>
              <a:gd name="connsiteY4" fmla="*/ 6857995 h 6858000"/>
              <a:gd name="connsiteX5" fmla="*/ 1614328 w 8384071"/>
              <a:gd name="connsiteY5" fmla="*/ 6857995 h 6858000"/>
              <a:gd name="connsiteX6" fmla="*/ 1614322 w 8384071"/>
              <a:gd name="connsiteY6" fmla="*/ 6858000 h 6858000"/>
              <a:gd name="connsiteX7" fmla="*/ 42598 w 8384071"/>
              <a:gd name="connsiteY7" fmla="*/ 6858000 h 6858000"/>
              <a:gd name="connsiteX8" fmla="*/ 42598 w 8384071"/>
              <a:gd name="connsiteY8" fmla="*/ 6857995 h 6858000"/>
              <a:gd name="connsiteX9" fmla="*/ 0 w 8384071"/>
              <a:gd name="connsiteY9" fmla="*/ 6857995 h 6858000"/>
              <a:gd name="connsiteX10" fmla="*/ 42598 w 8384071"/>
              <a:gd name="connsiteY10" fmla="*/ 6821110 h 6858000"/>
              <a:gd name="connsiteX11" fmla="*/ 1715536 w 8384071"/>
              <a:gd name="connsiteY11" fmla="*/ 5 h 6858000"/>
              <a:gd name="connsiteX12" fmla="*/ 4919398 w 8384071"/>
              <a:gd name="connsiteY12" fmla="*/ 5 h 6858000"/>
              <a:gd name="connsiteX13" fmla="*/ 4919398 w 8384071"/>
              <a:gd name="connsiteY13" fmla="*/ 2460176 h 6858000"/>
              <a:gd name="connsiteX14" fmla="*/ 3317467 w 8384071"/>
              <a:gd name="connsiteY14" fmla="*/ 3817845 h 6858000"/>
              <a:gd name="connsiteX15" fmla="*/ 1715536 w 8384071"/>
              <a:gd name="connsiteY15" fmla="*/ 2460176 h 6858000"/>
              <a:gd name="connsiteX16" fmla="*/ 42598 w 8384071"/>
              <a:gd name="connsiteY16" fmla="*/ 0 h 6858000"/>
              <a:gd name="connsiteX17" fmla="*/ 1622016 w 8384071"/>
              <a:gd name="connsiteY17" fmla="*/ 0 h 6858000"/>
              <a:gd name="connsiteX18" fmla="*/ 1622016 w 8384071"/>
              <a:gd name="connsiteY18" fmla="*/ 2438401 h 6858000"/>
              <a:gd name="connsiteX19" fmla="*/ 42598 w 8384071"/>
              <a:gd name="connsiteY19" fmla="*/ 24384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384071" h="6858000">
                <a:moveTo>
                  <a:pt x="42598" y="2515568"/>
                </a:moveTo>
                <a:lnTo>
                  <a:pt x="1614322" y="2515568"/>
                </a:lnTo>
                <a:lnTo>
                  <a:pt x="3338113" y="3967522"/>
                </a:lnTo>
                <a:lnTo>
                  <a:pt x="4192036" y="3228109"/>
                </a:lnTo>
                <a:lnTo>
                  <a:pt x="8384071" y="6857995"/>
                </a:lnTo>
                <a:lnTo>
                  <a:pt x="1614328" y="6857995"/>
                </a:lnTo>
                <a:lnTo>
                  <a:pt x="1614322" y="6858000"/>
                </a:lnTo>
                <a:lnTo>
                  <a:pt x="42598" y="6858000"/>
                </a:lnTo>
                <a:lnTo>
                  <a:pt x="42598" y="6857995"/>
                </a:lnTo>
                <a:lnTo>
                  <a:pt x="0" y="6857995"/>
                </a:lnTo>
                <a:lnTo>
                  <a:pt x="42598" y="6821110"/>
                </a:lnTo>
                <a:close/>
                <a:moveTo>
                  <a:pt x="1715536" y="5"/>
                </a:moveTo>
                <a:lnTo>
                  <a:pt x="4919398" y="5"/>
                </a:lnTo>
                <a:lnTo>
                  <a:pt x="4919398" y="2460176"/>
                </a:lnTo>
                <a:lnTo>
                  <a:pt x="3317467" y="3817845"/>
                </a:lnTo>
                <a:lnTo>
                  <a:pt x="1715536" y="2460176"/>
                </a:lnTo>
                <a:close/>
                <a:moveTo>
                  <a:pt x="42598" y="0"/>
                </a:moveTo>
                <a:lnTo>
                  <a:pt x="1622016" y="0"/>
                </a:lnTo>
                <a:lnTo>
                  <a:pt x="1622016" y="2438401"/>
                </a:lnTo>
                <a:lnTo>
                  <a:pt x="42598" y="24384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7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D320512-20B1-41CE-9057-1517E6F714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53669" y="463076"/>
            <a:ext cx="6114476" cy="5931849"/>
          </a:xfrm>
          <a:custGeom>
            <a:avLst/>
            <a:gdLst>
              <a:gd name="connsiteX0" fmla="*/ 3393033 w 6114476"/>
              <a:gd name="connsiteY0" fmla="*/ 1386 h 5931849"/>
              <a:gd name="connsiteX1" fmla="*/ 3802299 w 6114476"/>
              <a:gd name="connsiteY1" fmla="*/ 308156 h 5931849"/>
              <a:gd name="connsiteX2" fmla="*/ 3876643 w 6114476"/>
              <a:gd name="connsiteY2" fmla="*/ 782270 h 5931849"/>
              <a:gd name="connsiteX3" fmla="*/ 3871091 w 6114476"/>
              <a:gd name="connsiteY3" fmla="*/ 794590 h 5931849"/>
              <a:gd name="connsiteX4" fmla="*/ 4467866 w 6114476"/>
              <a:gd name="connsiteY4" fmla="*/ 450041 h 5931849"/>
              <a:gd name="connsiteX5" fmla="*/ 4468570 w 6114476"/>
              <a:gd name="connsiteY5" fmla="*/ 451261 h 5931849"/>
              <a:gd name="connsiteX6" fmla="*/ 4484274 w 6114476"/>
              <a:gd name="connsiteY6" fmla="*/ 443682 h 5931849"/>
              <a:gd name="connsiteX7" fmla="*/ 5020607 w 6114476"/>
              <a:gd name="connsiteY7" fmla="*/ 733829 h 5931849"/>
              <a:gd name="connsiteX8" fmla="*/ 5111300 w 6114476"/>
              <a:gd name="connsiteY8" fmla="*/ 1138833 h 5931849"/>
              <a:gd name="connsiteX9" fmla="*/ 5103153 w 6114476"/>
              <a:gd name="connsiteY9" fmla="*/ 1173276 h 5931849"/>
              <a:gd name="connsiteX10" fmla="*/ 5465997 w 6114476"/>
              <a:gd name="connsiteY10" fmla="*/ 963787 h 5931849"/>
              <a:gd name="connsiteX11" fmla="*/ 5466702 w 6114476"/>
              <a:gd name="connsiteY11" fmla="*/ 965006 h 5931849"/>
              <a:gd name="connsiteX12" fmla="*/ 5482406 w 6114476"/>
              <a:gd name="connsiteY12" fmla="*/ 957427 h 5931849"/>
              <a:gd name="connsiteX13" fmla="*/ 6018738 w 6114476"/>
              <a:gd name="connsiteY13" fmla="*/ 1247574 h 5931849"/>
              <a:gd name="connsiteX14" fmla="*/ 6026922 w 6114476"/>
              <a:gd name="connsiteY14" fmla="*/ 1834252 h 5931849"/>
              <a:gd name="connsiteX15" fmla="*/ 6013568 w 6114476"/>
              <a:gd name="connsiteY15" fmla="*/ 1846433 h 5931849"/>
              <a:gd name="connsiteX16" fmla="*/ 6012021 w 6114476"/>
              <a:gd name="connsiteY16" fmla="*/ 1849843 h 5931849"/>
              <a:gd name="connsiteX17" fmla="*/ 5983525 w 6114476"/>
              <a:gd name="connsiteY17" fmla="*/ 1886657 h 5931849"/>
              <a:gd name="connsiteX18" fmla="*/ 5973787 w 6114476"/>
              <a:gd name="connsiteY18" fmla="*/ 1894148 h 5931849"/>
              <a:gd name="connsiteX19" fmla="*/ 5945181 w 6114476"/>
              <a:gd name="connsiteY19" fmla="*/ 1944094 h 5931849"/>
              <a:gd name="connsiteX20" fmla="*/ 5910132 w 6114476"/>
              <a:gd name="connsiteY20" fmla="*/ 1998102 h 5931849"/>
              <a:gd name="connsiteX21" fmla="*/ 5870764 w 6114476"/>
              <a:gd name="connsiteY21" fmla="*/ 2051329 h 5931849"/>
              <a:gd name="connsiteX22" fmla="*/ 5827263 w 6114476"/>
              <a:gd name="connsiteY22" fmla="*/ 2103258 h 5931849"/>
              <a:gd name="connsiteX23" fmla="*/ 5785212 w 6114476"/>
              <a:gd name="connsiteY23" fmla="*/ 2154349 h 5931849"/>
              <a:gd name="connsiteX24" fmla="*/ 5749753 w 6114476"/>
              <a:gd name="connsiteY24" fmla="*/ 2204296 h 5931849"/>
              <a:gd name="connsiteX25" fmla="*/ 5720792 w 6114476"/>
              <a:gd name="connsiteY25" fmla="*/ 2253357 h 5931849"/>
              <a:gd name="connsiteX26" fmla="*/ 5697876 w 6114476"/>
              <a:gd name="connsiteY26" fmla="*/ 2301588 h 5931849"/>
              <a:gd name="connsiteX27" fmla="*/ 5680646 w 6114476"/>
              <a:gd name="connsiteY27" fmla="*/ 2349197 h 5931849"/>
              <a:gd name="connsiteX28" fmla="*/ 5668561 w 6114476"/>
              <a:gd name="connsiteY28" fmla="*/ 2396088 h 5931849"/>
              <a:gd name="connsiteX29" fmla="*/ 5661708 w 6114476"/>
              <a:gd name="connsiteY29" fmla="*/ 2442414 h 5931849"/>
              <a:gd name="connsiteX30" fmla="*/ 5659094 w 6114476"/>
              <a:gd name="connsiteY30" fmla="*/ 2488545 h 5931849"/>
              <a:gd name="connsiteX31" fmla="*/ 5660448 w 6114476"/>
              <a:gd name="connsiteY31" fmla="*/ 2534431 h 5931849"/>
              <a:gd name="connsiteX32" fmla="*/ 5665593 w 6114476"/>
              <a:gd name="connsiteY32" fmla="*/ 2579766 h 5931849"/>
              <a:gd name="connsiteX33" fmla="*/ 5673976 w 6114476"/>
              <a:gd name="connsiteY33" fmla="*/ 2625688 h 5931849"/>
              <a:gd name="connsiteX34" fmla="*/ 5685248 w 6114476"/>
              <a:gd name="connsiteY34" fmla="*/ 2671169 h 5931849"/>
              <a:gd name="connsiteX35" fmla="*/ 5699220 w 6114476"/>
              <a:gd name="connsiteY35" fmla="*/ 2717138 h 5931849"/>
              <a:gd name="connsiteX36" fmla="*/ 5715174 w 6114476"/>
              <a:gd name="connsiteY36" fmla="*/ 2763192 h 5931849"/>
              <a:gd name="connsiteX37" fmla="*/ 5732742 w 6114476"/>
              <a:gd name="connsiteY37" fmla="*/ 2809951 h 5931849"/>
              <a:gd name="connsiteX38" fmla="*/ 5751568 w 6114476"/>
              <a:gd name="connsiteY38" fmla="*/ 2857212 h 5931849"/>
              <a:gd name="connsiteX39" fmla="*/ 5771652 w 6114476"/>
              <a:gd name="connsiteY39" fmla="*/ 2904975 h 5931849"/>
              <a:gd name="connsiteX40" fmla="*/ 5792178 w 6114476"/>
              <a:gd name="connsiteY40" fmla="*/ 2953507 h 5931849"/>
              <a:gd name="connsiteX41" fmla="*/ 5812603 w 6114476"/>
              <a:gd name="connsiteY41" fmla="*/ 3003118 h 5931849"/>
              <a:gd name="connsiteX42" fmla="*/ 5832928 w 6114476"/>
              <a:gd name="connsiteY42" fmla="*/ 3053813 h 5931849"/>
              <a:gd name="connsiteX43" fmla="*/ 5852524 w 6114476"/>
              <a:gd name="connsiteY43" fmla="*/ 3105338 h 5931849"/>
              <a:gd name="connsiteX44" fmla="*/ 5871385 w 6114476"/>
              <a:gd name="connsiteY44" fmla="*/ 3158104 h 5931849"/>
              <a:gd name="connsiteX45" fmla="*/ 5888431 w 6114476"/>
              <a:gd name="connsiteY45" fmla="*/ 3212328 h 5931849"/>
              <a:gd name="connsiteX46" fmla="*/ 5903841 w 6114476"/>
              <a:gd name="connsiteY46" fmla="*/ 3267907 h 5931849"/>
              <a:gd name="connsiteX47" fmla="*/ 5916978 w 6114476"/>
              <a:gd name="connsiteY47" fmla="*/ 3325412 h 5931849"/>
              <a:gd name="connsiteX48" fmla="*/ 5927578 w 6114476"/>
              <a:gd name="connsiteY48" fmla="*/ 3384382 h 5931849"/>
              <a:gd name="connsiteX49" fmla="*/ 5935008 w 6114476"/>
              <a:gd name="connsiteY49" fmla="*/ 3444977 h 5931849"/>
              <a:gd name="connsiteX50" fmla="*/ 5939349 w 6114476"/>
              <a:gd name="connsiteY50" fmla="*/ 3507763 h 5931849"/>
              <a:gd name="connsiteX51" fmla="*/ 5939439 w 6114476"/>
              <a:gd name="connsiteY51" fmla="*/ 3572392 h 5931849"/>
              <a:gd name="connsiteX52" fmla="*/ 5935810 w 6114476"/>
              <a:gd name="connsiteY52" fmla="*/ 3639372 h 5931849"/>
              <a:gd name="connsiteX53" fmla="*/ 5927293 w 6114476"/>
              <a:gd name="connsiteY53" fmla="*/ 3708355 h 5931849"/>
              <a:gd name="connsiteX54" fmla="*/ 5913975 w 6114476"/>
              <a:gd name="connsiteY54" fmla="*/ 3779906 h 5931849"/>
              <a:gd name="connsiteX55" fmla="*/ 5895070 w 6114476"/>
              <a:gd name="connsiteY55" fmla="*/ 3851407 h 5931849"/>
              <a:gd name="connsiteX56" fmla="*/ 5870958 w 6114476"/>
              <a:gd name="connsiteY56" fmla="*/ 3920593 h 5931849"/>
              <a:gd name="connsiteX57" fmla="*/ 5841646 w 6114476"/>
              <a:gd name="connsiteY57" fmla="*/ 3987049 h 5931849"/>
              <a:gd name="connsiteX58" fmla="*/ 5807221 w 6114476"/>
              <a:gd name="connsiteY58" fmla="*/ 4050932 h 5931849"/>
              <a:gd name="connsiteX59" fmla="*/ 5768229 w 6114476"/>
              <a:gd name="connsiteY59" fmla="*/ 4111925 h 5931849"/>
              <a:gd name="connsiteX60" fmla="*/ 5724937 w 6114476"/>
              <a:gd name="connsiteY60" fmla="*/ 4170077 h 5931849"/>
              <a:gd name="connsiteX61" fmla="*/ 5677528 w 6114476"/>
              <a:gd name="connsiteY61" fmla="*/ 4225286 h 5931849"/>
              <a:gd name="connsiteX62" fmla="*/ 5626096 w 6114476"/>
              <a:gd name="connsiteY62" fmla="*/ 4277292 h 5931849"/>
              <a:gd name="connsiteX63" fmla="*/ 5571000 w 6114476"/>
              <a:gd name="connsiteY63" fmla="*/ 4325885 h 5931849"/>
              <a:gd name="connsiteX64" fmla="*/ 5512690 w 6114476"/>
              <a:gd name="connsiteY64" fmla="*/ 4371422 h 5931849"/>
              <a:gd name="connsiteX65" fmla="*/ 5490853 w 6114476"/>
              <a:gd name="connsiteY65" fmla="*/ 4386285 h 5931849"/>
              <a:gd name="connsiteX66" fmla="*/ 5493067 w 6114476"/>
              <a:gd name="connsiteY66" fmla="*/ 4390119 h 5931849"/>
              <a:gd name="connsiteX67" fmla="*/ 5386667 w 6114476"/>
              <a:gd name="connsiteY67" fmla="*/ 4451549 h 5931849"/>
              <a:gd name="connsiteX68" fmla="*/ 5386621 w 6114476"/>
              <a:gd name="connsiteY68" fmla="*/ 4451576 h 5931849"/>
              <a:gd name="connsiteX69" fmla="*/ 5386609 w 6114476"/>
              <a:gd name="connsiteY69" fmla="*/ 4451583 h 5931849"/>
              <a:gd name="connsiteX70" fmla="*/ 2864919 w 6114476"/>
              <a:gd name="connsiteY70" fmla="*/ 5907481 h 5931849"/>
              <a:gd name="connsiteX71" fmla="*/ 2864216 w 6114476"/>
              <a:gd name="connsiteY71" fmla="*/ 5906262 h 5931849"/>
              <a:gd name="connsiteX72" fmla="*/ 2848512 w 6114476"/>
              <a:gd name="connsiteY72" fmla="*/ 5913841 h 5931849"/>
              <a:gd name="connsiteX73" fmla="*/ 2312179 w 6114476"/>
              <a:gd name="connsiteY73" fmla="*/ 5623693 h 5931849"/>
              <a:gd name="connsiteX74" fmla="*/ 2221485 w 6114476"/>
              <a:gd name="connsiteY74" fmla="*/ 5218689 h 5931849"/>
              <a:gd name="connsiteX75" fmla="*/ 2229633 w 6114476"/>
              <a:gd name="connsiteY75" fmla="*/ 5184247 h 5931849"/>
              <a:gd name="connsiteX76" fmla="*/ 1866788 w 6114476"/>
              <a:gd name="connsiteY76" fmla="*/ 5393736 h 5931849"/>
              <a:gd name="connsiteX77" fmla="*/ 1866084 w 6114476"/>
              <a:gd name="connsiteY77" fmla="*/ 5392517 h 5931849"/>
              <a:gd name="connsiteX78" fmla="*/ 1850380 w 6114476"/>
              <a:gd name="connsiteY78" fmla="*/ 5400096 h 5931849"/>
              <a:gd name="connsiteX79" fmla="*/ 1314047 w 6114476"/>
              <a:gd name="connsiteY79" fmla="*/ 5109949 h 5931849"/>
              <a:gd name="connsiteX80" fmla="*/ 1239702 w 6114476"/>
              <a:gd name="connsiteY80" fmla="*/ 4635835 h 5931849"/>
              <a:gd name="connsiteX81" fmla="*/ 1245254 w 6114476"/>
              <a:gd name="connsiteY81" fmla="*/ 4623515 h 5931849"/>
              <a:gd name="connsiteX82" fmla="*/ 648479 w 6114476"/>
              <a:gd name="connsiteY82" fmla="*/ 4968063 h 5931849"/>
              <a:gd name="connsiteX83" fmla="*/ 647775 w 6114476"/>
              <a:gd name="connsiteY83" fmla="*/ 4966844 h 5931849"/>
              <a:gd name="connsiteX84" fmla="*/ 632070 w 6114476"/>
              <a:gd name="connsiteY84" fmla="*/ 4974423 h 5931849"/>
              <a:gd name="connsiteX85" fmla="*/ 95739 w 6114476"/>
              <a:gd name="connsiteY85" fmla="*/ 4684276 h 5931849"/>
              <a:gd name="connsiteX86" fmla="*/ 87554 w 6114476"/>
              <a:gd name="connsiteY86" fmla="*/ 4097596 h 5931849"/>
              <a:gd name="connsiteX87" fmla="*/ 100908 w 6114476"/>
              <a:gd name="connsiteY87" fmla="*/ 4085417 h 5931849"/>
              <a:gd name="connsiteX88" fmla="*/ 102456 w 6114476"/>
              <a:gd name="connsiteY88" fmla="*/ 4082007 h 5931849"/>
              <a:gd name="connsiteX89" fmla="*/ 130951 w 6114476"/>
              <a:gd name="connsiteY89" fmla="*/ 4045193 h 5931849"/>
              <a:gd name="connsiteX90" fmla="*/ 140689 w 6114476"/>
              <a:gd name="connsiteY90" fmla="*/ 4037701 h 5931849"/>
              <a:gd name="connsiteX91" fmla="*/ 169295 w 6114476"/>
              <a:gd name="connsiteY91" fmla="*/ 3987756 h 5931849"/>
              <a:gd name="connsiteX92" fmla="*/ 204345 w 6114476"/>
              <a:gd name="connsiteY92" fmla="*/ 3933747 h 5931849"/>
              <a:gd name="connsiteX93" fmla="*/ 243713 w 6114476"/>
              <a:gd name="connsiteY93" fmla="*/ 3880521 h 5931849"/>
              <a:gd name="connsiteX94" fmla="*/ 287213 w 6114476"/>
              <a:gd name="connsiteY94" fmla="*/ 3828592 h 5931849"/>
              <a:gd name="connsiteX95" fmla="*/ 329264 w 6114476"/>
              <a:gd name="connsiteY95" fmla="*/ 3777500 h 5931849"/>
              <a:gd name="connsiteX96" fmla="*/ 364724 w 6114476"/>
              <a:gd name="connsiteY96" fmla="*/ 3727553 h 5931849"/>
              <a:gd name="connsiteX97" fmla="*/ 393685 w 6114476"/>
              <a:gd name="connsiteY97" fmla="*/ 3678492 h 5931849"/>
              <a:gd name="connsiteX98" fmla="*/ 416600 w 6114476"/>
              <a:gd name="connsiteY98" fmla="*/ 3630262 h 5931849"/>
              <a:gd name="connsiteX99" fmla="*/ 433831 w 6114476"/>
              <a:gd name="connsiteY99" fmla="*/ 3582652 h 5931849"/>
              <a:gd name="connsiteX100" fmla="*/ 445916 w 6114476"/>
              <a:gd name="connsiteY100" fmla="*/ 3535761 h 5931849"/>
              <a:gd name="connsiteX101" fmla="*/ 452768 w 6114476"/>
              <a:gd name="connsiteY101" fmla="*/ 3489435 h 5931849"/>
              <a:gd name="connsiteX102" fmla="*/ 455383 w 6114476"/>
              <a:gd name="connsiteY102" fmla="*/ 3443305 h 5931849"/>
              <a:gd name="connsiteX103" fmla="*/ 454029 w 6114476"/>
              <a:gd name="connsiteY103" fmla="*/ 3397418 h 5931849"/>
              <a:gd name="connsiteX104" fmla="*/ 448884 w 6114476"/>
              <a:gd name="connsiteY104" fmla="*/ 3352084 h 5931849"/>
              <a:gd name="connsiteX105" fmla="*/ 440500 w 6114476"/>
              <a:gd name="connsiteY105" fmla="*/ 3306162 h 5931849"/>
              <a:gd name="connsiteX106" fmla="*/ 429229 w 6114476"/>
              <a:gd name="connsiteY106" fmla="*/ 3260681 h 5931849"/>
              <a:gd name="connsiteX107" fmla="*/ 415257 w 6114476"/>
              <a:gd name="connsiteY107" fmla="*/ 3214711 h 5931849"/>
              <a:gd name="connsiteX108" fmla="*/ 399303 w 6114476"/>
              <a:gd name="connsiteY108" fmla="*/ 3168658 h 5931849"/>
              <a:gd name="connsiteX109" fmla="*/ 381734 w 6114476"/>
              <a:gd name="connsiteY109" fmla="*/ 3121899 h 5931849"/>
              <a:gd name="connsiteX110" fmla="*/ 362909 w 6114476"/>
              <a:gd name="connsiteY110" fmla="*/ 3074637 h 5931849"/>
              <a:gd name="connsiteX111" fmla="*/ 342825 w 6114476"/>
              <a:gd name="connsiteY111" fmla="*/ 3026874 h 5931849"/>
              <a:gd name="connsiteX112" fmla="*/ 322299 w 6114476"/>
              <a:gd name="connsiteY112" fmla="*/ 2978343 h 5931849"/>
              <a:gd name="connsiteX113" fmla="*/ 301873 w 6114476"/>
              <a:gd name="connsiteY113" fmla="*/ 2928731 h 5931849"/>
              <a:gd name="connsiteX114" fmla="*/ 281549 w 6114476"/>
              <a:gd name="connsiteY114" fmla="*/ 2878036 h 5931849"/>
              <a:gd name="connsiteX115" fmla="*/ 261953 w 6114476"/>
              <a:gd name="connsiteY115" fmla="*/ 2826512 h 5931849"/>
              <a:gd name="connsiteX116" fmla="*/ 243091 w 6114476"/>
              <a:gd name="connsiteY116" fmla="*/ 2773746 h 5931849"/>
              <a:gd name="connsiteX117" fmla="*/ 226045 w 6114476"/>
              <a:gd name="connsiteY117" fmla="*/ 2719521 h 5931849"/>
              <a:gd name="connsiteX118" fmla="*/ 210636 w 6114476"/>
              <a:gd name="connsiteY118" fmla="*/ 2663942 h 5931849"/>
              <a:gd name="connsiteX119" fmla="*/ 197498 w 6114476"/>
              <a:gd name="connsiteY119" fmla="*/ 2606437 h 5931849"/>
              <a:gd name="connsiteX120" fmla="*/ 186899 w 6114476"/>
              <a:gd name="connsiteY120" fmla="*/ 2547468 h 5931849"/>
              <a:gd name="connsiteX121" fmla="*/ 179469 w 6114476"/>
              <a:gd name="connsiteY121" fmla="*/ 2486872 h 5931849"/>
              <a:gd name="connsiteX122" fmla="*/ 175127 w 6114476"/>
              <a:gd name="connsiteY122" fmla="*/ 2424086 h 5931849"/>
              <a:gd name="connsiteX123" fmla="*/ 175037 w 6114476"/>
              <a:gd name="connsiteY123" fmla="*/ 2359457 h 5931849"/>
              <a:gd name="connsiteX124" fmla="*/ 178667 w 6114476"/>
              <a:gd name="connsiteY124" fmla="*/ 2292478 h 5931849"/>
              <a:gd name="connsiteX125" fmla="*/ 187184 w 6114476"/>
              <a:gd name="connsiteY125" fmla="*/ 2223494 h 5931849"/>
              <a:gd name="connsiteX126" fmla="*/ 200501 w 6114476"/>
              <a:gd name="connsiteY126" fmla="*/ 2151943 h 5931849"/>
              <a:gd name="connsiteX127" fmla="*/ 219407 w 6114476"/>
              <a:gd name="connsiteY127" fmla="*/ 2080442 h 5931849"/>
              <a:gd name="connsiteX128" fmla="*/ 243519 w 6114476"/>
              <a:gd name="connsiteY128" fmla="*/ 2011257 h 5931849"/>
              <a:gd name="connsiteX129" fmla="*/ 272831 w 6114476"/>
              <a:gd name="connsiteY129" fmla="*/ 1944800 h 5931849"/>
              <a:gd name="connsiteX130" fmla="*/ 307255 w 6114476"/>
              <a:gd name="connsiteY130" fmla="*/ 1880918 h 5931849"/>
              <a:gd name="connsiteX131" fmla="*/ 346248 w 6114476"/>
              <a:gd name="connsiteY131" fmla="*/ 1819924 h 5931849"/>
              <a:gd name="connsiteX132" fmla="*/ 389539 w 6114476"/>
              <a:gd name="connsiteY132" fmla="*/ 1761771 h 5931849"/>
              <a:gd name="connsiteX133" fmla="*/ 436948 w 6114476"/>
              <a:gd name="connsiteY133" fmla="*/ 1706563 h 5931849"/>
              <a:gd name="connsiteX134" fmla="*/ 488381 w 6114476"/>
              <a:gd name="connsiteY134" fmla="*/ 1654558 h 5931849"/>
              <a:gd name="connsiteX135" fmla="*/ 543476 w 6114476"/>
              <a:gd name="connsiteY135" fmla="*/ 1605964 h 5931849"/>
              <a:gd name="connsiteX136" fmla="*/ 601787 w 6114476"/>
              <a:gd name="connsiteY136" fmla="*/ 1560428 h 5931849"/>
              <a:gd name="connsiteX137" fmla="*/ 623624 w 6114476"/>
              <a:gd name="connsiteY137" fmla="*/ 1545565 h 5931849"/>
              <a:gd name="connsiteX138" fmla="*/ 621410 w 6114476"/>
              <a:gd name="connsiteY138" fmla="*/ 1541730 h 5931849"/>
              <a:gd name="connsiteX139" fmla="*/ 727813 w 6114476"/>
              <a:gd name="connsiteY139" fmla="*/ 1480299 h 5931849"/>
              <a:gd name="connsiteX140" fmla="*/ 727855 w 6114476"/>
              <a:gd name="connsiteY140" fmla="*/ 1480273 h 5931849"/>
              <a:gd name="connsiteX141" fmla="*/ 727866 w 6114476"/>
              <a:gd name="connsiteY141" fmla="*/ 1480268 h 5931849"/>
              <a:gd name="connsiteX142" fmla="*/ 3249557 w 6114476"/>
              <a:gd name="connsiteY142" fmla="*/ 24369 h 5931849"/>
              <a:gd name="connsiteX143" fmla="*/ 3250261 w 6114476"/>
              <a:gd name="connsiteY143" fmla="*/ 25588 h 5931849"/>
              <a:gd name="connsiteX144" fmla="*/ 3265965 w 6114476"/>
              <a:gd name="connsiteY144" fmla="*/ 18009 h 5931849"/>
              <a:gd name="connsiteX145" fmla="*/ 3331914 w 6114476"/>
              <a:gd name="connsiteY145" fmla="*/ 1767 h 5931849"/>
              <a:gd name="connsiteX146" fmla="*/ 3393033 w 6114476"/>
              <a:gd name="connsiteY146" fmla="*/ 1386 h 593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114476" h="5931849">
                <a:moveTo>
                  <a:pt x="3393033" y="1386"/>
                </a:moveTo>
                <a:cubicBezTo>
                  <a:pt x="3538310" y="15044"/>
                  <a:pt x="3698808" y="128904"/>
                  <a:pt x="3802299" y="308156"/>
                </a:cubicBezTo>
                <a:cubicBezTo>
                  <a:pt x="3897341" y="472775"/>
                  <a:pt x="3920582" y="651456"/>
                  <a:pt x="3876643" y="782270"/>
                </a:cubicBezTo>
                <a:lnTo>
                  <a:pt x="3871091" y="794590"/>
                </a:lnTo>
                <a:lnTo>
                  <a:pt x="4467866" y="450041"/>
                </a:lnTo>
                <a:lnTo>
                  <a:pt x="4468570" y="451261"/>
                </a:lnTo>
                <a:lnTo>
                  <a:pt x="4484274" y="443682"/>
                </a:lnTo>
                <a:cubicBezTo>
                  <a:pt x="4653013" y="377136"/>
                  <a:pt x="4885434" y="499703"/>
                  <a:pt x="5020607" y="733829"/>
                </a:cubicBezTo>
                <a:cubicBezTo>
                  <a:pt x="5099809" y="871012"/>
                  <a:pt x="5129148" y="1017959"/>
                  <a:pt x="5111300" y="1138833"/>
                </a:cubicBezTo>
                <a:lnTo>
                  <a:pt x="5103153" y="1173276"/>
                </a:lnTo>
                <a:lnTo>
                  <a:pt x="5465997" y="963787"/>
                </a:lnTo>
                <a:lnTo>
                  <a:pt x="5466702" y="965006"/>
                </a:lnTo>
                <a:lnTo>
                  <a:pt x="5482406" y="957427"/>
                </a:lnTo>
                <a:cubicBezTo>
                  <a:pt x="5651144" y="890881"/>
                  <a:pt x="5883566" y="1013448"/>
                  <a:pt x="6018738" y="1247574"/>
                </a:cubicBezTo>
                <a:cubicBezTo>
                  <a:pt x="6145462" y="1467066"/>
                  <a:pt x="6144536" y="1711555"/>
                  <a:pt x="6026922" y="1834252"/>
                </a:cubicBezTo>
                <a:lnTo>
                  <a:pt x="6013568" y="1846433"/>
                </a:lnTo>
                <a:lnTo>
                  <a:pt x="6012021" y="1849843"/>
                </a:lnTo>
                <a:cubicBezTo>
                  <a:pt x="6003958" y="1863339"/>
                  <a:pt x="5994449" y="1875694"/>
                  <a:pt x="5983525" y="1886657"/>
                </a:cubicBezTo>
                <a:lnTo>
                  <a:pt x="5973787" y="1894148"/>
                </a:lnTo>
                <a:lnTo>
                  <a:pt x="5945181" y="1944094"/>
                </a:lnTo>
                <a:lnTo>
                  <a:pt x="5910132" y="1998102"/>
                </a:lnTo>
                <a:lnTo>
                  <a:pt x="5870764" y="2051329"/>
                </a:lnTo>
                <a:lnTo>
                  <a:pt x="5827263" y="2103258"/>
                </a:lnTo>
                <a:lnTo>
                  <a:pt x="5785212" y="2154349"/>
                </a:lnTo>
                <a:lnTo>
                  <a:pt x="5749753" y="2204296"/>
                </a:lnTo>
                <a:lnTo>
                  <a:pt x="5720792" y="2253357"/>
                </a:lnTo>
                <a:lnTo>
                  <a:pt x="5697876" y="2301588"/>
                </a:lnTo>
                <a:lnTo>
                  <a:pt x="5680646" y="2349197"/>
                </a:lnTo>
                <a:lnTo>
                  <a:pt x="5668561" y="2396088"/>
                </a:lnTo>
                <a:lnTo>
                  <a:pt x="5661708" y="2442414"/>
                </a:lnTo>
                <a:lnTo>
                  <a:pt x="5659094" y="2488545"/>
                </a:lnTo>
                <a:lnTo>
                  <a:pt x="5660448" y="2534431"/>
                </a:lnTo>
                <a:lnTo>
                  <a:pt x="5665593" y="2579766"/>
                </a:lnTo>
                <a:lnTo>
                  <a:pt x="5673976" y="2625688"/>
                </a:lnTo>
                <a:lnTo>
                  <a:pt x="5685248" y="2671169"/>
                </a:lnTo>
                <a:lnTo>
                  <a:pt x="5699220" y="2717138"/>
                </a:lnTo>
                <a:lnTo>
                  <a:pt x="5715174" y="2763192"/>
                </a:lnTo>
                <a:lnTo>
                  <a:pt x="5732742" y="2809951"/>
                </a:lnTo>
                <a:lnTo>
                  <a:pt x="5751568" y="2857212"/>
                </a:lnTo>
                <a:lnTo>
                  <a:pt x="5771652" y="2904975"/>
                </a:lnTo>
                <a:lnTo>
                  <a:pt x="5792178" y="2953507"/>
                </a:lnTo>
                <a:lnTo>
                  <a:pt x="5812603" y="3003118"/>
                </a:lnTo>
                <a:lnTo>
                  <a:pt x="5832928" y="3053813"/>
                </a:lnTo>
                <a:lnTo>
                  <a:pt x="5852524" y="3105338"/>
                </a:lnTo>
                <a:lnTo>
                  <a:pt x="5871385" y="3158104"/>
                </a:lnTo>
                <a:lnTo>
                  <a:pt x="5888431" y="3212328"/>
                </a:lnTo>
                <a:lnTo>
                  <a:pt x="5903841" y="3267907"/>
                </a:lnTo>
                <a:lnTo>
                  <a:pt x="5916978" y="3325412"/>
                </a:lnTo>
                <a:lnTo>
                  <a:pt x="5927578" y="3384382"/>
                </a:lnTo>
                <a:lnTo>
                  <a:pt x="5935008" y="3444977"/>
                </a:lnTo>
                <a:lnTo>
                  <a:pt x="5939349" y="3507763"/>
                </a:lnTo>
                <a:lnTo>
                  <a:pt x="5939439" y="3572392"/>
                </a:lnTo>
                <a:lnTo>
                  <a:pt x="5935810" y="3639372"/>
                </a:lnTo>
                <a:lnTo>
                  <a:pt x="5927293" y="3708355"/>
                </a:lnTo>
                <a:lnTo>
                  <a:pt x="5913975" y="3779906"/>
                </a:lnTo>
                <a:lnTo>
                  <a:pt x="5895070" y="3851407"/>
                </a:lnTo>
                <a:lnTo>
                  <a:pt x="5870958" y="3920593"/>
                </a:lnTo>
                <a:lnTo>
                  <a:pt x="5841646" y="3987049"/>
                </a:lnTo>
                <a:lnTo>
                  <a:pt x="5807221" y="4050932"/>
                </a:lnTo>
                <a:lnTo>
                  <a:pt x="5768229" y="4111925"/>
                </a:lnTo>
                <a:lnTo>
                  <a:pt x="5724937" y="4170077"/>
                </a:lnTo>
                <a:lnTo>
                  <a:pt x="5677528" y="4225286"/>
                </a:lnTo>
                <a:lnTo>
                  <a:pt x="5626096" y="4277292"/>
                </a:lnTo>
                <a:lnTo>
                  <a:pt x="5571000" y="4325885"/>
                </a:lnTo>
                <a:lnTo>
                  <a:pt x="5512690" y="4371422"/>
                </a:lnTo>
                <a:lnTo>
                  <a:pt x="5490853" y="4386285"/>
                </a:lnTo>
                <a:lnTo>
                  <a:pt x="5493067" y="4390119"/>
                </a:lnTo>
                <a:lnTo>
                  <a:pt x="5386667" y="4451549"/>
                </a:lnTo>
                <a:lnTo>
                  <a:pt x="5386621" y="4451576"/>
                </a:lnTo>
                <a:lnTo>
                  <a:pt x="5386609" y="4451583"/>
                </a:lnTo>
                <a:lnTo>
                  <a:pt x="2864919" y="5907481"/>
                </a:lnTo>
                <a:lnTo>
                  <a:pt x="2864216" y="5906262"/>
                </a:lnTo>
                <a:lnTo>
                  <a:pt x="2848512" y="5913841"/>
                </a:lnTo>
                <a:cubicBezTo>
                  <a:pt x="2679774" y="5980386"/>
                  <a:pt x="2447352" y="5857819"/>
                  <a:pt x="2312179" y="5623693"/>
                </a:cubicBezTo>
                <a:cubicBezTo>
                  <a:pt x="2232976" y="5486511"/>
                  <a:pt x="2203637" y="5339563"/>
                  <a:pt x="2221485" y="5218689"/>
                </a:cubicBezTo>
                <a:lnTo>
                  <a:pt x="2229633" y="5184247"/>
                </a:lnTo>
                <a:lnTo>
                  <a:pt x="1866788" y="5393736"/>
                </a:lnTo>
                <a:lnTo>
                  <a:pt x="1866084" y="5392517"/>
                </a:lnTo>
                <a:lnTo>
                  <a:pt x="1850380" y="5400096"/>
                </a:lnTo>
                <a:cubicBezTo>
                  <a:pt x="1681642" y="5466642"/>
                  <a:pt x="1449220" y="5344075"/>
                  <a:pt x="1314047" y="5109949"/>
                </a:cubicBezTo>
                <a:cubicBezTo>
                  <a:pt x="1219004" y="4945329"/>
                  <a:pt x="1195764" y="4766649"/>
                  <a:pt x="1239702" y="4635835"/>
                </a:cubicBezTo>
                <a:lnTo>
                  <a:pt x="1245254" y="4623515"/>
                </a:lnTo>
                <a:lnTo>
                  <a:pt x="648479" y="4968063"/>
                </a:lnTo>
                <a:lnTo>
                  <a:pt x="647775" y="4966844"/>
                </a:lnTo>
                <a:lnTo>
                  <a:pt x="632070" y="4974423"/>
                </a:lnTo>
                <a:cubicBezTo>
                  <a:pt x="463333" y="5040969"/>
                  <a:pt x="230911" y="4918401"/>
                  <a:pt x="95739" y="4684276"/>
                </a:cubicBezTo>
                <a:cubicBezTo>
                  <a:pt x="-30986" y="4464782"/>
                  <a:pt x="-30060" y="4220294"/>
                  <a:pt x="87554" y="4097596"/>
                </a:cubicBezTo>
                <a:lnTo>
                  <a:pt x="100908" y="4085417"/>
                </a:lnTo>
                <a:lnTo>
                  <a:pt x="102456" y="4082007"/>
                </a:lnTo>
                <a:cubicBezTo>
                  <a:pt x="110518" y="4068510"/>
                  <a:pt x="120027" y="4056154"/>
                  <a:pt x="130951" y="4045193"/>
                </a:cubicBezTo>
                <a:lnTo>
                  <a:pt x="140689" y="4037701"/>
                </a:lnTo>
                <a:lnTo>
                  <a:pt x="169295" y="3987756"/>
                </a:lnTo>
                <a:lnTo>
                  <a:pt x="204345" y="3933747"/>
                </a:lnTo>
                <a:lnTo>
                  <a:pt x="243713" y="3880521"/>
                </a:lnTo>
                <a:lnTo>
                  <a:pt x="287213" y="3828592"/>
                </a:lnTo>
                <a:lnTo>
                  <a:pt x="329264" y="3777500"/>
                </a:lnTo>
                <a:lnTo>
                  <a:pt x="364724" y="3727553"/>
                </a:lnTo>
                <a:lnTo>
                  <a:pt x="393685" y="3678492"/>
                </a:lnTo>
                <a:lnTo>
                  <a:pt x="416600" y="3630262"/>
                </a:lnTo>
                <a:lnTo>
                  <a:pt x="433831" y="3582652"/>
                </a:lnTo>
                <a:lnTo>
                  <a:pt x="445916" y="3535761"/>
                </a:lnTo>
                <a:lnTo>
                  <a:pt x="452768" y="3489435"/>
                </a:lnTo>
                <a:lnTo>
                  <a:pt x="455383" y="3443305"/>
                </a:lnTo>
                <a:lnTo>
                  <a:pt x="454029" y="3397418"/>
                </a:lnTo>
                <a:lnTo>
                  <a:pt x="448884" y="3352084"/>
                </a:lnTo>
                <a:lnTo>
                  <a:pt x="440500" y="3306162"/>
                </a:lnTo>
                <a:lnTo>
                  <a:pt x="429229" y="3260681"/>
                </a:lnTo>
                <a:lnTo>
                  <a:pt x="415257" y="3214711"/>
                </a:lnTo>
                <a:lnTo>
                  <a:pt x="399303" y="3168658"/>
                </a:lnTo>
                <a:lnTo>
                  <a:pt x="381734" y="3121899"/>
                </a:lnTo>
                <a:lnTo>
                  <a:pt x="362909" y="3074637"/>
                </a:lnTo>
                <a:lnTo>
                  <a:pt x="342825" y="3026874"/>
                </a:lnTo>
                <a:lnTo>
                  <a:pt x="322299" y="2978343"/>
                </a:lnTo>
                <a:lnTo>
                  <a:pt x="301873" y="2928731"/>
                </a:lnTo>
                <a:lnTo>
                  <a:pt x="281549" y="2878036"/>
                </a:lnTo>
                <a:lnTo>
                  <a:pt x="261953" y="2826512"/>
                </a:lnTo>
                <a:lnTo>
                  <a:pt x="243091" y="2773746"/>
                </a:lnTo>
                <a:lnTo>
                  <a:pt x="226045" y="2719521"/>
                </a:lnTo>
                <a:lnTo>
                  <a:pt x="210636" y="2663942"/>
                </a:lnTo>
                <a:lnTo>
                  <a:pt x="197498" y="2606437"/>
                </a:lnTo>
                <a:lnTo>
                  <a:pt x="186899" y="2547468"/>
                </a:lnTo>
                <a:lnTo>
                  <a:pt x="179469" y="2486872"/>
                </a:lnTo>
                <a:lnTo>
                  <a:pt x="175127" y="2424086"/>
                </a:lnTo>
                <a:lnTo>
                  <a:pt x="175037" y="2359457"/>
                </a:lnTo>
                <a:lnTo>
                  <a:pt x="178667" y="2292478"/>
                </a:lnTo>
                <a:lnTo>
                  <a:pt x="187184" y="2223494"/>
                </a:lnTo>
                <a:lnTo>
                  <a:pt x="200501" y="2151943"/>
                </a:lnTo>
                <a:lnTo>
                  <a:pt x="219407" y="2080442"/>
                </a:lnTo>
                <a:lnTo>
                  <a:pt x="243519" y="2011257"/>
                </a:lnTo>
                <a:lnTo>
                  <a:pt x="272831" y="1944800"/>
                </a:lnTo>
                <a:lnTo>
                  <a:pt x="307255" y="1880918"/>
                </a:lnTo>
                <a:lnTo>
                  <a:pt x="346248" y="1819924"/>
                </a:lnTo>
                <a:lnTo>
                  <a:pt x="389539" y="1761771"/>
                </a:lnTo>
                <a:lnTo>
                  <a:pt x="436948" y="1706563"/>
                </a:lnTo>
                <a:lnTo>
                  <a:pt x="488381" y="1654558"/>
                </a:lnTo>
                <a:lnTo>
                  <a:pt x="543476" y="1605964"/>
                </a:lnTo>
                <a:lnTo>
                  <a:pt x="601787" y="1560428"/>
                </a:lnTo>
                <a:lnTo>
                  <a:pt x="623624" y="1545565"/>
                </a:lnTo>
                <a:lnTo>
                  <a:pt x="621410" y="1541730"/>
                </a:lnTo>
                <a:lnTo>
                  <a:pt x="727813" y="1480299"/>
                </a:lnTo>
                <a:lnTo>
                  <a:pt x="727855" y="1480273"/>
                </a:lnTo>
                <a:lnTo>
                  <a:pt x="727866" y="1480268"/>
                </a:lnTo>
                <a:lnTo>
                  <a:pt x="3249557" y="24369"/>
                </a:lnTo>
                <a:lnTo>
                  <a:pt x="3250261" y="25588"/>
                </a:lnTo>
                <a:lnTo>
                  <a:pt x="3265965" y="18009"/>
                </a:lnTo>
                <a:cubicBezTo>
                  <a:pt x="3287057" y="9691"/>
                  <a:pt x="3309145" y="4327"/>
                  <a:pt x="3331914" y="1767"/>
                </a:cubicBezTo>
                <a:cubicBezTo>
                  <a:pt x="3351835" y="-473"/>
                  <a:pt x="3372279" y="-566"/>
                  <a:pt x="3393033" y="13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3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654EF8A-076A-4E47-AD15-E26A23CDAC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36198"/>
            <a:ext cx="6416008" cy="7130394"/>
          </a:xfrm>
          <a:custGeom>
            <a:avLst/>
            <a:gdLst>
              <a:gd name="connsiteX0" fmla="*/ 5838314 w 6416008"/>
              <a:gd name="connsiteY0" fmla="*/ 5790142 h 7130394"/>
              <a:gd name="connsiteX1" fmla="*/ 6416008 w 6416008"/>
              <a:gd name="connsiteY1" fmla="*/ 6078989 h 7130394"/>
              <a:gd name="connsiteX2" fmla="*/ 6416008 w 6416008"/>
              <a:gd name="connsiteY2" fmla="*/ 6841546 h 7130394"/>
              <a:gd name="connsiteX3" fmla="*/ 5838314 w 6416008"/>
              <a:gd name="connsiteY3" fmla="*/ 7130394 h 7130394"/>
              <a:gd name="connsiteX4" fmla="*/ 5260619 w 6416008"/>
              <a:gd name="connsiteY4" fmla="*/ 6841546 h 7130394"/>
              <a:gd name="connsiteX5" fmla="*/ 5260619 w 6416008"/>
              <a:gd name="connsiteY5" fmla="*/ 6078989 h 7130394"/>
              <a:gd name="connsiteX6" fmla="*/ 4524680 w 6416008"/>
              <a:gd name="connsiteY6" fmla="*/ 5790142 h 7130394"/>
              <a:gd name="connsiteX7" fmla="*/ 5102375 w 6416008"/>
              <a:gd name="connsiteY7" fmla="*/ 6078989 h 7130394"/>
              <a:gd name="connsiteX8" fmla="*/ 5102375 w 6416008"/>
              <a:gd name="connsiteY8" fmla="*/ 6841546 h 7130394"/>
              <a:gd name="connsiteX9" fmla="*/ 4524680 w 6416008"/>
              <a:gd name="connsiteY9" fmla="*/ 7130394 h 7130394"/>
              <a:gd name="connsiteX10" fmla="*/ 3946985 w 6416008"/>
              <a:gd name="connsiteY10" fmla="*/ 6841546 h 7130394"/>
              <a:gd name="connsiteX11" fmla="*/ 3946985 w 6416008"/>
              <a:gd name="connsiteY11" fmla="*/ 6078989 h 7130394"/>
              <a:gd name="connsiteX12" fmla="*/ 3208413 w 6416008"/>
              <a:gd name="connsiteY12" fmla="*/ 5790142 h 7130394"/>
              <a:gd name="connsiteX13" fmla="*/ 3786108 w 6416008"/>
              <a:gd name="connsiteY13" fmla="*/ 6078989 h 7130394"/>
              <a:gd name="connsiteX14" fmla="*/ 3786108 w 6416008"/>
              <a:gd name="connsiteY14" fmla="*/ 6841546 h 7130394"/>
              <a:gd name="connsiteX15" fmla="*/ 3208414 w 6416008"/>
              <a:gd name="connsiteY15" fmla="*/ 7130394 h 7130394"/>
              <a:gd name="connsiteX16" fmla="*/ 2630719 w 6416008"/>
              <a:gd name="connsiteY16" fmla="*/ 6841546 h 7130394"/>
              <a:gd name="connsiteX17" fmla="*/ 2630719 w 6416008"/>
              <a:gd name="connsiteY17" fmla="*/ 6078989 h 7130394"/>
              <a:gd name="connsiteX18" fmla="*/ 5180180 w 6416008"/>
              <a:gd name="connsiteY18" fmla="*/ 4639433 h 7130394"/>
              <a:gd name="connsiteX19" fmla="*/ 5757875 w 6416008"/>
              <a:gd name="connsiteY19" fmla="*/ 4928280 h 7130394"/>
              <a:gd name="connsiteX20" fmla="*/ 5757875 w 6416008"/>
              <a:gd name="connsiteY20" fmla="*/ 5690837 h 7130394"/>
              <a:gd name="connsiteX21" fmla="*/ 5180180 w 6416008"/>
              <a:gd name="connsiteY21" fmla="*/ 5979685 h 7130394"/>
              <a:gd name="connsiteX22" fmla="*/ 4602486 w 6416008"/>
              <a:gd name="connsiteY22" fmla="*/ 5690837 h 7130394"/>
              <a:gd name="connsiteX23" fmla="*/ 4602486 w 6416008"/>
              <a:gd name="connsiteY23" fmla="*/ 4928280 h 7130394"/>
              <a:gd name="connsiteX24" fmla="*/ 3866547 w 6416008"/>
              <a:gd name="connsiteY24" fmla="*/ 4639433 h 7130394"/>
              <a:gd name="connsiteX25" fmla="*/ 4444241 w 6416008"/>
              <a:gd name="connsiteY25" fmla="*/ 4928280 h 7130394"/>
              <a:gd name="connsiteX26" fmla="*/ 4444241 w 6416008"/>
              <a:gd name="connsiteY26" fmla="*/ 5690837 h 7130394"/>
              <a:gd name="connsiteX27" fmla="*/ 3866547 w 6416008"/>
              <a:gd name="connsiteY27" fmla="*/ 5979685 h 7130394"/>
              <a:gd name="connsiteX28" fmla="*/ 3288853 w 6416008"/>
              <a:gd name="connsiteY28" fmla="*/ 5690837 h 7130394"/>
              <a:gd name="connsiteX29" fmla="*/ 3288853 w 6416008"/>
              <a:gd name="connsiteY29" fmla="*/ 4928280 h 7130394"/>
              <a:gd name="connsiteX30" fmla="*/ 2550281 w 6416008"/>
              <a:gd name="connsiteY30" fmla="*/ 4639433 h 7130394"/>
              <a:gd name="connsiteX31" fmla="*/ 3127975 w 6416008"/>
              <a:gd name="connsiteY31" fmla="*/ 4928280 h 7130394"/>
              <a:gd name="connsiteX32" fmla="*/ 3127975 w 6416008"/>
              <a:gd name="connsiteY32" fmla="*/ 5690837 h 7130394"/>
              <a:gd name="connsiteX33" fmla="*/ 2550281 w 6416008"/>
              <a:gd name="connsiteY33" fmla="*/ 5979685 h 7130394"/>
              <a:gd name="connsiteX34" fmla="*/ 1972587 w 6416008"/>
              <a:gd name="connsiteY34" fmla="*/ 5690837 h 7130394"/>
              <a:gd name="connsiteX35" fmla="*/ 1972587 w 6416008"/>
              <a:gd name="connsiteY35" fmla="*/ 4928280 h 7130394"/>
              <a:gd name="connsiteX36" fmla="*/ 1236918 w 6416008"/>
              <a:gd name="connsiteY36" fmla="*/ 4635829 h 7130394"/>
              <a:gd name="connsiteX37" fmla="*/ 1816609 w 6416008"/>
              <a:gd name="connsiteY37" fmla="*/ 4925675 h 7130394"/>
              <a:gd name="connsiteX38" fmla="*/ 1816609 w 6416008"/>
              <a:gd name="connsiteY38" fmla="*/ 5690868 h 7130394"/>
              <a:gd name="connsiteX39" fmla="*/ 1236918 w 6416008"/>
              <a:gd name="connsiteY39" fmla="*/ 5980714 h 7130394"/>
              <a:gd name="connsiteX40" fmla="*/ 657226 w 6416008"/>
              <a:gd name="connsiteY40" fmla="*/ 5690868 h 7130394"/>
              <a:gd name="connsiteX41" fmla="*/ 657226 w 6416008"/>
              <a:gd name="connsiteY41" fmla="*/ 4925675 h 7130394"/>
              <a:gd name="connsiteX42" fmla="*/ 1894144 w 6416008"/>
              <a:gd name="connsiteY42" fmla="*/ 3486150 h 7130394"/>
              <a:gd name="connsiteX43" fmla="*/ 2473835 w 6416008"/>
              <a:gd name="connsiteY43" fmla="*/ 3775996 h 7130394"/>
              <a:gd name="connsiteX44" fmla="*/ 2473835 w 6416008"/>
              <a:gd name="connsiteY44" fmla="*/ 4541189 h 7130394"/>
              <a:gd name="connsiteX45" fmla="*/ 1894144 w 6416008"/>
              <a:gd name="connsiteY45" fmla="*/ 4831035 h 7130394"/>
              <a:gd name="connsiteX46" fmla="*/ 1314452 w 6416008"/>
              <a:gd name="connsiteY46" fmla="*/ 4541189 h 7130394"/>
              <a:gd name="connsiteX47" fmla="*/ 1314452 w 6416008"/>
              <a:gd name="connsiteY47" fmla="*/ 3775996 h 7130394"/>
              <a:gd name="connsiteX48" fmla="*/ 579692 w 6416008"/>
              <a:gd name="connsiteY48" fmla="*/ 3486150 h 7130394"/>
              <a:gd name="connsiteX49" fmla="*/ 1159383 w 6416008"/>
              <a:gd name="connsiteY49" fmla="*/ 3775996 h 7130394"/>
              <a:gd name="connsiteX50" fmla="*/ 1159383 w 6416008"/>
              <a:gd name="connsiteY50" fmla="*/ 4541189 h 7130394"/>
              <a:gd name="connsiteX51" fmla="*/ 579692 w 6416008"/>
              <a:gd name="connsiteY51" fmla="*/ 4831035 h 7130394"/>
              <a:gd name="connsiteX52" fmla="*/ 0 w 6416008"/>
              <a:gd name="connsiteY52" fmla="*/ 4541189 h 7130394"/>
              <a:gd name="connsiteX53" fmla="*/ 0 w 6416008"/>
              <a:gd name="connsiteY53" fmla="*/ 3775996 h 7130394"/>
              <a:gd name="connsiteX54" fmla="*/ 5838314 w 6416008"/>
              <a:gd name="connsiteY54" fmla="*/ 3469420 h 7130394"/>
              <a:gd name="connsiteX55" fmla="*/ 6416008 w 6416008"/>
              <a:gd name="connsiteY55" fmla="*/ 3758266 h 7130394"/>
              <a:gd name="connsiteX56" fmla="*/ 6416008 w 6416008"/>
              <a:gd name="connsiteY56" fmla="*/ 4520823 h 7130394"/>
              <a:gd name="connsiteX57" fmla="*/ 5838314 w 6416008"/>
              <a:gd name="connsiteY57" fmla="*/ 4809670 h 7130394"/>
              <a:gd name="connsiteX58" fmla="*/ 5260619 w 6416008"/>
              <a:gd name="connsiteY58" fmla="*/ 4520823 h 7130394"/>
              <a:gd name="connsiteX59" fmla="*/ 5260619 w 6416008"/>
              <a:gd name="connsiteY59" fmla="*/ 3758266 h 7130394"/>
              <a:gd name="connsiteX60" fmla="*/ 4524680 w 6416008"/>
              <a:gd name="connsiteY60" fmla="*/ 3469420 h 7130394"/>
              <a:gd name="connsiteX61" fmla="*/ 5102375 w 6416008"/>
              <a:gd name="connsiteY61" fmla="*/ 3758266 h 7130394"/>
              <a:gd name="connsiteX62" fmla="*/ 5102375 w 6416008"/>
              <a:gd name="connsiteY62" fmla="*/ 4520823 h 7130394"/>
              <a:gd name="connsiteX63" fmla="*/ 4524680 w 6416008"/>
              <a:gd name="connsiteY63" fmla="*/ 4809670 h 7130394"/>
              <a:gd name="connsiteX64" fmla="*/ 3946985 w 6416008"/>
              <a:gd name="connsiteY64" fmla="*/ 4520823 h 7130394"/>
              <a:gd name="connsiteX65" fmla="*/ 3946985 w 6416008"/>
              <a:gd name="connsiteY65" fmla="*/ 3758266 h 7130394"/>
              <a:gd name="connsiteX66" fmla="*/ 3208413 w 6416008"/>
              <a:gd name="connsiteY66" fmla="*/ 3469420 h 7130394"/>
              <a:gd name="connsiteX67" fmla="*/ 3786108 w 6416008"/>
              <a:gd name="connsiteY67" fmla="*/ 3758266 h 7130394"/>
              <a:gd name="connsiteX68" fmla="*/ 3786108 w 6416008"/>
              <a:gd name="connsiteY68" fmla="*/ 4520823 h 7130394"/>
              <a:gd name="connsiteX69" fmla="*/ 3208413 w 6416008"/>
              <a:gd name="connsiteY69" fmla="*/ 4809670 h 7130394"/>
              <a:gd name="connsiteX70" fmla="*/ 2630719 w 6416008"/>
              <a:gd name="connsiteY70" fmla="*/ 4520823 h 7130394"/>
              <a:gd name="connsiteX71" fmla="*/ 2630719 w 6416008"/>
              <a:gd name="connsiteY71" fmla="*/ 3758266 h 7130394"/>
              <a:gd name="connsiteX72" fmla="*/ 5180181 w 6416008"/>
              <a:gd name="connsiteY72" fmla="*/ 2314030 h 7130394"/>
              <a:gd name="connsiteX73" fmla="*/ 5757876 w 6416008"/>
              <a:gd name="connsiteY73" fmla="*/ 2602877 h 7130394"/>
              <a:gd name="connsiteX74" fmla="*/ 5757875 w 6416008"/>
              <a:gd name="connsiteY74" fmla="*/ 3365433 h 7130394"/>
              <a:gd name="connsiteX75" fmla="*/ 5180180 w 6416008"/>
              <a:gd name="connsiteY75" fmla="*/ 3654280 h 7130394"/>
              <a:gd name="connsiteX76" fmla="*/ 4602486 w 6416008"/>
              <a:gd name="connsiteY76" fmla="*/ 3365433 h 7130394"/>
              <a:gd name="connsiteX77" fmla="*/ 4602486 w 6416008"/>
              <a:gd name="connsiteY77" fmla="*/ 2602877 h 7130394"/>
              <a:gd name="connsiteX78" fmla="*/ 3866547 w 6416008"/>
              <a:gd name="connsiteY78" fmla="*/ 2314030 h 7130394"/>
              <a:gd name="connsiteX79" fmla="*/ 4444242 w 6416008"/>
              <a:gd name="connsiteY79" fmla="*/ 2602877 h 7130394"/>
              <a:gd name="connsiteX80" fmla="*/ 4444241 w 6416008"/>
              <a:gd name="connsiteY80" fmla="*/ 3365433 h 7130394"/>
              <a:gd name="connsiteX81" fmla="*/ 3866547 w 6416008"/>
              <a:gd name="connsiteY81" fmla="*/ 3654280 h 7130394"/>
              <a:gd name="connsiteX82" fmla="*/ 3288853 w 6416008"/>
              <a:gd name="connsiteY82" fmla="*/ 3365433 h 7130394"/>
              <a:gd name="connsiteX83" fmla="*/ 3288853 w 6416008"/>
              <a:gd name="connsiteY83" fmla="*/ 2602877 h 7130394"/>
              <a:gd name="connsiteX84" fmla="*/ 2550280 w 6416008"/>
              <a:gd name="connsiteY84" fmla="*/ 2314030 h 7130394"/>
              <a:gd name="connsiteX85" fmla="*/ 3127975 w 6416008"/>
              <a:gd name="connsiteY85" fmla="*/ 2602877 h 7130394"/>
              <a:gd name="connsiteX86" fmla="*/ 3127975 w 6416008"/>
              <a:gd name="connsiteY86" fmla="*/ 3365433 h 7130394"/>
              <a:gd name="connsiteX87" fmla="*/ 2550281 w 6416008"/>
              <a:gd name="connsiteY87" fmla="*/ 3654280 h 7130394"/>
              <a:gd name="connsiteX88" fmla="*/ 1972587 w 6416008"/>
              <a:gd name="connsiteY88" fmla="*/ 3365433 h 7130394"/>
              <a:gd name="connsiteX89" fmla="*/ 1972587 w 6416008"/>
              <a:gd name="connsiteY89" fmla="*/ 2602877 h 7130394"/>
              <a:gd name="connsiteX90" fmla="*/ 1892148 w 6416008"/>
              <a:gd name="connsiteY90" fmla="*/ 1148696 h 7130394"/>
              <a:gd name="connsiteX91" fmla="*/ 2469843 w 6416008"/>
              <a:gd name="connsiteY91" fmla="*/ 1437542 h 7130394"/>
              <a:gd name="connsiteX92" fmla="*/ 2469842 w 6416008"/>
              <a:gd name="connsiteY92" fmla="*/ 2200100 h 7130394"/>
              <a:gd name="connsiteX93" fmla="*/ 1892148 w 6416008"/>
              <a:gd name="connsiteY93" fmla="*/ 2488947 h 7130394"/>
              <a:gd name="connsiteX94" fmla="*/ 1314453 w 6416008"/>
              <a:gd name="connsiteY94" fmla="*/ 2200100 h 7130394"/>
              <a:gd name="connsiteX95" fmla="*/ 1314453 w 6416008"/>
              <a:gd name="connsiteY95" fmla="*/ 1437542 h 7130394"/>
              <a:gd name="connsiteX96" fmla="*/ 4522048 w 6416008"/>
              <a:gd name="connsiteY96" fmla="*/ 1148695 h 7130394"/>
              <a:gd name="connsiteX97" fmla="*/ 5099742 w 6416008"/>
              <a:gd name="connsiteY97" fmla="*/ 1437542 h 7130394"/>
              <a:gd name="connsiteX98" fmla="*/ 5099742 w 6416008"/>
              <a:gd name="connsiteY98" fmla="*/ 2200099 h 7130394"/>
              <a:gd name="connsiteX99" fmla="*/ 4522048 w 6416008"/>
              <a:gd name="connsiteY99" fmla="*/ 2488947 h 7130394"/>
              <a:gd name="connsiteX100" fmla="*/ 3944353 w 6416008"/>
              <a:gd name="connsiteY100" fmla="*/ 2200099 h 7130394"/>
              <a:gd name="connsiteX101" fmla="*/ 3944353 w 6416008"/>
              <a:gd name="connsiteY101" fmla="*/ 1437542 h 7130394"/>
              <a:gd name="connsiteX102" fmla="*/ 3208414 w 6416008"/>
              <a:gd name="connsiteY102" fmla="*/ 1148695 h 7130394"/>
              <a:gd name="connsiteX103" fmla="*/ 3786108 w 6416008"/>
              <a:gd name="connsiteY103" fmla="*/ 1437542 h 7130394"/>
              <a:gd name="connsiteX104" fmla="*/ 3786108 w 6416008"/>
              <a:gd name="connsiteY104" fmla="*/ 2200099 h 7130394"/>
              <a:gd name="connsiteX105" fmla="*/ 3208413 w 6416008"/>
              <a:gd name="connsiteY105" fmla="*/ 2488947 h 7130394"/>
              <a:gd name="connsiteX106" fmla="*/ 2630719 w 6416008"/>
              <a:gd name="connsiteY106" fmla="*/ 2200099 h 7130394"/>
              <a:gd name="connsiteX107" fmla="*/ 2630720 w 6416008"/>
              <a:gd name="connsiteY107" fmla="*/ 1437542 h 7130394"/>
              <a:gd name="connsiteX108" fmla="*/ 1236918 w 6416008"/>
              <a:gd name="connsiteY108" fmla="*/ 0 h 7130394"/>
              <a:gd name="connsiteX109" fmla="*/ 1816609 w 6416008"/>
              <a:gd name="connsiteY109" fmla="*/ 289846 h 7130394"/>
              <a:gd name="connsiteX110" fmla="*/ 1816609 w 6416008"/>
              <a:gd name="connsiteY110" fmla="*/ 1055039 h 7130394"/>
              <a:gd name="connsiteX111" fmla="*/ 1236918 w 6416008"/>
              <a:gd name="connsiteY111" fmla="*/ 1344885 h 7130394"/>
              <a:gd name="connsiteX112" fmla="*/ 657226 w 6416008"/>
              <a:gd name="connsiteY112" fmla="*/ 1055039 h 7130394"/>
              <a:gd name="connsiteX113" fmla="*/ 657226 w 6416008"/>
              <a:gd name="connsiteY113" fmla="*/ 289846 h 713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416008" h="7130394">
                <a:moveTo>
                  <a:pt x="5838314" y="5790142"/>
                </a:moveTo>
                <a:lnTo>
                  <a:pt x="6416008" y="6078989"/>
                </a:lnTo>
                <a:lnTo>
                  <a:pt x="6416008" y="6841546"/>
                </a:lnTo>
                <a:lnTo>
                  <a:pt x="5838314" y="7130394"/>
                </a:lnTo>
                <a:lnTo>
                  <a:pt x="5260619" y="6841546"/>
                </a:lnTo>
                <a:lnTo>
                  <a:pt x="5260619" y="6078989"/>
                </a:lnTo>
                <a:close/>
                <a:moveTo>
                  <a:pt x="4524680" y="5790142"/>
                </a:moveTo>
                <a:lnTo>
                  <a:pt x="5102375" y="6078989"/>
                </a:lnTo>
                <a:lnTo>
                  <a:pt x="5102375" y="6841546"/>
                </a:lnTo>
                <a:lnTo>
                  <a:pt x="4524680" y="7130394"/>
                </a:lnTo>
                <a:lnTo>
                  <a:pt x="3946985" y="6841546"/>
                </a:lnTo>
                <a:lnTo>
                  <a:pt x="3946985" y="6078989"/>
                </a:lnTo>
                <a:close/>
                <a:moveTo>
                  <a:pt x="3208413" y="5790142"/>
                </a:moveTo>
                <a:lnTo>
                  <a:pt x="3786108" y="6078989"/>
                </a:lnTo>
                <a:lnTo>
                  <a:pt x="3786108" y="6841546"/>
                </a:lnTo>
                <a:lnTo>
                  <a:pt x="3208414" y="7130394"/>
                </a:lnTo>
                <a:lnTo>
                  <a:pt x="2630719" y="6841546"/>
                </a:lnTo>
                <a:lnTo>
                  <a:pt x="2630719" y="6078989"/>
                </a:lnTo>
                <a:close/>
                <a:moveTo>
                  <a:pt x="5180180" y="4639433"/>
                </a:moveTo>
                <a:lnTo>
                  <a:pt x="5757875" y="4928280"/>
                </a:lnTo>
                <a:lnTo>
                  <a:pt x="5757875" y="5690837"/>
                </a:lnTo>
                <a:lnTo>
                  <a:pt x="5180180" y="5979685"/>
                </a:lnTo>
                <a:lnTo>
                  <a:pt x="4602486" y="5690837"/>
                </a:lnTo>
                <a:lnTo>
                  <a:pt x="4602486" y="4928280"/>
                </a:lnTo>
                <a:close/>
                <a:moveTo>
                  <a:pt x="3866547" y="4639433"/>
                </a:moveTo>
                <a:lnTo>
                  <a:pt x="4444241" y="4928280"/>
                </a:lnTo>
                <a:lnTo>
                  <a:pt x="4444241" y="5690837"/>
                </a:lnTo>
                <a:lnTo>
                  <a:pt x="3866547" y="5979685"/>
                </a:lnTo>
                <a:lnTo>
                  <a:pt x="3288853" y="5690837"/>
                </a:lnTo>
                <a:lnTo>
                  <a:pt x="3288853" y="4928280"/>
                </a:lnTo>
                <a:close/>
                <a:moveTo>
                  <a:pt x="2550281" y="4639433"/>
                </a:moveTo>
                <a:lnTo>
                  <a:pt x="3127975" y="4928280"/>
                </a:lnTo>
                <a:lnTo>
                  <a:pt x="3127975" y="5690837"/>
                </a:lnTo>
                <a:lnTo>
                  <a:pt x="2550281" y="5979685"/>
                </a:lnTo>
                <a:lnTo>
                  <a:pt x="1972587" y="5690837"/>
                </a:lnTo>
                <a:lnTo>
                  <a:pt x="1972587" y="4928280"/>
                </a:lnTo>
                <a:close/>
                <a:moveTo>
                  <a:pt x="1236918" y="4635829"/>
                </a:moveTo>
                <a:lnTo>
                  <a:pt x="1816609" y="4925675"/>
                </a:lnTo>
                <a:lnTo>
                  <a:pt x="1816609" y="5690868"/>
                </a:lnTo>
                <a:lnTo>
                  <a:pt x="1236918" y="5980714"/>
                </a:lnTo>
                <a:lnTo>
                  <a:pt x="657226" y="5690868"/>
                </a:lnTo>
                <a:lnTo>
                  <a:pt x="657226" y="4925675"/>
                </a:lnTo>
                <a:close/>
                <a:moveTo>
                  <a:pt x="1894144" y="3486150"/>
                </a:moveTo>
                <a:lnTo>
                  <a:pt x="2473835" y="3775996"/>
                </a:lnTo>
                <a:lnTo>
                  <a:pt x="2473835" y="4541189"/>
                </a:lnTo>
                <a:lnTo>
                  <a:pt x="1894144" y="4831035"/>
                </a:lnTo>
                <a:lnTo>
                  <a:pt x="1314452" y="4541189"/>
                </a:lnTo>
                <a:lnTo>
                  <a:pt x="1314452" y="3775996"/>
                </a:lnTo>
                <a:close/>
                <a:moveTo>
                  <a:pt x="579692" y="3486150"/>
                </a:moveTo>
                <a:lnTo>
                  <a:pt x="1159383" y="3775996"/>
                </a:lnTo>
                <a:lnTo>
                  <a:pt x="1159383" y="4541189"/>
                </a:lnTo>
                <a:lnTo>
                  <a:pt x="579692" y="4831035"/>
                </a:lnTo>
                <a:lnTo>
                  <a:pt x="0" y="4541189"/>
                </a:lnTo>
                <a:lnTo>
                  <a:pt x="0" y="3775996"/>
                </a:lnTo>
                <a:close/>
                <a:moveTo>
                  <a:pt x="5838314" y="3469420"/>
                </a:moveTo>
                <a:lnTo>
                  <a:pt x="6416008" y="3758266"/>
                </a:lnTo>
                <a:lnTo>
                  <a:pt x="6416008" y="4520823"/>
                </a:lnTo>
                <a:lnTo>
                  <a:pt x="5838314" y="4809670"/>
                </a:lnTo>
                <a:lnTo>
                  <a:pt x="5260619" y="4520823"/>
                </a:lnTo>
                <a:lnTo>
                  <a:pt x="5260619" y="3758266"/>
                </a:lnTo>
                <a:close/>
                <a:moveTo>
                  <a:pt x="4524680" y="3469420"/>
                </a:moveTo>
                <a:lnTo>
                  <a:pt x="5102375" y="3758266"/>
                </a:lnTo>
                <a:lnTo>
                  <a:pt x="5102375" y="4520823"/>
                </a:lnTo>
                <a:lnTo>
                  <a:pt x="4524680" y="4809670"/>
                </a:lnTo>
                <a:lnTo>
                  <a:pt x="3946985" y="4520823"/>
                </a:lnTo>
                <a:lnTo>
                  <a:pt x="3946985" y="3758266"/>
                </a:lnTo>
                <a:close/>
                <a:moveTo>
                  <a:pt x="3208413" y="3469420"/>
                </a:moveTo>
                <a:lnTo>
                  <a:pt x="3786108" y="3758266"/>
                </a:lnTo>
                <a:lnTo>
                  <a:pt x="3786108" y="4520823"/>
                </a:lnTo>
                <a:lnTo>
                  <a:pt x="3208413" y="4809670"/>
                </a:lnTo>
                <a:lnTo>
                  <a:pt x="2630719" y="4520823"/>
                </a:lnTo>
                <a:lnTo>
                  <a:pt x="2630719" y="3758266"/>
                </a:lnTo>
                <a:close/>
                <a:moveTo>
                  <a:pt x="5180181" y="2314030"/>
                </a:moveTo>
                <a:lnTo>
                  <a:pt x="5757876" y="2602877"/>
                </a:lnTo>
                <a:lnTo>
                  <a:pt x="5757875" y="3365433"/>
                </a:lnTo>
                <a:lnTo>
                  <a:pt x="5180180" y="3654280"/>
                </a:lnTo>
                <a:lnTo>
                  <a:pt x="4602486" y="3365433"/>
                </a:lnTo>
                <a:lnTo>
                  <a:pt x="4602486" y="2602877"/>
                </a:lnTo>
                <a:close/>
                <a:moveTo>
                  <a:pt x="3866547" y="2314030"/>
                </a:moveTo>
                <a:lnTo>
                  <a:pt x="4444242" y="2602877"/>
                </a:lnTo>
                <a:lnTo>
                  <a:pt x="4444241" y="3365433"/>
                </a:lnTo>
                <a:lnTo>
                  <a:pt x="3866547" y="3654280"/>
                </a:lnTo>
                <a:lnTo>
                  <a:pt x="3288853" y="3365433"/>
                </a:lnTo>
                <a:lnTo>
                  <a:pt x="3288853" y="2602877"/>
                </a:lnTo>
                <a:close/>
                <a:moveTo>
                  <a:pt x="2550280" y="2314030"/>
                </a:moveTo>
                <a:lnTo>
                  <a:pt x="3127975" y="2602877"/>
                </a:lnTo>
                <a:lnTo>
                  <a:pt x="3127975" y="3365433"/>
                </a:lnTo>
                <a:lnTo>
                  <a:pt x="2550281" y="3654280"/>
                </a:lnTo>
                <a:lnTo>
                  <a:pt x="1972587" y="3365433"/>
                </a:lnTo>
                <a:lnTo>
                  <a:pt x="1972587" y="2602877"/>
                </a:lnTo>
                <a:close/>
                <a:moveTo>
                  <a:pt x="1892148" y="1148696"/>
                </a:moveTo>
                <a:lnTo>
                  <a:pt x="2469843" y="1437542"/>
                </a:lnTo>
                <a:lnTo>
                  <a:pt x="2469842" y="2200100"/>
                </a:lnTo>
                <a:lnTo>
                  <a:pt x="1892148" y="2488947"/>
                </a:lnTo>
                <a:lnTo>
                  <a:pt x="1314453" y="2200100"/>
                </a:lnTo>
                <a:lnTo>
                  <a:pt x="1314453" y="1437542"/>
                </a:lnTo>
                <a:close/>
                <a:moveTo>
                  <a:pt x="4522048" y="1148695"/>
                </a:moveTo>
                <a:lnTo>
                  <a:pt x="5099742" y="1437542"/>
                </a:lnTo>
                <a:lnTo>
                  <a:pt x="5099742" y="2200099"/>
                </a:lnTo>
                <a:lnTo>
                  <a:pt x="4522048" y="2488947"/>
                </a:lnTo>
                <a:lnTo>
                  <a:pt x="3944353" y="2200099"/>
                </a:lnTo>
                <a:lnTo>
                  <a:pt x="3944353" y="1437542"/>
                </a:lnTo>
                <a:close/>
                <a:moveTo>
                  <a:pt x="3208414" y="1148695"/>
                </a:moveTo>
                <a:lnTo>
                  <a:pt x="3786108" y="1437542"/>
                </a:lnTo>
                <a:lnTo>
                  <a:pt x="3786108" y="2200099"/>
                </a:lnTo>
                <a:lnTo>
                  <a:pt x="3208413" y="2488947"/>
                </a:lnTo>
                <a:lnTo>
                  <a:pt x="2630719" y="2200099"/>
                </a:lnTo>
                <a:lnTo>
                  <a:pt x="2630720" y="1437542"/>
                </a:lnTo>
                <a:close/>
                <a:moveTo>
                  <a:pt x="1236918" y="0"/>
                </a:moveTo>
                <a:lnTo>
                  <a:pt x="1816609" y="289846"/>
                </a:lnTo>
                <a:lnTo>
                  <a:pt x="1816609" y="1055039"/>
                </a:lnTo>
                <a:lnTo>
                  <a:pt x="1236918" y="1344885"/>
                </a:lnTo>
                <a:lnTo>
                  <a:pt x="657226" y="1055039"/>
                </a:lnTo>
                <a:lnTo>
                  <a:pt x="657226" y="2898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F842A48-7915-4845-BF2E-1FD88A1E63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70611" y="730754"/>
            <a:ext cx="5499295" cy="5434474"/>
          </a:xfrm>
          <a:custGeom>
            <a:avLst/>
            <a:gdLst>
              <a:gd name="connsiteX0" fmla="*/ 2066567 w 5499295"/>
              <a:gd name="connsiteY0" fmla="*/ 844 h 5434474"/>
              <a:gd name="connsiteX1" fmla="*/ 2315835 w 5499295"/>
              <a:gd name="connsiteY1" fmla="*/ 187686 h 5434474"/>
              <a:gd name="connsiteX2" fmla="*/ 2361115 w 5499295"/>
              <a:gd name="connsiteY2" fmla="*/ 476451 h 5434474"/>
              <a:gd name="connsiteX3" fmla="*/ 2357733 w 5499295"/>
              <a:gd name="connsiteY3" fmla="*/ 483954 h 5434474"/>
              <a:gd name="connsiteX4" fmla="*/ 2721207 w 5499295"/>
              <a:gd name="connsiteY4" fmla="*/ 274103 h 5434474"/>
              <a:gd name="connsiteX5" fmla="*/ 2721635 w 5499295"/>
              <a:gd name="connsiteY5" fmla="*/ 274846 h 5434474"/>
              <a:gd name="connsiteX6" fmla="*/ 2731200 w 5499295"/>
              <a:gd name="connsiteY6" fmla="*/ 270230 h 5434474"/>
              <a:gd name="connsiteX7" fmla="*/ 3057860 w 5499295"/>
              <a:gd name="connsiteY7" fmla="*/ 446947 h 5434474"/>
              <a:gd name="connsiteX8" fmla="*/ 3107645 w 5499295"/>
              <a:gd name="connsiteY8" fmla="*/ 574008 h 5434474"/>
              <a:gd name="connsiteX9" fmla="*/ 3115211 w 5499295"/>
              <a:gd name="connsiteY9" fmla="*/ 631053 h 5434474"/>
              <a:gd name="connsiteX10" fmla="*/ 3754383 w 5499295"/>
              <a:gd name="connsiteY10" fmla="*/ 262027 h 5434474"/>
              <a:gd name="connsiteX11" fmla="*/ 3754811 w 5499295"/>
              <a:gd name="connsiteY11" fmla="*/ 262769 h 5434474"/>
              <a:gd name="connsiteX12" fmla="*/ 3764376 w 5499295"/>
              <a:gd name="connsiteY12" fmla="*/ 258154 h 5434474"/>
              <a:gd name="connsiteX13" fmla="*/ 3804543 w 5499295"/>
              <a:gd name="connsiteY13" fmla="*/ 248261 h 5434474"/>
              <a:gd name="connsiteX14" fmla="*/ 3841768 w 5499295"/>
              <a:gd name="connsiteY14" fmla="*/ 248029 h 5434474"/>
              <a:gd name="connsiteX15" fmla="*/ 4091036 w 5499295"/>
              <a:gd name="connsiteY15" fmla="*/ 434871 h 5434474"/>
              <a:gd name="connsiteX16" fmla="*/ 4136317 w 5499295"/>
              <a:gd name="connsiteY16" fmla="*/ 723635 h 5434474"/>
              <a:gd name="connsiteX17" fmla="*/ 4132935 w 5499295"/>
              <a:gd name="connsiteY17" fmla="*/ 731139 h 5434474"/>
              <a:gd name="connsiteX18" fmla="*/ 4496408 w 5499295"/>
              <a:gd name="connsiteY18" fmla="*/ 521288 h 5434474"/>
              <a:gd name="connsiteX19" fmla="*/ 4496837 w 5499295"/>
              <a:gd name="connsiteY19" fmla="*/ 522031 h 5434474"/>
              <a:gd name="connsiteX20" fmla="*/ 4506402 w 5499295"/>
              <a:gd name="connsiteY20" fmla="*/ 517415 h 5434474"/>
              <a:gd name="connsiteX21" fmla="*/ 4833061 w 5499295"/>
              <a:gd name="connsiteY21" fmla="*/ 694132 h 5434474"/>
              <a:gd name="connsiteX22" fmla="*/ 4888299 w 5499295"/>
              <a:gd name="connsiteY22" fmla="*/ 940804 h 5434474"/>
              <a:gd name="connsiteX23" fmla="*/ 4883337 w 5499295"/>
              <a:gd name="connsiteY23" fmla="*/ 961782 h 5434474"/>
              <a:gd name="connsiteX24" fmla="*/ 5104331 w 5499295"/>
              <a:gd name="connsiteY24" fmla="*/ 834190 h 5434474"/>
              <a:gd name="connsiteX25" fmla="*/ 5104761 w 5499295"/>
              <a:gd name="connsiteY25" fmla="*/ 834933 h 5434474"/>
              <a:gd name="connsiteX26" fmla="*/ 5114326 w 5499295"/>
              <a:gd name="connsiteY26" fmla="*/ 830317 h 5434474"/>
              <a:gd name="connsiteX27" fmla="*/ 5440985 w 5499295"/>
              <a:gd name="connsiteY27" fmla="*/ 1007034 h 5434474"/>
              <a:gd name="connsiteX28" fmla="*/ 5445970 w 5499295"/>
              <a:gd name="connsiteY28" fmla="*/ 1364358 h 5434474"/>
              <a:gd name="connsiteX29" fmla="*/ 5437836 w 5499295"/>
              <a:gd name="connsiteY29" fmla="*/ 1371776 h 5434474"/>
              <a:gd name="connsiteX30" fmla="*/ 5436894 w 5499295"/>
              <a:gd name="connsiteY30" fmla="*/ 1373853 h 5434474"/>
              <a:gd name="connsiteX31" fmla="*/ 5419538 w 5499295"/>
              <a:gd name="connsiteY31" fmla="*/ 1396275 h 5434474"/>
              <a:gd name="connsiteX32" fmla="*/ 5413607 w 5499295"/>
              <a:gd name="connsiteY32" fmla="*/ 1400838 h 5434474"/>
              <a:gd name="connsiteX33" fmla="*/ 5396184 w 5499295"/>
              <a:gd name="connsiteY33" fmla="*/ 1431258 h 5434474"/>
              <a:gd name="connsiteX34" fmla="*/ 5374837 w 5499295"/>
              <a:gd name="connsiteY34" fmla="*/ 1464152 h 5434474"/>
              <a:gd name="connsiteX35" fmla="*/ 5350860 w 5499295"/>
              <a:gd name="connsiteY35" fmla="*/ 1496571 h 5434474"/>
              <a:gd name="connsiteX36" fmla="*/ 5324365 w 5499295"/>
              <a:gd name="connsiteY36" fmla="*/ 1528198 h 5434474"/>
              <a:gd name="connsiteX37" fmla="*/ 5298753 w 5499295"/>
              <a:gd name="connsiteY37" fmla="*/ 1559316 h 5434474"/>
              <a:gd name="connsiteX38" fmla="*/ 5277157 w 5499295"/>
              <a:gd name="connsiteY38" fmla="*/ 1589737 h 5434474"/>
              <a:gd name="connsiteX39" fmla="*/ 5259518 w 5499295"/>
              <a:gd name="connsiteY39" fmla="*/ 1619618 h 5434474"/>
              <a:gd name="connsiteX40" fmla="*/ 5245560 w 5499295"/>
              <a:gd name="connsiteY40" fmla="*/ 1648993 h 5434474"/>
              <a:gd name="connsiteX41" fmla="*/ 5235066 w 5499295"/>
              <a:gd name="connsiteY41" fmla="*/ 1677990 h 5434474"/>
              <a:gd name="connsiteX42" fmla="*/ 5227705 w 5499295"/>
              <a:gd name="connsiteY42" fmla="*/ 1706550 h 5434474"/>
              <a:gd name="connsiteX43" fmla="*/ 5223531 w 5499295"/>
              <a:gd name="connsiteY43" fmla="*/ 1734766 h 5434474"/>
              <a:gd name="connsiteX44" fmla="*/ 5221939 w 5499295"/>
              <a:gd name="connsiteY44" fmla="*/ 1762862 h 5434474"/>
              <a:gd name="connsiteX45" fmla="*/ 5222764 w 5499295"/>
              <a:gd name="connsiteY45" fmla="*/ 1790809 h 5434474"/>
              <a:gd name="connsiteX46" fmla="*/ 5225898 w 5499295"/>
              <a:gd name="connsiteY46" fmla="*/ 1818421 h 5434474"/>
              <a:gd name="connsiteX47" fmla="*/ 5231003 w 5499295"/>
              <a:gd name="connsiteY47" fmla="*/ 1846390 h 5434474"/>
              <a:gd name="connsiteX48" fmla="*/ 5237869 w 5499295"/>
              <a:gd name="connsiteY48" fmla="*/ 1874091 h 5434474"/>
              <a:gd name="connsiteX49" fmla="*/ 5246379 w 5499295"/>
              <a:gd name="connsiteY49" fmla="*/ 1902090 h 5434474"/>
              <a:gd name="connsiteX50" fmla="*/ 5256095 w 5499295"/>
              <a:gd name="connsiteY50" fmla="*/ 1930139 h 5434474"/>
              <a:gd name="connsiteX51" fmla="*/ 5266796 w 5499295"/>
              <a:gd name="connsiteY51" fmla="*/ 1958618 h 5434474"/>
              <a:gd name="connsiteX52" fmla="*/ 5278262 w 5499295"/>
              <a:gd name="connsiteY52" fmla="*/ 1987403 h 5434474"/>
              <a:gd name="connsiteX53" fmla="*/ 5290494 w 5499295"/>
              <a:gd name="connsiteY53" fmla="*/ 2016494 h 5434474"/>
              <a:gd name="connsiteX54" fmla="*/ 5302996 w 5499295"/>
              <a:gd name="connsiteY54" fmla="*/ 2046053 h 5434474"/>
              <a:gd name="connsiteX55" fmla="*/ 5315436 w 5499295"/>
              <a:gd name="connsiteY55" fmla="*/ 2076268 h 5434474"/>
              <a:gd name="connsiteX56" fmla="*/ 5327815 w 5499295"/>
              <a:gd name="connsiteY56" fmla="*/ 2107145 h 5434474"/>
              <a:gd name="connsiteX57" fmla="*/ 5339750 w 5499295"/>
              <a:gd name="connsiteY57" fmla="*/ 2138527 h 5434474"/>
              <a:gd name="connsiteX58" fmla="*/ 5351238 w 5499295"/>
              <a:gd name="connsiteY58" fmla="*/ 2170665 h 5434474"/>
              <a:gd name="connsiteX59" fmla="*/ 5361620 w 5499295"/>
              <a:gd name="connsiteY59" fmla="*/ 2203691 h 5434474"/>
              <a:gd name="connsiteX60" fmla="*/ 5371006 w 5499295"/>
              <a:gd name="connsiteY60" fmla="*/ 2237541 h 5434474"/>
              <a:gd name="connsiteX61" fmla="*/ 5379007 w 5499295"/>
              <a:gd name="connsiteY61" fmla="*/ 2272566 h 5434474"/>
              <a:gd name="connsiteX62" fmla="*/ 5385463 w 5499295"/>
              <a:gd name="connsiteY62" fmla="*/ 2308482 h 5434474"/>
              <a:gd name="connsiteX63" fmla="*/ 5389988 w 5499295"/>
              <a:gd name="connsiteY63" fmla="*/ 2345388 h 5434474"/>
              <a:gd name="connsiteX64" fmla="*/ 5392632 w 5499295"/>
              <a:gd name="connsiteY64" fmla="*/ 2383629 h 5434474"/>
              <a:gd name="connsiteX65" fmla="*/ 5392687 w 5499295"/>
              <a:gd name="connsiteY65" fmla="*/ 2422992 h 5434474"/>
              <a:gd name="connsiteX66" fmla="*/ 5390477 w 5499295"/>
              <a:gd name="connsiteY66" fmla="*/ 2463787 h 5434474"/>
              <a:gd name="connsiteX67" fmla="*/ 5385289 w 5499295"/>
              <a:gd name="connsiteY67" fmla="*/ 2505802 h 5434474"/>
              <a:gd name="connsiteX68" fmla="*/ 5377178 w 5499295"/>
              <a:gd name="connsiteY68" fmla="*/ 2549381 h 5434474"/>
              <a:gd name="connsiteX69" fmla="*/ 5365663 w 5499295"/>
              <a:gd name="connsiteY69" fmla="*/ 2592930 h 5434474"/>
              <a:gd name="connsiteX70" fmla="*/ 5350978 w 5499295"/>
              <a:gd name="connsiteY70" fmla="*/ 2635068 h 5434474"/>
              <a:gd name="connsiteX71" fmla="*/ 5333125 w 5499295"/>
              <a:gd name="connsiteY71" fmla="*/ 2675543 h 5434474"/>
              <a:gd name="connsiteX72" fmla="*/ 5312158 w 5499295"/>
              <a:gd name="connsiteY72" fmla="*/ 2714452 h 5434474"/>
              <a:gd name="connsiteX73" fmla="*/ 5288409 w 5499295"/>
              <a:gd name="connsiteY73" fmla="*/ 2751601 h 5434474"/>
              <a:gd name="connsiteX74" fmla="*/ 5262042 w 5499295"/>
              <a:gd name="connsiteY74" fmla="*/ 2787019 h 5434474"/>
              <a:gd name="connsiteX75" fmla="*/ 5233166 w 5499295"/>
              <a:gd name="connsiteY75" fmla="*/ 2820644 h 5434474"/>
              <a:gd name="connsiteX76" fmla="*/ 5201842 w 5499295"/>
              <a:gd name="connsiteY76" fmla="*/ 2852319 h 5434474"/>
              <a:gd name="connsiteX77" fmla="*/ 5168285 w 5499295"/>
              <a:gd name="connsiteY77" fmla="*/ 2881916 h 5434474"/>
              <a:gd name="connsiteX78" fmla="*/ 5132770 w 5499295"/>
              <a:gd name="connsiteY78" fmla="*/ 2909651 h 5434474"/>
              <a:gd name="connsiteX79" fmla="*/ 5119470 w 5499295"/>
              <a:gd name="connsiteY79" fmla="*/ 2918703 h 5434474"/>
              <a:gd name="connsiteX80" fmla="*/ 5120819 w 5499295"/>
              <a:gd name="connsiteY80" fmla="*/ 2921038 h 5434474"/>
              <a:gd name="connsiteX81" fmla="*/ 5056015 w 5499295"/>
              <a:gd name="connsiteY81" fmla="*/ 2958453 h 5434474"/>
              <a:gd name="connsiteX82" fmla="*/ 5055986 w 5499295"/>
              <a:gd name="connsiteY82" fmla="*/ 2958469 h 5434474"/>
              <a:gd name="connsiteX83" fmla="*/ 5055979 w 5499295"/>
              <a:gd name="connsiteY83" fmla="*/ 2958473 h 5434474"/>
              <a:gd name="connsiteX84" fmla="*/ 4912692 w 5499295"/>
              <a:gd name="connsiteY84" fmla="*/ 3041200 h 5434474"/>
              <a:gd name="connsiteX85" fmla="*/ 4912996 w 5499295"/>
              <a:gd name="connsiteY85" fmla="*/ 3042427 h 5434474"/>
              <a:gd name="connsiteX86" fmla="*/ 4921506 w 5499295"/>
              <a:gd name="connsiteY86" fmla="*/ 3070425 h 5434474"/>
              <a:gd name="connsiteX87" fmla="*/ 4931222 w 5499295"/>
              <a:gd name="connsiteY87" fmla="*/ 3098475 h 5434474"/>
              <a:gd name="connsiteX88" fmla="*/ 4941922 w 5499295"/>
              <a:gd name="connsiteY88" fmla="*/ 3126953 h 5434474"/>
              <a:gd name="connsiteX89" fmla="*/ 4953389 w 5499295"/>
              <a:gd name="connsiteY89" fmla="*/ 3155738 h 5434474"/>
              <a:gd name="connsiteX90" fmla="*/ 4965621 w 5499295"/>
              <a:gd name="connsiteY90" fmla="*/ 3184829 h 5434474"/>
              <a:gd name="connsiteX91" fmla="*/ 4978123 w 5499295"/>
              <a:gd name="connsiteY91" fmla="*/ 3214388 h 5434474"/>
              <a:gd name="connsiteX92" fmla="*/ 4990563 w 5499295"/>
              <a:gd name="connsiteY92" fmla="*/ 3244604 h 5434474"/>
              <a:gd name="connsiteX93" fmla="*/ 5002942 w 5499295"/>
              <a:gd name="connsiteY93" fmla="*/ 3275481 h 5434474"/>
              <a:gd name="connsiteX94" fmla="*/ 5014877 w 5499295"/>
              <a:gd name="connsiteY94" fmla="*/ 3306862 h 5434474"/>
              <a:gd name="connsiteX95" fmla="*/ 5026364 w 5499295"/>
              <a:gd name="connsiteY95" fmla="*/ 3339000 h 5434474"/>
              <a:gd name="connsiteX96" fmla="*/ 5036747 w 5499295"/>
              <a:gd name="connsiteY96" fmla="*/ 3372027 h 5434474"/>
              <a:gd name="connsiteX97" fmla="*/ 5046132 w 5499295"/>
              <a:gd name="connsiteY97" fmla="*/ 3405877 h 5434474"/>
              <a:gd name="connsiteX98" fmla="*/ 5054134 w 5499295"/>
              <a:gd name="connsiteY98" fmla="*/ 3440901 h 5434474"/>
              <a:gd name="connsiteX99" fmla="*/ 5060590 w 5499295"/>
              <a:gd name="connsiteY99" fmla="*/ 3476817 h 5434474"/>
              <a:gd name="connsiteX100" fmla="*/ 5065115 w 5499295"/>
              <a:gd name="connsiteY100" fmla="*/ 3513723 h 5434474"/>
              <a:gd name="connsiteX101" fmla="*/ 5067759 w 5499295"/>
              <a:gd name="connsiteY101" fmla="*/ 3551964 h 5434474"/>
              <a:gd name="connsiteX102" fmla="*/ 5067814 w 5499295"/>
              <a:gd name="connsiteY102" fmla="*/ 3591327 h 5434474"/>
              <a:gd name="connsiteX103" fmla="*/ 5065604 w 5499295"/>
              <a:gd name="connsiteY103" fmla="*/ 3632122 h 5434474"/>
              <a:gd name="connsiteX104" fmla="*/ 5060416 w 5499295"/>
              <a:gd name="connsiteY104" fmla="*/ 3674137 h 5434474"/>
              <a:gd name="connsiteX105" fmla="*/ 5052304 w 5499295"/>
              <a:gd name="connsiteY105" fmla="*/ 3717716 h 5434474"/>
              <a:gd name="connsiteX106" fmla="*/ 5040790 w 5499295"/>
              <a:gd name="connsiteY106" fmla="*/ 3761265 h 5434474"/>
              <a:gd name="connsiteX107" fmla="*/ 5026105 w 5499295"/>
              <a:gd name="connsiteY107" fmla="*/ 3803403 h 5434474"/>
              <a:gd name="connsiteX108" fmla="*/ 5008252 w 5499295"/>
              <a:gd name="connsiteY108" fmla="*/ 3843879 h 5434474"/>
              <a:gd name="connsiteX109" fmla="*/ 4987285 w 5499295"/>
              <a:gd name="connsiteY109" fmla="*/ 3882787 h 5434474"/>
              <a:gd name="connsiteX110" fmla="*/ 4963536 w 5499295"/>
              <a:gd name="connsiteY110" fmla="*/ 3919936 h 5434474"/>
              <a:gd name="connsiteX111" fmla="*/ 4937169 w 5499295"/>
              <a:gd name="connsiteY111" fmla="*/ 3955354 h 5434474"/>
              <a:gd name="connsiteX112" fmla="*/ 4908294 w 5499295"/>
              <a:gd name="connsiteY112" fmla="*/ 3988980 h 5434474"/>
              <a:gd name="connsiteX113" fmla="*/ 4876969 w 5499295"/>
              <a:gd name="connsiteY113" fmla="*/ 4020655 h 5434474"/>
              <a:gd name="connsiteX114" fmla="*/ 4843412 w 5499295"/>
              <a:gd name="connsiteY114" fmla="*/ 4050251 h 5434474"/>
              <a:gd name="connsiteX115" fmla="*/ 4807897 w 5499295"/>
              <a:gd name="connsiteY115" fmla="*/ 4077986 h 5434474"/>
              <a:gd name="connsiteX116" fmla="*/ 4794597 w 5499295"/>
              <a:gd name="connsiteY116" fmla="*/ 4087039 h 5434474"/>
              <a:gd name="connsiteX117" fmla="*/ 4795946 w 5499295"/>
              <a:gd name="connsiteY117" fmla="*/ 4089373 h 5434474"/>
              <a:gd name="connsiteX118" fmla="*/ 4731142 w 5499295"/>
              <a:gd name="connsiteY118" fmla="*/ 4126788 h 5434474"/>
              <a:gd name="connsiteX119" fmla="*/ 4731113 w 5499295"/>
              <a:gd name="connsiteY119" fmla="*/ 4126805 h 5434474"/>
              <a:gd name="connsiteX120" fmla="*/ 4731106 w 5499295"/>
              <a:gd name="connsiteY120" fmla="*/ 4126809 h 5434474"/>
              <a:gd name="connsiteX121" fmla="*/ 3195241 w 5499295"/>
              <a:gd name="connsiteY121" fmla="*/ 5013541 h 5434474"/>
              <a:gd name="connsiteX122" fmla="*/ 3194813 w 5499295"/>
              <a:gd name="connsiteY122" fmla="*/ 5012799 h 5434474"/>
              <a:gd name="connsiteX123" fmla="*/ 3185248 w 5499295"/>
              <a:gd name="connsiteY123" fmla="*/ 5017414 h 5434474"/>
              <a:gd name="connsiteX124" fmla="*/ 2892046 w 5499295"/>
              <a:gd name="connsiteY124" fmla="*/ 4890893 h 5434474"/>
              <a:gd name="connsiteX125" fmla="*/ 2860004 w 5499295"/>
              <a:gd name="connsiteY125" fmla="*/ 4842821 h 5434474"/>
              <a:gd name="connsiteX126" fmla="*/ 1860939 w 5499295"/>
              <a:gd name="connsiteY126" fmla="*/ 5419632 h 5434474"/>
              <a:gd name="connsiteX127" fmla="*/ 1860510 w 5499295"/>
              <a:gd name="connsiteY127" fmla="*/ 5418890 h 5434474"/>
              <a:gd name="connsiteX128" fmla="*/ 1850946 w 5499295"/>
              <a:gd name="connsiteY128" fmla="*/ 5423505 h 5434474"/>
              <a:gd name="connsiteX129" fmla="*/ 1524285 w 5499295"/>
              <a:gd name="connsiteY129" fmla="*/ 5246788 h 5434474"/>
              <a:gd name="connsiteX130" fmla="*/ 1469047 w 5499295"/>
              <a:gd name="connsiteY130" fmla="*/ 5000115 h 5434474"/>
              <a:gd name="connsiteX131" fmla="*/ 1474010 w 5499295"/>
              <a:gd name="connsiteY131" fmla="*/ 4979138 h 5434474"/>
              <a:gd name="connsiteX132" fmla="*/ 1253015 w 5499295"/>
              <a:gd name="connsiteY132" fmla="*/ 5106730 h 5434474"/>
              <a:gd name="connsiteX133" fmla="*/ 1252586 w 5499295"/>
              <a:gd name="connsiteY133" fmla="*/ 5105987 h 5434474"/>
              <a:gd name="connsiteX134" fmla="*/ 1243021 w 5499295"/>
              <a:gd name="connsiteY134" fmla="*/ 5110604 h 5434474"/>
              <a:gd name="connsiteX135" fmla="*/ 916362 w 5499295"/>
              <a:gd name="connsiteY135" fmla="*/ 4933886 h 5434474"/>
              <a:gd name="connsiteX136" fmla="*/ 871082 w 5499295"/>
              <a:gd name="connsiteY136" fmla="*/ 4645121 h 5434474"/>
              <a:gd name="connsiteX137" fmla="*/ 874463 w 5499295"/>
              <a:gd name="connsiteY137" fmla="*/ 4637618 h 5434474"/>
              <a:gd name="connsiteX138" fmla="*/ 510990 w 5499295"/>
              <a:gd name="connsiteY138" fmla="*/ 4847469 h 5434474"/>
              <a:gd name="connsiteX139" fmla="*/ 510561 w 5499295"/>
              <a:gd name="connsiteY139" fmla="*/ 4846726 h 5434474"/>
              <a:gd name="connsiteX140" fmla="*/ 500996 w 5499295"/>
              <a:gd name="connsiteY140" fmla="*/ 4851343 h 5434474"/>
              <a:gd name="connsiteX141" fmla="*/ 174337 w 5499295"/>
              <a:gd name="connsiteY141" fmla="*/ 4674625 h 5434474"/>
              <a:gd name="connsiteX142" fmla="*/ 169352 w 5499295"/>
              <a:gd name="connsiteY142" fmla="*/ 4317301 h 5434474"/>
              <a:gd name="connsiteX143" fmla="*/ 177486 w 5499295"/>
              <a:gd name="connsiteY143" fmla="*/ 4309883 h 5434474"/>
              <a:gd name="connsiteX144" fmla="*/ 178428 w 5499295"/>
              <a:gd name="connsiteY144" fmla="*/ 4307806 h 5434474"/>
              <a:gd name="connsiteX145" fmla="*/ 195783 w 5499295"/>
              <a:gd name="connsiteY145" fmla="*/ 4285384 h 5434474"/>
              <a:gd name="connsiteX146" fmla="*/ 201715 w 5499295"/>
              <a:gd name="connsiteY146" fmla="*/ 4280821 h 5434474"/>
              <a:gd name="connsiteX147" fmla="*/ 219137 w 5499295"/>
              <a:gd name="connsiteY147" fmla="*/ 4250401 h 5434474"/>
              <a:gd name="connsiteX148" fmla="*/ 240485 w 5499295"/>
              <a:gd name="connsiteY148" fmla="*/ 4217506 h 5434474"/>
              <a:gd name="connsiteX149" fmla="*/ 264462 w 5499295"/>
              <a:gd name="connsiteY149" fmla="*/ 4185089 h 5434474"/>
              <a:gd name="connsiteX150" fmla="*/ 290957 w 5499295"/>
              <a:gd name="connsiteY150" fmla="*/ 4153461 h 5434474"/>
              <a:gd name="connsiteX151" fmla="*/ 316568 w 5499295"/>
              <a:gd name="connsiteY151" fmla="*/ 4122343 h 5434474"/>
              <a:gd name="connsiteX152" fmla="*/ 338165 w 5499295"/>
              <a:gd name="connsiteY152" fmla="*/ 4091921 h 5434474"/>
              <a:gd name="connsiteX153" fmla="*/ 355804 w 5499295"/>
              <a:gd name="connsiteY153" fmla="*/ 4062041 h 5434474"/>
              <a:gd name="connsiteX154" fmla="*/ 369762 w 5499295"/>
              <a:gd name="connsiteY154" fmla="*/ 4032665 h 5434474"/>
              <a:gd name="connsiteX155" fmla="*/ 380256 w 5499295"/>
              <a:gd name="connsiteY155" fmla="*/ 4003667 h 5434474"/>
              <a:gd name="connsiteX156" fmla="*/ 387617 w 5499295"/>
              <a:gd name="connsiteY156" fmla="*/ 3975109 h 5434474"/>
              <a:gd name="connsiteX157" fmla="*/ 391790 w 5499295"/>
              <a:gd name="connsiteY157" fmla="*/ 3946893 h 5434474"/>
              <a:gd name="connsiteX158" fmla="*/ 393382 w 5499295"/>
              <a:gd name="connsiteY158" fmla="*/ 3918797 h 5434474"/>
              <a:gd name="connsiteX159" fmla="*/ 392558 w 5499295"/>
              <a:gd name="connsiteY159" fmla="*/ 3890849 h 5434474"/>
              <a:gd name="connsiteX160" fmla="*/ 389424 w 5499295"/>
              <a:gd name="connsiteY160" fmla="*/ 3863237 h 5434474"/>
              <a:gd name="connsiteX161" fmla="*/ 384318 w 5499295"/>
              <a:gd name="connsiteY161" fmla="*/ 3835268 h 5434474"/>
              <a:gd name="connsiteX162" fmla="*/ 377453 w 5499295"/>
              <a:gd name="connsiteY162" fmla="*/ 3807568 h 5434474"/>
              <a:gd name="connsiteX163" fmla="*/ 368943 w 5499295"/>
              <a:gd name="connsiteY163" fmla="*/ 3779569 h 5434474"/>
              <a:gd name="connsiteX164" fmla="*/ 359226 w 5499295"/>
              <a:gd name="connsiteY164" fmla="*/ 3751520 h 5434474"/>
              <a:gd name="connsiteX165" fmla="*/ 348526 w 5499295"/>
              <a:gd name="connsiteY165" fmla="*/ 3723041 h 5434474"/>
              <a:gd name="connsiteX166" fmla="*/ 337060 w 5499295"/>
              <a:gd name="connsiteY166" fmla="*/ 3694255 h 5434474"/>
              <a:gd name="connsiteX167" fmla="*/ 324828 w 5499295"/>
              <a:gd name="connsiteY167" fmla="*/ 3665165 h 5434474"/>
              <a:gd name="connsiteX168" fmla="*/ 312326 w 5499295"/>
              <a:gd name="connsiteY168" fmla="*/ 3635607 h 5434474"/>
              <a:gd name="connsiteX169" fmla="*/ 299886 w 5499295"/>
              <a:gd name="connsiteY169" fmla="*/ 3605389 h 5434474"/>
              <a:gd name="connsiteX170" fmla="*/ 287507 w 5499295"/>
              <a:gd name="connsiteY170" fmla="*/ 3574513 h 5434474"/>
              <a:gd name="connsiteX171" fmla="*/ 275572 w 5499295"/>
              <a:gd name="connsiteY171" fmla="*/ 3543132 h 5434474"/>
              <a:gd name="connsiteX172" fmla="*/ 264084 w 5499295"/>
              <a:gd name="connsiteY172" fmla="*/ 3510994 h 5434474"/>
              <a:gd name="connsiteX173" fmla="*/ 253702 w 5499295"/>
              <a:gd name="connsiteY173" fmla="*/ 3477968 h 5434474"/>
              <a:gd name="connsiteX174" fmla="*/ 244316 w 5499295"/>
              <a:gd name="connsiteY174" fmla="*/ 3444117 h 5434474"/>
              <a:gd name="connsiteX175" fmla="*/ 236315 w 5499295"/>
              <a:gd name="connsiteY175" fmla="*/ 3409093 h 5434474"/>
              <a:gd name="connsiteX176" fmla="*/ 229860 w 5499295"/>
              <a:gd name="connsiteY176" fmla="*/ 3373177 h 5434474"/>
              <a:gd name="connsiteX177" fmla="*/ 225334 w 5499295"/>
              <a:gd name="connsiteY177" fmla="*/ 3336270 h 5434474"/>
              <a:gd name="connsiteX178" fmla="*/ 222690 w 5499295"/>
              <a:gd name="connsiteY178" fmla="*/ 3298029 h 5434474"/>
              <a:gd name="connsiteX179" fmla="*/ 222635 w 5499295"/>
              <a:gd name="connsiteY179" fmla="*/ 3258666 h 5434474"/>
              <a:gd name="connsiteX180" fmla="*/ 224846 w 5499295"/>
              <a:gd name="connsiteY180" fmla="*/ 3217872 h 5434474"/>
              <a:gd name="connsiteX181" fmla="*/ 230033 w 5499295"/>
              <a:gd name="connsiteY181" fmla="*/ 3175857 h 5434474"/>
              <a:gd name="connsiteX182" fmla="*/ 238144 w 5499295"/>
              <a:gd name="connsiteY182" fmla="*/ 3132278 h 5434474"/>
              <a:gd name="connsiteX183" fmla="*/ 249659 w 5499295"/>
              <a:gd name="connsiteY183" fmla="*/ 3088729 h 5434474"/>
              <a:gd name="connsiteX184" fmla="*/ 264345 w 5499295"/>
              <a:gd name="connsiteY184" fmla="*/ 3046591 h 5434474"/>
              <a:gd name="connsiteX185" fmla="*/ 270737 w 5499295"/>
              <a:gd name="connsiteY185" fmla="*/ 3032098 h 5434474"/>
              <a:gd name="connsiteX186" fmla="*/ 258158 w 5499295"/>
              <a:gd name="connsiteY186" fmla="*/ 3029226 h 5434474"/>
              <a:gd name="connsiteX187" fmla="*/ 58311 w 5499295"/>
              <a:gd name="connsiteY187" fmla="*/ 2853013 h 5434474"/>
              <a:gd name="connsiteX188" fmla="*/ 53326 w 5499295"/>
              <a:gd name="connsiteY188" fmla="*/ 2495689 h 5434474"/>
              <a:gd name="connsiteX189" fmla="*/ 61459 w 5499295"/>
              <a:gd name="connsiteY189" fmla="*/ 2488272 h 5434474"/>
              <a:gd name="connsiteX190" fmla="*/ 62402 w 5499295"/>
              <a:gd name="connsiteY190" fmla="*/ 2486194 h 5434474"/>
              <a:gd name="connsiteX191" fmla="*/ 79758 w 5499295"/>
              <a:gd name="connsiteY191" fmla="*/ 2463772 h 5434474"/>
              <a:gd name="connsiteX192" fmla="*/ 85689 w 5499295"/>
              <a:gd name="connsiteY192" fmla="*/ 2459209 h 5434474"/>
              <a:gd name="connsiteX193" fmla="*/ 103111 w 5499295"/>
              <a:gd name="connsiteY193" fmla="*/ 2428790 h 5434474"/>
              <a:gd name="connsiteX194" fmla="*/ 124459 w 5499295"/>
              <a:gd name="connsiteY194" fmla="*/ 2395895 h 5434474"/>
              <a:gd name="connsiteX195" fmla="*/ 148436 w 5499295"/>
              <a:gd name="connsiteY195" fmla="*/ 2363477 h 5434474"/>
              <a:gd name="connsiteX196" fmla="*/ 174931 w 5499295"/>
              <a:gd name="connsiteY196" fmla="*/ 2331849 h 5434474"/>
              <a:gd name="connsiteX197" fmla="*/ 200542 w 5499295"/>
              <a:gd name="connsiteY197" fmla="*/ 2300730 h 5434474"/>
              <a:gd name="connsiteX198" fmla="*/ 222139 w 5499295"/>
              <a:gd name="connsiteY198" fmla="*/ 2270310 h 5434474"/>
              <a:gd name="connsiteX199" fmla="*/ 239779 w 5499295"/>
              <a:gd name="connsiteY199" fmla="*/ 2240429 h 5434474"/>
              <a:gd name="connsiteX200" fmla="*/ 253736 w 5499295"/>
              <a:gd name="connsiteY200" fmla="*/ 2211053 h 5434474"/>
              <a:gd name="connsiteX201" fmla="*/ 264230 w 5499295"/>
              <a:gd name="connsiteY201" fmla="*/ 2182056 h 5434474"/>
              <a:gd name="connsiteX202" fmla="*/ 271591 w 5499295"/>
              <a:gd name="connsiteY202" fmla="*/ 2153497 h 5434474"/>
              <a:gd name="connsiteX203" fmla="*/ 275764 w 5499295"/>
              <a:gd name="connsiteY203" fmla="*/ 2125282 h 5434474"/>
              <a:gd name="connsiteX204" fmla="*/ 277356 w 5499295"/>
              <a:gd name="connsiteY204" fmla="*/ 2097185 h 5434474"/>
              <a:gd name="connsiteX205" fmla="*/ 276532 w 5499295"/>
              <a:gd name="connsiteY205" fmla="*/ 2069237 h 5434474"/>
              <a:gd name="connsiteX206" fmla="*/ 273398 w 5499295"/>
              <a:gd name="connsiteY206" fmla="*/ 2041625 h 5434474"/>
              <a:gd name="connsiteX207" fmla="*/ 268292 w 5499295"/>
              <a:gd name="connsiteY207" fmla="*/ 2013656 h 5434474"/>
              <a:gd name="connsiteX208" fmla="*/ 261427 w 5499295"/>
              <a:gd name="connsiteY208" fmla="*/ 1985956 h 5434474"/>
              <a:gd name="connsiteX209" fmla="*/ 252918 w 5499295"/>
              <a:gd name="connsiteY209" fmla="*/ 1957957 h 5434474"/>
              <a:gd name="connsiteX210" fmla="*/ 243200 w 5499295"/>
              <a:gd name="connsiteY210" fmla="*/ 1929908 h 5434474"/>
              <a:gd name="connsiteX211" fmla="*/ 232500 w 5499295"/>
              <a:gd name="connsiteY211" fmla="*/ 1901429 h 5434474"/>
              <a:gd name="connsiteX212" fmla="*/ 221033 w 5499295"/>
              <a:gd name="connsiteY212" fmla="*/ 1872644 h 5434474"/>
              <a:gd name="connsiteX213" fmla="*/ 208802 w 5499295"/>
              <a:gd name="connsiteY213" fmla="*/ 1843553 h 5434474"/>
              <a:gd name="connsiteX214" fmla="*/ 196300 w 5499295"/>
              <a:gd name="connsiteY214" fmla="*/ 1813995 h 5434474"/>
              <a:gd name="connsiteX215" fmla="*/ 183860 w 5499295"/>
              <a:gd name="connsiteY215" fmla="*/ 1783778 h 5434474"/>
              <a:gd name="connsiteX216" fmla="*/ 171481 w 5499295"/>
              <a:gd name="connsiteY216" fmla="*/ 1752902 h 5434474"/>
              <a:gd name="connsiteX217" fmla="*/ 159546 w 5499295"/>
              <a:gd name="connsiteY217" fmla="*/ 1721520 h 5434474"/>
              <a:gd name="connsiteX218" fmla="*/ 148058 w 5499295"/>
              <a:gd name="connsiteY218" fmla="*/ 1689382 h 5434474"/>
              <a:gd name="connsiteX219" fmla="*/ 137676 w 5499295"/>
              <a:gd name="connsiteY219" fmla="*/ 1656356 h 5434474"/>
              <a:gd name="connsiteX220" fmla="*/ 128290 w 5499295"/>
              <a:gd name="connsiteY220" fmla="*/ 1622505 h 5434474"/>
              <a:gd name="connsiteX221" fmla="*/ 120289 w 5499295"/>
              <a:gd name="connsiteY221" fmla="*/ 1587481 h 5434474"/>
              <a:gd name="connsiteX222" fmla="*/ 113834 w 5499295"/>
              <a:gd name="connsiteY222" fmla="*/ 1551565 h 5434474"/>
              <a:gd name="connsiteX223" fmla="*/ 109308 w 5499295"/>
              <a:gd name="connsiteY223" fmla="*/ 1514659 h 5434474"/>
              <a:gd name="connsiteX224" fmla="*/ 106663 w 5499295"/>
              <a:gd name="connsiteY224" fmla="*/ 1476418 h 5434474"/>
              <a:gd name="connsiteX225" fmla="*/ 106609 w 5499295"/>
              <a:gd name="connsiteY225" fmla="*/ 1437055 h 5434474"/>
              <a:gd name="connsiteX226" fmla="*/ 108820 w 5499295"/>
              <a:gd name="connsiteY226" fmla="*/ 1396260 h 5434474"/>
              <a:gd name="connsiteX227" fmla="*/ 114007 w 5499295"/>
              <a:gd name="connsiteY227" fmla="*/ 1354245 h 5434474"/>
              <a:gd name="connsiteX228" fmla="*/ 122118 w 5499295"/>
              <a:gd name="connsiteY228" fmla="*/ 1310666 h 5434474"/>
              <a:gd name="connsiteX229" fmla="*/ 133633 w 5499295"/>
              <a:gd name="connsiteY229" fmla="*/ 1267117 h 5434474"/>
              <a:gd name="connsiteX230" fmla="*/ 148319 w 5499295"/>
              <a:gd name="connsiteY230" fmla="*/ 1224979 h 5434474"/>
              <a:gd name="connsiteX231" fmla="*/ 166171 w 5499295"/>
              <a:gd name="connsiteY231" fmla="*/ 1184504 h 5434474"/>
              <a:gd name="connsiteX232" fmla="*/ 187138 w 5499295"/>
              <a:gd name="connsiteY232" fmla="*/ 1145595 h 5434474"/>
              <a:gd name="connsiteX233" fmla="*/ 210887 w 5499295"/>
              <a:gd name="connsiteY233" fmla="*/ 1108445 h 5434474"/>
              <a:gd name="connsiteX234" fmla="*/ 237254 w 5499295"/>
              <a:gd name="connsiteY234" fmla="*/ 1073028 h 5434474"/>
              <a:gd name="connsiteX235" fmla="*/ 266129 w 5499295"/>
              <a:gd name="connsiteY235" fmla="*/ 1039403 h 5434474"/>
              <a:gd name="connsiteX236" fmla="*/ 297455 w 5499295"/>
              <a:gd name="connsiteY236" fmla="*/ 1007728 h 5434474"/>
              <a:gd name="connsiteX237" fmla="*/ 331011 w 5499295"/>
              <a:gd name="connsiteY237" fmla="*/ 978131 h 5434474"/>
              <a:gd name="connsiteX238" fmla="*/ 366526 w 5499295"/>
              <a:gd name="connsiteY238" fmla="*/ 950397 h 5434474"/>
              <a:gd name="connsiteX239" fmla="*/ 379826 w 5499295"/>
              <a:gd name="connsiteY239" fmla="*/ 941345 h 5434474"/>
              <a:gd name="connsiteX240" fmla="*/ 378478 w 5499295"/>
              <a:gd name="connsiteY240" fmla="*/ 939009 h 5434474"/>
              <a:gd name="connsiteX241" fmla="*/ 443283 w 5499295"/>
              <a:gd name="connsiteY241" fmla="*/ 901593 h 5434474"/>
              <a:gd name="connsiteX242" fmla="*/ 443310 w 5499295"/>
              <a:gd name="connsiteY242" fmla="*/ 901578 h 5434474"/>
              <a:gd name="connsiteX243" fmla="*/ 443316 w 5499295"/>
              <a:gd name="connsiteY243" fmla="*/ 901575 h 5434474"/>
              <a:gd name="connsiteX244" fmla="*/ 1979181 w 5499295"/>
              <a:gd name="connsiteY244" fmla="*/ 14842 h 5434474"/>
              <a:gd name="connsiteX245" fmla="*/ 1979610 w 5499295"/>
              <a:gd name="connsiteY245" fmla="*/ 15584 h 5434474"/>
              <a:gd name="connsiteX246" fmla="*/ 1989175 w 5499295"/>
              <a:gd name="connsiteY246" fmla="*/ 10968 h 5434474"/>
              <a:gd name="connsiteX247" fmla="*/ 2029342 w 5499295"/>
              <a:gd name="connsiteY247" fmla="*/ 1076 h 5434474"/>
              <a:gd name="connsiteX248" fmla="*/ 2066567 w 5499295"/>
              <a:gd name="connsiteY248" fmla="*/ 844 h 543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5499295" h="5434474">
                <a:moveTo>
                  <a:pt x="2066567" y="844"/>
                </a:moveTo>
                <a:cubicBezTo>
                  <a:pt x="2155049" y="9162"/>
                  <a:pt x="2252803" y="78510"/>
                  <a:pt x="2315835" y="187686"/>
                </a:cubicBezTo>
                <a:cubicBezTo>
                  <a:pt x="2373722" y="287949"/>
                  <a:pt x="2387877" y="396776"/>
                  <a:pt x="2361115" y="476451"/>
                </a:cubicBezTo>
                <a:lnTo>
                  <a:pt x="2357733" y="483954"/>
                </a:lnTo>
                <a:lnTo>
                  <a:pt x="2721207" y="274103"/>
                </a:lnTo>
                <a:lnTo>
                  <a:pt x="2721635" y="274846"/>
                </a:lnTo>
                <a:lnTo>
                  <a:pt x="2731200" y="270230"/>
                </a:lnTo>
                <a:cubicBezTo>
                  <a:pt x="2833972" y="229699"/>
                  <a:pt x="2975531" y="304350"/>
                  <a:pt x="3057860" y="446947"/>
                </a:cubicBezTo>
                <a:cubicBezTo>
                  <a:pt x="3081979" y="488723"/>
                  <a:pt x="3098507" y="531986"/>
                  <a:pt x="3107645" y="574008"/>
                </a:cubicBezTo>
                <a:lnTo>
                  <a:pt x="3115211" y="631053"/>
                </a:lnTo>
                <a:lnTo>
                  <a:pt x="3754383" y="262027"/>
                </a:lnTo>
                <a:lnTo>
                  <a:pt x="3754811" y="262769"/>
                </a:lnTo>
                <a:lnTo>
                  <a:pt x="3764376" y="258154"/>
                </a:lnTo>
                <a:cubicBezTo>
                  <a:pt x="3777223" y="253087"/>
                  <a:pt x="3790676" y="249820"/>
                  <a:pt x="3804543" y="248261"/>
                </a:cubicBezTo>
                <a:cubicBezTo>
                  <a:pt x="3816676" y="246897"/>
                  <a:pt x="3829127" y="246840"/>
                  <a:pt x="3841768" y="248029"/>
                </a:cubicBezTo>
                <a:cubicBezTo>
                  <a:pt x="3930251" y="256348"/>
                  <a:pt x="4028004" y="325695"/>
                  <a:pt x="4091036" y="434871"/>
                </a:cubicBezTo>
                <a:cubicBezTo>
                  <a:pt x="4148924" y="535134"/>
                  <a:pt x="4163078" y="643962"/>
                  <a:pt x="4136317" y="723635"/>
                </a:cubicBezTo>
                <a:lnTo>
                  <a:pt x="4132935" y="731139"/>
                </a:lnTo>
                <a:lnTo>
                  <a:pt x="4496408" y="521288"/>
                </a:lnTo>
                <a:lnTo>
                  <a:pt x="4496837" y="522031"/>
                </a:lnTo>
                <a:lnTo>
                  <a:pt x="4506402" y="517415"/>
                </a:lnTo>
                <a:cubicBezTo>
                  <a:pt x="4609174" y="476883"/>
                  <a:pt x="4750733" y="551535"/>
                  <a:pt x="4833061" y="694132"/>
                </a:cubicBezTo>
                <a:cubicBezTo>
                  <a:pt x="4881301" y="777685"/>
                  <a:pt x="4899170" y="867184"/>
                  <a:pt x="4888299" y="940804"/>
                </a:cubicBezTo>
                <a:lnTo>
                  <a:pt x="4883337" y="961782"/>
                </a:lnTo>
                <a:lnTo>
                  <a:pt x="5104331" y="834190"/>
                </a:lnTo>
                <a:lnTo>
                  <a:pt x="5104761" y="834933"/>
                </a:lnTo>
                <a:lnTo>
                  <a:pt x="5114326" y="830317"/>
                </a:lnTo>
                <a:cubicBezTo>
                  <a:pt x="5217098" y="789786"/>
                  <a:pt x="5358657" y="864437"/>
                  <a:pt x="5440985" y="1007034"/>
                </a:cubicBezTo>
                <a:cubicBezTo>
                  <a:pt x="5518168" y="1140718"/>
                  <a:pt x="5517603" y="1289627"/>
                  <a:pt x="5445970" y="1364358"/>
                </a:cubicBezTo>
                <a:lnTo>
                  <a:pt x="5437836" y="1371776"/>
                </a:lnTo>
                <a:lnTo>
                  <a:pt x="5436894" y="1373853"/>
                </a:lnTo>
                <a:cubicBezTo>
                  <a:pt x="5431983" y="1382073"/>
                  <a:pt x="5426191" y="1389598"/>
                  <a:pt x="5419538" y="1396275"/>
                </a:cubicBezTo>
                <a:lnTo>
                  <a:pt x="5413607" y="1400838"/>
                </a:lnTo>
                <a:lnTo>
                  <a:pt x="5396184" y="1431258"/>
                </a:lnTo>
                <a:lnTo>
                  <a:pt x="5374837" y="1464152"/>
                </a:lnTo>
                <a:lnTo>
                  <a:pt x="5350860" y="1496571"/>
                </a:lnTo>
                <a:lnTo>
                  <a:pt x="5324365" y="1528198"/>
                </a:lnTo>
                <a:lnTo>
                  <a:pt x="5298753" y="1559316"/>
                </a:lnTo>
                <a:lnTo>
                  <a:pt x="5277157" y="1589737"/>
                </a:lnTo>
                <a:lnTo>
                  <a:pt x="5259518" y="1619618"/>
                </a:lnTo>
                <a:lnTo>
                  <a:pt x="5245560" y="1648993"/>
                </a:lnTo>
                <a:lnTo>
                  <a:pt x="5235066" y="1677990"/>
                </a:lnTo>
                <a:lnTo>
                  <a:pt x="5227705" y="1706550"/>
                </a:lnTo>
                <a:lnTo>
                  <a:pt x="5223531" y="1734766"/>
                </a:lnTo>
                <a:lnTo>
                  <a:pt x="5221939" y="1762862"/>
                </a:lnTo>
                <a:lnTo>
                  <a:pt x="5222764" y="1790809"/>
                </a:lnTo>
                <a:lnTo>
                  <a:pt x="5225898" y="1818421"/>
                </a:lnTo>
                <a:lnTo>
                  <a:pt x="5231003" y="1846390"/>
                </a:lnTo>
                <a:lnTo>
                  <a:pt x="5237869" y="1874091"/>
                </a:lnTo>
                <a:lnTo>
                  <a:pt x="5246379" y="1902090"/>
                </a:lnTo>
                <a:lnTo>
                  <a:pt x="5256095" y="1930139"/>
                </a:lnTo>
                <a:lnTo>
                  <a:pt x="5266796" y="1958618"/>
                </a:lnTo>
                <a:lnTo>
                  <a:pt x="5278262" y="1987403"/>
                </a:lnTo>
                <a:lnTo>
                  <a:pt x="5290494" y="2016494"/>
                </a:lnTo>
                <a:lnTo>
                  <a:pt x="5302996" y="2046053"/>
                </a:lnTo>
                <a:lnTo>
                  <a:pt x="5315436" y="2076268"/>
                </a:lnTo>
                <a:lnTo>
                  <a:pt x="5327815" y="2107145"/>
                </a:lnTo>
                <a:lnTo>
                  <a:pt x="5339750" y="2138527"/>
                </a:lnTo>
                <a:lnTo>
                  <a:pt x="5351238" y="2170665"/>
                </a:lnTo>
                <a:lnTo>
                  <a:pt x="5361620" y="2203691"/>
                </a:lnTo>
                <a:lnTo>
                  <a:pt x="5371006" y="2237541"/>
                </a:lnTo>
                <a:lnTo>
                  <a:pt x="5379007" y="2272566"/>
                </a:lnTo>
                <a:lnTo>
                  <a:pt x="5385463" y="2308482"/>
                </a:lnTo>
                <a:lnTo>
                  <a:pt x="5389988" y="2345388"/>
                </a:lnTo>
                <a:lnTo>
                  <a:pt x="5392632" y="2383629"/>
                </a:lnTo>
                <a:lnTo>
                  <a:pt x="5392687" y="2422992"/>
                </a:lnTo>
                <a:lnTo>
                  <a:pt x="5390477" y="2463787"/>
                </a:lnTo>
                <a:lnTo>
                  <a:pt x="5385289" y="2505802"/>
                </a:lnTo>
                <a:lnTo>
                  <a:pt x="5377178" y="2549381"/>
                </a:lnTo>
                <a:lnTo>
                  <a:pt x="5365663" y="2592930"/>
                </a:lnTo>
                <a:lnTo>
                  <a:pt x="5350978" y="2635068"/>
                </a:lnTo>
                <a:lnTo>
                  <a:pt x="5333125" y="2675543"/>
                </a:lnTo>
                <a:lnTo>
                  <a:pt x="5312158" y="2714452"/>
                </a:lnTo>
                <a:lnTo>
                  <a:pt x="5288409" y="2751601"/>
                </a:lnTo>
                <a:lnTo>
                  <a:pt x="5262042" y="2787019"/>
                </a:lnTo>
                <a:lnTo>
                  <a:pt x="5233166" y="2820644"/>
                </a:lnTo>
                <a:lnTo>
                  <a:pt x="5201842" y="2852319"/>
                </a:lnTo>
                <a:lnTo>
                  <a:pt x="5168285" y="2881916"/>
                </a:lnTo>
                <a:lnTo>
                  <a:pt x="5132770" y="2909651"/>
                </a:lnTo>
                <a:lnTo>
                  <a:pt x="5119470" y="2918703"/>
                </a:lnTo>
                <a:lnTo>
                  <a:pt x="5120819" y="2921038"/>
                </a:lnTo>
                <a:lnTo>
                  <a:pt x="5056015" y="2958453"/>
                </a:lnTo>
                <a:lnTo>
                  <a:pt x="5055986" y="2958469"/>
                </a:lnTo>
                <a:lnTo>
                  <a:pt x="5055979" y="2958473"/>
                </a:lnTo>
                <a:lnTo>
                  <a:pt x="4912692" y="3041200"/>
                </a:lnTo>
                <a:lnTo>
                  <a:pt x="4912996" y="3042427"/>
                </a:lnTo>
                <a:lnTo>
                  <a:pt x="4921506" y="3070425"/>
                </a:lnTo>
                <a:lnTo>
                  <a:pt x="4931222" y="3098475"/>
                </a:lnTo>
                <a:lnTo>
                  <a:pt x="4941922" y="3126953"/>
                </a:lnTo>
                <a:lnTo>
                  <a:pt x="4953389" y="3155738"/>
                </a:lnTo>
                <a:lnTo>
                  <a:pt x="4965621" y="3184829"/>
                </a:lnTo>
                <a:lnTo>
                  <a:pt x="4978123" y="3214388"/>
                </a:lnTo>
                <a:lnTo>
                  <a:pt x="4990563" y="3244604"/>
                </a:lnTo>
                <a:lnTo>
                  <a:pt x="5002942" y="3275481"/>
                </a:lnTo>
                <a:lnTo>
                  <a:pt x="5014877" y="3306862"/>
                </a:lnTo>
                <a:lnTo>
                  <a:pt x="5026364" y="3339000"/>
                </a:lnTo>
                <a:lnTo>
                  <a:pt x="5036747" y="3372027"/>
                </a:lnTo>
                <a:lnTo>
                  <a:pt x="5046132" y="3405877"/>
                </a:lnTo>
                <a:lnTo>
                  <a:pt x="5054134" y="3440901"/>
                </a:lnTo>
                <a:lnTo>
                  <a:pt x="5060590" y="3476817"/>
                </a:lnTo>
                <a:lnTo>
                  <a:pt x="5065115" y="3513723"/>
                </a:lnTo>
                <a:lnTo>
                  <a:pt x="5067759" y="3551964"/>
                </a:lnTo>
                <a:lnTo>
                  <a:pt x="5067814" y="3591327"/>
                </a:lnTo>
                <a:lnTo>
                  <a:pt x="5065604" y="3632122"/>
                </a:lnTo>
                <a:lnTo>
                  <a:pt x="5060416" y="3674137"/>
                </a:lnTo>
                <a:lnTo>
                  <a:pt x="5052304" y="3717716"/>
                </a:lnTo>
                <a:lnTo>
                  <a:pt x="5040790" y="3761265"/>
                </a:lnTo>
                <a:lnTo>
                  <a:pt x="5026105" y="3803403"/>
                </a:lnTo>
                <a:lnTo>
                  <a:pt x="5008252" y="3843879"/>
                </a:lnTo>
                <a:lnTo>
                  <a:pt x="4987285" y="3882787"/>
                </a:lnTo>
                <a:lnTo>
                  <a:pt x="4963536" y="3919936"/>
                </a:lnTo>
                <a:lnTo>
                  <a:pt x="4937169" y="3955354"/>
                </a:lnTo>
                <a:lnTo>
                  <a:pt x="4908294" y="3988980"/>
                </a:lnTo>
                <a:lnTo>
                  <a:pt x="4876969" y="4020655"/>
                </a:lnTo>
                <a:lnTo>
                  <a:pt x="4843412" y="4050251"/>
                </a:lnTo>
                <a:lnTo>
                  <a:pt x="4807897" y="4077986"/>
                </a:lnTo>
                <a:lnTo>
                  <a:pt x="4794597" y="4087039"/>
                </a:lnTo>
                <a:lnTo>
                  <a:pt x="4795946" y="4089373"/>
                </a:lnTo>
                <a:lnTo>
                  <a:pt x="4731142" y="4126788"/>
                </a:lnTo>
                <a:lnTo>
                  <a:pt x="4731113" y="4126805"/>
                </a:lnTo>
                <a:lnTo>
                  <a:pt x="4731106" y="4126809"/>
                </a:lnTo>
                <a:lnTo>
                  <a:pt x="3195241" y="5013541"/>
                </a:lnTo>
                <a:lnTo>
                  <a:pt x="3194813" y="5012799"/>
                </a:lnTo>
                <a:lnTo>
                  <a:pt x="3185248" y="5017414"/>
                </a:lnTo>
                <a:cubicBezTo>
                  <a:pt x="3095322" y="5052879"/>
                  <a:pt x="2975700" y="5000157"/>
                  <a:pt x="2892046" y="4890893"/>
                </a:cubicBezTo>
                <a:lnTo>
                  <a:pt x="2860004" y="4842821"/>
                </a:lnTo>
                <a:lnTo>
                  <a:pt x="1860939" y="5419632"/>
                </a:lnTo>
                <a:lnTo>
                  <a:pt x="1860510" y="5418890"/>
                </a:lnTo>
                <a:lnTo>
                  <a:pt x="1850946" y="5423505"/>
                </a:lnTo>
                <a:cubicBezTo>
                  <a:pt x="1748174" y="5464036"/>
                  <a:pt x="1606614" y="5389385"/>
                  <a:pt x="1524285" y="5246788"/>
                </a:cubicBezTo>
                <a:cubicBezTo>
                  <a:pt x="1476046" y="5163235"/>
                  <a:pt x="1458177" y="5073735"/>
                  <a:pt x="1469047" y="5000115"/>
                </a:cubicBezTo>
                <a:lnTo>
                  <a:pt x="1474010" y="4979138"/>
                </a:lnTo>
                <a:lnTo>
                  <a:pt x="1253015" y="5106730"/>
                </a:lnTo>
                <a:lnTo>
                  <a:pt x="1252586" y="5105987"/>
                </a:lnTo>
                <a:lnTo>
                  <a:pt x="1243021" y="5110604"/>
                </a:lnTo>
                <a:cubicBezTo>
                  <a:pt x="1140250" y="5151134"/>
                  <a:pt x="998690" y="5076483"/>
                  <a:pt x="916362" y="4933886"/>
                </a:cubicBezTo>
                <a:cubicBezTo>
                  <a:pt x="858475" y="4833622"/>
                  <a:pt x="844320" y="4724795"/>
                  <a:pt x="871082" y="4645121"/>
                </a:cubicBezTo>
                <a:lnTo>
                  <a:pt x="874463" y="4637618"/>
                </a:lnTo>
                <a:lnTo>
                  <a:pt x="510990" y="4847469"/>
                </a:lnTo>
                <a:lnTo>
                  <a:pt x="510561" y="4846726"/>
                </a:lnTo>
                <a:lnTo>
                  <a:pt x="500996" y="4851343"/>
                </a:lnTo>
                <a:cubicBezTo>
                  <a:pt x="398224" y="4891872"/>
                  <a:pt x="256665" y="4817221"/>
                  <a:pt x="174337" y="4674625"/>
                </a:cubicBezTo>
                <a:cubicBezTo>
                  <a:pt x="97153" y="4540940"/>
                  <a:pt x="97718" y="4392031"/>
                  <a:pt x="169352" y="4317301"/>
                </a:cubicBezTo>
                <a:lnTo>
                  <a:pt x="177486" y="4309883"/>
                </a:lnTo>
                <a:lnTo>
                  <a:pt x="178428" y="4307806"/>
                </a:lnTo>
                <a:cubicBezTo>
                  <a:pt x="183338" y="4299585"/>
                  <a:pt x="189130" y="4292060"/>
                  <a:pt x="195783" y="4285384"/>
                </a:cubicBezTo>
                <a:lnTo>
                  <a:pt x="201715" y="4280821"/>
                </a:lnTo>
                <a:lnTo>
                  <a:pt x="219137" y="4250401"/>
                </a:lnTo>
                <a:lnTo>
                  <a:pt x="240485" y="4217506"/>
                </a:lnTo>
                <a:lnTo>
                  <a:pt x="264462" y="4185089"/>
                </a:lnTo>
                <a:lnTo>
                  <a:pt x="290957" y="4153461"/>
                </a:lnTo>
                <a:lnTo>
                  <a:pt x="316568" y="4122343"/>
                </a:lnTo>
                <a:lnTo>
                  <a:pt x="338165" y="4091921"/>
                </a:lnTo>
                <a:lnTo>
                  <a:pt x="355804" y="4062041"/>
                </a:lnTo>
                <a:lnTo>
                  <a:pt x="369762" y="4032665"/>
                </a:lnTo>
                <a:lnTo>
                  <a:pt x="380256" y="4003667"/>
                </a:lnTo>
                <a:lnTo>
                  <a:pt x="387617" y="3975109"/>
                </a:lnTo>
                <a:lnTo>
                  <a:pt x="391790" y="3946893"/>
                </a:lnTo>
                <a:lnTo>
                  <a:pt x="393382" y="3918797"/>
                </a:lnTo>
                <a:lnTo>
                  <a:pt x="392558" y="3890849"/>
                </a:lnTo>
                <a:lnTo>
                  <a:pt x="389424" y="3863237"/>
                </a:lnTo>
                <a:lnTo>
                  <a:pt x="384318" y="3835268"/>
                </a:lnTo>
                <a:lnTo>
                  <a:pt x="377453" y="3807568"/>
                </a:lnTo>
                <a:lnTo>
                  <a:pt x="368943" y="3779569"/>
                </a:lnTo>
                <a:lnTo>
                  <a:pt x="359226" y="3751520"/>
                </a:lnTo>
                <a:lnTo>
                  <a:pt x="348526" y="3723041"/>
                </a:lnTo>
                <a:lnTo>
                  <a:pt x="337060" y="3694255"/>
                </a:lnTo>
                <a:lnTo>
                  <a:pt x="324828" y="3665165"/>
                </a:lnTo>
                <a:lnTo>
                  <a:pt x="312326" y="3635607"/>
                </a:lnTo>
                <a:lnTo>
                  <a:pt x="299886" y="3605389"/>
                </a:lnTo>
                <a:lnTo>
                  <a:pt x="287507" y="3574513"/>
                </a:lnTo>
                <a:lnTo>
                  <a:pt x="275572" y="3543132"/>
                </a:lnTo>
                <a:lnTo>
                  <a:pt x="264084" y="3510994"/>
                </a:lnTo>
                <a:lnTo>
                  <a:pt x="253702" y="3477968"/>
                </a:lnTo>
                <a:lnTo>
                  <a:pt x="244316" y="3444117"/>
                </a:lnTo>
                <a:lnTo>
                  <a:pt x="236315" y="3409093"/>
                </a:lnTo>
                <a:lnTo>
                  <a:pt x="229860" y="3373177"/>
                </a:lnTo>
                <a:lnTo>
                  <a:pt x="225334" y="3336270"/>
                </a:lnTo>
                <a:lnTo>
                  <a:pt x="222690" y="3298029"/>
                </a:lnTo>
                <a:lnTo>
                  <a:pt x="222635" y="3258666"/>
                </a:lnTo>
                <a:lnTo>
                  <a:pt x="224846" y="3217872"/>
                </a:lnTo>
                <a:lnTo>
                  <a:pt x="230033" y="3175857"/>
                </a:lnTo>
                <a:lnTo>
                  <a:pt x="238144" y="3132278"/>
                </a:lnTo>
                <a:lnTo>
                  <a:pt x="249659" y="3088729"/>
                </a:lnTo>
                <a:lnTo>
                  <a:pt x="264345" y="3046591"/>
                </a:lnTo>
                <a:lnTo>
                  <a:pt x="270737" y="3032098"/>
                </a:lnTo>
                <a:lnTo>
                  <a:pt x="258158" y="3029226"/>
                </a:lnTo>
                <a:cubicBezTo>
                  <a:pt x="184359" y="3004717"/>
                  <a:pt x="109766" y="2942136"/>
                  <a:pt x="58311" y="2853013"/>
                </a:cubicBezTo>
                <a:cubicBezTo>
                  <a:pt x="-18872" y="2719328"/>
                  <a:pt x="-18309" y="2570419"/>
                  <a:pt x="53326" y="2495689"/>
                </a:cubicBezTo>
                <a:lnTo>
                  <a:pt x="61459" y="2488272"/>
                </a:lnTo>
                <a:lnTo>
                  <a:pt x="62402" y="2486194"/>
                </a:lnTo>
                <a:cubicBezTo>
                  <a:pt x="67312" y="2477973"/>
                  <a:pt x="73104" y="2470448"/>
                  <a:pt x="79758" y="2463772"/>
                </a:cubicBezTo>
                <a:lnTo>
                  <a:pt x="85689" y="2459209"/>
                </a:lnTo>
                <a:lnTo>
                  <a:pt x="103111" y="2428790"/>
                </a:lnTo>
                <a:lnTo>
                  <a:pt x="124459" y="2395895"/>
                </a:lnTo>
                <a:lnTo>
                  <a:pt x="148436" y="2363477"/>
                </a:lnTo>
                <a:lnTo>
                  <a:pt x="174931" y="2331849"/>
                </a:lnTo>
                <a:lnTo>
                  <a:pt x="200542" y="2300730"/>
                </a:lnTo>
                <a:lnTo>
                  <a:pt x="222139" y="2270310"/>
                </a:lnTo>
                <a:lnTo>
                  <a:pt x="239779" y="2240429"/>
                </a:lnTo>
                <a:lnTo>
                  <a:pt x="253736" y="2211053"/>
                </a:lnTo>
                <a:lnTo>
                  <a:pt x="264230" y="2182056"/>
                </a:lnTo>
                <a:lnTo>
                  <a:pt x="271591" y="2153497"/>
                </a:lnTo>
                <a:lnTo>
                  <a:pt x="275764" y="2125282"/>
                </a:lnTo>
                <a:lnTo>
                  <a:pt x="277356" y="2097185"/>
                </a:lnTo>
                <a:lnTo>
                  <a:pt x="276532" y="2069237"/>
                </a:lnTo>
                <a:lnTo>
                  <a:pt x="273398" y="2041625"/>
                </a:lnTo>
                <a:lnTo>
                  <a:pt x="268292" y="2013656"/>
                </a:lnTo>
                <a:lnTo>
                  <a:pt x="261427" y="1985956"/>
                </a:lnTo>
                <a:lnTo>
                  <a:pt x="252918" y="1957957"/>
                </a:lnTo>
                <a:lnTo>
                  <a:pt x="243200" y="1929908"/>
                </a:lnTo>
                <a:lnTo>
                  <a:pt x="232500" y="1901429"/>
                </a:lnTo>
                <a:lnTo>
                  <a:pt x="221033" y="1872644"/>
                </a:lnTo>
                <a:lnTo>
                  <a:pt x="208802" y="1843553"/>
                </a:lnTo>
                <a:lnTo>
                  <a:pt x="196300" y="1813995"/>
                </a:lnTo>
                <a:lnTo>
                  <a:pt x="183860" y="1783778"/>
                </a:lnTo>
                <a:lnTo>
                  <a:pt x="171481" y="1752902"/>
                </a:lnTo>
                <a:lnTo>
                  <a:pt x="159546" y="1721520"/>
                </a:lnTo>
                <a:lnTo>
                  <a:pt x="148058" y="1689382"/>
                </a:lnTo>
                <a:lnTo>
                  <a:pt x="137676" y="1656356"/>
                </a:lnTo>
                <a:lnTo>
                  <a:pt x="128290" y="1622505"/>
                </a:lnTo>
                <a:lnTo>
                  <a:pt x="120289" y="1587481"/>
                </a:lnTo>
                <a:lnTo>
                  <a:pt x="113834" y="1551565"/>
                </a:lnTo>
                <a:lnTo>
                  <a:pt x="109308" y="1514659"/>
                </a:lnTo>
                <a:lnTo>
                  <a:pt x="106663" y="1476418"/>
                </a:lnTo>
                <a:lnTo>
                  <a:pt x="106609" y="1437055"/>
                </a:lnTo>
                <a:lnTo>
                  <a:pt x="108820" y="1396260"/>
                </a:lnTo>
                <a:lnTo>
                  <a:pt x="114007" y="1354245"/>
                </a:lnTo>
                <a:lnTo>
                  <a:pt x="122118" y="1310666"/>
                </a:lnTo>
                <a:lnTo>
                  <a:pt x="133633" y="1267117"/>
                </a:lnTo>
                <a:lnTo>
                  <a:pt x="148319" y="1224979"/>
                </a:lnTo>
                <a:lnTo>
                  <a:pt x="166171" y="1184504"/>
                </a:lnTo>
                <a:lnTo>
                  <a:pt x="187138" y="1145595"/>
                </a:lnTo>
                <a:lnTo>
                  <a:pt x="210887" y="1108445"/>
                </a:lnTo>
                <a:lnTo>
                  <a:pt x="237254" y="1073028"/>
                </a:lnTo>
                <a:lnTo>
                  <a:pt x="266129" y="1039403"/>
                </a:lnTo>
                <a:lnTo>
                  <a:pt x="297455" y="1007728"/>
                </a:lnTo>
                <a:lnTo>
                  <a:pt x="331011" y="978131"/>
                </a:lnTo>
                <a:lnTo>
                  <a:pt x="366526" y="950397"/>
                </a:lnTo>
                <a:lnTo>
                  <a:pt x="379826" y="941345"/>
                </a:lnTo>
                <a:lnTo>
                  <a:pt x="378478" y="939009"/>
                </a:lnTo>
                <a:lnTo>
                  <a:pt x="443283" y="901593"/>
                </a:lnTo>
                <a:lnTo>
                  <a:pt x="443310" y="901578"/>
                </a:lnTo>
                <a:lnTo>
                  <a:pt x="443316" y="901575"/>
                </a:lnTo>
                <a:lnTo>
                  <a:pt x="1979181" y="14842"/>
                </a:lnTo>
                <a:lnTo>
                  <a:pt x="1979610" y="15584"/>
                </a:lnTo>
                <a:lnTo>
                  <a:pt x="1989175" y="10968"/>
                </a:lnTo>
                <a:cubicBezTo>
                  <a:pt x="2002021" y="5902"/>
                  <a:pt x="2015474" y="2635"/>
                  <a:pt x="2029342" y="1076"/>
                </a:cubicBezTo>
                <a:cubicBezTo>
                  <a:pt x="2041475" y="-288"/>
                  <a:pt x="2053926" y="-345"/>
                  <a:pt x="2066567" y="8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8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30780AD-C891-48D6-9611-B59208AD4B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550" y="2853036"/>
            <a:ext cx="3676650" cy="4004964"/>
          </a:xfrm>
          <a:custGeom>
            <a:avLst/>
            <a:gdLst>
              <a:gd name="connsiteX0" fmla="*/ 0 w 3676650"/>
              <a:gd name="connsiteY0" fmla="*/ 0 h 4004964"/>
              <a:gd name="connsiteX1" fmla="*/ 3676650 w 3676650"/>
              <a:gd name="connsiteY1" fmla="*/ 0 h 4004964"/>
              <a:gd name="connsiteX2" fmla="*/ 3676650 w 3676650"/>
              <a:gd name="connsiteY2" fmla="*/ 4004964 h 4004964"/>
              <a:gd name="connsiteX3" fmla="*/ 0 w 3676650"/>
              <a:gd name="connsiteY3" fmla="*/ 4004964 h 40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650" h="4004964">
                <a:moveTo>
                  <a:pt x="0" y="0"/>
                </a:moveTo>
                <a:lnTo>
                  <a:pt x="3676650" y="0"/>
                </a:lnTo>
                <a:lnTo>
                  <a:pt x="3676650" y="4004964"/>
                </a:lnTo>
                <a:lnTo>
                  <a:pt x="0" y="40049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7948D4C-F3E1-4B5F-B908-1C8BA06647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48200" y="4855518"/>
            <a:ext cx="5581650" cy="2002482"/>
          </a:xfrm>
          <a:custGeom>
            <a:avLst/>
            <a:gdLst>
              <a:gd name="connsiteX0" fmla="*/ 0 w 5581650"/>
              <a:gd name="connsiteY0" fmla="*/ 0 h 2002482"/>
              <a:gd name="connsiteX1" fmla="*/ 5581650 w 5581650"/>
              <a:gd name="connsiteY1" fmla="*/ 0 h 2002482"/>
              <a:gd name="connsiteX2" fmla="*/ 5581650 w 5581650"/>
              <a:gd name="connsiteY2" fmla="*/ 2002482 h 2002482"/>
              <a:gd name="connsiteX3" fmla="*/ 0 w 5581650"/>
              <a:gd name="connsiteY3" fmla="*/ 2002482 h 200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1650" h="2002482">
                <a:moveTo>
                  <a:pt x="0" y="0"/>
                </a:moveTo>
                <a:lnTo>
                  <a:pt x="5581650" y="0"/>
                </a:lnTo>
                <a:lnTo>
                  <a:pt x="5581650" y="2002482"/>
                </a:lnTo>
                <a:lnTo>
                  <a:pt x="0" y="20024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35FE71-6468-4C2C-A8D9-FE7ECFE8DD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58000" y="1924050"/>
            <a:ext cx="4362450" cy="2931468"/>
          </a:xfrm>
          <a:custGeom>
            <a:avLst/>
            <a:gdLst>
              <a:gd name="connsiteX0" fmla="*/ 0 w 4362450"/>
              <a:gd name="connsiteY0" fmla="*/ 0 h 2931468"/>
              <a:gd name="connsiteX1" fmla="*/ 4362450 w 4362450"/>
              <a:gd name="connsiteY1" fmla="*/ 0 h 2931468"/>
              <a:gd name="connsiteX2" fmla="*/ 4362450 w 4362450"/>
              <a:gd name="connsiteY2" fmla="*/ 2931468 h 2931468"/>
              <a:gd name="connsiteX3" fmla="*/ 0 w 4362450"/>
              <a:gd name="connsiteY3" fmla="*/ 2931468 h 293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2450" h="2931468">
                <a:moveTo>
                  <a:pt x="0" y="0"/>
                </a:moveTo>
                <a:lnTo>
                  <a:pt x="4362450" y="0"/>
                </a:lnTo>
                <a:lnTo>
                  <a:pt x="4362450" y="2931468"/>
                </a:lnTo>
                <a:lnTo>
                  <a:pt x="0" y="29314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2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A859F1-1B85-49AA-826B-2782B06F7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9197" y="849171"/>
            <a:ext cx="5958001" cy="5409975"/>
          </a:xfrm>
          <a:custGeom>
            <a:avLst/>
            <a:gdLst>
              <a:gd name="connsiteX0" fmla="*/ 4465953 w 5958001"/>
              <a:gd name="connsiteY0" fmla="*/ 0 h 5409975"/>
              <a:gd name="connsiteX1" fmla="*/ 4488188 w 5958001"/>
              <a:gd name="connsiteY1" fmla="*/ 234 h 5409975"/>
              <a:gd name="connsiteX2" fmla="*/ 4510729 w 5958001"/>
              <a:gd name="connsiteY2" fmla="*/ 497 h 5409975"/>
              <a:gd name="connsiteX3" fmla="*/ 4532934 w 5958001"/>
              <a:gd name="connsiteY3" fmla="*/ 1038 h 5409975"/>
              <a:gd name="connsiteX4" fmla="*/ 4555418 w 5958001"/>
              <a:gd name="connsiteY4" fmla="*/ 1913 h 5409975"/>
              <a:gd name="connsiteX5" fmla="*/ 4577290 w 5958001"/>
              <a:gd name="connsiteY5" fmla="*/ 2731 h 5409975"/>
              <a:gd name="connsiteX6" fmla="*/ 4599437 w 5958001"/>
              <a:gd name="connsiteY6" fmla="*/ 3885 h 5409975"/>
              <a:gd name="connsiteX7" fmla="*/ 4621558 w 5958001"/>
              <a:gd name="connsiteY7" fmla="*/ 5344 h 5409975"/>
              <a:gd name="connsiteX8" fmla="*/ 4643370 w 5958001"/>
              <a:gd name="connsiteY8" fmla="*/ 6775 h 5409975"/>
              <a:gd name="connsiteX9" fmla="*/ 4665461 w 5958001"/>
              <a:gd name="connsiteY9" fmla="*/ 8541 h 5409975"/>
              <a:gd name="connsiteX10" fmla="*/ 4687217 w 5958001"/>
              <a:gd name="connsiteY10" fmla="*/ 10585 h 5409975"/>
              <a:gd name="connsiteX11" fmla="*/ 4708973 w 5958001"/>
              <a:gd name="connsiteY11" fmla="*/ 12628 h 5409975"/>
              <a:gd name="connsiteX12" fmla="*/ 4730700 w 5958001"/>
              <a:gd name="connsiteY12" fmla="*/ 14979 h 5409975"/>
              <a:gd name="connsiteX13" fmla="*/ 4752397 w 5958001"/>
              <a:gd name="connsiteY13" fmla="*/ 17636 h 5409975"/>
              <a:gd name="connsiteX14" fmla="*/ 4773789 w 5958001"/>
              <a:gd name="connsiteY14" fmla="*/ 20264 h 5409975"/>
              <a:gd name="connsiteX15" fmla="*/ 4795458 w 5958001"/>
              <a:gd name="connsiteY15" fmla="*/ 23227 h 5409975"/>
              <a:gd name="connsiteX16" fmla="*/ 4816516 w 5958001"/>
              <a:gd name="connsiteY16" fmla="*/ 26132 h 5409975"/>
              <a:gd name="connsiteX17" fmla="*/ 4837850 w 5958001"/>
              <a:gd name="connsiteY17" fmla="*/ 29372 h 5409975"/>
              <a:gd name="connsiteX18" fmla="*/ 4859154 w 5958001"/>
              <a:gd name="connsiteY18" fmla="*/ 32919 h 5409975"/>
              <a:gd name="connsiteX19" fmla="*/ 4879789 w 5958001"/>
              <a:gd name="connsiteY19" fmla="*/ 37021 h 5409975"/>
              <a:gd name="connsiteX20" fmla="*/ 4901067 w 5958001"/>
              <a:gd name="connsiteY20" fmla="*/ 40875 h 5409975"/>
              <a:gd name="connsiteX21" fmla="*/ 4921702 w 5958001"/>
              <a:gd name="connsiteY21" fmla="*/ 44978 h 5409975"/>
              <a:gd name="connsiteX22" fmla="*/ 4942336 w 5958001"/>
              <a:gd name="connsiteY22" fmla="*/ 49080 h 5409975"/>
              <a:gd name="connsiteX23" fmla="*/ 4962943 w 5958001"/>
              <a:gd name="connsiteY23" fmla="*/ 53489 h 5409975"/>
              <a:gd name="connsiteX24" fmla="*/ 4983213 w 5958001"/>
              <a:gd name="connsiteY24" fmla="*/ 58175 h 5409975"/>
              <a:gd name="connsiteX25" fmla="*/ 5003761 w 5958001"/>
              <a:gd name="connsiteY25" fmla="*/ 63197 h 5409975"/>
              <a:gd name="connsiteX26" fmla="*/ 5024004 w 5958001"/>
              <a:gd name="connsiteY26" fmla="*/ 68190 h 5409975"/>
              <a:gd name="connsiteX27" fmla="*/ 5043910 w 5958001"/>
              <a:gd name="connsiteY27" fmla="*/ 73459 h 5409975"/>
              <a:gd name="connsiteX28" fmla="*/ 5063482 w 5958001"/>
              <a:gd name="connsiteY28" fmla="*/ 79008 h 5409975"/>
              <a:gd name="connsiteX29" fmla="*/ 5083054 w 5958001"/>
              <a:gd name="connsiteY29" fmla="*/ 84556 h 5409975"/>
              <a:gd name="connsiteX30" fmla="*/ 5102263 w 5958001"/>
              <a:gd name="connsiteY30" fmla="*/ 90689 h 5409975"/>
              <a:gd name="connsiteX31" fmla="*/ 5121804 w 5958001"/>
              <a:gd name="connsiteY31" fmla="*/ 96543 h 5409975"/>
              <a:gd name="connsiteX32" fmla="*/ 5140677 w 5958001"/>
              <a:gd name="connsiteY32" fmla="*/ 102952 h 5409975"/>
              <a:gd name="connsiteX33" fmla="*/ 5159521 w 5958001"/>
              <a:gd name="connsiteY33" fmla="*/ 109669 h 5409975"/>
              <a:gd name="connsiteX34" fmla="*/ 5178059 w 5958001"/>
              <a:gd name="connsiteY34" fmla="*/ 116356 h 5409975"/>
              <a:gd name="connsiteX35" fmla="*/ 5197179 w 5958001"/>
              <a:gd name="connsiteY35" fmla="*/ 123407 h 5409975"/>
              <a:gd name="connsiteX36" fmla="*/ 5215353 w 5958001"/>
              <a:gd name="connsiteY36" fmla="*/ 130678 h 5409975"/>
              <a:gd name="connsiteX37" fmla="*/ 5233527 w 5958001"/>
              <a:gd name="connsiteY37" fmla="*/ 137950 h 5409975"/>
              <a:gd name="connsiteX38" fmla="*/ 5251670 w 5958001"/>
              <a:gd name="connsiteY38" fmla="*/ 145528 h 5409975"/>
              <a:gd name="connsiteX39" fmla="*/ 5269787 w 5958001"/>
              <a:gd name="connsiteY39" fmla="*/ 153412 h 5409975"/>
              <a:gd name="connsiteX40" fmla="*/ 5287569 w 5958001"/>
              <a:gd name="connsiteY40" fmla="*/ 161574 h 5409975"/>
              <a:gd name="connsiteX41" fmla="*/ 5305349 w 5958001"/>
              <a:gd name="connsiteY41" fmla="*/ 169735 h 5409975"/>
              <a:gd name="connsiteX42" fmla="*/ 5322488 w 5958001"/>
              <a:gd name="connsiteY42" fmla="*/ 178146 h 5409975"/>
              <a:gd name="connsiteX43" fmla="*/ 5340211 w 5958001"/>
              <a:gd name="connsiteY43" fmla="*/ 186921 h 5409975"/>
              <a:gd name="connsiteX44" fmla="*/ 5357320 w 5958001"/>
              <a:gd name="connsiteY44" fmla="*/ 195639 h 5409975"/>
              <a:gd name="connsiteX45" fmla="*/ 5374067 w 5958001"/>
              <a:gd name="connsiteY45" fmla="*/ 204939 h 5409975"/>
              <a:gd name="connsiteX46" fmla="*/ 5391147 w 5958001"/>
              <a:gd name="connsiteY46" fmla="*/ 213963 h 5409975"/>
              <a:gd name="connsiteX47" fmla="*/ 5407559 w 5958001"/>
              <a:gd name="connsiteY47" fmla="*/ 223543 h 5409975"/>
              <a:gd name="connsiteX48" fmla="*/ 5424000 w 5958001"/>
              <a:gd name="connsiteY48" fmla="*/ 232815 h 5409975"/>
              <a:gd name="connsiteX49" fmla="*/ 5440687 w 5958001"/>
              <a:gd name="connsiteY49" fmla="*/ 242729 h 5409975"/>
              <a:gd name="connsiteX50" fmla="*/ 5456763 w 5958001"/>
              <a:gd name="connsiteY50" fmla="*/ 252586 h 5409975"/>
              <a:gd name="connsiteX51" fmla="*/ 5472782 w 5958001"/>
              <a:gd name="connsiteY51" fmla="*/ 263054 h 5409975"/>
              <a:gd name="connsiteX52" fmla="*/ 5488521 w 5958001"/>
              <a:gd name="connsiteY52" fmla="*/ 273189 h 5409975"/>
              <a:gd name="connsiteX53" fmla="*/ 5503928 w 5958001"/>
              <a:gd name="connsiteY53" fmla="*/ 283600 h 5409975"/>
              <a:gd name="connsiteX54" fmla="*/ 5519305 w 5958001"/>
              <a:gd name="connsiteY54" fmla="*/ 294319 h 5409975"/>
              <a:gd name="connsiteX55" fmla="*/ 5534681 w 5958001"/>
              <a:gd name="connsiteY55" fmla="*/ 305036 h 5409975"/>
              <a:gd name="connsiteX56" fmla="*/ 5549693 w 5958001"/>
              <a:gd name="connsiteY56" fmla="*/ 316339 h 5409975"/>
              <a:gd name="connsiteX57" fmla="*/ 5564735 w 5958001"/>
              <a:gd name="connsiteY57" fmla="*/ 327335 h 5409975"/>
              <a:gd name="connsiteX58" fmla="*/ 5579441 w 5958001"/>
              <a:gd name="connsiteY58" fmla="*/ 338608 h 5409975"/>
              <a:gd name="connsiteX59" fmla="*/ 5593811 w 5958001"/>
              <a:gd name="connsiteY59" fmla="*/ 350159 h 5409975"/>
              <a:gd name="connsiteX60" fmla="*/ 5607818 w 5958001"/>
              <a:gd name="connsiteY60" fmla="*/ 362295 h 5409975"/>
              <a:gd name="connsiteX61" fmla="*/ 5621241 w 5958001"/>
              <a:gd name="connsiteY61" fmla="*/ 374065 h 5409975"/>
              <a:gd name="connsiteX62" fmla="*/ 5634300 w 5958001"/>
              <a:gd name="connsiteY62" fmla="*/ 386420 h 5409975"/>
              <a:gd name="connsiteX63" fmla="*/ 5647360 w 5958001"/>
              <a:gd name="connsiteY63" fmla="*/ 398776 h 5409975"/>
              <a:gd name="connsiteX64" fmla="*/ 5660140 w 5958001"/>
              <a:gd name="connsiteY64" fmla="*/ 410797 h 5409975"/>
              <a:gd name="connsiteX65" fmla="*/ 5672557 w 5958001"/>
              <a:gd name="connsiteY65" fmla="*/ 423400 h 5409975"/>
              <a:gd name="connsiteX66" fmla="*/ 5684976 w 5958001"/>
              <a:gd name="connsiteY66" fmla="*/ 436004 h 5409975"/>
              <a:gd name="connsiteX67" fmla="*/ 5696779 w 5958001"/>
              <a:gd name="connsiteY67" fmla="*/ 448550 h 5409975"/>
              <a:gd name="connsiteX68" fmla="*/ 5708556 w 5958001"/>
              <a:gd name="connsiteY68" fmla="*/ 461403 h 5409975"/>
              <a:gd name="connsiteX69" fmla="*/ 5719748 w 5958001"/>
              <a:gd name="connsiteY69" fmla="*/ 473892 h 5409975"/>
              <a:gd name="connsiteX70" fmla="*/ 5730910 w 5958001"/>
              <a:gd name="connsiteY70" fmla="*/ 486687 h 5409975"/>
              <a:gd name="connsiteX71" fmla="*/ 5741737 w 5958001"/>
              <a:gd name="connsiteY71" fmla="*/ 499761 h 5409975"/>
              <a:gd name="connsiteX72" fmla="*/ 5752259 w 5958001"/>
              <a:gd name="connsiteY72" fmla="*/ 512805 h 5409975"/>
              <a:gd name="connsiteX73" fmla="*/ 5762810 w 5958001"/>
              <a:gd name="connsiteY73" fmla="*/ 525542 h 5409975"/>
              <a:gd name="connsiteX74" fmla="*/ 5772688 w 5958001"/>
              <a:gd name="connsiteY74" fmla="*/ 538835 h 5409975"/>
              <a:gd name="connsiteX75" fmla="*/ 5782567 w 5958001"/>
              <a:gd name="connsiteY75" fmla="*/ 552128 h 5409975"/>
              <a:gd name="connsiteX76" fmla="*/ 5792142 w 5958001"/>
              <a:gd name="connsiteY76" fmla="*/ 565393 h 5409975"/>
              <a:gd name="connsiteX77" fmla="*/ 5801072 w 5958001"/>
              <a:gd name="connsiteY77" fmla="*/ 578905 h 5409975"/>
              <a:gd name="connsiteX78" fmla="*/ 5810339 w 5958001"/>
              <a:gd name="connsiteY78" fmla="*/ 592140 h 5409975"/>
              <a:gd name="connsiteX79" fmla="*/ 5818993 w 5958001"/>
              <a:gd name="connsiteY79" fmla="*/ 605319 h 5409975"/>
              <a:gd name="connsiteX80" fmla="*/ 5827283 w 5958001"/>
              <a:gd name="connsiteY80" fmla="*/ 619080 h 5409975"/>
              <a:gd name="connsiteX81" fmla="*/ 5835601 w 5958001"/>
              <a:gd name="connsiteY81" fmla="*/ 632537 h 5409975"/>
              <a:gd name="connsiteX82" fmla="*/ 5843586 w 5958001"/>
              <a:gd name="connsiteY82" fmla="*/ 646269 h 5409975"/>
              <a:gd name="connsiteX83" fmla="*/ 5850956 w 5958001"/>
              <a:gd name="connsiteY83" fmla="*/ 659944 h 5409975"/>
              <a:gd name="connsiteX84" fmla="*/ 5858298 w 5958001"/>
              <a:gd name="connsiteY84" fmla="*/ 673926 h 5409975"/>
              <a:gd name="connsiteX85" fmla="*/ 5865363 w 5958001"/>
              <a:gd name="connsiteY85" fmla="*/ 687574 h 5409975"/>
              <a:gd name="connsiteX86" fmla="*/ 5872121 w 5958001"/>
              <a:gd name="connsiteY86" fmla="*/ 701191 h 5409975"/>
              <a:gd name="connsiteX87" fmla="*/ 5878543 w 5958001"/>
              <a:gd name="connsiteY87" fmla="*/ 715087 h 5409975"/>
              <a:gd name="connsiteX88" fmla="*/ 5884966 w 5958001"/>
              <a:gd name="connsiteY88" fmla="*/ 728982 h 5409975"/>
              <a:gd name="connsiteX89" fmla="*/ 5890747 w 5958001"/>
              <a:gd name="connsiteY89" fmla="*/ 743127 h 5409975"/>
              <a:gd name="connsiteX90" fmla="*/ 5896528 w 5958001"/>
              <a:gd name="connsiteY90" fmla="*/ 757272 h 5409975"/>
              <a:gd name="connsiteX91" fmla="*/ 5901696 w 5958001"/>
              <a:gd name="connsiteY91" fmla="*/ 771358 h 5409975"/>
              <a:gd name="connsiteX92" fmla="*/ 5907170 w 5958001"/>
              <a:gd name="connsiteY92" fmla="*/ 785473 h 5409975"/>
              <a:gd name="connsiteX93" fmla="*/ 5912005 w 5958001"/>
              <a:gd name="connsiteY93" fmla="*/ 799839 h 5409975"/>
              <a:gd name="connsiteX94" fmla="*/ 5916559 w 5958001"/>
              <a:gd name="connsiteY94" fmla="*/ 813868 h 5409975"/>
              <a:gd name="connsiteX95" fmla="*/ 5921085 w 5958001"/>
              <a:gd name="connsiteY95" fmla="*/ 828203 h 5409975"/>
              <a:gd name="connsiteX96" fmla="*/ 5925335 w 5958001"/>
              <a:gd name="connsiteY96" fmla="*/ 842204 h 5409975"/>
              <a:gd name="connsiteX97" fmla="*/ 5929249 w 5958001"/>
              <a:gd name="connsiteY97" fmla="*/ 856483 h 5409975"/>
              <a:gd name="connsiteX98" fmla="*/ 5932857 w 5958001"/>
              <a:gd name="connsiteY98" fmla="*/ 870731 h 5409975"/>
              <a:gd name="connsiteX99" fmla="*/ 5936157 w 5958001"/>
              <a:gd name="connsiteY99" fmla="*/ 884952 h 5409975"/>
              <a:gd name="connsiteX100" fmla="*/ 5939735 w 5958001"/>
              <a:gd name="connsiteY100" fmla="*/ 899509 h 5409975"/>
              <a:gd name="connsiteX101" fmla="*/ 5942423 w 5958001"/>
              <a:gd name="connsiteY101" fmla="*/ 913671 h 5409975"/>
              <a:gd name="connsiteX102" fmla="*/ 5945112 w 5958001"/>
              <a:gd name="connsiteY102" fmla="*/ 927834 h 5409975"/>
              <a:gd name="connsiteX103" fmla="*/ 5947464 w 5958001"/>
              <a:gd name="connsiteY103" fmla="*/ 942274 h 5409975"/>
              <a:gd name="connsiteX104" fmla="*/ 5949818 w 5958001"/>
              <a:gd name="connsiteY104" fmla="*/ 956715 h 5409975"/>
              <a:gd name="connsiteX105" fmla="*/ 5951892 w 5958001"/>
              <a:gd name="connsiteY105" fmla="*/ 970820 h 5409975"/>
              <a:gd name="connsiteX106" fmla="*/ 5953326 w 5958001"/>
              <a:gd name="connsiteY106" fmla="*/ 985175 h 5409975"/>
              <a:gd name="connsiteX107" fmla="*/ 5954759 w 5958001"/>
              <a:gd name="connsiteY107" fmla="*/ 999529 h 5409975"/>
              <a:gd name="connsiteX108" fmla="*/ 5955916 w 5958001"/>
              <a:gd name="connsiteY108" fmla="*/ 1013548 h 5409975"/>
              <a:gd name="connsiteX109" fmla="*/ 5956737 w 5958001"/>
              <a:gd name="connsiteY109" fmla="*/ 1027845 h 5409975"/>
              <a:gd name="connsiteX110" fmla="*/ 5957559 w 5958001"/>
              <a:gd name="connsiteY110" fmla="*/ 1042142 h 5409975"/>
              <a:gd name="connsiteX111" fmla="*/ 5957795 w 5958001"/>
              <a:gd name="connsiteY111" fmla="*/ 1056074 h 5409975"/>
              <a:gd name="connsiteX112" fmla="*/ 5958001 w 5958001"/>
              <a:gd name="connsiteY112" fmla="*/ 1070314 h 5409975"/>
              <a:gd name="connsiteX113" fmla="*/ 5957932 w 5958001"/>
              <a:gd name="connsiteY113" fmla="*/ 1084218 h 5409975"/>
              <a:gd name="connsiteX114" fmla="*/ 5957221 w 5958001"/>
              <a:gd name="connsiteY114" fmla="*/ 1098370 h 5409975"/>
              <a:gd name="connsiteX115" fmla="*/ 5956510 w 5958001"/>
              <a:gd name="connsiteY115" fmla="*/ 1112522 h 5409975"/>
              <a:gd name="connsiteX116" fmla="*/ 5955799 w 5958001"/>
              <a:gd name="connsiteY116" fmla="*/ 1126676 h 5409975"/>
              <a:gd name="connsiteX117" fmla="*/ 5954503 w 5958001"/>
              <a:gd name="connsiteY117" fmla="*/ 1140465 h 5409975"/>
              <a:gd name="connsiteX118" fmla="*/ 5952872 w 5958001"/>
              <a:gd name="connsiteY118" fmla="*/ 1154531 h 5409975"/>
              <a:gd name="connsiteX119" fmla="*/ 5951270 w 5958001"/>
              <a:gd name="connsiteY119" fmla="*/ 1168292 h 5409975"/>
              <a:gd name="connsiteX120" fmla="*/ 5949333 w 5958001"/>
              <a:gd name="connsiteY120" fmla="*/ 1182328 h 5409975"/>
              <a:gd name="connsiteX121" fmla="*/ 5947119 w 5958001"/>
              <a:gd name="connsiteY121" fmla="*/ 1196031 h 5409975"/>
              <a:gd name="connsiteX122" fmla="*/ 5944569 w 5958001"/>
              <a:gd name="connsiteY122" fmla="*/ 1210012 h 5409975"/>
              <a:gd name="connsiteX123" fmla="*/ 5941741 w 5958001"/>
              <a:gd name="connsiteY123" fmla="*/ 1223657 h 5409975"/>
              <a:gd name="connsiteX124" fmla="*/ 5934919 w 5958001"/>
              <a:gd name="connsiteY124" fmla="*/ 1250218 h 5409975"/>
              <a:gd name="connsiteX125" fmla="*/ 5927762 w 5958001"/>
              <a:gd name="connsiteY125" fmla="*/ 1277056 h 5409975"/>
              <a:gd name="connsiteX126" fmla="*/ 5919406 w 5958001"/>
              <a:gd name="connsiteY126" fmla="*/ 1303475 h 5409975"/>
              <a:gd name="connsiteX127" fmla="*/ 5909825 w 5958001"/>
              <a:gd name="connsiteY127" fmla="*/ 1329778 h 5409975"/>
              <a:gd name="connsiteX128" fmla="*/ 5899690 w 5958001"/>
              <a:gd name="connsiteY128" fmla="*/ 1355410 h 5409975"/>
              <a:gd name="connsiteX129" fmla="*/ 5888355 w 5958001"/>
              <a:gd name="connsiteY129" fmla="*/ 1380620 h 5409975"/>
              <a:gd name="connsiteX130" fmla="*/ 5876105 w 5958001"/>
              <a:gd name="connsiteY130" fmla="*/ 1405745 h 5409975"/>
              <a:gd name="connsiteX131" fmla="*/ 5862962 w 5958001"/>
              <a:gd name="connsiteY131" fmla="*/ 1430476 h 5409975"/>
              <a:gd name="connsiteX132" fmla="*/ 5848622 w 5958001"/>
              <a:gd name="connsiteY132" fmla="*/ 1454787 h 5409975"/>
              <a:gd name="connsiteX133" fmla="*/ 5833698 w 5958001"/>
              <a:gd name="connsiteY133" fmla="*/ 1478733 h 5409975"/>
              <a:gd name="connsiteX134" fmla="*/ 5817578 w 5958001"/>
              <a:gd name="connsiteY134" fmla="*/ 1502257 h 5409975"/>
              <a:gd name="connsiteX135" fmla="*/ 5800567 w 5958001"/>
              <a:gd name="connsiteY135" fmla="*/ 1525389 h 5409975"/>
              <a:gd name="connsiteX136" fmla="*/ 5782695 w 5958001"/>
              <a:gd name="connsiteY136" fmla="*/ 1547821 h 5409975"/>
              <a:gd name="connsiteX137" fmla="*/ 5763903 w 5958001"/>
              <a:gd name="connsiteY137" fmla="*/ 1570167 h 5409975"/>
              <a:gd name="connsiteX138" fmla="*/ 5744249 w 5958001"/>
              <a:gd name="connsiteY138" fmla="*/ 1591815 h 5409975"/>
              <a:gd name="connsiteX139" fmla="*/ 5723705 w 5958001"/>
              <a:gd name="connsiteY139" fmla="*/ 1613069 h 5409975"/>
              <a:gd name="connsiteX140" fmla="*/ 5701964 w 5958001"/>
              <a:gd name="connsiteY140" fmla="*/ 1633902 h 5409975"/>
              <a:gd name="connsiteX141" fmla="*/ 5679668 w 5958001"/>
              <a:gd name="connsiteY141" fmla="*/ 1654064 h 5409975"/>
              <a:gd name="connsiteX142" fmla="*/ 5656482 w 5958001"/>
              <a:gd name="connsiteY142" fmla="*/ 1673833 h 5409975"/>
              <a:gd name="connsiteX143" fmla="*/ 5632098 w 5958001"/>
              <a:gd name="connsiteY143" fmla="*/ 1693181 h 5409975"/>
              <a:gd name="connsiteX144" fmla="*/ 5607160 w 5958001"/>
              <a:gd name="connsiteY144" fmla="*/ 1711859 h 5409975"/>
              <a:gd name="connsiteX145" fmla="*/ 5581360 w 5958001"/>
              <a:gd name="connsiteY145" fmla="*/ 1729837 h 5409975"/>
              <a:gd name="connsiteX146" fmla="*/ 5554332 w 5958001"/>
              <a:gd name="connsiteY146" fmla="*/ 1747701 h 5409975"/>
              <a:gd name="connsiteX147" fmla="*/ 5527087 w 5958001"/>
              <a:gd name="connsiteY147" fmla="*/ 1764616 h 5409975"/>
              <a:gd name="connsiteX148" fmla="*/ 5498644 w 5958001"/>
              <a:gd name="connsiteY148" fmla="*/ 1781109 h 5409975"/>
              <a:gd name="connsiteX149" fmla="*/ 5469310 w 5958001"/>
              <a:gd name="connsiteY149" fmla="*/ 1797210 h 5409975"/>
              <a:gd name="connsiteX150" fmla="*/ 5439144 w 5958001"/>
              <a:gd name="connsiteY150" fmla="*/ 1812305 h 5409975"/>
              <a:gd name="connsiteX151" fmla="*/ 5408087 w 5958001"/>
              <a:gd name="connsiteY151" fmla="*/ 1827007 h 5409975"/>
              <a:gd name="connsiteX152" fmla="*/ 5376475 w 5958001"/>
              <a:gd name="connsiteY152" fmla="*/ 1841039 h 5409975"/>
              <a:gd name="connsiteX153" fmla="*/ 5344002 w 5958001"/>
              <a:gd name="connsiteY153" fmla="*/ 1854372 h 5409975"/>
              <a:gd name="connsiteX154" fmla="*/ 5310666 w 5958001"/>
              <a:gd name="connsiteY154" fmla="*/ 1867006 h 5409975"/>
              <a:gd name="connsiteX155" fmla="*/ 5276746 w 5958001"/>
              <a:gd name="connsiteY155" fmla="*/ 1879276 h 5409975"/>
              <a:gd name="connsiteX156" fmla="*/ 5226931 w 5958001"/>
              <a:gd name="connsiteY156" fmla="*/ 1896234 h 5409975"/>
              <a:gd name="connsiteX157" fmla="*/ 5176807 w 5958001"/>
              <a:gd name="connsiteY157" fmla="*/ 1913164 h 5409975"/>
              <a:gd name="connsiteX158" fmla="*/ 5126963 w 5958001"/>
              <a:gd name="connsiteY158" fmla="*/ 1930429 h 5409975"/>
              <a:gd name="connsiteX159" fmla="*/ 5077453 w 5958001"/>
              <a:gd name="connsiteY159" fmla="*/ 1947417 h 5409975"/>
              <a:gd name="connsiteX160" fmla="*/ 5034817 w 5958001"/>
              <a:gd name="connsiteY160" fmla="*/ 1962555 h 5409975"/>
              <a:gd name="connsiteX161" fmla="*/ 5045699 w 5958001"/>
              <a:gd name="connsiteY161" fmla="*/ 1971139 h 5409975"/>
              <a:gd name="connsiteX162" fmla="*/ 5056691 w 5958001"/>
              <a:gd name="connsiteY162" fmla="*/ 1979937 h 5409975"/>
              <a:gd name="connsiteX163" fmla="*/ 5067640 w 5958001"/>
              <a:gd name="connsiteY163" fmla="*/ 1988573 h 5409975"/>
              <a:gd name="connsiteX164" fmla="*/ 5078470 w 5958001"/>
              <a:gd name="connsiteY164" fmla="*/ 1997414 h 5409975"/>
              <a:gd name="connsiteX165" fmla="*/ 5089344 w 5958001"/>
              <a:gd name="connsiteY165" fmla="*/ 2006416 h 5409975"/>
              <a:gd name="connsiteX166" fmla="*/ 5100176 w 5958001"/>
              <a:gd name="connsiteY166" fmla="*/ 2015257 h 5409975"/>
              <a:gd name="connsiteX167" fmla="*/ 5110931 w 5958001"/>
              <a:gd name="connsiteY167" fmla="*/ 2024464 h 5409975"/>
              <a:gd name="connsiteX168" fmla="*/ 5126044 w 5958001"/>
              <a:gd name="connsiteY168" fmla="*/ 2037684 h 5409975"/>
              <a:gd name="connsiteX169" fmla="*/ 5141124 w 5958001"/>
              <a:gd name="connsiteY169" fmla="*/ 2051430 h 5409975"/>
              <a:gd name="connsiteX170" fmla="*/ 5156291 w 5958001"/>
              <a:gd name="connsiteY170" fmla="*/ 2065498 h 5409975"/>
              <a:gd name="connsiteX171" fmla="*/ 5171105 w 5958001"/>
              <a:gd name="connsiteY171" fmla="*/ 2080180 h 5409975"/>
              <a:gd name="connsiteX172" fmla="*/ 5186048 w 5958001"/>
              <a:gd name="connsiteY172" fmla="*/ 2095344 h 5409975"/>
              <a:gd name="connsiteX173" fmla="*/ 5201002 w 5958001"/>
              <a:gd name="connsiteY173" fmla="*/ 2111197 h 5409975"/>
              <a:gd name="connsiteX174" fmla="*/ 5215517 w 5958001"/>
              <a:gd name="connsiteY174" fmla="*/ 2127340 h 5409975"/>
              <a:gd name="connsiteX175" fmla="*/ 5229957 w 5958001"/>
              <a:gd name="connsiteY175" fmla="*/ 2143848 h 5409975"/>
              <a:gd name="connsiteX176" fmla="*/ 5244365 w 5958001"/>
              <a:gd name="connsiteY176" fmla="*/ 2160883 h 5409975"/>
              <a:gd name="connsiteX177" fmla="*/ 5258698 w 5958001"/>
              <a:gd name="connsiteY177" fmla="*/ 2178283 h 5409975"/>
              <a:gd name="connsiteX178" fmla="*/ 5272839 w 5958001"/>
              <a:gd name="connsiteY178" fmla="*/ 2196254 h 5409975"/>
              <a:gd name="connsiteX179" fmla="*/ 5287022 w 5958001"/>
              <a:gd name="connsiteY179" fmla="*/ 2214386 h 5409975"/>
              <a:gd name="connsiteX180" fmla="*/ 5300808 w 5958001"/>
              <a:gd name="connsiteY180" fmla="*/ 2232969 h 5409975"/>
              <a:gd name="connsiteX181" fmla="*/ 5314520 w 5958001"/>
              <a:gd name="connsiteY181" fmla="*/ 2251916 h 5409975"/>
              <a:gd name="connsiteX182" fmla="*/ 5328157 w 5958001"/>
              <a:gd name="connsiteY182" fmla="*/ 2271231 h 5409975"/>
              <a:gd name="connsiteX183" fmla="*/ 5341515 w 5958001"/>
              <a:gd name="connsiteY183" fmla="*/ 2290792 h 5409975"/>
              <a:gd name="connsiteX184" fmla="*/ 5354476 w 5958001"/>
              <a:gd name="connsiteY184" fmla="*/ 2310805 h 5409975"/>
              <a:gd name="connsiteX185" fmla="*/ 5367480 w 5958001"/>
              <a:gd name="connsiteY185" fmla="*/ 2330979 h 5409975"/>
              <a:gd name="connsiteX186" fmla="*/ 5380409 w 5958001"/>
              <a:gd name="connsiteY186" fmla="*/ 2351519 h 5409975"/>
              <a:gd name="connsiteX187" fmla="*/ 5393103 w 5958001"/>
              <a:gd name="connsiteY187" fmla="*/ 2372467 h 5409975"/>
              <a:gd name="connsiteX188" fmla="*/ 5405475 w 5958001"/>
              <a:gd name="connsiteY188" fmla="*/ 2393502 h 5409975"/>
              <a:gd name="connsiteX189" fmla="*/ 5417727 w 5958001"/>
              <a:gd name="connsiteY189" fmla="*/ 2414740 h 5409975"/>
              <a:gd name="connsiteX190" fmla="*/ 5429540 w 5958001"/>
              <a:gd name="connsiteY190" fmla="*/ 2436271 h 5409975"/>
              <a:gd name="connsiteX191" fmla="*/ 5441396 w 5958001"/>
              <a:gd name="connsiteY191" fmla="*/ 2457961 h 5409975"/>
              <a:gd name="connsiteX192" fmla="*/ 5453017 w 5958001"/>
              <a:gd name="connsiteY192" fmla="*/ 2480061 h 5409975"/>
              <a:gd name="connsiteX193" fmla="*/ 5464153 w 5958001"/>
              <a:gd name="connsiteY193" fmla="*/ 2502290 h 5409975"/>
              <a:gd name="connsiteX194" fmla="*/ 5475290 w 5958001"/>
              <a:gd name="connsiteY194" fmla="*/ 2524518 h 5409975"/>
              <a:gd name="connsiteX195" fmla="*/ 5486148 w 5958001"/>
              <a:gd name="connsiteY195" fmla="*/ 2546994 h 5409975"/>
              <a:gd name="connsiteX196" fmla="*/ 5496567 w 5958001"/>
              <a:gd name="connsiteY196" fmla="*/ 2569761 h 5409975"/>
              <a:gd name="connsiteX197" fmla="*/ 5506983 w 5958001"/>
              <a:gd name="connsiteY197" fmla="*/ 2592528 h 5409975"/>
              <a:gd name="connsiteX198" fmla="*/ 5516919 w 5958001"/>
              <a:gd name="connsiteY198" fmla="*/ 2615424 h 5409975"/>
              <a:gd name="connsiteX199" fmla="*/ 5526530 w 5958001"/>
              <a:gd name="connsiteY199" fmla="*/ 2638407 h 5409975"/>
              <a:gd name="connsiteX200" fmla="*/ 5531293 w 5958001"/>
              <a:gd name="connsiteY200" fmla="*/ 2649738 h 5409975"/>
              <a:gd name="connsiteX201" fmla="*/ 5535852 w 5958001"/>
              <a:gd name="connsiteY201" fmla="*/ 2660950 h 5409975"/>
              <a:gd name="connsiteX202" fmla="*/ 5540293 w 5958001"/>
              <a:gd name="connsiteY202" fmla="*/ 2672366 h 5409975"/>
              <a:gd name="connsiteX203" fmla="*/ 5544529 w 5958001"/>
              <a:gd name="connsiteY203" fmla="*/ 2683665 h 5409975"/>
              <a:gd name="connsiteX204" fmla="*/ 5548807 w 5958001"/>
              <a:gd name="connsiteY204" fmla="*/ 2695125 h 5409975"/>
              <a:gd name="connsiteX205" fmla="*/ 5552884 w 5958001"/>
              <a:gd name="connsiteY205" fmla="*/ 2706467 h 5409975"/>
              <a:gd name="connsiteX206" fmla="*/ 5557001 w 5958001"/>
              <a:gd name="connsiteY206" fmla="*/ 2717970 h 5409975"/>
              <a:gd name="connsiteX207" fmla="*/ 5560915 w 5958001"/>
              <a:gd name="connsiteY207" fmla="*/ 2729355 h 5409975"/>
              <a:gd name="connsiteX208" fmla="*/ 5564711 w 5958001"/>
              <a:gd name="connsiteY208" fmla="*/ 2740944 h 5409975"/>
              <a:gd name="connsiteX209" fmla="*/ 5568422 w 5958001"/>
              <a:gd name="connsiteY209" fmla="*/ 2752211 h 5409975"/>
              <a:gd name="connsiteX210" fmla="*/ 5572013 w 5958001"/>
              <a:gd name="connsiteY210" fmla="*/ 2763682 h 5409975"/>
              <a:gd name="connsiteX211" fmla="*/ 5575443 w 5958001"/>
              <a:gd name="connsiteY211" fmla="*/ 2775197 h 5409975"/>
              <a:gd name="connsiteX212" fmla="*/ 5578831 w 5958001"/>
              <a:gd name="connsiteY212" fmla="*/ 2786551 h 5409975"/>
              <a:gd name="connsiteX213" fmla="*/ 5582101 w 5958001"/>
              <a:gd name="connsiteY213" fmla="*/ 2798108 h 5409975"/>
              <a:gd name="connsiteX214" fmla="*/ 5585166 w 5958001"/>
              <a:gd name="connsiteY214" fmla="*/ 2809548 h 5409975"/>
              <a:gd name="connsiteX215" fmla="*/ 5588231 w 5958001"/>
              <a:gd name="connsiteY215" fmla="*/ 2820987 h 5409975"/>
              <a:gd name="connsiteX216" fmla="*/ 5591135 w 5958001"/>
              <a:gd name="connsiteY216" fmla="*/ 2832471 h 5409975"/>
              <a:gd name="connsiteX217" fmla="*/ 5593879 w 5958001"/>
              <a:gd name="connsiteY217" fmla="*/ 2843996 h 5409975"/>
              <a:gd name="connsiteX218" fmla="*/ 5596578 w 5958001"/>
              <a:gd name="connsiteY218" fmla="*/ 2855361 h 5409975"/>
              <a:gd name="connsiteX219" fmla="*/ 5599161 w 5958001"/>
              <a:gd name="connsiteY219" fmla="*/ 2866930 h 5409975"/>
              <a:gd name="connsiteX220" fmla="*/ 5601656 w 5958001"/>
              <a:gd name="connsiteY220" fmla="*/ 2878177 h 5409975"/>
              <a:gd name="connsiteX221" fmla="*/ 5604034 w 5958001"/>
              <a:gd name="connsiteY221" fmla="*/ 2889629 h 5409975"/>
              <a:gd name="connsiteX222" fmla="*/ 5606250 w 5958001"/>
              <a:gd name="connsiteY222" fmla="*/ 2901123 h 5409975"/>
              <a:gd name="connsiteX223" fmla="*/ 5608058 w 5958001"/>
              <a:gd name="connsiteY223" fmla="*/ 2912382 h 5409975"/>
              <a:gd name="connsiteX224" fmla="*/ 5610114 w 5958001"/>
              <a:gd name="connsiteY224" fmla="*/ 2923920 h 5409975"/>
              <a:gd name="connsiteX225" fmla="*/ 5611921 w 5958001"/>
              <a:gd name="connsiteY225" fmla="*/ 2935178 h 5409975"/>
              <a:gd name="connsiteX226" fmla="*/ 5613730 w 5958001"/>
              <a:gd name="connsiteY226" fmla="*/ 2946437 h 5409975"/>
              <a:gd name="connsiteX227" fmla="*/ 5615375 w 5958001"/>
              <a:gd name="connsiteY227" fmla="*/ 2957739 h 5409975"/>
              <a:gd name="connsiteX228" fmla="*/ 5616819 w 5958001"/>
              <a:gd name="connsiteY228" fmla="*/ 2968922 h 5409975"/>
              <a:gd name="connsiteX229" fmla="*/ 5618142 w 5958001"/>
              <a:gd name="connsiteY229" fmla="*/ 2980310 h 5409975"/>
              <a:gd name="connsiteX230" fmla="*/ 5619425 w 5958001"/>
              <a:gd name="connsiteY230" fmla="*/ 2991537 h 5409975"/>
              <a:gd name="connsiteX231" fmla="*/ 5620502 w 5958001"/>
              <a:gd name="connsiteY231" fmla="*/ 3002646 h 5409975"/>
              <a:gd name="connsiteX232" fmla="*/ 5621374 w 5958001"/>
              <a:gd name="connsiteY232" fmla="*/ 3013638 h 5409975"/>
              <a:gd name="connsiteX233" fmla="*/ 5622246 w 5958001"/>
              <a:gd name="connsiteY233" fmla="*/ 3024628 h 5409975"/>
              <a:gd name="connsiteX234" fmla="*/ 5622754 w 5958001"/>
              <a:gd name="connsiteY234" fmla="*/ 3035545 h 5409975"/>
              <a:gd name="connsiteX235" fmla="*/ 5623465 w 5958001"/>
              <a:gd name="connsiteY235" fmla="*/ 3046580 h 5409975"/>
              <a:gd name="connsiteX236" fmla="*/ 5623768 w 5958001"/>
              <a:gd name="connsiteY236" fmla="*/ 3057377 h 5409975"/>
              <a:gd name="connsiteX237" fmla="*/ 5623910 w 5958001"/>
              <a:gd name="connsiteY237" fmla="*/ 3068219 h 5409975"/>
              <a:gd name="connsiteX238" fmla="*/ 5624009 w 5958001"/>
              <a:gd name="connsiteY238" fmla="*/ 3078899 h 5409975"/>
              <a:gd name="connsiteX239" fmla="*/ 5624034 w 5958001"/>
              <a:gd name="connsiteY239" fmla="*/ 3089945 h 5409975"/>
              <a:gd name="connsiteX240" fmla="*/ 5623766 w 5958001"/>
              <a:gd name="connsiteY240" fmla="*/ 3100551 h 5409975"/>
              <a:gd name="connsiteX241" fmla="*/ 5623499 w 5958001"/>
              <a:gd name="connsiteY241" fmla="*/ 3111156 h 5409975"/>
              <a:gd name="connsiteX242" fmla="*/ 5623073 w 5958001"/>
              <a:gd name="connsiteY242" fmla="*/ 3121805 h 5409975"/>
              <a:gd name="connsiteX243" fmla="*/ 5622483 w 5958001"/>
              <a:gd name="connsiteY243" fmla="*/ 3132498 h 5409975"/>
              <a:gd name="connsiteX244" fmla="*/ 5621691 w 5958001"/>
              <a:gd name="connsiteY244" fmla="*/ 3143071 h 5409975"/>
              <a:gd name="connsiteX245" fmla="*/ 5620897 w 5958001"/>
              <a:gd name="connsiteY245" fmla="*/ 3153646 h 5409975"/>
              <a:gd name="connsiteX246" fmla="*/ 5619857 w 5958001"/>
              <a:gd name="connsiteY246" fmla="*/ 3163941 h 5409975"/>
              <a:gd name="connsiteX247" fmla="*/ 5618741 w 5958001"/>
              <a:gd name="connsiteY247" fmla="*/ 3174601 h 5409975"/>
              <a:gd name="connsiteX248" fmla="*/ 5617539 w 5958001"/>
              <a:gd name="connsiteY248" fmla="*/ 3184939 h 5409975"/>
              <a:gd name="connsiteX249" fmla="*/ 5615971 w 5958001"/>
              <a:gd name="connsiteY249" fmla="*/ 3195202 h 5409975"/>
              <a:gd name="connsiteX250" fmla="*/ 5614609 w 5958001"/>
              <a:gd name="connsiteY250" fmla="*/ 3205583 h 5409975"/>
              <a:gd name="connsiteX251" fmla="*/ 5612837 w 5958001"/>
              <a:gd name="connsiteY251" fmla="*/ 3215729 h 5409975"/>
              <a:gd name="connsiteX252" fmla="*/ 5611226 w 5958001"/>
              <a:gd name="connsiteY252" fmla="*/ 3225831 h 5409975"/>
              <a:gd name="connsiteX253" fmla="*/ 5609337 w 5958001"/>
              <a:gd name="connsiteY253" fmla="*/ 3236181 h 5409975"/>
              <a:gd name="connsiteX254" fmla="*/ 5607361 w 5958001"/>
              <a:gd name="connsiteY254" fmla="*/ 3246208 h 5409975"/>
              <a:gd name="connsiteX255" fmla="*/ 5605064 w 5958001"/>
              <a:gd name="connsiteY255" fmla="*/ 3256322 h 5409975"/>
              <a:gd name="connsiteX256" fmla="*/ 5602883 w 5958001"/>
              <a:gd name="connsiteY256" fmla="*/ 3266231 h 5409975"/>
              <a:gd name="connsiteX257" fmla="*/ 5600498 w 5958001"/>
              <a:gd name="connsiteY257" fmla="*/ 3276023 h 5409975"/>
              <a:gd name="connsiteX258" fmla="*/ 5597953 w 5958001"/>
              <a:gd name="connsiteY258" fmla="*/ 3285858 h 5409975"/>
              <a:gd name="connsiteX259" fmla="*/ 5595409 w 5958001"/>
              <a:gd name="connsiteY259" fmla="*/ 3295693 h 5409975"/>
              <a:gd name="connsiteX260" fmla="*/ 5592496 w 5958001"/>
              <a:gd name="connsiteY260" fmla="*/ 3305452 h 5409975"/>
              <a:gd name="connsiteX261" fmla="*/ 5589747 w 5958001"/>
              <a:gd name="connsiteY261" fmla="*/ 3315169 h 5409975"/>
              <a:gd name="connsiteX262" fmla="*/ 5586792 w 5958001"/>
              <a:gd name="connsiteY262" fmla="*/ 3324768 h 5409975"/>
              <a:gd name="connsiteX263" fmla="*/ 5583635 w 5958001"/>
              <a:gd name="connsiteY263" fmla="*/ 3334249 h 5409975"/>
              <a:gd name="connsiteX264" fmla="*/ 5580111 w 5958001"/>
              <a:gd name="connsiteY264" fmla="*/ 3343655 h 5409975"/>
              <a:gd name="connsiteX265" fmla="*/ 5576661 w 5958001"/>
              <a:gd name="connsiteY265" fmla="*/ 3352696 h 5409975"/>
              <a:gd name="connsiteX266" fmla="*/ 5572848 w 5958001"/>
              <a:gd name="connsiteY266" fmla="*/ 3361662 h 5409975"/>
              <a:gd name="connsiteX267" fmla="*/ 5569032 w 5958001"/>
              <a:gd name="connsiteY267" fmla="*/ 3370628 h 5409975"/>
              <a:gd name="connsiteX268" fmla="*/ 5565335 w 5958001"/>
              <a:gd name="connsiteY268" fmla="*/ 3379390 h 5409975"/>
              <a:gd name="connsiteX269" fmla="*/ 5561274 w 5958001"/>
              <a:gd name="connsiteY269" fmla="*/ 3388076 h 5409975"/>
              <a:gd name="connsiteX270" fmla="*/ 5557213 w 5958001"/>
              <a:gd name="connsiteY270" fmla="*/ 3396763 h 5409975"/>
              <a:gd name="connsiteX271" fmla="*/ 5553064 w 5958001"/>
              <a:gd name="connsiteY271" fmla="*/ 3405127 h 5409975"/>
              <a:gd name="connsiteX272" fmla="*/ 5548755 w 5958001"/>
              <a:gd name="connsiteY272" fmla="*/ 3413534 h 5409975"/>
              <a:gd name="connsiteX273" fmla="*/ 5544519 w 5958001"/>
              <a:gd name="connsiteY273" fmla="*/ 3421578 h 5409975"/>
              <a:gd name="connsiteX274" fmla="*/ 5540125 w 5958001"/>
              <a:gd name="connsiteY274" fmla="*/ 3429663 h 5409975"/>
              <a:gd name="connsiteX275" fmla="*/ 5535523 w 5958001"/>
              <a:gd name="connsiteY275" fmla="*/ 3437631 h 5409975"/>
              <a:gd name="connsiteX276" fmla="*/ 5530880 w 5958001"/>
              <a:gd name="connsiteY276" fmla="*/ 3445437 h 5409975"/>
              <a:gd name="connsiteX277" fmla="*/ 5526398 w 5958001"/>
              <a:gd name="connsiteY277" fmla="*/ 3453200 h 5409975"/>
              <a:gd name="connsiteX278" fmla="*/ 5521508 w 5958001"/>
              <a:gd name="connsiteY278" fmla="*/ 3460728 h 5409975"/>
              <a:gd name="connsiteX279" fmla="*/ 5516617 w 5958001"/>
              <a:gd name="connsiteY279" fmla="*/ 3468255 h 5409975"/>
              <a:gd name="connsiteX280" fmla="*/ 5511683 w 5958001"/>
              <a:gd name="connsiteY280" fmla="*/ 3475621 h 5409975"/>
              <a:gd name="connsiteX281" fmla="*/ 5506502 w 5958001"/>
              <a:gd name="connsiteY281" fmla="*/ 3482708 h 5409975"/>
              <a:gd name="connsiteX282" fmla="*/ 5501526 w 5958001"/>
              <a:gd name="connsiteY282" fmla="*/ 3489914 h 5409975"/>
              <a:gd name="connsiteX283" fmla="*/ 5496461 w 5958001"/>
              <a:gd name="connsiteY283" fmla="*/ 3496796 h 5409975"/>
              <a:gd name="connsiteX284" fmla="*/ 5491032 w 5958001"/>
              <a:gd name="connsiteY284" fmla="*/ 3503604 h 5409975"/>
              <a:gd name="connsiteX285" fmla="*/ 5485765 w 5958001"/>
              <a:gd name="connsiteY285" fmla="*/ 3510369 h 5409975"/>
              <a:gd name="connsiteX286" fmla="*/ 5480294 w 5958001"/>
              <a:gd name="connsiteY286" fmla="*/ 3517016 h 5409975"/>
              <a:gd name="connsiteX287" fmla="*/ 5474734 w 5958001"/>
              <a:gd name="connsiteY287" fmla="*/ 3523341 h 5409975"/>
              <a:gd name="connsiteX288" fmla="*/ 5469016 w 5958001"/>
              <a:gd name="connsiteY288" fmla="*/ 3529709 h 5409975"/>
              <a:gd name="connsiteX289" fmla="*/ 5463413 w 5958001"/>
              <a:gd name="connsiteY289" fmla="*/ 3535872 h 5409975"/>
              <a:gd name="connsiteX290" fmla="*/ 5457769 w 5958001"/>
              <a:gd name="connsiteY290" fmla="*/ 3541874 h 5409975"/>
              <a:gd name="connsiteX291" fmla="*/ 5451920 w 5958001"/>
              <a:gd name="connsiteY291" fmla="*/ 3547759 h 5409975"/>
              <a:gd name="connsiteX292" fmla="*/ 5446072 w 5958001"/>
              <a:gd name="connsiteY292" fmla="*/ 3553644 h 5409975"/>
              <a:gd name="connsiteX293" fmla="*/ 5439976 w 5958001"/>
              <a:gd name="connsiteY293" fmla="*/ 3559249 h 5409975"/>
              <a:gd name="connsiteX294" fmla="*/ 5433879 w 5958001"/>
              <a:gd name="connsiteY294" fmla="*/ 3564855 h 5409975"/>
              <a:gd name="connsiteX295" fmla="*/ 5427696 w 5958001"/>
              <a:gd name="connsiteY295" fmla="*/ 3570138 h 5409975"/>
              <a:gd name="connsiteX296" fmla="*/ 5421556 w 5958001"/>
              <a:gd name="connsiteY296" fmla="*/ 3575581 h 5409975"/>
              <a:gd name="connsiteX297" fmla="*/ 5415169 w 5958001"/>
              <a:gd name="connsiteY297" fmla="*/ 3580748 h 5409975"/>
              <a:gd name="connsiteX298" fmla="*/ 5408899 w 5958001"/>
              <a:gd name="connsiteY298" fmla="*/ 3585708 h 5409975"/>
              <a:gd name="connsiteX299" fmla="*/ 5402469 w 5958001"/>
              <a:gd name="connsiteY299" fmla="*/ 3590712 h 5409975"/>
              <a:gd name="connsiteX300" fmla="*/ 5396157 w 5958001"/>
              <a:gd name="connsiteY300" fmla="*/ 3595512 h 5409975"/>
              <a:gd name="connsiteX301" fmla="*/ 5389640 w 5958001"/>
              <a:gd name="connsiteY301" fmla="*/ 3600195 h 5409975"/>
              <a:gd name="connsiteX302" fmla="*/ 5383082 w 5958001"/>
              <a:gd name="connsiteY302" fmla="*/ 3604715 h 5409975"/>
              <a:gd name="connsiteX303" fmla="*/ 5376478 w 5958001"/>
              <a:gd name="connsiteY303" fmla="*/ 3609074 h 5409975"/>
              <a:gd name="connsiteX304" fmla="*/ 5369756 w 5958001"/>
              <a:gd name="connsiteY304" fmla="*/ 3613638 h 5409975"/>
              <a:gd name="connsiteX305" fmla="*/ 5363067 w 5958001"/>
              <a:gd name="connsiteY305" fmla="*/ 3617676 h 5409975"/>
              <a:gd name="connsiteX306" fmla="*/ 5356378 w 5958001"/>
              <a:gd name="connsiteY306" fmla="*/ 3621714 h 5409975"/>
              <a:gd name="connsiteX307" fmla="*/ 5349485 w 5958001"/>
              <a:gd name="connsiteY307" fmla="*/ 3625632 h 5409975"/>
              <a:gd name="connsiteX308" fmla="*/ 5342591 w 5958001"/>
              <a:gd name="connsiteY308" fmla="*/ 3629552 h 5409975"/>
              <a:gd name="connsiteX309" fmla="*/ 5335816 w 5958001"/>
              <a:gd name="connsiteY309" fmla="*/ 3633266 h 5409975"/>
              <a:gd name="connsiteX310" fmla="*/ 5328793 w 5958001"/>
              <a:gd name="connsiteY310" fmla="*/ 3636703 h 5409975"/>
              <a:gd name="connsiteX311" fmla="*/ 5321770 w 5958001"/>
              <a:gd name="connsiteY311" fmla="*/ 3640139 h 5409975"/>
              <a:gd name="connsiteX312" fmla="*/ 5314864 w 5958001"/>
              <a:gd name="connsiteY312" fmla="*/ 3643371 h 5409975"/>
              <a:gd name="connsiteX313" fmla="*/ 5307755 w 5958001"/>
              <a:gd name="connsiteY313" fmla="*/ 3646484 h 5409975"/>
              <a:gd name="connsiteX314" fmla="*/ 5300645 w 5958001"/>
              <a:gd name="connsiteY314" fmla="*/ 3649599 h 5409975"/>
              <a:gd name="connsiteX315" fmla="*/ 5293611 w 5958001"/>
              <a:gd name="connsiteY315" fmla="*/ 3652347 h 5409975"/>
              <a:gd name="connsiteX316" fmla="*/ 5286414 w 5958001"/>
              <a:gd name="connsiteY316" fmla="*/ 3655139 h 5409975"/>
              <a:gd name="connsiteX317" fmla="*/ 5279337 w 5958001"/>
              <a:gd name="connsiteY317" fmla="*/ 3657726 h 5409975"/>
              <a:gd name="connsiteX318" fmla="*/ 5272012 w 5958001"/>
              <a:gd name="connsiteY318" fmla="*/ 3660034 h 5409975"/>
              <a:gd name="connsiteX319" fmla="*/ 5264686 w 5958001"/>
              <a:gd name="connsiteY319" fmla="*/ 3662342 h 5409975"/>
              <a:gd name="connsiteX320" fmla="*/ 5257360 w 5958001"/>
              <a:gd name="connsiteY320" fmla="*/ 3664650 h 5409975"/>
              <a:gd name="connsiteX321" fmla="*/ 5250111 w 5958001"/>
              <a:gd name="connsiteY321" fmla="*/ 3666593 h 5409975"/>
              <a:gd name="connsiteX322" fmla="*/ 5242655 w 5958001"/>
              <a:gd name="connsiteY322" fmla="*/ 3668418 h 5409975"/>
              <a:gd name="connsiteX323" fmla="*/ 5235362 w 5958001"/>
              <a:gd name="connsiteY323" fmla="*/ 3670199 h 5409975"/>
              <a:gd name="connsiteX324" fmla="*/ 5227864 w 5958001"/>
              <a:gd name="connsiteY324" fmla="*/ 3671863 h 5409975"/>
              <a:gd name="connsiteX325" fmla="*/ 5220483 w 5958001"/>
              <a:gd name="connsiteY325" fmla="*/ 3673322 h 5409975"/>
              <a:gd name="connsiteX326" fmla="*/ 5212900 w 5958001"/>
              <a:gd name="connsiteY326" fmla="*/ 3674664 h 5409975"/>
              <a:gd name="connsiteX327" fmla="*/ 5205434 w 5958001"/>
              <a:gd name="connsiteY327" fmla="*/ 3675801 h 5409975"/>
              <a:gd name="connsiteX328" fmla="*/ 5190650 w 5958001"/>
              <a:gd name="connsiteY328" fmla="*/ 3677345 h 5409975"/>
              <a:gd name="connsiteX329" fmla="*/ 5175663 w 5958001"/>
              <a:gd name="connsiteY329" fmla="*/ 3678770 h 5409975"/>
              <a:gd name="connsiteX330" fmla="*/ 5160664 w 5958001"/>
              <a:gd name="connsiteY330" fmla="*/ 3679508 h 5409975"/>
              <a:gd name="connsiteX331" fmla="*/ 5145491 w 5958001"/>
              <a:gd name="connsiteY331" fmla="*/ 3679602 h 5409975"/>
              <a:gd name="connsiteX332" fmla="*/ 5130555 w 5958001"/>
              <a:gd name="connsiteY332" fmla="*/ 3679287 h 5409975"/>
              <a:gd name="connsiteX333" fmla="*/ 5115607 w 5958001"/>
              <a:gd name="connsiteY333" fmla="*/ 3678283 h 5409975"/>
              <a:gd name="connsiteX334" fmla="*/ 5100530 w 5958001"/>
              <a:gd name="connsiteY334" fmla="*/ 3676797 h 5409975"/>
              <a:gd name="connsiteX335" fmla="*/ 5085485 w 5958001"/>
              <a:gd name="connsiteY335" fmla="*/ 3674784 h 5409975"/>
              <a:gd name="connsiteX336" fmla="*/ 5070429 w 5958001"/>
              <a:gd name="connsiteY336" fmla="*/ 3672084 h 5409975"/>
              <a:gd name="connsiteX337" fmla="*/ 5055447 w 5958001"/>
              <a:gd name="connsiteY337" fmla="*/ 3669018 h 5409975"/>
              <a:gd name="connsiteX338" fmla="*/ 5040452 w 5958001"/>
              <a:gd name="connsiteY338" fmla="*/ 3665264 h 5409975"/>
              <a:gd name="connsiteX339" fmla="*/ 5025491 w 5958001"/>
              <a:gd name="connsiteY339" fmla="*/ 3660985 h 5409975"/>
              <a:gd name="connsiteX340" fmla="*/ 5010721 w 5958001"/>
              <a:gd name="connsiteY340" fmla="*/ 3656135 h 5409975"/>
              <a:gd name="connsiteX341" fmla="*/ 4995822 w 5958001"/>
              <a:gd name="connsiteY341" fmla="*/ 3650802 h 5409975"/>
              <a:gd name="connsiteX342" fmla="*/ 4981116 w 5958001"/>
              <a:gd name="connsiteY342" fmla="*/ 3644899 h 5409975"/>
              <a:gd name="connsiteX343" fmla="*/ 4966441 w 5958001"/>
              <a:gd name="connsiteY343" fmla="*/ 3638469 h 5409975"/>
              <a:gd name="connsiteX344" fmla="*/ 4951756 w 5958001"/>
              <a:gd name="connsiteY344" fmla="*/ 3631352 h 5409975"/>
              <a:gd name="connsiteX345" fmla="*/ 4937304 w 5958001"/>
              <a:gd name="connsiteY345" fmla="*/ 3623826 h 5409975"/>
              <a:gd name="connsiteX346" fmla="*/ 4922885 w 5958001"/>
              <a:gd name="connsiteY346" fmla="*/ 3615775 h 5409975"/>
              <a:gd name="connsiteX347" fmla="*/ 4908455 w 5958001"/>
              <a:gd name="connsiteY347" fmla="*/ 3607034 h 5409975"/>
              <a:gd name="connsiteX348" fmla="*/ 4894261 w 5958001"/>
              <a:gd name="connsiteY348" fmla="*/ 3597886 h 5409975"/>
              <a:gd name="connsiteX349" fmla="*/ 4880260 w 5958001"/>
              <a:gd name="connsiteY349" fmla="*/ 3588168 h 5409975"/>
              <a:gd name="connsiteX350" fmla="*/ 4866086 w 5958001"/>
              <a:gd name="connsiteY350" fmla="*/ 3577806 h 5409975"/>
              <a:gd name="connsiteX351" fmla="*/ 4852351 w 5958001"/>
              <a:gd name="connsiteY351" fmla="*/ 3567151 h 5409975"/>
              <a:gd name="connsiteX352" fmla="*/ 4838606 w 5958001"/>
              <a:gd name="connsiteY352" fmla="*/ 3555810 h 5409975"/>
              <a:gd name="connsiteX353" fmla="*/ 4824892 w 5958001"/>
              <a:gd name="connsiteY353" fmla="*/ 3543942 h 5409975"/>
              <a:gd name="connsiteX354" fmla="*/ 4811531 w 5958001"/>
              <a:gd name="connsiteY354" fmla="*/ 3531463 h 5409975"/>
              <a:gd name="connsiteX355" fmla="*/ 4798204 w 5958001"/>
              <a:gd name="connsiteY355" fmla="*/ 3518455 h 5409975"/>
              <a:gd name="connsiteX356" fmla="*/ 4785110 w 5958001"/>
              <a:gd name="connsiteY356" fmla="*/ 3505040 h 5409975"/>
              <a:gd name="connsiteX357" fmla="*/ 4772210 w 5958001"/>
              <a:gd name="connsiteY357" fmla="*/ 3491054 h 5409975"/>
              <a:gd name="connsiteX358" fmla="*/ 4759503 w 5958001"/>
              <a:gd name="connsiteY358" fmla="*/ 3476500 h 5409975"/>
              <a:gd name="connsiteX359" fmla="*/ 4746871 w 5958001"/>
              <a:gd name="connsiteY359" fmla="*/ 3461579 h 5409975"/>
              <a:gd name="connsiteX360" fmla="*/ 4728858 w 5958001"/>
              <a:gd name="connsiteY360" fmla="*/ 3439466 h 5409975"/>
              <a:gd name="connsiteX361" fmla="*/ 4710801 w 5958001"/>
              <a:gd name="connsiteY361" fmla="*/ 3417192 h 5409975"/>
              <a:gd name="connsiteX362" fmla="*/ 4692625 w 5958001"/>
              <a:gd name="connsiteY362" fmla="*/ 3395123 h 5409975"/>
              <a:gd name="connsiteX363" fmla="*/ 4674655 w 5958001"/>
              <a:gd name="connsiteY363" fmla="*/ 3373171 h 5409975"/>
              <a:gd name="connsiteX364" fmla="*/ 4656363 w 5958001"/>
              <a:gd name="connsiteY364" fmla="*/ 3351304 h 5409975"/>
              <a:gd name="connsiteX365" fmla="*/ 4638070 w 5958001"/>
              <a:gd name="connsiteY365" fmla="*/ 3329438 h 5409975"/>
              <a:gd name="connsiteX366" fmla="*/ 4619616 w 5958001"/>
              <a:gd name="connsiteY366" fmla="*/ 3307617 h 5409975"/>
              <a:gd name="connsiteX367" fmla="*/ 4614930 w 5958001"/>
              <a:gd name="connsiteY367" fmla="*/ 3302131 h 5409975"/>
              <a:gd name="connsiteX368" fmla="*/ 4617283 w 5958001"/>
              <a:gd name="connsiteY368" fmla="*/ 3315960 h 5409975"/>
              <a:gd name="connsiteX369" fmla="*/ 4621147 w 5958001"/>
              <a:gd name="connsiteY369" fmla="*/ 3340636 h 5409975"/>
              <a:gd name="connsiteX370" fmla="*/ 4624705 w 5958001"/>
              <a:gd name="connsiteY370" fmla="*/ 3365340 h 5409975"/>
              <a:gd name="connsiteX371" fmla="*/ 4628261 w 5958001"/>
              <a:gd name="connsiteY371" fmla="*/ 3390045 h 5409975"/>
              <a:gd name="connsiteX372" fmla="*/ 4631818 w 5958001"/>
              <a:gd name="connsiteY372" fmla="*/ 3414750 h 5409975"/>
              <a:gd name="connsiteX373" fmla="*/ 4636019 w 5958001"/>
              <a:gd name="connsiteY373" fmla="*/ 3449595 h 5409975"/>
              <a:gd name="connsiteX374" fmla="*/ 4639942 w 5958001"/>
              <a:gd name="connsiteY374" fmla="*/ 3484776 h 5409975"/>
              <a:gd name="connsiteX375" fmla="*/ 4643311 w 5958001"/>
              <a:gd name="connsiteY375" fmla="*/ 3520627 h 5409975"/>
              <a:gd name="connsiteX376" fmla="*/ 4646065 w 5958001"/>
              <a:gd name="connsiteY376" fmla="*/ 3556535 h 5409975"/>
              <a:gd name="connsiteX377" fmla="*/ 4648266 w 5958001"/>
              <a:gd name="connsiteY377" fmla="*/ 3593114 h 5409975"/>
              <a:gd name="connsiteX378" fmla="*/ 4649882 w 5958001"/>
              <a:gd name="connsiteY378" fmla="*/ 3630058 h 5409975"/>
              <a:gd name="connsiteX379" fmla="*/ 4651249 w 5958001"/>
              <a:gd name="connsiteY379" fmla="*/ 3667642 h 5409975"/>
              <a:gd name="connsiteX380" fmla="*/ 4651360 w 5958001"/>
              <a:gd name="connsiteY380" fmla="*/ 3705035 h 5409975"/>
              <a:gd name="connsiteX381" fmla="*/ 4651532 w 5958001"/>
              <a:gd name="connsiteY381" fmla="*/ 3743040 h 5409975"/>
              <a:gd name="connsiteX382" fmla="*/ 4651088 w 5958001"/>
              <a:gd name="connsiteY382" fmla="*/ 3781104 h 5409975"/>
              <a:gd name="connsiteX383" fmla="*/ 4650396 w 5958001"/>
              <a:gd name="connsiteY383" fmla="*/ 3819809 h 5409975"/>
              <a:gd name="connsiteX384" fmla="*/ 4648449 w 5958001"/>
              <a:gd name="connsiteY384" fmla="*/ 3858323 h 5409975"/>
              <a:gd name="connsiteX385" fmla="*/ 4646532 w 5958001"/>
              <a:gd name="connsiteY385" fmla="*/ 3897143 h 5409975"/>
              <a:gd name="connsiteX386" fmla="*/ 4643726 w 5958001"/>
              <a:gd name="connsiteY386" fmla="*/ 3936356 h 5409975"/>
              <a:gd name="connsiteX387" fmla="*/ 4640581 w 5958001"/>
              <a:gd name="connsiteY387" fmla="*/ 3975292 h 5409975"/>
              <a:gd name="connsiteX388" fmla="*/ 4636884 w 5958001"/>
              <a:gd name="connsiteY388" fmla="*/ 4014899 h 5409975"/>
              <a:gd name="connsiteX389" fmla="*/ 4632515 w 5958001"/>
              <a:gd name="connsiteY389" fmla="*/ 4053949 h 5409975"/>
              <a:gd name="connsiteX390" fmla="*/ 4627561 w 5958001"/>
              <a:gd name="connsiteY390" fmla="*/ 4093363 h 5409975"/>
              <a:gd name="connsiteX391" fmla="*/ 4621997 w 5958001"/>
              <a:gd name="connsiteY391" fmla="*/ 4132836 h 5409975"/>
              <a:gd name="connsiteX392" fmla="*/ 4616124 w 5958001"/>
              <a:gd name="connsiteY392" fmla="*/ 4172336 h 5409975"/>
              <a:gd name="connsiteX393" fmla="*/ 4609333 w 5958001"/>
              <a:gd name="connsiteY393" fmla="*/ 4211924 h 5409975"/>
              <a:gd name="connsiteX394" fmla="*/ 4602484 w 5958001"/>
              <a:gd name="connsiteY394" fmla="*/ 4250899 h 5409975"/>
              <a:gd name="connsiteX395" fmla="*/ 4594774 w 5958001"/>
              <a:gd name="connsiteY395" fmla="*/ 4290572 h 5409975"/>
              <a:gd name="connsiteX396" fmla="*/ 4586363 w 5958001"/>
              <a:gd name="connsiteY396" fmla="*/ 4329384 h 5409975"/>
              <a:gd name="connsiteX397" fmla="*/ 4577370 w 5958001"/>
              <a:gd name="connsiteY397" fmla="*/ 4368561 h 5409975"/>
              <a:gd name="connsiteX398" fmla="*/ 4568348 w 5958001"/>
              <a:gd name="connsiteY398" fmla="*/ 4407430 h 5409975"/>
              <a:gd name="connsiteX399" fmla="*/ 4558378 w 5958001"/>
              <a:gd name="connsiteY399" fmla="*/ 4446080 h 5409975"/>
              <a:gd name="connsiteX400" fmla="*/ 4547766 w 5958001"/>
              <a:gd name="connsiteY400" fmla="*/ 4484480 h 5409975"/>
              <a:gd name="connsiteX401" fmla="*/ 4536540 w 5958001"/>
              <a:gd name="connsiteY401" fmla="*/ 4522939 h 5409975"/>
              <a:gd name="connsiteX402" fmla="*/ 4524951 w 5958001"/>
              <a:gd name="connsiteY402" fmla="*/ 4560812 h 5409975"/>
              <a:gd name="connsiteX403" fmla="*/ 4512720 w 5958001"/>
              <a:gd name="connsiteY403" fmla="*/ 4598438 h 5409975"/>
              <a:gd name="connsiteX404" fmla="*/ 4499848 w 5958001"/>
              <a:gd name="connsiteY404" fmla="*/ 4635815 h 5409975"/>
              <a:gd name="connsiteX405" fmla="*/ 4493157 w 5958001"/>
              <a:gd name="connsiteY405" fmla="*/ 4653445 h 5409975"/>
              <a:gd name="connsiteX406" fmla="*/ 4486774 w 5958001"/>
              <a:gd name="connsiteY406" fmla="*/ 4671046 h 5409975"/>
              <a:gd name="connsiteX407" fmla="*/ 4479749 w 5958001"/>
              <a:gd name="connsiteY407" fmla="*/ 4688398 h 5409975"/>
              <a:gd name="connsiteX408" fmla="*/ 4472724 w 5958001"/>
              <a:gd name="connsiteY408" fmla="*/ 4705752 h 5409975"/>
              <a:gd name="connsiteX409" fmla="*/ 4465670 w 5958001"/>
              <a:gd name="connsiteY409" fmla="*/ 4722798 h 5409975"/>
              <a:gd name="connsiteX410" fmla="*/ 4458309 w 5958001"/>
              <a:gd name="connsiteY410" fmla="*/ 4739872 h 5409975"/>
              <a:gd name="connsiteX411" fmla="*/ 4450891 w 5958001"/>
              <a:gd name="connsiteY411" fmla="*/ 4756334 h 5409975"/>
              <a:gd name="connsiteX412" fmla="*/ 4442888 w 5958001"/>
              <a:gd name="connsiteY412" fmla="*/ 4773161 h 5409975"/>
              <a:gd name="connsiteX413" fmla="*/ 4434858 w 5958001"/>
              <a:gd name="connsiteY413" fmla="*/ 4789680 h 5409975"/>
              <a:gd name="connsiteX414" fmla="*/ 4427105 w 5958001"/>
              <a:gd name="connsiteY414" fmla="*/ 4805864 h 5409975"/>
              <a:gd name="connsiteX415" fmla="*/ 4418740 w 5958001"/>
              <a:gd name="connsiteY415" fmla="*/ 4822107 h 5409975"/>
              <a:gd name="connsiteX416" fmla="*/ 4410038 w 5958001"/>
              <a:gd name="connsiteY416" fmla="*/ 4838071 h 5409975"/>
              <a:gd name="connsiteX417" fmla="*/ 4401614 w 5958001"/>
              <a:gd name="connsiteY417" fmla="*/ 4853701 h 5409975"/>
              <a:gd name="connsiteX418" fmla="*/ 4392883 w 5958001"/>
              <a:gd name="connsiteY418" fmla="*/ 4869358 h 5409975"/>
              <a:gd name="connsiteX419" fmla="*/ 4383819 w 5958001"/>
              <a:gd name="connsiteY419" fmla="*/ 4884738 h 5409975"/>
              <a:gd name="connsiteX420" fmla="*/ 4374754 w 5958001"/>
              <a:gd name="connsiteY420" fmla="*/ 4900118 h 5409975"/>
              <a:gd name="connsiteX421" fmla="*/ 4365659 w 5958001"/>
              <a:gd name="connsiteY421" fmla="*/ 4915193 h 5409975"/>
              <a:gd name="connsiteX422" fmla="*/ 4355953 w 5958001"/>
              <a:gd name="connsiteY422" fmla="*/ 4930325 h 5409975"/>
              <a:gd name="connsiteX423" fmla="*/ 4346829 w 5958001"/>
              <a:gd name="connsiteY423" fmla="*/ 4945091 h 5409975"/>
              <a:gd name="connsiteX424" fmla="*/ 4337065 w 5958001"/>
              <a:gd name="connsiteY424" fmla="*/ 4959611 h 5409975"/>
              <a:gd name="connsiteX425" fmla="*/ 4327272 w 5958001"/>
              <a:gd name="connsiteY425" fmla="*/ 4973823 h 5409975"/>
              <a:gd name="connsiteX426" fmla="*/ 4317172 w 5958001"/>
              <a:gd name="connsiteY426" fmla="*/ 4988063 h 5409975"/>
              <a:gd name="connsiteX427" fmla="*/ 4307350 w 5958001"/>
              <a:gd name="connsiteY427" fmla="*/ 5001970 h 5409975"/>
              <a:gd name="connsiteX428" fmla="*/ 4297221 w 5958001"/>
              <a:gd name="connsiteY428" fmla="*/ 5015904 h 5409975"/>
              <a:gd name="connsiteX429" fmla="*/ 4286758 w 5958001"/>
              <a:gd name="connsiteY429" fmla="*/ 5029562 h 5409975"/>
              <a:gd name="connsiteX430" fmla="*/ 4276572 w 5958001"/>
              <a:gd name="connsiteY430" fmla="*/ 5042883 h 5409975"/>
              <a:gd name="connsiteX431" fmla="*/ 4266052 w 5958001"/>
              <a:gd name="connsiteY431" fmla="*/ 5055926 h 5409975"/>
              <a:gd name="connsiteX432" fmla="*/ 4255530 w 5958001"/>
              <a:gd name="connsiteY432" fmla="*/ 5068971 h 5409975"/>
              <a:gd name="connsiteX433" fmla="*/ 4244674 w 5958001"/>
              <a:gd name="connsiteY433" fmla="*/ 5081737 h 5409975"/>
              <a:gd name="connsiteX434" fmla="*/ 4233816 w 5958001"/>
              <a:gd name="connsiteY434" fmla="*/ 5094505 h 5409975"/>
              <a:gd name="connsiteX435" fmla="*/ 4222931 w 5958001"/>
              <a:gd name="connsiteY435" fmla="*/ 5106964 h 5409975"/>
              <a:gd name="connsiteX436" fmla="*/ 4212295 w 5958001"/>
              <a:gd name="connsiteY436" fmla="*/ 5118784 h 5409975"/>
              <a:gd name="connsiteX437" fmla="*/ 4201380 w 5958001"/>
              <a:gd name="connsiteY437" fmla="*/ 5130937 h 5409975"/>
              <a:gd name="connsiteX438" fmla="*/ 4190409 w 5958001"/>
              <a:gd name="connsiteY438" fmla="*/ 5142476 h 5409975"/>
              <a:gd name="connsiteX439" fmla="*/ 4179073 w 5958001"/>
              <a:gd name="connsiteY439" fmla="*/ 5153435 h 5409975"/>
              <a:gd name="connsiteX440" fmla="*/ 4167461 w 5958001"/>
              <a:gd name="connsiteY440" fmla="*/ 5164726 h 5409975"/>
              <a:gd name="connsiteX441" fmla="*/ 4156431 w 5958001"/>
              <a:gd name="connsiteY441" fmla="*/ 5175654 h 5409975"/>
              <a:gd name="connsiteX442" fmla="*/ 4144731 w 5958001"/>
              <a:gd name="connsiteY442" fmla="*/ 5186027 h 5409975"/>
              <a:gd name="connsiteX443" fmla="*/ 4133062 w 5958001"/>
              <a:gd name="connsiteY443" fmla="*/ 5196706 h 5409975"/>
              <a:gd name="connsiteX444" fmla="*/ 4121055 w 5958001"/>
              <a:gd name="connsiteY444" fmla="*/ 5207108 h 5409975"/>
              <a:gd name="connsiteX445" fmla="*/ 4108991 w 5958001"/>
              <a:gd name="connsiteY445" fmla="*/ 5216896 h 5409975"/>
              <a:gd name="connsiteX446" fmla="*/ 4096928 w 5958001"/>
              <a:gd name="connsiteY446" fmla="*/ 5226684 h 5409975"/>
              <a:gd name="connsiteX447" fmla="*/ 4085113 w 5958001"/>
              <a:gd name="connsiteY447" fmla="*/ 5235832 h 5409975"/>
              <a:gd name="connsiteX448" fmla="*/ 4072715 w 5958001"/>
              <a:gd name="connsiteY448" fmla="*/ 5245343 h 5409975"/>
              <a:gd name="connsiteX449" fmla="*/ 4060257 w 5958001"/>
              <a:gd name="connsiteY449" fmla="*/ 5254240 h 5409975"/>
              <a:gd name="connsiteX450" fmla="*/ 4047496 w 5958001"/>
              <a:gd name="connsiteY450" fmla="*/ 5263168 h 5409975"/>
              <a:gd name="connsiteX451" fmla="*/ 4034982 w 5958001"/>
              <a:gd name="connsiteY451" fmla="*/ 5271454 h 5409975"/>
              <a:gd name="connsiteX452" fmla="*/ 4022190 w 5958001"/>
              <a:gd name="connsiteY452" fmla="*/ 5280074 h 5409975"/>
              <a:gd name="connsiteX453" fmla="*/ 4009311 w 5958001"/>
              <a:gd name="connsiteY453" fmla="*/ 5287775 h 5409975"/>
              <a:gd name="connsiteX454" fmla="*/ 3996463 w 5958001"/>
              <a:gd name="connsiteY454" fmla="*/ 5295783 h 5409975"/>
              <a:gd name="connsiteX455" fmla="*/ 3983280 w 5958001"/>
              <a:gd name="connsiteY455" fmla="*/ 5303514 h 5409975"/>
              <a:gd name="connsiteX456" fmla="*/ 3970371 w 5958001"/>
              <a:gd name="connsiteY456" fmla="*/ 5310909 h 5409975"/>
              <a:gd name="connsiteX457" fmla="*/ 3957437 w 5958001"/>
              <a:gd name="connsiteY457" fmla="*/ 5317997 h 5409975"/>
              <a:gd name="connsiteX458" fmla="*/ 3944166 w 5958001"/>
              <a:gd name="connsiteY458" fmla="*/ 5324807 h 5409975"/>
              <a:gd name="connsiteX459" fmla="*/ 3930589 w 5958001"/>
              <a:gd name="connsiteY459" fmla="*/ 5331647 h 5409975"/>
              <a:gd name="connsiteX460" fmla="*/ 3917260 w 5958001"/>
              <a:gd name="connsiteY460" fmla="*/ 5337846 h 5409975"/>
              <a:gd name="connsiteX461" fmla="*/ 3903932 w 5958001"/>
              <a:gd name="connsiteY461" fmla="*/ 5344043 h 5409975"/>
              <a:gd name="connsiteX462" fmla="*/ 3890269 w 5958001"/>
              <a:gd name="connsiteY462" fmla="*/ 5349963 h 5409975"/>
              <a:gd name="connsiteX463" fmla="*/ 3876576 w 5958001"/>
              <a:gd name="connsiteY463" fmla="*/ 5355578 h 5409975"/>
              <a:gd name="connsiteX464" fmla="*/ 3862885 w 5958001"/>
              <a:gd name="connsiteY464" fmla="*/ 5361191 h 5409975"/>
              <a:gd name="connsiteX465" fmla="*/ 3849440 w 5958001"/>
              <a:gd name="connsiteY465" fmla="*/ 5366164 h 5409975"/>
              <a:gd name="connsiteX466" fmla="*/ 3835721 w 5958001"/>
              <a:gd name="connsiteY466" fmla="*/ 5371471 h 5409975"/>
              <a:gd name="connsiteX467" fmla="*/ 3821635 w 5958001"/>
              <a:gd name="connsiteY467" fmla="*/ 5376195 h 5409975"/>
              <a:gd name="connsiteX468" fmla="*/ 3807829 w 5958001"/>
              <a:gd name="connsiteY468" fmla="*/ 5380584 h 5409975"/>
              <a:gd name="connsiteX469" fmla="*/ 3793656 w 5958001"/>
              <a:gd name="connsiteY469" fmla="*/ 5384387 h 5409975"/>
              <a:gd name="connsiteX470" fmla="*/ 3779733 w 5958001"/>
              <a:gd name="connsiteY470" fmla="*/ 5387550 h 5409975"/>
              <a:gd name="connsiteX471" fmla="*/ 3765535 w 5958001"/>
              <a:gd name="connsiteY471" fmla="*/ 5391048 h 5409975"/>
              <a:gd name="connsiteX472" fmla="*/ 3751917 w 5958001"/>
              <a:gd name="connsiteY472" fmla="*/ 5394182 h 5409975"/>
              <a:gd name="connsiteX473" fmla="*/ 3737938 w 5958001"/>
              <a:gd name="connsiteY473" fmla="*/ 5396732 h 5409975"/>
              <a:gd name="connsiteX474" fmla="*/ 3723929 w 5958001"/>
              <a:gd name="connsiteY474" fmla="*/ 5398975 h 5409975"/>
              <a:gd name="connsiteX475" fmla="*/ 3709919 w 5958001"/>
              <a:gd name="connsiteY475" fmla="*/ 5401219 h 5409975"/>
              <a:gd name="connsiteX476" fmla="*/ 3696188 w 5958001"/>
              <a:gd name="connsiteY476" fmla="*/ 5403127 h 5409975"/>
              <a:gd name="connsiteX477" fmla="*/ 3682151 w 5958001"/>
              <a:gd name="connsiteY477" fmla="*/ 5405064 h 5409975"/>
              <a:gd name="connsiteX478" fmla="*/ 3668362 w 5958001"/>
              <a:gd name="connsiteY478" fmla="*/ 5406359 h 5409975"/>
              <a:gd name="connsiteX479" fmla="*/ 3654879 w 5958001"/>
              <a:gd name="connsiteY479" fmla="*/ 5407625 h 5409975"/>
              <a:gd name="connsiteX480" fmla="*/ 3641062 w 5958001"/>
              <a:gd name="connsiteY480" fmla="*/ 5408615 h 5409975"/>
              <a:gd name="connsiteX481" fmla="*/ 3627522 w 5958001"/>
              <a:gd name="connsiteY481" fmla="*/ 5409268 h 5409975"/>
              <a:gd name="connsiteX482" fmla="*/ 3613646 w 5958001"/>
              <a:gd name="connsiteY482" fmla="*/ 5409644 h 5409975"/>
              <a:gd name="connsiteX483" fmla="*/ 3600385 w 5958001"/>
              <a:gd name="connsiteY483" fmla="*/ 5409963 h 5409975"/>
              <a:gd name="connsiteX484" fmla="*/ 3587094 w 5958001"/>
              <a:gd name="connsiteY484" fmla="*/ 5409975 h 5409975"/>
              <a:gd name="connsiteX485" fmla="*/ 3573773 w 5958001"/>
              <a:gd name="connsiteY485" fmla="*/ 5409680 h 5409975"/>
              <a:gd name="connsiteX486" fmla="*/ 3560454 w 5958001"/>
              <a:gd name="connsiteY486" fmla="*/ 5409386 h 5409975"/>
              <a:gd name="connsiteX487" fmla="*/ 3547076 w 5958001"/>
              <a:gd name="connsiteY487" fmla="*/ 5408479 h 5409975"/>
              <a:gd name="connsiteX488" fmla="*/ 3533698 w 5958001"/>
              <a:gd name="connsiteY488" fmla="*/ 5407572 h 5409975"/>
              <a:gd name="connsiteX489" fmla="*/ 3520599 w 5958001"/>
              <a:gd name="connsiteY489" fmla="*/ 5406330 h 5409975"/>
              <a:gd name="connsiteX490" fmla="*/ 3507498 w 5958001"/>
              <a:gd name="connsiteY490" fmla="*/ 5405088 h 5409975"/>
              <a:gd name="connsiteX491" fmla="*/ 3494677 w 5958001"/>
              <a:gd name="connsiteY491" fmla="*/ 5403510 h 5409975"/>
              <a:gd name="connsiteX492" fmla="*/ 3481549 w 5958001"/>
              <a:gd name="connsiteY492" fmla="*/ 5401961 h 5409975"/>
              <a:gd name="connsiteX493" fmla="*/ 3468640 w 5958001"/>
              <a:gd name="connsiteY493" fmla="*/ 5399465 h 5409975"/>
              <a:gd name="connsiteX494" fmla="*/ 3455761 w 5958001"/>
              <a:gd name="connsiteY494" fmla="*/ 5397273 h 5409975"/>
              <a:gd name="connsiteX495" fmla="*/ 3443187 w 5958001"/>
              <a:gd name="connsiteY495" fmla="*/ 5395055 h 5409975"/>
              <a:gd name="connsiteX496" fmla="*/ 3430278 w 5958001"/>
              <a:gd name="connsiteY496" fmla="*/ 5392558 h 5409975"/>
              <a:gd name="connsiteX497" fmla="*/ 3417926 w 5958001"/>
              <a:gd name="connsiteY497" fmla="*/ 5389391 h 5409975"/>
              <a:gd name="connsiteX498" fmla="*/ 3405572 w 5958001"/>
              <a:gd name="connsiteY498" fmla="*/ 5386223 h 5409975"/>
              <a:gd name="connsiteX499" fmla="*/ 3392912 w 5958001"/>
              <a:gd name="connsiteY499" fmla="*/ 5383085 h 5409975"/>
              <a:gd name="connsiteX500" fmla="*/ 3380502 w 5958001"/>
              <a:gd name="connsiteY500" fmla="*/ 5379305 h 5409975"/>
              <a:gd name="connsiteX501" fmla="*/ 3368119 w 5958001"/>
              <a:gd name="connsiteY501" fmla="*/ 5375831 h 5409975"/>
              <a:gd name="connsiteX502" fmla="*/ 3356322 w 5958001"/>
              <a:gd name="connsiteY502" fmla="*/ 5371994 h 5409975"/>
              <a:gd name="connsiteX503" fmla="*/ 3344187 w 5958001"/>
              <a:gd name="connsiteY503" fmla="*/ 5367878 h 5409975"/>
              <a:gd name="connsiteX504" fmla="*/ 3332332 w 5958001"/>
              <a:gd name="connsiteY504" fmla="*/ 5363428 h 5409975"/>
              <a:gd name="connsiteX505" fmla="*/ 3320506 w 5958001"/>
              <a:gd name="connsiteY505" fmla="*/ 5359284 h 5409975"/>
              <a:gd name="connsiteX506" fmla="*/ 3308898 w 5958001"/>
              <a:gd name="connsiteY506" fmla="*/ 5354192 h 5409975"/>
              <a:gd name="connsiteX507" fmla="*/ 3297321 w 5958001"/>
              <a:gd name="connsiteY507" fmla="*/ 5349405 h 5409975"/>
              <a:gd name="connsiteX508" fmla="*/ 3285742 w 5958001"/>
              <a:gd name="connsiteY508" fmla="*/ 5344621 h 5409975"/>
              <a:gd name="connsiteX509" fmla="*/ 3274414 w 5958001"/>
              <a:gd name="connsiteY509" fmla="*/ 5339193 h 5409975"/>
              <a:gd name="connsiteX510" fmla="*/ 3263390 w 5958001"/>
              <a:gd name="connsiteY510" fmla="*/ 5333736 h 5409975"/>
              <a:gd name="connsiteX511" fmla="*/ 3252033 w 5958001"/>
              <a:gd name="connsiteY511" fmla="*/ 5328003 h 5409975"/>
              <a:gd name="connsiteX512" fmla="*/ 3241010 w 5958001"/>
              <a:gd name="connsiteY512" fmla="*/ 5322548 h 5409975"/>
              <a:gd name="connsiteX513" fmla="*/ 3230514 w 5958001"/>
              <a:gd name="connsiteY513" fmla="*/ 5316114 h 5409975"/>
              <a:gd name="connsiteX514" fmla="*/ 3219462 w 5958001"/>
              <a:gd name="connsiteY514" fmla="*/ 5310352 h 5409975"/>
              <a:gd name="connsiteX515" fmla="*/ 3208938 w 5958001"/>
              <a:gd name="connsiteY515" fmla="*/ 5303613 h 5409975"/>
              <a:gd name="connsiteX516" fmla="*/ 3198470 w 5958001"/>
              <a:gd name="connsiteY516" fmla="*/ 5297486 h 5409975"/>
              <a:gd name="connsiteX517" fmla="*/ 3187916 w 5958001"/>
              <a:gd name="connsiteY517" fmla="*/ 5290440 h 5409975"/>
              <a:gd name="connsiteX518" fmla="*/ 3177697 w 5958001"/>
              <a:gd name="connsiteY518" fmla="*/ 5283673 h 5409975"/>
              <a:gd name="connsiteX519" fmla="*/ 3167757 w 5958001"/>
              <a:gd name="connsiteY519" fmla="*/ 5276569 h 5409975"/>
              <a:gd name="connsiteX520" fmla="*/ 3157509 w 5958001"/>
              <a:gd name="connsiteY520" fmla="*/ 5269494 h 5409975"/>
              <a:gd name="connsiteX521" fmla="*/ 3147539 w 5958001"/>
              <a:gd name="connsiteY521" fmla="*/ 5262085 h 5409975"/>
              <a:gd name="connsiteX522" fmla="*/ 3137876 w 5958001"/>
              <a:gd name="connsiteY522" fmla="*/ 5254646 h 5409975"/>
              <a:gd name="connsiteX523" fmla="*/ 3127877 w 5958001"/>
              <a:gd name="connsiteY523" fmla="*/ 5246930 h 5409975"/>
              <a:gd name="connsiteX524" fmla="*/ 3118492 w 5958001"/>
              <a:gd name="connsiteY524" fmla="*/ 5239157 h 5409975"/>
              <a:gd name="connsiteX525" fmla="*/ 3109106 w 5958001"/>
              <a:gd name="connsiteY525" fmla="*/ 5231383 h 5409975"/>
              <a:gd name="connsiteX526" fmla="*/ 3099969 w 5958001"/>
              <a:gd name="connsiteY526" fmla="*/ 5222966 h 5409975"/>
              <a:gd name="connsiteX527" fmla="*/ 3090555 w 5958001"/>
              <a:gd name="connsiteY527" fmla="*/ 5214887 h 5409975"/>
              <a:gd name="connsiteX528" fmla="*/ 3081417 w 5958001"/>
              <a:gd name="connsiteY528" fmla="*/ 5206472 h 5409975"/>
              <a:gd name="connsiteX529" fmla="*/ 3072559 w 5958001"/>
              <a:gd name="connsiteY529" fmla="*/ 5197721 h 5409975"/>
              <a:gd name="connsiteX530" fmla="*/ 3063728 w 5958001"/>
              <a:gd name="connsiteY530" fmla="*/ 5189277 h 5409975"/>
              <a:gd name="connsiteX531" fmla="*/ 3055147 w 5958001"/>
              <a:gd name="connsiteY531" fmla="*/ 5180192 h 5409975"/>
              <a:gd name="connsiteX532" fmla="*/ 3046287 w 5958001"/>
              <a:gd name="connsiteY532" fmla="*/ 5171441 h 5409975"/>
              <a:gd name="connsiteX533" fmla="*/ 3030073 w 5958001"/>
              <a:gd name="connsiteY533" fmla="*/ 5153490 h 5409975"/>
              <a:gd name="connsiteX534" fmla="*/ 3014134 w 5958001"/>
              <a:gd name="connsiteY534" fmla="*/ 5135203 h 5409975"/>
              <a:gd name="connsiteX535" fmla="*/ 2999059 w 5958001"/>
              <a:gd name="connsiteY535" fmla="*/ 5116218 h 5409975"/>
              <a:gd name="connsiteX536" fmla="*/ 2984232 w 5958001"/>
              <a:gd name="connsiteY536" fmla="*/ 5096589 h 5409975"/>
              <a:gd name="connsiteX537" fmla="*/ 2970018 w 5958001"/>
              <a:gd name="connsiteY537" fmla="*/ 5076905 h 5409975"/>
              <a:gd name="connsiteX538" fmla="*/ 2956330 w 5958001"/>
              <a:gd name="connsiteY538" fmla="*/ 5056243 h 5409975"/>
              <a:gd name="connsiteX539" fmla="*/ 2942921 w 5958001"/>
              <a:gd name="connsiteY539" fmla="*/ 5035246 h 5409975"/>
              <a:gd name="connsiteX540" fmla="*/ 2930372 w 5958001"/>
              <a:gd name="connsiteY540" fmla="*/ 5013550 h 5409975"/>
              <a:gd name="connsiteX541" fmla="*/ 2917825 w 5958001"/>
              <a:gd name="connsiteY541" fmla="*/ 4991854 h 5409975"/>
              <a:gd name="connsiteX542" fmla="*/ 2906108 w 5958001"/>
              <a:gd name="connsiteY542" fmla="*/ 4969152 h 5409975"/>
              <a:gd name="connsiteX543" fmla="*/ 2894700 w 5958001"/>
              <a:gd name="connsiteY543" fmla="*/ 4946421 h 5409975"/>
              <a:gd name="connsiteX544" fmla="*/ 2883817 w 5958001"/>
              <a:gd name="connsiteY544" fmla="*/ 4922713 h 5409975"/>
              <a:gd name="connsiteX545" fmla="*/ 2873518 w 5958001"/>
              <a:gd name="connsiteY545" fmla="*/ 4898641 h 5409975"/>
              <a:gd name="connsiteX546" fmla="*/ 2863219 w 5958001"/>
              <a:gd name="connsiteY546" fmla="*/ 4874572 h 5409975"/>
              <a:gd name="connsiteX547" fmla="*/ 2853783 w 5958001"/>
              <a:gd name="connsiteY547" fmla="*/ 4849800 h 5409975"/>
              <a:gd name="connsiteX548" fmla="*/ 2844595 w 5958001"/>
              <a:gd name="connsiteY548" fmla="*/ 4824388 h 5409975"/>
              <a:gd name="connsiteX549" fmla="*/ 2835963 w 5958001"/>
              <a:gd name="connsiteY549" fmla="*/ 4798305 h 5409975"/>
              <a:gd name="connsiteX550" fmla="*/ 2827358 w 5958001"/>
              <a:gd name="connsiteY550" fmla="*/ 4772529 h 5409975"/>
              <a:gd name="connsiteX551" fmla="*/ 2819587 w 5958001"/>
              <a:gd name="connsiteY551" fmla="*/ 4745747 h 5409975"/>
              <a:gd name="connsiteX552" fmla="*/ 2812095 w 5958001"/>
              <a:gd name="connsiteY552" fmla="*/ 4718631 h 5409975"/>
              <a:gd name="connsiteX553" fmla="*/ 2805661 w 5958001"/>
              <a:gd name="connsiteY553" fmla="*/ 4694153 h 5409975"/>
              <a:gd name="connsiteX554" fmla="*/ 2800492 w 5958001"/>
              <a:gd name="connsiteY554" fmla="*/ 4697995 h 5409975"/>
              <a:gd name="connsiteX555" fmla="*/ 2790244 w 5958001"/>
              <a:gd name="connsiteY555" fmla="*/ 4705069 h 5409975"/>
              <a:gd name="connsiteX556" fmla="*/ 2780304 w 5958001"/>
              <a:gd name="connsiteY556" fmla="*/ 4712172 h 5409975"/>
              <a:gd name="connsiteX557" fmla="*/ 2770085 w 5958001"/>
              <a:gd name="connsiteY557" fmla="*/ 4718940 h 5409975"/>
              <a:gd name="connsiteX558" fmla="*/ 2759531 w 5958001"/>
              <a:gd name="connsiteY558" fmla="*/ 4725986 h 5409975"/>
              <a:gd name="connsiteX559" fmla="*/ 2749063 w 5958001"/>
              <a:gd name="connsiteY559" fmla="*/ 4732112 h 5409975"/>
              <a:gd name="connsiteX560" fmla="*/ 2738539 w 5958001"/>
              <a:gd name="connsiteY560" fmla="*/ 4738853 h 5409975"/>
              <a:gd name="connsiteX561" fmla="*/ 2727487 w 5958001"/>
              <a:gd name="connsiteY561" fmla="*/ 4744615 h 5409975"/>
              <a:gd name="connsiteX562" fmla="*/ 2716991 w 5958001"/>
              <a:gd name="connsiteY562" fmla="*/ 4751047 h 5409975"/>
              <a:gd name="connsiteX563" fmla="*/ 2705968 w 5958001"/>
              <a:gd name="connsiteY563" fmla="*/ 4756504 h 5409975"/>
              <a:gd name="connsiteX564" fmla="*/ 2694611 w 5958001"/>
              <a:gd name="connsiteY564" fmla="*/ 4762237 h 5409975"/>
              <a:gd name="connsiteX565" fmla="*/ 2683587 w 5958001"/>
              <a:gd name="connsiteY565" fmla="*/ 4767693 h 5409975"/>
              <a:gd name="connsiteX566" fmla="*/ 2672259 w 5958001"/>
              <a:gd name="connsiteY566" fmla="*/ 4773121 h 5409975"/>
              <a:gd name="connsiteX567" fmla="*/ 2660680 w 5958001"/>
              <a:gd name="connsiteY567" fmla="*/ 4777906 h 5409975"/>
              <a:gd name="connsiteX568" fmla="*/ 2649103 w 5958001"/>
              <a:gd name="connsiteY568" fmla="*/ 4782692 h 5409975"/>
              <a:gd name="connsiteX569" fmla="*/ 2637496 w 5958001"/>
              <a:gd name="connsiteY569" fmla="*/ 4787784 h 5409975"/>
              <a:gd name="connsiteX570" fmla="*/ 2625669 w 5958001"/>
              <a:gd name="connsiteY570" fmla="*/ 4791927 h 5409975"/>
              <a:gd name="connsiteX571" fmla="*/ 2613814 w 5958001"/>
              <a:gd name="connsiteY571" fmla="*/ 4796378 h 5409975"/>
              <a:gd name="connsiteX572" fmla="*/ 2601681 w 5958001"/>
              <a:gd name="connsiteY572" fmla="*/ 4800494 h 5409975"/>
              <a:gd name="connsiteX573" fmla="*/ 2589882 w 5958001"/>
              <a:gd name="connsiteY573" fmla="*/ 4804331 h 5409975"/>
              <a:gd name="connsiteX574" fmla="*/ 2577500 w 5958001"/>
              <a:gd name="connsiteY574" fmla="*/ 4807804 h 5409975"/>
              <a:gd name="connsiteX575" fmla="*/ 2565089 w 5958001"/>
              <a:gd name="connsiteY575" fmla="*/ 4811585 h 5409975"/>
              <a:gd name="connsiteX576" fmla="*/ 2552430 w 5958001"/>
              <a:gd name="connsiteY576" fmla="*/ 4814723 h 5409975"/>
              <a:gd name="connsiteX577" fmla="*/ 2540076 w 5958001"/>
              <a:gd name="connsiteY577" fmla="*/ 4817891 h 5409975"/>
              <a:gd name="connsiteX578" fmla="*/ 2527723 w 5958001"/>
              <a:gd name="connsiteY578" fmla="*/ 4821058 h 5409975"/>
              <a:gd name="connsiteX579" fmla="*/ 2514815 w 5958001"/>
              <a:gd name="connsiteY579" fmla="*/ 4823555 h 5409975"/>
              <a:gd name="connsiteX580" fmla="*/ 2502241 w 5958001"/>
              <a:gd name="connsiteY580" fmla="*/ 4825773 h 5409975"/>
              <a:gd name="connsiteX581" fmla="*/ 2489362 w 5958001"/>
              <a:gd name="connsiteY581" fmla="*/ 4827964 h 5409975"/>
              <a:gd name="connsiteX582" fmla="*/ 2476453 w 5958001"/>
              <a:gd name="connsiteY582" fmla="*/ 4830461 h 5409975"/>
              <a:gd name="connsiteX583" fmla="*/ 2463324 w 5958001"/>
              <a:gd name="connsiteY583" fmla="*/ 4832010 h 5409975"/>
              <a:gd name="connsiteX584" fmla="*/ 2450503 w 5958001"/>
              <a:gd name="connsiteY584" fmla="*/ 4833588 h 5409975"/>
              <a:gd name="connsiteX585" fmla="*/ 2437402 w 5958001"/>
              <a:gd name="connsiteY585" fmla="*/ 4834830 h 5409975"/>
              <a:gd name="connsiteX586" fmla="*/ 2424303 w 5958001"/>
              <a:gd name="connsiteY586" fmla="*/ 4836072 h 5409975"/>
              <a:gd name="connsiteX587" fmla="*/ 2410926 w 5958001"/>
              <a:gd name="connsiteY587" fmla="*/ 4836979 h 5409975"/>
              <a:gd name="connsiteX588" fmla="*/ 2397548 w 5958001"/>
              <a:gd name="connsiteY588" fmla="*/ 4837886 h 5409975"/>
              <a:gd name="connsiteX589" fmla="*/ 2384228 w 5958001"/>
              <a:gd name="connsiteY589" fmla="*/ 4838181 h 5409975"/>
              <a:gd name="connsiteX590" fmla="*/ 2370907 w 5958001"/>
              <a:gd name="connsiteY590" fmla="*/ 4838474 h 5409975"/>
              <a:gd name="connsiteX591" fmla="*/ 2357617 w 5958001"/>
              <a:gd name="connsiteY591" fmla="*/ 4838463 h 5409975"/>
              <a:gd name="connsiteX592" fmla="*/ 2344354 w 5958001"/>
              <a:gd name="connsiteY592" fmla="*/ 4838145 h 5409975"/>
              <a:gd name="connsiteX593" fmla="*/ 2330479 w 5958001"/>
              <a:gd name="connsiteY593" fmla="*/ 4837768 h 5409975"/>
              <a:gd name="connsiteX594" fmla="*/ 2316939 w 5958001"/>
              <a:gd name="connsiteY594" fmla="*/ 4837115 h 5409975"/>
              <a:gd name="connsiteX595" fmla="*/ 2303122 w 5958001"/>
              <a:gd name="connsiteY595" fmla="*/ 4836126 h 5409975"/>
              <a:gd name="connsiteX596" fmla="*/ 2289639 w 5958001"/>
              <a:gd name="connsiteY596" fmla="*/ 4834859 h 5409975"/>
              <a:gd name="connsiteX597" fmla="*/ 2275850 w 5958001"/>
              <a:gd name="connsiteY597" fmla="*/ 4833564 h 5409975"/>
              <a:gd name="connsiteX598" fmla="*/ 2261813 w 5958001"/>
              <a:gd name="connsiteY598" fmla="*/ 4831627 h 5409975"/>
              <a:gd name="connsiteX599" fmla="*/ 2248082 w 5958001"/>
              <a:gd name="connsiteY599" fmla="*/ 4829719 h 5409975"/>
              <a:gd name="connsiteX600" fmla="*/ 2234073 w 5958001"/>
              <a:gd name="connsiteY600" fmla="*/ 4827475 h 5409975"/>
              <a:gd name="connsiteX601" fmla="*/ 2220064 w 5958001"/>
              <a:gd name="connsiteY601" fmla="*/ 4825232 h 5409975"/>
              <a:gd name="connsiteX602" fmla="*/ 2206084 w 5958001"/>
              <a:gd name="connsiteY602" fmla="*/ 4822682 h 5409975"/>
              <a:gd name="connsiteX603" fmla="*/ 2192468 w 5958001"/>
              <a:gd name="connsiteY603" fmla="*/ 4819548 h 5409975"/>
              <a:gd name="connsiteX604" fmla="*/ 2178267 w 5958001"/>
              <a:gd name="connsiteY604" fmla="*/ 4816050 h 5409975"/>
              <a:gd name="connsiteX605" fmla="*/ 2164345 w 5958001"/>
              <a:gd name="connsiteY605" fmla="*/ 4812888 h 5409975"/>
              <a:gd name="connsiteX606" fmla="*/ 2150173 w 5958001"/>
              <a:gd name="connsiteY606" fmla="*/ 4809084 h 5409975"/>
              <a:gd name="connsiteX607" fmla="*/ 2136366 w 5958001"/>
              <a:gd name="connsiteY607" fmla="*/ 4804695 h 5409975"/>
              <a:gd name="connsiteX608" fmla="*/ 2122281 w 5958001"/>
              <a:gd name="connsiteY608" fmla="*/ 4799972 h 5409975"/>
              <a:gd name="connsiteX609" fmla="*/ 2108561 w 5958001"/>
              <a:gd name="connsiteY609" fmla="*/ 4794664 h 5409975"/>
              <a:gd name="connsiteX610" fmla="*/ 2095117 w 5958001"/>
              <a:gd name="connsiteY610" fmla="*/ 4789691 h 5409975"/>
              <a:gd name="connsiteX611" fmla="*/ 2081425 w 5958001"/>
              <a:gd name="connsiteY611" fmla="*/ 4784077 h 5409975"/>
              <a:gd name="connsiteX612" fmla="*/ 2067733 w 5958001"/>
              <a:gd name="connsiteY612" fmla="*/ 4778464 h 5409975"/>
              <a:gd name="connsiteX613" fmla="*/ 2054069 w 5958001"/>
              <a:gd name="connsiteY613" fmla="*/ 4772544 h 5409975"/>
              <a:gd name="connsiteX614" fmla="*/ 2040741 w 5958001"/>
              <a:gd name="connsiteY614" fmla="*/ 4766345 h 5409975"/>
              <a:gd name="connsiteX615" fmla="*/ 2027413 w 5958001"/>
              <a:gd name="connsiteY615" fmla="*/ 4760146 h 5409975"/>
              <a:gd name="connsiteX616" fmla="*/ 2013834 w 5958001"/>
              <a:gd name="connsiteY616" fmla="*/ 4753308 h 5409975"/>
              <a:gd name="connsiteX617" fmla="*/ 2000565 w 5958001"/>
              <a:gd name="connsiteY617" fmla="*/ 4746497 h 5409975"/>
              <a:gd name="connsiteX618" fmla="*/ 1987629 w 5958001"/>
              <a:gd name="connsiteY618" fmla="*/ 4739408 h 5409975"/>
              <a:gd name="connsiteX619" fmla="*/ 1974723 w 5958001"/>
              <a:gd name="connsiteY619" fmla="*/ 4732014 h 5409975"/>
              <a:gd name="connsiteX620" fmla="*/ 1961538 w 5958001"/>
              <a:gd name="connsiteY620" fmla="*/ 4724283 h 5409975"/>
              <a:gd name="connsiteX621" fmla="*/ 1948689 w 5958001"/>
              <a:gd name="connsiteY621" fmla="*/ 4716276 h 5409975"/>
              <a:gd name="connsiteX622" fmla="*/ 1935811 w 5958001"/>
              <a:gd name="connsiteY622" fmla="*/ 4708573 h 5409975"/>
              <a:gd name="connsiteX623" fmla="*/ 1923019 w 5958001"/>
              <a:gd name="connsiteY623" fmla="*/ 4699953 h 5409975"/>
              <a:gd name="connsiteX624" fmla="*/ 1910506 w 5958001"/>
              <a:gd name="connsiteY624" fmla="*/ 4691668 h 5409975"/>
              <a:gd name="connsiteX625" fmla="*/ 1897744 w 5958001"/>
              <a:gd name="connsiteY625" fmla="*/ 4682741 h 5409975"/>
              <a:gd name="connsiteX626" fmla="*/ 1885287 w 5958001"/>
              <a:gd name="connsiteY626" fmla="*/ 4673842 h 5409975"/>
              <a:gd name="connsiteX627" fmla="*/ 1872888 w 5958001"/>
              <a:gd name="connsiteY627" fmla="*/ 4664331 h 5409975"/>
              <a:gd name="connsiteX628" fmla="*/ 1861073 w 5958001"/>
              <a:gd name="connsiteY628" fmla="*/ 4655185 h 5409975"/>
              <a:gd name="connsiteX629" fmla="*/ 1849009 w 5958001"/>
              <a:gd name="connsiteY629" fmla="*/ 4645395 h 5409975"/>
              <a:gd name="connsiteX630" fmla="*/ 1836946 w 5958001"/>
              <a:gd name="connsiteY630" fmla="*/ 4635608 h 5409975"/>
              <a:gd name="connsiteX631" fmla="*/ 1824940 w 5958001"/>
              <a:gd name="connsiteY631" fmla="*/ 4625206 h 5409975"/>
              <a:gd name="connsiteX632" fmla="*/ 1813269 w 5958001"/>
              <a:gd name="connsiteY632" fmla="*/ 4614526 h 5409975"/>
              <a:gd name="connsiteX633" fmla="*/ 1801570 w 5958001"/>
              <a:gd name="connsiteY633" fmla="*/ 4604153 h 5409975"/>
              <a:gd name="connsiteX634" fmla="*/ 1790541 w 5958001"/>
              <a:gd name="connsiteY634" fmla="*/ 4593226 h 5409975"/>
              <a:gd name="connsiteX635" fmla="*/ 1778928 w 5958001"/>
              <a:gd name="connsiteY635" fmla="*/ 4581935 h 5409975"/>
              <a:gd name="connsiteX636" fmla="*/ 1767592 w 5958001"/>
              <a:gd name="connsiteY636" fmla="*/ 4570977 h 5409975"/>
              <a:gd name="connsiteX637" fmla="*/ 1756621 w 5958001"/>
              <a:gd name="connsiteY637" fmla="*/ 4559436 h 5409975"/>
              <a:gd name="connsiteX638" fmla="*/ 1745707 w 5958001"/>
              <a:gd name="connsiteY638" fmla="*/ 4547283 h 5409975"/>
              <a:gd name="connsiteX639" fmla="*/ 1735070 w 5958001"/>
              <a:gd name="connsiteY639" fmla="*/ 4535464 h 5409975"/>
              <a:gd name="connsiteX640" fmla="*/ 1724185 w 5958001"/>
              <a:gd name="connsiteY640" fmla="*/ 4523005 h 5409975"/>
              <a:gd name="connsiteX641" fmla="*/ 1713328 w 5958001"/>
              <a:gd name="connsiteY641" fmla="*/ 4510237 h 5409975"/>
              <a:gd name="connsiteX642" fmla="*/ 1702472 w 5958001"/>
              <a:gd name="connsiteY642" fmla="*/ 4497472 h 5409975"/>
              <a:gd name="connsiteX643" fmla="*/ 1691950 w 5958001"/>
              <a:gd name="connsiteY643" fmla="*/ 4484427 h 5409975"/>
              <a:gd name="connsiteX644" fmla="*/ 1681430 w 5958001"/>
              <a:gd name="connsiteY644" fmla="*/ 4471383 h 5409975"/>
              <a:gd name="connsiteX645" fmla="*/ 1671244 w 5958001"/>
              <a:gd name="connsiteY645" fmla="*/ 4458061 h 5409975"/>
              <a:gd name="connsiteX646" fmla="*/ 1660779 w 5958001"/>
              <a:gd name="connsiteY646" fmla="*/ 4444403 h 5409975"/>
              <a:gd name="connsiteX647" fmla="*/ 1650652 w 5958001"/>
              <a:gd name="connsiteY647" fmla="*/ 4430470 h 5409975"/>
              <a:gd name="connsiteX648" fmla="*/ 1640829 w 5958001"/>
              <a:gd name="connsiteY648" fmla="*/ 4416563 h 5409975"/>
              <a:gd name="connsiteX649" fmla="*/ 1630730 w 5958001"/>
              <a:gd name="connsiteY649" fmla="*/ 4402323 h 5409975"/>
              <a:gd name="connsiteX650" fmla="*/ 1620936 w 5958001"/>
              <a:gd name="connsiteY650" fmla="*/ 4388110 h 5409975"/>
              <a:gd name="connsiteX651" fmla="*/ 1611172 w 5958001"/>
              <a:gd name="connsiteY651" fmla="*/ 4373591 h 5409975"/>
              <a:gd name="connsiteX652" fmla="*/ 1602048 w 5958001"/>
              <a:gd name="connsiteY652" fmla="*/ 4358824 h 5409975"/>
              <a:gd name="connsiteX653" fmla="*/ 1592342 w 5958001"/>
              <a:gd name="connsiteY653" fmla="*/ 4343693 h 5409975"/>
              <a:gd name="connsiteX654" fmla="*/ 1583248 w 5958001"/>
              <a:gd name="connsiteY654" fmla="*/ 4328618 h 5409975"/>
              <a:gd name="connsiteX655" fmla="*/ 1574182 w 5958001"/>
              <a:gd name="connsiteY655" fmla="*/ 4313238 h 5409975"/>
              <a:gd name="connsiteX656" fmla="*/ 1565118 w 5958001"/>
              <a:gd name="connsiteY656" fmla="*/ 4297858 h 5409975"/>
              <a:gd name="connsiteX657" fmla="*/ 1556387 w 5958001"/>
              <a:gd name="connsiteY657" fmla="*/ 4282200 h 5409975"/>
              <a:gd name="connsiteX658" fmla="*/ 1547964 w 5958001"/>
              <a:gd name="connsiteY658" fmla="*/ 4266571 h 5409975"/>
              <a:gd name="connsiteX659" fmla="*/ 1539262 w 5958001"/>
              <a:gd name="connsiteY659" fmla="*/ 4250607 h 5409975"/>
              <a:gd name="connsiteX660" fmla="*/ 1530897 w 5958001"/>
              <a:gd name="connsiteY660" fmla="*/ 4234365 h 5409975"/>
              <a:gd name="connsiteX661" fmla="*/ 1523144 w 5958001"/>
              <a:gd name="connsiteY661" fmla="*/ 4218180 h 5409975"/>
              <a:gd name="connsiteX662" fmla="*/ 1515112 w 5958001"/>
              <a:gd name="connsiteY662" fmla="*/ 4201661 h 5409975"/>
              <a:gd name="connsiteX663" fmla="*/ 1507110 w 5958001"/>
              <a:gd name="connsiteY663" fmla="*/ 4184834 h 5409975"/>
              <a:gd name="connsiteX664" fmla="*/ 1499691 w 5958001"/>
              <a:gd name="connsiteY664" fmla="*/ 4168373 h 5409975"/>
              <a:gd name="connsiteX665" fmla="*/ 1492331 w 5958001"/>
              <a:gd name="connsiteY665" fmla="*/ 4151298 h 5409975"/>
              <a:gd name="connsiteX666" fmla="*/ 1485277 w 5958001"/>
              <a:gd name="connsiteY666" fmla="*/ 4134252 h 5409975"/>
              <a:gd name="connsiteX667" fmla="*/ 1478252 w 5958001"/>
              <a:gd name="connsiteY667" fmla="*/ 4116898 h 5409975"/>
              <a:gd name="connsiteX668" fmla="*/ 1471227 w 5958001"/>
              <a:gd name="connsiteY668" fmla="*/ 4099546 h 5409975"/>
              <a:gd name="connsiteX669" fmla="*/ 1464844 w 5958001"/>
              <a:gd name="connsiteY669" fmla="*/ 4081945 h 5409975"/>
              <a:gd name="connsiteX670" fmla="*/ 1458153 w 5958001"/>
              <a:gd name="connsiteY670" fmla="*/ 4064315 h 5409975"/>
              <a:gd name="connsiteX671" fmla="*/ 1445281 w 5958001"/>
              <a:gd name="connsiteY671" fmla="*/ 4026939 h 5409975"/>
              <a:gd name="connsiteX672" fmla="*/ 1433050 w 5958001"/>
              <a:gd name="connsiteY672" fmla="*/ 3989312 h 5409975"/>
              <a:gd name="connsiteX673" fmla="*/ 1421461 w 5958001"/>
              <a:gd name="connsiteY673" fmla="*/ 3951438 h 5409975"/>
              <a:gd name="connsiteX674" fmla="*/ 1412040 w 5958001"/>
              <a:gd name="connsiteY674" fmla="*/ 3919162 h 5409975"/>
              <a:gd name="connsiteX675" fmla="*/ 1411253 w 5958001"/>
              <a:gd name="connsiteY675" fmla="*/ 3924942 h 5409975"/>
              <a:gd name="connsiteX676" fmla="*/ 1409782 w 5958001"/>
              <a:gd name="connsiteY676" fmla="*/ 3937035 h 5409975"/>
              <a:gd name="connsiteX677" fmla="*/ 1408493 w 5958001"/>
              <a:gd name="connsiteY677" fmla="*/ 3948977 h 5409975"/>
              <a:gd name="connsiteX678" fmla="*/ 1407187 w 5958001"/>
              <a:gd name="connsiteY678" fmla="*/ 3961085 h 5409975"/>
              <a:gd name="connsiteX679" fmla="*/ 1406065 w 5958001"/>
              <a:gd name="connsiteY679" fmla="*/ 3973042 h 5409975"/>
              <a:gd name="connsiteX680" fmla="*/ 1404292 w 5958001"/>
              <a:gd name="connsiteY680" fmla="*/ 3990132 h 5409975"/>
              <a:gd name="connsiteX681" fmla="*/ 1402534 w 5958001"/>
              <a:gd name="connsiteY681" fmla="*/ 4007057 h 5409975"/>
              <a:gd name="connsiteX682" fmla="*/ 1400460 w 5958001"/>
              <a:gd name="connsiteY682" fmla="*/ 4023784 h 5409975"/>
              <a:gd name="connsiteX683" fmla="*/ 1398236 w 5958001"/>
              <a:gd name="connsiteY683" fmla="*/ 4040329 h 5409975"/>
              <a:gd name="connsiteX684" fmla="*/ 1395861 w 5958001"/>
              <a:gd name="connsiteY684" fmla="*/ 4056692 h 5409975"/>
              <a:gd name="connsiteX685" fmla="*/ 1393320 w 5958001"/>
              <a:gd name="connsiteY685" fmla="*/ 4073040 h 5409975"/>
              <a:gd name="connsiteX686" fmla="*/ 1390343 w 5958001"/>
              <a:gd name="connsiteY686" fmla="*/ 4088677 h 5409975"/>
              <a:gd name="connsiteX687" fmla="*/ 1387516 w 5958001"/>
              <a:gd name="connsiteY687" fmla="*/ 4104495 h 5409975"/>
              <a:gd name="connsiteX688" fmla="*/ 1384208 w 5958001"/>
              <a:gd name="connsiteY688" fmla="*/ 4120101 h 5409975"/>
              <a:gd name="connsiteX689" fmla="*/ 1380930 w 5958001"/>
              <a:gd name="connsiteY689" fmla="*/ 4135374 h 5409975"/>
              <a:gd name="connsiteX690" fmla="*/ 1377336 w 5958001"/>
              <a:gd name="connsiteY690" fmla="*/ 4150451 h 5409975"/>
              <a:gd name="connsiteX691" fmla="*/ 1373424 w 5958001"/>
              <a:gd name="connsiteY691" fmla="*/ 4165330 h 5409975"/>
              <a:gd name="connsiteX692" fmla="*/ 1369364 w 5958001"/>
              <a:gd name="connsiteY692" fmla="*/ 4180026 h 5409975"/>
              <a:gd name="connsiteX693" fmla="*/ 1365151 w 5958001"/>
              <a:gd name="connsiteY693" fmla="*/ 4194543 h 5409975"/>
              <a:gd name="connsiteX694" fmla="*/ 1360488 w 5958001"/>
              <a:gd name="connsiteY694" fmla="*/ 4208513 h 5409975"/>
              <a:gd name="connsiteX695" fmla="*/ 1355810 w 5958001"/>
              <a:gd name="connsiteY695" fmla="*/ 4222649 h 5409975"/>
              <a:gd name="connsiteX696" fmla="*/ 1350830 w 5958001"/>
              <a:gd name="connsiteY696" fmla="*/ 4236423 h 5409975"/>
              <a:gd name="connsiteX697" fmla="*/ 1345715 w 5958001"/>
              <a:gd name="connsiteY697" fmla="*/ 4249848 h 5409975"/>
              <a:gd name="connsiteX698" fmla="*/ 1340133 w 5958001"/>
              <a:gd name="connsiteY698" fmla="*/ 4262894 h 5409975"/>
              <a:gd name="connsiteX699" fmla="*/ 1334552 w 5958001"/>
              <a:gd name="connsiteY699" fmla="*/ 4275941 h 5409975"/>
              <a:gd name="connsiteX700" fmla="*/ 1328654 w 5958001"/>
              <a:gd name="connsiteY700" fmla="*/ 4288789 h 5409975"/>
              <a:gd name="connsiteX701" fmla="*/ 1322470 w 5958001"/>
              <a:gd name="connsiteY701" fmla="*/ 4301110 h 5409975"/>
              <a:gd name="connsiteX702" fmla="*/ 1316120 w 5958001"/>
              <a:gd name="connsiteY702" fmla="*/ 4313415 h 5409975"/>
              <a:gd name="connsiteX703" fmla="*/ 1309319 w 5958001"/>
              <a:gd name="connsiteY703" fmla="*/ 4325173 h 5409975"/>
              <a:gd name="connsiteX704" fmla="*/ 1302517 w 5958001"/>
              <a:gd name="connsiteY704" fmla="*/ 4336932 h 5409975"/>
              <a:gd name="connsiteX705" fmla="*/ 1295250 w 5958001"/>
              <a:gd name="connsiteY705" fmla="*/ 4348312 h 5409975"/>
              <a:gd name="connsiteX706" fmla="*/ 1287832 w 5958001"/>
              <a:gd name="connsiteY706" fmla="*/ 4359511 h 5409975"/>
              <a:gd name="connsiteX707" fmla="*/ 1280127 w 5958001"/>
              <a:gd name="connsiteY707" fmla="*/ 4370179 h 5409975"/>
              <a:gd name="connsiteX708" fmla="*/ 1272091 w 5958001"/>
              <a:gd name="connsiteY708" fmla="*/ 4380818 h 5409975"/>
              <a:gd name="connsiteX709" fmla="*/ 1263921 w 5958001"/>
              <a:gd name="connsiteY709" fmla="*/ 4391108 h 5409975"/>
              <a:gd name="connsiteX710" fmla="*/ 1255283 w 5958001"/>
              <a:gd name="connsiteY710" fmla="*/ 4401019 h 5409975"/>
              <a:gd name="connsiteX711" fmla="*/ 1246494 w 5958001"/>
              <a:gd name="connsiteY711" fmla="*/ 4410748 h 5409975"/>
              <a:gd name="connsiteX712" fmla="*/ 1241692 w 5958001"/>
              <a:gd name="connsiteY712" fmla="*/ 4415492 h 5409975"/>
              <a:gd name="connsiteX713" fmla="*/ 1237041 w 5958001"/>
              <a:gd name="connsiteY713" fmla="*/ 4420416 h 5409975"/>
              <a:gd name="connsiteX714" fmla="*/ 1232255 w 5958001"/>
              <a:gd name="connsiteY714" fmla="*/ 4424993 h 5409975"/>
              <a:gd name="connsiteX715" fmla="*/ 1227454 w 5958001"/>
              <a:gd name="connsiteY715" fmla="*/ 4429736 h 5409975"/>
              <a:gd name="connsiteX716" fmla="*/ 1222502 w 5958001"/>
              <a:gd name="connsiteY716" fmla="*/ 4434297 h 5409975"/>
              <a:gd name="connsiteX717" fmla="*/ 1217399 w 5958001"/>
              <a:gd name="connsiteY717" fmla="*/ 4438676 h 5409975"/>
              <a:gd name="connsiteX718" fmla="*/ 1212447 w 5958001"/>
              <a:gd name="connsiteY718" fmla="*/ 4443237 h 5409975"/>
              <a:gd name="connsiteX719" fmla="*/ 1207360 w 5958001"/>
              <a:gd name="connsiteY719" fmla="*/ 4447450 h 5409975"/>
              <a:gd name="connsiteX720" fmla="*/ 1202273 w 5958001"/>
              <a:gd name="connsiteY720" fmla="*/ 4451663 h 5409975"/>
              <a:gd name="connsiteX721" fmla="*/ 1196854 w 5958001"/>
              <a:gd name="connsiteY721" fmla="*/ 4455845 h 5409975"/>
              <a:gd name="connsiteX722" fmla="*/ 1191617 w 5958001"/>
              <a:gd name="connsiteY722" fmla="*/ 4459877 h 5409975"/>
              <a:gd name="connsiteX723" fmla="*/ 1186213 w 5958001"/>
              <a:gd name="connsiteY723" fmla="*/ 4463892 h 5409975"/>
              <a:gd name="connsiteX724" fmla="*/ 1180658 w 5958001"/>
              <a:gd name="connsiteY724" fmla="*/ 4467728 h 5409975"/>
              <a:gd name="connsiteX725" fmla="*/ 1175271 w 5958001"/>
              <a:gd name="connsiteY725" fmla="*/ 4471577 h 5409975"/>
              <a:gd name="connsiteX726" fmla="*/ 1169732 w 5958001"/>
              <a:gd name="connsiteY726" fmla="*/ 4475246 h 5409975"/>
              <a:gd name="connsiteX727" fmla="*/ 1164013 w 5958001"/>
              <a:gd name="connsiteY727" fmla="*/ 4479064 h 5409975"/>
              <a:gd name="connsiteX728" fmla="*/ 1158339 w 5958001"/>
              <a:gd name="connsiteY728" fmla="*/ 4482385 h 5409975"/>
              <a:gd name="connsiteX729" fmla="*/ 1152634 w 5958001"/>
              <a:gd name="connsiteY729" fmla="*/ 4486038 h 5409975"/>
              <a:gd name="connsiteX730" fmla="*/ 1146645 w 5958001"/>
              <a:gd name="connsiteY730" fmla="*/ 4489160 h 5409975"/>
              <a:gd name="connsiteX731" fmla="*/ 1140956 w 5958001"/>
              <a:gd name="connsiteY731" fmla="*/ 4492647 h 5409975"/>
              <a:gd name="connsiteX732" fmla="*/ 1134982 w 5958001"/>
              <a:gd name="connsiteY732" fmla="*/ 4495604 h 5409975"/>
              <a:gd name="connsiteX733" fmla="*/ 1128826 w 5958001"/>
              <a:gd name="connsiteY733" fmla="*/ 4498711 h 5409975"/>
              <a:gd name="connsiteX734" fmla="*/ 1122851 w 5958001"/>
              <a:gd name="connsiteY734" fmla="*/ 4501669 h 5409975"/>
              <a:gd name="connsiteX735" fmla="*/ 1116712 w 5958001"/>
              <a:gd name="connsiteY735" fmla="*/ 4504611 h 5409975"/>
              <a:gd name="connsiteX736" fmla="*/ 1110436 w 5958001"/>
              <a:gd name="connsiteY736" fmla="*/ 4507205 h 5409975"/>
              <a:gd name="connsiteX737" fmla="*/ 1104161 w 5958001"/>
              <a:gd name="connsiteY737" fmla="*/ 4509798 h 5409975"/>
              <a:gd name="connsiteX738" fmla="*/ 1097870 w 5958001"/>
              <a:gd name="connsiteY738" fmla="*/ 4512558 h 5409975"/>
              <a:gd name="connsiteX739" fmla="*/ 1091460 w 5958001"/>
              <a:gd name="connsiteY739" fmla="*/ 4514804 h 5409975"/>
              <a:gd name="connsiteX740" fmla="*/ 1085036 w 5958001"/>
              <a:gd name="connsiteY740" fmla="*/ 4517216 h 5409975"/>
              <a:gd name="connsiteX741" fmla="*/ 1078459 w 5958001"/>
              <a:gd name="connsiteY741" fmla="*/ 4519446 h 5409975"/>
              <a:gd name="connsiteX742" fmla="*/ 1072064 w 5958001"/>
              <a:gd name="connsiteY742" fmla="*/ 4521527 h 5409975"/>
              <a:gd name="connsiteX743" fmla="*/ 1065353 w 5958001"/>
              <a:gd name="connsiteY743" fmla="*/ 4523409 h 5409975"/>
              <a:gd name="connsiteX744" fmla="*/ 1058627 w 5958001"/>
              <a:gd name="connsiteY744" fmla="*/ 4525458 h 5409975"/>
              <a:gd name="connsiteX745" fmla="*/ 1051765 w 5958001"/>
              <a:gd name="connsiteY745" fmla="*/ 4527159 h 5409975"/>
              <a:gd name="connsiteX746" fmla="*/ 1045070 w 5958001"/>
              <a:gd name="connsiteY746" fmla="*/ 4528876 h 5409975"/>
              <a:gd name="connsiteX747" fmla="*/ 1038375 w 5958001"/>
              <a:gd name="connsiteY747" fmla="*/ 4530592 h 5409975"/>
              <a:gd name="connsiteX748" fmla="*/ 1031379 w 5958001"/>
              <a:gd name="connsiteY748" fmla="*/ 4531945 h 5409975"/>
              <a:gd name="connsiteX749" fmla="*/ 1024563 w 5958001"/>
              <a:gd name="connsiteY749" fmla="*/ 4533148 h 5409975"/>
              <a:gd name="connsiteX750" fmla="*/ 1017583 w 5958001"/>
              <a:gd name="connsiteY750" fmla="*/ 4534335 h 5409975"/>
              <a:gd name="connsiteX751" fmla="*/ 1010587 w 5958001"/>
              <a:gd name="connsiteY751" fmla="*/ 4535689 h 5409975"/>
              <a:gd name="connsiteX752" fmla="*/ 1003471 w 5958001"/>
              <a:gd name="connsiteY752" fmla="*/ 4536528 h 5409975"/>
              <a:gd name="connsiteX753" fmla="*/ 996521 w 5958001"/>
              <a:gd name="connsiteY753" fmla="*/ 4537383 h 5409975"/>
              <a:gd name="connsiteX754" fmla="*/ 989422 w 5958001"/>
              <a:gd name="connsiteY754" fmla="*/ 4538057 h 5409975"/>
              <a:gd name="connsiteX755" fmla="*/ 982322 w 5958001"/>
              <a:gd name="connsiteY755" fmla="*/ 4538729 h 5409975"/>
              <a:gd name="connsiteX756" fmla="*/ 975071 w 5958001"/>
              <a:gd name="connsiteY756" fmla="*/ 4539222 h 5409975"/>
              <a:gd name="connsiteX757" fmla="*/ 967821 w 5958001"/>
              <a:gd name="connsiteY757" fmla="*/ 4539713 h 5409975"/>
              <a:gd name="connsiteX758" fmla="*/ 960601 w 5958001"/>
              <a:gd name="connsiteY758" fmla="*/ 4539872 h 5409975"/>
              <a:gd name="connsiteX759" fmla="*/ 953382 w 5958001"/>
              <a:gd name="connsiteY759" fmla="*/ 4540032 h 5409975"/>
              <a:gd name="connsiteX760" fmla="*/ 946179 w 5958001"/>
              <a:gd name="connsiteY760" fmla="*/ 4540025 h 5409975"/>
              <a:gd name="connsiteX761" fmla="*/ 938990 w 5958001"/>
              <a:gd name="connsiteY761" fmla="*/ 4539853 h 5409975"/>
              <a:gd name="connsiteX762" fmla="*/ 931470 w 5958001"/>
              <a:gd name="connsiteY762" fmla="*/ 4539649 h 5409975"/>
              <a:gd name="connsiteX763" fmla="*/ 924131 w 5958001"/>
              <a:gd name="connsiteY763" fmla="*/ 4539295 h 5409975"/>
              <a:gd name="connsiteX764" fmla="*/ 916642 w 5958001"/>
              <a:gd name="connsiteY764" fmla="*/ 4538759 h 5409975"/>
              <a:gd name="connsiteX765" fmla="*/ 909336 w 5958001"/>
              <a:gd name="connsiteY765" fmla="*/ 4538072 h 5409975"/>
              <a:gd name="connsiteX766" fmla="*/ 901861 w 5958001"/>
              <a:gd name="connsiteY766" fmla="*/ 4537371 h 5409975"/>
              <a:gd name="connsiteX767" fmla="*/ 894253 w 5958001"/>
              <a:gd name="connsiteY767" fmla="*/ 4536320 h 5409975"/>
              <a:gd name="connsiteX768" fmla="*/ 886811 w 5958001"/>
              <a:gd name="connsiteY768" fmla="*/ 4535287 h 5409975"/>
              <a:gd name="connsiteX769" fmla="*/ 879219 w 5958001"/>
              <a:gd name="connsiteY769" fmla="*/ 4534070 h 5409975"/>
              <a:gd name="connsiteX770" fmla="*/ 871626 w 5958001"/>
              <a:gd name="connsiteY770" fmla="*/ 4532854 h 5409975"/>
              <a:gd name="connsiteX771" fmla="*/ 864049 w 5958001"/>
              <a:gd name="connsiteY771" fmla="*/ 4531472 h 5409975"/>
              <a:gd name="connsiteX772" fmla="*/ 856669 w 5958001"/>
              <a:gd name="connsiteY772" fmla="*/ 4529773 h 5409975"/>
              <a:gd name="connsiteX773" fmla="*/ 848972 w 5958001"/>
              <a:gd name="connsiteY773" fmla="*/ 4527878 h 5409975"/>
              <a:gd name="connsiteX774" fmla="*/ 841427 w 5958001"/>
              <a:gd name="connsiteY774" fmla="*/ 4526164 h 5409975"/>
              <a:gd name="connsiteX775" fmla="*/ 833745 w 5958001"/>
              <a:gd name="connsiteY775" fmla="*/ 4524102 h 5409975"/>
              <a:gd name="connsiteX776" fmla="*/ 826263 w 5958001"/>
              <a:gd name="connsiteY776" fmla="*/ 4521724 h 5409975"/>
              <a:gd name="connsiteX777" fmla="*/ 818629 w 5958001"/>
              <a:gd name="connsiteY777" fmla="*/ 4519163 h 5409975"/>
              <a:gd name="connsiteX778" fmla="*/ 811192 w 5958001"/>
              <a:gd name="connsiteY778" fmla="*/ 4516287 h 5409975"/>
              <a:gd name="connsiteX779" fmla="*/ 803905 w 5958001"/>
              <a:gd name="connsiteY779" fmla="*/ 4513592 h 5409975"/>
              <a:gd name="connsiteX780" fmla="*/ 796485 w 5958001"/>
              <a:gd name="connsiteY780" fmla="*/ 4510549 h 5409975"/>
              <a:gd name="connsiteX781" fmla="*/ 789064 w 5958001"/>
              <a:gd name="connsiteY781" fmla="*/ 4507507 h 5409975"/>
              <a:gd name="connsiteX782" fmla="*/ 781658 w 5958001"/>
              <a:gd name="connsiteY782" fmla="*/ 4504298 h 5409975"/>
              <a:gd name="connsiteX783" fmla="*/ 774435 w 5958001"/>
              <a:gd name="connsiteY783" fmla="*/ 4500939 h 5409975"/>
              <a:gd name="connsiteX784" fmla="*/ 767211 w 5958001"/>
              <a:gd name="connsiteY784" fmla="*/ 4497579 h 5409975"/>
              <a:gd name="connsiteX785" fmla="*/ 759851 w 5958001"/>
              <a:gd name="connsiteY785" fmla="*/ 4493872 h 5409975"/>
              <a:gd name="connsiteX786" fmla="*/ 752660 w 5958001"/>
              <a:gd name="connsiteY786" fmla="*/ 4490181 h 5409975"/>
              <a:gd name="connsiteX787" fmla="*/ 745649 w 5958001"/>
              <a:gd name="connsiteY787" fmla="*/ 4486339 h 5409975"/>
              <a:gd name="connsiteX788" fmla="*/ 738653 w 5958001"/>
              <a:gd name="connsiteY788" fmla="*/ 4482331 h 5409975"/>
              <a:gd name="connsiteX789" fmla="*/ 731507 w 5958001"/>
              <a:gd name="connsiteY789" fmla="*/ 4478141 h 5409975"/>
              <a:gd name="connsiteX790" fmla="*/ 724543 w 5958001"/>
              <a:gd name="connsiteY790" fmla="*/ 4473801 h 5409975"/>
              <a:gd name="connsiteX791" fmla="*/ 717563 w 5958001"/>
              <a:gd name="connsiteY791" fmla="*/ 4469627 h 5409975"/>
              <a:gd name="connsiteX792" fmla="*/ 710631 w 5958001"/>
              <a:gd name="connsiteY792" fmla="*/ 4464955 h 5409975"/>
              <a:gd name="connsiteX793" fmla="*/ 703848 w 5958001"/>
              <a:gd name="connsiteY793" fmla="*/ 4460464 h 5409975"/>
              <a:gd name="connsiteX794" fmla="*/ 696931 w 5958001"/>
              <a:gd name="connsiteY794" fmla="*/ 4455625 h 5409975"/>
              <a:gd name="connsiteX795" fmla="*/ 690179 w 5958001"/>
              <a:gd name="connsiteY795" fmla="*/ 4450803 h 5409975"/>
              <a:gd name="connsiteX796" fmla="*/ 683460 w 5958001"/>
              <a:gd name="connsiteY796" fmla="*/ 4445648 h 5409975"/>
              <a:gd name="connsiteX797" fmla="*/ 677056 w 5958001"/>
              <a:gd name="connsiteY797" fmla="*/ 4440691 h 5409975"/>
              <a:gd name="connsiteX798" fmla="*/ 670518 w 5958001"/>
              <a:gd name="connsiteY798" fmla="*/ 4435385 h 5409975"/>
              <a:gd name="connsiteX799" fmla="*/ 663980 w 5958001"/>
              <a:gd name="connsiteY799" fmla="*/ 4430080 h 5409975"/>
              <a:gd name="connsiteX800" fmla="*/ 657473 w 5958001"/>
              <a:gd name="connsiteY800" fmla="*/ 4424442 h 5409975"/>
              <a:gd name="connsiteX801" fmla="*/ 651148 w 5958001"/>
              <a:gd name="connsiteY801" fmla="*/ 4418654 h 5409975"/>
              <a:gd name="connsiteX802" fmla="*/ 644805 w 5958001"/>
              <a:gd name="connsiteY802" fmla="*/ 4413032 h 5409975"/>
              <a:gd name="connsiteX803" fmla="*/ 638828 w 5958001"/>
              <a:gd name="connsiteY803" fmla="*/ 4407109 h 5409975"/>
              <a:gd name="connsiteX804" fmla="*/ 632534 w 5958001"/>
              <a:gd name="connsiteY804" fmla="*/ 4400990 h 5409975"/>
              <a:gd name="connsiteX805" fmla="*/ 626390 w 5958001"/>
              <a:gd name="connsiteY805" fmla="*/ 4395050 h 5409975"/>
              <a:gd name="connsiteX806" fmla="*/ 620443 w 5958001"/>
              <a:gd name="connsiteY806" fmla="*/ 4388795 h 5409975"/>
              <a:gd name="connsiteX807" fmla="*/ 614529 w 5958001"/>
              <a:gd name="connsiteY807" fmla="*/ 4382209 h 5409975"/>
              <a:gd name="connsiteX808" fmla="*/ 608764 w 5958001"/>
              <a:gd name="connsiteY808" fmla="*/ 4375803 h 5409975"/>
              <a:gd name="connsiteX809" fmla="*/ 602864 w 5958001"/>
              <a:gd name="connsiteY809" fmla="*/ 4369050 h 5409975"/>
              <a:gd name="connsiteX810" fmla="*/ 596979 w 5958001"/>
              <a:gd name="connsiteY810" fmla="*/ 4362131 h 5409975"/>
              <a:gd name="connsiteX811" fmla="*/ 591096 w 5958001"/>
              <a:gd name="connsiteY811" fmla="*/ 4355212 h 5409975"/>
              <a:gd name="connsiteX812" fmla="*/ 585393 w 5958001"/>
              <a:gd name="connsiteY812" fmla="*/ 4348142 h 5409975"/>
              <a:gd name="connsiteX813" fmla="*/ 579691 w 5958001"/>
              <a:gd name="connsiteY813" fmla="*/ 4341071 h 5409975"/>
              <a:gd name="connsiteX814" fmla="*/ 574170 w 5958001"/>
              <a:gd name="connsiteY814" fmla="*/ 4333852 h 5409975"/>
              <a:gd name="connsiteX815" fmla="*/ 568499 w 5958001"/>
              <a:gd name="connsiteY815" fmla="*/ 4326449 h 5409975"/>
              <a:gd name="connsiteX816" fmla="*/ 563009 w 5958001"/>
              <a:gd name="connsiteY816" fmla="*/ 4318897 h 5409975"/>
              <a:gd name="connsiteX817" fmla="*/ 557686 w 5958001"/>
              <a:gd name="connsiteY817" fmla="*/ 4311360 h 5409975"/>
              <a:gd name="connsiteX818" fmla="*/ 552212 w 5958001"/>
              <a:gd name="connsiteY818" fmla="*/ 4303641 h 5409975"/>
              <a:gd name="connsiteX819" fmla="*/ 546904 w 5958001"/>
              <a:gd name="connsiteY819" fmla="*/ 4295939 h 5409975"/>
              <a:gd name="connsiteX820" fmla="*/ 541612 w 5958001"/>
              <a:gd name="connsiteY820" fmla="*/ 4288069 h 5409975"/>
              <a:gd name="connsiteX821" fmla="*/ 536667 w 5958001"/>
              <a:gd name="connsiteY821" fmla="*/ 4280065 h 5409975"/>
              <a:gd name="connsiteX822" fmla="*/ 531406 w 5958001"/>
              <a:gd name="connsiteY822" fmla="*/ 4271864 h 5409975"/>
              <a:gd name="connsiteX823" fmla="*/ 526477 w 5958001"/>
              <a:gd name="connsiteY823" fmla="*/ 4263694 h 5409975"/>
              <a:gd name="connsiteX824" fmla="*/ 521564 w 5958001"/>
              <a:gd name="connsiteY824" fmla="*/ 4255358 h 5409975"/>
              <a:gd name="connsiteX825" fmla="*/ 516651 w 5958001"/>
              <a:gd name="connsiteY825" fmla="*/ 4247023 h 5409975"/>
              <a:gd name="connsiteX826" fmla="*/ 511920 w 5958001"/>
              <a:gd name="connsiteY826" fmla="*/ 4238536 h 5409975"/>
              <a:gd name="connsiteX827" fmla="*/ 507354 w 5958001"/>
              <a:gd name="connsiteY827" fmla="*/ 4230066 h 5409975"/>
              <a:gd name="connsiteX828" fmla="*/ 502637 w 5958001"/>
              <a:gd name="connsiteY828" fmla="*/ 4221412 h 5409975"/>
              <a:gd name="connsiteX829" fmla="*/ 498103 w 5958001"/>
              <a:gd name="connsiteY829" fmla="*/ 4212610 h 5409975"/>
              <a:gd name="connsiteX830" fmla="*/ 493901 w 5958001"/>
              <a:gd name="connsiteY830" fmla="*/ 4203838 h 5409975"/>
              <a:gd name="connsiteX831" fmla="*/ 489548 w 5958001"/>
              <a:gd name="connsiteY831" fmla="*/ 4194884 h 5409975"/>
              <a:gd name="connsiteX832" fmla="*/ 485211 w 5958001"/>
              <a:gd name="connsiteY832" fmla="*/ 4185765 h 5409975"/>
              <a:gd name="connsiteX833" fmla="*/ 481191 w 5958001"/>
              <a:gd name="connsiteY833" fmla="*/ 4176842 h 5409975"/>
              <a:gd name="connsiteX834" fmla="*/ 477202 w 5958001"/>
              <a:gd name="connsiteY834" fmla="*/ 4167589 h 5409975"/>
              <a:gd name="connsiteX835" fmla="*/ 473378 w 5958001"/>
              <a:gd name="connsiteY835" fmla="*/ 4158349 h 5409975"/>
              <a:gd name="connsiteX836" fmla="*/ 469570 w 5958001"/>
              <a:gd name="connsiteY836" fmla="*/ 4148943 h 5409975"/>
              <a:gd name="connsiteX837" fmla="*/ 465763 w 5958001"/>
              <a:gd name="connsiteY837" fmla="*/ 4139540 h 5409975"/>
              <a:gd name="connsiteX838" fmla="*/ 462303 w 5958001"/>
              <a:gd name="connsiteY838" fmla="*/ 4129999 h 5409975"/>
              <a:gd name="connsiteX839" fmla="*/ 458677 w 5958001"/>
              <a:gd name="connsiteY839" fmla="*/ 4120445 h 5409975"/>
              <a:gd name="connsiteX840" fmla="*/ 451701 w 5958001"/>
              <a:gd name="connsiteY840" fmla="*/ 4100186 h 5409975"/>
              <a:gd name="connsiteX841" fmla="*/ 445072 w 5958001"/>
              <a:gd name="connsiteY841" fmla="*/ 4079793 h 5409975"/>
              <a:gd name="connsiteX842" fmla="*/ 438790 w 5958001"/>
              <a:gd name="connsiteY842" fmla="*/ 4059266 h 5409975"/>
              <a:gd name="connsiteX843" fmla="*/ 432707 w 5958001"/>
              <a:gd name="connsiteY843" fmla="*/ 4038422 h 5409975"/>
              <a:gd name="connsiteX844" fmla="*/ 426955 w 5958001"/>
              <a:gd name="connsiteY844" fmla="*/ 4017609 h 5409975"/>
              <a:gd name="connsiteX845" fmla="*/ 421551 w 5958001"/>
              <a:gd name="connsiteY845" fmla="*/ 3996662 h 5409975"/>
              <a:gd name="connsiteX846" fmla="*/ 416660 w 5958001"/>
              <a:gd name="connsiteY846" fmla="*/ 3975595 h 5409975"/>
              <a:gd name="connsiteX847" fmla="*/ 411787 w 5958001"/>
              <a:gd name="connsiteY847" fmla="*/ 3954362 h 5409975"/>
              <a:gd name="connsiteX848" fmla="*/ 407228 w 5958001"/>
              <a:gd name="connsiteY848" fmla="*/ 3933326 h 5409975"/>
              <a:gd name="connsiteX849" fmla="*/ 403049 w 5958001"/>
              <a:gd name="connsiteY849" fmla="*/ 3911823 h 5409975"/>
              <a:gd name="connsiteX850" fmla="*/ 399338 w 5958001"/>
              <a:gd name="connsiteY850" fmla="*/ 3890700 h 5409975"/>
              <a:gd name="connsiteX851" fmla="*/ 395657 w 5958001"/>
              <a:gd name="connsiteY851" fmla="*/ 3869243 h 5409975"/>
              <a:gd name="connsiteX852" fmla="*/ 392473 w 5958001"/>
              <a:gd name="connsiteY852" fmla="*/ 3847834 h 5409975"/>
              <a:gd name="connsiteX853" fmla="*/ 389457 w 5958001"/>
              <a:gd name="connsiteY853" fmla="*/ 3826440 h 5409975"/>
              <a:gd name="connsiteX854" fmla="*/ 386773 w 5958001"/>
              <a:gd name="connsiteY854" fmla="*/ 3805078 h 5409975"/>
              <a:gd name="connsiteX855" fmla="*/ 384406 w 5958001"/>
              <a:gd name="connsiteY855" fmla="*/ 3783914 h 5409975"/>
              <a:gd name="connsiteX856" fmla="*/ 382400 w 5958001"/>
              <a:gd name="connsiteY856" fmla="*/ 3762447 h 5409975"/>
              <a:gd name="connsiteX857" fmla="*/ 380697 w 5958001"/>
              <a:gd name="connsiteY857" fmla="*/ 3741344 h 5409975"/>
              <a:gd name="connsiteX858" fmla="*/ 379176 w 5958001"/>
              <a:gd name="connsiteY858" fmla="*/ 3720090 h 5409975"/>
              <a:gd name="connsiteX859" fmla="*/ 378137 w 5958001"/>
              <a:gd name="connsiteY859" fmla="*/ 3699050 h 5409975"/>
              <a:gd name="connsiteX860" fmla="*/ 377082 w 5958001"/>
              <a:gd name="connsiteY860" fmla="*/ 3678176 h 5409975"/>
              <a:gd name="connsiteX861" fmla="*/ 376707 w 5958001"/>
              <a:gd name="connsiteY861" fmla="*/ 3657198 h 5409975"/>
              <a:gd name="connsiteX862" fmla="*/ 376466 w 5958001"/>
              <a:gd name="connsiteY862" fmla="*/ 3636569 h 5409975"/>
              <a:gd name="connsiteX863" fmla="*/ 376559 w 5958001"/>
              <a:gd name="connsiteY863" fmla="*/ 3615970 h 5409975"/>
              <a:gd name="connsiteX864" fmla="*/ 376620 w 5958001"/>
              <a:gd name="connsiteY864" fmla="*/ 3595703 h 5409975"/>
              <a:gd name="connsiteX865" fmla="*/ 377361 w 5958001"/>
              <a:gd name="connsiteY865" fmla="*/ 3575333 h 5409975"/>
              <a:gd name="connsiteX866" fmla="*/ 378236 w 5958001"/>
              <a:gd name="connsiteY866" fmla="*/ 3555309 h 5409975"/>
              <a:gd name="connsiteX867" fmla="*/ 379429 w 5958001"/>
              <a:gd name="connsiteY867" fmla="*/ 3535485 h 5409975"/>
              <a:gd name="connsiteX868" fmla="*/ 380922 w 5958001"/>
              <a:gd name="connsiteY868" fmla="*/ 3516022 h 5409975"/>
              <a:gd name="connsiteX869" fmla="*/ 382748 w 5958001"/>
              <a:gd name="connsiteY869" fmla="*/ 3496591 h 5409975"/>
              <a:gd name="connsiteX870" fmla="*/ 384874 w 5958001"/>
              <a:gd name="connsiteY870" fmla="*/ 3477524 h 5409975"/>
              <a:gd name="connsiteX871" fmla="*/ 387151 w 5958001"/>
              <a:gd name="connsiteY871" fmla="*/ 3458638 h 5409975"/>
              <a:gd name="connsiteX872" fmla="*/ 389078 w 5958001"/>
              <a:gd name="connsiteY872" fmla="*/ 3445249 h 5409975"/>
              <a:gd name="connsiteX873" fmla="*/ 391006 w 5958001"/>
              <a:gd name="connsiteY873" fmla="*/ 3431858 h 5409975"/>
              <a:gd name="connsiteX874" fmla="*/ 392934 w 5958001"/>
              <a:gd name="connsiteY874" fmla="*/ 3418469 h 5409975"/>
              <a:gd name="connsiteX875" fmla="*/ 395029 w 5958001"/>
              <a:gd name="connsiteY875" fmla="*/ 3405095 h 5409975"/>
              <a:gd name="connsiteX876" fmla="*/ 397273 w 5958001"/>
              <a:gd name="connsiteY876" fmla="*/ 3391903 h 5409975"/>
              <a:gd name="connsiteX877" fmla="*/ 399534 w 5958001"/>
              <a:gd name="connsiteY877" fmla="*/ 3378544 h 5409975"/>
              <a:gd name="connsiteX878" fmla="*/ 401943 w 5958001"/>
              <a:gd name="connsiteY878" fmla="*/ 3365367 h 5409975"/>
              <a:gd name="connsiteX879" fmla="*/ 404354 w 5958001"/>
              <a:gd name="connsiteY879" fmla="*/ 3352190 h 5409975"/>
              <a:gd name="connsiteX880" fmla="*/ 406765 w 5958001"/>
              <a:gd name="connsiteY880" fmla="*/ 3339013 h 5409975"/>
              <a:gd name="connsiteX881" fmla="*/ 409358 w 5958001"/>
              <a:gd name="connsiteY881" fmla="*/ 3325685 h 5409975"/>
              <a:gd name="connsiteX882" fmla="*/ 412084 w 5958001"/>
              <a:gd name="connsiteY882" fmla="*/ 3312705 h 5409975"/>
              <a:gd name="connsiteX883" fmla="*/ 414994 w 5958001"/>
              <a:gd name="connsiteY883" fmla="*/ 3299576 h 5409975"/>
              <a:gd name="connsiteX884" fmla="*/ 420629 w 5958001"/>
              <a:gd name="connsiteY884" fmla="*/ 3273466 h 5409975"/>
              <a:gd name="connsiteX885" fmla="*/ 426914 w 5958001"/>
              <a:gd name="connsiteY885" fmla="*/ 3247585 h 5409975"/>
              <a:gd name="connsiteX886" fmla="*/ 433214 w 5958001"/>
              <a:gd name="connsiteY886" fmla="*/ 3221538 h 5409975"/>
              <a:gd name="connsiteX887" fmla="*/ 439982 w 5958001"/>
              <a:gd name="connsiteY887" fmla="*/ 3195870 h 5409975"/>
              <a:gd name="connsiteX888" fmla="*/ 446915 w 5958001"/>
              <a:gd name="connsiteY888" fmla="*/ 3170217 h 5409975"/>
              <a:gd name="connsiteX889" fmla="*/ 454166 w 5958001"/>
              <a:gd name="connsiteY889" fmla="*/ 3144761 h 5409975"/>
              <a:gd name="connsiteX890" fmla="*/ 461763 w 5958001"/>
              <a:gd name="connsiteY890" fmla="*/ 3119172 h 5409975"/>
              <a:gd name="connsiteX891" fmla="*/ 469663 w 5958001"/>
              <a:gd name="connsiteY891" fmla="*/ 3093945 h 5409975"/>
              <a:gd name="connsiteX892" fmla="*/ 477893 w 5958001"/>
              <a:gd name="connsiteY892" fmla="*/ 3068748 h 5409975"/>
              <a:gd name="connsiteX893" fmla="*/ 486274 w 5958001"/>
              <a:gd name="connsiteY893" fmla="*/ 3043735 h 5409975"/>
              <a:gd name="connsiteX894" fmla="*/ 490798 w 5958001"/>
              <a:gd name="connsiteY894" fmla="*/ 3031259 h 5409975"/>
              <a:gd name="connsiteX895" fmla="*/ 495138 w 5958001"/>
              <a:gd name="connsiteY895" fmla="*/ 3018933 h 5409975"/>
              <a:gd name="connsiteX896" fmla="*/ 499662 w 5958001"/>
              <a:gd name="connsiteY896" fmla="*/ 3006458 h 5409975"/>
              <a:gd name="connsiteX897" fmla="*/ 504318 w 5958001"/>
              <a:gd name="connsiteY897" fmla="*/ 2994330 h 5409975"/>
              <a:gd name="connsiteX898" fmla="*/ 508993 w 5958001"/>
              <a:gd name="connsiteY898" fmla="*/ 2982035 h 5409975"/>
              <a:gd name="connsiteX899" fmla="*/ 513816 w 5958001"/>
              <a:gd name="connsiteY899" fmla="*/ 2969923 h 5409975"/>
              <a:gd name="connsiteX900" fmla="*/ 518655 w 5958001"/>
              <a:gd name="connsiteY900" fmla="*/ 2957645 h 5409975"/>
              <a:gd name="connsiteX901" fmla="*/ 523826 w 5958001"/>
              <a:gd name="connsiteY901" fmla="*/ 2945398 h 5409975"/>
              <a:gd name="connsiteX902" fmla="*/ 528801 w 5958001"/>
              <a:gd name="connsiteY902" fmla="*/ 2933467 h 5409975"/>
              <a:gd name="connsiteX903" fmla="*/ 534124 w 5958001"/>
              <a:gd name="connsiteY903" fmla="*/ 2921401 h 5409975"/>
              <a:gd name="connsiteX904" fmla="*/ 539264 w 5958001"/>
              <a:gd name="connsiteY904" fmla="*/ 2909486 h 5409975"/>
              <a:gd name="connsiteX905" fmla="*/ 544752 w 5958001"/>
              <a:gd name="connsiteY905" fmla="*/ 2897436 h 5409975"/>
              <a:gd name="connsiteX906" fmla="*/ 550058 w 5958001"/>
              <a:gd name="connsiteY906" fmla="*/ 2885537 h 5409975"/>
              <a:gd name="connsiteX907" fmla="*/ 555696 w 5958001"/>
              <a:gd name="connsiteY907" fmla="*/ 2873668 h 5409975"/>
              <a:gd name="connsiteX908" fmla="*/ 561319 w 5958001"/>
              <a:gd name="connsiteY908" fmla="*/ 2861966 h 5409975"/>
              <a:gd name="connsiteX909" fmla="*/ 567124 w 5958001"/>
              <a:gd name="connsiteY909" fmla="*/ 2850113 h 5409975"/>
              <a:gd name="connsiteX910" fmla="*/ 573079 w 5958001"/>
              <a:gd name="connsiteY910" fmla="*/ 2838442 h 5409975"/>
              <a:gd name="connsiteX911" fmla="*/ 578868 w 5958001"/>
              <a:gd name="connsiteY911" fmla="*/ 2826755 h 5409975"/>
              <a:gd name="connsiteX912" fmla="*/ 584808 w 5958001"/>
              <a:gd name="connsiteY912" fmla="*/ 2815250 h 5409975"/>
              <a:gd name="connsiteX913" fmla="*/ 590929 w 5958001"/>
              <a:gd name="connsiteY913" fmla="*/ 2803595 h 5409975"/>
              <a:gd name="connsiteX914" fmla="*/ 597035 w 5958001"/>
              <a:gd name="connsiteY914" fmla="*/ 2792105 h 5409975"/>
              <a:gd name="connsiteX915" fmla="*/ 603472 w 5958001"/>
              <a:gd name="connsiteY915" fmla="*/ 2780647 h 5409975"/>
              <a:gd name="connsiteX916" fmla="*/ 609578 w 5958001"/>
              <a:gd name="connsiteY916" fmla="*/ 2769157 h 5409975"/>
              <a:gd name="connsiteX917" fmla="*/ 616015 w 5958001"/>
              <a:gd name="connsiteY917" fmla="*/ 2757700 h 5409975"/>
              <a:gd name="connsiteX918" fmla="*/ 622588 w 5958001"/>
              <a:gd name="connsiteY918" fmla="*/ 2746589 h 5409975"/>
              <a:gd name="connsiteX919" fmla="*/ 629010 w 5958001"/>
              <a:gd name="connsiteY919" fmla="*/ 2735297 h 5409975"/>
              <a:gd name="connsiteX920" fmla="*/ 635765 w 5958001"/>
              <a:gd name="connsiteY920" fmla="*/ 2724036 h 5409975"/>
              <a:gd name="connsiteX921" fmla="*/ 642503 w 5958001"/>
              <a:gd name="connsiteY921" fmla="*/ 2712941 h 5409975"/>
              <a:gd name="connsiteX922" fmla="*/ 649258 w 5958001"/>
              <a:gd name="connsiteY922" fmla="*/ 2701680 h 5409975"/>
              <a:gd name="connsiteX923" fmla="*/ 656147 w 5958001"/>
              <a:gd name="connsiteY923" fmla="*/ 2690767 h 5409975"/>
              <a:gd name="connsiteX924" fmla="*/ 663233 w 5958001"/>
              <a:gd name="connsiteY924" fmla="*/ 2679538 h 5409975"/>
              <a:gd name="connsiteX925" fmla="*/ 670273 w 5958001"/>
              <a:gd name="connsiteY925" fmla="*/ 2668806 h 5409975"/>
              <a:gd name="connsiteX926" fmla="*/ 677328 w 5958001"/>
              <a:gd name="connsiteY926" fmla="*/ 2657908 h 5409975"/>
              <a:gd name="connsiteX927" fmla="*/ 684564 w 5958001"/>
              <a:gd name="connsiteY927" fmla="*/ 2646860 h 5409975"/>
              <a:gd name="connsiteX928" fmla="*/ 692118 w 5958001"/>
              <a:gd name="connsiteY928" fmla="*/ 2636009 h 5409975"/>
              <a:gd name="connsiteX929" fmla="*/ 699505 w 5958001"/>
              <a:gd name="connsiteY929" fmla="*/ 2625143 h 5409975"/>
              <a:gd name="connsiteX930" fmla="*/ 707027 w 5958001"/>
              <a:gd name="connsiteY930" fmla="*/ 2614624 h 5409975"/>
              <a:gd name="connsiteX931" fmla="*/ 714748 w 5958001"/>
              <a:gd name="connsiteY931" fmla="*/ 2603789 h 5409975"/>
              <a:gd name="connsiteX932" fmla="*/ 722436 w 5958001"/>
              <a:gd name="connsiteY932" fmla="*/ 2593286 h 5409975"/>
              <a:gd name="connsiteX933" fmla="*/ 730456 w 5958001"/>
              <a:gd name="connsiteY933" fmla="*/ 2582814 h 5409975"/>
              <a:gd name="connsiteX934" fmla="*/ 738492 w 5958001"/>
              <a:gd name="connsiteY934" fmla="*/ 2572177 h 5409975"/>
              <a:gd name="connsiteX935" fmla="*/ 746497 w 5958001"/>
              <a:gd name="connsiteY935" fmla="*/ 2561871 h 5409975"/>
              <a:gd name="connsiteX936" fmla="*/ 754502 w 5958001"/>
              <a:gd name="connsiteY936" fmla="*/ 2551565 h 5409975"/>
              <a:gd name="connsiteX937" fmla="*/ 762855 w 5958001"/>
              <a:gd name="connsiteY937" fmla="*/ 2541124 h 5409975"/>
              <a:gd name="connsiteX938" fmla="*/ 771176 w 5958001"/>
              <a:gd name="connsiteY938" fmla="*/ 2531015 h 5409975"/>
              <a:gd name="connsiteX939" fmla="*/ 779664 w 5958001"/>
              <a:gd name="connsiteY939" fmla="*/ 2520923 h 5409975"/>
              <a:gd name="connsiteX940" fmla="*/ 788333 w 5958001"/>
              <a:gd name="connsiteY940" fmla="*/ 2510680 h 5409975"/>
              <a:gd name="connsiteX941" fmla="*/ 796971 w 5958001"/>
              <a:gd name="connsiteY941" fmla="*/ 2500768 h 5409975"/>
              <a:gd name="connsiteX942" fmla="*/ 804094 w 5958001"/>
              <a:gd name="connsiteY942" fmla="*/ 2492596 h 5409975"/>
              <a:gd name="connsiteX943" fmla="*/ 781194 w 5958001"/>
              <a:gd name="connsiteY943" fmla="*/ 2484664 h 5409975"/>
              <a:gd name="connsiteX944" fmla="*/ 731071 w 5958001"/>
              <a:gd name="connsiteY944" fmla="*/ 2467734 h 5409975"/>
              <a:gd name="connsiteX945" fmla="*/ 681256 w 5958001"/>
              <a:gd name="connsiteY945" fmla="*/ 2450775 h 5409975"/>
              <a:gd name="connsiteX946" fmla="*/ 647336 w 5958001"/>
              <a:gd name="connsiteY946" fmla="*/ 2438506 h 5409975"/>
              <a:gd name="connsiteX947" fmla="*/ 614001 w 5958001"/>
              <a:gd name="connsiteY947" fmla="*/ 2425871 h 5409975"/>
              <a:gd name="connsiteX948" fmla="*/ 581528 w 5958001"/>
              <a:gd name="connsiteY948" fmla="*/ 2412539 h 5409975"/>
              <a:gd name="connsiteX949" fmla="*/ 549915 w 5958001"/>
              <a:gd name="connsiteY949" fmla="*/ 2398507 h 5409975"/>
              <a:gd name="connsiteX950" fmla="*/ 518857 w 5958001"/>
              <a:gd name="connsiteY950" fmla="*/ 2383805 h 5409975"/>
              <a:gd name="connsiteX951" fmla="*/ 488692 w 5958001"/>
              <a:gd name="connsiteY951" fmla="*/ 2368710 h 5409975"/>
              <a:gd name="connsiteX952" fmla="*/ 459358 w 5958001"/>
              <a:gd name="connsiteY952" fmla="*/ 2352609 h 5409975"/>
              <a:gd name="connsiteX953" fmla="*/ 430915 w 5958001"/>
              <a:gd name="connsiteY953" fmla="*/ 2336116 h 5409975"/>
              <a:gd name="connsiteX954" fmla="*/ 403668 w 5958001"/>
              <a:gd name="connsiteY954" fmla="*/ 2319201 h 5409975"/>
              <a:gd name="connsiteX955" fmla="*/ 376642 w 5958001"/>
              <a:gd name="connsiteY955" fmla="*/ 2301337 h 5409975"/>
              <a:gd name="connsiteX956" fmla="*/ 350842 w 5958001"/>
              <a:gd name="connsiteY956" fmla="*/ 2283359 h 5409975"/>
              <a:gd name="connsiteX957" fmla="*/ 325903 w 5958001"/>
              <a:gd name="connsiteY957" fmla="*/ 2264681 h 5409975"/>
              <a:gd name="connsiteX958" fmla="*/ 301521 w 5958001"/>
              <a:gd name="connsiteY958" fmla="*/ 2245334 h 5409975"/>
              <a:gd name="connsiteX959" fmla="*/ 278334 w 5958001"/>
              <a:gd name="connsiteY959" fmla="*/ 2225564 h 5409975"/>
              <a:gd name="connsiteX960" fmla="*/ 256038 w 5958001"/>
              <a:gd name="connsiteY960" fmla="*/ 2205402 h 5409975"/>
              <a:gd name="connsiteX961" fmla="*/ 234297 w 5958001"/>
              <a:gd name="connsiteY961" fmla="*/ 2184569 h 5409975"/>
              <a:gd name="connsiteX962" fmla="*/ 213752 w 5958001"/>
              <a:gd name="connsiteY962" fmla="*/ 2163315 h 5409975"/>
              <a:gd name="connsiteX963" fmla="*/ 194099 w 5958001"/>
              <a:gd name="connsiteY963" fmla="*/ 2141667 h 5409975"/>
              <a:gd name="connsiteX964" fmla="*/ 175307 w 5958001"/>
              <a:gd name="connsiteY964" fmla="*/ 2119321 h 5409975"/>
              <a:gd name="connsiteX965" fmla="*/ 157434 w 5958001"/>
              <a:gd name="connsiteY965" fmla="*/ 2096889 h 5409975"/>
              <a:gd name="connsiteX966" fmla="*/ 140423 w 5958001"/>
              <a:gd name="connsiteY966" fmla="*/ 2073757 h 5409975"/>
              <a:gd name="connsiteX967" fmla="*/ 124302 w 5958001"/>
              <a:gd name="connsiteY967" fmla="*/ 2050233 h 5409975"/>
              <a:gd name="connsiteX968" fmla="*/ 109379 w 5958001"/>
              <a:gd name="connsiteY968" fmla="*/ 2026287 h 5409975"/>
              <a:gd name="connsiteX969" fmla="*/ 95041 w 5958001"/>
              <a:gd name="connsiteY969" fmla="*/ 2001976 h 5409975"/>
              <a:gd name="connsiteX970" fmla="*/ 81898 w 5958001"/>
              <a:gd name="connsiteY970" fmla="*/ 1977245 h 5409975"/>
              <a:gd name="connsiteX971" fmla="*/ 69645 w 5958001"/>
              <a:gd name="connsiteY971" fmla="*/ 1952120 h 5409975"/>
              <a:gd name="connsiteX972" fmla="*/ 58312 w 5958001"/>
              <a:gd name="connsiteY972" fmla="*/ 1926910 h 5409975"/>
              <a:gd name="connsiteX973" fmla="*/ 48176 w 5958001"/>
              <a:gd name="connsiteY973" fmla="*/ 1901278 h 5409975"/>
              <a:gd name="connsiteX974" fmla="*/ 38596 w 5958001"/>
              <a:gd name="connsiteY974" fmla="*/ 1874975 h 5409975"/>
              <a:gd name="connsiteX975" fmla="*/ 30240 w 5958001"/>
              <a:gd name="connsiteY975" fmla="*/ 1848556 h 5409975"/>
              <a:gd name="connsiteX976" fmla="*/ 23082 w 5958001"/>
              <a:gd name="connsiteY976" fmla="*/ 1821717 h 5409975"/>
              <a:gd name="connsiteX977" fmla="*/ 16260 w 5958001"/>
              <a:gd name="connsiteY977" fmla="*/ 1795156 h 5409975"/>
              <a:gd name="connsiteX978" fmla="*/ 13432 w 5958001"/>
              <a:gd name="connsiteY978" fmla="*/ 1781511 h 5409975"/>
              <a:gd name="connsiteX979" fmla="*/ 10883 w 5958001"/>
              <a:gd name="connsiteY979" fmla="*/ 1767530 h 5409975"/>
              <a:gd name="connsiteX980" fmla="*/ 8668 w 5958001"/>
              <a:gd name="connsiteY980" fmla="*/ 1753829 h 5409975"/>
              <a:gd name="connsiteX981" fmla="*/ 6731 w 5958001"/>
              <a:gd name="connsiteY981" fmla="*/ 1739791 h 5409975"/>
              <a:gd name="connsiteX982" fmla="*/ 5129 w 5958001"/>
              <a:gd name="connsiteY982" fmla="*/ 1726031 h 5409975"/>
              <a:gd name="connsiteX983" fmla="*/ 3499 w 5958001"/>
              <a:gd name="connsiteY983" fmla="*/ 1711964 h 5409975"/>
              <a:gd name="connsiteX984" fmla="*/ 2203 w 5958001"/>
              <a:gd name="connsiteY984" fmla="*/ 1698176 h 5409975"/>
              <a:gd name="connsiteX985" fmla="*/ 1491 w 5958001"/>
              <a:gd name="connsiteY985" fmla="*/ 1684023 h 5409975"/>
              <a:gd name="connsiteX986" fmla="*/ 781 w 5958001"/>
              <a:gd name="connsiteY986" fmla="*/ 1669869 h 5409975"/>
              <a:gd name="connsiteX987" fmla="*/ 69 w 5958001"/>
              <a:gd name="connsiteY987" fmla="*/ 1655717 h 5409975"/>
              <a:gd name="connsiteX988" fmla="*/ 0 w 5958001"/>
              <a:gd name="connsiteY988" fmla="*/ 1641813 h 5409975"/>
              <a:gd name="connsiteX989" fmla="*/ 208 w 5958001"/>
              <a:gd name="connsiteY989" fmla="*/ 1627574 h 5409975"/>
              <a:gd name="connsiteX990" fmla="*/ 444 w 5958001"/>
              <a:gd name="connsiteY990" fmla="*/ 1613642 h 5409975"/>
              <a:gd name="connsiteX991" fmla="*/ 1265 w 5958001"/>
              <a:gd name="connsiteY991" fmla="*/ 1599345 h 5409975"/>
              <a:gd name="connsiteX992" fmla="*/ 2085 w 5958001"/>
              <a:gd name="connsiteY992" fmla="*/ 1585048 h 5409975"/>
              <a:gd name="connsiteX993" fmla="*/ 3242 w 5958001"/>
              <a:gd name="connsiteY993" fmla="*/ 1571028 h 5409975"/>
              <a:gd name="connsiteX994" fmla="*/ 4676 w 5958001"/>
              <a:gd name="connsiteY994" fmla="*/ 1556674 h 5409975"/>
              <a:gd name="connsiteX995" fmla="*/ 6109 w 5958001"/>
              <a:gd name="connsiteY995" fmla="*/ 1542320 h 5409975"/>
              <a:gd name="connsiteX996" fmla="*/ 8184 w 5958001"/>
              <a:gd name="connsiteY996" fmla="*/ 1528214 h 5409975"/>
              <a:gd name="connsiteX997" fmla="*/ 10537 w 5958001"/>
              <a:gd name="connsiteY997" fmla="*/ 1513774 h 5409975"/>
              <a:gd name="connsiteX998" fmla="*/ 12890 w 5958001"/>
              <a:gd name="connsiteY998" fmla="*/ 1499333 h 5409975"/>
              <a:gd name="connsiteX999" fmla="*/ 15579 w 5958001"/>
              <a:gd name="connsiteY999" fmla="*/ 1485170 h 5409975"/>
              <a:gd name="connsiteX1000" fmla="*/ 18266 w 5958001"/>
              <a:gd name="connsiteY1000" fmla="*/ 1471008 h 5409975"/>
              <a:gd name="connsiteX1001" fmla="*/ 21844 w 5958001"/>
              <a:gd name="connsiteY1001" fmla="*/ 1456452 h 5409975"/>
              <a:gd name="connsiteX1002" fmla="*/ 25145 w 5958001"/>
              <a:gd name="connsiteY1002" fmla="*/ 1442231 h 5409975"/>
              <a:gd name="connsiteX1003" fmla="*/ 28753 w 5958001"/>
              <a:gd name="connsiteY1003" fmla="*/ 1427981 h 5409975"/>
              <a:gd name="connsiteX1004" fmla="*/ 32667 w 5958001"/>
              <a:gd name="connsiteY1004" fmla="*/ 1413704 h 5409975"/>
              <a:gd name="connsiteX1005" fmla="*/ 36916 w 5958001"/>
              <a:gd name="connsiteY1005" fmla="*/ 1399703 h 5409975"/>
              <a:gd name="connsiteX1006" fmla="*/ 41442 w 5958001"/>
              <a:gd name="connsiteY1006" fmla="*/ 1385367 h 5409975"/>
              <a:gd name="connsiteX1007" fmla="*/ 45997 w 5958001"/>
              <a:gd name="connsiteY1007" fmla="*/ 1371338 h 5409975"/>
              <a:gd name="connsiteX1008" fmla="*/ 50831 w 5958001"/>
              <a:gd name="connsiteY1008" fmla="*/ 1356973 h 5409975"/>
              <a:gd name="connsiteX1009" fmla="*/ 56305 w 5958001"/>
              <a:gd name="connsiteY1009" fmla="*/ 1342858 h 5409975"/>
              <a:gd name="connsiteX1010" fmla="*/ 61473 w 5958001"/>
              <a:gd name="connsiteY1010" fmla="*/ 1328771 h 5409975"/>
              <a:gd name="connsiteX1011" fmla="*/ 67254 w 5958001"/>
              <a:gd name="connsiteY1011" fmla="*/ 1314626 h 5409975"/>
              <a:gd name="connsiteX1012" fmla="*/ 73036 w 5958001"/>
              <a:gd name="connsiteY1012" fmla="*/ 1300482 h 5409975"/>
              <a:gd name="connsiteX1013" fmla="*/ 79459 w 5958001"/>
              <a:gd name="connsiteY1013" fmla="*/ 1286587 h 5409975"/>
              <a:gd name="connsiteX1014" fmla="*/ 85881 w 5958001"/>
              <a:gd name="connsiteY1014" fmla="*/ 1272690 h 5409975"/>
              <a:gd name="connsiteX1015" fmla="*/ 92638 w 5958001"/>
              <a:gd name="connsiteY1015" fmla="*/ 1259073 h 5409975"/>
              <a:gd name="connsiteX1016" fmla="*/ 99704 w 5958001"/>
              <a:gd name="connsiteY1016" fmla="*/ 1245427 h 5409975"/>
              <a:gd name="connsiteX1017" fmla="*/ 107045 w 5958001"/>
              <a:gd name="connsiteY1017" fmla="*/ 1231445 h 5409975"/>
              <a:gd name="connsiteX1018" fmla="*/ 114416 w 5958001"/>
              <a:gd name="connsiteY1018" fmla="*/ 1217770 h 5409975"/>
              <a:gd name="connsiteX1019" fmla="*/ 122400 w 5958001"/>
              <a:gd name="connsiteY1019" fmla="*/ 1204036 h 5409975"/>
              <a:gd name="connsiteX1020" fmla="*/ 130718 w 5958001"/>
              <a:gd name="connsiteY1020" fmla="*/ 1190580 h 5409975"/>
              <a:gd name="connsiteX1021" fmla="*/ 139008 w 5958001"/>
              <a:gd name="connsiteY1021" fmla="*/ 1176818 h 5409975"/>
              <a:gd name="connsiteX1022" fmla="*/ 147661 w 5958001"/>
              <a:gd name="connsiteY1022" fmla="*/ 1163641 h 5409975"/>
              <a:gd name="connsiteX1023" fmla="*/ 156929 w 5958001"/>
              <a:gd name="connsiteY1023" fmla="*/ 1150405 h 5409975"/>
              <a:gd name="connsiteX1024" fmla="*/ 165861 w 5958001"/>
              <a:gd name="connsiteY1024" fmla="*/ 1136893 h 5409975"/>
              <a:gd name="connsiteX1025" fmla="*/ 175435 w 5958001"/>
              <a:gd name="connsiteY1025" fmla="*/ 1123628 h 5409975"/>
              <a:gd name="connsiteX1026" fmla="*/ 185313 w 5958001"/>
              <a:gd name="connsiteY1026" fmla="*/ 1110335 h 5409975"/>
              <a:gd name="connsiteX1027" fmla="*/ 195192 w 5958001"/>
              <a:gd name="connsiteY1027" fmla="*/ 1097043 h 5409975"/>
              <a:gd name="connsiteX1028" fmla="*/ 205744 w 5958001"/>
              <a:gd name="connsiteY1028" fmla="*/ 1084305 h 5409975"/>
              <a:gd name="connsiteX1029" fmla="*/ 216264 w 5958001"/>
              <a:gd name="connsiteY1029" fmla="*/ 1071260 h 5409975"/>
              <a:gd name="connsiteX1030" fmla="*/ 227091 w 5958001"/>
              <a:gd name="connsiteY1030" fmla="*/ 1058187 h 5409975"/>
              <a:gd name="connsiteX1031" fmla="*/ 238255 w 5958001"/>
              <a:gd name="connsiteY1031" fmla="*/ 1045392 h 5409975"/>
              <a:gd name="connsiteX1032" fmla="*/ 249447 w 5958001"/>
              <a:gd name="connsiteY1032" fmla="*/ 1032903 h 5409975"/>
              <a:gd name="connsiteX1033" fmla="*/ 261222 w 5958001"/>
              <a:gd name="connsiteY1033" fmla="*/ 1020050 h 5409975"/>
              <a:gd name="connsiteX1034" fmla="*/ 273027 w 5958001"/>
              <a:gd name="connsiteY1034" fmla="*/ 1007504 h 5409975"/>
              <a:gd name="connsiteX1035" fmla="*/ 285444 w 5958001"/>
              <a:gd name="connsiteY1035" fmla="*/ 994900 h 5409975"/>
              <a:gd name="connsiteX1036" fmla="*/ 297861 w 5958001"/>
              <a:gd name="connsiteY1036" fmla="*/ 982297 h 5409975"/>
              <a:gd name="connsiteX1037" fmla="*/ 310642 w 5958001"/>
              <a:gd name="connsiteY1037" fmla="*/ 970275 h 5409975"/>
              <a:gd name="connsiteX1038" fmla="*/ 323701 w 5958001"/>
              <a:gd name="connsiteY1038" fmla="*/ 957920 h 5409975"/>
              <a:gd name="connsiteX1039" fmla="*/ 336761 w 5958001"/>
              <a:gd name="connsiteY1039" fmla="*/ 945565 h 5409975"/>
              <a:gd name="connsiteX1040" fmla="*/ 350183 w 5958001"/>
              <a:gd name="connsiteY1040" fmla="*/ 933794 h 5409975"/>
              <a:gd name="connsiteX1041" fmla="*/ 364190 w 5958001"/>
              <a:gd name="connsiteY1041" fmla="*/ 921659 h 5409975"/>
              <a:gd name="connsiteX1042" fmla="*/ 378562 w 5958001"/>
              <a:gd name="connsiteY1042" fmla="*/ 910108 h 5409975"/>
              <a:gd name="connsiteX1043" fmla="*/ 393267 w 5958001"/>
              <a:gd name="connsiteY1043" fmla="*/ 898835 h 5409975"/>
              <a:gd name="connsiteX1044" fmla="*/ 408309 w 5958001"/>
              <a:gd name="connsiteY1044" fmla="*/ 887839 h 5409975"/>
              <a:gd name="connsiteX1045" fmla="*/ 423321 w 5958001"/>
              <a:gd name="connsiteY1045" fmla="*/ 876537 h 5409975"/>
              <a:gd name="connsiteX1046" fmla="*/ 438698 w 5958001"/>
              <a:gd name="connsiteY1046" fmla="*/ 865819 h 5409975"/>
              <a:gd name="connsiteX1047" fmla="*/ 454075 w 5958001"/>
              <a:gd name="connsiteY1047" fmla="*/ 855100 h 5409975"/>
              <a:gd name="connsiteX1048" fmla="*/ 469480 w 5958001"/>
              <a:gd name="connsiteY1048" fmla="*/ 844689 h 5409975"/>
              <a:gd name="connsiteX1049" fmla="*/ 485221 w 5958001"/>
              <a:gd name="connsiteY1049" fmla="*/ 834554 h 5409975"/>
              <a:gd name="connsiteX1050" fmla="*/ 501239 w 5958001"/>
              <a:gd name="connsiteY1050" fmla="*/ 824085 h 5409975"/>
              <a:gd name="connsiteX1051" fmla="*/ 517314 w 5958001"/>
              <a:gd name="connsiteY1051" fmla="*/ 814228 h 5409975"/>
              <a:gd name="connsiteX1052" fmla="*/ 534003 w 5958001"/>
              <a:gd name="connsiteY1052" fmla="*/ 804314 h 5409975"/>
              <a:gd name="connsiteX1053" fmla="*/ 550443 w 5958001"/>
              <a:gd name="connsiteY1053" fmla="*/ 795042 h 5409975"/>
              <a:gd name="connsiteX1054" fmla="*/ 566854 w 5958001"/>
              <a:gd name="connsiteY1054" fmla="*/ 785463 h 5409975"/>
              <a:gd name="connsiteX1055" fmla="*/ 583935 w 5958001"/>
              <a:gd name="connsiteY1055" fmla="*/ 776440 h 5409975"/>
              <a:gd name="connsiteX1056" fmla="*/ 600681 w 5958001"/>
              <a:gd name="connsiteY1056" fmla="*/ 767139 h 5409975"/>
              <a:gd name="connsiteX1057" fmla="*/ 617791 w 5958001"/>
              <a:gd name="connsiteY1057" fmla="*/ 758422 h 5409975"/>
              <a:gd name="connsiteX1058" fmla="*/ 635514 w 5958001"/>
              <a:gd name="connsiteY1058" fmla="*/ 749647 h 5409975"/>
              <a:gd name="connsiteX1059" fmla="*/ 652653 w 5958001"/>
              <a:gd name="connsiteY1059" fmla="*/ 741236 h 5409975"/>
              <a:gd name="connsiteX1060" fmla="*/ 670433 w 5958001"/>
              <a:gd name="connsiteY1060" fmla="*/ 733074 h 5409975"/>
              <a:gd name="connsiteX1061" fmla="*/ 688214 w 5958001"/>
              <a:gd name="connsiteY1061" fmla="*/ 724912 h 5409975"/>
              <a:gd name="connsiteX1062" fmla="*/ 706330 w 5958001"/>
              <a:gd name="connsiteY1062" fmla="*/ 717027 h 5409975"/>
              <a:gd name="connsiteX1063" fmla="*/ 724476 w 5958001"/>
              <a:gd name="connsiteY1063" fmla="*/ 709450 h 5409975"/>
              <a:gd name="connsiteX1064" fmla="*/ 742648 w 5958001"/>
              <a:gd name="connsiteY1064" fmla="*/ 702179 h 5409975"/>
              <a:gd name="connsiteX1065" fmla="*/ 760822 w 5958001"/>
              <a:gd name="connsiteY1065" fmla="*/ 694907 h 5409975"/>
              <a:gd name="connsiteX1066" fmla="*/ 779944 w 5958001"/>
              <a:gd name="connsiteY1066" fmla="*/ 687856 h 5409975"/>
              <a:gd name="connsiteX1067" fmla="*/ 798480 w 5958001"/>
              <a:gd name="connsiteY1067" fmla="*/ 681169 h 5409975"/>
              <a:gd name="connsiteX1068" fmla="*/ 817324 w 5958001"/>
              <a:gd name="connsiteY1068" fmla="*/ 674452 h 5409975"/>
              <a:gd name="connsiteX1069" fmla="*/ 836196 w 5958001"/>
              <a:gd name="connsiteY1069" fmla="*/ 668043 h 5409975"/>
              <a:gd name="connsiteX1070" fmla="*/ 855740 w 5958001"/>
              <a:gd name="connsiteY1070" fmla="*/ 662188 h 5409975"/>
              <a:gd name="connsiteX1071" fmla="*/ 874947 w 5958001"/>
              <a:gd name="connsiteY1071" fmla="*/ 656056 h 5409975"/>
              <a:gd name="connsiteX1072" fmla="*/ 894519 w 5958001"/>
              <a:gd name="connsiteY1072" fmla="*/ 650508 h 5409975"/>
              <a:gd name="connsiteX1073" fmla="*/ 914090 w 5958001"/>
              <a:gd name="connsiteY1073" fmla="*/ 644960 h 5409975"/>
              <a:gd name="connsiteX1074" fmla="*/ 933998 w 5958001"/>
              <a:gd name="connsiteY1074" fmla="*/ 639690 h 5409975"/>
              <a:gd name="connsiteX1075" fmla="*/ 954240 w 5958001"/>
              <a:gd name="connsiteY1075" fmla="*/ 634697 h 5409975"/>
              <a:gd name="connsiteX1076" fmla="*/ 974788 w 5958001"/>
              <a:gd name="connsiteY1076" fmla="*/ 629675 h 5409975"/>
              <a:gd name="connsiteX1077" fmla="*/ 995059 w 5958001"/>
              <a:gd name="connsiteY1077" fmla="*/ 624989 h 5409975"/>
              <a:gd name="connsiteX1078" fmla="*/ 1015665 w 5958001"/>
              <a:gd name="connsiteY1078" fmla="*/ 620580 h 5409975"/>
              <a:gd name="connsiteX1079" fmla="*/ 1036301 w 5958001"/>
              <a:gd name="connsiteY1079" fmla="*/ 616478 h 5409975"/>
              <a:gd name="connsiteX1080" fmla="*/ 1056935 w 5958001"/>
              <a:gd name="connsiteY1080" fmla="*/ 612375 h 5409975"/>
              <a:gd name="connsiteX1081" fmla="*/ 1078212 w 5958001"/>
              <a:gd name="connsiteY1081" fmla="*/ 608521 h 5409975"/>
              <a:gd name="connsiteX1082" fmla="*/ 1098847 w 5958001"/>
              <a:gd name="connsiteY1082" fmla="*/ 604419 h 5409975"/>
              <a:gd name="connsiteX1083" fmla="*/ 1120152 w 5958001"/>
              <a:gd name="connsiteY1083" fmla="*/ 600873 h 5409975"/>
              <a:gd name="connsiteX1084" fmla="*/ 1141486 w 5958001"/>
              <a:gd name="connsiteY1084" fmla="*/ 597633 h 5409975"/>
              <a:gd name="connsiteX1085" fmla="*/ 1162544 w 5958001"/>
              <a:gd name="connsiteY1085" fmla="*/ 594727 h 5409975"/>
              <a:gd name="connsiteX1086" fmla="*/ 1184212 w 5958001"/>
              <a:gd name="connsiteY1086" fmla="*/ 591763 h 5409975"/>
              <a:gd name="connsiteX1087" fmla="*/ 1205604 w 5958001"/>
              <a:gd name="connsiteY1087" fmla="*/ 589136 h 5409975"/>
              <a:gd name="connsiteX1088" fmla="*/ 1227302 w 5958001"/>
              <a:gd name="connsiteY1088" fmla="*/ 586479 h 5409975"/>
              <a:gd name="connsiteX1089" fmla="*/ 1249028 w 5958001"/>
              <a:gd name="connsiteY1089" fmla="*/ 584129 h 5409975"/>
              <a:gd name="connsiteX1090" fmla="*/ 1270784 w 5958001"/>
              <a:gd name="connsiteY1090" fmla="*/ 582085 h 5409975"/>
              <a:gd name="connsiteX1091" fmla="*/ 1292539 w 5958001"/>
              <a:gd name="connsiteY1091" fmla="*/ 580042 h 5409975"/>
              <a:gd name="connsiteX1092" fmla="*/ 1314631 w 5958001"/>
              <a:gd name="connsiteY1092" fmla="*/ 578276 h 5409975"/>
              <a:gd name="connsiteX1093" fmla="*/ 1336444 w 5958001"/>
              <a:gd name="connsiteY1093" fmla="*/ 576845 h 5409975"/>
              <a:gd name="connsiteX1094" fmla="*/ 1358564 w 5958001"/>
              <a:gd name="connsiteY1094" fmla="*/ 575385 h 5409975"/>
              <a:gd name="connsiteX1095" fmla="*/ 1380712 w 5958001"/>
              <a:gd name="connsiteY1095" fmla="*/ 574231 h 5409975"/>
              <a:gd name="connsiteX1096" fmla="*/ 1402584 w 5958001"/>
              <a:gd name="connsiteY1096" fmla="*/ 573413 h 5409975"/>
              <a:gd name="connsiteX1097" fmla="*/ 1425067 w 5958001"/>
              <a:gd name="connsiteY1097" fmla="*/ 572537 h 5409975"/>
              <a:gd name="connsiteX1098" fmla="*/ 1447274 w 5958001"/>
              <a:gd name="connsiteY1098" fmla="*/ 571997 h 5409975"/>
              <a:gd name="connsiteX1099" fmla="*/ 1469814 w 5958001"/>
              <a:gd name="connsiteY1099" fmla="*/ 571734 h 5409975"/>
              <a:gd name="connsiteX1100" fmla="*/ 1492048 w 5958001"/>
              <a:gd name="connsiteY1100" fmla="*/ 571500 h 5409975"/>
              <a:gd name="connsiteX1101" fmla="*/ 1514618 w 5958001"/>
              <a:gd name="connsiteY1101" fmla="*/ 571544 h 5409975"/>
              <a:gd name="connsiteX1102" fmla="*/ 1536882 w 5958001"/>
              <a:gd name="connsiteY1102" fmla="*/ 571616 h 5409975"/>
              <a:gd name="connsiteX1103" fmla="*/ 1559481 w 5958001"/>
              <a:gd name="connsiteY1103" fmla="*/ 571966 h 5409975"/>
              <a:gd name="connsiteX1104" fmla="*/ 1581802 w 5958001"/>
              <a:gd name="connsiteY1104" fmla="*/ 572651 h 5409975"/>
              <a:gd name="connsiteX1105" fmla="*/ 1604458 w 5958001"/>
              <a:gd name="connsiteY1105" fmla="*/ 573614 h 5409975"/>
              <a:gd name="connsiteX1106" fmla="*/ 1650384 w 5958001"/>
              <a:gd name="connsiteY1106" fmla="*/ 575481 h 5409975"/>
              <a:gd name="connsiteX1107" fmla="*/ 1696367 w 5958001"/>
              <a:gd name="connsiteY1107" fmla="*/ 577964 h 5409975"/>
              <a:gd name="connsiteX1108" fmla="*/ 1742436 w 5958001"/>
              <a:gd name="connsiteY1108" fmla="*/ 581364 h 5409975"/>
              <a:gd name="connsiteX1109" fmla="*/ 1788506 w 5958001"/>
              <a:gd name="connsiteY1109" fmla="*/ 584763 h 5409975"/>
              <a:gd name="connsiteX1110" fmla="*/ 1834356 w 5958001"/>
              <a:gd name="connsiteY1110" fmla="*/ 589111 h 5409975"/>
              <a:gd name="connsiteX1111" fmla="*/ 1879955 w 5958001"/>
              <a:gd name="connsiteY1111" fmla="*/ 594102 h 5409975"/>
              <a:gd name="connsiteX1112" fmla="*/ 1925556 w 5958001"/>
              <a:gd name="connsiteY1112" fmla="*/ 599091 h 5409975"/>
              <a:gd name="connsiteX1113" fmla="*/ 1971243 w 5958001"/>
              <a:gd name="connsiteY1113" fmla="*/ 605001 h 5409975"/>
              <a:gd name="connsiteX1114" fmla="*/ 2016375 w 5958001"/>
              <a:gd name="connsiteY1114" fmla="*/ 611580 h 5409975"/>
              <a:gd name="connsiteX1115" fmla="*/ 2061201 w 5958001"/>
              <a:gd name="connsiteY1115" fmla="*/ 618188 h 5409975"/>
              <a:gd name="connsiteX1116" fmla="*/ 2105805 w 5958001"/>
              <a:gd name="connsiteY1116" fmla="*/ 625746 h 5409975"/>
              <a:gd name="connsiteX1117" fmla="*/ 2150133 w 5958001"/>
              <a:gd name="connsiteY1117" fmla="*/ 633637 h 5409975"/>
              <a:gd name="connsiteX1118" fmla="*/ 2194518 w 5958001"/>
              <a:gd name="connsiteY1118" fmla="*/ 642141 h 5409975"/>
              <a:gd name="connsiteX1119" fmla="*/ 2238348 w 5958001"/>
              <a:gd name="connsiteY1119" fmla="*/ 651315 h 5409975"/>
              <a:gd name="connsiteX1120" fmla="*/ 2281593 w 5958001"/>
              <a:gd name="connsiteY1120" fmla="*/ 660854 h 5409975"/>
              <a:gd name="connsiteX1121" fmla="*/ 2324533 w 5958001"/>
              <a:gd name="connsiteY1121" fmla="*/ 670422 h 5409975"/>
              <a:gd name="connsiteX1122" fmla="*/ 2366946 w 5958001"/>
              <a:gd name="connsiteY1122" fmla="*/ 680966 h 5409975"/>
              <a:gd name="connsiteX1123" fmla="*/ 2409110 w 5958001"/>
              <a:gd name="connsiteY1123" fmla="*/ 692152 h 5409975"/>
              <a:gd name="connsiteX1124" fmla="*/ 2450690 w 5958001"/>
              <a:gd name="connsiteY1124" fmla="*/ 703702 h 5409975"/>
              <a:gd name="connsiteX1125" fmla="*/ 2464730 w 5958001"/>
              <a:gd name="connsiteY1125" fmla="*/ 707782 h 5409975"/>
              <a:gd name="connsiteX1126" fmla="*/ 2474357 w 5958001"/>
              <a:gd name="connsiteY1126" fmla="*/ 700086 h 5409975"/>
              <a:gd name="connsiteX1127" fmla="*/ 2493799 w 5958001"/>
              <a:gd name="connsiteY1127" fmla="*/ 683984 h 5409975"/>
              <a:gd name="connsiteX1128" fmla="*/ 2513517 w 5958001"/>
              <a:gd name="connsiteY1128" fmla="*/ 668215 h 5409975"/>
              <a:gd name="connsiteX1129" fmla="*/ 2533543 w 5958001"/>
              <a:gd name="connsiteY1129" fmla="*/ 652477 h 5409975"/>
              <a:gd name="connsiteX1130" fmla="*/ 2553540 w 5958001"/>
              <a:gd name="connsiteY1130" fmla="*/ 637044 h 5409975"/>
              <a:gd name="connsiteX1131" fmla="*/ 2573815 w 5958001"/>
              <a:gd name="connsiteY1131" fmla="*/ 621947 h 5409975"/>
              <a:gd name="connsiteX1132" fmla="*/ 2594118 w 5958001"/>
              <a:gd name="connsiteY1132" fmla="*/ 606545 h 5409975"/>
              <a:gd name="connsiteX1133" fmla="*/ 2614421 w 5958001"/>
              <a:gd name="connsiteY1133" fmla="*/ 591141 h 5409975"/>
              <a:gd name="connsiteX1134" fmla="*/ 2635002 w 5958001"/>
              <a:gd name="connsiteY1134" fmla="*/ 576072 h 5409975"/>
              <a:gd name="connsiteX1135" fmla="*/ 2655861 w 5958001"/>
              <a:gd name="connsiteY1135" fmla="*/ 561339 h 5409975"/>
              <a:gd name="connsiteX1136" fmla="*/ 2676414 w 5958001"/>
              <a:gd name="connsiteY1136" fmla="*/ 546578 h 5409975"/>
              <a:gd name="connsiteX1137" fmla="*/ 2697272 w 5958001"/>
              <a:gd name="connsiteY1137" fmla="*/ 531844 h 5409975"/>
              <a:gd name="connsiteX1138" fmla="*/ 2718408 w 5958001"/>
              <a:gd name="connsiteY1138" fmla="*/ 517447 h 5409975"/>
              <a:gd name="connsiteX1139" fmla="*/ 2739545 w 5958001"/>
              <a:gd name="connsiteY1139" fmla="*/ 503049 h 5409975"/>
              <a:gd name="connsiteX1140" fmla="*/ 2760681 w 5958001"/>
              <a:gd name="connsiteY1140" fmla="*/ 488651 h 5409975"/>
              <a:gd name="connsiteX1141" fmla="*/ 2781789 w 5958001"/>
              <a:gd name="connsiteY1141" fmla="*/ 474558 h 5409975"/>
              <a:gd name="connsiteX1142" fmla="*/ 2803509 w 5958001"/>
              <a:gd name="connsiteY1142" fmla="*/ 460526 h 5409975"/>
              <a:gd name="connsiteX1143" fmla="*/ 2825229 w 5958001"/>
              <a:gd name="connsiteY1143" fmla="*/ 446492 h 5409975"/>
              <a:gd name="connsiteX1144" fmla="*/ 2846951 w 5958001"/>
              <a:gd name="connsiteY1144" fmla="*/ 432458 h 5409975"/>
              <a:gd name="connsiteX1145" fmla="*/ 2868642 w 5958001"/>
              <a:gd name="connsiteY1145" fmla="*/ 418730 h 5409975"/>
              <a:gd name="connsiteX1146" fmla="*/ 2890611 w 5958001"/>
              <a:gd name="connsiteY1146" fmla="*/ 405338 h 5409975"/>
              <a:gd name="connsiteX1147" fmla="*/ 2912887 w 5958001"/>
              <a:gd name="connsiteY1147" fmla="*/ 391975 h 5409975"/>
              <a:gd name="connsiteX1148" fmla="*/ 2934856 w 5958001"/>
              <a:gd name="connsiteY1148" fmla="*/ 378582 h 5409975"/>
              <a:gd name="connsiteX1149" fmla="*/ 2957103 w 5958001"/>
              <a:gd name="connsiteY1149" fmla="*/ 365525 h 5409975"/>
              <a:gd name="connsiteX1150" fmla="*/ 2979656 w 5958001"/>
              <a:gd name="connsiteY1150" fmla="*/ 352496 h 5409975"/>
              <a:gd name="connsiteX1151" fmla="*/ 3001903 w 5958001"/>
              <a:gd name="connsiteY1151" fmla="*/ 339439 h 5409975"/>
              <a:gd name="connsiteX1152" fmla="*/ 3024734 w 5958001"/>
              <a:gd name="connsiteY1152" fmla="*/ 326747 h 5409975"/>
              <a:gd name="connsiteX1153" fmla="*/ 3057305 w 5958001"/>
              <a:gd name="connsiteY1153" fmla="*/ 309095 h 5409975"/>
              <a:gd name="connsiteX1154" fmla="*/ 3090766 w 5958001"/>
              <a:gd name="connsiteY1154" fmla="*/ 291837 h 5409975"/>
              <a:gd name="connsiteX1155" fmla="*/ 3124839 w 5958001"/>
              <a:gd name="connsiteY1155" fmla="*/ 274636 h 5409975"/>
              <a:gd name="connsiteX1156" fmla="*/ 3159746 w 5958001"/>
              <a:gd name="connsiteY1156" fmla="*/ 258441 h 5409975"/>
              <a:gd name="connsiteX1157" fmla="*/ 3195572 w 5958001"/>
              <a:gd name="connsiteY1157" fmla="*/ 242330 h 5409975"/>
              <a:gd name="connsiteX1158" fmla="*/ 3232594 w 5958001"/>
              <a:gd name="connsiteY1158" fmla="*/ 226643 h 5409975"/>
              <a:gd name="connsiteX1159" fmla="*/ 3269837 w 5958001"/>
              <a:gd name="connsiteY1159" fmla="*/ 211903 h 5409975"/>
              <a:gd name="connsiteX1160" fmla="*/ 3307665 w 5958001"/>
              <a:gd name="connsiteY1160" fmla="*/ 197528 h 5409975"/>
              <a:gd name="connsiteX1161" fmla="*/ 3346382 w 5958001"/>
              <a:gd name="connsiteY1161" fmla="*/ 183545 h 5409975"/>
              <a:gd name="connsiteX1162" fmla="*/ 3385683 w 5958001"/>
              <a:gd name="connsiteY1162" fmla="*/ 169927 h 5409975"/>
              <a:gd name="connsiteX1163" fmla="*/ 3425847 w 5958001"/>
              <a:gd name="connsiteY1163" fmla="*/ 157007 h 5409975"/>
              <a:gd name="connsiteX1164" fmla="*/ 3466315 w 5958001"/>
              <a:gd name="connsiteY1164" fmla="*/ 144116 h 5409975"/>
              <a:gd name="connsiteX1165" fmla="*/ 3507312 w 5958001"/>
              <a:gd name="connsiteY1165" fmla="*/ 132202 h 5409975"/>
              <a:gd name="connsiteX1166" fmla="*/ 3548891 w 5958001"/>
              <a:gd name="connsiteY1166" fmla="*/ 120652 h 5409975"/>
              <a:gd name="connsiteX1167" fmla="*/ 3591056 w 5958001"/>
              <a:gd name="connsiteY1167" fmla="*/ 109466 h 5409975"/>
              <a:gd name="connsiteX1168" fmla="*/ 3633468 w 5958001"/>
              <a:gd name="connsiteY1168" fmla="*/ 98922 h 5409975"/>
              <a:gd name="connsiteX1169" fmla="*/ 3676408 w 5958001"/>
              <a:gd name="connsiteY1169" fmla="*/ 89354 h 5409975"/>
              <a:gd name="connsiteX1170" fmla="*/ 3719654 w 5958001"/>
              <a:gd name="connsiteY1170" fmla="*/ 79816 h 5409975"/>
              <a:gd name="connsiteX1171" fmla="*/ 3763483 w 5958001"/>
              <a:gd name="connsiteY1171" fmla="*/ 70641 h 5409975"/>
              <a:gd name="connsiteX1172" fmla="*/ 3807868 w 5958001"/>
              <a:gd name="connsiteY1172" fmla="*/ 62136 h 5409975"/>
              <a:gd name="connsiteX1173" fmla="*/ 3852197 w 5958001"/>
              <a:gd name="connsiteY1173" fmla="*/ 54245 h 5409975"/>
              <a:gd name="connsiteX1174" fmla="*/ 3896801 w 5958001"/>
              <a:gd name="connsiteY1174" fmla="*/ 46688 h 5409975"/>
              <a:gd name="connsiteX1175" fmla="*/ 3941627 w 5958001"/>
              <a:gd name="connsiteY1175" fmla="*/ 40080 h 5409975"/>
              <a:gd name="connsiteX1176" fmla="*/ 3986758 w 5958001"/>
              <a:gd name="connsiteY1176" fmla="*/ 33500 h 5409975"/>
              <a:gd name="connsiteX1177" fmla="*/ 4032445 w 5958001"/>
              <a:gd name="connsiteY1177" fmla="*/ 27592 h 5409975"/>
              <a:gd name="connsiteX1178" fmla="*/ 4078046 w 5958001"/>
              <a:gd name="connsiteY1178" fmla="*/ 22601 h 5409975"/>
              <a:gd name="connsiteX1179" fmla="*/ 4123646 w 5958001"/>
              <a:gd name="connsiteY1179" fmla="*/ 17611 h 5409975"/>
              <a:gd name="connsiteX1180" fmla="*/ 4169496 w 5958001"/>
              <a:gd name="connsiteY1180" fmla="*/ 13263 h 5409975"/>
              <a:gd name="connsiteX1181" fmla="*/ 4215565 w 5958001"/>
              <a:gd name="connsiteY1181" fmla="*/ 9864 h 5409975"/>
              <a:gd name="connsiteX1182" fmla="*/ 4261634 w 5958001"/>
              <a:gd name="connsiteY1182" fmla="*/ 6463 h 5409975"/>
              <a:gd name="connsiteX1183" fmla="*/ 4307618 w 5958001"/>
              <a:gd name="connsiteY1183" fmla="*/ 3981 h 5409975"/>
              <a:gd name="connsiteX1184" fmla="*/ 4353543 w 5958001"/>
              <a:gd name="connsiteY1184" fmla="*/ 2114 h 5409975"/>
              <a:gd name="connsiteX1185" fmla="*/ 4376199 w 5958001"/>
              <a:gd name="connsiteY1185" fmla="*/ 1152 h 5409975"/>
              <a:gd name="connsiteX1186" fmla="*/ 4398520 w 5958001"/>
              <a:gd name="connsiteY1186" fmla="*/ 466 h 5409975"/>
              <a:gd name="connsiteX1187" fmla="*/ 4421120 w 5958001"/>
              <a:gd name="connsiteY1187" fmla="*/ 116 h 5409975"/>
              <a:gd name="connsiteX1188" fmla="*/ 4443383 w 5958001"/>
              <a:gd name="connsiteY1188" fmla="*/ 43 h 540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</a:cxnLst>
            <a:rect l="l" t="t" r="r" b="b"/>
            <a:pathLst>
              <a:path w="5958001" h="5409975">
                <a:moveTo>
                  <a:pt x="4465953" y="0"/>
                </a:moveTo>
                <a:lnTo>
                  <a:pt x="4488188" y="234"/>
                </a:lnTo>
                <a:lnTo>
                  <a:pt x="4510729" y="497"/>
                </a:lnTo>
                <a:lnTo>
                  <a:pt x="4532934" y="1038"/>
                </a:lnTo>
                <a:lnTo>
                  <a:pt x="4555418" y="1913"/>
                </a:lnTo>
                <a:lnTo>
                  <a:pt x="4577290" y="2731"/>
                </a:lnTo>
                <a:lnTo>
                  <a:pt x="4599437" y="3885"/>
                </a:lnTo>
                <a:lnTo>
                  <a:pt x="4621558" y="5344"/>
                </a:lnTo>
                <a:lnTo>
                  <a:pt x="4643370" y="6775"/>
                </a:lnTo>
                <a:lnTo>
                  <a:pt x="4665461" y="8541"/>
                </a:lnTo>
                <a:lnTo>
                  <a:pt x="4687217" y="10585"/>
                </a:lnTo>
                <a:lnTo>
                  <a:pt x="4708973" y="12628"/>
                </a:lnTo>
                <a:lnTo>
                  <a:pt x="4730700" y="14979"/>
                </a:lnTo>
                <a:lnTo>
                  <a:pt x="4752397" y="17636"/>
                </a:lnTo>
                <a:lnTo>
                  <a:pt x="4773789" y="20264"/>
                </a:lnTo>
                <a:lnTo>
                  <a:pt x="4795458" y="23227"/>
                </a:lnTo>
                <a:lnTo>
                  <a:pt x="4816516" y="26132"/>
                </a:lnTo>
                <a:lnTo>
                  <a:pt x="4837850" y="29372"/>
                </a:lnTo>
                <a:lnTo>
                  <a:pt x="4859154" y="32919"/>
                </a:lnTo>
                <a:lnTo>
                  <a:pt x="4879789" y="37021"/>
                </a:lnTo>
                <a:lnTo>
                  <a:pt x="4901067" y="40875"/>
                </a:lnTo>
                <a:lnTo>
                  <a:pt x="4921702" y="44978"/>
                </a:lnTo>
                <a:lnTo>
                  <a:pt x="4942336" y="49080"/>
                </a:lnTo>
                <a:lnTo>
                  <a:pt x="4962943" y="53489"/>
                </a:lnTo>
                <a:lnTo>
                  <a:pt x="4983213" y="58175"/>
                </a:lnTo>
                <a:lnTo>
                  <a:pt x="5003761" y="63197"/>
                </a:lnTo>
                <a:lnTo>
                  <a:pt x="5024004" y="68190"/>
                </a:lnTo>
                <a:lnTo>
                  <a:pt x="5043910" y="73459"/>
                </a:lnTo>
                <a:lnTo>
                  <a:pt x="5063482" y="79008"/>
                </a:lnTo>
                <a:lnTo>
                  <a:pt x="5083054" y="84556"/>
                </a:lnTo>
                <a:lnTo>
                  <a:pt x="5102263" y="90689"/>
                </a:lnTo>
                <a:lnTo>
                  <a:pt x="5121804" y="96543"/>
                </a:lnTo>
                <a:lnTo>
                  <a:pt x="5140677" y="102952"/>
                </a:lnTo>
                <a:lnTo>
                  <a:pt x="5159521" y="109669"/>
                </a:lnTo>
                <a:lnTo>
                  <a:pt x="5178059" y="116356"/>
                </a:lnTo>
                <a:lnTo>
                  <a:pt x="5197179" y="123407"/>
                </a:lnTo>
                <a:lnTo>
                  <a:pt x="5215353" y="130678"/>
                </a:lnTo>
                <a:lnTo>
                  <a:pt x="5233527" y="137950"/>
                </a:lnTo>
                <a:lnTo>
                  <a:pt x="5251670" y="145528"/>
                </a:lnTo>
                <a:lnTo>
                  <a:pt x="5269787" y="153412"/>
                </a:lnTo>
                <a:lnTo>
                  <a:pt x="5287569" y="161574"/>
                </a:lnTo>
                <a:lnTo>
                  <a:pt x="5305349" y="169735"/>
                </a:lnTo>
                <a:lnTo>
                  <a:pt x="5322488" y="178146"/>
                </a:lnTo>
                <a:lnTo>
                  <a:pt x="5340211" y="186921"/>
                </a:lnTo>
                <a:lnTo>
                  <a:pt x="5357320" y="195639"/>
                </a:lnTo>
                <a:lnTo>
                  <a:pt x="5374067" y="204939"/>
                </a:lnTo>
                <a:lnTo>
                  <a:pt x="5391147" y="213963"/>
                </a:lnTo>
                <a:lnTo>
                  <a:pt x="5407559" y="223543"/>
                </a:lnTo>
                <a:lnTo>
                  <a:pt x="5424000" y="232815"/>
                </a:lnTo>
                <a:lnTo>
                  <a:pt x="5440687" y="242729"/>
                </a:lnTo>
                <a:lnTo>
                  <a:pt x="5456763" y="252586"/>
                </a:lnTo>
                <a:lnTo>
                  <a:pt x="5472782" y="263054"/>
                </a:lnTo>
                <a:lnTo>
                  <a:pt x="5488521" y="273189"/>
                </a:lnTo>
                <a:lnTo>
                  <a:pt x="5503928" y="283600"/>
                </a:lnTo>
                <a:lnTo>
                  <a:pt x="5519305" y="294319"/>
                </a:lnTo>
                <a:lnTo>
                  <a:pt x="5534681" y="305036"/>
                </a:lnTo>
                <a:lnTo>
                  <a:pt x="5549693" y="316339"/>
                </a:lnTo>
                <a:lnTo>
                  <a:pt x="5564735" y="327335"/>
                </a:lnTo>
                <a:lnTo>
                  <a:pt x="5579441" y="338608"/>
                </a:lnTo>
                <a:lnTo>
                  <a:pt x="5593811" y="350159"/>
                </a:lnTo>
                <a:lnTo>
                  <a:pt x="5607818" y="362295"/>
                </a:lnTo>
                <a:lnTo>
                  <a:pt x="5621241" y="374065"/>
                </a:lnTo>
                <a:lnTo>
                  <a:pt x="5634300" y="386420"/>
                </a:lnTo>
                <a:lnTo>
                  <a:pt x="5647360" y="398776"/>
                </a:lnTo>
                <a:lnTo>
                  <a:pt x="5660140" y="410797"/>
                </a:lnTo>
                <a:lnTo>
                  <a:pt x="5672557" y="423400"/>
                </a:lnTo>
                <a:lnTo>
                  <a:pt x="5684976" y="436004"/>
                </a:lnTo>
                <a:lnTo>
                  <a:pt x="5696779" y="448550"/>
                </a:lnTo>
                <a:lnTo>
                  <a:pt x="5708556" y="461403"/>
                </a:lnTo>
                <a:lnTo>
                  <a:pt x="5719748" y="473892"/>
                </a:lnTo>
                <a:lnTo>
                  <a:pt x="5730910" y="486687"/>
                </a:lnTo>
                <a:lnTo>
                  <a:pt x="5741737" y="499761"/>
                </a:lnTo>
                <a:lnTo>
                  <a:pt x="5752259" y="512805"/>
                </a:lnTo>
                <a:lnTo>
                  <a:pt x="5762810" y="525542"/>
                </a:lnTo>
                <a:lnTo>
                  <a:pt x="5772688" y="538835"/>
                </a:lnTo>
                <a:lnTo>
                  <a:pt x="5782567" y="552128"/>
                </a:lnTo>
                <a:lnTo>
                  <a:pt x="5792142" y="565393"/>
                </a:lnTo>
                <a:lnTo>
                  <a:pt x="5801072" y="578905"/>
                </a:lnTo>
                <a:lnTo>
                  <a:pt x="5810339" y="592140"/>
                </a:lnTo>
                <a:lnTo>
                  <a:pt x="5818993" y="605319"/>
                </a:lnTo>
                <a:lnTo>
                  <a:pt x="5827283" y="619080"/>
                </a:lnTo>
                <a:lnTo>
                  <a:pt x="5835601" y="632537"/>
                </a:lnTo>
                <a:lnTo>
                  <a:pt x="5843586" y="646269"/>
                </a:lnTo>
                <a:lnTo>
                  <a:pt x="5850956" y="659944"/>
                </a:lnTo>
                <a:lnTo>
                  <a:pt x="5858298" y="673926"/>
                </a:lnTo>
                <a:lnTo>
                  <a:pt x="5865363" y="687574"/>
                </a:lnTo>
                <a:lnTo>
                  <a:pt x="5872121" y="701191"/>
                </a:lnTo>
                <a:lnTo>
                  <a:pt x="5878543" y="715087"/>
                </a:lnTo>
                <a:lnTo>
                  <a:pt x="5884966" y="728982"/>
                </a:lnTo>
                <a:lnTo>
                  <a:pt x="5890747" y="743127"/>
                </a:lnTo>
                <a:lnTo>
                  <a:pt x="5896528" y="757272"/>
                </a:lnTo>
                <a:lnTo>
                  <a:pt x="5901696" y="771358"/>
                </a:lnTo>
                <a:lnTo>
                  <a:pt x="5907170" y="785473"/>
                </a:lnTo>
                <a:lnTo>
                  <a:pt x="5912005" y="799839"/>
                </a:lnTo>
                <a:lnTo>
                  <a:pt x="5916559" y="813868"/>
                </a:lnTo>
                <a:lnTo>
                  <a:pt x="5921085" y="828203"/>
                </a:lnTo>
                <a:lnTo>
                  <a:pt x="5925335" y="842204"/>
                </a:lnTo>
                <a:lnTo>
                  <a:pt x="5929249" y="856483"/>
                </a:lnTo>
                <a:lnTo>
                  <a:pt x="5932857" y="870731"/>
                </a:lnTo>
                <a:lnTo>
                  <a:pt x="5936157" y="884952"/>
                </a:lnTo>
                <a:lnTo>
                  <a:pt x="5939735" y="899509"/>
                </a:lnTo>
                <a:lnTo>
                  <a:pt x="5942423" y="913671"/>
                </a:lnTo>
                <a:lnTo>
                  <a:pt x="5945112" y="927834"/>
                </a:lnTo>
                <a:lnTo>
                  <a:pt x="5947464" y="942274"/>
                </a:lnTo>
                <a:lnTo>
                  <a:pt x="5949818" y="956715"/>
                </a:lnTo>
                <a:lnTo>
                  <a:pt x="5951892" y="970820"/>
                </a:lnTo>
                <a:lnTo>
                  <a:pt x="5953326" y="985175"/>
                </a:lnTo>
                <a:lnTo>
                  <a:pt x="5954759" y="999529"/>
                </a:lnTo>
                <a:lnTo>
                  <a:pt x="5955916" y="1013548"/>
                </a:lnTo>
                <a:lnTo>
                  <a:pt x="5956737" y="1027845"/>
                </a:lnTo>
                <a:lnTo>
                  <a:pt x="5957559" y="1042142"/>
                </a:lnTo>
                <a:lnTo>
                  <a:pt x="5957795" y="1056074"/>
                </a:lnTo>
                <a:lnTo>
                  <a:pt x="5958001" y="1070314"/>
                </a:lnTo>
                <a:lnTo>
                  <a:pt x="5957932" y="1084218"/>
                </a:lnTo>
                <a:lnTo>
                  <a:pt x="5957221" y="1098370"/>
                </a:lnTo>
                <a:lnTo>
                  <a:pt x="5956510" y="1112522"/>
                </a:lnTo>
                <a:lnTo>
                  <a:pt x="5955799" y="1126676"/>
                </a:lnTo>
                <a:lnTo>
                  <a:pt x="5954503" y="1140465"/>
                </a:lnTo>
                <a:lnTo>
                  <a:pt x="5952872" y="1154531"/>
                </a:lnTo>
                <a:lnTo>
                  <a:pt x="5951270" y="1168292"/>
                </a:lnTo>
                <a:lnTo>
                  <a:pt x="5949333" y="1182328"/>
                </a:lnTo>
                <a:lnTo>
                  <a:pt x="5947119" y="1196031"/>
                </a:lnTo>
                <a:lnTo>
                  <a:pt x="5944569" y="1210012"/>
                </a:lnTo>
                <a:lnTo>
                  <a:pt x="5941741" y="1223657"/>
                </a:lnTo>
                <a:lnTo>
                  <a:pt x="5934919" y="1250218"/>
                </a:lnTo>
                <a:lnTo>
                  <a:pt x="5927762" y="1277056"/>
                </a:lnTo>
                <a:lnTo>
                  <a:pt x="5919406" y="1303475"/>
                </a:lnTo>
                <a:lnTo>
                  <a:pt x="5909825" y="1329778"/>
                </a:lnTo>
                <a:lnTo>
                  <a:pt x="5899690" y="1355410"/>
                </a:lnTo>
                <a:lnTo>
                  <a:pt x="5888355" y="1380620"/>
                </a:lnTo>
                <a:lnTo>
                  <a:pt x="5876105" y="1405745"/>
                </a:lnTo>
                <a:lnTo>
                  <a:pt x="5862962" y="1430476"/>
                </a:lnTo>
                <a:lnTo>
                  <a:pt x="5848622" y="1454787"/>
                </a:lnTo>
                <a:lnTo>
                  <a:pt x="5833698" y="1478733"/>
                </a:lnTo>
                <a:lnTo>
                  <a:pt x="5817578" y="1502257"/>
                </a:lnTo>
                <a:lnTo>
                  <a:pt x="5800567" y="1525389"/>
                </a:lnTo>
                <a:lnTo>
                  <a:pt x="5782695" y="1547821"/>
                </a:lnTo>
                <a:lnTo>
                  <a:pt x="5763903" y="1570167"/>
                </a:lnTo>
                <a:lnTo>
                  <a:pt x="5744249" y="1591815"/>
                </a:lnTo>
                <a:lnTo>
                  <a:pt x="5723705" y="1613069"/>
                </a:lnTo>
                <a:lnTo>
                  <a:pt x="5701964" y="1633902"/>
                </a:lnTo>
                <a:lnTo>
                  <a:pt x="5679668" y="1654064"/>
                </a:lnTo>
                <a:lnTo>
                  <a:pt x="5656482" y="1673833"/>
                </a:lnTo>
                <a:lnTo>
                  <a:pt x="5632098" y="1693181"/>
                </a:lnTo>
                <a:lnTo>
                  <a:pt x="5607160" y="1711859"/>
                </a:lnTo>
                <a:lnTo>
                  <a:pt x="5581360" y="1729837"/>
                </a:lnTo>
                <a:lnTo>
                  <a:pt x="5554332" y="1747701"/>
                </a:lnTo>
                <a:lnTo>
                  <a:pt x="5527087" y="1764616"/>
                </a:lnTo>
                <a:lnTo>
                  <a:pt x="5498644" y="1781109"/>
                </a:lnTo>
                <a:lnTo>
                  <a:pt x="5469310" y="1797210"/>
                </a:lnTo>
                <a:lnTo>
                  <a:pt x="5439144" y="1812305"/>
                </a:lnTo>
                <a:lnTo>
                  <a:pt x="5408087" y="1827007"/>
                </a:lnTo>
                <a:lnTo>
                  <a:pt x="5376475" y="1841039"/>
                </a:lnTo>
                <a:lnTo>
                  <a:pt x="5344002" y="1854372"/>
                </a:lnTo>
                <a:lnTo>
                  <a:pt x="5310666" y="1867006"/>
                </a:lnTo>
                <a:lnTo>
                  <a:pt x="5276746" y="1879276"/>
                </a:lnTo>
                <a:lnTo>
                  <a:pt x="5226931" y="1896234"/>
                </a:lnTo>
                <a:lnTo>
                  <a:pt x="5176807" y="1913164"/>
                </a:lnTo>
                <a:lnTo>
                  <a:pt x="5126963" y="1930429"/>
                </a:lnTo>
                <a:lnTo>
                  <a:pt x="5077453" y="1947417"/>
                </a:lnTo>
                <a:lnTo>
                  <a:pt x="5034817" y="1962555"/>
                </a:lnTo>
                <a:lnTo>
                  <a:pt x="5045699" y="1971139"/>
                </a:lnTo>
                <a:lnTo>
                  <a:pt x="5056691" y="1979937"/>
                </a:lnTo>
                <a:lnTo>
                  <a:pt x="5067640" y="1988573"/>
                </a:lnTo>
                <a:lnTo>
                  <a:pt x="5078470" y="1997414"/>
                </a:lnTo>
                <a:lnTo>
                  <a:pt x="5089344" y="2006416"/>
                </a:lnTo>
                <a:lnTo>
                  <a:pt x="5100176" y="2015257"/>
                </a:lnTo>
                <a:lnTo>
                  <a:pt x="5110931" y="2024464"/>
                </a:lnTo>
                <a:lnTo>
                  <a:pt x="5126044" y="2037684"/>
                </a:lnTo>
                <a:lnTo>
                  <a:pt x="5141124" y="2051430"/>
                </a:lnTo>
                <a:lnTo>
                  <a:pt x="5156291" y="2065498"/>
                </a:lnTo>
                <a:lnTo>
                  <a:pt x="5171105" y="2080180"/>
                </a:lnTo>
                <a:lnTo>
                  <a:pt x="5186048" y="2095344"/>
                </a:lnTo>
                <a:lnTo>
                  <a:pt x="5201002" y="2111197"/>
                </a:lnTo>
                <a:lnTo>
                  <a:pt x="5215517" y="2127340"/>
                </a:lnTo>
                <a:lnTo>
                  <a:pt x="5229957" y="2143848"/>
                </a:lnTo>
                <a:lnTo>
                  <a:pt x="5244365" y="2160883"/>
                </a:lnTo>
                <a:lnTo>
                  <a:pt x="5258698" y="2178283"/>
                </a:lnTo>
                <a:lnTo>
                  <a:pt x="5272839" y="2196254"/>
                </a:lnTo>
                <a:lnTo>
                  <a:pt x="5287022" y="2214386"/>
                </a:lnTo>
                <a:lnTo>
                  <a:pt x="5300808" y="2232969"/>
                </a:lnTo>
                <a:lnTo>
                  <a:pt x="5314520" y="2251916"/>
                </a:lnTo>
                <a:lnTo>
                  <a:pt x="5328157" y="2271231"/>
                </a:lnTo>
                <a:lnTo>
                  <a:pt x="5341515" y="2290792"/>
                </a:lnTo>
                <a:lnTo>
                  <a:pt x="5354476" y="2310805"/>
                </a:lnTo>
                <a:lnTo>
                  <a:pt x="5367480" y="2330979"/>
                </a:lnTo>
                <a:lnTo>
                  <a:pt x="5380409" y="2351519"/>
                </a:lnTo>
                <a:lnTo>
                  <a:pt x="5393103" y="2372467"/>
                </a:lnTo>
                <a:lnTo>
                  <a:pt x="5405475" y="2393502"/>
                </a:lnTo>
                <a:lnTo>
                  <a:pt x="5417727" y="2414740"/>
                </a:lnTo>
                <a:lnTo>
                  <a:pt x="5429540" y="2436271"/>
                </a:lnTo>
                <a:lnTo>
                  <a:pt x="5441396" y="2457961"/>
                </a:lnTo>
                <a:lnTo>
                  <a:pt x="5453017" y="2480061"/>
                </a:lnTo>
                <a:lnTo>
                  <a:pt x="5464153" y="2502290"/>
                </a:lnTo>
                <a:lnTo>
                  <a:pt x="5475290" y="2524518"/>
                </a:lnTo>
                <a:lnTo>
                  <a:pt x="5486148" y="2546994"/>
                </a:lnTo>
                <a:lnTo>
                  <a:pt x="5496567" y="2569761"/>
                </a:lnTo>
                <a:lnTo>
                  <a:pt x="5506983" y="2592528"/>
                </a:lnTo>
                <a:lnTo>
                  <a:pt x="5516919" y="2615424"/>
                </a:lnTo>
                <a:lnTo>
                  <a:pt x="5526530" y="2638407"/>
                </a:lnTo>
                <a:lnTo>
                  <a:pt x="5531293" y="2649738"/>
                </a:lnTo>
                <a:lnTo>
                  <a:pt x="5535852" y="2660950"/>
                </a:lnTo>
                <a:lnTo>
                  <a:pt x="5540293" y="2672366"/>
                </a:lnTo>
                <a:lnTo>
                  <a:pt x="5544529" y="2683665"/>
                </a:lnTo>
                <a:lnTo>
                  <a:pt x="5548807" y="2695125"/>
                </a:lnTo>
                <a:lnTo>
                  <a:pt x="5552884" y="2706467"/>
                </a:lnTo>
                <a:lnTo>
                  <a:pt x="5557001" y="2717970"/>
                </a:lnTo>
                <a:lnTo>
                  <a:pt x="5560915" y="2729355"/>
                </a:lnTo>
                <a:lnTo>
                  <a:pt x="5564711" y="2740944"/>
                </a:lnTo>
                <a:lnTo>
                  <a:pt x="5568422" y="2752211"/>
                </a:lnTo>
                <a:lnTo>
                  <a:pt x="5572013" y="2763682"/>
                </a:lnTo>
                <a:lnTo>
                  <a:pt x="5575443" y="2775197"/>
                </a:lnTo>
                <a:lnTo>
                  <a:pt x="5578831" y="2786551"/>
                </a:lnTo>
                <a:lnTo>
                  <a:pt x="5582101" y="2798108"/>
                </a:lnTo>
                <a:lnTo>
                  <a:pt x="5585166" y="2809548"/>
                </a:lnTo>
                <a:lnTo>
                  <a:pt x="5588231" y="2820987"/>
                </a:lnTo>
                <a:lnTo>
                  <a:pt x="5591135" y="2832471"/>
                </a:lnTo>
                <a:lnTo>
                  <a:pt x="5593879" y="2843996"/>
                </a:lnTo>
                <a:lnTo>
                  <a:pt x="5596578" y="2855361"/>
                </a:lnTo>
                <a:lnTo>
                  <a:pt x="5599161" y="2866930"/>
                </a:lnTo>
                <a:lnTo>
                  <a:pt x="5601656" y="2878177"/>
                </a:lnTo>
                <a:lnTo>
                  <a:pt x="5604034" y="2889629"/>
                </a:lnTo>
                <a:lnTo>
                  <a:pt x="5606250" y="2901123"/>
                </a:lnTo>
                <a:lnTo>
                  <a:pt x="5608058" y="2912382"/>
                </a:lnTo>
                <a:lnTo>
                  <a:pt x="5610114" y="2923920"/>
                </a:lnTo>
                <a:lnTo>
                  <a:pt x="5611921" y="2935178"/>
                </a:lnTo>
                <a:lnTo>
                  <a:pt x="5613730" y="2946437"/>
                </a:lnTo>
                <a:lnTo>
                  <a:pt x="5615375" y="2957739"/>
                </a:lnTo>
                <a:lnTo>
                  <a:pt x="5616819" y="2968922"/>
                </a:lnTo>
                <a:lnTo>
                  <a:pt x="5618142" y="2980310"/>
                </a:lnTo>
                <a:lnTo>
                  <a:pt x="5619425" y="2991537"/>
                </a:lnTo>
                <a:lnTo>
                  <a:pt x="5620502" y="3002646"/>
                </a:lnTo>
                <a:lnTo>
                  <a:pt x="5621374" y="3013638"/>
                </a:lnTo>
                <a:lnTo>
                  <a:pt x="5622246" y="3024628"/>
                </a:lnTo>
                <a:lnTo>
                  <a:pt x="5622754" y="3035545"/>
                </a:lnTo>
                <a:lnTo>
                  <a:pt x="5623465" y="3046580"/>
                </a:lnTo>
                <a:lnTo>
                  <a:pt x="5623768" y="3057377"/>
                </a:lnTo>
                <a:lnTo>
                  <a:pt x="5623910" y="3068219"/>
                </a:lnTo>
                <a:lnTo>
                  <a:pt x="5624009" y="3078899"/>
                </a:lnTo>
                <a:lnTo>
                  <a:pt x="5624034" y="3089945"/>
                </a:lnTo>
                <a:lnTo>
                  <a:pt x="5623766" y="3100551"/>
                </a:lnTo>
                <a:lnTo>
                  <a:pt x="5623499" y="3111156"/>
                </a:lnTo>
                <a:lnTo>
                  <a:pt x="5623073" y="3121805"/>
                </a:lnTo>
                <a:lnTo>
                  <a:pt x="5622483" y="3132498"/>
                </a:lnTo>
                <a:lnTo>
                  <a:pt x="5621691" y="3143071"/>
                </a:lnTo>
                <a:lnTo>
                  <a:pt x="5620897" y="3153646"/>
                </a:lnTo>
                <a:lnTo>
                  <a:pt x="5619857" y="3163941"/>
                </a:lnTo>
                <a:lnTo>
                  <a:pt x="5618741" y="3174601"/>
                </a:lnTo>
                <a:lnTo>
                  <a:pt x="5617539" y="3184939"/>
                </a:lnTo>
                <a:lnTo>
                  <a:pt x="5615971" y="3195202"/>
                </a:lnTo>
                <a:lnTo>
                  <a:pt x="5614609" y="3205583"/>
                </a:lnTo>
                <a:lnTo>
                  <a:pt x="5612837" y="3215729"/>
                </a:lnTo>
                <a:lnTo>
                  <a:pt x="5611226" y="3225831"/>
                </a:lnTo>
                <a:lnTo>
                  <a:pt x="5609337" y="3236181"/>
                </a:lnTo>
                <a:lnTo>
                  <a:pt x="5607361" y="3246208"/>
                </a:lnTo>
                <a:lnTo>
                  <a:pt x="5605064" y="3256322"/>
                </a:lnTo>
                <a:lnTo>
                  <a:pt x="5602883" y="3266231"/>
                </a:lnTo>
                <a:lnTo>
                  <a:pt x="5600498" y="3276023"/>
                </a:lnTo>
                <a:lnTo>
                  <a:pt x="5597953" y="3285858"/>
                </a:lnTo>
                <a:lnTo>
                  <a:pt x="5595409" y="3295693"/>
                </a:lnTo>
                <a:lnTo>
                  <a:pt x="5592496" y="3305452"/>
                </a:lnTo>
                <a:lnTo>
                  <a:pt x="5589747" y="3315169"/>
                </a:lnTo>
                <a:lnTo>
                  <a:pt x="5586792" y="3324768"/>
                </a:lnTo>
                <a:lnTo>
                  <a:pt x="5583635" y="3334249"/>
                </a:lnTo>
                <a:lnTo>
                  <a:pt x="5580111" y="3343655"/>
                </a:lnTo>
                <a:lnTo>
                  <a:pt x="5576661" y="3352696"/>
                </a:lnTo>
                <a:lnTo>
                  <a:pt x="5572848" y="3361662"/>
                </a:lnTo>
                <a:lnTo>
                  <a:pt x="5569032" y="3370628"/>
                </a:lnTo>
                <a:lnTo>
                  <a:pt x="5565335" y="3379390"/>
                </a:lnTo>
                <a:lnTo>
                  <a:pt x="5561274" y="3388076"/>
                </a:lnTo>
                <a:lnTo>
                  <a:pt x="5557213" y="3396763"/>
                </a:lnTo>
                <a:lnTo>
                  <a:pt x="5553064" y="3405127"/>
                </a:lnTo>
                <a:lnTo>
                  <a:pt x="5548755" y="3413534"/>
                </a:lnTo>
                <a:lnTo>
                  <a:pt x="5544519" y="3421578"/>
                </a:lnTo>
                <a:lnTo>
                  <a:pt x="5540125" y="3429663"/>
                </a:lnTo>
                <a:lnTo>
                  <a:pt x="5535523" y="3437631"/>
                </a:lnTo>
                <a:lnTo>
                  <a:pt x="5530880" y="3445437"/>
                </a:lnTo>
                <a:lnTo>
                  <a:pt x="5526398" y="3453200"/>
                </a:lnTo>
                <a:lnTo>
                  <a:pt x="5521508" y="3460728"/>
                </a:lnTo>
                <a:lnTo>
                  <a:pt x="5516617" y="3468255"/>
                </a:lnTo>
                <a:lnTo>
                  <a:pt x="5511683" y="3475621"/>
                </a:lnTo>
                <a:lnTo>
                  <a:pt x="5506502" y="3482708"/>
                </a:lnTo>
                <a:lnTo>
                  <a:pt x="5501526" y="3489914"/>
                </a:lnTo>
                <a:lnTo>
                  <a:pt x="5496461" y="3496796"/>
                </a:lnTo>
                <a:lnTo>
                  <a:pt x="5491032" y="3503604"/>
                </a:lnTo>
                <a:lnTo>
                  <a:pt x="5485765" y="3510369"/>
                </a:lnTo>
                <a:lnTo>
                  <a:pt x="5480294" y="3517016"/>
                </a:lnTo>
                <a:lnTo>
                  <a:pt x="5474734" y="3523341"/>
                </a:lnTo>
                <a:lnTo>
                  <a:pt x="5469016" y="3529709"/>
                </a:lnTo>
                <a:lnTo>
                  <a:pt x="5463413" y="3535872"/>
                </a:lnTo>
                <a:lnTo>
                  <a:pt x="5457769" y="3541874"/>
                </a:lnTo>
                <a:lnTo>
                  <a:pt x="5451920" y="3547759"/>
                </a:lnTo>
                <a:lnTo>
                  <a:pt x="5446072" y="3553644"/>
                </a:lnTo>
                <a:lnTo>
                  <a:pt x="5439976" y="3559249"/>
                </a:lnTo>
                <a:lnTo>
                  <a:pt x="5433879" y="3564855"/>
                </a:lnTo>
                <a:lnTo>
                  <a:pt x="5427696" y="3570138"/>
                </a:lnTo>
                <a:lnTo>
                  <a:pt x="5421556" y="3575581"/>
                </a:lnTo>
                <a:lnTo>
                  <a:pt x="5415169" y="3580748"/>
                </a:lnTo>
                <a:lnTo>
                  <a:pt x="5408899" y="3585708"/>
                </a:lnTo>
                <a:lnTo>
                  <a:pt x="5402469" y="3590712"/>
                </a:lnTo>
                <a:lnTo>
                  <a:pt x="5396157" y="3595512"/>
                </a:lnTo>
                <a:lnTo>
                  <a:pt x="5389640" y="3600195"/>
                </a:lnTo>
                <a:lnTo>
                  <a:pt x="5383082" y="3604715"/>
                </a:lnTo>
                <a:lnTo>
                  <a:pt x="5376478" y="3609074"/>
                </a:lnTo>
                <a:lnTo>
                  <a:pt x="5369756" y="3613638"/>
                </a:lnTo>
                <a:lnTo>
                  <a:pt x="5363067" y="3617676"/>
                </a:lnTo>
                <a:lnTo>
                  <a:pt x="5356378" y="3621714"/>
                </a:lnTo>
                <a:lnTo>
                  <a:pt x="5349485" y="3625632"/>
                </a:lnTo>
                <a:lnTo>
                  <a:pt x="5342591" y="3629552"/>
                </a:lnTo>
                <a:lnTo>
                  <a:pt x="5335816" y="3633266"/>
                </a:lnTo>
                <a:lnTo>
                  <a:pt x="5328793" y="3636703"/>
                </a:lnTo>
                <a:lnTo>
                  <a:pt x="5321770" y="3640139"/>
                </a:lnTo>
                <a:lnTo>
                  <a:pt x="5314864" y="3643371"/>
                </a:lnTo>
                <a:lnTo>
                  <a:pt x="5307755" y="3646484"/>
                </a:lnTo>
                <a:lnTo>
                  <a:pt x="5300645" y="3649599"/>
                </a:lnTo>
                <a:lnTo>
                  <a:pt x="5293611" y="3652347"/>
                </a:lnTo>
                <a:lnTo>
                  <a:pt x="5286414" y="3655139"/>
                </a:lnTo>
                <a:lnTo>
                  <a:pt x="5279337" y="3657726"/>
                </a:lnTo>
                <a:lnTo>
                  <a:pt x="5272012" y="3660034"/>
                </a:lnTo>
                <a:lnTo>
                  <a:pt x="5264686" y="3662342"/>
                </a:lnTo>
                <a:lnTo>
                  <a:pt x="5257360" y="3664650"/>
                </a:lnTo>
                <a:lnTo>
                  <a:pt x="5250111" y="3666593"/>
                </a:lnTo>
                <a:lnTo>
                  <a:pt x="5242655" y="3668418"/>
                </a:lnTo>
                <a:lnTo>
                  <a:pt x="5235362" y="3670199"/>
                </a:lnTo>
                <a:lnTo>
                  <a:pt x="5227864" y="3671863"/>
                </a:lnTo>
                <a:lnTo>
                  <a:pt x="5220483" y="3673322"/>
                </a:lnTo>
                <a:lnTo>
                  <a:pt x="5212900" y="3674664"/>
                </a:lnTo>
                <a:lnTo>
                  <a:pt x="5205434" y="3675801"/>
                </a:lnTo>
                <a:lnTo>
                  <a:pt x="5190650" y="3677345"/>
                </a:lnTo>
                <a:lnTo>
                  <a:pt x="5175663" y="3678770"/>
                </a:lnTo>
                <a:lnTo>
                  <a:pt x="5160664" y="3679508"/>
                </a:lnTo>
                <a:lnTo>
                  <a:pt x="5145491" y="3679602"/>
                </a:lnTo>
                <a:lnTo>
                  <a:pt x="5130555" y="3679287"/>
                </a:lnTo>
                <a:lnTo>
                  <a:pt x="5115607" y="3678283"/>
                </a:lnTo>
                <a:lnTo>
                  <a:pt x="5100530" y="3676797"/>
                </a:lnTo>
                <a:lnTo>
                  <a:pt x="5085485" y="3674784"/>
                </a:lnTo>
                <a:lnTo>
                  <a:pt x="5070429" y="3672084"/>
                </a:lnTo>
                <a:lnTo>
                  <a:pt x="5055447" y="3669018"/>
                </a:lnTo>
                <a:lnTo>
                  <a:pt x="5040452" y="3665264"/>
                </a:lnTo>
                <a:lnTo>
                  <a:pt x="5025491" y="3660985"/>
                </a:lnTo>
                <a:lnTo>
                  <a:pt x="5010721" y="3656135"/>
                </a:lnTo>
                <a:lnTo>
                  <a:pt x="4995822" y="3650802"/>
                </a:lnTo>
                <a:lnTo>
                  <a:pt x="4981116" y="3644899"/>
                </a:lnTo>
                <a:lnTo>
                  <a:pt x="4966441" y="3638469"/>
                </a:lnTo>
                <a:lnTo>
                  <a:pt x="4951756" y="3631352"/>
                </a:lnTo>
                <a:lnTo>
                  <a:pt x="4937304" y="3623826"/>
                </a:lnTo>
                <a:lnTo>
                  <a:pt x="4922885" y="3615775"/>
                </a:lnTo>
                <a:lnTo>
                  <a:pt x="4908455" y="3607034"/>
                </a:lnTo>
                <a:lnTo>
                  <a:pt x="4894261" y="3597886"/>
                </a:lnTo>
                <a:lnTo>
                  <a:pt x="4880260" y="3588168"/>
                </a:lnTo>
                <a:lnTo>
                  <a:pt x="4866086" y="3577806"/>
                </a:lnTo>
                <a:lnTo>
                  <a:pt x="4852351" y="3567151"/>
                </a:lnTo>
                <a:lnTo>
                  <a:pt x="4838606" y="3555810"/>
                </a:lnTo>
                <a:lnTo>
                  <a:pt x="4824892" y="3543942"/>
                </a:lnTo>
                <a:lnTo>
                  <a:pt x="4811531" y="3531463"/>
                </a:lnTo>
                <a:lnTo>
                  <a:pt x="4798204" y="3518455"/>
                </a:lnTo>
                <a:lnTo>
                  <a:pt x="4785110" y="3505040"/>
                </a:lnTo>
                <a:lnTo>
                  <a:pt x="4772210" y="3491054"/>
                </a:lnTo>
                <a:lnTo>
                  <a:pt x="4759503" y="3476500"/>
                </a:lnTo>
                <a:lnTo>
                  <a:pt x="4746871" y="3461579"/>
                </a:lnTo>
                <a:lnTo>
                  <a:pt x="4728858" y="3439466"/>
                </a:lnTo>
                <a:lnTo>
                  <a:pt x="4710801" y="3417192"/>
                </a:lnTo>
                <a:lnTo>
                  <a:pt x="4692625" y="3395123"/>
                </a:lnTo>
                <a:lnTo>
                  <a:pt x="4674655" y="3373171"/>
                </a:lnTo>
                <a:lnTo>
                  <a:pt x="4656363" y="3351304"/>
                </a:lnTo>
                <a:lnTo>
                  <a:pt x="4638070" y="3329438"/>
                </a:lnTo>
                <a:lnTo>
                  <a:pt x="4619616" y="3307617"/>
                </a:lnTo>
                <a:lnTo>
                  <a:pt x="4614930" y="3302131"/>
                </a:lnTo>
                <a:lnTo>
                  <a:pt x="4617283" y="3315960"/>
                </a:lnTo>
                <a:lnTo>
                  <a:pt x="4621147" y="3340636"/>
                </a:lnTo>
                <a:lnTo>
                  <a:pt x="4624705" y="3365340"/>
                </a:lnTo>
                <a:lnTo>
                  <a:pt x="4628261" y="3390045"/>
                </a:lnTo>
                <a:lnTo>
                  <a:pt x="4631818" y="3414750"/>
                </a:lnTo>
                <a:lnTo>
                  <a:pt x="4636019" y="3449595"/>
                </a:lnTo>
                <a:lnTo>
                  <a:pt x="4639942" y="3484776"/>
                </a:lnTo>
                <a:lnTo>
                  <a:pt x="4643311" y="3520627"/>
                </a:lnTo>
                <a:lnTo>
                  <a:pt x="4646065" y="3556535"/>
                </a:lnTo>
                <a:lnTo>
                  <a:pt x="4648266" y="3593114"/>
                </a:lnTo>
                <a:lnTo>
                  <a:pt x="4649882" y="3630058"/>
                </a:lnTo>
                <a:lnTo>
                  <a:pt x="4651249" y="3667642"/>
                </a:lnTo>
                <a:lnTo>
                  <a:pt x="4651360" y="3705035"/>
                </a:lnTo>
                <a:lnTo>
                  <a:pt x="4651532" y="3743040"/>
                </a:lnTo>
                <a:lnTo>
                  <a:pt x="4651088" y="3781104"/>
                </a:lnTo>
                <a:lnTo>
                  <a:pt x="4650396" y="3819809"/>
                </a:lnTo>
                <a:lnTo>
                  <a:pt x="4648449" y="3858323"/>
                </a:lnTo>
                <a:lnTo>
                  <a:pt x="4646532" y="3897143"/>
                </a:lnTo>
                <a:lnTo>
                  <a:pt x="4643726" y="3936356"/>
                </a:lnTo>
                <a:lnTo>
                  <a:pt x="4640581" y="3975292"/>
                </a:lnTo>
                <a:lnTo>
                  <a:pt x="4636884" y="4014899"/>
                </a:lnTo>
                <a:lnTo>
                  <a:pt x="4632515" y="4053949"/>
                </a:lnTo>
                <a:lnTo>
                  <a:pt x="4627561" y="4093363"/>
                </a:lnTo>
                <a:lnTo>
                  <a:pt x="4621997" y="4132836"/>
                </a:lnTo>
                <a:lnTo>
                  <a:pt x="4616124" y="4172336"/>
                </a:lnTo>
                <a:lnTo>
                  <a:pt x="4609333" y="4211924"/>
                </a:lnTo>
                <a:lnTo>
                  <a:pt x="4602484" y="4250899"/>
                </a:lnTo>
                <a:lnTo>
                  <a:pt x="4594774" y="4290572"/>
                </a:lnTo>
                <a:lnTo>
                  <a:pt x="4586363" y="4329384"/>
                </a:lnTo>
                <a:lnTo>
                  <a:pt x="4577370" y="4368561"/>
                </a:lnTo>
                <a:lnTo>
                  <a:pt x="4568348" y="4407430"/>
                </a:lnTo>
                <a:lnTo>
                  <a:pt x="4558378" y="4446080"/>
                </a:lnTo>
                <a:lnTo>
                  <a:pt x="4547766" y="4484480"/>
                </a:lnTo>
                <a:lnTo>
                  <a:pt x="4536540" y="4522939"/>
                </a:lnTo>
                <a:lnTo>
                  <a:pt x="4524951" y="4560812"/>
                </a:lnTo>
                <a:lnTo>
                  <a:pt x="4512720" y="4598438"/>
                </a:lnTo>
                <a:lnTo>
                  <a:pt x="4499848" y="4635815"/>
                </a:lnTo>
                <a:lnTo>
                  <a:pt x="4493157" y="4653445"/>
                </a:lnTo>
                <a:lnTo>
                  <a:pt x="4486774" y="4671046"/>
                </a:lnTo>
                <a:lnTo>
                  <a:pt x="4479749" y="4688398"/>
                </a:lnTo>
                <a:lnTo>
                  <a:pt x="4472724" y="4705752"/>
                </a:lnTo>
                <a:lnTo>
                  <a:pt x="4465670" y="4722798"/>
                </a:lnTo>
                <a:lnTo>
                  <a:pt x="4458309" y="4739872"/>
                </a:lnTo>
                <a:lnTo>
                  <a:pt x="4450891" y="4756334"/>
                </a:lnTo>
                <a:lnTo>
                  <a:pt x="4442888" y="4773161"/>
                </a:lnTo>
                <a:lnTo>
                  <a:pt x="4434858" y="4789680"/>
                </a:lnTo>
                <a:lnTo>
                  <a:pt x="4427105" y="4805864"/>
                </a:lnTo>
                <a:lnTo>
                  <a:pt x="4418740" y="4822107"/>
                </a:lnTo>
                <a:lnTo>
                  <a:pt x="4410038" y="4838071"/>
                </a:lnTo>
                <a:lnTo>
                  <a:pt x="4401614" y="4853701"/>
                </a:lnTo>
                <a:lnTo>
                  <a:pt x="4392883" y="4869358"/>
                </a:lnTo>
                <a:lnTo>
                  <a:pt x="4383819" y="4884738"/>
                </a:lnTo>
                <a:lnTo>
                  <a:pt x="4374754" y="4900118"/>
                </a:lnTo>
                <a:lnTo>
                  <a:pt x="4365659" y="4915193"/>
                </a:lnTo>
                <a:lnTo>
                  <a:pt x="4355953" y="4930325"/>
                </a:lnTo>
                <a:lnTo>
                  <a:pt x="4346829" y="4945091"/>
                </a:lnTo>
                <a:lnTo>
                  <a:pt x="4337065" y="4959611"/>
                </a:lnTo>
                <a:lnTo>
                  <a:pt x="4327272" y="4973823"/>
                </a:lnTo>
                <a:lnTo>
                  <a:pt x="4317172" y="4988063"/>
                </a:lnTo>
                <a:lnTo>
                  <a:pt x="4307350" y="5001970"/>
                </a:lnTo>
                <a:lnTo>
                  <a:pt x="4297221" y="5015904"/>
                </a:lnTo>
                <a:lnTo>
                  <a:pt x="4286758" y="5029562"/>
                </a:lnTo>
                <a:lnTo>
                  <a:pt x="4276572" y="5042883"/>
                </a:lnTo>
                <a:lnTo>
                  <a:pt x="4266052" y="5055926"/>
                </a:lnTo>
                <a:lnTo>
                  <a:pt x="4255530" y="5068971"/>
                </a:lnTo>
                <a:lnTo>
                  <a:pt x="4244674" y="5081737"/>
                </a:lnTo>
                <a:lnTo>
                  <a:pt x="4233816" y="5094505"/>
                </a:lnTo>
                <a:lnTo>
                  <a:pt x="4222931" y="5106964"/>
                </a:lnTo>
                <a:lnTo>
                  <a:pt x="4212295" y="5118784"/>
                </a:lnTo>
                <a:lnTo>
                  <a:pt x="4201380" y="5130937"/>
                </a:lnTo>
                <a:lnTo>
                  <a:pt x="4190409" y="5142476"/>
                </a:lnTo>
                <a:lnTo>
                  <a:pt x="4179073" y="5153435"/>
                </a:lnTo>
                <a:lnTo>
                  <a:pt x="4167461" y="5164726"/>
                </a:lnTo>
                <a:lnTo>
                  <a:pt x="4156431" y="5175654"/>
                </a:lnTo>
                <a:lnTo>
                  <a:pt x="4144731" y="5186027"/>
                </a:lnTo>
                <a:lnTo>
                  <a:pt x="4133062" y="5196706"/>
                </a:lnTo>
                <a:lnTo>
                  <a:pt x="4121055" y="5207108"/>
                </a:lnTo>
                <a:lnTo>
                  <a:pt x="4108991" y="5216896"/>
                </a:lnTo>
                <a:lnTo>
                  <a:pt x="4096928" y="5226684"/>
                </a:lnTo>
                <a:lnTo>
                  <a:pt x="4085113" y="5235832"/>
                </a:lnTo>
                <a:lnTo>
                  <a:pt x="4072715" y="5245343"/>
                </a:lnTo>
                <a:lnTo>
                  <a:pt x="4060257" y="5254240"/>
                </a:lnTo>
                <a:lnTo>
                  <a:pt x="4047496" y="5263168"/>
                </a:lnTo>
                <a:lnTo>
                  <a:pt x="4034982" y="5271454"/>
                </a:lnTo>
                <a:lnTo>
                  <a:pt x="4022190" y="5280074"/>
                </a:lnTo>
                <a:lnTo>
                  <a:pt x="4009311" y="5287775"/>
                </a:lnTo>
                <a:lnTo>
                  <a:pt x="3996463" y="5295783"/>
                </a:lnTo>
                <a:lnTo>
                  <a:pt x="3983280" y="5303514"/>
                </a:lnTo>
                <a:lnTo>
                  <a:pt x="3970371" y="5310909"/>
                </a:lnTo>
                <a:lnTo>
                  <a:pt x="3957437" y="5317997"/>
                </a:lnTo>
                <a:lnTo>
                  <a:pt x="3944166" y="5324807"/>
                </a:lnTo>
                <a:lnTo>
                  <a:pt x="3930589" y="5331647"/>
                </a:lnTo>
                <a:lnTo>
                  <a:pt x="3917260" y="5337846"/>
                </a:lnTo>
                <a:lnTo>
                  <a:pt x="3903932" y="5344043"/>
                </a:lnTo>
                <a:lnTo>
                  <a:pt x="3890269" y="5349963"/>
                </a:lnTo>
                <a:lnTo>
                  <a:pt x="3876576" y="5355578"/>
                </a:lnTo>
                <a:lnTo>
                  <a:pt x="3862885" y="5361191"/>
                </a:lnTo>
                <a:lnTo>
                  <a:pt x="3849440" y="5366164"/>
                </a:lnTo>
                <a:lnTo>
                  <a:pt x="3835721" y="5371471"/>
                </a:lnTo>
                <a:lnTo>
                  <a:pt x="3821635" y="5376195"/>
                </a:lnTo>
                <a:lnTo>
                  <a:pt x="3807829" y="5380584"/>
                </a:lnTo>
                <a:lnTo>
                  <a:pt x="3793656" y="5384387"/>
                </a:lnTo>
                <a:lnTo>
                  <a:pt x="3779733" y="5387550"/>
                </a:lnTo>
                <a:lnTo>
                  <a:pt x="3765535" y="5391048"/>
                </a:lnTo>
                <a:lnTo>
                  <a:pt x="3751917" y="5394182"/>
                </a:lnTo>
                <a:lnTo>
                  <a:pt x="3737938" y="5396732"/>
                </a:lnTo>
                <a:lnTo>
                  <a:pt x="3723929" y="5398975"/>
                </a:lnTo>
                <a:lnTo>
                  <a:pt x="3709919" y="5401219"/>
                </a:lnTo>
                <a:lnTo>
                  <a:pt x="3696188" y="5403127"/>
                </a:lnTo>
                <a:lnTo>
                  <a:pt x="3682151" y="5405064"/>
                </a:lnTo>
                <a:lnTo>
                  <a:pt x="3668362" y="5406359"/>
                </a:lnTo>
                <a:lnTo>
                  <a:pt x="3654879" y="5407625"/>
                </a:lnTo>
                <a:lnTo>
                  <a:pt x="3641062" y="5408615"/>
                </a:lnTo>
                <a:lnTo>
                  <a:pt x="3627522" y="5409268"/>
                </a:lnTo>
                <a:lnTo>
                  <a:pt x="3613646" y="5409644"/>
                </a:lnTo>
                <a:lnTo>
                  <a:pt x="3600385" y="5409963"/>
                </a:lnTo>
                <a:lnTo>
                  <a:pt x="3587094" y="5409975"/>
                </a:lnTo>
                <a:lnTo>
                  <a:pt x="3573773" y="5409680"/>
                </a:lnTo>
                <a:lnTo>
                  <a:pt x="3560454" y="5409386"/>
                </a:lnTo>
                <a:lnTo>
                  <a:pt x="3547076" y="5408479"/>
                </a:lnTo>
                <a:lnTo>
                  <a:pt x="3533698" y="5407572"/>
                </a:lnTo>
                <a:lnTo>
                  <a:pt x="3520599" y="5406330"/>
                </a:lnTo>
                <a:lnTo>
                  <a:pt x="3507498" y="5405088"/>
                </a:lnTo>
                <a:lnTo>
                  <a:pt x="3494677" y="5403510"/>
                </a:lnTo>
                <a:lnTo>
                  <a:pt x="3481549" y="5401961"/>
                </a:lnTo>
                <a:lnTo>
                  <a:pt x="3468640" y="5399465"/>
                </a:lnTo>
                <a:lnTo>
                  <a:pt x="3455761" y="5397273"/>
                </a:lnTo>
                <a:lnTo>
                  <a:pt x="3443187" y="5395055"/>
                </a:lnTo>
                <a:lnTo>
                  <a:pt x="3430278" y="5392558"/>
                </a:lnTo>
                <a:lnTo>
                  <a:pt x="3417926" y="5389391"/>
                </a:lnTo>
                <a:lnTo>
                  <a:pt x="3405572" y="5386223"/>
                </a:lnTo>
                <a:lnTo>
                  <a:pt x="3392912" y="5383085"/>
                </a:lnTo>
                <a:lnTo>
                  <a:pt x="3380502" y="5379305"/>
                </a:lnTo>
                <a:lnTo>
                  <a:pt x="3368119" y="5375831"/>
                </a:lnTo>
                <a:lnTo>
                  <a:pt x="3356322" y="5371994"/>
                </a:lnTo>
                <a:lnTo>
                  <a:pt x="3344187" y="5367878"/>
                </a:lnTo>
                <a:lnTo>
                  <a:pt x="3332332" y="5363428"/>
                </a:lnTo>
                <a:lnTo>
                  <a:pt x="3320506" y="5359284"/>
                </a:lnTo>
                <a:lnTo>
                  <a:pt x="3308898" y="5354192"/>
                </a:lnTo>
                <a:lnTo>
                  <a:pt x="3297321" y="5349405"/>
                </a:lnTo>
                <a:lnTo>
                  <a:pt x="3285742" y="5344621"/>
                </a:lnTo>
                <a:lnTo>
                  <a:pt x="3274414" y="5339193"/>
                </a:lnTo>
                <a:lnTo>
                  <a:pt x="3263390" y="5333736"/>
                </a:lnTo>
                <a:lnTo>
                  <a:pt x="3252033" y="5328003"/>
                </a:lnTo>
                <a:lnTo>
                  <a:pt x="3241010" y="5322548"/>
                </a:lnTo>
                <a:lnTo>
                  <a:pt x="3230514" y="5316114"/>
                </a:lnTo>
                <a:lnTo>
                  <a:pt x="3219462" y="5310352"/>
                </a:lnTo>
                <a:lnTo>
                  <a:pt x="3208938" y="5303613"/>
                </a:lnTo>
                <a:lnTo>
                  <a:pt x="3198470" y="5297486"/>
                </a:lnTo>
                <a:lnTo>
                  <a:pt x="3187916" y="5290440"/>
                </a:lnTo>
                <a:lnTo>
                  <a:pt x="3177697" y="5283673"/>
                </a:lnTo>
                <a:lnTo>
                  <a:pt x="3167757" y="5276569"/>
                </a:lnTo>
                <a:lnTo>
                  <a:pt x="3157509" y="5269494"/>
                </a:lnTo>
                <a:lnTo>
                  <a:pt x="3147539" y="5262085"/>
                </a:lnTo>
                <a:lnTo>
                  <a:pt x="3137876" y="5254646"/>
                </a:lnTo>
                <a:lnTo>
                  <a:pt x="3127877" y="5246930"/>
                </a:lnTo>
                <a:lnTo>
                  <a:pt x="3118492" y="5239157"/>
                </a:lnTo>
                <a:lnTo>
                  <a:pt x="3109106" y="5231383"/>
                </a:lnTo>
                <a:lnTo>
                  <a:pt x="3099969" y="5222966"/>
                </a:lnTo>
                <a:lnTo>
                  <a:pt x="3090555" y="5214887"/>
                </a:lnTo>
                <a:lnTo>
                  <a:pt x="3081417" y="5206472"/>
                </a:lnTo>
                <a:lnTo>
                  <a:pt x="3072559" y="5197721"/>
                </a:lnTo>
                <a:lnTo>
                  <a:pt x="3063728" y="5189277"/>
                </a:lnTo>
                <a:lnTo>
                  <a:pt x="3055147" y="5180192"/>
                </a:lnTo>
                <a:lnTo>
                  <a:pt x="3046287" y="5171441"/>
                </a:lnTo>
                <a:lnTo>
                  <a:pt x="3030073" y="5153490"/>
                </a:lnTo>
                <a:lnTo>
                  <a:pt x="3014134" y="5135203"/>
                </a:lnTo>
                <a:lnTo>
                  <a:pt x="2999059" y="5116218"/>
                </a:lnTo>
                <a:lnTo>
                  <a:pt x="2984232" y="5096589"/>
                </a:lnTo>
                <a:lnTo>
                  <a:pt x="2970018" y="5076905"/>
                </a:lnTo>
                <a:lnTo>
                  <a:pt x="2956330" y="5056243"/>
                </a:lnTo>
                <a:lnTo>
                  <a:pt x="2942921" y="5035246"/>
                </a:lnTo>
                <a:lnTo>
                  <a:pt x="2930372" y="5013550"/>
                </a:lnTo>
                <a:lnTo>
                  <a:pt x="2917825" y="4991854"/>
                </a:lnTo>
                <a:lnTo>
                  <a:pt x="2906108" y="4969152"/>
                </a:lnTo>
                <a:lnTo>
                  <a:pt x="2894700" y="4946421"/>
                </a:lnTo>
                <a:lnTo>
                  <a:pt x="2883817" y="4922713"/>
                </a:lnTo>
                <a:lnTo>
                  <a:pt x="2873518" y="4898641"/>
                </a:lnTo>
                <a:lnTo>
                  <a:pt x="2863219" y="4874572"/>
                </a:lnTo>
                <a:lnTo>
                  <a:pt x="2853783" y="4849800"/>
                </a:lnTo>
                <a:lnTo>
                  <a:pt x="2844595" y="4824388"/>
                </a:lnTo>
                <a:lnTo>
                  <a:pt x="2835963" y="4798305"/>
                </a:lnTo>
                <a:lnTo>
                  <a:pt x="2827358" y="4772529"/>
                </a:lnTo>
                <a:lnTo>
                  <a:pt x="2819587" y="4745747"/>
                </a:lnTo>
                <a:lnTo>
                  <a:pt x="2812095" y="4718631"/>
                </a:lnTo>
                <a:lnTo>
                  <a:pt x="2805661" y="4694153"/>
                </a:lnTo>
                <a:lnTo>
                  <a:pt x="2800492" y="4697995"/>
                </a:lnTo>
                <a:lnTo>
                  <a:pt x="2790244" y="4705069"/>
                </a:lnTo>
                <a:lnTo>
                  <a:pt x="2780304" y="4712172"/>
                </a:lnTo>
                <a:lnTo>
                  <a:pt x="2770085" y="4718940"/>
                </a:lnTo>
                <a:lnTo>
                  <a:pt x="2759531" y="4725986"/>
                </a:lnTo>
                <a:lnTo>
                  <a:pt x="2749063" y="4732112"/>
                </a:lnTo>
                <a:lnTo>
                  <a:pt x="2738539" y="4738853"/>
                </a:lnTo>
                <a:lnTo>
                  <a:pt x="2727487" y="4744615"/>
                </a:lnTo>
                <a:lnTo>
                  <a:pt x="2716991" y="4751047"/>
                </a:lnTo>
                <a:lnTo>
                  <a:pt x="2705968" y="4756504"/>
                </a:lnTo>
                <a:lnTo>
                  <a:pt x="2694611" y="4762237"/>
                </a:lnTo>
                <a:lnTo>
                  <a:pt x="2683587" y="4767693"/>
                </a:lnTo>
                <a:lnTo>
                  <a:pt x="2672259" y="4773121"/>
                </a:lnTo>
                <a:lnTo>
                  <a:pt x="2660680" y="4777906"/>
                </a:lnTo>
                <a:lnTo>
                  <a:pt x="2649103" y="4782692"/>
                </a:lnTo>
                <a:lnTo>
                  <a:pt x="2637496" y="4787784"/>
                </a:lnTo>
                <a:lnTo>
                  <a:pt x="2625669" y="4791927"/>
                </a:lnTo>
                <a:lnTo>
                  <a:pt x="2613814" y="4796378"/>
                </a:lnTo>
                <a:lnTo>
                  <a:pt x="2601681" y="4800494"/>
                </a:lnTo>
                <a:lnTo>
                  <a:pt x="2589882" y="4804331"/>
                </a:lnTo>
                <a:lnTo>
                  <a:pt x="2577500" y="4807804"/>
                </a:lnTo>
                <a:lnTo>
                  <a:pt x="2565089" y="4811585"/>
                </a:lnTo>
                <a:lnTo>
                  <a:pt x="2552430" y="4814723"/>
                </a:lnTo>
                <a:lnTo>
                  <a:pt x="2540076" y="4817891"/>
                </a:lnTo>
                <a:lnTo>
                  <a:pt x="2527723" y="4821058"/>
                </a:lnTo>
                <a:lnTo>
                  <a:pt x="2514815" y="4823555"/>
                </a:lnTo>
                <a:lnTo>
                  <a:pt x="2502241" y="4825773"/>
                </a:lnTo>
                <a:lnTo>
                  <a:pt x="2489362" y="4827964"/>
                </a:lnTo>
                <a:lnTo>
                  <a:pt x="2476453" y="4830461"/>
                </a:lnTo>
                <a:lnTo>
                  <a:pt x="2463324" y="4832010"/>
                </a:lnTo>
                <a:lnTo>
                  <a:pt x="2450503" y="4833588"/>
                </a:lnTo>
                <a:lnTo>
                  <a:pt x="2437402" y="4834830"/>
                </a:lnTo>
                <a:lnTo>
                  <a:pt x="2424303" y="4836072"/>
                </a:lnTo>
                <a:lnTo>
                  <a:pt x="2410926" y="4836979"/>
                </a:lnTo>
                <a:lnTo>
                  <a:pt x="2397548" y="4837886"/>
                </a:lnTo>
                <a:lnTo>
                  <a:pt x="2384228" y="4838181"/>
                </a:lnTo>
                <a:lnTo>
                  <a:pt x="2370907" y="4838474"/>
                </a:lnTo>
                <a:lnTo>
                  <a:pt x="2357617" y="4838463"/>
                </a:lnTo>
                <a:lnTo>
                  <a:pt x="2344354" y="4838145"/>
                </a:lnTo>
                <a:lnTo>
                  <a:pt x="2330479" y="4837768"/>
                </a:lnTo>
                <a:lnTo>
                  <a:pt x="2316939" y="4837115"/>
                </a:lnTo>
                <a:lnTo>
                  <a:pt x="2303122" y="4836126"/>
                </a:lnTo>
                <a:lnTo>
                  <a:pt x="2289639" y="4834859"/>
                </a:lnTo>
                <a:lnTo>
                  <a:pt x="2275850" y="4833564"/>
                </a:lnTo>
                <a:lnTo>
                  <a:pt x="2261813" y="4831627"/>
                </a:lnTo>
                <a:lnTo>
                  <a:pt x="2248082" y="4829719"/>
                </a:lnTo>
                <a:lnTo>
                  <a:pt x="2234073" y="4827475"/>
                </a:lnTo>
                <a:lnTo>
                  <a:pt x="2220064" y="4825232"/>
                </a:lnTo>
                <a:lnTo>
                  <a:pt x="2206084" y="4822682"/>
                </a:lnTo>
                <a:lnTo>
                  <a:pt x="2192468" y="4819548"/>
                </a:lnTo>
                <a:lnTo>
                  <a:pt x="2178267" y="4816050"/>
                </a:lnTo>
                <a:lnTo>
                  <a:pt x="2164345" y="4812888"/>
                </a:lnTo>
                <a:lnTo>
                  <a:pt x="2150173" y="4809084"/>
                </a:lnTo>
                <a:lnTo>
                  <a:pt x="2136366" y="4804695"/>
                </a:lnTo>
                <a:lnTo>
                  <a:pt x="2122281" y="4799972"/>
                </a:lnTo>
                <a:lnTo>
                  <a:pt x="2108561" y="4794664"/>
                </a:lnTo>
                <a:lnTo>
                  <a:pt x="2095117" y="4789691"/>
                </a:lnTo>
                <a:lnTo>
                  <a:pt x="2081425" y="4784077"/>
                </a:lnTo>
                <a:lnTo>
                  <a:pt x="2067733" y="4778464"/>
                </a:lnTo>
                <a:lnTo>
                  <a:pt x="2054069" y="4772544"/>
                </a:lnTo>
                <a:lnTo>
                  <a:pt x="2040741" y="4766345"/>
                </a:lnTo>
                <a:lnTo>
                  <a:pt x="2027413" y="4760146"/>
                </a:lnTo>
                <a:lnTo>
                  <a:pt x="2013834" y="4753308"/>
                </a:lnTo>
                <a:lnTo>
                  <a:pt x="2000565" y="4746497"/>
                </a:lnTo>
                <a:lnTo>
                  <a:pt x="1987629" y="4739408"/>
                </a:lnTo>
                <a:lnTo>
                  <a:pt x="1974723" y="4732014"/>
                </a:lnTo>
                <a:lnTo>
                  <a:pt x="1961538" y="4724283"/>
                </a:lnTo>
                <a:lnTo>
                  <a:pt x="1948689" y="4716276"/>
                </a:lnTo>
                <a:lnTo>
                  <a:pt x="1935811" y="4708573"/>
                </a:lnTo>
                <a:lnTo>
                  <a:pt x="1923019" y="4699953"/>
                </a:lnTo>
                <a:lnTo>
                  <a:pt x="1910506" y="4691668"/>
                </a:lnTo>
                <a:lnTo>
                  <a:pt x="1897744" y="4682741"/>
                </a:lnTo>
                <a:lnTo>
                  <a:pt x="1885287" y="4673842"/>
                </a:lnTo>
                <a:lnTo>
                  <a:pt x="1872888" y="4664331"/>
                </a:lnTo>
                <a:lnTo>
                  <a:pt x="1861073" y="4655185"/>
                </a:lnTo>
                <a:lnTo>
                  <a:pt x="1849009" y="4645395"/>
                </a:lnTo>
                <a:lnTo>
                  <a:pt x="1836946" y="4635608"/>
                </a:lnTo>
                <a:lnTo>
                  <a:pt x="1824940" y="4625206"/>
                </a:lnTo>
                <a:lnTo>
                  <a:pt x="1813269" y="4614526"/>
                </a:lnTo>
                <a:lnTo>
                  <a:pt x="1801570" y="4604153"/>
                </a:lnTo>
                <a:lnTo>
                  <a:pt x="1790541" y="4593226"/>
                </a:lnTo>
                <a:lnTo>
                  <a:pt x="1778928" y="4581935"/>
                </a:lnTo>
                <a:lnTo>
                  <a:pt x="1767592" y="4570977"/>
                </a:lnTo>
                <a:lnTo>
                  <a:pt x="1756621" y="4559436"/>
                </a:lnTo>
                <a:lnTo>
                  <a:pt x="1745707" y="4547283"/>
                </a:lnTo>
                <a:lnTo>
                  <a:pt x="1735070" y="4535464"/>
                </a:lnTo>
                <a:lnTo>
                  <a:pt x="1724185" y="4523005"/>
                </a:lnTo>
                <a:lnTo>
                  <a:pt x="1713328" y="4510237"/>
                </a:lnTo>
                <a:lnTo>
                  <a:pt x="1702472" y="4497472"/>
                </a:lnTo>
                <a:lnTo>
                  <a:pt x="1691950" y="4484427"/>
                </a:lnTo>
                <a:lnTo>
                  <a:pt x="1681430" y="4471383"/>
                </a:lnTo>
                <a:lnTo>
                  <a:pt x="1671244" y="4458061"/>
                </a:lnTo>
                <a:lnTo>
                  <a:pt x="1660779" y="4444403"/>
                </a:lnTo>
                <a:lnTo>
                  <a:pt x="1650652" y="4430470"/>
                </a:lnTo>
                <a:lnTo>
                  <a:pt x="1640829" y="4416563"/>
                </a:lnTo>
                <a:lnTo>
                  <a:pt x="1630730" y="4402323"/>
                </a:lnTo>
                <a:lnTo>
                  <a:pt x="1620936" y="4388110"/>
                </a:lnTo>
                <a:lnTo>
                  <a:pt x="1611172" y="4373591"/>
                </a:lnTo>
                <a:lnTo>
                  <a:pt x="1602048" y="4358824"/>
                </a:lnTo>
                <a:lnTo>
                  <a:pt x="1592342" y="4343693"/>
                </a:lnTo>
                <a:lnTo>
                  <a:pt x="1583248" y="4328618"/>
                </a:lnTo>
                <a:lnTo>
                  <a:pt x="1574182" y="4313238"/>
                </a:lnTo>
                <a:lnTo>
                  <a:pt x="1565118" y="4297858"/>
                </a:lnTo>
                <a:lnTo>
                  <a:pt x="1556387" y="4282200"/>
                </a:lnTo>
                <a:lnTo>
                  <a:pt x="1547964" y="4266571"/>
                </a:lnTo>
                <a:lnTo>
                  <a:pt x="1539262" y="4250607"/>
                </a:lnTo>
                <a:lnTo>
                  <a:pt x="1530897" y="4234365"/>
                </a:lnTo>
                <a:lnTo>
                  <a:pt x="1523144" y="4218180"/>
                </a:lnTo>
                <a:lnTo>
                  <a:pt x="1515112" y="4201661"/>
                </a:lnTo>
                <a:lnTo>
                  <a:pt x="1507110" y="4184834"/>
                </a:lnTo>
                <a:lnTo>
                  <a:pt x="1499691" y="4168373"/>
                </a:lnTo>
                <a:lnTo>
                  <a:pt x="1492331" y="4151298"/>
                </a:lnTo>
                <a:lnTo>
                  <a:pt x="1485277" y="4134252"/>
                </a:lnTo>
                <a:lnTo>
                  <a:pt x="1478252" y="4116898"/>
                </a:lnTo>
                <a:lnTo>
                  <a:pt x="1471227" y="4099546"/>
                </a:lnTo>
                <a:lnTo>
                  <a:pt x="1464844" y="4081945"/>
                </a:lnTo>
                <a:lnTo>
                  <a:pt x="1458153" y="4064315"/>
                </a:lnTo>
                <a:lnTo>
                  <a:pt x="1445281" y="4026939"/>
                </a:lnTo>
                <a:lnTo>
                  <a:pt x="1433050" y="3989312"/>
                </a:lnTo>
                <a:lnTo>
                  <a:pt x="1421461" y="3951438"/>
                </a:lnTo>
                <a:lnTo>
                  <a:pt x="1412040" y="3919162"/>
                </a:lnTo>
                <a:lnTo>
                  <a:pt x="1411253" y="3924942"/>
                </a:lnTo>
                <a:lnTo>
                  <a:pt x="1409782" y="3937035"/>
                </a:lnTo>
                <a:lnTo>
                  <a:pt x="1408493" y="3948977"/>
                </a:lnTo>
                <a:lnTo>
                  <a:pt x="1407187" y="3961085"/>
                </a:lnTo>
                <a:lnTo>
                  <a:pt x="1406065" y="3973042"/>
                </a:lnTo>
                <a:lnTo>
                  <a:pt x="1404292" y="3990132"/>
                </a:lnTo>
                <a:lnTo>
                  <a:pt x="1402534" y="4007057"/>
                </a:lnTo>
                <a:lnTo>
                  <a:pt x="1400460" y="4023784"/>
                </a:lnTo>
                <a:lnTo>
                  <a:pt x="1398236" y="4040329"/>
                </a:lnTo>
                <a:lnTo>
                  <a:pt x="1395861" y="4056692"/>
                </a:lnTo>
                <a:lnTo>
                  <a:pt x="1393320" y="4073040"/>
                </a:lnTo>
                <a:lnTo>
                  <a:pt x="1390343" y="4088677"/>
                </a:lnTo>
                <a:lnTo>
                  <a:pt x="1387516" y="4104495"/>
                </a:lnTo>
                <a:lnTo>
                  <a:pt x="1384208" y="4120101"/>
                </a:lnTo>
                <a:lnTo>
                  <a:pt x="1380930" y="4135374"/>
                </a:lnTo>
                <a:lnTo>
                  <a:pt x="1377336" y="4150451"/>
                </a:lnTo>
                <a:lnTo>
                  <a:pt x="1373424" y="4165330"/>
                </a:lnTo>
                <a:lnTo>
                  <a:pt x="1369364" y="4180026"/>
                </a:lnTo>
                <a:lnTo>
                  <a:pt x="1365151" y="4194543"/>
                </a:lnTo>
                <a:lnTo>
                  <a:pt x="1360488" y="4208513"/>
                </a:lnTo>
                <a:lnTo>
                  <a:pt x="1355810" y="4222649"/>
                </a:lnTo>
                <a:lnTo>
                  <a:pt x="1350830" y="4236423"/>
                </a:lnTo>
                <a:lnTo>
                  <a:pt x="1345715" y="4249848"/>
                </a:lnTo>
                <a:lnTo>
                  <a:pt x="1340133" y="4262894"/>
                </a:lnTo>
                <a:lnTo>
                  <a:pt x="1334552" y="4275941"/>
                </a:lnTo>
                <a:lnTo>
                  <a:pt x="1328654" y="4288789"/>
                </a:lnTo>
                <a:lnTo>
                  <a:pt x="1322470" y="4301110"/>
                </a:lnTo>
                <a:lnTo>
                  <a:pt x="1316120" y="4313415"/>
                </a:lnTo>
                <a:lnTo>
                  <a:pt x="1309319" y="4325173"/>
                </a:lnTo>
                <a:lnTo>
                  <a:pt x="1302517" y="4336932"/>
                </a:lnTo>
                <a:lnTo>
                  <a:pt x="1295250" y="4348312"/>
                </a:lnTo>
                <a:lnTo>
                  <a:pt x="1287832" y="4359511"/>
                </a:lnTo>
                <a:lnTo>
                  <a:pt x="1280127" y="4370179"/>
                </a:lnTo>
                <a:lnTo>
                  <a:pt x="1272091" y="4380818"/>
                </a:lnTo>
                <a:lnTo>
                  <a:pt x="1263921" y="4391108"/>
                </a:lnTo>
                <a:lnTo>
                  <a:pt x="1255283" y="4401019"/>
                </a:lnTo>
                <a:lnTo>
                  <a:pt x="1246494" y="4410748"/>
                </a:lnTo>
                <a:lnTo>
                  <a:pt x="1241692" y="4415492"/>
                </a:lnTo>
                <a:lnTo>
                  <a:pt x="1237041" y="4420416"/>
                </a:lnTo>
                <a:lnTo>
                  <a:pt x="1232255" y="4424993"/>
                </a:lnTo>
                <a:lnTo>
                  <a:pt x="1227454" y="4429736"/>
                </a:lnTo>
                <a:lnTo>
                  <a:pt x="1222502" y="4434297"/>
                </a:lnTo>
                <a:lnTo>
                  <a:pt x="1217399" y="4438676"/>
                </a:lnTo>
                <a:lnTo>
                  <a:pt x="1212447" y="4443237"/>
                </a:lnTo>
                <a:lnTo>
                  <a:pt x="1207360" y="4447450"/>
                </a:lnTo>
                <a:lnTo>
                  <a:pt x="1202273" y="4451663"/>
                </a:lnTo>
                <a:lnTo>
                  <a:pt x="1196854" y="4455845"/>
                </a:lnTo>
                <a:lnTo>
                  <a:pt x="1191617" y="4459877"/>
                </a:lnTo>
                <a:lnTo>
                  <a:pt x="1186213" y="4463892"/>
                </a:lnTo>
                <a:lnTo>
                  <a:pt x="1180658" y="4467728"/>
                </a:lnTo>
                <a:lnTo>
                  <a:pt x="1175271" y="4471577"/>
                </a:lnTo>
                <a:lnTo>
                  <a:pt x="1169732" y="4475246"/>
                </a:lnTo>
                <a:lnTo>
                  <a:pt x="1164013" y="4479064"/>
                </a:lnTo>
                <a:lnTo>
                  <a:pt x="1158339" y="4482385"/>
                </a:lnTo>
                <a:lnTo>
                  <a:pt x="1152634" y="4486038"/>
                </a:lnTo>
                <a:lnTo>
                  <a:pt x="1146645" y="4489160"/>
                </a:lnTo>
                <a:lnTo>
                  <a:pt x="1140956" y="4492647"/>
                </a:lnTo>
                <a:lnTo>
                  <a:pt x="1134982" y="4495604"/>
                </a:lnTo>
                <a:lnTo>
                  <a:pt x="1128826" y="4498711"/>
                </a:lnTo>
                <a:lnTo>
                  <a:pt x="1122851" y="4501669"/>
                </a:lnTo>
                <a:lnTo>
                  <a:pt x="1116712" y="4504611"/>
                </a:lnTo>
                <a:lnTo>
                  <a:pt x="1110436" y="4507205"/>
                </a:lnTo>
                <a:lnTo>
                  <a:pt x="1104161" y="4509798"/>
                </a:lnTo>
                <a:lnTo>
                  <a:pt x="1097870" y="4512558"/>
                </a:lnTo>
                <a:lnTo>
                  <a:pt x="1091460" y="4514804"/>
                </a:lnTo>
                <a:lnTo>
                  <a:pt x="1085036" y="4517216"/>
                </a:lnTo>
                <a:lnTo>
                  <a:pt x="1078459" y="4519446"/>
                </a:lnTo>
                <a:lnTo>
                  <a:pt x="1072064" y="4521527"/>
                </a:lnTo>
                <a:lnTo>
                  <a:pt x="1065353" y="4523409"/>
                </a:lnTo>
                <a:lnTo>
                  <a:pt x="1058627" y="4525458"/>
                </a:lnTo>
                <a:lnTo>
                  <a:pt x="1051765" y="4527159"/>
                </a:lnTo>
                <a:lnTo>
                  <a:pt x="1045070" y="4528876"/>
                </a:lnTo>
                <a:lnTo>
                  <a:pt x="1038375" y="4530592"/>
                </a:lnTo>
                <a:lnTo>
                  <a:pt x="1031379" y="4531945"/>
                </a:lnTo>
                <a:lnTo>
                  <a:pt x="1024563" y="4533148"/>
                </a:lnTo>
                <a:lnTo>
                  <a:pt x="1017583" y="4534335"/>
                </a:lnTo>
                <a:lnTo>
                  <a:pt x="1010587" y="4535689"/>
                </a:lnTo>
                <a:lnTo>
                  <a:pt x="1003471" y="4536528"/>
                </a:lnTo>
                <a:lnTo>
                  <a:pt x="996521" y="4537383"/>
                </a:lnTo>
                <a:lnTo>
                  <a:pt x="989422" y="4538057"/>
                </a:lnTo>
                <a:lnTo>
                  <a:pt x="982322" y="4538729"/>
                </a:lnTo>
                <a:lnTo>
                  <a:pt x="975071" y="4539222"/>
                </a:lnTo>
                <a:lnTo>
                  <a:pt x="967821" y="4539713"/>
                </a:lnTo>
                <a:lnTo>
                  <a:pt x="960601" y="4539872"/>
                </a:lnTo>
                <a:lnTo>
                  <a:pt x="953382" y="4540032"/>
                </a:lnTo>
                <a:lnTo>
                  <a:pt x="946179" y="4540025"/>
                </a:lnTo>
                <a:lnTo>
                  <a:pt x="938990" y="4539853"/>
                </a:lnTo>
                <a:lnTo>
                  <a:pt x="931470" y="4539649"/>
                </a:lnTo>
                <a:lnTo>
                  <a:pt x="924131" y="4539295"/>
                </a:lnTo>
                <a:lnTo>
                  <a:pt x="916642" y="4538759"/>
                </a:lnTo>
                <a:lnTo>
                  <a:pt x="909336" y="4538072"/>
                </a:lnTo>
                <a:lnTo>
                  <a:pt x="901861" y="4537371"/>
                </a:lnTo>
                <a:lnTo>
                  <a:pt x="894253" y="4536320"/>
                </a:lnTo>
                <a:lnTo>
                  <a:pt x="886811" y="4535287"/>
                </a:lnTo>
                <a:lnTo>
                  <a:pt x="879219" y="4534070"/>
                </a:lnTo>
                <a:lnTo>
                  <a:pt x="871626" y="4532854"/>
                </a:lnTo>
                <a:lnTo>
                  <a:pt x="864049" y="4531472"/>
                </a:lnTo>
                <a:lnTo>
                  <a:pt x="856669" y="4529773"/>
                </a:lnTo>
                <a:lnTo>
                  <a:pt x="848972" y="4527878"/>
                </a:lnTo>
                <a:lnTo>
                  <a:pt x="841427" y="4526164"/>
                </a:lnTo>
                <a:lnTo>
                  <a:pt x="833745" y="4524102"/>
                </a:lnTo>
                <a:lnTo>
                  <a:pt x="826263" y="4521724"/>
                </a:lnTo>
                <a:lnTo>
                  <a:pt x="818629" y="4519163"/>
                </a:lnTo>
                <a:lnTo>
                  <a:pt x="811192" y="4516287"/>
                </a:lnTo>
                <a:lnTo>
                  <a:pt x="803905" y="4513592"/>
                </a:lnTo>
                <a:lnTo>
                  <a:pt x="796485" y="4510549"/>
                </a:lnTo>
                <a:lnTo>
                  <a:pt x="789064" y="4507507"/>
                </a:lnTo>
                <a:lnTo>
                  <a:pt x="781658" y="4504298"/>
                </a:lnTo>
                <a:lnTo>
                  <a:pt x="774435" y="4500939"/>
                </a:lnTo>
                <a:lnTo>
                  <a:pt x="767211" y="4497579"/>
                </a:lnTo>
                <a:lnTo>
                  <a:pt x="759851" y="4493872"/>
                </a:lnTo>
                <a:lnTo>
                  <a:pt x="752660" y="4490181"/>
                </a:lnTo>
                <a:lnTo>
                  <a:pt x="745649" y="4486339"/>
                </a:lnTo>
                <a:lnTo>
                  <a:pt x="738653" y="4482331"/>
                </a:lnTo>
                <a:lnTo>
                  <a:pt x="731507" y="4478141"/>
                </a:lnTo>
                <a:lnTo>
                  <a:pt x="724543" y="4473801"/>
                </a:lnTo>
                <a:lnTo>
                  <a:pt x="717563" y="4469627"/>
                </a:lnTo>
                <a:lnTo>
                  <a:pt x="710631" y="4464955"/>
                </a:lnTo>
                <a:lnTo>
                  <a:pt x="703848" y="4460464"/>
                </a:lnTo>
                <a:lnTo>
                  <a:pt x="696931" y="4455625"/>
                </a:lnTo>
                <a:lnTo>
                  <a:pt x="690179" y="4450803"/>
                </a:lnTo>
                <a:lnTo>
                  <a:pt x="683460" y="4445648"/>
                </a:lnTo>
                <a:lnTo>
                  <a:pt x="677056" y="4440691"/>
                </a:lnTo>
                <a:lnTo>
                  <a:pt x="670518" y="4435385"/>
                </a:lnTo>
                <a:lnTo>
                  <a:pt x="663980" y="4430080"/>
                </a:lnTo>
                <a:lnTo>
                  <a:pt x="657473" y="4424442"/>
                </a:lnTo>
                <a:lnTo>
                  <a:pt x="651148" y="4418654"/>
                </a:lnTo>
                <a:lnTo>
                  <a:pt x="644805" y="4413032"/>
                </a:lnTo>
                <a:lnTo>
                  <a:pt x="638828" y="4407109"/>
                </a:lnTo>
                <a:lnTo>
                  <a:pt x="632534" y="4400990"/>
                </a:lnTo>
                <a:lnTo>
                  <a:pt x="626390" y="4395050"/>
                </a:lnTo>
                <a:lnTo>
                  <a:pt x="620443" y="4388795"/>
                </a:lnTo>
                <a:lnTo>
                  <a:pt x="614529" y="4382209"/>
                </a:lnTo>
                <a:lnTo>
                  <a:pt x="608764" y="4375803"/>
                </a:lnTo>
                <a:lnTo>
                  <a:pt x="602864" y="4369050"/>
                </a:lnTo>
                <a:lnTo>
                  <a:pt x="596979" y="4362131"/>
                </a:lnTo>
                <a:lnTo>
                  <a:pt x="591096" y="4355212"/>
                </a:lnTo>
                <a:lnTo>
                  <a:pt x="585393" y="4348142"/>
                </a:lnTo>
                <a:lnTo>
                  <a:pt x="579691" y="4341071"/>
                </a:lnTo>
                <a:lnTo>
                  <a:pt x="574170" y="4333852"/>
                </a:lnTo>
                <a:lnTo>
                  <a:pt x="568499" y="4326449"/>
                </a:lnTo>
                <a:lnTo>
                  <a:pt x="563009" y="4318897"/>
                </a:lnTo>
                <a:lnTo>
                  <a:pt x="557686" y="4311360"/>
                </a:lnTo>
                <a:lnTo>
                  <a:pt x="552212" y="4303641"/>
                </a:lnTo>
                <a:lnTo>
                  <a:pt x="546904" y="4295939"/>
                </a:lnTo>
                <a:lnTo>
                  <a:pt x="541612" y="4288069"/>
                </a:lnTo>
                <a:lnTo>
                  <a:pt x="536667" y="4280065"/>
                </a:lnTo>
                <a:lnTo>
                  <a:pt x="531406" y="4271864"/>
                </a:lnTo>
                <a:lnTo>
                  <a:pt x="526477" y="4263694"/>
                </a:lnTo>
                <a:lnTo>
                  <a:pt x="521564" y="4255358"/>
                </a:lnTo>
                <a:lnTo>
                  <a:pt x="516651" y="4247023"/>
                </a:lnTo>
                <a:lnTo>
                  <a:pt x="511920" y="4238536"/>
                </a:lnTo>
                <a:lnTo>
                  <a:pt x="507354" y="4230066"/>
                </a:lnTo>
                <a:lnTo>
                  <a:pt x="502637" y="4221412"/>
                </a:lnTo>
                <a:lnTo>
                  <a:pt x="498103" y="4212610"/>
                </a:lnTo>
                <a:lnTo>
                  <a:pt x="493901" y="4203838"/>
                </a:lnTo>
                <a:lnTo>
                  <a:pt x="489548" y="4194884"/>
                </a:lnTo>
                <a:lnTo>
                  <a:pt x="485211" y="4185765"/>
                </a:lnTo>
                <a:lnTo>
                  <a:pt x="481191" y="4176842"/>
                </a:lnTo>
                <a:lnTo>
                  <a:pt x="477202" y="4167589"/>
                </a:lnTo>
                <a:lnTo>
                  <a:pt x="473378" y="4158349"/>
                </a:lnTo>
                <a:lnTo>
                  <a:pt x="469570" y="4148943"/>
                </a:lnTo>
                <a:lnTo>
                  <a:pt x="465763" y="4139540"/>
                </a:lnTo>
                <a:lnTo>
                  <a:pt x="462303" y="4129999"/>
                </a:lnTo>
                <a:lnTo>
                  <a:pt x="458677" y="4120445"/>
                </a:lnTo>
                <a:lnTo>
                  <a:pt x="451701" y="4100186"/>
                </a:lnTo>
                <a:lnTo>
                  <a:pt x="445072" y="4079793"/>
                </a:lnTo>
                <a:lnTo>
                  <a:pt x="438790" y="4059266"/>
                </a:lnTo>
                <a:lnTo>
                  <a:pt x="432707" y="4038422"/>
                </a:lnTo>
                <a:lnTo>
                  <a:pt x="426955" y="4017609"/>
                </a:lnTo>
                <a:lnTo>
                  <a:pt x="421551" y="3996662"/>
                </a:lnTo>
                <a:lnTo>
                  <a:pt x="416660" y="3975595"/>
                </a:lnTo>
                <a:lnTo>
                  <a:pt x="411787" y="3954362"/>
                </a:lnTo>
                <a:lnTo>
                  <a:pt x="407228" y="3933326"/>
                </a:lnTo>
                <a:lnTo>
                  <a:pt x="403049" y="3911823"/>
                </a:lnTo>
                <a:lnTo>
                  <a:pt x="399338" y="3890700"/>
                </a:lnTo>
                <a:lnTo>
                  <a:pt x="395657" y="3869243"/>
                </a:lnTo>
                <a:lnTo>
                  <a:pt x="392473" y="3847834"/>
                </a:lnTo>
                <a:lnTo>
                  <a:pt x="389457" y="3826440"/>
                </a:lnTo>
                <a:lnTo>
                  <a:pt x="386773" y="3805078"/>
                </a:lnTo>
                <a:lnTo>
                  <a:pt x="384406" y="3783914"/>
                </a:lnTo>
                <a:lnTo>
                  <a:pt x="382400" y="3762447"/>
                </a:lnTo>
                <a:lnTo>
                  <a:pt x="380697" y="3741344"/>
                </a:lnTo>
                <a:lnTo>
                  <a:pt x="379176" y="3720090"/>
                </a:lnTo>
                <a:lnTo>
                  <a:pt x="378137" y="3699050"/>
                </a:lnTo>
                <a:lnTo>
                  <a:pt x="377082" y="3678176"/>
                </a:lnTo>
                <a:lnTo>
                  <a:pt x="376707" y="3657198"/>
                </a:lnTo>
                <a:lnTo>
                  <a:pt x="376466" y="3636569"/>
                </a:lnTo>
                <a:lnTo>
                  <a:pt x="376559" y="3615970"/>
                </a:lnTo>
                <a:lnTo>
                  <a:pt x="376620" y="3595703"/>
                </a:lnTo>
                <a:lnTo>
                  <a:pt x="377361" y="3575333"/>
                </a:lnTo>
                <a:lnTo>
                  <a:pt x="378236" y="3555309"/>
                </a:lnTo>
                <a:lnTo>
                  <a:pt x="379429" y="3535485"/>
                </a:lnTo>
                <a:lnTo>
                  <a:pt x="380922" y="3516022"/>
                </a:lnTo>
                <a:lnTo>
                  <a:pt x="382748" y="3496591"/>
                </a:lnTo>
                <a:lnTo>
                  <a:pt x="384874" y="3477524"/>
                </a:lnTo>
                <a:lnTo>
                  <a:pt x="387151" y="3458638"/>
                </a:lnTo>
                <a:lnTo>
                  <a:pt x="389078" y="3445249"/>
                </a:lnTo>
                <a:lnTo>
                  <a:pt x="391006" y="3431858"/>
                </a:lnTo>
                <a:lnTo>
                  <a:pt x="392934" y="3418469"/>
                </a:lnTo>
                <a:lnTo>
                  <a:pt x="395029" y="3405095"/>
                </a:lnTo>
                <a:lnTo>
                  <a:pt x="397273" y="3391903"/>
                </a:lnTo>
                <a:lnTo>
                  <a:pt x="399534" y="3378544"/>
                </a:lnTo>
                <a:lnTo>
                  <a:pt x="401943" y="3365367"/>
                </a:lnTo>
                <a:lnTo>
                  <a:pt x="404354" y="3352190"/>
                </a:lnTo>
                <a:lnTo>
                  <a:pt x="406765" y="3339013"/>
                </a:lnTo>
                <a:lnTo>
                  <a:pt x="409358" y="3325685"/>
                </a:lnTo>
                <a:lnTo>
                  <a:pt x="412084" y="3312705"/>
                </a:lnTo>
                <a:lnTo>
                  <a:pt x="414994" y="3299576"/>
                </a:lnTo>
                <a:lnTo>
                  <a:pt x="420629" y="3273466"/>
                </a:lnTo>
                <a:lnTo>
                  <a:pt x="426914" y="3247585"/>
                </a:lnTo>
                <a:lnTo>
                  <a:pt x="433214" y="3221538"/>
                </a:lnTo>
                <a:lnTo>
                  <a:pt x="439982" y="3195870"/>
                </a:lnTo>
                <a:lnTo>
                  <a:pt x="446915" y="3170217"/>
                </a:lnTo>
                <a:lnTo>
                  <a:pt x="454166" y="3144761"/>
                </a:lnTo>
                <a:lnTo>
                  <a:pt x="461763" y="3119172"/>
                </a:lnTo>
                <a:lnTo>
                  <a:pt x="469663" y="3093945"/>
                </a:lnTo>
                <a:lnTo>
                  <a:pt x="477893" y="3068748"/>
                </a:lnTo>
                <a:lnTo>
                  <a:pt x="486274" y="3043735"/>
                </a:lnTo>
                <a:lnTo>
                  <a:pt x="490798" y="3031259"/>
                </a:lnTo>
                <a:lnTo>
                  <a:pt x="495138" y="3018933"/>
                </a:lnTo>
                <a:lnTo>
                  <a:pt x="499662" y="3006458"/>
                </a:lnTo>
                <a:lnTo>
                  <a:pt x="504318" y="2994330"/>
                </a:lnTo>
                <a:lnTo>
                  <a:pt x="508993" y="2982035"/>
                </a:lnTo>
                <a:lnTo>
                  <a:pt x="513816" y="2969923"/>
                </a:lnTo>
                <a:lnTo>
                  <a:pt x="518655" y="2957645"/>
                </a:lnTo>
                <a:lnTo>
                  <a:pt x="523826" y="2945398"/>
                </a:lnTo>
                <a:lnTo>
                  <a:pt x="528801" y="2933467"/>
                </a:lnTo>
                <a:lnTo>
                  <a:pt x="534124" y="2921401"/>
                </a:lnTo>
                <a:lnTo>
                  <a:pt x="539264" y="2909486"/>
                </a:lnTo>
                <a:lnTo>
                  <a:pt x="544752" y="2897436"/>
                </a:lnTo>
                <a:lnTo>
                  <a:pt x="550058" y="2885537"/>
                </a:lnTo>
                <a:lnTo>
                  <a:pt x="555696" y="2873668"/>
                </a:lnTo>
                <a:lnTo>
                  <a:pt x="561319" y="2861966"/>
                </a:lnTo>
                <a:lnTo>
                  <a:pt x="567124" y="2850113"/>
                </a:lnTo>
                <a:lnTo>
                  <a:pt x="573079" y="2838442"/>
                </a:lnTo>
                <a:lnTo>
                  <a:pt x="578868" y="2826755"/>
                </a:lnTo>
                <a:lnTo>
                  <a:pt x="584808" y="2815250"/>
                </a:lnTo>
                <a:lnTo>
                  <a:pt x="590929" y="2803595"/>
                </a:lnTo>
                <a:lnTo>
                  <a:pt x="597035" y="2792105"/>
                </a:lnTo>
                <a:lnTo>
                  <a:pt x="603472" y="2780647"/>
                </a:lnTo>
                <a:lnTo>
                  <a:pt x="609578" y="2769157"/>
                </a:lnTo>
                <a:lnTo>
                  <a:pt x="616015" y="2757700"/>
                </a:lnTo>
                <a:lnTo>
                  <a:pt x="622588" y="2746589"/>
                </a:lnTo>
                <a:lnTo>
                  <a:pt x="629010" y="2735297"/>
                </a:lnTo>
                <a:lnTo>
                  <a:pt x="635765" y="2724036"/>
                </a:lnTo>
                <a:lnTo>
                  <a:pt x="642503" y="2712941"/>
                </a:lnTo>
                <a:lnTo>
                  <a:pt x="649258" y="2701680"/>
                </a:lnTo>
                <a:lnTo>
                  <a:pt x="656147" y="2690767"/>
                </a:lnTo>
                <a:lnTo>
                  <a:pt x="663233" y="2679538"/>
                </a:lnTo>
                <a:lnTo>
                  <a:pt x="670273" y="2668806"/>
                </a:lnTo>
                <a:lnTo>
                  <a:pt x="677328" y="2657908"/>
                </a:lnTo>
                <a:lnTo>
                  <a:pt x="684564" y="2646860"/>
                </a:lnTo>
                <a:lnTo>
                  <a:pt x="692118" y="2636009"/>
                </a:lnTo>
                <a:lnTo>
                  <a:pt x="699505" y="2625143"/>
                </a:lnTo>
                <a:lnTo>
                  <a:pt x="707027" y="2614624"/>
                </a:lnTo>
                <a:lnTo>
                  <a:pt x="714748" y="2603789"/>
                </a:lnTo>
                <a:lnTo>
                  <a:pt x="722436" y="2593286"/>
                </a:lnTo>
                <a:lnTo>
                  <a:pt x="730456" y="2582814"/>
                </a:lnTo>
                <a:lnTo>
                  <a:pt x="738492" y="2572177"/>
                </a:lnTo>
                <a:lnTo>
                  <a:pt x="746497" y="2561871"/>
                </a:lnTo>
                <a:lnTo>
                  <a:pt x="754502" y="2551565"/>
                </a:lnTo>
                <a:lnTo>
                  <a:pt x="762855" y="2541124"/>
                </a:lnTo>
                <a:lnTo>
                  <a:pt x="771176" y="2531015"/>
                </a:lnTo>
                <a:lnTo>
                  <a:pt x="779664" y="2520923"/>
                </a:lnTo>
                <a:lnTo>
                  <a:pt x="788333" y="2510680"/>
                </a:lnTo>
                <a:lnTo>
                  <a:pt x="796971" y="2500768"/>
                </a:lnTo>
                <a:lnTo>
                  <a:pt x="804094" y="2492596"/>
                </a:lnTo>
                <a:lnTo>
                  <a:pt x="781194" y="2484664"/>
                </a:lnTo>
                <a:lnTo>
                  <a:pt x="731071" y="2467734"/>
                </a:lnTo>
                <a:lnTo>
                  <a:pt x="681256" y="2450775"/>
                </a:lnTo>
                <a:lnTo>
                  <a:pt x="647336" y="2438506"/>
                </a:lnTo>
                <a:lnTo>
                  <a:pt x="614001" y="2425871"/>
                </a:lnTo>
                <a:lnTo>
                  <a:pt x="581528" y="2412539"/>
                </a:lnTo>
                <a:lnTo>
                  <a:pt x="549915" y="2398507"/>
                </a:lnTo>
                <a:lnTo>
                  <a:pt x="518857" y="2383805"/>
                </a:lnTo>
                <a:lnTo>
                  <a:pt x="488692" y="2368710"/>
                </a:lnTo>
                <a:lnTo>
                  <a:pt x="459358" y="2352609"/>
                </a:lnTo>
                <a:lnTo>
                  <a:pt x="430915" y="2336116"/>
                </a:lnTo>
                <a:lnTo>
                  <a:pt x="403668" y="2319201"/>
                </a:lnTo>
                <a:lnTo>
                  <a:pt x="376642" y="2301337"/>
                </a:lnTo>
                <a:lnTo>
                  <a:pt x="350842" y="2283359"/>
                </a:lnTo>
                <a:lnTo>
                  <a:pt x="325903" y="2264681"/>
                </a:lnTo>
                <a:lnTo>
                  <a:pt x="301521" y="2245334"/>
                </a:lnTo>
                <a:lnTo>
                  <a:pt x="278334" y="2225564"/>
                </a:lnTo>
                <a:lnTo>
                  <a:pt x="256038" y="2205402"/>
                </a:lnTo>
                <a:lnTo>
                  <a:pt x="234297" y="2184569"/>
                </a:lnTo>
                <a:lnTo>
                  <a:pt x="213752" y="2163315"/>
                </a:lnTo>
                <a:lnTo>
                  <a:pt x="194099" y="2141667"/>
                </a:lnTo>
                <a:lnTo>
                  <a:pt x="175307" y="2119321"/>
                </a:lnTo>
                <a:lnTo>
                  <a:pt x="157434" y="2096889"/>
                </a:lnTo>
                <a:lnTo>
                  <a:pt x="140423" y="2073757"/>
                </a:lnTo>
                <a:lnTo>
                  <a:pt x="124302" y="2050233"/>
                </a:lnTo>
                <a:lnTo>
                  <a:pt x="109379" y="2026287"/>
                </a:lnTo>
                <a:lnTo>
                  <a:pt x="95041" y="2001976"/>
                </a:lnTo>
                <a:lnTo>
                  <a:pt x="81898" y="1977245"/>
                </a:lnTo>
                <a:lnTo>
                  <a:pt x="69645" y="1952120"/>
                </a:lnTo>
                <a:lnTo>
                  <a:pt x="58312" y="1926910"/>
                </a:lnTo>
                <a:lnTo>
                  <a:pt x="48176" y="1901278"/>
                </a:lnTo>
                <a:lnTo>
                  <a:pt x="38596" y="1874975"/>
                </a:lnTo>
                <a:lnTo>
                  <a:pt x="30240" y="1848556"/>
                </a:lnTo>
                <a:lnTo>
                  <a:pt x="23082" y="1821717"/>
                </a:lnTo>
                <a:lnTo>
                  <a:pt x="16260" y="1795156"/>
                </a:lnTo>
                <a:lnTo>
                  <a:pt x="13432" y="1781511"/>
                </a:lnTo>
                <a:lnTo>
                  <a:pt x="10883" y="1767530"/>
                </a:lnTo>
                <a:lnTo>
                  <a:pt x="8668" y="1753829"/>
                </a:lnTo>
                <a:lnTo>
                  <a:pt x="6731" y="1739791"/>
                </a:lnTo>
                <a:lnTo>
                  <a:pt x="5129" y="1726031"/>
                </a:lnTo>
                <a:lnTo>
                  <a:pt x="3499" y="1711964"/>
                </a:lnTo>
                <a:lnTo>
                  <a:pt x="2203" y="1698176"/>
                </a:lnTo>
                <a:lnTo>
                  <a:pt x="1491" y="1684023"/>
                </a:lnTo>
                <a:lnTo>
                  <a:pt x="781" y="1669869"/>
                </a:lnTo>
                <a:lnTo>
                  <a:pt x="69" y="1655717"/>
                </a:lnTo>
                <a:lnTo>
                  <a:pt x="0" y="1641813"/>
                </a:lnTo>
                <a:lnTo>
                  <a:pt x="208" y="1627574"/>
                </a:lnTo>
                <a:lnTo>
                  <a:pt x="444" y="1613642"/>
                </a:lnTo>
                <a:lnTo>
                  <a:pt x="1265" y="1599345"/>
                </a:lnTo>
                <a:lnTo>
                  <a:pt x="2085" y="1585048"/>
                </a:lnTo>
                <a:lnTo>
                  <a:pt x="3242" y="1571028"/>
                </a:lnTo>
                <a:lnTo>
                  <a:pt x="4676" y="1556674"/>
                </a:lnTo>
                <a:lnTo>
                  <a:pt x="6109" y="1542320"/>
                </a:lnTo>
                <a:lnTo>
                  <a:pt x="8184" y="1528214"/>
                </a:lnTo>
                <a:lnTo>
                  <a:pt x="10537" y="1513774"/>
                </a:lnTo>
                <a:lnTo>
                  <a:pt x="12890" y="1499333"/>
                </a:lnTo>
                <a:lnTo>
                  <a:pt x="15579" y="1485170"/>
                </a:lnTo>
                <a:lnTo>
                  <a:pt x="18266" y="1471008"/>
                </a:lnTo>
                <a:lnTo>
                  <a:pt x="21844" y="1456452"/>
                </a:lnTo>
                <a:lnTo>
                  <a:pt x="25145" y="1442231"/>
                </a:lnTo>
                <a:lnTo>
                  <a:pt x="28753" y="1427981"/>
                </a:lnTo>
                <a:lnTo>
                  <a:pt x="32667" y="1413704"/>
                </a:lnTo>
                <a:lnTo>
                  <a:pt x="36916" y="1399703"/>
                </a:lnTo>
                <a:lnTo>
                  <a:pt x="41442" y="1385367"/>
                </a:lnTo>
                <a:lnTo>
                  <a:pt x="45997" y="1371338"/>
                </a:lnTo>
                <a:lnTo>
                  <a:pt x="50831" y="1356973"/>
                </a:lnTo>
                <a:lnTo>
                  <a:pt x="56305" y="1342858"/>
                </a:lnTo>
                <a:lnTo>
                  <a:pt x="61473" y="1328771"/>
                </a:lnTo>
                <a:lnTo>
                  <a:pt x="67254" y="1314626"/>
                </a:lnTo>
                <a:lnTo>
                  <a:pt x="73036" y="1300482"/>
                </a:lnTo>
                <a:lnTo>
                  <a:pt x="79459" y="1286587"/>
                </a:lnTo>
                <a:lnTo>
                  <a:pt x="85881" y="1272690"/>
                </a:lnTo>
                <a:lnTo>
                  <a:pt x="92638" y="1259073"/>
                </a:lnTo>
                <a:lnTo>
                  <a:pt x="99704" y="1245427"/>
                </a:lnTo>
                <a:lnTo>
                  <a:pt x="107045" y="1231445"/>
                </a:lnTo>
                <a:lnTo>
                  <a:pt x="114416" y="1217770"/>
                </a:lnTo>
                <a:lnTo>
                  <a:pt x="122400" y="1204036"/>
                </a:lnTo>
                <a:lnTo>
                  <a:pt x="130718" y="1190580"/>
                </a:lnTo>
                <a:lnTo>
                  <a:pt x="139008" y="1176818"/>
                </a:lnTo>
                <a:lnTo>
                  <a:pt x="147661" y="1163641"/>
                </a:lnTo>
                <a:lnTo>
                  <a:pt x="156929" y="1150405"/>
                </a:lnTo>
                <a:lnTo>
                  <a:pt x="165861" y="1136893"/>
                </a:lnTo>
                <a:lnTo>
                  <a:pt x="175435" y="1123628"/>
                </a:lnTo>
                <a:lnTo>
                  <a:pt x="185313" y="1110335"/>
                </a:lnTo>
                <a:lnTo>
                  <a:pt x="195192" y="1097043"/>
                </a:lnTo>
                <a:lnTo>
                  <a:pt x="205744" y="1084305"/>
                </a:lnTo>
                <a:lnTo>
                  <a:pt x="216264" y="1071260"/>
                </a:lnTo>
                <a:lnTo>
                  <a:pt x="227091" y="1058187"/>
                </a:lnTo>
                <a:lnTo>
                  <a:pt x="238255" y="1045392"/>
                </a:lnTo>
                <a:lnTo>
                  <a:pt x="249447" y="1032903"/>
                </a:lnTo>
                <a:lnTo>
                  <a:pt x="261222" y="1020050"/>
                </a:lnTo>
                <a:lnTo>
                  <a:pt x="273027" y="1007504"/>
                </a:lnTo>
                <a:lnTo>
                  <a:pt x="285444" y="994900"/>
                </a:lnTo>
                <a:lnTo>
                  <a:pt x="297861" y="982297"/>
                </a:lnTo>
                <a:lnTo>
                  <a:pt x="310642" y="970275"/>
                </a:lnTo>
                <a:lnTo>
                  <a:pt x="323701" y="957920"/>
                </a:lnTo>
                <a:lnTo>
                  <a:pt x="336761" y="945565"/>
                </a:lnTo>
                <a:lnTo>
                  <a:pt x="350183" y="933794"/>
                </a:lnTo>
                <a:lnTo>
                  <a:pt x="364190" y="921659"/>
                </a:lnTo>
                <a:lnTo>
                  <a:pt x="378562" y="910108"/>
                </a:lnTo>
                <a:lnTo>
                  <a:pt x="393267" y="898835"/>
                </a:lnTo>
                <a:lnTo>
                  <a:pt x="408309" y="887839"/>
                </a:lnTo>
                <a:lnTo>
                  <a:pt x="423321" y="876537"/>
                </a:lnTo>
                <a:lnTo>
                  <a:pt x="438698" y="865819"/>
                </a:lnTo>
                <a:lnTo>
                  <a:pt x="454075" y="855100"/>
                </a:lnTo>
                <a:lnTo>
                  <a:pt x="469480" y="844689"/>
                </a:lnTo>
                <a:lnTo>
                  <a:pt x="485221" y="834554"/>
                </a:lnTo>
                <a:lnTo>
                  <a:pt x="501239" y="824085"/>
                </a:lnTo>
                <a:lnTo>
                  <a:pt x="517314" y="814228"/>
                </a:lnTo>
                <a:lnTo>
                  <a:pt x="534003" y="804314"/>
                </a:lnTo>
                <a:lnTo>
                  <a:pt x="550443" y="795042"/>
                </a:lnTo>
                <a:lnTo>
                  <a:pt x="566854" y="785463"/>
                </a:lnTo>
                <a:lnTo>
                  <a:pt x="583935" y="776440"/>
                </a:lnTo>
                <a:lnTo>
                  <a:pt x="600681" y="767139"/>
                </a:lnTo>
                <a:lnTo>
                  <a:pt x="617791" y="758422"/>
                </a:lnTo>
                <a:lnTo>
                  <a:pt x="635514" y="749647"/>
                </a:lnTo>
                <a:lnTo>
                  <a:pt x="652653" y="741236"/>
                </a:lnTo>
                <a:lnTo>
                  <a:pt x="670433" y="733074"/>
                </a:lnTo>
                <a:lnTo>
                  <a:pt x="688214" y="724912"/>
                </a:lnTo>
                <a:lnTo>
                  <a:pt x="706330" y="717027"/>
                </a:lnTo>
                <a:lnTo>
                  <a:pt x="724476" y="709450"/>
                </a:lnTo>
                <a:lnTo>
                  <a:pt x="742648" y="702179"/>
                </a:lnTo>
                <a:lnTo>
                  <a:pt x="760822" y="694907"/>
                </a:lnTo>
                <a:lnTo>
                  <a:pt x="779944" y="687856"/>
                </a:lnTo>
                <a:lnTo>
                  <a:pt x="798480" y="681169"/>
                </a:lnTo>
                <a:lnTo>
                  <a:pt x="817324" y="674452"/>
                </a:lnTo>
                <a:lnTo>
                  <a:pt x="836196" y="668043"/>
                </a:lnTo>
                <a:lnTo>
                  <a:pt x="855740" y="662188"/>
                </a:lnTo>
                <a:lnTo>
                  <a:pt x="874947" y="656056"/>
                </a:lnTo>
                <a:lnTo>
                  <a:pt x="894519" y="650508"/>
                </a:lnTo>
                <a:lnTo>
                  <a:pt x="914090" y="644960"/>
                </a:lnTo>
                <a:lnTo>
                  <a:pt x="933998" y="639690"/>
                </a:lnTo>
                <a:lnTo>
                  <a:pt x="954240" y="634697"/>
                </a:lnTo>
                <a:lnTo>
                  <a:pt x="974788" y="629675"/>
                </a:lnTo>
                <a:lnTo>
                  <a:pt x="995059" y="624989"/>
                </a:lnTo>
                <a:lnTo>
                  <a:pt x="1015665" y="620580"/>
                </a:lnTo>
                <a:lnTo>
                  <a:pt x="1036301" y="616478"/>
                </a:lnTo>
                <a:lnTo>
                  <a:pt x="1056935" y="612375"/>
                </a:lnTo>
                <a:lnTo>
                  <a:pt x="1078212" y="608521"/>
                </a:lnTo>
                <a:lnTo>
                  <a:pt x="1098847" y="604419"/>
                </a:lnTo>
                <a:lnTo>
                  <a:pt x="1120152" y="600873"/>
                </a:lnTo>
                <a:lnTo>
                  <a:pt x="1141486" y="597633"/>
                </a:lnTo>
                <a:lnTo>
                  <a:pt x="1162544" y="594727"/>
                </a:lnTo>
                <a:lnTo>
                  <a:pt x="1184212" y="591763"/>
                </a:lnTo>
                <a:lnTo>
                  <a:pt x="1205604" y="589136"/>
                </a:lnTo>
                <a:lnTo>
                  <a:pt x="1227302" y="586479"/>
                </a:lnTo>
                <a:lnTo>
                  <a:pt x="1249028" y="584129"/>
                </a:lnTo>
                <a:lnTo>
                  <a:pt x="1270784" y="582085"/>
                </a:lnTo>
                <a:lnTo>
                  <a:pt x="1292539" y="580042"/>
                </a:lnTo>
                <a:lnTo>
                  <a:pt x="1314631" y="578276"/>
                </a:lnTo>
                <a:lnTo>
                  <a:pt x="1336444" y="576845"/>
                </a:lnTo>
                <a:lnTo>
                  <a:pt x="1358564" y="575385"/>
                </a:lnTo>
                <a:lnTo>
                  <a:pt x="1380712" y="574231"/>
                </a:lnTo>
                <a:lnTo>
                  <a:pt x="1402584" y="573413"/>
                </a:lnTo>
                <a:lnTo>
                  <a:pt x="1425067" y="572537"/>
                </a:lnTo>
                <a:lnTo>
                  <a:pt x="1447274" y="571997"/>
                </a:lnTo>
                <a:lnTo>
                  <a:pt x="1469814" y="571734"/>
                </a:lnTo>
                <a:lnTo>
                  <a:pt x="1492048" y="571500"/>
                </a:lnTo>
                <a:lnTo>
                  <a:pt x="1514618" y="571544"/>
                </a:lnTo>
                <a:lnTo>
                  <a:pt x="1536882" y="571616"/>
                </a:lnTo>
                <a:lnTo>
                  <a:pt x="1559481" y="571966"/>
                </a:lnTo>
                <a:lnTo>
                  <a:pt x="1581802" y="572651"/>
                </a:lnTo>
                <a:lnTo>
                  <a:pt x="1604458" y="573614"/>
                </a:lnTo>
                <a:lnTo>
                  <a:pt x="1650384" y="575481"/>
                </a:lnTo>
                <a:lnTo>
                  <a:pt x="1696367" y="577964"/>
                </a:lnTo>
                <a:lnTo>
                  <a:pt x="1742436" y="581364"/>
                </a:lnTo>
                <a:lnTo>
                  <a:pt x="1788506" y="584763"/>
                </a:lnTo>
                <a:lnTo>
                  <a:pt x="1834356" y="589111"/>
                </a:lnTo>
                <a:lnTo>
                  <a:pt x="1879955" y="594102"/>
                </a:lnTo>
                <a:lnTo>
                  <a:pt x="1925556" y="599091"/>
                </a:lnTo>
                <a:lnTo>
                  <a:pt x="1971243" y="605001"/>
                </a:lnTo>
                <a:lnTo>
                  <a:pt x="2016375" y="611580"/>
                </a:lnTo>
                <a:lnTo>
                  <a:pt x="2061201" y="618188"/>
                </a:lnTo>
                <a:lnTo>
                  <a:pt x="2105805" y="625746"/>
                </a:lnTo>
                <a:lnTo>
                  <a:pt x="2150133" y="633637"/>
                </a:lnTo>
                <a:lnTo>
                  <a:pt x="2194518" y="642141"/>
                </a:lnTo>
                <a:lnTo>
                  <a:pt x="2238348" y="651315"/>
                </a:lnTo>
                <a:lnTo>
                  <a:pt x="2281593" y="660854"/>
                </a:lnTo>
                <a:lnTo>
                  <a:pt x="2324533" y="670422"/>
                </a:lnTo>
                <a:lnTo>
                  <a:pt x="2366946" y="680966"/>
                </a:lnTo>
                <a:lnTo>
                  <a:pt x="2409110" y="692152"/>
                </a:lnTo>
                <a:lnTo>
                  <a:pt x="2450690" y="703702"/>
                </a:lnTo>
                <a:lnTo>
                  <a:pt x="2464730" y="707782"/>
                </a:lnTo>
                <a:lnTo>
                  <a:pt x="2474357" y="700086"/>
                </a:lnTo>
                <a:lnTo>
                  <a:pt x="2493799" y="683984"/>
                </a:lnTo>
                <a:lnTo>
                  <a:pt x="2513517" y="668215"/>
                </a:lnTo>
                <a:lnTo>
                  <a:pt x="2533543" y="652477"/>
                </a:lnTo>
                <a:lnTo>
                  <a:pt x="2553540" y="637044"/>
                </a:lnTo>
                <a:lnTo>
                  <a:pt x="2573815" y="621947"/>
                </a:lnTo>
                <a:lnTo>
                  <a:pt x="2594118" y="606545"/>
                </a:lnTo>
                <a:lnTo>
                  <a:pt x="2614421" y="591141"/>
                </a:lnTo>
                <a:lnTo>
                  <a:pt x="2635002" y="576072"/>
                </a:lnTo>
                <a:lnTo>
                  <a:pt x="2655861" y="561339"/>
                </a:lnTo>
                <a:lnTo>
                  <a:pt x="2676414" y="546578"/>
                </a:lnTo>
                <a:lnTo>
                  <a:pt x="2697272" y="531844"/>
                </a:lnTo>
                <a:lnTo>
                  <a:pt x="2718408" y="517447"/>
                </a:lnTo>
                <a:lnTo>
                  <a:pt x="2739545" y="503049"/>
                </a:lnTo>
                <a:lnTo>
                  <a:pt x="2760681" y="488651"/>
                </a:lnTo>
                <a:lnTo>
                  <a:pt x="2781789" y="474558"/>
                </a:lnTo>
                <a:lnTo>
                  <a:pt x="2803509" y="460526"/>
                </a:lnTo>
                <a:lnTo>
                  <a:pt x="2825229" y="446492"/>
                </a:lnTo>
                <a:lnTo>
                  <a:pt x="2846951" y="432458"/>
                </a:lnTo>
                <a:lnTo>
                  <a:pt x="2868642" y="418730"/>
                </a:lnTo>
                <a:lnTo>
                  <a:pt x="2890611" y="405338"/>
                </a:lnTo>
                <a:lnTo>
                  <a:pt x="2912887" y="391975"/>
                </a:lnTo>
                <a:lnTo>
                  <a:pt x="2934856" y="378582"/>
                </a:lnTo>
                <a:lnTo>
                  <a:pt x="2957103" y="365525"/>
                </a:lnTo>
                <a:lnTo>
                  <a:pt x="2979656" y="352496"/>
                </a:lnTo>
                <a:lnTo>
                  <a:pt x="3001903" y="339439"/>
                </a:lnTo>
                <a:lnTo>
                  <a:pt x="3024734" y="326747"/>
                </a:lnTo>
                <a:lnTo>
                  <a:pt x="3057305" y="309095"/>
                </a:lnTo>
                <a:lnTo>
                  <a:pt x="3090766" y="291837"/>
                </a:lnTo>
                <a:lnTo>
                  <a:pt x="3124839" y="274636"/>
                </a:lnTo>
                <a:lnTo>
                  <a:pt x="3159746" y="258441"/>
                </a:lnTo>
                <a:lnTo>
                  <a:pt x="3195572" y="242330"/>
                </a:lnTo>
                <a:lnTo>
                  <a:pt x="3232594" y="226643"/>
                </a:lnTo>
                <a:lnTo>
                  <a:pt x="3269837" y="211903"/>
                </a:lnTo>
                <a:lnTo>
                  <a:pt x="3307665" y="197528"/>
                </a:lnTo>
                <a:lnTo>
                  <a:pt x="3346382" y="183545"/>
                </a:lnTo>
                <a:lnTo>
                  <a:pt x="3385683" y="169927"/>
                </a:lnTo>
                <a:lnTo>
                  <a:pt x="3425847" y="157007"/>
                </a:lnTo>
                <a:lnTo>
                  <a:pt x="3466315" y="144116"/>
                </a:lnTo>
                <a:lnTo>
                  <a:pt x="3507312" y="132202"/>
                </a:lnTo>
                <a:lnTo>
                  <a:pt x="3548891" y="120652"/>
                </a:lnTo>
                <a:lnTo>
                  <a:pt x="3591056" y="109466"/>
                </a:lnTo>
                <a:lnTo>
                  <a:pt x="3633468" y="98922"/>
                </a:lnTo>
                <a:lnTo>
                  <a:pt x="3676408" y="89354"/>
                </a:lnTo>
                <a:lnTo>
                  <a:pt x="3719654" y="79816"/>
                </a:lnTo>
                <a:lnTo>
                  <a:pt x="3763483" y="70641"/>
                </a:lnTo>
                <a:lnTo>
                  <a:pt x="3807868" y="62136"/>
                </a:lnTo>
                <a:lnTo>
                  <a:pt x="3852197" y="54245"/>
                </a:lnTo>
                <a:lnTo>
                  <a:pt x="3896801" y="46688"/>
                </a:lnTo>
                <a:lnTo>
                  <a:pt x="3941627" y="40080"/>
                </a:lnTo>
                <a:lnTo>
                  <a:pt x="3986758" y="33500"/>
                </a:lnTo>
                <a:lnTo>
                  <a:pt x="4032445" y="27592"/>
                </a:lnTo>
                <a:lnTo>
                  <a:pt x="4078046" y="22601"/>
                </a:lnTo>
                <a:lnTo>
                  <a:pt x="4123646" y="17611"/>
                </a:lnTo>
                <a:lnTo>
                  <a:pt x="4169496" y="13263"/>
                </a:lnTo>
                <a:lnTo>
                  <a:pt x="4215565" y="9864"/>
                </a:lnTo>
                <a:lnTo>
                  <a:pt x="4261634" y="6463"/>
                </a:lnTo>
                <a:lnTo>
                  <a:pt x="4307618" y="3981"/>
                </a:lnTo>
                <a:lnTo>
                  <a:pt x="4353543" y="2114"/>
                </a:lnTo>
                <a:lnTo>
                  <a:pt x="4376199" y="1152"/>
                </a:lnTo>
                <a:lnTo>
                  <a:pt x="4398520" y="466"/>
                </a:lnTo>
                <a:lnTo>
                  <a:pt x="4421120" y="116"/>
                </a:lnTo>
                <a:lnTo>
                  <a:pt x="4443383" y="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9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777EFE1-3E85-4D6A-B11F-76BF8F8610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890" y="3032640"/>
            <a:ext cx="11028220" cy="4176538"/>
          </a:xfrm>
          <a:custGeom>
            <a:avLst/>
            <a:gdLst>
              <a:gd name="connsiteX0" fmla="*/ 8941648 w 11028220"/>
              <a:gd name="connsiteY0" fmla="*/ 1957879 h 4176538"/>
              <a:gd name="connsiteX1" fmla="*/ 10050977 w 11028220"/>
              <a:gd name="connsiteY1" fmla="*/ 3067209 h 4176538"/>
              <a:gd name="connsiteX2" fmla="*/ 8941648 w 11028220"/>
              <a:gd name="connsiteY2" fmla="*/ 4176538 h 4176538"/>
              <a:gd name="connsiteX3" fmla="*/ 7832318 w 11028220"/>
              <a:gd name="connsiteY3" fmla="*/ 3067209 h 4176538"/>
              <a:gd name="connsiteX4" fmla="*/ 6651885 w 11028220"/>
              <a:gd name="connsiteY4" fmla="*/ 1957879 h 4176538"/>
              <a:gd name="connsiteX5" fmla="*/ 7761214 w 11028220"/>
              <a:gd name="connsiteY5" fmla="*/ 3067209 h 4176538"/>
              <a:gd name="connsiteX6" fmla="*/ 6651885 w 11028220"/>
              <a:gd name="connsiteY6" fmla="*/ 4176538 h 4176538"/>
              <a:gd name="connsiteX7" fmla="*/ 5542555 w 11028220"/>
              <a:gd name="connsiteY7" fmla="*/ 3067209 h 4176538"/>
              <a:gd name="connsiteX8" fmla="*/ 4362112 w 11028220"/>
              <a:gd name="connsiteY8" fmla="*/ 1957879 h 4176538"/>
              <a:gd name="connsiteX9" fmla="*/ 5471442 w 11028220"/>
              <a:gd name="connsiteY9" fmla="*/ 3067209 h 4176538"/>
              <a:gd name="connsiteX10" fmla="*/ 4362112 w 11028220"/>
              <a:gd name="connsiteY10" fmla="*/ 4176538 h 4176538"/>
              <a:gd name="connsiteX11" fmla="*/ 3252783 w 11028220"/>
              <a:gd name="connsiteY11" fmla="*/ 3067209 h 4176538"/>
              <a:gd name="connsiteX12" fmla="*/ 2058127 w 11028220"/>
              <a:gd name="connsiteY12" fmla="*/ 1957879 h 4176538"/>
              <a:gd name="connsiteX13" fmla="*/ 3167457 w 11028220"/>
              <a:gd name="connsiteY13" fmla="*/ 3067209 h 4176538"/>
              <a:gd name="connsiteX14" fmla="*/ 2058127 w 11028220"/>
              <a:gd name="connsiteY14" fmla="*/ 4176538 h 4176538"/>
              <a:gd name="connsiteX15" fmla="*/ 948796 w 11028220"/>
              <a:gd name="connsiteY15" fmla="*/ 3067209 h 4176538"/>
              <a:gd name="connsiteX16" fmla="*/ 6666795 w 11028220"/>
              <a:gd name="connsiteY16" fmla="*/ 0 h 4176538"/>
              <a:gd name="connsiteX17" fmla="*/ 7803879 w 11028220"/>
              <a:gd name="connsiteY17" fmla="*/ 1137085 h 4176538"/>
              <a:gd name="connsiteX18" fmla="*/ 8940963 w 11028220"/>
              <a:gd name="connsiteY18" fmla="*/ 1 h 4176538"/>
              <a:gd name="connsiteX19" fmla="*/ 8948762 w 11028220"/>
              <a:gd name="connsiteY19" fmla="*/ 7802 h 4176538"/>
              <a:gd name="connsiteX20" fmla="*/ 8956563 w 11028220"/>
              <a:gd name="connsiteY20" fmla="*/ 0 h 4176538"/>
              <a:gd name="connsiteX21" fmla="*/ 11028220 w 11028220"/>
              <a:gd name="connsiteY21" fmla="*/ 2071657 h 4176538"/>
              <a:gd name="connsiteX22" fmla="*/ 10092958 w 11028220"/>
              <a:gd name="connsiteY22" fmla="*/ 3006918 h 4176538"/>
              <a:gd name="connsiteX23" fmla="*/ 8948765 w 11028220"/>
              <a:gd name="connsiteY23" fmla="*/ 1862724 h 4176538"/>
              <a:gd name="connsiteX24" fmla="*/ 7804568 w 11028220"/>
              <a:gd name="connsiteY24" fmla="*/ 3006918 h 4176538"/>
              <a:gd name="connsiteX25" fmla="*/ 7803879 w 11028220"/>
              <a:gd name="connsiteY25" fmla="*/ 3006230 h 4176538"/>
              <a:gd name="connsiteX26" fmla="*/ 7803190 w 11028220"/>
              <a:gd name="connsiteY26" fmla="*/ 3006918 h 4176538"/>
              <a:gd name="connsiteX27" fmla="*/ 6658995 w 11028220"/>
              <a:gd name="connsiteY27" fmla="*/ 1862724 h 4176538"/>
              <a:gd name="connsiteX28" fmla="*/ 5514800 w 11028220"/>
              <a:gd name="connsiteY28" fmla="*/ 3006919 h 4176538"/>
              <a:gd name="connsiteX29" fmla="*/ 5514110 w 11028220"/>
              <a:gd name="connsiteY29" fmla="*/ 3006230 h 4176538"/>
              <a:gd name="connsiteX30" fmla="*/ 5513421 w 11028220"/>
              <a:gd name="connsiteY30" fmla="*/ 3006919 h 4176538"/>
              <a:gd name="connsiteX31" fmla="*/ 4369226 w 11028220"/>
              <a:gd name="connsiteY31" fmla="*/ 1862725 h 4176538"/>
              <a:gd name="connsiteX32" fmla="*/ 3225031 w 11028220"/>
              <a:gd name="connsiteY32" fmla="*/ 3006919 h 4176538"/>
              <a:gd name="connsiteX33" fmla="*/ 3224341 w 11028220"/>
              <a:gd name="connsiteY33" fmla="*/ 3006230 h 4176538"/>
              <a:gd name="connsiteX34" fmla="*/ 3223653 w 11028220"/>
              <a:gd name="connsiteY34" fmla="*/ 3006919 h 4176538"/>
              <a:gd name="connsiteX35" fmla="*/ 2079458 w 11028220"/>
              <a:gd name="connsiteY35" fmla="*/ 1862725 h 4176538"/>
              <a:gd name="connsiteX36" fmla="*/ 935262 w 11028220"/>
              <a:gd name="connsiteY36" fmla="*/ 3006919 h 4176538"/>
              <a:gd name="connsiteX37" fmla="*/ 0 w 11028220"/>
              <a:gd name="connsiteY37" fmla="*/ 2071659 h 4176538"/>
              <a:gd name="connsiteX38" fmla="*/ 2071656 w 11028220"/>
              <a:gd name="connsiteY38" fmla="*/ 2 h 4176538"/>
              <a:gd name="connsiteX39" fmla="*/ 2079458 w 11028220"/>
              <a:gd name="connsiteY39" fmla="*/ 7803 h 4176538"/>
              <a:gd name="connsiteX40" fmla="*/ 2087257 w 11028220"/>
              <a:gd name="connsiteY40" fmla="*/ 1 h 4176538"/>
              <a:gd name="connsiteX41" fmla="*/ 3224341 w 11028220"/>
              <a:gd name="connsiteY41" fmla="*/ 1137085 h 4176538"/>
              <a:gd name="connsiteX42" fmla="*/ 4361424 w 11028220"/>
              <a:gd name="connsiteY42" fmla="*/ 2 h 4176538"/>
              <a:gd name="connsiteX43" fmla="*/ 4369225 w 11028220"/>
              <a:gd name="connsiteY43" fmla="*/ 7803 h 4176538"/>
              <a:gd name="connsiteX44" fmla="*/ 4377026 w 11028220"/>
              <a:gd name="connsiteY44" fmla="*/ 2 h 4176538"/>
              <a:gd name="connsiteX45" fmla="*/ 5514110 w 11028220"/>
              <a:gd name="connsiteY45" fmla="*/ 1137086 h 4176538"/>
              <a:gd name="connsiteX46" fmla="*/ 6651194 w 11028220"/>
              <a:gd name="connsiteY46" fmla="*/ 1 h 4176538"/>
              <a:gd name="connsiteX47" fmla="*/ 6658994 w 11028220"/>
              <a:gd name="connsiteY47" fmla="*/ 7802 h 417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028220" h="4176538">
                <a:moveTo>
                  <a:pt x="8941648" y="1957879"/>
                </a:moveTo>
                <a:lnTo>
                  <a:pt x="10050977" y="3067209"/>
                </a:lnTo>
                <a:lnTo>
                  <a:pt x="8941648" y="4176538"/>
                </a:lnTo>
                <a:lnTo>
                  <a:pt x="7832318" y="3067209"/>
                </a:lnTo>
                <a:close/>
                <a:moveTo>
                  <a:pt x="6651885" y="1957879"/>
                </a:moveTo>
                <a:lnTo>
                  <a:pt x="7761214" y="3067209"/>
                </a:lnTo>
                <a:lnTo>
                  <a:pt x="6651885" y="4176538"/>
                </a:lnTo>
                <a:lnTo>
                  <a:pt x="5542555" y="3067209"/>
                </a:lnTo>
                <a:close/>
                <a:moveTo>
                  <a:pt x="4362112" y="1957879"/>
                </a:moveTo>
                <a:lnTo>
                  <a:pt x="5471442" y="3067209"/>
                </a:lnTo>
                <a:lnTo>
                  <a:pt x="4362112" y="4176538"/>
                </a:lnTo>
                <a:lnTo>
                  <a:pt x="3252783" y="3067209"/>
                </a:lnTo>
                <a:close/>
                <a:moveTo>
                  <a:pt x="2058127" y="1957879"/>
                </a:moveTo>
                <a:lnTo>
                  <a:pt x="3167457" y="3067209"/>
                </a:lnTo>
                <a:lnTo>
                  <a:pt x="2058127" y="4176538"/>
                </a:lnTo>
                <a:lnTo>
                  <a:pt x="948796" y="3067209"/>
                </a:lnTo>
                <a:close/>
                <a:moveTo>
                  <a:pt x="6666795" y="0"/>
                </a:moveTo>
                <a:lnTo>
                  <a:pt x="7803879" y="1137085"/>
                </a:lnTo>
                <a:lnTo>
                  <a:pt x="8940963" y="1"/>
                </a:lnTo>
                <a:lnTo>
                  <a:pt x="8948762" y="7802"/>
                </a:lnTo>
                <a:lnTo>
                  <a:pt x="8956563" y="0"/>
                </a:lnTo>
                <a:lnTo>
                  <a:pt x="11028220" y="2071657"/>
                </a:lnTo>
                <a:lnTo>
                  <a:pt x="10092958" y="3006918"/>
                </a:lnTo>
                <a:lnTo>
                  <a:pt x="8948765" y="1862724"/>
                </a:lnTo>
                <a:lnTo>
                  <a:pt x="7804568" y="3006918"/>
                </a:lnTo>
                <a:lnTo>
                  <a:pt x="7803879" y="3006230"/>
                </a:lnTo>
                <a:lnTo>
                  <a:pt x="7803190" y="3006918"/>
                </a:lnTo>
                <a:lnTo>
                  <a:pt x="6658995" y="1862724"/>
                </a:lnTo>
                <a:lnTo>
                  <a:pt x="5514800" y="3006919"/>
                </a:lnTo>
                <a:lnTo>
                  <a:pt x="5514110" y="3006230"/>
                </a:lnTo>
                <a:lnTo>
                  <a:pt x="5513421" y="3006919"/>
                </a:lnTo>
                <a:lnTo>
                  <a:pt x="4369226" y="1862725"/>
                </a:lnTo>
                <a:lnTo>
                  <a:pt x="3225031" y="3006919"/>
                </a:lnTo>
                <a:lnTo>
                  <a:pt x="3224341" y="3006230"/>
                </a:lnTo>
                <a:lnTo>
                  <a:pt x="3223653" y="3006919"/>
                </a:lnTo>
                <a:lnTo>
                  <a:pt x="2079458" y="1862725"/>
                </a:lnTo>
                <a:lnTo>
                  <a:pt x="935262" y="3006919"/>
                </a:lnTo>
                <a:lnTo>
                  <a:pt x="0" y="2071659"/>
                </a:lnTo>
                <a:lnTo>
                  <a:pt x="2071656" y="2"/>
                </a:lnTo>
                <a:lnTo>
                  <a:pt x="2079458" y="7803"/>
                </a:lnTo>
                <a:lnTo>
                  <a:pt x="2087257" y="1"/>
                </a:lnTo>
                <a:lnTo>
                  <a:pt x="3224341" y="1137085"/>
                </a:lnTo>
                <a:lnTo>
                  <a:pt x="4361424" y="2"/>
                </a:lnTo>
                <a:lnTo>
                  <a:pt x="4369225" y="7803"/>
                </a:lnTo>
                <a:lnTo>
                  <a:pt x="4377026" y="2"/>
                </a:lnTo>
                <a:lnTo>
                  <a:pt x="5514110" y="1137086"/>
                </a:lnTo>
                <a:lnTo>
                  <a:pt x="6651194" y="1"/>
                </a:lnTo>
                <a:lnTo>
                  <a:pt x="6658994" y="78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2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AE220A-68D6-484C-A6EA-4C498063FE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73737" y="-2"/>
            <a:ext cx="8356362" cy="6858000"/>
          </a:xfrm>
          <a:custGeom>
            <a:avLst/>
            <a:gdLst>
              <a:gd name="connsiteX0" fmla="*/ 6747375 w 8356362"/>
              <a:gd name="connsiteY0" fmla="*/ 2515568 h 6858000"/>
              <a:gd name="connsiteX1" fmla="*/ 8313905 w 8356362"/>
              <a:gd name="connsiteY1" fmla="*/ 2515568 h 6858000"/>
              <a:gd name="connsiteX2" fmla="*/ 8313905 w 8356362"/>
              <a:gd name="connsiteY2" fmla="*/ 6821110 h 6858000"/>
              <a:gd name="connsiteX3" fmla="*/ 8356362 w 8356362"/>
              <a:gd name="connsiteY3" fmla="*/ 6857995 h 6858000"/>
              <a:gd name="connsiteX4" fmla="*/ 8313905 w 8356362"/>
              <a:gd name="connsiteY4" fmla="*/ 6857995 h 6858000"/>
              <a:gd name="connsiteX5" fmla="*/ 8313905 w 8356362"/>
              <a:gd name="connsiteY5" fmla="*/ 6858000 h 6858000"/>
              <a:gd name="connsiteX6" fmla="*/ 6747375 w 8356362"/>
              <a:gd name="connsiteY6" fmla="*/ 6858000 h 6858000"/>
              <a:gd name="connsiteX7" fmla="*/ 6747369 w 8356362"/>
              <a:gd name="connsiteY7" fmla="*/ 6857995 h 6858000"/>
              <a:gd name="connsiteX8" fmla="*/ 0 w 8356362"/>
              <a:gd name="connsiteY8" fmla="*/ 6857995 h 6858000"/>
              <a:gd name="connsiteX9" fmla="*/ 4178181 w 8356362"/>
              <a:gd name="connsiteY9" fmla="*/ 3228109 h 6858000"/>
              <a:gd name="connsiteX10" fmla="*/ 5029281 w 8356362"/>
              <a:gd name="connsiteY10" fmla="*/ 3967522 h 6858000"/>
              <a:gd name="connsiteX11" fmla="*/ 3453222 w 8356362"/>
              <a:gd name="connsiteY11" fmla="*/ 5 h 6858000"/>
              <a:gd name="connsiteX12" fmla="*/ 6646496 w 8356362"/>
              <a:gd name="connsiteY12" fmla="*/ 5 h 6858000"/>
              <a:gd name="connsiteX13" fmla="*/ 6646496 w 8356362"/>
              <a:gd name="connsiteY13" fmla="*/ 2460176 h 6858000"/>
              <a:gd name="connsiteX14" fmla="*/ 5049859 w 8356362"/>
              <a:gd name="connsiteY14" fmla="*/ 3817845 h 6858000"/>
              <a:gd name="connsiteX15" fmla="*/ 3453222 w 8356362"/>
              <a:gd name="connsiteY15" fmla="*/ 2460176 h 6858000"/>
              <a:gd name="connsiteX16" fmla="*/ 6739707 w 8356362"/>
              <a:gd name="connsiteY16" fmla="*/ 0 h 6858000"/>
              <a:gd name="connsiteX17" fmla="*/ 8313905 w 8356362"/>
              <a:gd name="connsiteY17" fmla="*/ 0 h 6858000"/>
              <a:gd name="connsiteX18" fmla="*/ 8313905 w 8356362"/>
              <a:gd name="connsiteY18" fmla="*/ 2438401 h 6858000"/>
              <a:gd name="connsiteX19" fmla="*/ 6739707 w 8356362"/>
              <a:gd name="connsiteY19" fmla="*/ 24384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356362" h="6858000">
                <a:moveTo>
                  <a:pt x="6747375" y="2515568"/>
                </a:moveTo>
                <a:lnTo>
                  <a:pt x="8313905" y="2515568"/>
                </a:lnTo>
                <a:lnTo>
                  <a:pt x="8313905" y="6821110"/>
                </a:lnTo>
                <a:lnTo>
                  <a:pt x="8356362" y="6857995"/>
                </a:lnTo>
                <a:lnTo>
                  <a:pt x="8313905" y="6857995"/>
                </a:lnTo>
                <a:lnTo>
                  <a:pt x="8313905" y="6858000"/>
                </a:lnTo>
                <a:lnTo>
                  <a:pt x="6747375" y="6858000"/>
                </a:lnTo>
                <a:lnTo>
                  <a:pt x="6747369" y="6857995"/>
                </a:lnTo>
                <a:lnTo>
                  <a:pt x="0" y="6857995"/>
                </a:lnTo>
                <a:lnTo>
                  <a:pt x="4178181" y="3228109"/>
                </a:lnTo>
                <a:lnTo>
                  <a:pt x="5029281" y="3967522"/>
                </a:lnTo>
                <a:close/>
                <a:moveTo>
                  <a:pt x="3453222" y="5"/>
                </a:moveTo>
                <a:lnTo>
                  <a:pt x="6646496" y="5"/>
                </a:lnTo>
                <a:lnTo>
                  <a:pt x="6646496" y="2460176"/>
                </a:lnTo>
                <a:lnTo>
                  <a:pt x="5049859" y="3817845"/>
                </a:lnTo>
                <a:lnTo>
                  <a:pt x="3453222" y="2460176"/>
                </a:lnTo>
                <a:close/>
                <a:moveTo>
                  <a:pt x="6739707" y="0"/>
                </a:moveTo>
                <a:lnTo>
                  <a:pt x="8313905" y="0"/>
                </a:lnTo>
                <a:lnTo>
                  <a:pt x="8313905" y="2438401"/>
                </a:lnTo>
                <a:lnTo>
                  <a:pt x="6739707" y="24384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8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36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60" r:id="rId15"/>
    <p:sldLayoutId id="2147483661" r:id="rId16"/>
    <p:sldLayoutId id="21474836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1709541-6EDE-4108-8AA1-EF786E05A9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362A2E2-84EF-4A7A-8935-B27DBE6646AF}"/>
              </a:ext>
            </a:extLst>
          </p:cNvPr>
          <p:cNvSpPr/>
          <p:nvPr/>
        </p:nvSpPr>
        <p:spPr>
          <a:xfrm>
            <a:off x="-12498" y="0"/>
            <a:ext cx="12216997" cy="6784964"/>
          </a:xfrm>
          <a:custGeom>
            <a:avLst/>
            <a:gdLst>
              <a:gd name="connsiteX0" fmla="*/ 14956 w 12216997"/>
              <a:gd name="connsiteY0" fmla="*/ 0 h 6784964"/>
              <a:gd name="connsiteX1" fmla="*/ 12206956 w 12216997"/>
              <a:gd name="connsiteY1" fmla="*/ 0 h 6784964"/>
              <a:gd name="connsiteX2" fmla="*/ 12206955 w 12216997"/>
              <a:gd name="connsiteY2" fmla="*/ 3979552 h 6784964"/>
              <a:gd name="connsiteX3" fmla="*/ 12207728 w 12216997"/>
              <a:gd name="connsiteY3" fmla="*/ 3983346 h 6784964"/>
              <a:gd name="connsiteX4" fmla="*/ 12209263 w 12216997"/>
              <a:gd name="connsiteY4" fmla="*/ 3990875 h 6784964"/>
              <a:gd name="connsiteX5" fmla="*/ 12210611 w 12216997"/>
              <a:gd name="connsiteY5" fmla="*/ 3998551 h 6784964"/>
              <a:gd name="connsiteX6" fmla="*/ 12211958 w 12216997"/>
              <a:gd name="connsiteY6" fmla="*/ 4006226 h 6784964"/>
              <a:gd name="connsiteX7" fmla="*/ 12213150 w 12216997"/>
              <a:gd name="connsiteY7" fmla="*/ 4013723 h 6784964"/>
              <a:gd name="connsiteX8" fmla="*/ 12213984 w 12216997"/>
              <a:gd name="connsiteY8" fmla="*/ 4021350 h 6784964"/>
              <a:gd name="connsiteX9" fmla="*/ 12214819 w 12216997"/>
              <a:gd name="connsiteY9" fmla="*/ 4028977 h 6784964"/>
              <a:gd name="connsiteX10" fmla="*/ 12215498 w 12216997"/>
              <a:gd name="connsiteY10" fmla="*/ 4036426 h 6784964"/>
              <a:gd name="connsiteX11" fmla="*/ 12215992 w 12216997"/>
              <a:gd name="connsiteY11" fmla="*/ 4044020 h 6784964"/>
              <a:gd name="connsiteX12" fmla="*/ 12216485 w 12216997"/>
              <a:gd name="connsiteY12" fmla="*/ 4051616 h 6784964"/>
              <a:gd name="connsiteX13" fmla="*/ 12216652 w 12216997"/>
              <a:gd name="connsiteY13" fmla="*/ 4059016 h 6784964"/>
              <a:gd name="connsiteX14" fmla="*/ 12216803 w 12216997"/>
              <a:gd name="connsiteY14" fmla="*/ 4066579 h 6784964"/>
              <a:gd name="connsiteX15" fmla="*/ 12216799 w 12216997"/>
              <a:gd name="connsiteY15" fmla="*/ 4073963 h 6784964"/>
              <a:gd name="connsiteX16" fmla="*/ 12216438 w 12216997"/>
              <a:gd name="connsiteY16" fmla="*/ 4081478 h 6784964"/>
              <a:gd name="connsiteX17" fmla="*/ 12216076 w 12216997"/>
              <a:gd name="connsiteY17" fmla="*/ 4088993 h 6784964"/>
              <a:gd name="connsiteX18" fmla="*/ 12215715 w 12216997"/>
              <a:gd name="connsiteY18" fmla="*/ 4096507 h 6784964"/>
              <a:gd name="connsiteX19" fmla="*/ 12215027 w 12216997"/>
              <a:gd name="connsiteY19" fmla="*/ 4103827 h 6784964"/>
              <a:gd name="connsiteX20" fmla="*/ 12214153 w 12216997"/>
              <a:gd name="connsiteY20" fmla="*/ 4111294 h 6784964"/>
              <a:gd name="connsiteX21" fmla="*/ 12213295 w 12216997"/>
              <a:gd name="connsiteY21" fmla="*/ 4118599 h 6784964"/>
              <a:gd name="connsiteX22" fmla="*/ 12212251 w 12216997"/>
              <a:gd name="connsiteY22" fmla="*/ 4126049 h 6784964"/>
              <a:gd name="connsiteX23" fmla="*/ 12211050 w 12216997"/>
              <a:gd name="connsiteY23" fmla="*/ 4133321 h 6784964"/>
              <a:gd name="connsiteX24" fmla="*/ 12209663 w 12216997"/>
              <a:gd name="connsiteY24" fmla="*/ 4140740 h 6784964"/>
              <a:gd name="connsiteX25" fmla="*/ 12208121 w 12216997"/>
              <a:gd name="connsiteY25" fmla="*/ 4147980 h 6784964"/>
              <a:gd name="connsiteX26" fmla="*/ 12206955 w 12216997"/>
              <a:gd name="connsiteY26" fmla="*/ 4152376 h 6784964"/>
              <a:gd name="connsiteX27" fmla="*/ 12206956 w 12216997"/>
              <a:gd name="connsiteY27" fmla="*/ 4669136 h 6784964"/>
              <a:gd name="connsiteX28" fmla="*/ 12208125 w 12216997"/>
              <a:gd name="connsiteY28" fmla="*/ 4674828 h 6784964"/>
              <a:gd name="connsiteX29" fmla="*/ 12209457 w 12216997"/>
              <a:gd name="connsiteY29" fmla="*/ 4681343 h 6784964"/>
              <a:gd name="connsiteX30" fmla="*/ 12210703 w 12216997"/>
              <a:gd name="connsiteY30" fmla="*/ 4688008 h 6784964"/>
              <a:gd name="connsiteX31" fmla="*/ 12211722 w 12216997"/>
              <a:gd name="connsiteY31" fmla="*/ 4694740 h 6784964"/>
              <a:gd name="connsiteX32" fmla="*/ 12212826 w 12216997"/>
              <a:gd name="connsiteY32" fmla="*/ 4701323 h 6784964"/>
              <a:gd name="connsiteX33" fmla="*/ 12213704 w 12216997"/>
              <a:gd name="connsiteY33" fmla="*/ 4707974 h 6784964"/>
              <a:gd name="connsiteX34" fmla="*/ 12214635 w 12216997"/>
              <a:gd name="connsiteY34" fmla="*/ 4714853 h 6784964"/>
              <a:gd name="connsiteX35" fmla="*/ 12215144 w 12216997"/>
              <a:gd name="connsiteY35" fmla="*/ 4721489 h 6784964"/>
              <a:gd name="connsiteX36" fmla="*/ 12215936 w 12216997"/>
              <a:gd name="connsiteY36" fmla="*/ 4728288 h 6784964"/>
              <a:gd name="connsiteX37" fmla="*/ 12216131 w 12216997"/>
              <a:gd name="connsiteY37" fmla="*/ 4735139 h 6784964"/>
              <a:gd name="connsiteX38" fmla="*/ 12216780 w 12216997"/>
              <a:gd name="connsiteY38" fmla="*/ 4741855 h 6784964"/>
              <a:gd name="connsiteX39" fmla="*/ 12216834 w 12216997"/>
              <a:gd name="connsiteY39" fmla="*/ 4748625 h 6784964"/>
              <a:gd name="connsiteX40" fmla="*/ 12216943 w 12216997"/>
              <a:gd name="connsiteY40" fmla="*/ 4755624 h 6784964"/>
              <a:gd name="connsiteX41" fmla="*/ 12216997 w 12216997"/>
              <a:gd name="connsiteY41" fmla="*/ 4762393 h 6784964"/>
              <a:gd name="connsiteX42" fmla="*/ 12216965 w 12216997"/>
              <a:gd name="connsiteY42" fmla="*/ 4769312 h 6784964"/>
              <a:gd name="connsiteX43" fmla="*/ 12216564 w 12216997"/>
              <a:gd name="connsiteY43" fmla="*/ 4776214 h 6784964"/>
              <a:gd name="connsiteX44" fmla="*/ 12216162 w 12216997"/>
              <a:gd name="connsiteY44" fmla="*/ 4783117 h 6784964"/>
              <a:gd name="connsiteX45" fmla="*/ 12215903 w 12216997"/>
              <a:gd name="connsiteY45" fmla="*/ 4790103 h 6784964"/>
              <a:gd name="connsiteX46" fmla="*/ 12215133 w 12216997"/>
              <a:gd name="connsiteY46" fmla="*/ 4796991 h 6784964"/>
              <a:gd name="connsiteX47" fmla="*/ 12214506 w 12216997"/>
              <a:gd name="connsiteY47" fmla="*/ 4803961 h 6784964"/>
              <a:gd name="connsiteX48" fmla="*/ 12213650 w 12216997"/>
              <a:gd name="connsiteY48" fmla="*/ 4810998 h 6784964"/>
              <a:gd name="connsiteX49" fmla="*/ 12212738 w 12216997"/>
              <a:gd name="connsiteY49" fmla="*/ 4817804 h 6784964"/>
              <a:gd name="connsiteX50" fmla="*/ 12211513 w 12216997"/>
              <a:gd name="connsiteY50" fmla="*/ 4824827 h 6784964"/>
              <a:gd name="connsiteX51" fmla="*/ 12210432 w 12216997"/>
              <a:gd name="connsiteY51" fmla="*/ 4831930 h 6784964"/>
              <a:gd name="connsiteX52" fmla="*/ 12208979 w 12216997"/>
              <a:gd name="connsiteY52" fmla="*/ 4839019 h 6784964"/>
              <a:gd name="connsiteX53" fmla="*/ 12207613 w 12216997"/>
              <a:gd name="connsiteY53" fmla="*/ 4845960 h 6784964"/>
              <a:gd name="connsiteX54" fmla="*/ 12206956 w 12216997"/>
              <a:gd name="connsiteY54" fmla="*/ 4849303 h 6784964"/>
              <a:gd name="connsiteX55" fmla="*/ 12206955 w 12216997"/>
              <a:gd name="connsiteY55" fmla="*/ 4895849 h 6784964"/>
              <a:gd name="connsiteX56" fmla="*/ 12193778 w 12216997"/>
              <a:gd name="connsiteY56" fmla="*/ 4895850 h 6784964"/>
              <a:gd name="connsiteX57" fmla="*/ 12191720 w 12216997"/>
              <a:gd name="connsiteY57" fmla="*/ 4901590 h 6784964"/>
              <a:gd name="connsiteX58" fmla="*/ 12189248 w 12216997"/>
              <a:gd name="connsiteY58" fmla="*/ 4908486 h 6784964"/>
              <a:gd name="connsiteX59" fmla="*/ 12186548 w 12216997"/>
              <a:gd name="connsiteY59" fmla="*/ 4915450 h 6784964"/>
              <a:gd name="connsiteX60" fmla="*/ 12183848 w 12216997"/>
              <a:gd name="connsiteY60" fmla="*/ 4922413 h 6784964"/>
              <a:gd name="connsiteX61" fmla="*/ 12180866 w 12216997"/>
              <a:gd name="connsiteY61" fmla="*/ 4929213 h 6784964"/>
              <a:gd name="connsiteX62" fmla="*/ 12177883 w 12216997"/>
              <a:gd name="connsiteY62" fmla="*/ 4936013 h 6784964"/>
              <a:gd name="connsiteX63" fmla="*/ 12174759 w 12216997"/>
              <a:gd name="connsiteY63" fmla="*/ 4942731 h 6784964"/>
              <a:gd name="connsiteX64" fmla="*/ 12171493 w 12216997"/>
              <a:gd name="connsiteY64" fmla="*/ 4949368 h 6784964"/>
              <a:gd name="connsiteX65" fmla="*/ 12168057 w 12216997"/>
              <a:gd name="connsiteY65" fmla="*/ 4956302 h 6784964"/>
              <a:gd name="connsiteX66" fmla="*/ 12164563 w 12216997"/>
              <a:gd name="connsiteY66" fmla="*/ 4963005 h 6784964"/>
              <a:gd name="connsiteX67" fmla="*/ 12160844 w 12216997"/>
              <a:gd name="connsiteY67" fmla="*/ 4969775 h 6784964"/>
              <a:gd name="connsiteX68" fmla="*/ 12157067 w 12216997"/>
              <a:gd name="connsiteY68" fmla="*/ 4976316 h 6784964"/>
              <a:gd name="connsiteX69" fmla="*/ 12153205 w 12216997"/>
              <a:gd name="connsiteY69" fmla="*/ 4983004 h 6784964"/>
              <a:gd name="connsiteX70" fmla="*/ 12148975 w 12216997"/>
              <a:gd name="connsiteY70" fmla="*/ 4989678 h 6784964"/>
              <a:gd name="connsiteX71" fmla="*/ 12144831 w 12216997"/>
              <a:gd name="connsiteY71" fmla="*/ 4996204 h 6784964"/>
              <a:gd name="connsiteX72" fmla="*/ 12140458 w 12216997"/>
              <a:gd name="connsiteY72" fmla="*/ 5002796 h 6784964"/>
              <a:gd name="connsiteX73" fmla="*/ 12136086 w 12216997"/>
              <a:gd name="connsiteY73" fmla="*/ 5009388 h 6784964"/>
              <a:gd name="connsiteX74" fmla="*/ 12131573 w 12216997"/>
              <a:gd name="connsiteY74" fmla="*/ 5015899 h 6784964"/>
              <a:gd name="connsiteX75" fmla="*/ 12126862 w 12216997"/>
              <a:gd name="connsiteY75" fmla="*/ 5022098 h 6784964"/>
              <a:gd name="connsiteX76" fmla="*/ 12121838 w 12216997"/>
              <a:gd name="connsiteY76" fmla="*/ 5028511 h 6784964"/>
              <a:gd name="connsiteX77" fmla="*/ 12117041 w 12216997"/>
              <a:gd name="connsiteY77" fmla="*/ 5034859 h 6784964"/>
              <a:gd name="connsiteX78" fmla="*/ 12111877 w 12216997"/>
              <a:gd name="connsiteY78" fmla="*/ 5041191 h 6784964"/>
              <a:gd name="connsiteX79" fmla="*/ 12106514 w 12216997"/>
              <a:gd name="connsiteY79" fmla="*/ 5047211 h 6784964"/>
              <a:gd name="connsiteX80" fmla="*/ 12100924 w 12216997"/>
              <a:gd name="connsiteY80" fmla="*/ 5053298 h 6784964"/>
              <a:gd name="connsiteX81" fmla="*/ 12095138 w 12216997"/>
              <a:gd name="connsiteY81" fmla="*/ 5059074 h 6784964"/>
              <a:gd name="connsiteX82" fmla="*/ 12089577 w 12216997"/>
              <a:gd name="connsiteY82" fmla="*/ 5064782 h 6784964"/>
              <a:gd name="connsiteX83" fmla="*/ 12083650 w 12216997"/>
              <a:gd name="connsiteY83" fmla="*/ 5070476 h 6784964"/>
              <a:gd name="connsiteX84" fmla="*/ 12077721 w 12216997"/>
              <a:gd name="connsiteY84" fmla="*/ 5076169 h 6784964"/>
              <a:gd name="connsiteX85" fmla="*/ 12071651 w 12216997"/>
              <a:gd name="connsiteY85" fmla="*/ 5081782 h 6784964"/>
              <a:gd name="connsiteX86" fmla="*/ 12065526 w 12216997"/>
              <a:gd name="connsiteY86" fmla="*/ 5087163 h 6784964"/>
              <a:gd name="connsiteX87" fmla="*/ 12059399 w 12216997"/>
              <a:gd name="connsiteY87" fmla="*/ 5092545 h 6784964"/>
              <a:gd name="connsiteX88" fmla="*/ 12052905 w 12216997"/>
              <a:gd name="connsiteY88" fmla="*/ 5097912 h 6784964"/>
              <a:gd name="connsiteX89" fmla="*/ 12046497 w 12216997"/>
              <a:gd name="connsiteY89" fmla="*/ 5103130 h 6784964"/>
              <a:gd name="connsiteX90" fmla="*/ 12040032 w 12216997"/>
              <a:gd name="connsiteY90" fmla="*/ 5108118 h 6784964"/>
              <a:gd name="connsiteX91" fmla="*/ 12033426 w 12216997"/>
              <a:gd name="connsiteY91" fmla="*/ 5113024 h 6784964"/>
              <a:gd name="connsiteX92" fmla="*/ 12026593 w 12216997"/>
              <a:gd name="connsiteY92" fmla="*/ 5117998 h 6784964"/>
              <a:gd name="connsiteX93" fmla="*/ 12019704 w 12216997"/>
              <a:gd name="connsiteY93" fmla="*/ 5122740 h 6784964"/>
              <a:gd name="connsiteX94" fmla="*/ 12012956 w 12216997"/>
              <a:gd name="connsiteY94" fmla="*/ 5127564 h 6784964"/>
              <a:gd name="connsiteX95" fmla="*/ 12005786 w 12216997"/>
              <a:gd name="connsiteY95" fmla="*/ 5132144 h 6784964"/>
              <a:gd name="connsiteX96" fmla="*/ 11998840 w 12216997"/>
              <a:gd name="connsiteY96" fmla="*/ 5136657 h 6784964"/>
              <a:gd name="connsiteX97" fmla="*/ 11991528 w 12216997"/>
              <a:gd name="connsiteY97" fmla="*/ 5141154 h 6784964"/>
              <a:gd name="connsiteX98" fmla="*/ 11984300 w 12216997"/>
              <a:gd name="connsiteY98" fmla="*/ 5145504 h 6784964"/>
              <a:gd name="connsiteX99" fmla="*/ 11976790 w 12216997"/>
              <a:gd name="connsiteY99" fmla="*/ 5149689 h 6784964"/>
              <a:gd name="connsiteX100" fmla="*/ 11969593 w 12216997"/>
              <a:gd name="connsiteY100" fmla="*/ 5153660 h 6784964"/>
              <a:gd name="connsiteX101" fmla="*/ 11962027 w 12216997"/>
              <a:gd name="connsiteY101" fmla="*/ 5157614 h 6784964"/>
              <a:gd name="connsiteX102" fmla="*/ 11954460 w 12216997"/>
              <a:gd name="connsiteY102" fmla="*/ 5161570 h 6784964"/>
              <a:gd name="connsiteX103" fmla="*/ 11946611 w 12216997"/>
              <a:gd name="connsiteY103" fmla="*/ 5165363 h 6784964"/>
              <a:gd name="connsiteX104" fmla="*/ 11938707 w 12216997"/>
              <a:gd name="connsiteY104" fmla="*/ 5168924 h 6784964"/>
              <a:gd name="connsiteX105" fmla="*/ 11930943 w 12216997"/>
              <a:gd name="connsiteY105" fmla="*/ 5172568 h 6784964"/>
              <a:gd name="connsiteX106" fmla="*/ 11923069 w 12216997"/>
              <a:gd name="connsiteY106" fmla="*/ 5175750 h 6784964"/>
              <a:gd name="connsiteX107" fmla="*/ 11914880 w 12216997"/>
              <a:gd name="connsiteY107" fmla="*/ 5179148 h 6784964"/>
              <a:gd name="connsiteX108" fmla="*/ 11906919 w 12216997"/>
              <a:gd name="connsiteY108" fmla="*/ 5182479 h 6784964"/>
              <a:gd name="connsiteX109" fmla="*/ 11898762 w 12216997"/>
              <a:gd name="connsiteY109" fmla="*/ 5185499 h 6784964"/>
              <a:gd name="connsiteX110" fmla="*/ 11890322 w 12216997"/>
              <a:gd name="connsiteY110" fmla="*/ 5188355 h 6784964"/>
              <a:gd name="connsiteX111" fmla="*/ 11882108 w 12216997"/>
              <a:gd name="connsiteY111" fmla="*/ 5191144 h 6784964"/>
              <a:gd name="connsiteX112" fmla="*/ 11873526 w 12216997"/>
              <a:gd name="connsiteY112" fmla="*/ 5193918 h 6784964"/>
              <a:gd name="connsiteX113" fmla="*/ 11864802 w 12216997"/>
              <a:gd name="connsiteY113" fmla="*/ 5196611 h 6784964"/>
              <a:gd name="connsiteX114" fmla="*/ 11856079 w 12216997"/>
              <a:gd name="connsiteY114" fmla="*/ 5199303 h 6784964"/>
              <a:gd name="connsiteX115" fmla="*/ 11847299 w 12216997"/>
              <a:gd name="connsiteY115" fmla="*/ 5201766 h 6784964"/>
              <a:gd name="connsiteX116" fmla="*/ 11838520 w 12216997"/>
              <a:gd name="connsiteY116" fmla="*/ 5204228 h 6784964"/>
              <a:gd name="connsiteX117" fmla="*/ 11829685 w 12216997"/>
              <a:gd name="connsiteY117" fmla="*/ 5206460 h 6784964"/>
              <a:gd name="connsiteX118" fmla="*/ 11820622 w 12216997"/>
              <a:gd name="connsiteY118" fmla="*/ 5208758 h 6784964"/>
              <a:gd name="connsiteX119" fmla="*/ 11811506 w 12216997"/>
              <a:gd name="connsiteY119" fmla="*/ 5210827 h 6784964"/>
              <a:gd name="connsiteX120" fmla="*/ 11802473 w 12216997"/>
              <a:gd name="connsiteY120" fmla="*/ 5212747 h 6784964"/>
              <a:gd name="connsiteX121" fmla="*/ 11793213 w 12216997"/>
              <a:gd name="connsiteY121" fmla="*/ 5214734 h 6784964"/>
              <a:gd name="connsiteX122" fmla="*/ 11784039 w 12216997"/>
              <a:gd name="connsiteY122" fmla="*/ 5216572 h 6784964"/>
              <a:gd name="connsiteX123" fmla="*/ 11774724 w 12216997"/>
              <a:gd name="connsiteY123" fmla="*/ 5218328 h 6784964"/>
              <a:gd name="connsiteX124" fmla="*/ 11765439 w 12216997"/>
              <a:gd name="connsiteY124" fmla="*/ 5219706 h 6784964"/>
              <a:gd name="connsiteX125" fmla="*/ 11755841 w 12216997"/>
              <a:gd name="connsiteY125" fmla="*/ 5221299 h 6784964"/>
              <a:gd name="connsiteX126" fmla="*/ 11746415 w 12216997"/>
              <a:gd name="connsiteY126" fmla="*/ 5222595 h 6784964"/>
              <a:gd name="connsiteX127" fmla="*/ 11736846 w 12216997"/>
              <a:gd name="connsiteY127" fmla="*/ 5223809 h 6784964"/>
              <a:gd name="connsiteX128" fmla="*/ 11727279 w 12216997"/>
              <a:gd name="connsiteY128" fmla="*/ 5225023 h 6784964"/>
              <a:gd name="connsiteX129" fmla="*/ 11727258 w 12216997"/>
              <a:gd name="connsiteY129" fmla="*/ 5225025 h 6784964"/>
              <a:gd name="connsiteX130" fmla="*/ 11729328 w 12216997"/>
              <a:gd name="connsiteY130" fmla="*/ 5227185 h 6784964"/>
              <a:gd name="connsiteX131" fmla="*/ 11738557 w 12216997"/>
              <a:gd name="connsiteY131" fmla="*/ 5237667 h 6784964"/>
              <a:gd name="connsiteX132" fmla="*/ 11747787 w 12216997"/>
              <a:gd name="connsiteY132" fmla="*/ 5248149 h 6784964"/>
              <a:gd name="connsiteX133" fmla="*/ 11756703 w 12216997"/>
              <a:gd name="connsiteY133" fmla="*/ 5258846 h 6784964"/>
              <a:gd name="connsiteX134" fmla="*/ 11765023 w 12216997"/>
              <a:gd name="connsiteY134" fmla="*/ 5269596 h 6784964"/>
              <a:gd name="connsiteX135" fmla="*/ 11773258 w 12216997"/>
              <a:gd name="connsiteY135" fmla="*/ 5280494 h 6784964"/>
              <a:gd name="connsiteX136" fmla="*/ 11780811 w 12216997"/>
              <a:gd name="connsiteY136" fmla="*/ 5291593 h 6784964"/>
              <a:gd name="connsiteX137" fmla="*/ 11788363 w 12216997"/>
              <a:gd name="connsiteY137" fmla="*/ 5302692 h 6784964"/>
              <a:gd name="connsiteX138" fmla="*/ 11795377 w 12216997"/>
              <a:gd name="connsiteY138" fmla="*/ 5314073 h 6784964"/>
              <a:gd name="connsiteX139" fmla="*/ 11802163 w 12216997"/>
              <a:gd name="connsiteY139" fmla="*/ 5325521 h 6784964"/>
              <a:gd name="connsiteX140" fmla="*/ 11808350 w 12216997"/>
              <a:gd name="connsiteY140" fmla="*/ 5337022 h 6784964"/>
              <a:gd name="connsiteX141" fmla="*/ 11814368 w 12216997"/>
              <a:gd name="connsiteY141" fmla="*/ 5348819 h 6784964"/>
              <a:gd name="connsiteX142" fmla="*/ 11820018 w 12216997"/>
              <a:gd name="connsiteY142" fmla="*/ 5360602 h 6784964"/>
              <a:gd name="connsiteX143" fmla="*/ 11825124 w 12216997"/>
              <a:gd name="connsiteY143" fmla="*/ 5372669 h 6784964"/>
              <a:gd name="connsiteX144" fmla="*/ 11830005 w 12216997"/>
              <a:gd name="connsiteY144" fmla="*/ 5384800 h 6784964"/>
              <a:gd name="connsiteX145" fmla="*/ 11832160 w 12216997"/>
              <a:gd name="connsiteY145" fmla="*/ 5391198 h 6784964"/>
              <a:gd name="connsiteX146" fmla="*/ 11834544 w 12216997"/>
              <a:gd name="connsiteY146" fmla="*/ 5397528 h 6784964"/>
              <a:gd name="connsiteX147" fmla="*/ 11836557 w 12216997"/>
              <a:gd name="connsiteY147" fmla="*/ 5403844 h 6784964"/>
              <a:gd name="connsiteX148" fmla="*/ 11838711 w 12216997"/>
              <a:gd name="connsiteY148" fmla="*/ 5410240 h 6784964"/>
              <a:gd name="connsiteX149" fmla="*/ 11840641 w 12216997"/>
              <a:gd name="connsiteY149" fmla="*/ 5416705 h 6784964"/>
              <a:gd name="connsiteX150" fmla="*/ 11842340 w 12216997"/>
              <a:gd name="connsiteY150" fmla="*/ 5423236 h 6784964"/>
              <a:gd name="connsiteX151" fmla="*/ 11844268 w 12216997"/>
              <a:gd name="connsiteY151" fmla="*/ 5429699 h 6784964"/>
              <a:gd name="connsiteX152" fmla="*/ 11845827 w 12216997"/>
              <a:gd name="connsiteY152" fmla="*/ 5436148 h 6784964"/>
              <a:gd name="connsiteX153" fmla="*/ 11847387 w 12216997"/>
              <a:gd name="connsiteY153" fmla="*/ 5442597 h 6784964"/>
              <a:gd name="connsiteX154" fmla="*/ 11848774 w 12216997"/>
              <a:gd name="connsiteY154" fmla="*/ 5449344 h 6784964"/>
              <a:gd name="connsiteX155" fmla="*/ 11850105 w 12216997"/>
              <a:gd name="connsiteY155" fmla="*/ 5455861 h 6784964"/>
              <a:gd name="connsiteX156" fmla="*/ 11851351 w 12216997"/>
              <a:gd name="connsiteY156" fmla="*/ 5462526 h 6784964"/>
              <a:gd name="connsiteX157" fmla="*/ 11852369 w 12216997"/>
              <a:gd name="connsiteY157" fmla="*/ 5469257 h 6784964"/>
              <a:gd name="connsiteX158" fmla="*/ 11853474 w 12216997"/>
              <a:gd name="connsiteY158" fmla="*/ 5475841 h 6784964"/>
              <a:gd name="connsiteX159" fmla="*/ 11854351 w 12216997"/>
              <a:gd name="connsiteY159" fmla="*/ 5482491 h 6784964"/>
              <a:gd name="connsiteX160" fmla="*/ 11855284 w 12216997"/>
              <a:gd name="connsiteY160" fmla="*/ 5489370 h 6784964"/>
              <a:gd name="connsiteX161" fmla="*/ 11855792 w 12216997"/>
              <a:gd name="connsiteY161" fmla="*/ 5496006 h 6784964"/>
              <a:gd name="connsiteX162" fmla="*/ 11856585 w 12216997"/>
              <a:gd name="connsiteY162" fmla="*/ 5502805 h 6784964"/>
              <a:gd name="connsiteX163" fmla="*/ 11856779 w 12216997"/>
              <a:gd name="connsiteY163" fmla="*/ 5509656 h 6784964"/>
              <a:gd name="connsiteX164" fmla="*/ 11857429 w 12216997"/>
              <a:gd name="connsiteY164" fmla="*/ 5516372 h 6784964"/>
              <a:gd name="connsiteX165" fmla="*/ 11857483 w 12216997"/>
              <a:gd name="connsiteY165" fmla="*/ 5523142 h 6784964"/>
              <a:gd name="connsiteX166" fmla="*/ 11857591 w 12216997"/>
              <a:gd name="connsiteY166" fmla="*/ 5530141 h 6784964"/>
              <a:gd name="connsiteX167" fmla="*/ 11857645 w 12216997"/>
              <a:gd name="connsiteY167" fmla="*/ 5536910 h 6784964"/>
              <a:gd name="connsiteX168" fmla="*/ 11857612 w 12216997"/>
              <a:gd name="connsiteY168" fmla="*/ 5543829 h 6784964"/>
              <a:gd name="connsiteX169" fmla="*/ 11857211 w 12216997"/>
              <a:gd name="connsiteY169" fmla="*/ 5550732 h 6784964"/>
              <a:gd name="connsiteX170" fmla="*/ 11856811 w 12216997"/>
              <a:gd name="connsiteY170" fmla="*/ 5557634 h 6784964"/>
              <a:gd name="connsiteX171" fmla="*/ 11856551 w 12216997"/>
              <a:gd name="connsiteY171" fmla="*/ 5564619 h 6784964"/>
              <a:gd name="connsiteX172" fmla="*/ 11855781 w 12216997"/>
              <a:gd name="connsiteY172" fmla="*/ 5571508 h 6784964"/>
              <a:gd name="connsiteX173" fmla="*/ 11855154 w 12216997"/>
              <a:gd name="connsiteY173" fmla="*/ 5578478 h 6784964"/>
              <a:gd name="connsiteX174" fmla="*/ 11854297 w 12216997"/>
              <a:gd name="connsiteY174" fmla="*/ 5585515 h 6784964"/>
              <a:gd name="connsiteX175" fmla="*/ 11853386 w 12216997"/>
              <a:gd name="connsiteY175" fmla="*/ 5592322 h 6784964"/>
              <a:gd name="connsiteX176" fmla="*/ 11852161 w 12216997"/>
              <a:gd name="connsiteY176" fmla="*/ 5599344 h 6784964"/>
              <a:gd name="connsiteX177" fmla="*/ 11851079 w 12216997"/>
              <a:gd name="connsiteY177" fmla="*/ 5606447 h 6784964"/>
              <a:gd name="connsiteX178" fmla="*/ 11849628 w 12216997"/>
              <a:gd name="connsiteY178" fmla="*/ 5613536 h 6784964"/>
              <a:gd name="connsiteX179" fmla="*/ 11848261 w 12216997"/>
              <a:gd name="connsiteY179" fmla="*/ 5620477 h 6784964"/>
              <a:gd name="connsiteX180" fmla="*/ 11846896 w 12216997"/>
              <a:gd name="connsiteY180" fmla="*/ 5627419 h 6784964"/>
              <a:gd name="connsiteX181" fmla="*/ 11845075 w 12216997"/>
              <a:gd name="connsiteY181" fmla="*/ 5634493 h 6784964"/>
              <a:gd name="connsiteX182" fmla="*/ 11843198 w 12216997"/>
              <a:gd name="connsiteY182" fmla="*/ 5641337 h 6784964"/>
              <a:gd name="connsiteX183" fmla="*/ 11841238 w 12216997"/>
              <a:gd name="connsiteY183" fmla="*/ 5648329 h 6784964"/>
              <a:gd name="connsiteX184" fmla="*/ 11839416 w 12216997"/>
              <a:gd name="connsiteY184" fmla="*/ 5655404 h 6784964"/>
              <a:gd name="connsiteX185" fmla="*/ 11837085 w 12216997"/>
              <a:gd name="connsiteY185" fmla="*/ 5662382 h 6784964"/>
              <a:gd name="connsiteX186" fmla="*/ 11834841 w 12216997"/>
              <a:gd name="connsiteY186" fmla="*/ 5669211 h 6784964"/>
              <a:gd name="connsiteX187" fmla="*/ 11832369 w 12216997"/>
              <a:gd name="connsiteY187" fmla="*/ 5676108 h 6784964"/>
              <a:gd name="connsiteX188" fmla="*/ 11829896 w 12216997"/>
              <a:gd name="connsiteY188" fmla="*/ 5683003 h 6784964"/>
              <a:gd name="connsiteX189" fmla="*/ 11827197 w 12216997"/>
              <a:gd name="connsiteY189" fmla="*/ 5689967 h 6784964"/>
              <a:gd name="connsiteX190" fmla="*/ 11824497 w 12216997"/>
              <a:gd name="connsiteY190" fmla="*/ 5696930 h 6784964"/>
              <a:gd name="connsiteX191" fmla="*/ 11821514 w 12216997"/>
              <a:gd name="connsiteY191" fmla="*/ 5703730 h 6784964"/>
              <a:gd name="connsiteX192" fmla="*/ 11818531 w 12216997"/>
              <a:gd name="connsiteY192" fmla="*/ 5710530 h 6784964"/>
              <a:gd name="connsiteX193" fmla="*/ 11815407 w 12216997"/>
              <a:gd name="connsiteY193" fmla="*/ 5717248 h 6784964"/>
              <a:gd name="connsiteX194" fmla="*/ 11812141 w 12216997"/>
              <a:gd name="connsiteY194" fmla="*/ 5723884 h 6784964"/>
              <a:gd name="connsiteX195" fmla="*/ 11808705 w 12216997"/>
              <a:gd name="connsiteY195" fmla="*/ 5730819 h 6784964"/>
              <a:gd name="connsiteX196" fmla="*/ 11805212 w 12216997"/>
              <a:gd name="connsiteY196" fmla="*/ 5737523 h 6784964"/>
              <a:gd name="connsiteX197" fmla="*/ 11801491 w 12216997"/>
              <a:gd name="connsiteY197" fmla="*/ 5744292 h 6784964"/>
              <a:gd name="connsiteX198" fmla="*/ 11797716 w 12216997"/>
              <a:gd name="connsiteY198" fmla="*/ 5750833 h 6784964"/>
              <a:gd name="connsiteX199" fmla="*/ 11793854 w 12216997"/>
              <a:gd name="connsiteY199" fmla="*/ 5757521 h 6784964"/>
              <a:gd name="connsiteX200" fmla="*/ 11789623 w 12216997"/>
              <a:gd name="connsiteY200" fmla="*/ 5764196 h 6784964"/>
              <a:gd name="connsiteX201" fmla="*/ 11785478 w 12216997"/>
              <a:gd name="connsiteY201" fmla="*/ 5770719 h 6784964"/>
              <a:gd name="connsiteX202" fmla="*/ 11781106 w 12216997"/>
              <a:gd name="connsiteY202" fmla="*/ 5777312 h 6784964"/>
              <a:gd name="connsiteX203" fmla="*/ 11776734 w 12216997"/>
              <a:gd name="connsiteY203" fmla="*/ 5783905 h 6784964"/>
              <a:gd name="connsiteX204" fmla="*/ 11772222 w 12216997"/>
              <a:gd name="connsiteY204" fmla="*/ 5790416 h 6784964"/>
              <a:gd name="connsiteX205" fmla="*/ 11767510 w 12216997"/>
              <a:gd name="connsiteY205" fmla="*/ 5796614 h 6784964"/>
              <a:gd name="connsiteX206" fmla="*/ 11762486 w 12216997"/>
              <a:gd name="connsiteY206" fmla="*/ 5803028 h 6784964"/>
              <a:gd name="connsiteX207" fmla="*/ 11757690 w 12216997"/>
              <a:gd name="connsiteY207" fmla="*/ 5809375 h 6784964"/>
              <a:gd name="connsiteX208" fmla="*/ 11752525 w 12216997"/>
              <a:gd name="connsiteY208" fmla="*/ 5815708 h 6784964"/>
              <a:gd name="connsiteX209" fmla="*/ 11747162 w 12216997"/>
              <a:gd name="connsiteY209" fmla="*/ 5821728 h 6784964"/>
              <a:gd name="connsiteX210" fmla="*/ 11741572 w 12216997"/>
              <a:gd name="connsiteY210" fmla="*/ 5827816 h 6784964"/>
              <a:gd name="connsiteX211" fmla="*/ 11735786 w 12216997"/>
              <a:gd name="connsiteY211" fmla="*/ 5833591 h 6784964"/>
              <a:gd name="connsiteX212" fmla="*/ 11730226 w 12216997"/>
              <a:gd name="connsiteY212" fmla="*/ 5839299 h 6784964"/>
              <a:gd name="connsiteX213" fmla="*/ 11724297 w 12216997"/>
              <a:gd name="connsiteY213" fmla="*/ 5844993 h 6784964"/>
              <a:gd name="connsiteX214" fmla="*/ 11718370 w 12216997"/>
              <a:gd name="connsiteY214" fmla="*/ 5850686 h 6784964"/>
              <a:gd name="connsiteX215" fmla="*/ 11712299 w 12216997"/>
              <a:gd name="connsiteY215" fmla="*/ 5856299 h 6784964"/>
              <a:gd name="connsiteX216" fmla="*/ 11706174 w 12216997"/>
              <a:gd name="connsiteY216" fmla="*/ 5861680 h 6784964"/>
              <a:gd name="connsiteX217" fmla="*/ 11700048 w 12216997"/>
              <a:gd name="connsiteY217" fmla="*/ 5867062 h 6784964"/>
              <a:gd name="connsiteX218" fmla="*/ 11693553 w 12216997"/>
              <a:gd name="connsiteY218" fmla="*/ 5872429 h 6784964"/>
              <a:gd name="connsiteX219" fmla="*/ 11687144 w 12216997"/>
              <a:gd name="connsiteY219" fmla="*/ 5877647 h 6784964"/>
              <a:gd name="connsiteX220" fmla="*/ 11680680 w 12216997"/>
              <a:gd name="connsiteY220" fmla="*/ 5882634 h 6784964"/>
              <a:gd name="connsiteX221" fmla="*/ 11674074 w 12216997"/>
              <a:gd name="connsiteY221" fmla="*/ 5887541 h 6784964"/>
              <a:gd name="connsiteX222" fmla="*/ 11667241 w 12216997"/>
              <a:gd name="connsiteY222" fmla="*/ 5892515 h 6784964"/>
              <a:gd name="connsiteX223" fmla="*/ 11660352 w 12216997"/>
              <a:gd name="connsiteY223" fmla="*/ 5897257 h 6784964"/>
              <a:gd name="connsiteX224" fmla="*/ 11653605 w 12216997"/>
              <a:gd name="connsiteY224" fmla="*/ 5902081 h 6784964"/>
              <a:gd name="connsiteX225" fmla="*/ 11646433 w 12216997"/>
              <a:gd name="connsiteY225" fmla="*/ 5906660 h 6784964"/>
              <a:gd name="connsiteX226" fmla="*/ 11639488 w 12216997"/>
              <a:gd name="connsiteY226" fmla="*/ 5911174 h 6784964"/>
              <a:gd name="connsiteX227" fmla="*/ 11632176 w 12216997"/>
              <a:gd name="connsiteY227" fmla="*/ 5915672 h 6784964"/>
              <a:gd name="connsiteX228" fmla="*/ 11624948 w 12216997"/>
              <a:gd name="connsiteY228" fmla="*/ 5920021 h 6784964"/>
              <a:gd name="connsiteX229" fmla="*/ 11617438 w 12216997"/>
              <a:gd name="connsiteY229" fmla="*/ 5924206 h 6784964"/>
              <a:gd name="connsiteX230" fmla="*/ 11610240 w 12216997"/>
              <a:gd name="connsiteY230" fmla="*/ 5928177 h 6784964"/>
              <a:gd name="connsiteX231" fmla="*/ 11602675 w 12216997"/>
              <a:gd name="connsiteY231" fmla="*/ 5932131 h 6784964"/>
              <a:gd name="connsiteX232" fmla="*/ 11595109 w 12216997"/>
              <a:gd name="connsiteY232" fmla="*/ 5936087 h 6784964"/>
              <a:gd name="connsiteX233" fmla="*/ 11587260 w 12216997"/>
              <a:gd name="connsiteY233" fmla="*/ 5939880 h 6784964"/>
              <a:gd name="connsiteX234" fmla="*/ 11579353 w 12216997"/>
              <a:gd name="connsiteY234" fmla="*/ 5943441 h 6784964"/>
              <a:gd name="connsiteX235" fmla="*/ 11571591 w 12216997"/>
              <a:gd name="connsiteY235" fmla="*/ 5947085 h 6784964"/>
              <a:gd name="connsiteX236" fmla="*/ 11563717 w 12216997"/>
              <a:gd name="connsiteY236" fmla="*/ 5950267 h 6784964"/>
              <a:gd name="connsiteX237" fmla="*/ 11555528 w 12216997"/>
              <a:gd name="connsiteY237" fmla="*/ 5953665 h 6784964"/>
              <a:gd name="connsiteX238" fmla="*/ 11547569 w 12216997"/>
              <a:gd name="connsiteY238" fmla="*/ 5956997 h 6784964"/>
              <a:gd name="connsiteX239" fmla="*/ 11539411 w 12216997"/>
              <a:gd name="connsiteY239" fmla="*/ 5960016 h 6784964"/>
              <a:gd name="connsiteX240" fmla="*/ 11530969 w 12216997"/>
              <a:gd name="connsiteY240" fmla="*/ 5962872 h 6784964"/>
              <a:gd name="connsiteX241" fmla="*/ 11522757 w 12216997"/>
              <a:gd name="connsiteY241" fmla="*/ 5965661 h 6784964"/>
              <a:gd name="connsiteX242" fmla="*/ 11514174 w 12216997"/>
              <a:gd name="connsiteY242" fmla="*/ 5968435 h 6784964"/>
              <a:gd name="connsiteX243" fmla="*/ 11505450 w 12216997"/>
              <a:gd name="connsiteY243" fmla="*/ 5971128 h 6784964"/>
              <a:gd name="connsiteX244" fmla="*/ 11496726 w 12216997"/>
              <a:gd name="connsiteY244" fmla="*/ 5973821 h 6784964"/>
              <a:gd name="connsiteX245" fmla="*/ 11487947 w 12216997"/>
              <a:gd name="connsiteY245" fmla="*/ 5976283 h 6784964"/>
              <a:gd name="connsiteX246" fmla="*/ 11479169 w 12216997"/>
              <a:gd name="connsiteY246" fmla="*/ 5978745 h 6784964"/>
              <a:gd name="connsiteX247" fmla="*/ 11470333 w 12216997"/>
              <a:gd name="connsiteY247" fmla="*/ 5980977 h 6784964"/>
              <a:gd name="connsiteX248" fmla="*/ 11461271 w 12216997"/>
              <a:gd name="connsiteY248" fmla="*/ 5983275 h 6784964"/>
              <a:gd name="connsiteX249" fmla="*/ 11452153 w 12216997"/>
              <a:gd name="connsiteY249" fmla="*/ 5985344 h 6784964"/>
              <a:gd name="connsiteX250" fmla="*/ 11443120 w 12216997"/>
              <a:gd name="connsiteY250" fmla="*/ 5987264 h 6784964"/>
              <a:gd name="connsiteX251" fmla="*/ 11433861 w 12216997"/>
              <a:gd name="connsiteY251" fmla="*/ 5989251 h 6784964"/>
              <a:gd name="connsiteX252" fmla="*/ 11424688 w 12216997"/>
              <a:gd name="connsiteY252" fmla="*/ 5991090 h 6784964"/>
              <a:gd name="connsiteX253" fmla="*/ 11415372 w 12216997"/>
              <a:gd name="connsiteY253" fmla="*/ 5992845 h 6784964"/>
              <a:gd name="connsiteX254" fmla="*/ 11406088 w 12216997"/>
              <a:gd name="connsiteY254" fmla="*/ 5994223 h 6784964"/>
              <a:gd name="connsiteX255" fmla="*/ 11396490 w 12216997"/>
              <a:gd name="connsiteY255" fmla="*/ 5995816 h 6784964"/>
              <a:gd name="connsiteX256" fmla="*/ 11387062 w 12216997"/>
              <a:gd name="connsiteY256" fmla="*/ 5997112 h 6784964"/>
              <a:gd name="connsiteX257" fmla="*/ 11377496 w 12216997"/>
              <a:gd name="connsiteY257" fmla="*/ 5998327 h 6784964"/>
              <a:gd name="connsiteX258" fmla="*/ 11367926 w 12216997"/>
              <a:gd name="connsiteY258" fmla="*/ 5999540 h 6784964"/>
              <a:gd name="connsiteX259" fmla="*/ 11358304 w 12216997"/>
              <a:gd name="connsiteY259" fmla="*/ 6000524 h 6784964"/>
              <a:gd name="connsiteX260" fmla="*/ 11348765 w 12216997"/>
              <a:gd name="connsiteY260" fmla="*/ 6001359 h 6784964"/>
              <a:gd name="connsiteX261" fmla="*/ 11339001 w 12216997"/>
              <a:gd name="connsiteY261" fmla="*/ 6002261 h 6784964"/>
              <a:gd name="connsiteX262" fmla="*/ 11329179 w 12216997"/>
              <a:gd name="connsiteY262" fmla="*/ 6002933 h 6784964"/>
              <a:gd name="connsiteX263" fmla="*/ 11319531 w 12216997"/>
              <a:gd name="connsiteY263" fmla="*/ 6003308 h 6784964"/>
              <a:gd name="connsiteX264" fmla="*/ 11309653 w 12216997"/>
              <a:gd name="connsiteY264" fmla="*/ 6003749 h 6784964"/>
              <a:gd name="connsiteX265" fmla="*/ 11299635 w 12216997"/>
              <a:gd name="connsiteY265" fmla="*/ 6004109 h 6784964"/>
              <a:gd name="connsiteX266" fmla="*/ 11289930 w 12216997"/>
              <a:gd name="connsiteY266" fmla="*/ 6004254 h 6784964"/>
              <a:gd name="connsiteX267" fmla="*/ 11279943 w 12216997"/>
              <a:gd name="connsiteY267" fmla="*/ 6004234 h 6784964"/>
              <a:gd name="connsiteX268" fmla="*/ 11270041 w 12216997"/>
              <a:gd name="connsiteY268" fmla="*/ 6004067 h 6784964"/>
              <a:gd name="connsiteX269" fmla="*/ 11259997 w 12216997"/>
              <a:gd name="connsiteY269" fmla="*/ 6003816 h 6784964"/>
              <a:gd name="connsiteX270" fmla="*/ 11249953 w 12216997"/>
              <a:gd name="connsiteY270" fmla="*/ 6003567 h 6784964"/>
              <a:gd name="connsiteX271" fmla="*/ 11239940 w 12216997"/>
              <a:gd name="connsiteY271" fmla="*/ 6002938 h 6784964"/>
              <a:gd name="connsiteX272" fmla="*/ 11229842 w 12216997"/>
              <a:gd name="connsiteY272" fmla="*/ 6002459 h 6784964"/>
              <a:gd name="connsiteX273" fmla="*/ 11208737 w 12216997"/>
              <a:gd name="connsiteY273" fmla="*/ 6000778 h 6784964"/>
              <a:gd name="connsiteX274" fmla="*/ 11187665 w 12216997"/>
              <a:gd name="connsiteY274" fmla="*/ 5998719 h 6784964"/>
              <a:gd name="connsiteX275" fmla="*/ 11166621 w 12216997"/>
              <a:gd name="connsiteY275" fmla="*/ 5996282 h 6784964"/>
              <a:gd name="connsiteX276" fmla="*/ 11145382 w 12216997"/>
              <a:gd name="connsiteY276" fmla="*/ 5993531 h 6784964"/>
              <a:gd name="connsiteX277" fmla="*/ 11124313 w 12216997"/>
              <a:gd name="connsiteY277" fmla="*/ 5990484 h 6784964"/>
              <a:gd name="connsiteX278" fmla="*/ 11103274 w 12216997"/>
              <a:gd name="connsiteY278" fmla="*/ 5987057 h 6784964"/>
              <a:gd name="connsiteX279" fmla="*/ 11082353 w 12216997"/>
              <a:gd name="connsiteY279" fmla="*/ 5983103 h 6784964"/>
              <a:gd name="connsiteX280" fmla="*/ 11061289 w 12216997"/>
              <a:gd name="connsiteY280" fmla="*/ 5979067 h 6784964"/>
              <a:gd name="connsiteX281" fmla="*/ 11040538 w 12216997"/>
              <a:gd name="connsiteY281" fmla="*/ 5974817 h 6784964"/>
              <a:gd name="connsiteX282" fmla="*/ 11019535 w 12216997"/>
              <a:gd name="connsiteY282" fmla="*/ 5970022 h 6784964"/>
              <a:gd name="connsiteX283" fmla="*/ 10999072 w 12216997"/>
              <a:gd name="connsiteY283" fmla="*/ 5964946 h 6784964"/>
              <a:gd name="connsiteX284" fmla="*/ 10978326 w 12216997"/>
              <a:gd name="connsiteY284" fmla="*/ 5959707 h 6784964"/>
              <a:gd name="connsiteX285" fmla="*/ 10957837 w 12216997"/>
              <a:gd name="connsiteY285" fmla="*/ 5954022 h 6784964"/>
              <a:gd name="connsiteX286" fmla="*/ 10937434 w 12216997"/>
              <a:gd name="connsiteY286" fmla="*/ 5948188 h 6784964"/>
              <a:gd name="connsiteX287" fmla="*/ 10917203 w 12216997"/>
              <a:gd name="connsiteY287" fmla="*/ 5942057 h 6784964"/>
              <a:gd name="connsiteX288" fmla="*/ 10897284 w 12216997"/>
              <a:gd name="connsiteY288" fmla="*/ 5935709 h 6784964"/>
              <a:gd name="connsiteX289" fmla="*/ 10877254 w 12216997"/>
              <a:gd name="connsiteY289" fmla="*/ 5928902 h 6784964"/>
              <a:gd name="connsiteX290" fmla="*/ 10857680 w 12216997"/>
              <a:gd name="connsiteY290" fmla="*/ 5921961 h 6784964"/>
              <a:gd name="connsiteX291" fmla="*/ 10838049 w 12216997"/>
              <a:gd name="connsiteY291" fmla="*/ 5914788 h 6784964"/>
              <a:gd name="connsiteX292" fmla="*/ 10818819 w 12216997"/>
              <a:gd name="connsiteY292" fmla="*/ 5907252 h 6784964"/>
              <a:gd name="connsiteX293" fmla="*/ 10799727 w 12216997"/>
              <a:gd name="connsiteY293" fmla="*/ 5899798 h 6784964"/>
              <a:gd name="connsiteX294" fmla="*/ 10780839 w 12216997"/>
              <a:gd name="connsiteY294" fmla="*/ 5891668 h 6784964"/>
              <a:gd name="connsiteX295" fmla="*/ 10762320 w 12216997"/>
              <a:gd name="connsiteY295" fmla="*/ 5883552 h 6784964"/>
              <a:gd name="connsiteX296" fmla="*/ 10743972 w 12216997"/>
              <a:gd name="connsiteY296" fmla="*/ 5875138 h 6784964"/>
              <a:gd name="connsiteX297" fmla="*/ 10725908 w 12216997"/>
              <a:gd name="connsiteY297" fmla="*/ 5866889 h 6784964"/>
              <a:gd name="connsiteX298" fmla="*/ 10708044 w 12216997"/>
              <a:gd name="connsiteY298" fmla="*/ 5857963 h 6784964"/>
              <a:gd name="connsiteX299" fmla="*/ 10690550 w 12216997"/>
              <a:gd name="connsiteY299" fmla="*/ 5849051 h 6784964"/>
              <a:gd name="connsiteX300" fmla="*/ 10673368 w 12216997"/>
              <a:gd name="connsiteY300" fmla="*/ 5839924 h 6784964"/>
              <a:gd name="connsiteX301" fmla="*/ 10656642 w 12216997"/>
              <a:gd name="connsiteY301" fmla="*/ 5830664 h 6784964"/>
              <a:gd name="connsiteX302" fmla="*/ 10640088 w 12216997"/>
              <a:gd name="connsiteY302" fmla="*/ 5821106 h 6784964"/>
              <a:gd name="connsiteX303" fmla="*/ 10623987 w 12216997"/>
              <a:gd name="connsiteY303" fmla="*/ 5811415 h 6784964"/>
              <a:gd name="connsiteX304" fmla="*/ 10615415 w 12216997"/>
              <a:gd name="connsiteY304" fmla="*/ 5806144 h 6784964"/>
              <a:gd name="connsiteX305" fmla="*/ 10611444 w 12216997"/>
              <a:gd name="connsiteY305" fmla="*/ 5814449 h 6784964"/>
              <a:gd name="connsiteX306" fmla="*/ 10605141 w 12216997"/>
              <a:gd name="connsiteY306" fmla="*/ 5826492 h 6784964"/>
              <a:gd name="connsiteX307" fmla="*/ 10598666 w 12216997"/>
              <a:gd name="connsiteY307" fmla="*/ 5838520 h 6784964"/>
              <a:gd name="connsiteX308" fmla="*/ 10591726 w 12216997"/>
              <a:gd name="connsiteY308" fmla="*/ 5850011 h 6784964"/>
              <a:gd name="connsiteX309" fmla="*/ 10584786 w 12216997"/>
              <a:gd name="connsiteY309" fmla="*/ 5861504 h 6784964"/>
              <a:gd name="connsiteX310" fmla="*/ 10577362 w 12216997"/>
              <a:gd name="connsiteY310" fmla="*/ 5872621 h 6784964"/>
              <a:gd name="connsiteX311" fmla="*/ 10569784 w 12216997"/>
              <a:gd name="connsiteY311" fmla="*/ 5883561 h 6784964"/>
              <a:gd name="connsiteX312" fmla="*/ 10561909 w 12216997"/>
              <a:gd name="connsiteY312" fmla="*/ 5893980 h 6784964"/>
              <a:gd name="connsiteX313" fmla="*/ 10553693 w 12216997"/>
              <a:gd name="connsiteY313" fmla="*/ 5904368 h 6784964"/>
              <a:gd name="connsiteX314" fmla="*/ 10545337 w 12216997"/>
              <a:gd name="connsiteY314" fmla="*/ 5914413 h 6784964"/>
              <a:gd name="connsiteX315" fmla="*/ 10536499 w 12216997"/>
              <a:gd name="connsiteY315" fmla="*/ 5924086 h 6784964"/>
              <a:gd name="connsiteX316" fmla="*/ 10527504 w 12216997"/>
              <a:gd name="connsiteY316" fmla="*/ 5933579 h 6784964"/>
              <a:gd name="connsiteX317" fmla="*/ 10522588 w 12216997"/>
              <a:gd name="connsiteY317" fmla="*/ 5938205 h 6784964"/>
              <a:gd name="connsiteX318" fmla="*/ 10517827 w 12216997"/>
              <a:gd name="connsiteY318" fmla="*/ 5943009 h 6784964"/>
              <a:gd name="connsiteX319" fmla="*/ 10512925 w 12216997"/>
              <a:gd name="connsiteY319" fmla="*/ 5947471 h 6784964"/>
              <a:gd name="connsiteX320" fmla="*/ 10508009 w 12216997"/>
              <a:gd name="connsiteY320" fmla="*/ 5952097 h 6784964"/>
              <a:gd name="connsiteX321" fmla="*/ 10502938 w 12216997"/>
              <a:gd name="connsiteY321" fmla="*/ 5956543 h 6784964"/>
              <a:gd name="connsiteX322" fmla="*/ 10497710 w 12216997"/>
              <a:gd name="connsiteY322" fmla="*/ 5960811 h 6784964"/>
              <a:gd name="connsiteX323" fmla="*/ 10492638 w 12216997"/>
              <a:gd name="connsiteY323" fmla="*/ 5965258 h 6784964"/>
              <a:gd name="connsiteX324" fmla="*/ 10487425 w 12216997"/>
              <a:gd name="connsiteY324" fmla="*/ 5969363 h 6784964"/>
              <a:gd name="connsiteX325" fmla="*/ 10482212 w 12216997"/>
              <a:gd name="connsiteY325" fmla="*/ 5973469 h 6784964"/>
              <a:gd name="connsiteX326" fmla="*/ 10476659 w 12216997"/>
              <a:gd name="connsiteY326" fmla="*/ 5977541 h 6784964"/>
              <a:gd name="connsiteX327" fmla="*/ 10471290 w 12216997"/>
              <a:gd name="connsiteY327" fmla="*/ 5981468 h 6784964"/>
              <a:gd name="connsiteX328" fmla="*/ 10465750 w 12216997"/>
              <a:gd name="connsiteY328" fmla="*/ 5985378 h 6784964"/>
              <a:gd name="connsiteX329" fmla="*/ 10460056 w 12216997"/>
              <a:gd name="connsiteY329" fmla="*/ 5989110 h 6784964"/>
              <a:gd name="connsiteX330" fmla="*/ 10454532 w 12216997"/>
              <a:gd name="connsiteY330" fmla="*/ 5992858 h 6784964"/>
              <a:gd name="connsiteX331" fmla="*/ 10448853 w 12216997"/>
              <a:gd name="connsiteY331" fmla="*/ 5996427 h 6784964"/>
              <a:gd name="connsiteX332" fmla="*/ 10442987 w 12216997"/>
              <a:gd name="connsiteY332" fmla="*/ 6000142 h 6784964"/>
              <a:gd name="connsiteX333" fmla="*/ 10437169 w 12216997"/>
              <a:gd name="connsiteY333" fmla="*/ 6003371 h 6784964"/>
              <a:gd name="connsiteX334" fmla="*/ 10431318 w 12216997"/>
              <a:gd name="connsiteY334" fmla="*/ 6006923 h 6784964"/>
              <a:gd name="connsiteX335" fmla="*/ 10425171 w 12216997"/>
              <a:gd name="connsiteY335" fmla="*/ 6009957 h 6784964"/>
              <a:gd name="connsiteX336" fmla="*/ 10419338 w 12216997"/>
              <a:gd name="connsiteY336" fmla="*/ 6013347 h 6784964"/>
              <a:gd name="connsiteX337" fmla="*/ 10413206 w 12216997"/>
              <a:gd name="connsiteY337" fmla="*/ 6016217 h 6784964"/>
              <a:gd name="connsiteX338" fmla="*/ 10406889 w 12216997"/>
              <a:gd name="connsiteY338" fmla="*/ 6019233 h 6784964"/>
              <a:gd name="connsiteX339" fmla="*/ 10400758 w 12216997"/>
              <a:gd name="connsiteY339" fmla="*/ 6022104 h 6784964"/>
              <a:gd name="connsiteX340" fmla="*/ 10394456 w 12216997"/>
              <a:gd name="connsiteY340" fmla="*/ 6024959 h 6784964"/>
              <a:gd name="connsiteX341" fmla="*/ 10388014 w 12216997"/>
              <a:gd name="connsiteY341" fmla="*/ 6027471 h 6784964"/>
              <a:gd name="connsiteX342" fmla="*/ 10381572 w 12216997"/>
              <a:gd name="connsiteY342" fmla="*/ 6029984 h 6784964"/>
              <a:gd name="connsiteX343" fmla="*/ 10375115 w 12216997"/>
              <a:gd name="connsiteY343" fmla="*/ 6032660 h 6784964"/>
              <a:gd name="connsiteX344" fmla="*/ 10368534 w 12216997"/>
              <a:gd name="connsiteY344" fmla="*/ 6034830 h 6784964"/>
              <a:gd name="connsiteX345" fmla="*/ 10361935 w 12216997"/>
              <a:gd name="connsiteY345" fmla="*/ 6037165 h 6784964"/>
              <a:gd name="connsiteX346" fmla="*/ 10355182 w 12216997"/>
              <a:gd name="connsiteY346" fmla="*/ 6039320 h 6784964"/>
              <a:gd name="connsiteX347" fmla="*/ 10348615 w 12216997"/>
              <a:gd name="connsiteY347" fmla="*/ 6041329 h 6784964"/>
              <a:gd name="connsiteX348" fmla="*/ 10341722 w 12216997"/>
              <a:gd name="connsiteY348" fmla="*/ 6043142 h 6784964"/>
              <a:gd name="connsiteX349" fmla="*/ 10334812 w 12216997"/>
              <a:gd name="connsiteY349" fmla="*/ 6045120 h 6784964"/>
              <a:gd name="connsiteX350" fmla="*/ 10327763 w 12216997"/>
              <a:gd name="connsiteY350" fmla="*/ 6046755 h 6784964"/>
              <a:gd name="connsiteX351" fmla="*/ 10320885 w 12216997"/>
              <a:gd name="connsiteY351" fmla="*/ 6048406 h 6784964"/>
              <a:gd name="connsiteX352" fmla="*/ 10314007 w 12216997"/>
              <a:gd name="connsiteY352" fmla="*/ 6050057 h 6784964"/>
              <a:gd name="connsiteX353" fmla="*/ 10306818 w 12216997"/>
              <a:gd name="connsiteY353" fmla="*/ 6051352 h 6784964"/>
              <a:gd name="connsiteX354" fmla="*/ 10299815 w 12216997"/>
              <a:gd name="connsiteY354" fmla="*/ 6052499 h 6784964"/>
              <a:gd name="connsiteX355" fmla="*/ 10292641 w 12216997"/>
              <a:gd name="connsiteY355" fmla="*/ 6053630 h 6784964"/>
              <a:gd name="connsiteX356" fmla="*/ 10285450 w 12216997"/>
              <a:gd name="connsiteY356" fmla="*/ 6054924 h 6784964"/>
              <a:gd name="connsiteX357" fmla="*/ 10278136 w 12216997"/>
              <a:gd name="connsiteY357" fmla="*/ 6055713 h 6784964"/>
              <a:gd name="connsiteX358" fmla="*/ 10270992 w 12216997"/>
              <a:gd name="connsiteY358" fmla="*/ 6056519 h 6784964"/>
              <a:gd name="connsiteX359" fmla="*/ 10263694 w 12216997"/>
              <a:gd name="connsiteY359" fmla="*/ 6057147 h 6784964"/>
              <a:gd name="connsiteX360" fmla="*/ 10256394 w 12216997"/>
              <a:gd name="connsiteY360" fmla="*/ 6057774 h 6784964"/>
              <a:gd name="connsiteX361" fmla="*/ 10248940 w 12216997"/>
              <a:gd name="connsiteY361" fmla="*/ 6058221 h 6784964"/>
              <a:gd name="connsiteX362" fmla="*/ 10241484 w 12216997"/>
              <a:gd name="connsiteY362" fmla="*/ 6058670 h 6784964"/>
              <a:gd name="connsiteX363" fmla="*/ 10234061 w 12216997"/>
              <a:gd name="connsiteY363" fmla="*/ 6058793 h 6784964"/>
              <a:gd name="connsiteX364" fmla="*/ 10226637 w 12216997"/>
              <a:gd name="connsiteY364" fmla="*/ 6058916 h 6784964"/>
              <a:gd name="connsiteX365" fmla="*/ 10219227 w 12216997"/>
              <a:gd name="connsiteY365" fmla="*/ 6058877 h 6784964"/>
              <a:gd name="connsiteX366" fmla="*/ 10211833 w 12216997"/>
              <a:gd name="connsiteY366" fmla="*/ 6058675 h 6784964"/>
              <a:gd name="connsiteX367" fmla="*/ 10204098 w 12216997"/>
              <a:gd name="connsiteY367" fmla="*/ 6058440 h 6784964"/>
              <a:gd name="connsiteX368" fmla="*/ 10196548 w 12216997"/>
              <a:gd name="connsiteY368" fmla="*/ 6058059 h 6784964"/>
              <a:gd name="connsiteX369" fmla="*/ 10188845 w 12216997"/>
              <a:gd name="connsiteY369" fmla="*/ 6057500 h 6784964"/>
              <a:gd name="connsiteX370" fmla="*/ 10181326 w 12216997"/>
              <a:gd name="connsiteY370" fmla="*/ 6056793 h 6784964"/>
              <a:gd name="connsiteX371" fmla="*/ 10173636 w 12216997"/>
              <a:gd name="connsiteY371" fmla="*/ 6056071 h 6784964"/>
              <a:gd name="connsiteX372" fmla="*/ 10165807 w 12216997"/>
              <a:gd name="connsiteY372" fmla="*/ 6055007 h 6784964"/>
              <a:gd name="connsiteX373" fmla="*/ 10158147 w 12216997"/>
              <a:gd name="connsiteY373" fmla="*/ 6053960 h 6784964"/>
              <a:gd name="connsiteX374" fmla="*/ 10150333 w 12216997"/>
              <a:gd name="connsiteY374" fmla="*/ 6052733 h 6784964"/>
              <a:gd name="connsiteX375" fmla="*/ 10142517 w 12216997"/>
              <a:gd name="connsiteY375" fmla="*/ 6051506 h 6784964"/>
              <a:gd name="connsiteX376" fmla="*/ 10134719 w 12216997"/>
              <a:gd name="connsiteY376" fmla="*/ 6050118 h 6784964"/>
              <a:gd name="connsiteX377" fmla="*/ 10127120 w 12216997"/>
              <a:gd name="connsiteY377" fmla="*/ 6048419 h 6784964"/>
              <a:gd name="connsiteX378" fmla="*/ 10119197 w 12216997"/>
              <a:gd name="connsiteY378" fmla="*/ 6046525 h 6784964"/>
              <a:gd name="connsiteX379" fmla="*/ 10111427 w 12216997"/>
              <a:gd name="connsiteY379" fmla="*/ 6044811 h 6784964"/>
              <a:gd name="connsiteX380" fmla="*/ 10103519 w 12216997"/>
              <a:gd name="connsiteY380" fmla="*/ 6042756 h 6784964"/>
              <a:gd name="connsiteX381" fmla="*/ 10095810 w 12216997"/>
              <a:gd name="connsiteY381" fmla="*/ 6040390 h 6784964"/>
              <a:gd name="connsiteX382" fmla="*/ 10087947 w 12216997"/>
              <a:gd name="connsiteY382" fmla="*/ 6037846 h 6784964"/>
              <a:gd name="connsiteX383" fmla="*/ 10080286 w 12216997"/>
              <a:gd name="connsiteY383" fmla="*/ 6034993 h 6784964"/>
              <a:gd name="connsiteX384" fmla="*/ 10072779 w 12216997"/>
              <a:gd name="connsiteY384" fmla="*/ 6032319 h 6784964"/>
              <a:gd name="connsiteX385" fmla="*/ 10065133 w 12216997"/>
              <a:gd name="connsiteY385" fmla="*/ 6029303 h 6784964"/>
              <a:gd name="connsiteX386" fmla="*/ 10057486 w 12216997"/>
              <a:gd name="connsiteY386" fmla="*/ 6026288 h 6784964"/>
              <a:gd name="connsiteX387" fmla="*/ 10049854 w 12216997"/>
              <a:gd name="connsiteY387" fmla="*/ 6023109 h 6784964"/>
              <a:gd name="connsiteX388" fmla="*/ 10042409 w 12216997"/>
              <a:gd name="connsiteY388" fmla="*/ 6019784 h 6784964"/>
              <a:gd name="connsiteX389" fmla="*/ 10034965 w 12216997"/>
              <a:gd name="connsiteY389" fmla="*/ 6016459 h 6784964"/>
              <a:gd name="connsiteX390" fmla="*/ 10027379 w 12216997"/>
              <a:gd name="connsiteY390" fmla="*/ 6012793 h 6784964"/>
              <a:gd name="connsiteX391" fmla="*/ 10019964 w 12216997"/>
              <a:gd name="connsiteY391" fmla="*/ 6009142 h 6784964"/>
              <a:gd name="connsiteX392" fmla="*/ 10012737 w 12216997"/>
              <a:gd name="connsiteY392" fmla="*/ 6005345 h 6784964"/>
              <a:gd name="connsiteX393" fmla="*/ 10005523 w 12216997"/>
              <a:gd name="connsiteY393" fmla="*/ 6001385 h 6784964"/>
              <a:gd name="connsiteX394" fmla="*/ 9998154 w 12216997"/>
              <a:gd name="connsiteY394" fmla="*/ 5997247 h 6784964"/>
              <a:gd name="connsiteX395" fmla="*/ 9990972 w 12216997"/>
              <a:gd name="connsiteY395" fmla="*/ 5992962 h 6784964"/>
              <a:gd name="connsiteX396" fmla="*/ 9983774 w 12216997"/>
              <a:gd name="connsiteY396" fmla="*/ 5988839 h 6784964"/>
              <a:gd name="connsiteX397" fmla="*/ 9976622 w 12216997"/>
              <a:gd name="connsiteY397" fmla="*/ 5984229 h 6784964"/>
              <a:gd name="connsiteX398" fmla="*/ 9969626 w 12216997"/>
              <a:gd name="connsiteY398" fmla="*/ 5979797 h 6784964"/>
              <a:gd name="connsiteX399" fmla="*/ 9962489 w 12216997"/>
              <a:gd name="connsiteY399" fmla="*/ 5975025 h 6784964"/>
              <a:gd name="connsiteX400" fmla="*/ 9955524 w 12216997"/>
              <a:gd name="connsiteY400" fmla="*/ 5970268 h 6784964"/>
              <a:gd name="connsiteX401" fmla="*/ 9948589 w 12216997"/>
              <a:gd name="connsiteY401" fmla="*/ 5965185 h 6784964"/>
              <a:gd name="connsiteX402" fmla="*/ 9941980 w 12216997"/>
              <a:gd name="connsiteY402" fmla="*/ 5960298 h 6784964"/>
              <a:gd name="connsiteX403" fmla="*/ 9935230 w 12216997"/>
              <a:gd name="connsiteY403" fmla="*/ 5955069 h 6784964"/>
              <a:gd name="connsiteX404" fmla="*/ 9928482 w 12216997"/>
              <a:gd name="connsiteY404" fmla="*/ 5949840 h 6784964"/>
              <a:gd name="connsiteX405" fmla="*/ 9921763 w 12216997"/>
              <a:gd name="connsiteY405" fmla="*/ 5944285 h 6784964"/>
              <a:gd name="connsiteX406" fmla="*/ 9915230 w 12216997"/>
              <a:gd name="connsiteY406" fmla="*/ 5938584 h 6784964"/>
              <a:gd name="connsiteX407" fmla="*/ 9908683 w 12216997"/>
              <a:gd name="connsiteY407" fmla="*/ 5933046 h 6784964"/>
              <a:gd name="connsiteX408" fmla="*/ 9902507 w 12216997"/>
              <a:gd name="connsiteY408" fmla="*/ 5927215 h 6784964"/>
              <a:gd name="connsiteX409" fmla="*/ 9896006 w 12216997"/>
              <a:gd name="connsiteY409" fmla="*/ 5921189 h 6784964"/>
              <a:gd name="connsiteX410" fmla="*/ 9889659 w 12216997"/>
              <a:gd name="connsiteY410" fmla="*/ 5915342 h 6784964"/>
              <a:gd name="connsiteX411" fmla="*/ 9883515 w 12216997"/>
              <a:gd name="connsiteY411" fmla="*/ 5909185 h 6784964"/>
              <a:gd name="connsiteX412" fmla="*/ 9877402 w 12216997"/>
              <a:gd name="connsiteY412" fmla="*/ 5902703 h 6784964"/>
              <a:gd name="connsiteX413" fmla="*/ 9871442 w 12216997"/>
              <a:gd name="connsiteY413" fmla="*/ 5896399 h 6784964"/>
              <a:gd name="connsiteX414" fmla="*/ 9865344 w 12216997"/>
              <a:gd name="connsiteY414" fmla="*/ 5889754 h 6784964"/>
              <a:gd name="connsiteX415" fmla="*/ 9859260 w 12216997"/>
              <a:gd name="connsiteY415" fmla="*/ 5882947 h 6784964"/>
              <a:gd name="connsiteX416" fmla="*/ 9853177 w 12216997"/>
              <a:gd name="connsiteY416" fmla="*/ 5876140 h 6784964"/>
              <a:gd name="connsiteX417" fmla="*/ 9847278 w 12216997"/>
              <a:gd name="connsiteY417" fmla="*/ 5869185 h 6784964"/>
              <a:gd name="connsiteX418" fmla="*/ 9841381 w 12216997"/>
              <a:gd name="connsiteY418" fmla="*/ 5862231 h 6784964"/>
              <a:gd name="connsiteX419" fmla="*/ 9835670 w 12216997"/>
              <a:gd name="connsiteY419" fmla="*/ 5855131 h 6784964"/>
              <a:gd name="connsiteX420" fmla="*/ 9829802 w 12216997"/>
              <a:gd name="connsiteY420" fmla="*/ 5847851 h 6784964"/>
              <a:gd name="connsiteX421" fmla="*/ 9824123 w 12216997"/>
              <a:gd name="connsiteY421" fmla="*/ 5840426 h 6784964"/>
              <a:gd name="connsiteX422" fmla="*/ 9818613 w 12216997"/>
              <a:gd name="connsiteY422" fmla="*/ 5833015 h 6784964"/>
              <a:gd name="connsiteX423" fmla="*/ 9812948 w 12216997"/>
              <a:gd name="connsiteY423" fmla="*/ 5825427 h 6784964"/>
              <a:gd name="connsiteX424" fmla="*/ 9807453 w 12216997"/>
              <a:gd name="connsiteY424" fmla="*/ 5817854 h 6784964"/>
              <a:gd name="connsiteX425" fmla="*/ 9801973 w 12216997"/>
              <a:gd name="connsiteY425" fmla="*/ 5810118 h 6784964"/>
              <a:gd name="connsiteX426" fmla="*/ 9796850 w 12216997"/>
              <a:gd name="connsiteY426" fmla="*/ 5802253 h 6784964"/>
              <a:gd name="connsiteX427" fmla="*/ 9791402 w 12216997"/>
              <a:gd name="connsiteY427" fmla="*/ 5794193 h 6784964"/>
              <a:gd name="connsiteX428" fmla="*/ 9786294 w 12216997"/>
              <a:gd name="connsiteY428" fmla="*/ 5786164 h 6784964"/>
              <a:gd name="connsiteX429" fmla="*/ 9781204 w 12216997"/>
              <a:gd name="connsiteY429" fmla="*/ 5777973 h 6784964"/>
              <a:gd name="connsiteX430" fmla="*/ 9776112 w 12216997"/>
              <a:gd name="connsiteY430" fmla="*/ 5769781 h 6784964"/>
              <a:gd name="connsiteX431" fmla="*/ 9776101 w 12216997"/>
              <a:gd name="connsiteY431" fmla="*/ 5769763 h 6784964"/>
              <a:gd name="connsiteX432" fmla="*/ 9775000 w 12216997"/>
              <a:gd name="connsiteY432" fmla="*/ 5772545 h 6784964"/>
              <a:gd name="connsiteX433" fmla="*/ 9769319 w 12216997"/>
              <a:gd name="connsiteY433" fmla="*/ 5785302 h 6784964"/>
              <a:gd name="connsiteX434" fmla="*/ 9763638 w 12216997"/>
              <a:gd name="connsiteY434" fmla="*/ 5798061 h 6784964"/>
              <a:gd name="connsiteX435" fmla="*/ 9757631 w 12216997"/>
              <a:gd name="connsiteY435" fmla="*/ 5810626 h 6784964"/>
              <a:gd name="connsiteX436" fmla="*/ 9751328 w 12216997"/>
              <a:gd name="connsiteY436" fmla="*/ 5822669 h 6784964"/>
              <a:gd name="connsiteX437" fmla="*/ 9744854 w 12216997"/>
              <a:gd name="connsiteY437" fmla="*/ 5834697 h 6784964"/>
              <a:gd name="connsiteX438" fmla="*/ 9737914 w 12216997"/>
              <a:gd name="connsiteY438" fmla="*/ 5846189 h 6784964"/>
              <a:gd name="connsiteX439" fmla="*/ 9730973 w 12216997"/>
              <a:gd name="connsiteY439" fmla="*/ 5857680 h 6784964"/>
              <a:gd name="connsiteX440" fmla="*/ 9723550 w 12216997"/>
              <a:gd name="connsiteY440" fmla="*/ 5868798 h 6784964"/>
              <a:gd name="connsiteX441" fmla="*/ 9715972 w 12216997"/>
              <a:gd name="connsiteY441" fmla="*/ 5879738 h 6784964"/>
              <a:gd name="connsiteX442" fmla="*/ 9708098 w 12216997"/>
              <a:gd name="connsiteY442" fmla="*/ 5890158 h 6784964"/>
              <a:gd name="connsiteX443" fmla="*/ 9699881 w 12216997"/>
              <a:gd name="connsiteY443" fmla="*/ 5900545 h 6784964"/>
              <a:gd name="connsiteX444" fmla="*/ 9691525 w 12216997"/>
              <a:gd name="connsiteY444" fmla="*/ 5910590 h 6784964"/>
              <a:gd name="connsiteX445" fmla="*/ 9682687 w 12216997"/>
              <a:gd name="connsiteY445" fmla="*/ 5920263 h 6784964"/>
              <a:gd name="connsiteX446" fmla="*/ 9673692 w 12216997"/>
              <a:gd name="connsiteY446" fmla="*/ 5929756 h 6784964"/>
              <a:gd name="connsiteX447" fmla="*/ 9668775 w 12216997"/>
              <a:gd name="connsiteY447" fmla="*/ 5934382 h 6784964"/>
              <a:gd name="connsiteX448" fmla="*/ 9664015 w 12216997"/>
              <a:gd name="connsiteY448" fmla="*/ 5939186 h 6784964"/>
              <a:gd name="connsiteX449" fmla="*/ 9659113 w 12216997"/>
              <a:gd name="connsiteY449" fmla="*/ 5943648 h 6784964"/>
              <a:gd name="connsiteX450" fmla="*/ 9654198 w 12216997"/>
              <a:gd name="connsiteY450" fmla="*/ 5948273 h 6784964"/>
              <a:gd name="connsiteX451" fmla="*/ 9649125 w 12216997"/>
              <a:gd name="connsiteY451" fmla="*/ 5952720 h 6784964"/>
              <a:gd name="connsiteX452" fmla="*/ 9643897 w 12216997"/>
              <a:gd name="connsiteY452" fmla="*/ 5956988 h 6784964"/>
              <a:gd name="connsiteX453" fmla="*/ 9638825 w 12216997"/>
              <a:gd name="connsiteY453" fmla="*/ 5961434 h 6784964"/>
              <a:gd name="connsiteX454" fmla="*/ 9633613 w 12216997"/>
              <a:gd name="connsiteY454" fmla="*/ 5965540 h 6784964"/>
              <a:gd name="connsiteX455" fmla="*/ 9628399 w 12216997"/>
              <a:gd name="connsiteY455" fmla="*/ 5969645 h 6784964"/>
              <a:gd name="connsiteX456" fmla="*/ 9622846 w 12216997"/>
              <a:gd name="connsiteY456" fmla="*/ 5973718 h 6784964"/>
              <a:gd name="connsiteX457" fmla="*/ 9617478 w 12216997"/>
              <a:gd name="connsiteY457" fmla="*/ 5977645 h 6784964"/>
              <a:gd name="connsiteX458" fmla="*/ 9611939 w 12216997"/>
              <a:gd name="connsiteY458" fmla="*/ 5981556 h 6784964"/>
              <a:gd name="connsiteX459" fmla="*/ 9606244 w 12216997"/>
              <a:gd name="connsiteY459" fmla="*/ 5985287 h 6784964"/>
              <a:gd name="connsiteX460" fmla="*/ 9600720 w 12216997"/>
              <a:gd name="connsiteY460" fmla="*/ 5989035 h 6784964"/>
              <a:gd name="connsiteX461" fmla="*/ 9595040 w 12216997"/>
              <a:gd name="connsiteY461" fmla="*/ 5992604 h 6784964"/>
              <a:gd name="connsiteX462" fmla="*/ 9589175 w 12216997"/>
              <a:gd name="connsiteY462" fmla="*/ 5996319 h 6784964"/>
              <a:gd name="connsiteX463" fmla="*/ 9583356 w 12216997"/>
              <a:gd name="connsiteY463" fmla="*/ 5999547 h 6784964"/>
              <a:gd name="connsiteX464" fmla="*/ 9577506 w 12216997"/>
              <a:gd name="connsiteY464" fmla="*/ 6003101 h 6784964"/>
              <a:gd name="connsiteX465" fmla="*/ 9571359 w 12216997"/>
              <a:gd name="connsiteY465" fmla="*/ 6006134 h 6784964"/>
              <a:gd name="connsiteX466" fmla="*/ 9565524 w 12216997"/>
              <a:gd name="connsiteY466" fmla="*/ 6009523 h 6784964"/>
              <a:gd name="connsiteX467" fmla="*/ 9559393 w 12216997"/>
              <a:gd name="connsiteY467" fmla="*/ 6012394 h 6784964"/>
              <a:gd name="connsiteX468" fmla="*/ 9553076 w 12216997"/>
              <a:gd name="connsiteY468" fmla="*/ 6015411 h 6784964"/>
              <a:gd name="connsiteX469" fmla="*/ 9546945 w 12216997"/>
              <a:gd name="connsiteY469" fmla="*/ 6018281 h 6784964"/>
              <a:gd name="connsiteX470" fmla="*/ 9540644 w 12216997"/>
              <a:gd name="connsiteY470" fmla="*/ 6021135 h 6784964"/>
              <a:gd name="connsiteX471" fmla="*/ 9534201 w 12216997"/>
              <a:gd name="connsiteY471" fmla="*/ 6023648 h 6784964"/>
              <a:gd name="connsiteX472" fmla="*/ 9527761 w 12216997"/>
              <a:gd name="connsiteY472" fmla="*/ 6026161 h 6784964"/>
              <a:gd name="connsiteX473" fmla="*/ 9521303 w 12216997"/>
              <a:gd name="connsiteY473" fmla="*/ 6028837 h 6784964"/>
              <a:gd name="connsiteX474" fmla="*/ 9514720 w 12216997"/>
              <a:gd name="connsiteY474" fmla="*/ 6031008 h 6784964"/>
              <a:gd name="connsiteX475" fmla="*/ 9508123 w 12216997"/>
              <a:gd name="connsiteY475" fmla="*/ 6033342 h 6784964"/>
              <a:gd name="connsiteX476" fmla="*/ 9501369 w 12216997"/>
              <a:gd name="connsiteY476" fmla="*/ 6035496 h 6784964"/>
              <a:gd name="connsiteX477" fmla="*/ 9494802 w 12216997"/>
              <a:gd name="connsiteY477" fmla="*/ 6037505 h 6784964"/>
              <a:gd name="connsiteX478" fmla="*/ 9487908 w 12216997"/>
              <a:gd name="connsiteY478" fmla="*/ 6039319 h 6784964"/>
              <a:gd name="connsiteX479" fmla="*/ 9481000 w 12216997"/>
              <a:gd name="connsiteY479" fmla="*/ 6041296 h 6784964"/>
              <a:gd name="connsiteX480" fmla="*/ 9473951 w 12216997"/>
              <a:gd name="connsiteY480" fmla="*/ 6042932 h 6784964"/>
              <a:gd name="connsiteX481" fmla="*/ 9467073 w 12216997"/>
              <a:gd name="connsiteY481" fmla="*/ 6044583 h 6784964"/>
              <a:gd name="connsiteX482" fmla="*/ 9460194 w 12216997"/>
              <a:gd name="connsiteY482" fmla="*/ 6046234 h 6784964"/>
              <a:gd name="connsiteX483" fmla="*/ 9453006 w 12216997"/>
              <a:gd name="connsiteY483" fmla="*/ 6047529 h 6784964"/>
              <a:gd name="connsiteX484" fmla="*/ 9446002 w 12216997"/>
              <a:gd name="connsiteY484" fmla="*/ 6048675 h 6784964"/>
              <a:gd name="connsiteX485" fmla="*/ 9438827 w 12216997"/>
              <a:gd name="connsiteY485" fmla="*/ 6049807 h 6784964"/>
              <a:gd name="connsiteX486" fmla="*/ 9431639 w 12216997"/>
              <a:gd name="connsiteY486" fmla="*/ 6051101 h 6784964"/>
              <a:gd name="connsiteX487" fmla="*/ 9424323 w 12216997"/>
              <a:gd name="connsiteY487" fmla="*/ 6051890 h 6784964"/>
              <a:gd name="connsiteX488" fmla="*/ 9417180 w 12216997"/>
              <a:gd name="connsiteY488" fmla="*/ 6052697 h 6784964"/>
              <a:gd name="connsiteX489" fmla="*/ 9409881 w 12216997"/>
              <a:gd name="connsiteY489" fmla="*/ 6053324 h 6784964"/>
              <a:gd name="connsiteX490" fmla="*/ 9402582 w 12216997"/>
              <a:gd name="connsiteY490" fmla="*/ 6053950 h 6784964"/>
              <a:gd name="connsiteX491" fmla="*/ 9395127 w 12216997"/>
              <a:gd name="connsiteY491" fmla="*/ 6054399 h 6784964"/>
              <a:gd name="connsiteX492" fmla="*/ 9387673 w 12216997"/>
              <a:gd name="connsiteY492" fmla="*/ 6054847 h 6784964"/>
              <a:gd name="connsiteX493" fmla="*/ 9380249 w 12216997"/>
              <a:gd name="connsiteY493" fmla="*/ 6054970 h 6784964"/>
              <a:gd name="connsiteX494" fmla="*/ 9372824 w 12216997"/>
              <a:gd name="connsiteY494" fmla="*/ 6055094 h 6784964"/>
              <a:gd name="connsiteX495" fmla="*/ 9365415 w 12216997"/>
              <a:gd name="connsiteY495" fmla="*/ 6055054 h 6784964"/>
              <a:gd name="connsiteX496" fmla="*/ 9358021 w 12216997"/>
              <a:gd name="connsiteY496" fmla="*/ 6054851 h 6784964"/>
              <a:gd name="connsiteX497" fmla="*/ 9350285 w 12216997"/>
              <a:gd name="connsiteY497" fmla="*/ 6054617 h 6784964"/>
              <a:gd name="connsiteX498" fmla="*/ 9342737 w 12216997"/>
              <a:gd name="connsiteY498" fmla="*/ 6054237 h 6784964"/>
              <a:gd name="connsiteX499" fmla="*/ 9335032 w 12216997"/>
              <a:gd name="connsiteY499" fmla="*/ 6053676 h 6784964"/>
              <a:gd name="connsiteX500" fmla="*/ 9327514 w 12216997"/>
              <a:gd name="connsiteY500" fmla="*/ 6052970 h 6784964"/>
              <a:gd name="connsiteX501" fmla="*/ 9319823 w 12216997"/>
              <a:gd name="connsiteY501" fmla="*/ 6052248 h 6784964"/>
              <a:gd name="connsiteX502" fmla="*/ 9311994 w 12216997"/>
              <a:gd name="connsiteY502" fmla="*/ 6051184 h 6784964"/>
              <a:gd name="connsiteX503" fmla="*/ 9304334 w 12216997"/>
              <a:gd name="connsiteY503" fmla="*/ 6050136 h 6784964"/>
              <a:gd name="connsiteX504" fmla="*/ 9296519 w 12216997"/>
              <a:gd name="connsiteY504" fmla="*/ 6048910 h 6784964"/>
              <a:gd name="connsiteX505" fmla="*/ 9288705 w 12216997"/>
              <a:gd name="connsiteY505" fmla="*/ 6047683 h 6784964"/>
              <a:gd name="connsiteX506" fmla="*/ 9280907 w 12216997"/>
              <a:gd name="connsiteY506" fmla="*/ 6046294 h 6784964"/>
              <a:gd name="connsiteX507" fmla="*/ 9273307 w 12216997"/>
              <a:gd name="connsiteY507" fmla="*/ 6044596 h 6784964"/>
              <a:gd name="connsiteX508" fmla="*/ 9265384 w 12216997"/>
              <a:gd name="connsiteY508" fmla="*/ 6042702 h 6784964"/>
              <a:gd name="connsiteX509" fmla="*/ 9257615 w 12216997"/>
              <a:gd name="connsiteY509" fmla="*/ 6040988 h 6784964"/>
              <a:gd name="connsiteX510" fmla="*/ 9249705 w 12216997"/>
              <a:gd name="connsiteY510" fmla="*/ 6038932 h 6784964"/>
              <a:gd name="connsiteX511" fmla="*/ 9241997 w 12216997"/>
              <a:gd name="connsiteY511" fmla="*/ 6036567 h 6784964"/>
              <a:gd name="connsiteX512" fmla="*/ 9234134 w 12216997"/>
              <a:gd name="connsiteY512" fmla="*/ 6034024 h 6784964"/>
              <a:gd name="connsiteX513" fmla="*/ 9226474 w 12216997"/>
              <a:gd name="connsiteY513" fmla="*/ 6031170 h 6784964"/>
              <a:gd name="connsiteX514" fmla="*/ 9218967 w 12216997"/>
              <a:gd name="connsiteY514" fmla="*/ 6028496 h 6784964"/>
              <a:gd name="connsiteX515" fmla="*/ 9211320 w 12216997"/>
              <a:gd name="connsiteY515" fmla="*/ 6025480 h 6784964"/>
              <a:gd name="connsiteX516" fmla="*/ 9203673 w 12216997"/>
              <a:gd name="connsiteY516" fmla="*/ 6022465 h 6784964"/>
              <a:gd name="connsiteX517" fmla="*/ 9196043 w 12216997"/>
              <a:gd name="connsiteY517" fmla="*/ 6019286 h 6784964"/>
              <a:gd name="connsiteX518" fmla="*/ 9188597 w 12216997"/>
              <a:gd name="connsiteY518" fmla="*/ 6015960 h 6784964"/>
              <a:gd name="connsiteX519" fmla="*/ 9181152 w 12216997"/>
              <a:gd name="connsiteY519" fmla="*/ 6012636 h 6784964"/>
              <a:gd name="connsiteX520" fmla="*/ 9173566 w 12216997"/>
              <a:gd name="connsiteY520" fmla="*/ 6008970 h 6784964"/>
              <a:gd name="connsiteX521" fmla="*/ 9166152 w 12216997"/>
              <a:gd name="connsiteY521" fmla="*/ 6005319 h 6784964"/>
              <a:gd name="connsiteX522" fmla="*/ 9161760 w 12216997"/>
              <a:gd name="connsiteY522" fmla="*/ 6003010 h 6784964"/>
              <a:gd name="connsiteX523" fmla="*/ 9154606 w 12216997"/>
              <a:gd name="connsiteY523" fmla="*/ 6009740 h 6784964"/>
              <a:gd name="connsiteX524" fmla="*/ 9145549 w 12216997"/>
              <a:gd name="connsiteY524" fmla="*/ 6017681 h 6784964"/>
              <a:gd name="connsiteX525" fmla="*/ 9136213 w 12216997"/>
              <a:gd name="connsiteY525" fmla="*/ 6025301 h 6784964"/>
              <a:gd name="connsiteX526" fmla="*/ 9127157 w 12216997"/>
              <a:gd name="connsiteY526" fmla="*/ 6033242 h 6784964"/>
              <a:gd name="connsiteX527" fmla="*/ 9117847 w 12216997"/>
              <a:gd name="connsiteY527" fmla="*/ 6040573 h 6784964"/>
              <a:gd name="connsiteX528" fmla="*/ 9108541 w 12216997"/>
              <a:gd name="connsiteY528" fmla="*/ 6047903 h 6784964"/>
              <a:gd name="connsiteX529" fmla="*/ 9098622 w 12216997"/>
              <a:gd name="connsiteY529" fmla="*/ 6055177 h 6784964"/>
              <a:gd name="connsiteX530" fmla="*/ 9089036 w 12216997"/>
              <a:gd name="connsiteY530" fmla="*/ 6062188 h 6784964"/>
              <a:gd name="connsiteX531" fmla="*/ 9079145 w 12216997"/>
              <a:gd name="connsiteY531" fmla="*/ 6069171 h 6784964"/>
              <a:gd name="connsiteX532" fmla="*/ 9068976 w 12216997"/>
              <a:gd name="connsiteY532" fmla="*/ 6075835 h 6784964"/>
              <a:gd name="connsiteX533" fmla="*/ 9059113 w 12216997"/>
              <a:gd name="connsiteY533" fmla="*/ 6082527 h 6784964"/>
              <a:gd name="connsiteX534" fmla="*/ 9048970 w 12216997"/>
              <a:gd name="connsiteY534" fmla="*/ 6088901 h 6784964"/>
              <a:gd name="connsiteX535" fmla="*/ 9038498 w 12216997"/>
              <a:gd name="connsiteY535" fmla="*/ 6095535 h 6784964"/>
              <a:gd name="connsiteX536" fmla="*/ 9028104 w 12216997"/>
              <a:gd name="connsiteY536" fmla="*/ 6101298 h 6784964"/>
              <a:gd name="connsiteX537" fmla="*/ 9017659 w 12216997"/>
              <a:gd name="connsiteY537" fmla="*/ 6107644 h 6784964"/>
              <a:gd name="connsiteX538" fmla="*/ 9006682 w 12216997"/>
              <a:gd name="connsiteY538" fmla="*/ 6113059 h 6784964"/>
              <a:gd name="connsiteX539" fmla="*/ 8996264 w 12216997"/>
              <a:gd name="connsiteY539" fmla="*/ 6119114 h 6784964"/>
              <a:gd name="connsiteX540" fmla="*/ 8985316 w 12216997"/>
              <a:gd name="connsiteY540" fmla="*/ 6124239 h 6784964"/>
              <a:gd name="connsiteX541" fmla="*/ 8974036 w 12216997"/>
              <a:gd name="connsiteY541" fmla="*/ 6129626 h 6784964"/>
              <a:gd name="connsiteX542" fmla="*/ 8963087 w 12216997"/>
              <a:gd name="connsiteY542" fmla="*/ 6134751 h 6784964"/>
              <a:gd name="connsiteX543" fmla="*/ 8951835 w 12216997"/>
              <a:gd name="connsiteY543" fmla="*/ 6139848 h 6784964"/>
              <a:gd name="connsiteX544" fmla="*/ 8940331 w 12216997"/>
              <a:gd name="connsiteY544" fmla="*/ 6144335 h 6784964"/>
              <a:gd name="connsiteX545" fmla="*/ 8928829 w 12216997"/>
              <a:gd name="connsiteY545" fmla="*/ 6148823 h 6784964"/>
              <a:gd name="connsiteX546" fmla="*/ 8917297 w 12216997"/>
              <a:gd name="connsiteY546" fmla="*/ 6153600 h 6784964"/>
              <a:gd name="connsiteX547" fmla="*/ 8905543 w 12216997"/>
              <a:gd name="connsiteY547" fmla="*/ 6157477 h 6784964"/>
              <a:gd name="connsiteX548" fmla="*/ 8893763 w 12216997"/>
              <a:gd name="connsiteY548" fmla="*/ 6161645 h 6784964"/>
              <a:gd name="connsiteX549" fmla="*/ 8881702 w 12216997"/>
              <a:gd name="connsiteY549" fmla="*/ 6165495 h 6784964"/>
              <a:gd name="connsiteX550" fmla="*/ 8869976 w 12216997"/>
              <a:gd name="connsiteY550" fmla="*/ 6169082 h 6784964"/>
              <a:gd name="connsiteX551" fmla="*/ 8857666 w 12216997"/>
              <a:gd name="connsiteY551" fmla="*/ 6172320 h 6784964"/>
              <a:gd name="connsiteX552" fmla="*/ 8845329 w 12216997"/>
              <a:gd name="connsiteY552" fmla="*/ 6175850 h 6784964"/>
              <a:gd name="connsiteX553" fmla="*/ 8832743 w 12216997"/>
              <a:gd name="connsiteY553" fmla="*/ 6178771 h 6784964"/>
              <a:gd name="connsiteX554" fmla="*/ 8820459 w 12216997"/>
              <a:gd name="connsiteY554" fmla="*/ 6181719 h 6784964"/>
              <a:gd name="connsiteX555" fmla="*/ 8808176 w 12216997"/>
              <a:gd name="connsiteY555" fmla="*/ 6184668 h 6784964"/>
              <a:gd name="connsiteX556" fmla="*/ 8795338 w 12216997"/>
              <a:gd name="connsiteY556" fmla="*/ 6186978 h 6784964"/>
              <a:gd name="connsiteX557" fmla="*/ 8782833 w 12216997"/>
              <a:gd name="connsiteY557" fmla="*/ 6189027 h 6784964"/>
              <a:gd name="connsiteX558" fmla="*/ 8770022 w 12216997"/>
              <a:gd name="connsiteY558" fmla="*/ 6191047 h 6784964"/>
              <a:gd name="connsiteX559" fmla="*/ 8757183 w 12216997"/>
              <a:gd name="connsiteY559" fmla="*/ 6193357 h 6784964"/>
              <a:gd name="connsiteX560" fmla="*/ 8744122 w 12216997"/>
              <a:gd name="connsiteY560" fmla="*/ 6194767 h 6784964"/>
              <a:gd name="connsiteX561" fmla="*/ 8731366 w 12216997"/>
              <a:gd name="connsiteY561" fmla="*/ 6196207 h 6784964"/>
              <a:gd name="connsiteX562" fmla="*/ 8718332 w 12216997"/>
              <a:gd name="connsiteY562" fmla="*/ 6197326 h 6784964"/>
              <a:gd name="connsiteX563" fmla="*/ 8705299 w 12216997"/>
              <a:gd name="connsiteY563" fmla="*/ 6198446 h 6784964"/>
              <a:gd name="connsiteX564" fmla="*/ 8691986 w 12216997"/>
              <a:gd name="connsiteY564" fmla="*/ 6199247 h 6784964"/>
              <a:gd name="connsiteX565" fmla="*/ 8678673 w 12216997"/>
              <a:gd name="connsiteY565" fmla="*/ 6200047 h 6784964"/>
              <a:gd name="connsiteX566" fmla="*/ 8665417 w 12216997"/>
              <a:gd name="connsiteY566" fmla="*/ 6200267 h 6784964"/>
              <a:gd name="connsiteX567" fmla="*/ 8652158 w 12216997"/>
              <a:gd name="connsiteY567" fmla="*/ 6200487 h 6784964"/>
              <a:gd name="connsiteX568" fmla="*/ 8638928 w 12216997"/>
              <a:gd name="connsiteY568" fmla="*/ 6200416 h 6784964"/>
              <a:gd name="connsiteX569" fmla="*/ 8625726 w 12216997"/>
              <a:gd name="connsiteY569" fmla="*/ 6200055 h 6784964"/>
              <a:gd name="connsiteX570" fmla="*/ 8611912 w 12216997"/>
              <a:gd name="connsiteY570" fmla="*/ 6199637 h 6784964"/>
              <a:gd name="connsiteX571" fmla="*/ 8598433 w 12216997"/>
              <a:gd name="connsiteY571" fmla="*/ 6198956 h 6784964"/>
              <a:gd name="connsiteX572" fmla="*/ 8584675 w 12216997"/>
              <a:gd name="connsiteY572" fmla="*/ 6197957 h 6784964"/>
              <a:gd name="connsiteX573" fmla="*/ 8571249 w 12216997"/>
              <a:gd name="connsiteY573" fmla="*/ 6196696 h 6784964"/>
              <a:gd name="connsiteX574" fmla="*/ 8557516 w 12216997"/>
              <a:gd name="connsiteY574" fmla="*/ 6195406 h 6784964"/>
              <a:gd name="connsiteX575" fmla="*/ 8543535 w 12216997"/>
              <a:gd name="connsiteY575" fmla="*/ 6193507 h 6784964"/>
              <a:gd name="connsiteX576" fmla="*/ 8529859 w 12216997"/>
              <a:gd name="connsiteY576" fmla="*/ 6191636 h 6784964"/>
              <a:gd name="connsiteX577" fmla="*/ 8515903 w 12216997"/>
              <a:gd name="connsiteY577" fmla="*/ 6189446 h 6784964"/>
              <a:gd name="connsiteX578" fmla="*/ 8501948 w 12216997"/>
              <a:gd name="connsiteY578" fmla="*/ 6187256 h 6784964"/>
              <a:gd name="connsiteX579" fmla="*/ 8488021 w 12216997"/>
              <a:gd name="connsiteY579" fmla="*/ 6184775 h 6784964"/>
              <a:gd name="connsiteX580" fmla="*/ 8474453 w 12216997"/>
              <a:gd name="connsiteY580" fmla="*/ 6181742 h 6784964"/>
              <a:gd name="connsiteX581" fmla="*/ 8460303 w 12216997"/>
              <a:gd name="connsiteY581" fmla="*/ 6178361 h 6784964"/>
              <a:gd name="connsiteX582" fmla="*/ 8446431 w 12216997"/>
              <a:gd name="connsiteY582" fmla="*/ 6175300 h 6784964"/>
              <a:gd name="connsiteX583" fmla="*/ 8432307 w 12216997"/>
              <a:gd name="connsiteY583" fmla="*/ 6171629 h 6784964"/>
              <a:gd name="connsiteX584" fmla="*/ 8418543 w 12216997"/>
              <a:gd name="connsiteY584" fmla="*/ 6167406 h 6784964"/>
              <a:gd name="connsiteX585" fmla="*/ 8404502 w 12216997"/>
              <a:gd name="connsiteY585" fmla="*/ 6162863 h 6784964"/>
              <a:gd name="connsiteX586" fmla="*/ 8390822 w 12216997"/>
              <a:gd name="connsiteY586" fmla="*/ 6157768 h 6784964"/>
              <a:gd name="connsiteX587" fmla="*/ 8377417 w 12216997"/>
              <a:gd name="connsiteY587" fmla="*/ 6152992 h 6784964"/>
              <a:gd name="connsiteX588" fmla="*/ 8363763 w 12216997"/>
              <a:gd name="connsiteY588" fmla="*/ 6147607 h 6784964"/>
              <a:gd name="connsiteX589" fmla="*/ 8350109 w 12216997"/>
              <a:gd name="connsiteY589" fmla="*/ 6142223 h 6784964"/>
              <a:gd name="connsiteX590" fmla="*/ 8336481 w 12216997"/>
              <a:gd name="connsiteY590" fmla="*/ 6136546 h 6784964"/>
              <a:gd name="connsiteX591" fmla="*/ 8323187 w 12216997"/>
              <a:gd name="connsiteY591" fmla="*/ 6130608 h 6784964"/>
              <a:gd name="connsiteX592" fmla="*/ 8309893 w 12216997"/>
              <a:gd name="connsiteY592" fmla="*/ 6124671 h 6784964"/>
              <a:gd name="connsiteX593" fmla="*/ 8296347 w 12216997"/>
              <a:gd name="connsiteY593" fmla="*/ 6118125 h 6784964"/>
              <a:gd name="connsiteX594" fmla="*/ 8283106 w 12216997"/>
              <a:gd name="connsiteY594" fmla="*/ 6111605 h 6784964"/>
              <a:gd name="connsiteX595" fmla="*/ 8270199 w 12216997"/>
              <a:gd name="connsiteY595" fmla="*/ 6104825 h 6784964"/>
              <a:gd name="connsiteX596" fmla="*/ 8257319 w 12216997"/>
              <a:gd name="connsiteY596" fmla="*/ 6097755 h 6784964"/>
              <a:gd name="connsiteX597" fmla="*/ 8244160 w 12216997"/>
              <a:gd name="connsiteY597" fmla="*/ 6090364 h 6784964"/>
              <a:gd name="connsiteX598" fmla="*/ 8231335 w 12216997"/>
              <a:gd name="connsiteY598" fmla="*/ 6082712 h 6784964"/>
              <a:gd name="connsiteX599" fmla="*/ 8218481 w 12216997"/>
              <a:gd name="connsiteY599" fmla="*/ 6075351 h 6784964"/>
              <a:gd name="connsiteX600" fmla="*/ 8205711 w 12216997"/>
              <a:gd name="connsiteY600" fmla="*/ 6067119 h 6784964"/>
              <a:gd name="connsiteX601" fmla="*/ 8193217 w 12216997"/>
              <a:gd name="connsiteY601" fmla="*/ 6059205 h 6784964"/>
              <a:gd name="connsiteX602" fmla="*/ 8180474 w 12216997"/>
              <a:gd name="connsiteY602" fmla="*/ 6050682 h 6784964"/>
              <a:gd name="connsiteX603" fmla="*/ 8168035 w 12216997"/>
              <a:gd name="connsiteY603" fmla="*/ 6042187 h 6784964"/>
              <a:gd name="connsiteX604" fmla="*/ 8155650 w 12216997"/>
              <a:gd name="connsiteY604" fmla="*/ 6033112 h 6784964"/>
              <a:gd name="connsiteX605" fmla="*/ 8143849 w 12216997"/>
              <a:gd name="connsiteY605" fmla="*/ 6024385 h 6784964"/>
              <a:gd name="connsiteX606" fmla="*/ 8131797 w 12216997"/>
              <a:gd name="connsiteY606" fmla="*/ 6015047 h 6784964"/>
              <a:gd name="connsiteX607" fmla="*/ 8119746 w 12216997"/>
              <a:gd name="connsiteY607" fmla="*/ 6005711 h 6784964"/>
              <a:gd name="connsiteX608" fmla="*/ 8107748 w 12216997"/>
              <a:gd name="connsiteY608" fmla="*/ 5995791 h 6784964"/>
              <a:gd name="connsiteX609" fmla="*/ 8096084 w 12216997"/>
              <a:gd name="connsiteY609" fmla="*/ 5985612 h 6784964"/>
              <a:gd name="connsiteX610" fmla="*/ 8084391 w 12216997"/>
              <a:gd name="connsiteY610" fmla="*/ 5975721 h 6784964"/>
              <a:gd name="connsiteX611" fmla="*/ 8073364 w 12216997"/>
              <a:gd name="connsiteY611" fmla="*/ 5965309 h 6784964"/>
              <a:gd name="connsiteX612" fmla="*/ 8061754 w 12216997"/>
              <a:gd name="connsiteY612" fmla="*/ 5954548 h 6784964"/>
              <a:gd name="connsiteX613" fmla="*/ 8050421 w 12216997"/>
              <a:gd name="connsiteY613" fmla="*/ 5944106 h 6784964"/>
              <a:gd name="connsiteX614" fmla="*/ 8039449 w 12216997"/>
              <a:gd name="connsiteY614" fmla="*/ 5933112 h 6784964"/>
              <a:gd name="connsiteX615" fmla="*/ 8028532 w 12216997"/>
              <a:gd name="connsiteY615" fmla="*/ 5921537 h 6784964"/>
              <a:gd name="connsiteX616" fmla="*/ 8017891 w 12216997"/>
              <a:gd name="connsiteY616" fmla="*/ 5910281 h 6784964"/>
              <a:gd name="connsiteX617" fmla="*/ 8007000 w 12216997"/>
              <a:gd name="connsiteY617" fmla="*/ 5898416 h 6784964"/>
              <a:gd name="connsiteX618" fmla="*/ 7996136 w 12216997"/>
              <a:gd name="connsiteY618" fmla="*/ 5886260 h 6784964"/>
              <a:gd name="connsiteX619" fmla="*/ 7985273 w 12216997"/>
              <a:gd name="connsiteY619" fmla="*/ 5874104 h 6784964"/>
              <a:gd name="connsiteX620" fmla="*/ 7974742 w 12216997"/>
              <a:gd name="connsiteY620" fmla="*/ 5861685 h 6784964"/>
              <a:gd name="connsiteX621" fmla="*/ 7964211 w 12216997"/>
              <a:gd name="connsiteY621" fmla="*/ 5849268 h 6784964"/>
              <a:gd name="connsiteX622" fmla="*/ 7954012 w 12216997"/>
              <a:gd name="connsiteY622" fmla="*/ 5836588 h 6784964"/>
              <a:gd name="connsiteX623" fmla="*/ 7943536 w 12216997"/>
              <a:gd name="connsiteY623" fmla="*/ 5823589 h 6784964"/>
              <a:gd name="connsiteX624" fmla="*/ 7933392 w 12216997"/>
              <a:gd name="connsiteY624" fmla="*/ 5810329 h 6784964"/>
              <a:gd name="connsiteX625" fmla="*/ 7923552 w 12216997"/>
              <a:gd name="connsiteY625" fmla="*/ 5797096 h 6784964"/>
              <a:gd name="connsiteX626" fmla="*/ 7913436 w 12216997"/>
              <a:gd name="connsiteY626" fmla="*/ 5783546 h 6784964"/>
              <a:gd name="connsiteX627" fmla="*/ 7903624 w 12216997"/>
              <a:gd name="connsiteY627" fmla="*/ 5770024 h 6784964"/>
              <a:gd name="connsiteX628" fmla="*/ 7893840 w 12216997"/>
              <a:gd name="connsiteY628" fmla="*/ 5756210 h 6784964"/>
              <a:gd name="connsiteX629" fmla="*/ 7884693 w 12216997"/>
              <a:gd name="connsiteY629" fmla="*/ 5742164 h 6784964"/>
              <a:gd name="connsiteX630" fmla="*/ 7874963 w 12216997"/>
              <a:gd name="connsiteY630" fmla="*/ 5727771 h 6784964"/>
              <a:gd name="connsiteX631" fmla="*/ 7865843 w 12216997"/>
              <a:gd name="connsiteY631" fmla="*/ 5713433 h 6784964"/>
              <a:gd name="connsiteX632" fmla="*/ 7856752 w 12216997"/>
              <a:gd name="connsiteY632" fmla="*/ 5698807 h 6784964"/>
              <a:gd name="connsiteX633" fmla="*/ 7847660 w 12216997"/>
              <a:gd name="connsiteY633" fmla="*/ 5684180 h 6784964"/>
              <a:gd name="connsiteX634" fmla="*/ 7847641 w 12216997"/>
              <a:gd name="connsiteY634" fmla="*/ 5684147 h 6784964"/>
              <a:gd name="connsiteX635" fmla="*/ 7845675 w 12216997"/>
              <a:gd name="connsiteY635" fmla="*/ 5689114 h 6784964"/>
              <a:gd name="connsiteX636" fmla="*/ 7835530 w 12216997"/>
              <a:gd name="connsiteY636" fmla="*/ 5711895 h 6784964"/>
              <a:gd name="connsiteX637" fmla="*/ 7825386 w 12216997"/>
              <a:gd name="connsiteY637" fmla="*/ 5734679 h 6784964"/>
              <a:gd name="connsiteX638" fmla="*/ 7814658 w 12216997"/>
              <a:gd name="connsiteY638" fmla="*/ 5757115 h 6784964"/>
              <a:gd name="connsiteX639" fmla="*/ 7803404 w 12216997"/>
              <a:gd name="connsiteY639" fmla="*/ 5778622 h 6784964"/>
              <a:gd name="connsiteX640" fmla="*/ 7791843 w 12216997"/>
              <a:gd name="connsiteY640" fmla="*/ 5800100 h 6784964"/>
              <a:gd name="connsiteX641" fmla="*/ 7779449 w 12216997"/>
              <a:gd name="connsiteY641" fmla="*/ 5820620 h 6784964"/>
              <a:gd name="connsiteX642" fmla="*/ 7767055 w 12216997"/>
              <a:gd name="connsiteY642" fmla="*/ 5841140 h 6784964"/>
              <a:gd name="connsiteX643" fmla="*/ 7753800 w 12216997"/>
              <a:gd name="connsiteY643" fmla="*/ 5860994 h 6784964"/>
              <a:gd name="connsiteX644" fmla="*/ 7740267 w 12216997"/>
              <a:gd name="connsiteY644" fmla="*/ 5880529 h 6784964"/>
              <a:gd name="connsiteX645" fmla="*/ 7726206 w 12216997"/>
              <a:gd name="connsiteY645" fmla="*/ 5899135 h 6784964"/>
              <a:gd name="connsiteX646" fmla="*/ 7711535 w 12216997"/>
              <a:gd name="connsiteY646" fmla="*/ 5917684 h 6784964"/>
              <a:gd name="connsiteX647" fmla="*/ 7696613 w 12216997"/>
              <a:gd name="connsiteY647" fmla="*/ 5935622 h 6784964"/>
              <a:gd name="connsiteX648" fmla="*/ 7680830 w 12216997"/>
              <a:gd name="connsiteY648" fmla="*/ 5952893 h 6784964"/>
              <a:gd name="connsiteX649" fmla="*/ 7664770 w 12216997"/>
              <a:gd name="connsiteY649" fmla="*/ 5969846 h 6784964"/>
              <a:gd name="connsiteX650" fmla="*/ 7655990 w 12216997"/>
              <a:gd name="connsiteY650" fmla="*/ 5978106 h 6784964"/>
              <a:gd name="connsiteX651" fmla="*/ 7647489 w 12216997"/>
              <a:gd name="connsiteY651" fmla="*/ 5986684 h 6784964"/>
              <a:gd name="connsiteX652" fmla="*/ 7638736 w 12216997"/>
              <a:gd name="connsiteY652" fmla="*/ 5994653 h 6784964"/>
              <a:gd name="connsiteX653" fmla="*/ 7629957 w 12216997"/>
              <a:gd name="connsiteY653" fmla="*/ 6002913 h 6784964"/>
              <a:gd name="connsiteX654" fmla="*/ 7620899 w 12216997"/>
              <a:gd name="connsiteY654" fmla="*/ 6010854 h 6784964"/>
              <a:gd name="connsiteX655" fmla="*/ 7611563 w 12216997"/>
              <a:gd name="connsiteY655" fmla="*/ 6018474 h 6784964"/>
              <a:gd name="connsiteX656" fmla="*/ 7602507 w 12216997"/>
              <a:gd name="connsiteY656" fmla="*/ 6026414 h 6784964"/>
              <a:gd name="connsiteX657" fmla="*/ 7593198 w 12216997"/>
              <a:gd name="connsiteY657" fmla="*/ 6033746 h 6784964"/>
              <a:gd name="connsiteX658" fmla="*/ 7583891 w 12216997"/>
              <a:gd name="connsiteY658" fmla="*/ 6041075 h 6784964"/>
              <a:gd name="connsiteX659" fmla="*/ 7573972 w 12216997"/>
              <a:gd name="connsiteY659" fmla="*/ 6048349 h 6784964"/>
              <a:gd name="connsiteX660" fmla="*/ 7564387 w 12216997"/>
              <a:gd name="connsiteY660" fmla="*/ 6055361 h 6784964"/>
              <a:gd name="connsiteX661" fmla="*/ 7554496 w 12216997"/>
              <a:gd name="connsiteY661" fmla="*/ 6062344 h 6784964"/>
              <a:gd name="connsiteX662" fmla="*/ 7544326 w 12216997"/>
              <a:gd name="connsiteY662" fmla="*/ 6069007 h 6784964"/>
              <a:gd name="connsiteX663" fmla="*/ 7534463 w 12216997"/>
              <a:gd name="connsiteY663" fmla="*/ 6075700 h 6784964"/>
              <a:gd name="connsiteX664" fmla="*/ 7524321 w 12216997"/>
              <a:gd name="connsiteY664" fmla="*/ 6082073 h 6784964"/>
              <a:gd name="connsiteX665" fmla="*/ 7513848 w 12216997"/>
              <a:gd name="connsiteY665" fmla="*/ 6088708 h 6784964"/>
              <a:gd name="connsiteX666" fmla="*/ 7503455 w 12216997"/>
              <a:gd name="connsiteY666" fmla="*/ 6094471 h 6784964"/>
              <a:gd name="connsiteX667" fmla="*/ 7493009 w 12216997"/>
              <a:gd name="connsiteY667" fmla="*/ 6100818 h 6784964"/>
              <a:gd name="connsiteX668" fmla="*/ 7482033 w 12216997"/>
              <a:gd name="connsiteY668" fmla="*/ 6106232 h 6784964"/>
              <a:gd name="connsiteX669" fmla="*/ 7471615 w 12216997"/>
              <a:gd name="connsiteY669" fmla="*/ 6112286 h 6784964"/>
              <a:gd name="connsiteX670" fmla="*/ 7460666 w 12216997"/>
              <a:gd name="connsiteY670" fmla="*/ 6117412 h 6784964"/>
              <a:gd name="connsiteX671" fmla="*/ 7449387 w 12216997"/>
              <a:gd name="connsiteY671" fmla="*/ 6122798 h 6784964"/>
              <a:gd name="connsiteX672" fmla="*/ 7438439 w 12216997"/>
              <a:gd name="connsiteY672" fmla="*/ 6127924 h 6784964"/>
              <a:gd name="connsiteX673" fmla="*/ 7427187 w 12216997"/>
              <a:gd name="connsiteY673" fmla="*/ 6133021 h 6784964"/>
              <a:gd name="connsiteX674" fmla="*/ 7415682 w 12216997"/>
              <a:gd name="connsiteY674" fmla="*/ 6137508 h 6784964"/>
              <a:gd name="connsiteX675" fmla="*/ 7404179 w 12216997"/>
              <a:gd name="connsiteY675" fmla="*/ 6141995 h 6784964"/>
              <a:gd name="connsiteX676" fmla="*/ 7392649 w 12216997"/>
              <a:gd name="connsiteY676" fmla="*/ 6146774 h 6784964"/>
              <a:gd name="connsiteX677" fmla="*/ 7380894 w 12216997"/>
              <a:gd name="connsiteY677" fmla="*/ 6150650 h 6784964"/>
              <a:gd name="connsiteX678" fmla="*/ 7369113 w 12216997"/>
              <a:gd name="connsiteY678" fmla="*/ 6154819 h 6784964"/>
              <a:gd name="connsiteX679" fmla="*/ 7357053 w 12216997"/>
              <a:gd name="connsiteY679" fmla="*/ 6158667 h 6784964"/>
              <a:gd name="connsiteX680" fmla="*/ 7345328 w 12216997"/>
              <a:gd name="connsiteY680" fmla="*/ 6162254 h 6784964"/>
              <a:gd name="connsiteX681" fmla="*/ 7333017 w 12216997"/>
              <a:gd name="connsiteY681" fmla="*/ 6165492 h 6784964"/>
              <a:gd name="connsiteX682" fmla="*/ 7320680 w 12216997"/>
              <a:gd name="connsiteY682" fmla="*/ 6169022 h 6784964"/>
              <a:gd name="connsiteX683" fmla="*/ 7308093 w 12216997"/>
              <a:gd name="connsiteY683" fmla="*/ 6171943 h 6784964"/>
              <a:gd name="connsiteX684" fmla="*/ 7295809 w 12216997"/>
              <a:gd name="connsiteY684" fmla="*/ 6174892 h 6784964"/>
              <a:gd name="connsiteX685" fmla="*/ 7283528 w 12216997"/>
              <a:gd name="connsiteY685" fmla="*/ 6177842 h 6784964"/>
              <a:gd name="connsiteX686" fmla="*/ 7270689 w 12216997"/>
              <a:gd name="connsiteY686" fmla="*/ 6180152 h 6784964"/>
              <a:gd name="connsiteX687" fmla="*/ 7258184 w 12216997"/>
              <a:gd name="connsiteY687" fmla="*/ 6182200 h 6784964"/>
              <a:gd name="connsiteX688" fmla="*/ 7245373 w 12216997"/>
              <a:gd name="connsiteY688" fmla="*/ 6184220 h 6784964"/>
              <a:gd name="connsiteX689" fmla="*/ 7232534 w 12216997"/>
              <a:gd name="connsiteY689" fmla="*/ 6186530 h 6784964"/>
              <a:gd name="connsiteX690" fmla="*/ 7219473 w 12216997"/>
              <a:gd name="connsiteY690" fmla="*/ 6187940 h 6784964"/>
              <a:gd name="connsiteX691" fmla="*/ 7206717 w 12216997"/>
              <a:gd name="connsiteY691" fmla="*/ 6189380 h 6784964"/>
              <a:gd name="connsiteX692" fmla="*/ 7193683 w 12216997"/>
              <a:gd name="connsiteY692" fmla="*/ 6190500 h 6784964"/>
              <a:gd name="connsiteX693" fmla="*/ 7180648 w 12216997"/>
              <a:gd name="connsiteY693" fmla="*/ 6191619 h 6784964"/>
              <a:gd name="connsiteX694" fmla="*/ 7167337 w 12216997"/>
              <a:gd name="connsiteY694" fmla="*/ 6192419 h 6784964"/>
              <a:gd name="connsiteX695" fmla="*/ 7154025 w 12216997"/>
              <a:gd name="connsiteY695" fmla="*/ 6193221 h 6784964"/>
              <a:gd name="connsiteX696" fmla="*/ 7140767 w 12216997"/>
              <a:gd name="connsiteY696" fmla="*/ 6193441 h 6784964"/>
              <a:gd name="connsiteX697" fmla="*/ 7127509 w 12216997"/>
              <a:gd name="connsiteY697" fmla="*/ 6193661 h 6784964"/>
              <a:gd name="connsiteX698" fmla="*/ 7114280 w 12216997"/>
              <a:gd name="connsiteY698" fmla="*/ 6193590 h 6784964"/>
              <a:gd name="connsiteX699" fmla="*/ 7101077 w 12216997"/>
              <a:gd name="connsiteY699" fmla="*/ 6193228 h 6784964"/>
              <a:gd name="connsiteX700" fmla="*/ 7087263 w 12216997"/>
              <a:gd name="connsiteY700" fmla="*/ 6192810 h 6784964"/>
              <a:gd name="connsiteX701" fmla="*/ 7073783 w 12216997"/>
              <a:gd name="connsiteY701" fmla="*/ 6192130 h 6784964"/>
              <a:gd name="connsiteX702" fmla="*/ 7060024 w 12216997"/>
              <a:gd name="connsiteY702" fmla="*/ 6191130 h 6784964"/>
              <a:gd name="connsiteX703" fmla="*/ 7046598 w 12216997"/>
              <a:gd name="connsiteY703" fmla="*/ 6189869 h 6784964"/>
              <a:gd name="connsiteX704" fmla="*/ 7032867 w 12216997"/>
              <a:gd name="connsiteY704" fmla="*/ 6188579 h 6784964"/>
              <a:gd name="connsiteX705" fmla="*/ 7018885 w 12216997"/>
              <a:gd name="connsiteY705" fmla="*/ 6186680 h 6784964"/>
              <a:gd name="connsiteX706" fmla="*/ 7005209 w 12216997"/>
              <a:gd name="connsiteY706" fmla="*/ 6184808 h 6784964"/>
              <a:gd name="connsiteX707" fmla="*/ 6991254 w 12216997"/>
              <a:gd name="connsiteY707" fmla="*/ 6182618 h 6784964"/>
              <a:gd name="connsiteX708" fmla="*/ 6977299 w 12216997"/>
              <a:gd name="connsiteY708" fmla="*/ 6180429 h 6784964"/>
              <a:gd name="connsiteX709" fmla="*/ 6963372 w 12216997"/>
              <a:gd name="connsiteY709" fmla="*/ 6177947 h 6784964"/>
              <a:gd name="connsiteX710" fmla="*/ 6949805 w 12216997"/>
              <a:gd name="connsiteY710" fmla="*/ 6174915 h 6784964"/>
              <a:gd name="connsiteX711" fmla="*/ 6935654 w 12216997"/>
              <a:gd name="connsiteY711" fmla="*/ 6171534 h 6784964"/>
              <a:gd name="connsiteX712" fmla="*/ 6921781 w 12216997"/>
              <a:gd name="connsiteY712" fmla="*/ 6168472 h 6784964"/>
              <a:gd name="connsiteX713" fmla="*/ 6907658 w 12216997"/>
              <a:gd name="connsiteY713" fmla="*/ 6164802 h 6784964"/>
              <a:gd name="connsiteX714" fmla="*/ 6893894 w 12216997"/>
              <a:gd name="connsiteY714" fmla="*/ 6160579 h 6784964"/>
              <a:gd name="connsiteX715" fmla="*/ 6879854 w 12216997"/>
              <a:gd name="connsiteY715" fmla="*/ 6156037 h 6784964"/>
              <a:gd name="connsiteX716" fmla="*/ 6866172 w 12216997"/>
              <a:gd name="connsiteY716" fmla="*/ 6150941 h 6784964"/>
              <a:gd name="connsiteX717" fmla="*/ 6852767 w 12216997"/>
              <a:gd name="connsiteY717" fmla="*/ 6146165 h 6784964"/>
              <a:gd name="connsiteX718" fmla="*/ 6839114 w 12216997"/>
              <a:gd name="connsiteY718" fmla="*/ 6140780 h 6784964"/>
              <a:gd name="connsiteX719" fmla="*/ 6825460 w 12216997"/>
              <a:gd name="connsiteY719" fmla="*/ 6135395 h 6784964"/>
              <a:gd name="connsiteX720" fmla="*/ 6811832 w 12216997"/>
              <a:gd name="connsiteY720" fmla="*/ 6129719 h 6784964"/>
              <a:gd name="connsiteX721" fmla="*/ 6798537 w 12216997"/>
              <a:gd name="connsiteY721" fmla="*/ 6123781 h 6784964"/>
              <a:gd name="connsiteX722" fmla="*/ 6785243 w 12216997"/>
              <a:gd name="connsiteY722" fmla="*/ 6117844 h 6784964"/>
              <a:gd name="connsiteX723" fmla="*/ 6771697 w 12216997"/>
              <a:gd name="connsiteY723" fmla="*/ 6111297 h 6784964"/>
              <a:gd name="connsiteX724" fmla="*/ 6758457 w 12216997"/>
              <a:gd name="connsiteY724" fmla="*/ 6104778 h 6784964"/>
              <a:gd name="connsiteX725" fmla="*/ 6745550 w 12216997"/>
              <a:gd name="connsiteY725" fmla="*/ 6097998 h 6784964"/>
              <a:gd name="connsiteX726" fmla="*/ 6732669 w 12216997"/>
              <a:gd name="connsiteY726" fmla="*/ 6090928 h 6784964"/>
              <a:gd name="connsiteX727" fmla="*/ 6719512 w 12216997"/>
              <a:gd name="connsiteY727" fmla="*/ 6083538 h 6784964"/>
              <a:gd name="connsiteX728" fmla="*/ 6706686 w 12216997"/>
              <a:gd name="connsiteY728" fmla="*/ 6075886 h 6784964"/>
              <a:gd name="connsiteX729" fmla="*/ 6693832 w 12216997"/>
              <a:gd name="connsiteY729" fmla="*/ 6068523 h 6784964"/>
              <a:gd name="connsiteX730" fmla="*/ 6681061 w 12216997"/>
              <a:gd name="connsiteY730" fmla="*/ 6060292 h 6784964"/>
              <a:gd name="connsiteX731" fmla="*/ 6668568 w 12216997"/>
              <a:gd name="connsiteY731" fmla="*/ 6052378 h 6784964"/>
              <a:gd name="connsiteX732" fmla="*/ 6655824 w 12216997"/>
              <a:gd name="connsiteY732" fmla="*/ 6043855 h 6784964"/>
              <a:gd name="connsiteX733" fmla="*/ 6643385 w 12216997"/>
              <a:gd name="connsiteY733" fmla="*/ 6035360 h 6784964"/>
              <a:gd name="connsiteX734" fmla="*/ 6631001 w 12216997"/>
              <a:gd name="connsiteY734" fmla="*/ 6026285 h 6784964"/>
              <a:gd name="connsiteX735" fmla="*/ 6619199 w 12216997"/>
              <a:gd name="connsiteY735" fmla="*/ 6017558 h 6784964"/>
              <a:gd name="connsiteX736" fmla="*/ 6607148 w 12216997"/>
              <a:gd name="connsiteY736" fmla="*/ 6008219 h 6784964"/>
              <a:gd name="connsiteX737" fmla="*/ 6595096 w 12216997"/>
              <a:gd name="connsiteY737" fmla="*/ 5998883 h 6784964"/>
              <a:gd name="connsiteX738" fmla="*/ 6583099 w 12216997"/>
              <a:gd name="connsiteY738" fmla="*/ 5988965 h 6784964"/>
              <a:gd name="connsiteX739" fmla="*/ 6571434 w 12216997"/>
              <a:gd name="connsiteY739" fmla="*/ 5978784 h 6784964"/>
              <a:gd name="connsiteX740" fmla="*/ 6559741 w 12216997"/>
              <a:gd name="connsiteY740" fmla="*/ 5968895 h 6784964"/>
              <a:gd name="connsiteX741" fmla="*/ 6548714 w 12216997"/>
              <a:gd name="connsiteY741" fmla="*/ 5958482 h 6784964"/>
              <a:gd name="connsiteX742" fmla="*/ 6537105 w 12216997"/>
              <a:gd name="connsiteY742" fmla="*/ 5947720 h 6784964"/>
              <a:gd name="connsiteX743" fmla="*/ 6525772 w 12216997"/>
              <a:gd name="connsiteY743" fmla="*/ 5937279 h 6784964"/>
              <a:gd name="connsiteX744" fmla="*/ 6514800 w 12216997"/>
              <a:gd name="connsiteY744" fmla="*/ 5926286 h 6784964"/>
              <a:gd name="connsiteX745" fmla="*/ 6503882 w 12216997"/>
              <a:gd name="connsiteY745" fmla="*/ 5914710 h 6784964"/>
              <a:gd name="connsiteX746" fmla="*/ 6493241 w 12216997"/>
              <a:gd name="connsiteY746" fmla="*/ 5903455 h 6784964"/>
              <a:gd name="connsiteX747" fmla="*/ 6482351 w 12216997"/>
              <a:gd name="connsiteY747" fmla="*/ 5891589 h 6784964"/>
              <a:gd name="connsiteX748" fmla="*/ 6471486 w 12216997"/>
              <a:gd name="connsiteY748" fmla="*/ 5879433 h 6784964"/>
              <a:gd name="connsiteX749" fmla="*/ 6460624 w 12216997"/>
              <a:gd name="connsiteY749" fmla="*/ 5867276 h 6784964"/>
              <a:gd name="connsiteX750" fmla="*/ 6450092 w 12216997"/>
              <a:gd name="connsiteY750" fmla="*/ 5854859 h 6784964"/>
              <a:gd name="connsiteX751" fmla="*/ 6439561 w 12216997"/>
              <a:gd name="connsiteY751" fmla="*/ 5842440 h 6784964"/>
              <a:gd name="connsiteX752" fmla="*/ 6429363 w 12216997"/>
              <a:gd name="connsiteY752" fmla="*/ 5829761 h 6784964"/>
              <a:gd name="connsiteX753" fmla="*/ 6425996 w 12216997"/>
              <a:gd name="connsiteY753" fmla="*/ 5825583 h 6784964"/>
              <a:gd name="connsiteX754" fmla="*/ 6422443 w 12216997"/>
              <a:gd name="connsiteY754" fmla="*/ 5829854 h 6784964"/>
              <a:gd name="connsiteX755" fmla="*/ 6404111 w 12216997"/>
              <a:gd name="connsiteY755" fmla="*/ 5849915 h 6784964"/>
              <a:gd name="connsiteX756" fmla="*/ 6385456 w 12216997"/>
              <a:gd name="connsiteY756" fmla="*/ 5869606 h 6784964"/>
              <a:gd name="connsiteX757" fmla="*/ 6375258 w 12216997"/>
              <a:gd name="connsiteY757" fmla="*/ 5879200 h 6784964"/>
              <a:gd name="connsiteX758" fmla="*/ 6365384 w 12216997"/>
              <a:gd name="connsiteY758" fmla="*/ 5889164 h 6784964"/>
              <a:gd name="connsiteX759" fmla="*/ 6355218 w 12216997"/>
              <a:gd name="connsiteY759" fmla="*/ 5898420 h 6784964"/>
              <a:gd name="connsiteX760" fmla="*/ 6345021 w 12216997"/>
              <a:gd name="connsiteY760" fmla="*/ 5908013 h 6784964"/>
              <a:gd name="connsiteX761" fmla="*/ 6334500 w 12216997"/>
              <a:gd name="connsiteY761" fmla="*/ 5917237 h 6784964"/>
              <a:gd name="connsiteX762" fmla="*/ 6323658 w 12216997"/>
              <a:gd name="connsiteY762" fmla="*/ 5926088 h 6784964"/>
              <a:gd name="connsiteX763" fmla="*/ 6313137 w 12216997"/>
              <a:gd name="connsiteY763" fmla="*/ 5935311 h 6784964"/>
              <a:gd name="connsiteX764" fmla="*/ 6302325 w 12216997"/>
              <a:gd name="connsiteY764" fmla="*/ 5943826 h 6784964"/>
              <a:gd name="connsiteX765" fmla="*/ 6291514 w 12216997"/>
              <a:gd name="connsiteY765" fmla="*/ 5952341 h 6784964"/>
              <a:gd name="connsiteX766" fmla="*/ 6279995 w 12216997"/>
              <a:gd name="connsiteY766" fmla="*/ 5960790 h 6784964"/>
              <a:gd name="connsiteX767" fmla="*/ 6268861 w 12216997"/>
              <a:gd name="connsiteY767" fmla="*/ 5968933 h 6784964"/>
              <a:gd name="connsiteX768" fmla="*/ 6257372 w 12216997"/>
              <a:gd name="connsiteY768" fmla="*/ 5977044 h 6784964"/>
              <a:gd name="connsiteX769" fmla="*/ 6245559 w 12216997"/>
              <a:gd name="connsiteY769" fmla="*/ 5984784 h 6784964"/>
              <a:gd name="connsiteX770" fmla="*/ 6234103 w 12216997"/>
              <a:gd name="connsiteY770" fmla="*/ 5992557 h 6784964"/>
              <a:gd name="connsiteX771" fmla="*/ 6222323 w 12216997"/>
              <a:gd name="connsiteY771" fmla="*/ 5999960 h 6784964"/>
              <a:gd name="connsiteX772" fmla="*/ 6210158 w 12216997"/>
              <a:gd name="connsiteY772" fmla="*/ 6007667 h 6784964"/>
              <a:gd name="connsiteX773" fmla="*/ 6198087 w 12216997"/>
              <a:gd name="connsiteY773" fmla="*/ 6014361 h 6784964"/>
              <a:gd name="connsiteX774" fmla="*/ 6185953 w 12216997"/>
              <a:gd name="connsiteY774" fmla="*/ 6021731 h 6784964"/>
              <a:gd name="connsiteX775" fmla="*/ 6173205 w 12216997"/>
              <a:gd name="connsiteY775" fmla="*/ 6028021 h 6784964"/>
              <a:gd name="connsiteX776" fmla="*/ 6161103 w 12216997"/>
              <a:gd name="connsiteY776" fmla="*/ 6035054 h 6784964"/>
              <a:gd name="connsiteX777" fmla="*/ 6148387 w 12216997"/>
              <a:gd name="connsiteY777" fmla="*/ 6041006 h 6784964"/>
              <a:gd name="connsiteX778" fmla="*/ 6135285 w 12216997"/>
              <a:gd name="connsiteY778" fmla="*/ 6047263 h 6784964"/>
              <a:gd name="connsiteX779" fmla="*/ 6122569 w 12216997"/>
              <a:gd name="connsiteY779" fmla="*/ 6053217 h 6784964"/>
              <a:gd name="connsiteX780" fmla="*/ 6109499 w 12216997"/>
              <a:gd name="connsiteY780" fmla="*/ 6059137 h 6784964"/>
              <a:gd name="connsiteX781" fmla="*/ 6096137 w 12216997"/>
              <a:gd name="connsiteY781" fmla="*/ 6064349 h 6784964"/>
              <a:gd name="connsiteX782" fmla="*/ 6082777 w 12216997"/>
              <a:gd name="connsiteY782" fmla="*/ 6069561 h 6784964"/>
              <a:gd name="connsiteX783" fmla="*/ 6069383 w 12216997"/>
              <a:gd name="connsiteY783" fmla="*/ 6075110 h 6784964"/>
              <a:gd name="connsiteX784" fmla="*/ 6055731 w 12216997"/>
              <a:gd name="connsiteY784" fmla="*/ 6079613 h 6784964"/>
              <a:gd name="connsiteX785" fmla="*/ 6042046 w 12216997"/>
              <a:gd name="connsiteY785" fmla="*/ 6084455 h 6784964"/>
              <a:gd name="connsiteX786" fmla="*/ 6028042 w 12216997"/>
              <a:gd name="connsiteY786" fmla="*/ 6088925 h 6784964"/>
              <a:gd name="connsiteX787" fmla="*/ 6014419 w 12216997"/>
              <a:gd name="connsiteY787" fmla="*/ 6093092 h 6784964"/>
              <a:gd name="connsiteX788" fmla="*/ 6000120 w 12216997"/>
              <a:gd name="connsiteY788" fmla="*/ 6096853 h 6784964"/>
              <a:gd name="connsiteX789" fmla="*/ 5985790 w 12216997"/>
              <a:gd name="connsiteY789" fmla="*/ 6100953 h 6784964"/>
              <a:gd name="connsiteX790" fmla="*/ 5971170 w 12216997"/>
              <a:gd name="connsiteY790" fmla="*/ 6104345 h 6784964"/>
              <a:gd name="connsiteX791" fmla="*/ 5956903 w 12216997"/>
              <a:gd name="connsiteY791" fmla="*/ 6107770 h 6784964"/>
              <a:gd name="connsiteX792" fmla="*/ 5942637 w 12216997"/>
              <a:gd name="connsiteY792" fmla="*/ 6111195 h 6784964"/>
              <a:gd name="connsiteX793" fmla="*/ 5927726 w 12216997"/>
              <a:gd name="connsiteY793" fmla="*/ 6113879 h 6784964"/>
              <a:gd name="connsiteX794" fmla="*/ 5913200 w 12216997"/>
              <a:gd name="connsiteY794" fmla="*/ 6116258 h 6784964"/>
              <a:gd name="connsiteX795" fmla="*/ 5898321 w 12216997"/>
              <a:gd name="connsiteY795" fmla="*/ 6118605 h 6784964"/>
              <a:gd name="connsiteX796" fmla="*/ 5883408 w 12216997"/>
              <a:gd name="connsiteY796" fmla="*/ 6121288 h 6784964"/>
              <a:gd name="connsiteX797" fmla="*/ 5868237 w 12216997"/>
              <a:gd name="connsiteY797" fmla="*/ 6122926 h 6784964"/>
              <a:gd name="connsiteX798" fmla="*/ 5853421 w 12216997"/>
              <a:gd name="connsiteY798" fmla="*/ 6124598 h 6784964"/>
              <a:gd name="connsiteX799" fmla="*/ 5838282 w 12216997"/>
              <a:gd name="connsiteY799" fmla="*/ 6125899 h 6784964"/>
              <a:gd name="connsiteX800" fmla="*/ 5823143 w 12216997"/>
              <a:gd name="connsiteY800" fmla="*/ 6127199 h 6784964"/>
              <a:gd name="connsiteX801" fmla="*/ 5807680 w 12216997"/>
              <a:gd name="connsiteY801" fmla="*/ 6128129 h 6784964"/>
              <a:gd name="connsiteX802" fmla="*/ 5792217 w 12216997"/>
              <a:gd name="connsiteY802" fmla="*/ 6129059 h 6784964"/>
              <a:gd name="connsiteX803" fmla="*/ 5776820 w 12216997"/>
              <a:gd name="connsiteY803" fmla="*/ 6129315 h 6784964"/>
              <a:gd name="connsiteX804" fmla="*/ 5761419 w 12216997"/>
              <a:gd name="connsiteY804" fmla="*/ 6129569 h 6784964"/>
              <a:gd name="connsiteX805" fmla="*/ 5746053 w 12216997"/>
              <a:gd name="connsiteY805" fmla="*/ 6129488 h 6784964"/>
              <a:gd name="connsiteX806" fmla="*/ 5730718 w 12216997"/>
              <a:gd name="connsiteY806" fmla="*/ 6129068 h 6784964"/>
              <a:gd name="connsiteX807" fmla="*/ 5714673 w 12216997"/>
              <a:gd name="connsiteY807" fmla="*/ 6128582 h 6784964"/>
              <a:gd name="connsiteX808" fmla="*/ 5699016 w 12216997"/>
              <a:gd name="connsiteY808" fmla="*/ 6127792 h 6784964"/>
              <a:gd name="connsiteX809" fmla="*/ 5683036 w 12216997"/>
              <a:gd name="connsiteY809" fmla="*/ 6126631 h 6784964"/>
              <a:gd name="connsiteX810" fmla="*/ 5667441 w 12216997"/>
              <a:gd name="connsiteY810" fmla="*/ 6125166 h 6784964"/>
              <a:gd name="connsiteX811" fmla="*/ 5651490 w 12216997"/>
              <a:gd name="connsiteY811" fmla="*/ 6123668 h 6784964"/>
              <a:gd name="connsiteX812" fmla="*/ 5635252 w 12216997"/>
              <a:gd name="connsiteY812" fmla="*/ 6121461 h 6784964"/>
              <a:gd name="connsiteX813" fmla="*/ 5619365 w 12216997"/>
              <a:gd name="connsiteY813" fmla="*/ 6119288 h 6784964"/>
              <a:gd name="connsiteX814" fmla="*/ 5603158 w 12216997"/>
              <a:gd name="connsiteY814" fmla="*/ 6116744 h 6784964"/>
              <a:gd name="connsiteX815" fmla="*/ 5586948 w 12216997"/>
              <a:gd name="connsiteY815" fmla="*/ 6114201 h 6784964"/>
              <a:gd name="connsiteX816" fmla="*/ 5570773 w 12216997"/>
              <a:gd name="connsiteY816" fmla="*/ 6111319 h 6784964"/>
              <a:gd name="connsiteX817" fmla="*/ 5555013 w 12216997"/>
              <a:gd name="connsiteY817" fmla="*/ 6107797 h 6784964"/>
              <a:gd name="connsiteX818" fmla="*/ 5538576 w 12216997"/>
              <a:gd name="connsiteY818" fmla="*/ 6103870 h 6784964"/>
              <a:gd name="connsiteX819" fmla="*/ 5522464 w 12216997"/>
              <a:gd name="connsiteY819" fmla="*/ 6100314 h 6784964"/>
              <a:gd name="connsiteX820" fmla="*/ 5506059 w 12216997"/>
              <a:gd name="connsiteY820" fmla="*/ 6096051 h 6784964"/>
              <a:gd name="connsiteX821" fmla="*/ 5490072 w 12216997"/>
              <a:gd name="connsiteY821" fmla="*/ 6091145 h 6784964"/>
              <a:gd name="connsiteX822" fmla="*/ 5473763 w 12216997"/>
              <a:gd name="connsiteY822" fmla="*/ 6085869 h 6784964"/>
              <a:gd name="connsiteX823" fmla="*/ 5457873 w 12216997"/>
              <a:gd name="connsiteY823" fmla="*/ 6079951 h 6784964"/>
              <a:gd name="connsiteX824" fmla="*/ 5442302 w 12216997"/>
              <a:gd name="connsiteY824" fmla="*/ 6074404 h 6784964"/>
              <a:gd name="connsiteX825" fmla="*/ 5426444 w 12216997"/>
              <a:gd name="connsiteY825" fmla="*/ 6068149 h 6784964"/>
              <a:gd name="connsiteX826" fmla="*/ 5410583 w 12216997"/>
              <a:gd name="connsiteY826" fmla="*/ 6061894 h 6784964"/>
              <a:gd name="connsiteX827" fmla="*/ 5394755 w 12216997"/>
              <a:gd name="connsiteY827" fmla="*/ 6055302 h 6784964"/>
              <a:gd name="connsiteX828" fmla="*/ 5379313 w 12216997"/>
              <a:gd name="connsiteY828" fmla="*/ 6048404 h 6784964"/>
              <a:gd name="connsiteX829" fmla="*/ 5363872 w 12216997"/>
              <a:gd name="connsiteY829" fmla="*/ 6041508 h 6784964"/>
              <a:gd name="connsiteX830" fmla="*/ 5348137 w 12216997"/>
              <a:gd name="connsiteY830" fmla="*/ 6033904 h 6784964"/>
              <a:gd name="connsiteX831" fmla="*/ 5332760 w 12216997"/>
              <a:gd name="connsiteY831" fmla="*/ 6026332 h 6784964"/>
              <a:gd name="connsiteX832" fmla="*/ 5317767 w 12216997"/>
              <a:gd name="connsiteY832" fmla="*/ 6018457 h 6784964"/>
              <a:gd name="connsiteX833" fmla="*/ 5302806 w 12216997"/>
              <a:gd name="connsiteY833" fmla="*/ 6010244 h 6784964"/>
              <a:gd name="connsiteX834" fmla="*/ 5287523 w 12216997"/>
              <a:gd name="connsiteY834" fmla="*/ 6001660 h 6784964"/>
              <a:gd name="connsiteX835" fmla="*/ 5272625 w 12216997"/>
              <a:gd name="connsiteY835" fmla="*/ 5992773 h 6784964"/>
              <a:gd name="connsiteX836" fmla="*/ 5257696 w 12216997"/>
              <a:gd name="connsiteY836" fmla="*/ 5984222 h 6784964"/>
              <a:gd name="connsiteX837" fmla="*/ 5242862 w 12216997"/>
              <a:gd name="connsiteY837" fmla="*/ 5974661 h 6784964"/>
              <a:gd name="connsiteX838" fmla="*/ 5228352 w 12216997"/>
              <a:gd name="connsiteY838" fmla="*/ 5965468 h 6784964"/>
              <a:gd name="connsiteX839" fmla="*/ 5213549 w 12216997"/>
              <a:gd name="connsiteY839" fmla="*/ 5955568 h 6784964"/>
              <a:gd name="connsiteX840" fmla="*/ 5199103 w 12216997"/>
              <a:gd name="connsiteY840" fmla="*/ 5945702 h 6784964"/>
              <a:gd name="connsiteX841" fmla="*/ 5184716 w 12216997"/>
              <a:gd name="connsiteY841" fmla="*/ 5935160 h 6784964"/>
              <a:gd name="connsiteX842" fmla="*/ 5171009 w 12216997"/>
              <a:gd name="connsiteY842" fmla="*/ 5925024 h 6784964"/>
              <a:gd name="connsiteX843" fmla="*/ 5157010 w 12216997"/>
              <a:gd name="connsiteY843" fmla="*/ 5914178 h 6784964"/>
              <a:gd name="connsiteX844" fmla="*/ 5143012 w 12216997"/>
              <a:gd name="connsiteY844" fmla="*/ 5903333 h 6784964"/>
              <a:gd name="connsiteX845" fmla="*/ 5129077 w 12216997"/>
              <a:gd name="connsiteY845" fmla="*/ 5891812 h 6784964"/>
              <a:gd name="connsiteX846" fmla="*/ 5115529 w 12216997"/>
              <a:gd name="connsiteY846" fmla="*/ 5879988 h 6784964"/>
              <a:gd name="connsiteX847" fmla="*/ 5101947 w 12216997"/>
              <a:gd name="connsiteY847" fmla="*/ 5868502 h 6784964"/>
              <a:gd name="connsiteX848" fmla="*/ 5089139 w 12216997"/>
              <a:gd name="connsiteY848" fmla="*/ 5856406 h 6784964"/>
              <a:gd name="connsiteX849" fmla="*/ 5075655 w 12216997"/>
              <a:gd name="connsiteY849" fmla="*/ 5843908 h 6784964"/>
              <a:gd name="connsiteX850" fmla="*/ 5062492 w 12216997"/>
              <a:gd name="connsiteY850" fmla="*/ 5831778 h 6784964"/>
              <a:gd name="connsiteX851" fmla="*/ 5049746 w 12216997"/>
              <a:gd name="connsiteY851" fmla="*/ 5819009 h 6784964"/>
              <a:gd name="connsiteX852" fmla="*/ 5037065 w 12216997"/>
              <a:gd name="connsiteY852" fmla="*/ 5805565 h 6784964"/>
              <a:gd name="connsiteX853" fmla="*/ 5024708 w 12216997"/>
              <a:gd name="connsiteY853" fmla="*/ 5792490 h 6784964"/>
              <a:gd name="connsiteX854" fmla="*/ 5012058 w 12216997"/>
              <a:gd name="connsiteY854" fmla="*/ 5778709 h 6784964"/>
              <a:gd name="connsiteX855" fmla="*/ 4999439 w 12216997"/>
              <a:gd name="connsiteY855" fmla="*/ 5764588 h 6784964"/>
              <a:gd name="connsiteX856" fmla="*/ 4986821 w 12216997"/>
              <a:gd name="connsiteY856" fmla="*/ 5750469 h 6784964"/>
              <a:gd name="connsiteX857" fmla="*/ 4974588 w 12216997"/>
              <a:gd name="connsiteY857" fmla="*/ 5736045 h 6784964"/>
              <a:gd name="connsiteX858" fmla="*/ 4962356 w 12216997"/>
              <a:gd name="connsiteY858" fmla="*/ 5721623 h 6784964"/>
              <a:gd name="connsiteX859" fmla="*/ 4950510 w 12216997"/>
              <a:gd name="connsiteY859" fmla="*/ 5706895 h 6784964"/>
              <a:gd name="connsiteX860" fmla="*/ 4938342 w 12216997"/>
              <a:gd name="connsiteY860" fmla="*/ 5691796 h 6784964"/>
              <a:gd name="connsiteX861" fmla="*/ 4926560 w 12216997"/>
              <a:gd name="connsiteY861" fmla="*/ 5676395 h 6784964"/>
              <a:gd name="connsiteX862" fmla="*/ 4915132 w 12216997"/>
              <a:gd name="connsiteY862" fmla="*/ 5661024 h 6784964"/>
              <a:gd name="connsiteX863" fmla="*/ 4903380 w 12216997"/>
              <a:gd name="connsiteY863" fmla="*/ 5645285 h 6784964"/>
              <a:gd name="connsiteX864" fmla="*/ 4891983 w 12216997"/>
              <a:gd name="connsiteY864" fmla="*/ 5629579 h 6784964"/>
              <a:gd name="connsiteX865" fmla="*/ 4880621 w 12216997"/>
              <a:gd name="connsiteY865" fmla="*/ 5613534 h 6784964"/>
              <a:gd name="connsiteX866" fmla="*/ 4869994 w 12216997"/>
              <a:gd name="connsiteY866" fmla="*/ 5597220 h 6784964"/>
              <a:gd name="connsiteX867" fmla="*/ 4858694 w 12216997"/>
              <a:gd name="connsiteY867" fmla="*/ 5580502 h 6784964"/>
              <a:gd name="connsiteX868" fmla="*/ 4848102 w 12216997"/>
              <a:gd name="connsiteY868" fmla="*/ 5563848 h 6784964"/>
              <a:gd name="connsiteX869" fmla="*/ 4837540 w 12216997"/>
              <a:gd name="connsiteY869" fmla="*/ 5546860 h 6784964"/>
              <a:gd name="connsiteX870" fmla="*/ 4826982 w 12216997"/>
              <a:gd name="connsiteY870" fmla="*/ 5529871 h 6784964"/>
              <a:gd name="connsiteX871" fmla="*/ 4826960 w 12216997"/>
              <a:gd name="connsiteY871" fmla="*/ 5529832 h 6784964"/>
              <a:gd name="connsiteX872" fmla="*/ 4824675 w 12216997"/>
              <a:gd name="connsiteY872" fmla="*/ 5535601 h 6784964"/>
              <a:gd name="connsiteX873" fmla="*/ 4812891 w 12216997"/>
              <a:gd name="connsiteY873" fmla="*/ 5562062 h 6784964"/>
              <a:gd name="connsiteX874" fmla="*/ 4801109 w 12216997"/>
              <a:gd name="connsiteY874" fmla="*/ 5588526 h 6784964"/>
              <a:gd name="connsiteX875" fmla="*/ 4788651 w 12216997"/>
              <a:gd name="connsiteY875" fmla="*/ 5614586 h 6784964"/>
              <a:gd name="connsiteX876" fmla="*/ 4775576 w 12216997"/>
              <a:gd name="connsiteY876" fmla="*/ 5639567 h 6784964"/>
              <a:gd name="connsiteX877" fmla="*/ 4762148 w 12216997"/>
              <a:gd name="connsiteY877" fmla="*/ 5664512 h 6784964"/>
              <a:gd name="connsiteX878" fmla="*/ 4747752 w 12216997"/>
              <a:gd name="connsiteY878" fmla="*/ 5688348 h 6784964"/>
              <a:gd name="connsiteX879" fmla="*/ 4733357 w 12216997"/>
              <a:gd name="connsiteY879" fmla="*/ 5712182 h 6784964"/>
              <a:gd name="connsiteX880" fmla="*/ 4717964 w 12216997"/>
              <a:gd name="connsiteY880" fmla="*/ 5735243 h 6784964"/>
              <a:gd name="connsiteX881" fmla="*/ 4702244 w 12216997"/>
              <a:gd name="connsiteY881" fmla="*/ 5757933 h 6784964"/>
              <a:gd name="connsiteX882" fmla="*/ 4685911 w 12216997"/>
              <a:gd name="connsiteY882" fmla="*/ 5779544 h 6784964"/>
              <a:gd name="connsiteX883" fmla="*/ 4668870 w 12216997"/>
              <a:gd name="connsiteY883" fmla="*/ 5801088 h 6784964"/>
              <a:gd name="connsiteX884" fmla="*/ 4651537 w 12216997"/>
              <a:gd name="connsiteY884" fmla="*/ 5821925 h 6784964"/>
              <a:gd name="connsiteX885" fmla="*/ 4633206 w 12216997"/>
              <a:gd name="connsiteY885" fmla="*/ 5841985 h 6784964"/>
              <a:gd name="connsiteX886" fmla="*/ 4614552 w 12216997"/>
              <a:gd name="connsiteY886" fmla="*/ 5861676 h 6784964"/>
              <a:gd name="connsiteX887" fmla="*/ 4604354 w 12216997"/>
              <a:gd name="connsiteY887" fmla="*/ 5871270 h 6784964"/>
              <a:gd name="connsiteX888" fmla="*/ 4594478 w 12216997"/>
              <a:gd name="connsiteY888" fmla="*/ 5881234 h 6784964"/>
              <a:gd name="connsiteX889" fmla="*/ 4584313 w 12216997"/>
              <a:gd name="connsiteY889" fmla="*/ 5890490 h 6784964"/>
              <a:gd name="connsiteX890" fmla="*/ 4574116 w 12216997"/>
              <a:gd name="connsiteY890" fmla="*/ 5900083 h 6784964"/>
              <a:gd name="connsiteX891" fmla="*/ 4563594 w 12216997"/>
              <a:gd name="connsiteY891" fmla="*/ 5909307 h 6784964"/>
              <a:gd name="connsiteX892" fmla="*/ 4552751 w 12216997"/>
              <a:gd name="connsiteY892" fmla="*/ 5918159 h 6784964"/>
              <a:gd name="connsiteX893" fmla="*/ 4542231 w 12216997"/>
              <a:gd name="connsiteY893" fmla="*/ 5927380 h 6784964"/>
              <a:gd name="connsiteX894" fmla="*/ 4531419 w 12216997"/>
              <a:gd name="connsiteY894" fmla="*/ 5935897 h 6784964"/>
              <a:gd name="connsiteX895" fmla="*/ 4520610 w 12216997"/>
              <a:gd name="connsiteY895" fmla="*/ 5944411 h 6784964"/>
              <a:gd name="connsiteX896" fmla="*/ 4509088 w 12216997"/>
              <a:gd name="connsiteY896" fmla="*/ 5952859 h 6784964"/>
              <a:gd name="connsiteX897" fmla="*/ 4497954 w 12216997"/>
              <a:gd name="connsiteY897" fmla="*/ 5961004 h 6784964"/>
              <a:gd name="connsiteX898" fmla="*/ 4486467 w 12216997"/>
              <a:gd name="connsiteY898" fmla="*/ 5969115 h 6784964"/>
              <a:gd name="connsiteX899" fmla="*/ 4474654 w 12216997"/>
              <a:gd name="connsiteY899" fmla="*/ 5976854 h 6784964"/>
              <a:gd name="connsiteX900" fmla="*/ 4463197 w 12216997"/>
              <a:gd name="connsiteY900" fmla="*/ 5984628 h 6784964"/>
              <a:gd name="connsiteX901" fmla="*/ 4451418 w 12216997"/>
              <a:gd name="connsiteY901" fmla="*/ 5992030 h 6784964"/>
              <a:gd name="connsiteX902" fmla="*/ 4439253 w 12216997"/>
              <a:gd name="connsiteY902" fmla="*/ 5999736 h 6784964"/>
              <a:gd name="connsiteX903" fmla="*/ 4427182 w 12216997"/>
              <a:gd name="connsiteY903" fmla="*/ 6006431 h 6784964"/>
              <a:gd name="connsiteX904" fmla="*/ 4415047 w 12216997"/>
              <a:gd name="connsiteY904" fmla="*/ 6013802 h 6784964"/>
              <a:gd name="connsiteX905" fmla="*/ 4402301 w 12216997"/>
              <a:gd name="connsiteY905" fmla="*/ 6020091 h 6784964"/>
              <a:gd name="connsiteX906" fmla="*/ 4390197 w 12216997"/>
              <a:gd name="connsiteY906" fmla="*/ 6027123 h 6784964"/>
              <a:gd name="connsiteX907" fmla="*/ 4377482 w 12216997"/>
              <a:gd name="connsiteY907" fmla="*/ 6033077 h 6784964"/>
              <a:gd name="connsiteX908" fmla="*/ 4364379 w 12216997"/>
              <a:gd name="connsiteY908" fmla="*/ 6039333 h 6784964"/>
              <a:gd name="connsiteX909" fmla="*/ 4351664 w 12216997"/>
              <a:gd name="connsiteY909" fmla="*/ 6045287 h 6784964"/>
              <a:gd name="connsiteX910" fmla="*/ 4338594 w 12216997"/>
              <a:gd name="connsiteY910" fmla="*/ 6051207 h 6784964"/>
              <a:gd name="connsiteX911" fmla="*/ 4325232 w 12216997"/>
              <a:gd name="connsiteY911" fmla="*/ 6056419 h 6784964"/>
              <a:gd name="connsiteX912" fmla="*/ 4311872 w 12216997"/>
              <a:gd name="connsiteY912" fmla="*/ 6061630 h 6784964"/>
              <a:gd name="connsiteX913" fmla="*/ 4298477 w 12216997"/>
              <a:gd name="connsiteY913" fmla="*/ 6067180 h 6784964"/>
              <a:gd name="connsiteX914" fmla="*/ 4284824 w 12216997"/>
              <a:gd name="connsiteY914" fmla="*/ 6071684 h 6784964"/>
              <a:gd name="connsiteX915" fmla="*/ 4271141 w 12216997"/>
              <a:gd name="connsiteY915" fmla="*/ 6076525 h 6784964"/>
              <a:gd name="connsiteX916" fmla="*/ 4257134 w 12216997"/>
              <a:gd name="connsiteY916" fmla="*/ 6080995 h 6784964"/>
              <a:gd name="connsiteX917" fmla="*/ 4243514 w 12216997"/>
              <a:gd name="connsiteY917" fmla="*/ 6085161 h 6784964"/>
              <a:gd name="connsiteX918" fmla="*/ 4229215 w 12216997"/>
              <a:gd name="connsiteY918" fmla="*/ 6088923 h 6784964"/>
              <a:gd name="connsiteX919" fmla="*/ 4214884 w 12216997"/>
              <a:gd name="connsiteY919" fmla="*/ 6093023 h 6784964"/>
              <a:gd name="connsiteX920" fmla="*/ 4200266 w 12216997"/>
              <a:gd name="connsiteY920" fmla="*/ 6096415 h 6784964"/>
              <a:gd name="connsiteX921" fmla="*/ 4185998 w 12216997"/>
              <a:gd name="connsiteY921" fmla="*/ 6099840 h 6784964"/>
              <a:gd name="connsiteX922" fmla="*/ 4171733 w 12216997"/>
              <a:gd name="connsiteY922" fmla="*/ 6103267 h 6784964"/>
              <a:gd name="connsiteX923" fmla="*/ 4156820 w 12216997"/>
              <a:gd name="connsiteY923" fmla="*/ 6105950 h 6784964"/>
              <a:gd name="connsiteX924" fmla="*/ 4142295 w 12216997"/>
              <a:gd name="connsiteY924" fmla="*/ 6108328 h 6784964"/>
              <a:gd name="connsiteX925" fmla="*/ 4127415 w 12216997"/>
              <a:gd name="connsiteY925" fmla="*/ 6110675 h 6784964"/>
              <a:gd name="connsiteX926" fmla="*/ 4112503 w 12216997"/>
              <a:gd name="connsiteY926" fmla="*/ 6113359 h 6784964"/>
              <a:gd name="connsiteX927" fmla="*/ 4097332 w 12216997"/>
              <a:gd name="connsiteY927" fmla="*/ 6114996 h 6784964"/>
              <a:gd name="connsiteX928" fmla="*/ 4082515 w 12216997"/>
              <a:gd name="connsiteY928" fmla="*/ 6116668 h 6784964"/>
              <a:gd name="connsiteX929" fmla="*/ 4067376 w 12216997"/>
              <a:gd name="connsiteY929" fmla="*/ 6117970 h 6784964"/>
              <a:gd name="connsiteX930" fmla="*/ 4052238 w 12216997"/>
              <a:gd name="connsiteY930" fmla="*/ 6119269 h 6784964"/>
              <a:gd name="connsiteX931" fmla="*/ 4036776 w 12216997"/>
              <a:gd name="connsiteY931" fmla="*/ 6120199 h 6784964"/>
              <a:gd name="connsiteX932" fmla="*/ 4021312 w 12216997"/>
              <a:gd name="connsiteY932" fmla="*/ 6121130 h 6784964"/>
              <a:gd name="connsiteX933" fmla="*/ 4005914 w 12216997"/>
              <a:gd name="connsiteY933" fmla="*/ 6121385 h 6784964"/>
              <a:gd name="connsiteX934" fmla="*/ 3990514 w 12216997"/>
              <a:gd name="connsiteY934" fmla="*/ 6121640 h 6784964"/>
              <a:gd name="connsiteX935" fmla="*/ 3975148 w 12216997"/>
              <a:gd name="connsiteY935" fmla="*/ 6121558 h 6784964"/>
              <a:gd name="connsiteX936" fmla="*/ 3959813 w 12216997"/>
              <a:gd name="connsiteY936" fmla="*/ 6121138 h 6784964"/>
              <a:gd name="connsiteX937" fmla="*/ 3943768 w 12216997"/>
              <a:gd name="connsiteY937" fmla="*/ 6120651 h 6784964"/>
              <a:gd name="connsiteX938" fmla="*/ 3928110 w 12216997"/>
              <a:gd name="connsiteY938" fmla="*/ 6119863 h 6784964"/>
              <a:gd name="connsiteX939" fmla="*/ 3912131 w 12216997"/>
              <a:gd name="connsiteY939" fmla="*/ 6118701 h 6784964"/>
              <a:gd name="connsiteX940" fmla="*/ 3896535 w 12216997"/>
              <a:gd name="connsiteY940" fmla="*/ 6117236 h 6784964"/>
              <a:gd name="connsiteX941" fmla="*/ 3880586 w 12216997"/>
              <a:gd name="connsiteY941" fmla="*/ 6115739 h 6784964"/>
              <a:gd name="connsiteX942" fmla="*/ 3875561 w 12216997"/>
              <a:gd name="connsiteY942" fmla="*/ 6115056 h 6784964"/>
              <a:gd name="connsiteX943" fmla="*/ 3865717 w 12216997"/>
              <a:gd name="connsiteY943" fmla="*/ 6143740 h 6784964"/>
              <a:gd name="connsiteX944" fmla="*/ 3855225 w 12216997"/>
              <a:gd name="connsiteY944" fmla="*/ 6171686 h 6784964"/>
              <a:gd name="connsiteX945" fmla="*/ 3844444 w 12216997"/>
              <a:gd name="connsiteY945" fmla="*/ 6198925 h 6784964"/>
              <a:gd name="connsiteX946" fmla="*/ 3832661 w 12216997"/>
              <a:gd name="connsiteY946" fmla="*/ 6225387 h 6784964"/>
              <a:gd name="connsiteX947" fmla="*/ 3820878 w 12216997"/>
              <a:gd name="connsiteY947" fmla="*/ 6251850 h 6784964"/>
              <a:gd name="connsiteX948" fmla="*/ 3808418 w 12216997"/>
              <a:gd name="connsiteY948" fmla="*/ 6277909 h 6784964"/>
              <a:gd name="connsiteX949" fmla="*/ 3795345 w 12216997"/>
              <a:gd name="connsiteY949" fmla="*/ 6302890 h 6784964"/>
              <a:gd name="connsiteX950" fmla="*/ 3781917 w 12216997"/>
              <a:gd name="connsiteY950" fmla="*/ 6327837 h 6784964"/>
              <a:gd name="connsiteX951" fmla="*/ 3767522 w 12216997"/>
              <a:gd name="connsiteY951" fmla="*/ 6351672 h 6784964"/>
              <a:gd name="connsiteX952" fmla="*/ 3753126 w 12216997"/>
              <a:gd name="connsiteY952" fmla="*/ 6375507 h 6784964"/>
              <a:gd name="connsiteX953" fmla="*/ 3737730 w 12216997"/>
              <a:gd name="connsiteY953" fmla="*/ 6398566 h 6784964"/>
              <a:gd name="connsiteX954" fmla="*/ 3722012 w 12216997"/>
              <a:gd name="connsiteY954" fmla="*/ 6421256 h 6784964"/>
              <a:gd name="connsiteX955" fmla="*/ 3705679 w 12216997"/>
              <a:gd name="connsiteY955" fmla="*/ 6442867 h 6784964"/>
              <a:gd name="connsiteX956" fmla="*/ 3688639 w 12216997"/>
              <a:gd name="connsiteY956" fmla="*/ 6464411 h 6784964"/>
              <a:gd name="connsiteX957" fmla="*/ 3671307 w 12216997"/>
              <a:gd name="connsiteY957" fmla="*/ 6485248 h 6784964"/>
              <a:gd name="connsiteX958" fmla="*/ 3652974 w 12216997"/>
              <a:gd name="connsiteY958" fmla="*/ 6505310 h 6784964"/>
              <a:gd name="connsiteX959" fmla="*/ 3634320 w 12216997"/>
              <a:gd name="connsiteY959" fmla="*/ 6525000 h 6784964"/>
              <a:gd name="connsiteX960" fmla="*/ 3624122 w 12216997"/>
              <a:gd name="connsiteY960" fmla="*/ 6534593 h 6784964"/>
              <a:gd name="connsiteX961" fmla="*/ 3614247 w 12216997"/>
              <a:gd name="connsiteY961" fmla="*/ 6544558 h 6784964"/>
              <a:gd name="connsiteX962" fmla="*/ 3604081 w 12216997"/>
              <a:gd name="connsiteY962" fmla="*/ 6553814 h 6784964"/>
              <a:gd name="connsiteX963" fmla="*/ 3593884 w 12216997"/>
              <a:gd name="connsiteY963" fmla="*/ 6563408 h 6784964"/>
              <a:gd name="connsiteX964" fmla="*/ 3583363 w 12216997"/>
              <a:gd name="connsiteY964" fmla="*/ 6572630 h 6784964"/>
              <a:gd name="connsiteX965" fmla="*/ 3572520 w 12216997"/>
              <a:gd name="connsiteY965" fmla="*/ 6581482 h 6784964"/>
              <a:gd name="connsiteX966" fmla="*/ 3562000 w 12216997"/>
              <a:gd name="connsiteY966" fmla="*/ 6590705 h 6784964"/>
              <a:gd name="connsiteX967" fmla="*/ 3551188 w 12216997"/>
              <a:gd name="connsiteY967" fmla="*/ 6599220 h 6784964"/>
              <a:gd name="connsiteX968" fmla="*/ 3540377 w 12216997"/>
              <a:gd name="connsiteY968" fmla="*/ 6607735 h 6784964"/>
              <a:gd name="connsiteX969" fmla="*/ 3528857 w 12216997"/>
              <a:gd name="connsiteY969" fmla="*/ 6616183 h 6784964"/>
              <a:gd name="connsiteX970" fmla="*/ 3517723 w 12216997"/>
              <a:gd name="connsiteY970" fmla="*/ 6624327 h 6784964"/>
              <a:gd name="connsiteX971" fmla="*/ 3506234 w 12216997"/>
              <a:gd name="connsiteY971" fmla="*/ 6632438 h 6784964"/>
              <a:gd name="connsiteX972" fmla="*/ 3494423 w 12216997"/>
              <a:gd name="connsiteY972" fmla="*/ 6640179 h 6784964"/>
              <a:gd name="connsiteX973" fmla="*/ 3482966 w 12216997"/>
              <a:gd name="connsiteY973" fmla="*/ 6647951 h 6784964"/>
              <a:gd name="connsiteX974" fmla="*/ 3471187 w 12216997"/>
              <a:gd name="connsiteY974" fmla="*/ 6655354 h 6784964"/>
              <a:gd name="connsiteX975" fmla="*/ 3459021 w 12216997"/>
              <a:gd name="connsiteY975" fmla="*/ 6663061 h 6784964"/>
              <a:gd name="connsiteX976" fmla="*/ 3446950 w 12216997"/>
              <a:gd name="connsiteY976" fmla="*/ 6669755 h 6784964"/>
              <a:gd name="connsiteX977" fmla="*/ 3434817 w 12216997"/>
              <a:gd name="connsiteY977" fmla="*/ 6677125 h 6784964"/>
              <a:gd name="connsiteX978" fmla="*/ 3422069 w 12216997"/>
              <a:gd name="connsiteY978" fmla="*/ 6683415 h 6784964"/>
              <a:gd name="connsiteX979" fmla="*/ 3409967 w 12216997"/>
              <a:gd name="connsiteY979" fmla="*/ 6690448 h 6784964"/>
              <a:gd name="connsiteX980" fmla="*/ 3397250 w 12216997"/>
              <a:gd name="connsiteY980" fmla="*/ 6696401 h 6784964"/>
              <a:gd name="connsiteX981" fmla="*/ 3384149 w 12216997"/>
              <a:gd name="connsiteY981" fmla="*/ 6702658 h 6784964"/>
              <a:gd name="connsiteX982" fmla="*/ 3371432 w 12216997"/>
              <a:gd name="connsiteY982" fmla="*/ 6708611 h 6784964"/>
              <a:gd name="connsiteX983" fmla="*/ 3358362 w 12216997"/>
              <a:gd name="connsiteY983" fmla="*/ 6714531 h 6784964"/>
              <a:gd name="connsiteX984" fmla="*/ 3345000 w 12216997"/>
              <a:gd name="connsiteY984" fmla="*/ 6719743 h 6784964"/>
              <a:gd name="connsiteX985" fmla="*/ 3331639 w 12216997"/>
              <a:gd name="connsiteY985" fmla="*/ 6724954 h 6784964"/>
              <a:gd name="connsiteX986" fmla="*/ 3318246 w 12216997"/>
              <a:gd name="connsiteY986" fmla="*/ 6730504 h 6784964"/>
              <a:gd name="connsiteX987" fmla="*/ 3304593 w 12216997"/>
              <a:gd name="connsiteY987" fmla="*/ 6735007 h 6784964"/>
              <a:gd name="connsiteX988" fmla="*/ 3290910 w 12216997"/>
              <a:gd name="connsiteY988" fmla="*/ 6739849 h 6784964"/>
              <a:gd name="connsiteX989" fmla="*/ 3276902 w 12216997"/>
              <a:gd name="connsiteY989" fmla="*/ 6744319 h 6784964"/>
              <a:gd name="connsiteX990" fmla="*/ 3263282 w 12216997"/>
              <a:gd name="connsiteY990" fmla="*/ 6748486 h 6784964"/>
              <a:gd name="connsiteX991" fmla="*/ 3248983 w 12216997"/>
              <a:gd name="connsiteY991" fmla="*/ 6752247 h 6784964"/>
              <a:gd name="connsiteX992" fmla="*/ 3234654 w 12216997"/>
              <a:gd name="connsiteY992" fmla="*/ 6756348 h 6784964"/>
              <a:gd name="connsiteX993" fmla="*/ 3220033 w 12216997"/>
              <a:gd name="connsiteY993" fmla="*/ 6759739 h 6784964"/>
              <a:gd name="connsiteX994" fmla="*/ 3205766 w 12216997"/>
              <a:gd name="connsiteY994" fmla="*/ 6763165 h 6784964"/>
              <a:gd name="connsiteX995" fmla="*/ 3191501 w 12216997"/>
              <a:gd name="connsiteY995" fmla="*/ 6766589 h 6784964"/>
              <a:gd name="connsiteX996" fmla="*/ 3176588 w 12216997"/>
              <a:gd name="connsiteY996" fmla="*/ 6769273 h 6784964"/>
              <a:gd name="connsiteX997" fmla="*/ 3162063 w 12216997"/>
              <a:gd name="connsiteY997" fmla="*/ 6771652 h 6784964"/>
              <a:gd name="connsiteX998" fmla="*/ 3147183 w 12216997"/>
              <a:gd name="connsiteY998" fmla="*/ 6773999 h 6784964"/>
              <a:gd name="connsiteX999" fmla="*/ 3132271 w 12216997"/>
              <a:gd name="connsiteY999" fmla="*/ 6776682 h 6784964"/>
              <a:gd name="connsiteX1000" fmla="*/ 3117100 w 12216997"/>
              <a:gd name="connsiteY1000" fmla="*/ 6778320 h 6784964"/>
              <a:gd name="connsiteX1001" fmla="*/ 3102284 w 12216997"/>
              <a:gd name="connsiteY1001" fmla="*/ 6779992 h 6784964"/>
              <a:gd name="connsiteX1002" fmla="*/ 3087144 w 12216997"/>
              <a:gd name="connsiteY1002" fmla="*/ 6781293 h 6784964"/>
              <a:gd name="connsiteX1003" fmla="*/ 3072005 w 12216997"/>
              <a:gd name="connsiteY1003" fmla="*/ 6782593 h 6784964"/>
              <a:gd name="connsiteX1004" fmla="*/ 3056543 w 12216997"/>
              <a:gd name="connsiteY1004" fmla="*/ 6783523 h 6784964"/>
              <a:gd name="connsiteX1005" fmla="*/ 3041081 w 12216997"/>
              <a:gd name="connsiteY1005" fmla="*/ 6784453 h 6784964"/>
              <a:gd name="connsiteX1006" fmla="*/ 3025682 w 12216997"/>
              <a:gd name="connsiteY1006" fmla="*/ 6784709 h 6784964"/>
              <a:gd name="connsiteX1007" fmla="*/ 3010283 w 12216997"/>
              <a:gd name="connsiteY1007" fmla="*/ 6784964 h 6784964"/>
              <a:gd name="connsiteX1008" fmla="*/ 2994916 w 12216997"/>
              <a:gd name="connsiteY1008" fmla="*/ 6784881 h 6784964"/>
              <a:gd name="connsiteX1009" fmla="*/ 2979581 w 12216997"/>
              <a:gd name="connsiteY1009" fmla="*/ 6784462 h 6784964"/>
              <a:gd name="connsiteX1010" fmla="*/ 2963536 w 12216997"/>
              <a:gd name="connsiteY1010" fmla="*/ 6783976 h 6784964"/>
              <a:gd name="connsiteX1011" fmla="*/ 2947878 w 12216997"/>
              <a:gd name="connsiteY1011" fmla="*/ 6783186 h 6784964"/>
              <a:gd name="connsiteX1012" fmla="*/ 2931898 w 12216997"/>
              <a:gd name="connsiteY1012" fmla="*/ 6782025 h 6784964"/>
              <a:gd name="connsiteX1013" fmla="*/ 2916304 w 12216997"/>
              <a:gd name="connsiteY1013" fmla="*/ 6780559 h 6784964"/>
              <a:gd name="connsiteX1014" fmla="*/ 2900354 w 12216997"/>
              <a:gd name="connsiteY1014" fmla="*/ 6779062 h 6784964"/>
              <a:gd name="connsiteX1015" fmla="*/ 2884114 w 12216997"/>
              <a:gd name="connsiteY1015" fmla="*/ 6776856 h 6784964"/>
              <a:gd name="connsiteX1016" fmla="*/ 2868228 w 12216997"/>
              <a:gd name="connsiteY1016" fmla="*/ 6774682 h 6784964"/>
              <a:gd name="connsiteX1017" fmla="*/ 2852020 w 12216997"/>
              <a:gd name="connsiteY1017" fmla="*/ 6772138 h 6784964"/>
              <a:gd name="connsiteX1018" fmla="*/ 2835811 w 12216997"/>
              <a:gd name="connsiteY1018" fmla="*/ 6769594 h 6784964"/>
              <a:gd name="connsiteX1019" fmla="*/ 2819635 w 12216997"/>
              <a:gd name="connsiteY1019" fmla="*/ 6766713 h 6784964"/>
              <a:gd name="connsiteX1020" fmla="*/ 2803875 w 12216997"/>
              <a:gd name="connsiteY1020" fmla="*/ 6763191 h 6784964"/>
              <a:gd name="connsiteX1021" fmla="*/ 2787439 w 12216997"/>
              <a:gd name="connsiteY1021" fmla="*/ 6759263 h 6784964"/>
              <a:gd name="connsiteX1022" fmla="*/ 2771326 w 12216997"/>
              <a:gd name="connsiteY1022" fmla="*/ 6755708 h 6784964"/>
              <a:gd name="connsiteX1023" fmla="*/ 2754921 w 12216997"/>
              <a:gd name="connsiteY1023" fmla="*/ 6751445 h 6784964"/>
              <a:gd name="connsiteX1024" fmla="*/ 2738935 w 12216997"/>
              <a:gd name="connsiteY1024" fmla="*/ 6746539 h 6784964"/>
              <a:gd name="connsiteX1025" fmla="*/ 2722626 w 12216997"/>
              <a:gd name="connsiteY1025" fmla="*/ 6741263 h 6784964"/>
              <a:gd name="connsiteX1026" fmla="*/ 2706735 w 12216997"/>
              <a:gd name="connsiteY1026" fmla="*/ 6735345 h 6784964"/>
              <a:gd name="connsiteX1027" fmla="*/ 2691166 w 12216997"/>
              <a:gd name="connsiteY1027" fmla="*/ 6729798 h 6784964"/>
              <a:gd name="connsiteX1028" fmla="*/ 2675306 w 12216997"/>
              <a:gd name="connsiteY1028" fmla="*/ 6723542 h 6784964"/>
              <a:gd name="connsiteX1029" fmla="*/ 2659446 w 12216997"/>
              <a:gd name="connsiteY1029" fmla="*/ 6717288 h 6784964"/>
              <a:gd name="connsiteX1030" fmla="*/ 2643617 w 12216997"/>
              <a:gd name="connsiteY1030" fmla="*/ 6710696 h 6784964"/>
              <a:gd name="connsiteX1031" fmla="*/ 2628176 w 12216997"/>
              <a:gd name="connsiteY1031" fmla="*/ 6703798 h 6784964"/>
              <a:gd name="connsiteX1032" fmla="*/ 2612735 w 12216997"/>
              <a:gd name="connsiteY1032" fmla="*/ 6696902 h 6784964"/>
              <a:gd name="connsiteX1033" fmla="*/ 2597001 w 12216997"/>
              <a:gd name="connsiteY1033" fmla="*/ 6689298 h 6784964"/>
              <a:gd name="connsiteX1034" fmla="*/ 2581622 w 12216997"/>
              <a:gd name="connsiteY1034" fmla="*/ 6681727 h 6784964"/>
              <a:gd name="connsiteX1035" fmla="*/ 2566630 w 12216997"/>
              <a:gd name="connsiteY1035" fmla="*/ 6673851 h 6784964"/>
              <a:gd name="connsiteX1036" fmla="*/ 2551669 w 12216997"/>
              <a:gd name="connsiteY1036" fmla="*/ 6665638 h 6784964"/>
              <a:gd name="connsiteX1037" fmla="*/ 2536386 w 12216997"/>
              <a:gd name="connsiteY1037" fmla="*/ 6657054 h 6784964"/>
              <a:gd name="connsiteX1038" fmla="*/ 2521489 w 12216997"/>
              <a:gd name="connsiteY1038" fmla="*/ 6648166 h 6784964"/>
              <a:gd name="connsiteX1039" fmla="*/ 2506559 w 12216997"/>
              <a:gd name="connsiteY1039" fmla="*/ 6639616 h 6784964"/>
              <a:gd name="connsiteX1040" fmla="*/ 2491725 w 12216997"/>
              <a:gd name="connsiteY1040" fmla="*/ 6630055 h 6784964"/>
              <a:gd name="connsiteX1041" fmla="*/ 2477214 w 12216997"/>
              <a:gd name="connsiteY1041" fmla="*/ 6620862 h 6784964"/>
              <a:gd name="connsiteX1042" fmla="*/ 2462413 w 12216997"/>
              <a:gd name="connsiteY1042" fmla="*/ 6610962 h 6784964"/>
              <a:gd name="connsiteX1043" fmla="*/ 2447964 w 12216997"/>
              <a:gd name="connsiteY1043" fmla="*/ 6601096 h 6784964"/>
              <a:gd name="connsiteX1044" fmla="*/ 2433580 w 12216997"/>
              <a:gd name="connsiteY1044" fmla="*/ 6590554 h 6784964"/>
              <a:gd name="connsiteX1045" fmla="*/ 2419872 w 12216997"/>
              <a:gd name="connsiteY1045" fmla="*/ 6580418 h 6784964"/>
              <a:gd name="connsiteX1046" fmla="*/ 2405874 w 12216997"/>
              <a:gd name="connsiteY1046" fmla="*/ 6569572 h 6784964"/>
              <a:gd name="connsiteX1047" fmla="*/ 2391876 w 12216997"/>
              <a:gd name="connsiteY1047" fmla="*/ 6558727 h 6784964"/>
              <a:gd name="connsiteX1048" fmla="*/ 2377939 w 12216997"/>
              <a:gd name="connsiteY1048" fmla="*/ 6547206 h 6784964"/>
              <a:gd name="connsiteX1049" fmla="*/ 2364392 w 12216997"/>
              <a:gd name="connsiteY1049" fmla="*/ 6535382 h 6784964"/>
              <a:gd name="connsiteX1050" fmla="*/ 2350811 w 12216997"/>
              <a:gd name="connsiteY1050" fmla="*/ 6523896 h 6784964"/>
              <a:gd name="connsiteX1051" fmla="*/ 2338003 w 12216997"/>
              <a:gd name="connsiteY1051" fmla="*/ 6511800 h 6784964"/>
              <a:gd name="connsiteX1052" fmla="*/ 2324518 w 12216997"/>
              <a:gd name="connsiteY1052" fmla="*/ 6499302 h 6784964"/>
              <a:gd name="connsiteX1053" fmla="*/ 2311354 w 12216997"/>
              <a:gd name="connsiteY1053" fmla="*/ 6487173 h 6784964"/>
              <a:gd name="connsiteX1054" fmla="*/ 2298610 w 12216997"/>
              <a:gd name="connsiteY1054" fmla="*/ 6474403 h 6784964"/>
              <a:gd name="connsiteX1055" fmla="*/ 2285929 w 12216997"/>
              <a:gd name="connsiteY1055" fmla="*/ 6460959 h 6784964"/>
              <a:gd name="connsiteX1056" fmla="*/ 2273569 w 12216997"/>
              <a:gd name="connsiteY1056" fmla="*/ 6447884 h 6784964"/>
              <a:gd name="connsiteX1057" fmla="*/ 2260920 w 12216997"/>
              <a:gd name="connsiteY1057" fmla="*/ 6434103 h 6784964"/>
              <a:gd name="connsiteX1058" fmla="*/ 2248301 w 12216997"/>
              <a:gd name="connsiteY1058" fmla="*/ 6419983 h 6784964"/>
              <a:gd name="connsiteX1059" fmla="*/ 2235684 w 12216997"/>
              <a:gd name="connsiteY1059" fmla="*/ 6405864 h 6784964"/>
              <a:gd name="connsiteX1060" fmla="*/ 2223451 w 12216997"/>
              <a:gd name="connsiteY1060" fmla="*/ 6391439 h 6784964"/>
              <a:gd name="connsiteX1061" fmla="*/ 2211219 w 12216997"/>
              <a:gd name="connsiteY1061" fmla="*/ 6377016 h 6784964"/>
              <a:gd name="connsiteX1062" fmla="*/ 2199374 w 12216997"/>
              <a:gd name="connsiteY1062" fmla="*/ 6362290 h 6784964"/>
              <a:gd name="connsiteX1063" fmla="*/ 2187205 w 12216997"/>
              <a:gd name="connsiteY1063" fmla="*/ 6347190 h 6784964"/>
              <a:gd name="connsiteX1064" fmla="*/ 2175423 w 12216997"/>
              <a:gd name="connsiteY1064" fmla="*/ 6331789 h 6784964"/>
              <a:gd name="connsiteX1065" fmla="*/ 2163994 w 12216997"/>
              <a:gd name="connsiteY1065" fmla="*/ 6316418 h 6784964"/>
              <a:gd name="connsiteX1066" fmla="*/ 2152244 w 12216997"/>
              <a:gd name="connsiteY1066" fmla="*/ 6300679 h 6784964"/>
              <a:gd name="connsiteX1067" fmla="*/ 2140846 w 12216997"/>
              <a:gd name="connsiteY1067" fmla="*/ 6284973 h 6784964"/>
              <a:gd name="connsiteX1068" fmla="*/ 2129483 w 12216997"/>
              <a:gd name="connsiteY1068" fmla="*/ 6268928 h 6784964"/>
              <a:gd name="connsiteX1069" fmla="*/ 2118858 w 12216997"/>
              <a:gd name="connsiteY1069" fmla="*/ 6252614 h 6784964"/>
              <a:gd name="connsiteX1070" fmla="*/ 2107557 w 12216997"/>
              <a:gd name="connsiteY1070" fmla="*/ 6235896 h 6784964"/>
              <a:gd name="connsiteX1071" fmla="*/ 2096964 w 12216997"/>
              <a:gd name="connsiteY1071" fmla="*/ 6219242 h 6784964"/>
              <a:gd name="connsiteX1072" fmla="*/ 2086404 w 12216997"/>
              <a:gd name="connsiteY1072" fmla="*/ 6202254 h 6784964"/>
              <a:gd name="connsiteX1073" fmla="*/ 2075843 w 12216997"/>
              <a:gd name="connsiteY1073" fmla="*/ 6185265 h 6784964"/>
              <a:gd name="connsiteX1074" fmla="*/ 2075821 w 12216997"/>
              <a:gd name="connsiteY1074" fmla="*/ 6185226 h 6784964"/>
              <a:gd name="connsiteX1075" fmla="*/ 2073537 w 12216997"/>
              <a:gd name="connsiteY1075" fmla="*/ 6190995 h 6784964"/>
              <a:gd name="connsiteX1076" fmla="*/ 2061755 w 12216997"/>
              <a:gd name="connsiteY1076" fmla="*/ 6217456 h 6784964"/>
              <a:gd name="connsiteX1077" fmla="*/ 2049972 w 12216997"/>
              <a:gd name="connsiteY1077" fmla="*/ 6243919 h 6784964"/>
              <a:gd name="connsiteX1078" fmla="*/ 2037512 w 12216997"/>
              <a:gd name="connsiteY1078" fmla="*/ 6269980 h 6784964"/>
              <a:gd name="connsiteX1079" fmla="*/ 2024439 w 12216997"/>
              <a:gd name="connsiteY1079" fmla="*/ 6294961 h 6784964"/>
              <a:gd name="connsiteX1080" fmla="*/ 2011011 w 12216997"/>
              <a:gd name="connsiteY1080" fmla="*/ 6319906 h 6784964"/>
              <a:gd name="connsiteX1081" fmla="*/ 1996616 w 12216997"/>
              <a:gd name="connsiteY1081" fmla="*/ 6343742 h 6784964"/>
              <a:gd name="connsiteX1082" fmla="*/ 1982219 w 12216997"/>
              <a:gd name="connsiteY1082" fmla="*/ 6367576 h 6784964"/>
              <a:gd name="connsiteX1083" fmla="*/ 1966824 w 12216997"/>
              <a:gd name="connsiteY1083" fmla="*/ 6390637 h 6784964"/>
              <a:gd name="connsiteX1084" fmla="*/ 1951106 w 12216997"/>
              <a:gd name="connsiteY1084" fmla="*/ 6413327 h 6784964"/>
              <a:gd name="connsiteX1085" fmla="*/ 1934773 w 12216997"/>
              <a:gd name="connsiteY1085" fmla="*/ 6434938 h 6784964"/>
              <a:gd name="connsiteX1086" fmla="*/ 1917732 w 12216997"/>
              <a:gd name="connsiteY1086" fmla="*/ 6456483 h 6784964"/>
              <a:gd name="connsiteX1087" fmla="*/ 1900401 w 12216997"/>
              <a:gd name="connsiteY1087" fmla="*/ 6477319 h 6784964"/>
              <a:gd name="connsiteX1088" fmla="*/ 1882068 w 12216997"/>
              <a:gd name="connsiteY1088" fmla="*/ 6497379 h 6784964"/>
              <a:gd name="connsiteX1089" fmla="*/ 1863413 w 12216997"/>
              <a:gd name="connsiteY1089" fmla="*/ 6517070 h 6784964"/>
              <a:gd name="connsiteX1090" fmla="*/ 1853215 w 12216997"/>
              <a:gd name="connsiteY1090" fmla="*/ 6526664 h 6784964"/>
              <a:gd name="connsiteX1091" fmla="*/ 1843341 w 12216997"/>
              <a:gd name="connsiteY1091" fmla="*/ 6536627 h 6784964"/>
              <a:gd name="connsiteX1092" fmla="*/ 1833175 w 12216997"/>
              <a:gd name="connsiteY1092" fmla="*/ 6545884 h 6784964"/>
              <a:gd name="connsiteX1093" fmla="*/ 1822978 w 12216997"/>
              <a:gd name="connsiteY1093" fmla="*/ 6555477 h 6784964"/>
              <a:gd name="connsiteX1094" fmla="*/ 1812457 w 12216997"/>
              <a:gd name="connsiteY1094" fmla="*/ 6564702 h 6784964"/>
              <a:gd name="connsiteX1095" fmla="*/ 1801614 w 12216997"/>
              <a:gd name="connsiteY1095" fmla="*/ 6573553 h 6784964"/>
              <a:gd name="connsiteX1096" fmla="*/ 1791094 w 12216997"/>
              <a:gd name="connsiteY1096" fmla="*/ 6582775 h 6784964"/>
              <a:gd name="connsiteX1097" fmla="*/ 1780282 w 12216997"/>
              <a:gd name="connsiteY1097" fmla="*/ 6591291 h 6784964"/>
              <a:gd name="connsiteX1098" fmla="*/ 1769471 w 12216997"/>
              <a:gd name="connsiteY1098" fmla="*/ 6599805 h 6784964"/>
              <a:gd name="connsiteX1099" fmla="*/ 1757951 w 12216997"/>
              <a:gd name="connsiteY1099" fmla="*/ 6608253 h 6784964"/>
              <a:gd name="connsiteX1100" fmla="*/ 1746817 w 12216997"/>
              <a:gd name="connsiteY1100" fmla="*/ 6616398 h 6784964"/>
              <a:gd name="connsiteX1101" fmla="*/ 1735328 w 12216997"/>
              <a:gd name="connsiteY1101" fmla="*/ 6624509 h 6784964"/>
              <a:gd name="connsiteX1102" fmla="*/ 1723517 w 12216997"/>
              <a:gd name="connsiteY1102" fmla="*/ 6632248 h 6784964"/>
              <a:gd name="connsiteX1103" fmla="*/ 1712060 w 12216997"/>
              <a:gd name="connsiteY1103" fmla="*/ 6640022 h 6784964"/>
              <a:gd name="connsiteX1104" fmla="*/ 1700280 w 12216997"/>
              <a:gd name="connsiteY1104" fmla="*/ 6647424 h 6784964"/>
              <a:gd name="connsiteX1105" fmla="*/ 1688115 w 12216997"/>
              <a:gd name="connsiteY1105" fmla="*/ 6655130 h 6784964"/>
              <a:gd name="connsiteX1106" fmla="*/ 1676044 w 12216997"/>
              <a:gd name="connsiteY1106" fmla="*/ 6661825 h 6784964"/>
              <a:gd name="connsiteX1107" fmla="*/ 1663911 w 12216997"/>
              <a:gd name="connsiteY1107" fmla="*/ 6669195 h 6784964"/>
              <a:gd name="connsiteX1108" fmla="*/ 1651162 w 12216997"/>
              <a:gd name="connsiteY1108" fmla="*/ 6675485 h 6784964"/>
              <a:gd name="connsiteX1109" fmla="*/ 1639061 w 12216997"/>
              <a:gd name="connsiteY1109" fmla="*/ 6682517 h 6784964"/>
              <a:gd name="connsiteX1110" fmla="*/ 1626344 w 12216997"/>
              <a:gd name="connsiteY1110" fmla="*/ 6688471 h 6784964"/>
              <a:gd name="connsiteX1111" fmla="*/ 1613243 w 12216997"/>
              <a:gd name="connsiteY1111" fmla="*/ 6694727 h 6784964"/>
              <a:gd name="connsiteX1112" fmla="*/ 1600526 w 12216997"/>
              <a:gd name="connsiteY1112" fmla="*/ 6700681 h 6784964"/>
              <a:gd name="connsiteX1113" fmla="*/ 1587456 w 12216997"/>
              <a:gd name="connsiteY1113" fmla="*/ 6706601 h 6784964"/>
              <a:gd name="connsiteX1114" fmla="*/ 1574094 w 12216997"/>
              <a:gd name="connsiteY1114" fmla="*/ 6711813 h 6784964"/>
              <a:gd name="connsiteX1115" fmla="*/ 1560733 w 12216997"/>
              <a:gd name="connsiteY1115" fmla="*/ 6717024 h 6784964"/>
              <a:gd name="connsiteX1116" fmla="*/ 1547340 w 12216997"/>
              <a:gd name="connsiteY1116" fmla="*/ 6722574 h 6784964"/>
              <a:gd name="connsiteX1117" fmla="*/ 1533687 w 12216997"/>
              <a:gd name="connsiteY1117" fmla="*/ 6727078 h 6784964"/>
              <a:gd name="connsiteX1118" fmla="*/ 1520003 w 12216997"/>
              <a:gd name="connsiteY1118" fmla="*/ 6731919 h 6784964"/>
              <a:gd name="connsiteX1119" fmla="*/ 1505996 w 12216997"/>
              <a:gd name="connsiteY1119" fmla="*/ 6736389 h 6784964"/>
              <a:gd name="connsiteX1120" fmla="*/ 1492375 w 12216997"/>
              <a:gd name="connsiteY1120" fmla="*/ 6740555 h 6784964"/>
              <a:gd name="connsiteX1121" fmla="*/ 1478077 w 12216997"/>
              <a:gd name="connsiteY1121" fmla="*/ 6744317 h 6784964"/>
              <a:gd name="connsiteX1122" fmla="*/ 1463747 w 12216997"/>
              <a:gd name="connsiteY1122" fmla="*/ 6748417 h 6784964"/>
              <a:gd name="connsiteX1123" fmla="*/ 1449127 w 12216997"/>
              <a:gd name="connsiteY1123" fmla="*/ 6751809 h 6784964"/>
              <a:gd name="connsiteX1124" fmla="*/ 1434860 w 12216997"/>
              <a:gd name="connsiteY1124" fmla="*/ 6755234 h 6784964"/>
              <a:gd name="connsiteX1125" fmla="*/ 1420594 w 12216997"/>
              <a:gd name="connsiteY1125" fmla="*/ 6758661 h 6784964"/>
              <a:gd name="connsiteX1126" fmla="*/ 1405682 w 12216997"/>
              <a:gd name="connsiteY1126" fmla="*/ 6761344 h 6784964"/>
              <a:gd name="connsiteX1127" fmla="*/ 1391157 w 12216997"/>
              <a:gd name="connsiteY1127" fmla="*/ 6763722 h 6784964"/>
              <a:gd name="connsiteX1128" fmla="*/ 1376277 w 12216997"/>
              <a:gd name="connsiteY1128" fmla="*/ 6766069 h 6784964"/>
              <a:gd name="connsiteX1129" fmla="*/ 1361365 w 12216997"/>
              <a:gd name="connsiteY1129" fmla="*/ 6768753 h 6784964"/>
              <a:gd name="connsiteX1130" fmla="*/ 1346194 w 12216997"/>
              <a:gd name="connsiteY1130" fmla="*/ 6770390 h 6784964"/>
              <a:gd name="connsiteX1131" fmla="*/ 1331378 w 12216997"/>
              <a:gd name="connsiteY1131" fmla="*/ 6772062 h 6784964"/>
              <a:gd name="connsiteX1132" fmla="*/ 1316238 w 12216997"/>
              <a:gd name="connsiteY1132" fmla="*/ 6773364 h 6784964"/>
              <a:gd name="connsiteX1133" fmla="*/ 1301099 w 12216997"/>
              <a:gd name="connsiteY1133" fmla="*/ 6774663 h 6784964"/>
              <a:gd name="connsiteX1134" fmla="*/ 1285637 w 12216997"/>
              <a:gd name="connsiteY1134" fmla="*/ 6775593 h 6784964"/>
              <a:gd name="connsiteX1135" fmla="*/ 1270174 w 12216997"/>
              <a:gd name="connsiteY1135" fmla="*/ 6776524 h 6784964"/>
              <a:gd name="connsiteX1136" fmla="*/ 1254776 w 12216997"/>
              <a:gd name="connsiteY1136" fmla="*/ 6776779 h 6784964"/>
              <a:gd name="connsiteX1137" fmla="*/ 1239376 w 12216997"/>
              <a:gd name="connsiteY1137" fmla="*/ 6777034 h 6784964"/>
              <a:gd name="connsiteX1138" fmla="*/ 1224010 w 12216997"/>
              <a:gd name="connsiteY1138" fmla="*/ 6776952 h 6784964"/>
              <a:gd name="connsiteX1139" fmla="*/ 1208675 w 12216997"/>
              <a:gd name="connsiteY1139" fmla="*/ 6776532 h 6784964"/>
              <a:gd name="connsiteX1140" fmla="*/ 1192630 w 12216997"/>
              <a:gd name="connsiteY1140" fmla="*/ 6776046 h 6784964"/>
              <a:gd name="connsiteX1141" fmla="*/ 1176972 w 12216997"/>
              <a:gd name="connsiteY1141" fmla="*/ 6775257 h 6784964"/>
              <a:gd name="connsiteX1142" fmla="*/ 1160992 w 12216997"/>
              <a:gd name="connsiteY1142" fmla="*/ 6774095 h 6784964"/>
              <a:gd name="connsiteX1143" fmla="*/ 1145397 w 12216997"/>
              <a:gd name="connsiteY1143" fmla="*/ 6772630 h 6784964"/>
              <a:gd name="connsiteX1144" fmla="*/ 1129448 w 12216997"/>
              <a:gd name="connsiteY1144" fmla="*/ 6771133 h 6784964"/>
              <a:gd name="connsiteX1145" fmla="*/ 1113208 w 12216997"/>
              <a:gd name="connsiteY1145" fmla="*/ 6768926 h 6784964"/>
              <a:gd name="connsiteX1146" fmla="*/ 1097322 w 12216997"/>
              <a:gd name="connsiteY1146" fmla="*/ 6766752 h 6784964"/>
              <a:gd name="connsiteX1147" fmla="*/ 1081113 w 12216997"/>
              <a:gd name="connsiteY1147" fmla="*/ 6764209 h 6784964"/>
              <a:gd name="connsiteX1148" fmla="*/ 1064905 w 12216997"/>
              <a:gd name="connsiteY1148" fmla="*/ 6761665 h 6784964"/>
              <a:gd name="connsiteX1149" fmla="*/ 1048729 w 12216997"/>
              <a:gd name="connsiteY1149" fmla="*/ 6758784 h 6784964"/>
              <a:gd name="connsiteX1150" fmla="*/ 1032969 w 12216997"/>
              <a:gd name="connsiteY1150" fmla="*/ 6755260 h 6784964"/>
              <a:gd name="connsiteX1151" fmla="*/ 1016533 w 12216997"/>
              <a:gd name="connsiteY1151" fmla="*/ 6751334 h 6784964"/>
              <a:gd name="connsiteX1152" fmla="*/ 1000420 w 12216997"/>
              <a:gd name="connsiteY1152" fmla="*/ 6747778 h 6784964"/>
              <a:gd name="connsiteX1153" fmla="*/ 984015 w 12216997"/>
              <a:gd name="connsiteY1153" fmla="*/ 6743514 h 6784964"/>
              <a:gd name="connsiteX1154" fmla="*/ 968029 w 12216997"/>
              <a:gd name="connsiteY1154" fmla="*/ 6738609 h 6784964"/>
              <a:gd name="connsiteX1155" fmla="*/ 951720 w 12216997"/>
              <a:gd name="connsiteY1155" fmla="*/ 6733333 h 6784964"/>
              <a:gd name="connsiteX1156" fmla="*/ 935829 w 12216997"/>
              <a:gd name="connsiteY1156" fmla="*/ 6727415 h 6784964"/>
              <a:gd name="connsiteX1157" fmla="*/ 920259 w 12216997"/>
              <a:gd name="connsiteY1157" fmla="*/ 6721867 h 6784964"/>
              <a:gd name="connsiteX1158" fmla="*/ 904400 w 12216997"/>
              <a:gd name="connsiteY1158" fmla="*/ 6715613 h 6784964"/>
              <a:gd name="connsiteX1159" fmla="*/ 888540 w 12216997"/>
              <a:gd name="connsiteY1159" fmla="*/ 6709358 h 6784964"/>
              <a:gd name="connsiteX1160" fmla="*/ 872711 w 12216997"/>
              <a:gd name="connsiteY1160" fmla="*/ 6702766 h 6784964"/>
              <a:gd name="connsiteX1161" fmla="*/ 857270 w 12216997"/>
              <a:gd name="connsiteY1161" fmla="*/ 6695869 h 6784964"/>
              <a:gd name="connsiteX1162" fmla="*/ 841828 w 12216997"/>
              <a:gd name="connsiteY1162" fmla="*/ 6688972 h 6784964"/>
              <a:gd name="connsiteX1163" fmla="*/ 826094 w 12216997"/>
              <a:gd name="connsiteY1163" fmla="*/ 6681367 h 6784964"/>
              <a:gd name="connsiteX1164" fmla="*/ 810716 w 12216997"/>
              <a:gd name="connsiteY1164" fmla="*/ 6673796 h 6784964"/>
              <a:gd name="connsiteX1165" fmla="*/ 795724 w 12216997"/>
              <a:gd name="connsiteY1165" fmla="*/ 6665920 h 6784964"/>
              <a:gd name="connsiteX1166" fmla="*/ 780762 w 12216997"/>
              <a:gd name="connsiteY1166" fmla="*/ 6657709 h 6784964"/>
              <a:gd name="connsiteX1167" fmla="*/ 765479 w 12216997"/>
              <a:gd name="connsiteY1167" fmla="*/ 6649126 h 6784964"/>
              <a:gd name="connsiteX1168" fmla="*/ 750582 w 12216997"/>
              <a:gd name="connsiteY1168" fmla="*/ 6640238 h 6784964"/>
              <a:gd name="connsiteX1169" fmla="*/ 735653 w 12216997"/>
              <a:gd name="connsiteY1169" fmla="*/ 6631686 h 6784964"/>
              <a:gd name="connsiteX1170" fmla="*/ 720819 w 12216997"/>
              <a:gd name="connsiteY1170" fmla="*/ 6622124 h 6784964"/>
              <a:gd name="connsiteX1171" fmla="*/ 706308 w 12216997"/>
              <a:gd name="connsiteY1171" fmla="*/ 6612932 h 6784964"/>
              <a:gd name="connsiteX1172" fmla="*/ 691506 w 12216997"/>
              <a:gd name="connsiteY1172" fmla="*/ 6603033 h 6784964"/>
              <a:gd name="connsiteX1173" fmla="*/ 677058 w 12216997"/>
              <a:gd name="connsiteY1173" fmla="*/ 6593166 h 6784964"/>
              <a:gd name="connsiteX1174" fmla="*/ 662673 w 12216997"/>
              <a:gd name="connsiteY1174" fmla="*/ 6582625 h 6784964"/>
              <a:gd name="connsiteX1175" fmla="*/ 648965 w 12216997"/>
              <a:gd name="connsiteY1175" fmla="*/ 6572488 h 6784964"/>
              <a:gd name="connsiteX1176" fmla="*/ 634968 w 12216997"/>
              <a:gd name="connsiteY1176" fmla="*/ 6561642 h 6784964"/>
              <a:gd name="connsiteX1177" fmla="*/ 620970 w 12216997"/>
              <a:gd name="connsiteY1177" fmla="*/ 6550797 h 6784964"/>
              <a:gd name="connsiteX1178" fmla="*/ 607034 w 12216997"/>
              <a:gd name="connsiteY1178" fmla="*/ 6539277 h 6784964"/>
              <a:gd name="connsiteX1179" fmla="*/ 593486 w 12216997"/>
              <a:gd name="connsiteY1179" fmla="*/ 6527452 h 6784964"/>
              <a:gd name="connsiteX1180" fmla="*/ 579904 w 12216997"/>
              <a:gd name="connsiteY1180" fmla="*/ 6515966 h 6784964"/>
              <a:gd name="connsiteX1181" fmla="*/ 567096 w 12216997"/>
              <a:gd name="connsiteY1181" fmla="*/ 6503870 h 6784964"/>
              <a:gd name="connsiteX1182" fmla="*/ 553611 w 12216997"/>
              <a:gd name="connsiteY1182" fmla="*/ 6491371 h 6784964"/>
              <a:gd name="connsiteX1183" fmla="*/ 540448 w 12216997"/>
              <a:gd name="connsiteY1183" fmla="*/ 6479243 h 6784964"/>
              <a:gd name="connsiteX1184" fmla="*/ 527703 w 12216997"/>
              <a:gd name="connsiteY1184" fmla="*/ 6466474 h 6784964"/>
              <a:gd name="connsiteX1185" fmla="*/ 515022 w 12216997"/>
              <a:gd name="connsiteY1185" fmla="*/ 6453029 h 6784964"/>
              <a:gd name="connsiteX1186" fmla="*/ 502663 w 12216997"/>
              <a:gd name="connsiteY1186" fmla="*/ 6439955 h 6784964"/>
              <a:gd name="connsiteX1187" fmla="*/ 490014 w 12216997"/>
              <a:gd name="connsiteY1187" fmla="*/ 6426172 h 6784964"/>
              <a:gd name="connsiteX1188" fmla="*/ 477395 w 12216997"/>
              <a:gd name="connsiteY1188" fmla="*/ 6412053 h 6784964"/>
              <a:gd name="connsiteX1189" fmla="*/ 464777 w 12216997"/>
              <a:gd name="connsiteY1189" fmla="*/ 6397933 h 6784964"/>
              <a:gd name="connsiteX1190" fmla="*/ 452545 w 12216997"/>
              <a:gd name="connsiteY1190" fmla="*/ 6383511 h 6784964"/>
              <a:gd name="connsiteX1191" fmla="*/ 440313 w 12216997"/>
              <a:gd name="connsiteY1191" fmla="*/ 6369086 h 6784964"/>
              <a:gd name="connsiteX1192" fmla="*/ 428468 w 12216997"/>
              <a:gd name="connsiteY1192" fmla="*/ 6354359 h 6784964"/>
              <a:gd name="connsiteX1193" fmla="*/ 416298 w 12216997"/>
              <a:gd name="connsiteY1193" fmla="*/ 6339260 h 6784964"/>
              <a:gd name="connsiteX1194" fmla="*/ 404516 w 12216997"/>
              <a:gd name="connsiteY1194" fmla="*/ 6323859 h 6784964"/>
              <a:gd name="connsiteX1195" fmla="*/ 393088 w 12216997"/>
              <a:gd name="connsiteY1195" fmla="*/ 6308489 h 6784964"/>
              <a:gd name="connsiteX1196" fmla="*/ 381337 w 12216997"/>
              <a:gd name="connsiteY1196" fmla="*/ 6292750 h 6784964"/>
              <a:gd name="connsiteX1197" fmla="*/ 369940 w 12216997"/>
              <a:gd name="connsiteY1197" fmla="*/ 6277043 h 6784964"/>
              <a:gd name="connsiteX1198" fmla="*/ 358576 w 12216997"/>
              <a:gd name="connsiteY1198" fmla="*/ 6260998 h 6784964"/>
              <a:gd name="connsiteX1199" fmla="*/ 347952 w 12216997"/>
              <a:gd name="connsiteY1199" fmla="*/ 6244684 h 6784964"/>
              <a:gd name="connsiteX1200" fmla="*/ 336651 w 12216997"/>
              <a:gd name="connsiteY1200" fmla="*/ 6227966 h 6784964"/>
              <a:gd name="connsiteX1201" fmla="*/ 326058 w 12216997"/>
              <a:gd name="connsiteY1201" fmla="*/ 6211313 h 6784964"/>
              <a:gd name="connsiteX1202" fmla="*/ 315497 w 12216997"/>
              <a:gd name="connsiteY1202" fmla="*/ 6194324 h 6784964"/>
              <a:gd name="connsiteX1203" fmla="*/ 304937 w 12216997"/>
              <a:gd name="connsiteY1203" fmla="*/ 6177334 h 6784964"/>
              <a:gd name="connsiteX1204" fmla="*/ 294762 w 12216997"/>
              <a:gd name="connsiteY1204" fmla="*/ 6160042 h 6784964"/>
              <a:gd name="connsiteX1205" fmla="*/ 284942 w 12216997"/>
              <a:gd name="connsiteY1205" fmla="*/ 6142781 h 6784964"/>
              <a:gd name="connsiteX1206" fmla="*/ 274799 w 12216997"/>
              <a:gd name="connsiteY1206" fmla="*/ 6125150 h 6784964"/>
              <a:gd name="connsiteX1207" fmla="*/ 265043 w 12216997"/>
              <a:gd name="connsiteY1207" fmla="*/ 6107214 h 6784964"/>
              <a:gd name="connsiteX1208" fmla="*/ 255994 w 12216997"/>
              <a:gd name="connsiteY1208" fmla="*/ 6089346 h 6784964"/>
              <a:gd name="connsiteX1209" fmla="*/ 246624 w 12216997"/>
              <a:gd name="connsiteY1209" fmla="*/ 6071106 h 6784964"/>
              <a:gd name="connsiteX1210" fmla="*/ 237285 w 12216997"/>
              <a:gd name="connsiteY1210" fmla="*/ 6052530 h 6784964"/>
              <a:gd name="connsiteX1211" fmla="*/ 228622 w 12216997"/>
              <a:gd name="connsiteY1211" fmla="*/ 6034358 h 6784964"/>
              <a:gd name="connsiteX1212" fmla="*/ 220024 w 12216997"/>
              <a:gd name="connsiteY1212" fmla="*/ 6015511 h 6784964"/>
              <a:gd name="connsiteX1213" fmla="*/ 211780 w 12216997"/>
              <a:gd name="connsiteY1213" fmla="*/ 5996696 h 6784964"/>
              <a:gd name="connsiteX1214" fmla="*/ 203568 w 12216997"/>
              <a:gd name="connsiteY1214" fmla="*/ 5977545 h 6784964"/>
              <a:gd name="connsiteX1215" fmla="*/ 195355 w 12216997"/>
              <a:gd name="connsiteY1215" fmla="*/ 5958392 h 6784964"/>
              <a:gd name="connsiteX1216" fmla="*/ 187884 w 12216997"/>
              <a:gd name="connsiteY1216" fmla="*/ 5938971 h 6784964"/>
              <a:gd name="connsiteX1217" fmla="*/ 180057 w 12216997"/>
              <a:gd name="connsiteY1217" fmla="*/ 5919516 h 6784964"/>
              <a:gd name="connsiteX1218" fmla="*/ 164982 w 12216997"/>
              <a:gd name="connsiteY1218" fmla="*/ 5878276 h 6784964"/>
              <a:gd name="connsiteX1219" fmla="*/ 150646 w 12216997"/>
              <a:gd name="connsiteY1219" fmla="*/ 5836765 h 6784964"/>
              <a:gd name="connsiteX1220" fmla="*/ 137051 w 12216997"/>
              <a:gd name="connsiteY1220" fmla="*/ 5794984 h 6784964"/>
              <a:gd name="connsiteX1221" fmla="*/ 123873 w 12216997"/>
              <a:gd name="connsiteY1221" fmla="*/ 5752561 h 6784964"/>
              <a:gd name="connsiteX1222" fmla="*/ 111405 w 12216997"/>
              <a:gd name="connsiteY1222" fmla="*/ 5710206 h 6784964"/>
              <a:gd name="connsiteX1223" fmla="*/ 99677 w 12216997"/>
              <a:gd name="connsiteY1223" fmla="*/ 5667579 h 6784964"/>
              <a:gd name="connsiteX1224" fmla="*/ 89044 w 12216997"/>
              <a:gd name="connsiteY1224" fmla="*/ 5624714 h 6784964"/>
              <a:gd name="connsiteX1225" fmla="*/ 78443 w 12216997"/>
              <a:gd name="connsiteY1225" fmla="*/ 5581512 h 6784964"/>
              <a:gd name="connsiteX1226" fmla="*/ 68519 w 12216997"/>
              <a:gd name="connsiteY1226" fmla="*/ 5538715 h 6784964"/>
              <a:gd name="connsiteX1227" fmla="*/ 59399 w 12216997"/>
              <a:gd name="connsiteY1227" fmla="*/ 5494971 h 6784964"/>
              <a:gd name="connsiteX1228" fmla="*/ 51279 w 12216997"/>
              <a:gd name="connsiteY1228" fmla="*/ 5452002 h 6784964"/>
              <a:gd name="connsiteX1229" fmla="*/ 43222 w 12216997"/>
              <a:gd name="connsiteY1229" fmla="*/ 5408358 h 6784964"/>
              <a:gd name="connsiteX1230" fmla="*/ 36228 w 12216997"/>
              <a:gd name="connsiteY1230" fmla="*/ 5364815 h 6784964"/>
              <a:gd name="connsiteX1231" fmla="*/ 29590 w 12216997"/>
              <a:gd name="connsiteY1231" fmla="*/ 5321306 h 6784964"/>
              <a:gd name="connsiteX1232" fmla="*/ 23659 w 12216997"/>
              <a:gd name="connsiteY1232" fmla="*/ 5277861 h 6784964"/>
              <a:gd name="connsiteX1233" fmla="*/ 18406 w 12216997"/>
              <a:gd name="connsiteY1233" fmla="*/ 5234821 h 6784964"/>
              <a:gd name="connsiteX1234" fmla="*/ 13925 w 12216997"/>
              <a:gd name="connsiteY1234" fmla="*/ 5191174 h 6784964"/>
              <a:gd name="connsiteX1235" fmla="*/ 10089 w 12216997"/>
              <a:gd name="connsiteY1235" fmla="*/ 5148267 h 6784964"/>
              <a:gd name="connsiteX1236" fmla="*/ 6641 w 12216997"/>
              <a:gd name="connsiteY1236" fmla="*/ 5105055 h 6784964"/>
              <a:gd name="connsiteX1237" fmla="*/ 4223 w 12216997"/>
              <a:gd name="connsiteY1237" fmla="*/ 5062284 h 6784964"/>
              <a:gd name="connsiteX1238" fmla="*/ 1773 w 12216997"/>
              <a:gd name="connsiteY1238" fmla="*/ 5019846 h 6784964"/>
              <a:gd name="connsiteX1239" fmla="*/ 773 w 12216997"/>
              <a:gd name="connsiteY1239" fmla="*/ 4977207 h 6784964"/>
              <a:gd name="connsiteX1240" fmla="*/ 64 w 12216997"/>
              <a:gd name="connsiteY1240" fmla="*/ 4935275 h 6784964"/>
              <a:gd name="connsiteX1241" fmla="*/ 64 w 12216997"/>
              <a:gd name="connsiteY1241" fmla="*/ 4893410 h 6784964"/>
              <a:gd name="connsiteX1242" fmla="*/ 0 w 12216997"/>
              <a:gd name="connsiteY1242" fmla="*/ 4852220 h 6784964"/>
              <a:gd name="connsiteX1243" fmla="*/ 1386 w 12216997"/>
              <a:gd name="connsiteY1243" fmla="*/ 4810825 h 6784964"/>
              <a:gd name="connsiteX1244" fmla="*/ 3063 w 12216997"/>
              <a:gd name="connsiteY1244" fmla="*/ 4770137 h 6784964"/>
              <a:gd name="connsiteX1245" fmla="*/ 5417 w 12216997"/>
              <a:gd name="connsiteY1245" fmla="*/ 4729853 h 6784964"/>
              <a:gd name="connsiteX1246" fmla="*/ 8416 w 12216997"/>
              <a:gd name="connsiteY1246" fmla="*/ 4690313 h 6784964"/>
              <a:gd name="connsiteX1247" fmla="*/ 12125 w 12216997"/>
              <a:gd name="connsiteY1247" fmla="*/ 4650837 h 6784964"/>
              <a:gd name="connsiteX1248" fmla="*/ 14956 w 12216997"/>
              <a:gd name="connsiteY1248" fmla="*/ 4625651 h 678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</a:cxnLst>
            <a:rect l="l" t="t" r="r" b="b"/>
            <a:pathLst>
              <a:path w="12216997" h="6784964">
                <a:moveTo>
                  <a:pt x="14956" y="0"/>
                </a:moveTo>
                <a:lnTo>
                  <a:pt x="12206956" y="0"/>
                </a:lnTo>
                <a:lnTo>
                  <a:pt x="12206955" y="3979552"/>
                </a:lnTo>
                <a:lnTo>
                  <a:pt x="12207728" y="3983346"/>
                </a:lnTo>
                <a:lnTo>
                  <a:pt x="12209263" y="3990875"/>
                </a:lnTo>
                <a:lnTo>
                  <a:pt x="12210611" y="3998551"/>
                </a:lnTo>
                <a:lnTo>
                  <a:pt x="12211958" y="4006226"/>
                </a:lnTo>
                <a:lnTo>
                  <a:pt x="12213150" y="4013723"/>
                </a:lnTo>
                <a:lnTo>
                  <a:pt x="12213984" y="4021350"/>
                </a:lnTo>
                <a:lnTo>
                  <a:pt x="12214819" y="4028977"/>
                </a:lnTo>
                <a:lnTo>
                  <a:pt x="12215498" y="4036426"/>
                </a:lnTo>
                <a:lnTo>
                  <a:pt x="12215992" y="4044020"/>
                </a:lnTo>
                <a:lnTo>
                  <a:pt x="12216485" y="4051616"/>
                </a:lnTo>
                <a:lnTo>
                  <a:pt x="12216652" y="4059016"/>
                </a:lnTo>
                <a:lnTo>
                  <a:pt x="12216803" y="4066579"/>
                </a:lnTo>
                <a:lnTo>
                  <a:pt x="12216799" y="4073963"/>
                </a:lnTo>
                <a:lnTo>
                  <a:pt x="12216438" y="4081478"/>
                </a:lnTo>
                <a:lnTo>
                  <a:pt x="12216076" y="4088993"/>
                </a:lnTo>
                <a:lnTo>
                  <a:pt x="12215715" y="4096507"/>
                </a:lnTo>
                <a:lnTo>
                  <a:pt x="12215027" y="4103827"/>
                </a:lnTo>
                <a:lnTo>
                  <a:pt x="12214153" y="4111294"/>
                </a:lnTo>
                <a:lnTo>
                  <a:pt x="12213295" y="4118599"/>
                </a:lnTo>
                <a:lnTo>
                  <a:pt x="12212251" y="4126049"/>
                </a:lnTo>
                <a:lnTo>
                  <a:pt x="12211050" y="4133321"/>
                </a:lnTo>
                <a:lnTo>
                  <a:pt x="12209663" y="4140740"/>
                </a:lnTo>
                <a:lnTo>
                  <a:pt x="12208121" y="4147980"/>
                </a:lnTo>
                <a:lnTo>
                  <a:pt x="12206955" y="4152376"/>
                </a:lnTo>
                <a:lnTo>
                  <a:pt x="12206956" y="4669136"/>
                </a:lnTo>
                <a:lnTo>
                  <a:pt x="12208125" y="4674828"/>
                </a:lnTo>
                <a:lnTo>
                  <a:pt x="12209457" y="4681343"/>
                </a:lnTo>
                <a:lnTo>
                  <a:pt x="12210703" y="4688008"/>
                </a:lnTo>
                <a:lnTo>
                  <a:pt x="12211722" y="4694740"/>
                </a:lnTo>
                <a:lnTo>
                  <a:pt x="12212826" y="4701323"/>
                </a:lnTo>
                <a:lnTo>
                  <a:pt x="12213704" y="4707974"/>
                </a:lnTo>
                <a:lnTo>
                  <a:pt x="12214635" y="4714853"/>
                </a:lnTo>
                <a:lnTo>
                  <a:pt x="12215144" y="4721489"/>
                </a:lnTo>
                <a:lnTo>
                  <a:pt x="12215936" y="4728288"/>
                </a:lnTo>
                <a:lnTo>
                  <a:pt x="12216131" y="4735139"/>
                </a:lnTo>
                <a:lnTo>
                  <a:pt x="12216780" y="4741855"/>
                </a:lnTo>
                <a:lnTo>
                  <a:pt x="12216834" y="4748625"/>
                </a:lnTo>
                <a:lnTo>
                  <a:pt x="12216943" y="4755624"/>
                </a:lnTo>
                <a:lnTo>
                  <a:pt x="12216997" y="4762393"/>
                </a:lnTo>
                <a:lnTo>
                  <a:pt x="12216965" y="4769312"/>
                </a:lnTo>
                <a:lnTo>
                  <a:pt x="12216564" y="4776214"/>
                </a:lnTo>
                <a:lnTo>
                  <a:pt x="12216162" y="4783117"/>
                </a:lnTo>
                <a:lnTo>
                  <a:pt x="12215903" y="4790103"/>
                </a:lnTo>
                <a:lnTo>
                  <a:pt x="12215133" y="4796991"/>
                </a:lnTo>
                <a:lnTo>
                  <a:pt x="12214506" y="4803961"/>
                </a:lnTo>
                <a:lnTo>
                  <a:pt x="12213650" y="4810998"/>
                </a:lnTo>
                <a:lnTo>
                  <a:pt x="12212738" y="4817804"/>
                </a:lnTo>
                <a:lnTo>
                  <a:pt x="12211513" y="4824827"/>
                </a:lnTo>
                <a:lnTo>
                  <a:pt x="12210432" y="4831930"/>
                </a:lnTo>
                <a:lnTo>
                  <a:pt x="12208979" y="4839019"/>
                </a:lnTo>
                <a:lnTo>
                  <a:pt x="12207613" y="4845960"/>
                </a:lnTo>
                <a:lnTo>
                  <a:pt x="12206956" y="4849303"/>
                </a:lnTo>
                <a:lnTo>
                  <a:pt x="12206955" y="4895849"/>
                </a:lnTo>
                <a:lnTo>
                  <a:pt x="12193778" y="4895850"/>
                </a:lnTo>
                <a:lnTo>
                  <a:pt x="12191720" y="4901590"/>
                </a:lnTo>
                <a:lnTo>
                  <a:pt x="12189248" y="4908486"/>
                </a:lnTo>
                <a:lnTo>
                  <a:pt x="12186548" y="4915450"/>
                </a:lnTo>
                <a:lnTo>
                  <a:pt x="12183848" y="4922413"/>
                </a:lnTo>
                <a:lnTo>
                  <a:pt x="12180866" y="4929213"/>
                </a:lnTo>
                <a:lnTo>
                  <a:pt x="12177883" y="4936013"/>
                </a:lnTo>
                <a:lnTo>
                  <a:pt x="12174759" y="4942731"/>
                </a:lnTo>
                <a:lnTo>
                  <a:pt x="12171493" y="4949368"/>
                </a:lnTo>
                <a:lnTo>
                  <a:pt x="12168057" y="4956302"/>
                </a:lnTo>
                <a:lnTo>
                  <a:pt x="12164563" y="4963005"/>
                </a:lnTo>
                <a:lnTo>
                  <a:pt x="12160844" y="4969775"/>
                </a:lnTo>
                <a:lnTo>
                  <a:pt x="12157067" y="4976316"/>
                </a:lnTo>
                <a:lnTo>
                  <a:pt x="12153205" y="4983004"/>
                </a:lnTo>
                <a:lnTo>
                  <a:pt x="12148975" y="4989678"/>
                </a:lnTo>
                <a:lnTo>
                  <a:pt x="12144831" y="4996204"/>
                </a:lnTo>
                <a:lnTo>
                  <a:pt x="12140458" y="5002796"/>
                </a:lnTo>
                <a:lnTo>
                  <a:pt x="12136086" y="5009388"/>
                </a:lnTo>
                <a:lnTo>
                  <a:pt x="12131573" y="5015899"/>
                </a:lnTo>
                <a:lnTo>
                  <a:pt x="12126862" y="5022098"/>
                </a:lnTo>
                <a:lnTo>
                  <a:pt x="12121838" y="5028511"/>
                </a:lnTo>
                <a:lnTo>
                  <a:pt x="12117041" y="5034859"/>
                </a:lnTo>
                <a:lnTo>
                  <a:pt x="12111877" y="5041191"/>
                </a:lnTo>
                <a:lnTo>
                  <a:pt x="12106514" y="5047211"/>
                </a:lnTo>
                <a:lnTo>
                  <a:pt x="12100924" y="5053298"/>
                </a:lnTo>
                <a:lnTo>
                  <a:pt x="12095138" y="5059074"/>
                </a:lnTo>
                <a:lnTo>
                  <a:pt x="12089577" y="5064782"/>
                </a:lnTo>
                <a:lnTo>
                  <a:pt x="12083650" y="5070476"/>
                </a:lnTo>
                <a:lnTo>
                  <a:pt x="12077721" y="5076169"/>
                </a:lnTo>
                <a:lnTo>
                  <a:pt x="12071651" y="5081782"/>
                </a:lnTo>
                <a:lnTo>
                  <a:pt x="12065526" y="5087163"/>
                </a:lnTo>
                <a:lnTo>
                  <a:pt x="12059399" y="5092545"/>
                </a:lnTo>
                <a:lnTo>
                  <a:pt x="12052905" y="5097912"/>
                </a:lnTo>
                <a:lnTo>
                  <a:pt x="12046497" y="5103130"/>
                </a:lnTo>
                <a:lnTo>
                  <a:pt x="12040032" y="5108118"/>
                </a:lnTo>
                <a:lnTo>
                  <a:pt x="12033426" y="5113024"/>
                </a:lnTo>
                <a:lnTo>
                  <a:pt x="12026593" y="5117998"/>
                </a:lnTo>
                <a:lnTo>
                  <a:pt x="12019704" y="5122740"/>
                </a:lnTo>
                <a:lnTo>
                  <a:pt x="12012956" y="5127564"/>
                </a:lnTo>
                <a:lnTo>
                  <a:pt x="12005786" y="5132144"/>
                </a:lnTo>
                <a:lnTo>
                  <a:pt x="11998840" y="5136657"/>
                </a:lnTo>
                <a:lnTo>
                  <a:pt x="11991528" y="5141154"/>
                </a:lnTo>
                <a:lnTo>
                  <a:pt x="11984300" y="5145504"/>
                </a:lnTo>
                <a:lnTo>
                  <a:pt x="11976790" y="5149689"/>
                </a:lnTo>
                <a:lnTo>
                  <a:pt x="11969593" y="5153660"/>
                </a:lnTo>
                <a:lnTo>
                  <a:pt x="11962027" y="5157614"/>
                </a:lnTo>
                <a:lnTo>
                  <a:pt x="11954460" y="5161570"/>
                </a:lnTo>
                <a:lnTo>
                  <a:pt x="11946611" y="5165363"/>
                </a:lnTo>
                <a:lnTo>
                  <a:pt x="11938707" y="5168924"/>
                </a:lnTo>
                <a:lnTo>
                  <a:pt x="11930943" y="5172568"/>
                </a:lnTo>
                <a:lnTo>
                  <a:pt x="11923069" y="5175750"/>
                </a:lnTo>
                <a:lnTo>
                  <a:pt x="11914880" y="5179148"/>
                </a:lnTo>
                <a:lnTo>
                  <a:pt x="11906919" y="5182479"/>
                </a:lnTo>
                <a:lnTo>
                  <a:pt x="11898762" y="5185499"/>
                </a:lnTo>
                <a:lnTo>
                  <a:pt x="11890322" y="5188355"/>
                </a:lnTo>
                <a:lnTo>
                  <a:pt x="11882108" y="5191144"/>
                </a:lnTo>
                <a:lnTo>
                  <a:pt x="11873526" y="5193918"/>
                </a:lnTo>
                <a:lnTo>
                  <a:pt x="11864802" y="5196611"/>
                </a:lnTo>
                <a:lnTo>
                  <a:pt x="11856079" y="5199303"/>
                </a:lnTo>
                <a:lnTo>
                  <a:pt x="11847299" y="5201766"/>
                </a:lnTo>
                <a:lnTo>
                  <a:pt x="11838520" y="5204228"/>
                </a:lnTo>
                <a:lnTo>
                  <a:pt x="11829685" y="5206460"/>
                </a:lnTo>
                <a:lnTo>
                  <a:pt x="11820622" y="5208758"/>
                </a:lnTo>
                <a:lnTo>
                  <a:pt x="11811506" y="5210827"/>
                </a:lnTo>
                <a:lnTo>
                  <a:pt x="11802473" y="5212747"/>
                </a:lnTo>
                <a:lnTo>
                  <a:pt x="11793213" y="5214734"/>
                </a:lnTo>
                <a:lnTo>
                  <a:pt x="11784039" y="5216572"/>
                </a:lnTo>
                <a:lnTo>
                  <a:pt x="11774724" y="5218328"/>
                </a:lnTo>
                <a:lnTo>
                  <a:pt x="11765439" y="5219706"/>
                </a:lnTo>
                <a:lnTo>
                  <a:pt x="11755841" y="5221299"/>
                </a:lnTo>
                <a:lnTo>
                  <a:pt x="11746415" y="5222595"/>
                </a:lnTo>
                <a:lnTo>
                  <a:pt x="11736846" y="5223809"/>
                </a:lnTo>
                <a:lnTo>
                  <a:pt x="11727279" y="5225023"/>
                </a:lnTo>
                <a:lnTo>
                  <a:pt x="11727258" y="5225025"/>
                </a:lnTo>
                <a:lnTo>
                  <a:pt x="11729328" y="5227185"/>
                </a:lnTo>
                <a:lnTo>
                  <a:pt x="11738557" y="5237667"/>
                </a:lnTo>
                <a:lnTo>
                  <a:pt x="11747787" y="5248149"/>
                </a:lnTo>
                <a:lnTo>
                  <a:pt x="11756703" y="5258846"/>
                </a:lnTo>
                <a:lnTo>
                  <a:pt x="11765023" y="5269596"/>
                </a:lnTo>
                <a:lnTo>
                  <a:pt x="11773258" y="5280494"/>
                </a:lnTo>
                <a:lnTo>
                  <a:pt x="11780811" y="5291593"/>
                </a:lnTo>
                <a:lnTo>
                  <a:pt x="11788363" y="5302692"/>
                </a:lnTo>
                <a:lnTo>
                  <a:pt x="11795377" y="5314073"/>
                </a:lnTo>
                <a:lnTo>
                  <a:pt x="11802163" y="5325521"/>
                </a:lnTo>
                <a:lnTo>
                  <a:pt x="11808350" y="5337022"/>
                </a:lnTo>
                <a:lnTo>
                  <a:pt x="11814368" y="5348819"/>
                </a:lnTo>
                <a:lnTo>
                  <a:pt x="11820018" y="5360602"/>
                </a:lnTo>
                <a:lnTo>
                  <a:pt x="11825124" y="5372669"/>
                </a:lnTo>
                <a:lnTo>
                  <a:pt x="11830005" y="5384800"/>
                </a:lnTo>
                <a:lnTo>
                  <a:pt x="11832160" y="5391198"/>
                </a:lnTo>
                <a:lnTo>
                  <a:pt x="11834544" y="5397528"/>
                </a:lnTo>
                <a:lnTo>
                  <a:pt x="11836557" y="5403844"/>
                </a:lnTo>
                <a:lnTo>
                  <a:pt x="11838711" y="5410240"/>
                </a:lnTo>
                <a:lnTo>
                  <a:pt x="11840641" y="5416705"/>
                </a:lnTo>
                <a:lnTo>
                  <a:pt x="11842340" y="5423236"/>
                </a:lnTo>
                <a:lnTo>
                  <a:pt x="11844268" y="5429699"/>
                </a:lnTo>
                <a:lnTo>
                  <a:pt x="11845827" y="5436148"/>
                </a:lnTo>
                <a:lnTo>
                  <a:pt x="11847387" y="5442597"/>
                </a:lnTo>
                <a:lnTo>
                  <a:pt x="11848774" y="5449344"/>
                </a:lnTo>
                <a:lnTo>
                  <a:pt x="11850105" y="5455861"/>
                </a:lnTo>
                <a:lnTo>
                  <a:pt x="11851351" y="5462526"/>
                </a:lnTo>
                <a:lnTo>
                  <a:pt x="11852369" y="5469257"/>
                </a:lnTo>
                <a:lnTo>
                  <a:pt x="11853474" y="5475841"/>
                </a:lnTo>
                <a:lnTo>
                  <a:pt x="11854351" y="5482491"/>
                </a:lnTo>
                <a:lnTo>
                  <a:pt x="11855284" y="5489370"/>
                </a:lnTo>
                <a:lnTo>
                  <a:pt x="11855792" y="5496006"/>
                </a:lnTo>
                <a:lnTo>
                  <a:pt x="11856585" y="5502805"/>
                </a:lnTo>
                <a:lnTo>
                  <a:pt x="11856779" y="5509656"/>
                </a:lnTo>
                <a:lnTo>
                  <a:pt x="11857429" y="5516372"/>
                </a:lnTo>
                <a:lnTo>
                  <a:pt x="11857483" y="5523142"/>
                </a:lnTo>
                <a:lnTo>
                  <a:pt x="11857591" y="5530141"/>
                </a:lnTo>
                <a:lnTo>
                  <a:pt x="11857645" y="5536910"/>
                </a:lnTo>
                <a:lnTo>
                  <a:pt x="11857612" y="5543829"/>
                </a:lnTo>
                <a:lnTo>
                  <a:pt x="11857211" y="5550732"/>
                </a:lnTo>
                <a:lnTo>
                  <a:pt x="11856811" y="5557634"/>
                </a:lnTo>
                <a:lnTo>
                  <a:pt x="11856551" y="5564619"/>
                </a:lnTo>
                <a:lnTo>
                  <a:pt x="11855781" y="5571508"/>
                </a:lnTo>
                <a:lnTo>
                  <a:pt x="11855154" y="5578478"/>
                </a:lnTo>
                <a:lnTo>
                  <a:pt x="11854297" y="5585515"/>
                </a:lnTo>
                <a:lnTo>
                  <a:pt x="11853386" y="5592322"/>
                </a:lnTo>
                <a:lnTo>
                  <a:pt x="11852161" y="5599344"/>
                </a:lnTo>
                <a:lnTo>
                  <a:pt x="11851079" y="5606447"/>
                </a:lnTo>
                <a:lnTo>
                  <a:pt x="11849628" y="5613536"/>
                </a:lnTo>
                <a:lnTo>
                  <a:pt x="11848261" y="5620477"/>
                </a:lnTo>
                <a:lnTo>
                  <a:pt x="11846896" y="5627419"/>
                </a:lnTo>
                <a:lnTo>
                  <a:pt x="11845075" y="5634493"/>
                </a:lnTo>
                <a:lnTo>
                  <a:pt x="11843198" y="5641337"/>
                </a:lnTo>
                <a:lnTo>
                  <a:pt x="11841238" y="5648329"/>
                </a:lnTo>
                <a:lnTo>
                  <a:pt x="11839416" y="5655404"/>
                </a:lnTo>
                <a:lnTo>
                  <a:pt x="11837085" y="5662382"/>
                </a:lnTo>
                <a:lnTo>
                  <a:pt x="11834841" y="5669211"/>
                </a:lnTo>
                <a:lnTo>
                  <a:pt x="11832369" y="5676108"/>
                </a:lnTo>
                <a:lnTo>
                  <a:pt x="11829896" y="5683003"/>
                </a:lnTo>
                <a:lnTo>
                  <a:pt x="11827197" y="5689967"/>
                </a:lnTo>
                <a:lnTo>
                  <a:pt x="11824497" y="5696930"/>
                </a:lnTo>
                <a:lnTo>
                  <a:pt x="11821514" y="5703730"/>
                </a:lnTo>
                <a:lnTo>
                  <a:pt x="11818531" y="5710530"/>
                </a:lnTo>
                <a:lnTo>
                  <a:pt x="11815407" y="5717248"/>
                </a:lnTo>
                <a:lnTo>
                  <a:pt x="11812141" y="5723884"/>
                </a:lnTo>
                <a:lnTo>
                  <a:pt x="11808705" y="5730819"/>
                </a:lnTo>
                <a:lnTo>
                  <a:pt x="11805212" y="5737523"/>
                </a:lnTo>
                <a:lnTo>
                  <a:pt x="11801491" y="5744292"/>
                </a:lnTo>
                <a:lnTo>
                  <a:pt x="11797716" y="5750833"/>
                </a:lnTo>
                <a:lnTo>
                  <a:pt x="11793854" y="5757521"/>
                </a:lnTo>
                <a:lnTo>
                  <a:pt x="11789623" y="5764196"/>
                </a:lnTo>
                <a:lnTo>
                  <a:pt x="11785478" y="5770719"/>
                </a:lnTo>
                <a:lnTo>
                  <a:pt x="11781106" y="5777312"/>
                </a:lnTo>
                <a:lnTo>
                  <a:pt x="11776734" y="5783905"/>
                </a:lnTo>
                <a:lnTo>
                  <a:pt x="11772222" y="5790416"/>
                </a:lnTo>
                <a:lnTo>
                  <a:pt x="11767510" y="5796614"/>
                </a:lnTo>
                <a:lnTo>
                  <a:pt x="11762486" y="5803028"/>
                </a:lnTo>
                <a:lnTo>
                  <a:pt x="11757690" y="5809375"/>
                </a:lnTo>
                <a:lnTo>
                  <a:pt x="11752525" y="5815708"/>
                </a:lnTo>
                <a:lnTo>
                  <a:pt x="11747162" y="5821728"/>
                </a:lnTo>
                <a:lnTo>
                  <a:pt x="11741572" y="5827816"/>
                </a:lnTo>
                <a:lnTo>
                  <a:pt x="11735786" y="5833591"/>
                </a:lnTo>
                <a:lnTo>
                  <a:pt x="11730226" y="5839299"/>
                </a:lnTo>
                <a:lnTo>
                  <a:pt x="11724297" y="5844993"/>
                </a:lnTo>
                <a:lnTo>
                  <a:pt x="11718370" y="5850686"/>
                </a:lnTo>
                <a:lnTo>
                  <a:pt x="11712299" y="5856299"/>
                </a:lnTo>
                <a:lnTo>
                  <a:pt x="11706174" y="5861680"/>
                </a:lnTo>
                <a:lnTo>
                  <a:pt x="11700048" y="5867062"/>
                </a:lnTo>
                <a:lnTo>
                  <a:pt x="11693553" y="5872429"/>
                </a:lnTo>
                <a:lnTo>
                  <a:pt x="11687144" y="5877647"/>
                </a:lnTo>
                <a:lnTo>
                  <a:pt x="11680680" y="5882634"/>
                </a:lnTo>
                <a:lnTo>
                  <a:pt x="11674074" y="5887541"/>
                </a:lnTo>
                <a:lnTo>
                  <a:pt x="11667241" y="5892515"/>
                </a:lnTo>
                <a:lnTo>
                  <a:pt x="11660352" y="5897257"/>
                </a:lnTo>
                <a:lnTo>
                  <a:pt x="11653605" y="5902081"/>
                </a:lnTo>
                <a:lnTo>
                  <a:pt x="11646433" y="5906660"/>
                </a:lnTo>
                <a:lnTo>
                  <a:pt x="11639488" y="5911174"/>
                </a:lnTo>
                <a:lnTo>
                  <a:pt x="11632176" y="5915672"/>
                </a:lnTo>
                <a:lnTo>
                  <a:pt x="11624948" y="5920021"/>
                </a:lnTo>
                <a:lnTo>
                  <a:pt x="11617438" y="5924206"/>
                </a:lnTo>
                <a:lnTo>
                  <a:pt x="11610240" y="5928177"/>
                </a:lnTo>
                <a:lnTo>
                  <a:pt x="11602675" y="5932131"/>
                </a:lnTo>
                <a:lnTo>
                  <a:pt x="11595109" y="5936087"/>
                </a:lnTo>
                <a:lnTo>
                  <a:pt x="11587260" y="5939880"/>
                </a:lnTo>
                <a:lnTo>
                  <a:pt x="11579353" y="5943441"/>
                </a:lnTo>
                <a:lnTo>
                  <a:pt x="11571591" y="5947085"/>
                </a:lnTo>
                <a:lnTo>
                  <a:pt x="11563717" y="5950267"/>
                </a:lnTo>
                <a:lnTo>
                  <a:pt x="11555528" y="5953665"/>
                </a:lnTo>
                <a:lnTo>
                  <a:pt x="11547569" y="5956997"/>
                </a:lnTo>
                <a:lnTo>
                  <a:pt x="11539411" y="5960016"/>
                </a:lnTo>
                <a:lnTo>
                  <a:pt x="11530969" y="5962872"/>
                </a:lnTo>
                <a:lnTo>
                  <a:pt x="11522757" y="5965661"/>
                </a:lnTo>
                <a:lnTo>
                  <a:pt x="11514174" y="5968435"/>
                </a:lnTo>
                <a:lnTo>
                  <a:pt x="11505450" y="5971128"/>
                </a:lnTo>
                <a:lnTo>
                  <a:pt x="11496726" y="5973821"/>
                </a:lnTo>
                <a:lnTo>
                  <a:pt x="11487947" y="5976283"/>
                </a:lnTo>
                <a:lnTo>
                  <a:pt x="11479169" y="5978745"/>
                </a:lnTo>
                <a:lnTo>
                  <a:pt x="11470333" y="5980977"/>
                </a:lnTo>
                <a:lnTo>
                  <a:pt x="11461271" y="5983275"/>
                </a:lnTo>
                <a:lnTo>
                  <a:pt x="11452153" y="5985344"/>
                </a:lnTo>
                <a:lnTo>
                  <a:pt x="11443120" y="5987264"/>
                </a:lnTo>
                <a:lnTo>
                  <a:pt x="11433861" y="5989251"/>
                </a:lnTo>
                <a:lnTo>
                  <a:pt x="11424688" y="5991090"/>
                </a:lnTo>
                <a:lnTo>
                  <a:pt x="11415372" y="5992845"/>
                </a:lnTo>
                <a:lnTo>
                  <a:pt x="11406088" y="5994223"/>
                </a:lnTo>
                <a:lnTo>
                  <a:pt x="11396490" y="5995816"/>
                </a:lnTo>
                <a:lnTo>
                  <a:pt x="11387062" y="5997112"/>
                </a:lnTo>
                <a:lnTo>
                  <a:pt x="11377496" y="5998327"/>
                </a:lnTo>
                <a:lnTo>
                  <a:pt x="11367926" y="5999540"/>
                </a:lnTo>
                <a:lnTo>
                  <a:pt x="11358304" y="6000524"/>
                </a:lnTo>
                <a:lnTo>
                  <a:pt x="11348765" y="6001359"/>
                </a:lnTo>
                <a:lnTo>
                  <a:pt x="11339001" y="6002261"/>
                </a:lnTo>
                <a:lnTo>
                  <a:pt x="11329179" y="6002933"/>
                </a:lnTo>
                <a:lnTo>
                  <a:pt x="11319531" y="6003308"/>
                </a:lnTo>
                <a:lnTo>
                  <a:pt x="11309653" y="6003749"/>
                </a:lnTo>
                <a:lnTo>
                  <a:pt x="11299635" y="6004109"/>
                </a:lnTo>
                <a:lnTo>
                  <a:pt x="11289930" y="6004254"/>
                </a:lnTo>
                <a:lnTo>
                  <a:pt x="11279943" y="6004234"/>
                </a:lnTo>
                <a:lnTo>
                  <a:pt x="11270041" y="6004067"/>
                </a:lnTo>
                <a:lnTo>
                  <a:pt x="11259997" y="6003816"/>
                </a:lnTo>
                <a:lnTo>
                  <a:pt x="11249953" y="6003567"/>
                </a:lnTo>
                <a:lnTo>
                  <a:pt x="11239940" y="6002938"/>
                </a:lnTo>
                <a:lnTo>
                  <a:pt x="11229842" y="6002459"/>
                </a:lnTo>
                <a:lnTo>
                  <a:pt x="11208737" y="6000778"/>
                </a:lnTo>
                <a:lnTo>
                  <a:pt x="11187665" y="5998719"/>
                </a:lnTo>
                <a:lnTo>
                  <a:pt x="11166621" y="5996282"/>
                </a:lnTo>
                <a:lnTo>
                  <a:pt x="11145382" y="5993531"/>
                </a:lnTo>
                <a:lnTo>
                  <a:pt x="11124313" y="5990484"/>
                </a:lnTo>
                <a:lnTo>
                  <a:pt x="11103274" y="5987057"/>
                </a:lnTo>
                <a:lnTo>
                  <a:pt x="11082353" y="5983103"/>
                </a:lnTo>
                <a:lnTo>
                  <a:pt x="11061289" y="5979067"/>
                </a:lnTo>
                <a:lnTo>
                  <a:pt x="11040538" y="5974817"/>
                </a:lnTo>
                <a:lnTo>
                  <a:pt x="11019535" y="5970022"/>
                </a:lnTo>
                <a:lnTo>
                  <a:pt x="10999072" y="5964946"/>
                </a:lnTo>
                <a:lnTo>
                  <a:pt x="10978326" y="5959707"/>
                </a:lnTo>
                <a:lnTo>
                  <a:pt x="10957837" y="5954022"/>
                </a:lnTo>
                <a:lnTo>
                  <a:pt x="10937434" y="5948188"/>
                </a:lnTo>
                <a:lnTo>
                  <a:pt x="10917203" y="5942057"/>
                </a:lnTo>
                <a:lnTo>
                  <a:pt x="10897284" y="5935709"/>
                </a:lnTo>
                <a:lnTo>
                  <a:pt x="10877254" y="5928902"/>
                </a:lnTo>
                <a:lnTo>
                  <a:pt x="10857680" y="5921961"/>
                </a:lnTo>
                <a:lnTo>
                  <a:pt x="10838049" y="5914788"/>
                </a:lnTo>
                <a:lnTo>
                  <a:pt x="10818819" y="5907252"/>
                </a:lnTo>
                <a:lnTo>
                  <a:pt x="10799727" y="5899798"/>
                </a:lnTo>
                <a:lnTo>
                  <a:pt x="10780839" y="5891668"/>
                </a:lnTo>
                <a:lnTo>
                  <a:pt x="10762320" y="5883552"/>
                </a:lnTo>
                <a:lnTo>
                  <a:pt x="10743972" y="5875138"/>
                </a:lnTo>
                <a:lnTo>
                  <a:pt x="10725908" y="5866889"/>
                </a:lnTo>
                <a:lnTo>
                  <a:pt x="10708044" y="5857963"/>
                </a:lnTo>
                <a:lnTo>
                  <a:pt x="10690550" y="5849051"/>
                </a:lnTo>
                <a:lnTo>
                  <a:pt x="10673368" y="5839924"/>
                </a:lnTo>
                <a:lnTo>
                  <a:pt x="10656642" y="5830664"/>
                </a:lnTo>
                <a:lnTo>
                  <a:pt x="10640088" y="5821106"/>
                </a:lnTo>
                <a:lnTo>
                  <a:pt x="10623987" y="5811415"/>
                </a:lnTo>
                <a:lnTo>
                  <a:pt x="10615415" y="5806144"/>
                </a:lnTo>
                <a:lnTo>
                  <a:pt x="10611444" y="5814449"/>
                </a:lnTo>
                <a:lnTo>
                  <a:pt x="10605141" y="5826492"/>
                </a:lnTo>
                <a:lnTo>
                  <a:pt x="10598666" y="5838520"/>
                </a:lnTo>
                <a:lnTo>
                  <a:pt x="10591726" y="5850011"/>
                </a:lnTo>
                <a:lnTo>
                  <a:pt x="10584786" y="5861504"/>
                </a:lnTo>
                <a:lnTo>
                  <a:pt x="10577362" y="5872621"/>
                </a:lnTo>
                <a:lnTo>
                  <a:pt x="10569784" y="5883561"/>
                </a:lnTo>
                <a:lnTo>
                  <a:pt x="10561909" y="5893980"/>
                </a:lnTo>
                <a:lnTo>
                  <a:pt x="10553693" y="5904368"/>
                </a:lnTo>
                <a:lnTo>
                  <a:pt x="10545337" y="5914413"/>
                </a:lnTo>
                <a:lnTo>
                  <a:pt x="10536499" y="5924086"/>
                </a:lnTo>
                <a:lnTo>
                  <a:pt x="10527504" y="5933579"/>
                </a:lnTo>
                <a:lnTo>
                  <a:pt x="10522588" y="5938205"/>
                </a:lnTo>
                <a:lnTo>
                  <a:pt x="10517827" y="5943009"/>
                </a:lnTo>
                <a:lnTo>
                  <a:pt x="10512925" y="5947471"/>
                </a:lnTo>
                <a:lnTo>
                  <a:pt x="10508009" y="5952097"/>
                </a:lnTo>
                <a:lnTo>
                  <a:pt x="10502938" y="5956543"/>
                </a:lnTo>
                <a:lnTo>
                  <a:pt x="10497710" y="5960811"/>
                </a:lnTo>
                <a:lnTo>
                  <a:pt x="10492638" y="5965258"/>
                </a:lnTo>
                <a:lnTo>
                  <a:pt x="10487425" y="5969363"/>
                </a:lnTo>
                <a:lnTo>
                  <a:pt x="10482212" y="5973469"/>
                </a:lnTo>
                <a:lnTo>
                  <a:pt x="10476659" y="5977541"/>
                </a:lnTo>
                <a:lnTo>
                  <a:pt x="10471290" y="5981468"/>
                </a:lnTo>
                <a:lnTo>
                  <a:pt x="10465750" y="5985378"/>
                </a:lnTo>
                <a:lnTo>
                  <a:pt x="10460056" y="5989110"/>
                </a:lnTo>
                <a:lnTo>
                  <a:pt x="10454532" y="5992858"/>
                </a:lnTo>
                <a:lnTo>
                  <a:pt x="10448853" y="5996427"/>
                </a:lnTo>
                <a:lnTo>
                  <a:pt x="10442987" y="6000142"/>
                </a:lnTo>
                <a:lnTo>
                  <a:pt x="10437169" y="6003371"/>
                </a:lnTo>
                <a:lnTo>
                  <a:pt x="10431318" y="6006923"/>
                </a:lnTo>
                <a:lnTo>
                  <a:pt x="10425171" y="6009957"/>
                </a:lnTo>
                <a:lnTo>
                  <a:pt x="10419338" y="6013347"/>
                </a:lnTo>
                <a:lnTo>
                  <a:pt x="10413206" y="6016217"/>
                </a:lnTo>
                <a:lnTo>
                  <a:pt x="10406889" y="6019233"/>
                </a:lnTo>
                <a:lnTo>
                  <a:pt x="10400758" y="6022104"/>
                </a:lnTo>
                <a:lnTo>
                  <a:pt x="10394456" y="6024959"/>
                </a:lnTo>
                <a:lnTo>
                  <a:pt x="10388014" y="6027471"/>
                </a:lnTo>
                <a:lnTo>
                  <a:pt x="10381572" y="6029984"/>
                </a:lnTo>
                <a:lnTo>
                  <a:pt x="10375115" y="6032660"/>
                </a:lnTo>
                <a:lnTo>
                  <a:pt x="10368534" y="6034830"/>
                </a:lnTo>
                <a:lnTo>
                  <a:pt x="10361935" y="6037165"/>
                </a:lnTo>
                <a:lnTo>
                  <a:pt x="10355182" y="6039320"/>
                </a:lnTo>
                <a:lnTo>
                  <a:pt x="10348615" y="6041329"/>
                </a:lnTo>
                <a:lnTo>
                  <a:pt x="10341722" y="6043142"/>
                </a:lnTo>
                <a:lnTo>
                  <a:pt x="10334812" y="6045120"/>
                </a:lnTo>
                <a:lnTo>
                  <a:pt x="10327763" y="6046755"/>
                </a:lnTo>
                <a:lnTo>
                  <a:pt x="10320885" y="6048406"/>
                </a:lnTo>
                <a:lnTo>
                  <a:pt x="10314007" y="6050057"/>
                </a:lnTo>
                <a:lnTo>
                  <a:pt x="10306818" y="6051352"/>
                </a:lnTo>
                <a:lnTo>
                  <a:pt x="10299815" y="6052499"/>
                </a:lnTo>
                <a:lnTo>
                  <a:pt x="10292641" y="6053630"/>
                </a:lnTo>
                <a:lnTo>
                  <a:pt x="10285450" y="6054924"/>
                </a:lnTo>
                <a:lnTo>
                  <a:pt x="10278136" y="6055713"/>
                </a:lnTo>
                <a:lnTo>
                  <a:pt x="10270992" y="6056519"/>
                </a:lnTo>
                <a:lnTo>
                  <a:pt x="10263694" y="6057147"/>
                </a:lnTo>
                <a:lnTo>
                  <a:pt x="10256394" y="6057774"/>
                </a:lnTo>
                <a:lnTo>
                  <a:pt x="10248940" y="6058221"/>
                </a:lnTo>
                <a:lnTo>
                  <a:pt x="10241484" y="6058670"/>
                </a:lnTo>
                <a:lnTo>
                  <a:pt x="10234061" y="6058793"/>
                </a:lnTo>
                <a:lnTo>
                  <a:pt x="10226637" y="6058916"/>
                </a:lnTo>
                <a:lnTo>
                  <a:pt x="10219227" y="6058877"/>
                </a:lnTo>
                <a:lnTo>
                  <a:pt x="10211833" y="6058675"/>
                </a:lnTo>
                <a:lnTo>
                  <a:pt x="10204098" y="6058440"/>
                </a:lnTo>
                <a:lnTo>
                  <a:pt x="10196548" y="6058059"/>
                </a:lnTo>
                <a:lnTo>
                  <a:pt x="10188845" y="6057500"/>
                </a:lnTo>
                <a:lnTo>
                  <a:pt x="10181326" y="6056793"/>
                </a:lnTo>
                <a:lnTo>
                  <a:pt x="10173636" y="6056071"/>
                </a:lnTo>
                <a:lnTo>
                  <a:pt x="10165807" y="6055007"/>
                </a:lnTo>
                <a:lnTo>
                  <a:pt x="10158147" y="6053960"/>
                </a:lnTo>
                <a:lnTo>
                  <a:pt x="10150333" y="6052733"/>
                </a:lnTo>
                <a:lnTo>
                  <a:pt x="10142517" y="6051506"/>
                </a:lnTo>
                <a:lnTo>
                  <a:pt x="10134719" y="6050118"/>
                </a:lnTo>
                <a:lnTo>
                  <a:pt x="10127120" y="6048419"/>
                </a:lnTo>
                <a:lnTo>
                  <a:pt x="10119197" y="6046525"/>
                </a:lnTo>
                <a:lnTo>
                  <a:pt x="10111427" y="6044811"/>
                </a:lnTo>
                <a:lnTo>
                  <a:pt x="10103519" y="6042756"/>
                </a:lnTo>
                <a:lnTo>
                  <a:pt x="10095810" y="6040390"/>
                </a:lnTo>
                <a:lnTo>
                  <a:pt x="10087947" y="6037846"/>
                </a:lnTo>
                <a:lnTo>
                  <a:pt x="10080286" y="6034993"/>
                </a:lnTo>
                <a:lnTo>
                  <a:pt x="10072779" y="6032319"/>
                </a:lnTo>
                <a:lnTo>
                  <a:pt x="10065133" y="6029303"/>
                </a:lnTo>
                <a:lnTo>
                  <a:pt x="10057486" y="6026288"/>
                </a:lnTo>
                <a:lnTo>
                  <a:pt x="10049854" y="6023109"/>
                </a:lnTo>
                <a:lnTo>
                  <a:pt x="10042409" y="6019784"/>
                </a:lnTo>
                <a:lnTo>
                  <a:pt x="10034965" y="6016459"/>
                </a:lnTo>
                <a:lnTo>
                  <a:pt x="10027379" y="6012793"/>
                </a:lnTo>
                <a:lnTo>
                  <a:pt x="10019964" y="6009142"/>
                </a:lnTo>
                <a:lnTo>
                  <a:pt x="10012737" y="6005345"/>
                </a:lnTo>
                <a:lnTo>
                  <a:pt x="10005523" y="6001385"/>
                </a:lnTo>
                <a:lnTo>
                  <a:pt x="9998154" y="5997247"/>
                </a:lnTo>
                <a:lnTo>
                  <a:pt x="9990972" y="5992962"/>
                </a:lnTo>
                <a:lnTo>
                  <a:pt x="9983774" y="5988839"/>
                </a:lnTo>
                <a:lnTo>
                  <a:pt x="9976622" y="5984229"/>
                </a:lnTo>
                <a:lnTo>
                  <a:pt x="9969626" y="5979797"/>
                </a:lnTo>
                <a:lnTo>
                  <a:pt x="9962489" y="5975025"/>
                </a:lnTo>
                <a:lnTo>
                  <a:pt x="9955524" y="5970268"/>
                </a:lnTo>
                <a:lnTo>
                  <a:pt x="9948589" y="5965185"/>
                </a:lnTo>
                <a:lnTo>
                  <a:pt x="9941980" y="5960298"/>
                </a:lnTo>
                <a:lnTo>
                  <a:pt x="9935230" y="5955069"/>
                </a:lnTo>
                <a:lnTo>
                  <a:pt x="9928482" y="5949840"/>
                </a:lnTo>
                <a:lnTo>
                  <a:pt x="9921763" y="5944285"/>
                </a:lnTo>
                <a:lnTo>
                  <a:pt x="9915230" y="5938584"/>
                </a:lnTo>
                <a:lnTo>
                  <a:pt x="9908683" y="5933046"/>
                </a:lnTo>
                <a:lnTo>
                  <a:pt x="9902507" y="5927215"/>
                </a:lnTo>
                <a:lnTo>
                  <a:pt x="9896006" y="5921189"/>
                </a:lnTo>
                <a:lnTo>
                  <a:pt x="9889659" y="5915342"/>
                </a:lnTo>
                <a:lnTo>
                  <a:pt x="9883515" y="5909185"/>
                </a:lnTo>
                <a:lnTo>
                  <a:pt x="9877402" y="5902703"/>
                </a:lnTo>
                <a:lnTo>
                  <a:pt x="9871442" y="5896399"/>
                </a:lnTo>
                <a:lnTo>
                  <a:pt x="9865344" y="5889754"/>
                </a:lnTo>
                <a:lnTo>
                  <a:pt x="9859260" y="5882947"/>
                </a:lnTo>
                <a:lnTo>
                  <a:pt x="9853177" y="5876140"/>
                </a:lnTo>
                <a:lnTo>
                  <a:pt x="9847278" y="5869185"/>
                </a:lnTo>
                <a:lnTo>
                  <a:pt x="9841381" y="5862231"/>
                </a:lnTo>
                <a:lnTo>
                  <a:pt x="9835670" y="5855131"/>
                </a:lnTo>
                <a:lnTo>
                  <a:pt x="9829802" y="5847851"/>
                </a:lnTo>
                <a:lnTo>
                  <a:pt x="9824123" y="5840426"/>
                </a:lnTo>
                <a:lnTo>
                  <a:pt x="9818613" y="5833015"/>
                </a:lnTo>
                <a:lnTo>
                  <a:pt x="9812948" y="5825427"/>
                </a:lnTo>
                <a:lnTo>
                  <a:pt x="9807453" y="5817854"/>
                </a:lnTo>
                <a:lnTo>
                  <a:pt x="9801973" y="5810118"/>
                </a:lnTo>
                <a:lnTo>
                  <a:pt x="9796850" y="5802253"/>
                </a:lnTo>
                <a:lnTo>
                  <a:pt x="9791402" y="5794193"/>
                </a:lnTo>
                <a:lnTo>
                  <a:pt x="9786294" y="5786164"/>
                </a:lnTo>
                <a:lnTo>
                  <a:pt x="9781204" y="5777973"/>
                </a:lnTo>
                <a:lnTo>
                  <a:pt x="9776112" y="5769781"/>
                </a:lnTo>
                <a:lnTo>
                  <a:pt x="9776101" y="5769763"/>
                </a:lnTo>
                <a:lnTo>
                  <a:pt x="9775000" y="5772545"/>
                </a:lnTo>
                <a:lnTo>
                  <a:pt x="9769319" y="5785302"/>
                </a:lnTo>
                <a:lnTo>
                  <a:pt x="9763638" y="5798061"/>
                </a:lnTo>
                <a:lnTo>
                  <a:pt x="9757631" y="5810626"/>
                </a:lnTo>
                <a:lnTo>
                  <a:pt x="9751328" y="5822669"/>
                </a:lnTo>
                <a:lnTo>
                  <a:pt x="9744854" y="5834697"/>
                </a:lnTo>
                <a:lnTo>
                  <a:pt x="9737914" y="5846189"/>
                </a:lnTo>
                <a:lnTo>
                  <a:pt x="9730973" y="5857680"/>
                </a:lnTo>
                <a:lnTo>
                  <a:pt x="9723550" y="5868798"/>
                </a:lnTo>
                <a:lnTo>
                  <a:pt x="9715972" y="5879738"/>
                </a:lnTo>
                <a:lnTo>
                  <a:pt x="9708098" y="5890158"/>
                </a:lnTo>
                <a:lnTo>
                  <a:pt x="9699881" y="5900545"/>
                </a:lnTo>
                <a:lnTo>
                  <a:pt x="9691525" y="5910590"/>
                </a:lnTo>
                <a:lnTo>
                  <a:pt x="9682687" y="5920263"/>
                </a:lnTo>
                <a:lnTo>
                  <a:pt x="9673692" y="5929756"/>
                </a:lnTo>
                <a:lnTo>
                  <a:pt x="9668775" y="5934382"/>
                </a:lnTo>
                <a:lnTo>
                  <a:pt x="9664015" y="5939186"/>
                </a:lnTo>
                <a:lnTo>
                  <a:pt x="9659113" y="5943648"/>
                </a:lnTo>
                <a:lnTo>
                  <a:pt x="9654198" y="5948273"/>
                </a:lnTo>
                <a:lnTo>
                  <a:pt x="9649125" y="5952720"/>
                </a:lnTo>
                <a:lnTo>
                  <a:pt x="9643897" y="5956988"/>
                </a:lnTo>
                <a:lnTo>
                  <a:pt x="9638825" y="5961434"/>
                </a:lnTo>
                <a:lnTo>
                  <a:pt x="9633613" y="5965540"/>
                </a:lnTo>
                <a:lnTo>
                  <a:pt x="9628399" y="5969645"/>
                </a:lnTo>
                <a:lnTo>
                  <a:pt x="9622846" y="5973718"/>
                </a:lnTo>
                <a:lnTo>
                  <a:pt x="9617478" y="5977645"/>
                </a:lnTo>
                <a:lnTo>
                  <a:pt x="9611939" y="5981556"/>
                </a:lnTo>
                <a:lnTo>
                  <a:pt x="9606244" y="5985287"/>
                </a:lnTo>
                <a:lnTo>
                  <a:pt x="9600720" y="5989035"/>
                </a:lnTo>
                <a:lnTo>
                  <a:pt x="9595040" y="5992604"/>
                </a:lnTo>
                <a:lnTo>
                  <a:pt x="9589175" y="5996319"/>
                </a:lnTo>
                <a:lnTo>
                  <a:pt x="9583356" y="5999547"/>
                </a:lnTo>
                <a:lnTo>
                  <a:pt x="9577506" y="6003101"/>
                </a:lnTo>
                <a:lnTo>
                  <a:pt x="9571359" y="6006134"/>
                </a:lnTo>
                <a:lnTo>
                  <a:pt x="9565524" y="6009523"/>
                </a:lnTo>
                <a:lnTo>
                  <a:pt x="9559393" y="6012394"/>
                </a:lnTo>
                <a:lnTo>
                  <a:pt x="9553076" y="6015411"/>
                </a:lnTo>
                <a:lnTo>
                  <a:pt x="9546945" y="6018281"/>
                </a:lnTo>
                <a:lnTo>
                  <a:pt x="9540644" y="6021135"/>
                </a:lnTo>
                <a:lnTo>
                  <a:pt x="9534201" y="6023648"/>
                </a:lnTo>
                <a:lnTo>
                  <a:pt x="9527761" y="6026161"/>
                </a:lnTo>
                <a:lnTo>
                  <a:pt x="9521303" y="6028837"/>
                </a:lnTo>
                <a:lnTo>
                  <a:pt x="9514720" y="6031008"/>
                </a:lnTo>
                <a:lnTo>
                  <a:pt x="9508123" y="6033342"/>
                </a:lnTo>
                <a:lnTo>
                  <a:pt x="9501369" y="6035496"/>
                </a:lnTo>
                <a:lnTo>
                  <a:pt x="9494802" y="6037505"/>
                </a:lnTo>
                <a:lnTo>
                  <a:pt x="9487908" y="6039319"/>
                </a:lnTo>
                <a:lnTo>
                  <a:pt x="9481000" y="6041296"/>
                </a:lnTo>
                <a:lnTo>
                  <a:pt x="9473951" y="6042932"/>
                </a:lnTo>
                <a:lnTo>
                  <a:pt x="9467073" y="6044583"/>
                </a:lnTo>
                <a:lnTo>
                  <a:pt x="9460194" y="6046234"/>
                </a:lnTo>
                <a:lnTo>
                  <a:pt x="9453006" y="6047529"/>
                </a:lnTo>
                <a:lnTo>
                  <a:pt x="9446002" y="6048675"/>
                </a:lnTo>
                <a:lnTo>
                  <a:pt x="9438827" y="6049807"/>
                </a:lnTo>
                <a:lnTo>
                  <a:pt x="9431639" y="6051101"/>
                </a:lnTo>
                <a:lnTo>
                  <a:pt x="9424323" y="6051890"/>
                </a:lnTo>
                <a:lnTo>
                  <a:pt x="9417180" y="6052697"/>
                </a:lnTo>
                <a:lnTo>
                  <a:pt x="9409881" y="6053324"/>
                </a:lnTo>
                <a:lnTo>
                  <a:pt x="9402582" y="6053950"/>
                </a:lnTo>
                <a:lnTo>
                  <a:pt x="9395127" y="6054399"/>
                </a:lnTo>
                <a:lnTo>
                  <a:pt x="9387673" y="6054847"/>
                </a:lnTo>
                <a:lnTo>
                  <a:pt x="9380249" y="6054970"/>
                </a:lnTo>
                <a:lnTo>
                  <a:pt x="9372824" y="6055094"/>
                </a:lnTo>
                <a:lnTo>
                  <a:pt x="9365415" y="6055054"/>
                </a:lnTo>
                <a:lnTo>
                  <a:pt x="9358021" y="6054851"/>
                </a:lnTo>
                <a:lnTo>
                  <a:pt x="9350285" y="6054617"/>
                </a:lnTo>
                <a:lnTo>
                  <a:pt x="9342737" y="6054237"/>
                </a:lnTo>
                <a:lnTo>
                  <a:pt x="9335032" y="6053676"/>
                </a:lnTo>
                <a:lnTo>
                  <a:pt x="9327514" y="6052970"/>
                </a:lnTo>
                <a:lnTo>
                  <a:pt x="9319823" y="6052248"/>
                </a:lnTo>
                <a:lnTo>
                  <a:pt x="9311994" y="6051184"/>
                </a:lnTo>
                <a:lnTo>
                  <a:pt x="9304334" y="6050136"/>
                </a:lnTo>
                <a:lnTo>
                  <a:pt x="9296519" y="6048910"/>
                </a:lnTo>
                <a:lnTo>
                  <a:pt x="9288705" y="6047683"/>
                </a:lnTo>
                <a:lnTo>
                  <a:pt x="9280907" y="6046294"/>
                </a:lnTo>
                <a:lnTo>
                  <a:pt x="9273307" y="6044596"/>
                </a:lnTo>
                <a:lnTo>
                  <a:pt x="9265384" y="6042702"/>
                </a:lnTo>
                <a:lnTo>
                  <a:pt x="9257615" y="6040988"/>
                </a:lnTo>
                <a:lnTo>
                  <a:pt x="9249705" y="6038932"/>
                </a:lnTo>
                <a:lnTo>
                  <a:pt x="9241997" y="6036567"/>
                </a:lnTo>
                <a:lnTo>
                  <a:pt x="9234134" y="6034024"/>
                </a:lnTo>
                <a:lnTo>
                  <a:pt x="9226474" y="6031170"/>
                </a:lnTo>
                <a:lnTo>
                  <a:pt x="9218967" y="6028496"/>
                </a:lnTo>
                <a:lnTo>
                  <a:pt x="9211320" y="6025480"/>
                </a:lnTo>
                <a:lnTo>
                  <a:pt x="9203673" y="6022465"/>
                </a:lnTo>
                <a:lnTo>
                  <a:pt x="9196043" y="6019286"/>
                </a:lnTo>
                <a:lnTo>
                  <a:pt x="9188597" y="6015960"/>
                </a:lnTo>
                <a:lnTo>
                  <a:pt x="9181152" y="6012636"/>
                </a:lnTo>
                <a:lnTo>
                  <a:pt x="9173566" y="6008970"/>
                </a:lnTo>
                <a:lnTo>
                  <a:pt x="9166152" y="6005319"/>
                </a:lnTo>
                <a:lnTo>
                  <a:pt x="9161760" y="6003010"/>
                </a:lnTo>
                <a:lnTo>
                  <a:pt x="9154606" y="6009740"/>
                </a:lnTo>
                <a:lnTo>
                  <a:pt x="9145549" y="6017681"/>
                </a:lnTo>
                <a:lnTo>
                  <a:pt x="9136213" y="6025301"/>
                </a:lnTo>
                <a:lnTo>
                  <a:pt x="9127157" y="6033242"/>
                </a:lnTo>
                <a:lnTo>
                  <a:pt x="9117847" y="6040573"/>
                </a:lnTo>
                <a:lnTo>
                  <a:pt x="9108541" y="6047903"/>
                </a:lnTo>
                <a:lnTo>
                  <a:pt x="9098622" y="6055177"/>
                </a:lnTo>
                <a:lnTo>
                  <a:pt x="9089036" y="6062188"/>
                </a:lnTo>
                <a:lnTo>
                  <a:pt x="9079145" y="6069171"/>
                </a:lnTo>
                <a:lnTo>
                  <a:pt x="9068976" y="6075835"/>
                </a:lnTo>
                <a:lnTo>
                  <a:pt x="9059113" y="6082527"/>
                </a:lnTo>
                <a:lnTo>
                  <a:pt x="9048970" y="6088901"/>
                </a:lnTo>
                <a:lnTo>
                  <a:pt x="9038498" y="6095535"/>
                </a:lnTo>
                <a:lnTo>
                  <a:pt x="9028104" y="6101298"/>
                </a:lnTo>
                <a:lnTo>
                  <a:pt x="9017659" y="6107644"/>
                </a:lnTo>
                <a:lnTo>
                  <a:pt x="9006682" y="6113059"/>
                </a:lnTo>
                <a:lnTo>
                  <a:pt x="8996264" y="6119114"/>
                </a:lnTo>
                <a:lnTo>
                  <a:pt x="8985316" y="6124239"/>
                </a:lnTo>
                <a:lnTo>
                  <a:pt x="8974036" y="6129626"/>
                </a:lnTo>
                <a:lnTo>
                  <a:pt x="8963087" y="6134751"/>
                </a:lnTo>
                <a:lnTo>
                  <a:pt x="8951835" y="6139848"/>
                </a:lnTo>
                <a:lnTo>
                  <a:pt x="8940331" y="6144335"/>
                </a:lnTo>
                <a:lnTo>
                  <a:pt x="8928829" y="6148823"/>
                </a:lnTo>
                <a:lnTo>
                  <a:pt x="8917297" y="6153600"/>
                </a:lnTo>
                <a:lnTo>
                  <a:pt x="8905543" y="6157477"/>
                </a:lnTo>
                <a:lnTo>
                  <a:pt x="8893763" y="6161645"/>
                </a:lnTo>
                <a:lnTo>
                  <a:pt x="8881702" y="6165495"/>
                </a:lnTo>
                <a:lnTo>
                  <a:pt x="8869976" y="6169082"/>
                </a:lnTo>
                <a:lnTo>
                  <a:pt x="8857666" y="6172320"/>
                </a:lnTo>
                <a:lnTo>
                  <a:pt x="8845329" y="6175850"/>
                </a:lnTo>
                <a:lnTo>
                  <a:pt x="8832743" y="6178771"/>
                </a:lnTo>
                <a:lnTo>
                  <a:pt x="8820459" y="6181719"/>
                </a:lnTo>
                <a:lnTo>
                  <a:pt x="8808176" y="6184668"/>
                </a:lnTo>
                <a:lnTo>
                  <a:pt x="8795338" y="6186978"/>
                </a:lnTo>
                <a:lnTo>
                  <a:pt x="8782833" y="6189027"/>
                </a:lnTo>
                <a:lnTo>
                  <a:pt x="8770022" y="6191047"/>
                </a:lnTo>
                <a:lnTo>
                  <a:pt x="8757183" y="6193357"/>
                </a:lnTo>
                <a:lnTo>
                  <a:pt x="8744122" y="6194767"/>
                </a:lnTo>
                <a:lnTo>
                  <a:pt x="8731366" y="6196207"/>
                </a:lnTo>
                <a:lnTo>
                  <a:pt x="8718332" y="6197326"/>
                </a:lnTo>
                <a:lnTo>
                  <a:pt x="8705299" y="6198446"/>
                </a:lnTo>
                <a:lnTo>
                  <a:pt x="8691986" y="6199247"/>
                </a:lnTo>
                <a:lnTo>
                  <a:pt x="8678673" y="6200047"/>
                </a:lnTo>
                <a:lnTo>
                  <a:pt x="8665417" y="6200267"/>
                </a:lnTo>
                <a:lnTo>
                  <a:pt x="8652158" y="6200487"/>
                </a:lnTo>
                <a:lnTo>
                  <a:pt x="8638928" y="6200416"/>
                </a:lnTo>
                <a:lnTo>
                  <a:pt x="8625726" y="6200055"/>
                </a:lnTo>
                <a:lnTo>
                  <a:pt x="8611912" y="6199637"/>
                </a:lnTo>
                <a:lnTo>
                  <a:pt x="8598433" y="6198956"/>
                </a:lnTo>
                <a:lnTo>
                  <a:pt x="8584675" y="6197957"/>
                </a:lnTo>
                <a:lnTo>
                  <a:pt x="8571249" y="6196696"/>
                </a:lnTo>
                <a:lnTo>
                  <a:pt x="8557516" y="6195406"/>
                </a:lnTo>
                <a:lnTo>
                  <a:pt x="8543535" y="6193507"/>
                </a:lnTo>
                <a:lnTo>
                  <a:pt x="8529859" y="6191636"/>
                </a:lnTo>
                <a:lnTo>
                  <a:pt x="8515903" y="6189446"/>
                </a:lnTo>
                <a:lnTo>
                  <a:pt x="8501948" y="6187256"/>
                </a:lnTo>
                <a:lnTo>
                  <a:pt x="8488021" y="6184775"/>
                </a:lnTo>
                <a:lnTo>
                  <a:pt x="8474453" y="6181742"/>
                </a:lnTo>
                <a:lnTo>
                  <a:pt x="8460303" y="6178361"/>
                </a:lnTo>
                <a:lnTo>
                  <a:pt x="8446431" y="6175300"/>
                </a:lnTo>
                <a:lnTo>
                  <a:pt x="8432307" y="6171629"/>
                </a:lnTo>
                <a:lnTo>
                  <a:pt x="8418543" y="6167406"/>
                </a:lnTo>
                <a:lnTo>
                  <a:pt x="8404502" y="6162863"/>
                </a:lnTo>
                <a:lnTo>
                  <a:pt x="8390822" y="6157768"/>
                </a:lnTo>
                <a:lnTo>
                  <a:pt x="8377417" y="6152992"/>
                </a:lnTo>
                <a:lnTo>
                  <a:pt x="8363763" y="6147607"/>
                </a:lnTo>
                <a:lnTo>
                  <a:pt x="8350109" y="6142223"/>
                </a:lnTo>
                <a:lnTo>
                  <a:pt x="8336481" y="6136546"/>
                </a:lnTo>
                <a:lnTo>
                  <a:pt x="8323187" y="6130608"/>
                </a:lnTo>
                <a:lnTo>
                  <a:pt x="8309893" y="6124671"/>
                </a:lnTo>
                <a:lnTo>
                  <a:pt x="8296347" y="6118125"/>
                </a:lnTo>
                <a:lnTo>
                  <a:pt x="8283106" y="6111605"/>
                </a:lnTo>
                <a:lnTo>
                  <a:pt x="8270199" y="6104825"/>
                </a:lnTo>
                <a:lnTo>
                  <a:pt x="8257319" y="6097755"/>
                </a:lnTo>
                <a:lnTo>
                  <a:pt x="8244160" y="6090364"/>
                </a:lnTo>
                <a:lnTo>
                  <a:pt x="8231335" y="6082712"/>
                </a:lnTo>
                <a:lnTo>
                  <a:pt x="8218481" y="6075351"/>
                </a:lnTo>
                <a:lnTo>
                  <a:pt x="8205711" y="6067119"/>
                </a:lnTo>
                <a:lnTo>
                  <a:pt x="8193217" y="6059205"/>
                </a:lnTo>
                <a:lnTo>
                  <a:pt x="8180474" y="6050682"/>
                </a:lnTo>
                <a:lnTo>
                  <a:pt x="8168035" y="6042187"/>
                </a:lnTo>
                <a:lnTo>
                  <a:pt x="8155650" y="6033112"/>
                </a:lnTo>
                <a:lnTo>
                  <a:pt x="8143849" y="6024385"/>
                </a:lnTo>
                <a:lnTo>
                  <a:pt x="8131797" y="6015047"/>
                </a:lnTo>
                <a:lnTo>
                  <a:pt x="8119746" y="6005711"/>
                </a:lnTo>
                <a:lnTo>
                  <a:pt x="8107748" y="5995791"/>
                </a:lnTo>
                <a:lnTo>
                  <a:pt x="8096084" y="5985612"/>
                </a:lnTo>
                <a:lnTo>
                  <a:pt x="8084391" y="5975721"/>
                </a:lnTo>
                <a:lnTo>
                  <a:pt x="8073364" y="5965309"/>
                </a:lnTo>
                <a:lnTo>
                  <a:pt x="8061754" y="5954548"/>
                </a:lnTo>
                <a:lnTo>
                  <a:pt x="8050421" y="5944106"/>
                </a:lnTo>
                <a:lnTo>
                  <a:pt x="8039449" y="5933112"/>
                </a:lnTo>
                <a:lnTo>
                  <a:pt x="8028532" y="5921537"/>
                </a:lnTo>
                <a:lnTo>
                  <a:pt x="8017891" y="5910281"/>
                </a:lnTo>
                <a:lnTo>
                  <a:pt x="8007000" y="5898416"/>
                </a:lnTo>
                <a:lnTo>
                  <a:pt x="7996136" y="5886260"/>
                </a:lnTo>
                <a:lnTo>
                  <a:pt x="7985273" y="5874104"/>
                </a:lnTo>
                <a:lnTo>
                  <a:pt x="7974742" y="5861685"/>
                </a:lnTo>
                <a:lnTo>
                  <a:pt x="7964211" y="5849268"/>
                </a:lnTo>
                <a:lnTo>
                  <a:pt x="7954012" y="5836588"/>
                </a:lnTo>
                <a:lnTo>
                  <a:pt x="7943536" y="5823589"/>
                </a:lnTo>
                <a:lnTo>
                  <a:pt x="7933392" y="5810329"/>
                </a:lnTo>
                <a:lnTo>
                  <a:pt x="7923552" y="5797096"/>
                </a:lnTo>
                <a:lnTo>
                  <a:pt x="7913436" y="5783546"/>
                </a:lnTo>
                <a:lnTo>
                  <a:pt x="7903624" y="5770024"/>
                </a:lnTo>
                <a:lnTo>
                  <a:pt x="7893840" y="5756210"/>
                </a:lnTo>
                <a:lnTo>
                  <a:pt x="7884693" y="5742164"/>
                </a:lnTo>
                <a:lnTo>
                  <a:pt x="7874963" y="5727771"/>
                </a:lnTo>
                <a:lnTo>
                  <a:pt x="7865843" y="5713433"/>
                </a:lnTo>
                <a:lnTo>
                  <a:pt x="7856752" y="5698807"/>
                </a:lnTo>
                <a:lnTo>
                  <a:pt x="7847660" y="5684180"/>
                </a:lnTo>
                <a:lnTo>
                  <a:pt x="7847641" y="5684147"/>
                </a:lnTo>
                <a:lnTo>
                  <a:pt x="7845675" y="5689114"/>
                </a:lnTo>
                <a:lnTo>
                  <a:pt x="7835530" y="5711895"/>
                </a:lnTo>
                <a:lnTo>
                  <a:pt x="7825386" y="5734679"/>
                </a:lnTo>
                <a:lnTo>
                  <a:pt x="7814658" y="5757115"/>
                </a:lnTo>
                <a:lnTo>
                  <a:pt x="7803404" y="5778622"/>
                </a:lnTo>
                <a:lnTo>
                  <a:pt x="7791843" y="5800100"/>
                </a:lnTo>
                <a:lnTo>
                  <a:pt x="7779449" y="5820620"/>
                </a:lnTo>
                <a:lnTo>
                  <a:pt x="7767055" y="5841140"/>
                </a:lnTo>
                <a:lnTo>
                  <a:pt x="7753800" y="5860994"/>
                </a:lnTo>
                <a:lnTo>
                  <a:pt x="7740267" y="5880529"/>
                </a:lnTo>
                <a:lnTo>
                  <a:pt x="7726206" y="5899135"/>
                </a:lnTo>
                <a:lnTo>
                  <a:pt x="7711535" y="5917684"/>
                </a:lnTo>
                <a:lnTo>
                  <a:pt x="7696613" y="5935622"/>
                </a:lnTo>
                <a:lnTo>
                  <a:pt x="7680830" y="5952893"/>
                </a:lnTo>
                <a:lnTo>
                  <a:pt x="7664770" y="5969846"/>
                </a:lnTo>
                <a:lnTo>
                  <a:pt x="7655990" y="5978106"/>
                </a:lnTo>
                <a:lnTo>
                  <a:pt x="7647489" y="5986684"/>
                </a:lnTo>
                <a:lnTo>
                  <a:pt x="7638736" y="5994653"/>
                </a:lnTo>
                <a:lnTo>
                  <a:pt x="7629957" y="6002913"/>
                </a:lnTo>
                <a:lnTo>
                  <a:pt x="7620899" y="6010854"/>
                </a:lnTo>
                <a:lnTo>
                  <a:pt x="7611563" y="6018474"/>
                </a:lnTo>
                <a:lnTo>
                  <a:pt x="7602507" y="6026414"/>
                </a:lnTo>
                <a:lnTo>
                  <a:pt x="7593198" y="6033746"/>
                </a:lnTo>
                <a:lnTo>
                  <a:pt x="7583891" y="6041075"/>
                </a:lnTo>
                <a:lnTo>
                  <a:pt x="7573972" y="6048349"/>
                </a:lnTo>
                <a:lnTo>
                  <a:pt x="7564387" y="6055361"/>
                </a:lnTo>
                <a:lnTo>
                  <a:pt x="7554496" y="6062344"/>
                </a:lnTo>
                <a:lnTo>
                  <a:pt x="7544326" y="6069007"/>
                </a:lnTo>
                <a:lnTo>
                  <a:pt x="7534463" y="6075700"/>
                </a:lnTo>
                <a:lnTo>
                  <a:pt x="7524321" y="6082073"/>
                </a:lnTo>
                <a:lnTo>
                  <a:pt x="7513848" y="6088708"/>
                </a:lnTo>
                <a:lnTo>
                  <a:pt x="7503455" y="6094471"/>
                </a:lnTo>
                <a:lnTo>
                  <a:pt x="7493009" y="6100818"/>
                </a:lnTo>
                <a:lnTo>
                  <a:pt x="7482033" y="6106232"/>
                </a:lnTo>
                <a:lnTo>
                  <a:pt x="7471615" y="6112286"/>
                </a:lnTo>
                <a:lnTo>
                  <a:pt x="7460666" y="6117412"/>
                </a:lnTo>
                <a:lnTo>
                  <a:pt x="7449387" y="6122798"/>
                </a:lnTo>
                <a:lnTo>
                  <a:pt x="7438439" y="6127924"/>
                </a:lnTo>
                <a:lnTo>
                  <a:pt x="7427187" y="6133021"/>
                </a:lnTo>
                <a:lnTo>
                  <a:pt x="7415682" y="6137508"/>
                </a:lnTo>
                <a:lnTo>
                  <a:pt x="7404179" y="6141995"/>
                </a:lnTo>
                <a:lnTo>
                  <a:pt x="7392649" y="6146774"/>
                </a:lnTo>
                <a:lnTo>
                  <a:pt x="7380894" y="6150650"/>
                </a:lnTo>
                <a:lnTo>
                  <a:pt x="7369113" y="6154819"/>
                </a:lnTo>
                <a:lnTo>
                  <a:pt x="7357053" y="6158667"/>
                </a:lnTo>
                <a:lnTo>
                  <a:pt x="7345328" y="6162254"/>
                </a:lnTo>
                <a:lnTo>
                  <a:pt x="7333017" y="6165492"/>
                </a:lnTo>
                <a:lnTo>
                  <a:pt x="7320680" y="6169022"/>
                </a:lnTo>
                <a:lnTo>
                  <a:pt x="7308093" y="6171943"/>
                </a:lnTo>
                <a:lnTo>
                  <a:pt x="7295809" y="6174892"/>
                </a:lnTo>
                <a:lnTo>
                  <a:pt x="7283528" y="6177842"/>
                </a:lnTo>
                <a:lnTo>
                  <a:pt x="7270689" y="6180152"/>
                </a:lnTo>
                <a:lnTo>
                  <a:pt x="7258184" y="6182200"/>
                </a:lnTo>
                <a:lnTo>
                  <a:pt x="7245373" y="6184220"/>
                </a:lnTo>
                <a:lnTo>
                  <a:pt x="7232534" y="6186530"/>
                </a:lnTo>
                <a:lnTo>
                  <a:pt x="7219473" y="6187940"/>
                </a:lnTo>
                <a:lnTo>
                  <a:pt x="7206717" y="6189380"/>
                </a:lnTo>
                <a:lnTo>
                  <a:pt x="7193683" y="6190500"/>
                </a:lnTo>
                <a:lnTo>
                  <a:pt x="7180648" y="6191619"/>
                </a:lnTo>
                <a:lnTo>
                  <a:pt x="7167337" y="6192419"/>
                </a:lnTo>
                <a:lnTo>
                  <a:pt x="7154025" y="6193221"/>
                </a:lnTo>
                <a:lnTo>
                  <a:pt x="7140767" y="6193441"/>
                </a:lnTo>
                <a:lnTo>
                  <a:pt x="7127509" y="6193661"/>
                </a:lnTo>
                <a:lnTo>
                  <a:pt x="7114280" y="6193590"/>
                </a:lnTo>
                <a:lnTo>
                  <a:pt x="7101077" y="6193228"/>
                </a:lnTo>
                <a:lnTo>
                  <a:pt x="7087263" y="6192810"/>
                </a:lnTo>
                <a:lnTo>
                  <a:pt x="7073783" y="6192130"/>
                </a:lnTo>
                <a:lnTo>
                  <a:pt x="7060024" y="6191130"/>
                </a:lnTo>
                <a:lnTo>
                  <a:pt x="7046598" y="6189869"/>
                </a:lnTo>
                <a:lnTo>
                  <a:pt x="7032867" y="6188579"/>
                </a:lnTo>
                <a:lnTo>
                  <a:pt x="7018885" y="6186680"/>
                </a:lnTo>
                <a:lnTo>
                  <a:pt x="7005209" y="6184808"/>
                </a:lnTo>
                <a:lnTo>
                  <a:pt x="6991254" y="6182618"/>
                </a:lnTo>
                <a:lnTo>
                  <a:pt x="6977299" y="6180429"/>
                </a:lnTo>
                <a:lnTo>
                  <a:pt x="6963372" y="6177947"/>
                </a:lnTo>
                <a:lnTo>
                  <a:pt x="6949805" y="6174915"/>
                </a:lnTo>
                <a:lnTo>
                  <a:pt x="6935654" y="6171534"/>
                </a:lnTo>
                <a:lnTo>
                  <a:pt x="6921781" y="6168472"/>
                </a:lnTo>
                <a:lnTo>
                  <a:pt x="6907658" y="6164802"/>
                </a:lnTo>
                <a:lnTo>
                  <a:pt x="6893894" y="6160579"/>
                </a:lnTo>
                <a:lnTo>
                  <a:pt x="6879854" y="6156037"/>
                </a:lnTo>
                <a:lnTo>
                  <a:pt x="6866172" y="6150941"/>
                </a:lnTo>
                <a:lnTo>
                  <a:pt x="6852767" y="6146165"/>
                </a:lnTo>
                <a:lnTo>
                  <a:pt x="6839114" y="6140780"/>
                </a:lnTo>
                <a:lnTo>
                  <a:pt x="6825460" y="6135395"/>
                </a:lnTo>
                <a:lnTo>
                  <a:pt x="6811832" y="6129719"/>
                </a:lnTo>
                <a:lnTo>
                  <a:pt x="6798537" y="6123781"/>
                </a:lnTo>
                <a:lnTo>
                  <a:pt x="6785243" y="6117844"/>
                </a:lnTo>
                <a:lnTo>
                  <a:pt x="6771697" y="6111297"/>
                </a:lnTo>
                <a:lnTo>
                  <a:pt x="6758457" y="6104778"/>
                </a:lnTo>
                <a:lnTo>
                  <a:pt x="6745550" y="6097998"/>
                </a:lnTo>
                <a:lnTo>
                  <a:pt x="6732669" y="6090928"/>
                </a:lnTo>
                <a:lnTo>
                  <a:pt x="6719512" y="6083538"/>
                </a:lnTo>
                <a:lnTo>
                  <a:pt x="6706686" y="6075886"/>
                </a:lnTo>
                <a:lnTo>
                  <a:pt x="6693832" y="6068523"/>
                </a:lnTo>
                <a:lnTo>
                  <a:pt x="6681061" y="6060292"/>
                </a:lnTo>
                <a:lnTo>
                  <a:pt x="6668568" y="6052378"/>
                </a:lnTo>
                <a:lnTo>
                  <a:pt x="6655824" y="6043855"/>
                </a:lnTo>
                <a:lnTo>
                  <a:pt x="6643385" y="6035360"/>
                </a:lnTo>
                <a:lnTo>
                  <a:pt x="6631001" y="6026285"/>
                </a:lnTo>
                <a:lnTo>
                  <a:pt x="6619199" y="6017558"/>
                </a:lnTo>
                <a:lnTo>
                  <a:pt x="6607148" y="6008219"/>
                </a:lnTo>
                <a:lnTo>
                  <a:pt x="6595096" y="5998883"/>
                </a:lnTo>
                <a:lnTo>
                  <a:pt x="6583099" y="5988965"/>
                </a:lnTo>
                <a:lnTo>
                  <a:pt x="6571434" y="5978784"/>
                </a:lnTo>
                <a:lnTo>
                  <a:pt x="6559741" y="5968895"/>
                </a:lnTo>
                <a:lnTo>
                  <a:pt x="6548714" y="5958482"/>
                </a:lnTo>
                <a:lnTo>
                  <a:pt x="6537105" y="5947720"/>
                </a:lnTo>
                <a:lnTo>
                  <a:pt x="6525772" y="5937279"/>
                </a:lnTo>
                <a:lnTo>
                  <a:pt x="6514800" y="5926286"/>
                </a:lnTo>
                <a:lnTo>
                  <a:pt x="6503882" y="5914710"/>
                </a:lnTo>
                <a:lnTo>
                  <a:pt x="6493241" y="5903455"/>
                </a:lnTo>
                <a:lnTo>
                  <a:pt x="6482351" y="5891589"/>
                </a:lnTo>
                <a:lnTo>
                  <a:pt x="6471486" y="5879433"/>
                </a:lnTo>
                <a:lnTo>
                  <a:pt x="6460624" y="5867276"/>
                </a:lnTo>
                <a:lnTo>
                  <a:pt x="6450092" y="5854859"/>
                </a:lnTo>
                <a:lnTo>
                  <a:pt x="6439561" y="5842440"/>
                </a:lnTo>
                <a:lnTo>
                  <a:pt x="6429363" y="5829761"/>
                </a:lnTo>
                <a:lnTo>
                  <a:pt x="6425996" y="5825583"/>
                </a:lnTo>
                <a:lnTo>
                  <a:pt x="6422443" y="5829854"/>
                </a:lnTo>
                <a:lnTo>
                  <a:pt x="6404111" y="5849915"/>
                </a:lnTo>
                <a:lnTo>
                  <a:pt x="6385456" y="5869606"/>
                </a:lnTo>
                <a:lnTo>
                  <a:pt x="6375258" y="5879200"/>
                </a:lnTo>
                <a:lnTo>
                  <a:pt x="6365384" y="5889164"/>
                </a:lnTo>
                <a:lnTo>
                  <a:pt x="6355218" y="5898420"/>
                </a:lnTo>
                <a:lnTo>
                  <a:pt x="6345021" y="5908013"/>
                </a:lnTo>
                <a:lnTo>
                  <a:pt x="6334500" y="5917237"/>
                </a:lnTo>
                <a:lnTo>
                  <a:pt x="6323658" y="5926088"/>
                </a:lnTo>
                <a:lnTo>
                  <a:pt x="6313137" y="5935311"/>
                </a:lnTo>
                <a:lnTo>
                  <a:pt x="6302325" y="5943826"/>
                </a:lnTo>
                <a:lnTo>
                  <a:pt x="6291514" y="5952341"/>
                </a:lnTo>
                <a:lnTo>
                  <a:pt x="6279995" y="5960790"/>
                </a:lnTo>
                <a:lnTo>
                  <a:pt x="6268861" y="5968933"/>
                </a:lnTo>
                <a:lnTo>
                  <a:pt x="6257372" y="5977044"/>
                </a:lnTo>
                <a:lnTo>
                  <a:pt x="6245559" y="5984784"/>
                </a:lnTo>
                <a:lnTo>
                  <a:pt x="6234103" y="5992557"/>
                </a:lnTo>
                <a:lnTo>
                  <a:pt x="6222323" y="5999960"/>
                </a:lnTo>
                <a:lnTo>
                  <a:pt x="6210158" y="6007667"/>
                </a:lnTo>
                <a:lnTo>
                  <a:pt x="6198087" y="6014361"/>
                </a:lnTo>
                <a:lnTo>
                  <a:pt x="6185953" y="6021731"/>
                </a:lnTo>
                <a:lnTo>
                  <a:pt x="6173205" y="6028021"/>
                </a:lnTo>
                <a:lnTo>
                  <a:pt x="6161103" y="6035054"/>
                </a:lnTo>
                <a:lnTo>
                  <a:pt x="6148387" y="6041006"/>
                </a:lnTo>
                <a:lnTo>
                  <a:pt x="6135285" y="6047263"/>
                </a:lnTo>
                <a:lnTo>
                  <a:pt x="6122569" y="6053217"/>
                </a:lnTo>
                <a:lnTo>
                  <a:pt x="6109499" y="6059137"/>
                </a:lnTo>
                <a:lnTo>
                  <a:pt x="6096137" y="6064349"/>
                </a:lnTo>
                <a:lnTo>
                  <a:pt x="6082777" y="6069561"/>
                </a:lnTo>
                <a:lnTo>
                  <a:pt x="6069383" y="6075110"/>
                </a:lnTo>
                <a:lnTo>
                  <a:pt x="6055731" y="6079613"/>
                </a:lnTo>
                <a:lnTo>
                  <a:pt x="6042046" y="6084455"/>
                </a:lnTo>
                <a:lnTo>
                  <a:pt x="6028042" y="6088925"/>
                </a:lnTo>
                <a:lnTo>
                  <a:pt x="6014419" y="6093092"/>
                </a:lnTo>
                <a:lnTo>
                  <a:pt x="6000120" y="6096853"/>
                </a:lnTo>
                <a:lnTo>
                  <a:pt x="5985790" y="6100953"/>
                </a:lnTo>
                <a:lnTo>
                  <a:pt x="5971170" y="6104345"/>
                </a:lnTo>
                <a:lnTo>
                  <a:pt x="5956903" y="6107770"/>
                </a:lnTo>
                <a:lnTo>
                  <a:pt x="5942637" y="6111195"/>
                </a:lnTo>
                <a:lnTo>
                  <a:pt x="5927726" y="6113879"/>
                </a:lnTo>
                <a:lnTo>
                  <a:pt x="5913200" y="6116258"/>
                </a:lnTo>
                <a:lnTo>
                  <a:pt x="5898321" y="6118605"/>
                </a:lnTo>
                <a:lnTo>
                  <a:pt x="5883408" y="6121288"/>
                </a:lnTo>
                <a:lnTo>
                  <a:pt x="5868237" y="6122926"/>
                </a:lnTo>
                <a:lnTo>
                  <a:pt x="5853421" y="6124598"/>
                </a:lnTo>
                <a:lnTo>
                  <a:pt x="5838282" y="6125899"/>
                </a:lnTo>
                <a:lnTo>
                  <a:pt x="5823143" y="6127199"/>
                </a:lnTo>
                <a:lnTo>
                  <a:pt x="5807680" y="6128129"/>
                </a:lnTo>
                <a:lnTo>
                  <a:pt x="5792217" y="6129059"/>
                </a:lnTo>
                <a:lnTo>
                  <a:pt x="5776820" y="6129315"/>
                </a:lnTo>
                <a:lnTo>
                  <a:pt x="5761419" y="6129569"/>
                </a:lnTo>
                <a:lnTo>
                  <a:pt x="5746053" y="6129488"/>
                </a:lnTo>
                <a:lnTo>
                  <a:pt x="5730718" y="6129068"/>
                </a:lnTo>
                <a:lnTo>
                  <a:pt x="5714673" y="6128582"/>
                </a:lnTo>
                <a:lnTo>
                  <a:pt x="5699016" y="6127792"/>
                </a:lnTo>
                <a:lnTo>
                  <a:pt x="5683036" y="6126631"/>
                </a:lnTo>
                <a:lnTo>
                  <a:pt x="5667441" y="6125166"/>
                </a:lnTo>
                <a:lnTo>
                  <a:pt x="5651490" y="6123668"/>
                </a:lnTo>
                <a:lnTo>
                  <a:pt x="5635252" y="6121461"/>
                </a:lnTo>
                <a:lnTo>
                  <a:pt x="5619365" y="6119288"/>
                </a:lnTo>
                <a:lnTo>
                  <a:pt x="5603158" y="6116744"/>
                </a:lnTo>
                <a:lnTo>
                  <a:pt x="5586948" y="6114201"/>
                </a:lnTo>
                <a:lnTo>
                  <a:pt x="5570773" y="6111319"/>
                </a:lnTo>
                <a:lnTo>
                  <a:pt x="5555013" y="6107797"/>
                </a:lnTo>
                <a:lnTo>
                  <a:pt x="5538576" y="6103870"/>
                </a:lnTo>
                <a:lnTo>
                  <a:pt x="5522464" y="6100314"/>
                </a:lnTo>
                <a:lnTo>
                  <a:pt x="5506059" y="6096051"/>
                </a:lnTo>
                <a:lnTo>
                  <a:pt x="5490072" y="6091145"/>
                </a:lnTo>
                <a:lnTo>
                  <a:pt x="5473763" y="6085869"/>
                </a:lnTo>
                <a:lnTo>
                  <a:pt x="5457873" y="6079951"/>
                </a:lnTo>
                <a:lnTo>
                  <a:pt x="5442302" y="6074404"/>
                </a:lnTo>
                <a:lnTo>
                  <a:pt x="5426444" y="6068149"/>
                </a:lnTo>
                <a:lnTo>
                  <a:pt x="5410583" y="6061894"/>
                </a:lnTo>
                <a:lnTo>
                  <a:pt x="5394755" y="6055302"/>
                </a:lnTo>
                <a:lnTo>
                  <a:pt x="5379313" y="6048404"/>
                </a:lnTo>
                <a:lnTo>
                  <a:pt x="5363872" y="6041508"/>
                </a:lnTo>
                <a:lnTo>
                  <a:pt x="5348137" y="6033904"/>
                </a:lnTo>
                <a:lnTo>
                  <a:pt x="5332760" y="6026332"/>
                </a:lnTo>
                <a:lnTo>
                  <a:pt x="5317767" y="6018457"/>
                </a:lnTo>
                <a:lnTo>
                  <a:pt x="5302806" y="6010244"/>
                </a:lnTo>
                <a:lnTo>
                  <a:pt x="5287523" y="6001660"/>
                </a:lnTo>
                <a:lnTo>
                  <a:pt x="5272625" y="5992773"/>
                </a:lnTo>
                <a:lnTo>
                  <a:pt x="5257696" y="5984222"/>
                </a:lnTo>
                <a:lnTo>
                  <a:pt x="5242862" y="5974661"/>
                </a:lnTo>
                <a:lnTo>
                  <a:pt x="5228352" y="5965468"/>
                </a:lnTo>
                <a:lnTo>
                  <a:pt x="5213549" y="5955568"/>
                </a:lnTo>
                <a:lnTo>
                  <a:pt x="5199103" y="5945702"/>
                </a:lnTo>
                <a:lnTo>
                  <a:pt x="5184716" y="5935160"/>
                </a:lnTo>
                <a:lnTo>
                  <a:pt x="5171009" y="5925024"/>
                </a:lnTo>
                <a:lnTo>
                  <a:pt x="5157010" y="5914178"/>
                </a:lnTo>
                <a:lnTo>
                  <a:pt x="5143012" y="5903333"/>
                </a:lnTo>
                <a:lnTo>
                  <a:pt x="5129077" y="5891812"/>
                </a:lnTo>
                <a:lnTo>
                  <a:pt x="5115529" y="5879988"/>
                </a:lnTo>
                <a:lnTo>
                  <a:pt x="5101947" y="5868502"/>
                </a:lnTo>
                <a:lnTo>
                  <a:pt x="5089139" y="5856406"/>
                </a:lnTo>
                <a:lnTo>
                  <a:pt x="5075655" y="5843908"/>
                </a:lnTo>
                <a:lnTo>
                  <a:pt x="5062492" y="5831778"/>
                </a:lnTo>
                <a:lnTo>
                  <a:pt x="5049746" y="5819009"/>
                </a:lnTo>
                <a:lnTo>
                  <a:pt x="5037065" y="5805565"/>
                </a:lnTo>
                <a:lnTo>
                  <a:pt x="5024708" y="5792490"/>
                </a:lnTo>
                <a:lnTo>
                  <a:pt x="5012058" y="5778709"/>
                </a:lnTo>
                <a:lnTo>
                  <a:pt x="4999439" y="5764588"/>
                </a:lnTo>
                <a:lnTo>
                  <a:pt x="4986821" y="5750469"/>
                </a:lnTo>
                <a:lnTo>
                  <a:pt x="4974588" y="5736045"/>
                </a:lnTo>
                <a:lnTo>
                  <a:pt x="4962356" y="5721623"/>
                </a:lnTo>
                <a:lnTo>
                  <a:pt x="4950510" y="5706895"/>
                </a:lnTo>
                <a:lnTo>
                  <a:pt x="4938342" y="5691796"/>
                </a:lnTo>
                <a:lnTo>
                  <a:pt x="4926560" y="5676395"/>
                </a:lnTo>
                <a:lnTo>
                  <a:pt x="4915132" y="5661024"/>
                </a:lnTo>
                <a:lnTo>
                  <a:pt x="4903380" y="5645285"/>
                </a:lnTo>
                <a:lnTo>
                  <a:pt x="4891983" y="5629579"/>
                </a:lnTo>
                <a:lnTo>
                  <a:pt x="4880621" y="5613534"/>
                </a:lnTo>
                <a:lnTo>
                  <a:pt x="4869994" y="5597220"/>
                </a:lnTo>
                <a:lnTo>
                  <a:pt x="4858694" y="5580502"/>
                </a:lnTo>
                <a:lnTo>
                  <a:pt x="4848102" y="5563848"/>
                </a:lnTo>
                <a:lnTo>
                  <a:pt x="4837540" y="5546860"/>
                </a:lnTo>
                <a:lnTo>
                  <a:pt x="4826982" y="5529871"/>
                </a:lnTo>
                <a:lnTo>
                  <a:pt x="4826960" y="5529832"/>
                </a:lnTo>
                <a:lnTo>
                  <a:pt x="4824675" y="5535601"/>
                </a:lnTo>
                <a:lnTo>
                  <a:pt x="4812891" y="5562062"/>
                </a:lnTo>
                <a:lnTo>
                  <a:pt x="4801109" y="5588526"/>
                </a:lnTo>
                <a:lnTo>
                  <a:pt x="4788651" y="5614586"/>
                </a:lnTo>
                <a:lnTo>
                  <a:pt x="4775576" y="5639567"/>
                </a:lnTo>
                <a:lnTo>
                  <a:pt x="4762148" y="5664512"/>
                </a:lnTo>
                <a:lnTo>
                  <a:pt x="4747752" y="5688348"/>
                </a:lnTo>
                <a:lnTo>
                  <a:pt x="4733357" y="5712182"/>
                </a:lnTo>
                <a:lnTo>
                  <a:pt x="4717964" y="5735243"/>
                </a:lnTo>
                <a:lnTo>
                  <a:pt x="4702244" y="5757933"/>
                </a:lnTo>
                <a:lnTo>
                  <a:pt x="4685911" y="5779544"/>
                </a:lnTo>
                <a:lnTo>
                  <a:pt x="4668870" y="5801088"/>
                </a:lnTo>
                <a:lnTo>
                  <a:pt x="4651537" y="5821925"/>
                </a:lnTo>
                <a:lnTo>
                  <a:pt x="4633206" y="5841985"/>
                </a:lnTo>
                <a:lnTo>
                  <a:pt x="4614552" y="5861676"/>
                </a:lnTo>
                <a:lnTo>
                  <a:pt x="4604354" y="5871270"/>
                </a:lnTo>
                <a:lnTo>
                  <a:pt x="4594478" y="5881234"/>
                </a:lnTo>
                <a:lnTo>
                  <a:pt x="4584313" y="5890490"/>
                </a:lnTo>
                <a:lnTo>
                  <a:pt x="4574116" y="5900083"/>
                </a:lnTo>
                <a:lnTo>
                  <a:pt x="4563594" y="5909307"/>
                </a:lnTo>
                <a:lnTo>
                  <a:pt x="4552751" y="5918159"/>
                </a:lnTo>
                <a:lnTo>
                  <a:pt x="4542231" y="5927380"/>
                </a:lnTo>
                <a:lnTo>
                  <a:pt x="4531419" y="5935897"/>
                </a:lnTo>
                <a:lnTo>
                  <a:pt x="4520610" y="5944411"/>
                </a:lnTo>
                <a:lnTo>
                  <a:pt x="4509088" y="5952859"/>
                </a:lnTo>
                <a:lnTo>
                  <a:pt x="4497954" y="5961004"/>
                </a:lnTo>
                <a:lnTo>
                  <a:pt x="4486467" y="5969115"/>
                </a:lnTo>
                <a:lnTo>
                  <a:pt x="4474654" y="5976854"/>
                </a:lnTo>
                <a:lnTo>
                  <a:pt x="4463197" y="5984628"/>
                </a:lnTo>
                <a:lnTo>
                  <a:pt x="4451418" y="5992030"/>
                </a:lnTo>
                <a:lnTo>
                  <a:pt x="4439253" y="5999736"/>
                </a:lnTo>
                <a:lnTo>
                  <a:pt x="4427182" y="6006431"/>
                </a:lnTo>
                <a:lnTo>
                  <a:pt x="4415047" y="6013802"/>
                </a:lnTo>
                <a:lnTo>
                  <a:pt x="4402301" y="6020091"/>
                </a:lnTo>
                <a:lnTo>
                  <a:pt x="4390197" y="6027123"/>
                </a:lnTo>
                <a:lnTo>
                  <a:pt x="4377482" y="6033077"/>
                </a:lnTo>
                <a:lnTo>
                  <a:pt x="4364379" y="6039333"/>
                </a:lnTo>
                <a:lnTo>
                  <a:pt x="4351664" y="6045287"/>
                </a:lnTo>
                <a:lnTo>
                  <a:pt x="4338594" y="6051207"/>
                </a:lnTo>
                <a:lnTo>
                  <a:pt x="4325232" y="6056419"/>
                </a:lnTo>
                <a:lnTo>
                  <a:pt x="4311872" y="6061630"/>
                </a:lnTo>
                <a:lnTo>
                  <a:pt x="4298477" y="6067180"/>
                </a:lnTo>
                <a:lnTo>
                  <a:pt x="4284824" y="6071684"/>
                </a:lnTo>
                <a:lnTo>
                  <a:pt x="4271141" y="6076525"/>
                </a:lnTo>
                <a:lnTo>
                  <a:pt x="4257134" y="6080995"/>
                </a:lnTo>
                <a:lnTo>
                  <a:pt x="4243514" y="6085161"/>
                </a:lnTo>
                <a:lnTo>
                  <a:pt x="4229215" y="6088923"/>
                </a:lnTo>
                <a:lnTo>
                  <a:pt x="4214884" y="6093023"/>
                </a:lnTo>
                <a:lnTo>
                  <a:pt x="4200266" y="6096415"/>
                </a:lnTo>
                <a:lnTo>
                  <a:pt x="4185998" y="6099840"/>
                </a:lnTo>
                <a:lnTo>
                  <a:pt x="4171733" y="6103267"/>
                </a:lnTo>
                <a:lnTo>
                  <a:pt x="4156820" y="6105950"/>
                </a:lnTo>
                <a:lnTo>
                  <a:pt x="4142295" y="6108328"/>
                </a:lnTo>
                <a:lnTo>
                  <a:pt x="4127415" y="6110675"/>
                </a:lnTo>
                <a:lnTo>
                  <a:pt x="4112503" y="6113359"/>
                </a:lnTo>
                <a:lnTo>
                  <a:pt x="4097332" y="6114996"/>
                </a:lnTo>
                <a:lnTo>
                  <a:pt x="4082515" y="6116668"/>
                </a:lnTo>
                <a:lnTo>
                  <a:pt x="4067376" y="6117970"/>
                </a:lnTo>
                <a:lnTo>
                  <a:pt x="4052238" y="6119269"/>
                </a:lnTo>
                <a:lnTo>
                  <a:pt x="4036776" y="6120199"/>
                </a:lnTo>
                <a:lnTo>
                  <a:pt x="4021312" y="6121130"/>
                </a:lnTo>
                <a:lnTo>
                  <a:pt x="4005914" y="6121385"/>
                </a:lnTo>
                <a:lnTo>
                  <a:pt x="3990514" y="6121640"/>
                </a:lnTo>
                <a:lnTo>
                  <a:pt x="3975148" y="6121558"/>
                </a:lnTo>
                <a:lnTo>
                  <a:pt x="3959813" y="6121138"/>
                </a:lnTo>
                <a:lnTo>
                  <a:pt x="3943768" y="6120651"/>
                </a:lnTo>
                <a:lnTo>
                  <a:pt x="3928110" y="6119863"/>
                </a:lnTo>
                <a:lnTo>
                  <a:pt x="3912131" y="6118701"/>
                </a:lnTo>
                <a:lnTo>
                  <a:pt x="3896535" y="6117236"/>
                </a:lnTo>
                <a:lnTo>
                  <a:pt x="3880586" y="6115739"/>
                </a:lnTo>
                <a:lnTo>
                  <a:pt x="3875561" y="6115056"/>
                </a:lnTo>
                <a:lnTo>
                  <a:pt x="3865717" y="6143740"/>
                </a:lnTo>
                <a:lnTo>
                  <a:pt x="3855225" y="6171686"/>
                </a:lnTo>
                <a:lnTo>
                  <a:pt x="3844444" y="6198925"/>
                </a:lnTo>
                <a:lnTo>
                  <a:pt x="3832661" y="6225387"/>
                </a:lnTo>
                <a:lnTo>
                  <a:pt x="3820878" y="6251850"/>
                </a:lnTo>
                <a:lnTo>
                  <a:pt x="3808418" y="6277909"/>
                </a:lnTo>
                <a:lnTo>
                  <a:pt x="3795345" y="6302890"/>
                </a:lnTo>
                <a:lnTo>
                  <a:pt x="3781917" y="6327837"/>
                </a:lnTo>
                <a:lnTo>
                  <a:pt x="3767522" y="6351672"/>
                </a:lnTo>
                <a:lnTo>
                  <a:pt x="3753126" y="6375507"/>
                </a:lnTo>
                <a:lnTo>
                  <a:pt x="3737730" y="6398566"/>
                </a:lnTo>
                <a:lnTo>
                  <a:pt x="3722012" y="6421256"/>
                </a:lnTo>
                <a:lnTo>
                  <a:pt x="3705679" y="6442867"/>
                </a:lnTo>
                <a:lnTo>
                  <a:pt x="3688639" y="6464411"/>
                </a:lnTo>
                <a:lnTo>
                  <a:pt x="3671307" y="6485248"/>
                </a:lnTo>
                <a:lnTo>
                  <a:pt x="3652974" y="6505310"/>
                </a:lnTo>
                <a:lnTo>
                  <a:pt x="3634320" y="6525000"/>
                </a:lnTo>
                <a:lnTo>
                  <a:pt x="3624122" y="6534593"/>
                </a:lnTo>
                <a:lnTo>
                  <a:pt x="3614247" y="6544558"/>
                </a:lnTo>
                <a:lnTo>
                  <a:pt x="3604081" y="6553814"/>
                </a:lnTo>
                <a:lnTo>
                  <a:pt x="3593884" y="6563408"/>
                </a:lnTo>
                <a:lnTo>
                  <a:pt x="3583363" y="6572630"/>
                </a:lnTo>
                <a:lnTo>
                  <a:pt x="3572520" y="6581482"/>
                </a:lnTo>
                <a:lnTo>
                  <a:pt x="3562000" y="6590705"/>
                </a:lnTo>
                <a:lnTo>
                  <a:pt x="3551188" y="6599220"/>
                </a:lnTo>
                <a:lnTo>
                  <a:pt x="3540377" y="6607735"/>
                </a:lnTo>
                <a:lnTo>
                  <a:pt x="3528857" y="6616183"/>
                </a:lnTo>
                <a:lnTo>
                  <a:pt x="3517723" y="6624327"/>
                </a:lnTo>
                <a:lnTo>
                  <a:pt x="3506234" y="6632438"/>
                </a:lnTo>
                <a:lnTo>
                  <a:pt x="3494423" y="6640179"/>
                </a:lnTo>
                <a:lnTo>
                  <a:pt x="3482966" y="6647951"/>
                </a:lnTo>
                <a:lnTo>
                  <a:pt x="3471187" y="6655354"/>
                </a:lnTo>
                <a:lnTo>
                  <a:pt x="3459021" y="6663061"/>
                </a:lnTo>
                <a:lnTo>
                  <a:pt x="3446950" y="6669755"/>
                </a:lnTo>
                <a:lnTo>
                  <a:pt x="3434817" y="6677125"/>
                </a:lnTo>
                <a:lnTo>
                  <a:pt x="3422069" y="6683415"/>
                </a:lnTo>
                <a:lnTo>
                  <a:pt x="3409967" y="6690448"/>
                </a:lnTo>
                <a:lnTo>
                  <a:pt x="3397250" y="6696401"/>
                </a:lnTo>
                <a:lnTo>
                  <a:pt x="3384149" y="6702658"/>
                </a:lnTo>
                <a:lnTo>
                  <a:pt x="3371432" y="6708611"/>
                </a:lnTo>
                <a:lnTo>
                  <a:pt x="3358362" y="6714531"/>
                </a:lnTo>
                <a:lnTo>
                  <a:pt x="3345000" y="6719743"/>
                </a:lnTo>
                <a:lnTo>
                  <a:pt x="3331639" y="6724954"/>
                </a:lnTo>
                <a:lnTo>
                  <a:pt x="3318246" y="6730504"/>
                </a:lnTo>
                <a:lnTo>
                  <a:pt x="3304593" y="6735007"/>
                </a:lnTo>
                <a:lnTo>
                  <a:pt x="3290910" y="6739849"/>
                </a:lnTo>
                <a:lnTo>
                  <a:pt x="3276902" y="6744319"/>
                </a:lnTo>
                <a:lnTo>
                  <a:pt x="3263282" y="6748486"/>
                </a:lnTo>
                <a:lnTo>
                  <a:pt x="3248983" y="6752247"/>
                </a:lnTo>
                <a:lnTo>
                  <a:pt x="3234654" y="6756348"/>
                </a:lnTo>
                <a:lnTo>
                  <a:pt x="3220033" y="6759739"/>
                </a:lnTo>
                <a:lnTo>
                  <a:pt x="3205766" y="6763165"/>
                </a:lnTo>
                <a:lnTo>
                  <a:pt x="3191501" y="6766589"/>
                </a:lnTo>
                <a:lnTo>
                  <a:pt x="3176588" y="6769273"/>
                </a:lnTo>
                <a:lnTo>
                  <a:pt x="3162063" y="6771652"/>
                </a:lnTo>
                <a:lnTo>
                  <a:pt x="3147183" y="6773999"/>
                </a:lnTo>
                <a:lnTo>
                  <a:pt x="3132271" y="6776682"/>
                </a:lnTo>
                <a:lnTo>
                  <a:pt x="3117100" y="6778320"/>
                </a:lnTo>
                <a:lnTo>
                  <a:pt x="3102284" y="6779992"/>
                </a:lnTo>
                <a:lnTo>
                  <a:pt x="3087144" y="6781293"/>
                </a:lnTo>
                <a:lnTo>
                  <a:pt x="3072005" y="6782593"/>
                </a:lnTo>
                <a:lnTo>
                  <a:pt x="3056543" y="6783523"/>
                </a:lnTo>
                <a:lnTo>
                  <a:pt x="3041081" y="6784453"/>
                </a:lnTo>
                <a:lnTo>
                  <a:pt x="3025682" y="6784709"/>
                </a:lnTo>
                <a:lnTo>
                  <a:pt x="3010283" y="6784964"/>
                </a:lnTo>
                <a:lnTo>
                  <a:pt x="2994916" y="6784881"/>
                </a:lnTo>
                <a:lnTo>
                  <a:pt x="2979581" y="6784462"/>
                </a:lnTo>
                <a:lnTo>
                  <a:pt x="2963536" y="6783976"/>
                </a:lnTo>
                <a:lnTo>
                  <a:pt x="2947878" y="6783186"/>
                </a:lnTo>
                <a:lnTo>
                  <a:pt x="2931898" y="6782025"/>
                </a:lnTo>
                <a:lnTo>
                  <a:pt x="2916304" y="6780559"/>
                </a:lnTo>
                <a:lnTo>
                  <a:pt x="2900354" y="6779062"/>
                </a:lnTo>
                <a:lnTo>
                  <a:pt x="2884114" y="6776856"/>
                </a:lnTo>
                <a:lnTo>
                  <a:pt x="2868228" y="6774682"/>
                </a:lnTo>
                <a:lnTo>
                  <a:pt x="2852020" y="6772138"/>
                </a:lnTo>
                <a:lnTo>
                  <a:pt x="2835811" y="6769594"/>
                </a:lnTo>
                <a:lnTo>
                  <a:pt x="2819635" y="6766713"/>
                </a:lnTo>
                <a:lnTo>
                  <a:pt x="2803875" y="6763191"/>
                </a:lnTo>
                <a:lnTo>
                  <a:pt x="2787439" y="6759263"/>
                </a:lnTo>
                <a:lnTo>
                  <a:pt x="2771326" y="6755708"/>
                </a:lnTo>
                <a:lnTo>
                  <a:pt x="2754921" y="6751445"/>
                </a:lnTo>
                <a:lnTo>
                  <a:pt x="2738935" y="6746539"/>
                </a:lnTo>
                <a:lnTo>
                  <a:pt x="2722626" y="6741263"/>
                </a:lnTo>
                <a:lnTo>
                  <a:pt x="2706735" y="6735345"/>
                </a:lnTo>
                <a:lnTo>
                  <a:pt x="2691166" y="6729798"/>
                </a:lnTo>
                <a:lnTo>
                  <a:pt x="2675306" y="6723542"/>
                </a:lnTo>
                <a:lnTo>
                  <a:pt x="2659446" y="6717288"/>
                </a:lnTo>
                <a:lnTo>
                  <a:pt x="2643617" y="6710696"/>
                </a:lnTo>
                <a:lnTo>
                  <a:pt x="2628176" y="6703798"/>
                </a:lnTo>
                <a:lnTo>
                  <a:pt x="2612735" y="6696902"/>
                </a:lnTo>
                <a:lnTo>
                  <a:pt x="2597001" y="6689298"/>
                </a:lnTo>
                <a:lnTo>
                  <a:pt x="2581622" y="6681727"/>
                </a:lnTo>
                <a:lnTo>
                  <a:pt x="2566630" y="6673851"/>
                </a:lnTo>
                <a:lnTo>
                  <a:pt x="2551669" y="6665638"/>
                </a:lnTo>
                <a:lnTo>
                  <a:pt x="2536386" y="6657054"/>
                </a:lnTo>
                <a:lnTo>
                  <a:pt x="2521489" y="6648166"/>
                </a:lnTo>
                <a:lnTo>
                  <a:pt x="2506559" y="6639616"/>
                </a:lnTo>
                <a:lnTo>
                  <a:pt x="2491725" y="6630055"/>
                </a:lnTo>
                <a:lnTo>
                  <a:pt x="2477214" y="6620862"/>
                </a:lnTo>
                <a:lnTo>
                  <a:pt x="2462413" y="6610962"/>
                </a:lnTo>
                <a:lnTo>
                  <a:pt x="2447964" y="6601096"/>
                </a:lnTo>
                <a:lnTo>
                  <a:pt x="2433580" y="6590554"/>
                </a:lnTo>
                <a:lnTo>
                  <a:pt x="2419872" y="6580418"/>
                </a:lnTo>
                <a:lnTo>
                  <a:pt x="2405874" y="6569572"/>
                </a:lnTo>
                <a:lnTo>
                  <a:pt x="2391876" y="6558727"/>
                </a:lnTo>
                <a:lnTo>
                  <a:pt x="2377939" y="6547206"/>
                </a:lnTo>
                <a:lnTo>
                  <a:pt x="2364392" y="6535382"/>
                </a:lnTo>
                <a:lnTo>
                  <a:pt x="2350811" y="6523896"/>
                </a:lnTo>
                <a:lnTo>
                  <a:pt x="2338003" y="6511800"/>
                </a:lnTo>
                <a:lnTo>
                  <a:pt x="2324518" y="6499302"/>
                </a:lnTo>
                <a:lnTo>
                  <a:pt x="2311354" y="6487173"/>
                </a:lnTo>
                <a:lnTo>
                  <a:pt x="2298610" y="6474403"/>
                </a:lnTo>
                <a:lnTo>
                  <a:pt x="2285929" y="6460959"/>
                </a:lnTo>
                <a:lnTo>
                  <a:pt x="2273569" y="6447884"/>
                </a:lnTo>
                <a:lnTo>
                  <a:pt x="2260920" y="6434103"/>
                </a:lnTo>
                <a:lnTo>
                  <a:pt x="2248301" y="6419983"/>
                </a:lnTo>
                <a:lnTo>
                  <a:pt x="2235684" y="6405864"/>
                </a:lnTo>
                <a:lnTo>
                  <a:pt x="2223451" y="6391439"/>
                </a:lnTo>
                <a:lnTo>
                  <a:pt x="2211219" y="6377016"/>
                </a:lnTo>
                <a:lnTo>
                  <a:pt x="2199374" y="6362290"/>
                </a:lnTo>
                <a:lnTo>
                  <a:pt x="2187205" y="6347190"/>
                </a:lnTo>
                <a:lnTo>
                  <a:pt x="2175423" y="6331789"/>
                </a:lnTo>
                <a:lnTo>
                  <a:pt x="2163994" y="6316418"/>
                </a:lnTo>
                <a:lnTo>
                  <a:pt x="2152244" y="6300679"/>
                </a:lnTo>
                <a:lnTo>
                  <a:pt x="2140846" y="6284973"/>
                </a:lnTo>
                <a:lnTo>
                  <a:pt x="2129483" y="6268928"/>
                </a:lnTo>
                <a:lnTo>
                  <a:pt x="2118858" y="6252614"/>
                </a:lnTo>
                <a:lnTo>
                  <a:pt x="2107557" y="6235896"/>
                </a:lnTo>
                <a:lnTo>
                  <a:pt x="2096964" y="6219242"/>
                </a:lnTo>
                <a:lnTo>
                  <a:pt x="2086404" y="6202254"/>
                </a:lnTo>
                <a:lnTo>
                  <a:pt x="2075843" y="6185265"/>
                </a:lnTo>
                <a:lnTo>
                  <a:pt x="2075821" y="6185226"/>
                </a:lnTo>
                <a:lnTo>
                  <a:pt x="2073537" y="6190995"/>
                </a:lnTo>
                <a:lnTo>
                  <a:pt x="2061755" y="6217456"/>
                </a:lnTo>
                <a:lnTo>
                  <a:pt x="2049972" y="6243919"/>
                </a:lnTo>
                <a:lnTo>
                  <a:pt x="2037512" y="6269980"/>
                </a:lnTo>
                <a:lnTo>
                  <a:pt x="2024439" y="6294961"/>
                </a:lnTo>
                <a:lnTo>
                  <a:pt x="2011011" y="6319906"/>
                </a:lnTo>
                <a:lnTo>
                  <a:pt x="1996616" y="6343742"/>
                </a:lnTo>
                <a:lnTo>
                  <a:pt x="1982219" y="6367576"/>
                </a:lnTo>
                <a:lnTo>
                  <a:pt x="1966824" y="6390637"/>
                </a:lnTo>
                <a:lnTo>
                  <a:pt x="1951106" y="6413327"/>
                </a:lnTo>
                <a:lnTo>
                  <a:pt x="1934773" y="6434938"/>
                </a:lnTo>
                <a:lnTo>
                  <a:pt x="1917732" y="6456483"/>
                </a:lnTo>
                <a:lnTo>
                  <a:pt x="1900401" y="6477319"/>
                </a:lnTo>
                <a:lnTo>
                  <a:pt x="1882068" y="6497379"/>
                </a:lnTo>
                <a:lnTo>
                  <a:pt x="1863413" y="6517070"/>
                </a:lnTo>
                <a:lnTo>
                  <a:pt x="1853215" y="6526664"/>
                </a:lnTo>
                <a:lnTo>
                  <a:pt x="1843341" y="6536627"/>
                </a:lnTo>
                <a:lnTo>
                  <a:pt x="1833175" y="6545884"/>
                </a:lnTo>
                <a:lnTo>
                  <a:pt x="1822978" y="6555477"/>
                </a:lnTo>
                <a:lnTo>
                  <a:pt x="1812457" y="6564702"/>
                </a:lnTo>
                <a:lnTo>
                  <a:pt x="1801614" y="6573553"/>
                </a:lnTo>
                <a:lnTo>
                  <a:pt x="1791094" y="6582775"/>
                </a:lnTo>
                <a:lnTo>
                  <a:pt x="1780282" y="6591291"/>
                </a:lnTo>
                <a:lnTo>
                  <a:pt x="1769471" y="6599805"/>
                </a:lnTo>
                <a:lnTo>
                  <a:pt x="1757951" y="6608253"/>
                </a:lnTo>
                <a:lnTo>
                  <a:pt x="1746817" y="6616398"/>
                </a:lnTo>
                <a:lnTo>
                  <a:pt x="1735328" y="6624509"/>
                </a:lnTo>
                <a:lnTo>
                  <a:pt x="1723517" y="6632248"/>
                </a:lnTo>
                <a:lnTo>
                  <a:pt x="1712060" y="6640022"/>
                </a:lnTo>
                <a:lnTo>
                  <a:pt x="1700280" y="6647424"/>
                </a:lnTo>
                <a:lnTo>
                  <a:pt x="1688115" y="6655130"/>
                </a:lnTo>
                <a:lnTo>
                  <a:pt x="1676044" y="6661825"/>
                </a:lnTo>
                <a:lnTo>
                  <a:pt x="1663911" y="6669195"/>
                </a:lnTo>
                <a:lnTo>
                  <a:pt x="1651162" y="6675485"/>
                </a:lnTo>
                <a:lnTo>
                  <a:pt x="1639061" y="6682517"/>
                </a:lnTo>
                <a:lnTo>
                  <a:pt x="1626344" y="6688471"/>
                </a:lnTo>
                <a:lnTo>
                  <a:pt x="1613243" y="6694727"/>
                </a:lnTo>
                <a:lnTo>
                  <a:pt x="1600526" y="6700681"/>
                </a:lnTo>
                <a:lnTo>
                  <a:pt x="1587456" y="6706601"/>
                </a:lnTo>
                <a:lnTo>
                  <a:pt x="1574094" y="6711813"/>
                </a:lnTo>
                <a:lnTo>
                  <a:pt x="1560733" y="6717024"/>
                </a:lnTo>
                <a:lnTo>
                  <a:pt x="1547340" y="6722574"/>
                </a:lnTo>
                <a:lnTo>
                  <a:pt x="1533687" y="6727078"/>
                </a:lnTo>
                <a:lnTo>
                  <a:pt x="1520003" y="6731919"/>
                </a:lnTo>
                <a:lnTo>
                  <a:pt x="1505996" y="6736389"/>
                </a:lnTo>
                <a:lnTo>
                  <a:pt x="1492375" y="6740555"/>
                </a:lnTo>
                <a:lnTo>
                  <a:pt x="1478077" y="6744317"/>
                </a:lnTo>
                <a:lnTo>
                  <a:pt x="1463747" y="6748417"/>
                </a:lnTo>
                <a:lnTo>
                  <a:pt x="1449127" y="6751809"/>
                </a:lnTo>
                <a:lnTo>
                  <a:pt x="1434860" y="6755234"/>
                </a:lnTo>
                <a:lnTo>
                  <a:pt x="1420594" y="6758661"/>
                </a:lnTo>
                <a:lnTo>
                  <a:pt x="1405682" y="6761344"/>
                </a:lnTo>
                <a:lnTo>
                  <a:pt x="1391157" y="6763722"/>
                </a:lnTo>
                <a:lnTo>
                  <a:pt x="1376277" y="6766069"/>
                </a:lnTo>
                <a:lnTo>
                  <a:pt x="1361365" y="6768753"/>
                </a:lnTo>
                <a:lnTo>
                  <a:pt x="1346194" y="6770390"/>
                </a:lnTo>
                <a:lnTo>
                  <a:pt x="1331378" y="6772062"/>
                </a:lnTo>
                <a:lnTo>
                  <a:pt x="1316238" y="6773364"/>
                </a:lnTo>
                <a:lnTo>
                  <a:pt x="1301099" y="6774663"/>
                </a:lnTo>
                <a:lnTo>
                  <a:pt x="1285637" y="6775593"/>
                </a:lnTo>
                <a:lnTo>
                  <a:pt x="1270174" y="6776524"/>
                </a:lnTo>
                <a:lnTo>
                  <a:pt x="1254776" y="6776779"/>
                </a:lnTo>
                <a:lnTo>
                  <a:pt x="1239376" y="6777034"/>
                </a:lnTo>
                <a:lnTo>
                  <a:pt x="1224010" y="6776952"/>
                </a:lnTo>
                <a:lnTo>
                  <a:pt x="1208675" y="6776532"/>
                </a:lnTo>
                <a:lnTo>
                  <a:pt x="1192630" y="6776046"/>
                </a:lnTo>
                <a:lnTo>
                  <a:pt x="1176972" y="6775257"/>
                </a:lnTo>
                <a:lnTo>
                  <a:pt x="1160992" y="6774095"/>
                </a:lnTo>
                <a:lnTo>
                  <a:pt x="1145397" y="6772630"/>
                </a:lnTo>
                <a:lnTo>
                  <a:pt x="1129448" y="6771133"/>
                </a:lnTo>
                <a:lnTo>
                  <a:pt x="1113208" y="6768926"/>
                </a:lnTo>
                <a:lnTo>
                  <a:pt x="1097322" y="6766752"/>
                </a:lnTo>
                <a:lnTo>
                  <a:pt x="1081113" y="6764209"/>
                </a:lnTo>
                <a:lnTo>
                  <a:pt x="1064905" y="6761665"/>
                </a:lnTo>
                <a:lnTo>
                  <a:pt x="1048729" y="6758784"/>
                </a:lnTo>
                <a:lnTo>
                  <a:pt x="1032969" y="6755260"/>
                </a:lnTo>
                <a:lnTo>
                  <a:pt x="1016533" y="6751334"/>
                </a:lnTo>
                <a:lnTo>
                  <a:pt x="1000420" y="6747778"/>
                </a:lnTo>
                <a:lnTo>
                  <a:pt x="984015" y="6743514"/>
                </a:lnTo>
                <a:lnTo>
                  <a:pt x="968029" y="6738609"/>
                </a:lnTo>
                <a:lnTo>
                  <a:pt x="951720" y="6733333"/>
                </a:lnTo>
                <a:lnTo>
                  <a:pt x="935829" y="6727415"/>
                </a:lnTo>
                <a:lnTo>
                  <a:pt x="920259" y="6721867"/>
                </a:lnTo>
                <a:lnTo>
                  <a:pt x="904400" y="6715613"/>
                </a:lnTo>
                <a:lnTo>
                  <a:pt x="888540" y="6709358"/>
                </a:lnTo>
                <a:lnTo>
                  <a:pt x="872711" y="6702766"/>
                </a:lnTo>
                <a:lnTo>
                  <a:pt x="857270" y="6695869"/>
                </a:lnTo>
                <a:lnTo>
                  <a:pt x="841828" y="6688972"/>
                </a:lnTo>
                <a:lnTo>
                  <a:pt x="826094" y="6681367"/>
                </a:lnTo>
                <a:lnTo>
                  <a:pt x="810716" y="6673796"/>
                </a:lnTo>
                <a:lnTo>
                  <a:pt x="795724" y="6665920"/>
                </a:lnTo>
                <a:lnTo>
                  <a:pt x="780762" y="6657709"/>
                </a:lnTo>
                <a:lnTo>
                  <a:pt x="765479" y="6649126"/>
                </a:lnTo>
                <a:lnTo>
                  <a:pt x="750582" y="6640238"/>
                </a:lnTo>
                <a:lnTo>
                  <a:pt x="735653" y="6631686"/>
                </a:lnTo>
                <a:lnTo>
                  <a:pt x="720819" y="6622124"/>
                </a:lnTo>
                <a:lnTo>
                  <a:pt x="706308" y="6612932"/>
                </a:lnTo>
                <a:lnTo>
                  <a:pt x="691506" y="6603033"/>
                </a:lnTo>
                <a:lnTo>
                  <a:pt x="677058" y="6593166"/>
                </a:lnTo>
                <a:lnTo>
                  <a:pt x="662673" y="6582625"/>
                </a:lnTo>
                <a:lnTo>
                  <a:pt x="648965" y="6572488"/>
                </a:lnTo>
                <a:lnTo>
                  <a:pt x="634968" y="6561642"/>
                </a:lnTo>
                <a:lnTo>
                  <a:pt x="620970" y="6550797"/>
                </a:lnTo>
                <a:lnTo>
                  <a:pt x="607034" y="6539277"/>
                </a:lnTo>
                <a:lnTo>
                  <a:pt x="593486" y="6527452"/>
                </a:lnTo>
                <a:lnTo>
                  <a:pt x="579904" y="6515966"/>
                </a:lnTo>
                <a:lnTo>
                  <a:pt x="567096" y="6503870"/>
                </a:lnTo>
                <a:lnTo>
                  <a:pt x="553611" y="6491371"/>
                </a:lnTo>
                <a:lnTo>
                  <a:pt x="540448" y="6479243"/>
                </a:lnTo>
                <a:lnTo>
                  <a:pt x="527703" y="6466474"/>
                </a:lnTo>
                <a:lnTo>
                  <a:pt x="515022" y="6453029"/>
                </a:lnTo>
                <a:lnTo>
                  <a:pt x="502663" y="6439955"/>
                </a:lnTo>
                <a:lnTo>
                  <a:pt x="490014" y="6426172"/>
                </a:lnTo>
                <a:lnTo>
                  <a:pt x="477395" y="6412053"/>
                </a:lnTo>
                <a:lnTo>
                  <a:pt x="464777" y="6397933"/>
                </a:lnTo>
                <a:lnTo>
                  <a:pt x="452545" y="6383511"/>
                </a:lnTo>
                <a:lnTo>
                  <a:pt x="440313" y="6369086"/>
                </a:lnTo>
                <a:lnTo>
                  <a:pt x="428468" y="6354359"/>
                </a:lnTo>
                <a:lnTo>
                  <a:pt x="416298" y="6339260"/>
                </a:lnTo>
                <a:lnTo>
                  <a:pt x="404516" y="6323859"/>
                </a:lnTo>
                <a:lnTo>
                  <a:pt x="393088" y="6308489"/>
                </a:lnTo>
                <a:lnTo>
                  <a:pt x="381337" y="6292750"/>
                </a:lnTo>
                <a:lnTo>
                  <a:pt x="369940" y="6277043"/>
                </a:lnTo>
                <a:lnTo>
                  <a:pt x="358576" y="6260998"/>
                </a:lnTo>
                <a:lnTo>
                  <a:pt x="347952" y="6244684"/>
                </a:lnTo>
                <a:lnTo>
                  <a:pt x="336651" y="6227966"/>
                </a:lnTo>
                <a:lnTo>
                  <a:pt x="326058" y="6211313"/>
                </a:lnTo>
                <a:lnTo>
                  <a:pt x="315497" y="6194324"/>
                </a:lnTo>
                <a:lnTo>
                  <a:pt x="304937" y="6177334"/>
                </a:lnTo>
                <a:lnTo>
                  <a:pt x="294762" y="6160042"/>
                </a:lnTo>
                <a:lnTo>
                  <a:pt x="284942" y="6142781"/>
                </a:lnTo>
                <a:lnTo>
                  <a:pt x="274799" y="6125150"/>
                </a:lnTo>
                <a:lnTo>
                  <a:pt x="265043" y="6107214"/>
                </a:lnTo>
                <a:lnTo>
                  <a:pt x="255994" y="6089346"/>
                </a:lnTo>
                <a:lnTo>
                  <a:pt x="246624" y="6071106"/>
                </a:lnTo>
                <a:lnTo>
                  <a:pt x="237285" y="6052530"/>
                </a:lnTo>
                <a:lnTo>
                  <a:pt x="228622" y="6034358"/>
                </a:lnTo>
                <a:lnTo>
                  <a:pt x="220024" y="6015511"/>
                </a:lnTo>
                <a:lnTo>
                  <a:pt x="211780" y="5996696"/>
                </a:lnTo>
                <a:lnTo>
                  <a:pt x="203568" y="5977545"/>
                </a:lnTo>
                <a:lnTo>
                  <a:pt x="195355" y="5958392"/>
                </a:lnTo>
                <a:lnTo>
                  <a:pt x="187884" y="5938971"/>
                </a:lnTo>
                <a:lnTo>
                  <a:pt x="180057" y="5919516"/>
                </a:lnTo>
                <a:lnTo>
                  <a:pt x="164982" y="5878276"/>
                </a:lnTo>
                <a:lnTo>
                  <a:pt x="150646" y="5836765"/>
                </a:lnTo>
                <a:lnTo>
                  <a:pt x="137051" y="5794984"/>
                </a:lnTo>
                <a:lnTo>
                  <a:pt x="123873" y="5752561"/>
                </a:lnTo>
                <a:lnTo>
                  <a:pt x="111405" y="5710206"/>
                </a:lnTo>
                <a:lnTo>
                  <a:pt x="99677" y="5667579"/>
                </a:lnTo>
                <a:lnTo>
                  <a:pt x="89044" y="5624714"/>
                </a:lnTo>
                <a:lnTo>
                  <a:pt x="78443" y="5581512"/>
                </a:lnTo>
                <a:lnTo>
                  <a:pt x="68519" y="5538715"/>
                </a:lnTo>
                <a:lnTo>
                  <a:pt x="59399" y="5494971"/>
                </a:lnTo>
                <a:lnTo>
                  <a:pt x="51279" y="5452002"/>
                </a:lnTo>
                <a:lnTo>
                  <a:pt x="43222" y="5408358"/>
                </a:lnTo>
                <a:lnTo>
                  <a:pt x="36228" y="5364815"/>
                </a:lnTo>
                <a:lnTo>
                  <a:pt x="29590" y="5321306"/>
                </a:lnTo>
                <a:lnTo>
                  <a:pt x="23659" y="5277861"/>
                </a:lnTo>
                <a:lnTo>
                  <a:pt x="18406" y="5234821"/>
                </a:lnTo>
                <a:lnTo>
                  <a:pt x="13925" y="5191174"/>
                </a:lnTo>
                <a:lnTo>
                  <a:pt x="10089" y="5148267"/>
                </a:lnTo>
                <a:lnTo>
                  <a:pt x="6641" y="5105055"/>
                </a:lnTo>
                <a:lnTo>
                  <a:pt x="4223" y="5062284"/>
                </a:lnTo>
                <a:lnTo>
                  <a:pt x="1773" y="5019846"/>
                </a:lnTo>
                <a:lnTo>
                  <a:pt x="773" y="4977207"/>
                </a:lnTo>
                <a:lnTo>
                  <a:pt x="64" y="4935275"/>
                </a:lnTo>
                <a:lnTo>
                  <a:pt x="64" y="4893410"/>
                </a:lnTo>
                <a:lnTo>
                  <a:pt x="0" y="4852220"/>
                </a:lnTo>
                <a:lnTo>
                  <a:pt x="1386" y="4810825"/>
                </a:lnTo>
                <a:lnTo>
                  <a:pt x="3063" y="4770137"/>
                </a:lnTo>
                <a:lnTo>
                  <a:pt x="5417" y="4729853"/>
                </a:lnTo>
                <a:lnTo>
                  <a:pt x="8416" y="4690313"/>
                </a:lnTo>
                <a:lnTo>
                  <a:pt x="12125" y="4650837"/>
                </a:lnTo>
                <a:lnTo>
                  <a:pt x="14956" y="4625651"/>
                </a:lnTo>
                <a:close/>
              </a:path>
            </a:pathLst>
          </a:custGeom>
          <a:solidFill>
            <a:schemeClr val="accent2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2162FB-40AD-4E19-ADEC-23F7F96842C2}"/>
              </a:ext>
            </a:extLst>
          </p:cNvPr>
          <p:cNvGrpSpPr/>
          <p:nvPr/>
        </p:nvGrpSpPr>
        <p:grpSpPr>
          <a:xfrm>
            <a:off x="4113335" y="4390747"/>
            <a:ext cx="3965331" cy="548904"/>
            <a:chOff x="2930769" y="4272395"/>
            <a:chExt cx="6330463" cy="8763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70246CC-4CCE-45D1-9961-528B2BF48CA0}"/>
                </a:ext>
              </a:extLst>
            </p:cNvPr>
            <p:cNvSpPr/>
            <p:nvPr/>
          </p:nvSpPr>
          <p:spPr>
            <a:xfrm>
              <a:off x="6096000" y="4272395"/>
              <a:ext cx="3165232" cy="876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84200" dist="3937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spc="600" dirty="0">
                  <a:latin typeface="Montserrat Medium" panose="00000600000000000000" pitchFamily="50" charset="0"/>
                </a:rPr>
                <a:t>More Info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66AAC17-F89C-4D4F-8E5A-7C0CAD48FBCD}"/>
                </a:ext>
              </a:extLst>
            </p:cNvPr>
            <p:cNvSpPr/>
            <p:nvPr/>
          </p:nvSpPr>
          <p:spPr>
            <a:xfrm>
              <a:off x="2930769" y="4272395"/>
              <a:ext cx="3165232" cy="876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84200" dist="3937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spc="600" dirty="0">
                  <a:latin typeface="Montserrat Medium" panose="00000600000000000000" pitchFamily="50" charset="0"/>
                </a:rPr>
                <a:t>Download</a:t>
              </a: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A1EC712-1FD6-45F4-A876-EE442A110540}"/>
              </a:ext>
            </a:extLst>
          </p:cNvPr>
          <p:cNvSpPr/>
          <p:nvPr/>
        </p:nvSpPr>
        <p:spPr>
          <a:xfrm rot="15300000" flipH="1">
            <a:off x="11262002" y="185687"/>
            <a:ext cx="784253" cy="903550"/>
          </a:xfrm>
          <a:custGeom>
            <a:avLst/>
            <a:gdLst>
              <a:gd name="connsiteX0" fmla="*/ 296307 w 5323222"/>
              <a:gd name="connsiteY0" fmla="*/ 4941206 h 6132967"/>
              <a:gd name="connsiteX1" fmla="*/ 302287 w 5323222"/>
              <a:gd name="connsiteY1" fmla="*/ 4962623 h 6132967"/>
              <a:gd name="connsiteX2" fmla="*/ 308375 w 5323222"/>
              <a:gd name="connsiteY2" fmla="*/ 4984327 h 6132967"/>
              <a:gd name="connsiteX3" fmla="*/ 314645 w 5323222"/>
              <a:gd name="connsiteY3" fmla="*/ 5005636 h 6132967"/>
              <a:gd name="connsiteX4" fmla="*/ 321310 w 5323222"/>
              <a:gd name="connsiteY4" fmla="*/ 5027127 h 6132967"/>
              <a:gd name="connsiteX5" fmla="*/ 327760 w 5323222"/>
              <a:gd name="connsiteY5" fmla="*/ 5048042 h 6132967"/>
              <a:gd name="connsiteX6" fmla="*/ 334607 w 5323222"/>
              <a:gd name="connsiteY6" fmla="*/ 5069136 h 6132967"/>
              <a:gd name="connsiteX7" fmla="*/ 341742 w 5323222"/>
              <a:gd name="connsiteY7" fmla="*/ 5090125 h 6132967"/>
              <a:gd name="connsiteX8" fmla="*/ 348770 w 5323222"/>
              <a:gd name="connsiteY8" fmla="*/ 5110824 h 6132967"/>
              <a:gd name="connsiteX9" fmla="*/ 356193 w 5323222"/>
              <a:gd name="connsiteY9" fmla="*/ 5131705 h 6132967"/>
              <a:gd name="connsiteX10" fmla="*/ 363798 w 5323222"/>
              <a:gd name="connsiteY10" fmla="*/ 5152191 h 6132967"/>
              <a:gd name="connsiteX11" fmla="*/ 371403 w 5323222"/>
              <a:gd name="connsiteY11" fmla="*/ 5172677 h 6132967"/>
              <a:gd name="connsiteX12" fmla="*/ 379297 w 5323222"/>
              <a:gd name="connsiteY12" fmla="*/ 5193055 h 6132967"/>
              <a:gd name="connsiteX13" fmla="*/ 387479 w 5323222"/>
              <a:gd name="connsiteY13" fmla="*/ 5213325 h 6132967"/>
              <a:gd name="connsiteX14" fmla="*/ 395554 w 5323222"/>
              <a:gd name="connsiteY14" fmla="*/ 5233308 h 6132967"/>
              <a:gd name="connsiteX15" fmla="*/ 404024 w 5323222"/>
              <a:gd name="connsiteY15" fmla="*/ 5253472 h 6132967"/>
              <a:gd name="connsiteX16" fmla="*/ 412280 w 5323222"/>
              <a:gd name="connsiteY16" fmla="*/ 5273060 h 6132967"/>
              <a:gd name="connsiteX17" fmla="*/ 420932 w 5323222"/>
              <a:gd name="connsiteY17" fmla="*/ 5292828 h 6132967"/>
              <a:gd name="connsiteX18" fmla="*/ 429872 w 5323222"/>
              <a:gd name="connsiteY18" fmla="*/ 5312489 h 6132967"/>
              <a:gd name="connsiteX19" fmla="*/ 439175 w 5323222"/>
              <a:gd name="connsiteY19" fmla="*/ 5331359 h 6132967"/>
              <a:gd name="connsiteX20" fmla="*/ 448404 w 5323222"/>
              <a:gd name="connsiteY20" fmla="*/ 5350914 h 6132967"/>
              <a:gd name="connsiteX21" fmla="*/ 457708 w 5323222"/>
              <a:gd name="connsiteY21" fmla="*/ 5369784 h 6132967"/>
              <a:gd name="connsiteX22" fmla="*/ 467011 w 5323222"/>
              <a:gd name="connsiteY22" fmla="*/ 5388654 h 6132967"/>
              <a:gd name="connsiteX23" fmla="*/ 476603 w 5323222"/>
              <a:gd name="connsiteY23" fmla="*/ 5407417 h 6132967"/>
              <a:gd name="connsiteX24" fmla="*/ 486376 w 5323222"/>
              <a:gd name="connsiteY24" fmla="*/ 5425784 h 6132967"/>
              <a:gd name="connsiteX25" fmla="*/ 496545 w 5323222"/>
              <a:gd name="connsiteY25" fmla="*/ 5444332 h 6132967"/>
              <a:gd name="connsiteX26" fmla="*/ 506607 w 5323222"/>
              <a:gd name="connsiteY26" fmla="*/ 5462593 h 6132967"/>
              <a:gd name="connsiteX27" fmla="*/ 516849 w 5323222"/>
              <a:gd name="connsiteY27" fmla="*/ 5480457 h 6132967"/>
              <a:gd name="connsiteX28" fmla="*/ 527274 w 5323222"/>
              <a:gd name="connsiteY28" fmla="*/ 5497926 h 6132967"/>
              <a:gd name="connsiteX29" fmla="*/ 537699 w 5323222"/>
              <a:gd name="connsiteY29" fmla="*/ 5515395 h 6132967"/>
              <a:gd name="connsiteX30" fmla="*/ 548594 w 5323222"/>
              <a:gd name="connsiteY30" fmla="*/ 5532362 h 6132967"/>
              <a:gd name="connsiteX31" fmla="*/ 559307 w 5323222"/>
              <a:gd name="connsiteY31" fmla="*/ 5549722 h 6132967"/>
              <a:gd name="connsiteX32" fmla="*/ 570382 w 5323222"/>
              <a:gd name="connsiteY32" fmla="*/ 5566293 h 6132967"/>
              <a:gd name="connsiteX33" fmla="*/ 581747 w 5323222"/>
              <a:gd name="connsiteY33" fmla="*/ 5582757 h 6132967"/>
              <a:gd name="connsiteX34" fmla="*/ 593004 w 5323222"/>
              <a:gd name="connsiteY34" fmla="*/ 5598932 h 6132967"/>
              <a:gd name="connsiteX35" fmla="*/ 604764 w 5323222"/>
              <a:gd name="connsiteY35" fmla="*/ 5615576 h 6132967"/>
              <a:gd name="connsiteX36" fmla="*/ 616491 w 5323222"/>
              <a:gd name="connsiteY36" fmla="*/ 5631249 h 6132967"/>
              <a:gd name="connsiteX37" fmla="*/ 628219 w 5323222"/>
              <a:gd name="connsiteY37" fmla="*/ 5646921 h 6132967"/>
              <a:gd name="connsiteX38" fmla="*/ 640234 w 5323222"/>
              <a:gd name="connsiteY38" fmla="*/ 5662485 h 6132967"/>
              <a:gd name="connsiteX39" fmla="*/ 652539 w 5323222"/>
              <a:gd name="connsiteY39" fmla="*/ 5677944 h 6132967"/>
              <a:gd name="connsiteX40" fmla="*/ 665025 w 5323222"/>
              <a:gd name="connsiteY40" fmla="*/ 5693007 h 6132967"/>
              <a:gd name="connsiteX41" fmla="*/ 677510 w 5323222"/>
              <a:gd name="connsiteY41" fmla="*/ 5708069 h 6132967"/>
              <a:gd name="connsiteX42" fmla="*/ 690070 w 5323222"/>
              <a:gd name="connsiteY42" fmla="*/ 5722447 h 6132967"/>
              <a:gd name="connsiteX43" fmla="*/ 703133 w 5323222"/>
              <a:gd name="connsiteY43" fmla="*/ 5737295 h 6132967"/>
              <a:gd name="connsiteX44" fmla="*/ 715982 w 5323222"/>
              <a:gd name="connsiteY44" fmla="*/ 5751565 h 6132967"/>
              <a:gd name="connsiteX45" fmla="*/ 729300 w 5323222"/>
              <a:gd name="connsiteY45" fmla="*/ 5765334 h 6132967"/>
              <a:gd name="connsiteX46" fmla="*/ 742437 w 5323222"/>
              <a:gd name="connsiteY46" fmla="*/ 5779497 h 6132967"/>
              <a:gd name="connsiteX47" fmla="*/ 755938 w 5323222"/>
              <a:gd name="connsiteY47" fmla="*/ 5792870 h 6132967"/>
              <a:gd name="connsiteX48" fmla="*/ 769149 w 5323222"/>
              <a:gd name="connsiteY48" fmla="*/ 5806351 h 6132967"/>
              <a:gd name="connsiteX49" fmla="*/ 783044 w 5323222"/>
              <a:gd name="connsiteY49" fmla="*/ 5819904 h 6132967"/>
              <a:gd name="connsiteX50" fmla="*/ 796726 w 5323222"/>
              <a:gd name="connsiteY50" fmla="*/ 5832881 h 6132967"/>
              <a:gd name="connsiteX51" fmla="*/ 810984 w 5323222"/>
              <a:gd name="connsiteY51" fmla="*/ 5845644 h 6132967"/>
              <a:gd name="connsiteX52" fmla="*/ 824847 w 5323222"/>
              <a:gd name="connsiteY52" fmla="*/ 5858224 h 6132967"/>
              <a:gd name="connsiteX53" fmla="*/ 838891 w 5323222"/>
              <a:gd name="connsiteY53" fmla="*/ 5870411 h 6132967"/>
              <a:gd name="connsiteX54" fmla="*/ 853224 w 5323222"/>
              <a:gd name="connsiteY54" fmla="*/ 5882490 h 6132967"/>
              <a:gd name="connsiteX55" fmla="*/ 867556 w 5323222"/>
              <a:gd name="connsiteY55" fmla="*/ 5894568 h 6132967"/>
              <a:gd name="connsiteX56" fmla="*/ 882359 w 5323222"/>
              <a:gd name="connsiteY56" fmla="*/ 5906144 h 6132967"/>
              <a:gd name="connsiteX57" fmla="*/ 896873 w 5323222"/>
              <a:gd name="connsiteY57" fmla="*/ 5917827 h 6132967"/>
              <a:gd name="connsiteX58" fmla="*/ 911569 w 5323222"/>
              <a:gd name="connsiteY58" fmla="*/ 5929114 h 6132967"/>
              <a:gd name="connsiteX59" fmla="*/ 926445 w 5323222"/>
              <a:gd name="connsiteY59" fmla="*/ 5940005 h 6132967"/>
              <a:gd name="connsiteX60" fmla="*/ 941793 w 5323222"/>
              <a:gd name="connsiteY60" fmla="*/ 5950394 h 6132967"/>
              <a:gd name="connsiteX61" fmla="*/ 956636 w 5323222"/>
              <a:gd name="connsiteY61" fmla="*/ 5960313 h 6132967"/>
              <a:gd name="connsiteX62" fmla="*/ 971950 w 5323222"/>
              <a:gd name="connsiteY62" fmla="*/ 5969729 h 6132967"/>
              <a:gd name="connsiteX63" fmla="*/ 987265 w 5323222"/>
              <a:gd name="connsiteY63" fmla="*/ 5979146 h 6132967"/>
              <a:gd name="connsiteX64" fmla="*/ 1002184 w 5323222"/>
              <a:gd name="connsiteY64" fmla="*/ 5988380 h 6132967"/>
              <a:gd name="connsiteX65" fmla="*/ 1017572 w 5323222"/>
              <a:gd name="connsiteY65" fmla="*/ 5997112 h 6132967"/>
              <a:gd name="connsiteX66" fmla="*/ 1032960 w 5323222"/>
              <a:gd name="connsiteY66" fmla="*/ 6005845 h 6132967"/>
              <a:gd name="connsiteX67" fmla="*/ 1048134 w 5323222"/>
              <a:gd name="connsiteY67" fmla="*/ 6013999 h 6132967"/>
              <a:gd name="connsiteX68" fmla="*/ 1063597 w 5323222"/>
              <a:gd name="connsiteY68" fmla="*/ 6022048 h 6132967"/>
              <a:gd name="connsiteX69" fmla="*/ 1078557 w 5323222"/>
              <a:gd name="connsiteY69" fmla="*/ 6029626 h 6132967"/>
              <a:gd name="connsiteX70" fmla="*/ 1093805 w 5323222"/>
              <a:gd name="connsiteY70" fmla="*/ 6037096 h 6132967"/>
              <a:gd name="connsiteX71" fmla="*/ 1109236 w 5323222"/>
              <a:gd name="connsiteY71" fmla="*/ 6044171 h 6132967"/>
              <a:gd name="connsiteX72" fmla="*/ 1124558 w 5323222"/>
              <a:gd name="connsiteY72" fmla="*/ 6050958 h 6132967"/>
              <a:gd name="connsiteX73" fmla="*/ 1139592 w 5323222"/>
              <a:gd name="connsiteY73" fmla="*/ 6057853 h 6132967"/>
              <a:gd name="connsiteX74" fmla="*/ 1154989 w 5323222"/>
              <a:gd name="connsiteY74" fmla="*/ 6063954 h 6132967"/>
              <a:gd name="connsiteX75" fmla="*/ 1170386 w 5323222"/>
              <a:gd name="connsiteY75" fmla="*/ 6070056 h 6132967"/>
              <a:gd name="connsiteX76" fmla="*/ 1185677 w 5323222"/>
              <a:gd name="connsiteY76" fmla="*/ 6075871 h 6132967"/>
              <a:gd name="connsiteX77" fmla="*/ 1201040 w 5323222"/>
              <a:gd name="connsiteY77" fmla="*/ 6081000 h 6132967"/>
              <a:gd name="connsiteX78" fmla="*/ 1216223 w 5323222"/>
              <a:gd name="connsiteY78" fmla="*/ 6086526 h 6132967"/>
              <a:gd name="connsiteX79" fmla="*/ 1231192 w 5323222"/>
              <a:gd name="connsiteY79" fmla="*/ 6091474 h 6132967"/>
              <a:gd name="connsiteX80" fmla="*/ 1246630 w 5323222"/>
              <a:gd name="connsiteY80" fmla="*/ 6095920 h 6132967"/>
              <a:gd name="connsiteX81" fmla="*/ 1261781 w 5323222"/>
              <a:gd name="connsiteY81" fmla="*/ 6100472 h 6132967"/>
              <a:gd name="connsiteX82" fmla="*/ 1277112 w 5323222"/>
              <a:gd name="connsiteY82" fmla="*/ 6104630 h 6132967"/>
              <a:gd name="connsiteX83" fmla="*/ 1292229 w 5323222"/>
              <a:gd name="connsiteY83" fmla="*/ 6108210 h 6132967"/>
              <a:gd name="connsiteX84" fmla="*/ 1307635 w 5323222"/>
              <a:gd name="connsiteY84" fmla="*/ 6111683 h 6132967"/>
              <a:gd name="connsiteX85" fmla="*/ 1322646 w 5323222"/>
              <a:gd name="connsiteY85" fmla="*/ 6114975 h 6132967"/>
              <a:gd name="connsiteX86" fmla="*/ 1337548 w 5323222"/>
              <a:gd name="connsiteY86" fmla="*/ 6117978 h 6132967"/>
              <a:gd name="connsiteX87" fmla="*/ 1352633 w 5323222"/>
              <a:gd name="connsiteY87" fmla="*/ 6120585 h 6132967"/>
              <a:gd name="connsiteX88" fmla="*/ 1367717 w 5323222"/>
              <a:gd name="connsiteY88" fmla="*/ 6123193 h 6132967"/>
              <a:gd name="connsiteX89" fmla="*/ 1382876 w 5323222"/>
              <a:gd name="connsiteY89" fmla="*/ 6125116 h 6132967"/>
              <a:gd name="connsiteX90" fmla="*/ 1398035 w 5323222"/>
              <a:gd name="connsiteY90" fmla="*/ 6127039 h 6132967"/>
              <a:gd name="connsiteX91" fmla="*/ 1412979 w 5323222"/>
              <a:gd name="connsiteY91" fmla="*/ 6128385 h 6132967"/>
              <a:gd name="connsiteX92" fmla="*/ 1428030 w 5323222"/>
              <a:gd name="connsiteY92" fmla="*/ 6130019 h 6132967"/>
              <a:gd name="connsiteX93" fmla="*/ 1443157 w 5323222"/>
              <a:gd name="connsiteY93" fmla="*/ 6130971 h 6132967"/>
              <a:gd name="connsiteX94" fmla="*/ 1457887 w 5323222"/>
              <a:gd name="connsiteY94" fmla="*/ 6131739 h 6132967"/>
              <a:gd name="connsiteX95" fmla="*/ 1472905 w 5323222"/>
              <a:gd name="connsiteY95" fmla="*/ 6132401 h 6132967"/>
              <a:gd name="connsiteX96" fmla="*/ 1487529 w 5323222"/>
              <a:gd name="connsiteY96" fmla="*/ 6132882 h 6132967"/>
              <a:gd name="connsiteX97" fmla="*/ 1502334 w 5323222"/>
              <a:gd name="connsiteY97" fmla="*/ 6132967 h 6132967"/>
              <a:gd name="connsiteX98" fmla="*/ 1517031 w 5323222"/>
              <a:gd name="connsiteY98" fmla="*/ 6132764 h 6132967"/>
              <a:gd name="connsiteX99" fmla="*/ 1531621 w 5323222"/>
              <a:gd name="connsiteY99" fmla="*/ 6132271 h 6132967"/>
              <a:gd name="connsiteX100" fmla="*/ 1546608 w 5323222"/>
              <a:gd name="connsiteY100" fmla="*/ 6131960 h 6132967"/>
              <a:gd name="connsiteX101" fmla="*/ 1560983 w 5323222"/>
              <a:gd name="connsiteY101" fmla="*/ 6130891 h 6132967"/>
              <a:gd name="connsiteX102" fmla="*/ 1575360 w 5323222"/>
              <a:gd name="connsiteY102" fmla="*/ 6129822 h 6132967"/>
              <a:gd name="connsiteX103" fmla="*/ 1589917 w 5323222"/>
              <a:gd name="connsiteY103" fmla="*/ 6128357 h 6132967"/>
              <a:gd name="connsiteX104" fmla="*/ 1604475 w 5323222"/>
              <a:gd name="connsiteY104" fmla="*/ 6126893 h 6132967"/>
              <a:gd name="connsiteX105" fmla="*/ 1618636 w 5323222"/>
              <a:gd name="connsiteY105" fmla="*/ 6125246 h 6132967"/>
              <a:gd name="connsiteX106" fmla="*/ 1632873 w 5323222"/>
              <a:gd name="connsiteY106" fmla="*/ 6122916 h 6132967"/>
              <a:gd name="connsiteX107" fmla="*/ 1647109 w 5323222"/>
              <a:gd name="connsiteY107" fmla="*/ 6120585 h 6132967"/>
              <a:gd name="connsiteX108" fmla="*/ 1660950 w 5323222"/>
              <a:gd name="connsiteY108" fmla="*/ 6118074 h 6132967"/>
              <a:gd name="connsiteX109" fmla="*/ 1674972 w 5323222"/>
              <a:gd name="connsiteY109" fmla="*/ 6115167 h 6132967"/>
              <a:gd name="connsiteX110" fmla="*/ 1688994 w 5323222"/>
              <a:gd name="connsiteY110" fmla="*/ 6112260 h 6132967"/>
              <a:gd name="connsiteX111" fmla="*/ 1702513 w 5323222"/>
              <a:gd name="connsiteY111" fmla="*/ 6108882 h 6132967"/>
              <a:gd name="connsiteX112" fmla="*/ 1716321 w 5323222"/>
              <a:gd name="connsiteY112" fmla="*/ 6105396 h 6132967"/>
              <a:gd name="connsiteX113" fmla="*/ 1729733 w 5323222"/>
              <a:gd name="connsiteY113" fmla="*/ 6101731 h 6132967"/>
              <a:gd name="connsiteX114" fmla="*/ 1743219 w 5323222"/>
              <a:gd name="connsiteY114" fmla="*/ 6097381 h 6132967"/>
              <a:gd name="connsiteX115" fmla="*/ 1756705 w 5323222"/>
              <a:gd name="connsiteY115" fmla="*/ 6093031 h 6132967"/>
              <a:gd name="connsiteX116" fmla="*/ 1770192 w 5323222"/>
              <a:gd name="connsiteY116" fmla="*/ 6088681 h 6132967"/>
              <a:gd name="connsiteX117" fmla="*/ 1783176 w 5323222"/>
              <a:gd name="connsiteY117" fmla="*/ 6083861 h 6132967"/>
              <a:gd name="connsiteX118" fmla="*/ 1796341 w 5323222"/>
              <a:gd name="connsiteY118" fmla="*/ 6078645 h 6132967"/>
              <a:gd name="connsiteX119" fmla="*/ 1809218 w 5323222"/>
              <a:gd name="connsiteY119" fmla="*/ 6073536 h 6132967"/>
              <a:gd name="connsiteX120" fmla="*/ 1822275 w 5323222"/>
              <a:gd name="connsiteY120" fmla="*/ 6068032 h 6132967"/>
              <a:gd name="connsiteX121" fmla="*/ 1834938 w 5323222"/>
              <a:gd name="connsiteY121" fmla="*/ 6062347 h 6132967"/>
              <a:gd name="connsiteX122" fmla="*/ 1847782 w 5323222"/>
              <a:gd name="connsiteY122" fmla="*/ 6056265 h 6132967"/>
              <a:gd name="connsiteX123" fmla="*/ 1860230 w 5323222"/>
              <a:gd name="connsiteY123" fmla="*/ 6050002 h 6132967"/>
              <a:gd name="connsiteX124" fmla="*/ 1884121 w 5323222"/>
              <a:gd name="connsiteY124" fmla="*/ 6036538 h 6132967"/>
              <a:gd name="connsiteX125" fmla="*/ 1908192 w 5323222"/>
              <a:gd name="connsiteY125" fmla="*/ 6022678 h 6132967"/>
              <a:gd name="connsiteX126" fmla="*/ 1931548 w 5323222"/>
              <a:gd name="connsiteY126" fmla="*/ 6007769 h 6132967"/>
              <a:gd name="connsiteX127" fmla="*/ 1954475 w 5323222"/>
              <a:gd name="connsiteY127" fmla="*/ 5991707 h 6132967"/>
              <a:gd name="connsiteX128" fmla="*/ 1976610 w 5323222"/>
              <a:gd name="connsiteY128" fmla="*/ 5975283 h 6132967"/>
              <a:gd name="connsiteX129" fmla="*/ 1998028 w 5323222"/>
              <a:gd name="connsiteY129" fmla="*/ 5957810 h 6132967"/>
              <a:gd name="connsiteX130" fmla="*/ 2019126 w 5323222"/>
              <a:gd name="connsiteY130" fmla="*/ 5939474 h 6132967"/>
              <a:gd name="connsiteX131" fmla="*/ 2039613 w 5323222"/>
              <a:gd name="connsiteY131" fmla="*/ 5920378 h 6132967"/>
              <a:gd name="connsiteX132" fmla="*/ 2059384 w 5323222"/>
              <a:gd name="connsiteY132" fmla="*/ 5900235 h 6132967"/>
              <a:gd name="connsiteX133" fmla="*/ 2078652 w 5323222"/>
              <a:gd name="connsiteY133" fmla="*/ 5879622 h 6132967"/>
              <a:gd name="connsiteX134" fmla="*/ 2097202 w 5323222"/>
              <a:gd name="connsiteY134" fmla="*/ 5857962 h 6132967"/>
              <a:gd name="connsiteX135" fmla="*/ 2115143 w 5323222"/>
              <a:gd name="connsiteY135" fmla="*/ 5835544 h 6132967"/>
              <a:gd name="connsiteX136" fmla="*/ 2132185 w 5323222"/>
              <a:gd name="connsiteY136" fmla="*/ 5812475 h 6132967"/>
              <a:gd name="connsiteX137" fmla="*/ 2148906 w 5323222"/>
              <a:gd name="connsiteY137" fmla="*/ 5788540 h 6132967"/>
              <a:gd name="connsiteX138" fmla="*/ 2164729 w 5323222"/>
              <a:gd name="connsiteY138" fmla="*/ 5763953 h 6132967"/>
              <a:gd name="connsiteX139" fmla="*/ 2179942 w 5323222"/>
              <a:gd name="connsiteY139" fmla="*/ 5738608 h 6132967"/>
              <a:gd name="connsiteX140" fmla="*/ 2194438 w 5323222"/>
              <a:gd name="connsiteY140" fmla="*/ 5712216 h 6132967"/>
              <a:gd name="connsiteX141" fmla="*/ 2208142 w 5323222"/>
              <a:gd name="connsiteY141" fmla="*/ 5685461 h 6132967"/>
              <a:gd name="connsiteX142" fmla="*/ 2221237 w 5323222"/>
              <a:gd name="connsiteY142" fmla="*/ 5657948 h 6132967"/>
              <a:gd name="connsiteX143" fmla="*/ 2233615 w 5323222"/>
              <a:gd name="connsiteY143" fmla="*/ 5629388 h 6132967"/>
              <a:gd name="connsiteX144" fmla="*/ 2245202 w 5323222"/>
              <a:gd name="connsiteY144" fmla="*/ 5600465 h 6132967"/>
              <a:gd name="connsiteX145" fmla="*/ 2255889 w 5323222"/>
              <a:gd name="connsiteY145" fmla="*/ 5570891 h 6132967"/>
              <a:gd name="connsiteX146" fmla="*/ 2266149 w 5323222"/>
              <a:gd name="connsiteY146" fmla="*/ 5540161 h 6132967"/>
              <a:gd name="connsiteX147" fmla="*/ 2275436 w 5323222"/>
              <a:gd name="connsiteY147" fmla="*/ 5509466 h 6132967"/>
              <a:gd name="connsiteX148" fmla="*/ 2284006 w 5323222"/>
              <a:gd name="connsiteY148" fmla="*/ 5477724 h 6132967"/>
              <a:gd name="connsiteX149" fmla="*/ 2291966 w 5323222"/>
              <a:gd name="connsiteY149" fmla="*/ 5445222 h 6132967"/>
              <a:gd name="connsiteX150" fmla="*/ 2298739 w 5323222"/>
              <a:gd name="connsiteY150" fmla="*/ 5412177 h 6132967"/>
              <a:gd name="connsiteX151" fmla="*/ 2304902 w 5323222"/>
              <a:gd name="connsiteY151" fmla="*/ 5378373 h 6132967"/>
              <a:gd name="connsiteX152" fmla="*/ 2310274 w 5323222"/>
              <a:gd name="connsiteY152" fmla="*/ 5344206 h 6132967"/>
              <a:gd name="connsiteX153" fmla="*/ 2314748 w 5323222"/>
              <a:gd name="connsiteY153" fmla="*/ 5309389 h 6132967"/>
              <a:gd name="connsiteX154" fmla="*/ 2318324 w 5323222"/>
              <a:gd name="connsiteY154" fmla="*/ 5273919 h 6132967"/>
              <a:gd name="connsiteX155" fmla="*/ 2321396 w 5323222"/>
              <a:gd name="connsiteY155" fmla="*/ 5237979 h 6132967"/>
              <a:gd name="connsiteX156" fmla="*/ 2324884 w 5323222"/>
              <a:gd name="connsiteY156" fmla="*/ 5185472 h 6132967"/>
              <a:gd name="connsiteX157" fmla="*/ 2328264 w 5323222"/>
              <a:gd name="connsiteY157" fmla="*/ 5132675 h 6132967"/>
              <a:gd name="connsiteX158" fmla="*/ 2332040 w 5323222"/>
              <a:gd name="connsiteY158" fmla="*/ 5080060 h 6132967"/>
              <a:gd name="connsiteX159" fmla="*/ 2335635 w 5323222"/>
              <a:gd name="connsiteY159" fmla="*/ 5027841 h 6132967"/>
              <a:gd name="connsiteX160" fmla="*/ 2339222 w 5323222"/>
              <a:gd name="connsiteY160" fmla="*/ 4982740 h 6132967"/>
              <a:gd name="connsiteX161" fmla="*/ 2350330 w 5323222"/>
              <a:gd name="connsiteY161" fmla="*/ 4991029 h 6132967"/>
              <a:gd name="connsiteX162" fmla="*/ 2361673 w 5323222"/>
              <a:gd name="connsiteY162" fmla="*/ 4999369 h 6132967"/>
              <a:gd name="connsiteX163" fmla="*/ 2372849 w 5323222"/>
              <a:gd name="connsiteY163" fmla="*/ 5007710 h 6132967"/>
              <a:gd name="connsiteX164" fmla="*/ 2384192 w 5323222"/>
              <a:gd name="connsiteY164" fmla="*/ 5015883 h 6132967"/>
              <a:gd name="connsiteX165" fmla="*/ 2395701 w 5323222"/>
              <a:gd name="connsiteY165" fmla="*/ 5024057 h 6132967"/>
              <a:gd name="connsiteX166" fmla="*/ 2407044 w 5323222"/>
              <a:gd name="connsiteY166" fmla="*/ 5032231 h 6132967"/>
              <a:gd name="connsiteX167" fmla="*/ 2418721 w 5323222"/>
              <a:gd name="connsiteY167" fmla="*/ 5040237 h 6132967"/>
              <a:gd name="connsiteX168" fmla="*/ 2435402 w 5323222"/>
              <a:gd name="connsiteY168" fmla="*/ 5051413 h 6132967"/>
              <a:gd name="connsiteX169" fmla="*/ 2452583 w 5323222"/>
              <a:gd name="connsiteY169" fmla="*/ 5062422 h 6132967"/>
              <a:gd name="connsiteX170" fmla="*/ 2470097 w 5323222"/>
              <a:gd name="connsiteY170" fmla="*/ 5073431 h 6132967"/>
              <a:gd name="connsiteX171" fmla="*/ 2488113 w 5323222"/>
              <a:gd name="connsiteY171" fmla="*/ 5083940 h 6132967"/>
              <a:gd name="connsiteX172" fmla="*/ 2506628 w 5323222"/>
              <a:gd name="connsiteY172" fmla="*/ 5094449 h 6132967"/>
              <a:gd name="connsiteX173" fmla="*/ 2525811 w 5323222"/>
              <a:gd name="connsiteY173" fmla="*/ 5104791 h 6132967"/>
              <a:gd name="connsiteX174" fmla="*/ 2545161 w 5323222"/>
              <a:gd name="connsiteY174" fmla="*/ 5114633 h 6132967"/>
              <a:gd name="connsiteX175" fmla="*/ 2564844 w 5323222"/>
              <a:gd name="connsiteY175" fmla="*/ 5124308 h 6132967"/>
              <a:gd name="connsiteX176" fmla="*/ 2585027 w 5323222"/>
              <a:gd name="connsiteY176" fmla="*/ 5133816 h 6132967"/>
              <a:gd name="connsiteX177" fmla="*/ 2605544 w 5323222"/>
              <a:gd name="connsiteY177" fmla="*/ 5143157 h 6132967"/>
              <a:gd name="connsiteX178" fmla="*/ 2626562 w 5323222"/>
              <a:gd name="connsiteY178" fmla="*/ 5152165 h 6132967"/>
              <a:gd name="connsiteX179" fmla="*/ 2647747 w 5323222"/>
              <a:gd name="connsiteY179" fmla="*/ 5161172 h 6132967"/>
              <a:gd name="connsiteX180" fmla="*/ 2669265 w 5323222"/>
              <a:gd name="connsiteY180" fmla="*/ 5169679 h 6132967"/>
              <a:gd name="connsiteX181" fmla="*/ 2691116 w 5323222"/>
              <a:gd name="connsiteY181" fmla="*/ 5178020 h 6132967"/>
              <a:gd name="connsiteX182" fmla="*/ 2713302 w 5323222"/>
              <a:gd name="connsiteY182" fmla="*/ 5186193 h 6132967"/>
              <a:gd name="connsiteX183" fmla="*/ 2735654 w 5323222"/>
              <a:gd name="connsiteY183" fmla="*/ 5194033 h 6132967"/>
              <a:gd name="connsiteX184" fmla="*/ 2758340 w 5323222"/>
              <a:gd name="connsiteY184" fmla="*/ 5201373 h 6132967"/>
              <a:gd name="connsiteX185" fmla="*/ 2781192 w 5323222"/>
              <a:gd name="connsiteY185" fmla="*/ 5208712 h 6132967"/>
              <a:gd name="connsiteX186" fmla="*/ 2804378 w 5323222"/>
              <a:gd name="connsiteY186" fmla="*/ 5215885 h 6132967"/>
              <a:gd name="connsiteX187" fmla="*/ 2827898 w 5323222"/>
              <a:gd name="connsiteY187" fmla="*/ 5222724 h 6132967"/>
              <a:gd name="connsiteX188" fmla="*/ 2851418 w 5323222"/>
              <a:gd name="connsiteY188" fmla="*/ 5229230 h 6132967"/>
              <a:gd name="connsiteX189" fmla="*/ 2875104 w 5323222"/>
              <a:gd name="connsiteY189" fmla="*/ 5235568 h 6132967"/>
              <a:gd name="connsiteX190" fmla="*/ 2898958 w 5323222"/>
              <a:gd name="connsiteY190" fmla="*/ 5241406 h 6132967"/>
              <a:gd name="connsiteX191" fmla="*/ 2922978 w 5323222"/>
              <a:gd name="connsiteY191" fmla="*/ 5247244 h 6132967"/>
              <a:gd name="connsiteX192" fmla="*/ 2947332 w 5323222"/>
              <a:gd name="connsiteY192" fmla="*/ 5252749 h 6132967"/>
              <a:gd name="connsiteX193" fmla="*/ 2971686 w 5323222"/>
              <a:gd name="connsiteY193" fmla="*/ 5257753 h 6132967"/>
              <a:gd name="connsiteX194" fmla="*/ 2996039 w 5323222"/>
              <a:gd name="connsiteY194" fmla="*/ 5262757 h 6132967"/>
              <a:gd name="connsiteX195" fmla="*/ 3020560 w 5323222"/>
              <a:gd name="connsiteY195" fmla="*/ 5267428 h 6132967"/>
              <a:gd name="connsiteX196" fmla="*/ 3045248 w 5323222"/>
              <a:gd name="connsiteY196" fmla="*/ 5271599 h 6132967"/>
              <a:gd name="connsiteX197" fmla="*/ 3069935 w 5323222"/>
              <a:gd name="connsiteY197" fmla="*/ 5275768 h 6132967"/>
              <a:gd name="connsiteX198" fmla="*/ 3094622 w 5323222"/>
              <a:gd name="connsiteY198" fmla="*/ 5279439 h 6132967"/>
              <a:gd name="connsiteX199" fmla="*/ 3119310 w 5323222"/>
              <a:gd name="connsiteY199" fmla="*/ 5282774 h 6132967"/>
              <a:gd name="connsiteX200" fmla="*/ 3131487 w 5323222"/>
              <a:gd name="connsiteY200" fmla="*/ 5284442 h 6132967"/>
              <a:gd name="connsiteX201" fmla="*/ 3143497 w 5323222"/>
              <a:gd name="connsiteY201" fmla="*/ 5285944 h 6132967"/>
              <a:gd name="connsiteX202" fmla="*/ 3155674 w 5323222"/>
              <a:gd name="connsiteY202" fmla="*/ 5287279 h 6132967"/>
              <a:gd name="connsiteX203" fmla="*/ 3167684 w 5323222"/>
              <a:gd name="connsiteY203" fmla="*/ 5288446 h 6132967"/>
              <a:gd name="connsiteX204" fmla="*/ 3179861 w 5323222"/>
              <a:gd name="connsiteY204" fmla="*/ 5289613 h 6132967"/>
              <a:gd name="connsiteX205" fmla="*/ 3191871 w 5323222"/>
              <a:gd name="connsiteY205" fmla="*/ 5290615 h 6132967"/>
              <a:gd name="connsiteX206" fmla="*/ 3204048 w 5323222"/>
              <a:gd name="connsiteY206" fmla="*/ 5291615 h 6132967"/>
              <a:gd name="connsiteX207" fmla="*/ 3216058 w 5323222"/>
              <a:gd name="connsiteY207" fmla="*/ 5292449 h 6132967"/>
              <a:gd name="connsiteX208" fmla="*/ 3228235 w 5323222"/>
              <a:gd name="connsiteY208" fmla="*/ 5293116 h 6132967"/>
              <a:gd name="connsiteX209" fmla="*/ 3240078 w 5323222"/>
              <a:gd name="connsiteY209" fmla="*/ 5293784 h 6132967"/>
              <a:gd name="connsiteX210" fmla="*/ 3252088 w 5323222"/>
              <a:gd name="connsiteY210" fmla="*/ 5294284 h 6132967"/>
              <a:gd name="connsiteX211" fmla="*/ 3264098 w 5323222"/>
              <a:gd name="connsiteY211" fmla="*/ 5294617 h 6132967"/>
              <a:gd name="connsiteX212" fmla="*/ 3275942 w 5323222"/>
              <a:gd name="connsiteY212" fmla="*/ 5294951 h 6132967"/>
              <a:gd name="connsiteX213" fmla="*/ 3287952 w 5323222"/>
              <a:gd name="connsiteY213" fmla="*/ 5295118 h 6132967"/>
              <a:gd name="connsiteX214" fmla="*/ 3299795 w 5323222"/>
              <a:gd name="connsiteY214" fmla="*/ 5295118 h 6132967"/>
              <a:gd name="connsiteX215" fmla="*/ 3311638 w 5323222"/>
              <a:gd name="connsiteY215" fmla="*/ 5295118 h 6132967"/>
              <a:gd name="connsiteX216" fmla="*/ 3323482 w 5323222"/>
              <a:gd name="connsiteY216" fmla="*/ 5294951 h 6132967"/>
              <a:gd name="connsiteX217" fmla="*/ 3335325 w 5323222"/>
              <a:gd name="connsiteY217" fmla="*/ 5294618 h 6132967"/>
              <a:gd name="connsiteX218" fmla="*/ 3347001 w 5323222"/>
              <a:gd name="connsiteY218" fmla="*/ 5294284 h 6132967"/>
              <a:gd name="connsiteX219" fmla="*/ 3358844 w 5323222"/>
              <a:gd name="connsiteY219" fmla="*/ 5293784 h 6132967"/>
              <a:gd name="connsiteX220" fmla="*/ 3370354 w 5323222"/>
              <a:gd name="connsiteY220" fmla="*/ 5293283 h 6132967"/>
              <a:gd name="connsiteX221" fmla="*/ 3382031 w 5323222"/>
              <a:gd name="connsiteY221" fmla="*/ 5292616 h 6132967"/>
              <a:gd name="connsiteX222" fmla="*/ 3393707 w 5323222"/>
              <a:gd name="connsiteY222" fmla="*/ 5291782 h 6132967"/>
              <a:gd name="connsiteX223" fmla="*/ 3405050 w 5323222"/>
              <a:gd name="connsiteY223" fmla="*/ 5290615 h 6132967"/>
              <a:gd name="connsiteX224" fmla="*/ 3416727 w 5323222"/>
              <a:gd name="connsiteY224" fmla="*/ 5289614 h 6132967"/>
              <a:gd name="connsiteX225" fmla="*/ 3428069 w 5323222"/>
              <a:gd name="connsiteY225" fmla="*/ 5288446 h 6132967"/>
              <a:gd name="connsiteX226" fmla="*/ 3439413 w 5323222"/>
              <a:gd name="connsiteY226" fmla="*/ 5287279 h 6132967"/>
              <a:gd name="connsiteX227" fmla="*/ 3450755 w 5323222"/>
              <a:gd name="connsiteY227" fmla="*/ 5285943 h 6132967"/>
              <a:gd name="connsiteX228" fmla="*/ 3461931 w 5323222"/>
              <a:gd name="connsiteY228" fmla="*/ 5284443 h 6132967"/>
              <a:gd name="connsiteX229" fmla="*/ 3473274 w 5323222"/>
              <a:gd name="connsiteY229" fmla="*/ 5282774 h 6132967"/>
              <a:gd name="connsiteX230" fmla="*/ 3484450 w 5323222"/>
              <a:gd name="connsiteY230" fmla="*/ 5281107 h 6132967"/>
              <a:gd name="connsiteX231" fmla="*/ 3495459 w 5323222"/>
              <a:gd name="connsiteY231" fmla="*/ 5279272 h 6132967"/>
              <a:gd name="connsiteX232" fmla="*/ 3506302 w 5323222"/>
              <a:gd name="connsiteY232" fmla="*/ 5277270 h 6132967"/>
              <a:gd name="connsiteX233" fmla="*/ 3517144 w 5323222"/>
              <a:gd name="connsiteY233" fmla="*/ 5275268 h 6132967"/>
              <a:gd name="connsiteX234" fmla="*/ 3527820 w 5323222"/>
              <a:gd name="connsiteY234" fmla="*/ 5272933 h 6132967"/>
              <a:gd name="connsiteX235" fmla="*/ 3538663 w 5323222"/>
              <a:gd name="connsiteY235" fmla="*/ 5270764 h 6132967"/>
              <a:gd name="connsiteX236" fmla="*/ 3549171 w 5323222"/>
              <a:gd name="connsiteY236" fmla="*/ 5268262 h 6132967"/>
              <a:gd name="connsiteX237" fmla="*/ 3559680 w 5323222"/>
              <a:gd name="connsiteY237" fmla="*/ 5265593 h 6132967"/>
              <a:gd name="connsiteX238" fmla="*/ 3570022 w 5323222"/>
              <a:gd name="connsiteY238" fmla="*/ 5262924 h 6132967"/>
              <a:gd name="connsiteX239" fmla="*/ 3580698 w 5323222"/>
              <a:gd name="connsiteY239" fmla="*/ 5260089 h 6132967"/>
              <a:gd name="connsiteX240" fmla="*/ 3590873 w 5323222"/>
              <a:gd name="connsiteY240" fmla="*/ 5257086 h 6132967"/>
              <a:gd name="connsiteX241" fmla="*/ 3601048 w 5323222"/>
              <a:gd name="connsiteY241" fmla="*/ 5254083 h 6132967"/>
              <a:gd name="connsiteX242" fmla="*/ 3611223 w 5323222"/>
              <a:gd name="connsiteY242" fmla="*/ 5250915 h 6132967"/>
              <a:gd name="connsiteX243" fmla="*/ 3621399 w 5323222"/>
              <a:gd name="connsiteY243" fmla="*/ 5247578 h 6132967"/>
              <a:gd name="connsiteX244" fmla="*/ 3631407 w 5323222"/>
              <a:gd name="connsiteY244" fmla="*/ 5244076 h 6132967"/>
              <a:gd name="connsiteX245" fmla="*/ 3641416 w 5323222"/>
              <a:gd name="connsiteY245" fmla="*/ 5240572 h 6132967"/>
              <a:gd name="connsiteX246" fmla="*/ 3651091 w 5323222"/>
              <a:gd name="connsiteY246" fmla="*/ 5236903 h 6132967"/>
              <a:gd name="connsiteX247" fmla="*/ 3661099 w 5323222"/>
              <a:gd name="connsiteY247" fmla="*/ 5233066 h 6132967"/>
              <a:gd name="connsiteX248" fmla="*/ 3670774 w 5323222"/>
              <a:gd name="connsiteY248" fmla="*/ 5229229 h 6132967"/>
              <a:gd name="connsiteX249" fmla="*/ 3680281 w 5323222"/>
              <a:gd name="connsiteY249" fmla="*/ 5225059 h 6132967"/>
              <a:gd name="connsiteX250" fmla="*/ 3689956 w 5323222"/>
              <a:gd name="connsiteY250" fmla="*/ 5221056 h 6132967"/>
              <a:gd name="connsiteX251" fmla="*/ 3699298 w 5323222"/>
              <a:gd name="connsiteY251" fmla="*/ 5216719 h 6132967"/>
              <a:gd name="connsiteX252" fmla="*/ 3708639 w 5323222"/>
              <a:gd name="connsiteY252" fmla="*/ 5212548 h 6132967"/>
              <a:gd name="connsiteX253" fmla="*/ 3718147 w 5323222"/>
              <a:gd name="connsiteY253" fmla="*/ 5208045 h 6132967"/>
              <a:gd name="connsiteX254" fmla="*/ 3727321 w 5323222"/>
              <a:gd name="connsiteY254" fmla="*/ 5203541 h 6132967"/>
              <a:gd name="connsiteX255" fmla="*/ 3736496 w 5323222"/>
              <a:gd name="connsiteY255" fmla="*/ 5198704 h 6132967"/>
              <a:gd name="connsiteX256" fmla="*/ 3745503 w 5323222"/>
              <a:gd name="connsiteY256" fmla="*/ 5194033 h 6132967"/>
              <a:gd name="connsiteX257" fmla="*/ 3754344 w 5323222"/>
              <a:gd name="connsiteY257" fmla="*/ 5189195 h 6132967"/>
              <a:gd name="connsiteX258" fmla="*/ 3763185 w 5323222"/>
              <a:gd name="connsiteY258" fmla="*/ 5184191 h 6132967"/>
              <a:gd name="connsiteX259" fmla="*/ 3772026 w 5323222"/>
              <a:gd name="connsiteY259" fmla="*/ 5179188 h 6132967"/>
              <a:gd name="connsiteX260" fmla="*/ 3780699 w 5323222"/>
              <a:gd name="connsiteY260" fmla="*/ 5173849 h 6132967"/>
              <a:gd name="connsiteX261" fmla="*/ 3789373 w 5323222"/>
              <a:gd name="connsiteY261" fmla="*/ 5168679 h 6132967"/>
              <a:gd name="connsiteX262" fmla="*/ 3797880 w 5323222"/>
              <a:gd name="connsiteY262" fmla="*/ 5163340 h 6132967"/>
              <a:gd name="connsiteX263" fmla="*/ 3806221 w 5323222"/>
              <a:gd name="connsiteY263" fmla="*/ 5157836 h 6132967"/>
              <a:gd name="connsiteX264" fmla="*/ 3814394 w 5323222"/>
              <a:gd name="connsiteY264" fmla="*/ 5151998 h 6132967"/>
              <a:gd name="connsiteX265" fmla="*/ 3822234 w 5323222"/>
              <a:gd name="connsiteY265" fmla="*/ 5146326 h 6132967"/>
              <a:gd name="connsiteX266" fmla="*/ 3829908 w 5323222"/>
              <a:gd name="connsiteY266" fmla="*/ 5140322 h 6132967"/>
              <a:gd name="connsiteX267" fmla="*/ 3837581 w 5323222"/>
              <a:gd name="connsiteY267" fmla="*/ 5134316 h 6132967"/>
              <a:gd name="connsiteX268" fmla="*/ 3845087 w 5323222"/>
              <a:gd name="connsiteY268" fmla="*/ 5128477 h 6132967"/>
              <a:gd name="connsiteX269" fmla="*/ 3852426 w 5323222"/>
              <a:gd name="connsiteY269" fmla="*/ 5122306 h 6132967"/>
              <a:gd name="connsiteX270" fmla="*/ 3859766 w 5323222"/>
              <a:gd name="connsiteY270" fmla="*/ 5116135 h 6132967"/>
              <a:gd name="connsiteX271" fmla="*/ 3866772 w 5323222"/>
              <a:gd name="connsiteY271" fmla="*/ 5109963 h 6132967"/>
              <a:gd name="connsiteX272" fmla="*/ 3873777 w 5323222"/>
              <a:gd name="connsiteY272" fmla="*/ 5103624 h 6132967"/>
              <a:gd name="connsiteX273" fmla="*/ 3880450 w 5323222"/>
              <a:gd name="connsiteY273" fmla="*/ 5097451 h 6132967"/>
              <a:gd name="connsiteX274" fmla="*/ 3887122 w 5323222"/>
              <a:gd name="connsiteY274" fmla="*/ 5091114 h 6132967"/>
              <a:gd name="connsiteX275" fmla="*/ 3893628 w 5323222"/>
              <a:gd name="connsiteY275" fmla="*/ 5084607 h 6132967"/>
              <a:gd name="connsiteX276" fmla="*/ 3899966 w 5323222"/>
              <a:gd name="connsiteY276" fmla="*/ 5078102 h 6132967"/>
              <a:gd name="connsiteX277" fmla="*/ 3906305 w 5323222"/>
              <a:gd name="connsiteY277" fmla="*/ 5071763 h 6132967"/>
              <a:gd name="connsiteX278" fmla="*/ 3912310 w 5323222"/>
              <a:gd name="connsiteY278" fmla="*/ 5065091 h 6132967"/>
              <a:gd name="connsiteX279" fmla="*/ 3918315 w 5323222"/>
              <a:gd name="connsiteY279" fmla="*/ 5058419 h 6132967"/>
              <a:gd name="connsiteX280" fmla="*/ 3924153 w 5323222"/>
              <a:gd name="connsiteY280" fmla="*/ 5051747 h 6132967"/>
              <a:gd name="connsiteX281" fmla="*/ 3929658 w 5323222"/>
              <a:gd name="connsiteY281" fmla="*/ 5044908 h 6132967"/>
              <a:gd name="connsiteX282" fmla="*/ 3935330 w 5323222"/>
              <a:gd name="connsiteY282" fmla="*/ 5038236 h 6132967"/>
              <a:gd name="connsiteX283" fmla="*/ 3940667 w 5323222"/>
              <a:gd name="connsiteY283" fmla="*/ 5031563 h 6132967"/>
              <a:gd name="connsiteX284" fmla="*/ 3945838 w 5323222"/>
              <a:gd name="connsiteY284" fmla="*/ 5024557 h 6132967"/>
              <a:gd name="connsiteX285" fmla="*/ 3951009 w 5323222"/>
              <a:gd name="connsiteY285" fmla="*/ 5017718 h 6132967"/>
              <a:gd name="connsiteX286" fmla="*/ 3956014 w 5323222"/>
              <a:gd name="connsiteY286" fmla="*/ 5010713 h 6132967"/>
              <a:gd name="connsiteX287" fmla="*/ 3960684 w 5323222"/>
              <a:gd name="connsiteY287" fmla="*/ 5003706 h 6132967"/>
              <a:gd name="connsiteX288" fmla="*/ 3965355 w 5323222"/>
              <a:gd name="connsiteY288" fmla="*/ 4996534 h 6132967"/>
              <a:gd name="connsiteX289" fmla="*/ 3969858 w 5323222"/>
              <a:gd name="connsiteY289" fmla="*/ 4989527 h 6132967"/>
              <a:gd name="connsiteX290" fmla="*/ 3974195 w 5323222"/>
              <a:gd name="connsiteY290" fmla="*/ 4982522 h 6132967"/>
              <a:gd name="connsiteX291" fmla="*/ 3978365 w 5323222"/>
              <a:gd name="connsiteY291" fmla="*/ 4975349 h 6132967"/>
              <a:gd name="connsiteX292" fmla="*/ 3982536 w 5323222"/>
              <a:gd name="connsiteY292" fmla="*/ 4968177 h 6132967"/>
              <a:gd name="connsiteX293" fmla="*/ 3986372 w 5323222"/>
              <a:gd name="connsiteY293" fmla="*/ 4960838 h 6132967"/>
              <a:gd name="connsiteX294" fmla="*/ 3990209 w 5323222"/>
              <a:gd name="connsiteY294" fmla="*/ 4953498 h 6132967"/>
              <a:gd name="connsiteX295" fmla="*/ 3993712 w 5323222"/>
              <a:gd name="connsiteY295" fmla="*/ 4946158 h 6132967"/>
              <a:gd name="connsiteX296" fmla="*/ 3997381 w 5323222"/>
              <a:gd name="connsiteY296" fmla="*/ 4938819 h 6132967"/>
              <a:gd name="connsiteX297" fmla="*/ 4000718 w 5323222"/>
              <a:gd name="connsiteY297" fmla="*/ 4931312 h 6132967"/>
              <a:gd name="connsiteX298" fmla="*/ 4003887 w 5323222"/>
              <a:gd name="connsiteY298" fmla="*/ 4923972 h 6132967"/>
              <a:gd name="connsiteX299" fmla="*/ 4007056 w 5323222"/>
              <a:gd name="connsiteY299" fmla="*/ 4916466 h 6132967"/>
              <a:gd name="connsiteX300" fmla="*/ 4010059 w 5323222"/>
              <a:gd name="connsiteY300" fmla="*/ 4909127 h 6132967"/>
              <a:gd name="connsiteX301" fmla="*/ 4012895 w 5323222"/>
              <a:gd name="connsiteY301" fmla="*/ 4901620 h 6132967"/>
              <a:gd name="connsiteX302" fmla="*/ 4015564 w 5323222"/>
              <a:gd name="connsiteY302" fmla="*/ 4894115 h 6132967"/>
              <a:gd name="connsiteX303" fmla="*/ 4018065 w 5323222"/>
              <a:gd name="connsiteY303" fmla="*/ 4886608 h 6132967"/>
              <a:gd name="connsiteX304" fmla="*/ 4020734 w 5323222"/>
              <a:gd name="connsiteY304" fmla="*/ 4878934 h 6132967"/>
              <a:gd name="connsiteX305" fmla="*/ 4022903 w 5323222"/>
              <a:gd name="connsiteY305" fmla="*/ 4871428 h 6132967"/>
              <a:gd name="connsiteX306" fmla="*/ 4025072 w 5323222"/>
              <a:gd name="connsiteY306" fmla="*/ 4863922 h 6132967"/>
              <a:gd name="connsiteX307" fmla="*/ 4027073 w 5323222"/>
              <a:gd name="connsiteY307" fmla="*/ 4856249 h 6132967"/>
              <a:gd name="connsiteX308" fmla="*/ 4029075 w 5323222"/>
              <a:gd name="connsiteY308" fmla="*/ 4848576 h 6132967"/>
              <a:gd name="connsiteX309" fmla="*/ 4030909 w 5323222"/>
              <a:gd name="connsiteY309" fmla="*/ 4841070 h 6132967"/>
              <a:gd name="connsiteX310" fmla="*/ 4032411 w 5323222"/>
              <a:gd name="connsiteY310" fmla="*/ 4833397 h 6132967"/>
              <a:gd name="connsiteX311" fmla="*/ 4033912 w 5323222"/>
              <a:gd name="connsiteY311" fmla="*/ 4825724 h 6132967"/>
              <a:gd name="connsiteX312" fmla="*/ 4035247 w 5323222"/>
              <a:gd name="connsiteY312" fmla="*/ 4818217 h 6132967"/>
              <a:gd name="connsiteX313" fmla="*/ 4036414 w 5323222"/>
              <a:gd name="connsiteY313" fmla="*/ 4810544 h 6132967"/>
              <a:gd name="connsiteX314" fmla="*/ 4037582 w 5323222"/>
              <a:gd name="connsiteY314" fmla="*/ 4802871 h 6132967"/>
              <a:gd name="connsiteX315" fmla="*/ 4038416 w 5323222"/>
              <a:gd name="connsiteY315" fmla="*/ 4795365 h 6132967"/>
              <a:gd name="connsiteX316" fmla="*/ 4039250 w 5323222"/>
              <a:gd name="connsiteY316" fmla="*/ 4787691 h 6132967"/>
              <a:gd name="connsiteX317" fmla="*/ 4039917 w 5323222"/>
              <a:gd name="connsiteY317" fmla="*/ 4780185 h 6132967"/>
              <a:gd name="connsiteX318" fmla="*/ 4040251 w 5323222"/>
              <a:gd name="connsiteY318" fmla="*/ 4772512 h 6132967"/>
              <a:gd name="connsiteX319" fmla="*/ 4040584 w 5323222"/>
              <a:gd name="connsiteY319" fmla="*/ 4764839 h 6132967"/>
              <a:gd name="connsiteX320" fmla="*/ 4040918 w 5323222"/>
              <a:gd name="connsiteY320" fmla="*/ 4757165 h 6132967"/>
              <a:gd name="connsiteX321" fmla="*/ 4040918 w 5323222"/>
              <a:gd name="connsiteY321" fmla="*/ 4749660 h 6132967"/>
              <a:gd name="connsiteX322" fmla="*/ 4040751 w 5323222"/>
              <a:gd name="connsiteY322" fmla="*/ 4741986 h 6132967"/>
              <a:gd name="connsiteX323" fmla="*/ 4040584 w 5323222"/>
              <a:gd name="connsiteY323" fmla="*/ 4734480 h 6132967"/>
              <a:gd name="connsiteX324" fmla="*/ 4040251 w 5323222"/>
              <a:gd name="connsiteY324" fmla="*/ 4726807 h 6132967"/>
              <a:gd name="connsiteX325" fmla="*/ 4039750 w 5323222"/>
              <a:gd name="connsiteY325" fmla="*/ 4719300 h 6132967"/>
              <a:gd name="connsiteX326" fmla="*/ 4039083 w 5323222"/>
              <a:gd name="connsiteY326" fmla="*/ 4711628 h 6132967"/>
              <a:gd name="connsiteX327" fmla="*/ 4038249 w 5323222"/>
              <a:gd name="connsiteY327" fmla="*/ 4704122 h 6132967"/>
              <a:gd name="connsiteX328" fmla="*/ 4035914 w 5323222"/>
              <a:gd name="connsiteY328" fmla="*/ 4689442 h 6132967"/>
              <a:gd name="connsiteX329" fmla="*/ 4033412 w 5323222"/>
              <a:gd name="connsiteY329" fmla="*/ 4674597 h 6132967"/>
              <a:gd name="connsiteX330" fmla="*/ 4030242 w 5323222"/>
              <a:gd name="connsiteY330" fmla="*/ 4659918 h 6132967"/>
              <a:gd name="connsiteX331" fmla="*/ 4026406 w 5323222"/>
              <a:gd name="connsiteY331" fmla="*/ 4645238 h 6132967"/>
              <a:gd name="connsiteX332" fmla="*/ 4022236 w 5323222"/>
              <a:gd name="connsiteY332" fmla="*/ 4630893 h 6132967"/>
              <a:gd name="connsiteX333" fmla="*/ 4017398 w 5323222"/>
              <a:gd name="connsiteY333" fmla="*/ 4616714 h 6132967"/>
              <a:gd name="connsiteX334" fmla="*/ 4012060 w 5323222"/>
              <a:gd name="connsiteY334" fmla="*/ 4602535 h 6132967"/>
              <a:gd name="connsiteX335" fmla="*/ 4006222 w 5323222"/>
              <a:gd name="connsiteY335" fmla="*/ 4588524 h 6132967"/>
              <a:gd name="connsiteX336" fmla="*/ 3999717 w 5323222"/>
              <a:gd name="connsiteY336" fmla="*/ 4574679 h 6132967"/>
              <a:gd name="connsiteX337" fmla="*/ 3992878 w 5323222"/>
              <a:gd name="connsiteY337" fmla="*/ 4561001 h 6132967"/>
              <a:gd name="connsiteX338" fmla="*/ 3985371 w 5323222"/>
              <a:gd name="connsiteY338" fmla="*/ 4547489 h 6132967"/>
              <a:gd name="connsiteX339" fmla="*/ 3977365 w 5323222"/>
              <a:gd name="connsiteY339" fmla="*/ 4534145 h 6132967"/>
              <a:gd name="connsiteX340" fmla="*/ 3968858 w 5323222"/>
              <a:gd name="connsiteY340" fmla="*/ 4521134 h 6132967"/>
              <a:gd name="connsiteX341" fmla="*/ 3959850 w 5323222"/>
              <a:gd name="connsiteY341" fmla="*/ 4508123 h 6132967"/>
              <a:gd name="connsiteX342" fmla="*/ 3950342 w 5323222"/>
              <a:gd name="connsiteY342" fmla="*/ 4495446 h 6132967"/>
              <a:gd name="connsiteX343" fmla="*/ 3940333 w 5323222"/>
              <a:gd name="connsiteY343" fmla="*/ 4482935 h 6132967"/>
              <a:gd name="connsiteX344" fmla="*/ 3929658 w 5323222"/>
              <a:gd name="connsiteY344" fmla="*/ 4470592 h 6132967"/>
              <a:gd name="connsiteX345" fmla="*/ 3918648 w 5323222"/>
              <a:gd name="connsiteY345" fmla="*/ 4458581 h 6132967"/>
              <a:gd name="connsiteX346" fmla="*/ 3907139 w 5323222"/>
              <a:gd name="connsiteY346" fmla="*/ 4446737 h 6132967"/>
              <a:gd name="connsiteX347" fmla="*/ 3894962 w 5323222"/>
              <a:gd name="connsiteY347" fmla="*/ 4435061 h 6132967"/>
              <a:gd name="connsiteX348" fmla="*/ 3882452 w 5323222"/>
              <a:gd name="connsiteY348" fmla="*/ 4423718 h 6132967"/>
              <a:gd name="connsiteX349" fmla="*/ 3869441 w 5323222"/>
              <a:gd name="connsiteY349" fmla="*/ 4412709 h 6132967"/>
              <a:gd name="connsiteX350" fmla="*/ 3855763 w 5323222"/>
              <a:gd name="connsiteY350" fmla="*/ 4401700 h 6132967"/>
              <a:gd name="connsiteX351" fmla="*/ 3841917 w 5323222"/>
              <a:gd name="connsiteY351" fmla="*/ 4391191 h 6132967"/>
              <a:gd name="connsiteX352" fmla="*/ 3827405 w 5323222"/>
              <a:gd name="connsiteY352" fmla="*/ 4380849 h 6132967"/>
              <a:gd name="connsiteX353" fmla="*/ 3812392 w 5323222"/>
              <a:gd name="connsiteY353" fmla="*/ 4370674 h 6132967"/>
              <a:gd name="connsiteX354" fmla="*/ 3796880 w 5323222"/>
              <a:gd name="connsiteY354" fmla="*/ 4360999 h 6132967"/>
              <a:gd name="connsiteX355" fmla="*/ 3780866 w 5323222"/>
              <a:gd name="connsiteY355" fmla="*/ 4351492 h 6132967"/>
              <a:gd name="connsiteX356" fmla="*/ 3764519 w 5323222"/>
              <a:gd name="connsiteY356" fmla="*/ 4342317 h 6132967"/>
              <a:gd name="connsiteX357" fmla="*/ 3747671 w 5323222"/>
              <a:gd name="connsiteY357" fmla="*/ 4333476 h 6132967"/>
              <a:gd name="connsiteX358" fmla="*/ 3730324 w 5323222"/>
              <a:gd name="connsiteY358" fmla="*/ 4324969 h 6132967"/>
              <a:gd name="connsiteX359" fmla="*/ 3712642 w 5323222"/>
              <a:gd name="connsiteY359" fmla="*/ 4316629 h 6132967"/>
              <a:gd name="connsiteX360" fmla="*/ 3686620 w 5323222"/>
              <a:gd name="connsiteY360" fmla="*/ 4304953 h 6132967"/>
              <a:gd name="connsiteX361" fmla="*/ 3660432 w 5323222"/>
              <a:gd name="connsiteY361" fmla="*/ 4293276 h 6132967"/>
              <a:gd name="connsiteX362" fmla="*/ 3634410 w 5323222"/>
              <a:gd name="connsiteY362" fmla="*/ 4281432 h 6132967"/>
              <a:gd name="connsiteX363" fmla="*/ 3608555 w 5323222"/>
              <a:gd name="connsiteY363" fmla="*/ 4269756 h 6132967"/>
              <a:gd name="connsiteX364" fmla="*/ 3582699 w 5323222"/>
              <a:gd name="connsiteY364" fmla="*/ 4257746 h 6132967"/>
              <a:gd name="connsiteX365" fmla="*/ 3556844 w 5323222"/>
              <a:gd name="connsiteY365" fmla="*/ 4245736 h 6132967"/>
              <a:gd name="connsiteX366" fmla="*/ 3530990 w 5323222"/>
              <a:gd name="connsiteY366" fmla="*/ 4233559 h 6132967"/>
              <a:gd name="connsiteX367" fmla="*/ 3524478 w 5323222"/>
              <a:gd name="connsiteY367" fmla="*/ 4230452 h 6132967"/>
              <a:gd name="connsiteX368" fmla="*/ 3538445 w 5323222"/>
              <a:gd name="connsiteY368" fmla="*/ 4229146 h 6132967"/>
              <a:gd name="connsiteX369" fmla="*/ 3563280 w 5323222"/>
              <a:gd name="connsiteY369" fmla="*/ 4226491 h 6132967"/>
              <a:gd name="connsiteX370" fmla="*/ 3588063 w 5323222"/>
              <a:gd name="connsiteY370" fmla="*/ 4223534 h 6132967"/>
              <a:gd name="connsiteX371" fmla="*/ 3612847 w 5323222"/>
              <a:gd name="connsiteY371" fmla="*/ 4220575 h 6132967"/>
              <a:gd name="connsiteX372" fmla="*/ 3637631 w 5323222"/>
              <a:gd name="connsiteY372" fmla="*/ 4217617 h 6132967"/>
              <a:gd name="connsiteX373" fmla="*/ 3672376 w 5323222"/>
              <a:gd name="connsiteY373" fmla="*/ 4212656 h 6132967"/>
              <a:gd name="connsiteX374" fmla="*/ 3707373 w 5323222"/>
              <a:gd name="connsiteY374" fmla="*/ 4207340 h 6132967"/>
              <a:gd name="connsiteX375" fmla="*/ 3742874 w 5323222"/>
              <a:gd name="connsiteY375" fmla="*/ 4201315 h 6132967"/>
              <a:gd name="connsiteX376" fmla="*/ 3778272 w 5323222"/>
              <a:gd name="connsiteY376" fmla="*/ 4194682 h 6132967"/>
              <a:gd name="connsiteX377" fmla="*/ 3814174 w 5323222"/>
              <a:gd name="connsiteY377" fmla="*/ 4187340 h 6132967"/>
              <a:gd name="connsiteX378" fmla="*/ 3850277 w 5323222"/>
              <a:gd name="connsiteY378" fmla="*/ 4179339 h 6132967"/>
              <a:gd name="connsiteX379" fmla="*/ 3886934 w 5323222"/>
              <a:gd name="connsiteY379" fmla="*/ 4170932 h 6132967"/>
              <a:gd name="connsiteX380" fmla="*/ 3923082 w 5323222"/>
              <a:gd name="connsiteY380" fmla="*/ 4161362 h 6132967"/>
              <a:gd name="connsiteX381" fmla="*/ 3959837 w 5323222"/>
              <a:gd name="connsiteY381" fmla="*/ 4151691 h 6132967"/>
              <a:gd name="connsiteX382" fmla="*/ 3996489 w 5323222"/>
              <a:gd name="connsiteY382" fmla="*/ 4141411 h 6132967"/>
              <a:gd name="connsiteX383" fmla="*/ 4033696 w 5323222"/>
              <a:gd name="connsiteY383" fmla="*/ 4130725 h 6132967"/>
              <a:gd name="connsiteX384" fmla="*/ 4070394 w 5323222"/>
              <a:gd name="connsiteY384" fmla="*/ 4118876 h 6132967"/>
              <a:gd name="connsiteX385" fmla="*/ 4107395 w 5323222"/>
              <a:gd name="connsiteY385" fmla="*/ 4106977 h 6132967"/>
              <a:gd name="connsiteX386" fmla="*/ 4144545 w 5323222"/>
              <a:gd name="connsiteY386" fmla="*/ 4094117 h 6132967"/>
              <a:gd name="connsiteX387" fmla="*/ 4181341 w 5323222"/>
              <a:gd name="connsiteY387" fmla="*/ 4081002 h 6132967"/>
              <a:gd name="connsiteX388" fmla="*/ 4218641 w 5323222"/>
              <a:gd name="connsiteY388" fmla="*/ 4067180 h 6132967"/>
              <a:gd name="connsiteX389" fmla="*/ 4255230 w 5323222"/>
              <a:gd name="connsiteY389" fmla="*/ 4052853 h 6132967"/>
              <a:gd name="connsiteX390" fmla="*/ 4292019 w 5323222"/>
              <a:gd name="connsiteY390" fmla="*/ 4037867 h 6132967"/>
              <a:gd name="connsiteX391" fmla="*/ 4328706 w 5323222"/>
              <a:gd name="connsiteY391" fmla="*/ 4022276 h 6132967"/>
              <a:gd name="connsiteX392" fmla="*/ 4365341 w 5323222"/>
              <a:gd name="connsiteY392" fmla="*/ 4006380 h 6132967"/>
              <a:gd name="connsiteX393" fmla="*/ 4401822 w 5323222"/>
              <a:gd name="connsiteY393" fmla="*/ 3989574 h 6132967"/>
              <a:gd name="connsiteX394" fmla="*/ 4437696 w 5323222"/>
              <a:gd name="connsiteY394" fmla="*/ 3972871 h 6132967"/>
              <a:gd name="connsiteX395" fmla="*/ 4474022 w 5323222"/>
              <a:gd name="connsiteY395" fmla="*/ 3955156 h 6132967"/>
              <a:gd name="connsiteX396" fmla="*/ 4509335 w 5323222"/>
              <a:gd name="connsiteY396" fmla="*/ 3936986 h 6132967"/>
              <a:gd name="connsiteX397" fmla="*/ 4544849 w 5323222"/>
              <a:gd name="connsiteY397" fmla="*/ 3918160 h 6132967"/>
              <a:gd name="connsiteX398" fmla="*/ 4580059 w 5323222"/>
              <a:gd name="connsiteY398" fmla="*/ 3899385 h 6132967"/>
              <a:gd name="connsiteX399" fmla="*/ 4614811 w 5323222"/>
              <a:gd name="connsiteY399" fmla="*/ 3879751 h 6132967"/>
              <a:gd name="connsiteX400" fmla="*/ 4649156 w 5323222"/>
              <a:gd name="connsiteY400" fmla="*/ 3859562 h 6132967"/>
              <a:gd name="connsiteX401" fmla="*/ 4683399 w 5323222"/>
              <a:gd name="connsiteY401" fmla="*/ 3838765 h 6132967"/>
              <a:gd name="connsiteX402" fmla="*/ 4716982 w 5323222"/>
              <a:gd name="connsiteY402" fmla="*/ 3817768 h 6132967"/>
              <a:gd name="connsiteX403" fmla="*/ 4750161 w 5323222"/>
              <a:gd name="connsiteY403" fmla="*/ 3796216 h 6132967"/>
              <a:gd name="connsiteX404" fmla="*/ 4782932 w 5323222"/>
              <a:gd name="connsiteY404" fmla="*/ 3774109 h 6132967"/>
              <a:gd name="connsiteX405" fmla="*/ 4798230 w 5323222"/>
              <a:gd name="connsiteY405" fmla="*/ 3763083 h 6132967"/>
              <a:gd name="connsiteX406" fmla="*/ 4813579 w 5323222"/>
              <a:gd name="connsiteY406" fmla="*/ 3752362 h 6132967"/>
              <a:gd name="connsiteX407" fmla="*/ 4828522 w 5323222"/>
              <a:gd name="connsiteY407" fmla="*/ 3741085 h 6132967"/>
              <a:gd name="connsiteX408" fmla="*/ 4843466 w 5323222"/>
              <a:gd name="connsiteY408" fmla="*/ 3729808 h 6132967"/>
              <a:gd name="connsiteX409" fmla="*/ 4858105 w 5323222"/>
              <a:gd name="connsiteY409" fmla="*/ 3718582 h 6132967"/>
              <a:gd name="connsiteX410" fmla="*/ 4872693 w 5323222"/>
              <a:gd name="connsiteY410" fmla="*/ 3707053 h 6132967"/>
              <a:gd name="connsiteX411" fmla="*/ 4886674 w 5323222"/>
              <a:gd name="connsiteY411" fmla="*/ 3695627 h 6132967"/>
              <a:gd name="connsiteX412" fmla="*/ 4900856 w 5323222"/>
              <a:gd name="connsiteY412" fmla="*/ 3683542 h 6132967"/>
              <a:gd name="connsiteX413" fmla="*/ 4914734 w 5323222"/>
              <a:gd name="connsiteY413" fmla="*/ 3671510 h 6132967"/>
              <a:gd name="connsiteX414" fmla="*/ 4928360 w 5323222"/>
              <a:gd name="connsiteY414" fmla="*/ 3659832 h 6132967"/>
              <a:gd name="connsiteX415" fmla="*/ 4941884 w 5323222"/>
              <a:gd name="connsiteY415" fmla="*/ 3647548 h 6132967"/>
              <a:gd name="connsiteX416" fmla="*/ 4955052 w 5323222"/>
              <a:gd name="connsiteY416" fmla="*/ 3635011 h 6132967"/>
              <a:gd name="connsiteX417" fmla="*/ 4967969 w 5323222"/>
              <a:gd name="connsiteY417" fmla="*/ 3622829 h 6132967"/>
              <a:gd name="connsiteX418" fmla="*/ 4980833 w 5323222"/>
              <a:gd name="connsiteY418" fmla="*/ 3610343 h 6132967"/>
              <a:gd name="connsiteX419" fmla="*/ 4993343 w 5323222"/>
              <a:gd name="connsiteY419" fmla="*/ 3597607 h 6132967"/>
              <a:gd name="connsiteX420" fmla="*/ 5005853 w 5323222"/>
              <a:gd name="connsiteY420" fmla="*/ 3584870 h 6132967"/>
              <a:gd name="connsiteX421" fmla="*/ 5018060 w 5323222"/>
              <a:gd name="connsiteY421" fmla="*/ 3572184 h 6132967"/>
              <a:gd name="connsiteX422" fmla="*/ 5030164 w 5323222"/>
              <a:gd name="connsiteY422" fmla="*/ 3558892 h 6132967"/>
              <a:gd name="connsiteX423" fmla="*/ 5042066 w 5323222"/>
              <a:gd name="connsiteY423" fmla="*/ 3546257 h 6132967"/>
              <a:gd name="connsiteX424" fmla="*/ 5053564 w 5323222"/>
              <a:gd name="connsiteY424" fmla="*/ 3533068 h 6132967"/>
              <a:gd name="connsiteX425" fmla="*/ 5064757 w 5323222"/>
              <a:gd name="connsiteY425" fmla="*/ 3519930 h 6132967"/>
              <a:gd name="connsiteX426" fmla="*/ 5075898 w 5323222"/>
              <a:gd name="connsiteY426" fmla="*/ 3506489 h 6132967"/>
              <a:gd name="connsiteX427" fmla="*/ 5086789 w 5323222"/>
              <a:gd name="connsiteY427" fmla="*/ 3493402 h 6132967"/>
              <a:gd name="connsiteX428" fmla="*/ 5097626 w 5323222"/>
              <a:gd name="connsiteY428" fmla="*/ 3480012 h 6132967"/>
              <a:gd name="connsiteX429" fmla="*/ 5108111 w 5323222"/>
              <a:gd name="connsiteY429" fmla="*/ 3466370 h 6132967"/>
              <a:gd name="connsiteX430" fmla="*/ 5118342 w 5323222"/>
              <a:gd name="connsiteY430" fmla="*/ 3453084 h 6132967"/>
              <a:gd name="connsiteX431" fmla="*/ 5128218 w 5323222"/>
              <a:gd name="connsiteY431" fmla="*/ 3439546 h 6132967"/>
              <a:gd name="connsiteX432" fmla="*/ 5138095 w 5323222"/>
              <a:gd name="connsiteY432" fmla="*/ 3426006 h 6132967"/>
              <a:gd name="connsiteX433" fmla="*/ 5147616 w 5323222"/>
              <a:gd name="connsiteY433" fmla="*/ 3412216 h 6132967"/>
              <a:gd name="connsiteX434" fmla="*/ 5157139 w 5323222"/>
              <a:gd name="connsiteY434" fmla="*/ 3398424 h 6132967"/>
              <a:gd name="connsiteX435" fmla="*/ 5166356 w 5323222"/>
              <a:gd name="connsiteY435" fmla="*/ 3384685 h 6132967"/>
              <a:gd name="connsiteX436" fmla="*/ 5175020 w 5323222"/>
              <a:gd name="connsiteY436" fmla="*/ 3371352 h 6132967"/>
              <a:gd name="connsiteX437" fmla="*/ 5183934 w 5323222"/>
              <a:gd name="connsiteY437" fmla="*/ 3357664 h 6132967"/>
              <a:gd name="connsiteX438" fmla="*/ 5192241 w 5323222"/>
              <a:gd name="connsiteY438" fmla="*/ 3344080 h 6132967"/>
              <a:gd name="connsiteX439" fmla="*/ 5199892 w 5323222"/>
              <a:gd name="connsiteY439" fmla="*/ 3330294 h 6132967"/>
              <a:gd name="connsiteX440" fmla="*/ 5207793 w 5323222"/>
              <a:gd name="connsiteY440" fmla="*/ 3316155 h 6132967"/>
              <a:gd name="connsiteX441" fmla="*/ 5215494 w 5323222"/>
              <a:gd name="connsiteY441" fmla="*/ 3302673 h 6132967"/>
              <a:gd name="connsiteX442" fmla="*/ 5222485 w 5323222"/>
              <a:gd name="connsiteY442" fmla="*/ 3288687 h 6132967"/>
              <a:gd name="connsiteX443" fmla="*/ 5229780 w 5323222"/>
              <a:gd name="connsiteY443" fmla="*/ 3274651 h 6132967"/>
              <a:gd name="connsiteX444" fmla="*/ 5236720 w 5323222"/>
              <a:gd name="connsiteY444" fmla="*/ 3260361 h 6132967"/>
              <a:gd name="connsiteX445" fmla="*/ 5243052 w 5323222"/>
              <a:gd name="connsiteY445" fmla="*/ 3246175 h 6132967"/>
              <a:gd name="connsiteX446" fmla="*/ 5249385 w 5323222"/>
              <a:gd name="connsiteY446" fmla="*/ 3231990 h 6132967"/>
              <a:gd name="connsiteX447" fmla="*/ 5255163 w 5323222"/>
              <a:gd name="connsiteY447" fmla="*/ 3218210 h 6132967"/>
              <a:gd name="connsiteX448" fmla="*/ 5261141 w 5323222"/>
              <a:gd name="connsiteY448" fmla="*/ 3203772 h 6132967"/>
              <a:gd name="connsiteX449" fmla="*/ 5266511 w 5323222"/>
              <a:gd name="connsiteY449" fmla="*/ 3189436 h 6132967"/>
              <a:gd name="connsiteX450" fmla="*/ 5271831 w 5323222"/>
              <a:gd name="connsiteY450" fmla="*/ 3174799 h 6132967"/>
              <a:gd name="connsiteX451" fmla="*/ 5276596 w 5323222"/>
              <a:gd name="connsiteY451" fmla="*/ 3160567 h 6132967"/>
              <a:gd name="connsiteX452" fmla="*/ 5281612 w 5323222"/>
              <a:gd name="connsiteY452" fmla="*/ 3145980 h 6132967"/>
              <a:gd name="connsiteX453" fmla="*/ 5285717 w 5323222"/>
              <a:gd name="connsiteY453" fmla="*/ 3131547 h 6132967"/>
              <a:gd name="connsiteX454" fmla="*/ 5290127 w 5323222"/>
              <a:gd name="connsiteY454" fmla="*/ 3117064 h 6132967"/>
              <a:gd name="connsiteX455" fmla="*/ 5294182 w 5323222"/>
              <a:gd name="connsiteY455" fmla="*/ 3102329 h 6132967"/>
              <a:gd name="connsiteX456" fmla="*/ 5297984 w 5323222"/>
              <a:gd name="connsiteY456" fmla="*/ 3087946 h 6132967"/>
              <a:gd name="connsiteX457" fmla="*/ 5301483 w 5323222"/>
              <a:gd name="connsiteY457" fmla="*/ 3073618 h 6132967"/>
              <a:gd name="connsiteX458" fmla="*/ 5304627 w 5323222"/>
              <a:gd name="connsiteY458" fmla="*/ 3059037 h 6132967"/>
              <a:gd name="connsiteX459" fmla="*/ 5307719 w 5323222"/>
              <a:gd name="connsiteY459" fmla="*/ 3044152 h 6132967"/>
              <a:gd name="connsiteX460" fmla="*/ 5310257 w 5323222"/>
              <a:gd name="connsiteY460" fmla="*/ 3029673 h 6132967"/>
              <a:gd name="connsiteX461" fmla="*/ 5312794 w 5323222"/>
              <a:gd name="connsiteY461" fmla="*/ 3015195 h 6132967"/>
              <a:gd name="connsiteX462" fmla="*/ 5314976 w 5323222"/>
              <a:gd name="connsiteY462" fmla="*/ 3000465 h 6132967"/>
              <a:gd name="connsiteX463" fmla="*/ 5316855 w 5323222"/>
              <a:gd name="connsiteY463" fmla="*/ 2985786 h 6132967"/>
              <a:gd name="connsiteX464" fmla="*/ 5318734 w 5323222"/>
              <a:gd name="connsiteY464" fmla="*/ 2971108 h 6132967"/>
              <a:gd name="connsiteX465" fmla="*/ 5320057 w 5323222"/>
              <a:gd name="connsiteY465" fmla="*/ 2956835 h 6132967"/>
              <a:gd name="connsiteX466" fmla="*/ 5321633 w 5323222"/>
              <a:gd name="connsiteY466" fmla="*/ 2942209 h 6132967"/>
              <a:gd name="connsiteX467" fmla="*/ 5322550 w 5323222"/>
              <a:gd name="connsiteY467" fmla="*/ 2927381 h 6132967"/>
              <a:gd name="connsiteX468" fmla="*/ 5323216 w 5323222"/>
              <a:gd name="connsiteY468" fmla="*/ 2912909 h 6132967"/>
              <a:gd name="connsiteX469" fmla="*/ 5323222 w 5323222"/>
              <a:gd name="connsiteY469" fmla="*/ 2898235 h 6132967"/>
              <a:gd name="connsiteX470" fmla="*/ 5322673 w 5323222"/>
              <a:gd name="connsiteY470" fmla="*/ 2883968 h 6132967"/>
              <a:gd name="connsiteX471" fmla="*/ 5322377 w 5323222"/>
              <a:gd name="connsiteY471" fmla="*/ 2869348 h 6132967"/>
              <a:gd name="connsiteX472" fmla="*/ 5321880 w 5323222"/>
              <a:gd name="connsiteY472" fmla="*/ 2855383 h 6132967"/>
              <a:gd name="connsiteX473" fmla="*/ 5320725 w 5323222"/>
              <a:gd name="connsiteY473" fmla="*/ 2841220 h 6132967"/>
              <a:gd name="connsiteX474" fmla="*/ 5319266 w 5323222"/>
              <a:gd name="connsiteY474" fmla="*/ 2827108 h 6132967"/>
              <a:gd name="connsiteX475" fmla="*/ 5317807 w 5323222"/>
              <a:gd name="connsiteY475" fmla="*/ 2812995 h 6132967"/>
              <a:gd name="connsiteX476" fmla="*/ 5316096 w 5323222"/>
              <a:gd name="connsiteY476" fmla="*/ 2799238 h 6132967"/>
              <a:gd name="connsiteX477" fmla="*/ 5314334 w 5323222"/>
              <a:gd name="connsiteY477" fmla="*/ 2785178 h 6132967"/>
              <a:gd name="connsiteX478" fmla="*/ 5312016 w 5323222"/>
              <a:gd name="connsiteY478" fmla="*/ 2771523 h 6132967"/>
              <a:gd name="connsiteX479" fmla="*/ 5309750 w 5323222"/>
              <a:gd name="connsiteY479" fmla="*/ 2758172 h 6132967"/>
              <a:gd name="connsiteX480" fmla="*/ 5307130 w 5323222"/>
              <a:gd name="connsiteY480" fmla="*/ 2744570 h 6132967"/>
              <a:gd name="connsiteX481" fmla="*/ 5304256 w 5323222"/>
              <a:gd name="connsiteY481" fmla="*/ 2731322 h 6132967"/>
              <a:gd name="connsiteX482" fmla="*/ 5301028 w 5323222"/>
              <a:gd name="connsiteY482" fmla="*/ 2717822 h 6132967"/>
              <a:gd name="connsiteX483" fmla="*/ 5297904 w 5323222"/>
              <a:gd name="connsiteY483" fmla="*/ 2704930 h 6132967"/>
              <a:gd name="connsiteX484" fmla="*/ 5294475 w 5323222"/>
              <a:gd name="connsiteY484" fmla="*/ 2692089 h 6132967"/>
              <a:gd name="connsiteX485" fmla="*/ 5290743 w 5323222"/>
              <a:gd name="connsiteY485" fmla="*/ 2679298 h 6132967"/>
              <a:gd name="connsiteX486" fmla="*/ 5287012 w 5323222"/>
              <a:gd name="connsiteY486" fmla="*/ 2666509 h 6132967"/>
              <a:gd name="connsiteX487" fmla="*/ 5282673 w 5323222"/>
              <a:gd name="connsiteY487" fmla="*/ 2653822 h 6132967"/>
              <a:gd name="connsiteX488" fmla="*/ 5278334 w 5323222"/>
              <a:gd name="connsiteY488" fmla="*/ 2641134 h 6132967"/>
              <a:gd name="connsiteX489" fmla="*/ 5273744 w 5323222"/>
              <a:gd name="connsiteY489" fmla="*/ 2628803 h 6132967"/>
              <a:gd name="connsiteX490" fmla="*/ 5269154 w 5323222"/>
              <a:gd name="connsiteY490" fmla="*/ 2616470 h 6132967"/>
              <a:gd name="connsiteX491" fmla="*/ 5264311 w 5323222"/>
              <a:gd name="connsiteY491" fmla="*/ 2604494 h 6132967"/>
              <a:gd name="connsiteX492" fmla="*/ 5259417 w 5323222"/>
              <a:gd name="connsiteY492" fmla="*/ 2592214 h 6132967"/>
              <a:gd name="connsiteX493" fmla="*/ 5253665 w 5323222"/>
              <a:gd name="connsiteY493" fmla="*/ 2580391 h 6132967"/>
              <a:gd name="connsiteX494" fmla="*/ 5248215 w 5323222"/>
              <a:gd name="connsiteY494" fmla="*/ 2568518 h 6132967"/>
              <a:gd name="connsiteX495" fmla="*/ 5242818 w 5323222"/>
              <a:gd name="connsiteY495" fmla="*/ 2556947 h 6132967"/>
              <a:gd name="connsiteX496" fmla="*/ 5237065 w 5323222"/>
              <a:gd name="connsiteY496" fmla="*/ 2545124 h 6132967"/>
              <a:gd name="connsiteX497" fmla="*/ 5230809 w 5323222"/>
              <a:gd name="connsiteY497" fmla="*/ 2534012 h 6132967"/>
              <a:gd name="connsiteX498" fmla="*/ 5224551 w 5323222"/>
              <a:gd name="connsiteY498" fmla="*/ 2522899 h 6132967"/>
              <a:gd name="connsiteX499" fmla="*/ 5218244 w 5323222"/>
              <a:gd name="connsiteY499" fmla="*/ 2511483 h 6132967"/>
              <a:gd name="connsiteX500" fmla="*/ 5211380 w 5323222"/>
              <a:gd name="connsiteY500" fmla="*/ 2500474 h 6132967"/>
              <a:gd name="connsiteX501" fmla="*/ 5204820 w 5323222"/>
              <a:gd name="connsiteY501" fmla="*/ 2489412 h 6132967"/>
              <a:gd name="connsiteX502" fmla="*/ 5198060 w 5323222"/>
              <a:gd name="connsiteY502" fmla="*/ 2479010 h 6132967"/>
              <a:gd name="connsiteX503" fmla="*/ 5190944 w 5323222"/>
              <a:gd name="connsiteY503" fmla="*/ 2468354 h 6132967"/>
              <a:gd name="connsiteX504" fmla="*/ 5183577 w 5323222"/>
              <a:gd name="connsiteY504" fmla="*/ 2458055 h 6132967"/>
              <a:gd name="connsiteX505" fmla="*/ 5176514 w 5323222"/>
              <a:gd name="connsiteY505" fmla="*/ 2447704 h 6132967"/>
              <a:gd name="connsiteX506" fmla="*/ 5168591 w 5323222"/>
              <a:gd name="connsiteY506" fmla="*/ 2437810 h 6132967"/>
              <a:gd name="connsiteX507" fmla="*/ 5160971 w 5323222"/>
              <a:gd name="connsiteY507" fmla="*/ 2427866 h 6132967"/>
              <a:gd name="connsiteX508" fmla="*/ 5153353 w 5323222"/>
              <a:gd name="connsiteY508" fmla="*/ 2417920 h 6132967"/>
              <a:gd name="connsiteX509" fmla="*/ 5145178 w 5323222"/>
              <a:gd name="connsiteY509" fmla="*/ 2408383 h 6132967"/>
              <a:gd name="connsiteX510" fmla="*/ 5137054 w 5323222"/>
              <a:gd name="connsiteY510" fmla="*/ 2399147 h 6132967"/>
              <a:gd name="connsiteX511" fmla="*/ 5128577 w 5323222"/>
              <a:gd name="connsiteY511" fmla="*/ 2389661 h 6132967"/>
              <a:gd name="connsiteX512" fmla="*/ 5120454 w 5323222"/>
              <a:gd name="connsiteY512" fmla="*/ 2380425 h 6132967"/>
              <a:gd name="connsiteX513" fmla="*/ 5111523 w 5323222"/>
              <a:gd name="connsiteY513" fmla="*/ 2371952 h 6132967"/>
              <a:gd name="connsiteX514" fmla="*/ 5103097 w 5323222"/>
              <a:gd name="connsiteY514" fmla="*/ 2362768 h 6132967"/>
              <a:gd name="connsiteX515" fmla="*/ 5093864 w 5323222"/>
              <a:gd name="connsiteY515" fmla="*/ 2354347 h 6132967"/>
              <a:gd name="connsiteX516" fmla="*/ 5085236 w 5323222"/>
              <a:gd name="connsiteY516" fmla="*/ 2345821 h 6132967"/>
              <a:gd name="connsiteX517" fmla="*/ 5075699 w 5323222"/>
              <a:gd name="connsiteY517" fmla="*/ 2337450 h 6132967"/>
              <a:gd name="connsiteX518" fmla="*/ 5066517 w 5323222"/>
              <a:gd name="connsiteY518" fmla="*/ 2329331 h 6132967"/>
              <a:gd name="connsiteX519" fmla="*/ 5057083 w 5323222"/>
              <a:gd name="connsiteY519" fmla="*/ 2321568 h 6132967"/>
              <a:gd name="connsiteX520" fmla="*/ 5047597 w 5323222"/>
              <a:gd name="connsiteY520" fmla="*/ 2313501 h 6132967"/>
              <a:gd name="connsiteX521" fmla="*/ 5037859 w 5323222"/>
              <a:gd name="connsiteY521" fmla="*/ 2305788 h 6132967"/>
              <a:gd name="connsiteX522" fmla="*/ 5028173 w 5323222"/>
              <a:gd name="connsiteY522" fmla="*/ 2298380 h 6132967"/>
              <a:gd name="connsiteX523" fmla="*/ 5018132 w 5323222"/>
              <a:gd name="connsiteY523" fmla="*/ 2290719 h 6132967"/>
              <a:gd name="connsiteX524" fmla="*/ 5008195 w 5323222"/>
              <a:gd name="connsiteY524" fmla="*/ 2283665 h 6132967"/>
              <a:gd name="connsiteX525" fmla="*/ 4998256 w 5323222"/>
              <a:gd name="connsiteY525" fmla="*/ 2276611 h 6132967"/>
              <a:gd name="connsiteX526" fmla="*/ 4987762 w 5323222"/>
              <a:gd name="connsiteY526" fmla="*/ 2269964 h 6132967"/>
              <a:gd name="connsiteX527" fmla="*/ 4977521 w 5323222"/>
              <a:gd name="connsiteY527" fmla="*/ 2262962 h 6132967"/>
              <a:gd name="connsiteX528" fmla="*/ 4967028 w 5323222"/>
              <a:gd name="connsiteY528" fmla="*/ 2256313 h 6132967"/>
              <a:gd name="connsiteX529" fmla="*/ 4956283 w 5323222"/>
              <a:gd name="connsiteY529" fmla="*/ 2250022 h 6132967"/>
              <a:gd name="connsiteX530" fmla="*/ 4945841 w 5323222"/>
              <a:gd name="connsiteY530" fmla="*/ 2243677 h 6132967"/>
              <a:gd name="connsiteX531" fmla="*/ 4934844 w 5323222"/>
              <a:gd name="connsiteY531" fmla="*/ 2237740 h 6132967"/>
              <a:gd name="connsiteX532" fmla="*/ 4924098 w 5323222"/>
              <a:gd name="connsiteY532" fmla="*/ 2231447 h 6132967"/>
              <a:gd name="connsiteX533" fmla="*/ 4902562 w 5323222"/>
              <a:gd name="connsiteY533" fmla="*/ 2220431 h 6132967"/>
              <a:gd name="connsiteX534" fmla="*/ 4880773 w 5323222"/>
              <a:gd name="connsiteY534" fmla="*/ 2209768 h 6132967"/>
              <a:gd name="connsiteX535" fmla="*/ 4858533 w 5323222"/>
              <a:gd name="connsiteY535" fmla="*/ 2200121 h 6132967"/>
              <a:gd name="connsiteX536" fmla="*/ 4835736 w 5323222"/>
              <a:gd name="connsiteY536" fmla="*/ 2190879 h 6132967"/>
              <a:gd name="connsiteX537" fmla="*/ 4813043 w 5323222"/>
              <a:gd name="connsiteY537" fmla="*/ 2182244 h 6132967"/>
              <a:gd name="connsiteX538" fmla="*/ 4789543 w 5323222"/>
              <a:gd name="connsiteY538" fmla="*/ 2174370 h 6132967"/>
              <a:gd name="connsiteX539" fmla="*/ 4765791 w 5323222"/>
              <a:gd name="connsiteY539" fmla="*/ 2166853 h 6132967"/>
              <a:gd name="connsiteX540" fmla="*/ 4741586 w 5323222"/>
              <a:gd name="connsiteY540" fmla="*/ 2160347 h 6132967"/>
              <a:gd name="connsiteX541" fmla="*/ 4717382 w 5323222"/>
              <a:gd name="connsiteY541" fmla="*/ 2153842 h 6132967"/>
              <a:gd name="connsiteX542" fmla="*/ 4692421 w 5323222"/>
              <a:gd name="connsiteY542" fmla="*/ 2148400 h 6132967"/>
              <a:gd name="connsiteX543" fmla="*/ 4667512 w 5323222"/>
              <a:gd name="connsiteY543" fmla="*/ 2143264 h 6132967"/>
              <a:gd name="connsiteX544" fmla="*/ 4641795 w 5323222"/>
              <a:gd name="connsiteY544" fmla="*/ 2138888 h 6132967"/>
              <a:gd name="connsiteX545" fmla="*/ 4615878 w 5323222"/>
              <a:gd name="connsiteY545" fmla="*/ 2135170 h 6132967"/>
              <a:gd name="connsiteX546" fmla="*/ 4589963 w 5323222"/>
              <a:gd name="connsiteY546" fmla="*/ 2131452 h 6132967"/>
              <a:gd name="connsiteX547" fmla="*/ 4563593 w 5323222"/>
              <a:gd name="connsiteY547" fmla="*/ 2128749 h 6132967"/>
              <a:gd name="connsiteX548" fmla="*/ 4536669 w 5323222"/>
              <a:gd name="connsiteY548" fmla="*/ 2126451 h 6132967"/>
              <a:gd name="connsiteX549" fmla="*/ 4509241 w 5323222"/>
              <a:gd name="connsiteY549" fmla="*/ 2124864 h 6132967"/>
              <a:gd name="connsiteX550" fmla="*/ 4482116 w 5323222"/>
              <a:gd name="connsiteY550" fmla="*/ 2123223 h 6132967"/>
              <a:gd name="connsiteX551" fmla="*/ 4454235 w 5323222"/>
              <a:gd name="connsiteY551" fmla="*/ 2122649 h 6132967"/>
              <a:gd name="connsiteX552" fmla="*/ 4426104 w 5323222"/>
              <a:gd name="connsiteY552" fmla="*/ 2122430 h 6132967"/>
              <a:gd name="connsiteX553" fmla="*/ 4400795 w 5323222"/>
              <a:gd name="connsiteY553" fmla="*/ 2122551 h 6132967"/>
              <a:gd name="connsiteX554" fmla="*/ 4403168 w 5323222"/>
              <a:gd name="connsiteY554" fmla="*/ 2116564 h 6132967"/>
              <a:gd name="connsiteX555" fmla="*/ 4407349 w 5323222"/>
              <a:gd name="connsiteY555" fmla="*/ 2104834 h 6132967"/>
              <a:gd name="connsiteX556" fmla="*/ 4411637 w 5323222"/>
              <a:gd name="connsiteY556" fmla="*/ 2093394 h 6132967"/>
              <a:gd name="connsiteX557" fmla="*/ 4415530 w 5323222"/>
              <a:gd name="connsiteY557" fmla="*/ 2081772 h 6132967"/>
              <a:gd name="connsiteX558" fmla="*/ 4419604 w 5323222"/>
              <a:gd name="connsiteY558" fmla="*/ 2069754 h 6132967"/>
              <a:gd name="connsiteX559" fmla="*/ 4422812 w 5323222"/>
              <a:gd name="connsiteY559" fmla="*/ 2058057 h 6132967"/>
              <a:gd name="connsiteX560" fmla="*/ 4426599 w 5323222"/>
              <a:gd name="connsiteY560" fmla="*/ 2046147 h 6132967"/>
              <a:gd name="connsiteX561" fmla="*/ 4429304 w 5323222"/>
              <a:gd name="connsiteY561" fmla="*/ 2033980 h 6132967"/>
              <a:gd name="connsiteX562" fmla="*/ 4432801 w 5323222"/>
              <a:gd name="connsiteY562" fmla="*/ 2022177 h 6132967"/>
              <a:gd name="connsiteX563" fmla="*/ 4435219 w 5323222"/>
              <a:gd name="connsiteY563" fmla="*/ 2010117 h 6132967"/>
              <a:gd name="connsiteX564" fmla="*/ 4437817 w 5323222"/>
              <a:gd name="connsiteY564" fmla="*/ 1997664 h 6132967"/>
              <a:gd name="connsiteX565" fmla="*/ 4440234 w 5323222"/>
              <a:gd name="connsiteY565" fmla="*/ 1985603 h 6132967"/>
              <a:gd name="connsiteX566" fmla="*/ 4442545 w 5323222"/>
              <a:gd name="connsiteY566" fmla="*/ 1973256 h 6132967"/>
              <a:gd name="connsiteX567" fmla="*/ 4444170 w 5323222"/>
              <a:gd name="connsiteY567" fmla="*/ 1960833 h 6132967"/>
              <a:gd name="connsiteX568" fmla="*/ 4445797 w 5323222"/>
              <a:gd name="connsiteY568" fmla="*/ 1948412 h 6132967"/>
              <a:gd name="connsiteX569" fmla="*/ 4447711 w 5323222"/>
              <a:gd name="connsiteY569" fmla="*/ 1935883 h 6132967"/>
              <a:gd name="connsiteX570" fmla="*/ 4448652 w 5323222"/>
              <a:gd name="connsiteY570" fmla="*/ 1923386 h 6132967"/>
              <a:gd name="connsiteX571" fmla="*/ 4449883 w 5323222"/>
              <a:gd name="connsiteY571" fmla="*/ 1910783 h 6132967"/>
              <a:gd name="connsiteX572" fmla="*/ 4450718 w 5323222"/>
              <a:gd name="connsiteY572" fmla="*/ 1897998 h 6132967"/>
              <a:gd name="connsiteX573" fmla="*/ 4451371 w 5323222"/>
              <a:gd name="connsiteY573" fmla="*/ 1885608 h 6132967"/>
              <a:gd name="connsiteX574" fmla="*/ 4451521 w 5323222"/>
              <a:gd name="connsiteY574" fmla="*/ 1872749 h 6132967"/>
              <a:gd name="connsiteX575" fmla="*/ 4451961 w 5323222"/>
              <a:gd name="connsiteY575" fmla="*/ 1859783 h 6132967"/>
              <a:gd name="connsiteX576" fmla="*/ 4451716 w 5323222"/>
              <a:gd name="connsiteY576" fmla="*/ 1846743 h 6132967"/>
              <a:gd name="connsiteX577" fmla="*/ 4451578 w 5323222"/>
              <a:gd name="connsiteY577" fmla="*/ 1833990 h 6132967"/>
              <a:gd name="connsiteX578" fmla="*/ 4451440 w 5323222"/>
              <a:gd name="connsiteY578" fmla="*/ 1821238 h 6132967"/>
              <a:gd name="connsiteX579" fmla="*/ 4450511 w 5323222"/>
              <a:gd name="connsiteY579" fmla="*/ 1808123 h 6132967"/>
              <a:gd name="connsiteX580" fmla="*/ 4449399 w 5323222"/>
              <a:gd name="connsiteY580" fmla="*/ 1795404 h 6132967"/>
              <a:gd name="connsiteX581" fmla="*/ 4448182 w 5323222"/>
              <a:gd name="connsiteY581" fmla="*/ 1782397 h 6132967"/>
              <a:gd name="connsiteX582" fmla="*/ 4447253 w 5323222"/>
              <a:gd name="connsiteY582" fmla="*/ 1769281 h 6132967"/>
              <a:gd name="connsiteX583" fmla="*/ 4445351 w 5323222"/>
              <a:gd name="connsiteY583" fmla="*/ 1756199 h 6132967"/>
              <a:gd name="connsiteX584" fmla="*/ 4443557 w 5323222"/>
              <a:gd name="connsiteY584" fmla="*/ 1743406 h 6132967"/>
              <a:gd name="connsiteX585" fmla="*/ 4441366 w 5323222"/>
              <a:gd name="connsiteY585" fmla="*/ 1730430 h 6132967"/>
              <a:gd name="connsiteX586" fmla="*/ 4439175 w 5323222"/>
              <a:gd name="connsiteY586" fmla="*/ 1717456 h 6132967"/>
              <a:gd name="connsiteX587" fmla="*/ 4436589 w 5323222"/>
              <a:gd name="connsiteY587" fmla="*/ 1704300 h 6132967"/>
              <a:gd name="connsiteX588" fmla="*/ 4434003 w 5323222"/>
              <a:gd name="connsiteY588" fmla="*/ 1691143 h 6132967"/>
              <a:gd name="connsiteX589" fmla="*/ 4430840 w 5323222"/>
              <a:gd name="connsiteY589" fmla="*/ 1678201 h 6132967"/>
              <a:gd name="connsiteX590" fmla="*/ 4427676 w 5323222"/>
              <a:gd name="connsiteY590" fmla="*/ 1665258 h 6132967"/>
              <a:gd name="connsiteX591" fmla="*/ 4424225 w 5323222"/>
              <a:gd name="connsiteY591" fmla="*/ 1652423 h 6132967"/>
              <a:gd name="connsiteX592" fmla="*/ 4420485 w 5323222"/>
              <a:gd name="connsiteY592" fmla="*/ 1639695 h 6132967"/>
              <a:gd name="connsiteX593" fmla="*/ 4416530 w 5323222"/>
              <a:gd name="connsiteY593" fmla="*/ 1626390 h 6132967"/>
              <a:gd name="connsiteX594" fmla="*/ 4412395 w 5323222"/>
              <a:gd name="connsiteY594" fmla="*/ 1613481 h 6132967"/>
              <a:gd name="connsiteX595" fmla="*/ 4407863 w 5323222"/>
              <a:gd name="connsiteY595" fmla="*/ 1600390 h 6132967"/>
              <a:gd name="connsiteX596" fmla="*/ 4403150 w 5323222"/>
              <a:gd name="connsiteY596" fmla="*/ 1587695 h 6132967"/>
              <a:gd name="connsiteX597" fmla="*/ 4398330 w 5323222"/>
              <a:gd name="connsiteY597" fmla="*/ 1574711 h 6132967"/>
              <a:gd name="connsiteX598" fmla="*/ 4392826 w 5323222"/>
              <a:gd name="connsiteY598" fmla="*/ 1561653 h 6132967"/>
              <a:gd name="connsiteX599" fmla="*/ 4387429 w 5323222"/>
              <a:gd name="connsiteY599" fmla="*/ 1548884 h 6132967"/>
              <a:gd name="connsiteX600" fmla="*/ 4381636 w 5323222"/>
              <a:gd name="connsiteY600" fmla="*/ 1535933 h 6132967"/>
              <a:gd name="connsiteX601" fmla="*/ 4375844 w 5323222"/>
              <a:gd name="connsiteY601" fmla="*/ 1522982 h 6132967"/>
              <a:gd name="connsiteX602" fmla="*/ 4369762 w 5323222"/>
              <a:gd name="connsiteY602" fmla="*/ 1510138 h 6132967"/>
              <a:gd name="connsiteX603" fmla="*/ 4363211 w 5323222"/>
              <a:gd name="connsiteY603" fmla="*/ 1497797 h 6132967"/>
              <a:gd name="connsiteX604" fmla="*/ 4356157 w 5323222"/>
              <a:gd name="connsiteY604" fmla="*/ 1484986 h 6132967"/>
              <a:gd name="connsiteX605" fmla="*/ 4349499 w 5323222"/>
              <a:gd name="connsiteY605" fmla="*/ 1472357 h 6132967"/>
              <a:gd name="connsiteX606" fmla="*/ 4342157 w 5323222"/>
              <a:gd name="connsiteY606" fmla="*/ 1459652 h 6132967"/>
              <a:gd name="connsiteX607" fmla="*/ 4334344 w 5323222"/>
              <a:gd name="connsiteY607" fmla="*/ 1447451 h 6132967"/>
              <a:gd name="connsiteX608" fmla="*/ 4326136 w 5323222"/>
              <a:gd name="connsiteY608" fmla="*/ 1435069 h 6132967"/>
              <a:gd name="connsiteX609" fmla="*/ 4317458 w 5323222"/>
              <a:gd name="connsiteY609" fmla="*/ 1423190 h 6132967"/>
              <a:gd name="connsiteX610" fmla="*/ 4309175 w 5323222"/>
              <a:gd name="connsiteY610" fmla="*/ 1411491 h 6132967"/>
              <a:gd name="connsiteX611" fmla="*/ 4300209 w 5323222"/>
              <a:gd name="connsiteY611" fmla="*/ 1399719 h 6132967"/>
              <a:gd name="connsiteX612" fmla="*/ 4291243 w 5323222"/>
              <a:gd name="connsiteY612" fmla="*/ 1387946 h 6132967"/>
              <a:gd name="connsiteX613" fmla="*/ 4281988 w 5323222"/>
              <a:gd name="connsiteY613" fmla="*/ 1376280 h 6132967"/>
              <a:gd name="connsiteX614" fmla="*/ 4272551 w 5323222"/>
              <a:gd name="connsiteY614" fmla="*/ 1365010 h 6132967"/>
              <a:gd name="connsiteX615" fmla="*/ 4263114 w 5323222"/>
              <a:gd name="connsiteY615" fmla="*/ 1353741 h 6132967"/>
              <a:gd name="connsiteX616" fmla="*/ 4252994 w 5323222"/>
              <a:gd name="connsiteY616" fmla="*/ 1342395 h 6132967"/>
              <a:gd name="connsiteX617" fmla="*/ 4242981 w 5323222"/>
              <a:gd name="connsiteY617" fmla="*/ 1331340 h 6132967"/>
              <a:gd name="connsiteX618" fmla="*/ 4232786 w 5323222"/>
              <a:gd name="connsiteY618" fmla="*/ 1320680 h 6132967"/>
              <a:gd name="connsiteX619" fmla="*/ 4222303 w 5323222"/>
              <a:gd name="connsiteY619" fmla="*/ 1310127 h 6132967"/>
              <a:gd name="connsiteX620" fmla="*/ 4211423 w 5323222"/>
              <a:gd name="connsiteY620" fmla="*/ 1299393 h 6132967"/>
              <a:gd name="connsiteX621" fmla="*/ 4200363 w 5323222"/>
              <a:gd name="connsiteY621" fmla="*/ 1289054 h 6132967"/>
              <a:gd name="connsiteX622" fmla="*/ 4189590 w 5323222"/>
              <a:gd name="connsiteY622" fmla="*/ 1278608 h 6132967"/>
              <a:gd name="connsiteX623" fmla="*/ 4177953 w 5323222"/>
              <a:gd name="connsiteY623" fmla="*/ 1268483 h 6132967"/>
              <a:gd name="connsiteX624" fmla="*/ 4166711 w 5323222"/>
              <a:gd name="connsiteY624" fmla="*/ 1258541 h 6132967"/>
              <a:gd name="connsiteX625" fmla="*/ 4154785 w 5323222"/>
              <a:gd name="connsiteY625" fmla="*/ 1248524 h 6132967"/>
              <a:gd name="connsiteX626" fmla="*/ 4142966 w 5323222"/>
              <a:gd name="connsiteY626" fmla="*/ 1238795 h 6132967"/>
              <a:gd name="connsiteX627" fmla="*/ 4130570 w 5323222"/>
              <a:gd name="connsiteY627" fmla="*/ 1229280 h 6132967"/>
              <a:gd name="connsiteX628" fmla="*/ 4118677 w 5323222"/>
              <a:gd name="connsiteY628" fmla="*/ 1220235 h 6132967"/>
              <a:gd name="connsiteX629" fmla="*/ 4106099 w 5323222"/>
              <a:gd name="connsiteY629" fmla="*/ 1211116 h 6132967"/>
              <a:gd name="connsiteX630" fmla="*/ 4093523 w 5323222"/>
              <a:gd name="connsiteY630" fmla="*/ 1201997 h 6132967"/>
              <a:gd name="connsiteX631" fmla="*/ 4080368 w 5323222"/>
              <a:gd name="connsiteY631" fmla="*/ 1193092 h 6132967"/>
              <a:gd name="connsiteX632" fmla="*/ 4067031 w 5323222"/>
              <a:gd name="connsiteY632" fmla="*/ 1184583 h 6132967"/>
              <a:gd name="connsiteX633" fmla="*/ 4053984 w 5323222"/>
              <a:gd name="connsiteY633" fmla="*/ 1175967 h 6132967"/>
              <a:gd name="connsiteX634" fmla="*/ 4040574 w 5323222"/>
              <a:gd name="connsiteY634" fmla="*/ 1168142 h 6132967"/>
              <a:gd name="connsiteX635" fmla="*/ 4026662 w 5323222"/>
              <a:gd name="connsiteY635" fmla="*/ 1159847 h 6132967"/>
              <a:gd name="connsiteX636" fmla="*/ 4013144 w 5323222"/>
              <a:gd name="connsiteY636" fmla="*/ 1151734 h 6132967"/>
              <a:gd name="connsiteX637" fmla="*/ 3999157 w 5323222"/>
              <a:gd name="connsiteY637" fmla="*/ 1144123 h 6132967"/>
              <a:gd name="connsiteX638" fmla="*/ 3984593 w 5323222"/>
              <a:gd name="connsiteY638" fmla="*/ 1136727 h 6132967"/>
              <a:gd name="connsiteX639" fmla="*/ 3970424 w 5323222"/>
              <a:gd name="connsiteY639" fmla="*/ 1129511 h 6132967"/>
              <a:gd name="connsiteX640" fmla="*/ 3955572 w 5323222"/>
              <a:gd name="connsiteY640" fmla="*/ 1122222 h 6132967"/>
              <a:gd name="connsiteX641" fmla="*/ 3940429 w 5323222"/>
              <a:gd name="connsiteY641" fmla="*/ 1115039 h 6132967"/>
              <a:gd name="connsiteX642" fmla="*/ 3925289 w 5323222"/>
              <a:gd name="connsiteY642" fmla="*/ 1107857 h 6132967"/>
              <a:gd name="connsiteX643" fmla="*/ 3909965 w 5323222"/>
              <a:gd name="connsiteY643" fmla="*/ 1101070 h 6132967"/>
              <a:gd name="connsiteX644" fmla="*/ 3894643 w 5323222"/>
              <a:gd name="connsiteY644" fmla="*/ 1094284 h 6132967"/>
              <a:gd name="connsiteX645" fmla="*/ 3879139 w 5323222"/>
              <a:gd name="connsiteY645" fmla="*/ 1087893 h 6132967"/>
              <a:gd name="connsiteX646" fmla="*/ 3863238 w 5323222"/>
              <a:gd name="connsiteY646" fmla="*/ 1081320 h 6132967"/>
              <a:gd name="connsiteX647" fmla="*/ 3847158 w 5323222"/>
              <a:gd name="connsiteY647" fmla="*/ 1075144 h 6132967"/>
              <a:gd name="connsiteX648" fmla="*/ 3831183 w 5323222"/>
              <a:gd name="connsiteY648" fmla="*/ 1069255 h 6132967"/>
              <a:gd name="connsiteX649" fmla="*/ 3814814 w 5323222"/>
              <a:gd name="connsiteY649" fmla="*/ 1063186 h 6132967"/>
              <a:gd name="connsiteX650" fmla="*/ 3798551 w 5323222"/>
              <a:gd name="connsiteY650" fmla="*/ 1057404 h 6132967"/>
              <a:gd name="connsiteX651" fmla="*/ 3781999 w 5323222"/>
              <a:gd name="connsiteY651" fmla="*/ 1051731 h 6132967"/>
              <a:gd name="connsiteX652" fmla="*/ 3765374 w 5323222"/>
              <a:gd name="connsiteY652" fmla="*/ 1046740 h 6132967"/>
              <a:gd name="connsiteX653" fmla="*/ 3748246 w 5323222"/>
              <a:gd name="connsiteY653" fmla="*/ 1041281 h 6132967"/>
              <a:gd name="connsiteX654" fmla="*/ 3731331 w 5323222"/>
              <a:gd name="connsiteY654" fmla="*/ 1036398 h 6132967"/>
              <a:gd name="connsiteX655" fmla="*/ 3714129 w 5323222"/>
              <a:gd name="connsiteY655" fmla="*/ 1031622 h 6132967"/>
              <a:gd name="connsiteX656" fmla="*/ 3696927 w 5323222"/>
              <a:gd name="connsiteY656" fmla="*/ 1026847 h 6132967"/>
              <a:gd name="connsiteX657" fmla="*/ 3679543 w 5323222"/>
              <a:gd name="connsiteY657" fmla="*/ 1022466 h 6132967"/>
              <a:gd name="connsiteX658" fmla="*/ 3662266 w 5323222"/>
              <a:gd name="connsiteY658" fmla="*/ 1018375 h 6132967"/>
              <a:gd name="connsiteX659" fmla="*/ 3644594 w 5323222"/>
              <a:gd name="connsiteY659" fmla="*/ 1014102 h 6132967"/>
              <a:gd name="connsiteX660" fmla="*/ 3626740 w 5323222"/>
              <a:gd name="connsiteY660" fmla="*/ 1010225 h 6132967"/>
              <a:gd name="connsiteX661" fmla="*/ 3609100 w 5323222"/>
              <a:gd name="connsiteY661" fmla="*/ 1006925 h 6132967"/>
              <a:gd name="connsiteX662" fmla="*/ 3591065 w 5323222"/>
              <a:gd name="connsiteY662" fmla="*/ 1003443 h 6132967"/>
              <a:gd name="connsiteX663" fmla="*/ 3572741 w 5323222"/>
              <a:gd name="connsiteY663" fmla="*/ 1000068 h 6132967"/>
              <a:gd name="connsiteX664" fmla="*/ 3554920 w 5323222"/>
              <a:gd name="connsiteY664" fmla="*/ 997163 h 6132967"/>
              <a:gd name="connsiteX665" fmla="*/ 3536522 w 5323222"/>
              <a:gd name="connsiteY665" fmla="*/ 994473 h 6132967"/>
              <a:gd name="connsiteX666" fmla="*/ 3518231 w 5323222"/>
              <a:gd name="connsiteY666" fmla="*/ 992071 h 6132967"/>
              <a:gd name="connsiteX667" fmla="*/ 3499651 w 5323222"/>
              <a:gd name="connsiteY667" fmla="*/ 989777 h 6132967"/>
              <a:gd name="connsiteX668" fmla="*/ 3481071 w 5323222"/>
              <a:gd name="connsiteY668" fmla="*/ 987482 h 6132967"/>
              <a:gd name="connsiteX669" fmla="*/ 3462418 w 5323222"/>
              <a:gd name="connsiteY669" fmla="*/ 985872 h 6132967"/>
              <a:gd name="connsiteX670" fmla="*/ 3443657 w 5323222"/>
              <a:gd name="connsiteY670" fmla="*/ 983972 h 6132967"/>
              <a:gd name="connsiteX671" fmla="*/ 3404223 w 5323222"/>
              <a:gd name="connsiteY671" fmla="*/ 981213 h 6132967"/>
              <a:gd name="connsiteX672" fmla="*/ 3364713 w 5323222"/>
              <a:gd name="connsiteY672" fmla="*/ 979137 h 6132967"/>
              <a:gd name="connsiteX673" fmla="*/ 3325130 w 5323222"/>
              <a:gd name="connsiteY673" fmla="*/ 977745 h 6132967"/>
              <a:gd name="connsiteX674" fmla="*/ 3291515 w 5323222"/>
              <a:gd name="connsiteY674" fmla="*/ 976999 h 6132967"/>
              <a:gd name="connsiteX675" fmla="*/ 3296895 w 5323222"/>
              <a:gd name="connsiteY675" fmla="*/ 974743 h 6132967"/>
              <a:gd name="connsiteX676" fmla="*/ 3308195 w 5323222"/>
              <a:gd name="connsiteY676" fmla="*/ 970192 h 6132967"/>
              <a:gd name="connsiteX677" fmla="*/ 3319396 w 5323222"/>
              <a:gd name="connsiteY677" fmla="*/ 965856 h 6132967"/>
              <a:gd name="connsiteX678" fmla="*/ 3330754 w 5323222"/>
              <a:gd name="connsiteY678" fmla="*/ 961461 h 6132967"/>
              <a:gd name="connsiteX679" fmla="*/ 3342013 w 5323222"/>
              <a:gd name="connsiteY679" fmla="*/ 957282 h 6132967"/>
              <a:gd name="connsiteX680" fmla="*/ 3358062 w 5323222"/>
              <a:gd name="connsiteY680" fmla="*/ 951146 h 6132967"/>
              <a:gd name="connsiteX681" fmla="*/ 3373955 w 5323222"/>
              <a:gd name="connsiteY681" fmla="*/ 945068 h 6132967"/>
              <a:gd name="connsiteX682" fmla="*/ 3389575 w 5323222"/>
              <a:gd name="connsiteY682" fmla="*/ 938735 h 6132967"/>
              <a:gd name="connsiteX683" fmla="*/ 3404981 w 5323222"/>
              <a:gd name="connsiteY683" fmla="*/ 932305 h 6132967"/>
              <a:gd name="connsiteX684" fmla="*/ 3420172 w 5323222"/>
              <a:gd name="connsiteY684" fmla="*/ 925776 h 6132967"/>
              <a:gd name="connsiteX685" fmla="*/ 3435305 w 5323222"/>
              <a:gd name="connsiteY685" fmla="*/ 919090 h 6132967"/>
              <a:gd name="connsiteX686" fmla="*/ 3449639 w 5323222"/>
              <a:gd name="connsiteY686" fmla="*/ 912167 h 6132967"/>
              <a:gd name="connsiteX687" fmla="*/ 3464186 w 5323222"/>
              <a:gd name="connsiteY687" fmla="*/ 905343 h 6132967"/>
              <a:gd name="connsiteX688" fmla="*/ 3478404 w 5323222"/>
              <a:gd name="connsiteY688" fmla="*/ 898108 h 6132967"/>
              <a:gd name="connsiteX689" fmla="*/ 3492308 w 5323222"/>
              <a:gd name="connsiteY689" fmla="*/ 890989 h 6132967"/>
              <a:gd name="connsiteX690" fmla="*/ 3505941 w 5323222"/>
              <a:gd name="connsiteY690" fmla="*/ 883615 h 6132967"/>
              <a:gd name="connsiteX691" fmla="*/ 3519301 w 5323222"/>
              <a:gd name="connsiteY691" fmla="*/ 875986 h 6132967"/>
              <a:gd name="connsiteX692" fmla="*/ 3532445 w 5323222"/>
              <a:gd name="connsiteY692" fmla="*/ 868260 h 6132967"/>
              <a:gd name="connsiteX693" fmla="*/ 3545377 w 5323222"/>
              <a:gd name="connsiteY693" fmla="*/ 860434 h 6132967"/>
              <a:gd name="connsiteX694" fmla="*/ 3557664 w 5323222"/>
              <a:gd name="connsiteY694" fmla="*/ 852314 h 6132967"/>
              <a:gd name="connsiteX695" fmla="*/ 3570108 w 5323222"/>
              <a:gd name="connsiteY695" fmla="*/ 844136 h 6132967"/>
              <a:gd name="connsiteX696" fmla="*/ 3582123 w 5323222"/>
              <a:gd name="connsiteY696" fmla="*/ 835761 h 6132967"/>
              <a:gd name="connsiteX697" fmla="*/ 3593767 w 5323222"/>
              <a:gd name="connsiteY697" fmla="*/ 827346 h 6132967"/>
              <a:gd name="connsiteX698" fmla="*/ 3604924 w 5323222"/>
              <a:gd name="connsiteY698" fmla="*/ 818578 h 6132967"/>
              <a:gd name="connsiteX699" fmla="*/ 3616082 w 5323222"/>
              <a:gd name="connsiteY699" fmla="*/ 809810 h 6132967"/>
              <a:gd name="connsiteX700" fmla="*/ 3626966 w 5323222"/>
              <a:gd name="connsiteY700" fmla="*/ 800787 h 6132967"/>
              <a:gd name="connsiteX701" fmla="*/ 3637266 w 5323222"/>
              <a:gd name="connsiteY701" fmla="*/ 791625 h 6132967"/>
              <a:gd name="connsiteX702" fmla="*/ 3647508 w 5323222"/>
              <a:gd name="connsiteY702" fmla="*/ 782307 h 6132967"/>
              <a:gd name="connsiteX703" fmla="*/ 3657106 w 5323222"/>
              <a:gd name="connsiteY703" fmla="*/ 772695 h 6132967"/>
              <a:gd name="connsiteX704" fmla="*/ 3666704 w 5323222"/>
              <a:gd name="connsiteY704" fmla="*/ 763081 h 6132967"/>
              <a:gd name="connsiteX705" fmla="*/ 3675815 w 5323222"/>
              <a:gd name="connsiteY705" fmla="*/ 753116 h 6132967"/>
              <a:gd name="connsiteX706" fmla="*/ 3684712 w 5323222"/>
              <a:gd name="connsiteY706" fmla="*/ 743052 h 6132967"/>
              <a:gd name="connsiteX707" fmla="*/ 3693023 w 5323222"/>
              <a:gd name="connsiteY707" fmla="*/ 732849 h 6132967"/>
              <a:gd name="connsiteX708" fmla="*/ 3701219 w 5323222"/>
              <a:gd name="connsiteY708" fmla="*/ 722333 h 6132967"/>
              <a:gd name="connsiteX709" fmla="*/ 3709044 w 5323222"/>
              <a:gd name="connsiteY709" fmla="*/ 711778 h 6132967"/>
              <a:gd name="connsiteX710" fmla="*/ 3716382 w 5323222"/>
              <a:gd name="connsiteY710" fmla="*/ 700869 h 6132967"/>
              <a:gd name="connsiteX711" fmla="*/ 3723505 w 5323222"/>
              <a:gd name="connsiteY711" fmla="*/ 689862 h 6132967"/>
              <a:gd name="connsiteX712" fmla="*/ 3726844 w 5323222"/>
              <a:gd name="connsiteY712" fmla="*/ 683996 h 6132967"/>
              <a:gd name="connsiteX713" fmla="*/ 3730396 w 5323222"/>
              <a:gd name="connsiteY713" fmla="*/ 678229 h 6132967"/>
              <a:gd name="connsiteX714" fmla="*/ 3733579 w 5323222"/>
              <a:gd name="connsiteY714" fmla="*/ 672421 h 6132967"/>
              <a:gd name="connsiteX715" fmla="*/ 3736917 w 5323222"/>
              <a:gd name="connsiteY715" fmla="*/ 666556 h 6132967"/>
              <a:gd name="connsiteX716" fmla="*/ 3740041 w 5323222"/>
              <a:gd name="connsiteY716" fmla="*/ 660592 h 6132967"/>
              <a:gd name="connsiteX717" fmla="*/ 3742950 w 5323222"/>
              <a:gd name="connsiteY717" fmla="*/ 654530 h 6132967"/>
              <a:gd name="connsiteX718" fmla="*/ 3746074 w 5323222"/>
              <a:gd name="connsiteY718" fmla="*/ 648566 h 6132967"/>
              <a:gd name="connsiteX719" fmla="*/ 3748827 w 5323222"/>
              <a:gd name="connsiteY719" fmla="*/ 642562 h 6132967"/>
              <a:gd name="connsiteX720" fmla="*/ 3751580 w 5323222"/>
              <a:gd name="connsiteY720" fmla="*/ 636558 h 6132967"/>
              <a:gd name="connsiteX721" fmla="*/ 3754217 w 5323222"/>
              <a:gd name="connsiteY721" fmla="*/ 630241 h 6132967"/>
              <a:gd name="connsiteX722" fmla="*/ 3756756 w 5323222"/>
              <a:gd name="connsiteY722" fmla="*/ 624139 h 6132967"/>
              <a:gd name="connsiteX723" fmla="*/ 3759236 w 5323222"/>
              <a:gd name="connsiteY723" fmla="*/ 617880 h 6132967"/>
              <a:gd name="connsiteX724" fmla="*/ 3761503 w 5323222"/>
              <a:gd name="connsiteY724" fmla="*/ 611522 h 6132967"/>
              <a:gd name="connsiteX725" fmla="*/ 3763827 w 5323222"/>
              <a:gd name="connsiteY725" fmla="*/ 605322 h 6132967"/>
              <a:gd name="connsiteX726" fmla="*/ 3765937 w 5323222"/>
              <a:gd name="connsiteY726" fmla="*/ 599022 h 6132967"/>
              <a:gd name="connsiteX727" fmla="*/ 3768145 w 5323222"/>
              <a:gd name="connsiteY727" fmla="*/ 592510 h 6132967"/>
              <a:gd name="connsiteX728" fmla="*/ 3769884 w 5323222"/>
              <a:gd name="connsiteY728" fmla="*/ 586170 h 6132967"/>
              <a:gd name="connsiteX729" fmla="*/ 3771936 w 5323222"/>
              <a:gd name="connsiteY729" fmla="*/ 579714 h 6132967"/>
              <a:gd name="connsiteX730" fmla="*/ 3773402 w 5323222"/>
              <a:gd name="connsiteY730" fmla="*/ 573120 h 6132967"/>
              <a:gd name="connsiteX731" fmla="*/ 3775298 w 5323222"/>
              <a:gd name="connsiteY731" fmla="*/ 566723 h 6132967"/>
              <a:gd name="connsiteX732" fmla="*/ 3776608 w 5323222"/>
              <a:gd name="connsiteY732" fmla="*/ 560187 h 6132967"/>
              <a:gd name="connsiteX733" fmla="*/ 3778016 w 5323222"/>
              <a:gd name="connsiteY733" fmla="*/ 553437 h 6132967"/>
              <a:gd name="connsiteX734" fmla="*/ 3779326 w 5323222"/>
              <a:gd name="connsiteY734" fmla="*/ 546900 h 6132967"/>
              <a:gd name="connsiteX735" fmla="*/ 3780579 w 5323222"/>
              <a:gd name="connsiteY735" fmla="*/ 540208 h 6132967"/>
              <a:gd name="connsiteX736" fmla="*/ 3781460 w 5323222"/>
              <a:gd name="connsiteY736" fmla="*/ 533475 h 6132967"/>
              <a:gd name="connsiteX737" fmla="*/ 3782341 w 5323222"/>
              <a:gd name="connsiteY737" fmla="*/ 526743 h 6132967"/>
              <a:gd name="connsiteX738" fmla="*/ 3783379 w 5323222"/>
              <a:gd name="connsiteY738" fmla="*/ 519952 h 6132967"/>
              <a:gd name="connsiteX739" fmla="*/ 3783889 w 5323222"/>
              <a:gd name="connsiteY739" fmla="*/ 513179 h 6132967"/>
              <a:gd name="connsiteX740" fmla="*/ 3784556 w 5323222"/>
              <a:gd name="connsiteY740" fmla="*/ 506349 h 6132967"/>
              <a:gd name="connsiteX741" fmla="*/ 3785008 w 5323222"/>
              <a:gd name="connsiteY741" fmla="*/ 499419 h 6132967"/>
              <a:gd name="connsiteX742" fmla="*/ 3785363 w 5323222"/>
              <a:gd name="connsiteY742" fmla="*/ 492704 h 6132967"/>
              <a:gd name="connsiteX743" fmla="*/ 3785444 w 5323222"/>
              <a:gd name="connsiteY743" fmla="*/ 485734 h 6132967"/>
              <a:gd name="connsiteX744" fmla="*/ 3785682 w 5323222"/>
              <a:gd name="connsiteY744" fmla="*/ 478707 h 6132967"/>
              <a:gd name="connsiteX745" fmla="*/ 3785549 w 5323222"/>
              <a:gd name="connsiteY745" fmla="*/ 471639 h 6132967"/>
              <a:gd name="connsiteX746" fmla="*/ 3785475 w 5323222"/>
              <a:gd name="connsiteY746" fmla="*/ 464727 h 6132967"/>
              <a:gd name="connsiteX747" fmla="*/ 3785400 w 5323222"/>
              <a:gd name="connsiteY747" fmla="*/ 457816 h 6132967"/>
              <a:gd name="connsiteX748" fmla="*/ 3784896 w 5323222"/>
              <a:gd name="connsiteY748" fmla="*/ 450708 h 6132967"/>
              <a:gd name="connsiteX749" fmla="*/ 3784294 w 5323222"/>
              <a:gd name="connsiteY749" fmla="*/ 443814 h 6132967"/>
              <a:gd name="connsiteX750" fmla="*/ 3783634 w 5323222"/>
              <a:gd name="connsiteY750" fmla="*/ 436764 h 6132967"/>
              <a:gd name="connsiteX751" fmla="*/ 3783131 w 5323222"/>
              <a:gd name="connsiteY751" fmla="*/ 429656 h 6132967"/>
              <a:gd name="connsiteX752" fmla="*/ 3782100 w 5323222"/>
              <a:gd name="connsiteY752" fmla="*/ 422565 h 6132967"/>
              <a:gd name="connsiteX753" fmla="*/ 3781127 w 5323222"/>
              <a:gd name="connsiteY753" fmla="*/ 415631 h 6132967"/>
              <a:gd name="connsiteX754" fmla="*/ 3779940 w 5323222"/>
              <a:gd name="connsiteY754" fmla="*/ 408599 h 6132967"/>
              <a:gd name="connsiteX755" fmla="*/ 3778752 w 5323222"/>
              <a:gd name="connsiteY755" fmla="*/ 401567 h 6132967"/>
              <a:gd name="connsiteX756" fmla="*/ 3777351 w 5323222"/>
              <a:gd name="connsiteY756" fmla="*/ 394436 h 6132967"/>
              <a:gd name="connsiteX757" fmla="*/ 3775949 w 5323222"/>
              <a:gd name="connsiteY757" fmla="*/ 387306 h 6132967"/>
              <a:gd name="connsiteX758" fmla="*/ 3774234 w 5323222"/>
              <a:gd name="connsiteY758" fmla="*/ 380291 h 6132967"/>
              <a:gd name="connsiteX759" fmla="*/ 3772520 w 5323222"/>
              <a:gd name="connsiteY759" fmla="*/ 373276 h 6132967"/>
              <a:gd name="connsiteX760" fmla="*/ 3770649 w 5323222"/>
              <a:gd name="connsiteY760" fmla="*/ 366320 h 6132967"/>
              <a:gd name="connsiteX761" fmla="*/ 3768622 w 5323222"/>
              <a:gd name="connsiteY761" fmla="*/ 359421 h 6132967"/>
              <a:gd name="connsiteX762" fmla="*/ 3766479 w 5323222"/>
              <a:gd name="connsiteY762" fmla="*/ 352210 h 6132967"/>
              <a:gd name="connsiteX763" fmla="*/ 3764238 w 5323222"/>
              <a:gd name="connsiteY763" fmla="*/ 345213 h 6132967"/>
              <a:gd name="connsiteX764" fmla="*/ 3761782 w 5323222"/>
              <a:gd name="connsiteY764" fmla="*/ 338118 h 6132967"/>
              <a:gd name="connsiteX765" fmla="*/ 3759227 w 5323222"/>
              <a:gd name="connsiteY765" fmla="*/ 331238 h 6132967"/>
              <a:gd name="connsiteX766" fmla="*/ 3756615 w 5323222"/>
              <a:gd name="connsiteY766" fmla="*/ 324200 h 6132967"/>
              <a:gd name="connsiteX767" fmla="*/ 3753631 w 5323222"/>
              <a:gd name="connsiteY767" fmla="*/ 317123 h 6132967"/>
              <a:gd name="connsiteX768" fmla="*/ 3750707 w 5323222"/>
              <a:gd name="connsiteY768" fmla="*/ 310202 h 6132967"/>
              <a:gd name="connsiteX769" fmla="*/ 3747567 w 5323222"/>
              <a:gd name="connsiteY769" fmla="*/ 303183 h 6132967"/>
              <a:gd name="connsiteX770" fmla="*/ 3744427 w 5323222"/>
              <a:gd name="connsiteY770" fmla="*/ 296164 h 6132967"/>
              <a:gd name="connsiteX771" fmla="*/ 3741131 w 5323222"/>
              <a:gd name="connsiteY771" fmla="*/ 289203 h 6132967"/>
              <a:gd name="connsiteX772" fmla="*/ 3737580 w 5323222"/>
              <a:gd name="connsiteY772" fmla="*/ 282514 h 6132967"/>
              <a:gd name="connsiteX773" fmla="*/ 3733757 w 5323222"/>
              <a:gd name="connsiteY773" fmla="*/ 275570 h 6132967"/>
              <a:gd name="connsiteX774" fmla="*/ 3730149 w 5323222"/>
              <a:gd name="connsiteY774" fmla="*/ 268725 h 6132967"/>
              <a:gd name="connsiteX775" fmla="*/ 3726169 w 5323222"/>
              <a:gd name="connsiteY775" fmla="*/ 261839 h 6132967"/>
              <a:gd name="connsiteX776" fmla="*/ 3721935 w 5323222"/>
              <a:gd name="connsiteY776" fmla="*/ 255227 h 6132967"/>
              <a:gd name="connsiteX777" fmla="*/ 3717486 w 5323222"/>
              <a:gd name="connsiteY777" fmla="*/ 248516 h 6132967"/>
              <a:gd name="connsiteX778" fmla="*/ 3712783 w 5323222"/>
              <a:gd name="connsiteY778" fmla="*/ 242077 h 6132967"/>
              <a:gd name="connsiteX779" fmla="*/ 3708294 w 5323222"/>
              <a:gd name="connsiteY779" fmla="*/ 235736 h 6132967"/>
              <a:gd name="connsiteX780" fmla="*/ 3703434 w 5323222"/>
              <a:gd name="connsiteY780" fmla="*/ 229356 h 6132967"/>
              <a:gd name="connsiteX781" fmla="*/ 3698575 w 5323222"/>
              <a:gd name="connsiteY781" fmla="*/ 222975 h 6132967"/>
              <a:gd name="connsiteX782" fmla="*/ 3693558 w 5323222"/>
              <a:gd name="connsiteY782" fmla="*/ 216652 h 6132967"/>
              <a:gd name="connsiteX783" fmla="*/ 3688444 w 5323222"/>
              <a:gd name="connsiteY783" fmla="*/ 210545 h 6132967"/>
              <a:gd name="connsiteX784" fmla="*/ 3683329 w 5323222"/>
              <a:gd name="connsiteY784" fmla="*/ 204436 h 6132967"/>
              <a:gd name="connsiteX785" fmla="*/ 3677844 w 5323222"/>
              <a:gd name="connsiteY785" fmla="*/ 198287 h 6132967"/>
              <a:gd name="connsiteX786" fmla="*/ 3672417 w 5323222"/>
              <a:gd name="connsiteY786" fmla="*/ 192296 h 6132967"/>
              <a:gd name="connsiteX787" fmla="*/ 3666891 w 5323222"/>
              <a:gd name="connsiteY787" fmla="*/ 186518 h 6132967"/>
              <a:gd name="connsiteX788" fmla="*/ 3661209 w 5323222"/>
              <a:gd name="connsiteY788" fmla="*/ 180798 h 6132967"/>
              <a:gd name="connsiteX789" fmla="*/ 3655313 w 5323222"/>
              <a:gd name="connsiteY789" fmla="*/ 174980 h 6132967"/>
              <a:gd name="connsiteX790" fmla="*/ 3649318 w 5323222"/>
              <a:gd name="connsiteY790" fmla="*/ 169377 h 6132967"/>
              <a:gd name="connsiteX791" fmla="*/ 3643480 w 5323222"/>
              <a:gd name="connsiteY791" fmla="*/ 163715 h 6132967"/>
              <a:gd name="connsiteX792" fmla="*/ 3637173 w 5323222"/>
              <a:gd name="connsiteY792" fmla="*/ 158228 h 6132967"/>
              <a:gd name="connsiteX793" fmla="*/ 3631079 w 5323222"/>
              <a:gd name="connsiteY793" fmla="*/ 152839 h 6132967"/>
              <a:gd name="connsiteX794" fmla="*/ 3624615 w 5323222"/>
              <a:gd name="connsiteY794" fmla="*/ 147410 h 6132967"/>
              <a:gd name="connsiteX795" fmla="*/ 3618210 w 5323222"/>
              <a:gd name="connsiteY795" fmla="*/ 142136 h 6132967"/>
              <a:gd name="connsiteX796" fmla="*/ 3611491 w 5323222"/>
              <a:gd name="connsiteY796" fmla="*/ 136980 h 6132967"/>
              <a:gd name="connsiteX797" fmla="*/ 3605046 w 5323222"/>
              <a:gd name="connsiteY797" fmla="*/ 132077 h 6132967"/>
              <a:gd name="connsiteX798" fmla="*/ 3598228 w 5323222"/>
              <a:gd name="connsiteY798" fmla="*/ 127135 h 6132967"/>
              <a:gd name="connsiteX799" fmla="*/ 3591412 w 5323222"/>
              <a:gd name="connsiteY799" fmla="*/ 122193 h 6132967"/>
              <a:gd name="connsiteX800" fmla="*/ 3584282 w 5323222"/>
              <a:gd name="connsiteY800" fmla="*/ 117367 h 6132967"/>
              <a:gd name="connsiteX801" fmla="*/ 3577054 w 5323222"/>
              <a:gd name="connsiteY801" fmla="*/ 112755 h 6132967"/>
              <a:gd name="connsiteX802" fmla="*/ 3569982 w 5323222"/>
              <a:gd name="connsiteY802" fmla="*/ 108084 h 6132967"/>
              <a:gd name="connsiteX803" fmla="*/ 3562714 w 5323222"/>
              <a:gd name="connsiteY803" fmla="*/ 103843 h 6132967"/>
              <a:gd name="connsiteX804" fmla="*/ 3555174 w 5323222"/>
              <a:gd name="connsiteY804" fmla="*/ 99348 h 6132967"/>
              <a:gd name="connsiteX805" fmla="*/ 3547847 w 5323222"/>
              <a:gd name="connsiteY805" fmla="*/ 94950 h 6132967"/>
              <a:gd name="connsiteX806" fmla="*/ 3540266 w 5323222"/>
              <a:gd name="connsiteY806" fmla="*/ 90825 h 6132967"/>
              <a:gd name="connsiteX807" fmla="*/ 3532373 w 5323222"/>
              <a:gd name="connsiteY807" fmla="*/ 86817 h 6132967"/>
              <a:gd name="connsiteX808" fmla="*/ 3524693 w 5323222"/>
              <a:gd name="connsiteY808" fmla="*/ 82906 h 6132967"/>
              <a:gd name="connsiteX809" fmla="*/ 3516643 w 5323222"/>
              <a:gd name="connsiteY809" fmla="*/ 78955 h 6132967"/>
              <a:gd name="connsiteX810" fmla="*/ 3508437 w 5323222"/>
              <a:gd name="connsiteY810" fmla="*/ 75062 h 6132967"/>
              <a:gd name="connsiteX811" fmla="*/ 3500231 w 5323222"/>
              <a:gd name="connsiteY811" fmla="*/ 71170 h 6132967"/>
              <a:gd name="connsiteX812" fmla="*/ 3491926 w 5323222"/>
              <a:gd name="connsiteY812" fmla="*/ 67491 h 6132967"/>
              <a:gd name="connsiteX813" fmla="*/ 3483620 w 5323222"/>
              <a:gd name="connsiteY813" fmla="*/ 63813 h 6132967"/>
              <a:gd name="connsiteX814" fmla="*/ 3475218 w 5323222"/>
              <a:gd name="connsiteY814" fmla="*/ 60349 h 6132967"/>
              <a:gd name="connsiteX815" fmla="*/ 3466600 w 5323222"/>
              <a:gd name="connsiteY815" fmla="*/ 56787 h 6132967"/>
              <a:gd name="connsiteX816" fmla="*/ 3457884 w 5323222"/>
              <a:gd name="connsiteY816" fmla="*/ 53439 h 6132967"/>
              <a:gd name="connsiteX817" fmla="*/ 3449226 w 5323222"/>
              <a:gd name="connsiteY817" fmla="*/ 50248 h 6132967"/>
              <a:gd name="connsiteX818" fmla="*/ 3440354 w 5323222"/>
              <a:gd name="connsiteY818" fmla="*/ 46958 h 6132967"/>
              <a:gd name="connsiteX819" fmla="*/ 3431540 w 5323222"/>
              <a:gd name="connsiteY819" fmla="*/ 43825 h 6132967"/>
              <a:gd name="connsiteX820" fmla="*/ 3422569 w 5323222"/>
              <a:gd name="connsiteY820" fmla="*/ 40750 h 6132967"/>
              <a:gd name="connsiteX821" fmla="*/ 3413558 w 5323222"/>
              <a:gd name="connsiteY821" fmla="*/ 38045 h 6132967"/>
              <a:gd name="connsiteX822" fmla="*/ 3404275 w 5323222"/>
              <a:gd name="connsiteY822" fmla="*/ 35086 h 6132967"/>
              <a:gd name="connsiteX823" fmla="*/ 3395107 w 5323222"/>
              <a:gd name="connsiteY823" fmla="*/ 32439 h 6132967"/>
              <a:gd name="connsiteX824" fmla="*/ 3385784 w 5323222"/>
              <a:gd name="connsiteY824" fmla="*/ 29851 h 6132967"/>
              <a:gd name="connsiteX825" fmla="*/ 3376461 w 5323222"/>
              <a:gd name="connsiteY825" fmla="*/ 27263 h 6132967"/>
              <a:gd name="connsiteX826" fmla="*/ 3367039 w 5323222"/>
              <a:gd name="connsiteY826" fmla="*/ 24889 h 6132967"/>
              <a:gd name="connsiteX827" fmla="*/ 3357675 w 5323222"/>
              <a:gd name="connsiteY827" fmla="*/ 22671 h 6132967"/>
              <a:gd name="connsiteX828" fmla="*/ 3348096 w 5323222"/>
              <a:gd name="connsiteY828" fmla="*/ 20355 h 6132967"/>
              <a:gd name="connsiteX829" fmla="*/ 3338420 w 5323222"/>
              <a:gd name="connsiteY829" fmla="*/ 18254 h 6132967"/>
              <a:gd name="connsiteX830" fmla="*/ 3328859 w 5323222"/>
              <a:gd name="connsiteY830" fmla="*/ 16465 h 6132967"/>
              <a:gd name="connsiteX831" fmla="*/ 3319084 w 5323222"/>
              <a:gd name="connsiteY831" fmla="*/ 14578 h 6132967"/>
              <a:gd name="connsiteX832" fmla="*/ 3309153 w 5323222"/>
              <a:gd name="connsiteY832" fmla="*/ 12749 h 6132967"/>
              <a:gd name="connsiteX833" fmla="*/ 3299494 w 5323222"/>
              <a:gd name="connsiteY833" fmla="*/ 11175 h 6132967"/>
              <a:gd name="connsiteX834" fmla="*/ 3289523 w 5323222"/>
              <a:gd name="connsiteY834" fmla="*/ 9717 h 6132967"/>
              <a:gd name="connsiteX835" fmla="*/ 3279609 w 5323222"/>
              <a:gd name="connsiteY835" fmla="*/ 8415 h 6132967"/>
              <a:gd name="connsiteX836" fmla="*/ 3269538 w 5323222"/>
              <a:gd name="connsiteY836" fmla="*/ 7171 h 6132967"/>
              <a:gd name="connsiteX837" fmla="*/ 3259469 w 5323222"/>
              <a:gd name="connsiteY837" fmla="*/ 5927 h 6132967"/>
              <a:gd name="connsiteX838" fmla="*/ 3249358 w 5323222"/>
              <a:gd name="connsiteY838" fmla="*/ 5055 h 6132967"/>
              <a:gd name="connsiteX839" fmla="*/ 3239191 w 5323222"/>
              <a:gd name="connsiteY839" fmla="*/ 4025 h 6132967"/>
              <a:gd name="connsiteX840" fmla="*/ 3217817 w 5323222"/>
              <a:gd name="connsiteY840" fmla="*/ 2530 h 6132967"/>
              <a:gd name="connsiteX841" fmla="*/ 3196403 w 5323222"/>
              <a:gd name="connsiteY841" fmla="*/ 1405 h 6132967"/>
              <a:gd name="connsiteX842" fmla="*/ 3174950 w 5323222"/>
              <a:gd name="connsiteY842" fmla="*/ 650 h 6132967"/>
              <a:gd name="connsiteX843" fmla="*/ 3153242 w 5323222"/>
              <a:gd name="connsiteY843" fmla="*/ 169 h 6132967"/>
              <a:gd name="connsiteX844" fmla="*/ 3131649 w 5323222"/>
              <a:gd name="connsiteY844" fmla="*/ 0 h 6132967"/>
              <a:gd name="connsiteX845" fmla="*/ 3110017 w 5323222"/>
              <a:gd name="connsiteY845" fmla="*/ 201 h 6132967"/>
              <a:gd name="connsiteX846" fmla="*/ 3088402 w 5323222"/>
              <a:gd name="connsiteY846" fmla="*/ 930 h 6132967"/>
              <a:gd name="connsiteX847" fmla="*/ 3066631 w 5323222"/>
              <a:gd name="connsiteY847" fmla="*/ 1718 h 6132967"/>
              <a:gd name="connsiteX848" fmla="*/ 3045132 w 5323222"/>
              <a:gd name="connsiteY848" fmla="*/ 2759 h 6132967"/>
              <a:gd name="connsiteX849" fmla="*/ 3023280 w 5323222"/>
              <a:gd name="connsiteY849" fmla="*/ 4288 h 6132967"/>
              <a:gd name="connsiteX850" fmla="*/ 3001916 w 5323222"/>
              <a:gd name="connsiteY850" fmla="*/ 6170 h 6132967"/>
              <a:gd name="connsiteX851" fmla="*/ 2980238 w 5323222"/>
              <a:gd name="connsiteY851" fmla="*/ 8168 h 6132967"/>
              <a:gd name="connsiteX852" fmla="*/ 2958734 w 5323222"/>
              <a:gd name="connsiteY852" fmla="*/ 10634 h 6132967"/>
              <a:gd name="connsiteX853" fmla="*/ 2937289 w 5323222"/>
              <a:gd name="connsiteY853" fmla="*/ 13258 h 6132967"/>
              <a:gd name="connsiteX854" fmla="*/ 2915960 w 5323222"/>
              <a:gd name="connsiteY854" fmla="*/ 16194 h 6132967"/>
              <a:gd name="connsiteX855" fmla="*/ 2894904 w 5323222"/>
              <a:gd name="connsiteY855" fmla="*/ 19385 h 6132967"/>
              <a:gd name="connsiteX856" fmla="*/ 2873650 w 5323222"/>
              <a:gd name="connsiteY856" fmla="*/ 23004 h 6132967"/>
              <a:gd name="connsiteX857" fmla="*/ 2852825 w 5323222"/>
              <a:gd name="connsiteY857" fmla="*/ 26821 h 6132967"/>
              <a:gd name="connsiteX858" fmla="*/ 2831902 w 5323222"/>
              <a:gd name="connsiteY858" fmla="*/ 30852 h 6132967"/>
              <a:gd name="connsiteX859" fmla="*/ 2811310 w 5323222"/>
              <a:gd name="connsiteY859" fmla="*/ 35294 h 6132967"/>
              <a:gd name="connsiteX860" fmla="*/ 2790874 w 5323222"/>
              <a:gd name="connsiteY860" fmla="*/ 39678 h 6132967"/>
              <a:gd name="connsiteX861" fmla="*/ 2770514 w 5323222"/>
              <a:gd name="connsiteY861" fmla="*/ 44745 h 6132967"/>
              <a:gd name="connsiteX862" fmla="*/ 2750525 w 5323222"/>
              <a:gd name="connsiteY862" fmla="*/ 49852 h 6132967"/>
              <a:gd name="connsiteX863" fmla="*/ 2730652 w 5323222"/>
              <a:gd name="connsiteY863" fmla="*/ 55273 h 6132967"/>
              <a:gd name="connsiteX864" fmla="*/ 2711091 w 5323222"/>
              <a:gd name="connsiteY864" fmla="*/ 60577 h 6132967"/>
              <a:gd name="connsiteX865" fmla="*/ 2691607 w 5323222"/>
              <a:gd name="connsiteY865" fmla="*/ 66565 h 6132967"/>
              <a:gd name="connsiteX866" fmla="*/ 2672492 w 5323222"/>
              <a:gd name="connsiteY866" fmla="*/ 72593 h 6132967"/>
              <a:gd name="connsiteX867" fmla="*/ 2653652 w 5323222"/>
              <a:gd name="connsiteY867" fmla="*/ 78876 h 6132967"/>
              <a:gd name="connsiteX868" fmla="*/ 2635239 w 5323222"/>
              <a:gd name="connsiteY868" fmla="*/ 85355 h 6132967"/>
              <a:gd name="connsiteX869" fmla="*/ 2616943 w 5323222"/>
              <a:gd name="connsiteY869" fmla="*/ 92148 h 6132967"/>
              <a:gd name="connsiteX870" fmla="*/ 2599076 w 5323222"/>
              <a:gd name="connsiteY870" fmla="*/ 99137 h 6132967"/>
              <a:gd name="connsiteX871" fmla="*/ 2581422 w 5323222"/>
              <a:gd name="connsiteY871" fmla="*/ 106224 h 6132967"/>
              <a:gd name="connsiteX872" fmla="*/ 2568988 w 5323222"/>
              <a:gd name="connsiteY872" fmla="*/ 111551 h 6132967"/>
              <a:gd name="connsiteX873" fmla="*/ 2556553 w 5323222"/>
              <a:gd name="connsiteY873" fmla="*/ 116879 h 6132967"/>
              <a:gd name="connsiteX874" fmla="*/ 2544119 w 5323222"/>
              <a:gd name="connsiteY874" fmla="*/ 122207 h 6132967"/>
              <a:gd name="connsiteX875" fmla="*/ 2531743 w 5323222"/>
              <a:gd name="connsiteY875" fmla="*/ 127692 h 6132967"/>
              <a:gd name="connsiteX876" fmla="*/ 2519581 w 5323222"/>
              <a:gd name="connsiteY876" fmla="*/ 133274 h 6132967"/>
              <a:gd name="connsiteX877" fmla="*/ 2507262 w 5323222"/>
              <a:gd name="connsiteY877" fmla="*/ 138915 h 6132967"/>
              <a:gd name="connsiteX878" fmla="*/ 2495158 w 5323222"/>
              <a:gd name="connsiteY878" fmla="*/ 144653 h 6132967"/>
              <a:gd name="connsiteX879" fmla="*/ 2483054 w 5323222"/>
              <a:gd name="connsiteY879" fmla="*/ 150392 h 6132967"/>
              <a:gd name="connsiteX880" fmla="*/ 2470950 w 5323222"/>
              <a:gd name="connsiteY880" fmla="*/ 156131 h 6132967"/>
              <a:gd name="connsiteX881" fmla="*/ 2458748 w 5323222"/>
              <a:gd name="connsiteY881" fmla="*/ 162085 h 6132967"/>
              <a:gd name="connsiteX882" fmla="*/ 2446916 w 5323222"/>
              <a:gd name="connsiteY882" fmla="*/ 168078 h 6132967"/>
              <a:gd name="connsiteX883" fmla="*/ 2434987 w 5323222"/>
              <a:gd name="connsiteY883" fmla="*/ 174287 h 6132967"/>
              <a:gd name="connsiteX884" fmla="*/ 2411225 w 5323222"/>
              <a:gd name="connsiteY884" fmla="*/ 186488 h 6132967"/>
              <a:gd name="connsiteX885" fmla="*/ 2387853 w 5323222"/>
              <a:gd name="connsiteY885" fmla="*/ 199257 h 6132967"/>
              <a:gd name="connsiteX886" fmla="*/ 2364324 w 5323222"/>
              <a:gd name="connsiteY886" fmla="*/ 212084 h 6132967"/>
              <a:gd name="connsiteX887" fmla="*/ 2341282 w 5323222"/>
              <a:gd name="connsiteY887" fmla="*/ 225265 h 6132967"/>
              <a:gd name="connsiteX888" fmla="*/ 2318298 w 5323222"/>
              <a:gd name="connsiteY888" fmla="*/ 238601 h 6132967"/>
              <a:gd name="connsiteX889" fmla="*/ 2295586 w 5323222"/>
              <a:gd name="connsiteY889" fmla="*/ 252193 h 6132967"/>
              <a:gd name="connsiteX890" fmla="*/ 2272835 w 5323222"/>
              <a:gd name="connsiteY890" fmla="*/ 266154 h 6132967"/>
              <a:gd name="connsiteX891" fmla="*/ 2250512 w 5323222"/>
              <a:gd name="connsiteY891" fmla="*/ 280314 h 6132967"/>
              <a:gd name="connsiteX892" fmla="*/ 2228304 w 5323222"/>
              <a:gd name="connsiteY892" fmla="*/ 294785 h 6132967"/>
              <a:gd name="connsiteX893" fmla="*/ 2206312 w 5323222"/>
              <a:gd name="connsiteY893" fmla="*/ 309355 h 6132967"/>
              <a:gd name="connsiteX894" fmla="*/ 2195432 w 5323222"/>
              <a:gd name="connsiteY894" fmla="*/ 316953 h 6132967"/>
              <a:gd name="connsiteX895" fmla="*/ 2184650 w 5323222"/>
              <a:gd name="connsiteY895" fmla="*/ 324336 h 6132967"/>
              <a:gd name="connsiteX896" fmla="*/ 2173770 w 5323222"/>
              <a:gd name="connsiteY896" fmla="*/ 331934 h 6132967"/>
              <a:gd name="connsiteX897" fmla="*/ 2163261 w 5323222"/>
              <a:gd name="connsiteY897" fmla="*/ 339571 h 6132967"/>
              <a:gd name="connsiteX898" fmla="*/ 2152595 w 5323222"/>
              <a:gd name="connsiteY898" fmla="*/ 347268 h 6132967"/>
              <a:gd name="connsiteX899" fmla="*/ 2142144 w 5323222"/>
              <a:gd name="connsiteY899" fmla="*/ 355062 h 6132967"/>
              <a:gd name="connsiteX900" fmla="*/ 2131536 w 5323222"/>
              <a:gd name="connsiteY900" fmla="*/ 362914 h 6132967"/>
              <a:gd name="connsiteX901" fmla="*/ 2121045 w 5323222"/>
              <a:gd name="connsiteY901" fmla="*/ 371079 h 6132967"/>
              <a:gd name="connsiteX902" fmla="*/ 2110808 w 5323222"/>
              <a:gd name="connsiteY902" fmla="*/ 378972 h 6132967"/>
              <a:gd name="connsiteX903" fmla="*/ 2100531 w 5323222"/>
              <a:gd name="connsiteY903" fmla="*/ 387236 h 6132967"/>
              <a:gd name="connsiteX904" fmla="*/ 2090352 w 5323222"/>
              <a:gd name="connsiteY904" fmla="*/ 395285 h 6132967"/>
              <a:gd name="connsiteX905" fmla="*/ 2080133 w 5323222"/>
              <a:gd name="connsiteY905" fmla="*/ 403705 h 6132967"/>
              <a:gd name="connsiteX906" fmla="*/ 2070013 w 5323222"/>
              <a:gd name="connsiteY906" fmla="*/ 411910 h 6132967"/>
              <a:gd name="connsiteX907" fmla="*/ 2060008 w 5323222"/>
              <a:gd name="connsiteY907" fmla="*/ 420428 h 6132967"/>
              <a:gd name="connsiteX908" fmla="*/ 2050160 w 5323222"/>
              <a:gd name="connsiteY908" fmla="*/ 428888 h 6132967"/>
              <a:gd name="connsiteX909" fmla="*/ 2040213 w 5323222"/>
              <a:gd name="connsiteY909" fmla="*/ 437563 h 6132967"/>
              <a:gd name="connsiteX910" fmla="*/ 2030481 w 5323222"/>
              <a:gd name="connsiteY910" fmla="*/ 446336 h 6132967"/>
              <a:gd name="connsiteX911" fmla="*/ 2020691 w 5323222"/>
              <a:gd name="connsiteY911" fmla="*/ 454952 h 6132967"/>
              <a:gd name="connsiteX912" fmla="*/ 2011115 w 5323222"/>
              <a:gd name="connsiteY912" fmla="*/ 463667 h 6132967"/>
              <a:gd name="connsiteX913" fmla="*/ 2001441 w 5323222"/>
              <a:gd name="connsiteY913" fmla="*/ 472596 h 6132967"/>
              <a:gd name="connsiteX914" fmla="*/ 1991923 w 5323222"/>
              <a:gd name="connsiteY914" fmla="*/ 481468 h 6132967"/>
              <a:gd name="connsiteX915" fmla="*/ 1982522 w 5323222"/>
              <a:gd name="connsiteY915" fmla="*/ 490651 h 6132967"/>
              <a:gd name="connsiteX916" fmla="*/ 1973004 w 5323222"/>
              <a:gd name="connsiteY916" fmla="*/ 499523 h 6132967"/>
              <a:gd name="connsiteX917" fmla="*/ 1963603 w 5323222"/>
              <a:gd name="connsiteY917" fmla="*/ 508706 h 6132967"/>
              <a:gd name="connsiteX918" fmla="*/ 1954572 w 5323222"/>
              <a:gd name="connsiteY918" fmla="*/ 517931 h 6132967"/>
              <a:gd name="connsiteX919" fmla="*/ 1945327 w 5323222"/>
              <a:gd name="connsiteY919" fmla="*/ 527057 h 6132967"/>
              <a:gd name="connsiteX920" fmla="*/ 1936198 w 5323222"/>
              <a:gd name="connsiteY920" fmla="*/ 536496 h 6132967"/>
              <a:gd name="connsiteX921" fmla="*/ 1927225 w 5323222"/>
              <a:gd name="connsiteY921" fmla="*/ 545876 h 6132967"/>
              <a:gd name="connsiteX922" fmla="*/ 1918096 w 5323222"/>
              <a:gd name="connsiteY922" fmla="*/ 555315 h 6132967"/>
              <a:gd name="connsiteX923" fmla="*/ 1909338 w 5323222"/>
              <a:gd name="connsiteY923" fmla="*/ 564794 h 6132967"/>
              <a:gd name="connsiteX924" fmla="*/ 1900325 w 5323222"/>
              <a:gd name="connsiteY924" fmla="*/ 574545 h 6132967"/>
              <a:gd name="connsiteX925" fmla="*/ 1891781 w 5323222"/>
              <a:gd name="connsiteY925" fmla="*/ 584123 h 6132967"/>
              <a:gd name="connsiteX926" fmla="*/ 1883080 w 5323222"/>
              <a:gd name="connsiteY926" fmla="*/ 593758 h 6132967"/>
              <a:gd name="connsiteX927" fmla="*/ 1874282 w 5323222"/>
              <a:gd name="connsiteY927" fmla="*/ 603607 h 6132967"/>
              <a:gd name="connsiteX928" fmla="*/ 1865756 w 5323222"/>
              <a:gd name="connsiteY928" fmla="*/ 613712 h 6132967"/>
              <a:gd name="connsiteX929" fmla="*/ 1857172 w 5323222"/>
              <a:gd name="connsiteY929" fmla="*/ 623660 h 6132967"/>
              <a:gd name="connsiteX930" fmla="*/ 1848958 w 5323222"/>
              <a:gd name="connsiteY930" fmla="*/ 633648 h 6132967"/>
              <a:gd name="connsiteX931" fmla="*/ 1840490 w 5323222"/>
              <a:gd name="connsiteY931" fmla="*/ 643910 h 6132967"/>
              <a:gd name="connsiteX932" fmla="*/ 1832335 w 5323222"/>
              <a:gd name="connsiteY932" fmla="*/ 654054 h 6132967"/>
              <a:gd name="connsiteX933" fmla="*/ 1824296 w 5323222"/>
              <a:gd name="connsiteY933" fmla="*/ 664511 h 6132967"/>
              <a:gd name="connsiteX934" fmla="*/ 1816101 w 5323222"/>
              <a:gd name="connsiteY934" fmla="*/ 675027 h 6132967"/>
              <a:gd name="connsiteX935" fmla="*/ 1808218 w 5323222"/>
              <a:gd name="connsiteY935" fmla="*/ 685426 h 6132967"/>
              <a:gd name="connsiteX936" fmla="*/ 1800335 w 5323222"/>
              <a:gd name="connsiteY936" fmla="*/ 695826 h 6132967"/>
              <a:gd name="connsiteX937" fmla="*/ 1792412 w 5323222"/>
              <a:gd name="connsiteY937" fmla="*/ 706596 h 6132967"/>
              <a:gd name="connsiteX938" fmla="*/ 1784801 w 5323222"/>
              <a:gd name="connsiteY938" fmla="*/ 717250 h 6132967"/>
              <a:gd name="connsiteX939" fmla="*/ 1777249 w 5323222"/>
              <a:gd name="connsiteY939" fmla="*/ 728061 h 6132967"/>
              <a:gd name="connsiteX940" fmla="*/ 1769599 w 5323222"/>
              <a:gd name="connsiteY940" fmla="*/ 739086 h 6132967"/>
              <a:gd name="connsiteX941" fmla="*/ 1762261 w 5323222"/>
              <a:gd name="connsiteY941" fmla="*/ 749995 h 6132967"/>
              <a:gd name="connsiteX942" fmla="*/ 1756211 w 5323222"/>
              <a:gd name="connsiteY942" fmla="*/ 758990 h 6132967"/>
              <a:gd name="connsiteX943" fmla="*/ 1742622 w 5323222"/>
              <a:gd name="connsiteY943" fmla="*/ 738924 h 6132967"/>
              <a:gd name="connsiteX944" fmla="*/ 1713296 w 5323222"/>
              <a:gd name="connsiteY944" fmla="*/ 694890 h 6132967"/>
              <a:gd name="connsiteX945" fmla="*/ 1684022 w 5323222"/>
              <a:gd name="connsiteY945" fmla="*/ 651162 h 6132967"/>
              <a:gd name="connsiteX946" fmla="*/ 1663392 w 5323222"/>
              <a:gd name="connsiteY946" fmla="*/ 621573 h 6132967"/>
              <a:gd name="connsiteX947" fmla="*/ 1642560 w 5323222"/>
              <a:gd name="connsiteY947" fmla="*/ 592644 h 6132967"/>
              <a:gd name="connsiteX948" fmla="*/ 1621277 w 5323222"/>
              <a:gd name="connsiteY948" fmla="*/ 564728 h 6132967"/>
              <a:gd name="connsiteX949" fmla="*/ 1599541 w 5323222"/>
              <a:gd name="connsiteY949" fmla="*/ 537824 h 6132967"/>
              <a:gd name="connsiteX950" fmla="*/ 1577302 w 5323222"/>
              <a:gd name="connsiteY950" fmla="*/ 511630 h 6132967"/>
              <a:gd name="connsiteX951" fmla="*/ 1554914 w 5323222"/>
              <a:gd name="connsiteY951" fmla="*/ 486399 h 6132967"/>
              <a:gd name="connsiteX952" fmla="*/ 1531769 w 5323222"/>
              <a:gd name="connsiteY952" fmla="*/ 462232 h 6132967"/>
              <a:gd name="connsiteX953" fmla="*/ 1508477 w 5323222"/>
              <a:gd name="connsiteY953" fmla="*/ 439027 h 6132967"/>
              <a:gd name="connsiteX954" fmla="*/ 1485086 w 5323222"/>
              <a:gd name="connsiteY954" fmla="*/ 417087 h 6132967"/>
              <a:gd name="connsiteX955" fmla="*/ 1460836 w 5323222"/>
              <a:gd name="connsiteY955" fmla="*/ 395605 h 6132967"/>
              <a:gd name="connsiteX956" fmla="*/ 1436793 w 5323222"/>
              <a:gd name="connsiteY956" fmla="*/ 375337 h 6132967"/>
              <a:gd name="connsiteX957" fmla="*/ 1412297 w 5323222"/>
              <a:gd name="connsiteY957" fmla="*/ 356082 h 6132967"/>
              <a:gd name="connsiteX958" fmla="*/ 1387298 w 5323222"/>
              <a:gd name="connsiteY958" fmla="*/ 337538 h 6132967"/>
              <a:gd name="connsiteX959" fmla="*/ 1362201 w 5323222"/>
              <a:gd name="connsiteY959" fmla="*/ 320258 h 6132967"/>
              <a:gd name="connsiteX960" fmla="*/ 1336955 w 5323222"/>
              <a:gd name="connsiteY960" fmla="*/ 303940 h 6132967"/>
              <a:gd name="connsiteX961" fmla="*/ 1311205 w 5323222"/>
              <a:gd name="connsiteY961" fmla="*/ 288332 h 6132967"/>
              <a:gd name="connsiteX962" fmla="*/ 1285358 w 5323222"/>
              <a:gd name="connsiteY962" fmla="*/ 273988 h 6132967"/>
              <a:gd name="connsiteX963" fmla="*/ 1259361 w 5323222"/>
              <a:gd name="connsiteY963" fmla="*/ 260607 h 6132967"/>
              <a:gd name="connsiteX964" fmla="*/ 1232913 w 5323222"/>
              <a:gd name="connsiteY964" fmla="*/ 248239 h 6132967"/>
              <a:gd name="connsiteX965" fmla="*/ 1206619 w 5323222"/>
              <a:gd name="connsiteY965" fmla="*/ 236781 h 6132967"/>
              <a:gd name="connsiteX966" fmla="*/ 1179873 w 5323222"/>
              <a:gd name="connsiteY966" fmla="*/ 226337 h 6132967"/>
              <a:gd name="connsiteX967" fmla="*/ 1152978 w 5323222"/>
              <a:gd name="connsiteY967" fmla="*/ 216854 h 6132967"/>
              <a:gd name="connsiteX968" fmla="*/ 1125985 w 5323222"/>
              <a:gd name="connsiteY968" fmla="*/ 208637 h 6132967"/>
              <a:gd name="connsiteX969" fmla="*/ 1098792 w 5323222"/>
              <a:gd name="connsiteY969" fmla="*/ 201079 h 6132967"/>
              <a:gd name="connsiteX970" fmla="*/ 1071502 w 5323222"/>
              <a:gd name="connsiteY970" fmla="*/ 194785 h 6132967"/>
              <a:gd name="connsiteX971" fmla="*/ 1044062 w 5323222"/>
              <a:gd name="connsiteY971" fmla="*/ 189453 h 6132967"/>
              <a:gd name="connsiteX972" fmla="*/ 1016777 w 5323222"/>
              <a:gd name="connsiteY972" fmla="*/ 185031 h 6132967"/>
              <a:gd name="connsiteX973" fmla="*/ 989395 w 5323222"/>
              <a:gd name="connsiteY973" fmla="*/ 181874 h 6132967"/>
              <a:gd name="connsiteX974" fmla="*/ 961509 w 5323222"/>
              <a:gd name="connsiteY974" fmla="*/ 179428 h 6132967"/>
              <a:gd name="connsiteX975" fmla="*/ 933828 w 5323222"/>
              <a:gd name="connsiteY975" fmla="*/ 178195 h 6132967"/>
              <a:gd name="connsiteX976" fmla="*/ 906051 w 5323222"/>
              <a:gd name="connsiteY976" fmla="*/ 178227 h 6132967"/>
              <a:gd name="connsiteX977" fmla="*/ 878629 w 5323222"/>
              <a:gd name="connsiteY977" fmla="*/ 178512 h 6132967"/>
              <a:gd name="connsiteX978" fmla="*/ 864717 w 5323222"/>
              <a:gd name="connsiteY978" fmla="*/ 179312 h 6132967"/>
              <a:gd name="connsiteX979" fmla="*/ 850553 w 5323222"/>
              <a:gd name="connsiteY979" fmla="*/ 180468 h 6132967"/>
              <a:gd name="connsiteX980" fmla="*/ 836745 w 5323222"/>
              <a:gd name="connsiteY980" fmla="*/ 181875 h 6132967"/>
              <a:gd name="connsiteX981" fmla="*/ 822684 w 5323222"/>
              <a:gd name="connsiteY981" fmla="*/ 183637 h 6132967"/>
              <a:gd name="connsiteX982" fmla="*/ 808978 w 5323222"/>
              <a:gd name="connsiteY982" fmla="*/ 185651 h 6132967"/>
              <a:gd name="connsiteX983" fmla="*/ 794969 w 5323222"/>
              <a:gd name="connsiteY983" fmla="*/ 187717 h 6132967"/>
              <a:gd name="connsiteX984" fmla="*/ 781315 w 5323222"/>
              <a:gd name="connsiteY984" fmla="*/ 190034 h 6132967"/>
              <a:gd name="connsiteX985" fmla="*/ 767460 w 5323222"/>
              <a:gd name="connsiteY985" fmla="*/ 193010 h 6132967"/>
              <a:gd name="connsiteX986" fmla="*/ 753605 w 5323222"/>
              <a:gd name="connsiteY986" fmla="*/ 195987 h 6132967"/>
              <a:gd name="connsiteX987" fmla="*/ 739751 w 5323222"/>
              <a:gd name="connsiteY987" fmla="*/ 198962 h 6132967"/>
              <a:gd name="connsiteX988" fmla="*/ 726303 w 5323222"/>
              <a:gd name="connsiteY988" fmla="*/ 202494 h 6132967"/>
              <a:gd name="connsiteX989" fmla="*/ 712602 w 5323222"/>
              <a:gd name="connsiteY989" fmla="*/ 206380 h 6132967"/>
              <a:gd name="connsiteX990" fmla="*/ 699206 w 5323222"/>
              <a:gd name="connsiteY990" fmla="*/ 210214 h 6132967"/>
              <a:gd name="connsiteX991" fmla="*/ 685609 w 5323222"/>
              <a:gd name="connsiteY991" fmla="*/ 214707 h 6132967"/>
              <a:gd name="connsiteX992" fmla="*/ 672011 w 5323222"/>
              <a:gd name="connsiteY992" fmla="*/ 219200 h 6132967"/>
              <a:gd name="connsiteX993" fmla="*/ 658769 w 5323222"/>
              <a:gd name="connsiteY993" fmla="*/ 223946 h 6132967"/>
              <a:gd name="connsiteX994" fmla="*/ 645275 w 5323222"/>
              <a:gd name="connsiteY994" fmla="*/ 229046 h 6132967"/>
              <a:gd name="connsiteX995" fmla="*/ 631781 w 5323222"/>
              <a:gd name="connsiteY995" fmla="*/ 234146 h 6132967"/>
              <a:gd name="connsiteX996" fmla="*/ 618693 w 5323222"/>
              <a:gd name="connsiteY996" fmla="*/ 239801 h 6132967"/>
              <a:gd name="connsiteX997" fmla="*/ 605354 w 5323222"/>
              <a:gd name="connsiteY997" fmla="*/ 245811 h 6132967"/>
              <a:gd name="connsiteX998" fmla="*/ 592014 w 5323222"/>
              <a:gd name="connsiteY998" fmla="*/ 251821 h 6132967"/>
              <a:gd name="connsiteX999" fmla="*/ 579029 w 5323222"/>
              <a:gd name="connsiteY999" fmla="*/ 258084 h 6132967"/>
              <a:gd name="connsiteX1000" fmla="*/ 566045 w 5323222"/>
              <a:gd name="connsiteY1000" fmla="*/ 264345 h 6132967"/>
              <a:gd name="connsiteX1001" fmla="*/ 552911 w 5323222"/>
              <a:gd name="connsiteY1001" fmla="*/ 271569 h 6132967"/>
              <a:gd name="connsiteX1002" fmla="*/ 540029 w 5323222"/>
              <a:gd name="connsiteY1002" fmla="*/ 278438 h 6132967"/>
              <a:gd name="connsiteX1003" fmla="*/ 527199 w 5323222"/>
              <a:gd name="connsiteY1003" fmla="*/ 285611 h 6132967"/>
              <a:gd name="connsiteX1004" fmla="*/ 514421 w 5323222"/>
              <a:gd name="connsiteY1004" fmla="*/ 293087 h 6132967"/>
              <a:gd name="connsiteX1005" fmla="*/ 501997 w 5323222"/>
              <a:gd name="connsiteY1005" fmla="*/ 300815 h 6132967"/>
              <a:gd name="connsiteX1006" fmla="*/ 489321 w 5323222"/>
              <a:gd name="connsiteY1006" fmla="*/ 308897 h 6132967"/>
              <a:gd name="connsiteX1007" fmla="*/ 476949 w 5323222"/>
              <a:gd name="connsiteY1007" fmla="*/ 316928 h 6132967"/>
              <a:gd name="connsiteX1008" fmla="*/ 464324 w 5323222"/>
              <a:gd name="connsiteY1008" fmla="*/ 325315 h 6132967"/>
              <a:gd name="connsiteX1009" fmla="*/ 452107 w 5323222"/>
              <a:gd name="connsiteY1009" fmla="*/ 334256 h 6132967"/>
              <a:gd name="connsiteX1010" fmla="*/ 439838 w 5323222"/>
              <a:gd name="connsiteY1010" fmla="*/ 342894 h 6132967"/>
              <a:gd name="connsiteX1011" fmla="*/ 427671 w 5323222"/>
              <a:gd name="connsiteY1011" fmla="*/ 352139 h 6132967"/>
              <a:gd name="connsiteX1012" fmla="*/ 415505 w 5323222"/>
              <a:gd name="connsiteY1012" fmla="*/ 361384 h 6132967"/>
              <a:gd name="connsiteX1013" fmla="*/ 403746 w 5323222"/>
              <a:gd name="connsiteY1013" fmla="*/ 371185 h 6132967"/>
              <a:gd name="connsiteX1014" fmla="*/ 391985 w 5323222"/>
              <a:gd name="connsiteY1014" fmla="*/ 380985 h 6132967"/>
              <a:gd name="connsiteX1015" fmla="*/ 380581 w 5323222"/>
              <a:gd name="connsiteY1015" fmla="*/ 391036 h 6132967"/>
              <a:gd name="connsiteX1016" fmla="*/ 369228 w 5323222"/>
              <a:gd name="connsiteY1016" fmla="*/ 401393 h 6132967"/>
              <a:gd name="connsiteX1017" fmla="*/ 357623 w 5323222"/>
              <a:gd name="connsiteY1017" fmla="*/ 412103 h 6132967"/>
              <a:gd name="connsiteX1018" fmla="*/ 346321 w 5323222"/>
              <a:gd name="connsiteY1018" fmla="*/ 422762 h 6132967"/>
              <a:gd name="connsiteX1019" fmla="*/ 335122 w 5323222"/>
              <a:gd name="connsiteY1019" fmla="*/ 434028 h 6132967"/>
              <a:gd name="connsiteX1020" fmla="*/ 324277 w 5323222"/>
              <a:gd name="connsiteY1020" fmla="*/ 445546 h 6132967"/>
              <a:gd name="connsiteX1021" fmla="*/ 313130 w 5323222"/>
              <a:gd name="connsiteY1021" fmla="*/ 457115 h 6132967"/>
              <a:gd name="connsiteX1022" fmla="*/ 302641 w 5323222"/>
              <a:gd name="connsiteY1022" fmla="*/ 468884 h 6132967"/>
              <a:gd name="connsiteX1023" fmla="*/ 292255 w 5323222"/>
              <a:gd name="connsiteY1023" fmla="*/ 481262 h 6132967"/>
              <a:gd name="connsiteX1024" fmla="*/ 281515 w 5323222"/>
              <a:gd name="connsiteY1024" fmla="*/ 493386 h 6132967"/>
              <a:gd name="connsiteX1025" fmla="*/ 271180 w 5323222"/>
              <a:gd name="connsiteY1025" fmla="*/ 506067 h 6132967"/>
              <a:gd name="connsiteX1026" fmla="*/ 260897 w 5323222"/>
              <a:gd name="connsiteY1026" fmla="*/ 519049 h 6132967"/>
              <a:gd name="connsiteX1027" fmla="*/ 250614 w 5323222"/>
              <a:gd name="connsiteY1027" fmla="*/ 532032 h 6132967"/>
              <a:gd name="connsiteX1028" fmla="*/ 241041 w 5323222"/>
              <a:gd name="connsiteY1028" fmla="*/ 545521 h 6132967"/>
              <a:gd name="connsiteX1029" fmla="*/ 231164 w 5323222"/>
              <a:gd name="connsiteY1029" fmla="*/ 559059 h 6132967"/>
              <a:gd name="connsiteX1030" fmla="*/ 221339 w 5323222"/>
              <a:gd name="connsiteY1030" fmla="*/ 572901 h 6132967"/>
              <a:gd name="connsiteX1031" fmla="*/ 211869 w 5323222"/>
              <a:gd name="connsiteY1031" fmla="*/ 586996 h 6132967"/>
              <a:gd name="connsiteX1032" fmla="*/ 202702 w 5323222"/>
              <a:gd name="connsiteY1032" fmla="*/ 601039 h 6132967"/>
              <a:gd name="connsiteX1033" fmla="*/ 193335 w 5323222"/>
              <a:gd name="connsiteY1033" fmla="*/ 615739 h 6132967"/>
              <a:gd name="connsiteX1034" fmla="*/ 184271 w 5323222"/>
              <a:gd name="connsiteY1034" fmla="*/ 630389 h 6132967"/>
              <a:gd name="connsiteX1035" fmla="*/ 175311 w 5323222"/>
              <a:gd name="connsiteY1035" fmla="*/ 645645 h 6132967"/>
              <a:gd name="connsiteX1036" fmla="*/ 166351 w 5323222"/>
              <a:gd name="connsiteY1036" fmla="*/ 660901 h 6132967"/>
              <a:gd name="connsiteX1037" fmla="*/ 158047 w 5323222"/>
              <a:gd name="connsiteY1037" fmla="*/ 676358 h 6132967"/>
              <a:gd name="connsiteX1038" fmla="*/ 149493 w 5323222"/>
              <a:gd name="connsiteY1038" fmla="*/ 692170 h 6132967"/>
              <a:gd name="connsiteX1039" fmla="*/ 140939 w 5323222"/>
              <a:gd name="connsiteY1039" fmla="*/ 707982 h 6132967"/>
              <a:gd name="connsiteX1040" fmla="*/ 133043 w 5323222"/>
              <a:gd name="connsiteY1040" fmla="*/ 723994 h 6132967"/>
              <a:gd name="connsiteX1041" fmla="*/ 124946 w 5323222"/>
              <a:gd name="connsiteY1041" fmla="*/ 740664 h 6132967"/>
              <a:gd name="connsiteX1042" fmla="*/ 117509 w 5323222"/>
              <a:gd name="connsiteY1042" fmla="*/ 757536 h 6132967"/>
              <a:gd name="connsiteX1043" fmla="*/ 110426 w 5323222"/>
              <a:gd name="connsiteY1043" fmla="*/ 774658 h 6132967"/>
              <a:gd name="connsiteX1044" fmla="*/ 103698 w 5323222"/>
              <a:gd name="connsiteY1044" fmla="*/ 792033 h 6132967"/>
              <a:gd name="connsiteX1045" fmla="*/ 96666 w 5323222"/>
              <a:gd name="connsiteY1045" fmla="*/ 809459 h 6132967"/>
              <a:gd name="connsiteX1046" fmla="*/ 90293 w 5323222"/>
              <a:gd name="connsiteY1046" fmla="*/ 827086 h 6132967"/>
              <a:gd name="connsiteX1047" fmla="*/ 83919 w 5323222"/>
              <a:gd name="connsiteY1047" fmla="*/ 844713 h 6132967"/>
              <a:gd name="connsiteX1048" fmla="*/ 77850 w 5323222"/>
              <a:gd name="connsiteY1048" fmla="*/ 862288 h 6132967"/>
              <a:gd name="connsiteX1049" fmla="*/ 72135 w 5323222"/>
              <a:gd name="connsiteY1049" fmla="*/ 880115 h 6132967"/>
              <a:gd name="connsiteX1050" fmla="*/ 66168 w 5323222"/>
              <a:gd name="connsiteY1050" fmla="*/ 898297 h 6132967"/>
              <a:gd name="connsiteX1051" fmla="*/ 60808 w 5323222"/>
              <a:gd name="connsiteY1051" fmla="*/ 916376 h 6132967"/>
              <a:gd name="connsiteX1052" fmla="*/ 55551 w 5323222"/>
              <a:gd name="connsiteY1052" fmla="*/ 935062 h 6132967"/>
              <a:gd name="connsiteX1053" fmla="*/ 50850 w 5323222"/>
              <a:gd name="connsiteY1053" fmla="*/ 953342 h 6132967"/>
              <a:gd name="connsiteX1054" fmla="*/ 45845 w 5323222"/>
              <a:gd name="connsiteY1054" fmla="*/ 971673 h 6132967"/>
              <a:gd name="connsiteX1055" fmla="*/ 41550 w 5323222"/>
              <a:gd name="connsiteY1055" fmla="*/ 990507 h 6132967"/>
              <a:gd name="connsiteX1056" fmla="*/ 36900 w 5323222"/>
              <a:gd name="connsiteY1056" fmla="*/ 1009090 h 6132967"/>
              <a:gd name="connsiteX1057" fmla="*/ 32908 w 5323222"/>
              <a:gd name="connsiteY1057" fmla="*/ 1027873 h 6132967"/>
              <a:gd name="connsiteX1058" fmla="*/ 29019 w 5323222"/>
              <a:gd name="connsiteY1058" fmla="*/ 1047263 h 6132967"/>
              <a:gd name="connsiteX1059" fmla="*/ 25331 w 5323222"/>
              <a:gd name="connsiteY1059" fmla="*/ 1065995 h 6132967"/>
              <a:gd name="connsiteX1060" fmla="*/ 22049 w 5323222"/>
              <a:gd name="connsiteY1060" fmla="*/ 1085282 h 6132967"/>
              <a:gd name="connsiteX1061" fmla="*/ 18767 w 5323222"/>
              <a:gd name="connsiteY1061" fmla="*/ 1104569 h 6132967"/>
              <a:gd name="connsiteX1062" fmla="*/ 15840 w 5323222"/>
              <a:gd name="connsiteY1062" fmla="*/ 1124109 h 6132967"/>
              <a:gd name="connsiteX1063" fmla="*/ 13217 w 5323222"/>
              <a:gd name="connsiteY1063" fmla="*/ 1143597 h 6132967"/>
              <a:gd name="connsiteX1064" fmla="*/ 10897 w 5323222"/>
              <a:gd name="connsiteY1064" fmla="*/ 1163032 h 6132967"/>
              <a:gd name="connsiteX1065" fmla="*/ 8577 w 5323222"/>
              <a:gd name="connsiteY1065" fmla="*/ 1182469 h 6132967"/>
              <a:gd name="connsiteX1066" fmla="*/ 6715 w 5323222"/>
              <a:gd name="connsiteY1066" fmla="*/ 1202764 h 6132967"/>
              <a:gd name="connsiteX1067" fmla="*/ 5053 w 5323222"/>
              <a:gd name="connsiteY1067" fmla="*/ 1222400 h 6132967"/>
              <a:gd name="connsiteX1068" fmla="*/ 3443 w 5323222"/>
              <a:gd name="connsiteY1068" fmla="*/ 1242340 h 6132967"/>
              <a:gd name="connsiteX1069" fmla="*/ 2136 w 5323222"/>
              <a:gd name="connsiteY1069" fmla="*/ 1262228 h 6132967"/>
              <a:gd name="connsiteX1070" fmla="*/ 1539 w 5323222"/>
              <a:gd name="connsiteY1070" fmla="*/ 1282621 h 6132967"/>
              <a:gd name="connsiteX1071" fmla="*/ 587 w 5323222"/>
              <a:gd name="connsiteY1071" fmla="*/ 1302761 h 6132967"/>
              <a:gd name="connsiteX1072" fmla="*/ 294 w 5323222"/>
              <a:gd name="connsiteY1072" fmla="*/ 1323102 h 6132967"/>
              <a:gd name="connsiteX1073" fmla="*/ 0 w 5323222"/>
              <a:gd name="connsiteY1073" fmla="*/ 1343442 h 6132967"/>
              <a:gd name="connsiteX1074" fmla="*/ 62 w 5323222"/>
              <a:gd name="connsiteY1074" fmla="*/ 1364035 h 6132967"/>
              <a:gd name="connsiteX1075" fmla="*/ 479 w 5323222"/>
              <a:gd name="connsiteY1075" fmla="*/ 1384880 h 6132967"/>
              <a:gd name="connsiteX1076" fmla="*/ 946 w 5323222"/>
              <a:gd name="connsiteY1076" fmla="*/ 1406028 h 6132967"/>
              <a:gd name="connsiteX1077" fmla="*/ 1666 w 5323222"/>
              <a:gd name="connsiteY1077" fmla="*/ 1426821 h 6132967"/>
              <a:gd name="connsiteX1078" fmla="*/ 2741 w 5323222"/>
              <a:gd name="connsiteY1078" fmla="*/ 1447866 h 6132967"/>
              <a:gd name="connsiteX1079" fmla="*/ 4119 w 5323222"/>
              <a:gd name="connsiteY1079" fmla="*/ 1468860 h 6132967"/>
              <a:gd name="connsiteX1080" fmla="*/ 5497 w 5323222"/>
              <a:gd name="connsiteY1080" fmla="*/ 1489853 h 6132967"/>
              <a:gd name="connsiteX1081" fmla="*/ 7281 w 5323222"/>
              <a:gd name="connsiteY1081" fmla="*/ 1511402 h 6132967"/>
              <a:gd name="connsiteX1082" fmla="*/ 8659 w 5323222"/>
              <a:gd name="connsiteY1082" fmla="*/ 1532396 h 6132967"/>
              <a:gd name="connsiteX1083" fmla="*/ 10748 w 5323222"/>
              <a:gd name="connsiteY1083" fmla="*/ 1553893 h 6132967"/>
              <a:gd name="connsiteX1084" fmla="*/ 13140 w 5323222"/>
              <a:gd name="connsiteY1084" fmla="*/ 1575339 h 6132967"/>
              <a:gd name="connsiteX1085" fmla="*/ 15783 w 5323222"/>
              <a:gd name="connsiteY1085" fmla="*/ 1596431 h 6132967"/>
              <a:gd name="connsiteX1086" fmla="*/ 18529 w 5323222"/>
              <a:gd name="connsiteY1086" fmla="*/ 1618128 h 6132967"/>
              <a:gd name="connsiteX1087" fmla="*/ 21528 w 5323222"/>
              <a:gd name="connsiteY1087" fmla="*/ 1639471 h 6132967"/>
              <a:gd name="connsiteX1088" fmla="*/ 24577 w 5323222"/>
              <a:gd name="connsiteY1088" fmla="*/ 1661117 h 6132967"/>
              <a:gd name="connsiteX1089" fmla="*/ 27930 w 5323222"/>
              <a:gd name="connsiteY1089" fmla="*/ 1682711 h 6132967"/>
              <a:gd name="connsiteX1090" fmla="*/ 31587 w 5323222"/>
              <a:gd name="connsiteY1090" fmla="*/ 1704255 h 6132967"/>
              <a:gd name="connsiteX1091" fmla="*/ 35244 w 5323222"/>
              <a:gd name="connsiteY1091" fmla="*/ 1725798 h 6132967"/>
              <a:gd name="connsiteX1092" fmla="*/ 39256 w 5323222"/>
              <a:gd name="connsiteY1092" fmla="*/ 1747594 h 6132967"/>
              <a:gd name="connsiteX1093" fmla="*/ 43519 w 5323222"/>
              <a:gd name="connsiteY1093" fmla="*/ 1769034 h 6132967"/>
              <a:gd name="connsiteX1094" fmla="*/ 47834 w 5323222"/>
              <a:gd name="connsiteY1094" fmla="*/ 1790778 h 6132967"/>
              <a:gd name="connsiteX1095" fmla="*/ 52452 w 5323222"/>
              <a:gd name="connsiteY1095" fmla="*/ 1812470 h 6132967"/>
              <a:gd name="connsiteX1096" fmla="*/ 57323 w 5323222"/>
              <a:gd name="connsiteY1096" fmla="*/ 1833808 h 6132967"/>
              <a:gd name="connsiteX1097" fmla="*/ 62296 w 5323222"/>
              <a:gd name="connsiteY1097" fmla="*/ 1855752 h 6132967"/>
              <a:gd name="connsiteX1098" fmla="*/ 67521 w 5323222"/>
              <a:gd name="connsiteY1098" fmla="*/ 1877342 h 6132967"/>
              <a:gd name="connsiteX1099" fmla="*/ 73101 w 5323222"/>
              <a:gd name="connsiteY1099" fmla="*/ 1899182 h 6132967"/>
              <a:gd name="connsiteX1100" fmla="*/ 78630 w 5323222"/>
              <a:gd name="connsiteY1100" fmla="*/ 1920719 h 6132967"/>
              <a:gd name="connsiteX1101" fmla="*/ 84514 w 5323222"/>
              <a:gd name="connsiteY1101" fmla="*/ 1942509 h 6132967"/>
              <a:gd name="connsiteX1102" fmla="*/ 90346 w 5323222"/>
              <a:gd name="connsiteY1102" fmla="*/ 1963996 h 6132967"/>
              <a:gd name="connsiteX1103" fmla="*/ 96533 w 5323222"/>
              <a:gd name="connsiteY1103" fmla="*/ 1985734 h 6132967"/>
              <a:gd name="connsiteX1104" fmla="*/ 102972 w 5323222"/>
              <a:gd name="connsiteY1104" fmla="*/ 2007117 h 6132967"/>
              <a:gd name="connsiteX1105" fmla="*/ 109766 w 5323222"/>
              <a:gd name="connsiteY1105" fmla="*/ 2028752 h 6132967"/>
              <a:gd name="connsiteX1106" fmla="*/ 123456 w 5323222"/>
              <a:gd name="connsiteY1106" fmla="*/ 2072630 h 6132967"/>
              <a:gd name="connsiteX1107" fmla="*/ 137755 w 5323222"/>
              <a:gd name="connsiteY1107" fmla="*/ 2116403 h 6132967"/>
              <a:gd name="connsiteX1108" fmla="*/ 152963 w 5323222"/>
              <a:gd name="connsiteY1108" fmla="*/ 2160023 h 6132967"/>
              <a:gd name="connsiteX1109" fmla="*/ 168170 w 5323222"/>
              <a:gd name="connsiteY1109" fmla="*/ 2203643 h 6132967"/>
              <a:gd name="connsiteX1110" fmla="*/ 184237 w 5323222"/>
              <a:gd name="connsiteY1110" fmla="*/ 2246805 h 6132967"/>
              <a:gd name="connsiteX1111" fmla="*/ 200859 w 5323222"/>
              <a:gd name="connsiteY1111" fmla="*/ 2289559 h 6132967"/>
              <a:gd name="connsiteX1112" fmla="*/ 217481 w 5323222"/>
              <a:gd name="connsiteY1112" fmla="*/ 2332315 h 6132967"/>
              <a:gd name="connsiteX1113" fmla="*/ 235014 w 5323222"/>
              <a:gd name="connsiteY1113" fmla="*/ 2374916 h 6132967"/>
              <a:gd name="connsiteX1114" fmla="*/ 253050 w 5323222"/>
              <a:gd name="connsiteY1114" fmla="*/ 2416807 h 6132967"/>
              <a:gd name="connsiteX1115" fmla="*/ 271035 w 5323222"/>
              <a:gd name="connsiteY1115" fmla="*/ 2458395 h 6132967"/>
              <a:gd name="connsiteX1116" fmla="*/ 289879 w 5323222"/>
              <a:gd name="connsiteY1116" fmla="*/ 2499523 h 6132967"/>
              <a:gd name="connsiteX1117" fmla="*/ 308974 w 5323222"/>
              <a:gd name="connsiteY1117" fmla="*/ 2540298 h 6132967"/>
              <a:gd name="connsiteX1118" fmla="*/ 328677 w 5323222"/>
              <a:gd name="connsiteY1118" fmla="*/ 2580970 h 6132967"/>
              <a:gd name="connsiteX1119" fmla="*/ 348882 w 5323222"/>
              <a:gd name="connsiteY1119" fmla="*/ 2620932 h 6132967"/>
              <a:gd name="connsiteX1120" fmla="*/ 369289 w 5323222"/>
              <a:gd name="connsiteY1120" fmla="*/ 2660235 h 6132967"/>
              <a:gd name="connsiteX1121" fmla="*/ 389644 w 5323222"/>
              <a:gd name="connsiteY1121" fmla="*/ 2699235 h 6132967"/>
              <a:gd name="connsiteX1122" fmla="*/ 410806 w 5323222"/>
              <a:gd name="connsiteY1122" fmla="*/ 2737474 h 6132967"/>
              <a:gd name="connsiteX1123" fmla="*/ 432524 w 5323222"/>
              <a:gd name="connsiteY1123" fmla="*/ 2775306 h 6132967"/>
              <a:gd name="connsiteX1124" fmla="*/ 454442 w 5323222"/>
              <a:gd name="connsiteY1124" fmla="*/ 2812480 h 6132967"/>
              <a:gd name="connsiteX1125" fmla="*/ 462017 w 5323222"/>
              <a:gd name="connsiteY1125" fmla="*/ 2824986 h 6132967"/>
              <a:gd name="connsiteX1126" fmla="*/ 457075 w 5323222"/>
              <a:gd name="connsiteY1126" fmla="*/ 2836276 h 6132967"/>
              <a:gd name="connsiteX1127" fmla="*/ 446553 w 5323222"/>
              <a:gd name="connsiteY1127" fmla="*/ 2859223 h 6132967"/>
              <a:gd name="connsiteX1128" fmla="*/ 436425 w 5323222"/>
              <a:gd name="connsiteY1128" fmla="*/ 2882351 h 6132967"/>
              <a:gd name="connsiteX1129" fmla="*/ 426406 w 5323222"/>
              <a:gd name="connsiteY1129" fmla="*/ 2905768 h 6132967"/>
              <a:gd name="connsiteX1130" fmla="*/ 416675 w 5323222"/>
              <a:gd name="connsiteY1130" fmla="*/ 2929078 h 6132967"/>
              <a:gd name="connsiteX1131" fmla="*/ 407340 w 5323222"/>
              <a:gd name="connsiteY1131" fmla="*/ 2952569 h 6132967"/>
              <a:gd name="connsiteX1132" fmla="*/ 397717 w 5323222"/>
              <a:gd name="connsiteY1132" fmla="*/ 2976167 h 6132967"/>
              <a:gd name="connsiteX1133" fmla="*/ 388093 w 5323222"/>
              <a:gd name="connsiteY1133" fmla="*/ 2999765 h 6132967"/>
              <a:gd name="connsiteX1134" fmla="*/ 378865 w 5323222"/>
              <a:gd name="connsiteY1134" fmla="*/ 3023545 h 6132967"/>
              <a:gd name="connsiteX1135" fmla="*/ 370032 w 5323222"/>
              <a:gd name="connsiteY1135" fmla="*/ 3047506 h 6132967"/>
              <a:gd name="connsiteX1136" fmla="*/ 361093 w 5323222"/>
              <a:gd name="connsiteY1136" fmla="*/ 3071179 h 6132967"/>
              <a:gd name="connsiteX1137" fmla="*/ 352260 w 5323222"/>
              <a:gd name="connsiteY1137" fmla="*/ 3095140 h 6132967"/>
              <a:gd name="connsiteX1138" fmla="*/ 343824 w 5323222"/>
              <a:gd name="connsiteY1138" fmla="*/ 3119282 h 6132967"/>
              <a:gd name="connsiteX1139" fmla="*/ 335387 w 5323222"/>
              <a:gd name="connsiteY1139" fmla="*/ 3143425 h 6132967"/>
              <a:gd name="connsiteX1140" fmla="*/ 326950 w 5323222"/>
              <a:gd name="connsiteY1140" fmla="*/ 3167568 h 6132967"/>
              <a:gd name="connsiteX1141" fmla="*/ 318801 w 5323222"/>
              <a:gd name="connsiteY1141" fmla="*/ 3191604 h 6132967"/>
              <a:gd name="connsiteX1142" fmla="*/ 310868 w 5323222"/>
              <a:gd name="connsiteY1142" fmla="*/ 3216216 h 6132967"/>
              <a:gd name="connsiteX1143" fmla="*/ 302934 w 5323222"/>
              <a:gd name="connsiteY1143" fmla="*/ 3240828 h 6132967"/>
              <a:gd name="connsiteX1144" fmla="*/ 295000 w 5323222"/>
              <a:gd name="connsiteY1144" fmla="*/ 3265442 h 6132967"/>
              <a:gd name="connsiteX1145" fmla="*/ 287354 w 5323222"/>
              <a:gd name="connsiteY1145" fmla="*/ 3289947 h 6132967"/>
              <a:gd name="connsiteX1146" fmla="*/ 280104 w 5323222"/>
              <a:gd name="connsiteY1146" fmla="*/ 3314633 h 6132967"/>
              <a:gd name="connsiteX1147" fmla="*/ 272962 w 5323222"/>
              <a:gd name="connsiteY1147" fmla="*/ 3339609 h 6132967"/>
              <a:gd name="connsiteX1148" fmla="*/ 265712 w 5323222"/>
              <a:gd name="connsiteY1148" fmla="*/ 3364296 h 6132967"/>
              <a:gd name="connsiteX1149" fmla="*/ 258857 w 5323222"/>
              <a:gd name="connsiteY1149" fmla="*/ 3389164 h 6132967"/>
              <a:gd name="connsiteX1150" fmla="*/ 252110 w 5323222"/>
              <a:gd name="connsiteY1150" fmla="*/ 3414321 h 6132967"/>
              <a:gd name="connsiteX1151" fmla="*/ 245256 w 5323222"/>
              <a:gd name="connsiteY1151" fmla="*/ 3439189 h 6132967"/>
              <a:gd name="connsiteX1152" fmla="*/ 238905 w 5323222"/>
              <a:gd name="connsiteY1152" fmla="*/ 3464527 h 6132967"/>
              <a:gd name="connsiteX1153" fmla="*/ 230285 w 5323222"/>
              <a:gd name="connsiteY1153" fmla="*/ 3500557 h 6132967"/>
              <a:gd name="connsiteX1154" fmla="*/ 222275 w 5323222"/>
              <a:gd name="connsiteY1154" fmla="*/ 3537344 h 6132967"/>
              <a:gd name="connsiteX1155" fmla="*/ 214479 w 5323222"/>
              <a:gd name="connsiteY1155" fmla="*/ 3574708 h 6132967"/>
              <a:gd name="connsiteX1156" fmla="*/ 207870 w 5323222"/>
              <a:gd name="connsiteY1156" fmla="*/ 3612618 h 6132967"/>
              <a:gd name="connsiteX1157" fmla="*/ 201581 w 5323222"/>
              <a:gd name="connsiteY1157" fmla="*/ 3651393 h 6132967"/>
              <a:gd name="connsiteX1158" fmla="*/ 196010 w 5323222"/>
              <a:gd name="connsiteY1158" fmla="*/ 3691213 h 6132967"/>
              <a:gd name="connsiteX1159" fmla="*/ 191412 w 5323222"/>
              <a:gd name="connsiteY1159" fmla="*/ 3731002 h 6132967"/>
              <a:gd name="connsiteX1160" fmla="*/ 187317 w 5323222"/>
              <a:gd name="connsiteY1160" fmla="*/ 3771261 h 6132967"/>
              <a:gd name="connsiteX1161" fmla="*/ 183831 w 5323222"/>
              <a:gd name="connsiteY1161" fmla="*/ 3812278 h 6132967"/>
              <a:gd name="connsiteX1162" fmla="*/ 180849 w 5323222"/>
              <a:gd name="connsiteY1162" fmla="*/ 3853765 h 6132967"/>
              <a:gd name="connsiteX1163" fmla="*/ 178764 w 5323222"/>
              <a:gd name="connsiteY1163" fmla="*/ 3895904 h 6132967"/>
              <a:gd name="connsiteX1164" fmla="*/ 176787 w 5323222"/>
              <a:gd name="connsiteY1164" fmla="*/ 3938330 h 6132967"/>
              <a:gd name="connsiteX1165" fmla="*/ 175889 w 5323222"/>
              <a:gd name="connsiteY1165" fmla="*/ 3981013 h 6132967"/>
              <a:gd name="connsiteX1166" fmla="*/ 175494 w 5323222"/>
              <a:gd name="connsiteY1166" fmla="*/ 4024165 h 6132967"/>
              <a:gd name="connsiteX1167" fmla="*/ 175602 w 5323222"/>
              <a:gd name="connsiteY1167" fmla="*/ 4067788 h 6132967"/>
              <a:gd name="connsiteX1168" fmla="*/ 176395 w 5323222"/>
              <a:gd name="connsiteY1168" fmla="*/ 4111484 h 6132967"/>
              <a:gd name="connsiteX1169" fmla="*/ 178266 w 5323222"/>
              <a:gd name="connsiteY1169" fmla="*/ 4155437 h 6132967"/>
              <a:gd name="connsiteX1170" fmla="*/ 180246 w 5323222"/>
              <a:gd name="connsiteY1170" fmla="*/ 4199678 h 6132967"/>
              <a:gd name="connsiteX1171" fmla="*/ 182728 w 5323222"/>
              <a:gd name="connsiteY1171" fmla="*/ 4244389 h 6132967"/>
              <a:gd name="connsiteX1172" fmla="*/ 186000 w 5323222"/>
              <a:gd name="connsiteY1172" fmla="*/ 4289463 h 6132967"/>
              <a:gd name="connsiteX1173" fmla="*/ 189851 w 5323222"/>
              <a:gd name="connsiteY1173" fmla="*/ 4334323 h 6132967"/>
              <a:gd name="connsiteX1174" fmla="*/ 194096 w 5323222"/>
              <a:gd name="connsiteY1174" fmla="*/ 4379363 h 6132967"/>
              <a:gd name="connsiteX1175" fmla="*/ 199315 w 5323222"/>
              <a:gd name="connsiteY1175" fmla="*/ 4424372 h 6132967"/>
              <a:gd name="connsiteX1176" fmla="*/ 204640 w 5323222"/>
              <a:gd name="connsiteY1176" fmla="*/ 4469669 h 6132967"/>
              <a:gd name="connsiteX1177" fmla="*/ 210758 w 5323222"/>
              <a:gd name="connsiteY1177" fmla="*/ 4515328 h 6132967"/>
              <a:gd name="connsiteX1178" fmla="*/ 217740 w 5323222"/>
              <a:gd name="connsiteY1178" fmla="*/ 4560667 h 6132967"/>
              <a:gd name="connsiteX1179" fmla="*/ 224722 w 5323222"/>
              <a:gd name="connsiteY1179" fmla="*/ 4606004 h 6132967"/>
              <a:gd name="connsiteX1180" fmla="*/ 232389 w 5323222"/>
              <a:gd name="connsiteY1180" fmla="*/ 4651417 h 6132967"/>
              <a:gd name="connsiteX1181" fmla="*/ 241029 w 5323222"/>
              <a:gd name="connsiteY1181" fmla="*/ 4696797 h 6132967"/>
              <a:gd name="connsiteX1182" fmla="*/ 249668 w 5323222"/>
              <a:gd name="connsiteY1182" fmla="*/ 4742176 h 6132967"/>
              <a:gd name="connsiteX1183" fmla="*/ 259172 w 5323222"/>
              <a:gd name="connsiteY1183" fmla="*/ 4787235 h 6132967"/>
              <a:gd name="connsiteX1184" fmla="*/ 269255 w 5323222"/>
              <a:gd name="connsiteY1184" fmla="*/ 4832079 h 6132967"/>
              <a:gd name="connsiteX1185" fmla="*/ 274189 w 5323222"/>
              <a:gd name="connsiteY1185" fmla="*/ 4854212 h 6132967"/>
              <a:gd name="connsiteX1186" fmla="*/ 279304 w 5323222"/>
              <a:gd name="connsiteY1186" fmla="*/ 4875950 h 6132967"/>
              <a:gd name="connsiteX1187" fmla="*/ 284815 w 5323222"/>
              <a:gd name="connsiteY1187" fmla="*/ 4897870 h 6132967"/>
              <a:gd name="connsiteX1188" fmla="*/ 290507 w 5323222"/>
              <a:gd name="connsiteY1188" fmla="*/ 4919394 h 613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</a:cxnLst>
            <a:rect l="l" t="t" r="r" b="b"/>
            <a:pathLst>
              <a:path w="5323222" h="6132967">
                <a:moveTo>
                  <a:pt x="296307" y="4941206"/>
                </a:moveTo>
                <a:lnTo>
                  <a:pt x="302287" y="4962623"/>
                </a:lnTo>
                <a:lnTo>
                  <a:pt x="308375" y="4984327"/>
                </a:lnTo>
                <a:lnTo>
                  <a:pt x="314645" y="5005636"/>
                </a:lnTo>
                <a:lnTo>
                  <a:pt x="321310" y="5027127"/>
                </a:lnTo>
                <a:lnTo>
                  <a:pt x="327760" y="5048042"/>
                </a:lnTo>
                <a:lnTo>
                  <a:pt x="334607" y="5069136"/>
                </a:lnTo>
                <a:lnTo>
                  <a:pt x="341742" y="5090125"/>
                </a:lnTo>
                <a:lnTo>
                  <a:pt x="348770" y="5110824"/>
                </a:lnTo>
                <a:lnTo>
                  <a:pt x="356193" y="5131705"/>
                </a:lnTo>
                <a:lnTo>
                  <a:pt x="363798" y="5152191"/>
                </a:lnTo>
                <a:lnTo>
                  <a:pt x="371403" y="5172677"/>
                </a:lnTo>
                <a:lnTo>
                  <a:pt x="379297" y="5193055"/>
                </a:lnTo>
                <a:lnTo>
                  <a:pt x="387479" y="5213325"/>
                </a:lnTo>
                <a:lnTo>
                  <a:pt x="395554" y="5233308"/>
                </a:lnTo>
                <a:lnTo>
                  <a:pt x="404024" y="5253472"/>
                </a:lnTo>
                <a:lnTo>
                  <a:pt x="412280" y="5273060"/>
                </a:lnTo>
                <a:lnTo>
                  <a:pt x="420932" y="5292828"/>
                </a:lnTo>
                <a:lnTo>
                  <a:pt x="429872" y="5312489"/>
                </a:lnTo>
                <a:lnTo>
                  <a:pt x="439175" y="5331359"/>
                </a:lnTo>
                <a:lnTo>
                  <a:pt x="448404" y="5350914"/>
                </a:lnTo>
                <a:lnTo>
                  <a:pt x="457708" y="5369784"/>
                </a:lnTo>
                <a:lnTo>
                  <a:pt x="467011" y="5388654"/>
                </a:lnTo>
                <a:lnTo>
                  <a:pt x="476603" y="5407417"/>
                </a:lnTo>
                <a:lnTo>
                  <a:pt x="486376" y="5425784"/>
                </a:lnTo>
                <a:lnTo>
                  <a:pt x="496545" y="5444332"/>
                </a:lnTo>
                <a:lnTo>
                  <a:pt x="506607" y="5462593"/>
                </a:lnTo>
                <a:lnTo>
                  <a:pt x="516849" y="5480457"/>
                </a:lnTo>
                <a:lnTo>
                  <a:pt x="527274" y="5497926"/>
                </a:lnTo>
                <a:lnTo>
                  <a:pt x="537699" y="5515395"/>
                </a:lnTo>
                <a:lnTo>
                  <a:pt x="548594" y="5532362"/>
                </a:lnTo>
                <a:lnTo>
                  <a:pt x="559307" y="5549722"/>
                </a:lnTo>
                <a:lnTo>
                  <a:pt x="570382" y="5566293"/>
                </a:lnTo>
                <a:lnTo>
                  <a:pt x="581747" y="5582757"/>
                </a:lnTo>
                <a:lnTo>
                  <a:pt x="593004" y="5598932"/>
                </a:lnTo>
                <a:lnTo>
                  <a:pt x="604764" y="5615576"/>
                </a:lnTo>
                <a:lnTo>
                  <a:pt x="616491" y="5631249"/>
                </a:lnTo>
                <a:lnTo>
                  <a:pt x="628219" y="5646921"/>
                </a:lnTo>
                <a:lnTo>
                  <a:pt x="640234" y="5662485"/>
                </a:lnTo>
                <a:lnTo>
                  <a:pt x="652539" y="5677944"/>
                </a:lnTo>
                <a:lnTo>
                  <a:pt x="665025" y="5693007"/>
                </a:lnTo>
                <a:lnTo>
                  <a:pt x="677510" y="5708069"/>
                </a:lnTo>
                <a:lnTo>
                  <a:pt x="690070" y="5722447"/>
                </a:lnTo>
                <a:lnTo>
                  <a:pt x="703133" y="5737295"/>
                </a:lnTo>
                <a:lnTo>
                  <a:pt x="715982" y="5751565"/>
                </a:lnTo>
                <a:lnTo>
                  <a:pt x="729300" y="5765334"/>
                </a:lnTo>
                <a:lnTo>
                  <a:pt x="742437" y="5779497"/>
                </a:lnTo>
                <a:lnTo>
                  <a:pt x="755938" y="5792870"/>
                </a:lnTo>
                <a:lnTo>
                  <a:pt x="769149" y="5806351"/>
                </a:lnTo>
                <a:lnTo>
                  <a:pt x="783044" y="5819904"/>
                </a:lnTo>
                <a:lnTo>
                  <a:pt x="796726" y="5832881"/>
                </a:lnTo>
                <a:lnTo>
                  <a:pt x="810984" y="5845644"/>
                </a:lnTo>
                <a:lnTo>
                  <a:pt x="824847" y="5858224"/>
                </a:lnTo>
                <a:lnTo>
                  <a:pt x="838891" y="5870411"/>
                </a:lnTo>
                <a:lnTo>
                  <a:pt x="853224" y="5882490"/>
                </a:lnTo>
                <a:lnTo>
                  <a:pt x="867556" y="5894568"/>
                </a:lnTo>
                <a:lnTo>
                  <a:pt x="882359" y="5906144"/>
                </a:lnTo>
                <a:lnTo>
                  <a:pt x="896873" y="5917827"/>
                </a:lnTo>
                <a:lnTo>
                  <a:pt x="911569" y="5929114"/>
                </a:lnTo>
                <a:lnTo>
                  <a:pt x="926445" y="5940005"/>
                </a:lnTo>
                <a:lnTo>
                  <a:pt x="941793" y="5950394"/>
                </a:lnTo>
                <a:lnTo>
                  <a:pt x="956636" y="5960313"/>
                </a:lnTo>
                <a:lnTo>
                  <a:pt x="971950" y="5969729"/>
                </a:lnTo>
                <a:lnTo>
                  <a:pt x="987265" y="5979146"/>
                </a:lnTo>
                <a:lnTo>
                  <a:pt x="1002184" y="5988380"/>
                </a:lnTo>
                <a:lnTo>
                  <a:pt x="1017572" y="5997112"/>
                </a:lnTo>
                <a:lnTo>
                  <a:pt x="1032960" y="6005845"/>
                </a:lnTo>
                <a:lnTo>
                  <a:pt x="1048134" y="6013999"/>
                </a:lnTo>
                <a:lnTo>
                  <a:pt x="1063597" y="6022048"/>
                </a:lnTo>
                <a:lnTo>
                  <a:pt x="1078557" y="6029626"/>
                </a:lnTo>
                <a:lnTo>
                  <a:pt x="1093805" y="6037096"/>
                </a:lnTo>
                <a:lnTo>
                  <a:pt x="1109236" y="6044171"/>
                </a:lnTo>
                <a:lnTo>
                  <a:pt x="1124558" y="6050958"/>
                </a:lnTo>
                <a:lnTo>
                  <a:pt x="1139592" y="6057853"/>
                </a:lnTo>
                <a:lnTo>
                  <a:pt x="1154989" y="6063954"/>
                </a:lnTo>
                <a:lnTo>
                  <a:pt x="1170386" y="6070056"/>
                </a:lnTo>
                <a:lnTo>
                  <a:pt x="1185677" y="6075871"/>
                </a:lnTo>
                <a:lnTo>
                  <a:pt x="1201040" y="6081000"/>
                </a:lnTo>
                <a:lnTo>
                  <a:pt x="1216223" y="6086526"/>
                </a:lnTo>
                <a:lnTo>
                  <a:pt x="1231192" y="6091474"/>
                </a:lnTo>
                <a:lnTo>
                  <a:pt x="1246630" y="6095920"/>
                </a:lnTo>
                <a:lnTo>
                  <a:pt x="1261781" y="6100472"/>
                </a:lnTo>
                <a:lnTo>
                  <a:pt x="1277112" y="6104630"/>
                </a:lnTo>
                <a:lnTo>
                  <a:pt x="1292229" y="6108210"/>
                </a:lnTo>
                <a:lnTo>
                  <a:pt x="1307635" y="6111683"/>
                </a:lnTo>
                <a:lnTo>
                  <a:pt x="1322646" y="6114975"/>
                </a:lnTo>
                <a:lnTo>
                  <a:pt x="1337548" y="6117978"/>
                </a:lnTo>
                <a:lnTo>
                  <a:pt x="1352633" y="6120585"/>
                </a:lnTo>
                <a:lnTo>
                  <a:pt x="1367717" y="6123193"/>
                </a:lnTo>
                <a:lnTo>
                  <a:pt x="1382876" y="6125116"/>
                </a:lnTo>
                <a:lnTo>
                  <a:pt x="1398035" y="6127039"/>
                </a:lnTo>
                <a:lnTo>
                  <a:pt x="1412979" y="6128385"/>
                </a:lnTo>
                <a:lnTo>
                  <a:pt x="1428030" y="6130019"/>
                </a:lnTo>
                <a:lnTo>
                  <a:pt x="1443157" y="6130971"/>
                </a:lnTo>
                <a:lnTo>
                  <a:pt x="1457887" y="6131739"/>
                </a:lnTo>
                <a:lnTo>
                  <a:pt x="1472905" y="6132401"/>
                </a:lnTo>
                <a:lnTo>
                  <a:pt x="1487529" y="6132882"/>
                </a:lnTo>
                <a:lnTo>
                  <a:pt x="1502334" y="6132967"/>
                </a:lnTo>
                <a:lnTo>
                  <a:pt x="1517031" y="6132764"/>
                </a:lnTo>
                <a:lnTo>
                  <a:pt x="1531621" y="6132271"/>
                </a:lnTo>
                <a:lnTo>
                  <a:pt x="1546608" y="6131960"/>
                </a:lnTo>
                <a:lnTo>
                  <a:pt x="1560983" y="6130891"/>
                </a:lnTo>
                <a:lnTo>
                  <a:pt x="1575360" y="6129822"/>
                </a:lnTo>
                <a:lnTo>
                  <a:pt x="1589917" y="6128357"/>
                </a:lnTo>
                <a:lnTo>
                  <a:pt x="1604475" y="6126893"/>
                </a:lnTo>
                <a:lnTo>
                  <a:pt x="1618636" y="6125246"/>
                </a:lnTo>
                <a:lnTo>
                  <a:pt x="1632873" y="6122916"/>
                </a:lnTo>
                <a:lnTo>
                  <a:pt x="1647109" y="6120585"/>
                </a:lnTo>
                <a:lnTo>
                  <a:pt x="1660950" y="6118074"/>
                </a:lnTo>
                <a:lnTo>
                  <a:pt x="1674972" y="6115167"/>
                </a:lnTo>
                <a:lnTo>
                  <a:pt x="1688994" y="6112260"/>
                </a:lnTo>
                <a:lnTo>
                  <a:pt x="1702513" y="6108882"/>
                </a:lnTo>
                <a:lnTo>
                  <a:pt x="1716321" y="6105396"/>
                </a:lnTo>
                <a:lnTo>
                  <a:pt x="1729733" y="6101731"/>
                </a:lnTo>
                <a:lnTo>
                  <a:pt x="1743219" y="6097381"/>
                </a:lnTo>
                <a:lnTo>
                  <a:pt x="1756705" y="6093031"/>
                </a:lnTo>
                <a:lnTo>
                  <a:pt x="1770192" y="6088681"/>
                </a:lnTo>
                <a:lnTo>
                  <a:pt x="1783176" y="6083861"/>
                </a:lnTo>
                <a:lnTo>
                  <a:pt x="1796341" y="6078645"/>
                </a:lnTo>
                <a:lnTo>
                  <a:pt x="1809218" y="6073536"/>
                </a:lnTo>
                <a:lnTo>
                  <a:pt x="1822275" y="6068032"/>
                </a:lnTo>
                <a:lnTo>
                  <a:pt x="1834938" y="6062347"/>
                </a:lnTo>
                <a:lnTo>
                  <a:pt x="1847782" y="6056265"/>
                </a:lnTo>
                <a:lnTo>
                  <a:pt x="1860230" y="6050002"/>
                </a:lnTo>
                <a:lnTo>
                  <a:pt x="1884121" y="6036538"/>
                </a:lnTo>
                <a:lnTo>
                  <a:pt x="1908192" y="6022678"/>
                </a:lnTo>
                <a:lnTo>
                  <a:pt x="1931548" y="6007769"/>
                </a:lnTo>
                <a:lnTo>
                  <a:pt x="1954475" y="5991707"/>
                </a:lnTo>
                <a:lnTo>
                  <a:pt x="1976610" y="5975283"/>
                </a:lnTo>
                <a:lnTo>
                  <a:pt x="1998028" y="5957810"/>
                </a:lnTo>
                <a:lnTo>
                  <a:pt x="2019126" y="5939474"/>
                </a:lnTo>
                <a:lnTo>
                  <a:pt x="2039613" y="5920378"/>
                </a:lnTo>
                <a:lnTo>
                  <a:pt x="2059384" y="5900235"/>
                </a:lnTo>
                <a:lnTo>
                  <a:pt x="2078652" y="5879622"/>
                </a:lnTo>
                <a:lnTo>
                  <a:pt x="2097202" y="5857962"/>
                </a:lnTo>
                <a:lnTo>
                  <a:pt x="2115143" y="5835544"/>
                </a:lnTo>
                <a:lnTo>
                  <a:pt x="2132185" y="5812475"/>
                </a:lnTo>
                <a:lnTo>
                  <a:pt x="2148906" y="5788540"/>
                </a:lnTo>
                <a:lnTo>
                  <a:pt x="2164729" y="5763953"/>
                </a:lnTo>
                <a:lnTo>
                  <a:pt x="2179942" y="5738608"/>
                </a:lnTo>
                <a:lnTo>
                  <a:pt x="2194438" y="5712216"/>
                </a:lnTo>
                <a:lnTo>
                  <a:pt x="2208142" y="5685461"/>
                </a:lnTo>
                <a:lnTo>
                  <a:pt x="2221237" y="5657948"/>
                </a:lnTo>
                <a:lnTo>
                  <a:pt x="2233615" y="5629388"/>
                </a:lnTo>
                <a:lnTo>
                  <a:pt x="2245202" y="5600465"/>
                </a:lnTo>
                <a:lnTo>
                  <a:pt x="2255889" y="5570891"/>
                </a:lnTo>
                <a:lnTo>
                  <a:pt x="2266149" y="5540161"/>
                </a:lnTo>
                <a:lnTo>
                  <a:pt x="2275436" y="5509466"/>
                </a:lnTo>
                <a:lnTo>
                  <a:pt x="2284006" y="5477724"/>
                </a:lnTo>
                <a:lnTo>
                  <a:pt x="2291966" y="5445222"/>
                </a:lnTo>
                <a:lnTo>
                  <a:pt x="2298739" y="5412177"/>
                </a:lnTo>
                <a:lnTo>
                  <a:pt x="2304902" y="5378373"/>
                </a:lnTo>
                <a:lnTo>
                  <a:pt x="2310274" y="5344206"/>
                </a:lnTo>
                <a:lnTo>
                  <a:pt x="2314748" y="5309389"/>
                </a:lnTo>
                <a:lnTo>
                  <a:pt x="2318324" y="5273919"/>
                </a:lnTo>
                <a:lnTo>
                  <a:pt x="2321396" y="5237979"/>
                </a:lnTo>
                <a:lnTo>
                  <a:pt x="2324884" y="5185472"/>
                </a:lnTo>
                <a:lnTo>
                  <a:pt x="2328264" y="5132675"/>
                </a:lnTo>
                <a:lnTo>
                  <a:pt x="2332040" y="5080060"/>
                </a:lnTo>
                <a:lnTo>
                  <a:pt x="2335635" y="5027841"/>
                </a:lnTo>
                <a:lnTo>
                  <a:pt x="2339222" y="4982740"/>
                </a:lnTo>
                <a:lnTo>
                  <a:pt x="2350330" y="4991029"/>
                </a:lnTo>
                <a:lnTo>
                  <a:pt x="2361673" y="4999369"/>
                </a:lnTo>
                <a:lnTo>
                  <a:pt x="2372849" y="5007710"/>
                </a:lnTo>
                <a:lnTo>
                  <a:pt x="2384192" y="5015883"/>
                </a:lnTo>
                <a:lnTo>
                  <a:pt x="2395701" y="5024057"/>
                </a:lnTo>
                <a:lnTo>
                  <a:pt x="2407044" y="5032231"/>
                </a:lnTo>
                <a:lnTo>
                  <a:pt x="2418721" y="5040237"/>
                </a:lnTo>
                <a:lnTo>
                  <a:pt x="2435402" y="5051413"/>
                </a:lnTo>
                <a:lnTo>
                  <a:pt x="2452583" y="5062422"/>
                </a:lnTo>
                <a:lnTo>
                  <a:pt x="2470097" y="5073431"/>
                </a:lnTo>
                <a:lnTo>
                  <a:pt x="2488113" y="5083940"/>
                </a:lnTo>
                <a:lnTo>
                  <a:pt x="2506628" y="5094449"/>
                </a:lnTo>
                <a:lnTo>
                  <a:pt x="2525811" y="5104791"/>
                </a:lnTo>
                <a:lnTo>
                  <a:pt x="2545161" y="5114633"/>
                </a:lnTo>
                <a:lnTo>
                  <a:pt x="2564844" y="5124308"/>
                </a:lnTo>
                <a:lnTo>
                  <a:pt x="2585027" y="5133816"/>
                </a:lnTo>
                <a:lnTo>
                  <a:pt x="2605544" y="5143157"/>
                </a:lnTo>
                <a:lnTo>
                  <a:pt x="2626562" y="5152165"/>
                </a:lnTo>
                <a:lnTo>
                  <a:pt x="2647747" y="5161172"/>
                </a:lnTo>
                <a:lnTo>
                  <a:pt x="2669265" y="5169679"/>
                </a:lnTo>
                <a:lnTo>
                  <a:pt x="2691116" y="5178020"/>
                </a:lnTo>
                <a:lnTo>
                  <a:pt x="2713302" y="5186193"/>
                </a:lnTo>
                <a:lnTo>
                  <a:pt x="2735654" y="5194033"/>
                </a:lnTo>
                <a:lnTo>
                  <a:pt x="2758340" y="5201373"/>
                </a:lnTo>
                <a:lnTo>
                  <a:pt x="2781192" y="5208712"/>
                </a:lnTo>
                <a:lnTo>
                  <a:pt x="2804378" y="5215885"/>
                </a:lnTo>
                <a:lnTo>
                  <a:pt x="2827898" y="5222724"/>
                </a:lnTo>
                <a:lnTo>
                  <a:pt x="2851418" y="5229230"/>
                </a:lnTo>
                <a:lnTo>
                  <a:pt x="2875104" y="5235568"/>
                </a:lnTo>
                <a:lnTo>
                  <a:pt x="2898958" y="5241406"/>
                </a:lnTo>
                <a:lnTo>
                  <a:pt x="2922978" y="5247244"/>
                </a:lnTo>
                <a:lnTo>
                  <a:pt x="2947332" y="5252749"/>
                </a:lnTo>
                <a:lnTo>
                  <a:pt x="2971686" y="5257753"/>
                </a:lnTo>
                <a:lnTo>
                  <a:pt x="2996039" y="5262757"/>
                </a:lnTo>
                <a:lnTo>
                  <a:pt x="3020560" y="5267428"/>
                </a:lnTo>
                <a:lnTo>
                  <a:pt x="3045248" y="5271599"/>
                </a:lnTo>
                <a:lnTo>
                  <a:pt x="3069935" y="5275768"/>
                </a:lnTo>
                <a:lnTo>
                  <a:pt x="3094622" y="5279439"/>
                </a:lnTo>
                <a:lnTo>
                  <a:pt x="3119310" y="5282774"/>
                </a:lnTo>
                <a:lnTo>
                  <a:pt x="3131487" y="5284442"/>
                </a:lnTo>
                <a:lnTo>
                  <a:pt x="3143497" y="5285944"/>
                </a:lnTo>
                <a:lnTo>
                  <a:pt x="3155674" y="5287279"/>
                </a:lnTo>
                <a:lnTo>
                  <a:pt x="3167684" y="5288446"/>
                </a:lnTo>
                <a:lnTo>
                  <a:pt x="3179861" y="5289613"/>
                </a:lnTo>
                <a:lnTo>
                  <a:pt x="3191871" y="5290615"/>
                </a:lnTo>
                <a:lnTo>
                  <a:pt x="3204048" y="5291615"/>
                </a:lnTo>
                <a:lnTo>
                  <a:pt x="3216058" y="5292449"/>
                </a:lnTo>
                <a:lnTo>
                  <a:pt x="3228235" y="5293116"/>
                </a:lnTo>
                <a:lnTo>
                  <a:pt x="3240078" y="5293784"/>
                </a:lnTo>
                <a:lnTo>
                  <a:pt x="3252088" y="5294284"/>
                </a:lnTo>
                <a:lnTo>
                  <a:pt x="3264098" y="5294617"/>
                </a:lnTo>
                <a:lnTo>
                  <a:pt x="3275942" y="5294951"/>
                </a:lnTo>
                <a:lnTo>
                  <a:pt x="3287952" y="5295118"/>
                </a:lnTo>
                <a:lnTo>
                  <a:pt x="3299795" y="5295118"/>
                </a:lnTo>
                <a:lnTo>
                  <a:pt x="3311638" y="5295118"/>
                </a:lnTo>
                <a:lnTo>
                  <a:pt x="3323482" y="5294951"/>
                </a:lnTo>
                <a:lnTo>
                  <a:pt x="3335325" y="5294618"/>
                </a:lnTo>
                <a:lnTo>
                  <a:pt x="3347001" y="5294284"/>
                </a:lnTo>
                <a:lnTo>
                  <a:pt x="3358844" y="5293784"/>
                </a:lnTo>
                <a:lnTo>
                  <a:pt x="3370354" y="5293283"/>
                </a:lnTo>
                <a:lnTo>
                  <a:pt x="3382031" y="5292616"/>
                </a:lnTo>
                <a:lnTo>
                  <a:pt x="3393707" y="5291782"/>
                </a:lnTo>
                <a:lnTo>
                  <a:pt x="3405050" y="5290615"/>
                </a:lnTo>
                <a:lnTo>
                  <a:pt x="3416727" y="5289614"/>
                </a:lnTo>
                <a:lnTo>
                  <a:pt x="3428069" y="5288446"/>
                </a:lnTo>
                <a:lnTo>
                  <a:pt x="3439413" y="5287279"/>
                </a:lnTo>
                <a:lnTo>
                  <a:pt x="3450755" y="5285943"/>
                </a:lnTo>
                <a:lnTo>
                  <a:pt x="3461931" y="5284443"/>
                </a:lnTo>
                <a:lnTo>
                  <a:pt x="3473274" y="5282774"/>
                </a:lnTo>
                <a:lnTo>
                  <a:pt x="3484450" y="5281107"/>
                </a:lnTo>
                <a:lnTo>
                  <a:pt x="3495459" y="5279272"/>
                </a:lnTo>
                <a:lnTo>
                  <a:pt x="3506302" y="5277270"/>
                </a:lnTo>
                <a:lnTo>
                  <a:pt x="3517144" y="5275268"/>
                </a:lnTo>
                <a:lnTo>
                  <a:pt x="3527820" y="5272933"/>
                </a:lnTo>
                <a:lnTo>
                  <a:pt x="3538663" y="5270764"/>
                </a:lnTo>
                <a:lnTo>
                  <a:pt x="3549171" y="5268262"/>
                </a:lnTo>
                <a:lnTo>
                  <a:pt x="3559680" y="5265593"/>
                </a:lnTo>
                <a:lnTo>
                  <a:pt x="3570022" y="5262924"/>
                </a:lnTo>
                <a:lnTo>
                  <a:pt x="3580698" y="5260089"/>
                </a:lnTo>
                <a:lnTo>
                  <a:pt x="3590873" y="5257086"/>
                </a:lnTo>
                <a:lnTo>
                  <a:pt x="3601048" y="5254083"/>
                </a:lnTo>
                <a:lnTo>
                  <a:pt x="3611223" y="5250915"/>
                </a:lnTo>
                <a:lnTo>
                  <a:pt x="3621399" y="5247578"/>
                </a:lnTo>
                <a:lnTo>
                  <a:pt x="3631407" y="5244076"/>
                </a:lnTo>
                <a:lnTo>
                  <a:pt x="3641416" y="5240572"/>
                </a:lnTo>
                <a:lnTo>
                  <a:pt x="3651091" y="5236903"/>
                </a:lnTo>
                <a:lnTo>
                  <a:pt x="3661099" y="5233066"/>
                </a:lnTo>
                <a:lnTo>
                  <a:pt x="3670774" y="5229229"/>
                </a:lnTo>
                <a:lnTo>
                  <a:pt x="3680281" y="5225059"/>
                </a:lnTo>
                <a:lnTo>
                  <a:pt x="3689956" y="5221056"/>
                </a:lnTo>
                <a:lnTo>
                  <a:pt x="3699298" y="5216719"/>
                </a:lnTo>
                <a:lnTo>
                  <a:pt x="3708639" y="5212548"/>
                </a:lnTo>
                <a:lnTo>
                  <a:pt x="3718147" y="5208045"/>
                </a:lnTo>
                <a:lnTo>
                  <a:pt x="3727321" y="5203541"/>
                </a:lnTo>
                <a:lnTo>
                  <a:pt x="3736496" y="5198704"/>
                </a:lnTo>
                <a:lnTo>
                  <a:pt x="3745503" y="5194033"/>
                </a:lnTo>
                <a:lnTo>
                  <a:pt x="3754344" y="5189195"/>
                </a:lnTo>
                <a:lnTo>
                  <a:pt x="3763185" y="5184191"/>
                </a:lnTo>
                <a:lnTo>
                  <a:pt x="3772026" y="5179188"/>
                </a:lnTo>
                <a:lnTo>
                  <a:pt x="3780699" y="5173849"/>
                </a:lnTo>
                <a:lnTo>
                  <a:pt x="3789373" y="5168679"/>
                </a:lnTo>
                <a:lnTo>
                  <a:pt x="3797880" y="5163340"/>
                </a:lnTo>
                <a:lnTo>
                  <a:pt x="3806221" y="5157836"/>
                </a:lnTo>
                <a:lnTo>
                  <a:pt x="3814394" y="5151998"/>
                </a:lnTo>
                <a:lnTo>
                  <a:pt x="3822234" y="5146326"/>
                </a:lnTo>
                <a:lnTo>
                  <a:pt x="3829908" y="5140322"/>
                </a:lnTo>
                <a:lnTo>
                  <a:pt x="3837581" y="5134316"/>
                </a:lnTo>
                <a:lnTo>
                  <a:pt x="3845087" y="5128477"/>
                </a:lnTo>
                <a:lnTo>
                  <a:pt x="3852426" y="5122306"/>
                </a:lnTo>
                <a:lnTo>
                  <a:pt x="3859766" y="5116135"/>
                </a:lnTo>
                <a:lnTo>
                  <a:pt x="3866772" y="5109963"/>
                </a:lnTo>
                <a:lnTo>
                  <a:pt x="3873777" y="5103624"/>
                </a:lnTo>
                <a:lnTo>
                  <a:pt x="3880450" y="5097451"/>
                </a:lnTo>
                <a:lnTo>
                  <a:pt x="3887122" y="5091114"/>
                </a:lnTo>
                <a:lnTo>
                  <a:pt x="3893628" y="5084607"/>
                </a:lnTo>
                <a:lnTo>
                  <a:pt x="3899966" y="5078102"/>
                </a:lnTo>
                <a:lnTo>
                  <a:pt x="3906305" y="5071763"/>
                </a:lnTo>
                <a:lnTo>
                  <a:pt x="3912310" y="5065091"/>
                </a:lnTo>
                <a:lnTo>
                  <a:pt x="3918315" y="5058419"/>
                </a:lnTo>
                <a:lnTo>
                  <a:pt x="3924153" y="5051747"/>
                </a:lnTo>
                <a:lnTo>
                  <a:pt x="3929658" y="5044908"/>
                </a:lnTo>
                <a:lnTo>
                  <a:pt x="3935330" y="5038236"/>
                </a:lnTo>
                <a:lnTo>
                  <a:pt x="3940667" y="5031563"/>
                </a:lnTo>
                <a:lnTo>
                  <a:pt x="3945838" y="5024557"/>
                </a:lnTo>
                <a:lnTo>
                  <a:pt x="3951009" y="5017718"/>
                </a:lnTo>
                <a:lnTo>
                  <a:pt x="3956014" y="5010713"/>
                </a:lnTo>
                <a:lnTo>
                  <a:pt x="3960684" y="5003706"/>
                </a:lnTo>
                <a:lnTo>
                  <a:pt x="3965355" y="4996534"/>
                </a:lnTo>
                <a:lnTo>
                  <a:pt x="3969858" y="4989527"/>
                </a:lnTo>
                <a:lnTo>
                  <a:pt x="3974195" y="4982522"/>
                </a:lnTo>
                <a:lnTo>
                  <a:pt x="3978365" y="4975349"/>
                </a:lnTo>
                <a:lnTo>
                  <a:pt x="3982536" y="4968177"/>
                </a:lnTo>
                <a:lnTo>
                  <a:pt x="3986372" y="4960838"/>
                </a:lnTo>
                <a:lnTo>
                  <a:pt x="3990209" y="4953498"/>
                </a:lnTo>
                <a:lnTo>
                  <a:pt x="3993712" y="4946158"/>
                </a:lnTo>
                <a:lnTo>
                  <a:pt x="3997381" y="4938819"/>
                </a:lnTo>
                <a:lnTo>
                  <a:pt x="4000718" y="4931312"/>
                </a:lnTo>
                <a:lnTo>
                  <a:pt x="4003887" y="4923972"/>
                </a:lnTo>
                <a:lnTo>
                  <a:pt x="4007056" y="4916466"/>
                </a:lnTo>
                <a:lnTo>
                  <a:pt x="4010059" y="4909127"/>
                </a:lnTo>
                <a:lnTo>
                  <a:pt x="4012895" y="4901620"/>
                </a:lnTo>
                <a:lnTo>
                  <a:pt x="4015564" y="4894115"/>
                </a:lnTo>
                <a:lnTo>
                  <a:pt x="4018065" y="4886608"/>
                </a:lnTo>
                <a:lnTo>
                  <a:pt x="4020734" y="4878934"/>
                </a:lnTo>
                <a:lnTo>
                  <a:pt x="4022903" y="4871428"/>
                </a:lnTo>
                <a:lnTo>
                  <a:pt x="4025072" y="4863922"/>
                </a:lnTo>
                <a:lnTo>
                  <a:pt x="4027073" y="4856249"/>
                </a:lnTo>
                <a:lnTo>
                  <a:pt x="4029075" y="4848576"/>
                </a:lnTo>
                <a:lnTo>
                  <a:pt x="4030909" y="4841070"/>
                </a:lnTo>
                <a:lnTo>
                  <a:pt x="4032411" y="4833397"/>
                </a:lnTo>
                <a:lnTo>
                  <a:pt x="4033912" y="4825724"/>
                </a:lnTo>
                <a:lnTo>
                  <a:pt x="4035247" y="4818217"/>
                </a:lnTo>
                <a:lnTo>
                  <a:pt x="4036414" y="4810544"/>
                </a:lnTo>
                <a:lnTo>
                  <a:pt x="4037582" y="4802871"/>
                </a:lnTo>
                <a:lnTo>
                  <a:pt x="4038416" y="4795365"/>
                </a:lnTo>
                <a:lnTo>
                  <a:pt x="4039250" y="4787691"/>
                </a:lnTo>
                <a:lnTo>
                  <a:pt x="4039917" y="4780185"/>
                </a:lnTo>
                <a:lnTo>
                  <a:pt x="4040251" y="4772512"/>
                </a:lnTo>
                <a:lnTo>
                  <a:pt x="4040584" y="4764839"/>
                </a:lnTo>
                <a:lnTo>
                  <a:pt x="4040918" y="4757165"/>
                </a:lnTo>
                <a:lnTo>
                  <a:pt x="4040918" y="4749660"/>
                </a:lnTo>
                <a:lnTo>
                  <a:pt x="4040751" y="4741986"/>
                </a:lnTo>
                <a:lnTo>
                  <a:pt x="4040584" y="4734480"/>
                </a:lnTo>
                <a:lnTo>
                  <a:pt x="4040251" y="4726807"/>
                </a:lnTo>
                <a:lnTo>
                  <a:pt x="4039750" y="4719300"/>
                </a:lnTo>
                <a:lnTo>
                  <a:pt x="4039083" y="4711628"/>
                </a:lnTo>
                <a:lnTo>
                  <a:pt x="4038249" y="4704122"/>
                </a:lnTo>
                <a:lnTo>
                  <a:pt x="4035914" y="4689442"/>
                </a:lnTo>
                <a:lnTo>
                  <a:pt x="4033412" y="4674597"/>
                </a:lnTo>
                <a:lnTo>
                  <a:pt x="4030242" y="4659918"/>
                </a:lnTo>
                <a:lnTo>
                  <a:pt x="4026406" y="4645238"/>
                </a:lnTo>
                <a:lnTo>
                  <a:pt x="4022236" y="4630893"/>
                </a:lnTo>
                <a:lnTo>
                  <a:pt x="4017398" y="4616714"/>
                </a:lnTo>
                <a:lnTo>
                  <a:pt x="4012060" y="4602535"/>
                </a:lnTo>
                <a:lnTo>
                  <a:pt x="4006222" y="4588524"/>
                </a:lnTo>
                <a:lnTo>
                  <a:pt x="3999717" y="4574679"/>
                </a:lnTo>
                <a:lnTo>
                  <a:pt x="3992878" y="4561001"/>
                </a:lnTo>
                <a:lnTo>
                  <a:pt x="3985371" y="4547489"/>
                </a:lnTo>
                <a:lnTo>
                  <a:pt x="3977365" y="4534145"/>
                </a:lnTo>
                <a:lnTo>
                  <a:pt x="3968858" y="4521134"/>
                </a:lnTo>
                <a:lnTo>
                  <a:pt x="3959850" y="4508123"/>
                </a:lnTo>
                <a:lnTo>
                  <a:pt x="3950342" y="4495446"/>
                </a:lnTo>
                <a:lnTo>
                  <a:pt x="3940333" y="4482935"/>
                </a:lnTo>
                <a:lnTo>
                  <a:pt x="3929658" y="4470592"/>
                </a:lnTo>
                <a:lnTo>
                  <a:pt x="3918648" y="4458581"/>
                </a:lnTo>
                <a:lnTo>
                  <a:pt x="3907139" y="4446737"/>
                </a:lnTo>
                <a:lnTo>
                  <a:pt x="3894962" y="4435061"/>
                </a:lnTo>
                <a:lnTo>
                  <a:pt x="3882452" y="4423718"/>
                </a:lnTo>
                <a:lnTo>
                  <a:pt x="3869441" y="4412709"/>
                </a:lnTo>
                <a:lnTo>
                  <a:pt x="3855763" y="4401700"/>
                </a:lnTo>
                <a:lnTo>
                  <a:pt x="3841917" y="4391191"/>
                </a:lnTo>
                <a:lnTo>
                  <a:pt x="3827405" y="4380849"/>
                </a:lnTo>
                <a:lnTo>
                  <a:pt x="3812392" y="4370674"/>
                </a:lnTo>
                <a:lnTo>
                  <a:pt x="3796880" y="4360999"/>
                </a:lnTo>
                <a:lnTo>
                  <a:pt x="3780866" y="4351492"/>
                </a:lnTo>
                <a:lnTo>
                  <a:pt x="3764519" y="4342317"/>
                </a:lnTo>
                <a:lnTo>
                  <a:pt x="3747671" y="4333476"/>
                </a:lnTo>
                <a:lnTo>
                  <a:pt x="3730324" y="4324969"/>
                </a:lnTo>
                <a:lnTo>
                  <a:pt x="3712642" y="4316629"/>
                </a:lnTo>
                <a:lnTo>
                  <a:pt x="3686620" y="4304953"/>
                </a:lnTo>
                <a:lnTo>
                  <a:pt x="3660432" y="4293276"/>
                </a:lnTo>
                <a:lnTo>
                  <a:pt x="3634410" y="4281432"/>
                </a:lnTo>
                <a:lnTo>
                  <a:pt x="3608555" y="4269756"/>
                </a:lnTo>
                <a:lnTo>
                  <a:pt x="3582699" y="4257746"/>
                </a:lnTo>
                <a:lnTo>
                  <a:pt x="3556844" y="4245736"/>
                </a:lnTo>
                <a:lnTo>
                  <a:pt x="3530990" y="4233559"/>
                </a:lnTo>
                <a:lnTo>
                  <a:pt x="3524478" y="4230452"/>
                </a:lnTo>
                <a:lnTo>
                  <a:pt x="3538445" y="4229146"/>
                </a:lnTo>
                <a:lnTo>
                  <a:pt x="3563280" y="4226491"/>
                </a:lnTo>
                <a:lnTo>
                  <a:pt x="3588063" y="4223534"/>
                </a:lnTo>
                <a:lnTo>
                  <a:pt x="3612847" y="4220575"/>
                </a:lnTo>
                <a:lnTo>
                  <a:pt x="3637631" y="4217617"/>
                </a:lnTo>
                <a:lnTo>
                  <a:pt x="3672376" y="4212656"/>
                </a:lnTo>
                <a:lnTo>
                  <a:pt x="3707373" y="4207340"/>
                </a:lnTo>
                <a:lnTo>
                  <a:pt x="3742874" y="4201315"/>
                </a:lnTo>
                <a:lnTo>
                  <a:pt x="3778272" y="4194682"/>
                </a:lnTo>
                <a:lnTo>
                  <a:pt x="3814174" y="4187340"/>
                </a:lnTo>
                <a:lnTo>
                  <a:pt x="3850277" y="4179339"/>
                </a:lnTo>
                <a:lnTo>
                  <a:pt x="3886934" y="4170932"/>
                </a:lnTo>
                <a:lnTo>
                  <a:pt x="3923082" y="4161362"/>
                </a:lnTo>
                <a:lnTo>
                  <a:pt x="3959837" y="4151691"/>
                </a:lnTo>
                <a:lnTo>
                  <a:pt x="3996489" y="4141411"/>
                </a:lnTo>
                <a:lnTo>
                  <a:pt x="4033696" y="4130725"/>
                </a:lnTo>
                <a:lnTo>
                  <a:pt x="4070394" y="4118876"/>
                </a:lnTo>
                <a:lnTo>
                  <a:pt x="4107395" y="4106977"/>
                </a:lnTo>
                <a:lnTo>
                  <a:pt x="4144545" y="4094117"/>
                </a:lnTo>
                <a:lnTo>
                  <a:pt x="4181341" y="4081002"/>
                </a:lnTo>
                <a:lnTo>
                  <a:pt x="4218641" y="4067180"/>
                </a:lnTo>
                <a:lnTo>
                  <a:pt x="4255230" y="4052853"/>
                </a:lnTo>
                <a:lnTo>
                  <a:pt x="4292019" y="4037867"/>
                </a:lnTo>
                <a:lnTo>
                  <a:pt x="4328706" y="4022276"/>
                </a:lnTo>
                <a:lnTo>
                  <a:pt x="4365341" y="4006380"/>
                </a:lnTo>
                <a:lnTo>
                  <a:pt x="4401822" y="3989574"/>
                </a:lnTo>
                <a:lnTo>
                  <a:pt x="4437696" y="3972871"/>
                </a:lnTo>
                <a:lnTo>
                  <a:pt x="4474022" y="3955156"/>
                </a:lnTo>
                <a:lnTo>
                  <a:pt x="4509335" y="3936986"/>
                </a:lnTo>
                <a:lnTo>
                  <a:pt x="4544849" y="3918160"/>
                </a:lnTo>
                <a:lnTo>
                  <a:pt x="4580059" y="3899385"/>
                </a:lnTo>
                <a:lnTo>
                  <a:pt x="4614811" y="3879751"/>
                </a:lnTo>
                <a:lnTo>
                  <a:pt x="4649156" y="3859562"/>
                </a:lnTo>
                <a:lnTo>
                  <a:pt x="4683399" y="3838765"/>
                </a:lnTo>
                <a:lnTo>
                  <a:pt x="4716982" y="3817768"/>
                </a:lnTo>
                <a:lnTo>
                  <a:pt x="4750161" y="3796216"/>
                </a:lnTo>
                <a:lnTo>
                  <a:pt x="4782932" y="3774109"/>
                </a:lnTo>
                <a:lnTo>
                  <a:pt x="4798230" y="3763083"/>
                </a:lnTo>
                <a:lnTo>
                  <a:pt x="4813579" y="3752362"/>
                </a:lnTo>
                <a:lnTo>
                  <a:pt x="4828522" y="3741085"/>
                </a:lnTo>
                <a:lnTo>
                  <a:pt x="4843466" y="3729808"/>
                </a:lnTo>
                <a:lnTo>
                  <a:pt x="4858105" y="3718582"/>
                </a:lnTo>
                <a:lnTo>
                  <a:pt x="4872693" y="3707053"/>
                </a:lnTo>
                <a:lnTo>
                  <a:pt x="4886674" y="3695627"/>
                </a:lnTo>
                <a:lnTo>
                  <a:pt x="4900856" y="3683542"/>
                </a:lnTo>
                <a:lnTo>
                  <a:pt x="4914734" y="3671510"/>
                </a:lnTo>
                <a:lnTo>
                  <a:pt x="4928360" y="3659832"/>
                </a:lnTo>
                <a:lnTo>
                  <a:pt x="4941884" y="3647548"/>
                </a:lnTo>
                <a:lnTo>
                  <a:pt x="4955052" y="3635011"/>
                </a:lnTo>
                <a:lnTo>
                  <a:pt x="4967969" y="3622829"/>
                </a:lnTo>
                <a:lnTo>
                  <a:pt x="4980833" y="3610343"/>
                </a:lnTo>
                <a:lnTo>
                  <a:pt x="4993343" y="3597607"/>
                </a:lnTo>
                <a:lnTo>
                  <a:pt x="5005853" y="3584870"/>
                </a:lnTo>
                <a:lnTo>
                  <a:pt x="5018060" y="3572184"/>
                </a:lnTo>
                <a:lnTo>
                  <a:pt x="5030164" y="3558892"/>
                </a:lnTo>
                <a:lnTo>
                  <a:pt x="5042066" y="3546257"/>
                </a:lnTo>
                <a:lnTo>
                  <a:pt x="5053564" y="3533068"/>
                </a:lnTo>
                <a:lnTo>
                  <a:pt x="5064757" y="3519930"/>
                </a:lnTo>
                <a:lnTo>
                  <a:pt x="5075898" y="3506489"/>
                </a:lnTo>
                <a:lnTo>
                  <a:pt x="5086789" y="3493402"/>
                </a:lnTo>
                <a:lnTo>
                  <a:pt x="5097626" y="3480012"/>
                </a:lnTo>
                <a:lnTo>
                  <a:pt x="5108111" y="3466370"/>
                </a:lnTo>
                <a:lnTo>
                  <a:pt x="5118342" y="3453084"/>
                </a:lnTo>
                <a:lnTo>
                  <a:pt x="5128218" y="3439546"/>
                </a:lnTo>
                <a:lnTo>
                  <a:pt x="5138095" y="3426006"/>
                </a:lnTo>
                <a:lnTo>
                  <a:pt x="5147616" y="3412216"/>
                </a:lnTo>
                <a:lnTo>
                  <a:pt x="5157139" y="3398424"/>
                </a:lnTo>
                <a:lnTo>
                  <a:pt x="5166356" y="3384685"/>
                </a:lnTo>
                <a:lnTo>
                  <a:pt x="5175020" y="3371352"/>
                </a:lnTo>
                <a:lnTo>
                  <a:pt x="5183934" y="3357664"/>
                </a:lnTo>
                <a:lnTo>
                  <a:pt x="5192241" y="3344080"/>
                </a:lnTo>
                <a:lnTo>
                  <a:pt x="5199892" y="3330294"/>
                </a:lnTo>
                <a:lnTo>
                  <a:pt x="5207793" y="3316155"/>
                </a:lnTo>
                <a:lnTo>
                  <a:pt x="5215494" y="3302673"/>
                </a:lnTo>
                <a:lnTo>
                  <a:pt x="5222485" y="3288687"/>
                </a:lnTo>
                <a:lnTo>
                  <a:pt x="5229780" y="3274651"/>
                </a:lnTo>
                <a:lnTo>
                  <a:pt x="5236720" y="3260361"/>
                </a:lnTo>
                <a:lnTo>
                  <a:pt x="5243052" y="3246175"/>
                </a:lnTo>
                <a:lnTo>
                  <a:pt x="5249385" y="3231990"/>
                </a:lnTo>
                <a:lnTo>
                  <a:pt x="5255163" y="3218210"/>
                </a:lnTo>
                <a:lnTo>
                  <a:pt x="5261141" y="3203772"/>
                </a:lnTo>
                <a:lnTo>
                  <a:pt x="5266511" y="3189436"/>
                </a:lnTo>
                <a:lnTo>
                  <a:pt x="5271831" y="3174799"/>
                </a:lnTo>
                <a:lnTo>
                  <a:pt x="5276596" y="3160567"/>
                </a:lnTo>
                <a:lnTo>
                  <a:pt x="5281612" y="3145980"/>
                </a:lnTo>
                <a:lnTo>
                  <a:pt x="5285717" y="3131547"/>
                </a:lnTo>
                <a:lnTo>
                  <a:pt x="5290127" y="3117064"/>
                </a:lnTo>
                <a:lnTo>
                  <a:pt x="5294182" y="3102329"/>
                </a:lnTo>
                <a:lnTo>
                  <a:pt x="5297984" y="3087946"/>
                </a:lnTo>
                <a:lnTo>
                  <a:pt x="5301483" y="3073618"/>
                </a:lnTo>
                <a:lnTo>
                  <a:pt x="5304627" y="3059037"/>
                </a:lnTo>
                <a:lnTo>
                  <a:pt x="5307719" y="3044152"/>
                </a:lnTo>
                <a:lnTo>
                  <a:pt x="5310257" y="3029673"/>
                </a:lnTo>
                <a:lnTo>
                  <a:pt x="5312794" y="3015195"/>
                </a:lnTo>
                <a:lnTo>
                  <a:pt x="5314976" y="3000465"/>
                </a:lnTo>
                <a:lnTo>
                  <a:pt x="5316855" y="2985786"/>
                </a:lnTo>
                <a:lnTo>
                  <a:pt x="5318734" y="2971108"/>
                </a:lnTo>
                <a:lnTo>
                  <a:pt x="5320057" y="2956835"/>
                </a:lnTo>
                <a:lnTo>
                  <a:pt x="5321633" y="2942209"/>
                </a:lnTo>
                <a:lnTo>
                  <a:pt x="5322550" y="2927381"/>
                </a:lnTo>
                <a:lnTo>
                  <a:pt x="5323216" y="2912909"/>
                </a:lnTo>
                <a:lnTo>
                  <a:pt x="5323222" y="2898235"/>
                </a:lnTo>
                <a:lnTo>
                  <a:pt x="5322673" y="2883968"/>
                </a:lnTo>
                <a:lnTo>
                  <a:pt x="5322377" y="2869348"/>
                </a:lnTo>
                <a:lnTo>
                  <a:pt x="5321880" y="2855383"/>
                </a:lnTo>
                <a:lnTo>
                  <a:pt x="5320725" y="2841220"/>
                </a:lnTo>
                <a:lnTo>
                  <a:pt x="5319266" y="2827108"/>
                </a:lnTo>
                <a:lnTo>
                  <a:pt x="5317807" y="2812995"/>
                </a:lnTo>
                <a:lnTo>
                  <a:pt x="5316096" y="2799238"/>
                </a:lnTo>
                <a:lnTo>
                  <a:pt x="5314334" y="2785178"/>
                </a:lnTo>
                <a:lnTo>
                  <a:pt x="5312016" y="2771523"/>
                </a:lnTo>
                <a:lnTo>
                  <a:pt x="5309750" y="2758172"/>
                </a:lnTo>
                <a:lnTo>
                  <a:pt x="5307130" y="2744570"/>
                </a:lnTo>
                <a:lnTo>
                  <a:pt x="5304256" y="2731322"/>
                </a:lnTo>
                <a:lnTo>
                  <a:pt x="5301028" y="2717822"/>
                </a:lnTo>
                <a:lnTo>
                  <a:pt x="5297904" y="2704930"/>
                </a:lnTo>
                <a:lnTo>
                  <a:pt x="5294475" y="2692089"/>
                </a:lnTo>
                <a:lnTo>
                  <a:pt x="5290743" y="2679298"/>
                </a:lnTo>
                <a:lnTo>
                  <a:pt x="5287012" y="2666509"/>
                </a:lnTo>
                <a:lnTo>
                  <a:pt x="5282673" y="2653822"/>
                </a:lnTo>
                <a:lnTo>
                  <a:pt x="5278334" y="2641134"/>
                </a:lnTo>
                <a:lnTo>
                  <a:pt x="5273744" y="2628803"/>
                </a:lnTo>
                <a:lnTo>
                  <a:pt x="5269154" y="2616470"/>
                </a:lnTo>
                <a:lnTo>
                  <a:pt x="5264311" y="2604494"/>
                </a:lnTo>
                <a:lnTo>
                  <a:pt x="5259417" y="2592214"/>
                </a:lnTo>
                <a:lnTo>
                  <a:pt x="5253665" y="2580391"/>
                </a:lnTo>
                <a:lnTo>
                  <a:pt x="5248215" y="2568518"/>
                </a:lnTo>
                <a:lnTo>
                  <a:pt x="5242818" y="2556947"/>
                </a:lnTo>
                <a:lnTo>
                  <a:pt x="5237065" y="2545124"/>
                </a:lnTo>
                <a:lnTo>
                  <a:pt x="5230809" y="2534012"/>
                </a:lnTo>
                <a:lnTo>
                  <a:pt x="5224551" y="2522899"/>
                </a:lnTo>
                <a:lnTo>
                  <a:pt x="5218244" y="2511483"/>
                </a:lnTo>
                <a:lnTo>
                  <a:pt x="5211380" y="2500474"/>
                </a:lnTo>
                <a:lnTo>
                  <a:pt x="5204820" y="2489412"/>
                </a:lnTo>
                <a:lnTo>
                  <a:pt x="5198060" y="2479010"/>
                </a:lnTo>
                <a:lnTo>
                  <a:pt x="5190944" y="2468354"/>
                </a:lnTo>
                <a:lnTo>
                  <a:pt x="5183577" y="2458055"/>
                </a:lnTo>
                <a:lnTo>
                  <a:pt x="5176514" y="2447704"/>
                </a:lnTo>
                <a:lnTo>
                  <a:pt x="5168591" y="2437810"/>
                </a:lnTo>
                <a:lnTo>
                  <a:pt x="5160971" y="2427866"/>
                </a:lnTo>
                <a:lnTo>
                  <a:pt x="5153353" y="2417920"/>
                </a:lnTo>
                <a:lnTo>
                  <a:pt x="5145178" y="2408383"/>
                </a:lnTo>
                <a:lnTo>
                  <a:pt x="5137054" y="2399147"/>
                </a:lnTo>
                <a:lnTo>
                  <a:pt x="5128577" y="2389661"/>
                </a:lnTo>
                <a:lnTo>
                  <a:pt x="5120454" y="2380425"/>
                </a:lnTo>
                <a:lnTo>
                  <a:pt x="5111523" y="2371952"/>
                </a:lnTo>
                <a:lnTo>
                  <a:pt x="5103097" y="2362768"/>
                </a:lnTo>
                <a:lnTo>
                  <a:pt x="5093864" y="2354347"/>
                </a:lnTo>
                <a:lnTo>
                  <a:pt x="5085236" y="2345821"/>
                </a:lnTo>
                <a:lnTo>
                  <a:pt x="5075699" y="2337450"/>
                </a:lnTo>
                <a:lnTo>
                  <a:pt x="5066517" y="2329331"/>
                </a:lnTo>
                <a:lnTo>
                  <a:pt x="5057083" y="2321568"/>
                </a:lnTo>
                <a:lnTo>
                  <a:pt x="5047597" y="2313501"/>
                </a:lnTo>
                <a:lnTo>
                  <a:pt x="5037859" y="2305788"/>
                </a:lnTo>
                <a:lnTo>
                  <a:pt x="5028173" y="2298380"/>
                </a:lnTo>
                <a:lnTo>
                  <a:pt x="5018132" y="2290719"/>
                </a:lnTo>
                <a:lnTo>
                  <a:pt x="5008195" y="2283665"/>
                </a:lnTo>
                <a:lnTo>
                  <a:pt x="4998256" y="2276611"/>
                </a:lnTo>
                <a:lnTo>
                  <a:pt x="4987762" y="2269964"/>
                </a:lnTo>
                <a:lnTo>
                  <a:pt x="4977521" y="2262962"/>
                </a:lnTo>
                <a:lnTo>
                  <a:pt x="4967028" y="2256313"/>
                </a:lnTo>
                <a:lnTo>
                  <a:pt x="4956283" y="2250022"/>
                </a:lnTo>
                <a:lnTo>
                  <a:pt x="4945841" y="2243677"/>
                </a:lnTo>
                <a:lnTo>
                  <a:pt x="4934844" y="2237740"/>
                </a:lnTo>
                <a:lnTo>
                  <a:pt x="4924098" y="2231447"/>
                </a:lnTo>
                <a:lnTo>
                  <a:pt x="4902562" y="2220431"/>
                </a:lnTo>
                <a:lnTo>
                  <a:pt x="4880773" y="2209768"/>
                </a:lnTo>
                <a:lnTo>
                  <a:pt x="4858533" y="2200121"/>
                </a:lnTo>
                <a:lnTo>
                  <a:pt x="4835736" y="2190879"/>
                </a:lnTo>
                <a:lnTo>
                  <a:pt x="4813043" y="2182244"/>
                </a:lnTo>
                <a:lnTo>
                  <a:pt x="4789543" y="2174370"/>
                </a:lnTo>
                <a:lnTo>
                  <a:pt x="4765791" y="2166853"/>
                </a:lnTo>
                <a:lnTo>
                  <a:pt x="4741586" y="2160347"/>
                </a:lnTo>
                <a:lnTo>
                  <a:pt x="4717382" y="2153842"/>
                </a:lnTo>
                <a:lnTo>
                  <a:pt x="4692421" y="2148400"/>
                </a:lnTo>
                <a:lnTo>
                  <a:pt x="4667512" y="2143264"/>
                </a:lnTo>
                <a:lnTo>
                  <a:pt x="4641795" y="2138888"/>
                </a:lnTo>
                <a:lnTo>
                  <a:pt x="4615878" y="2135170"/>
                </a:lnTo>
                <a:lnTo>
                  <a:pt x="4589963" y="2131452"/>
                </a:lnTo>
                <a:lnTo>
                  <a:pt x="4563593" y="2128749"/>
                </a:lnTo>
                <a:lnTo>
                  <a:pt x="4536669" y="2126451"/>
                </a:lnTo>
                <a:lnTo>
                  <a:pt x="4509241" y="2124864"/>
                </a:lnTo>
                <a:lnTo>
                  <a:pt x="4482116" y="2123223"/>
                </a:lnTo>
                <a:lnTo>
                  <a:pt x="4454235" y="2122649"/>
                </a:lnTo>
                <a:lnTo>
                  <a:pt x="4426104" y="2122430"/>
                </a:lnTo>
                <a:lnTo>
                  <a:pt x="4400795" y="2122551"/>
                </a:lnTo>
                <a:lnTo>
                  <a:pt x="4403168" y="2116564"/>
                </a:lnTo>
                <a:lnTo>
                  <a:pt x="4407349" y="2104834"/>
                </a:lnTo>
                <a:lnTo>
                  <a:pt x="4411637" y="2093394"/>
                </a:lnTo>
                <a:lnTo>
                  <a:pt x="4415530" y="2081772"/>
                </a:lnTo>
                <a:lnTo>
                  <a:pt x="4419604" y="2069754"/>
                </a:lnTo>
                <a:lnTo>
                  <a:pt x="4422812" y="2058057"/>
                </a:lnTo>
                <a:lnTo>
                  <a:pt x="4426599" y="2046147"/>
                </a:lnTo>
                <a:lnTo>
                  <a:pt x="4429304" y="2033980"/>
                </a:lnTo>
                <a:lnTo>
                  <a:pt x="4432801" y="2022177"/>
                </a:lnTo>
                <a:lnTo>
                  <a:pt x="4435219" y="2010117"/>
                </a:lnTo>
                <a:lnTo>
                  <a:pt x="4437817" y="1997664"/>
                </a:lnTo>
                <a:lnTo>
                  <a:pt x="4440234" y="1985603"/>
                </a:lnTo>
                <a:lnTo>
                  <a:pt x="4442545" y="1973256"/>
                </a:lnTo>
                <a:lnTo>
                  <a:pt x="4444170" y="1960833"/>
                </a:lnTo>
                <a:lnTo>
                  <a:pt x="4445797" y="1948412"/>
                </a:lnTo>
                <a:lnTo>
                  <a:pt x="4447711" y="1935883"/>
                </a:lnTo>
                <a:lnTo>
                  <a:pt x="4448652" y="1923386"/>
                </a:lnTo>
                <a:lnTo>
                  <a:pt x="4449883" y="1910783"/>
                </a:lnTo>
                <a:lnTo>
                  <a:pt x="4450718" y="1897998"/>
                </a:lnTo>
                <a:lnTo>
                  <a:pt x="4451371" y="1885608"/>
                </a:lnTo>
                <a:lnTo>
                  <a:pt x="4451521" y="1872749"/>
                </a:lnTo>
                <a:lnTo>
                  <a:pt x="4451961" y="1859783"/>
                </a:lnTo>
                <a:lnTo>
                  <a:pt x="4451716" y="1846743"/>
                </a:lnTo>
                <a:lnTo>
                  <a:pt x="4451578" y="1833990"/>
                </a:lnTo>
                <a:lnTo>
                  <a:pt x="4451440" y="1821238"/>
                </a:lnTo>
                <a:lnTo>
                  <a:pt x="4450511" y="1808123"/>
                </a:lnTo>
                <a:lnTo>
                  <a:pt x="4449399" y="1795404"/>
                </a:lnTo>
                <a:lnTo>
                  <a:pt x="4448182" y="1782397"/>
                </a:lnTo>
                <a:lnTo>
                  <a:pt x="4447253" y="1769281"/>
                </a:lnTo>
                <a:lnTo>
                  <a:pt x="4445351" y="1756199"/>
                </a:lnTo>
                <a:lnTo>
                  <a:pt x="4443557" y="1743406"/>
                </a:lnTo>
                <a:lnTo>
                  <a:pt x="4441366" y="1730430"/>
                </a:lnTo>
                <a:lnTo>
                  <a:pt x="4439175" y="1717456"/>
                </a:lnTo>
                <a:lnTo>
                  <a:pt x="4436589" y="1704300"/>
                </a:lnTo>
                <a:lnTo>
                  <a:pt x="4434003" y="1691143"/>
                </a:lnTo>
                <a:lnTo>
                  <a:pt x="4430840" y="1678201"/>
                </a:lnTo>
                <a:lnTo>
                  <a:pt x="4427676" y="1665258"/>
                </a:lnTo>
                <a:lnTo>
                  <a:pt x="4424225" y="1652423"/>
                </a:lnTo>
                <a:lnTo>
                  <a:pt x="4420485" y="1639695"/>
                </a:lnTo>
                <a:lnTo>
                  <a:pt x="4416530" y="1626390"/>
                </a:lnTo>
                <a:lnTo>
                  <a:pt x="4412395" y="1613481"/>
                </a:lnTo>
                <a:lnTo>
                  <a:pt x="4407863" y="1600390"/>
                </a:lnTo>
                <a:lnTo>
                  <a:pt x="4403150" y="1587695"/>
                </a:lnTo>
                <a:lnTo>
                  <a:pt x="4398330" y="1574711"/>
                </a:lnTo>
                <a:lnTo>
                  <a:pt x="4392826" y="1561653"/>
                </a:lnTo>
                <a:lnTo>
                  <a:pt x="4387429" y="1548884"/>
                </a:lnTo>
                <a:lnTo>
                  <a:pt x="4381636" y="1535933"/>
                </a:lnTo>
                <a:lnTo>
                  <a:pt x="4375844" y="1522982"/>
                </a:lnTo>
                <a:lnTo>
                  <a:pt x="4369762" y="1510138"/>
                </a:lnTo>
                <a:lnTo>
                  <a:pt x="4363211" y="1497797"/>
                </a:lnTo>
                <a:lnTo>
                  <a:pt x="4356157" y="1484986"/>
                </a:lnTo>
                <a:lnTo>
                  <a:pt x="4349499" y="1472357"/>
                </a:lnTo>
                <a:lnTo>
                  <a:pt x="4342157" y="1459652"/>
                </a:lnTo>
                <a:lnTo>
                  <a:pt x="4334344" y="1447451"/>
                </a:lnTo>
                <a:lnTo>
                  <a:pt x="4326136" y="1435069"/>
                </a:lnTo>
                <a:lnTo>
                  <a:pt x="4317458" y="1423190"/>
                </a:lnTo>
                <a:lnTo>
                  <a:pt x="4309175" y="1411491"/>
                </a:lnTo>
                <a:lnTo>
                  <a:pt x="4300209" y="1399719"/>
                </a:lnTo>
                <a:lnTo>
                  <a:pt x="4291243" y="1387946"/>
                </a:lnTo>
                <a:lnTo>
                  <a:pt x="4281988" y="1376280"/>
                </a:lnTo>
                <a:lnTo>
                  <a:pt x="4272551" y="1365010"/>
                </a:lnTo>
                <a:lnTo>
                  <a:pt x="4263114" y="1353741"/>
                </a:lnTo>
                <a:lnTo>
                  <a:pt x="4252994" y="1342395"/>
                </a:lnTo>
                <a:lnTo>
                  <a:pt x="4242981" y="1331340"/>
                </a:lnTo>
                <a:lnTo>
                  <a:pt x="4232786" y="1320680"/>
                </a:lnTo>
                <a:lnTo>
                  <a:pt x="4222303" y="1310127"/>
                </a:lnTo>
                <a:lnTo>
                  <a:pt x="4211423" y="1299393"/>
                </a:lnTo>
                <a:lnTo>
                  <a:pt x="4200363" y="1289054"/>
                </a:lnTo>
                <a:lnTo>
                  <a:pt x="4189590" y="1278608"/>
                </a:lnTo>
                <a:lnTo>
                  <a:pt x="4177953" y="1268483"/>
                </a:lnTo>
                <a:lnTo>
                  <a:pt x="4166711" y="1258541"/>
                </a:lnTo>
                <a:lnTo>
                  <a:pt x="4154785" y="1248524"/>
                </a:lnTo>
                <a:lnTo>
                  <a:pt x="4142966" y="1238795"/>
                </a:lnTo>
                <a:lnTo>
                  <a:pt x="4130570" y="1229280"/>
                </a:lnTo>
                <a:lnTo>
                  <a:pt x="4118677" y="1220235"/>
                </a:lnTo>
                <a:lnTo>
                  <a:pt x="4106099" y="1211116"/>
                </a:lnTo>
                <a:lnTo>
                  <a:pt x="4093523" y="1201997"/>
                </a:lnTo>
                <a:lnTo>
                  <a:pt x="4080368" y="1193092"/>
                </a:lnTo>
                <a:lnTo>
                  <a:pt x="4067031" y="1184583"/>
                </a:lnTo>
                <a:lnTo>
                  <a:pt x="4053984" y="1175967"/>
                </a:lnTo>
                <a:lnTo>
                  <a:pt x="4040574" y="1168142"/>
                </a:lnTo>
                <a:lnTo>
                  <a:pt x="4026662" y="1159847"/>
                </a:lnTo>
                <a:lnTo>
                  <a:pt x="4013144" y="1151734"/>
                </a:lnTo>
                <a:lnTo>
                  <a:pt x="3999157" y="1144123"/>
                </a:lnTo>
                <a:lnTo>
                  <a:pt x="3984593" y="1136727"/>
                </a:lnTo>
                <a:lnTo>
                  <a:pt x="3970424" y="1129511"/>
                </a:lnTo>
                <a:lnTo>
                  <a:pt x="3955572" y="1122222"/>
                </a:lnTo>
                <a:lnTo>
                  <a:pt x="3940429" y="1115039"/>
                </a:lnTo>
                <a:lnTo>
                  <a:pt x="3925289" y="1107857"/>
                </a:lnTo>
                <a:lnTo>
                  <a:pt x="3909965" y="1101070"/>
                </a:lnTo>
                <a:lnTo>
                  <a:pt x="3894643" y="1094284"/>
                </a:lnTo>
                <a:lnTo>
                  <a:pt x="3879139" y="1087893"/>
                </a:lnTo>
                <a:lnTo>
                  <a:pt x="3863238" y="1081320"/>
                </a:lnTo>
                <a:lnTo>
                  <a:pt x="3847158" y="1075144"/>
                </a:lnTo>
                <a:lnTo>
                  <a:pt x="3831183" y="1069255"/>
                </a:lnTo>
                <a:lnTo>
                  <a:pt x="3814814" y="1063186"/>
                </a:lnTo>
                <a:lnTo>
                  <a:pt x="3798551" y="1057404"/>
                </a:lnTo>
                <a:lnTo>
                  <a:pt x="3781999" y="1051731"/>
                </a:lnTo>
                <a:lnTo>
                  <a:pt x="3765374" y="1046740"/>
                </a:lnTo>
                <a:lnTo>
                  <a:pt x="3748246" y="1041281"/>
                </a:lnTo>
                <a:lnTo>
                  <a:pt x="3731331" y="1036398"/>
                </a:lnTo>
                <a:lnTo>
                  <a:pt x="3714129" y="1031622"/>
                </a:lnTo>
                <a:lnTo>
                  <a:pt x="3696927" y="1026847"/>
                </a:lnTo>
                <a:lnTo>
                  <a:pt x="3679543" y="1022466"/>
                </a:lnTo>
                <a:lnTo>
                  <a:pt x="3662266" y="1018375"/>
                </a:lnTo>
                <a:lnTo>
                  <a:pt x="3644594" y="1014102"/>
                </a:lnTo>
                <a:lnTo>
                  <a:pt x="3626740" y="1010225"/>
                </a:lnTo>
                <a:lnTo>
                  <a:pt x="3609100" y="1006925"/>
                </a:lnTo>
                <a:lnTo>
                  <a:pt x="3591065" y="1003443"/>
                </a:lnTo>
                <a:lnTo>
                  <a:pt x="3572741" y="1000068"/>
                </a:lnTo>
                <a:lnTo>
                  <a:pt x="3554920" y="997163"/>
                </a:lnTo>
                <a:lnTo>
                  <a:pt x="3536522" y="994473"/>
                </a:lnTo>
                <a:lnTo>
                  <a:pt x="3518231" y="992071"/>
                </a:lnTo>
                <a:lnTo>
                  <a:pt x="3499651" y="989777"/>
                </a:lnTo>
                <a:lnTo>
                  <a:pt x="3481071" y="987482"/>
                </a:lnTo>
                <a:lnTo>
                  <a:pt x="3462418" y="985872"/>
                </a:lnTo>
                <a:lnTo>
                  <a:pt x="3443657" y="983972"/>
                </a:lnTo>
                <a:lnTo>
                  <a:pt x="3404223" y="981213"/>
                </a:lnTo>
                <a:lnTo>
                  <a:pt x="3364713" y="979137"/>
                </a:lnTo>
                <a:lnTo>
                  <a:pt x="3325130" y="977745"/>
                </a:lnTo>
                <a:lnTo>
                  <a:pt x="3291515" y="976999"/>
                </a:lnTo>
                <a:lnTo>
                  <a:pt x="3296895" y="974743"/>
                </a:lnTo>
                <a:lnTo>
                  <a:pt x="3308195" y="970192"/>
                </a:lnTo>
                <a:lnTo>
                  <a:pt x="3319396" y="965856"/>
                </a:lnTo>
                <a:lnTo>
                  <a:pt x="3330754" y="961461"/>
                </a:lnTo>
                <a:lnTo>
                  <a:pt x="3342013" y="957282"/>
                </a:lnTo>
                <a:lnTo>
                  <a:pt x="3358062" y="951146"/>
                </a:lnTo>
                <a:lnTo>
                  <a:pt x="3373955" y="945068"/>
                </a:lnTo>
                <a:lnTo>
                  <a:pt x="3389575" y="938735"/>
                </a:lnTo>
                <a:lnTo>
                  <a:pt x="3404981" y="932305"/>
                </a:lnTo>
                <a:lnTo>
                  <a:pt x="3420172" y="925776"/>
                </a:lnTo>
                <a:lnTo>
                  <a:pt x="3435305" y="919090"/>
                </a:lnTo>
                <a:lnTo>
                  <a:pt x="3449639" y="912167"/>
                </a:lnTo>
                <a:lnTo>
                  <a:pt x="3464186" y="905343"/>
                </a:lnTo>
                <a:lnTo>
                  <a:pt x="3478404" y="898108"/>
                </a:lnTo>
                <a:lnTo>
                  <a:pt x="3492308" y="890989"/>
                </a:lnTo>
                <a:lnTo>
                  <a:pt x="3505941" y="883615"/>
                </a:lnTo>
                <a:lnTo>
                  <a:pt x="3519301" y="875986"/>
                </a:lnTo>
                <a:lnTo>
                  <a:pt x="3532445" y="868260"/>
                </a:lnTo>
                <a:lnTo>
                  <a:pt x="3545377" y="860434"/>
                </a:lnTo>
                <a:lnTo>
                  <a:pt x="3557664" y="852314"/>
                </a:lnTo>
                <a:lnTo>
                  <a:pt x="3570108" y="844136"/>
                </a:lnTo>
                <a:lnTo>
                  <a:pt x="3582123" y="835761"/>
                </a:lnTo>
                <a:lnTo>
                  <a:pt x="3593767" y="827346"/>
                </a:lnTo>
                <a:lnTo>
                  <a:pt x="3604924" y="818578"/>
                </a:lnTo>
                <a:lnTo>
                  <a:pt x="3616082" y="809810"/>
                </a:lnTo>
                <a:lnTo>
                  <a:pt x="3626966" y="800787"/>
                </a:lnTo>
                <a:lnTo>
                  <a:pt x="3637266" y="791625"/>
                </a:lnTo>
                <a:lnTo>
                  <a:pt x="3647508" y="782307"/>
                </a:lnTo>
                <a:lnTo>
                  <a:pt x="3657106" y="772695"/>
                </a:lnTo>
                <a:lnTo>
                  <a:pt x="3666704" y="763081"/>
                </a:lnTo>
                <a:lnTo>
                  <a:pt x="3675815" y="753116"/>
                </a:lnTo>
                <a:lnTo>
                  <a:pt x="3684712" y="743052"/>
                </a:lnTo>
                <a:lnTo>
                  <a:pt x="3693023" y="732849"/>
                </a:lnTo>
                <a:lnTo>
                  <a:pt x="3701219" y="722333"/>
                </a:lnTo>
                <a:lnTo>
                  <a:pt x="3709044" y="711778"/>
                </a:lnTo>
                <a:lnTo>
                  <a:pt x="3716382" y="700869"/>
                </a:lnTo>
                <a:lnTo>
                  <a:pt x="3723505" y="689862"/>
                </a:lnTo>
                <a:lnTo>
                  <a:pt x="3726844" y="683996"/>
                </a:lnTo>
                <a:lnTo>
                  <a:pt x="3730396" y="678229"/>
                </a:lnTo>
                <a:lnTo>
                  <a:pt x="3733579" y="672421"/>
                </a:lnTo>
                <a:lnTo>
                  <a:pt x="3736917" y="666556"/>
                </a:lnTo>
                <a:lnTo>
                  <a:pt x="3740041" y="660592"/>
                </a:lnTo>
                <a:lnTo>
                  <a:pt x="3742950" y="654530"/>
                </a:lnTo>
                <a:lnTo>
                  <a:pt x="3746074" y="648566"/>
                </a:lnTo>
                <a:lnTo>
                  <a:pt x="3748827" y="642562"/>
                </a:lnTo>
                <a:lnTo>
                  <a:pt x="3751580" y="636558"/>
                </a:lnTo>
                <a:lnTo>
                  <a:pt x="3754217" y="630241"/>
                </a:lnTo>
                <a:lnTo>
                  <a:pt x="3756756" y="624139"/>
                </a:lnTo>
                <a:lnTo>
                  <a:pt x="3759236" y="617880"/>
                </a:lnTo>
                <a:lnTo>
                  <a:pt x="3761503" y="611522"/>
                </a:lnTo>
                <a:lnTo>
                  <a:pt x="3763827" y="605322"/>
                </a:lnTo>
                <a:lnTo>
                  <a:pt x="3765937" y="599022"/>
                </a:lnTo>
                <a:lnTo>
                  <a:pt x="3768145" y="592510"/>
                </a:lnTo>
                <a:lnTo>
                  <a:pt x="3769884" y="586170"/>
                </a:lnTo>
                <a:lnTo>
                  <a:pt x="3771936" y="579714"/>
                </a:lnTo>
                <a:lnTo>
                  <a:pt x="3773402" y="573120"/>
                </a:lnTo>
                <a:lnTo>
                  <a:pt x="3775298" y="566723"/>
                </a:lnTo>
                <a:lnTo>
                  <a:pt x="3776608" y="560187"/>
                </a:lnTo>
                <a:lnTo>
                  <a:pt x="3778016" y="553437"/>
                </a:lnTo>
                <a:lnTo>
                  <a:pt x="3779326" y="546900"/>
                </a:lnTo>
                <a:lnTo>
                  <a:pt x="3780579" y="540208"/>
                </a:lnTo>
                <a:lnTo>
                  <a:pt x="3781460" y="533475"/>
                </a:lnTo>
                <a:lnTo>
                  <a:pt x="3782341" y="526743"/>
                </a:lnTo>
                <a:lnTo>
                  <a:pt x="3783379" y="519952"/>
                </a:lnTo>
                <a:lnTo>
                  <a:pt x="3783889" y="513179"/>
                </a:lnTo>
                <a:lnTo>
                  <a:pt x="3784556" y="506349"/>
                </a:lnTo>
                <a:lnTo>
                  <a:pt x="3785008" y="499419"/>
                </a:lnTo>
                <a:lnTo>
                  <a:pt x="3785363" y="492704"/>
                </a:lnTo>
                <a:lnTo>
                  <a:pt x="3785444" y="485734"/>
                </a:lnTo>
                <a:lnTo>
                  <a:pt x="3785682" y="478707"/>
                </a:lnTo>
                <a:lnTo>
                  <a:pt x="3785549" y="471639"/>
                </a:lnTo>
                <a:lnTo>
                  <a:pt x="3785475" y="464727"/>
                </a:lnTo>
                <a:lnTo>
                  <a:pt x="3785400" y="457816"/>
                </a:lnTo>
                <a:lnTo>
                  <a:pt x="3784896" y="450708"/>
                </a:lnTo>
                <a:lnTo>
                  <a:pt x="3784294" y="443814"/>
                </a:lnTo>
                <a:lnTo>
                  <a:pt x="3783634" y="436764"/>
                </a:lnTo>
                <a:lnTo>
                  <a:pt x="3783131" y="429656"/>
                </a:lnTo>
                <a:lnTo>
                  <a:pt x="3782100" y="422565"/>
                </a:lnTo>
                <a:lnTo>
                  <a:pt x="3781127" y="415631"/>
                </a:lnTo>
                <a:lnTo>
                  <a:pt x="3779940" y="408599"/>
                </a:lnTo>
                <a:lnTo>
                  <a:pt x="3778752" y="401567"/>
                </a:lnTo>
                <a:lnTo>
                  <a:pt x="3777351" y="394436"/>
                </a:lnTo>
                <a:lnTo>
                  <a:pt x="3775949" y="387306"/>
                </a:lnTo>
                <a:lnTo>
                  <a:pt x="3774234" y="380291"/>
                </a:lnTo>
                <a:lnTo>
                  <a:pt x="3772520" y="373276"/>
                </a:lnTo>
                <a:lnTo>
                  <a:pt x="3770649" y="366320"/>
                </a:lnTo>
                <a:lnTo>
                  <a:pt x="3768622" y="359421"/>
                </a:lnTo>
                <a:lnTo>
                  <a:pt x="3766479" y="352210"/>
                </a:lnTo>
                <a:lnTo>
                  <a:pt x="3764238" y="345213"/>
                </a:lnTo>
                <a:lnTo>
                  <a:pt x="3761782" y="338118"/>
                </a:lnTo>
                <a:lnTo>
                  <a:pt x="3759227" y="331238"/>
                </a:lnTo>
                <a:lnTo>
                  <a:pt x="3756615" y="324200"/>
                </a:lnTo>
                <a:lnTo>
                  <a:pt x="3753631" y="317123"/>
                </a:lnTo>
                <a:lnTo>
                  <a:pt x="3750707" y="310202"/>
                </a:lnTo>
                <a:lnTo>
                  <a:pt x="3747567" y="303183"/>
                </a:lnTo>
                <a:lnTo>
                  <a:pt x="3744427" y="296164"/>
                </a:lnTo>
                <a:lnTo>
                  <a:pt x="3741131" y="289203"/>
                </a:lnTo>
                <a:lnTo>
                  <a:pt x="3737580" y="282514"/>
                </a:lnTo>
                <a:lnTo>
                  <a:pt x="3733757" y="275570"/>
                </a:lnTo>
                <a:lnTo>
                  <a:pt x="3730149" y="268725"/>
                </a:lnTo>
                <a:lnTo>
                  <a:pt x="3726169" y="261839"/>
                </a:lnTo>
                <a:lnTo>
                  <a:pt x="3721935" y="255227"/>
                </a:lnTo>
                <a:lnTo>
                  <a:pt x="3717486" y="248516"/>
                </a:lnTo>
                <a:lnTo>
                  <a:pt x="3712783" y="242077"/>
                </a:lnTo>
                <a:lnTo>
                  <a:pt x="3708294" y="235736"/>
                </a:lnTo>
                <a:lnTo>
                  <a:pt x="3703434" y="229356"/>
                </a:lnTo>
                <a:lnTo>
                  <a:pt x="3698575" y="222975"/>
                </a:lnTo>
                <a:lnTo>
                  <a:pt x="3693558" y="216652"/>
                </a:lnTo>
                <a:lnTo>
                  <a:pt x="3688444" y="210545"/>
                </a:lnTo>
                <a:lnTo>
                  <a:pt x="3683329" y="204436"/>
                </a:lnTo>
                <a:lnTo>
                  <a:pt x="3677844" y="198287"/>
                </a:lnTo>
                <a:lnTo>
                  <a:pt x="3672417" y="192296"/>
                </a:lnTo>
                <a:lnTo>
                  <a:pt x="3666891" y="186518"/>
                </a:lnTo>
                <a:lnTo>
                  <a:pt x="3661209" y="180798"/>
                </a:lnTo>
                <a:lnTo>
                  <a:pt x="3655313" y="174980"/>
                </a:lnTo>
                <a:lnTo>
                  <a:pt x="3649318" y="169377"/>
                </a:lnTo>
                <a:lnTo>
                  <a:pt x="3643480" y="163715"/>
                </a:lnTo>
                <a:lnTo>
                  <a:pt x="3637173" y="158228"/>
                </a:lnTo>
                <a:lnTo>
                  <a:pt x="3631079" y="152839"/>
                </a:lnTo>
                <a:lnTo>
                  <a:pt x="3624615" y="147410"/>
                </a:lnTo>
                <a:lnTo>
                  <a:pt x="3618210" y="142136"/>
                </a:lnTo>
                <a:lnTo>
                  <a:pt x="3611491" y="136980"/>
                </a:lnTo>
                <a:lnTo>
                  <a:pt x="3605046" y="132077"/>
                </a:lnTo>
                <a:lnTo>
                  <a:pt x="3598228" y="127135"/>
                </a:lnTo>
                <a:lnTo>
                  <a:pt x="3591412" y="122193"/>
                </a:lnTo>
                <a:lnTo>
                  <a:pt x="3584282" y="117367"/>
                </a:lnTo>
                <a:lnTo>
                  <a:pt x="3577054" y="112755"/>
                </a:lnTo>
                <a:lnTo>
                  <a:pt x="3569982" y="108084"/>
                </a:lnTo>
                <a:lnTo>
                  <a:pt x="3562714" y="103843"/>
                </a:lnTo>
                <a:lnTo>
                  <a:pt x="3555174" y="99348"/>
                </a:lnTo>
                <a:lnTo>
                  <a:pt x="3547847" y="94950"/>
                </a:lnTo>
                <a:lnTo>
                  <a:pt x="3540266" y="90825"/>
                </a:lnTo>
                <a:lnTo>
                  <a:pt x="3532373" y="86817"/>
                </a:lnTo>
                <a:lnTo>
                  <a:pt x="3524693" y="82906"/>
                </a:lnTo>
                <a:lnTo>
                  <a:pt x="3516643" y="78955"/>
                </a:lnTo>
                <a:lnTo>
                  <a:pt x="3508437" y="75062"/>
                </a:lnTo>
                <a:lnTo>
                  <a:pt x="3500231" y="71170"/>
                </a:lnTo>
                <a:lnTo>
                  <a:pt x="3491926" y="67491"/>
                </a:lnTo>
                <a:lnTo>
                  <a:pt x="3483620" y="63813"/>
                </a:lnTo>
                <a:lnTo>
                  <a:pt x="3475218" y="60349"/>
                </a:lnTo>
                <a:lnTo>
                  <a:pt x="3466600" y="56787"/>
                </a:lnTo>
                <a:lnTo>
                  <a:pt x="3457884" y="53439"/>
                </a:lnTo>
                <a:lnTo>
                  <a:pt x="3449226" y="50248"/>
                </a:lnTo>
                <a:lnTo>
                  <a:pt x="3440354" y="46958"/>
                </a:lnTo>
                <a:lnTo>
                  <a:pt x="3431540" y="43825"/>
                </a:lnTo>
                <a:lnTo>
                  <a:pt x="3422569" y="40750"/>
                </a:lnTo>
                <a:lnTo>
                  <a:pt x="3413558" y="38045"/>
                </a:lnTo>
                <a:lnTo>
                  <a:pt x="3404275" y="35086"/>
                </a:lnTo>
                <a:lnTo>
                  <a:pt x="3395107" y="32439"/>
                </a:lnTo>
                <a:lnTo>
                  <a:pt x="3385784" y="29851"/>
                </a:lnTo>
                <a:lnTo>
                  <a:pt x="3376461" y="27263"/>
                </a:lnTo>
                <a:lnTo>
                  <a:pt x="3367039" y="24889"/>
                </a:lnTo>
                <a:lnTo>
                  <a:pt x="3357675" y="22671"/>
                </a:lnTo>
                <a:lnTo>
                  <a:pt x="3348096" y="20355"/>
                </a:lnTo>
                <a:lnTo>
                  <a:pt x="3338420" y="18254"/>
                </a:lnTo>
                <a:lnTo>
                  <a:pt x="3328859" y="16465"/>
                </a:lnTo>
                <a:lnTo>
                  <a:pt x="3319084" y="14578"/>
                </a:lnTo>
                <a:lnTo>
                  <a:pt x="3309153" y="12749"/>
                </a:lnTo>
                <a:lnTo>
                  <a:pt x="3299494" y="11175"/>
                </a:lnTo>
                <a:lnTo>
                  <a:pt x="3289523" y="9717"/>
                </a:lnTo>
                <a:lnTo>
                  <a:pt x="3279609" y="8415"/>
                </a:lnTo>
                <a:lnTo>
                  <a:pt x="3269538" y="7171"/>
                </a:lnTo>
                <a:lnTo>
                  <a:pt x="3259469" y="5927"/>
                </a:lnTo>
                <a:lnTo>
                  <a:pt x="3249358" y="5055"/>
                </a:lnTo>
                <a:lnTo>
                  <a:pt x="3239191" y="4025"/>
                </a:lnTo>
                <a:lnTo>
                  <a:pt x="3217817" y="2530"/>
                </a:lnTo>
                <a:lnTo>
                  <a:pt x="3196403" y="1405"/>
                </a:lnTo>
                <a:lnTo>
                  <a:pt x="3174950" y="650"/>
                </a:lnTo>
                <a:lnTo>
                  <a:pt x="3153242" y="169"/>
                </a:lnTo>
                <a:lnTo>
                  <a:pt x="3131649" y="0"/>
                </a:lnTo>
                <a:lnTo>
                  <a:pt x="3110017" y="201"/>
                </a:lnTo>
                <a:lnTo>
                  <a:pt x="3088402" y="930"/>
                </a:lnTo>
                <a:lnTo>
                  <a:pt x="3066631" y="1718"/>
                </a:lnTo>
                <a:lnTo>
                  <a:pt x="3045132" y="2759"/>
                </a:lnTo>
                <a:lnTo>
                  <a:pt x="3023280" y="4288"/>
                </a:lnTo>
                <a:lnTo>
                  <a:pt x="3001916" y="6170"/>
                </a:lnTo>
                <a:lnTo>
                  <a:pt x="2980238" y="8168"/>
                </a:lnTo>
                <a:lnTo>
                  <a:pt x="2958734" y="10634"/>
                </a:lnTo>
                <a:lnTo>
                  <a:pt x="2937289" y="13258"/>
                </a:lnTo>
                <a:lnTo>
                  <a:pt x="2915960" y="16194"/>
                </a:lnTo>
                <a:lnTo>
                  <a:pt x="2894904" y="19385"/>
                </a:lnTo>
                <a:lnTo>
                  <a:pt x="2873650" y="23004"/>
                </a:lnTo>
                <a:lnTo>
                  <a:pt x="2852825" y="26821"/>
                </a:lnTo>
                <a:lnTo>
                  <a:pt x="2831902" y="30852"/>
                </a:lnTo>
                <a:lnTo>
                  <a:pt x="2811310" y="35294"/>
                </a:lnTo>
                <a:lnTo>
                  <a:pt x="2790874" y="39678"/>
                </a:lnTo>
                <a:lnTo>
                  <a:pt x="2770514" y="44745"/>
                </a:lnTo>
                <a:lnTo>
                  <a:pt x="2750525" y="49852"/>
                </a:lnTo>
                <a:lnTo>
                  <a:pt x="2730652" y="55273"/>
                </a:lnTo>
                <a:lnTo>
                  <a:pt x="2711091" y="60577"/>
                </a:lnTo>
                <a:lnTo>
                  <a:pt x="2691607" y="66565"/>
                </a:lnTo>
                <a:lnTo>
                  <a:pt x="2672492" y="72593"/>
                </a:lnTo>
                <a:lnTo>
                  <a:pt x="2653652" y="78876"/>
                </a:lnTo>
                <a:lnTo>
                  <a:pt x="2635239" y="85355"/>
                </a:lnTo>
                <a:lnTo>
                  <a:pt x="2616943" y="92148"/>
                </a:lnTo>
                <a:lnTo>
                  <a:pt x="2599076" y="99137"/>
                </a:lnTo>
                <a:lnTo>
                  <a:pt x="2581422" y="106224"/>
                </a:lnTo>
                <a:lnTo>
                  <a:pt x="2568988" y="111551"/>
                </a:lnTo>
                <a:lnTo>
                  <a:pt x="2556553" y="116879"/>
                </a:lnTo>
                <a:lnTo>
                  <a:pt x="2544119" y="122207"/>
                </a:lnTo>
                <a:lnTo>
                  <a:pt x="2531743" y="127692"/>
                </a:lnTo>
                <a:lnTo>
                  <a:pt x="2519581" y="133274"/>
                </a:lnTo>
                <a:lnTo>
                  <a:pt x="2507262" y="138915"/>
                </a:lnTo>
                <a:lnTo>
                  <a:pt x="2495158" y="144653"/>
                </a:lnTo>
                <a:lnTo>
                  <a:pt x="2483054" y="150392"/>
                </a:lnTo>
                <a:lnTo>
                  <a:pt x="2470950" y="156131"/>
                </a:lnTo>
                <a:lnTo>
                  <a:pt x="2458748" y="162085"/>
                </a:lnTo>
                <a:lnTo>
                  <a:pt x="2446916" y="168078"/>
                </a:lnTo>
                <a:lnTo>
                  <a:pt x="2434987" y="174287"/>
                </a:lnTo>
                <a:lnTo>
                  <a:pt x="2411225" y="186488"/>
                </a:lnTo>
                <a:lnTo>
                  <a:pt x="2387853" y="199257"/>
                </a:lnTo>
                <a:lnTo>
                  <a:pt x="2364324" y="212084"/>
                </a:lnTo>
                <a:lnTo>
                  <a:pt x="2341282" y="225265"/>
                </a:lnTo>
                <a:lnTo>
                  <a:pt x="2318298" y="238601"/>
                </a:lnTo>
                <a:lnTo>
                  <a:pt x="2295586" y="252193"/>
                </a:lnTo>
                <a:lnTo>
                  <a:pt x="2272835" y="266154"/>
                </a:lnTo>
                <a:lnTo>
                  <a:pt x="2250512" y="280314"/>
                </a:lnTo>
                <a:lnTo>
                  <a:pt x="2228304" y="294785"/>
                </a:lnTo>
                <a:lnTo>
                  <a:pt x="2206312" y="309355"/>
                </a:lnTo>
                <a:lnTo>
                  <a:pt x="2195432" y="316953"/>
                </a:lnTo>
                <a:lnTo>
                  <a:pt x="2184650" y="324336"/>
                </a:lnTo>
                <a:lnTo>
                  <a:pt x="2173770" y="331934"/>
                </a:lnTo>
                <a:lnTo>
                  <a:pt x="2163261" y="339571"/>
                </a:lnTo>
                <a:lnTo>
                  <a:pt x="2152595" y="347268"/>
                </a:lnTo>
                <a:lnTo>
                  <a:pt x="2142144" y="355062"/>
                </a:lnTo>
                <a:lnTo>
                  <a:pt x="2131536" y="362914"/>
                </a:lnTo>
                <a:lnTo>
                  <a:pt x="2121045" y="371079"/>
                </a:lnTo>
                <a:lnTo>
                  <a:pt x="2110808" y="378972"/>
                </a:lnTo>
                <a:lnTo>
                  <a:pt x="2100531" y="387236"/>
                </a:lnTo>
                <a:lnTo>
                  <a:pt x="2090352" y="395285"/>
                </a:lnTo>
                <a:lnTo>
                  <a:pt x="2080133" y="403705"/>
                </a:lnTo>
                <a:lnTo>
                  <a:pt x="2070013" y="411910"/>
                </a:lnTo>
                <a:lnTo>
                  <a:pt x="2060008" y="420428"/>
                </a:lnTo>
                <a:lnTo>
                  <a:pt x="2050160" y="428888"/>
                </a:lnTo>
                <a:lnTo>
                  <a:pt x="2040213" y="437563"/>
                </a:lnTo>
                <a:lnTo>
                  <a:pt x="2030481" y="446336"/>
                </a:lnTo>
                <a:lnTo>
                  <a:pt x="2020691" y="454952"/>
                </a:lnTo>
                <a:lnTo>
                  <a:pt x="2011115" y="463667"/>
                </a:lnTo>
                <a:lnTo>
                  <a:pt x="2001441" y="472596"/>
                </a:lnTo>
                <a:lnTo>
                  <a:pt x="1991923" y="481468"/>
                </a:lnTo>
                <a:lnTo>
                  <a:pt x="1982522" y="490651"/>
                </a:lnTo>
                <a:lnTo>
                  <a:pt x="1973004" y="499523"/>
                </a:lnTo>
                <a:lnTo>
                  <a:pt x="1963603" y="508706"/>
                </a:lnTo>
                <a:lnTo>
                  <a:pt x="1954572" y="517931"/>
                </a:lnTo>
                <a:lnTo>
                  <a:pt x="1945327" y="527057"/>
                </a:lnTo>
                <a:lnTo>
                  <a:pt x="1936198" y="536496"/>
                </a:lnTo>
                <a:lnTo>
                  <a:pt x="1927225" y="545876"/>
                </a:lnTo>
                <a:lnTo>
                  <a:pt x="1918096" y="555315"/>
                </a:lnTo>
                <a:lnTo>
                  <a:pt x="1909338" y="564794"/>
                </a:lnTo>
                <a:lnTo>
                  <a:pt x="1900325" y="574545"/>
                </a:lnTo>
                <a:lnTo>
                  <a:pt x="1891781" y="584123"/>
                </a:lnTo>
                <a:lnTo>
                  <a:pt x="1883080" y="593758"/>
                </a:lnTo>
                <a:lnTo>
                  <a:pt x="1874282" y="603607"/>
                </a:lnTo>
                <a:lnTo>
                  <a:pt x="1865756" y="613712"/>
                </a:lnTo>
                <a:lnTo>
                  <a:pt x="1857172" y="623660"/>
                </a:lnTo>
                <a:lnTo>
                  <a:pt x="1848958" y="633648"/>
                </a:lnTo>
                <a:lnTo>
                  <a:pt x="1840490" y="643910"/>
                </a:lnTo>
                <a:lnTo>
                  <a:pt x="1832335" y="654054"/>
                </a:lnTo>
                <a:lnTo>
                  <a:pt x="1824296" y="664511"/>
                </a:lnTo>
                <a:lnTo>
                  <a:pt x="1816101" y="675027"/>
                </a:lnTo>
                <a:lnTo>
                  <a:pt x="1808218" y="685426"/>
                </a:lnTo>
                <a:lnTo>
                  <a:pt x="1800335" y="695826"/>
                </a:lnTo>
                <a:lnTo>
                  <a:pt x="1792412" y="706596"/>
                </a:lnTo>
                <a:lnTo>
                  <a:pt x="1784801" y="717250"/>
                </a:lnTo>
                <a:lnTo>
                  <a:pt x="1777249" y="728061"/>
                </a:lnTo>
                <a:lnTo>
                  <a:pt x="1769599" y="739086"/>
                </a:lnTo>
                <a:lnTo>
                  <a:pt x="1762261" y="749995"/>
                </a:lnTo>
                <a:lnTo>
                  <a:pt x="1756211" y="758990"/>
                </a:lnTo>
                <a:lnTo>
                  <a:pt x="1742622" y="738924"/>
                </a:lnTo>
                <a:lnTo>
                  <a:pt x="1713296" y="694890"/>
                </a:lnTo>
                <a:lnTo>
                  <a:pt x="1684022" y="651162"/>
                </a:lnTo>
                <a:lnTo>
                  <a:pt x="1663392" y="621573"/>
                </a:lnTo>
                <a:lnTo>
                  <a:pt x="1642560" y="592644"/>
                </a:lnTo>
                <a:lnTo>
                  <a:pt x="1621277" y="564728"/>
                </a:lnTo>
                <a:lnTo>
                  <a:pt x="1599541" y="537824"/>
                </a:lnTo>
                <a:lnTo>
                  <a:pt x="1577302" y="511630"/>
                </a:lnTo>
                <a:lnTo>
                  <a:pt x="1554914" y="486399"/>
                </a:lnTo>
                <a:lnTo>
                  <a:pt x="1531769" y="462232"/>
                </a:lnTo>
                <a:lnTo>
                  <a:pt x="1508477" y="439027"/>
                </a:lnTo>
                <a:lnTo>
                  <a:pt x="1485086" y="417087"/>
                </a:lnTo>
                <a:lnTo>
                  <a:pt x="1460836" y="395605"/>
                </a:lnTo>
                <a:lnTo>
                  <a:pt x="1436793" y="375337"/>
                </a:lnTo>
                <a:lnTo>
                  <a:pt x="1412297" y="356082"/>
                </a:lnTo>
                <a:lnTo>
                  <a:pt x="1387298" y="337538"/>
                </a:lnTo>
                <a:lnTo>
                  <a:pt x="1362201" y="320258"/>
                </a:lnTo>
                <a:lnTo>
                  <a:pt x="1336955" y="303940"/>
                </a:lnTo>
                <a:lnTo>
                  <a:pt x="1311205" y="288332"/>
                </a:lnTo>
                <a:lnTo>
                  <a:pt x="1285358" y="273988"/>
                </a:lnTo>
                <a:lnTo>
                  <a:pt x="1259361" y="260607"/>
                </a:lnTo>
                <a:lnTo>
                  <a:pt x="1232913" y="248239"/>
                </a:lnTo>
                <a:lnTo>
                  <a:pt x="1206619" y="236781"/>
                </a:lnTo>
                <a:lnTo>
                  <a:pt x="1179873" y="226337"/>
                </a:lnTo>
                <a:lnTo>
                  <a:pt x="1152978" y="216854"/>
                </a:lnTo>
                <a:lnTo>
                  <a:pt x="1125985" y="208637"/>
                </a:lnTo>
                <a:lnTo>
                  <a:pt x="1098792" y="201079"/>
                </a:lnTo>
                <a:lnTo>
                  <a:pt x="1071502" y="194785"/>
                </a:lnTo>
                <a:lnTo>
                  <a:pt x="1044062" y="189453"/>
                </a:lnTo>
                <a:lnTo>
                  <a:pt x="1016777" y="185031"/>
                </a:lnTo>
                <a:lnTo>
                  <a:pt x="989395" y="181874"/>
                </a:lnTo>
                <a:lnTo>
                  <a:pt x="961509" y="179428"/>
                </a:lnTo>
                <a:lnTo>
                  <a:pt x="933828" y="178195"/>
                </a:lnTo>
                <a:lnTo>
                  <a:pt x="906051" y="178227"/>
                </a:lnTo>
                <a:lnTo>
                  <a:pt x="878629" y="178512"/>
                </a:lnTo>
                <a:lnTo>
                  <a:pt x="864717" y="179312"/>
                </a:lnTo>
                <a:lnTo>
                  <a:pt x="850553" y="180468"/>
                </a:lnTo>
                <a:lnTo>
                  <a:pt x="836745" y="181875"/>
                </a:lnTo>
                <a:lnTo>
                  <a:pt x="822684" y="183637"/>
                </a:lnTo>
                <a:lnTo>
                  <a:pt x="808978" y="185651"/>
                </a:lnTo>
                <a:lnTo>
                  <a:pt x="794969" y="187717"/>
                </a:lnTo>
                <a:lnTo>
                  <a:pt x="781315" y="190034"/>
                </a:lnTo>
                <a:lnTo>
                  <a:pt x="767460" y="193010"/>
                </a:lnTo>
                <a:lnTo>
                  <a:pt x="753605" y="195987"/>
                </a:lnTo>
                <a:lnTo>
                  <a:pt x="739751" y="198962"/>
                </a:lnTo>
                <a:lnTo>
                  <a:pt x="726303" y="202494"/>
                </a:lnTo>
                <a:lnTo>
                  <a:pt x="712602" y="206380"/>
                </a:lnTo>
                <a:lnTo>
                  <a:pt x="699206" y="210214"/>
                </a:lnTo>
                <a:lnTo>
                  <a:pt x="685609" y="214707"/>
                </a:lnTo>
                <a:lnTo>
                  <a:pt x="672011" y="219200"/>
                </a:lnTo>
                <a:lnTo>
                  <a:pt x="658769" y="223946"/>
                </a:lnTo>
                <a:lnTo>
                  <a:pt x="645275" y="229046"/>
                </a:lnTo>
                <a:lnTo>
                  <a:pt x="631781" y="234146"/>
                </a:lnTo>
                <a:lnTo>
                  <a:pt x="618693" y="239801"/>
                </a:lnTo>
                <a:lnTo>
                  <a:pt x="605354" y="245811"/>
                </a:lnTo>
                <a:lnTo>
                  <a:pt x="592014" y="251821"/>
                </a:lnTo>
                <a:lnTo>
                  <a:pt x="579029" y="258084"/>
                </a:lnTo>
                <a:lnTo>
                  <a:pt x="566045" y="264345"/>
                </a:lnTo>
                <a:lnTo>
                  <a:pt x="552911" y="271569"/>
                </a:lnTo>
                <a:lnTo>
                  <a:pt x="540029" y="278438"/>
                </a:lnTo>
                <a:lnTo>
                  <a:pt x="527199" y="285611"/>
                </a:lnTo>
                <a:lnTo>
                  <a:pt x="514421" y="293087"/>
                </a:lnTo>
                <a:lnTo>
                  <a:pt x="501997" y="300815"/>
                </a:lnTo>
                <a:lnTo>
                  <a:pt x="489321" y="308897"/>
                </a:lnTo>
                <a:lnTo>
                  <a:pt x="476949" y="316928"/>
                </a:lnTo>
                <a:lnTo>
                  <a:pt x="464324" y="325315"/>
                </a:lnTo>
                <a:lnTo>
                  <a:pt x="452107" y="334256"/>
                </a:lnTo>
                <a:lnTo>
                  <a:pt x="439838" y="342894"/>
                </a:lnTo>
                <a:lnTo>
                  <a:pt x="427671" y="352139"/>
                </a:lnTo>
                <a:lnTo>
                  <a:pt x="415505" y="361384"/>
                </a:lnTo>
                <a:lnTo>
                  <a:pt x="403746" y="371185"/>
                </a:lnTo>
                <a:lnTo>
                  <a:pt x="391985" y="380985"/>
                </a:lnTo>
                <a:lnTo>
                  <a:pt x="380581" y="391036"/>
                </a:lnTo>
                <a:lnTo>
                  <a:pt x="369228" y="401393"/>
                </a:lnTo>
                <a:lnTo>
                  <a:pt x="357623" y="412103"/>
                </a:lnTo>
                <a:lnTo>
                  <a:pt x="346321" y="422762"/>
                </a:lnTo>
                <a:lnTo>
                  <a:pt x="335122" y="434028"/>
                </a:lnTo>
                <a:lnTo>
                  <a:pt x="324277" y="445546"/>
                </a:lnTo>
                <a:lnTo>
                  <a:pt x="313130" y="457115"/>
                </a:lnTo>
                <a:lnTo>
                  <a:pt x="302641" y="468884"/>
                </a:lnTo>
                <a:lnTo>
                  <a:pt x="292255" y="481262"/>
                </a:lnTo>
                <a:lnTo>
                  <a:pt x="281515" y="493386"/>
                </a:lnTo>
                <a:lnTo>
                  <a:pt x="271180" y="506067"/>
                </a:lnTo>
                <a:lnTo>
                  <a:pt x="260897" y="519049"/>
                </a:lnTo>
                <a:lnTo>
                  <a:pt x="250614" y="532032"/>
                </a:lnTo>
                <a:lnTo>
                  <a:pt x="241041" y="545521"/>
                </a:lnTo>
                <a:lnTo>
                  <a:pt x="231164" y="559059"/>
                </a:lnTo>
                <a:lnTo>
                  <a:pt x="221339" y="572901"/>
                </a:lnTo>
                <a:lnTo>
                  <a:pt x="211869" y="586996"/>
                </a:lnTo>
                <a:lnTo>
                  <a:pt x="202702" y="601039"/>
                </a:lnTo>
                <a:lnTo>
                  <a:pt x="193335" y="615739"/>
                </a:lnTo>
                <a:lnTo>
                  <a:pt x="184271" y="630389"/>
                </a:lnTo>
                <a:lnTo>
                  <a:pt x="175311" y="645645"/>
                </a:lnTo>
                <a:lnTo>
                  <a:pt x="166351" y="660901"/>
                </a:lnTo>
                <a:lnTo>
                  <a:pt x="158047" y="676358"/>
                </a:lnTo>
                <a:lnTo>
                  <a:pt x="149493" y="692170"/>
                </a:lnTo>
                <a:lnTo>
                  <a:pt x="140939" y="707982"/>
                </a:lnTo>
                <a:lnTo>
                  <a:pt x="133043" y="723994"/>
                </a:lnTo>
                <a:lnTo>
                  <a:pt x="124946" y="740664"/>
                </a:lnTo>
                <a:lnTo>
                  <a:pt x="117509" y="757536"/>
                </a:lnTo>
                <a:lnTo>
                  <a:pt x="110426" y="774658"/>
                </a:lnTo>
                <a:lnTo>
                  <a:pt x="103698" y="792033"/>
                </a:lnTo>
                <a:lnTo>
                  <a:pt x="96666" y="809459"/>
                </a:lnTo>
                <a:lnTo>
                  <a:pt x="90293" y="827086"/>
                </a:lnTo>
                <a:lnTo>
                  <a:pt x="83919" y="844713"/>
                </a:lnTo>
                <a:lnTo>
                  <a:pt x="77850" y="862288"/>
                </a:lnTo>
                <a:lnTo>
                  <a:pt x="72135" y="880115"/>
                </a:lnTo>
                <a:lnTo>
                  <a:pt x="66168" y="898297"/>
                </a:lnTo>
                <a:lnTo>
                  <a:pt x="60808" y="916376"/>
                </a:lnTo>
                <a:lnTo>
                  <a:pt x="55551" y="935062"/>
                </a:lnTo>
                <a:lnTo>
                  <a:pt x="50850" y="953342"/>
                </a:lnTo>
                <a:lnTo>
                  <a:pt x="45845" y="971673"/>
                </a:lnTo>
                <a:lnTo>
                  <a:pt x="41550" y="990507"/>
                </a:lnTo>
                <a:lnTo>
                  <a:pt x="36900" y="1009090"/>
                </a:lnTo>
                <a:lnTo>
                  <a:pt x="32908" y="1027873"/>
                </a:lnTo>
                <a:lnTo>
                  <a:pt x="29019" y="1047263"/>
                </a:lnTo>
                <a:lnTo>
                  <a:pt x="25331" y="1065995"/>
                </a:lnTo>
                <a:lnTo>
                  <a:pt x="22049" y="1085282"/>
                </a:lnTo>
                <a:lnTo>
                  <a:pt x="18767" y="1104569"/>
                </a:lnTo>
                <a:lnTo>
                  <a:pt x="15840" y="1124109"/>
                </a:lnTo>
                <a:lnTo>
                  <a:pt x="13217" y="1143597"/>
                </a:lnTo>
                <a:lnTo>
                  <a:pt x="10897" y="1163032"/>
                </a:lnTo>
                <a:lnTo>
                  <a:pt x="8577" y="1182469"/>
                </a:lnTo>
                <a:lnTo>
                  <a:pt x="6715" y="1202764"/>
                </a:lnTo>
                <a:lnTo>
                  <a:pt x="5053" y="1222400"/>
                </a:lnTo>
                <a:lnTo>
                  <a:pt x="3443" y="1242340"/>
                </a:lnTo>
                <a:lnTo>
                  <a:pt x="2136" y="1262228"/>
                </a:lnTo>
                <a:lnTo>
                  <a:pt x="1539" y="1282621"/>
                </a:lnTo>
                <a:lnTo>
                  <a:pt x="587" y="1302761"/>
                </a:lnTo>
                <a:lnTo>
                  <a:pt x="294" y="1323102"/>
                </a:lnTo>
                <a:lnTo>
                  <a:pt x="0" y="1343442"/>
                </a:lnTo>
                <a:lnTo>
                  <a:pt x="62" y="1364035"/>
                </a:lnTo>
                <a:lnTo>
                  <a:pt x="479" y="1384880"/>
                </a:lnTo>
                <a:lnTo>
                  <a:pt x="946" y="1406028"/>
                </a:lnTo>
                <a:lnTo>
                  <a:pt x="1666" y="1426821"/>
                </a:lnTo>
                <a:lnTo>
                  <a:pt x="2741" y="1447866"/>
                </a:lnTo>
                <a:lnTo>
                  <a:pt x="4119" y="1468860"/>
                </a:lnTo>
                <a:lnTo>
                  <a:pt x="5497" y="1489853"/>
                </a:lnTo>
                <a:lnTo>
                  <a:pt x="7281" y="1511402"/>
                </a:lnTo>
                <a:lnTo>
                  <a:pt x="8659" y="1532396"/>
                </a:lnTo>
                <a:lnTo>
                  <a:pt x="10748" y="1553893"/>
                </a:lnTo>
                <a:lnTo>
                  <a:pt x="13140" y="1575339"/>
                </a:lnTo>
                <a:lnTo>
                  <a:pt x="15783" y="1596431"/>
                </a:lnTo>
                <a:lnTo>
                  <a:pt x="18529" y="1618128"/>
                </a:lnTo>
                <a:lnTo>
                  <a:pt x="21528" y="1639471"/>
                </a:lnTo>
                <a:lnTo>
                  <a:pt x="24577" y="1661117"/>
                </a:lnTo>
                <a:lnTo>
                  <a:pt x="27930" y="1682711"/>
                </a:lnTo>
                <a:lnTo>
                  <a:pt x="31587" y="1704255"/>
                </a:lnTo>
                <a:lnTo>
                  <a:pt x="35244" y="1725798"/>
                </a:lnTo>
                <a:lnTo>
                  <a:pt x="39256" y="1747594"/>
                </a:lnTo>
                <a:lnTo>
                  <a:pt x="43519" y="1769034"/>
                </a:lnTo>
                <a:lnTo>
                  <a:pt x="47834" y="1790778"/>
                </a:lnTo>
                <a:lnTo>
                  <a:pt x="52452" y="1812470"/>
                </a:lnTo>
                <a:lnTo>
                  <a:pt x="57323" y="1833808"/>
                </a:lnTo>
                <a:lnTo>
                  <a:pt x="62296" y="1855752"/>
                </a:lnTo>
                <a:lnTo>
                  <a:pt x="67521" y="1877342"/>
                </a:lnTo>
                <a:lnTo>
                  <a:pt x="73101" y="1899182"/>
                </a:lnTo>
                <a:lnTo>
                  <a:pt x="78630" y="1920719"/>
                </a:lnTo>
                <a:lnTo>
                  <a:pt x="84514" y="1942509"/>
                </a:lnTo>
                <a:lnTo>
                  <a:pt x="90346" y="1963996"/>
                </a:lnTo>
                <a:lnTo>
                  <a:pt x="96533" y="1985734"/>
                </a:lnTo>
                <a:lnTo>
                  <a:pt x="102972" y="2007117"/>
                </a:lnTo>
                <a:lnTo>
                  <a:pt x="109766" y="2028752"/>
                </a:lnTo>
                <a:lnTo>
                  <a:pt x="123456" y="2072630"/>
                </a:lnTo>
                <a:lnTo>
                  <a:pt x="137755" y="2116403"/>
                </a:lnTo>
                <a:lnTo>
                  <a:pt x="152963" y="2160023"/>
                </a:lnTo>
                <a:lnTo>
                  <a:pt x="168170" y="2203643"/>
                </a:lnTo>
                <a:lnTo>
                  <a:pt x="184237" y="2246805"/>
                </a:lnTo>
                <a:lnTo>
                  <a:pt x="200859" y="2289559"/>
                </a:lnTo>
                <a:lnTo>
                  <a:pt x="217481" y="2332315"/>
                </a:lnTo>
                <a:lnTo>
                  <a:pt x="235014" y="2374916"/>
                </a:lnTo>
                <a:lnTo>
                  <a:pt x="253050" y="2416807"/>
                </a:lnTo>
                <a:lnTo>
                  <a:pt x="271035" y="2458395"/>
                </a:lnTo>
                <a:lnTo>
                  <a:pt x="289879" y="2499523"/>
                </a:lnTo>
                <a:lnTo>
                  <a:pt x="308974" y="2540298"/>
                </a:lnTo>
                <a:lnTo>
                  <a:pt x="328677" y="2580970"/>
                </a:lnTo>
                <a:lnTo>
                  <a:pt x="348882" y="2620932"/>
                </a:lnTo>
                <a:lnTo>
                  <a:pt x="369289" y="2660235"/>
                </a:lnTo>
                <a:lnTo>
                  <a:pt x="389644" y="2699235"/>
                </a:lnTo>
                <a:lnTo>
                  <a:pt x="410806" y="2737474"/>
                </a:lnTo>
                <a:lnTo>
                  <a:pt x="432524" y="2775306"/>
                </a:lnTo>
                <a:lnTo>
                  <a:pt x="454442" y="2812480"/>
                </a:lnTo>
                <a:lnTo>
                  <a:pt x="462017" y="2824986"/>
                </a:lnTo>
                <a:lnTo>
                  <a:pt x="457075" y="2836276"/>
                </a:lnTo>
                <a:lnTo>
                  <a:pt x="446553" y="2859223"/>
                </a:lnTo>
                <a:lnTo>
                  <a:pt x="436425" y="2882351"/>
                </a:lnTo>
                <a:lnTo>
                  <a:pt x="426406" y="2905768"/>
                </a:lnTo>
                <a:lnTo>
                  <a:pt x="416675" y="2929078"/>
                </a:lnTo>
                <a:lnTo>
                  <a:pt x="407340" y="2952569"/>
                </a:lnTo>
                <a:lnTo>
                  <a:pt x="397717" y="2976167"/>
                </a:lnTo>
                <a:lnTo>
                  <a:pt x="388093" y="2999765"/>
                </a:lnTo>
                <a:lnTo>
                  <a:pt x="378865" y="3023545"/>
                </a:lnTo>
                <a:lnTo>
                  <a:pt x="370032" y="3047506"/>
                </a:lnTo>
                <a:lnTo>
                  <a:pt x="361093" y="3071179"/>
                </a:lnTo>
                <a:lnTo>
                  <a:pt x="352260" y="3095140"/>
                </a:lnTo>
                <a:lnTo>
                  <a:pt x="343824" y="3119282"/>
                </a:lnTo>
                <a:lnTo>
                  <a:pt x="335387" y="3143425"/>
                </a:lnTo>
                <a:lnTo>
                  <a:pt x="326950" y="3167568"/>
                </a:lnTo>
                <a:lnTo>
                  <a:pt x="318801" y="3191604"/>
                </a:lnTo>
                <a:lnTo>
                  <a:pt x="310868" y="3216216"/>
                </a:lnTo>
                <a:lnTo>
                  <a:pt x="302934" y="3240828"/>
                </a:lnTo>
                <a:lnTo>
                  <a:pt x="295000" y="3265442"/>
                </a:lnTo>
                <a:lnTo>
                  <a:pt x="287354" y="3289947"/>
                </a:lnTo>
                <a:lnTo>
                  <a:pt x="280104" y="3314633"/>
                </a:lnTo>
                <a:lnTo>
                  <a:pt x="272962" y="3339609"/>
                </a:lnTo>
                <a:lnTo>
                  <a:pt x="265712" y="3364296"/>
                </a:lnTo>
                <a:lnTo>
                  <a:pt x="258857" y="3389164"/>
                </a:lnTo>
                <a:lnTo>
                  <a:pt x="252110" y="3414321"/>
                </a:lnTo>
                <a:lnTo>
                  <a:pt x="245256" y="3439189"/>
                </a:lnTo>
                <a:lnTo>
                  <a:pt x="238905" y="3464527"/>
                </a:lnTo>
                <a:lnTo>
                  <a:pt x="230285" y="3500557"/>
                </a:lnTo>
                <a:lnTo>
                  <a:pt x="222275" y="3537344"/>
                </a:lnTo>
                <a:lnTo>
                  <a:pt x="214479" y="3574708"/>
                </a:lnTo>
                <a:lnTo>
                  <a:pt x="207870" y="3612618"/>
                </a:lnTo>
                <a:lnTo>
                  <a:pt x="201581" y="3651393"/>
                </a:lnTo>
                <a:lnTo>
                  <a:pt x="196010" y="3691213"/>
                </a:lnTo>
                <a:lnTo>
                  <a:pt x="191412" y="3731002"/>
                </a:lnTo>
                <a:lnTo>
                  <a:pt x="187317" y="3771261"/>
                </a:lnTo>
                <a:lnTo>
                  <a:pt x="183831" y="3812278"/>
                </a:lnTo>
                <a:lnTo>
                  <a:pt x="180849" y="3853765"/>
                </a:lnTo>
                <a:lnTo>
                  <a:pt x="178764" y="3895904"/>
                </a:lnTo>
                <a:lnTo>
                  <a:pt x="176787" y="3938330"/>
                </a:lnTo>
                <a:lnTo>
                  <a:pt x="175889" y="3981013"/>
                </a:lnTo>
                <a:lnTo>
                  <a:pt x="175494" y="4024165"/>
                </a:lnTo>
                <a:lnTo>
                  <a:pt x="175602" y="4067788"/>
                </a:lnTo>
                <a:lnTo>
                  <a:pt x="176395" y="4111484"/>
                </a:lnTo>
                <a:lnTo>
                  <a:pt x="178266" y="4155437"/>
                </a:lnTo>
                <a:lnTo>
                  <a:pt x="180246" y="4199678"/>
                </a:lnTo>
                <a:lnTo>
                  <a:pt x="182728" y="4244389"/>
                </a:lnTo>
                <a:lnTo>
                  <a:pt x="186000" y="4289463"/>
                </a:lnTo>
                <a:lnTo>
                  <a:pt x="189851" y="4334323"/>
                </a:lnTo>
                <a:lnTo>
                  <a:pt x="194096" y="4379363"/>
                </a:lnTo>
                <a:lnTo>
                  <a:pt x="199315" y="4424372"/>
                </a:lnTo>
                <a:lnTo>
                  <a:pt x="204640" y="4469669"/>
                </a:lnTo>
                <a:lnTo>
                  <a:pt x="210758" y="4515328"/>
                </a:lnTo>
                <a:lnTo>
                  <a:pt x="217740" y="4560667"/>
                </a:lnTo>
                <a:lnTo>
                  <a:pt x="224722" y="4606004"/>
                </a:lnTo>
                <a:lnTo>
                  <a:pt x="232389" y="4651417"/>
                </a:lnTo>
                <a:lnTo>
                  <a:pt x="241029" y="4696797"/>
                </a:lnTo>
                <a:lnTo>
                  <a:pt x="249668" y="4742176"/>
                </a:lnTo>
                <a:lnTo>
                  <a:pt x="259172" y="4787235"/>
                </a:lnTo>
                <a:lnTo>
                  <a:pt x="269255" y="4832079"/>
                </a:lnTo>
                <a:lnTo>
                  <a:pt x="274189" y="4854212"/>
                </a:lnTo>
                <a:lnTo>
                  <a:pt x="279304" y="4875950"/>
                </a:lnTo>
                <a:lnTo>
                  <a:pt x="284815" y="4897870"/>
                </a:lnTo>
                <a:lnTo>
                  <a:pt x="290507" y="49193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3CE85660-156A-4B15-B765-84025B7C23DD}"/>
              </a:ext>
            </a:extLst>
          </p:cNvPr>
          <p:cNvSpPr/>
          <p:nvPr/>
        </p:nvSpPr>
        <p:spPr>
          <a:xfrm rot="10477997">
            <a:off x="445118" y="5519010"/>
            <a:ext cx="624819" cy="705838"/>
          </a:xfrm>
          <a:custGeom>
            <a:avLst/>
            <a:gdLst>
              <a:gd name="connsiteX0" fmla="*/ 1310736 w 5147540"/>
              <a:gd name="connsiteY0" fmla="*/ 0 h 5815012"/>
              <a:gd name="connsiteX1" fmla="*/ 1326756 w 5147540"/>
              <a:gd name="connsiteY1" fmla="*/ 0 h 5815012"/>
              <a:gd name="connsiteX2" fmla="*/ 1342419 w 5147540"/>
              <a:gd name="connsiteY2" fmla="*/ 0 h 5815012"/>
              <a:gd name="connsiteX3" fmla="*/ 1358438 w 5147540"/>
              <a:gd name="connsiteY3" fmla="*/ 356 h 5815012"/>
              <a:gd name="connsiteX4" fmla="*/ 1374101 w 5147540"/>
              <a:gd name="connsiteY4" fmla="*/ 1068 h 5815012"/>
              <a:gd name="connsiteX5" fmla="*/ 1390121 w 5147540"/>
              <a:gd name="connsiteY5" fmla="*/ 2136 h 5815012"/>
              <a:gd name="connsiteX6" fmla="*/ 1405428 w 5147540"/>
              <a:gd name="connsiteY6" fmla="*/ 3204 h 5815012"/>
              <a:gd name="connsiteX7" fmla="*/ 1420735 w 5147540"/>
              <a:gd name="connsiteY7" fmla="*/ 4628 h 5815012"/>
              <a:gd name="connsiteX8" fmla="*/ 1436043 w 5147540"/>
              <a:gd name="connsiteY8" fmla="*/ 6408 h 5815012"/>
              <a:gd name="connsiteX9" fmla="*/ 1451350 w 5147540"/>
              <a:gd name="connsiteY9" fmla="*/ 8188 h 5815012"/>
              <a:gd name="connsiteX10" fmla="*/ 1466658 w 5147540"/>
              <a:gd name="connsiteY10" fmla="*/ 10680 h 5815012"/>
              <a:gd name="connsiteX11" fmla="*/ 1481965 w 5147540"/>
              <a:gd name="connsiteY11" fmla="*/ 13172 h 5815012"/>
              <a:gd name="connsiteX12" fmla="*/ 1496916 w 5147540"/>
              <a:gd name="connsiteY12" fmla="*/ 16019 h 5815012"/>
              <a:gd name="connsiteX13" fmla="*/ 1511868 w 5147540"/>
              <a:gd name="connsiteY13" fmla="*/ 18867 h 5815012"/>
              <a:gd name="connsiteX14" fmla="*/ 1526463 w 5147540"/>
              <a:gd name="connsiteY14" fmla="*/ 22071 h 5815012"/>
              <a:gd name="connsiteX15" fmla="*/ 1541414 w 5147540"/>
              <a:gd name="connsiteY15" fmla="*/ 25275 h 5815012"/>
              <a:gd name="connsiteX16" fmla="*/ 1556010 w 5147540"/>
              <a:gd name="connsiteY16" fmla="*/ 29547 h 5815012"/>
              <a:gd name="connsiteX17" fmla="*/ 1570605 w 5147540"/>
              <a:gd name="connsiteY17" fmla="*/ 33463 h 5815012"/>
              <a:gd name="connsiteX18" fmla="*/ 1584844 w 5147540"/>
              <a:gd name="connsiteY18" fmla="*/ 37378 h 5815012"/>
              <a:gd name="connsiteX19" fmla="*/ 1599440 w 5147540"/>
              <a:gd name="connsiteY19" fmla="*/ 41650 h 5815012"/>
              <a:gd name="connsiteX20" fmla="*/ 1613323 w 5147540"/>
              <a:gd name="connsiteY20" fmla="*/ 46634 h 5815012"/>
              <a:gd name="connsiteX21" fmla="*/ 1627207 w 5147540"/>
              <a:gd name="connsiteY21" fmla="*/ 51618 h 5815012"/>
              <a:gd name="connsiteX22" fmla="*/ 1641446 w 5147540"/>
              <a:gd name="connsiteY22" fmla="*/ 56602 h 5815012"/>
              <a:gd name="connsiteX23" fmla="*/ 1655329 w 5147540"/>
              <a:gd name="connsiteY23" fmla="*/ 62298 h 5815012"/>
              <a:gd name="connsiteX24" fmla="*/ 1669213 w 5147540"/>
              <a:gd name="connsiteY24" fmla="*/ 67637 h 5815012"/>
              <a:gd name="connsiteX25" fmla="*/ 1682384 w 5147540"/>
              <a:gd name="connsiteY25" fmla="*/ 73333 h 5815012"/>
              <a:gd name="connsiteX26" fmla="*/ 1695912 w 5147540"/>
              <a:gd name="connsiteY26" fmla="*/ 79385 h 5815012"/>
              <a:gd name="connsiteX27" fmla="*/ 1709083 w 5147540"/>
              <a:gd name="connsiteY27" fmla="*/ 85793 h 5815012"/>
              <a:gd name="connsiteX28" fmla="*/ 1722255 w 5147540"/>
              <a:gd name="connsiteY28" fmla="*/ 91844 h 5815012"/>
              <a:gd name="connsiteX29" fmla="*/ 1735070 w 5147540"/>
              <a:gd name="connsiteY29" fmla="*/ 98964 h 5815012"/>
              <a:gd name="connsiteX30" fmla="*/ 1747885 w 5147540"/>
              <a:gd name="connsiteY30" fmla="*/ 105728 h 5815012"/>
              <a:gd name="connsiteX31" fmla="*/ 1760701 w 5147540"/>
              <a:gd name="connsiteY31" fmla="*/ 112491 h 5815012"/>
              <a:gd name="connsiteX32" fmla="*/ 1773160 w 5147540"/>
              <a:gd name="connsiteY32" fmla="*/ 119967 h 5815012"/>
              <a:gd name="connsiteX33" fmla="*/ 1785264 w 5147540"/>
              <a:gd name="connsiteY33" fmla="*/ 127443 h 5815012"/>
              <a:gd name="connsiteX34" fmla="*/ 1797723 w 5147540"/>
              <a:gd name="connsiteY34" fmla="*/ 135274 h 5815012"/>
              <a:gd name="connsiteX35" fmla="*/ 1809827 w 5147540"/>
              <a:gd name="connsiteY35" fmla="*/ 142750 h 5815012"/>
              <a:gd name="connsiteX36" fmla="*/ 1821218 w 5147540"/>
              <a:gd name="connsiteY36" fmla="*/ 151294 h 5815012"/>
              <a:gd name="connsiteX37" fmla="*/ 1833322 w 5147540"/>
              <a:gd name="connsiteY37" fmla="*/ 159125 h 5815012"/>
              <a:gd name="connsiteX38" fmla="*/ 1844713 w 5147540"/>
              <a:gd name="connsiteY38" fmla="*/ 168025 h 5815012"/>
              <a:gd name="connsiteX39" fmla="*/ 1856105 w 5147540"/>
              <a:gd name="connsiteY39" fmla="*/ 176213 h 5815012"/>
              <a:gd name="connsiteX40" fmla="*/ 1867496 w 5147540"/>
              <a:gd name="connsiteY40" fmla="*/ 185468 h 5815012"/>
              <a:gd name="connsiteX41" fmla="*/ 1878532 w 5147540"/>
              <a:gd name="connsiteY41" fmla="*/ 194368 h 5815012"/>
              <a:gd name="connsiteX42" fmla="*/ 1889211 w 5147540"/>
              <a:gd name="connsiteY42" fmla="*/ 203623 h 5815012"/>
              <a:gd name="connsiteX43" fmla="*/ 1900247 w 5147540"/>
              <a:gd name="connsiteY43" fmla="*/ 212879 h 5815012"/>
              <a:gd name="connsiteX44" fmla="*/ 1910927 w 5147540"/>
              <a:gd name="connsiteY44" fmla="*/ 222491 h 5815012"/>
              <a:gd name="connsiteX45" fmla="*/ 1921250 w 5147540"/>
              <a:gd name="connsiteY45" fmla="*/ 232102 h 5815012"/>
              <a:gd name="connsiteX46" fmla="*/ 1931930 w 5147540"/>
              <a:gd name="connsiteY46" fmla="*/ 242070 h 5815012"/>
              <a:gd name="connsiteX47" fmla="*/ 1941897 w 5147540"/>
              <a:gd name="connsiteY47" fmla="*/ 252037 h 5815012"/>
              <a:gd name="connsiteX48" fmla="*/ 1951865 w 5147540"/>
              <a:gd name="connsiteY48" fmla="*/ 262005 h 5815012"/>
              <a:gd name="connsiteX49" fmla="*/ 1961476 w 5147540"/>
              <a:gd name="connsiteY49" fmla="*/ 272685 h 5815012"/>
              <a:gd name="connsiteX50" fmla="*/ 1971444 w 5147540"/>
              <a:gd name="connsiteY50" fmla="*/ 283008 h 5815012"/>
              <a:gd name="connsiteX51" fmla="*/ 1981056 w 5147540"/>
              <a:gd name="connsiteY51" fmla="*/ 293688 h 5815012"/>
              <a:gd name="connsiteX52" fmla="*/ 1990311 w 5147540"/>
              <a:gd name="connsiteY52" fmla="*/ 304723 h 5815012"/>
              <a:gd name="connsiteX53" fmla="*/ 1999567 w 5147540"/>
              <a:gd name="connsiteY53" fmla="*/ 315403 h 5815012"/>
              <a:gd name="connsiteX54" fmla="*/ 2008466 w 5147540"/>
              <a:gd name="connsiteY54" fmla="*/ 326794 h 5815012"/>
              <a:gd name="connsiteX55" fmla="*/ 2017722 w 5147540"/>
              <a:gd name="connsiteY55" fmla="*/ 337830 h 5815012"/>
              <a:gd name="connsiteX56" fmla="*/ 2034453 w 5147540"/>
              <a:gd name="connsiteY56" fmla="*/ 360257 h 5815012"/>
              <a:gd name="connsiteX57" fmla="*/ 2050829 w 5147540"/>
              <a:gd name="connsiteY57" fmla="*/ 383040 h 5815012"/>
              <a:gd name="connsiteX58" fmla="*/ 2066136 w 5147540"/>
              <a:gd name="connsiteY58" fmla="*/ 406535 h 5815012"/>
              <a:gd name="connsiteX59" fmla="*/ 2081087 w 5147540"/>
              <a:gd name="connsiteY59" fmla="*/ 430742 h 5815012"/>
              <a:gd name="connsiteX60" fmla="*/ 2095327 w 5147540"/>
              <a:gd name="connsiteY60" fmla="*/ 454949 h 5815012"/>
              <a:gd name="connsiteX61" fmla="*/ 2108854 w 5147540"/>
              <a:gd name="connsiteY61" fmla="*/ 480224 h 5815012"/>
              <a:gd name="connsiteX62" fmla="*/ 2122025 w 5147540"/>
              <a:gd name="connsiteY62" fmla="*/ 505855 h 5815012"/>
              <a:gd name="connsiteX63" fmla="*/ 2134129 w 5147540"/>
              <a:gd name="connsiteY63" fmla="*/ 532197 h 5815012"/>
              <a:gd name="connsiteX64" fmla="*/ 2146232 w 5147540"/>
              <a:gd name="connsiteY64" fmla="*/ 558540 h 5815012"/>
              <a:gd name="connsiteX65" fmla="*/ 2157268 w 5147540"/>
              <a:gd name="connsiteY65" fmla="*/ 585951 h 5815012"/>
              <a:gd name="connsiteX66" fmla="*/ 2167947 w 5147540"/>
              <a:gd name="connsiteY66" fmla="*/ 613362 h 5815012"/>
              <a:gd name="connsiteX67" fmla="*/ 2177915 w 5147540"/>
              <a:gd name="connsiteY67" fmla="*/ 641841 h 5815012"/>
              <a:gd name="connsiteX68" fmla="*/ 2187171 w 5147540"/>
              <a:gd name="connsiteY68" fmla="*/ 670676 h 5815012"/>
              <a:gd name="connsiteX69" fmla="*/ 2196427 w 5147540"/>
              <a:gd name="connsiteY69" fmla="*/ 699510 h 5815012"/>
              <a:gd name="connsiteX70" fmla="*/ 2204614 w 5147540"/>
              <a:gd name="connsiteY70" fmla="*/ 729057 h 5815012"/>
              <a:gd name="connsiteX71" fmla="*/ 2212446 w 5147540"/>
              <a:gd name="connsiteY71" fmla="*/ 759316 h 5815012"/>
              <a:gd name="connsiteX72" fmla="*/ 2219565 w 5147540"/>
              <a:gd name="connsiteY72" fmla="*/ 790286 h 5815012"/>
              <a:gd name="connsiteX73" fmla="*/ 2226685 w 5147540"/>
              <a:gd name="connsiteY73" fmla="*/ 820901 h 5815012"/>
              <a:gd name="connsiteX74" fmla="*/ 2232737 w 5147540"/>
              <a:gd name="connsiteY74" fmla="*/ 852584 h 5815012"/>
              <a:gd name="connsiteX75" fmla="*/ 2238432 w 5147540"/>
              <a:gd name="connsiteY75" fmla="*/ 884622 h 5815012"/>
              <a:gd name="connsiteX76" fmla="*/ 2243772 w 5147540"/>
              <a:gd name="connsiteY76" fmla="*/ 917017 h 5815012"/>
              <a:gd name="connsiteX77" fmla="*/ 2248400 w 5147540"/>
              <a:gd name="connsiteY77" fmla="*/ 949768 h 5815012"/>
              <a:gd name="connsiteX78" fmla="*/ 2252316 w 5147540"/>
              <a:gd name="connsiteY78" fmla="*/ 982874 h 5815012"/>
              <a:gd name="connsiteX79" fmla="*/ 2256232 w 5147540"/>
              <a:gd name="connsiteY79" fmla="*/ 1016693 h 5815012"/>
              <a:gd name="connsiteX80" fmla="*/ 2259080 w 5147540"/>
              <a:gd name="connsiteY80" fmla="*/ 1050867 h 5815012"/>
              <a:gd name="connsiteX81" fmla="*/ 2262283 w 5147540"/>
              <a:gd name="connsiteY81" fmla="*/ 1084686 h 5815012"/>
              <a:gd name="connsiteX82" fmla="*/ 2264420 w 5147540"/>
              <a:gd name="connsiteY82" fmla="*/ 1119928 h 5815012"/>
              <a:gd name="connsiteX83" fmla="*/ 2266199 w 5147540"/>
              <a:gd name="connsiteY83" fmla="*/ 1155171 h 5815012"/>
              <a:gd name="connsiteX84" fmla="*/ 2267623 w 5147540"/>
              <a:gd name="connsiteY84" fmla="*/ 1190769 h 5815012"/>
              <a:gd name="connsiteX85" fmla="*/ 2268691 w 5147540"/>
              <a:gd name="connsiteY85" fmla="*/ 1226724 h 5815012"/>
              <a:gd name="connsiteX86" fmla="*/ 2269047 w 5147540"/>
              <a:gd name="connsiteY86" fmla="*/ 1263034 h 5815012"/>
              <a:gd name="connsiteX87" fmla="*/ 2269403 w 5147540"/>
              <a:gd name="connsiteY87" fmla="*/ 1299701 h 5815012"/>
              <a:gd name="connsiteX88" fmla="*/ 2269403 w 5147540"/>
              <a:gd name="connsiteY88" fmla="*/ 1325332 h 5815012"/>
              <a:gd name="connsiteX89" fmla="*/ 2269759 w 5147540"/>
              <a:gd name="connsiteY89" fmla="*/ 1351319 h 5815012"/>
              <a:gd name="connsiteX90" fmla="*/ 2270115 w 5147540"/>
              <a:gd name="connsiteY90" fmla="*/ 1376949 h 5815012"/>
              <a:gd name="connsiteX91" fmla="*/ 2270827 w 5147540"/>
              <a:gd name="connsiteY91" fmla="*/ 1402936 h 5815012"/>
              <a:gd name="connsiteX92" fmla="*/ 2271895 w 5147540"/>
              <a:gd name="connsiteY92" fmla="*/ 1428567 h 5815012"/>
              <a:gd name="connsiteX93" fmla="*/ 2273319 w 5147540"/>
              <a:gd name="connsiteY93" fmla="*/ 1454554 h 5815012"/>
              <a:gd name="connsiteX94" fmla="*/ 2274743 w 5147540"/>
              <a:gd name="connsiteY94" fmla="*/ 1480185 h 5815012"/>
              <a:gd name="connsiteX95" fmla="*/ 2276523 w 5147540"/>
              <a:gd name="connsiteY95" fmla="*/ 1506172 h 5815012"/>
              <a:gd name="connsiteX96" fmla="*/ 2279015 w 5147540"/>
              <a:gd name="connsiteY96" fmla="*/ 1531803 h 5815012"/>
              <a:gd name="connsiteX97" fmla="*/ 2281151 w 5147540"/>
              <a:gd name="connsiteY97" fmla="*/ 1557434 h 5815012"/>
              <a:gd name="connsiteX98" fmla="*/ 2283643 w 5147540"/>
              <a:gd name="connsiteY98" fmla="*/ 1582709 h 5815012"/>
              <a:gd name="connsiteX99" fmla="*/ 2286490 w 5147540"/>
              <a:gd name="connsiteY99" fmla="*/ 1608340 h 5815012"/>
              <a:gd name="connsiteX100" fmla="*/ 2289694 w 5147540"/>
              <a:gd name="connsiteY100" fmla="*/ 1633615 h 5815012"/>
              <a:gd name="connsiteX101" fmla="*/ 2293254 w 5147540"/>
              <a:gd name="connsiteY101" fmla="*/ 1659245 h 5815012"/>
              <a:gd name="connsiteX102" fmla="*/ 2297170 w 5147540"/>
              <a:gd name="connsiteY102" fmla="*/ 1684520 h 5815012"/>
              <a:gd name="connsiteX103" fmla="*/ 2301086 w 5147540"/>
              <a:gd name="connsiteY103" fmla="*/ 1709439 h 5815012"/>
              <a:gd name="connsiteX104" fmla="*/ 2305358 w 5147540"/>
              <a:gd name="connsiteY104" fmla="*/ 1734714 h 5815012"/>
              <a:gd name="connsiteX105" fmla="*/ 2309629 w 5147540"/>
              <a:gd name="connsiteY105" fmla="*/ 1759633 h 5815012"/>
              <a:gd name="connsiteX106" fmla="*/ 2314969 w 5147540"/>
              <a:gd name="connsiteY106" fmla="*/ 1784908 h 5815012"/>
              <a:gd name="connsiteX107" fmla="*/ 2319953 w 5147540"/>
              <a:gd name="connsiteY107" fmla="*/ 1809471 h 5815012"/>
              <a:gd name="connsiteX108" fmla="*/ 2325293 w 5147540"/>
              <a:gd name="connsiteY108" fmla="*/ 1834390 h 5815012"/>
              <a:gd name="connsiteX109" fmla="*/ 2331345 w 5147540"/>
              <a:gd name="connsiteY109" fmla="*/ 1858953 h 5815012"/>
              <a:gd name="connsiteX110" fmla="*/ 2337396 w 5147540"/>
              <a:gd name="connsiteY110" fmla="*/ 1883160 h 5815012"/>
              <a:gd name="connsiteX111" fmla="*/ 2343804 w 5147540"/>
              <a:gd name="connsiteY111" fmla="*/ 1908079 h 5815012"/>
              <a:gd name="connsiteX112" fmla="*/ 2350568 w 5147540"/>
              <a:gd name="connsiteY112" fmla="*/ 1931930 h 5815012"/>
              <a:gd name="connsiteX113" fmla="*/ 2357687 w 5147540"/>
              <a:gd name="connsiteY113" fmla="*/ 1956493 h 5815012"/>
              <a:gd name="connsiteX114" fmla="*/ 2365163 w 5147540"/>
              <a:gd name="connsiteY114" fmla="*/ 1980344 h 5815012"/>
              <a:gd name="connsiteX115" fmla="*/ 2372639 w 5147540"/>
              <a:gd name="connsiteY115" fmla="*/ 2004195 h 5815012"/>
              <a:gd name="connsiteX116" fmla="*/ 2380470 w 5147540"/>
              <a:gd name="connsiteY116" fmla="*/ 2028046 h 5815012"/>
              <a:gd name="connsiteX117" fmla="*/ 2389014 w 5147540"/>
              <a:gd name="connsiteY117" fmla="*/ 2051541 h 5815012"/>
              <a:gd name="connsiteX118" fmla="*/ 2397558 w 5147540"/>
              <a:gd name="connsiteY118" fmla="*/ 2075036 h 5815012"/>
              <a:gd name="connsiteX119" fmla="*/ 2406813 w 5147540"/>
              <a:gd name="connsiteY119" fmla="*/ 2098175 h 5815012"/>
              <a:gd name="connsiteX120" fmla="*/ 2416069 w 5147540"/>
              <a:gd name="connsiteY120" fmla="*/ 2121314 h 5815012"/>
              <a:gd name="connsiteX121" fmla="*/ 2425680 w 5147540"/>
              <a:gd name="connsiteY121" fmla="*/ 2144453 h 5815012"/>
              <a:gd name="connsiteX122" fmla="*/ 2436004 w 5147540"/>
              <a:gd name="connsiteY122" fmla="*/ 2167592 h 5815012"/>
              <a:gd name="connsiteX123" fmla="*/ 2445972 w 5147540"/>
              <a:gd name="connsiteY123" fmla="*/ 2190375 h 5815012"/>
              <a:gd name="connsiteX124" fmla="*/ 2456651 w 5147540"/>
              <a:gd name="connsiteY124" fmla="*/ 2212802 h 5815012"/>
              <a:gd name="connsiteX125" fmla="*/ 2467331 w 5147540"/>
              <a:gd name="connsiteY125" fmla="*/ 2235585 h 5815012"/>
              <a:gd name="connsiteX126" fmla="*/ 2478722 w 5147540"/>
              <a:gd name="connsiteY126" fmla="*/ 2258012 h 5815012"/>
              <a:gd name="connsiteX127" fmla="*/ 2490470 w 5147540"/>
              <a:gd name="connsiteY127" fmla="*/ 2280439 h 5815012"/>
              <a:gd name="connsiteX128" fmla="*/ 2501861 w 5147540"/>
              <a:gd name="connsiteY128" fmla="*/ 2302866 h 5815012"/>
              <a:gd name="connsiteX129" fmla="*/ 2513965 w 5147540"/>
              <a:gd name="connsiteY129" fmla="*/ 2324937 h 5815012"/>
              <a:gd name="connsiteX130" fmla="*/ 2526780 w 5147540"/>
              <a:gd name="connsiteY130" fmla="*/ 2346652 h 5815012"/>
              <a:gd name="connsiteX131" fmla="*/ 2539240 w 5147540"/>
              <a:gd name="connsiteY131" fmla="*/ 2368367 h 5815012"/>
              <a:gd name="connsiteX132" fmla="*/ 2552055 w 5147540"/>
              <a:gd name="connsiteY132" fmla="*/ 2390438 h 5815012"/>
              <a:gd name="connsiteX133" fmla="*/ 2565226 w 5147540"/>
              <a:gd name="connsiteY133" fmla="*/ 2411797 h 5815012"/>
              <a:gd name="connsiteX134" fmla="*/ 2579110 w 5147540"/>
              <a:gd name="connsiteY134" fmla="*/ 2433156 h 5815012"/>
              <a:gd name="connsiteX135" fmla="*/ 2592993 w 5147540"/>
              <a:gd name="connsiteY135" fmla="*/ 2454516 h 5815012"/>
              <a:gd name="connsiteX136" fmla="*/ 2606521 w 5147540"/>
              <a:gd name="connsiteY136" fmla="*/ 2475875 h 5815012"/>
              <a:gd name="connsiteX137" fmla="*/ 2621116 w 5147540"/>
              <a:gd name="connsiteY137" fmla="*/ 2496878 h 5815012"/>
              <a:gd name="connsiteX138" fmla="*/ 2635711 w 5147540"/>
              <a:gd name="connsiteY138" fmla="*/ 2517525 h 5815012"/>
              <a:gd name="connsiteX139" fmla="*/ 2650663 w 5147540"/>
              <a:gd name="connsiteY139" fmla="*/ 2538172 h 5815012"/>
              <a:gd name="connsiteX140" fmla="*/ 2665970 w 5147540"/>
              <a:gd name="connsiteY140" fmla="*/ 2558819 h 5815012"/>
              <a:gd name="connsiteX141" fmla="*/ 2681278 w 5147540"/>
              <a:gd name="connsiteY141" fmla="*/ 2579466 h 5815012"/>
              <a:gd name="connsiteX142" fmla="*/ 2697297 w 5147540"/>
              <a:gd name="connsiteY142" fmla="*/ 2599402 h 5815012"/>
              <a:gd name="connsiteX143" fmla="*/ 2712960 w 5147540"/>
              <a:gd name="connsiteY143" fmla="*/ 2619692 h 5815012"/>
              <a:gd name="connsiteX144" fmla="*/ 2728979 w 5147540"/>
              <a:gd name="connsiteY144" fmla="*/ 2639272 h 5815012"/>
              <a:gd name="connsiteX145" fmla="*/ 2745711 w 5147540"/>
              <a:gd name="connsiteY145" fmla="*/ 2659207 h 5815012"/>
              <a:gd name="connsiteX146" fmla="*/ 2762442 w 5147540"/>
              <a:gd name="connsiteY146" fmla="*/ 2678430 h 5815012"/>
              <a:gd name="connsiteX147" fmla="*/ 2779529 w 5147540"/>
              <a:gd name="connsiteY147" fmla="*/ 2698009 h 5815012"/>
              <a:gd name="connsiteX148" fmla="*/ 2796617 w 5147540"/>
              <a:gd name="connsiteY148" fmla="*/ 2717588 h 5815012"/>
              <a:gd name="connsiteX149" fmla="*/ 2814416 w 5147540"/>
              <a:gd name="connsiteY149" fmla="*/ 2736456 h 5815012"/>
              <a:gd name="connsiteX150" fmla="*/ 2832215 w 5147540"/>
              <a:gd name="connsiteY150" fmla="*/ 2755323 h 5815012"/>
              <a:gd name="connsiteX151" fmla="*/ 2850014 w 5147540"/>
              <a:gd name="connsiteY151" fmla="*/ 2773834 h 5815012"/>
              <a:gd name="connsiteX152" fmla="*/ 2869237 w 5147540"/>
              <a:gd name="connsiteY152" fmla="*/ 2793057 h 5815012"/>
              <a:gd name="connsiteX153" fmla="*/ 2888817 w 5147540"/>
              <a:gd name="connsiteY153" fmla="*/ 2811924 h 5815012"/>
              <a:gd name="connsiteX154" fmla="*/ 2908040 w 5147540"/>
              <a:gd name="connsiteY154" fmla="*/ 2830791 h 5815012"/>
              <a:gd name="connsiteX155" fmla="*/ 2927975 w 5147540"/>
              <a:gd name="connsiteY155" fmla="*/ 2849303 h 5815012"/>
              <a:gd name="connsiteX156" fmla="*/ 2947910 w 5147540"/>
              <a:gd name="connsiteY156" fmla="*/ 2867458 h 5815012"/>
              <a:gd name="connsiteX157" fmla="*/ 2968557 w 5147540"/>
              <a:gd name="connsiteY157" fmla="*/ 2885613 h 5815012"/>
              <a:gd name="connsiteX158" fmla="*/ 2988848 w 5147540"/>
              <a:gd name="connsiteY158" fmla="*/ 2903768 h 5815012"/>
              <a:gd name="connsiteX159" fmla="*/ 3010207 w 5147540"/>
              <a:gd name="connsiteY159" fmla="*/ 2921568 h 5815012"/>
              <a:gd name="connsiteX160" fmla="*/ 3031211 w 5147540"/>
              <a:gd name="connsiteY160" fmla="*/ 2939011 h 5815012"/>
              <a:gd name="connsiteX161" fmla="*/ 3052926 w 5147540"/>
              <a:gd name="connsiteY161" fmla="*/ 2956454 h 5815012"/>
              <a:gd name="connsiteX162" fmla="*/ 3074285 w 5147540"/>
              <a:gd name="connsiteY162" fmla="*/ 2973897 h 5815012"/>
              <a:gd name="connsiteX163" fmla="*/ 3096356 w 5147540"/>
              <a:gd name="connsiteY163" fmla="*/ 2990985 h 5815012"/>
              <a:gd name="connsiteX164" fmla="*/ 3118783 w 5147540"/>
              <a:gd name="connsiteY164" fmla="*/ 3007716 h 5815012"/>
              <a:gd name="connsiteX165" fmla="*/ 3140854 w 5147540"/>
              <a:gd name="connsiteY165" fmla="*/ 3024803 h 5815012"/>
              <a:gd name="connsiteX166" fmla="*/ 3163637 w 5147540"/>
              <a:gd name="connsiteY166" fmla="*/ 3041178 h 5815012"/>
              <a:gd name="connsiteX167" fmla="*/ 3186420 w 5147540"/>
              <a:gd name="connsiteY167" fmla="*/ 3057910 h 5815012"/>
              <a:gd name="connsiteX168" fmla="*/ 3209559 w 5147540"/>
              <a:gd name="connsiteY168" fmla="*/ 3073929 h 5815012"/>
              <a:gd name="connsiteX169" fmla="*/ 3232698 w 5147540"/>
              <a:gd name="connsiteY169" fmla="*/ 3090304 h 5815012"/>
              <a:gd name="connsiteX170" fmla="*/ 3256193 w 5147540"/>
              <a:gd name="connsiteY170" fmla="*/ 3106324 h 5815012"/>
              <a:gd name="connsiteX171" fmla="*/ 3279688 w 5147540"/>
              <a:gd name="connsiteY171" fmla="*/ 3121987 h 5815012"/>
              <a:gd name="connsiteX172" fmla="*/ 3303539 w 5147540"/>
              <a:gd name="connsiteY172" fmla="*/ 3138006 h 5815012"/>
              <a:gd name="connsiteX173" fmla="*/ 3327746 w 5147540"/>
              <a:gd name="connsiteY173" fmla="*/ 3153670 h 5815012"/>
              <a:gd name="connsiteX174" fmla="*/ 3351597 w 5147540"/>
              <a:gd name="connsiteY174" fmla="*/ 3168977 h 5815012"/>
              <a:gd name="connsiteX175" fmla="*/ 3375804 w 5147540"/>
              <a:gd name="connsiteY175" fmla="*/ 3183928 h 5815012"/>
              <a:gd name="connsiteX176" fmla="*/ 3424930 w 5147540"/>
              <a:gd name="connsiteY176" fmla="*/ 3214187 h 5815012"/>
              <a:gd name="connsiteX177" fmla="*/ 3474768 w 5147540"/>
              <a:gd name="connsiteY177" fmla="*/ 3244090 h 5815012"/>
              <a:gd name="connsiteX178" fmla="*/ 3524961 w 5147540"/>
              <a:gd name="connsiteY178" fmla="*/ 3273637 h 5815012"/>
              <a:gd name="connsiteX179" fmla="*/ 3575867 w 5147540"/>
              <a:gd name="connsiteY179" fmla="*/ 3302115 h 5815012"/>
              <a:gd name="connsiteX180" fmla="*/ 3628197 w 5147540"/>
              <a:gd name="connsiteY180" fmla="*/ 3331306 h 5815012"/>
              <a:gd name="connsiteX181" fmla="*/ 3680883 w 5147540"/>
              <a:gd name="connsiteY181" fmla="*/ 3360141 h 5815012"/>
              <a:gd name="connsiteX182" fmla="*/ 3733925 w 5147540"/>
              <a:gd name="connsiteY182" fmla="*/ 3388264 h 5815012"/>
              <a:gd name="connsiteX183" fmla="*/ 3787678 w 5147540"/>
              <a:gd name="connsiteY183" fmla="*/ 3416030 h 5815012"/>
              <a:gd name="connsiteX184" fmla="*/ 3841432 w 5147540"/>
              <a:gd name="connsiteY184" fmla="*/ 3443441 h 5815012"/>
              <a:gd name="connsiteX185" fmla="*/ 3895542 w 5147540"/>
              <a:gd name="connsiteY185" fmla="*/ 3470496 h 5815012"/>
              <a:gd name="connsiteX186" fmla="*/ 3949651 w 5147540"/>
              <a:gd name="connsiteY186" fmla="*/ 3497195 h 5815012"/>
              <a:gd name="connsiteX187" fmla="*/ 4004829 w 5147540"/>
              <a:gd name="connsiteY187" fmla="*/ 3523538 h 5815012"/>
              <a:gd name="connsiteX188" fmla="*/ 4059295 w 5147540"/>
              <a:gd name="connsiteY188" fmla="*/ 3549525 h 5815012"/>
              <a:gd name="connsiteX189" fmla="*/ 4114472 w 5147540"/>
              <a:gd name="connsiteY189" fmla="*/ 3575512 h 5815012"/>
              <a:gd name="connsiteX190" fmla="*/ 4169650 w 5147540"/>
              <a:gd name="connsiteY190" fmla="*/ 3601143 h 5815012"/>
              <a:gd name="connsiteX191" fmla="*/ 4224828 w 5147540"/>
              <a:gd name="connsiteY191" fmla="*/ 3626773 h 5815012"/>
              <a:gd name="connsiteX192" fmla="*/ 4280005 w 5147540"/>
              <a:gd name="connsiteY192" fmla="*/ 3651692 h 5815012"/>
              <a:gd name="connsiteX193" fmla="*/ 4335539 w 5147540"/>
              <a:gd name="connsiteY193" fmla="*/ 3676967 h 5815012"/>
              <a:gd name="connsiteX194" fmla="*/ 4391429 w 5147540"/>
              <a:gd name="connsiteY194" fmla="*/ 3701886 h 5815012"/>
              <a:gd name="connsiteX195" fmla="*/ 4446962 w 5147540"/>
              <a:gd name="connsiteY195" fmla="*/ 3726805 h 5815012"/>
              <a:gd name="connsiteX196" fmla="*/ 4484697 w 5147540"/>
              <a:gd name="connsiteY196" fmla="*/ 3744604 h 5815012"/>
              <a:gd name="connsiteX197" fmla="*/ 4521719 w 5147540"/>
              <a:gd name="connsiteY197" fmla="*/ 3762760 h 5815012"/>
              <a:gd name="connsiteX198" fmla="*/ 4557673 w 5147540"/>
              <a:gd name="connsiteY198" fmla="*/ 3781627 h 5815012"/>
              <a:gd name="connsiteX199" fmla="*/ 4592560 w 5147540"/>
              <a:gd name="connsiteY199" fmla="*/ 3801206 h 5815012"/>
              <a:gd name="connsiteX200" fmla="*/ 4626735 w 5147540"/>
              <a:gd name="connsiteY200" fmla="*/ 3821497 h 5815012"/>
              <a:gd name="connsiteX201" fmla="*/ 4659841 w 5147540"/>
              <a:gd name="connsiteY201" fmla="*/ 3842144 h 5815012"/>
              <a:gd name="connsiteX202" fmla="*/ 4691880 w 5147540"/>
              <a:gd name="connsiteY202" fmla="*/ 3863859 h 5815012"/>
              <a:gd name="connsiteX203" fmla="*/ 4722850 w 5147540"/>
              <a:gd name="connsiteY203" fmla="*/ 3885930 h 5815012"/>
              <a:gd name="connsiteX204" fmla="*/ 4752397 w 5147540"/>
              <a:gd name="connsiteY204" fmla="*/ 3908357 h 5815012"/>
              <a:gd name="connsiteX205" fmla="*/ 4781588 w 5147540"/>
              <a:gd name="connsiteY205" fmla="*/ 3931852 h 5815012"/>
              <a:gd name="connsiteX206" fmla="*/ 4809355 w 5147540"/>
              <a:gd name="connsiteY206" fmla="*/ 3955347 h 5815012"/>
              <a:gd name="connsiteX207" fmla="*/ 4836054 w 5147540"/>
              <a:gd name="connsiteY207" fmla="*/ 3979554 h 5815012"/>
              <a:gd name="connsiteX208" fmla="*/ 4862040 w 5147540"/>
              <a:gd name="connsiteY208" fmla="*/ 4004473 h 5815012"/>
              <a:gd name="connsiteX209" fmla="*/ 4886603 w 5147540"/>
              <a:gd name="connsiteY209" fmla="*/ 4029748 h 5815012"/>
              <a:gd name="connsiteX210" fmla="*/ 4910098 w 5147540"/>
              <a:gd name="connsiteY210" fmla="*/ 4055379 h 5815012"/>
              <a:gd name="connsiteX211" fmla="*/ 4932881 w 5147540"/>
              <a:gd name="connsiteY211" fmla="*/ 4081722 h 5815012"/>
              <a:gd name="connsiteX212" fmla="*/ 4954241 w 5147540"/>
              <a:gd name="connsiteY212" fmla="*/ 4108421 h 5815012"/>
              <a:gd name="connsiteX213" fmla="*/ 4974532 w 5147540"/>
              <a:gd name="connsiteY213" fmla="*/ 4135476 h 5815012"/>
              <a:gd name="connsiteX214" fmla="*/ 4993755 w 5147540"/>
              <a:gd name="connsiteY214" fmla="*/ 4163243 h 5815012"/>
              <a:gd name="connsiteX215" fmla="*/ 5011910 w 5147540"/>
              <a:gd name="connsiteY215" fmla="*/ 4191009 h 5815012"/>
              <a:gd name="connsiteX216" fmla="*/ 5028997 w 5147540"/>
              <a:gd name="connsiteY216" fmla="*/ 4219488 h 5815012"/>
              <a:gd name="connsiteX217" fmla="*/ 5045017 w 5147540"/>
              <a:gd name="connsiteY217" fmla="*/ 4248323 h 5815012"/>
              <a:gd name="connsiteX218" fmla="*/ 5059612 w 5147540"/>
              <a:gd name="connsiteY218" fmla="*/ 4277514 h 5815012"/>
              <a:gd name="connsiteX219" fmla="*/ 5073495 w 5147540"/>
              <a:gd name="connsiteY219" fmla="*/ 4307061 h 5815012"/>
              <a:gd name="connsiteX220" fmla="*/ 5085955 w 5147540"/>
              <a:gd name="connsiteY220" fmla="*/ 4336963 h 5815012"/>
              <a:gd name="connsiteX221" fmla="*/ 5097346 w 5147540"/>
              <a:gd name="connsiteY221" fmla="*/ 4367222 h 5815012"/>
              <a:gd name="connsiteX222" fmla="*/ 5107670 w 5147540"/>
              <a:gd name="connsiteY222" fmla="*/ 4397481 h 5815012"/>
              <a:gd name="connsiteX223" fmla="*/ 5116570 w 5147540"/>
              <a:gd name="connsiteY223" fmla="*/ 4428095 h 5815012"/>
              <a:gd name="connsiteX224" fmla="*/ 5124757 w 5147540"/>
              <a:gd name="connsiteY224" fmla="*/ 4459422 h 5815012"/>
              <a:gd name="connsiteX225" fmla="*/ 5131521 w 5147540"/>
              <a:gd name="connsiteY225" fmla="*/ 4490749 h 5815012"/>
              <a:gd name="connsiteX226" fmla="*/ 5136861 w 5147540"/>
              <a:gd name="connsiteY226" fmla="*/ 4522431 h 5815012"/>
              <a:gd name="connsiteX227" fmla="*/ 5141844 w 5147540"/>
              <a:gd name="connsiteY227" fmla="*/ 4553758 h 5815012"/>
              <a:gd name="connsiteX228" fmla="*/ 5143624 w 5147540"/>
              <a:gd name="connsiteY228" fmla="*/ 4569777 h 5815012"/>
              <a:gd name="connsiteX229" fmla="*/ 5145048 w 5147540"/>
              <a:gd name="connsiteY229" fmla="*/ 4586153 h 5815012"/>
              <a:gd name="connsiteX230" fmla="*/ 5146116 w 5147540"/>
              <a:gd name="connsiteY230" fmla="*/ 4602172 h 5815012"/>
              <a:gd name="connsiteX231" fmla="*/ 5146828 w 5147540"/>
              <a:gd name="connsiteY231" fmla="*/ 4618547 h 5815012"/>
              <a:gd name="connsiteX232" fmla="*/ 5147184 w 5147540"/>
              <a:gd name="connsiteY232" fmla="*/ 4634567 h 5815012"/>
              <a:gd name="connsiteX233" fmla="*/ 5147540 w 5147540"/>
              <a:gd name="connsiteY233" fmla="*/ 4650942 h 5815012"/>
              <a:gd name="connsiteX234" fmla="*/ 5147540 w 5147540"/>
              <a:gd name="connsiteY234" fmla="*/ 4666961 h 5815012"/>
              <a:gd name="connsiteX235" fmla="*/ 5146828 w 5147540"/>
              <a:gd name="connsiteY235" fmla="*/ 4683337 h 5815012"/>
              <a:gd name="connsiteX236" fmla="*/ 5146116 w 5147540"/>
              <a:gd name="connsiteY236" fmla="*/ 4699712 h 5815012"/>
              <a:gd name="connsiteX237" fmla="*/ 5145404 w 5147540"/>
              <a:gd name="connsiteY237" fmla="*/ 4716087 h 5815012"/>
              <a:gd name="connsiteX238" fmla="*/ 5143980 w 5147540"/>
              <a:gd name="connsiteY238" fmla="*/ 4732106 h 5815012"/>
              <a:gd name="connsiteX239" fmla="*/ 5142200 w 5147540"/>
              <a:gd name="connsiteY239" fmla="*/ 4748482 h 5815012"/>
              <a:gd name="connsiteX240" fmla="*/ 5140421 w 5147540"/>
              <a:gd name="connsiteY240" fmla="*/ 4764501 h 5815012"/>
              <a:gd name="connsiteX241" fmla="*/ 5137929 w 5147540"/>
              <a:gd name="connsiteY241" fmla="*/ 4780876 h 5815012"/>
              <a:gd name="connsiteX242" fmla="*/ 5135437 w 5147540"/>
              <a:gd name="connsiteY242" fmla="*/ 4797252 h 5815012"/>
              <a:gd name="connsiteX243" fmla="*/ 5132589 w 5147540"/>
              <a:gd name="connsiteY243" fmla="*/ 4813271 h 5815012"/>
              <a:gd name="connsiteX244" fmla="*/ 5129385 w 5147540"/>
              <a:gd name="connsiteY244" fmla="*/ 4829646 h 5815012"/>
              <a:gd name="connsiteX245" fmla="*/ 5126181 w 5147540"/>
              <a:gd name="connsiteY245" fmla="*/ 4846022 h 5815012"/>
              <a:gd name="connsiteX246" fmla="*/ 5122265 w 5147540"/>
              <a:gd name="connsiteY246" fmla="*/ 4862041 h 5815012"/>
              <a:gd name="connsiteX247" fmla="*/ 5117994 w 5147540"/>
              <a:gd name="connsiteY247" fmla="*/ 4878416 h 5815012"/>
              <a:gd name="connsiteX248" fmla="*/ 5113722 w 5147540"/>
              <a:gd name="connsiteY248" fmla="*/ 4894791 h 5815012"/>
              <a:gd name="connsiteX249" fmla="*/ 5109094 w 5147540"/>
              <a:gd name="connsiteY249" fmla="*/ 4910811 h 5815012"/>
              <a:gd name="connsiteX250" fmla="*/ 5104466 w 5147540"/>
              <a:gd name="connsiteY250" fmla="*/ 4926830 h 5815012"/>
              <a:gd name="connsiteX251" fmla="*/ 5098770 w 5147540"/>
              <a:gd name="connsiteY251" fmla="*/ 4943205 h 5815012"/>
              <a:gd name="connsiteX252" fmla="*/ 5093431 w 5147540"/>
              <a:gd name="connsiteY252" fmla="*/ 4959225 h 5815012"/>
              <a:gd name="connsiteX253" fmla="*/ 5087735 w 5147540"/>
              <a:gd name="connsiteY253" fmla="*/ 4975244 h 5815012"/>
              <a:gd name="connsiteX254" fmla="*/ 5081683 w 5147540"/>
              <a:gd name="connsiteY254" fmla="*/ 4991263 h 5815012"/>
              <a:gd name="connsiteX255" fmla="*/ 5075275 w 5147540"/>
              <a:gd name="connsiteY255" fmla="*/ 5006927 h 5815012"/>
              <a:gd name="connsiteX256" fmla="*/ 5068512 w 5147540"/>
              <a:gd name="connsiteY256" fmla="*/ 5022946 h 5815012"/>
              <a:gd name="connsiteX257" fmla="*/ 5061748 w 5147540"/>
              <a:gd name="connsiteY257" fmla="*/ 5038609 h 5815012"/>
              <a:gd name="connsiteX258" fmla="*/ 5054628 w 5147540"/>
              <a:gd name="connsiteY258" fmla="*/ 5054629 h 5815012"/>
              <a:gd name="connsiteX259" fmla="*/ 5046797 w 5147540"/>
              <a:gd name="connsiteY259" fmla="*/ 5070292 h 5815012"/>
              <a:gd name="connsiteX260" fmla="*/ 5039321 w 5147540"/>
              <a:gd name="connsiteY260" fmla="*/ 5085955 h 5815012"/>
              <a:gd name="connsiteX261" fmla="*/ 5031133 w 5147540"/>
              <a:gd name="connsiteY261" fmla="*/ 5101619 h 5815012"/>
              <a:gd name="connsiteX262" fmla="*/ 5022946 w 5147540"/>
              <a:gd name="connsiteY262" fmla="*/ 5117282 h 5815012"/>
              <a:gd name="connsiteX263" fmla="*/ 5014046 w 5147540"/>
              <a:gd name="connsiteY263" fmla="*/ 5132589 h 5815012"/>
              <a:gd name="connsiteX264" fmla="*/ 5005146 w 5147540"/>
              <a:gd name="connsiteY264" fmla="*/ 5147897 h 5815012"/>
              <a:gd name="connsiteX265" fmla="*/ 4995891 w 5147540"/>
              <a:gd name="connsiteY265" fmla="*/ 5162848 h 5815012"/>
              <a:gd name="connsiteX266" fmla="*/ 4986279 w 5147540"/>
              <a:gd name="connsiteY266" fmla="*/ 5177799 h 5815012"/>
              <a:gd name="connsiteX267" fmla="*/ 4976312 w 5147540"/>
              <a:gd name="connsiteY267" fmla="*/ 5193107 h 5815012"/>
              <a:gd name="connsiteX268" fmla="*/ 4966344 w 5147540"/>
              <a:gd name="connsiteY268" fmla="*/ 5208058 h 5815012"/>
              <a:gd name="connsiteX269" fmla="*/ 4955664 w 5147540"/>
              <a:gd name="connsiteY269" fmla="*/ 5223009 h 5815012"/>
              <a:gd name="connsiteX270" fmla="*/ 4944629 w 5147540"/>
              <a:gd name="connsiteY270" fmla="*/ 5237605 h 5815012"/>
              <a:gd name="connsiteX271" fmla="*/ 4933593 w 5147540"/>
              <a:gd name="connsiteY271" fmla="*/ 5252556 h 5815012"/>
              <a:gd name="connsiteX272" fmla="*/ 4922202 w 5147540"/>
              <a:gd name="connsiteY272" fmla="*/ 5266796 h 5815012"/>
              <a:gd name="connsiteX273" fmla="*/ 4910098 w 5147540"/>
              <a:gd name="connsiteY273" fmla="*/ 5281035 h 5815012"/>
              <a:gd name="connsiteX274" fmla="*/ 4898351 w 5147540"/>
              <a:gd name="connsiteY274" fmla="*/ 5295630 h 5815012"/>
              <a:gd name="connsiteX275" fmla="*/ 4885891 w 5147540"/>
              <a:gd name="connsiteY275" fmla="*/ 5309870 h 5815012"/>
              <a:gd name="connsiteX276" fmla="*/ 4873076 w 5147540"/>
              <a:gd name="connsiteY276" fmla="*/ 5324109 h 5815012"/>
              <a:gd name="connsiteX277" fmla="*/ 4860261 w 5147540"/>
              <a:gd name="connsiteY277" fmla="*/ 5338349 h 5815012"/>
              <a:gd name="connsiteX278" fmla="*/ 4846733 w 5147540"/>
              <a:gd name="connsiteY278" fmla="*/ 5351876 h 5815012"/>
              <a:gd name="connsiteX279" fmla="*/ 4833206 w 5147540"/>
              <a:gd name="connsiteY279" fmla="*/ 5365759 h 5815012"/>
              <a:gd name="connsiteX280" fmla="*/ 4819322 w 5147540"/>
              <a:gd name="connsiteY280" fmla="*/ 5379643 h 5815012"/>
              <a:gd name="connsiteX281" fmla="*/ 4805083 w 5147540"/>
              <a:gd name="connsiteY281" fmla="*/ 5393170 h 5815012"/>
              <a:gd name="connsiteX282" fmla="*/ 4790843 w 5147540"/>
              <a:gd name="connsiteY282" fmla="*/ 5406342 h 5815012"/>
              <a:gd name="connsiteX283" fmla="*/ 4775892 w 5147540"/>
              <a:gd name="connsiteY283" fmla="*/ 5419869 h 5815012"/>
              <a:gd name="connsiteX284" fmla="*/ 4760941 w 5147540"/>
              <a:gd name="connsiteY284" fmla="*/ 5433041 h 5815012"/>
              <a:gd name="connsiteX285" fmla="*/ 4745277 w 5147540"/>
              <a:gd name="connsiteY285" fmla="*/ 5446212 h 5815012"/>
              <a:gd name="connsiteX286" fmla="*/ 4729614 w 5147540"/>
              <a:gd name="connsiteY286" fmla="*/ 5459383 h 5815012"/>
              <a:gd name="connsiteX287" fmla="*/ 4713595 w 5147540"/>
              <a:gd name="connsiteY287" fmla="*/ 5471843 h 5815012"/>
              <a:gd name="connsiteX288" fmla="*/ 4697219 w 5147540"/>
              <a:gd name="connsiteY288" fmla="*/ 5484658 h 5815012"/>
              <a:gd name="connsiteX289" fmla="*/ 4680844 w 5147540"/>
              <a:gd name="connsiteY289" fmla="*/ 5497474 h 5815012"/>
              <a:gd name="connsiteX290" fmla="*/ 4664113 w 5147540"/>
              <a:gd name="connsiteY290" fmla="*/ 5509577 h 5815012"/>
              <a:gd name="connsiteX291" fmla="*/ 4646670 w 5147540"/>
              <a:gd name="connsiteY291" fmla="*/ 5522037 h 5815012"/>
              <a:gd name="connsiteX292" fmla="*/ 4628870 w 5147540"/>
              <a:gd name="connsiteY292" fmla="*/ 5533784 h 5815012"/>
              <a:gd name="connsiteX293" fmla="*/ 4610715 w 5147540"/>
              <a:gd name="connsiteY293" fmla="*/ 5545176 h 5815012"/>
              <a:gd name="connsiteX294" fmla="*/ 4592204 w 5147540"/>
              <a:gd name="connsiteY294" fmla="*/ 5556211 h 5815012"/>
              <a:gd name="connsiteX295" fmla="*/ 4573693 w 5147540"/>
              <a:gd name="connsiteY295" fmla="*/ 5567603 h 5815012"/>
              <a:gd name="connsiteX296" fmla="*/ 4554826 w 5147540"/>
              <a:gd name="connsiteY296" fmla="*/ 5578282 h 5815012"/>
              <a:gd name="connsiteX297" fmla="*/ 4535958 w 5147540"/>
              <a:gd name="connsiteY297" fmla="*/ 5588962 h 5815012"/>
              <a:gd name="connsiteX298" fmla="*/ 4517091 w 5147540"/>
              <a:gd name="connsiteY298" fmla="*/ 5599285 h 5815012"/>
              <a:gd name="connsiteX299" fmla="*/ 4497868 w 5147540"/>
              <a:gd name="connsiteY299" fmla="*/ 5609253 h 5815012"/>
              <a:gd name="connsiteX300" fmla="*/ 4478289 w 5147540"/>
              <a:gd name="connsiteY300" fmla="*/ 5619577 h 5815012"/>
              <a:gd name="connsiteX301" fmla="*/ 4458710 w 5147540"/>
              <a:gd name="connsiteY301" fmla="*/ 5629188 h 5815012"/>
              <a:gd name="connsiteX302" fmla="*/ 4438419 w 5147540"/>
              <a:gd name="connsiteY302" fmla="*/ 5638800 h 5815012"/>
              <a:gd name="connsiteX303" fmla="*/ 4418483 w 5147540"/>
              <a:gd name="connsiteY303" fmla="*/ 5647699 h 5815012"/>
              <a:gd name="connsiteX304" fmla="*/ 4398548 w 5147540"/>
              <a:gd name="connsiteY304" fmla="*/ 5656955 h 5815012"/>
              <a:gd name="connsiteX305" fmla="*/ 4377901 w 5147540"/>
              <a:gd name="connsiteY305" fmla="*/ 5665499 h 5815012"/>
              <a:gd name="connsiteX306" fmla="*/ 4357610 w 5147540"/>
              <a:gd name="connsiteY306" fmla="*/ 5674398 h 5815012"/>
              <a:gd name="connsiteX307" fmla="*/ 4336963 w 5147540"/>
              <a:gd name="connsiteY307" fmla="*/ 5682586 h 5815012"/>
              <a:gd name="connsiteX308" fmla="*/ 4315604 w 5147540"/>
              <a:gd name="connsiteY308" fmla="*/ 5690774 h 5815012"/>
              <a:gd name="connsiteX309" fmla="*/ 4294957 w 5147540"/>
              <a:gd name="connsiteY309" fmla="*/ 5698605 h 5815012"/>
              <a:gd name="connsiteX310" fmla="*/ 4273598 w 5147540"/>
              <a:gd name="connsiteY310" fmla="*/ 5706081 h 5815012"/>
              <a:gd name="connsiteX311" fmla="*/ 4252239 w 5147540"/>
              <a:gd name="connsiteY311" fmla="*/ 5713557 h 5815012"/>
              <a:gd name="connsiteX312" fmla="*/ 4230523 w 5147540"/>
              <a:gd name="connsiteY312" fmla="*/ 5720676 h 5815012"/>
              <a:gd name="connsiteX313" fmla="*/ 4208808 w 5147540"/>
              <a:gd name="connsiteY313" fmla="*/ 5727440 h 5815012"/>
              <a:gd name="connsiteX314" fmla="*/ 4187093 w 5147540"/>
              <a:gd name="connsiteY314" fmla="*/ 5733848 h 5815012"/>
              <a:gd name="connsiteX315" fmla="*/ 4165378 w 5147540"/>
              <a:gd name="connsiteY315" fmla="*/ 5740255 h 5815012"/>
              <a:gd name="connsiteX316" fmla="*/ 4142595 w 5147540"/>
              <a:gd name="connsiteY316" fmla="*/ 5746307 h 5815012"/>
              <a:gd name="connsiteX317" fmla="*/ 4120524 w 5147540"/>
              <a:gd name="connsiteY317" fmla="*/ 5752003 h 5815012"/>
              <a:gd name="connsiteX318" fmla="*/ 4098097 w 5147540"/>
              <a:gd name="connsiteY318" fmla="*/ 5757699 h 5815012"/>
              <a:gd name="connsiteX319" fmla="*/ 4075670 w 5147540"/>
              <a:gd name="connsiteY319" fmla="*/ 5763038 h 5815012"/>
              <a:gd name="connsiteX320" fmla="*/ 4052531 w 5147540"/>
              <a:gd name="connsiteY320" fmla="*/ 5767666 h 5815012"/>
              <a:gd name="connsiteX321" fmla="*/ 4029748 w 5147540"/>
              <a:gd name="connsiteY321" fmla="*/ 5772650 h 5815012"/>
              <a:gd name="connsiteX322" fmla="*/ 4006609 w 5147540"/>
              <a:gd name="connsiteY322" fmla="*/ 5776922 h 5815012"/>
              <a:gd name="connsiteX323" fmla="*/ 3983470 w 5147540"/>
              <a:gd name="connsiteY323" fmla="*/ 5781194 h 5815012"/>
              <a:gd name="connsiteX324" fmla="*/ 3959975 w 5147540"/>
              <a:gd name="connsiteY324" fmla="*/ 5785110 h 5815012"/>
              <a:gd name="connsiteX325" fmla="*/ 3936124 w 5147540"/>
              <a:gd name="connsiteY325" fmla="*/ 5788669 h 5815012"/>
              <a:gd name="connsiteX326" fmla="*/ 3911917 w 5147540"/>
              <a:gd name="connsiteY326" fmla="*/ 5792229 h 5815012"/>
              <a:gd name="connsiteX327" fmla="*/ 3888066 w 5147540"/>
              <a:gd name="connsiteY327" fmla="*/ 5795433 h 5815012"/>
              <a:gd name="connsiteX328" fmla="*/ 3863859 w 5147540"/>
              <a:gd name="connsiteY328" fmla="*/ 5798281 h 5815012"/>
              <a:gd name="connsiteX329" fmla="*/ 3839652 w 5147540"/>
              <a:gd name="connsiteY329" fmla="*/ 5800773 h 5815012"/>
              <a:gd name="connsiteX330" fmla="*/ 3815445 w 5147540"/>
              <a:gd name="connsiteY330" fmla="*/ 5803265 h 5815012"/>
              <a:gd name="connsiteX331" fmla="*/ 3790526 w 5147540"/>
              <a:gd name="connsiteY331" fmla="*/ 5805401 h 5815012"/>
              <a:gd name="connsiteX332" fmla="*/ 3766319 w 5147540"/>
              <a:gd name="connsiteY332" fmla="*/ 5807893 h 5815012"/>
              <a:gd name="connsiteX333" fmla="*/ 3741400 w 5147540"/>
              <a:gd name="connsiteY333" fmla="*/ 5809672 h 5815012"/>
              <a:gd name="connsiteX334" fmla="*/ 3716481 w 5147540"/>
              <a:gd name="connsiteY334" fmla="*/ 5811096 h 5815012"/>
              <a:gd name="connsiteX335" fmla="*/ 3691918 w 5147540"/>
              <a:gd name="connsiteY335" fmla="*/ 5812164 h 5815012"/>
              <a:gd name="connsiteX336" fmla="*/ 3666643 w 5147540"/>
              <a:gd name="connsiteY336" fmla="*/ 5813232 h 5815012"/>
              <a:gd name="connsiteX337" fmla="*/ 3641724 w 5147540"/>
              <a:gd name="connsiteY337" fmla="*/ 5813944 h 5815012"/>
              <a:gd name="connsiteX338" fmla="*/ 3616450 w 5147540"/>
              <a:gd name="connsiteY338" fmla="*/ 5814656 h 5815012"/>
              <a:gd name="connsiteX339" fmla="*/ 3591175 w 5147540"/>
              <a:gd name="connsiteY339" fmla="*/ 5815012 h 5815012"/>
              <a:gd name="connsiteX340" fmla="*/ 3565900 w 5147540"/>
              <a:gd name="connsiteY340" fmla="*/ 5815012 h 5815012"/>
              <a:gd name="connsiteX341" fmla="*/ 3540625 w 5147540"/>
              <a:gd name="connsiteY341" fmla="*/ 5815012 h 5815012"/>
              <a:gd name="connsiteX342" fmla="*/ 3514994 w 5147540"/>
              <a:gd name="connsiteY342" fmla="*/ 5814656 h 5815012"/>
              <a:gd name="connsiteX343" fmla="*/ 3489719 w 5147540"/>
              <a:gd name="connsiteY343" fmla="*/ 5813944 h 5815012"/>
              <a:gd name="connsiteX344" fmla="*/ 3464088 w 5147540"/>
              <a:gd name="connsiteY344" fmla="*/ 5813232 h 5815012"/>
              <a:gd name="connsiteX345" fmla="*/ 3438457 w 5147540"/>
              <a:gd name="connsiteY345" fmla="*/ 5812164 h 5815012"/>
              <a:gd name="connsiteX346" fmla="*/ 3413182 w 5147540"/>
              <a:gd name="connsiteY346" fmla="*/ 5810740 h 5815012"/>
              <a:gd name="connsiteX347" fmla="*/ 3387195 w 5147540"/>
              <a:gd name="connsiteY347" fmla="*/ 5809316 h 5815012"/>
              <a:gd name="connsiteX348" fmla="*/ 3361564 w 5147540"/>
              <a:gd name="connsiteY348" fmla="*/ 5807537 h 5815012"/>
              <a:gd name="connsiteX349" fmla="*/ 3335578 w 5147540"/>
              <a:gd name="connsiteY349" fmla="*/ 5805401 h 5815012"/>
              <a:gd name="connsiteX350" fmla="*/ 3309947 w 5147540"/>
              <a:gd name="connsiteY350" fmla="*/ 5803265 h 5815012"/>
              <a:gd name="connsiteX351" fmla="*/ 3283960 w 5147540"/>
              <a:gd name="connsiteY351" fmla="*/ 5800773 h 5815012"/>
              <a:gd name="connsiteX352" fmla="*/ 3258329 w 5147540"/>
              <a:gd name="connsiteY352" fmla="*/ 5798281 h 5815012"/>
              <a:gd name="connsiteX353" fmla="*/ 3232342 w 5147540"/>
              <a:gd name="connsiteY353" fmla="*/ 5795433 h 5815012"/>
              <a:gd name="connsiteX354" fmla="*/ 3206711 w 5147540"/>
              <a:gd name="connsiteY354" fmla="*/ 5792229 h 5815012"/>
              <a:gd name="connsiteX355" fmla="*/ 3180724 w 5147540"/>
              <a:gd name="connsiteY355" fmla="*/ 5788669 h 5815012"/>
              <a:gd name="connsiteX356" fmla="*/ 3128038 w 5147540"/>
              <a:gd name="connsiteY356" fmla="*/ 5781550 h 5815012"/>
              <a:gd name="connsiteX357" fmla="*/ 3075353 w 5147540"/>
              <a:gd name="connsiteY357" fmla="*/ 5773718 h 5815012"/>
              <a:gd name="connsiteX358" fmla="*/ 3022667 w 5147540"/>
              <a:gd name="connsiteY358" fmla="*/ 5764818 h 5815012"/>
              <a:gd name="connsiteX359" fmla="*/ 2969981 w 5147540"/>
              <a:gd name="connsiteY359" fmla="*/ 5755919 h 5815012"/>
              <a:gd name="connsiteX360" fmla="*/ 2917651 w 5147540"/>
              <a:gd name="connsiteY360" fmla="*/ 5745951 h 5815012"/>
              <a:gd name="connsiteX361" fmla="*/ 2865678 w 5147540"/>
              <a:gd name="connsiteY361" fmla="*/ 5735272 h 5815012"/>
              <a:gd name="connsiteX362" fmla="*/ 2813704 w 5147540"/>
              <a:gd name="connsiteY362" fmla="*/ 5724592 h 5815012"/>
              <a:gd name="connsiteX363" fmla="*/ 2761730 w 5147540"/>
              <a:gd name="connsiteY363" fmla="*/ 5712845 h 5815012"/>
              <a:gd name="connsiteX364" fmla="*/ 2710468 w 5147540"/>
              <a:gd name="connsiteY364" fmla="*/ 5700385 h 5815012"/>
              <a:gd name="connsiteX365" fmla="*/ 2659562 w 5147540"/>
              <a:gd name="connsiteY365" fmla="*/ 5687926 h 5815012"/>
              <a:gd name="connsiteX366" fmla="*/ 2609013 w 5147540"/>
              <a:gd name="connsiteY366" fmla="*/ 5674398 h 5815012"/>
              <a:gd name="connsiteX367" fmla="*/ 2558819 w 5147540"/>
              <a:gd name="connsiteY367" fmla="*/ 5660515 h 5815012"/>
              <a:gd name="connsiteX368" fmla="*/ 2508625 w 5147540"/>
              <a:gd name="connsiteY368" fmla="*/ 5645919 h 5815012"/>
              <a:gd name="connsiteX369" fmla="*/ 2459143 w 5147540"/>
              <a:gd name="connsiteY369" fmla="*/ 5630612 h 5815012"/>
              <a:gd name="connsiteX370" fmla="*/ 2410373 w 5147540"/>
              <a:gd name="connsiteY370" fmla="*/ 5614949 h 5815012"/>
              <a:gd name="connsiteX371" fmla="*/ 2361959 w 5147540"/>
              <a:gd name="connsiteY371" fmla="*/ 5599285 h 5815012"/>
              <a:gd name="connsiteX372" fmla="*/ 2314257 w 5147540"/>
              <a:gd name="connsiteY372" fmla="*/ 5582554 h 5815012"/>
              <a:gd name="connsiteX373" fmla="*/ 2266911 w 5147540"/>
              <a:gd name="connsiteY373" fmla="*/ 5565111 h 5815012"/>
              <a:gd name="connsiteX374" fmla="*/ 2220277 w 5147540"/>
              <a:gd name="connsiteY374" fmla="*/ 5547312 h 5815012"/>
              <a:gd name="connsiteX375" fmla="*/ 2174355 w 5147540"/>
              <a:gd name="connsiteY375" fmla="*/ 5529156 h 5815012"/>
              <a:gd name="connsiteX376" fmla="*/ 2129145 w 5147540"/>
              <a:gd name="connsiteY376" fmla="*/ 5509933 h 5815012"/>
              <a:gd name="connsiteX377" fmla="*/ 2084291 w 5147540"/>
              <a:gd name="connsiteY377" fmla="*/ 5490710 h 5815012"/>
              <a:gd name="connsiteX378" fmla="*/ 2040505 w 5147540"/>
              <a:gd name="connsiteY378" fmla="*/ 5470775 h 5815012"/>
              <a:gd name="connsiteX379" fmla="*/ 1997431 w 5147540"/>
              <a:gd name="connsiteY379" fmla="*/ 5450484 h 5815012"/>
              <a:gd name="connsiteX380" fmla="*/ 1955425 w 5147540"/>
              <a:gd name="connsiteY380" fmla="*/ 5429837 h 5815012"/>
              <a:gd name="connsiteX381" fmla="*/ 1914130 w 5147540"/>
              <a:gd name="connsiteY381" fmla="*/ 5408834 h 5815012"/>
              <a:gd name="connsiteX382" fmla="*/ 1873192 w 5147540"/>
              <a:gd name="connsiteY382" fmla="*/ 5386763 h 5815012"/>
              <a:gd name="connsiteX383" fmla="*/ 1833678 w 5147540"/>
              <a:gd name="connsiteY383" fmla="*/ 5364335 h 5815012"/>
              <a:gd name="connsiteX384" fmla="*/ 1795231 w 5147540"/>
              <a:gd name="connsiteY384" fmla="*/ 5341908 h 5815012"/>
              <a:gd name="connsiteX385" fmla="*/ 1757853 w 5147540"/>
              <a:gd name="connsiteY385" fmla="*/ 5318413 h 5815012"/>
              <a:gd name="connsiteX386" fmla="*/ 1721187 w 5147540"/>
              <a:gd name="connsiteY386" fmla="*/ 5294918 h 5815012"/>
              <a:gd name="connsiteX387" fmla="*/ 1685588 w 5147540"/>
              <a:gd name="connsiteY387" fmla="*/ 5271067 h 5815012"/>
              <a:gd name="connsiteX388" fmla="*/ 1660669 w 5147540"/>
              <a:gd name="connsiteY388" fmla="*/ 5253980 h 5815012"/>
              <a:gd name="connsiteX389" fmla="*/ 1636462 w 5147540"/>
              <a:gd name="connsiteY389" fmla="*/ 5236537 h 5815012"/>
              <a:gd name="connsiteX390" fmla="*/ 1611899 w 5147540"/>
              <a:gd name="connsiteY390" fmla="*/ 5219094 h 5815012"/>
              <a:gd name="connsiteX391" fmla="*/ 1587692 w 5147540"/>
              <a:gd name="connsiteY391" fmla="*/ 5201650 h 5815012"/>
              <a:gd name="connsiteX392" fmla="*/ 1563841 w 5147540"/>
              <a:gd name="connsiteY392" fmla="*/ 5183851 h 5815012"/>
              <a:gd name="connsiteX393" fmla="*/ 1539634 w 5147540"/>
              <a:gd name="connsiteY393" fmla="*/ 5166052 h 5815012"/>
              <a:gd name="connsiteX394" fmla="*/ 1515783 w 5147540"/>
              <a:gd name="connsiteY394" fmla="*/ 5148253 h 5815012"/>
              <a:gd name="connsiteX395" fmla="*/ 1492289 w 5147540"/>
              <a:gd name="connsiteY395" fmla="*/ 5130097 h 5815012"/>
              <a:gd name="connsiteX396" fmla="*/ 1468793 w 5147540"/>
              <a:gd name="connsiteY396" fmla="*/ 5111586 h 5815012"/>
              <a:gd name="connsiteX397" fmla="*/ 1445298 w 5147540"/>
              <a:gd name="connsiteY397" fmla="*/ 5093075 h 5815012"/>
              <a:gd name="connsiteX398" fmla="*/ 1421803 w 5147540"/>
              <a:gd name="connsiteY398" fmla="*/ 5074564 h 5815012"/>
              <a:gd name="connsiteX399" fmla="*/ 1399020 w 5147540"/>
              <a:gd name="connsiteY399" fmla="*/ 5056053 h 5815012"/>
              <a:gd name="connsiteX400" fmla="*/ 1376237 w 5147540"/>
              <a:gd name="connsiteY400" fmla="*/ 5037185 h 5815012"/>
              <a:gd name="connsiteX401" fmla="*/ 1353454 w 5147540"/>
              <a:gd name="connsiteY401" fmla="*/ 5018318 h 5815012"/>
              <a:gd name="connsiteX402" fmla="*/ 1330671 w 5147540"/>
              <a:gd name="connsiteY402" fmla="*/ 4999451 h 5815012"/>
              <a:gd name="connsiteX403" fmla="*/ 1308244 w 5147540"/>
              <a:gd name="connsiteY403" fmla="*/ 4980228 h 5815012"/>
              <a:gd name="connsiteX404" fmla="*/ 1286173 w 5147540"/>
              <a:gd name="connsiteY404" fmla="*/ 4961005 h 5815012"/>
              <a:gd name="connsiteX405" fmla="*/ 1263746 w 5147540"/>
              <a:gd name="connsiteY405" fmla="*/ 4941781 h 5815012"/>
              <a:gd name="connsiteX406" fmla="*/ 1241675 w 5147540"/>
              <a:gd name="connsiteY406" fmla="*/ 4922202 h 5815012"/>
              <a:gd name="connsiteX407" fmla="*/ 1219960 w 5147540"/>
              <a:gd name="connsiteY407" fmla="*/ 4902267 h 5815012"/>
              <a:gd name="connsiteX408" fmla="*/ 1198245 w 5147540"/>
              <a:gd name="connsiteY408" fmla="*/ 4882332 h 5815012"/>
              <a:gd name="connsiteX409" fmla="*/ 1176530 w 5147540"/>
              <a:gd name="connsiteY409" fmla="*/ 4862753 h 5815012"/>
              <a:gd name="connsiteX410" fmla="*/ 1155171 w 5147540"/>
              <a:gd name="connsiteY410" fmla="*/ 4842818 h 5815012"/>
              <a:gd name="connsiteX411" fmla="*/ 1133812 w 5147540"/>
              <a:gd name="connsiteY411" fmla="*/ 4822527 h 5815012"/>
              <a:gd name="connsiteX412" fmla="*/ 1112809 w 5147540"/>
              <a:gd name="connsiteY412" fmla="*/ 4802235 h 5815012"/>
              <a:gd name="connsiteX413" fmla="*/ 1092162 w 5147540"/>
              <a:gd name="connsiteY413" fmla="*/ 4781588 h 5815012"/>
              <a:gd name="connsiteX414" fmla="*/ 1071158 w 5147540"/>
              <a:gd name="connsiteY414" fmla="*/ 4761297 h 5815012"/>
              <a:gd name="connsiteX415" fmla="*/ 1050511 w 5147540"/>
              <a:gd name="connsiteY415" fmla="*/ 4740650 h 5815012"/>
              <a:gd name="connsiteX416" fmla="*/ 1030220 w 5147540"/>
              <a:gd name="connsiteY416" fmla="*/ 4720003 h 5815012"/>
              <a:gd name="connsiteX417" fmla="*/ 1009929 w 5147540"/>
              <a:gd name="connsiteY417" fmla="*/ 4699000 h 5815012"/>
              <a:gd name="connsiteX418" fmla="*/ 989994 w 5147540"/>
              <a:gd name="connsiteY418" fmla="*/ 4678353 h 5815012"/>
              <a:gd name="connsiteX419" fmla="*/ 970059 w 5147540"/>
              <a:gd name="connsiteY419" fmla="*/ 4656638 h 5815012"/>
              <a:gd name="connsiteX420" fmla="*/ 950124 w 5147540"/>
              <a:gd name="connsiteY420" fmla="*/ 4635991 h 5815012"/>
              <a:gd name="connsiteX421" fmla="*/ 930900 w 5147540"/>
              <a:gd name="connsiteY421" fmla="*/ 4614987 h 5815012"/>
              <a:gd name="connsiteX422" fmla="*/ 912033 w 5147540"/>
              <a:gd name="connsiteY422" fmla="*/ 4593984 h 5815012"/>
              <a:gd name="connsiteX423" fmla="*/ 893166 w 5147540"/>
              <a:gd name="connsiteY423" fmla="*/ 4572269 h 5815012"/>
              <a:gd name="connsiteX424" fmla="*/ 874299 w 5147540"/>
              <a:gd name="connsiteY424" fmla="*/ 4550910 h 5815012"/>
              <a:gd name="connsiteX425" fmla="*/ 855788 w 5147540"/>
              <a:gd name="connsiteY425" fmla="*/ 4529551 h 5815012"/>
              <a:gd name="connsiteX426" fmla="*/ 837632 w 5147540"/>
              <a:gd name="connsiteY426" fmla="*/ 4507836 h 5815012"/>
              <a:gd name="connsiteX427" fmla="*/ 819477 w 5147540"/>
              <a:gd name="connsiteY427" fmla="*/ 4485765 h 5815012"/>
              <a:gd name="connsiteX428" fmla="*/ 801678 w 5147540"/>
              <a:gd name="connsiteY428" fmla="*/ 4463694 h 5815012"/>
              <a:gd name="connsiteX429" fmla="*/ 783879 w 5147540"/>
              <a:gd name="connsiteY429" fmla="*/ 4441979 h 5815012"/>
              <a:gd name="connsiteX430" fmla="*/ 766079 w 5147540"/>
              <a:gd name="connsiteY430" fmla="*/ 4419552 h 5815012"/>
              <a:gd name="connsiteX431" fmla="*/ 748992 w 5147540"/>
              <a:gd name="connsiteY431" fmla="*/ 4397125 h 5815012"/>
              <a:gd name="connsiteX432" fmla="*/ 731549 w 5147540"/>
              <a:gd name="connsiteY432" fmla="*/ 4374698 h 5815012"/>
              <a:gd name="connsiteX433" fmla="*/ 714818 w 5147540"/>
              <a:gd name="connsiteY433" fmla="*/ 4352271 h 5815012"/>
              <a:gd name="connsiteX434" fmla="*/ 697730 w 5147540"/>
              <a:gd name="connsiteY434" fmla="*/ 4329132 h 5815012"/>
              <a:gd name="connsiteX435" fmla="*/ 681355 w 5147540"/>
              <a:gd name="connsiteY435" fmla="*/ 4306349 h 5815012"/>
              <a:gd name="connsiteX436" fmla="*/ 664980 w 5147540"/>
              <a:gd name="connsiteY436" fmla="*/ 4283566 h 5815012"/>
              <a:gd name="connsiteX437" fmla="*/ 648604 w 5147540"/>
              <a:gd name="connsiteY437" fmla="*/ 4260071 h 5815012"/>
              <a:gd name="connsiteX438" fmla="*/ 632585 w 5147540"/>
              <a:gd name="connsiteY438" fmla="*/ 4236932 h 5815012"/>
              <a:gd name="connsiteX439" fmla="*/ 616922 w 5147540"/>
              <a:gd name="connsiteY439" fmla="*/ 4213793 h 5815012"/>
              <a:gd name="connsiteX440" fmla="*/ 601258 w 5147540"/>
              <a:gd name="connsiteY440" fmla="*/ 4189941 h 5815012"/>
              <a:gd name="connsiteX441" fmla="*/ 586307 w 5147540"/>
              <a:gd name="connsiteY441" fmla="*/ 4166446 h 5815012"/>
              <a:gd name="connsiteX442" fmla="*/ 571356 w 5147540"/>
              <a:gd name="connsiteY442" fmla="*/ 4142951 h 5815012"/>
              <a:gd name="connsiteX443" fmla="*/ 556404 w 5147540"/>
              <a:gd name="connsiteY443" fmla="*/ 4118744 h 5815012"/>
              <a:gd name="connsiteX444" fmla="*/ 541453 w 5147540"/>
              <a:gd name="connsiteY444" fmla="*/ 4094893 h 5815012"/>
              <a:gd name="connsiteX445" fmla="*/ 527214 w 5147540"/>
              <a:gd name="connsiteY445" fmla="*/ 4071043 h 5815012"/>
              <a:gd name="connsiteX446" fmla="*/ 512974 w 5147540"/>
              <a:gd name="connsiteY446" fmla="*/ 4046480 h 5815012"/>
              <a:gd name="connsiteX447" fmla="*/ 499091 w 5147540"/>
              <a:gd name="connsiteY447" fmla="*/ 4022629 h 5815012"/>
              <a:gd name="connsiteX448" fmla="*/ 485563 w 5147540"/>
              <a:gd name="connsiteY448" fmla="*/ 3998066 h 5815012"/>
              <a:gd name="connsiteX449" fmla="*/ 471680 w 5147540"/>
              <a:gd name="connsiteY449" fmla="*/ 3973503 h 5815012"/>
              <a:gd name="connsiteX450" fmla="*/ 458508 w 5147540"/>
              <a:gd name="connsiteY450" fmla="*/ 3948584 h 5815012"/>
              <a:gd name="connsiteX451" fmla="*/ 445693 w 5147540"/>
              <a:gd name="connsiteY451" fmla="*/ 3924021 h 5815012"/>
              <a:gd name="connsiteX452" fmla="*/ 432878 w 5147540"/>
              <a:gd name="connsiteY452" fmla="*/ 3899814 h 5815012"/>
              <a:gd name="connsiteX453" fmla="*/ 420062 w 5147540"/>
              <a:gd name="connsiteY453" fmla="*/ 3874539 h 5815012"/>
              <a:gd name="connsiteX454" fmla="*/ 407603 w 5147540"/>
              <a:gd name="connsiteY454" fmla="*/ 3849976 h 5815012"/>
              <a:gd name="connsiteX455" fmla="*/ 395499 w 5147540"/>
              <a:gd name="connsiteY455" fmla="*/ 3824701 h 5815012"/>
              <a:gd name="connsiteX456" fmla="*/ 383396 w 5147540"/>
              <a:gd name="connsiteY456" fmla="*/ 3799782 h 5815012"/>
              <a:gd name="connsiteX457" fmla="*/ 371292 w 5147540"/>
              <a:gd name="connsiteY457" fmla="*/ 3774507 h 5815012"/>
              <a:gd name="connsiteX458" fmla="*/ 359901 w 5147540"/>
              <a:gd name="connsiteY458" fmla="*/ 3749232 h 5815012"/>
              <a:gd name="connsiteX459" fmla="*/ 348153 w 5147540"/>
              <a:gd name="connsiteY459" fmla="*/ 3724313 h 5815012"/>
              <a:gd name="connsiteX460" fmla="*/ 336762 w 5147540"/>
              <a:gd name="connsiteY460" fmla="*/ 3698682 h 5815012"/>
              <a:gd name="connsiteX461" fmla="*/ 326082 w 5147540"/>
              <a:gd name="connsiteY461" fmla="*/ 3673051 h 5815012"/>
              <a:gd name="connsiteX462" fmla="*/ 314691 w 5147540"/>
              <a:gd name="connsiteY462" fmla="*/ 3647421 h 5815012"/>
              <a:gd name="connsiteX463" fmla="*/ 304011 w 5147540"/>
              <a:gd name="connsiteY463" fmla="*/ 3621790 h 5815012"/>
              <a:gd name="connsiteX464" fmla="*/ 293332 w 5147540"/>
              <a:gd name="connsiteY464" fmla="*/ 3595803 h 5815012"/>
              <a:gd name="connsiteX465" fmla="*/ 283008 w 5147540"/>
              <a:gd name="connsiteY465" fmla="*/ 3570172 h 5815012"/>
              <a:gd name="connsiteX466" fmla="*/ 273041 w 5147540"/>
              <a:gd name="connsiteY466" fmla="*/ 3544185 h 5815012"/>
              <a:gd name="connsiteX467" fmla="*/ 262717 w 5147540"/>
              <a:gd name="connsiteY467" fmla="*/ 3518198 h 5815012"/>
              <a:gd name="connsiteX468" fmla="*/ 252749 w 5147540"/>
              <a:gd name="connsiteY468" fmla="*/ 3491855 h 5815012"/>
              <a:gd name="connsiteX469" fmla="*/ 243138 w 5147540"/>
              <a:gd name="connsiteY469" fmla="*/ 3465868 h 5815012"/>
              <a:gd name="connsiteX470" fmla="*/ 233526 w 5147540"/>
              <a:gd name="connsiteY470" fmla="*/ 3439525 h 5815012"/>
              <a:gd name="connsiteX471" fmla="*/ 224627 w 5147540"/>
              <a:gd name="connsiteY471" fmla="*/ 3413183 h 5815012"/>
              <a:gd name="connsiteX472" fmla="*/ 215371 w 5147540"/>
              <a:gd name="connsiteY472" fmla="*/ 3386484 h 5815012"/>
              <a:gd name="connsiteX473" fmla="*/ 206827 w 5147540"/>
              <a:gd name="connsiteY473" fmla="*/ 3360141 h 5815012"/>
              <a:gd name="connsiteX474" fmla="*/ 197928 w 5147540"/>
              <a:gd name="connsiteY474" fmla="*/ 3333442 h 5815012"/>
              <a:gd name="connsiteX475" fmla="*/ 189740 w 5147540"/>
              <a:gd name="connsiteY475" fmla="*/ 3307099 h 5815012"/>
              <a:gd name="connsiteX476" fmla="*/ 181196 w 5147540"/>
              <a:gd name="connsiteY476" fmla="*/ 3280044 h 5815012"/>
              <a:gd name="connsiteX477" fmla="*/ 173365 w 5147540"/>
              <a:gd name="connsiteY477" fmla="*/ 3252989 h 5815012"/>
              <a:gd name="connsiteX478" fmla="*/ 165533 w 5147540"/>
              <a:gd name="connsiteY478" fmla="*/ 3226291 h 5815012"/>
              <a:gd name="connsiteX479" fmla="*/ 158057 w 5147540"/>
              <a:gd name="connsiteY479" fmla="*/ 3199236 h 5815012"/>
              <a:gd name="connsiteX480" fmla="*/ 150582 w 5147540"/>
              <a:gd name="connsiteY480" fmla="*/ 3172537 h 5815012"/>
              <a:gd name="connsiteX481" fmla="*/ 143462 w 5147540"/>
              <a:gd name="connsiteY481" fmla="*/ 3145126 h 5815012"/>
              <a:gd name="connsiteX482" fmla="*/ 136698 w 5147540"/>
              <a:gd name="connsiteY482" fmla="*/ 3118071 h 5815012"/>
              <a:gd name="connsiteX483" fmla="*/ 129579 w 5147540"/>
              <a:gd name="connsiteY483" fmla="*/ 3090660 h 5815012"/>
              <a:gd name="connsiteX484" fmla="*/ 116763 w 5147540"/>
              <a:gd name="connsiteY484" fmla="*/ 3035839 h 5815012"/>
              <a:gd name="connsiteX485" fmla="*/ 104304 w 5147540"/>
              <a:gd name="connsiteY485" fmla="*/ 2980661 h 5815012"/>
              <a:gd name="connsiteX486" fmla="*/ 92556 w 5147540"/>
              <a:gd name="connsiteY486" fmla="*/ 2925483 h 5815012"/>
              <a:gd name="connsiteX487" fmla="*/ 81521 w 5147540"/>
              <a:gd name="connsiteY487" fmla="*/ 2869594 h 5815012"/>
              <a:gd name="connsiteX488" fmla="*/ 71197 w 5147540"/>
              <a:gd name="connsiteY488" fmla="*/ 2814060 h 5815012"/>
              <a:gd name="connsiteX489" fmla="*/ 61586 w 5147540"/>
              <a:gd name="connsiteY489" fmla="*/ 2758170 h 5815012"/>
              <a:gd name="connsiteX490" fmla="*/ 52330 w 5147540"/>
              <a:gd name="connsiteY490" fmla="*/ 2702281 h 5815012"/>
              <a:gd name="connsiteX491" fmla="*/ 44142 w 5147540"/>
              <a:gd name="connsiteY491" fmla="*/ 2645679 h 5815012"/>
              <a:gd name="connsiteX492" fmla="*/ 35955 w 5147540"/>
              <a:gd name="connsiteY492" fmla="*/ 2589434 h 5815012"/>
              <a:gd name="connsiteX493" fmla="*/ 29191 w 5147540"/>
              <a:gd name="connsiteY493" fmla="*/ 2532832 h 5815012"/>
              <a:gd name="connsiteX494" fmla="*/ 25631 w 5147540"/>
              <a:gd name="connsiteY494" fmla="*/ 2504354 h 5815012"/>
              <a:gd name="connsiteX495" fmla="*/ 22427 w 5147540"/>
              <a:gd name="connsiteY495" fmla="*/ 2476231 h 5815012"/>
              <a:gd name="connsiteX496" fmla="*/ 19579 w 5147540"/>
              <a:gd name="connsiteY496" fmla="*/ 2447396 h 5815012"/>
              <a:gd name="connsiteX497" fmla="*/ 17087 w 5147540"/>
              <a:gd name="connsiteY497" fmla="*/ 2418917 h 5815012"/>
              <a:gd name="connsiteX498" fmla="*/ 14595 w 5147540"/>
              <a:gd name="connsiteY498" fmla="*/ 2390438 h 5815012"/>
              <a:gd name="connsiteX499" fmla="*/ 12104 w 5147540"/>
              <a:gd name="connsiteY499" fmla="*/ 2361959 h 5815012"/>
              <a:gd name="connsiteX500" fmla="*/ 9968 w 5147540"/>
              <a:gd name="connsiteY500" fmla="*/ 2333125 h 5815012"/>
              <a:gd name="connsiteX501" fmla="*/ 7832 w 5147540"/>
              <a:gd name="connsiteY501" fmla="*/ 2304646 h 5815012"/>
              <a:gd name="connsiteX502" fmla="*/ 6052 w 5147540"/>
              <a:gd name="connsiteY502" fmla="*/ 2275811 h 5815012"/>
              <a:gd name="connsiteX503" fmla="*/ 4628 w 5147540"/>
              <a:gd name="connsiteY503" fmla="*/ 2246977 h 5815012"/>
              <a:gd name="connsiteX504" fmla="*/ 3204 w 5147540"/>
              <a:gd name="connsiteY504" fmla="*/ 2218142 h 5815012"/>
              <a:gd name="connsiteX505" fmla="*/ 1780 w 5147540"/>
              <a:gd name="connsiteY505" fmla="*/ 2189307 h 5815012"/>
              <a:gd name="connsiteX506" fmla="*/ 712 w 5147540"/>
              <a:gd name="connsiteY506" fmla="*/ 2148724 h 5815012"/>
              <a:gd name="connsiteX507" fmla="*/ 0 w 5147540"/>
              <a:gd name="connsiteY507" fmla="*/ 2107786 h 5815012"/>
              <a:gd name="connsiteX508" fmla="*/ 0 w 5147540"/>
              <a:gd name="connsiteY508" fmla="*/ 2066136 h 5815012"/>
              <a:gd name="connsiteX509" fmla="*/ 712 w 5147540"/>
              <a:gd name="connsiteY509" fmla="*/ 2024486 h 5815012"/>
              <a:gd name="connsiteX510" fmla="*/ 2136 w 5147540"/>
              <a:gd name="connsiteY510" fmla="*/ 1982124 h 5815012"/>
              <a:gd name="connsiteX511" fmla="*/ 4272 w 5147540"/>
              <a:gd name="connsiteY511" fmla="*/ 1939405 h 5815012"/>
              <a:gd name="connsiteX512" fmla="*/ 6764 w 5147540"/>
              <a:gd name="connsiteY512" fmla="*/ 1895975 h 5815012"/>
              <a:gd name="connsiteX513" fmla="*/ 10680 w 5147540"/>
              <a:gd name="connsiteY513" fmla="*/ 1852901 h 5815012"/>
              <a:gd name="connsiteX514" fmla="*/ 14595 w 5147540"/>
              <a:gd name="connsiteY514" fmla="*/ 1809115 h 5815012"/>
              <a:gd name="connsiteX515" fmla="*/ 19223 w 5147540"/>
              <a:gd name="connsiteY515" fmla="*/ 1765329 h 5815012"/>
              <a:gd name="connsiteX516" fmla="*/ 24207 w 5147540"/>
              <a:gd name="connsiteY516" fmla="*/ 1720831 h 5815012"/>
              <a:gd name="connsiteX517" fmla="*/ 30615 w 5147540"/>
              <a:gd name="connsiteY517" fmla="*/ 1676689 h 5815012"/>
              <a:gd name="connsiteX518" fmla="*/ 37023 w 5147540"/>
              <a:gd name="connsiteY518" fmla="*/ 1632191 h 5815012"/>
              <a:gd name="connsiteX519" fmla="*/ 44498 w 5147540"/>
              <a:gd name="connsiteY519" fmla="*/ 1587337 h 5815012"/>
              <a:gd name="connsiteX520" fmla="*/ 52330 w 5147540"/>
              <a:gd name="connsiteY520" fmla="*/ 1542838 h 5815012"/>
              <a:gd name="connsiteX521" fmla="*/ 60874 w 5147540"/>
              <a:gd name="connsiteY521" fmla="*/ 1497628 h 5815012"/>
              <a:gd name="connsiteX522" fmla="*/ 70129 w 5147540"/>
              <a:gd name="connsiteY522" fmla="*/ 1453130 h 5815012"/>
              <a:gd name="connsiteX523" fmla="*/ 80097 w 5147540"/>
              <a:gd name="connsiteY523" fmla="*/ 1408276 h 5815012"/>
              <a:gd name="connsiteX524" fmla="*/ 90776 w 5147540"/>
              <a:gd name="connsiteY524" fmla="*/ 1363422 h 5815012"/>
              <a:gd name="connsiteX525" fmla="*/ 101812 w 5147540"/>
              <a:gd name="connsiteY525" fmla="*/ 1318568 h 5815012"/>
              <a:gd name="connsiteX526" fmla="*/ 113915 w 5147540"/>
              <a:gd name="connsiteY526" fmla="*/ 1273714 h 5815012"/>
              <a:gd name="connsiteX527" fmla="*/ 126019 w 5147540"/>
              <a:gd name="connsiteY527" fmla="*/ 1229572 h 5815012"/>
              <a:gd name="connsiteX528" fmla="*/ 139190 w 5147540"/>
              <a:gd name="connsiteY528" fmla="*/ 1184718 h 5815012"/>
              <a:gd name="connsiteX529" fmla="*/ 153074 w 5147540"/>
              <a:gd name="connsiteY529" fmla="*/ 1140932 h 5815012"/>
              <a:gd name="connsiteX530" fmla="*/ 167669 w 5147540"/>
              <a:gd name="connsiteY530" fmla="*/ 1096789 h 5815012"/>
              <a:gd name="connsiteX531" fmla="*/ 182264 w 5147540"/>
              <a:gd name="connsiteY531" fmla="*/ 1053003 h 5815012"/>
              <a:gd name="connsiteX532" fmla="*/ 197928 w 5147540"/>
              <a:gd name="connsiteY532" fmla="*/ 1009573 h 5815012"/>
              <a:gd name="connsiteX533" fmla="*/ 214303 w 5147540"/>
              <a:gd name="connsiteY533" fmla="*/ 966499 h 5815012"/>
              <a:gd name="connsiteX534" fmla="*/ 231390 w 5147540"/>
              <a:gd name="connsiteY534" fmla="*/ 923425 h 5815012"/>
              <a:gd name="connsiteX535" fmla="*/ 248834 w 5147540"/>
              <a:gd name="connsiteY535" fmla="*/ 881063 h 5815012"/>
              <a:gd name="connsiteX536" fmla="*/ 266989 w 5147540"/>
              <a:gd name="connsiteY536" fmla="*/ 839056 h 5815012"/>
              <a:gd name="connsiteX537" fmla="*/ 285856 w 5147540"/>
              <a:gd name="connsiteY537" fmla="*/ 797406 h 5815012"/>
              <a:gd name="connsiteX538" fmla="*/ 295468 w 5147540"/>
              <a:gd name="connsiteY538" fmla="*/ 777827 h 5815012"/>
              <a:gd name="connsiteX539" fmla="*/ 304723 w 5147540"/>
              <a:gd name="connsiteY539" fmla="*/ 758248 h 5815012"/>
              <a:gd name="connsiteX540" fmla="*/ 314691 w 5147540"/>
              <a:gd name="connsiteY540" fmla="*/ 739025 h 5815012"/>
              <a:gd name="connsiteX541" fmla="*/ 324658 w 5147540"/>
              <a:gd name="connsiteY541" fmla="*/ 719801 h 5815012"/>
              <a:gd name="connsiteX542" fmla="*/ 334626 w 5147540"/>
              <a:gd name="connsiteY542" fmla="*/ 700934 h 5815012"/>
              <a:gd name="connsiteX543" fmla="*/ 344949 w 5147540"/>
              <a:gd name="connsiteY543" fmla="*/ 682067 h 5815012"/>
              <a:gd name="connsiteX544" fmla="*/ 355273 w 5147540"/>
              <a:gd name="connsiteY544" fmla="*/ 663912 h 5815012"/>
              <a:gd name="connsiteX545" fmla="*/ 366309 w 5147540"/>
              <a:gd name="connsiteY545" fmla="*/ 645401 h 5815012"/>
              <a:gd name="connsiteX546" fmla="*/ 377344 w 5147540"/>
              <a:gd name="connsiteY546" fmla="*/ 627245 h 5815012"/>
              <a:gd name="connsiteX547" fmla="*/ 388024 w 5147540"/>
              <a:gd name="connsiteY547" fmla="*/ 609446 h 5815012"/>
              <a:gd name="connsiteX548" fmla="*/ 399415 w 5147540"/>
              <a:gd name="connsiteY548" fmla="*/ 591647 h 5815012"/>
              <a:gd name="connsiteX549" fmla="*/ 411163 w 5147540"/>
              <a:gd name="connsiteY549" fmla="*/ 574204 h 5815012"/>
              <a:gd name="connsiteX550" fmla="*/ 422554 w 5147540"/>
              <a:gd name="connsiteY550" fmla="*/ 557116 h 5815012"/>
              <a:gd name="connsiteX551" fmla="*/ 434302 w 5147540"/>
              <a:gd name="connsiteY551" fmla="*/ 540029 h 5815012"/>
              <a:gd name="connsiteX552" fmla="*/ 446405 w 5147540"/>
              <a:gd name="connsiteY552" fmla="*/ 523298 h 5815012"/>
              <a:gd name="connsiteX553" fmla="*/ 458508 w 5147540"/>
              <a:gd name="connsiteY553" fmla="*/ 506567 h 5815012"/>
              <a:gd name="connsiteX554" fmla="*/ 470612 w 5147540"/>
              <a:gd name="connsiteY554" fmla="*/ 490191 h 5815012"/>
              <a:gd name="connsiteX555" fmla="*/ 483427 w 5147540"/>
              <a:gd name="connsiteY555" fmla="*/ 473816 h 5815012"/>
              <a:gd name="connsiteX556" fmla="*/ 495531 w 5147540"/>
              <a:gd name="connsiteY556" fmla="*/ 457797 h 5815012"/>
              <a:gd name="connsiteX557" fmla="*/ 508346 w 5147540"/>
              <a:gd name="connsiteY557" fmla="*/ 442133 h 5815012"/>
              <a:gd name="connsiteX558" fmla="*/ 521162 w 5147540"/>
              <a:gd name="connsiteY558" fmla="*/ 426826 h 5815012"/>
              <a:gd name="connsiteX559" fmla="*/ 534333 w 5147540"/>
              <a:gd name="connsiteY559" fmla="*/ 411519 h 5815012"/>
              <a:gd name="connsiteX560" fmla="*/ 547149 w 5147540"/>
              <a:gd name="connsiteY560" fmla="*/ 396567 h 5815012"/>
              <a:gd name="connsiteX561" fmla="*/ 560320 w 5147540"/>
              <a:gd name="connsiteY561" fmla="*/ 381616 h 5815012"/>
              <a:gd name="connsiteX562" fmla="*/ 573848 w 5147540"/>
              <a:gd name="connsiteY562" fmla="*/ 367020 h 5815012"/>
              <a:gd name="connsiteX563" fmla="*/ 587019 w 5147540"/>
              <a:gd name="connsiteY563" fmla="*/ 352781 h 5815012"/>
              <a:gd name="connsiteX564" fmla="*/ 600546 w 5147540"/>
              <a:gd name="connsiteY564" fmla="*/ 338898 h 5815012"/>
              <a:gd name="connsiteX565" fmla="*/ 614074 w 5147540"/>
              <a:gd name="connsiteY565" fmla="*/ 325014 h 5815012"/>
              <a:gd name="connsiteX566" fmla="*/ 627957 w 5147540"/>
              <a:gd name="connsiteY566" fmla="*/ 311487 h 5815012"/>
              <a:gd name="connsiteX567" fmla="*/ 641841 w 5147540"/>
              <a:gd name="connsiteY567" fmla="*/ 297959 h 5815012"/>
              <a:gd name="connsiteX568" fmla="*/ 655724 w 5147540"/>
              <a:gd name="connsiteY568" fmla="*/ 284788 h 5815012"/>
              <a:gd name="connsiteX569" fmla="*/ 669252 w 5147540"/>
              <a:gd name="connsiteY569" fmla="*/ 272328 h 5815012"/>
              <a:gd name="connsiteX570" fmla="*/ 683135 w 5147540"/>
              <a:gd name="connsiteY570" fmla="*/ 259513 h 5815012"/>
              <a:gd name="connsiteX571" fmla="*/ 697018 w 5147540"/>
              <a:gd name="connsiteY571" fmla="*/ 247410 h 5815012"/>
              <a:gd name="connsiteX572" fmla="*/ 711258 w 5147540"/>
              <a:gd name="connsiteY572" fmla="*/ 236018 h 5815012"/>
              <a:gd name="connsiteX573" fmla="*/ 725853 w 5147540"/>
              <a:gd name="connsiteY573" fmla="*/ 224271 h 5815012"/>
              <a:gd name="connsiteX574" fmla="*/ 739736 w 5147540"/>
              <a:gd name="connsiteY574" fmla="*/ 212879 h 5815012"/>
              <a:gd name="connsiteX575" fmla="*/ 754332 w 5147540"/>
              <a:gd name="connsiteY575" fmla="*/ 202200 h 5815012"/>
              <a:gd name="connsiteX576" fmla="*/ 768927 w 5147540"/>
              <a:gd name="connsiteY576" fmla="*/ 191164 h 5815012"/>
              <a:gd name="connsiteX577" fmla="*/ 783879 w 5147540"/>
              <a:gd name="connsiteY577" fmla="*/ 180484 h 5815012"/>
              <a:gd name="connsiteX578" fmla="*/ 798830 w 5147540"/>
              <a:gd name="connsiteY578" fmla="*/ 170517 h 5815012"/>
              <a:gd name="connsiteX579" fmla="*/ 813781 w 5147540"/>
              <a:gd name="connsiteY579" fmla="*/ 160549 h 5815012"/>
              <a:gd name="connsiteX580" fmla="*/ 828377 w 5147540"/>
              <a:gd name="connsiteY580" fmla="*/ 151294 h 5815012"/>
              <a:gd name="connsiteX581" fmla="*/ 843684 w 5147540"/>
              <a:gd name="connsiteY581" fmla="*/ 141682 h 5815012"/>
              <a:gd name="connsiteX582" fmla="*/ 858992 w 5147540"/>
              <a:gd name="connsiteY582" fmla="*/ 132783 h 5815012"/>
              <a:gd name="connsiteX583" fmla="*/ 874655 w 5147540"/>
              <a:gd name="connsiteY583" fmla="*/ 123883 h 5815012"/>
              <a:gd name="connsiteX584" fmla="*/ 889962 w 5147540"/>
              <a:gd name="connsiteY584" fmla="*/ 115695 h 5815012"/>
              <a:gd name="connsiteX585" fmla="*/ 905625 w 5147540"/>
              <a:gd name="connsiteY585" fmla="*/ 107152 h 5815012"/>
              <a:gd name="connsiteX586" fmla="*/ 921289 w 5147540"/>
              <a:gd name="connsiteY586" fmla="*/ 99676 h 5815012"/>
              <a:gd name="connsiteX587" fmla="*/ 936952 w 5147540"/>
              <a:gd name="connsiteY587" fmla="*/ 91844 h 5815012"/>
              <a:gd name="connsiteX588" fmla="*/ 952971 w 5147540"/>
              <a:gd name="connsiteY588" fmla="*/ 84368 h 5815012"/>
              <a:gd name="connsiteX589" fmla="*/ 968635 w 5147540"/>
              <a:gd name="connsiteY589" fmla="*/ 77249 h 5815012"/>
              <a:gd name="connsiteX590" fmla="*/ 984298 w 5147540"/>
              <a:gd name="connsiteY590" fmla="*/ 70485 h 5815012"/>
              <a:gd name="connsiteX591" fmla="*/ 1000317 w 5147540"/>
              <a:gd name="connsiteY591" fmla="*/ 64077 h 5815012"/>
              <a:gd name="connsiteX592" fmla="*/ 1016693 w 5147540"/>
              <a:gd name="connsiteY592" fmla="*/ 57670 h 5815012"/>
              <a:gd name="connsiteX593" fmla="*/ 1032712 w 5147540"/>
              <a:gd name="connsiteY593" fmla="*/ 51974 h 5815012"/>
              <a:gd name="connsiteX594" fmla="*/ 1048731 w 5147540"/>
              <a:gd name="connsiteY594" fmla="*/ 46278 h 5815012"/>
              <a:gd name="connsiteX595" fmla="*/ 1065107 w 5147540"/>
              <a:gd name="connsiteY595" fmla="*/ 40938 h 5815012"/>
              <a:gd name="connsiteX596" fmla="*/ 1081482 w 5147540"/>
              <a:gd name="connsiteY596" fmla="*/ 35955 h 5815012"/>
              <a:gd name="connsiteX597" fmla="*/ 1097857 w 5147540"/>
              <a:gd name="connsiteY597" fmla="*/ 30971 h 5815012"/>
              <a:gd name="connsiteX598" fmla="*/ 1113877 w 5147540"/>
              <a:gd name="connsiteY598" fmla="*/ 26699 h 5815012"/>
              <a:gd name="connsiteX599" fmla="*/ 1130252 w 5147540"/>
              <a:gd name="connsiteY599" fmla="*/ 22071 h 5815012"/>
              <a:gd name="connsiteX600" fmla="*/ 1146983 w 5147540"/>
              <a:gd name="connsiteY600" fmla="*/ 18155 h 5815012"/>
              <a:gd name="connsiteX601" fmla="*/ 1163358 w 5147540"/>
              <a:gd name="connsiteY601" fmla="*/ 14595 h 5815012"/>
              <a:gd name="connsiteX602" fmla="*/ 1180090 w 5147540"/>
              <a:gd name="connsiteY602" fmla="*/ 11748 h 5815012"/>
              <a:gd name="connsiteX603" fmla="*/ 1196465 w 5147540"/>
              <a:gd name="connsiteY603" fmla="*/ 9612 h 5815012"/>
              <a:gd name="connsiteX604" fmla="*/ 1213196 w 5147540"/>
              <a:gd name="connsiteY604" fmla="*/ 7120 h 5815012"/>
              <a:gd name="connsiteX605" fmla="*/ 1229216 w 5147540"/>
              <a:gd name="connsiteY605" fmla="*/ 4984 h 5815012"/>
              <a:gd name="connsiteX606" fmla="*/ 1245591 w 5147540"/>
              <a:gd name="connsiteY606" fmla="*/ 3560 h 5815012"/>
              <a:gd name="connsiteX607" fmla="*/ 1261966 w 5147540"/>
              <a:gd name="connsiteY607" fmla="*/ 2492 h 5815012"/>
              <a:gd name="connsiteX608" fmla="*/ 1278342 w 5147540"/>
              <a:gd name="connsiteY608" fmla="*/ 1424 h 5815012"/>
              <a:gd name="connsiteX609" fmla="*/ 1294361 w 5147540"/>
              <a:gd name="connsiteY609" fmla="*/ 712 h 5815012"/>
              <a:gd name="connsiteX610" fmla="*/ 1310736 w 5147540"/>
              <a:gd name="connsiteY610" fmla="*/ 0 h 58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147540" h="5815012">
                <a:moveTo>
                  <a:pt x="1310736" y="0"/>
                </a:moveTo>
                <a:lnTo>
                  <a:pt x="1326756" y="0"/>
                </a:lnTo>
                <a:lnTo>
                  <a:pt x="1342419" y="0"/>
                </a:lnTo>
                <a:lnTo>
                  <a:pt x="1358438" y="356"/>
                </a:lnTo>
                <a:lnTo>
                  <a:pt x="1374101" y="1068"/>
                </a:lnTo>
                <a:lnTo>
                  <a:pt x="1390121" y="2136"/>
                </a:lnTo>
                <a:lnTo>
                  <a:pt x="1405428" y="3204"/>
                </a:lnTo>
                <a:lnTo>
                  <a:pt x="1420735" y="4628"/>
                </a:lnTo>
                <a:lnTo>
                  <a:pt x="1436043" y="6408"/>
                </a:lnTo>
                <a:lnTo>
                  <a:pt x="1451350" y="8188"/>
                </a:lnTo>
                <a:lnTo>
                  <a:pt x="1466658" y="10680"/>
                </a:lnTo>
                <a:lnTo>
                  <a:pt x="1481965" y="13172"/>
                </a:lnTo>
                <a:lnTo>
                  <a:pt x="1496916" y="16019"/>
                </a:lnTo>
                <a:lnTo>
                  <a:pt x="1511868" y="18867"/>
                </a:lnTo>
                <a:lnTo>
                  <a:pt x="1526463" y="22071"/>
                </a:lnTo>
                <a:lnTo>
                  <a:pt x="1541414" y="25275"/>
                </a:lnTo>
                <a:lnTo>
                  <a:pt x="1556010" y="29547"/>
                </a:lnTo>
                <a:lnTo>
                  <a:pt x="1570605" y="33463"/>
                </a:lnTo>
                <a:lnTo>
                  <a:pt x="1584844" y="37378"/>
                </a:lnTo>
                <a:lnTo>
                  <a:pt x="1599440" y="41650"/>
                </a:lnTo>
                <a:lnTo>
                  <a:pt x="1613323" y="46634"/>
                </a:lnTo>
                <a:lnTo>
                  <a:pt x="1627207" y="51618"/>
                </a:lnTo>
                <a:lnTo>
                  <a:pt x="1641446" y="56602"/>
                </a:lnTo>
                <a:lnTo>
                  <a:pt x="1655329" y="62298"/>
                </a:lnTo>
                <a:lnTo>
                  <a:pt x="1669213" y="67637"/>
                </a:lnTo>
                <a:lnTo>
                  <a:pt x="1682384" y="73333"/>
                </a:lnTo>
                <a:lnTo>
                  <a:pt x="1695912" y="79385"/>
                </a:lnTo>
                <a:lnTo>
                  <a:pt x="1709083" y="85793"/>
                </a:lnTo>
                <a:lnTo>
                  <a:pt x="1722255" y="91844"/>
                </a:lnTo>
                <a:lnTo>
                  <a:pt x="1735070" y="98964"/>
                </a:lnTo>
                <a:lnTo>
                  <a:pt x="1747885" y="105728"/>
                </a:lnTo>
                <a:lnTo>
                  <a:pt x="1760701" y="112491"/>
                </a:lnTo>
                <a:lnTo>
                  <a:pt x="1773160" y="119967"/>
                </a:lnTo>
                <a:lnTo>
                  <a:pt x="1785264" y="127443"/>
                </a:lnTo>
                <a:lnTo>
                  <a:pt x="1797723" y="135274"/>
                </a:lnTo>
                <a:lnTo>
                  <a:pt x="1809827" y="142750"/>
                </a:lnTo>
                <a:lnTo>
                  <a:pt x="1821218" y="151294"/>
                </a:lnTo>
                <a:lnTo>
                  <a:pt x="1833322" y="159125"/>
                </a:lnTo>
                <a:lnTo>
                  <a:pt x="1844713" y="168025"/>
                </a:lnTo>
                <a:lnTo>
                  <a:pt x="1856105" y="176213"/>
                </a:lnTo>
                <a:lnTo>
                  <a:pt x="1867496" y="185468"/>
                </a:lnTo>
                <a:lnTo>
                  <a:pt x="1878532" y="194368"/>
                </a:lnTo>
                <a:lnTo>
                  <a:pt x="1889211" y="203623"/>
                </a:lnTo>
                <a:lnTo>
                  <a:pt x="1900247" y="212879"/>
                </a:lnTo>
                <a:lnTo>
                  <a:pt x="1910927" y="222491"/>
                </a:lnTo>
                <a:lnTo>
                  <a:pt x="1921250" y="232102"/>
                </a:lnTo>
                <a:lnTo>
                  <a:pt x="1931930" y="242070"/>
                </a:lnTo>
                <a:lnTo>
                  <a:pt x="1941897" y="252037"/>
                </a:lnTo>
                <a:lnTo>
                  <a:pt x="1951865" y="262005"/>
                </a:lnTo>
                <a:lnTo>
                  <a:pt x="1961476" y="272685"/>
                </a:lnTo>
                <a:lnTo>
                  <a:pt x="1971444" y="283008"/>
                </a:lnTo>
                <a:lnTo>
                  <a:pt x="1981056" y="293688"/>
                </a:lnTo>
                <a:lnTo>
                  <a:pt x="1990311" y="304723"/>
                </a:lnTo>
                <a:lnTo>
                  <a:pt x="1999567" y="315403"/>
                </a:lnTo>
                <a:lnTo>
                  <a:pt x="2008466" y="326794"/>
                </a:lnTo>
                <a:lnTo>
                  <a:pt x="2017722" y="337830"/>
                </a:lnTo>
                <a:lnTo>
                  <a:pt x="2034453" y="360257"/>
                </a:lnTo>
                <a:lnTo>
                  <a:pt x="2050829" y="383040"/>
                </a:lnTo>
                <a:lnTo>
                  <a:pt x="2066136" y="406535"/>
                </a:lnTo>
                <a:lnTo>
                  <a:pt x="2081087" y="430742"/>
                </a:lnTo>
                <a:lnTo>
                  <a:pt x="2095327" y="454949"/>
                </a:lnTo>
                <a:lnTo>
                  <a:pt x="2108854" y="480224"/>
                </a:lnTo>
                <a:lnTo>
                  <a:pt x="2122025" y="505855"/>
                </a:lnTo>
                <a:lnTo>
                  <a:pt x="2134129" y="532197"/>
                </a:lnTo>
                <a:lnTo>
                  <a:pt x="2146232" y="558540"/>
                </a:lnTo>
                <a:lnTo>
                  <a:pt x="2157268" y="585951"/>
                </a:lnTo>
                <a:lnTo>
                  <a:pt x="2167947" y="613362"/>
                </a:lnTo>
                <a:lnTo>
                  <a:pt x="2177915" y="641841"/>
                </a:lnTo>
                <a:lnTo>
                  <a:pt x="2187171" y="670676"/>
                </a:lnTo>
                <a:lnTo>
                  <a:pt x="2196427" y="699510"/>
                </a:lnTo>
                <a:lnTo>
                  <a:pt x="2204614" y="729057"/>
                </a:lnTo>
                <a:lnTo>
                  <a:pt x="2212446" y="759316"/>
                </a:lnTo>
                <a:lnTo>
                  <a:pt x="2219565" y="790286"/>
                </a:lnTo>
                <a:lnTo>
                  <a:pt x="2226685" y="820901"/>
                </a:lnTo>
                <a:lnTo>
                  <a:pt x="2232737" y="852584"/>
                </a:lnTo>
                <a:lnTo>
                  <a:pt x="2238432" y="884622"/>
                </a:lnTo>
                <a:lnTo>
                  <a:pt x="2243772" y="917017"/>
                </a:lnTo>
                <a:lnTo>
                  <a:pt x="2248400" y="949768"/>
                </a:lnTo>
                <a:lnTo>
                  <a:pt x="2252316" y="982874"/>
                </a:lnTo>
                <a:lnTo>
                  <a:pt x="2256232" y="1016693"/>
                </a:lnTo>
                <a:lnTo>
                  <a:pt x="2259080" y="1050867"/>
                </a:lnTo>
                <a:lnTo>
                  <a:pt x="2262283" y="1084686"/>
                </a:lnTo>
                <a:lnTo>
                  <a:pt x="2264420" y="1119928"/>
                </a:lnTo>
                <a:lnTo>
                  <a:pt x="2266199" y="1155171"/>
                </a:lnTo>
                <a:lnTo>
                  <a:pt x="2267623" y="1190769"/>
                </a:lnTo>
                <a:lnTo>
                  <a:pt x="2268691" y="1226724"/>
                </a:lnTo>
                <a:lnTo>
                  <a:pt x="2269047" y="1263034"/>
                </a:lnTo>
                <a:lnTo>
                  <a:pt x="2269403" y="1299701"/>
                </a:lnTo>
                <a:lnTo>
                  <a:pt x="2269403" y="1325332"/>
                </a:lnTo>
                <a:lnTo>
                  <a:pt x="2269759" y="1351319"/>
                </a:lnTo>
                <a:lnTo>
                  <a:pt x="2270115" y="1376949"/>
                </a:lnTo>
                <a:lnTo>
                  <a:pt x="2270827" y="1402936"/>
                </a:lnTo>
                <a:lnTo>
                  <a:pt x="2271895" y="1428567"/>
                </a:lnTo>
                <a:lnTo>
                  <a:pt x="2273319" y="1454554"/>
                </a:lnTo>
                <a:lnTo>
                  <a:pt x="2274743" y="1480185"/>
                </a:lnTo>
                <a:lnTo>
                  <a:pt x="2276523" y="1506172"/>
                </a:lnTo>
                <a:lnTo>
                  <a:pt x="2279015" y="1531803"/>
                </a:lnTo>
                <a:lnTo>
                  <a:pt x="2281151" y="1557434"/>
                </a:lnTo>
                <a:lnTo>
                  <a:pt x="2283643" y="1582709"/>
                </a:lnTo>
                <a:lnTo>
                  <a:pt x="2286490" y="1608340"/>
                </a:lnTo>
                <a:lnTo>
                  <a:pt x="2289694" y="1633615"/>
                </a:lnTo>
                <a:lnTo>
                  <a:pt x="2293254" y="1659245"/>
                </a:lnTo>
                <a:lnTo>
                  <a:pt x="2297170" y="1684520"/>
                </a:lnTo>
                <a:lnTo>
                  <a:pt x="2301086" y="1709439"/>
                </a:lnTo>
                <a:lnTo>
                  <a:pt x="2305358" y="1734714"/>
                </a:lnTo>
                <a:lnTo>
                  <a:pt x="2309629" y="1759633"/>
                </a:lnTo>
                <a:lnTo>
                  <a:pt x="2314969" y="1784908"/>
                </a:lnTo>
                <a:lnTo>
                  <a:pt x="2319953" y="1809471"/>
                </a:lnTo>
                <a:lnTo>
                  <a:pt x="2325293" y="1834390"/>
                </a:lnTo>
                <a:lnTo>
                  <a:pt x="2331345" y="1858953"/>
                </a:lnTo>
                <a:lnTo>
                  <a:pt x="2337396" y="1883160"/>
                </a:lnTo>
                <a:lnTo>
                  <a:pt x="2343804" y="1908079"/>
                </a:lnTo>
                <a:lnTo>
                  <a:pt x="2350568" y="1931930"/>
                </a:lnTo>
                <a:lnTo>
                  <a:pt x="2357687" y="1956493"/>
                </a:lnTo>
                <a:lnTo>
                  <a:pt x="2365163" y="1980344"/>
                </a:lnTo>
                <a:lnTo>
                  <a:pt x="2372639" y="2004195"/>
                </a:lnTo>
                <a:lnTo>
                  <a:pt x="2380470" y="2028046"/>
                </a:lnTo>
                <a:lnTo>
                  <a:pt x="2389014" y="2051541"/>
                </a:lnTo>
                <a:lnTo>
                  <a:pt x="2397558" y="2075036"/>
                </a:lnTo>
                <a:lnTo>
                  <a:pt x="2406813" y="2098175"/>
                </a:lnTo>
                <a:lnTo>
                  <a:pt x="2416069" y="2121314"/>
                </a:lnTo>
                <a:lnTo>
                  <a:pt x="2425680" y="2144453"/>
                </a:lnTo>
                <a:lnTo>
                  <a:pt x="2436004" y="2167592"/>
                </a:lnTo>
                <a:lnTo>
                  <a:pt x="2445972" y="2190375"/>
                </a:lnTo>
                <a:lnTo>
                  <a:pt x="2456651" y="2212802"/>
                </a:lnTo>
                <a:lnTo>
                  <a:pt x="2467331" y="2235585"/>
                </a:lnTo>
                <a:lnTo>
                  <a:pt x="2478722" y="2258012"/>
                </a:lnTo>
                <a:lnTo>
                  <a:pt x="2490470" y="2280439"/>
                </a:lnTo>
                <a:lnTo>
                  <a:pt x="2501861" y="2302866"/>
                </a:lnTo>
                <a:lnTo>
                  <a:pt x="2513965" y="2324937"/>
                </a:lnTo>
                <a:lnTo>
                  <a:pt x="2526780" y="2346652"/>
                </a:lnTo>
                <a:lnTo>
                  <a:pt x="2539240" y="2368367"/>
                </a:lnTo>
                <a:lnTo>
                  <a:pt x="2552055" y="2390438"/>
                </a:lnTo>
                <a:lnTo>
                  <a:pt x="2565226" y="2411797"/>
                </a:lnTo>
                <a:lnTo>
                  <a:pt x="2579110" y="2433156"/>
                </a:lnTo>
                <a:lnTo>
                  <a:pt x="2592993" y="2454516"/>
                </a:lnTo>
                <a:lnTo>
                  <a:pt x="2606521" y="2475875"/>
                </a:lnTo>
                <a:lnTo>
                  <a:pt x="2621116" y="2496878"/>
                </a:lnTo>
                <a:lnTo>
                  <a:pt x="2635711" y="2517525"/>
                </a:lnTo>
                <a:lnTo>
                  <a:pt x="2650663" y="2538172"/>
                </a:lnTo>
                <a:lnTo>
                  <a:pt x="2665970" y="2558819"/>
                </a:lnTo>
                <a:lnTo>
                  <a:pt x="2681278" y="2579466"/>
                </a:lnTo>
                <a:lnTo>
                  <a:pt x="2697297" y="2599402"/>
                </a:lnTo>
                <a:lnTo>
                  <a:pt x="2712960" y="2619692"/>
                </a:lnTo>
                <a:lnTo>
                  <a:pt x="2728979" y="2639272"/>
                </a:lnTo>
                <a:lnTo>
                  <a:pt x="2745711" y="2659207"/>
                </a:lnTo>
                <a:lnTo>
                  <a:pt x="2762442" y="2678430"/>
                </a:lnTo>
                <a:lnTo>
                  <a:pt x="2779529" y="2698009"/>
                </a:lnTo>
                <a:lnTo>
                  <a:pt x="2796617" y="2717588"/>
                </a:lnTo>
                <a:lnTo>
                  <a:pt x="2814416" y="2736456"/>
                </a:lnTo>
                <a:lnTo>
                  <a:pt x="2832215" y="2755323"/>
                </a:lnTo>
                <a:lnTo>
                  <a:pt x="2850014" y="2773834"/>
                </a:lnTo>
                <a:lnTo>
                  <a:pt x="2869237" y="2793057"/>
                </a:lnTo>
                <a:lnTo>
                  <a:pt x="2888817" y="2811924"/>
                </a:lnTo>
                <a:lnTo>
                  <a:pt x="2908040" y="2830791"/>
                </a:lnTo>
                <a:lnTo>
                  <a:pt x="2927975" y="2849303"/>
                </a:lnTo>
                <a:lnTo>
                  <a:pt x="2947910" y="2867458"/>
                </a:lnTo>
                <a:lnTo>
                  <a:pt x="2968557" y="2885613"/>
                </a:lnTo>
                <a:lnTo>
                  <a:pt x="2988848" y="2903768"/>
                </a:lnTo>
                <a:lnTo>
                  <a:pt x="3010207" y="2921568"/>
                </a:lnTo>
                <a:lnTo>
                  <a:pt x="3031211" y="2939011"/>
                </a:lnTo>
                <a:lnTo>
                  <a:pt x="3052926" y="2956454"/>
                </a:lnTo>
                <a:lnTo>
                  <a:pt x="3074285" y="2973897"/>
                </a:lnTo>
                <a:lnTo>
                  <a:pt x="3096356" y="2990985"/>
                </a:lnTo>
                <a:lnTo>
                  <a:pt x="3118783" y="3007716"/>
                </a:lnTo>
                <a:lnTo>
                  <a:pt x="3140854" y="3024803"/>
                </a:lnTo>
                <a:lnTo>
                  <a:pt x="3163637" y="3041178"/>
                </a:lnTo>
                <a:lnTo>
                  <a:pt x="3186420" y="3057910"/>
                </a:lnTo>
                <a:lnTo>
                  <a:pt x="3209559" y="3073929"/>
                </a:lnTo>
                <a:lnTo>
                  <a:pt x="3232698" y="3090304"/>
                </a:lnTo>
                <a:lnTo>
                  <a:pt x="3256193" y="3106324"/>
                </a:lnTo>
                <a:lnTo>
                  <a:pt x="3279688" y="3121987"/>
                </a:lnTo>
                <a:lnTo>
                  <a:pt x="3303539" y="3138006"/>
                </a:lnTo>
                <a:lnTo>
                  <a:pt x="3327746" y="3153670"/>
                </a:lnTo>
                <a:lnTo>
                  <a:pt x="3351597" y="3168977"/>
                </a:lnTo>
                <a:lnTo>
                  <a:pt x="3375804" y="3183928"/>
                </a:lnTo>
                <a:lnTo>
                  <a:pt x="3424930" y="3214187"/>
                </a:lnTo>
                <a:lnTo>
                  <a:pt x="3474768" y="3244090"/>
                </a:lnTo>
                <a:lnTo>
                  <a:pt x="3524961" y="3273637"/>
                </a:lnTo>
                <a:lnTo>
                  <a:pt x="3575867" y="3302115"/>
                </a:lnTo>
                <a:lnTo>
                  <a:pt x="3628197" y="3331306"/>
                </a:lnTo>
                <a:lnTo>
                  <a:pt x="3680883" y="3360141"/>
                </a:lnTo>
                <a:lnTo>
                  <a:pt x="3733925" y="3388264"/>
                </a:lnTo>
                <a:lnTo>
                  <a:pt x="3787678" y="3416030"/>
                </a:lnTo>
                <a:lnTo>
                  <a:pt x="3841432" y="3443441"/>
                </a:lnTo>
                <a:lnTo>
                  <a:pt x="3895542" y="3470496"/>
                </a:lnTo>
                <a:lnTo>
                  <a:pt x="3949651" y="3497195"/>
                </a:lnTo>
                <a:lnTo>
                  <a:pt x="4004829" y="3523538"/>
                </a:lnTo>
                <a:lnTo>
                  <a:pt x="4059295" y="3549525"/>
                </a:lnTo>
                <a:lnTo>
                  <a:pt x="4114472" y="3575512"/>
                </a:lnTo>
                <a:lnTo>
                  <a:pt x="4169650" y="3601143"/>
                </a:lnTo>
                <a:lnTo>
                  <a:pt x="4224828" y="3626773"/>
                </a:lnTo>
                <a:lnTo>
                  <a:pt x="4280005" y="3651692"/>
                </a:lnTo>
                <a:lnTo>
                  <a:pt x="4335539" y="3676967"/>
                </a:lnTo>
                <a:lnTo>
                  <a:pt x="4391429" y="3701886"/>
                </a:lnTo>
                <a:lnTo>
                  <a:pt x="4446962" y="3726805"/>
                </a:lnTo>
                <a:lnTo>
                  <a:pt x="4484697" y="3744604"/>
                </a:lnTo>
                <a:lnTo>
                  <a:pt x="4521719" y="3762760"/>
                </a:lnTo>
                <a:lnTo>
                  <a:pt x="4557673" y="3781627"/>
                </a:lnTo>
                <a:lnTo>
                  <a:pt x="4592560" y="3801206"/>
                </a:lnTo>
                <a:lnTo>
                  <a:pt x="4626735" y="3821497"/>
                </a:lnTo>
                <a:lnTo>
                  <a:pt x="4659841" y="3842144"/>
                </a:lnTo>
                <a:lnTo>
                  <a:pt x="4691880" y="3863859"/>
                </a:lnTo>
                <a:lnTo>
                  <a:pt x="4722850" y="3885930"/>
                </a:lnTo>
                <a:lnTo>
                  <a:pt x="4752397" y="3908357"/>
                </a:lnTo>
                <a:lnTo>
                  <a:pt x="4781588" y="3931852"/>
                </a:lnTo>
                <a:lnTo>
                  <a:pt x="4809355" y="3955347"/>
                </a:lnTo>
                <a:lnTo>
                  <a:pt x="4836054" y="3979554"/>
                </a:lnTo>
                <a:lnTo>
                  <a:pt x="4862040" y="4004473"/>
                </a:lnTo>
                <a:lnTo>
                  <a:pt x="4886603" y="4029748"/>
                </a:lnTo>
                <a:lnTo>
                  <a:pt x="4910098" y="4055379"/>
                </a:lnTo>
                <a:lnTo>
                  <a:pt x="4932881" y="4081722"/>
                </a:lnTo>
                <a:lnTo>
                  <a:pt x="4954241" y="4108421"/>
                </a:lnTo>
                <a:lnTo>
                  <a:pt x="4974532" y="4135476"/>
                </a:lnTo>
                <a:lnTo>
                  <a:pt x="4993755" y="4163243"/>
                </a:lnTo>
                <a:lnTo>
                  <a:pt x="5011910" y="4191009"/>
                </a:lnTo>
                <a:lnTo>
                  <a:pt x="5028997" y="4219488"/>
                </a:lnTo>
                <a:lnTo>
                  <a:pt x="5045017" y="4248323"/>
                </a:lnTo>
                <a:lnTo>
                  <a:pt x="5059612" y="4277514"/>
                </a:lnTo>
                <a:lnTo>
                  <a:pt x="5073495" y="4307061"/>
                </a:lnTo>
                <a:lnTo>
                  <a:pt x="5085955" y="4336963"/>
                </a:lnTo>
                <a:lnTo>
                  <a:pt x="5097346" y="4367222"/>
                </a:lnTo>
                <a:lnTo>
                  <a:pt x="5107670" y="4397481"/>
                </a:lnTo>
                <a:lnTo>
                  <a:pt x="5116570" y="4428095"/>
                </a:lnTo>
                <a:lnTo>
                  <a:pt x="5124757" y="4459422"/>
                </a:lnTo>
                <a:lnTo>
                  <a:pt x="5131521" y="4490749"/>
                </a:lnTo>
                <a:lnTo>
                  <a:pt x="5136861" y="4522431"/>
                </a:lnTo>
                <a:lnTo>
                  <a:pt x="5141844" y="4553758"/>
                </a:lnTo>
                <a:lnTo>
                  <a:pt x="5143624" y="4569777"/>
                </a:lnTo>
                <a:lnTo>
                  <a:pt x="5145048" y="4586153"/>
                </a:lnTo>
                <a:lnTo>
                  <a:pt x="5146116" y="4602172"/>
                </a:lnTo>
                <a:lnTo>
                  <a:pt x="5146828" y="4618547"/>
                </a:lnTo>
                <a:lnTo>
                  <a:pt x="5147184" y="4634567"/>
                </a:lnTo>
                <a:lnTo>
                  <a:pt x="5147540" y="4650942"/>
                </a:lnTo>
                <a:lnTo>
                  <a:pt x="5147540" y="4666961"/>
                </a:lnTo>
                <a:lnTo>
                  <a:pt x="5146828" y="4683337"/>
                </a:lnTo>
                <a:lnTo>
                  <a:pt x="5146116" y="4699712"/>
                </a:lnTo>
                <a:lnTo>
                  <a:pt x="5145404" y="4716087"/>
                </a:lnTo>
                <a:lnTo>
                  <a:pt x="5143980" y="4732106"/>
                </a:lnTo>
                <a:lnTo>
                  <a:pt x="5142200" y="4748482"/>
                </a:lnTo>
                <a:lnTo>
                  <a:pt x="5140421" y="4764501"/>
                </a:lnTo>
                <a:lnTo>
                  <a:pt x="5137929" y="4780876"/>
                </a:lnTo>
                <a:lnTo>
                  <a:pt x="5135437" y="4797252"/>
                </a:lnTo>
                <a:lnTo>
                  <a:pt x="5132589" y="4813271"/>
                </a:lnTo>
                <a:lnTo>
                  <a:pt x="5129385" y="4829646"/>
                </a:lnTo>
                <a:lnTo>
                  <a:pt x="5126181" y="4846022"/>
                </a:lnTo>
                <a:lnTo>
                  <a:pt x="5122265" y="4862041"/>
                </a:lnTo>
                <a:lnTo>
                  <a:pt x="5117994" y="4878416"/>
                </a:lnTo>
                <a:lnTo>
                  <a:pt x="5113722" y="4894791"/>
                </a:lnTo>
                <a:lnTo>
                  <a:pt x="5109094" y="4910811"/>
                </a:lnTo>
                <a:lnTo>
                  <a:pt x="5104466" y="4926830"/>
                </a:lnTo>
                <a:lnTo>
                  <a:pt x="5098770" y="4943205"/>
                </a:lnTo>
                <a:lnTo>
                  <a:pt x="5093431" y="4959225"/>
                </a:lnTo>
                <a:lnTo>
                  <a:pt x="5087735" y="4975244"/>
                </a:lnTo>
                <a:lnTo>
                  <a:pt x="5081683" y="4991263"/>
                </a:lnTo>
                <a:lnTo>
                  <a:pt x="5075275" y="5006927"/>
                </a:lnTo>
                <a:lnTo>
                  <a:pt x="5068512" y="5022946"/>
                </a:lnTo>
                <a:lnTo>
                  <a:pt x="5061748" y="5038609"/>
                </a:lnTo>
                <a:lnTo>
                  <a:pt x="5054628" y="5054629"/>
                </a:lnTo>
                <a:lnTo>
                  <a:pt x="5046797" y="5070292"/>
                </a:lnTo>
                <a:lnTo>
                  <a:pt x="5039321" y="5085955"/>
                </a:lnTo>
                <a:lnTo>
                  <a:pt x="5031133" y="5101619"/>
                </a:lnTo>
                <a:lnTo>
                  <a:pt x="5022946" y="5117282"/>
                </a:lnTo>
                <a:lnTo>
                  <a:pt x="5014046" y="5132589"/>
                </a:lnTo>
                <a:lnTo>
                  <a:pt x="5005146" y="5147897"/>
                </a:lnTo>
                <a:lnTo>
                  <a:pt x="4995891" y="5162848"/>
                </a:lnTo>
                <a:lnTo>
                  <a:pt x="4986279" y="5177799"/>
                </a:lnTo>
                <a:lnTo>
                  <a:pt x="4976312" y="5193107"/>
                </a:lnTo>
                <a:lnTo>
                  <a:pt x="4966344" y="5208058"/>
                </a:lnTo>
                <a:lnTo>
                  <a:pt x="4955664" y="5223009"/>
                </a:lnTo>
                <a:lnTo>
                  <a:pt x="4944629" y="5237605"/>
                </a:lnTo>
                <a:lnTo>
                  <a:pt x="4933593" y="5252556"/>
                </a:lnTo>
                <a:lnTo>
                  <a:pt x="4922202" y="5266796"/>
                </a:lnTo>
                <a:lnTo>
                  <a:pt x="4910098" y="5281035"/>
                </a:lnTo>
                <a:lnTo>
                  <a:pt x="4898351" y="5295630"/>
                </a:lnTo>
                <a:lnTo>
                  <a:pt x="4885891" y="5309870"/>
                </a:lnTo>
                <a:lnTo>
                  <a:pt x="4873076" y="5324109"/>
                </a:lnTo>
                <a:lnTo>
                  <a:pt x="4860261" y="5338349"/>
                </a:lnTo>
                <a:lnTo>
                  <a:pt x="4846733" y="5351876"/>
                </a:lnTo>
                <a:lnTo>
                  <a:pt x="4833206" y="5365759"/>
                </a:lnTo>
                <a:lnTo>
                  <a:pt x="4819322" y="5379643"/>
                </a:lnTo>
                <a:lnTo>
                  <a:pt x="4805083" y="5393170"/>
                </a:lnTo>
                <a:lnTo>
                  <a:pt x="4790843" y="5406342"/>
                </a:lnTo>
                <a:lnTo>
                  <a:pt x="4775892" y="5419869"/>
                </a:lnTo>
                <a:lnTo>
                  <a:pt x="4760941" y="5433041"/>
                </a:lnTo>
                <a:lnTo>
                  <a:pt x="4745277" y="5446212"/>
                </a:lnTo>
                <a:lnTo>
                  <a:pt x="4729614" y="5459383"/>
                </a:lnTo>
                <a:lnTo>
                  <a:pt x="4713595" y="5471843"/>
                </a:lnTo>
                <a:lnTo>
                  <a:pt x="4697219" y="5484658"/>
                </a:lnTo>
                <a:lnTo>
                  <a:pt x="4680844" y="5497474"/>
                </a:lnTo>
                <a:lnTo>
                  <a:pt x="4664113" y="5509577"/>
                </a:lnTo>
                <a:lnTo>
                  <a:pt x="4646670" y="5522037"/>
                </a:lnTo>
                <a:lnTo>
                  <a:pt x="4628870" y="5533784"/>
                </a:lnTo>
                <a:lnTo>
                  <a:pt x="4610715" y="5545176"/>
                </a:lnTo>
                <a:lnTo>
                  <a:pt x="4592204" y="5556211"/>
                </a:lnTo>
                <a:lnTo>
                  <a:pt x="4573693" y="5567603"/>
                </a:lnTo>
                <a:lnTo>
                  <a:pt x="4554826" y="5578282"/>
                </a:lnTo>
                <a:lnTo>
                  <a:pt x="4535958" y="5588962"/>
                </a:lnTo>
                <a:lnTo>
                  <a:pt x="4517091" y="5599285"/>
                </a:lnTo>
                <a:lnTo>
                  <a:pt x="4497868" y="5609253"/>
                </a:lnTo>
                <a:lnTo>
                  <a:pt x="4478289" y="5619577"/>
                </a:lnTo>
                <a:lnTo>
                  <a:pt x="4458710" y="5629188"/>
                </a:lnTo>
                <a:lnTo>
                  <a:pt x="4438419" y="5638800"/>
                </a:lnTo>
                <a:lnTo>
                  <a:pt x="4418483" y="5647699"/>
                </a:lnTo>
                <a:lnTo>
                  <a:pt x="4398548" y="5656955"/>
                </a:lnTo>
                <a:lnTo>
                  <a:pt x="4377901" y="5665499"/>
                </a:lnTo>
                <a:lnTo>
                  <a:pt x="4357610" y="5674398"/>
                </a:lnTo>
                <a:lnTo>
                  <a:pt x="4336963" y="5682586"/>
                </a:lnTo>
                <a:lnTo>
                  <a:pt x="4315604" y="5690774"/>
                </a:lnTo>
                <a:lnTo>
                  <a:pt x="4294957" y="5698605"/>
                </a:lnTo>
                <a:lnTo>
                  <a:pt x="4273598" y="5706081"/>
                </a:lnTo>
                <a:lnTo>
                  <a:pt x="4252239" y="5713557"/>
                </a:lnTo>
                <a:lnTo>
                  <a:pt x="4230523" y="5720676"/>
                </a:lnTo>
                <a:lnTo>
                  <a:pt x="4208808" y="5727440"/>
                </a:lnTo>
                <a:lnTo>
                  <a:pt x="4187093" y="5733848"/>
                </a:lnTo>
                <a:lnTo>
                  <a:pt x="4165378" y="5740255"/>
                </a:lnTo>
                <a:lnTo>
                  <a:pt x="4142595" y="5746307"/>
                </a:lnTo>
                <a:lnTo>
                  <a:pt x="4120524" y="5752003"/>
                </a:lnTo>
                <a:lnTo>
                  <a:pt x="4098097" y="5757699"/>
                </a:lnTo>
                <a:lnTo>
                  <a:pt x="4075670" y="5763038"/>
                </a:lnTo>
                <a:lnTo>
                  <a:pt x="4052531" y="5767666"/>
                </a:lnTo>
                <a:lnTo>
                  <a:pt x="4029748" y="5772650"/>
                </a:lnTo>
                <a:lnTo>
                  <a:pt x="4006609" y="5776922"/>
                </a:lnTo>
                <a:lnTo>
                  <a:pt x="3983470" y="5781194"/>
                </a:lnTo>
                <a:lnTo>
                  <a:pt x="3959975" y="5785110"/>
                </a:lnTo>
                <a:lnTo>
                  <a:pt x="3936124" y="5788669"/>
                </a:lnTo>
                <a:lnTo>
                  <a:pt x="3911917" y="5792229"/>
                </a:lnTo>
                <a:lnTo>
                  <a:pt x="3888066" y="5795433"/>
                </a:lnTo>
                <a:lnTo>
                  <a:pt x="3863859" y="5798281"/>
                </a:lnTo>
                <a:lnTo>
                  <a:pt x="3839652" y="5800773"/>
                </a:lnTo>
                <a:lnTo>
                  <a:pt x="3815445" y="5803265"/>
                </a:lnTo>
                <a:lnTo>
                  <a:pt x="3790526" y="5805401"/>
                </a:lnTo>
                <a:lnTo>
                  <a:pt x="3766319" y="5807893"/>
                </a:lnTo>
                <a:lnTo>
                  <a:pt x="3741400" y="5809672"/>
                </a:lnTo>
                <a:lnTo>
                  <a:pt x="3716481" y="5811096"/>
                </a:lnTo>
                <a:lnTo>
                  <a:pt x="3691918" y="5812164"/>
                </a:lnTo>
                <a:lnTo>
                  <a:pt x="3666643" y="5813232"/>
                </a:lnTo>
                <a:lnTo>
                  <a:pt x="3641724" y="5813944"/>
                </a:lnTo>
                <a:lnTo>
                  <a:pt x="3616450" y="5814656"/>
                </a:lnTo>
                <a:lnTo>
                  <a:pt x="3591175" y="5815012"/>
                </a:lnTo>
                <a:lnTo>
                  <a:pt x="3565900" y="5815012"/>
                </a:lnTo>
                <a:lnTo>
                  <a:pt x="3540625" y="5815012"/>
                </a:lnTo>
                <a:lnTo>
                  <a:pt x="3514994" y="5814656"/>
                </a:lnTo>
                <a:lnTo>
                  <a:pt x="3489719" y="5813944"/>
                </a:lnTo>
                <a:lnTo>
                  <a:pt x="3464088" y="5813232"/>
                </a:lnTo>
                <a:lnTo>
                  <a:pt x="3438457" y="5812164"/>
                </a:lnTo>
                <a:lnTo>
                  <a:pt x="3413182" y="5810740"/>
                </a:lnTo>
                <a:lnTo>
                  <a:pt x="3387195" y="5809316"/>
                </a:lnTo>
                <a:lnTo>
                  <a:pt x="3361564" y="5807537"/>
                </a:lnTo>
                <a:lnTo>
                  <a:pt x="3335578" y="5805401"/>
                </a:lnTo>
                <a:lnTo>
                  <a:pt x="3309947" y="5803265"/>
                </a:lnTo>
                <a:lnTo>
                  <a:pt x="3283960" y="5800773"/>
                </a:lnTo>
                <a:lnTo>
                  <a:pt x="3258329" y="5798281"/>
                </a:lnTo>
                <a:lnTo>
                  <a:pt x="3232342" y="5795433"/>
                </a:lnTo>
                <a:lnTo>
                  <a:pt x="3206711" y="5792229"/>
                </a:lnTo>
                <a:lnTo>
                  <a:pt x="3180724" y="5788669"/>
                </a:lnTo>
                <a:lnTo>
                  <a:pt x="3128038" y="5781550"/>
                </a:lnTo>
                <a:lnTo>
                  <a:pt x="3075353" y="5773718"/>
                </a:lnTo>
                <a:lnTo>
                  <a:pt x="3022667" y="5764818"/>
                </a:lnTo>
                <a:lnTo>
                  <a:pt x="2969981" y="5755919"/>
                </a:lnTo>
                <a:lnTo>
                  <a:pt x="2917651" y="5745951"/>
                </a:lnTo>
                <a:lnTo>
                  <a:pt x="2865678" y="5735272"/>
                </a:lnTo>
                <a:lnTo>
                  <a:pt x="2813704" y="5724592"/>
                </a:lnTo>
                <a:lnTo>
                  <a:pt x="2761730" y="5712845"/>
                </a:lnTo>
                <a:lnTo>
                  <a:pt x="2710468" y="5700385"/>
                </a:lnTo>
                <a:lnTo>
                  <a:pt x="2659562" y="5687926"/>
                </a:lnTo>
                <a:lnTo>
                  <a:pt x="2609013" y="5674398"/>
                </a:lnTo>
                <a:lnTo>
                  <a:pt x="2558819" y="5660515"/>
                </a:lnTo>
                <a:lnTo>
                  <a:pt x="2508625" y="5645919"/>
                </a:lnTo>
                <a:lnTo>
                  <a:pt x="2459143" y="5630612"/>
                </a:lnTo>
                <a:lnTo>
                  <a:pt x="2410373" y="5614949"/>
                </a:lnTo>
                <a:lnTo>
                  <a:pt x="2361959" y="5599285"/>
                </a:lnTo>
                <a:lnTo>
                  <a:pt x="2314257" y="5582554"/>
                </a:lnTo>
                <a:lnTo>
                  <a:pt x="2266911" y="5565111"/>
                </a:lnTo>
                <a:lnTo>
                  <a:pt x="2220277" y="5547312"/>
                </a:lnTo>
                <a:lnTo>
                  <a:pt x="2174355" y="5529156"/>
                </a:lnTo>
                <a:lnTo>
                  <a:pt x="2129145" y="5509933"/>
                </a:lnTo>
                <a:lnTo>
                  <a:pt x="2084291" y="5490710"/>
                </a:lnTo>
                <a:lnTo>
                  <a:pt x="2040505" y="5470775"/>
                </a:lnTo>
                <a:lnTo>
                  <a:pt x="1997431" y="5450484"/>
                </a:lnTo>
                <a:lnTo>
                  <a:pt x="1955425" y="5429837"/>
                </a:lnTo>
                <a:lnTo>
                  <a:pt x="1914130" y="5408834"/>
                </a:lnTo>
                <a:lnTo>
                  <a:pt x="1873192" y="5386763"/>
                </a:lnTo>
                <a:lnTo>
                  <a:pt x="1833678" y="5364335"/>
                </a:lnTo>
                <a:lnTo>
                  <a:pt x="1795231" y="5341908"/>
                </a:lnTo>
                <a:lnTo>
                  <a:pt x="1757853" y="5318413"/>
                </a:lnTo>
                <a:lnTo>
                  <a:pt x="1721187" y="5294918"/>
                </a:lnTo>
                <a:lnTo>
                  <a:pt x="1685588" y="5271067"/>
                </a:lnTo>
                <a:lnTo>
                  <a:pt x="1660669" y="5253980"/>
                </a:lnTo>
                <a:lnTo>
                  <a:pt x="1636462" y="5236537"/>
                </a:lnTo>
                <a:lnTo>
                  <a:pt x="1611899" y="5219094"/>
                </a:lnTo>
                <a:lnTo>
                  <a:pt x="1587692" y="5201650"/>
                </a:lnTo>
                <a:lnTo>
                  <a:pt x="1563841" y="5183851"/>
                </a:lnTo>
                <a:lnTo>
                  <a:pt x="1539634" y="5166052"/>
                </a:lnTo>
                <a:lnTo>
                  <a:pt x="1515783" y="5148253"/>
                </a:lnTo>
                <a:lnTo>
                  <a:pt x="1492289" y="5130097"/>
                </a:lnTo>
                <a:lnTo>
                  <a:pt x="1468793" y="5111586"/>
                </a:lnTo>
                <a:lnTo>
                  <a:pt x="1445298" y="5093075"/>
                </a:lnTo>
                <a:lnTo>
                  <a:pt x="1421803" y="5074564"/>
                </a:lnTo>
                <a:lnTo>
                  <a:pt x="1399020" y="5056053"/>
                </a:lnTo>
                <a:lnTo>
                  <a:pt x="1376237" y="5037185"/>
                </a:lnTo>
                <a:lnTo>
                  <a:pt x="1353454" y="5018318"/>
                </a:lnTo>
                <a:lnTo>
                  <a:pt x="1330671" y="4999451"/>
                </a:lnTo>
                <a:lnTo>
                  <a:pt x="1308244" y="4980228"/>
                </a:lnTo>
                <a:lnTo>
                  <a:pt x="1286173" y="4961005"/>
                </a:lnTo>
                <a:lnTo>
                  <a:pt x="1263746" y="4941781"/>
                </a:lnTo>
                <a:lnTo>
                  <a:pt x="1241675" y="4922202"/>
                </a:lnTo>
                <a:lnTo>
                  <a:pt x="1219960" y="4902267"/>
                </a:lnTo>
                <a:lnTo>
                  <a:pt x="1198245" y="4882332"/>
                </a:lnTo>
                <a:lnTo>
                  <a:pt x="1176530" y="4862753"/>
                </a:lnTo>
                <a:lnTo>
                  <a:pt x="1155171" y="4842818"/>
                </a:lnTo>
                <a:lnTo>
                  <a:pt x="1133812" y="4822527"/>
                </a:lnTo>
                <a:lnTo>
                  <a:pt x="1112809" y="4802235"/>
                </a:lnTo>
                <a:lnTo>
                  <a:pt x="1092162" y="4781588"/>
                </a:lnTo>
                <a:lnTo>
                  <a:pt x="1071158" y="4761297"/>
                </a:lnTo>
                <a:lnTo>
                  <a:pt x="1050511" y="4740650"/>
                </a:lnTo>
                <a:lnTo>
                  <a:pt x="1030220" y="4720003"/>
                </a:lnTo>
                <a:lnTo>
                  <a:pt x="1009929" y="4699000"/>
                </a:lnTo>
                <a:lnTo>
                  <a:pt x="989994" y="4678353"/>
                </a:lnTo>
                <a:lnTo>
                  <a:pt x="970059" y="4656638"/>
                </a:lnTo>
                <a:lnTo>
                  <a:pt x="950124" y="4635991"/>
                </a:lnTo>
                <a:lnTo>
                  <a:pt x="930900" y="4614987"/>
                </a:lnTo>
                <a:lnTo>
                  <a:pt x="912033" y="4593984"/>
                </a:lnTo>
                <a:lnTo>
                  <a:pt x="893166" y="4572269"/>
                </a:lnTo>
                <a:lnTo>
                  <a:pt x="874299" y="4550910"/>
                </a:lnTo>
                <a:lnTo>
                  <a:pt x="855788" y="4529551"/>
                </a:lnTo>
                <a:lnTo>
                  <a:pt x="837632" y="4507836"/>
                </a:lnTo>
                <a:lnTo>
                  <a:pt x="819477" y="4485765"/>
                </a:lnTo>
                <a:lnTo>
                  <a:pt x="801678" y="4463694"/>
                </a:lnTo>
                <a:lnTo>
                  <a:pt x="783879" y="4441979"/>
                </a:lnTo>
                <a:lnTo>
                  <a:pt x="766079" y="4419552"/>
                </a:lnTo>
                <a:lnTo>
                  <a:pt x="748992" y="4397125"/>
                </a:lnTo>
                <a:lnTo>
                  <a:pt x="731549" y="4374698"/>
                </a:lnTo>
                <a:lnTo>
                  <a:pt x="714818" y="4352271"/>
                </a:lnTo>
                <a:lnTo>
                  <a:pt x="697730" y="4329132"/>
                </a:lnTo>
                <a:lnTo>
                  <a:pt x="681355" y="4306349"/>
                </a:lnTo>
                <a:lnTo>
                  <a:pt x="664980" y="4283566"/>
                </a:lnTo>
                <a:lnTo>
                  <a:pt x="648604" y="4260071"/>
                </a:lnTo>
                <a:lnTo>
                  <a:pt x="632585" y="4236932"/>
                </a:lnTo>
                <a:lnTo>
                  <a:pt x="616922" y="4213793"/>
                </a:lnTo>
                <a:lnTo>
                  <a:pt x="601258" y="4189941"/>
                </a:lnTo>
                <a:lnTo>
                  <a:pt x="586307" y="4166446"/>
                </a:lnTo>
                <a:lnTo>
                  <a:pt x="571356" y="4142951"/>
                </a:lnTo>
                <a:lnTo>
                  <a:pt x="556404" y="4118744"/>
                </a:lnTo>
                <a:lnTo>
                  <a:pt x="541453" y="4094893"/>
                </a:lnTo>
                <a:lnTo>
                  <a:pt x="527214" y="4071043"/>
                </a:lnTo>
                <a:lnTo>
                  <a:pt x="512974" y="4046480"/>
                </a:lnTo>
                <a:lnTo>
                  <a:pt x="499091" y="4022629"/>
                </a:lnTo>
                <a:lnTo>
                  <a:pt x="485563" y="3998066"/>
                </a:lnTo>
                <a:lnTo>
                  <a:pt x="471680" y="3973503"/>
                </a:lnTo>
                <a:lnTo>
                  <a:pt x="458508" y="3948584"/>
                </a:lnTo>
                <a:lnTo>
                  <a:pt x="445693" y="3924021"/>
                </a:lnTo>
                <a:lnTo>
                  <a:pt x="432878" y="3899814"/>
                </a:lnTo>
                <a:lnTo>
                  <a:pt x="420062" y="3874539"/>
                </a:lnTo>
                <a:lnTo>
                  <a:pt x="407603" y="3849976"/>
                </a:lnTo>
                <a:lnTo>
                  <a:pt x="395499" y="3824701"/>
                </a:lnTo>
                <a:lnTo>
                  <a:pt x="383396" y="3799782"/>
                </a:lnTo>
                <a:lnTo>
                  <a:pt x="371292" y="3774507"/>
                </a:lnTo>
                <a:lnTo>
                  <a:pt x="359901" y="3749232"/>
                </a:lnTo>
                <a:lnTo>
                  <a:pt x="348153" y="3724313"/>
                </a:lnTo>
                <a:lnTo>
                  <a:pt x="336762" y="3698682"/>
                </a:lnTo>
                <a:lnTo>
                  <a:pt x="326082" y="3673051"/>
                </a:lnTo>
                <a:lnTo>
                  <a:pt x="314691" y="3647421"/>
                </a:lnTo>
                <a:lnTo>
                  <a:pt x="304011" y="3621790"/>
                </a:lnTo>
                <a:lnTo>
                  <a:pt x="293332" y="3595803"/>
                </a:lnTo>
                <a:lnTo>
                  <a:pt x="283008" y="3570172"/>
                </a:lnTo>
                <a:lnTo>
                  <a:pt x="273041" y="3544185"/>
                </a:lnTo>
                <a:lnTo>
                  <a:pt x="262717" y="3518198"/>
                </a:lnTo>
                <a:lnTo>
                  <a:pt x="252749" y="3491855"/>
                </a:lnTo>
                <a:lnTo>
                  <a:pt x="243138" y="3465868"/>
                </a:lnTo>
                <a:lnTo>
                  <a:pt x="233526" y="3439525"/>
                </a:lnTo>
                <a:lnTo>
                  <a:pt x="224627" y="3413183"/>
                </a:lnTo>
                <a:lnTo>
                  <a:pt x="215371" y="3386484"/>
                </a:lnTo>
                <a:lnTo>
                  <a:pt x="206827" y="3360141"/>
                </a:lnTo>
                <a:lnTo>
                  <a:pt x="197928" y="3333442"/>
                </a:lnTo>
                <a:lnTo>
                  <a:pt x="189740" y="3307099"/>
                </a:lnTo>
                <a:lnTo>
                  <a:pt x="181196" y="3280044"/>
                </a:lnTo>
                <a:lnTo>
                  <a:pt x="173365" y="3252989"/>
                </a:lnTo>
                <a:lnTo>
                  <a:pt x="165533" y="3226291"/>
                </a:lnTo>
                <a:lnTo>
                  <a:pt x="158057" y="3199236"/>
                </a:lnTo>
                <a:lnTo>
                  <a:pt x="150582" y="3172537"/>
                </a:lnTo>
                <a:lnTo>
                  <a:pt x="143462" y="3145126"/>
                </a:lnTo>
                <a:lnTo>
                  <a:pt x="136698" y="3118071"/>
                </a:lnTo>
                <a:lnTo>
                  <a:pt x="129579" y="3090660"/>
                </a:lnTo>
                <a:lnTo>
                  <a:pt x="116763" y="3035839"/>
                </a:lnTo>
                <a:lnTo>
                  <a:pt x="104304" y="2980661"/>
                </a:lnTo>
                <a:lnTo>
                  <a:pt x="92556" y="2925483"/>
                </a:lnTo>
                <a:lnTo>
                  <a:pt x="81521" y="2869594"/>
                </a:lnTo>
                <a:lnTo>
                  <a:pt x="71197" y="2814060"/>
                </a:lnTo>
                <a:lnTo>
                  <a:pt x="61586" y="2758170"/>
                </a:lnTo>
                <a:lnTo>
                  <a:pt x="52330" y="2702281"/>
                </a:lnTo>
                <a:lnTo>
                  <a:pt x="44142" y="2645679"/>
                </a:lnTo>
                <a:lnTo>
                  <a:pt x="35955" y="2589434"/>
                </a:lnTo>
                <a:lnTo>
                  <a:pt x="29191" y="2532832"/>
                </a:lnTo>
                <a:lnTo>
                  <a:pt x="25631" y="2504354"/>
                </a:lnTo>
                <a:lnTo>
                  <a:pt x="22427" y="2476231"/>
                </a:lnTo>
                <a:lnTo>
                  <a:pt x="19579" y="2447396"/>
                </a:lnTo>
                <a:lnTo>
                  <a:pt x="17087" y="2418917"/>
                </a:lnTo>
                <a:lnTo>
                  <a:pt x="14595" y="2390438"/>
                </a:lnTo>
                <a:lnTo>
                  <a:pt x="12104" y="2361959"/>
                </a:lnTo>
                <a:lnTo>
                  <a:pt x="9968" y="2333125"/>
                </a:lnTo>
                <a:lnTo>
                  <a:pt x="7832" y="2304646"/>
                </a:lnTo>
                <a:lnTo>
                  <a:pt x="6052" y="2275811"/>
                </a:lnTo>
                <a:lnTo>
                  <a:pt x="4628" y="2246977"/>
                </a:lnTo>
                <a:lnTo>
                  <a:pt x="3204" y="2218142"/>
                </a:lnTo>
                <a:lnTo>
                  <a:pt x="1780" y="2189307"/>
                </a:lnTo>
                <a:lnTo>
                  <a:pt x="712" y="2148724"/>
                </a:lnTo>
                <a:lnTo>
                  <a:pt x="0" y="2107786"/>
                </a:lnTo>
                <a:lnTo>
                  <a:pt x="0" y="2066136"/>
                </a:lnTo>
                <a:lnTo>
                  <a:pt x="712" y="2024486"/>
                </a:lnTo>
                <a:lnTo>
                  <a:pt x="2136" y="1982124"/>
                </a:lnTo>
                <a:lnTo>
                  <a:pt x="4272" y="1939405"/>
                </a:lnTo>
                <a:lnTo>
                  <a:pt x="6764" y="1895975"/>
                </a:lnTo>
                <a:lnTo>
                  <a:pt x="10680" y="1852901"/>
                </a:lnTo>
                <a:lnTo>
                  <a:pt x="14595" y="1809115"/>
                </a:lnTo>
                <a:lnTo>
                  <a:pt x="19223" y="1765329"/>
                </a:lnTo>
                <a:lnTo>
                  <a:pt x="24207" y="1720831"/>
                </a:lnTo>
                <a:lnTo>
                  <a:pt x="30615" y="1676689"/>
                </a:lnTo>
                <a:lnTo>
                  <a:pt x="37023" y="1632191"/>
                </a:lnTo>
                <a:lnTo>
                  <a:pt x="44498" y="1587337"/>
                </a:lnTo>
                <a:lnTo>
                  <a:pt x="52330" y="1542838"/>
                </a:lnTo>
                <a:lnTo>
                  <a:pt x="60874" y="1497628"/>
                </a:lnTo>
                <a:lnTo>
                  <a:pt x="70129" y="1453130"/>
                </a:lnTo>
                <a:lnTo>
                  <a:pt x="80097" y="1408276"/>
                </a:lnTo>
                <a:lnTo>
                  <a:pt x="90776" y="1363422"/>
                </a:lnTo>
                <a:lnTo>
                  <a:pt x="101812" y="1318568"/>
                </a:lnTo>
                <a:lnTo>
                  <a:pt x="113915" y="1273714"/>
                </a:lnTo>
                <a:lnTo>
                  <a:pt x="126019" y="1229572"/>
                </a:lnTo>
                <a:lnTo>
                  <a:pt x="139190" y="1184718"/>
                </a:lnTo>
                <a:lnTo>
                  <a:pt x="153074" y="1140932"/>
                </a:lnTo>
                <a:lnTo>
                  <a:pt x="167669" y="1096789"/>
                </a:lnTo>
                <a:lnTo>
                  <a:pt x="182264" y="1053003"/>
                </a:lnTo>
                <a:lnTo>
                  <a:pt x="197928" y="1009573"/>
                </a:lnTo>
                <a:lnTo>
                  <a:pt x="214303" y="966499"/>
                </a:lnTo>
                <a:lnTo>
                  <a:pt x="231390" y="923425"/>
                </a:lnTo>
                <a:lnTo>
                  <a:pt x="248834" y="881063"/>
                </a:lnTo>
                <a:lnTo>
                  <a:pt x="266989" y="839056"/>
                </a:lnTo>
                <a:lnTo>
                  <a:pt x="285856" y="797406"/>
                </a:lnTo>
                <a:lnTo>
                  <a:pt x="295468" y="777827"/>
                </a:lnTo>
                <a:lnTo>
                  <a:pt x="304723" y="758248"/>
                </a:lnTo>
                <a:lnTo>
                  <a:pt x="314691" y="739025"/>
                </a:lnTo>
                <a:lnTo>
                  <a:pt x="324658" y="719801"/>
                </a:lnTo>
                <a:lnTo>
                  <a:pt x="334626" y="700934"/>
                </a:lnTo>
                <a:lnTo>
                  <a:pt x="344949" y="682067"/>
                </a:lnTo>
                <a:lnTo>
                  <a:pt x="355273" y="663912"/>
                </a:lnTo>
                <a:lnTo>
                  <a:pt x="366309" y="645401"/>
                </a:lnTo>
                <a:lnTo>
                  <a:pt x="377344" y="627245"/>
                </a:lnTo>
                <a:lnTo>
                  <a:pt x="388024" y="609446"/>
                </a:lnTo>
                <a:lnTo>
                  <a:pt x="399415" y="591647"/>
                </a:lnTo>
                <a:lnTo>
                  <a:pt x="411163" y="574204"/>
                </a:lnTo>
                <a:lnTo>
                  <a:pt x="422554" y="557116"/>
                </a:lnTo>
                <a:lnTo>
                  <a:pt x="434302" y="540029"/>
                </a:lnTo>
                <a:lnTo>
                  <a:pt x="446405" y="523298"/>
                </a:lnTo>
                <a:lnTo>
                  <a:pt x="458508" y="506567"/>
                </a:lnTo>
                <a:lnTo>
                  <a:pt x="470612" y="490191"/>
                </a:lnTo>
                <a:lnTo>
                  <a:pt x="483427" y="473816"/>
                </a:lnTo>
                <a:lnTo>
                  <a:pt x="495531" y="457797"/>
                </a:lnTo>
                <a:lnTo>
                  <a:pt x="508346" y="442133"/>
                </a:lnTo>
                <a:lnTo>
                  <a:pt x="521162" y="426826"/>
                </a:lnTo>
                <a:lnTo>
                  <a:pt x="534333" y="411519"/>
                </a:lnTo>
                <a:lnTo>
                  <a:pt x="547149" y="396567"/>
                </a:lnTo>
                <a:lnTo>
                  <a:pt x="560320" y="381616"/>
                </a:lnTo>
                <a:lnTo>
                  <a:pt x="573848" y="367020"/>
                </a:lnTo>
                <a:lnTo>
                  <a:pt x="587019" y="352781"/>
                </a:lnTo>
                <a:lnTo>
                  <a:pt x="600546" y="338898"/>
                </a:lnTo>
                <a:lnTo>
                  <a:pt x="614074" y="325014"/>
                </a:lnTo>
                <a:lnTo>
                  <a:pt x="627957" y="311487"/>
                </a:lnTo>
                <a:lnTo>
                  <a:pt x="641841" y="297959"/>
                </a:lnTo>
                <a:lnTo>
                  <a:pt x="655724" y="284788"/>
                </a:lnTo>
                <a:lnTo>
                  <a:pt x="669252" y="272328"/>
                </a:lnTo>
                <a:lnTo>
                  <a:pt x="683135" y="259513"/>
                </a:lnTo>
                <a:lnTo>
                  <a:pt x="697018" y="247410"/>
                </a:lnTo>
                <a:lnTo>
                  <a:pt x="711258" y="236018"/>
                </a:lnTo>
                <a:lnTo>
                  <a:pt x="725853" y="224271"/>
                </a:lnTo>
                <a:lnTo>
                  <a:pt x="739736" y="212879"/>
                </a:lnTo>
                <a:lnTo>
                  <a:pt x="754332" y="202200"/>
                </a:lnTo>
                <a:lnTo>
                  <a:pt x="768927" y="191164"/>
                </a:lnTo>
                <a:lnTo>
                  <a:pt x="783879" y="180484"/>
                </a:lnTo>
                <a:lnTo>
                  <a:pt x="798830" y="170517"/>
                </a:lnTo>
                <a:lnTo>
                  <a:pt x="813781" y="160549"/>
                </a:lnTo>
                <a:lnTo>
                  <a:pt x="828377" y="151294"/>
                </a:lnTo>
                <a:lnTo>
                  <a:pt x="843684" y="141682"/>
                </a:lnTo>
                <a:lnTo>
                  <a:pt x="858992" y="132783"/>
                </a:lnTo>
                <a:lnTo>
                  <a:pt x="874655" y="123883"/>
                </a:lnTo>
                <a:lnTo>
                  <a:pt x="889962" y="115695"/>
                </a:lnTo>
                <a:lnTo>
                  <a:pt x="905625" y="107152"/>
                </a:lnTo>
                <a:lnTo>
                  <a:pt x="921289" y="99676"/>
                </a:lnTo>
                <a:lnTo>
                  <a:pt x="936952" y="91844"/>
                </a:lnTo>
                <a:lnTo>
                  <a:pt x="952971" y="84368"/>
                </a:lnTo>
                <a:lnTo>
                  <a:pt x="968635" y="77249"/>
                </a:lnTo>
                <a:lnTo>
                  <a:pt x="984298" y="70485"/>
                </a:lnTo>
                <a:lnTo>
                  <a:pt x="1000317" y="64077"/>
                </a:lnTo>
                <a:lnTo>
                  <a:pt x="1016693" y="57670"/>
                </a:lnTo>
                <a:lnTo>
                  <a:pt x="1032712" y="51974"/>
                </a:lnTo>
                <a:lnTo>
                  <a:pt x="1048731" y="46278"/>
                </a:lnTo>
                <a:lnTo>
                  <a:pt x="1065107" y="40938"/>
                </a:lnTo>
                <a:lnTo>
                  <a:pt x="1081482" y="35955"/>
                </a:lnTo>
                <a:lnTo>
                  <a:pt x="1097857" y="30971"/>
                </a:lnTo>
                <a:lnTo>
                  <a:pt x="1113877" y="26699"/>
                </a:lnTo>
                <a:lnTo>
                  <a:pt x="1130252" y="22071"/>
                </a:lnTo>
                <a:lnTo>
                  <a:pt x="1146983" y="18155"/>
                </a:lnTo>
                <a:lnTo>
                  <a:pt x="1163358" y="14595"/>
                </a:lnTo>
                <a:lnTo>
                  <a:pt x="1180090" y="11748"/>
                </a:lnTo>
                <a:lnTo>
                  <a:pt x="1196465" y="9612"/>
                </a:lnTo>
                <a:lnTo>
                  <a:pt x="1213196" y="7120"/>
                </a:lnTo>
                <a:lnTo>
                  <a:pt x="1229216" y="4984"/>
                </a:lnTo>
                <a:lnTo>
                  <a:pt x="1245591" y="3560"/>
                </a:lnTo>
                <a:lnTo>
                  <a:pt x="1261966" y="2492"/>
                </a:lnTo>
                <a:lnTo>
                  <a:pt x="1278342" y="1424"/>
                </a:lnTo>
                <a:lnTo>
                  <a:pt x="1294361" y="712"/>
                </a:lnTo>
                <a:lnTo>
                  <a:pt x="13107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990600" sx="102000" sy="102000" algn="ctr" rotWithShape="0">
              <a:prstClr val="black">
                <a:alpha val="7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ABED97-3792-4E38-81C5-5CC4E5FE7052}"/>
              </a:ext>
            </a:extLst>
          </p:cNvPr>
          <p:cNvSpPr/>
          <p:nvPr/>
        </p:nvSpPr>
        <p:spPr>
          <a:xfrm rot="5400000">
            <a:off x="10685466" y="3290499"/>
            <a:ext cx="2404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200" spc="3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50" charset="0"/>
              </a:rPr>
              <a:t>Creative Slide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60E511-40A6-42A9-BE79-4EE3397D8E64}"/>
              </a:ext>
            </a:extLst>
          </p:cNvPr>
          <p:cNvSpPr/>
          <p:nvPr/>
        </p:nvSpPr>
        <p:spPr>
          <a:xfrm rot="19800000">
            <a:off x="3611750" y="1354107"/>
            <a:ext cx="17988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8000" spc="600" dirty="0">
                <a:solidFill>
                  <a:schemeClr val="bg1"/>
                </a:solidFill>
                <a:effectLst>
                  <a:outerShdw blurRad="1270000" sx="102000" sy="102000" algn="ctr" rotWithShape="0">
                    <a:prstClr val="black">
                      <a:alpha val="54000"/>
                    </a:prstClr>
                  </a:outerShdw>
                </a:effectLst>
                <a:latin typeface="Montserrat Black" panose="00000A00000000000000" pitchFamily="50" charset="0"/>
              </a:rPr>
              <a:t>LA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674514-A0C4-4DB4-90BC-ED3D2E9B4774}"/>
              </a:ext>
            </a:extLst>
          </p:cNvPr>
          <p:cNvSpPr/>
          <p:nvPr/>
        </p:nvSpPr>
        <p:spPr>
          <a:xfrm rot="19800000">
            <a:off x="5426095" y="1531498"/>
            <a:ext cx="14911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8000" spc="600" dirty="0">
                <a:solidFill>
                  <a:schemeClr val="bg1"/>
                </a:solidFill>
                <a:effectLst>
                  <a:outerShdw blurRad="1270000" sx="102000" sy="102000" algn="ctr" rotWithShape="0">
                    <a:prstClr val="black">
                      <a:alpha val="54000"/>
                    </a:prstClr>
                  </a:outerShdw>
                </a:effectLst>
                <a:latin typeface="Montserrat Black" panose="00000A00000000000000" pitchFamily="50" charset="0"/>
              </a:rPr>
              <a:t>BI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2ABAF8-C099-4EB9-AC5C-3DE021F5CF04}"/>
              </a:ext>
            </a:extLst>
          </p:cNvPr>
          <p:cNvSpPr/>
          <p:nvPr/>
        </p:nvSpPr>
        <p:spPr>
          <a:xfrm rot="19800000">
            <a:off x="6900199" y="1376209"/>
            <a:ext cx="19720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8000" spc="600" dirty="0">
                <a:solidFill>
                  <a:schemeClr val="bg1"/>
                </a:solidFill>
                <a:effectLst>
                  <a:outerShdw blurRad="1270000" sx="102000" sy="102000" algn="ctr" rotWithShape="0">
                    <a:prstClr val="black">
                      <a:alpha val="54000"/>
                    </a:prstClr>
                  </a:outerShdw>
                </a:effectLst>
                <a:latin typeface="Montserrat Black" panose="00000A00000000000000" pitchFamily="50" charset="0"/>
              </a:rPr>
              <a:t>CO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FEEFA3-B45E-4E26-831C-78BEA94A1B75}"/>
              </a:ext>
            </a:extLst>
          </p:cNvPr>
          <p:cNvSpPr/>
          <p:nvPr/>
        </p:nvSpPr>
        <p:spPr>
          <a:xfrm>
            <a:off x="2523264" y="3600011"/>
            <a:ext cx="7145472" cy="51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 Mornings Of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Springmy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Entire Soul, Has Taken Possession Has Taken Possession </a:t>
            </a:r>
          </a:p>
        </p:txBody>
      </p:sp>
    </p:spTree>
    <p:extLst>
      <p:ext uri="{BB962C8B-B14F-4D97-AF65-F5344CB8AC3E}">
        <p14:creationId xmlns:p14="http://schemas.microsoft.com/office/powerpoint/2010/main" val="260033084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29C50-6415-4B5C-896D-ACFED853E1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FF22098-9F66-488B-8A44-5F7079EED665}"/>
              </a:ext>
            </a:extLst>
          </p:cNvPr>
          <p:cNvSpPr/>
          <p:nvPr/>
        </p:nvSpPr>
        <p:spPr>
          <a:xfrm rot="15300000" flipH="1">
            <a:off x="11262002" y="185687"/>
            <a:ext cx="784253" cy="903550"/>
          </a:xfrm>
          <a:custGeom>
            <a:avLst/>
            <a:gdLst>
              <a:gd name="connsiteX0" fmla="*/ 296307 w 5323222"/>
              <a:gd name="connsiteY0" fmla="*/ 4941206 h 6132967"/>
              <a:gd name="connsiteX1" fmla="*/ 302287 w 5323222"/>
              <a:gd name="connsiteY1" fmla="*/ 4962623 h 6132967"/>
              <a:gd name="connsiteX2" fmla="*/ 308375 w 5323222"/>
              <a:gd name="connsiteY2" fmla="*/ 4984327 h 6132967"/>
              <a:gd name="connsiteX3" fmla="*/ 314645 w 5323222"/>
              <a:gd name="connsiteY3" fmla="*/ 5005636 h 6132967"/>
              <a:gd name="connsiteX4" fmla="*/ 321310 w 5323222"/>
              <a:gd name="connsiteY4" fmla="*/ 5027127 h 6132967"/>
              <a:gd name="connsiteX5" fmla="*/ 327760 w 5323222"/>
              <a:gd name="connsiteY5" fmla="*/ 5048042 h 6132967"/>
              <a:gd name="connsiteX6" fmla="*/ 334607 w 5323222"/>
              <a:gd name="connsiteY6" fmla="*/ 5069136 h 6132967"/>
              <a:gd name="connsiteX7" fmla="*/ 341742 w 5323222"/>
              <a:gd name="connsiteY7" fmla="*/ 5090125 h 6132967"/>
              <a:gd name="connsiteX8" fmla="*/ 348770 w 5323222"/>
              <a:gd name="connsiteY8" fmla="*/ 5110824 h 6132967"/>
              <a:gd name="connsiteX9" fmla="*/ 356193 w 5323222"/>
              <a:gd name="connsiteY9" fmla="*/ 5131705 h 6132967"/>
              <a:gd name="connsiteX10" fmla="*/ 363798 w 5323222"/>
              <a:gd name="connsiteY10" fmla="*/ 5152191 h 6132967"/>
              <a:gd name="connsiteX11" fmla="*/ 371403 w 5323222"/>
              <a:gd name="connsiteY11" fmla="*/ 5172677 h 6132967"/>
              <a:gd name="connsiteX12" fmla="*/ 379297 w 5323222"/>
              <a:gd name="connsiteY12" fmla="*/ 5193055 h 6132967"/>
              <a:gd name="connsiteX13" fmla="*/ 387479 w 5323222"/>
              <a:gd name="connsiteY13" fmla="*/ 5213325 h 6132967"/>
              <a:gd name="connsiteX14" fmla="*/ 395554 w 5323222"/>
              <a:gd name="connsiteY14" fmla="*/ 5233308 h 6132967"/>
              <a:gd name="connsiteX15" fmla="*/ 404024 w 5323222"/>
              <a:gd name="connsiteY15" fmla="*/ 5253472 h 6132967"/>
              <a:gd name="connsiteX16" fmla="*/ 412280 w 5323222"/>
              <a:gd name="connsiteY16" fmla="*/ 5273060 h 6132967"/>
              <a:gd name="connsiteX17" fmla="*/ 420932 w 5323222"/>
              <a:gd name="connsiteY17" fmla="*/ 5292828 h 6132967"/>
              <a:gd name="connsiteX18" fmla="*/ 429872 w 5323222"/>
              <a:gd name="connsiteY18" fmla="*/ 5312489 h 6132967"/>
              <a:gd name="connsiteX19" fmla="*/ 439175 w 5323222"/>
              <a:gd name="connsiteY19" fmla="*/ 5331359 h 6132967"/>
              <a:gd name="connsiteX20" fmla="*/ 448404 w 5323222"/>
              <a:gd name="connsiteY20" fmla="*/ 5350914 h 6132967"/>
              <a:gd name="connsiteX21" fmla="*/ 457708 w 5323222"/>
              <a:gd name="connsiteY21" fmla="*/ 5369784 h 6132967"/>
              <a:gd name="connsiteX22" fmla="*/ 467011 w 5323222"/>
              <a:gd name="connsiteY22" fmla="*/ 5388654 h 6132967"/>
              <a:gd name="connsiteX23" fmla="*/ 476603 w 5323222"/>
              <a:gd name="connsiteY23" fmla="*/ 5407417 h 6132967"/>
              <a:gd name="connsiteX24" fmla="*/ 486376 w 5323222"/>
              <a:gd name="connsiteY24" fmla="*/ 5425784 h 6132967"/>
              <a:gd name="connsiteX25" fmla="*/ 496545 w 5323222"/>
              <a:gd name="connsiteY25" fmla="*/ 5444332 h 6132967"/>
              <a:gd name="connsiteX26" fmla="*/ 506607 w 5323222"/>
              <a:gd name="connsiteY26" fmla="*/ 5462593 h 6132967"/>
              <a:gd name="connsiteX27" fmla="*/ 516849 w 5323222"/>
              <a:gd name="connsiteY27" fmla="*/ 5480457 h 6132967"/>
              <a:gd name="connsiteX28" fmla="*/ 527274 w 5323222"/>
              <a:gd name="connsiteY28" fmla="*/ 5497926 h 6132967"/>
              <a:gd name="connsiteX29" fmla="*/ 537699 w 5323222"/>
              <a:gd name="connsiteY29" fmla="*/ 5515395 h 6132967"/>
              <a:gd name="connsiteX30" fmla="*/ 548594 w 5323222"/>
              <a:gd name="connsiteY30" fmla="*/ 5532362 h 6132967"/>
              <a:gd name="connsiteX31" fmla="*/ 559307 w 5323222"/>
              <a:gd name="connsiteY31" fmla="*/ 5549722 h 6132967"/>
              <a:gd name="connsiteX32" fmla="*/ 570382 w 5323222"/>
              <a:gd name="connsiteY32" fmla="*/ 5566293 h 6132967"/>
              <a:gd name="connsiteX33" fmla="*/ 581747 w 5323222"/>
              <a:gd name="connsiteY33" fmla="*/ 5582757 h 6132967"/>
              <a:gd name="connsiteX34" fmla="*/ 593004 w 5323222"/>
              <a:gd name="connsiteY34" fmla="*/ 5598932 h 6132967"/>
              <a:gd name="connsiteX35" fmla="*/ 604764 w 5323222"/>
              <a:gd name="connsiteY35" fmla="*/ 5615576 h 6132967"/>
              <a:gd name="connsiteX36" fmla="*/ 616491 w 5323222"/>
              <a:gd name="connsiteY36" fmla="*/ 5631249 h 6132967"/>
              <a:gd name="connsiteX37" fmla="*/ 628219 w 5323222"/>
              <a:gd name="connsiteY37" fmla="*/ 5646921 h 6132967"/>
              <a:gd name="connsiteX38" fmla="*/ 640234 w 5323222"/>
              <a:gd name="connsiteY38" fmla="*/ 5662485 h 6132967"/>
              <a:gd name="connsiteX39" fmla="*/ 652539 w 5323222"/>
              <a:gd name="connsiteY39" fmla="*/ 5677944 h 6132967"/>
              <a:gd name="connsiteX40" fmla="*/ 665025 w 5323222"/>
              <a:gd name="connsiteY40" fmla="*/ 5693007 h 6132967"/>
              <a:gd name="connsiteX41" fmla="*/ 677510 w 5323222"/>
              <a:gd name="connsiteY41" fmla="*/ 5708069 h 6132967"/>
              <a:gd name="connsiteX42" fmla="*/ 690070 w 5323222"/>
              <a:gd name="connsiteY42" fmla="*/ 5722447 h 6132967"/>
              <a:gd name="connsiteX43" fmla="*/ 703133 w 5323222"/>
              <a:gd name="connsiteY43" fmla="*/ 5737295 h 6132967"/>
              <a:gd name="connsiteX44" fmla="*/ 715982 w 5323222"/>
              <a:gd name="connsiteY44" fmla="*/ 5751565 h 6132967"/>
              <a:gd name="connsiteX45" fmla="*/ 729300 w 5323222"/>
              <a:gd name="connsiteY45" fmla="*/ 5765334 h 6132967"/>
              <a:gd name="connsiteX46" fmla="*/ 742437 w 5323222"/>
              <a:gd name="connsiteY46" fmla="*/ 5779497 h 6132967"/>
              <a:gd name="connsiteX47" fmla="*/ 755938 w 5323222"/>
              <a:gd name="connsiteY47" fmla="*/ 5792870 h 6132967"/>
              <a:gd name="connsiteX48" fmla="*/ 769149 w 5323222"/>
              <a:gd name="connsiteY48" fmla="*/ 5806351 h 6132967"/>
              <a:gd name="connsiteX49" fmla="*/ 783044 w 5323222"/>
              <a:gd name="connsiteY49" fmla="*/ 5819904 h 6132967"/>
              <a:gd name="connsiteX50" fmla="*/ 796726 w 5323222"/>
              <a:gd name="connsiteY50" fmla="*/ 5832881 h 6132967"/>
              <a:gd name="connsiteX51" fmla="*/ 810984 w 5323222"/>
              <a:gd name="connsiteY51" fmla="*/ 5845644 h 6132967"/>
              <a:gd name="connsiteX52" fmla="*/ 824847 w 5323222"/>
              <a:gd name="connsiteY52" fmla="*/ 5858224 h 6132967"/>
              <a:gd name="connsiteX53" fmla="*/ 838891 w 5323222"/>
              <a:gd name="connsiteY53" fmla="*/ 5870411 h 6132967"/>
              <a:gd name="connsiteX54" fmla="*/ 853224 w 5323222"/>
              <a:gd name="connsiteY54" fmla="*/ 5882490 h 6132967"/>
              <a:gd name="connsiteX55" fmla="*/ 867556 w 5323222"/>
              <a:gd name="connsiteY55" fmla="*/ 5894568 h 6132967"/>
              <a:gd name="connsiteX56" fmla="*/ 882359 w 5323222"/>
              <a:gd name="connsiteY56" fmla="*/ 5906144 h 6132967"/>
              <a:gd name="connsiteX57" fmla="*/ 896873 w 5323222"/>
              <a:gd name="connsiteY57" fmla="*/ 5917827 h 6132967"/>
              <a:gd name="connsiteX58" fmla="*/ 911569 w 5323222"/>
              <a:gd name="connsiteY58" fmla="*/ 5929114 h 6132967"/>
              <a:gd name="connsiteX59" fmla="*/ 926445 w 5323222"/>
              <a:gd name="connsiteY59" fmla="*/ 5940005 h 6132967"/>
              <a:gd name="connsiteX60" fmla="*/ 941793 w 5323222"/>
              <a:gd name="connsiteY60" fmla="*/ 5950394 h 6132967"/>
              <a:gd name="connsiteX61" fmla="*/ 956636 w 5323222"/>
              <a:gd name="connsiteY61" fmla="*/ 5960313 h 6132967"/>
              <a:gd name="connsiteX62" fmla="*/ 971950 w 5323222"/>
              <a:gd name="connsiteY62" fmla="*/ 5969729 h 6132967"/>
              <a:gd name="connsiteX63" fmla="*/ 987265 w 5323222"/>
              <a:gd name="connsiteY63" fmla="*/ 5979146 h 6132967"/>
              <a:gd name="connsiteX64" fmla="*/ 1002184 w 5323222"/>
              <a:gd name="connsiteY64" fmla="*/ 5988380 h 6132967"/>
              <a:gd name="connsiteX65" fmla="*/ 1017572 w 5323222"/>
              <a:gd name="connsiteY65" fmla="*/ 5997112 h 6132967"/>
              <a:gd name="connsiteX66" fmla="*/ 1032960 w 5323222"/>
              <a:gd name="connsiteY66" fmla="*/ 6005845 h 6132967"/>
              <a:gd name="connsiteX67" fmla="*/ 1048134 w 5323222"/>
              <a:gd name="connsiteY67" fmla="*/ 6013999 h 6132967"/>
              <a:gd name="connsiteX68" fmla="*/ 1063597 w 5323222"/>
              <a:gd name="connsiteY68" fmla="*/ 6022048 h 6132967"/>
              <a:gd name="connsiteX69" fmla="*/ 1078557 w 5323222"/>
              <a:gd name="connsiteY69" fmla="*/ 6029626 h 6132967"/>
              <a:gd name="connsiteX70" fmla="*/ 1093805 w 5323222"/>
              <a:gd name="connsiteY70" fmla="*/ 6037096 h 6132967"/>
              <a:gd name="connsiteX71" fmla="*/ 1109236 w 5323222"/>
              <a:gd name="connsiteY71" fmla="*/ 6044171 h 6132967"/>
              <a:gd name="connsiteX72" fmla="*/ 1124558 w 5323222"/>
              <a:gd name="connsiteY72" fmla="*/ 6050958 h 6132967"/>
              <a:gd name="connsiteX73" fmla="*/ 1139592 w 5323222"/>
              <a:gd name="connsiteY73" fmla="*/ 6057853 h 6132967"/>
              <a:gd name="connsiteX74" fmla="*/ 1154989 w 5323222"/>
              <a:gd name="connsiteY74" fmla="*/ 6063954 h 6132967"/>
              <a:gd name="connsiteX75" fmla="*/ 1170386 w 5323222"/>
              <a:gd name="connsiteY75" fmla="*/ 6070056 h 6132967"/>
              <a:gd name="connsiteX76" fmla="*/ 1185677 w 5323222"/>
              <a:gd name="connsiteY76" fmla="*/ 6075871 h 6132967"/>
              <a:gd name="connsiteX77" fmla="*/ 1201040 w 5323222"/>
              <a:gd name="connsiteY77" fmla="*/ 6081000 h 6132967"/>
              <a:gd name="connsiteX78" fmla="*/ 1216223 w 5323222"/>
              <a:gd name="connsiteY78" fmla="*/ 6086526 h 6132967"/>
              <a:gd name="connsiteX79" fmla="*/ 1231192 w 5323222"/>
              <a:gd name="connsiteY79" fmla="*/ 6091474 h 6132967"/>
              <a:gd name="connsiteX80" fmla="*/ 1246630 w 5323222"/>
              <a:gd name="connsiteY80" fmla="*/ 6095920 h 6132967"/>
              <a:gd name="connsiteX81" fmla="*/ 1261781 w 5323222"/>
              <a:gd name="connsiteY81" fmla="*/ 6100472 h 6132967"/>
              <a:gd name="connsiteX82" fmla="*/ 1277112 w 5323222"/>
              <a:gd name="connsiteY82" fmla="*/ 6104630 h 6132967"/>
              <a:gd name="connsiteX83" fmla="*/ 1292229 w 5323222"/>
              <a:gd name="connsiteY83" fmla="*/ 6108210 h 6132967"/>
              <a:gd name="connsiteX84" fmla="*/ 1307635 w 5323222"/>
              <a:gd name="connsiteY84" fmla="*/ 6111683 h 6132967"/>
              <a:gd name="connsiteX85" fmla="*/ 1322646 w 5323222"/>
              <a:gd name="connsiteY85" fmla="*/ 6114975 h 6132967"/>
              <a:gd name="connsiteX86" fmla="*/ 1337548 w 5323222"/>
              <a:gd name="connsiteY86" fmla="*/ 6117978 h 6132967"/>
              <a:gd name="connsiteX87" fmla="*/ 1352633 w 5323222"/>
              <a:gd name="connsiteY87" fmla="*/ 6120585 h 6132967"/>
              <a:gd name="connsiteX88" fmla="*/ 1367717 w 5323222"/>
              <a:gd name="connsiteY88" fmla="*/ 6123193 h 6132967"/>
              <a:gd name="connsiteX89" fmla="*/ 1382876 w 5323222"/>
              <a:gd name="connsiteY89" fmla="*/ 6125116 h 6132967"/>
              <a:gd name="connsiteX90" fmla="*/ 1398035 w 5323222"/>
              <a:gd name="connsiteY90" fmla="*/ 6127039 h 6132967"/>
              <a:gd name="connsiteX91" fmla="*/ 1412979 w 5323222"/>
              <a:gd name="connsiteY91" fmla="*/ 6128385 h 6132967"/>
              <a:gd name="connsiteX92" fmla="*/ 1428030 w 5323222"/>
              <a:gd name="connsiteY92" fmla="*/ 6130019 h 6132967"/>
              <a:gd name="connsiteX93" fmla="*/ 1443157 w 5323222"/>
              <a:gd name="connsiteY93" fmla="*/ 6130971 h 6132967"/>
              <a:gd name="connsiteX94" fmla="*/ 1457887 w 5323222"/>
              <a:gd name="connsiteY94" fmla="*/ 6131739 h 6132967"/>
              <a:gd name="connsiteX95" fmla="*/ 1472905 w 5323222"/>
              <a:gd name="connsiteY95" fmla="*/ 6132401 h 6132967"/>
              <a:gd name="connsiteX96" fmla="*/ 1487529 w 5323222"/>
              <a:gd name="connsiteY96" fmla="*/ 6132882 h 6132967"/>
              <a:gd name="connsiteX97" fmla="*/ 1502334 w 5323222"/>
              <a:gd name="connsiteY97" fmla="*/ 6132967 h 6132967"/>
              <a:gd name="connsiteX98" fmla="*/ 1517031 w 5323222"/>
              <a:gd name="connsiteY98" fmla="*/ 6132764 h 6132967"/>
              <a:gd name="connsiteX99" fmla="*/ 1531621 w 5323222"/>
              <a:gd name="connsiteY99" fmla="*/ 6132271 h 6132967"/>
              <a:gd name="connsiteX100" fmla="*/ 1546608 w 5323222"/>
              <a:gd name="connsiteY100" fmla="*/ 6131960 h 6132967"/>
              <a:gd name="connsiteX101" fmla="*/ 1560983 w 5323222"/>
              <a:gd name="connsiteY101" fmla="*/ 6130891 h 6132967"/>
              <a:gd name="connsiteX102" fmla="*/ 1575360 w 5323222"/>
              <a:gd name="connsiteY102" fmla="*/ 6129822 h 6132967"/>
              <a:gd name="connsiteX103" fmla="*/ 1589917 w 5323222"/>
              <a:gd name="connsiteY103" fmla="*/ 6128357 h 6132967"/>
              <a:gd name="connsiteX104" fmla="*/ 1604475 w 5323222"/>
              <a:gd name="connsiteY104" fmla="*/ 6126893 h 6132967"/>
              <a:gd name="connsiteX105" fmla="*/ 1618636 w 5323222"/>
              <a:gd name="connsiteY105" fmla="*/ 6125246 h 6132967"/>
              <a:gd name="connsiteX106" fmla="*/ 1632873 w 5323222"/>
              <a:gd name="connsiteY106" fmla="*/ 6122916 h 6132967"/>
              <a:gd name="connsiteX107" fmla="*/ 1647109 w 5323222"/>
              <a:gd name="connsiteY107" fmla="*/ 6120585 h 6132967"/>
              <a:gd name="connsiteX108" fmla="*/ 1660950 w 5323222"/>
              <a:gd name="connsiteY108" fmla="*/ 6118074 h 6132967"/>
              <a:gd name="connsiteX109" fmla="*/ 1674972 w 5323222"/>
              <a:gd name="connsiteY109" fmla="*/ 6115167 h 6132967"/>
              <a:gd name="connsiteX110" fmla="*/ 1688994 w 5323222"/>
              <a:gd name="connsiteY110" fmla="*/ 6112260 h 6132967"/>
              <a:gd name="connsiteX111" fmla="*/ 1702513 w 5323222"/>
              <a:gd name="connsiteY111" fmla="*/ 6108882 h 6132967"/>
              <a:gd name="connsiteX112" fmla="*/ 1716321 w 5323222"/>
              <a:gd name="connsiteY112" fmla="*/ 6105396 h 6132967"/>
              <a:gd name="connsiteX113" fmla="*/ 1729733 w 5323222"/>
              <a:gd name="connsiteY113" fmla="*/ 6101731 h 6132967"/>
              <a:gd name="connsiteX114" fmla="*/ 1743219 w 5323222"/>
              <a:gd name="connsiteY114" fmla="*/ 6097381 h 6132967"/>
              <a:gd name="connsiteX115" fmla="*/ 1756705 w 5323222"/>
              <a:gd name="connsiteY115" fmla="*/ 6093031 h 6132967"/>
              <a:gd name="connsiteX116" fmla="*/ 1770192 w 5323222"/>
              <a:gd name="connsiteY116" fmla="*/ 6088681 h 6132967"/>
              <a:gd name="connsiteX117" fmla="*/ 1783176 w 5323222"/>
              <a:gd name="connsiteY117" fmla="*/ 6083861 h 6132967"/>
              <a:gd name="connsiteX118" fmla="*/ 1796341 w 5323222"/>
              <a:gd name="connsiteY118" fmla="*/ 6078645 h 6132967"/>
              <a:gd name="connsiteX119" fmla="*/ 1809218 w 5323222"/>
              <a:gd name="connsiteY119" fmla="*/ 6073536 h 6132967"/>
              <a:gd name="connsiteX120" fmla="*/ 1822275 w 5323222"/>
              <a:gd name="connsiteY120" fmla="*/ 6068032 h 6132967"/>
              <a:gd name="connsiteX121" fmla="*/ 1834938 w 5323222"/>
              <a:gd name="connsiteY121" fmla="*/ 6062347 h 6132967"/>
              <a:gd name="connsiteX122" fmla="*/ 1847782 w 5323222"/>
              <a:gd name="connsiteY122" fmla="*/ 6056265 h 6132967"/>
              <a:gd name="connsiteX123" fmla="*/ 1860230 w 5323222"/>
              <a:gd name="connsiteY123" fmla="*/ 6050002 h 6132967"/>
              <a:gd name="connsiteX124" fmla="*/ 1884121 w 5323222"/>
              <a:gd name="connsiteY124" fmla="*/ 6036538 h 6132967"/>
              <a:gd name="connsiteX125" fmla="*/ 1908192 w 5323222"/>
              <a:gd name="connsiteY125" fmla="*/ 6022678 h 6132967"/>
              <a:gd name="connsiteX126" fmla="*/ 1931548 w 5323222"/>
              <a:gd name="connsiteY126" fmla="*/ 6007769 h 6132967"/>
              <a:gd name="connsiteX127" fmla="*/ 1954475 w 5323222"/>
              <a:gd name="connsiteY127" fmla="*/ 5991707 h 6132967"/>
              <a:gd name="connsiteX128" fmla="*/ 1976610 w 5323222"/>
              <a:gd name="connsiteY128" fmla="*/ 5975283 h 6132967"/>
              <a:gd name="connsiteX129" fmla="*/ 1998028 w 5323222"/>
              <a:gd name="connsiteY129" fmla="*/ 5957810 h 6132967"/>
              <a:gd name="connsiteX130" fmla="*/ 2019126 w 5323222"/>
              <a:gd name="connsiteY130" fmla="*/ 5939474 h 6132967"/>
              <a:gd name="connsiteX131" fmla="*/ 2039613 w 5323222"/>
              <a:gd name="connsiteY131" fmla="*/ 5920378 h 6132967"/>
              <a:gd name="connsiteX132" fmla="*/ 2059384 w 5323222"/>
              <a:gd name="connsiteY132" fmla="*/ 5900235 h 6132967"/>
              <a:gd name="connsiteX133" fmla="*/ 2078652 w 5323222"/>
              <a:gd name="connsiteY133" fmla="*/ 5879622 h 6132967"/>
              <a:gd name="connsiteX134" fmla="*/ 2097202 w 5323222"/>
              <a:gd name="connsiteY134" fmla="*/ 5857962 h 6132967"/>
              <a:gd name="connsiteX135" fmla="*/ 2115143 w 5323222"/>
              <a:gd name="connsiteY135" fmla="*/ 5835544 h 6132967"/>
              <a:gd name="connsiteX136" fmla="*/ 2132185 w 5323222"/>
              <a:gd name="connsiteY136" fmla="*/ 5812475 h 6132967"/>
              <a:gd name="connsiteX137" fmla="*/ 2148906 w 5323222"/>
              <a:gd name="connsiteY137" fmla="*/ 5788540 h 6132967"/>
              <a:gd name="connsiteX138" fmla="*/ 2164729 w 5323222"/>
              <a:gd name="connsiteY138" fmla="*/ 5763953 h 6132967"/>
              <a:gd name="connsiteX139" fmla="*/ 2179942 w 5323222"/>
              <a:gd name="connsiteY139" fmla="*/ 5738608 h 6132967"/>
              <a:gd name="connsiteX140" fmla="*/ 2194438 w 5323222"/>
              <a:gd name="connsiteY140" fmla="*/ 5712216 h 6132967"/>
              <a:gd name="connsiteX141" fmla="*/ 2208142 w 5323222"/>
              <a:gd name="connsiteY141" fmla="*/ 5685461 h 6132967"/>
              <a:gd name="connsiteX142" fmla="*/ 2221237 w 5323222"/>
              <a:gd name="connsiteY142" fmla="*/ 5657948 h 6132967"/>
              <a:gd name="connsiteX143" fmla="*/ 2233615 w 5323222"/>
              <a:gd name="connsiteY143" fmla="*/ 5629388 h 6132967"/>
              <a:gd name="connsiteX144" fmla="*/ 2245202 w 5323222"/>
              <a:gd name="connsiteY144" fmla="*/ 5600465 h 6132967"/>
              <a:gd name="connsiteX145" fmla="*/ 2255889 w 5323222"/>
              <a:gd name="connsiteY145" fmla="*/ 5570891 h 6132967"/>
              <a:gd name="connsiteX146" fmla="*/ 2266149 w 5323222"/>
              <a:gd name="connsiteY146" fmla="*/ 5540161 h 6132967"/>
              <a:gd name="connsiteX147" fmla="*/ 2275436 w 5323222"/>
              <a:gd name="connsiteY147" fmla="*/ 5509466 h 6132967"/>
              <a:gd name="connsiteX148" fmla="*/ 2284006 w 5323222"/>
              <a:gd name="connsiteY148" fmla="*/ 5477724 h 6132967"/>
              <a:gd name="connsiteX149" fmla="*/ 2291966 w 5323222"/>
              <a:gd name="connsiteY149" fmla="*/ 5445222 h 6132967"/>
              <a:gd name="connsiteX150" fmla="*/ 2298739 w 5323222"/>
              <a:gd name="connsiteY150" fmla="*/ 5412177 h 6132967"/>
              <a:gd name="connsiteX151" fmla="*/ 2304902 w 5323222"/>
              <a:gd name="connsiteY151" fmla="*/ 5378373 h 6132967"/>
              <a:gd name="connsiteX152" fmla="*/ 2310274 w 5323222"/>
              <a:gd name="connsiteY152" fmla="*/ 5344206 h 6132967"/>
              <a:gd name="connsiteX153" fmla="*/ 2314748 w 5323222"/>
              <a:gd name="connsiteY153" fmla="*/ 5309389 h 6132967"/>
              <a:gd name="connsiteX154" fmla="*/ 2318324 w 5323222"/>
              <a:gd name="connsiteY154" fmla="*/ 5273919 h 6132967"/>
              <a:gd name="connsiteX155" fmla="*/ 2321396 w 5323222"/>
              <a:gd name="connsiteY155" fmla="*/ 5237979 h 6132967"/>
              <a:gd name="connsiteX156" fmla="*/ 2324884 w 5323222"/>
              <a:gd name="connsiteY156" fmla="*/ 5185472 h 6132967"/>
              <a:gd name="connsiteX157" fmla="*/ 2328264 w 5323222"/>
              <a:gd name="connsiteY157" fmla="*/ 5132675 h 6132967"/>
              <a:gd name="connsiteX158" fmla="*/ 2332040 w 5323222"/>
              <a:gd name="connsiteY158" fmla="*/ 5080060 h 6132967"/>
              <a:gd name="connsiteX159" fmla="*/ 2335635 w 5323222"/>
              <a:gd name="connsiteY159" fmla="*/ 5027841 h 6132967"/>
              <a:gd name="connsiteX160" fmla="*/ 2339222 w 5323222"/>
              <a:gd name="connsiteY160" fmla="*/ 4982740 h 6132967"/>
              <a:gd name="connsiteX161" fmla="*/ 2350330 w 5323222"/>
              <a:gd name="connsiteY161" fmla="*/ 4991029 h 6132967"/>
              <a:gd name="connsiteX162" fmla="*/ 2361673 w 5323222"/>
              <a:gd name="connsiteY162" fmla="*/ 4999369 h 6132967"/>
              <a:gd name="connsiteX163" fmla="*/ 2372849 w 5323222"/>
              <a:gd name="connsiteY163" fmla="*/ 5007710 h 6132967"/>
              <a:gd name="connsiteX164" fmla="*/ 2384192 w 5323222"/>
              <a:gd name="connsiteY164" fmla="*/ 5015883 h 6132967"/>
              <a:gd name="connsiteX165" fmla="*/ 2395701 w 5323222"/>
              <a:gd name="connsiteY165" fmla="*/ 5024057 h 6132967"/>
              <a:gd name="connsiteX166" fmla="*/ 2407044 w 5323222"/>
              <a:gd name="connsiteY166" fmla="*/ 5032231 h 6132967"/>
              <a:gd name="connsiteX167" fmla="*/ 2418721 w 5323222"/>
              <a:gd name="connsiteY167" fmla="*/ 5040237 h 6132967"/>
              <a:gd name="connsiteX168" fmla="*/ 2435402 w 5323222"/>
              <a:gd name="connsiteY168" fmla="*/ 5051413 h 6132967"/>
              <a:gd name="connsiteX169" fmla="*/ 2452583 w 5323222"/>
              <a:gd name="connsiteY169" fmla="*/ 5062422 h 6132967"/>
              <a:gd name="connsiteX170" fmla="*/ 2470097 w 5323222"/>
              <a:gd name="connsiteY170" fmla="*/ 5073431 h 6132967"/>
              <a:gd name="connsiteX171" fmla="*/ 2488113 w 5323222"/>
              <a:gd name="connsiteY171" fmla="*/ 5083940 h 6132967"/>
              <a:gd name="connsiteX172" fmla="*/ 2506628 w 5323222"/>
              <a:gd name="connsiteY172" fmla="*/ 5094449 h 6132967"/>
              <a:gd name="connsiteX173" fmla="*/ 2525811 w 5323222"/>
              <a:gd name="connsiteY173" fmla="*/ 5104791 h 6132967"/>
              <a:gd name="connsiteX174" fmla="*/ 2545161 w 5323222"/>
              <a:gd name="connsiteY174" fmla="*/ 5114633 h 6132967"/>
              <a:gd name="connsiteX175" fmla="*/ 2564844 w 5323222"/>
              <a:gd name="connsiteY175" fmla="*/ 5124308 h 6132967"/>
              <a:gd name="connsiteX176" fmla="*/ 2585027 w 5323222"/>
              <a:gd name="connsiteY176" fmla="*/ 5133816 h 6132967"/>
              <a:gd name="connsiteX177" fmla="*/ 2605544 w 5323222"/>
              <a:gd name="connsiteY177" fmla="*/ 5143157 h 6132967"/>
              <a:gd name="connsiteX178" fmla="*/ 2626562 w 5323222"/>
              <a:gd name="connsiteY178" fmla="*/ 5152165 h 6132967"/>
              <a:gd name="connsiteX179" fmla="*/ 2647747 w 5323222"/>
              <a:gd name="connsiteY179" fmla="*/ 5161172 h 6132967"/>
              <a:gd name="connsiteX180" fmla="*/ 2669265 w 5323222"/>
              <a:gd name="connsiteY180" fmla="*/ 5169679 h 6132967"/>
              <a:gd name="connsiteX181" fmla="*/ 2691116 w 5323222"/>
              <a:gd name="connsiteY181" fmla="*/ 5178020 h 6132967"/>
              <a:gd name="connsiteX182" fmla="*/ 2713302 w 5323222"/>
              <a:gd name="connsiteY182" fmla="*/ 5186193 h 6132967"/>
              <a:gd name="connsiteX183" fmla="*/ 2735654 w 5323222"/>
              <a:gd name="connsiteY183" fmla="*/ 5194033 h 6132967"/>
              <a:gd name="connsiteX184" fmla="*/ 2758340 w 5323222"/>
              <a:gd name="connsiteY184" fmla="*/ 5201373 h 6132967"/>
              <a:gd name="connsiteX185" fmla="*/ 2781192 w 5323222"/>
              <a:gd name="connsiteY185" fmla="*/ 5208712 h 6132967"/>
              <a:gd name="connsiteX186" fmla="*/ 2804378 w 5323222"/>
              <a:gd name="connsiteY186" fmla="*/ 5215885 h 6132967"/>
              <a:gd name="connsiteX187" fmla="*/ 2827898 w 5323222"/>
              <a:gd name="connsiteY187" fmla="*/ 5222724 h 6132967"/>
              <a:gd name="connsiteX188" fmla="*/ 2851418 w 5323222"/>
              <a:gd name="connsiteY188" fmla="*/ 5229230 h 6132967"/>
              <a:gd name="connsiteX189" fmla="*/ 2875104 w 5323222"/>
              <a:gd name="connsiteY189" fmla="*/ 5235568 h 6132967"/>
              <a:gd name="connsiteX190" fmla="*/ 2898958 w 5323222"/>
              <a:gd name="connsiteY190" fmla="*/ 5241406 h 6132967"/>
              <a:gd name="connsiteX191" fmla="*/ 2922978 w 5323222"/>
              <a:gd name="connsiteY191" fmla="*/ 5247244 h 6132967"/>
              <a:gd name="connsiteX192" fmla="*/ 2947332 w 5323222"/>
              <a:gd name="connsiteY192" fmla="*/ 5252749 h 6132967"/>
              <a:gd name="connsiteX193" fmla="*/ 2971686 w 5323222"/>
              <a:gd name="connsiteY193" fmla="*/ 5257753 h 6132967"/>
              <a:gd name="connsiteX194" fmla="*/ 2996039 w 5323222"/>
              <a:gd name="connsiteY194" fmla="*/ 5262757 h 6132967"/>
              <a:gd name="connsiteX195" fmla="*/ 3020560 w 5323222"/>
              <a:gd name="connsiteY195" fmla="*/ 5267428 h 6132967"/>
              <a:gd name="connsiteX196" fmla="*/ 3045248 w 5323222"/>
              <a:gd name="connsiteY196" fmla="*/ 5271599 h 6132967"/>
              <a:gd name="connsiteX197" fmla="*/ 3069935 w 5323222"/>
              <a:gd name="connsiteY197" fmla="*/ 5275768 h 6132967"/>
              <a:gd name="connsiteX198" fmla="*/ 3094622 w 5323222"/>
              <a:gd name="connsiteY198" fmla="*/ 5279439 h 6132967"/>
              <a:gd name="connsiteX199" fmla="*/ 3119310 w 5323222"/>
              <a:gd name="connsiteY199" fmla="*/ 5282774 h 6132967"/>
              <a:gd name="connsiteX200" fmla="*/ 3131487 w 5323222"/>
              <a:gd name="connsiteY200" fmla="*/ 5284442 h 6132967"/>
              <a:gd name="connsiteX201" fmla="*/ 3143497 w 5323222"/>
              <a:gd name="connsiteY201" fmla="*/ 5285944 h 6132967"/>
              <a:gd name="connsiteX202" fmla="*/ 3155674 w 5323222"/>
              <a:gd name="connsiteY202" fmla="*/ 5287279 h 6132967"/>
              <a:gd name="connsiteX203" fmla="*/ 3167684 w 5323222"/>
              <a:gd name="connsiteY203" fmla="*/ 5288446 h 6132967"/>
              <a:gd name="connsiteX204" fmla="*/ 3179861 w 5323222"/>
              <a:gd name="connsiteY204" fmla="*/ 5289613 h 6132967"/>
              <a:gd name="connsiteX205" fmla="*/ 3191871 w 5323222"/>
              <a:gd name="connsiteY205" fmla="*/ 5290615 h 6132967"/>
              <a:gd name="connsiteX206" fmla="*/ 3204048 w 5323222"/>
              <a:gd name="connsiteY206" fmla="*/ 5291615 h 6132967"/>
              <a:gd name="connsiteX207" fmla="*/ 3216058 w 5323222"/>
              <a:gd name="connsiteY207" fmla="*/ 5292449 h 6132967"/>
              <a:gd name="connsiteX208" fmla="*/ 3228235 w 5323222"/>
              <a:gd name="connsiteY208" fmla="*/ 5293116 h 6132967"/>
              <a:gd name="connsiteX209" fmla="*/ 3240078 w 5323222"/>
              <a:gd name="connsiteY209" fmla="*/ 5293784 h 6132967"/>
              <a:gd name="connsiteX210" fmla="*/ 3252088 w 5323222"/>
              <a:gd name="connsiteY210" fmla="*/ 5294284 h 6132967"/>
              <a:gd name="connsiteX211" fmla="*/ 3264098 w 5323222"/>
              <a:gd name="connsiteY211" fmla="*/ 5294617 h 6132967"/>
              <a:gd name="connsiteX212" fmla="*/ 3275942 w 5323222"/>
              <a:gd name="connsiteY212" fmla="*/ 5294951 h 6132967"/>
              <a:gd name="connsiteX213" fmla="*/ 3287952 w 5323222"/>
              <a:gd name="connsiteY213" fmla="*/ 5295118 h 6132967"/>
              <a:gd name="connsiteX214" fmla="*/ 3299795 w 5323222"/>
              <a:gd name="connsiteY214" fmla="*/ 5295118 h 6132967"/>
              <a:gd name="connsiteX215" fmla="*/ 3311638 w 5323222"/>
              <a:gd name="connsiteY215" fmla="*/ 5295118 h 6132967"/>
              <a:gd name="connsiteX216" fmla="*/ 3323482 w 5323222"/>
              <a:gd name="connsiteY216" fmla="*/ 5294951 h 6132967"/>
              <a:gd name="connsiteX217" fmla="*/ 3335325 w 5323222"/>
              <a:gd name="connsiteY217" fmla="*/ 5294618 h 6132967"/>
              <a:gd name="connsiteX218" fmla="*/ 3347001 w 5323222"/>
              <a:gd name="connsiteY218" fmla="*/ 5294284 h 6132967"/>
              <a:gd name="connsiteX219" fmla="*/ 3358844 w 5323222"/>
              <a:gd name="connsiteY219" fmla="*/ 5293784 h 6132967"/>
              <a:gd name="connsiteX220" fmla="*/ 3370354 w 5323222"/>
              <a:gd name="connsiteY220" fmla="*/ 5293283 h 6132967"/>
              <a:gd name="connsiteX221" fmla="*/ 3382031 w 5323222"/>
              <a:gd name="connsiteY221" fmla="*/ 5292616 h 6132967"/>
              <a:gd name="connsiteX222" fmla="*/ 3393707 w 5323222"/>
              <a:gd name="connsiteY222" fmla="*/ 5291782 h 6132967"/>
              <a:gd name="connsiteX223" fmla="*/ 3405050 w 5323222"/>
              <a:gd name="connsiteY223" fmla="*/ 5290615 h 6132967"/>
              <a:gd name="connsiteX224" fmla="*/ 3416727 w 5323222"/>
              <a:gd name="connsiteY224" fmla="*/ 5289614 h 6132967"/>
              <a:gd name="connsiteX225" fmla="*/ 3428069 w 5323222"/>
              <a:gd name="connsiteY225" fmla="*/ 5288446 h 6132967"/>
              <a:gd name="connsiteX226" fmla="*/ 3439413 w 5323222"/>
              <a:gd name="connsiteY226" fmla="*/ 5287279 h 6132967"/>
              <a:gd name="connsiteX227" fmla="*/ 3450755 w 5323222"/>
              <a:gd name="connsiteY227" fmla="*/ 5285943 h 6132967"/>
              <a:gd name="connsiteX228" fmla="*/ 3461931 w 5323222"/>
              <a:gd name="connsiteY228" fmla="*/ 5284443 h 6132967"/>
              <a:gd name="connsiteX229" fmla="*/ 3473274 w 5323222"/>
              <a:gd name="connsiteY229" fmla="*/ 5282774 h 6132967"/>
              <a:gd name="connsiteX230" fmla="*/ 3484450 w 5323222"/>
              <a:gd name="connsiteY230" fmla="*/ 5281107 h 6132967"/>
              <a:gd name="connsiteX231" fmla="*/ 3495459 w 5323222"/>
              <a:gd name="connsiteY231" fmla="*/ 5279272 h 6132967"/>
              <a:gd name="connsiteX232" fmla="*/ 3506302 w 5323222"/>
              <a:gd name="connsiteY232" fmla="*/ 5277270 h 6132967"/>
              <a:gd name="connsiteX233" fmla="*/ 3517144 w 5323222"/>
              <a:gd name="connsiteY233" fmla="*/ 5275268 h 6132967"/>
              <a:gd name="connsiteX234" fmla="*/ 3527820 w 5323222"/>
              <a:gd name="connsiteY234" fmla="*/ 5272933 h 6132967"/>
              <a:gd name="connsiteX235" fmla="*/ 3538663 w 5323222"/>
              <a:gd name="connsiteY235" fmla="*/ 5270764 h 6132967"/>
              <a:gd name="connsiteX236" fmla="*/ 3549171 w 5323222"/>
              <a:gd name="connsiteY236" fmla="*/ 5268262 h 6132967"/>
              <a:gd name="connsiteX237" fmla="*/ 3559680 w 5323222"/>
              <a:gd name="connsiteY237" fmla="*/ 5265593 h 6132967"/>
              <a:gd name="connsiteX238" fmla="*/ 3570022 w 5323222"/>
              <a:gd name="connsiteY238" fmla="*/ 5262924 h 6132967"/>
              <a:gd name="connsiteX239" fmla="*/ 3580698 w 5323222"/>
              <a:gd name="connsiteY239" fmla="*/ 5260089 h 6132967"/>
              <a:gd name="connsiteX240" fmla="*/ 3590873 w 5323222"/>
              <a:gd name="connsiteY240" fmla="*/ 5257086 h 6132967"/>
              <a:gd name="connsiteX241" fmla="*/ 3601048 w 5323222"/>
              <a:gd name="connsiteY241" fmla="*/ 5254083 h 6132967"/>
              <a:gd name="connsiteX242" fmla="*/ 3611223 w 5323222"/>
              <a:gd name="connsiteY242" fmla="*/ 5250915 h 6132967"/>
              <a:gd name="connsiteX243" fmla="*/ 3621399 w 5323222"/>
              <a:gd name="connsiteY243" fmla="*/ 5247578 h 6132967"/>
              <a:gd name="connsiteX244" fmla="*/ 3631407 w 5323222"/>
              <a:gd name="connsiteY244" fmla="*/ 5244076 h 6132967"/>
              <a:gd name="connsiteX245" fmla="*/ 3641416 w 5323222"/>
              <a:gd name="connsiteY245" fmla="*/ 5240572 h 6132967"/>
              <a:gd name="connsiteX246" fmla="*/ 3651091 w 5323222"/>
              <a:gd name="connsiteY246" fmla="*/ 5236903 h 6132967"/>
              <a:gd name="connsiteX247" fmla="*/ 3661099 w 5323222"/>
              <a:gd name="connsiteY247" fmla="*/ 5233066 h 6132967"/>
              <a:gd name="connsiteX248" fmla="*/ 3670774 w 5323222"/>
              <a:gd name="connsiteY248" fmla="*/ 5229229 h 6132967"/>
              <a:gd name="connsiteX249" fmla="*/ 3680281 w 5323222"/>
              <a:gd name="connsiteY249" fmla="*/ 5225059 h 6132967"/>
              <a:gd name="connsiteX250" fmla="*/ 3689956 w 5323222"/>
              <a:gd name="connsiteY250" fmla="*/ 5221056 h 6132967"/>
              <a:gd name="connsiteX251" fmla="*/ 3699298 w 5323222"/>
              <a:gd name="connsiteY251" fmla="*/ 5216719 h 6132967"/>
              <a:gd name="connsiteX252" fmla="*/ 3708639 w 5323222"/>
              <a:gd name="connsiteY252" fmla="*/ 5212548 h 6132967"/>
              <a:gd name="connsiteX253" fmla="*/ 3718147 w 5323222"/>
              <a:gd name="connsiteY253" fmla="*/ 5208045 h 6132967"/>
              <a:gd name="connsiteX254" fmla="*/ 3727321 w 5323222"/>
              <a:gd name="connsiteY254" fmla="*/ 5203541 h 6132967"/>
              <a:gd name="connsiteX255" fmla="*/ 3736496 w 5323222"/>
              <a:gd name="connsiteY255" fmla="*/ 5198704 h 6132967"/>
              <a:gd name="connsiteX256" fmla="*/ 3745503 w 5323222"/>
              <a:gd name="connsiteY256" fmla="*/ 5194033 h 6132967"/>
              <a:gd name="connsiteX257" fmla="*/ 3754344 w 5323222"/>
              <a:gd name="connsiteY257" fmla="*/ 5189195 h 6132967"/>
              <a:gd name="connsiteX258" fmla="*/ 3763185 w 5323222"/>
              <a:gd name="connsiteY258" fmla="*/ 5184191 h 6132967"/>
              <a:gd name="connsiteX259" fmla="*/ 3772026 w 5323222"/>
              <a:gd name="connsiteY259" fmla="*/ 5179188 h 6132967"/>
              <a:gd name="connsiteX260" fmla="*/ 3780699 w 5323222"/>
              <a:gd name="connsiteY260" fmla="*/ 5173849 h 6132967"/>
              <a:gd name="connsiteX261" fmla="*/ 3789373 w 5323222"/>
              <a:gd name="connsiteY261" fmla="*/ 5168679 h 6132967"/>
              <a:gd name="connsiteX262" fmla="*/ 3797880 w 5323222"/>
              <a:gd name="connsiteY262" fmla="*/ 5163340 h 6132967"/>
              <a:gd name="connsiteX263" fmla="*/ 3806221 w 5323222"/>
              <a:gd name="connsiteY263" fmla="*/ 5157836 h 6132967"/>
              <a:gd name="connsiteX264" fmla="*/ 3814394 w 5323222"/>
              <a:gd name="connsiteY264" fmla="*/ 5151998 h 6132967"/>
              <a:gd name="connsiteX265" fmla="*/ 3822234 w 5323222"/>
              <a:gd name="connsiteY265" fmla="*/ 5146326 h 6132967"/>
              <a:gd name="connsiteX266" fmla="*/ 3829908 w 5323222"/>
              <a:gd name="connsiteY266" fmla="*/ 5140322 h 6132967"/>
              <a:gd name="connsiteX267" fmla="*/ 3837581 w 5323222"/>
              <a:gd name="connsiteY267" fmla="*/ 5134316 h 6132967"/>
              <a:gd name="connsiteX268" fmla="*/ 3845087 w 5323222"/>
              <a:gd name="connsiteY268" fmla="*/ 5128477 h 6132967"/>
              <a:gd name="connsiteX269" fmla="*/ 3852426 w 5323222"/>
              <a:gd name="connsiteY269" fmla="*/ 5122306 h 6132967"/>
              <a:gd name="connsiteX270" fmla="*/ 3859766 w 5323222"/>
              <a:gd name="connsiteY270" fmla="*/ 5116135 h 6132967"/>
              <a:gd name="connsiteX271" fmla="*/ 3866772 w 5323222"/>
              <a:gd name="connsiteY271" fmla="*/ 5109963 h 6132967"/>
              <a:gd name="connsiteX272" fmla="*/ 3873777 w 5323222"/>
              <a:gd name="connsiteY272" fmla="*/ 5103624 h 6132967"/>
              <a:gd name="connsiteX273" fmla="*/ 3880450 w 5323222"/>
              <a:gd name="connsiteY273" fmla="*/ 5097451 h 6132967"/>
              <a:gd name="connsiteX274" fmla="*/ 3887122 w 5323222"/>
              <a:gd name="connsiteY274" fmla="*/ 5091114 h 6132967"/>
              <a:gd name="connsiteX275" fmla="*/ 3893628 w 5323222"/>
              <a:gd name="connsiteY275" fmla="*/ 5084607 h 6132967"/>
              <a:gd name="connsiteX276" fmla="*/ 3899966 w 5323222"/>
              <a:gd name="connsiteY276" fmla="*/ 5078102 h 6132967"/>
              <a:gd name="connsiteX277" fmla="*/ 3906305 w 5323222"/>
              <a:gd name="connsiteY277" fmla="*/ 5071763 h 6132967"/>
              <a:gd name="connsiteX278" fmla="*/ 3912310 w 5323222"/>
              <a:gd name="connsiteY278" fmla="*/ 5065091 h 6132967"/>
              <a:gd name="connsiteX279" fmla="*/ 3918315 w 5323222"/>
              <a:gd name="connsiteY279" fmla="*/ 5058419 h 6132967"/>
              <a:gd name="connsiteX280" fmla="*/ 3924153 w 5323222"/>
              <a:gd name="connsiteY280" fmla="*/ 5051747 h 6132967"/>
              <a:gd name="connsiteX281" fmla="*/ 3929658 w 5323222"/>
              <a:gd name="connsiteY281" fmla="*/ 5044908 h 6132967"/>
              <a:gd name="connsiteX282" fmla="*/ 3935330 w 5323222"/>
              <a:gd name="connsiteY282" fmla="*/ 5038236 h 6132967"/>
              <a:gd name="connsiteX283" fmla="*/ 3940667 w 5323222"/>
              <a:gd name="connsiteY283" fmla="*/ 5031563 h 6132967"/>
              <a:gd name="connsiteX284" fmla="*/ 3945838 w 5323222"/>
              <a:gd name="connsiteY284" fmla="*/ 5024557 h 6132967"/>
              <a:gd name="connsiteX285" fmla="*/ 3951009 w 5323222"/>
              <a:gd name="connsiteY285" fmla="*/ 5017718 h 6132967"/>
              <a:gd name="connsiteX286" fmla="*/ 3956014 w 5323222"/>
              <a:gd name="connsiteY286" fmla="*/ 5010713 h 6132967"/>
              <a:gd name="connsiteX287" fmla="*/ 3960684 w 5323222"/>
              <a:gd name="connsiteY287" fmla="*/ 5003706 h 6132967"/>
              <a:gd name="connsiteX288" fmla="*/ 3965355 w 5323222"/>
              <a:gd name="connsiteY288" fmla="*/ 4996534 h 6132967"/>
              <a:gd name="connsiteX289" fmla="*/ 3969858 w 5323222"/>
              <a:gd name="connsiteY289" fmla="*/ 4989527 h 6132967"/>
              <a:gd name="connsiteX290" fmla="*/ 3974195 w 5323222"/>
              <a:gd name="connsiteY290" fmla="*/ 4982522 h 6132967"/>
              <a:gd name="connsiteX291" fmla="*/ 3978365 w 5323222"/>
              <a:gd name="connsiteY291" fmla="*/ 4975349 h 6132967"/>
              <a:gd name="connsiteX292" fmla="*/ 3982536 w 5323222"/>
              <a:gd name="connsiteY292" fmla="*/ 4968177 h 6132967"/>
              <a:gd name="connsiteX293" fmla="*/ 3986372 w 5323222"/>
              <a:gd name="connsiteY293" fmla="*/ 4960838 h 6132967"/>
              <a:gd name="connsiteX294" fmla="*/ 3990209 w 5323222"/>
              <a:gd name="connsiteY294" fmla="*/ 4953498 h 6132967"/>
              <a:gd name="connsiteX295" fmla="*/ 3993712 w 5323222"/>
              <a:gd name="connsiteY295" fmla="*/ 4946158 h 6132967"/>
              <a:gd name="connsiteX296" fmla="*/ 3997381 w 5323222"/>
              <a:gd name="connsiteY296" fmla="*/ 4938819 h 6132967"/>
              <a:gd name="connsiteX297" fmla="*/ 4000718 w 5323222"/>
              <a:gd name="connsiteY297" fmla="*/ 4931312 h 6132967"/>
              <a:gd name="connsiteX298" fmla="*/ 4003887 w 5323222"/>
              <a:gd name="connsiteY298" fmla="*/ 4923972 h 6132967"/>
              <a:gd name="connsiteX299" fmla="*/ 4007056 w 5323222"/>
              <a:gd name="connsiteY299" fmla="*/ 4916466 h 6132967"/>
              <a:gd name="connsiteX300" fmla="*/ 4010059 w 5323222"/>
              <a:gd name="connsiteY300" fmla="*/ 4909127 h 6132967"/>
              <a:gd name="connsiteX301" fmla="*/ 4012895 w 5323222"/>
              <a:gd name="connsiteY301" fmla="*/ 4901620 h 6132967"/>
              <a:gd name="connsiteX302" fmla="*/ 4015564 w 5323222"/>
              <a:gd name="connsiteY302" fmla="*/ 4894115 h 6132967"/>
              <a:gd name="connsiteX303" fmla="*/ 4018065 w 5323222"/>
              <a:gd name="connsiteY303" fmla="*/ 4886608 h 6132967"/>
              <a:gd name="connsiteX304" fmla="*/ 4020734 w 5323222"/>
              <a:gd name="connsiteY304" fmla="*/ 4878934 h 6132967"/>
              <a:gd name="connsiteX305" fmla="*/ 4022903 w 5323222"/>
              <a:gd name="connsiteY305" fmla="*/ 4871428 h 6132967"/>
              <a:gd name="connsiteX306" fmla="*/ 4025072 w 5323222"/>
              <a:gd name="connsiteY306" fmla="*/ 4863922 h 6132967"/>
              <a:gd name="connsiteX307" fmla="*/ 4027073 w 5323222"/>
              <a:gd name="connsiteY307" fmla="*/ 4856249 h 6132967"/>
              <a:gd name="connsiteX308" fmla="*/ 4029075 w 5323222"/>
              <a:gd name="connsiteY308" fmla="*/ 4848576 h 6132967"/>
              <a:gd name="connsiteX309" fmla="*/ 4030909 w 5323222"/>
              <a:gd name="connsiteY309" fmla="*/ 4841070 h 6132967"/>
              <a:gd name="connsiteX310" fmla="*/ 4032411 w 5323222"/>
              <a:gd name="connsiteY310" fmla="*/ 4833397 h 6132967"/>
              <a:gd name="connsiteX311" fmla="*/ 4033912 w 5323222"/>
              <a:gd name="connsiteY311" fmla="*/ 4825724 h 6132967"/>
              <a:gd name="connsiteX312" fmla="*/ 4035247 w 5323222"/>
              <a:gd name="connsiteY312" fmla="*/ 4818217 h 6132967"/>
              <a:gd name="connsiteX313" fmla="*/ 4036414 w 5323222"/>
              <a:gd name="connsiteY313" fmla="*/ 4810544 h 6132967"/>
              <a:gd name="connsiteX314" fmla="*/ 4037582 w 5323222"/>
              <a:gd name="connsiteY314" fmla="*/ 4802871 h 6132967"/>
              <a:gd name="connsiteX315" fmla="*/ 4038416 w 5323222"/>
              <a:gd name="connsiteY315" fmla="*/ 4795365 h 6132967"/>
              <a:gd name="connsiteX316" fmla="*/ 4039250 w 5323222"/>
              <a:gd name="connsiteY316" fmla="*/ 4787691 h 6132967"/>
              <a:gd name="connsiteX317" fmla="*/ 4039917 w 5323222"/>
              <a:gd name="connsiteY317" fmla="*/ 4780185 h 6132967"/>
              <a:gd name="connsiteX318" fmla="*/ 4040251 w 5323222"/>
              <a:gd name="connsiteY318" fmla="*/ 4772512 h 6132967"/>
              <a:gd name="connsiteX319" fmla="*/ 4040584 w 5323222"/>
              <a:gd name="connsiteY319" fmla="*/ 4764839 h 6132967"/>
              <a:gd name="connsiteX320" fmla="*/ 4040918 w 5323222"/>
              <a:gd name="connsiteY320" fmla="*/ 4757165 h 6132967"/>
              <a:gd name="connsiteX321" fmla="*/ 4040918 w 5323222"/>
              <a:gd name="connsiteY321" fmla="*/ 4749660 h 6132967"/>
              <a:gd name="connsiteX322" fmla="*/ 4040751 w 5323222"/>
              <a:gd name="connsiteY322" fmla="*/ 4741986 h 6132967"/>
              <a:gd name="connsiteX323" fmla="*/ 4040584 w 5323222"/>
              <a:gd name="connsiteY323" fmla="*/ 4734480 h 6132967"/>
              <a:gd name="connsiteX324" fmla="*/ 4040251 w 5323222"/>
              <a:gd name="connsiteY324" fmla="*/ 4726807 h 6132967"/>
              <a:gd name="connsiteX325" fmla="*/ 4039750 w 5323222"/>
              <a:gd name="connsiteY325" fmla="*/ 4719300 h 6132967"/>
              <a:gd name="connsiteX326" fmla="*/ 4039083 w 5323222"/>
              <a:gd name="connsiteY326" fmla="*/ 4711628 h 6132967"/>
              <a:gd name="connsiteX327" fmla="*/ 4038249 w 5323222"/>
              <a:gd name="connsiteY327" fmla="*/ 4704122 h 6132967"/>
              <a:gd name="connsiteX328" fmla="*/ 4035914 w 5323222"/>
              <a:gd name="connsiteY328" fmla="*/ 4689442 h 6132967"/>
              <a:gd name="connsiteX329" fmla="*/ 4033412 w 5323222"/>
              <a:gd name="connsiteY329" fmla="*/ 4674597 h 6132967"/>
              <a:gd name="connsiteX330" fmla="*/ 4030242 w 5323222"/>
              <a:gd name="connsiteY330" fmla="*/ 4659918 h 6132967"/>
              <a:gd name="connsiteX331" fmla="*/ 4026406 w 5323222"/>
              <a:gd name="connsiteY331" fmla="*/ 4645238 h 6132967"/>
              <a:gd name="connsiteX332" fmla="*/ 4022236 w 5323222"/>
              <a:gd name="connsiteY332" fmla="*/ 4630893 h 6132967"/>
              <a:gd name="connsiteX333" fmla="*/ 4017398 w 5323222"/>
              <a:gd name="connsiteY333" fmla="*/ 4616714 h 6132967"/>
              <a:gd name="connsiteX334" fmla="*/ 4012060 w 5323222"/>
              <a:gd name="connsiteY334" fmla="*/ 4602535 h 6132967"/>
              <a:gd name="connsiteX335" fmla="*/ 4006222 w 5323222"/>
              <a:gd name="connsiteY335" fmla="*/ 4588524 h 6132967"/>
              <a:gd name="connsiteX336" fmla="*/ 3999717 w 5323222"/>
              <a:gd name="connsiteY336" fmla="*/ 4574679 h 6132967"/>
              <a:gd name="connsiteX337" fmla="*/ 3992878 w 5323222"/>
              <a:gd name="connsiteY337" fmla="*/ 4561001 h 6132967"/>
              <a:gd name="connsiteX338" fmla="*/ 3985371 w 5323222"/>
              <a:gd name="connsiteY338" fmla="*/ 4547489 h 6132967"/>
              <a:gd name="connsiteX339" fmla="*/ 3977365 w 5323222"/>
              <a:gd name="connsiteY339" fmla="*/ 4534145 h 6132967"/>
              <a:gd name="connsiteX340" fmla="*/ 3968858 w 5323222"/>
              <a:gd name="connsiteY340" fmla="*/ 4521134 h 6132967"/>
              <a:gd name="connsiteX341" fmla="*/ 3959850 w 5323222"/>
              <a:gd name="connsiteY341" fmla="*/ 4508123 h 6132967"/>
              <a:gd name="connsiteX342" fmla="*/ 3950342 w 5323222"/>
              <a:gd name="connsiteY342" fmla="*/ 4495446 h 6132967"/>
              <a:gd name="connsiteX343" fmla="*/ 3940333 w 5323222"/>
              <a:gd name="connsiteY343" fmla="*/ 4482935 h 6132967"/>
              <a:gd name="connsiteX344" fmla="*/ 3929658 w 5323222"/>
              <a:gd name="connsiteY344" fmla="*/ 4470592 h 6132967"/>
              <a:gd name="connsiteX345" fmla="*/ 3918648 w 5323222"/>
              <a:gd name="connsiteY345" fmla="*/ 4458581 h 6132967"/>
              <a:gd name="connsiteX346" fmla="*/ 3907139 w 5323222"/>
              <a:gd name="connsiteY346" fmla="*/ 4446737 h 6132967"/>
              <a:gd name="connsiteX347" fmla="*/ 3894962 w 5323222"/>
              <a:gd name="connsiteY347" fmla="*/ 4435061 h 6132967"/>
              <a:gd name="connsiteX348" fmla="*/ 3882452 w 5323222"/>
              <a:gd name="connsiteY348" fmla="*/ 4423718 h 6132967"/>
              <a:gd name="connsiteX349" fmla="*/ 3869441 w 5323222"/>
              <a:gd name="connsiteY349" fmla="*/ 4412709 h 6132967"/>
              <a:gd name="connsiteX350" fmla="*/ 3855763 w 5323222"/>
              <a:gd name="connsiteY350" fmla="*/ 4401700 h 6132967"/>
              <a:gd name="connsiteX351" fmla="*/ 3841917 w 5323222"/>
              <a:gd name="connsiteY351" fmla="*/ 4391191 h 6132967"/>
              <a:gd name="connsiteX352" fmla="*/ 3827405 w 5323222"/>
              <a:gd name="connsiteY352" fmla="*/ 4380849 h 6132967"/>
              <a:gd name="connsiteX353" fmla="*/ 3812392 w 5323222"/>
              <a:gd name="connsiteY353" fmla="*/ 4370674 h 6132967"/>
              <a:gd name="connsiteX354" fmla="*/ 3796880 w 5323222"/>
              <a:gd name="connsiteY354" fmla="*/ 4360999 h 6132967"/>
              <a:gd name="connsiteX355" fmla="*/ 3780866 w 5323222"/>
              <a:gd name="connsiteY355" fmla="*/ 4351492 h 6132967"/>
              <a:gd name="connsiteX356" fmla="*/ 3764519 w 5323222"/>
              <a:gd name="connsiteY356" fmla="*/ 4342317 h 6132967"/>
              <a:gd name="connsiteX357" fmla="*/ 3747671 w 5323222"/>
              <a:gd name="connsiteY357" fmla="*/ 4333476 h 6132967"/>
              <a:gd name="connsiteX358" fmla="*/ 3730324 w 5323222"/>
              <a:gd name="connsiteY358" fmla="*/ 4324969 h 6132967"/>
              <a:gd name="connsiteX359" fmla="*/ 3712642 w 5323222"/>
              <a:gd name="connsiteY359" fmla="*/ 4316629 h 6132967"/>
              <a:gd name="connsiteX360" fmla="*/ 3686620 w 5323222"/>
              <a:gd name="connsiteY360" fmla="*/ 4304953 h 6132967"/>
              <a:gd name="connsiteX361" fmla="*/ 3660432 w 5323222"/>
              <a:gd name="connsiteY361" fmla="*/ 4293276 h 6132967"/>
              <a:gd name="connsiteX362" fmla="*/ 3634410 w 5323222"/>
              <a:gd name="connsiteY362" fmla="*/ 4281432 h 6132967"/>
              <a:gd name="connsiteX363" fmla="*/ 3608555 w 5323222"/>
              <a:gd name="connsiteY363" fmla="*/ 4269756 h 6132967"/>
              <a:gd name="connsiteX364" fmla="*/ 3582699 w 5323222"/>
              <a:gd name="connsiteY364" fmla="*/ 4257746 h 6132967"/>
              <a:gd name="connsiteX365" fmla="*/ 3556844 w 5323222"/>
              <a:gd name="connsiteY365" fmla="*/ 4245736 h 6132967"/>
              <a:gd name="connsiteX366" fmla="*/ 3530990 w 5323222"/>
              <a:gd name="connsiteY366" fmla="*/ 4233559 h 6132967"/>
              <a:gd name="connsiteX367" fmla="*/ 3524478 w 5323222"/>
              <a:gd name="connsiteY367" fmla="*/ 4230452 h 6132967"/>
              <a:gd name="connsiteX368" fmla="*/ 3538445 w 5323222"/>
              <a:gd name="connsiteY368" fmla="*/ 4229146 h 6132967"/>
              <a:gd name="connsiteX369" fmla="*/ 3563280 w 5323222"/>
              <a:gd name="connsiteY369" fmla="*/ 4226491 h 6132967"/>
              <a:gd name="connsiteX370" fmla="*/ 3588063 w 5323222"/>
              <a:gd name="connsiteY370" fmla="*/ 4223534 h 6132967"/>
              <a:gd name="connsiteX371" fmla="*/ 3612847 w 5323222"/>
              <a:gd name="connsiteY371" fmla="*/ 4220575 h 6132967"/>
              <a:gd name="connsiteX372" fmla="*/ 3637631 w 5323222"/>
              <a:gd name="connsiteY372" fmla="*/ 4217617 h 6132967"/>
              <a:gd name="connsiteX373" fmla="*/ 3672376 w 5323222"/>
              <a:gd name="connsiteY373" fmla="*/ 4212656 h 6132967"/>
              <a:gd name="connsiteX374" fmla="*/ 3707373 w 5323222"/>
              <a:gd name="connsiteY374" fmla="*/ 4207340 h 6132967"/>
              <a:gd name="connsiteX375" fmla="*/ 3742874 w 5323222"/>
              <a:gd name="connsiteY375" fmla="*/ 4201315 h 6132967"/>
              <a:gd name="connsiteX376" fmla="*/ 3778272 w 5323222"/>
              <a:gd name="connsiteY376" fmla="*/ 4194682 h 6132967"/>
              <a:gd name="connsiteX377" fmla="*/ 3814174 w 5323222"/>
              <a:gd name="connsiteY377" fmla="*/ 4187340 h 6132967"/>
              <a:gd name="connsiteX378" fmla="*/ 3850277 w 5323222"/>
              <a:gd name="connsiteY378" fmla="*/ 4179339 h 6132967"/>
              <a:gd name="connsiteX379" fmla="*/ 3886934 w 5323222"/>
              <a:gd name="connsiteY379" fmla="*/ 4170932 h 6132967"/>
              <a:gd name="connsiteX380" fmla="*/ 3923082 w 5323222"/>
              <a:gd name="connsiteY380" fmla="*/ 4161362 h 6132967"/>
              <a:gd name="connsiteX381" fmla="*/ 3959837 w 5323222"/>
              <a:gd name="connsiteY381" fmla="*/ 4151691 h 6132967"/>
              <a:gd name="connsiteX382" fmla="*/ 3996489 w 5323222"/>
              <a:gd name="connsiteY382" fmla="*/ 4141411 h 6132967"/>
              <a:gd name="connsiteX383" fmla="*/ 4033696 w 5323222"/>
              <a:gd name="connsiteY383" fmla="*/ 4130725 h 6132967"/>
              <a:gd name="connsiteX384" fmla="*/ 4070394 w 5323222"/>
              <a:gd name="connsiteY384" fmla="*/ 4118876 h 6132967"/>
              <a:gd name="connsiteX385" fmla="*/ 4107395 w 5323222"/>
              <a:gd name="connsiteY385" fmla="*/ 4106977 h 6132967"/>
              <a:gd name="connsiteX386" fmla="*/ 4144545 w 5323222"/>
              <a:gd name="connsiteY386" fmla="*/ 4094117 h 6132967"/>
              <a:gd name="connsiteX387" fmla="*/ 4181341 w 5323222"/>
              <a:gd name="connsiteY387" fmla="*/ 4081002 h 6132967"/>
              <a:gd name="connsiteX388" fmla="*/ 4218641 w 5323222"/>
              <a:gd name="connsiteY388" fmla="*/ 4067180 h 6132967"/>
              <a:gd name="connsiteX389" fmla="*/ 4255230 w 5323222"/>
              <a:gd name="connsiteY389" fmla="*/ 4052853 h 6132967"/>
              <a:gd name="connsiteX390" fmla="*/ 4292019 w 5323222"/>
              <a:gd name="connsiteY390" fmla="*/ 4037867 h 6132967"/>
              <a:gd name="connsiteX391" fmla="*/ 4328706 w 5323222"/>
              <a:gd name="connsiteY391" fmla="*/ 4022276 h 6132967"/>
              <a:gd name="connsiteX392" fmla="*/ 4365341 w 5323222"/>
              <a:gd name="connsiteY392" fmla="*/ 4006380 h 6132967"/>
              <a:gd name="connsiteX393" fmla="*/ 4401822 w 5323222"/>
              <a:gd name="connsiteY393" fmla="*/ 3989574 h 6132967"/>
              <a:gd name="connsiteX394" fmla="*/ 4437696 w 5323222"/>
              <a:gd name="connsiteY394" fmla="*/ 3972871 h 6132967"/>
              <a:gd name="connsiteX395" fmla="*/ 4474022 w 5323222"/>
              <a:gd name="connsiteY395" fmla="*/ 3955156 h 6132967"/>
              <a:gd name="connsiteX396" fmla="*/ 4509335 w 5323222"/>
              <a:gd name="connsiteY396" fmla="*/ 3936986 h 6132967"/>
              <a:gd name="connsiteX397" fmla="*/ 4544849 w 5323222"/>
              <a:gd name="connsiteY397" fmla="*/ 3918160 h 6132967"/>
              <a:gd name="connsiteX398" fmla="*/ 4580059 w 5323222"/>
              <a:gd name="connsiteY398" fmla="*/ 3899385 h 6132967"/>
              <a:gd name="connsiteX399" fmla="*/ 4614811 w 5323222"/>
              <a:gd name="connsiteY399" fmla="*/ 3879751 h 6132967"/>
              <a:gd name="connsiteX400" fmla="*/ 4649156 w 5323222"/>
              <a:gd name="connsiteY400" fmla="*/ 3859562 h 6132967"/>
              <a:gd name="connsiteX401" fmla="*/ 4683399 w 5323222"/>
              <a:gd name="connsiteY401" fmla="*/ 3838765 h 6132967"/>
              <a:gd name="connsiteX402" fmla="*/ 4716982 w 5323222"/>
              <a:gd name="connsiteY402" fmla="*/ 3817768 h 6132967"/>
              <a:gd name="connsiteX403" fmla="*/ 4750161 w 5323222"/>
              <a:gd name="connsiteY403" fmla="*/ 3796216 h 6132967"/>
              <a:gd name="connsiteX404" fmla="*/ 4782932 w 5323222"/>
              <a:gd name="connsiteY404" fmla="*/ 3774109 h 6132967"/>
              <a:gd name="connsiteX405" fmla="*/ 4798230 w 5323222"/>
              <a:gd name="connsiteY405" fmla="*/ 3763083 h 6132967"/>
              <a:gd name="connsiteX406" fmla="*/ 4813579 w 5323222"/>
              <a:gd name="connsiteY406" fmla="*/ 3752362 h 6132967"/>
              <a:gd name="connsiteX407" fmla="*/ 4828522 w 5323222"/>
              <a:gd name="connsiteY407" fmla="*/ 3741085 h 6132967"/>
              <a:gd name="connsiteX408" fmla="*/ 4843466 w 5323222"/>
              <a:gd name="connsiteY408" fmla="*/ 3729808 h 6132967"/>
              <a:gd name="connsiteX409" fmla="*/ 4858105 w 5323222"/>
              <a:gd name="connsiteY409" fmla="*/ 3718582 h 6132967"/>
              <a:gd name="connsiteX410" fmla="*/ 4872693 w 5323222"/>
              <a:gd name="connsiteY410" fmla="*/ 3707053 h 6132967"/>
              <a:gd name="connsiteX411" fmla="*/ 4886674 w 5323222"/>
              <a:gd name="connsiteY411" fmla="*/ 3695627 h 6132967"/>
              <a:gd name="connsiteX412" fmla="*/ 4900856 w 5323222"/>
              <a:gd name="connsiteY412" fmla="*/ 3683542 h 6132967"/>
              <a:gd name="connsiteX413" fmla="*/ 4914734 w 5323222"/>
              <a:gd name="connsiteY413" fmla="*/ 3671510 h 6132967"/>
              <a:gd name="connsiteX414" fmla="*/ 4928360 w 5323222"/>
              <a:gd name="connsiteY414" fmla="*/ 3659832 h 6132967"/>
              <a:gd name="connsiteX415" fmla="*/ 4941884 w 5323222"/>
              <a:gd name="connsiteY415" fmla="*/ 3647548 h 6132967"/>
              <a:gd name="connsiteX416" fmla="*/ 4955052 w 5323222"/>
              <a:gd name="connsiteY416" fmla="*/ 3635011 h 6132967"/>
              <a:gd name="connsiteX417" fmla="*/ 4967969 w 5323222"/>
              <a:gd name="connsiteY417" fmla="*/ 3622829 h 6132967"/>
              <a:gd name="connsiteX418" fmla="*/ 4980833 w 5323222"/>
              <a:gd name="connsiteY418" fmla="*/ 3610343 h 6132967"/>
              <a:gd name="connsiteX419" fmla="*/ 4993343 w 5323222"/>
              <a:gd name="connsiteY419" fmla="*/ 3597607 h 6132967"/>
              <a:gd name="connsiteX420" fmla="*/ 5005853 w 5323222"/>
              <a:gd name="connsiteY420" fmla="*/ 3584870 h 6132967"/>
              <a:gd name="connsiteX421" fmla="*/ 5018060 w 5323222"/>
              <a:gd name="connsiteY421" fmla="*/ 3572184 h 6132967"/>
              <a:gd name="connsiteX422" fmla="*/ 5030164 w 5323222"/>
              <a:gd name="connsiteY422" fmla="*/ 3558892 h 6132967"/>
              <a:gd name="connsiteX423" fmla="*/ 5042066 w 5323222"/>
              <a:gd name="connsiteY423" fmla="*/ 3546257 h 6132967"/>
              <a:gd name="connsiteX424" fmla="*/ 5053564 w 5323222"/>
              <a:gd name="connsiteY424" fmla="*/ 3533068 h 6132967"/>
              <a:gd name="connsiteX425" fmla="*/ 5064757 w 5323222"/>
              <a:gd name="connsiteY425" fmla="*/ 3519930 h 6132967"/>
              <a:gd name="connsiteX426" fmla="*/ 5075898 w 5323222"/>
              <a:gd name="connsiteY426" fmla="*/ 3506489 h 6132967"/>
              <a:gd name="connsiteX427" fmla="*/ 5086789 w 5323222"/>
              <a:gd name="connsiteY427" fmla="*/ 3493402 h 6132967"/>
              <a:gd name="connsiteX428" fmla="*/ 5097626 w 5323222"/>
              <a:gd name="connsiteY428" fmla="*/ 3480012 h 6132967"/>
              <a:gd name="connsiteX429" fmla="*/ 5108111 w 5323222"/>
              <a:gd name="connsiteY429" fmla="*/ 3466370 h 6132967"/>
              <a:gd name="connsiteX430" fmla="*/ 5118342 w 5323222"/>
              <a:gd name="connsiteY430" fmla="*/ 3453084 h 6132967"/>
              <a:gd name="connsiteX431" fmla="*/ 5128218 w 5323222"/>
              <a:gd name="connsiteY431" fmla="*/ 3439546 h 6132967"/>
              <a:gd name="connsiteX432" fmla="*/ 5138095 w 5323222"/>
              <a:gd name="connsiteY432" fmla="*/ 3426006 h 6132967"/>
              <a:gd name="connsiteX433" fmla="*/ 5147616 w 5323222"/>
              <a:gd name="connsiteY433" fmla="*/ 3412216 h 6132967"/>
              <a:gd name="connsiteX434" fmla="*/ 5157139 w 5323222"/>
              <a:gd name="connsiteY434" fmla="*/ 3398424 h 6132967"/>
              <a:gd name="connsiteX435" fmla="*/ 5166356 w 5323222"/>
              <a:gd name="connsiteY435" fmla="*/ 3384685 h 6132967"/>
              <a:gd name="connsiteX436" fmla="*/ 5175020 w 5323222"/>
              <a:gd name="connsiteY436" fmla="*/ 3371352 h 6132967"/>
              <a:gd name="connsiteX437" fmla="*/ 5183934 w 5323222"/>
              <a:gd name="connsiteY437" fmla="*/ 3357664 h 6132967"/>
              <a:gd name="connsiteX438" fmla="*/ 5192241 w 5323222"/>
              <a:gd name="connsiteY438" fmla="*/ 3344080 h 6132967"/>
              <a:gd name="connsiteX439" fmla="*/ 5199892 w 5323222"/>
              <a:gd name="connsiteY439" fmla="*/ 3330294 h 6132967"/>
              <a:gd name="connsiteX440" fmla="*/ 5207793 w 5323222"/>
              <a:gd name="connsiteY440" fmla="*/ 3316155 h 6132967"/>
              <a:gd name="connsiteX441" fmla="*/ 5215494 w 5323222"/>
              <a:gd name="connsiteY441" fmla="*/ 3302673 h 6132967"/>
              <a:gd name="connsiteX442" fmla="*/ 5222485 w 5323222"/>
              <a:gd name="connsiteY442" fmla="*/ 3288687 h 6132967"/>
              <a:gd name="connsiteX443" fmla="*/ 5229780 w 5323222"/>
              <a:gd name="connsiteY443" fmla="*/ 3274651 h 6132967"/>
              <a:gd name="connsiteX444" fmla="*/ 5236720 w 5323222"/>
              <a:gd name="connsiteY444" fmla="*/ 3260361 h 6132967"/>
              <a:gd name="connsiteX445" fmla="*/ 5243052 w 5323222"/>
              <a:gd name="connsiteY445" fmla="*/ 3246175 h 6132967"/>
              <a:gd name="connsiteX446" fmla="*/ 5249385 w 5323222"/>
              <a:gd name="connsiteY446" fmla="*/ 3231990 h 6132967"/>
              <a:gd name="connsiteX447" fmla="*/ 5255163 w 5323222"/>
              <a:gd name="connsiteY447" fmla="*/ 3218210 h 6132967"/>
              <a:gd name="connsiteX448" fmla="*/ 5261141 w 5323222"/>
              <a:gd name="connsiteY448" fmla="*/ 3203772 h 6132967"/>
              <a:gd name="connsiteX449" fmla="*/ 5266511 w 5323222"/>
              <a:gd name="connsiteY449" fmla="*/ 3189436 h 6132967"/>
              <a:gd name="connsiteX450" fmla="*/ 5271831 w 5323222"/>
              <a:gd name="connsiteY450" fmla="*/ 3174799 h 6132967"/>
              <a:gd name="connsiteX451" fmla="*/ 5276596 w 5323222"/>
              <a:gd name="connsiteY451" fmla="*/ 3160567 h 6132967"/>
              <a:gd name="connsiteX452" fmla="*/ 5281612 w 5323222"/>
              <a:gd name="connsiteY452" fmla="*/ 3145980 h 6132967"/>
              <a:gd name="connsiteX453" fmla="*/ 5285717 w 5323222"/>
              <a:gd name="connsiteY453" fmla="*/ 3131547 h 6132967"/>
              <a:gd name="connsiteX454" fmla="*/ 5290127 w 5323222"/>
              <a:gd name="connsiteY454" fmla="*/ 3117064 h 6132967"/>
              <a:gd name="connsiteX455" fmla="*/ 5294182 w 5323222"/>
              <a:gd name="connsiteY455" fmla="*/ 3102329 h 6132967"/>
              <a:gd name="connsiteX456" fmla="*/ 5297984 w 5323222"/>
              <a:gd name="connsiteY456" fmla="*/ 3087946 h 6132967"/>
              <a:gd name="connsiteX457" fmla="*/ 5301483 w 5323222"/>
              <a:gd name="connsiteY457" fmla="*/ 3073618 h 6132967"/>
              <a:gd name="connsiteX458" fmla="*/ 5304627 w 5323222"/>
              <a:gd name="connsiteY458" fmla="*/ 3059037 h 6132967"/>
              <a:gd name="connsiteX459" fmla="*/ 5307719 w 5323222"/>
              <a:gd name="connsiteY459" fmla="*/ 3044152 h 6132967"/>
              <a:gd name="connsiteX460" fmla="*/ 5310257 w 5323222"/>
              <a:gd name="connsiteY460" fmla="*/ 3029673 h 6132967"/>
              <a:gd name="connsiteX461" fmla="*/ 5312794 w 5323222"/>
              <a:gd name="connsiteY461" fmla="*/ 3015195 h 6132967"/>
              <a:gd name="connsiteX462" fmla="*/ 5314976 w 5323222"/>
              <a:gd name="connsiteY462" fmla="*/ 3000465 h 6132967"/>
              <a:gd name="connsiteX463" fmla="*/ 5316855 w 5323222"/>
              <a:gd name="connsiteY463" fmla="*/ 2985786 h 6132967"/>
              <a:gd name="connsiteX464" fmla="*/ 5318734 w 5323222"/>
              <a:gd name="connsiteY464" fmla="*/ 2971108 h 6132967"/>
              <a:gd name="connsiteX465" fmla="*/ 5320057 w 5323222"/>
              <a:gd name="connsiteY465" fmla="*/ 2956835 h 6132967"/>
              <a:gd name="connsiteX466" fmla="*/ 5321633 w 5323222"/>
              <a:gd name="connsiteY466" fmla="*/ 2942209 h 6132967"/>
              <a:gd name="connsiteX467" fmla="*/ 5322550 w 5323222"/>
              <a:gd name="connsiteY467" fmla="*/ 2927381 h 6132967"/>
              <a:gd name="connsiteX468" fmla="*/ 5323216 w 5323222"/>
              <a:gd name="connsiteY468" fmla="*/ 2912909 h 6132967"/>
              <a:gd name="connsiteX469" fmla="*/ 5323222 w 5323222"/>
              <a:gd name="connsiteY469" fmla="*/ 2898235 h 6132967"/>
              <a:gd name="connsiteX470" fmla="*/ 5322673 w 5323222"/>
              <a:gd name="connsiteY470" fmla="*/ 2883968 h 6132967"/>
              <a:gd name="connsiteX471" fmla="*/ 5322377 w 5323222"/>
              <a:gd name="connsiteY471" fmla="*/ 2869348 h 6132967"/>
              <a:gd name="connsiteX472" fmla="*/ 5321880 w 5323222"/>
              <a:gd name="connsiteY472" fmla="*/ 2855383 h 6132967"/>
              <a:gd name="connsiteX473" fmla="*/ 5320725 w 5323222"/>
              <a:gd name="connsiteY473" fmla="*/ 2841220 h 6132967"/>
              <a:gd name="connsiteX474" fmla="*/ 5319266 w 5323222"/>
              <a:gd name="connsiteY474" fmla="*/ 2827108 h 6132967"/>
              <a:gd name="connsiteX475" fmla="*/ 5317807 w 5323222"/>
              <a:gd name="connsiteY475" fmla="*/ 2812995 h 6132967"/>
              <a:gd name="connsiteX476" fmla="*/ 5316096 w 5323222"/>
              <a:gd name="connsiteY476" fmla="*/ 2799238 h 6132967"/>
              <a:gd name="connsiteX477" fmla="*/ 5314334 w 5323222"/>
              <a:gd name="connsiteY477" fmla="*/ 2785178 h 6132967"/>
              <a:gd name="connsiteX478" fmla="*/ 5312016 w 5323222"/>
              <a:gd name="connsiteY478" fmla="*/ 2771523 h 6132967"/>
              <a:gd name="connsiteX479" fmla="*/ 5309750 w 5323222"/>
              <a:gd name="connsiteY479" fmla="*/ 2758172 h 6132967"/>
              <a:gd name="connsiteX480" fmla="*/ 5307130 w 5323222"/>
              <a:gd name="connsiteY480" fmla="*/ 2744570 h 6132967"/>
              <a:gd name="connsiteX481" fmla="*/ 5304256 w 5323222"/>
              <a:gd name="connsiteY481" fmla="*/ 2731322 h 6132967"/>
              <a:gd name="connsiteX482" fmla="*/ 5301028 w 5323222"/>
              <a:gd name="connsiteY482" fmla="*/ 2717822 h 6132967"/>
              <a:gd name="connsiteX483" fmla="*/ 5297904 w 5323222"/>
              <a:gd name="connsiteY483" fmla="*/ 2704930 h 6132967"/>
              <a:gd name="connsiteX484" fmla="*/ 5294475 w 5323222"/>
              <a:gd name="connsiteY484" fmla="*/ 2692089 h 6132967"/>
              <a:gd name="connsiteX485" fmla="*/ 5290743 w 5323222"/>
              <a:gd name="connsiteY485" fmla="*/ 2679298 h 6132967"/>
              <a:gd name="connsiteX486" fmla="*/ 5287012 w 5323222"/>
              <a:gd name="connsiteY486" fmla="*/ 2666509 h 6132967"/>
              <a:gd name="connsiteX487" fmla="*/ 5282673 w 5323222"/>
              <a:gd name="connsiteY487" fmla="*/ 2653822 h 6132967"/>
              <a:gd name="connsiteX488" fmla="*/ 5278334 w 5323222"/>
              <a:gd name="connsiteY488" fmla="*/ 2641134 h 6132967"/>
              <a:gd name="connsiteX489" fmla="*/ 5273744 w 5323222"/>
              <a:gd name="connsiteY489" fmla="*/ 2628803 h 6132967"/>
              <a:gd name="connsiteX490" fmla="*/ 5269154 w 5323222"/>
              <a:gd name="connsiteY490" fmla="*/ 2616470 h 6132967"/>
              <a:gd name="connsiteX491" fmla="*/ 5264311 w 5323222"/>
              <a:gd name="connsiteY491" fmla="*/ 2604494 h 6132967"/>
              <a:gd name="connsiteX492" fmla="*/ 5259417 w 5323222"/>
              <a:gd name="connsiteY492" fmla="*/ 2592214 h 6132967"/>
              <a:gd name="connsiteX493" fmla="*/ 5253665 w 5323222"/>
              <a:gd name="connsiteY493" fmla="*/ 2580391 h 6132967"/>
              <a:gd name="connsiteX494" fmla="*/ 5248215 w 5323222"/>
              <a:gd name="connsiteY494" fmla="*/ 2568518 h 6132967"/>
              <a:gd name="connsiteX495" fmla="*/ 5242818 w 5323222"/>
              <a:gd name="connsiteY495" fmla="*/ 2556947 h 6132967"/>
              <a:gd name="connsiteX496" fmla="*/ 5237065 w 5323222"/>
              <a:gd name="connsiteY496" fmla="*/ 2545124 h 6132967"/>
              <a:gd name="connsiteX497" fmla="*/ 5230809 w 5323222"/>
              <a:gd name="connsiteY497" fmla="*/ 2534012 h 6132967"/>
              <a:gd name="connsiteX498" fmla="*/ 5224551 w 5323222"/>
              <a:gd name="connsiteY498" fmla="*/ 2522899 h 6132967"/>
              <a:gd name="connsiteX499" fmla="*/ 5218244 w 5323222"/>
              <a:gd name="connsiteY499" fmla="*/ 2511483 h 6132967"/>
              <a:gd name="connsiteX500" fmla="*/ 5211380 w 5323222"/>
              <a:gd name="connsiteY500" fmla="*/ 2500474 h 6132967"/>
              <a:gd name="connsiteX501" fmla="*/ 5204820 w 5323222"/>
              <a:gd name="connsiteY501" fmla="*/ 2489412 h 6132967"/>
              <a:gd name="connsiteX502" fmla="*/ 5198060 w 5323222"/>
              <a:gd name="connsiteY502" fmla="*/ 2479010 h 6132967"/>
              <a:gd name="connsiteX503" fmla="*/ 5190944 w 5323222"/>
              <a:gd name="connsiteY503" fmla="*/ 2468354 h 6132967"/>
              <a:gd name="connsiteX504" fmla="*/ 5183577 w 5323222"/>
              <a:gd name="connsiteY504" fmla="*/ 2458055 h 6132967"/>
              <a:gd name="connsiteX505" fmla="*/ 5176514 w 5323222"/>
              <a:gd name="connsiteY505" fmla="*/ 2447704 h 6132967"/>
              <a:gd name="connsiteX506" fmla="*/ 5168591 w 5323222"/>
              <a:gd name="connsiteY506" fmla="*/ 2437810 h 6132967"/>
              <a:gd name="connsiteX507" fmla="*/ 5160971 w 5323222"/>
              <a:gd name="connsiteY507" fmla="*/ 2427866 h 6132967"/>
              <a:gd name="connsiteX508" fmla="*/ 5153353 w 5323222"/>
              <a:gd name="connsiteY508" fmla="*/ 2417920 h 6132967"/>
              <a:gd name="connsiteX509" fmla="*/ 5145178 w 5323222"/>
              <a:gd name="connsiteY509" fmla="*/ 2408383 h 6132967"/>
              <a:gd name="connsiteX510" fmla="*/ 5137054 w 5323222"/>
              <a:gd name="connsiteY510" fmla="*/ 2399147 h 6132967"/>
              <a:gd name="connsiteX511" fmla="*/ 5128577 w 5323222"/>
              <a:gd name="connsiteY511" fmla="*/ 2389661 h 6132967"/>
              <a:gd name="connsiteX512" fmla="*/ 5120454 w 5323222"/>
              <a:gd name="connsiteY512" fmla="*/ 2380425 h 6132967"/>
              <a:gd name="connsiteX513" fmla="*/ 5111523 w 5323222"/>
              <a:gd name="connsiteY513" fmla="*/ 2371952 h 6132967"/>
              <a:gd name="connsiteX514" fmla="*/ 5103097 w 5323222"/>
              <a:gd name="connsiteY514" fmla="*/ 2362768 h 6132967"/>
              <a:gd name="connsiteX515" fmla="*/ 5093864 w 5323222"/>
              <a:gd name="connsiteY515" fmla="*/ 2354347 h 6132967"/>
              <a:gd name="connsiteX516" fmla="*/ 5085236 w 5323222"/>
              <a:gd name="connsiteY516" fmla="*/ 2345821 h 6132967"/>
              <a:gd name="connsiteX517" fmla="*/ 5075699 w 5323222"/>
              <a:gd name="connsiteY517" fmla="*/ 2337450 h 6132967"/>
              <a:gd name="connsiteX518" fmla="*/ 5066517 w 5323222"/>
              <a:gd name="connsiteY518" fmla="*/ 2329331 h 6132967"/>
              <a:gd name="connsiteX519" fmla="*/ 5057083 w 5323222"/>
              <a:gd name="connsiteY519" fmla="*/ 2321568 h 6132967"/>
              <a:gd name="connsiteX520" fmla="*/ 5047597 w 5323222"/>
              <a:gd name="connsiteY520" fmla="*/ 2313501 h 6132967"/>
              <a:gd name="connsiteX521" fmla="*/ 5037859 w 5323222"/>
              <a:gd name="connsiteY521" fmla="*/ 2305788 h 6132967"/>
              <a:gd name="connsiteX522" fmla="*/ 5028173 w 5323222"/>
              <a:gd name="connsiteY522" fmla="*/ 2298380 h 6132967"/>
              <a:gd name="connsiteX523" fmla="*/ 5018132 w 5323222"/>
              <a:gd name="connsiteY523" fmla="*/ 2290719 h 6132967"/>
              <a:gd name="connsiteX524" fmla="*/ 5008195 w 5323222"/>
              <a:gd name="connsiteY524" fmla="*/ 2283665 h 6132967"/>
              <a:gd name="connsiteX525" fmla="*/ 4998256 w 5323222"/>
              <a:gd name="connsiteY525" fmla="*/ 2276611 h 6132967"/>
              <a:gd name="connsiteX526" fmla="*/ 4987762 w 5323222"/>
              <a:gd name="connsiteY526" fmla="*/ 2269964 h 6132967"/>
              <a:gd name="connsiteX527" fmla="*/ 4977521 w 5323222"/>
              <a:gd name="connsiteY527" fmla="*/ 2262962 h 6132967"/>
              <a:gd name="connsiteX528" fmla="*/ 4967028 w 5323222"/>
              <a:gd name="connsiteY528" fmla="*/ 2256313 h 6132967"/>
              <a:gd name="connsiteX529" fmla="*/ 4956283 w 5323222"/>
              <a:gd name="connsiteY529" fmla="*/ 2250022 h 6132967"/>
              <a:gd name="connsiteX530" fmla="*/ 4945841 w 5323222"/>
              <a:gd name="connsiteY530" fmla="*/ 2243677 h 6132967"/>
              <a:gd name="connsiteX531" fmla="*/ 4934844 w 5323222"/>
              <a:gd name="connsiteY531" fmla="*/ 2237740 h 6132967"/>
              <a:gd name="connsiteX532" fmla="*/ 4924098 w 5323222"/>
              <a:gd name="connsiteY532" fmla="*/ 2231447 h 6132967"/>
              <a:gd name="connsiteX533" fmla="*/ 4902562 w 5323222"/>
              <a:gd name="connsiteY533" fmla="*/ 2220431 h 6132967"/>
              <a:gd name="connsiteX534" fmla="*/ 4880773 w 5323222"/>
              <a:gd name="connsiteY534" fmla="*/ 2209768 h 6132967"/>
              <a:gd name="connsiteX535" fmla="*/ 4858533 w 5323222"/>
              <a:gd name="connsiteY535" fmla="*/ 2200121 h 6132967"/>
              <a:gd name="connsiteX536" fmla="*/ 4835736 w 5323222"/>
              <a:gd name="connsiteY536" fmla="*/ 2190879 h 6132967"/>
              <a:gd name="connsiteX537" fmla="*/ 4813043 w 5323222"/>
              <a:gd name="connsiteY537" fmla="*/ 2182244 h 6132967"/>
              <a:gd name="connsiteX538" fmla="*/ 4789543 w 5323222"/>
              <a:gd name="connsiteY538" fmla="*/ 2174370 h 6132967"/>
              <a:gd name="connsiteX539" fmla="*/ 4765791 w 5323222"/>
              <a:gd name="connsiteY539" fmla="*/ 2166853 h 6132967"/>
              <a:gd name="connsiteX540" fmla="*/ 4741586 w 5323222"/>
              <a:gd name="connsiteY540" fmla="*/ 2160347 h 6132967"/>
              <a:gd name="connsiteX541" fmla="*/ 4717382 w 5323222"/>
              <a:gd name="connsiteY541" fmla="*/ 2153842 h 6132967"/>
              <a:gd name="connsiteX542" fmla="*/ 4692421 w 5323222"/>
              <a:gd name="connsiteY542" fmla="*/ 2148400 h 6132967"/>
              <a:gd name="connsiteX543" fmla="*/ 4667512 w 5323222"/>
              <a:gd name="connsiteY543" fmla="*/ 2143264 h 6132967"/>
              <a:gd name="connsiteX544" fmla="*/ 4641795 w 5323222"/>
              <a:gd name="connsiteY544" fmla="*/ 2138888 h 6132967"/>
              <a:gd name="connsiteX545" fmla="*/ 4615878 w 5323222"/>
              <a:gd name="connsiteY545" fmla="*/ 2135170 h 6132967"/>
              <a:gd name="connsiteX546" fmla="*/ 4589963 w 5323222"/>
              <a:gd name="connsiteY546" fmla="*/ 2131452 h 6132967"/>
              <a:gd name="connsiteX547" fmla="*/ 4563593 w 5323222"/>
              <a:gd name="connsiteY547" fmla="*/ 2128749 h 6132967"/>
              <a:gd name="connsiteX548" fmla="*/ 4536669 w 5323222"/>
              <a:gd name="connsiteY548" fmla="*/ 2126451 h 6132967"/>
              <a:gd name="connsiteX549" fmla="*/ 4509241 w 5323222"/>
              <a:gd name="connsiteY549" fmla="*/ 2124864 h 6132967"/>
              <a:gd name="connsiteX550" fmla="*/ 4482116 w 5323222"/>
              <a:gd name="connsiteY550" fmla="*/ 2123223 h 6132967"/>
              <a:gd name="connsiteX551" fmla="*/ 4454235 w 5323222"/>
              <a:gd name="connsiteY551" fmla="*/ 2122649 h 6132967"/>
              <a:gd name="connsiteX552" fmla="*/ 4426104 w 5323222"/>
              <a:gd name="connsiteY552" fmla="*/ 2122430 h 6132967"/>
              <a:gd name="connsiteX553" fmla="*/ 4400795 w 5323222"/>
              <a:gd name="connsiteY553" fmla="*/ 2122551 h 6132967"/>
              <a:gd name="connsiteX554" fmla="*/ 4403168 w 5323222"/>
              <a:gd name="connsiteY554" fmla="*/ 2116564 h 6132967"/>
              <a:gd name="connsiteX555" fmla="*/ 4407349 w 5323222"/>
              <a:gd name="connsiteY555" fmla="*/ 2104834 h 6132967"/>
              <a:gd name="connsiteX556" fmla="*/ 4411637 w 5323222"/>
              <a:gd name="connsiteY556" fmla="*/ 2093394 h 6132967"/>
              <a:gd name="connsiteX557" fmla="*/ 4415530 w 5323222"/>
              <a:gd name="connsiteY557" fmla="*/ 2081772 h 6132967"/>
              <a:gd name="connsiteX558" fmla="*/ 4419604 w 5323222"/>
              <a:gd name="connsiteY558" fmla="*/ 2069754 h 6132967"/>
              <a:gd name="connsiteX559" fmla="*/ 4422812 w 5323222"/>
              <a:gd name="connsiteY559" fmla="*/ 2058057 h 6132967"/>
              <a:gd name="connsiteX560" fmla="*/ 4426599 w 5323222"/>
              <a:gd name="connsiteY560" fmla="*/ 2046147 h 6132967"/>
              <a:gd name="connsiteX561" fmla="*/ 4429304 w 5323222"/>
              <a:gd name="connsiteY561" fmla="*/ 2033980 h 6132967"/>
              <a:gd name="connsiteX562" fmla="*/ 4432801 w 5323222"/>
              <a:gd name="connsiteY562" fmla="*/ 2022177 h 6132967"/>
              <a:gd name="connsiteX563" fmla="*/ 4435219 w 5323222"/>
              <a:gd name="connsiteY563" fmla="*/ 2010117 h 6132967"/>
              <a:gd name="connsiteX564" fmla="*/ 4437817 w 5323222"/>
              <a:gd name="connsiteY564" fmla="*/ 1997664 h 6132967"/>
              <a:gd name="connsiteX565" fmla="*/ 4440234 w 5323222"/>
              <a:gd name="connsiteY565" fmla="*/ 1985603 h 6132967"/>
              <a:gd name="connsiteX566" fmla="*/ 4442545 w 5323222"/>
              <a:gd name="connsiteY566" fmla="*/ 1973256 h 6132967"/>
              <a:gd name="connsiteX567" fmla="*/ 4444170 w 5323222"/>
              <a:gd name="connsiteY567" fmla="*/ 1960833 h 6132967"/>
              <a:gd name="connsiteX568" fmla="*/ 4445797 w 5323222"/>
              <a:gd name="connsiteY568" fmla="*/ 1948412 h 6132967"/>
              <a:gd name="connsiteX569" fmla="*/ 4447711 w 5323222"/>
              <a:gd name="connsiteY569" fmla="*/ 1935883 h 6132967"/>
              <a:gd name="connsiteX570" fmla="*/ 4448652 w 5323222"/>
              <a:gd name="connsiteY570" fmla="*/ 1923386 h 6132967"/>
              <a:gd name="connsiteX571" fmla="*/ 4449883 w 5323222"/>
              <a:gd name="connsiteY571" fmla="*/ 1910783 h 6132967"/>
              <a:gd name="connsiteX572" fmla="*/ 4450718 w 5323222"/>
              <a:gd name="connsiteY572" fmla="*/ 1897998 h 6132967"/>
              <a:gd name="connsiteX573" fmla="*/ 4451371 w 5323222"/>
              <a:gd name="connsiteY573" fmla="*/ 1885608 h 6132967"/>
              <a:gd name="connsiteX574" fmla="*/ 4451521 w 5323222"/>
              <a:gd name="connsiteY574" fmla="*/ 1872749 h 6132967"/>
              <a:gd name="connsiteX575" fmla="*/ 4451961 w 5323222"/>
              <a:gd name="connsiteY575" fmla="*/ 1859783 h 6132967"/>
              <a:gd name="connsiteX576" fmla="*/ 4451716 w 5323222"/>
              <a:gd name="connsiteY576" fmla="*/ 1846743 h 6132967"/>
              <a:gd name="connsiteX577" fmla="*/ 4451578 w 5323222"/>
              <a:gd name="connsiteY577" fmla="*/ 1833990 h 6132967"/>
              <a:gd name="connsiteX578" fmla="*/ 4451440 w 5323222"/>
              <a:gd name="connsiteY578" fmla="*/ 1821238 h 6132967"/>
              <a:gd name="connsiteX579" fmla="*/ 4450511 w 5323222"/>
              <a:gd name="connsiteY579" fmla="*/ 1808123 h 6132967"/>
              <a:gd name="connsiteX580" fmla="*/ 4449399 w 5323222"/>
              <a:gd name="connsiteY580" fmla="*/ 1795404 h 6132967"/>
              <a:gd name="connsiteX581" fmla="*/ 4448182 w 5323222"/>
              <a:gd name="connsiteY581" fmla="*/ 1782397 h 6132967"/>
              <a:gd name="connsiteX582" fmla="*/ 4447253 w 5323222"/>
              <a:gd name="connsiteY582" fmla="*/ 1769281 h 6132967"/>
              <a:gd name="connsiteX583" fmla="*/ 4445351 w 5323222"/>
              <a:gd name="connsiteY583" fmla="*/ 1756199 h 6132967"/>
              <a:gd name="connsiteX584" fmla="*/ 4443557 w 5323222"/>
              <a:gd name="connsiteY584" fmla="*/ 1743406 h 6132967"/>
              <a:gd name="connsiteX585" fmla="*/ 4441366 w 5323222"/>
              <a:gd name="connsiteY585" fmla="*/ 1730430 h 6132967"/>
              <a:gd name="connsiteX586" fmla="*/ 4439175 w 5323222"/>
              <a:gd name="connsiteY586" fmla="*/ 1717456 h 6132967"/>
              <a:gd name="connsiteX587" fmla="*/ 4436589 w 5323222"/>
              <a:gd name="connsiteY587" fmla="*/ 1704300 h 6132967"/>
              <a:gd name="connsiteX588" fmla="*/ 4434003 w 5323222"/>
              <a:gd name="connsiteY588" fmla="*/ 1691143 h 6132967"/>
              <a:gd name="connsiteX589" fmla="*/ 4430840 w 5323222"/>
              <a:gd name="connsiteY589" fmla="*/ 1678201 h 6132967"/>
              <a:gd name="connsiteX590" fmla="*/ 4427676 w 5323222"/>
              <a:gd name="connsiteY590" fmla="*/ 1665258 h 6132967"/>
              <a:gd name="connsiteX591" fmla="*/ 4424225 w 5323222"/>
              <a:gd name="connsiteY591" fmla="*/ 1652423 h 6132967"/>
              <a:gd name="connsiteX592" fmla="*/ 4420485 w 5323222"/>
              <a:gd name="connsiteY592" fmla="*/ 1639695 h 6132967"/>
              <a:gd name="connsiteX593" fmla="*/ 4416530 w 5323222"/>
              <a:gd name="connsiteY593" fmla="*/ 1626390 h 6132967"/>
              <a:gd name="connsiteX594" fmla="*/ 4412395 w 5323222"/>
              <a:gd name="connsiteY594" fmla="*/ 1613481 h 6132967"/>
              <a:gd name="connsiteX595" fmla="*/ 4407863 w 5323222"/>
              <a:gd name="connsiteY595" fmla="*/ 1600390 h 6132967"/>
              <a:gd name="connsiteX596" fmla="*/ 4403150 w 5323222"/>
              <a:gd name="connsiteY596" fmla="*/ 1587695 h 6132967"/>
              <a:gd name="connsiteX597" fmla="*/ 4398330 w 5323222"/>
              <a:gd name="connsiteY597" fmla="*/ 1574711 h 6132967"/>
              <a:gd name="connsiteX598" fmla="*/ 4392826 w 5323222"/>
              <a:gd name="connsiteY598" fmla="*/ 1561653 h 6132967"/>
              <a:gd name="connsiteX599" fmla="*/ 4387429 w 5323222"/>
              <a:gd name="connsiteY599" fmla="*/ 1548884 h 6132967"/>
              <a:gd name="connsiteX600" fmla="*/ 4381636 w 5323222"/>
              <a:gd name="connsiteY600" fmla="*/ 1535933 h 6132967"/>
              <a:gd name="connsiteX601" fmla="*/ 4375844 w 5323222"/>
              <a:gd name="connsiteY601" fmla="*/ 1522982 h 6132967"/>
              <a:gd name="connsiteX602" fmla="*/ 4369762 w 5323222"/>
              <a:gd name="connsiteY602" fmla="*/ 1510138 h 6132967"/>
              <a:gd name="connsiteX603" fmla="*/ 4363211 w 5323222"/>
              <a:gd name="connsiteY603" fmla="*/ 1497797 h 6132967"/>
              <a:gd name="connsiteX604" fmla="*/ 4356157 w 5323222"/>
              <a:gd name="connsiteY604" fmla="*/ 1484986 h 6132967"/>
              <a:gd name="connsiteX605" fmla="*/ 4349499 w 5323222"/>
              <a:gd name="connsiteY605" fmla="*/ 1472357 h 6132967"/>
              <a:gd name="connsiteX606" fmla="*/ 4342157 w 5323222"/>
              <a:gd name="connsiteY606" fmla="*/ 1459652 h 6132967"/>
              <a:gd name="connsiteX607" fmla="*/ 4334344 w 5323222"/>
              <a:gd name="connsiteY607" fmla="*/ 1447451 h 6132967"/>
              <a:gd name="connsiteX608" fmla="*/ 4326136 w 5323222"/>
              <a:gd name="connsiteY608" fmla="*/ 1435069 h 6132967"/>
              <a:gd name="connsiteX609" fmla="*/ 4317458 w 5323222"/>
              <a:gd name="connsiteY609" fmla="*/ 1423190 h 6132967"/>
              <a:gd name="connsiteX610" fmla="*/ 4309175 w 5323222"/>
              <a:gd name="connsiteY610" fmla="*/ 1411491 h 6132967"/>
              <a:gd name="connsiteX611" fmla="*/ 4300209 w 5323222"/>
              <a:gd name="connsiteY611" fmla="*/ 1399719 h 6132967"/>
              <a:gd name="connsiteX612" fmla="*/ 4291243 w 5323222"/>
              <a:gd name="connsiteY612" fmla="*/ 1387946 h 6132967"/>
              <a:gd name="connsiteX613" fmla="*/ 4281988 w 5323222"/>
              <a:gd name="connsiteY613" fmla="*/ 1376280 h 6132967"/>
              <a:gd name="connsiteX614" fmla="*/ 4272551 w 5323222"/>
              <a:gd name="connsiteY614" fmla="*/ 1365010 h 6132967"/>
              <a:gd name="connsiteX615" fmla="*/ 4263114 w 5323222"/>
              <a:gd name="connsiteY615" fmla="*/ 1353741 h 6132967"/>
              <a:gd name="connsiteX616" fmla="*/ 4252994 w 5323222"/>
              <a:gd name="connsiteY616" fmla="*/ 1342395 h 6132967"/>
              <a:gd name="connsiteX617" fmla="*/ 4242981 w 5323222"/>
              <a:gd name="connsiteY617" fmla="*/ 1331340 h 6132967"/>
              <a:gd name="connsiteX618" fmla="*/ 4232786 w 5323222"/>
              <a:gd name="connsiteY618" fmla="*/ 1320680 h 6132967"/>
              <a:gd name="connsiteX619" fmla="*/ 4222303 w 5323222"/>
              <a:gd name="connsiteY619" fmla="*/ 1310127 h 6132967"/>
              <a:gd name="connsiteX620" fmla="*/ 4211423 w 5323222"/>
              <a:gd name="connsiteY620" fmla="*/ 1299393 h 6132967"/>
              <a:gd name="connsiteX621" fmla="*/ 4200363 w 5323222"/>
              <a:gd name="connsiteY621" fmla="*/ 1289054 h 6132967"/>
              <a:gd name="connsiteX622" fmla="*/ 4189590 w 5323222"/>
              <a:gd name="connsiteY622" fmla="*/ 1278608 h 6132967"/>
              <a:gd name="connsiteX623" fmla="*/ 4177953 w 5323222"/>
              <a:gd name="connsiteY623" fmla="*/ 1268483 h 6132967"/>
              <a:gd name="connsiteX624" fmla="*/ 4166711 w 5323222"/>
              <a:gd name="connsiteY624" fmla="*/ 1258541 h 6132967"/>
              <a:gd name="connsiteX625" fmla="*/ 4154785 w 5323222"/>
              <a:gd name="connsiteY625" fmla="*/ 1248524 h 6132967"/>
              <a:gd name="connsiteX626" fmla="*/ 4142966 w 5323222"/>
              <a:gd name="connsiteY626" fmla="*/ 1238795 h 6132967"/>
              <a:gd name="connsiteX627" fmla="*/ 4130570 w 5323222"/>
              <a:gd name="connsiteY627" fmla="*/ 1229280 h 6132967"/>
              <a:gd name="connsiteX628" fmla="*/ 4118677 w 5323222"/>
              <a:gd name="connsiteY628" fmla="*/ 1220235 h 6132967"/>
              <a:gd name="connsiteX629" fmla="*/ 4106099 w 5323222"/>
              <a:gd name="connsiteY629" fmla="*/ 1211116 h 6132967"/>
              <a:gd name="connsiteX630" fmla="*/ 4093523 w 5323222"/>
              <a:gd name="connsiteY630" fmla="*/ 1201997 h 6132967"/>
              <a:gd name="connsiteX631" fmla="*/ 4080368 w 5323222"/>
              <a:gd name="connsiteY631" fmla="*/ 1193092 h 6132967"/>
              <a:gd name="connsiteX632" fmla="*/ 4067031 w 5323222"/>
              <a:gd name="connsiteY632" fmla="*/ 1184583 h 6132967"/>
              <a:gd name="connsiteX633" fmla="*/ 4053984 w 5323222"/>
              <a:gd name="connsiteY633" fmla="*/ 1175967 h 6132967"/>
              <a:gd name="connsiteX634" fmla="*/ 4040574 w 5323222"/>
              <a:gd name="connsiteY634" fmla="*/ 1168142 h 6132967"/>
              <a:gd name="connsiteX635" fmla="*/ 4026662 w 5323222"/>
              <a:gd name="connsiteY635" fmla="*/ 1159847 h 6132967"/>
              <a:gd name="connsiteX636" fmla="*/ 4013144 w 5323222"/>
              <a:gd name="connsiteY636" fmla="*/ 1151734 h 6132967"/>
              <a:gd name="connsiteX637" fmla="*/ 3999157 w 5323222"/>
              <a:gd name="connsiteY637" fmla="*/ 1144123 h 6132967"/>
              <a:gd name="connsiteX638" fmla="*/ 3984593 w 5323222"/>
              <a:gd name="connsiteY638" fmla="*/ 1136727 h 6132967"/>
              <a:gd name="connsiteX639" fmla="*/ 3970424 w 5323222"/>
              <a:gd name="connsiteY639" fmla="*/ 1129511 h 6132967"/>
              <a:gd name="connsiteX640" fmla="*/ 3955572 w 5323222"/>
              <a:gd name="connsiteY640" fmla="*/ 1122222 h 6132967"/>
              <a:gd name="connsiteX641" fmla="*/ 3940429 w 5323222"/>
              <a:gd name="connsiteY641" fmla="*/ 1115039 h 6132967"/>
              <a:gd name="connsiteX642" fmla="*/ 3925289 w 5323222"/>
              <a:gd name="connsiteY642" fmla="*/ 1107857 h 6132967"/>
              <a:gd name="connsiteX643" fmla="*/ 3909965 w 5323222"/>
              <a:gd name="connsiteY643" fmla="*/ 1101070 h 6132967"/>
              <a:gd name="connsiteX644" fmla="*/ 3894643 w 5323222"/>
              <a:gd name="connsiteY644" fmla="*/ 1094284 h 6132967"/>
              <a:gd name="connsiteX645" fmla="*/ 3879139 w 5323222"/>
              <a:gd name="connsiteY645" fmla="*/ 1087893 h 6132967"/>
              <a:gd name="connsiteX646" fmla="*/ 3863238 w 5323222"/>
              <a:gd name="connsiteY646" fmla="*/ 1081320 h 6132967"/>
              <a:gd name="connsiteX647" fmla="*/ 3847158 w 5323222"/>
              <a:gd name="connsiteY647" fmla="*/ 1075144 h 6132967"/>
              <a:gd name="connsiteX648" fmla="*/ 3831183 w 5323222"/>
              <a:gd name="connsiteY648" fmla="*/ 1069255 h 6132967"/>
              <a:gd name="connsiteX649" fmla="*/ 3814814 w 5323222"/>
              <a:gd name="connsiteY649" fmla="*/ 1063186 h 6132967"/>
              <a:gd name="connsiteX650" fmla="*/ 3798551 w 5323222"/>
              <a:gd name="connsiteY650" fmla="*/ 1057404 h 6132967"/>
              <a:gd name="connsiteX651" fmla="*/ 3781999 w 5323222"/>
              <a:gd name="connsiteY651" fmla="*/ 1051731 h 6132967"/>
              <a:gd name="connsiteX652" fmla="*/ 3765374 w 5323222"/>
              <a:gd name="connsiteY652" fmla="*/ 1046740 h 6132967"/>
              <a:gd name="connsiteX653" fmla="*/ 3748246 w 5323222"/>
              <a:gd name="connsiteY653" fmla="*/ 1041281 h 6132967"/>
              <a:gd name="connsiteX654" fmla="*/ 3731331 w 5323222"/>
              <a:gd name="connsiteY654" fmla="*/ 1036398 h 6132967"/>
              <a:gd name="connsiteX655" fmla="*/ 3714129 w 5323222"/>
              <a:gd name="connsiteY655" fmla="*/ 1031622 h 6132967"/>
              <a:gd name="connsiteX656" fmla="*/ 3696927 w 5323222"/>
              <a:gd name="connsiteY656" fmla="*/ 1026847 h 6132967"/>
              <a:gd name="connsiteX657" fmla="*/ 3679543 w 5323222"/>
              <a:gd name="connsiteY657" fmla="*/ 1022466 h 6132967"/>
              <a:gd name="connsiteX658" fmla="*/ 3662266 w 5323222"/>
              <a:gd name="connsiteY658" fmla="*/ 1018375 h 6132967"/>
              <a:gd name="connsiteX659" fmla="*/ 3644594 w 5323222"/>
              <a:gd name="connsiteY659" fmla="*/ 1014102 h 6132967"/>
              <a:gd name="connsiteX660" fmla="*/ 3626740 w 5323222"/>
              <a:gd name="connsiteY660" fmla="*/ 1010225 h 6132967"/>
              <a:gd name="connsiteX661" fmla="*/ 3609100 w 5323222"/>
              <a:gd name="connsiteY661" fmla="*/ 1006925 h 6132967"/>
              <a:gd name="connsiteX662" fmla="*/ 3591065 w 5323222"/>
              <a:gd name="connsiteY662" fmla="*/ 1003443 h 6132967"/>
              <a:gd name="connsiteX663" fmla="*/ 3572741 w 5323222"/>
              <a:gd name="connsiteY663" fmla="*/ 1000068 h 6132967"/>
              <a:gd name="connsiteX664" fmla="*/ 3554920 w 5323222"/>
              <a:gd name="connsiteY664" fmla="*/ 997163 h 6132967"/>
              <a:gd name="connsiteX665" fmla="*/ 3536522 w 5323222"/>
              <a:gd name="connsiteY665" fmla="*/ 994473 h 6132967"/>
              <a:gd name="connsiteX666" fmla="*/ 3518231 w 5323222"/>
              <a:gd name="connsiteY666" fmla="*/ 992071 h 6132967"/>
              <a:gd name="connsiteX667" fmla="*/ 3499651 w 5323222"/>
              <a:gd name="connsiteY667" fmla="*/ 989777 h 6132967"/>
              <a:gd name="connsiteX668" fmla="*/ 3481071 w 5323222"/>
              <a:gd name="connsiteY668" fmla="*/ 987482 h 6132967"/>
              <a:gd name="connsiteX669" fmla="*/ 3462418 w 5323222"/>
              <a:gd name="connsiteY669" fmla="*/ 985872 h 6132967"/>
              <a:gd name="connsiteX670" fmla="*/ 3443657 w 5323222"/>
              <a:gd name="connsiteY670" fmla="*/ 983972 h 6132967"/>
              <a:gd name="connsiteX671" fmla="*/ 3404223 w 5323222"/>
              <a:gd name="connsiteY671" fmla="*/ 981213 h 6132967"/>
              <a:gd name="connsiteX672" fmla="*/ 3364713 w 5323222"/>
              <a:gd name="connsiteY672" fmla="*/ 979137 h 6132967"/>
              <a:gd name="connsiteX673" fmla="*/ 3325130 w 5323222"/>
              <a:gd name="connsiteY673" fmla="*/ 977745 h 6132967"/>
              <a:gd name="connsiteX674" fmla="*/ 3291515 w 5323222"/>
              <a:gd name="connsiteY674" fmla="*/ 976999 h 6132967"/>
              <a:gd name="connsiteX675" fmla="*/ 3296895 w 5323222"/>
              <a:gd name="connsiteY675" fmla="*/ 974743 h 6132967"/>
              <a:gd name="connsiteX676" fmla="*/ 3308195 w 5323222"/>
              <a:gd name="connsiteY676" fmla="*/ 970192 h 6132967"/>
              <a:gd name="connsiteX677" fmla="*/ 3319396 w 5323222"/>
              <a:gd name="connsiteY677" fmla="*/ 965856 h 6132967"/>
              <a:gd name="connsiteX678" fmla="*/ 3330754 w 5323222"/>
              <a:gd name="connsiteY678" fmla="*/ 961461 h 6132967"/>
              <a:gd name="connsiteX679" fmla="*/ 3342013 w 5323222"/>
              <a:gd name="connsiteY679" fmla="*/ 957282 h 6132967"/>
              <a:gd name="connsiteX680" fmla="*/ 3358062 w 5323222"/>
              <a:gd name="connsiteY680" fmla="*/ 951146 h 6132967"/>
              <a:gd name="connsiteX681" fmla="*/ 3373955 w 5323222"/>
              <a:gd name="connsiteY681" fmla="*/ 945068 h 6132967"/>
              <a:gd name="connsiteX682" fmla="*/ 3389575 w 5323222"/>
              <a:gd name="connsiteY682" fmla="*/ 938735 h 6132967"/>
              <a:gd name="connsiteX683" fmla="*/ 3404981 w 5323222"/>
              <a:gd name="connsiteY683" fmla="*/ 932305 h 6132967"/>
              <a:gd name="connsiteX684" fmla="*/ 3420172 w 5323222"/>
              <a:gd name="connsiteY684" fmla="*/ 925776 h 6132967"/>
              <a:gd name="connsiteX685" fmla="*/ 3435305 w 5323222"/>
              <a:gd name="connsiteY685" fmla="*/ 919090 h 6132967"/>
              <a:gd name="connsiteX686" fmla="*/ 3449639 w 5323222"/>
              <a:gd name="connsiteY686" fmla="*/ 912167 h 6132967"/>
              <a:gd name="connsiteX687" fmla="*/ 3464186 w 5323222"/>
              <a:gd name="connsiteY687" fmla="*/ 905343 h 6132967"/>
              <a:gd name="connsiteX688" fmla="*/ 3478404 w 5323222"/>
              <a:gd name="connsiteY688" fmla="*/ 898108 h 6132967"/>
              <a:gd name="connsiteX689" fmla="*/ 3492308 w 5323222"/>
              <a:gd name="connsiteY689" fmla="*/ 890989 h 6132967"/>
              <a:gd name="connsiteX690" fmla="*/ 3505941 w 5323222"/>
              <a:gd name="connsiteY690" fmla="*/ 883615 h 6132967"/>
              <a:gd name="connsiteX691" fmla="*/ 3519301 w 5323222"/>
              <a:gd name="connsiteY691" fmla="*/ 875986 h 6132967"/>
              <a:gd name="connsiteX692" fmla="*/ 3532445 w 5323222"/>
              <a:gd name="connsiteY692" fmla="*/ 868260 h 6132967"/>
              <a:gd name="connsiteX693" fmla="*/ 3545377 w 5323222"/>
              <a:gd name="connsiteY693" fmla="*/ 860434 h 6132967"/>
              <a:gd name="connsiteX694" fmla="*/ 3557664 w 5323222"/>
              <a:gd name="connsiteY694" fmla="*/ 852314 h 6132967"/>
              <a:gd name="connsiteX695" fmla="*/ 3570108 w 5323222"/>
              <a:gd name="connsiteY695" fmla="*/ 844136 h 6132967"/>
              <a:gd name="connsiteX696" fmla="*/ 3582123 w 5323222"/>
              <a:gd name="connsiteY696" fmla="*/ 835761 h 6132967"/>
              <a:gd name="connsiteX697" fmla="*/ 3593767 w 5323222"/>
              <a:gd name="connsiteY697" fmla="*/ 827346 h 6132967"/>
              <a:gd name="connsiteX698" fmla="*/ 3604924 w 5323222"/>
              <a:gd name="connsiteY698" fmla="*/ 818578 h 6132967"/>
              <a:gd name="connsiteX699" fmla="*/ 3616082 w 5323222"/>
              <a:gd name="connsiteY699" fmla="*/ 809810 h 6132967"/>
              <a:gd name="connsiteX700" fmla="*/ 3626966 w 5323222"/>
              <a:gd name="connsiteY700" fmla="*/ 800787 h 6132967"/>
              <a:gd name="connsiteX701" fmla="*/ 3637266 w 5323222"/>
              <a:gd name="connsiteY701" fmla="*/ 791625 h 6132967"/>
              <a:gd name="connsiteX702" fmla="*/ 3647508 w 5323222"/>
              <a:gd name="connsiteY702" fmla="*/ 782307 h 6132967"/>
              <a:gd name="connsiteX703" fmla="*/ 3657106 w 5323222"/>
              <a:gd name="connsiteY703" fmla="*/ 772695 h 6132967"/>
              <a:gd name="connsiteX704" fmla="*/ 3666704 w 5323222"/>
              <a:gd name="connsiteY704" fmla="*/ 763081 h 6132967"/>
              <a:gd name="connsiteX705" fmla="*/ 3675815 w 5323222"/>
              <a:gd name="connsiteY705" fmla="*/ 753116 h 6132967"/>
              <a:gd name="connsiteX706" fmla="*/ 3684712 w 5323222"/>
              <a:gd name="connsiteY706" fmla="*/ 743052 h 6132967"/>
              <a:gd name="connsiteX707" fmla="*/ 3693023 w 5323222"/>
              <a:gd name="connsiteY707" fmla="*/ 732849 h 6132967"/>
              <a:gd name="connsiteX708" fmla="*/ 3701219 w 5323222"/>
              <a:gd name="connsiteY708" fmla="*/ 722333 h 6132967"/>
              <a:gd name="connsiteX709" fmla="*/ 3709044 w 5323222"/>
              <a:gd name="connsiteY709" fmla="*/ 711778 h 6132967"/>
              <a:gd name="connsiteX710" fmla="*/ 3716382 w 5323222"/>
              <a:gd name="connsiteY710" fmla="*/ 700869 h 6132967"/>
              <a:gd name="connsiteX711" fmla="*/ 3723505 w 5323222"/>
              <a:gd name="connsiteY711" fmla="*/ 689862 h 6132967"/>
              <a:gd name="connsiteX712" fmla="*/ 3726844 w 5323222"/>
              <a:gd name="connsiteY712" fmla="*/ 683996 h 6132967"/>
              <a:gd name="connsiteX713" fmla="*/ 3730396 w 5323222"/>
              <a:gd name="connsiteY713" fmla="*/ 678229 h 6132967"/>
              <a:gd name="connsiteX714" fmla="*/ 3733579 w 5323222"/>
              <a:gd name="connsiteY714" fmla="*/ 672421 h 6132967"/>
              <a:gd name="connsiteX715" fmla="*/ 3736917 w 5323222"/>
              <a:gd name="connsiteY715" fmla="*/ 666556 h 6132967"/>
              <a:gd name="connsiteX716" fmla="*/ 3740041 w 5323222"/>
              <a:gd name="connsiteY716" fmla="*/ 660592 h 6132967"/>
              <a:gd name="connsiteX717" fmla="*/ 3742950 w 5323222"/>
              <a:gd name="connsiteY717" fmla="*/ 654530 h 6132967"/>
              <a:gd name="connsiteX718" fmla="*/ 3746074 w 5323222"/>
              <a:gd name="connsiteY718" fmla="*/ 648566 h 6132967"/>
              <a:gd name="connsiteX719" fmla="*/ 3748827 w 5323222"/>
              <a:gd name="connsiteY719" fmla="*/ 642562 h 6132967"/>
              <a:gd name="connsiteX720" fmla="*/ 3751580 w 5323222"/>
              <a:gd name="connsiteY720" fmla="*/ 636558 h 6132967"/>
              <a:gd name="connsiteX721" fmla="*/ 3754217 w 5323222"/>
              <a:gd name="connsiteY721" fmla="*/ 630241 h 6132967"/>
              <a:gd name="connsiteX722" fmla="*/ 3756756 w 5323222"/>
              <a:gd name="connsiteY722" fmla="*/ 624139 h 6132967"/>
              <a:gd name="connsiteX723" fmla="*/ 3759236 w 5323222"/>
              <a:gd name="connsiteY723" fmla="*/ 617880 h 6132967"/>
              <a:gd name="connsiteX724" fmla="*/ 3761503 w 5323222"/>
              <a:gd name="connsiteY724" fmla="*/ 611522 h 6132967"/>
              <a:gd name="connsiteX725" fmla="*/ 3763827 w 5323222"/>
              <a:gd name="connsiteY725" fmla="*/ 605322 h 6132967"/>
              <a:gd name="connsiteX726" fmla="*/ 3765937 w 5323222"/>
              <a:gd name="connsiteY726" fmla="*/ 599022 h 6132967"/>
              <a:gd name="connsiteX727" fmla="*/ 3768145 w 5323222"/>
              <a:gd name="connsiteY727" fmla="*/ 592510 h 6132967"/>
              <a:gd name="connsiteX728" fmla="*/ 3769884 w 5323222"/>
              <a:gd name="connsiteY728" fmla="*/ 586170 h 6132967"/>
              <a:gd name="connsiteX729" fmla="*/ 3771936 w 5323222"/>
              <a:gd name="connsiteY729" fmla="*/ 579714 h 6132967"/>
              <a:gd name="connsiteX730" fmla="*/ 3773402 w 5323222"/>
              <a:gd name="connsiteY730" fmla="*/ 573120 h 6132967"/>
              <a:gd name="connsiteX731" fmla="*/ 3775298 w 5323222"/>
              <a:gd name="connsiteY731" fmla="*/ 566723 h 6132967"/>
              <a:gd name="connsiteX732" fmla="*/ 3776608 w 5323222"/>
              <a:gd name="connsiteY732" fmla="*/ 560187 h 6132967"/>
              <a:gd name="connsiteX733" fmla="*/ 3778016 w 5323222"/>
              <a:gd name="connsiteY733" fmla="*/ 553437 h 6132967"/>
              <a:gd name="connsiteX734" fmla="*/ 3779326 w 5323222"/>
              <a:gd name="connsiteY734" fmla="*/ 546900 h 6132967"/>
              <a:gd name="connsiteX735" fmla="*/ 3780579 w 5323222"/>
              <a:gd name="connsiteY735" fmla="*/ 540208 h 6132967"/>
              <a:gd name="connsiteX736" fmla="*/ 3781460 w 5323222"/>
              <a:gd name="connsiteY736" fmla="*/ 533475 h 6132967"/>
              <a:gd name="connsiteX737" fmla="*/ 3782341 w 5323222"/>
              <a:gd name="connsiteY737" fmla="*/ 526743 h 6132967"/>
              <a:gd name="connsiteX738" fmla="*/ 3783379 w 5323222"/>
              <a:gd name="connsiteY738" fmla="*/ 519952 h 6132967"/>
              <a:gd name="connsiteX739" fmla="*/ 3783889 w 5323222"/>
              <a:gd name="connsiteY739" fmla="*/ 513179 h 6132967"/>
              <a:gd name="connsiteX740" fmla="*/ 3784556 w 5323222"/>
              <a:gd name="connsiteY740" fmla="*/ 506349 h 6132967"/>
              <a:gd name="connsiteX741" fmla="*/ 3785008 w 5323222"/>
              <a:gd name="connsiteY741" fmla="*/ 499419 h 6132967"/>
              <a:gd name="connsiteX742" fmla="*/ 3785363 w 5323222"/>
              <a:gd name="connsiteY742" fmla="*/ 492704 h 6132967"/>
              <a:gd name="connsiteX743" fmla="*/ 3785444 w 5323222"/>
              <a:gd name="connsiteY743" fmla="*/ 485734 h 6132967"/>
              <a:gd name="connsiteX744" fmla="*/ 3785682 w 5323222"/>
              <a:gd name="connsiteY744" fmla="*/ 478707 h 6132967"/>
              <a:gd name="connsiteX745" fmla="*/ 3785549 w 5323222"/>
              <a:gd name="connsiteY745" fmla="*/ 471639 h 6132967"/>
              <a:gd name="connsiteX746" fmla="*/ 3785475 w 5323222"/>
              <a:gd name="connsiteY746" fmla="*/ 464727 h 6132967"/>
              <a:gd name="connsiteX747" fmla="*/ 3785400 w 5323222"/>
              <a:gd name="connsiteY747" fmla="*/ 457816 h 6132967"/>
              <a:gd name="connsiteX748" fmla="*/ 3784896 w 5323222"/>
              <a:gd name="connsiteY748" fmla="*/ 450708 h 6132967"/>
              <a:gd name="connsiteX749" fmla="*/ 3784294 w 5323222"/>
              <a:gd name="connsiteY749" fmla="*/ 443814 h 6132967"/>
              <a:gd name="connsiteX750" fmla="*/ 3783634 w 5323222"/>
              <a:gd name="connsiteY750" fmla="*/ 436764 h 6132967"/>
              <a:gd name="connsiteX751" fmla="*/ 3783131 w 5323222"/>
              <a:gd name="connsiteY751" fmla="*/ 429656 h 6132967"/>
              <a:gd name="connsiteX752" fmla="*/ 3782100 w 5323222"/>
              <a:gd name="connsiteY752" fmla="*/ 422565 h 6132967"/>
              <a:gd name="connsiteX753" fmla="*/ 3781127 w 5323222"/>
              <a:gd name="connsiteY753" fmla="*/ 415631 h 6132967"/>
              <a:gd name="connsiteX754" fmla="*/ 3779940 w 5323222"/>
              <a:gd name="connsiteY754" fmla="*/ 408599 h 6132967"/>
              <a:gd name="connsiteX755" fmla="*/ 3778752 w 5323222"/>
              <a:gd name="connsiteY755" fmla="*/ 401567 h 6132967"/>
              <a:gd name="connsiteX756" fmla="*/ 3777351 w 5323222"/>
              <a:gd name="connsiteY756" fmla="*/ 394436 h 6132967"/>
              <a:gd name="connsiteX757" fmla="*/ 3775949 w 5323222"/>
              <a:gd name="connsiteY757" fmla="*/ 387306 h 6132967"/>
              <a:gd name="connsiteX758" fmla="*/ 3774234 w 5323222"/>
              <a:gd name="connsiteY758" fmla="*/ 380291 h 6132967"/>
              <a:gd name="connsiteX759" fmla="*/ 3772520 w 5323222"/>
              <a:gd name="connsiteY759" fmla="*/ 373276 h 6132967"/>
              <a:gd name="connsiteX760" fmla="*/ 3770649 w 5323222"/>
              <a:gd name="connsiteY760" fmla="*/ 366320 h 6132967"/>
              <a:gd name="connsiteX761" fmla="*/ 3768622 w 5323222"/>
              <a:gd name="connsiteY761" fmla="*/ 359421 h 6132967"/>
              <a:gd name="connsiteX762" fmla="*/ 3766479 w 5323222"/>
              <a:gd name="connsiteY762" fmla="*/ 352210 h 6132967"/>
              <a:gd name="connsiteX763" fmla="*/ 3764238 w 5323222"/>
              <a:gd name="connsiteY763" fmla="*/ 345213 h 6132967"/>
              <a:gd name="connsiteX764" fmla="*/ 3761782 w 5323222"/>
              <a:gd name="connsiteY764" fmla="*/ 338118 h 6132967"/>
              <a:gd name="connsiteX765" fmla="*/ 3759227 w 5323222"/>
              <a:gd name="connsiteY765" fmla="*/ 331238 h 6132967"/>
              <a:gd name="connsiteX766" fmla="*/ 3756615 w 5323222"/>
              <a:gd name="connsiteY766" fmla="*/ 324200 h 6132967"/>
              <a:gd name="connsiteX767" fmla="*/ 3753631 w 5323222"/>
              <a:gd name="connsiteY767" fmla="*/ 317123 h 6132967"/>
              <a:gd name="connsiteX768" fmla="*/ 3750707 w 5323222"/>
              <a:gd name="connsiteY768" fmla="*/ 310202 h 6132967"/>
              <a:gd name="connsiteX769" fmla="*/ 3747567 w 5323222"/>
              <a:gd name="connsiteY769" fmla="*/ 303183 h 6132967"/>
              <a:gd name="connsiteX770" fmla="*/ 3744427 w 5323222"/>
              <a:gd name="connsiteY770" fmla="*/ 296164 h 6132967"/>
              <a:gd name="connsiteX771" fmla="*/ 3741131 w 5323222"/>
              <a:gd name="connsiteY771" fmla="*/ 289203 h 6132967"/>
              <a:gd name="connsiteX772" fmla="*/ 3737580 w 5323222"/>
              <a:gd name="connsiteY772" fmla="*/ 282514 h 6132967"/>
              <a:gd name="connsiteX773" fmla="*/ 3733757 w 5323222"/>
              <a:gd name="connsiteY773" fmla="*/ 275570 h 6132967"/>
              <a:gd name="connsiteX774" fmla="*/ 3730149 w 5323222"/>
              <a:gd name="connsiteY774" fmla="*/ 268725 h 6132967"/>
              <a:gd name="connsiteX775" fmla="*/ 3726169 w 5323222"/>
              <a:gd name="connsiteY775" fmla="*/ 261839 h 6132967"/>
              <a:gd name="connsiteX776" fmla="*/ 3721935 w 5323222"/>
              <a:gd name="connsiteY776" fmla="*/ 255227 h 6132967"/>
              <a:gd name="connsiteX777" fmla="*/ 3717486 w 5323222"/>
              <a:gd name="connsiteY777" fmla="*/ 248516 h 6132967"/>
              <a:gd name="connsiteX778" fmla="*/ 3712783 w 5323222"/>
              <a:gd name="connsiteY778" fmla="*/ 242077 h 6132967"/>
              <a:gd name="connsiteX779" fmla="*/ 3708294 w 5323222"/>
              <a:gd name="connsiteY779" fmla="*/ 235736 h 6132967"/>
              <a:gd name="connsiteX780" fmla="*/ 3703434 w 5323222"/>
              <a:gd name="connsiteY780" fmla="*/ 229356 h 6132967"/>
              <a:gd name="connsiteX781" fmla="*/ 3698575 w 5323222"/>
              <a:gd name="connsiteY781" fmla="*/ 222975 h 6132967"/>
              <a:gd name="connsiteX782" fmla="*/ 3693558 w 5323222"/>
              <a:gd name="connsiteY782" fmla="*/ 216652 h 6132967"/>
              <a:gd name="connsiteX783" fmla="*/ 3688444 w 5323222"/>
              <a:gd name="connsiteY783" fmla="*/ 210545 h 6132967"/>
              <a:gd name="connsiteX784" fmla="*/ 3683329 w 5323222"/>
              <a:gd name="connsiteY784" fmla="*/ 204436 h 6132967"/>
              <a:gd name="connsiteX785" fmla="*/ 3677844 w 5323222"/>
              <a:gd name="connsiteY785" fmla="*/ 198287 h 6132967"/>
              <a:gd name="connsiteX786" fmla="*/ 3672417 w 5323222"/>
              <a:gd name="connsiteY786" fmla="*/ 192296 h 6132967"/>
              <a:gd name="connsiteX787" fmla="*/ 3666891 w 5323222"/>
              <a:gd name="connsiteY787" fmla="*/ 186518 h 6132967"/>
              <a:gd name="connsiteX788" fmla="*/ 3661209 w 5323222"/>
              <a:gd name="connsiteY788" fmla="*/ 180798 h 6132967"/>
              <a:gd name="connsiteX789" fmla="*/ 3655313 w 5323222"/>
              <a:gd name="connsiteY789" fmla="*/ 174980 h 6132967"/>
              <a:gd name="connsiteX790" fmla="*/ 3649318 w 5323222"/>
              <a:gd name="connsiteY790" fmla="*/ 169377 h 6132967"/>
              <a:gd name="connsiteX791" fmla="*/ 3643480 w 5323222"/>
              <a:gd name="connsiteY791" fmla="*/ 163715 h 6132967"/>
              <a:gd name="connsiteX792" fmla="*/ 3637173 w 5323222"/>
              <a:gd name="connsiteY792" fmla="*/ 158228 h 6132967"/>
              <a:gd name="connsiteX793" fmla="*/ 3631079 w 5323222"/>
              <a:gd name="connsiteY793" fmla="*/ 152839 h 6132967"/>
              <a:gd name="connsiteX794" fmla="*/ 3624615 w 5323222"/>
              <a:gd name="connsiteY794" fmla="*/ 147410 h 6132967"/>
              <a:gd name="connsiteX795" fmla="*/ 3618210 w 5323222"/>
              <a:gd name="connsiteY795" fmla="*/ 142136 h 6132967"/>
              <a:gd name="connsiteX796" fmla="*/ 3611491 w 5323222"/>
              <a:gd name="connsiteY796" fmla="*/ 136980 h 6132967"/>
              <a:gd name="connsiteX797" fmla="*/ 3605046 w 5323222"/>
              <a:gd name="connsiteY797" fmla="*/ 132077 h 6132967"/>
              <a:gd name="connsiteX798" fmla="*/ 3598228 w 5323222"/>
              <a:gd name="connsiteY798" fmla="*/ 127135 h 6132967"/>
              <a:gd name="connsiteX799" fmla="*/ 3591412 w 5323222"/>
              <a:gd name="connsiteY799" fmla="*/ 122193 h 6132967"/>
              <a:gd name="connsiteX800" fmla="*/ 3584282 w 5323222"/>
              <a:gd name="connsiteY800" fmla="*/ 117367 h 6132967"/>
              <a:gd name="connsiteX801" fmla="*/ 3577054 w 5323222"/>
              <a:gd name="connsiteY801" fmla="*/ 112755 h 6132967"/>
              <a:gd name="connsiteX802" fmla="*/ 3569982 w 5323222"/>
              <a:gd name="connsiteY802" fmla="*/ 108084 h 6132967"/>
              <a:gd name="connsiteX803" fmla="*/ 3562714 w 5323222"/>
              <a:gd name="connsiteY803" fmla="*/ 103843 h 6132967"/>
              <a:gd name="connsiteX804" fmla="*/ 3555174 w 5323222"/>
              <a:gd name="connsiteY804" fmla="*/ 99348 h 6132967"/>
              <a:gd name="connsiteX805" fmla="*/ 3547847 w 5323222"/>
              <a:gd name="connsiteY805" fmla="*/ 94950 h 6132967"/>
              <a:gd name="connsiteX806" fmla="*/ 3540266 w 5323222"/>
              <a:gd name="connsiteY806" fmla="*/ 90825 h 6132967"/>
              <a:gd name="connsiteX807" fmla="*/ 3532373 w 5323222"/>
              <a:gd name="connsiteY807" fmla="*/ 86817 h 6132967"/>
              <a:gd name="connsiteX808" fmla="*/ 3524693 w 5323222"/>
              <a:gd name="connsiteY808" fmla="*/ 82906 h 6132967"/>
              <a:gd name="connsiteX809" fmla="*/ 3516643 w 5323222"/>
              <a:gd name="connsiteY809" fmla="*/ 78955 h 6132967"/>
              <a:gd name="connsiteX810" fmla="*/ 3508437 w 5323222"/>
              <a:gd name="connsiteY810" fmla="*/ 75062 h 6132967"/>
              <a:gd name="connsiteX811" fmla="*/ 3500231 w 5323222"/>
              <a:gd name="connsiteY811" fmla="*/ 71170 h 6132967"/>
              <a:gd name="connsiteX812" fmla="*/ 3491926 w 5323222"/>
              <a:gd name="connsiteY812" fmla="*/ 67491 h 6132967"/>
              <a:gd name="connsiteX813" fmla="*/ 3483620 w 5323222"/>
              <a:gd name="connsiteY813" fmla="*/ 63813 h 6132967"/>
              <a:gd name="connsiteX814" fmla="*/ 3475218 w 5323222"/>
              <a:gd name="connsiteY814" fmla="*/ 60349 h 6132967"/>
              <a:gd name="connsiteX815" fmla="*/ 3466600 w 5323222"/>
              <a:gd name="connsiteY815" fmla="*/ 56787 h 6132967"/>
              <a:gd name="connsiteX816" fmla="*/ 3457884 w 5323222"/>
              <a:gd name="connsiteY816" fmla="*/ 53439 h 6132967"/>
              <a:gd name="connsiteX817" fmla="*/ 3449226 w 5323222"/>
              <a:gd name="connsiteY817" fmla="*/ 50248 h 6132967"/>
              <a:gd name="connsiteX818" fmla="*/ 3440354 w 5323222"/>
              <a:gd name="connsiteY818" fmla="*/ 46958 h 6132967"/>
              <a:gd name="connsiteX819" fmla="*/ 3431540 w 5323222"/>
              <a:gd name="connsiteY819" fmla="*/ 43825 h 6132967"/>
              <a:gd name="connsiteX820" fmla="*/ 3422569 w 5323222"/>
              <a:gd name="connsiteY820" fmla="*/ 40750 h 6132967"/>
              <a:gd name="connsiteX821" fmla="*/ 3413558 w 5323222"/>
              <a:gd name="connsiteY821" fmla="*/ 38045 h 6132967"/>
              <a:gd name="connsiteX822" fmla="*/ 3404275 w 5323222"/>
              <a:gd name="connsiteY822" fmla="*/ 35086 h 6132967"/>
              <a:gd name="connsiteX823" fmla="*/ 3395107 w 5323222"/>
              <a:gd name="connsiteY823" fmla="*/ 32439 h 6132967"/>
              <a:gd name="connsiteX824" fmla="*/ 3385784 w 5323222"/>
              <a:gd name="connsiteY824" fmla="*/ 29851 h 6132967"/>
              <a:gd name="connsiteX825" fmla="*/ 3376461 w 5323222"/>
              <a:gd name="connsiteY825" fmla="*/ 27263 h 6132967"/>
              <a:gd name="connsiteX826" fmla="*/ 3367039 w 5323222"/>
              <a:gd name="connsiteY826" fmla="*/ 24889 h 6132967"/>
              <a:gd name="connsiteX827" fmla="*/ 3357675 w 5323222"/>
              <a:gd name="connsiteY827" fmla="*/ 22671 h 6132967"/>
              <a:gd name="connsiteX828" fmla="*/ 3348096 w 5323222"/>
              <a:gd name="connsiteY828" fmla="*/ 20355 h 6132967"/>
              <a:gd name="connsiteX829" fmla="*/ 3338420 w 5323222"/>
              <a:gd name="connsiteY829" fmla="*/ 18254 h 6132967"/>
              <a:gd name="connsiteX830" fmla="*/ 3328859 w 5323222"/>
              <a:gd name="connsiteY830" fmla="*/ 16465 h 6132967"/>
              <a:gd name="connsiteX831" fmla="*/ 3319084 w 5323222"/>
              <a:gd name="connsiteY831" fmla="*/ 14578 h 6132967"/>
              <a:gd name="connsiteX832" fmla="*/ 3309153 w 5323222"/>
              <a:gd name="connsiteY832" fmla="*/ 12749 h 6132967"/>
              <a:gd name="connsiteX833" fmla="*/ 3299494 w 5323222"/>
              <a:gd name="connsiteY833" fmla="*/ 11175 h 6132967"/>
              <a:gd name="connsiteX834" fmla="*/ 3289523 w 5323222"/>
              <a:gd name="connsiteY834" fmla="*/ 9717 h 6132967"/>
              <a:gd name="connsiteX835" fmla="*/ 3279609 w 5323222"/>
              <a:gd name="connsiteY835" fmla="*/ 8415 h 6132967"/>
              <a:gd name="connsiteX836" fmla="*/ 3269538 w 5323222"/>
              <a:gd name="connsiteY836" fmla="*/ 7171 h 6132967"/>
              <a:gd name="connsiteX837" fmla="*/ 3259469 w 5323222"/>
              <a:gd name="connsiteY837" fmla="*/ 5927 h 6132967"/>
              <a:gd name="connsiteX838" fmla="*/ 3249358 w 5323222"/>
              <a:gd name="connsiteY838" fmla="*/ 5055 h 6132967"/>
              <a:gd name="connsiteX839" fmla="*/ 3239191 w 5323222"/>
              <a:gd name="connsiteY839" fmla="*/ 4025 h 6132967"/>
              <a:gd name="connsiteX840" fmla="*/ 3217817 w 5323222"/>
              <a:gd name="connsiteY840" fmla="*/ 2530 h 6132967"/>
              <a:gd name="connsiteX841" fmla="*/ 3196403 w 5323222"/>
              <a:gd name="connsiteY841" fmla="*/ 1405 h 6132967"/>
              <a:gd name="connsiteX842" fmla="*/ 3174950 w 5323222"/>
              <a:gd name="connsiteY842" fmla="*/ 650 h 6132967"/>
              <a:gd name="connsiteX843" fmla="*/ 3153242 w 5323222"/>
              <a:gd name="connsiteY843" fmla="*/ 169 h 6132967"/>
              <a:gd name="connsiteX844" fmla="*/ 3131649 w 5323222"/>
              <a:gd name="connsiteY844" fmla="*/ 0 h 6132967"/>
              <a:gd name="connsiteX845" fmla="*/ 3110017 w 5323222"/>
              <a:gd name="connsiteY845" fmla="*/ 201 h 6132967"/>
              <a:gd name="connsiteX846" fmla="*/ 3088402 w 5323222"/>
              <a:gd name="connsiteY846" fmla="*/ 930 h 6132967"/>
              <a:gd name="connsiteX847" fmla="*/ 3066631 w 5323222"/>
              <a:gd name="connsiteY847" fmla="*/ 1718 h 6132967"/>
              <a:gd name="connsiteX848" fmla="*/ 3045132 w 5323222"/>
              <a:gd name="connsiteY848" fmla="*/ 2759 h 6132967"/>
              <a:gd name="connsiteX849" fmla="*/ 3023280 w 5323222"/>
              <a:gd name="connsiteY849" fmla="*/ 4288 h 6132967"/>
              <a:gd name="connsiteX850" fmla="*/ 3001916 w 5323222"/>
              <a:gd name="connsiteY850" fmla="*/ 6170 h 6132967"/>
              <a:gd name="connsiteX851" fmla="*/ 2980238 w 5323222"/>
              <a:gd name="connsiteY851" fmla="*/ 8168 h 6132967"/>
              <a:gd name="connsiteX852" fmla="*/ 2958734 w 5323222"/>
              <a:gd name="connsiteY852" fmla="*/ 10634 h 6132967"/>
              <a:gd name="connsiteX853" fmla="*/ 2937289 w 5323222"/>
              <a:gd name="connsiteY853" fmla="*/ 13258 h 6132967"/>
              <a:gd name="connsiteX854" fmla="*/ 2915960 w 5323222"/>
              <a:gd name="connsiteY854" fmla="*/ 16194 h 6132967"/>
              <a:gd name="connsiteX855" fmla="*/ 2894904 w 5323222"/>
              <a:gd name="connsiteY855" fmla="*/ 19385 h 6132967"/>
              <a:gd name="connsiteX856" fmla="*/ 2873650 w 5323222"/>
              <a:gd name="connsiteY856" fmla="*/ 23004 h 6132967"/>
              <a:gd name="connsiteX857" fmla="*/ 2852825 w 5323222"/>
              <a:gd name="connsiteY857" fmla="*/ 26821 h 6132967"/>
              <a:gd name="connsiteX858" fmla="*/ 2831902 w 5323222"/>
              <a:gd name="connsiteY858" fmla="*/ 30852 h 6132967"/>
              <a:gd name="connsiteX859" fmla="*/ 2811310 w 5323222"/>
              <a:gd name="connsiteY859" fmla="*/ 35294 h 6132967"/>
              <a:gd name="connsiteX860" fmla="*/ 2790874 w 5323222"/>
              <a:gd name="connsiteY860" fmla="*/ 39678 h 6132967"/>
              <a:gd name="connsiteX861" fmla="*/ 2770514 w 5323222"/>
              <a:gd name="connsiteY861" fmla="*/ 44745 h 6132967"/>
              <a:gd name="connsiteX862" fmla="*/ 2750525 w 5323222"/>
              <a:gd name="connsiteY862" fmla="*/ 49852 h 6132967"/>
              <a:gd name="connsiteX863" fmla="*/ 2730652 w 5323222"/>
              <a:gd name="connsiteY863" fmla="*/ 55273 h 6132967"/>
              <a:gd name="connsiteX864" fmla="*/ 2711091 w 5323222"/>
              <a:gd name="connsiteY864" fmla="*/ 60577 h 6132967"/>
              <a:gd name="connsiteX865" fmla="*/ 2691607 w 5323222"/>
              <a:gd name="connsiteY865" fmla="*/ 66565 h 6132967"/>
              <a:gd name="connsiteX866" fmla="*/ 2672492 w 5323222"/>
              <a:gd name="connsiteY866" fmla="*/ 72593 h 6132967"/>
              <a:gd name="connsiteX867" fmla="*/ 2653652 w 5323222"/>
              <a:gd name="connsiteY867" fmla="*/ 78876 h 6132967"/>
              <a:gd name="connsiteX868" fmla="*/ 2635239 w 5323222"/>
              <a:gd name="connsiteY868" fmla="*/ 85355 h 6132967"/>
              <a:gd name="connsiteX869" fmla="*/ 2616943 w 5323222"/>
              <a:gd name="connsiteY869" fmla="*/ 92148 h 6132967"/>
              <a:gd name="connsiteX870" fmla="*/ 2599076 w 5323222"/>
              <a:gd name="connsiteY870" fmla="*/ 99137 h 6132967"/>
              <a:gd name="connsiteX871" fmla="*/ 2581422 w 5323222"/>
              <a:gd name="connsiteY871" fmla="*/ 106224 h 6132967"/>
              <a:gd name="connsiteX872" fmla="*/ 2568988 w 5323222"/>
              <a:gd name="connsiteY872" fmla="*/ 111551 h 6132967"/>
              <a:gd name="connsiteX873" fmla="*/ 2556553 w 5323222"/>
              <a:gd name="connsiteY873" fmla="*/ 116879 h 6132967"/>
              <a:gd name="connsiteX874" fmla="*/ 2544119 w 5323222"/>
              <a:gd name="connsiteY874" fmla="*/ 122207 h 6132967"/>
              <a:gd name="connsiteX875" fmla="*/ 2531743 w 5323222"/>
              <a:gd name="connsiteY875" fmla="*/ 127692 h 6132967"/>
              <a:gd name="connsiteX876" fmla="*/ 2519581 w 5323222"/>
              <a:gd name="connsiteY876" fmla="*/ 133274 h 6132967"/>
              <a:gd name="connsiteX877" fmla="*/ 2507262 w 5323222"/>
              <a:gd name="connsiteY877" fmla="*/ 138915 h 6132967"/>
              <a:gd name="connsiteX878" fmla="*/ 2495158 w 5323222"/>
              <a:gd name="connsiteY878" fmla="*/ 144653 h 6132967"/>
              <a:gd name="connsiteX879" fmla="*/ 2483054 w 5323222"/>
              <a:gd name="connsiteY879" fmla="*/ 150392 h 6132967"/>
              <a:gd name="connsiteX880" fmla="*/ 2470950 w 5323222"/>
              <a:gd name="connsiteY880" fmla="*/ 156131 h 6132967"/>
              <a:gd name="connsiteX881" fmla="*/ 2458748 w 5323222"/>
              <a:gd name="connsiteY881" fmla="*/ 162085 h 6132967"/>
              <a:gd name="connsiteX882" fmla="*/ 2446916 w 5323222"/>
              <a:gd name="connsiteY882" fmla="*/ 168078 h 6132967"/>
              <a:gd name="connsiteX883" fmla="*/ 2434987 w 5323222"/>
              <a:gd name="connsiteY883" fmla="*/ 174287 h 6132967"/>
              <a:gd name="connsiteX884" fmla="*/ 2411225 w 5323222"/>
              <a:gd name="connsiteY884" fmla="*/ 186488 h 6132967"/>
              <a:gd name="connsiteX885" fmla="*/ 2387853 w 5323222"/>
              <a:gd name="connsiteY885" fmla="*/ 199257 h 6132967"/>
              <a:gd name="connsiteX886" fmla="*/ 2364324 w 5323222"/>
              <a:gd name="connsiteY886" fmla="*/ 212084 h 6132967"/>
              <a:gd name="connsiteX887" fmla="*/ 2341282 w 5323222"/>
              <a:gd name="connsiteY887" fmla="*/ 225265 h 6132967"/>
              <a:gd name="connsiteX888" fmla="*/ 2318298 w 5323222"/>
              <a:gd name="connsiteY888" fmla="*/ 238601 h 6132967"/>
              <a:gd name="connsiteX889" fmla="*/ 2295586 w 5323222"/>
              <a:gd name="connsiteY889" fmla="*/ 252193 h 6132967"/>
              <a:gd name="connsiteX890" fmla="*/ 2272835 w 5323222"/>
              <a:gd name="connsiteY890" fmla="*/ 266154 h 6132967"/>
              <a:gd name="connsiteX891" fmla="*/ 2250512 w 5323222"/>
              <a:gd name="connsiteY891" fmla="*/ 280314 h 6132967"/>
              <a:gd name="connsiteX892" fmla="*/ 2228304 w 5323222"/>
              <a:gd name="connsiteY892" fmla="*/ 294785 h 6132967"/>
              <a:gd name="connsiteX893" fmla="*/ 2206312 w 5323222"/>
              <a:gd name="connsiteY893" fmla="*/ 309355 h 6132967"/>
              <a:gd name="connsiteX894" fmla="*/ 2195432 w 5323222"/>
              <a:gd name="connsiteY894" fmla="*/ 316953 h 6132967"/>
              <a:gd name="connsiteX895" fmla="*/ 2184650 w 5323222"/>
              <a:gd name="connsiteY895" fmla="*/ 324336 h 6132967"/>
              <a:gd name="connsiteX896" fmla="*/ 2173770 w 5323222"/>
              <a:gd name="connsiteY896" fmla="*/ 331934 h 6132967"/>
              <a:gd name="connsiteX897" fmla="*/ 2163261 w 5323222"/>
              <a:gd name="connsiteY897" fmla="*/ 339571 h 6132967"/>
              <a:gd name="connsiteX898" fmla="*/ 2152595 w 5323222"/>
              <a:gd name="connsiteY898" fmla="*/ 347268 h 6132967"/>
              <a:gd name="connsiteX899" fmla="*/ 2142144 w 5323222"/>
              <a:gd name="connsiteY899" fmla="*/ 355062 h 6132967"/>
              <a:gd name="connsiteX900" fmla="*/ 2131536 w 5323222"/>
              <a:gd name="connsiteY900" fmla="*/ 362914 h 6132967"/>
              <a:gd name="connsiteX901" fmla="*/ 2121045 w 5323222"/>
              <a:gd name="connsiteY901" fmla="*/ 371079 h 6132967"/>
              <a:gd name="connsiteX902" fmla="*/ 2110808 w 5323222"/>
              <a:gd name="connsiteY902" fmla="*/ 378972 h 6132967"/>
              <a:gd name="connsiteX903" fmla="*/ 2100531 w 5323222"/>
              <a:gd name="connsiteY903" fmla="*/ 387236 h 6132967"/>
              <a:gd name="connsiteX904" fmla="*/ 2090352 w 5323222"/>
              <a:gd name="connsiteY904" fmla="*/ 395285 h 6132967"/>
              <a:gd name="connsiteX905" fmla="*/ 2080133 w 5323222"/>
              <a:gd name="connsiteY905" fmla="*/ 403705 h 6132967"/>
              <a:gd name="connsiteX906" fmla="*/ 2070013 w 5323222"/>
              <a:gd name="connsiteY906" fmla="*/ 411910 h 6132967"/>
              <a:gd name="connsiteX907" fmla="*/ 2060008 w 5323222"/>
              <a:gd name="connsiteY907" fmla="*/ 420428 h 6132967"/>
              <a:gd name="connsiteX908" fmla="*/ 2050160 w 5323222"/>
              <a:gd name="connsiteY908" fmla="*/ 428888 h 6132967"/>
              <a:gd name="connsiteX909" fmla="*/ 2040213 w 5323222"/>
              <a:gd name="connsiteY909" fmla="*/ 437563 h 6132967"/>
              <a:gd name="connsiteX910" fmla="*/ 2030481 w 5323222"/>
              <a:gd name="connsiteY910" fmla="*/ 446336 h 6132967"/>
              <a:gd name="connsiteX911" fmla="*/ 2020691 w 5323222"/>
              <a:gd name="connsiteY911" fmla="*/ 454952 h 6132967"/>
              <a:gd name="connsiteX912" fmla="*/ 2011115 w 5323222"/>
              <a:gd name="connsiteY912" fmla="*/ 463667 h 6132967"/>
              <a:gd name="connsiteX913" fmla="*/ 2001441 w 5323222"/>
              <a:gd name="connsiteY913" fmla="*/ 472596 h 6132967"/>
              <a:gd name="connsiteX914" fmla="*/ 1991923 w 5323222"/>
              <a:gd name="connsiteY914" fmla="*/ 481468 h 6132967"/>
              <a:gd name="connsiteX915" fmla="*/ 1982522 w 5323222"/>
              <a:gd name="connsiteY915" fmla="*/ 490651 h 6132967"/>
              <a:gd name="connsiteX916" fmla="*/ 1973004 w 5323222"/>
              <a:gd name="connsiteY916" fmla="*/ 499523 h 6132967"/>
              <a:gd name="connsiteX917" fmla="*/ 1963603 w 5323222"/>
              <a:gd name="connsiteY917" fmla="*/ 508706 h 6132967"/>
              <a:gd name="connsiteX918" fmla="*/ 1954572 w 5323222"/>
              <a:gd name="connsiteY918" fmla="*/ 517931 h 6132967"/>
              <a:gd name="connsiteX919" fmla="*/ 1945327 w 5323222"/>
              <a:gd name="connsiteY919" fmla="*/ 527057 h 6132967"/>
              <a:gd name="connsiteX920" fmla="*/ 1936198 w 5323222"/>
              <a:gd name="connsiteY920" fmla="*/ 536496 h 6132967"/>
              <a:gd name="connsiteX921" fmla="*/ 1927225 w 5323222"/>
              <a:gd name="connsiteY921" fmla="*/ 545876 h 6132967"/>
              <a:gd name="connsiteX922" fmla="*/ 1918096 w 5323222"/>
              <a:gd name="connsiteY922" fmla="*/ 555315 h 6132967"/>
              <a:gd name="connsiteX923" fmla="*/ 1909338 w 5323222"/>
              <a:gd name="connsiteY923" fmla="*/ 564794 h 6132967"/>
              <a:gd name="connsiteX924" fmla="*/ 1900325 w 5323222"/>
              <a:gd name="connsiteY924" fmla="*/ 574545 h 6132967"/>
              <a:gd name="connsiteX925" fmla="*/ 1891781 w 5323222"/>
              <a:gd name="connsiteY925" fmla="*/ 584123 h 6132967"/>
              <a:gd name="connsiteX926" fmla="*/ 1883080 w 5323222"/>
              <a:gd name="connsiteY926" fmla="*/ 593758 h 6132967"/>
              <a:gd name="connsiteX927" fmla="*/ 1874282 w 5323222"/>
              <a:gd name="connsiteY927" fmla="*/ 603607 h 6132967"/>
              <a:gd name="connsiteX928" fmla="*/ 1865756 w 5323222"/>
              <a:gd name="connsiteY928" fmla="*/ 613712 h 6132967"/>
              <a:gd name="connsiteX929" fmla="*/ 1857172 w 5323222"/>
              <a:gd name="connsiteY929" fmla="*/ 623660 h 6132967"/>
              <a:gd name="connsiteX930" fmla="*/ 1848958 w 5323222"/>
              <a:gd name="connsiteY930" fmla="*/ 633648 h 6132967"/>
              <a:gd name="connsiteX931" fmla="*/ 1840490 w 5323222"/>
              <a:gd name="connsiteY931" fmla="*/ 643910 h 6132967"/>
              <a:gd name="connsiteX932" fmla="*/ 1832335 w 5323222"/>
              <a:gd name="connsiteY932" fmla="*/ 654054 h 6132967"/>
              <a:gd name="connsiteX933" fmla="*/ 1824296 w 5323222"/>
              <a:gd name="connsiteY933" fmla="*/ 664511 h 6132967"/>
              <a:gd name="connsiteX934" fmla="*/ 1816101 w 5323222"/>
              <a:gd name="connsiteY934" fmla="*/ 675027 h 6132967"/>
              <a:gd name="connsiteX935" fmla="*/ 1808218 w 5323222"/>
              <a:gd name="connsiteY935" fmla="*/ 685426 h 6132967"/>
              <a:gd name="connsiteX936" fmla="*/ 1800335 w 5323222"/>
              <a:gd name="connsiteY936" fmla="*/ 695826 h 6132967"/>
              <a:gd name="connsiteX937" fmla="*/ 1792412 w 5323222"/>
              <a:gd name="connsiteY937" fmla="*/ 706596 h 6132967"/>
              <a:gd name="connsiteX938" fmla="*/ 1784801 w 5323222"/>
              <a:gd name="connsiteY938" fmla="*/ 717250 h 6132967"/>
              <a:gd name="connsiteX939" fmla="*/ 1777249 w 5323222"/>
              <a:gd name="connsiteY939" fmla="*/ 728061 h 6132967"/>
              <a:gd name="connsiteX940" fmla="*/ 1769599 w 5323222"/>
              <a:gd name="connsiteY940" fmla="*/ 739086 h 6132967"/>
              <a:gd name="connsiteX941" fmla="*/ 1762261 w 5323222"/>
              <a:gd name="connsiteY941" fmla="*/ 749995 h 6132967"/>
              <a:gd name="connsiteX942" fmla="*/ 1756211 w 5323222"/>
              <a:gd name="connsiteY942" fmla="*/ 758990 h 6132967"/>
              <a:gd name="connsiteX943" fmla="*/ 1742622 w 5323222"/>
              <a:gd name="connsiteY943" fmla="*/ 738924 h 6132967"/>
              <a:gd name="connsiteX944" fmla="*/ 1713296 w 5323222"/>
              <a:gd name="connsiteY944" fmla="*/ 694890 h 6132967"/>
              <a:gd name="connsiteX945" fmla="*/ 1684022 w 5323222"/>
              <a:gd name="connsiteY945" fmla="*/ 651162 h 6132967"/>
              <a:gd name="connsiteX946" fmla="*/ 1663392 w 5323222"/>
              <a:gd name="connsiteY946" fmla="*/ 621573 h 6132967"/>
              <a:gd name="connsiteX947" fmla="*/ 1642560 w 5323222"/>
              <a:gd name="connsiteY947" fmla="*/ 592644 h 6132967"/>
              <a:gd name="connsiteX948" fmla="*/ 1621277 w 5323222"/>
              <a:gd name="connsiteY948" fmla="*/ 564728 h 6132967"/>
              <a:gd name="connsiteX949" fmla="*/ 1599541 w 5323222"/>
              <a:gd name="connsiteY949" fmla="*/ 537824 h 6132967"/>
              <a:gd name="connsiteX950" fmla="*/ 1577302 w 5323222"/>
              <a:gd name="connsiteY950" fmla="*/ 511630 h 6132967"/>
              <a:gd name="connsiteX951" fmla="*/ 1554914 w 5323222"/>
              <a:gd name="connsiteY951" fmla="*/ 486399 h 6132967"/>
              <a:gd name="connsiteX952" fmla="*/ 1531769 w 5323222"/>
              <a:gd name="connsiteY952" fmla="*/ 462232 h 6132967"/>
              <a:gd name="connsiteX953" fmla="*/ 1508477 w 5323222"/>
              <a:gd name="connsiteY953" fmla="*/ 439027 h 6132967"/>
              <a:gd name="connsiteX954" fmla="*/ 1485086 w 5323222"/>
              <a:gd name="connsiteY954" fmla="*/ 417087 h 6132967"/>
              <a:gd name="connsiteX955" fmla="*/ 1460836 w 5323222"/>
              <a:gd name="connsiteY955" fmla="*/ 395605 h 6132967"/>
              <a:gd name="connsiteX956" fmla="*/ 1436793 w 5323222"/>
              <a:gd name="connsiteY956" fmla="*/ 375337 h 6132967"/>
              <a:gd name="connsiteX957" fmla="*/ 1412297 w 5323222"/>
              <a:gd name="connsiteY957" fmla="*/ 356082 h 6132967"/>
              <a:gd name="connsiteX958" fmla="*/ 1387298 w 5323222"/>
              <a:gd name="connsiteY958" fmla="*/ 337538 h 6132967"/>
              <a:gd name="connsiteX959" fmla="*/ 1362201 w 5323222"/>
              <a:gd name="connsiteY959" fmla="*/ 320258 h 6132967"/>
              <a:gd name="connsiteX960" fmla="*/ 1336955 w 5323222"/>
              <a:gd name="connsiteY960" fmla="*/ 303940 h 6132967"/>
              <a:gd name="connsiteX961" fmla="*/ 1311205 w 5323222"/>
              <a:gd name="connsiteY961" fmla="*/ 288332 h 6132967"/>
              <a:gd name="connsiteX962" fmla="*/ 1285358 w 5323222"/>
              <a:gd name="connsiteY962" fmla="*/ 273988 h 6132967"/>
              <a:gd name="connsiteX963" fmla="*/ 1259361 w 5323222"/>
              <a:gd name="connsiteY963" fmla="*/ 260607 h 6132967"/>
              <a:gd name="connsiteX964" fmla="*/ 1232913 w 5323222"/>
              <a:gd name="connsiteY964" fmla="*/ 248239 h 6132967"/>
              <a:gd name="connsiteX965" fmla="*/ 1206619 w 5323222"/>
              <a:gd name="connsiteY965" fmla="*/ 236781 h 6132967"/>
              <a:gd name="connsiteX966" fmla="*/ 1179873 w 5323222"/>
              <a:gd name="connsiteY966" fmla="*/ 226337 h 6132967"/>
              <a:gd name="connsiteX967" fmla="*/ 1152978 w 5323222"/>
              <a:gd name="connsiteY967" fmla="*/ 216854 h 6132967"/>
              <a:gd name="connsiteX968" fmla="*/ 1125985 w 5323222"/>
              <a:gd name="connsiteY968" fmla="*/ 208637 h 6132967"/>
              <a:gd name="connsiteX969" fmla="*/ 1098792 w 5323222"/>
              <a:gd name="connsiteY969" fmla="*/ 201079 h 6132967"/>
              <a:gd name="connsiteX970" fmla="*/ 1071502 w 5323222"/>
              <a:gd name="connsiteY970" fmla="*/ 194785 h 6132967"/>
              <a:gd name="connsiteX971" fmla="*/ 1044062 w 5323222"/>
              <a:gd name="connsiteY971" fmla="*/ 189453 h 6132967"/>
              <a:gd name="connsiteX972" fmla="*/ 1016777 w 5323222"/>
              <a:gd name="connsiteY972" fmla="*/ 185031 h 6132967"/>
              <a:gd name="connsiteX973" fmla="*/ 989395 w 5323222"/>
              <a:gd name="connsiteY973" fmla="*/ 181874 h 6132967"/>
              <a:gd name="connsiteX974" fmla="*/ 961509 w 5323222"/>
              <a:gd name="connsiteY974" fmla="*/ 179428 h 6132967"/>
              <a:gd name="connsiteX975" fmla="*/ 933828 w 5323222"/>
              <a:gd name="connsiteY975" fmla="*/ 178195 h 6132967"/>
              <a:gd name="connsiteX976" fmla="*/ 906051 w 5323222"/>
              <a:gd name="connsiteY976" fmla="*/ 178227 h 6132967"/>
              <a:gd name="connsiteX977" fmla="*/ 878629 w 5323222"/>
              <a:gd name="connsiteY977" fmla="*/ 178512 h 6132967"/>
              <a:gd name="connsiteX978" fmla="*/ 864717 w 5323222"/>
              <a:gd name="connsiteY978" fmla="*/ 179312 h 6132967"/>
              <a:gd name="connsiteX979" fmla="*/ 850553 w 5323222"/>
              <a:gd name="connsiteY979" fmla="*/ 180468 h 6132967"/>
              <a:gd name="connsiteX980" fmla="*/ 836745 w 5323222"/>
              <a:gd name="connsiteY980" fmla="*/ 181875 h 6132967"/>
              <a:gd name="connsiteX981" fmla="*/ 822684 w 5323222"/>
              <a:gd name="connsiteY981" fmla="*/ 183637 h 6132967"/>
              <a:gd name="connsiteX982" fmla="*/ 808978 w 5323222"/>
              <a:gd name="connsiteY982" fmla="*/ 185651 h 6132967"/>
              <a:gd name="connsiteX983" fmla="*/ 794969 w 5323222"/>
              <a:gd name="connsiteY983" fmla="*/ 187717 h 6132967"/>
              <a:gd name="connsiteX984" fmla="*/ 781315 w 5323222"/>
              <a:gd name="connsiteY984" fmla="*/ 190034 h 6132967"/>
              <a:gd name="connsiteX985" fmla="*/ 767460 w 5323222"/>
              <a:gd name="connsiteY985" fmla="*/ 193010 h 6132967"/>
              <a:gd name="connsiteX986" fmla="*/ 753605 w 5323222"/>
              <a:gd name="connsiteY986" fmla="*/ 195987 h 6132967"/>
              <a:gd name="connsiteX987" fmla="*/ 739751 w 5323222"/>
              <a:gd name="connsiteY987" fmla="*/ 198962 h 6132967"/>
              <a:gd name="connsiteX988" fmla="*/ 726303 w 5323222"/>
              <a:gd name="connsiteY988" fmla="*/ 202494 h 6132967"/>
              <a:gd name="connsiteX989" fmla="*/ 712602 w 5323222"/>
              <a:gd name="connsiteY989" fmla="*/ 206380 h 6132967"/>
              <a:gd name="connsiteX990" fmla="*/ 699206 w 5323222"/>
              <a:gd name="connsiteY990" fmla="*/ 210214 h 6132967"/>
              <a:gd name="connsiteX991" fmla="*/ 685609 w 5323222"/>
              <a:gd name="connsiteY991" fmla="*/ 214707 h 6132967"/>
              <a:gd name="connsiteX992" fmla="*/ 672011 w 5323222"/>
              <a:gd name="connsiteY992" fmla="*/ 219200 h 6132967"/>
              <a:gd name="connsiteX993" fmla="*/ 658769 w 5323222"/>
              <a:gd name="connsiteY993" fmla="*/ 223946 h 6132967"/>
              <a:gd name="connsiteX994" fmla="*/ 645275 w 5323222"/>
              <a:gd name="connsiteY994" fmla="*/ 229046 h 6132967"/>
              <a:gd name="connsiteX995" fmla="*/ 631781 w 5323222"/>
              <a:gd name="connsiteY995" fmla="*/ 234146 h 6132967"/>
              <a:gd name="connsiteX996" fmla="*/ 618693 w 5323222"/>
              <a:gd name="connsiteY996" fmla="*/ 239801 h 6132967"/>
              <a:gd name="connsiteX997" fmla="*/ 605354 w 5323222"/>
              <a:gd name="connsiteY997" fmla="*/ 245811 h 6132967"/>
              <a:gd name="connsiteX998" fmla="*/ 592014 w 5323222"/>
              <a:gd name="connsiteY998" fmla="*/ 251821 h 6132967"/>
              <a:gd name="connsiteX999" fmla="*/ 579029 w 5323222"/>
              <a:gd name="connsiteY999" fmla="*/ 258084 h 6132967"/>
              <a:gd name="connsiteX1000" fmla="*/ 566045 w 5323222"/>
              <a:gd name="connsiteY1000" fmla="*/ 264345 h 6132967"/>
              <a:gd name="connsiteX1001" fmla="*/ 552911 w 5323222"/>
              <a:gd name="connsiteY1001" fmla="*/ 271569 h 6132967"/>
              <a:gd name="connsiteX1002" fmla="*/ 540029 w 5323222"/>
              <a:gd name="connsiteY1002" fmla="*/ 278438 h 6132967"/>
              <a:gd name="connsiteX1003" fmla="*/ 527199 w 5323222"/>
              <a:gd name="connsiteY1003" fmla="*/ 285611 h 6132967"/>
              <a:gd name="connsiteX1004" fmla="*/ 514421 w 5323222"/>
              <a:gd name="connsiteY1004" fmla="*/ 293087 h 6132967"/>
              <a:gd name="connsiteX1005" fmla="*/ 501997 w 5323222"/>
              <a:gd name="connsiteY1005" fmla="*/ 300815 h 6132967"/>
              <a:gd name="connsiteX1006" fmla="*/ 489321 w 5323222"/>
              <a:gd name="connsiteY1006" fmla="*/ 308897 h 6132967"/>
              <a:gd name="connsiteX1007" fmla="*/ 476949 w 5323222"/>
              <a:gd name="connsiteY1007" fmla="*/ 316928 h 6132967"/>
              <a:gd name="connsiteX1008" fmla="*/ 464324 w 5323222"/>
              <a:gd name="connsiteY1008" fmla="*/ 325315 h 6132967"/>
              <a:gd name="connsiteX1009" fmla="*/ 452107 w 5323222"/>
              <a:gd name="connsiteY1009" fmla="*/ 334256 h 6132967"/>
              <a:gd name="connsiteX1010" fmla="*/ 439838 w 5323222"/>
              <a:gd name="connsiteY1010" fmla="*/ 342894 h 6132967"/>
              <a:gd name="connsiteX1011" fmla="*/ 427671 w 5323222"/>
              <a:gd name="connsiteY1011" fmla="*/ 352139 h 6132967"/>
              <a:gd name="connsiteX1012" fmla="*/ 415505 w 5323222"/>
              <a:gd name="connsiteY1012" fmla="*/ 361384 h 6132967"/>
              <a:gd name="connsiteX1013" fmla="*/ 403746 w 5323222"/>
              <a:gd name="connsiteY1013" fmla="*/ 371185 h 6132967"/>
              <a:gd name="connsiteX1014" fmla="*/ 391985 w 5323222"/>
              <a:gd name="connsiteY1014" fmla="*/ 380985 h 6132967"/>
              <a:gd name="connsiteX1015" fmla="*/ 380581 w 5323222"/>
              <a:gd name="connsiteY1015" fmla="*/ 391036 h 6132967"/>
              <a:gd name="connsiteX1016" fmla="*/ 369228 w 5323222"/>
              <a:gd name="connsiteY1016" fmla="*/ 401393 h 6132967"/>
              <a:gd name="connsiteX1017" fmla="*/ 357623 w 5323222"/>
              <a:gd name="connsiteY1017" fmla="*/ 412103 h 6132967"/>
              <a:gd name="connsiteX1018" fmla="*/ 346321 w 5323222"/>
              <a:gd name="connsiteY1018" fmla="*/ 422762 h 6132967"/>
              <a:gd name="connsiteX1019" fmla="*/ 335122 w 5323222"/>
              <a:gd name="connsiteY1019" fmla="*/ 434028 h 6132967"/>
              <a:gd name="connsiteX1020" fmla="*/ 324277 w 5323222"/>
              <a:gd name="connsiteY1020" fmla="*/ 445546 h 6132967"/>
              <a:gd name="connsiteX1021" fmla="*/ 313130 w 5323222"/>
              <a:gd name="connsiteY1021" fmla="*/ 457115 h 6132967"/>
              <a:gd name="connsiteX1022" fmla="*/ 302641 w 5323222"/>
              <a:gd name="connsiteY1022" fmla="*/ 468884 h 6132967"/>
              <a:gd name="connsiteX1023" fmla="*/ 292255 w 5323222"/>
              <a:gd name="connsiteY1023" fmla="*/ 481262 h 6132967"/>
              <a:gd name="connsiteX1024" fmla="*/ 281515 w 5323222"/>
              <a:gd name="connsiteY1024" fmla="*/ 493386 h 6132967"/>
              <a:gd name="connsiteX1025" fmla="*/ 271180 w 5323222"/>
              <a:gd name="connsiteY1025" fmla="*/ 506067 h 6132967"/>
              <a:gd name="connsiteX1026" fmla="*/ 260897 w 5323222"/>
              <a:gd name="connsiteY1026" fmla="*/ 519049 h 6132967"/>
              <a:gd name="connsiteX1027" fmla="*/ 250614 w 5323222"/>
              <a:gd name="connsiteY1027" fmla="*/ 532032 h 6132967"/>
              <a:gd name="connsiteX1028" fmla="*/ 241041 w 5323222"/>
              <a:gd name="connsiteY1028" fmla="*/ 545521 h 6132967"/>
              <a:gd name="connsiteX1029" fmla="*/ 231164 w 5323222"/>
              <a:gd name="connsiteY1029" fmla="*/ 559059 h 6132967"/>
              <a:gd name="connsiteX1030" fmla="*/ 221339 w 5323222"/>
              <a:gd name="connsiteY1030" fmla="*/ 572901 h 6132967"/>
              <a:gd name="connsiteX1031" fmla="*/ 211869 w 5323222"/>
              <a:gd name="connsiteY1031" fmla="*/ 586996 h 6132967"/>
              <a:gd name="connsiteX1032" fmla="*/ 202702 w 5323222"/>
              <a:gd name="connsiteY1032" fmla="*/ 601039 h 6132967"/>
              <a:gd name="connsiteX1033" fmla="*/ 193335 w 5323222"/>
              <a:gd name="connsiteY1033" fmla="*/ 615739 h 6132967"/>
              <a:gd name="connsiteX1034" fmla="*/ 184271 w 5323222"/>
              <a:gd name="connsiteY1034" fmla="*/ 630389 h 6132967"/>
              <a:gd name="connsiteX1035" fmla="*/ 175311 w 5323222"/>
              <a:gd name="connsiteY1035" fmla="*/ 645645 h 6132967"/>
              <a:gd name="connsiteX1036" fmla="*/ 166351 w 5323222"/>
              <a:gd name="connsiteY1036" fmla="*/ 660901 h 6132967"/>
              <a:gd name="connsiteX1037" fmla="*/ 158047 w 5323222"/>
              <a:gd name="connsiteY1037" fmla="*/ 676358 h 6132967"/>
              <a:gd name="connsiteX1038" fmla="*/ 149493 w 5323222"/>
              <a:gd name="connsiteY1038" fmla="*/ 692170 h 6132967"/>
              <a:gd name="connsiteX1039" fmla="*/ 140939 w 5323222"/>
              <a:gd name="connsiteY1039" fmla="*/ 707982 h 6132967"/>
              <a:gd name="connsiteX1040" fmla="*/ 133043 w 5323222"/>
              <a:gd name="connsiteY1040" fmla="*/ 723994 h 6132967"/>
              <a:gd name="connsiteX1041" fmla="*/ 124946 w 5323222"/>
              <a:gd name="connsiteY1041" fmla="*/ 740664 h 6132967"/>
              <a:gd name="connsiteX1042" fmla="*/ 117509 w 5323222"/>
              <a:gd name="connsiteY1042" fmla="*/ 757536 h 6132967"/>
              <a:gd name="connsiteX1043" fmla="*/ 110426 w 5323222"/>
              <a:gd name="connsiteY1043" fmla="*/ 774658 h 6132967"/>
              <a:gd name="connsiteX1044" fmla="*/ 103698 w 5323222"/>
              <a:gd name="connsiteY1044" fmla="*/ 792033 h 6132967"/>
              <a:gd name="connsiteX1045" fmla="*/ 96666 w 5323222"/>
              <a:gd name="connsiteY1045" fmla="*/ 809459 h 6132967"/>
              <a:gd name="connsiteX1046" fmla="*/ 90293 w 5323222"/>
              <a:gd name="connsiteY1046" fmla="*/ 827086 h 6132967"/>
              <a:gd name="connsiteX1047" fmla="*/ 83919 w 5323222"/>
              <a:gd name="connsiteY1047" fmla="*/ 844713 h 6132967"/>
              <a:gd name="connsiteX1048" fmla="*/ 77850 w 5323222"/>
              <a:gd name="connsiteY1048" fmla="*/ 862288 h 6132967"/>
              <a:gd name="connsiteX1049" fmla="*/ 72135 w 5323222"/>
              <a:gd name="connsiteY1049" fmla="*/ 880115 h 6132967"/>
              <a:gd name="connsiteX1050" fmla="*/ 66168 w 5323222"/>
              <a:gd name="connsiteY1050" fmla="*/ 898297 h 6132967"/>
              <a:gd name="connsiteX1051" fmla="*/ 60808 w 5323222"/>
              <a:gd name="connsiteY1051" fmla="*/ 916376 h 6132967"/>
              <a:gd name="connsiteX1052" fmla="*/ 55551 w 5323222"/>
              <a:gd name="connsiteY1052" fmla="*/ 935062 h 6132967"/>
              <a:gd name="connsiteX1053" fmla="*/ 50850 w 5323222"/>
              <a:gd name="connsiteY1053" fmla="*/ 953342 h 6132967"/>
              <a:gd name="connsiteX1054" fmla="*/ 45845 w 5323222"/>
              <a:gd name="connsiteY1054" fmla="*/ 971673 h 6132967"/>
              <a:gd name="connsiteX1055" fmla="*/ 41550 w 5323222"/>
              <a:gd name="connsiteY1055" fmla="*/ 990507 h 6132967"/>
              <a:gd name="connsiteX1056" fmla="*/ 36900 w 5323222"/>
              <a:gd name="connsiteY1056" fmla="*/ 1009090 h 6132967"/>
              <a:gd name="connsiteX1057" fmla="*/ 32908 w 5323222"/>
              <a:gd name="connsiteY1057" fmla="*/ 1027873 h 6132967"/>
              <a:gd name="connsiteX1058" fmla="*/ 29019 w 5323222"/>
              <a:gd name="connsiteY1058" fmla="*/ 1047263 h 6132967"/>
              <a:gd name="connsiteX1059" fmla="*/ 25331 w 5323222"/>
              <a:gd name="connsiteY1059" fmla="*/ 1065995 h 6132967"/>
              <a:gd name="connsiteX1060" fmla="*/ 22049 w 5323222"/>
              <a:gd name="connsiteY1060" fmla="*/ 1085282 h 6132967"/>
              <a:gd name="connsiteX1061" fmla="*/ 18767 w 5323222"/>
              <a:gd name="connsiteY1061" fmla="*/ 1104569 h 6132967"/>
              <a:gd name="connsiteX1062" fmla="*/ 15840 w 5323222"/>
              <a:gd name="connsiteY1062" fmla="*/ 1124109 h 6132967"/>
              <a:gd name="connsiteX1063" fmla="*/ 13217 w 5323222"/>
              <a:gd name="connsiteY1063" fmla="*/ 1143597 h 6132967"/>
              <a:gd name="connsiteX1064" fmla="*/ 10897 w 5323222"/>
              <a:gd name="connsiteY1064" fmla="*/ 1163032 h 6132967"/>
              <a:gd name="connsiteX1065" fmla="*/ 8577 w 5323222"/>
              <a:gd name="connsiteY1065" fmla="*/ 1182469 h 6132967"/>
              <a:gd name="connsiteX1066" fmla="*/ 6715 w 5323222"/>
              <a:gd name="connsiteY1066" fmla="*/ 1202764 h 6132967"/>
              <a:gd name="connsiteX1067" fmla="*/ 5053 w 5323222"/>
              <a:gd name="connsiteY1067" fmla="*/ 1222400 h 6132967"/>
              <a:gd name="connsiteX1068" fmla="*/ 3443 w 5323222"/>
              <a:gd name="connsiteY1068" fmla="*/ 1242340 h 6132967"/>
              <a:gd name="connsiteX1069" fmla="*/ 2136 w 5323222"/>
              <a:gd name="connsiteY1069" fmla="*/ 1262228 h 6132967"/>
              <a:gd name="connsiteX1070" fmla="*/ 1539 w 5323222"/>
              <a:gd name="connsiteY1070" fmla="*/ 1282621 h 6132967"/>
              <a:gd name="connsiteX1071" fmla="*/ 587 w 5323222"/>
              <a:gd name="connsiteY1071" fmla="*/ 1302761 h 6132967"/>
              <a:gd name="connsiteX1072" fmla="*/ 294 w 5323222"/>
              <a:gd name="connsiteY1072" fmla="*/ 1323102 h 6132967"/>
              <a:gd name="connsiteX1073" fmla="*/ 0 w 5323222"/>
              <a:gd name="connsiteY1073" fmla="*/ 1343442 h 6132967"/>
              <a:gd name="connsiteX1074" fmla="*/ 62 w 5323222"/>
              <a:gd name="connsiteY1074" fmla="*/ 1364035 h 6132967"/>
              <a:gd name="connsiteX1075" fmla="*/ 479 w 5323222"/>
              <a:gd name="connsiteY1075" fmla="*/ 1384880 h 6132967"/>
              <a:gd name="connsiteX1076" fmla="*/ 946 w 5323222"/>
              <a:gd name="connsiteY1076" fmla="*/ 1406028 h 6132967"/>
              <a:gd name="connsiteX1077" fmla="*/ 1666 w 5323222"/>
              <a:gd name="connsiteY1077" fmla="*/ 1426821 h 6132967"/>
              <a:gd name="connsiteX1078" fmla="*/ 2741 w 5323222"/>
              <a:gd name="connsiteY1078" fmla="*/ 1447866 h 6132967"/>
              <a:gd name="connsiteX1079" fmla="*/ 4119 w 5323222"/>
              <a:gd name="connsiteY1079" fmla="*/ 1468860 h 6132967"/>
              <a:gd name="connsiteX1080" fmla="*/ 5497 w 5323222"/>
              <a:gd name="connsiteY1080" fmla="*/ 1489853 h 6132967"/>
              <a:gd name="connsiteX1081" fmla="*/ 7281 w 5323222"/>
              <a:gd name="connsiteY1081" fmla="*/ 1511402 h 6132967"/>
              <a:gd name="connsiteX1082" fmla="*/ 8659 w 5323222"/>
              <a:gd name="connsiteY1082" fmla="*/ 1532396 h 6132967"/>
              <a:gd name="connsiteX1083" fmla="*/ 10748 w 5323222"/>
              <a:gd name="connsiteY1083" fmla="*/ 1553893 h 6132967"/>
              <a:gd name="connsiteX1084" fmla="*/ 13140 w 5323222"/>
              <a:gd name="connsiteY1084" fmla="*/ 1575339 h 6132967"/>
              <a:gd name="connsiteX1085" fmla="*/ 15783 w 5323222"/>
              <a:gd name="connsiteY1085" fmla="*/ 1596431 h 6132967"/>
              <a:gd name="connsiteX1086" fmla="*/ 18529 w 5323222"/>
              <a:gd name="connsiteY1086" fmla="*/ 1618128 h 6132967"/>
              <a:gd name="connsiteX1087" fmla="*/ 21528 w 5323222"/>
              <a:gd name="connsiteY1087" fmla="*/ 1639471 h 6132967"/>
              <a:gd name="connsiteX1088" fmla="*/ 24577 w 5323222"/>
              <a:gd name="connsiteY1088" fmla="*/ 1661117 h 6132967"/>
              <a:gd name="connsiteX1089" fmla="*/ 27930 w 5323222"/>
              <a:gd name="connsiteY1089" fmla="*/ 1682711 h 6132967"/>
              <a:gd name="connsiteX1090" fmla="*/ 31587 w 5323222"/>
              <a:gd name="connsiteY1090" fmla="*/ 1704255 h 6132967"/>
              <a:gd name="connsiteX1091" fmla="*/ 35244 w 5323222"/>
              <a:gd name="connsiteY1091" fmla="*/ 1725798 h 6132967"/>
              <a:gd name="connsiteX1092" fmla="*/ 39256 w 5323222"/>
              <a:gd name="connsiteY1092" fmla="*/ 1747594 h 6132967"/>
              <a:gd name="connsiteX1093" fmla="*/ 43519 w 5323222"/>
              <a:gd name="connsiteY1093" fmla="*/ 1769034 h 6132967"/>
              <a:gd name="connsiteX1094" fmla="*/ 47834 w 5323222"/>
              <a:gd name="connsiteY1094" fmla="*/ 1790778 h 6132967"/>
              <a:gd name="connsiteX1095" fmla="*/ 52452 w 5323222"/>
              <a:gd name="connsiteY1095" fmla="*/ 1812470 h 6132967"/>
              <a:gd name="connsiteX1096" fmla="*/ 57323 w 5323222"/>
              <a:gd name="connsiteY1096" fmla="*/ 1833808 h 6132967"/>
              <a:gd name="connsiteX1097" fmla="*/ 62296 w 5323222"/>
              <a:gd name="connsiteY1097" fmla="*/ 1855752 h 6132967"/>
              <a:gd name="connsiteX1098" fmla="*/ 67521 w 5323222"/>
              <a:gd name="connsiteY1098" fmla="*/ 1877342 h 6132967"/>
              <a:gd name="connsiteX1099" fmla="*/ 73101 w 5323222"/>
              <a:gd name="connsiteY1099" fmla="*/ 1899182 h 6132967"/>
              <a:gd name="connsiteX1100" fmla="*/ 78630 w 5323222"/>
              <a:gd name="connsiteY1100" fmla="*/ 1920719 h 6132967"/>
              <a:gd name="connsiteX1101" fmla="*/ 84514 w 5323222"/>
              <a:gd name="connsiteY1101" fmla="*/ 1942509 h 6132967"/>
              <a:gd name="connsiteX1102" fmla="*/ 90346 w 5323222"/>
              <a:gd name="connsiteY1102" fmla="*/ 1963996 h 6132967"/>
              <a:gd name="connsiteX1103" fmla="*/ 96533 w 5323222"/>
              <a:gd name="connsiteY1103" fmla="*/ 1985734 h 6132967"/>
              <a:gd name="connsiteX1104" fmla="*/ 102972 w 5323222"/>
              <a:gd name="connsiteY1104" fmla="*/ 2007117 h 6132967"/>
              <a:gd name="connsiteX1105" fmla="*/ 109766 w 5323222"/>
              <a:gd name="connsiteY1105" fmla="*/ 2028752 h 6132967"/>
              <a:gd name="connsiteX1106" fmla="*/ 123456 w 5323222"/>
              <a:gd name="connsiteY1106" fmla="*/ 2072630 h 6132967"/>
              <a:gd name="connsiteX1107" fmla="*/ 137755 w 5323222"/>
              <a:gd name="connsiteY1107" fmla="*/ 2116403 h 6132967"/>
              <a:gd name="connsiteX1108" fmla="*/ 152963 w 5323222"/>
              <a:gd name="connsiteY1108" fmla="*/ 2160023 h 6132967"/>
              <a:gd name="connsiteX1109" fmla="*/ 168170 w 5323222"/>
              <a:gd name="connsiteY1109" fmla="*/ 2203643 h 6132967"/>
              <a:gd name="connsiteX1110" fmla="*/ 184237 w 5323222"/>
              <a:gd name="connsiteY1110" fmla="*/ 2246805 h 6132967"/>
              <a:gd name="connsiteX1111" fmla="*/ 200859 w 5323222"/>
              <a:gd name="connsiteY1111" fmla="*/ 2289559 h 6132967"/>
              <a:gd name="connsiteX1112" fmla="*/ 217481 w 5323222"/>
              <a:gd name="connsiteY1112" fmla="*/ 2332315 h 6132967"/>
              <a:gd name="connsiteX1113" fmla="*/ 235014 w 5323222"/>
              <a:gd name="connsiteY1113" fmla="*/ 2374916 h 6132967"/>
              <a:gd name="connsiteX1114" fmla="*/ 253050 w 5323222"/>
              <a:gd name="connsiteY1114" fmla="*/ 2416807 h 6132967"/>
              <a:gd name="connsiteX1115" fmla="*/ 271035 w 5323222"/>
              <a:gd name="connsiteY1115" fmla="*/ 2458395 h 6132967"/>
              <a:gd name="connsiteX1116" fmla="*/ 289879 w 5323222"/>
              <a:gd name="connsiteY1116" fmla="*/ 2499523 h 6132967"/>
              <a:gd name="connsiteX1117" fmla="*/ 308974 w 5323222"/>
              <a:gd name="connsiteY1117" fmla="*/ 2540298 h 6132967"/>
              <a:gd name="connsiteX1118" fmla="*/ 328677 w 5323222"/>
              <a:gd name="connsiteY1118" fmla="*/ 2580970 h 6132967"/>
              <a:gd name="connsiteX1119" fmla="*/ 348882 w 5323222"/>
              <a:gd name="connsiteY1119" fmla="*/ 2620932 h 6132967"/>
              <a:gd name="connsiteX1120" fmla="*/ 369289 w 5323222"/>
              <a:gd name="connsiteY1120" fmla="*/ 2660235 h 6132967"/>
              <a:gd name="connsiteX1121" fmla="*/ 389644 w 5323222"/>
              <a:gd name="connsiteY1121" fmla="*/ 2699235 h 6132967"/>
              <a:gd name="connsiteX1122" fmla="*/ 410806 w 5323222"/>
              <a:gd name="connsiteY1122" fmla="*/ 2737474 h 6132967"/>
              <a:gd name="connsiteX1123" fmla="*/ 432524 w 5323222"/>
              <a:gd name="connsiteY1123" fmla="*/ 2775306 h 6132967"/>
              <a:gd name="connsiteX1124" fmla="*/ 454442 w 5323222"/>
              <a:gd name="connsiteY1124" fmla="*/ 2812480 h 6132967"/>
              <a:gd name="connsiteX1125" fmla="*/ 462017 w 5323222"/>
              <a:gd name="connsiteY1125" fmla="*/ 2824986 h 6132967"/>
              <a:gd name="connsiteX1126" fmla="*/ 457075 w 5323222"/>
              <a:gd name="connsiteY1126" fmla="*/ 2836276 h 6132967"/>
              <a:gd name="connsiteX1127" fmla="*/ 446553 w 5323222"/>
              <a:gd name="connsiteY1127" fmla="*/ 2859223 h 6132967"/>
              <a:gd name="connsiteX1128" fmla="*/ 436425 w 5323222"/>
              <a:gd name="connsiteY1128" fmla="*/ 2882351 h 6132967"/>
              <a:gd name="connsiteX1129" fmla="*/ 426406 w 5323222"/>
              <a:gd name="connsiteY1129" fmla="*/ 2905768 h 6132967"/>
              <a:gd name="connsiteX1130" fmla="*/ 416675 w 5323222"/>
              <a:gd name="connsiteY1130" fmla="*/ 2929078 h 6132967"/>
              <a:gd name="connsiteX1131" fmla="*/ 407340 w 5323222"/>
              <a:gd name="connsiteY1131" fmla="*/ 2952569 h 6132967"/>
              <a:gd name="connsiteX1132" fmla="*/ 397717 w 5323222"/>
              <a:gd name="connsiteY1132" fmla="*/ 2976167 h 6132967"/>
              <a:gd name="connsiteX1133" fmla="*/ 388093 w 5323222"/>
              <a:gd name="connsiteY1133" fmla="*/ 2999765 h 6132967"/>
              <a:gd name="connsiteX1134" fmla="*/ 378865 w 5323222"/>
              <a:gd name="connsiteY1134" fmla="*/ 3023545 h 6132967"/>
              <a:gd name="connsiteX1135" fmla="*/ 370032 w 5323222"/>
              <a:gd name="connsiteY1135" fmla="*/ 3047506 h 6132967"/>
              <a:gd name="connsiteX1136" fmla="*/ 361093 w 5323222"/>
              <a:gd name="connsiteY1136" fmla="*/ 3071179 h 6132967"/>
              <a:gd name="connsiteX1137" fmla="*/ 352260 w 5323222"/>
              <a:gd name="connsiteY1137" fmla="*/ 3095140 h 6132967"/>
              <a:gd name="connsiteX1138" fmla="*/ 343824 w 5323222"/>
              <a:gd name="connsiteY1138" fmla="*/ 3119282 h 6132967"/>
              <a:gd name="connsiteX1139" fmla="*/ 335387 w 5323222"/>
              <a:gd name="connsiteY1139" fmla="*/ 3143425 h 6132967"/>
              <a:gd name="connsiteX1140" fmla="*/ 326950 w 5323222"/>
              <a:gd name="connsiteY1140" fmla="*/ 3167568 h 6132967"/>
              <a:gd name="connsiteX1141" fmla="*/ 318801 w 5323222"/>
              <a:gd name="connsiteY1141" fmla="*/ 3191604 h 6132967"/>
              <a:gd name="connsiteX1142" fmla="*/ 310868 w 5323222"/>
              <a:gd name="connsiteY1142" fmla="*/ 3216216 h 6132967"/>
              <a:gd name="connsiteX1143" fmla="*/ 302934 w 5323222"/>
              <a:gd name="connsiteY1143" fmla="*/ 3240828 h 6132967"/>
              <a:gd name="connsiteX1144" fmla="*/ 295000 w 5323222"/>
              <a:gd name="connsiteY1144" fmla="*/ 3265442 h 6132967"/>
              <a:gd name="connsiteX1145" fmla="*/ 287354 w 5323222"/>
              <a:gd name="connsiteY1145" fmla="*/ 3289947 h 6132967"/>
              <a:gd name="connsiteX1146" fmla="*/ 280104 w 5323222"/>
              <a:gd name="connsiteY1146" fmla="*/ 3314633 h 6132967"/>
              <a:gd name="connsiteX1147" fmla="*/ 272962 w 5323222"/>
              <a:gd name="connsiteY1147" fmla="*/ 3339609 h 6132967"/>
              <a:gd name="connsiteX1148" fmla="*/ 265712 w 5323222"/>
              <a:gd name="connsiteY1148" fmla="*/ 3364296 h 6132967"/>
              <a:gd name="connsiteX1149" fmla="*/ 258857 w 5323222"/>
              <a:gd name="connsiteY1149" fmla="*/ 3389164 h 6132967"/>
              <a:gd name="connsiteX1150" fmla="*/ 252110 w 5323222"/>
              <a:gd name="connsiteY1150" fmla="*/ 3414321 h 6132967"/>
              <a:gd name="connsiteX1151" fmla="*/ 245256 w 5323222"/>
              <a:gd name="connsiteY1151" fmla="*/ 3439189 h 6132967"/>
              <a:gd name="connsiteX1152" fmla="*/ 238905 w 5323222"/>
              <a:gd name="connsiteY1152" fmla="*/ 3464527 h 6132967"/>
              <a:gd name="connsiteX1153" fmla="*/ 230285 w 5323222"/>
              <a:gd name="connsiteY1153" fmla="*/ 3500557 h 6132967"/>
              <a:gd name="connsiteX1154" fmla="*/ 222275 w 5323222"/>
              <a:gd name="connsiteY1154" fmla="*/ 3537344 h 6132967"/>
              <a:gd name="connsiteX1155" fmla="*/ 214479 w 5323222"/>
              <a:gd name="connsiteY1155" fmla="*/ 3574708 h 6132967"/>
              <a:gd name="connsiteX1156" fmla="*/ 207870 w 5323222"/>
              <a:gd name="connsiteY1156" fmla="*/ 3612618 h 6132967"/>
              <a:gd name="connsiteX1157" fmla="*/ 201581 w 5323222"/>
              <a:gd name="connsiteY1157" fmla="*/ 3651393 h 6132967"/>
              <a:gd name="connsiteX1158" fmla="*/ 196010 w 5323222"/>
              <a:gd name="connsiteY1158" fmla="*/ 3691213 h 6132967"/>
              <a:gd name="connsiteX1159" fmla="*/ 191412 w 5323222"/>
              <a:gd name="connsiteY1159" fmla="*/ 3731002 h 6132967"/>
              <a:gd name="connsiteX1160" fmla="*/ 187317 w 5323222"/>
              <a:gd name="connsiteY1160" fmla="*/ 3771261 h 6132967"/>
              <a:gd name="connsiteX1161" fmla="*/ 183831 w 5323222"/>
              <a:gd name="connsiteY1161" fmla="*/ 3812278 h 6132967"/>
              <a:gd name="connsiteX1162" fmla="*/ 180849 w 5323222"/>
              <a:gd name="connsiteY1162" fmla="*/ 3853765 h 6132967"/>
              <a:gd name="connsiteX1163" fmla="*/ 178764 w 5323222"/>
              <a:gd name="connsiteY1163" fmla="*/ 3895904 h 6132967"/>
              <a:gd name="connsiteX1164" fmla="*/ 176787 w 5323222"/>
              <a:gd name="connsiteY1164" fmla="*/ 3938330 h 6132967"/>
              <a:gd name="connsiteX1165" fmla="*/ 175889 w 5323222"/>
              <a:gd name="connsiteY1165" fmla="*/ 3981013 h 6132967"/>
              <a:gd name="connsiteX1166" fmla="*/ 175494 w 5323222"/>
              <a:gd name="connsiteY1166" fmla="*/ 4024165 h 6132967"/>
              <a:gd name="connsiteX1167" fmla="*/ 175602 w 5323222"/>
              <a:gd name="connsiteY1167" fmla="*/ 4067788 h 6132967"/>
              <a:gd name="connsiteX1168" fmla="*/ 176395 w 5323222"/>
              <a:gd name="connsiteY1168" fmla="*/ 4111484 h 6132967"/>
              <a:gd name="connsiteX1169" fmla="*/ 178266 w 5323222"/>
              <a:gd name="connsiteY1169" fmla="*/ 4155437 h 6132967"/>
              <a:gd name="connsiteX1170" fmla="*/ 180246 w 5323222"/>
              <a:gd name="connsiteY1170" fmla="*/ 4199678 h 6132967"/>
              <a:gd name="connsiteX1171" fmla="*/ 182728 w 5323222"/>
              <a:gd name="connsiteY1171" fmla="*/ 4244389 h 6132967"/>
              <a:gd name="connsiteX1172" fmla="*/ 186000 w 5323222"/>
              <a:gd name="connsiteY1172" fmla="*/ 4289463 h 6132967"/>
              <a:gd name="connsiteX1173" fmla="*/ 189851 w 5323222"/>
              <a:gd name="connsiteY1173" fmla="*/ 4334323 h 6132967"/>
              <a:gd name="connsiteX1174" fmla="*/ 194096 w 5323222"/>
              <a:gd name="connsiteY1174" fmla="*/ 4379363 h 6132967"/>
              <a:gd name="connsiteX1175" fmla="*/ 199315 w 5323222"/>
              <a:gd name="connsiteY1175" fmla="*/ 4424372 h 6132967"/>
              <a:gd name="connsiteX1176" fmla="*/ 204640 w 5323222"/>
              <a:gd name="connsiteY1176" fmla="*/ 4469669 h 6132967"/>
              <a:gd name="connsiteX1177" fmla="*/ 210758 w 5323222"/>
              <a:gd name="connsiteY1177" fmla="*/ 4515328 h 6132967"/>
              <a:gd name="connsiteX1178" fmla="*/ 217740 w 5323222"/>
              <a:gd name="connsiteY1178" fmla="*/ 4560667 h 6132967"/>
              <a:gd name="connsiteX1179" fmla="*/ 224722 w 5323222"/>
              <a:gd name="connsiteY1179" fmla="*/ 4606004 h 6132967"/>
              <a:gd name="connsiteX1180" fmla="*/ 232389 w 5323222"/>
              <a:gd name="connsiteY1180" fmla="*/ 4651417 h 6132967"/>
              <a:gd name="connsiteX1181" fmla="*/ 241029 w 5323222"/>
              <a:gd name="connsiteY1181" fmla="*/ 4696797 h 6132967"/>
              <a:gd name="connsiteX1182" fmla="*/ 249668 w 5323222"/>
              <a:gd name="connsiteY1182" fmla="*/ 4742176 h 6132967"/>
              <a:gd name="connsiteX1183" fmla="*/ 259172 w 5323222"/>
              <a:gd name="connsiteY1183" fmla="*/ 4787235 h 6132967"/>
              <a:gd name="connsiteX1184" fmla="*/ 269255 w 5323222"/>
              <a:gd name="connsiteY1184" fmla="*/ 4832079 h 6132967"/>
              <a:gd name="connsiteX1185" fmla="*/ 274189 w 5323222"/>
              <a:gd name="connsiteY1185" fmla="*/ 4854212 h 6132967"/>
              <a:gd name="connsiteX1186" fmla="*/ 279304 w 5323222"/>
              <a:gd name="connsiteY1186" fmla="*/ 4875950 h 6132967"/>
              <a:gd name="connsiteX1187" fmla="*/ 284815 w 5323222"/>
              <a:gd name="connsiteY1187" fmla="*/ 4897870 h 6132967"/>
              <a:gd name="connsiteX1188" fmla="*/ 290507 w 5323222"/>
              <a:gd name="connsiteY1188" fmla="*/ 4919394 h 613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</a:cxnLst>
            <a:rect l="l" t="t" r="r" b="b"/>
            <a:pathLst>
              <a:path w="5323222" h="6132967">
                <a:moveTo>
                  <a:pt x="296307" y="4941206"/>
                </a:moveTo>
                <a:lnTo>
                  <a:pt x="302287" y="4962623"/>
                </a:lnTo>
                <a:lnTo>
                  <a:pt x="308375" y="4984327"/>
                </a:lnTo>
                <a:lnTo>
                  <a:pt x="314645" y="5005636"/>
                </a:lnTo>
                <a:lnTo>
                  <a:pt x="321310" y="5027127"/>
                </a:lnTo>
                <a:lnTo>
                  <a:pt x="327760" y="5048042"/>
                </a:lnTo>
                <a:lnTo>
                  <a:pt x="334607" y="5069136"/>
                </a:lnTo>
                <a:lnTo>
                  <a:pt x="341742" y="5090125"/>
                </a:lnTo>
                <a:lnTo>
                  <a:pt x="348770" y="5110824"/>
                </a:lnTo>
                <a:lnTo>
                  <a:pt x="356193" y="5131705"/>
                </a:lnTo>
                <a:lnTo>
                  <a:pt x="363798" y="5152191"/>
                </a:lnTo>
                <a:lnTo>
                  <a:pt x="371403" y="5172677"/>
                </a:lnTo>
                <a:lnTo>
                  <a:pt x="379297" y="5193055"/>
                </a:lnTo>
                <a:lnTo>
                  <a:pt x="387479" y="5213325"/>
                </a:lnTo>
                <a:lnTo>
                  <a:pt x="395554" y="5233308"/>
                </a:lnTo>
                <a:lnTo>
                  <a:pt x="404024" y="5253472"/>
                </a:lnTo>
                <a:lnTo>
                  <a:pt x="412280" y="5273060"/>
                </a:lnTo>
                <a:lnTo>
                  <a:pt x="420932" y="5292828"/>
                </a:lnTo>
                <a:lnTo>
                  <a:pt x="429872" y="5312489"/>
                </a:lnTo>
                <a:lnTo>
                  <a:pt x="439175" y="5331359"/>
                </a:lnTo>
                <a:lnTo>
                  <a:pt x="448404" y="5350914"/>
                </a:lnTo>
                <a:lnTo>
                  <a:pt x="457708" y="5369784"/>
                </a:lnTo>
                <a:lnTo>
                  <a:pt x="467011" y="5388654"/>
                </a:lnTo>
                <a:lnTo>
                  <a:pt x="476603" y="5407417"/>
                </a:lnTo>
                <a:lnTo>
                  <a:pt x="486376" y="5425784"/>
                </a:lnTo>
                <a:lnTo>
                  <a:pt x="496545" y="5444332"/>
                </a:lnTo>
                <a:lnTo>
                  <a:pt x="506607" y="5462593"/>
                </a:lnTo>
                <a:lnTo>
                  <a:pt x="516849" y="5480457"/>
                </a:lnTo>
                <a:lnTo>
                  <a:pt x="527274" y="5497926"/>
                </a:lnTo>
                <a:lnTo>
                  <a:pt x="537699" y="5515395"/>
                </a:lnTo>
                <a:lnTo>
                  <a:pt x="548594" y="5532362"/>
                </a:lnTo>
                <a:lnTo>
                  <a:pt x="559307" y="5549722"/>
                </a:lnTo>
                <a:lnTo>
                  <a:pt x="570382" y="5566293"/>
                </a:lnTo>
                <a:lnTo>
                  <a:pt x="581747" y="5582757"/>
                </a:lnTo>
                <a:lnTo>
                  <a:pt x="593004" y="5598932"/>
                </a:lnTo>
                <a:lnTo>
                  <a:pt x="604764" y="5615576"/>
                </a:lnTo>
                <a:lnTo>
                  <a:pt x="616491" y="5631249"/>
                </a:lnTo>
                <a:lnTo>
                  <a:pt x="628219" y="5646921"/>
                </a:lnTo>
                <a:lnTo>
                  <a:pt x="640234" y="5662485"/>
                </a:lnTo>
                <a:lnTo>
                  <a:pt x="652539" y="5677944"/>
                </a:lnTo>
                <a:lnTo>
                  <a:pt x="665025" y="5693007"/>
                </a:lnTo>
                <a:lnTo>
                  <a:pt x="677510" y="5708069"/>
                </a:lnTo>
                <a:lnTo>
                  <a:pt x="690070" y="5722447"/>
                </a:lnTo>
                <a:lnTo>
                  <a:pt x="703133" y="5737295"/>
                </a:lnTo>
                <a:lnTo>
                  <a:pt x="715982" y="5751565"/>
                </a:lnTo>
                <a:lnTo>
                  <a:pt x="729300" y="5765334"/>
                </a:lnTo>
                <a:lnTo>
                  <a:pt x="742437" y="5779497"/>
                </a:lnTo>
                <a:lnTo>
                  <a:pt x="755938" y="5792870"/>
                </a:lnTo>
                <a:lnTo>
                  <a:pt x="769149" y="5806351"/>
                </a:lnTo>
                <a:lnTo>
                  <a:pt x="783044" y="5819904"/>
                </a:lnTo>
                <a:lnTo>
                  <a:pt x="796726" y="5832881"/>
                </a:lnTo>
                <a:lnTo>
                  <a:pt x="810984" y="5845644"/>
                </a:lnTo>
                <a:lnTo>
                  <a:pt x="824847" y="5858224"/>
                </a:lnTo>
                <a:lnTo>
                  <a:pt x="838891" y="5870411"/>
                </a:lnTo>
                <a:lnTo>
                  <a:pt x="853224" y="5882490"/>
                </a:lnTo>
                <a:lnTo>
                  <a:pt x="867556" y="5894568"/>
                </a:lnTo>
                <a:lnTo>
                  <a:pt x="882359" y="5906144"/>
                </a:lnTo>
                <a:lnTo>
                  <a:pt x="896873" y="5917827"/>
                </a:lnTo>
                <a:lnTo>
                  <a:pt x="911569" y="5929114"/>
                </a:lnTo>
                <a:lnTo>
                  <a:pt x="926445" y="5940005"/>
                </a:lnTo>
                <a:lnTo>
                  <a:pt x="941793" y="5950394"/>
                </a:lnTo>
                <a:lnTo>
                  <a:pt x="956636" y="5960313"/>
                </a:lnTo>
                <a:lnTo>
                  <a:pt x="971950" y="5969729"/>
                </a:lnTo>
                <a:lnTo>
                  <a:pt x="987265" y="5979146"/>
                </a:lnTo>
                <a:lnTo>
                  <a:pt x="1002184" y="5988380"/>
                </a:lnTo>
                <a:lnTo>
                  <a:pt x="1017572" y="5997112"/>
                </a:lnTo>
                <a:lnTo>
                  <a:pt x="1032960" y="6005845"/>
                </a:lnTo>
                <a:lnTo>
                  <a:pt x="1048134" y="6013999"/>
                </a:lnTo>
                <a:lnTo>
                  <a:pt x="1063597" y="6022048"/>
                </a:lnTo>
                <a:lnTo>
                  <a:pt x="1078557" y="6029626"/>
                </a:lnTo>
                <a:lnTo>
                  <a:pt x="1093805" y="6037096"/>
                </a:lnTo>
                <a:lnTo>
                  <a:pt x="1109236" y="6044171"/>
                </a:lnTo>
                <a:lnTo>
                  <a:pt x="1124558" y="6050958"/>
                </a:lnTo>
                <a:lnTo>
                  <a:pt x="1139592" y="6057853"/>
                </a:lnTo>
                <a:lnTo>
                  <a:pt x="1154989" y="6063954"/>
                </a:lnTo>
                <a:lnTo>
                  <a:pt x="1170386" y="6070056"/>
                </a:lnTo>
                <a:lnTo>
                  <a:pt x="1185677" y="6075871"/>
                </a:lnTo>
                <a:lnTo>
                  <a:pt x="1201040" y="6081000"/>
                </a:lnTo>
                <a:lnTo>
                  <a:pt x="1216223" y="6086526"/>
                </a:lnTo>
                <a:lnTo>
                  <a:pt x="1231192" y="6091474"/>
                </a:lnTo>
                <a:lnTo>
                  <a:pt x="1246630" y="6095920"/>
                </a:lnTo>
                <a:lnTo>
                  <a:pt x="1261781" y="6100472"/>
                </a:lnTo>
                <a:lnTo>
                  <a:pt x="1277112" y="6104630"/>
                </a:lnTo>
                <a:lnTo>
                  <a:pt x="1292229" y="6108210"/>
                </a:lnTo>
                <a:lnTo>
                  <a:pt x="1307635" y="6111683"/>
                </a:lnTo>
                <a:lnTo>
                  <a:pt x="1322646" y="6114975"/>
                </a:lnTo>
                <a:lnTo>
                  <a:pt x="1337548" y="6117978"/>
                </a:lnTo>
                <a:lnTo>
                  <a:pt x="1352633" y="6120585"/>
                </a:lnTo>
                <a:lnTo>
                  <a:pt x="1367717" y="6123193"/>
                </a:lnTo>
                <a:lnTo>
                  <a:pt x="1382876" y="6125116"/>
                </a:lnTo>
                <a:lnTo>
                  <a:pt x="1398035" y="6127039"/>
                </a:lnTo>
                <a:lnTo>
                  <a:pt x="1412979" y="6128385"/>
                </a:lnTo>
                <a:lnTo>
                  <a:pt x="1428030" y="6130019"/>
                </a:lnTo>
                <a:lnTo>
                  <a:pt x="1443157" y="6130971"/>
                </a:lnTo>
                <a:lnTo>
                  <a:pt x="1457887" y="6131739"/>
                </a:lnTo>
                <a:lnTo>
                  <a:pt x="1472905" y="6132401"/>
                </a:lnTo>
                <a:lnTo>
                  <a:pt x="1487529" y="6132882"/>
                </a:lnTo>
                <a:lnTo>
                  <a:pt x="1502334" y="6132967"/>
                </a:lnTo>
                <a:lnTo>
                  <a:pt x="1517031" y="6132764"/>
                </a:lnTo>
                <a:lnTo>
                  <a:pt x="1531621" y="6132271"/>
                </a:lnTo>
                <a:lnTo>
                  <a:pt x="1546608" y="6131960"/>
                </a:lnTo>
                <a:lnTo>
                  <a:pt x="1560983" y="6130891"/>
                </a:lnTo>
                <a:lnTo>
                  <a:pt x="1575360" y="6129822"/>
                </a:lnTo>
                <a:lnTo>
                  <a:pt x="1589917" y="6128357"/>
                </a:lnTo>
                <a:lnTo>
                  <a:pt x="1604475" y="6126893"/>
                </a:lnTo>
                <a:lnTo>
                  <a:pt x="1618636" y="6125246"/>
                </a:lnTo>
                <a:lnTo>
                  <a:pt x="1632873" y="6122916"/>
                </a:lnTo>
                <a:lnTo>
                  <a:pt x="1647109" y="6120585"/>
                </a:lnTo>
                <a:lnTo>
                  <a:pt x="1660950" y="6118074"/>
                </a:lnTo>
                <a:lnTo>
                  <a:pt x="1674972" y="6115167"/>
                </a:lnTo>
                <a:lnTo>
                  <a:pt x="1688994" y="6112260"/>
                </a:lnTo>
                <a:lnTo>
                  <a:pt x="1702513" y="6108882"/>
                </a:lnTo>
                <a:lnTo>
                  <a:pt x="1716321" y="6105396"/>
                </a:lnTo>
                <a:lnTo>
                  <a:pt x="1729733" y="6101731"/>
                </a:lnTo>
                <a:lnTo>
                  <a:pt x="1743219" y="6097381"/>
                </a:lnTo>
                <a:lnTo>
                  <a:pt x="1756705" y="6093031"/>
                </a:lnTo>
                <a:lnTo>
                  <a:pt x="1770192" y="6088681"/>
                </a:lnTo>
                <a:lnTo>
                  <a:pt x="1783176" y="6083861"/>
                </a:lnTo>
                <a:lnTo>
                  <a:pt x="1796341" y="6078645"/>
                </a:lnTo>
                <a:lnTo>
                  <a:pt x="1809218" y="6073536"/>
                </a:lnTo>
                <a:lnTo>
                  <a:pt x="1822275" y="6068032"/>
                </a:lnTo>
                <a:lnTo>
                  <a:pt x="1834938" y="6062347"/>
                </a:lnTo>
                <a:lnTo>
                  <a:pt x="1847782" y="6056265"/>
                </a:lnTo>
                <a:lnTo>
                  <a:pt x="1860230" y="6050002"/>
                </a:lnTo>
                <a:lnTo>
                  <a:pt x="1884121" y="6036538"/>
                </a:lnTo>
                <a:lnTo>
                  <a:pt x="1908192" y="6022678"/>
                </a:lnTo>
                <a:lnTo>
                  <a:pt x="1931548" y="6007769"/>
                </a:lnTo>
                <a:lnTo>
                  <a:pt x="1954475" y="5991707"/>
                </a:lnTo>
                <a:lnTo>
                  <a:pt x="1976610" y="5975283"/>
                </a:lnTo>
                <a:lnTo>
                  <a:pt x="1998028" y="5957810"/>
                </a:lnTo>
                <a:lnTo>
                  <a:pt x="2019126" y="5939474"/>
                </a:lnTo>
                <a:lnTo>
                  <a:pt x="2039613" y="5920378"/>
                </a:lnTo>
                <a:lnTo>
                  <a:pt x="2059384" y="5900235"/>
                </a:lnTo>
                <a:lnTo>
                  <a:pt x="2078652" y="5879622"/>
                </a:lnTo>
                <a:lnTo>
                  <a:pt x="2097202" y="5857962"/>
                </a:lnTo>
                <a:lnTo>
                  <a:pt x="2115143" y="5835544"/>
                </a:lnTo>
                <a:lnTo>
                  <a:pt x="2132185" y="5812475"/>
                </a:lnTo>
                <a:lnTo>
                  <a:pt x="2148906" y="5788540"/>
                </a:lnTo>
                <a:lnTo>
                  <a:pt x="2164729" y="5763953"/>
                </a:lnTo>
                <a:lnTo>
                  <a:pt x="2179942" y="5738608"/>
                </a:lnTo>
                <a:lnTo>
                  <a:pt x="2194438" y="5712216"/>
                </a:lnTo>
                <a:lnTo>
                  <a:pt x="2208142" y="5685461"/>
                </a:lnTo>
                <a:lnTo>
                  <a:pt x="2221237" y="5657948"/>
                </a:lnTo>
                <a:lnTo>
                  <a:pt x="2233615" y="5629388"/>
                </a:lnTo>
                <a:lnTo>
                  <a:pt x="2245202" y="5600465"/>
                </a:lnTo>
                <a:lnTo>
                  <a:pt x="2255889" y="5570891"/>
                </a:lnTo>
                <a:lnTo>
                  <a:pt x="2266149" y="5540161"/>
                </a:lnTo>
                <a:lnTo>
                  <a:pt x="2275436" y="5509466"/>
                </a:lnTo>
                <a:lnTo>
                  <a:pt x="2284006" y="5477724"/>
                </a:lnTo>
                <a:lnTo>
                  <a:pt x="2291966" y="5445222"/>
                </a:lnTo>
                <a:lnTo>
                  <a:pt x="2298739" y="5412177"/>
                </a:lnTo>
                <a:lnTo>
                  <a:pt x="2304902" y="5378373"/>
                </a:lnTo>
                <a:lnTo>
                  <a:pt x="2310274" y="5344206"/>
                </a:lnTo>
                <a:lnTo>
                  <a:pt x="2314748" y="5309389"/>
                </a:lnTo>
                <a:lnTo>
                  <a:pt x="2318324" y="5273919"/>
                </a:lnTo>
                <a:lnTo>
                  <a:pt x="2321396" y="5237979"/>
                </a:lnTo>
                <a:lnTo>
                  <a:pt x="2324884" y="5185472"/>
                </a:lnTo>
                <a:lnTo>
                  <a:pt x="2328264" y="5132675"/>
                </a:lnTo>
                <a:lnTo>
                  <a:pt x="2332040" y="5080060"/>
                </a:lnTo>
                <a:lnTo>
                  <a:pt x="2335635" y="5027841"/>
                </a:lnTo>
                <a:lnTo>
                  <a:pt x="2339222" y="4982740"/>
                </a:lnTo>
                <a:lnTo>
                  <a:pt x="2350330" y="4991029"/>
                </a:lnTo>
                <a:lnTo>
                  <a:pt x="2361673" y="4999369"/>
                </a:lnTo>
                <a:lnTo>
                  <a:pt x="2372849" y="5007710"/>
                </a:lnTo>
                <a:lnTo>
                  <a:pt x="2384192" y="5015883"/>
                </a:lnTo>
                <a:lnTo>
                  <a:pt x="2395701" y="5024057"/>
                </a:lnTo>
                <a:lnTo>
                  <a:pt x="2407044" y="5032231"/>
                </a:lnTo>
                <a:lnTo>
                  <a:pt x="2418721" y="5040237"/>
                </a:lnTo>
                <a:lnTo>
                  <a:pt x="2435402" y="5051413"/>
                </a:lnTo>
                <a:lnTo>
                  <a:pt x="2452583" y="5062422"/>
                </a:lnTo>
                <a:lnTo>
                  <a:pt x="2470097" y="5073431"/>
                </a:lnTo>
                <a:lnTo>
                  <a:pt x="2488113" y="5083940"/>
                </a:lnTo>
                <a:lnTo>
                  <a:pt x="2506628" y="5094449"/>
                </a:lnTo>
                <a:lnTo>
                  <a:pt x="2525811" y="5104791"/>
                </a:lnTo>
                <a:lnTo>
                  <a:pt x="2545161" y="5114633"/>
                </a:lnTo>
                <a:lnTo>
                  <a:pt x="2564844" y="5124308"/>
                </a:lnTo>
                <a:lnTo>
                  <a:pt x="2585027" y="5133816"/>
                </a:lnTo>
                <a:lnTo>
                  <a:pt x="2605544" y="5143157"/>
                </a:lnTo>
                <a:lnTo>
                  <a:pt x="2626562" y="5152165"/>
                </a:lnTo>
                <a:lnTo>
                  <a:pt x="2647747" y="5161172"/>
                </a:lnTo>
                <a:lnTo>
                  <a:pt x="2669265" y="5169679"/>
                </a:lnTo>
                <a:lnTo>
                  <a:pt x="2691116" y="5178020"/>
                </a:lnTo>
                <a:lnTo>
                  <a:pt x="2713302" y="5186193"/>
                </a:lnTo>
                <a:lnTo>
                  <a:pt x="2735654" y="5194033"/>
                </a:lnTo>
                <a:lnTo>
                  <a:pt x="2758340" y="5201373"/>
                </a:lnTo>
                <a:lnTo>
                  <a:pt x="2781192" y="5208712"/>
                </a:lnTo>
                <a:lnTo>
                  <a:pt x="2804378" y="5215885"/>
                </a:lnTo>
                <a:lnTo>
                  <a:pt x="2827898" y="5222724"/>
                </a:lnTo>
                <a:lnTo>
                  <a:pt x="2851418" y="5229230"/>
                </a:lnTo>
                <a:lnTo>
                  <a:pt x="2875104" y="5235568"/>
                </a:lnTo>
                <a:lnTo>
                  <a:pt x="2898958" y="5241406"/>
                </a:lnTo>
                <a:lnTo>
                  <a:pt x="2922978" y="5247244"/>
                </a:lnTo>
                <a:lnTo>
                  <a:pt x="2947332" y="5252749"/>
                </a:lnTo>
                <a:lnTo>
                  <a:pt x="2971686" y="5257753"/>
                </a:lnTo>
                <a:lnTo>
                  <a:pt x="2996039" y="5262757"/>
                </a:lnTo>
                <a:lnTo>
                  <a:pt x="3020560" y="5267428"/>
                </a:lnTo>
                <a:lnTo>
                  <a:pt x="3045248" y="5271599"/>
                </a:lnTo>
                <a:lnTo>
                  <a:pt x="3069935" y="5275768"/>
                </a:lnTo>
                <a:lnTo>
                  <a:pt x="3094622" y="5279439"/>
                </a:lnTo>
                <a:lnTo>
                  <a:pt x="3119310" y="5282774"/>
                </a:lnTo>
                <a:lnTo>
                  <a:pt x="3131487" y="5284442"/>
                </a:lnTo>
                <a:lnTo>
                  <a:pt x="3143497" y="5285944"/>
                </a:lnTo>
                <a:lnTo>
                  <a:pt x="3155674" y="5287279"/>
                </a:lnTo>
                <a:lnTo>
                  <a:pt x="3167684" y="5288446"/>
                </a:lnTo>
                <a:lnTo>
                  <a:pt x="3179861" y="5289613"/>
                </a:lnTo>
                <a:lnTo>
                  <a:pt x="3191871" y="5290615"/>
                </a:lnTo>
                <a:lnTo>
                  <a:pt x="3204048" y="5291615"/>
                </a:lnTo>
                <a:lnTo>
                  <a:pt x="3216058" y="5292449"/>
                </a:lnTo>
                <a:lnTo>
                  <a:pt x="3228235" y="5293116"/>
                </a:lnTo>
                <a:lnTo>
                  <a:pt x="3240078" y="5293784"/>
                </a:lnTo>
                <a:lnTo>
                  <a:pt x="3252088" y="5294284"/>
                </a:lnTo>
                <a:lnTo>
                  <a:pt x="3264098" y="5294617"/>
                </a:lnTo>
                <a:lnTo>
                  <a:pt x="3275942" y="5294951"/>
                </a:lnTo>
                <a:lnTo>
                  <a:pt x="3287952" y="5295118"/>
                </a:lnTo>
                <a:lnTo>
                  <a:pt x="3299795" y="5295118"/>
                </a:lnTo>
                <a:lnTo>
                  <a:pt x="3311638" y="5295118"/>
                </a:lnTo>
                <a:lnTo>
                  <a:pt x="3323482" y="5294951"/>
                </a:lnTo>
                <a:lnTo>
                  <a:pt x="3335325" y="5294618"/>
                </a:lnTo>
                <a:lnTo>
                  <a:pt x="3347001" y="5294284"/>
                </a:lnTo>
                <a:lnTo>
                  <a:pt x="3358844" y="5293784"/>
                </a:lnTo>
                <a:lnTo>
                  <a:pt x="3370354" y="5293283"/>
                </a:lnTo>
                <a:lnTo>
                  <a:pt x="3382031" y="5292616"/>
                </a:lnTo>
                <a:lnTo>
                  <a:pt x="3393707" y="5291782"/>
                </a:lnTo>
                <a:lnTo>
                  <a:pt x="3405050" y="5290615"/>
                </a:lnTo>
                <a:lnTo>
                  <a:pt x="3416727" y="5289614"/>
                </a:lnTo>
                <a:lnTo>
                  <a:pt x="3428069" y="5288446"/>
                </a:lnTo>
                <a:lnTo>
                  <a:pt x="3439413" y="5287279"/>
                </a:lnTo>
                <a:lnTo>
                  <a:pt x="3450755" y="5285943"/>
                </a:lnTo>
                <a:lnTo>
                  <a:pt x="3461931" y="5284443"/>
                </a:lnTo>
                <a:lnTo>
                  <a:pt x="3473274" y="5282774"/>
                </a:lnTo>
                <a:lnTo>
                  <a:pt x="3484450" y="5281107"/>
                </a:lnTo>
                <a:lnTo>
                  <a:pt x="3495459" y="5279272"/>
                </a:lnTo>
                <a:lnTo>
                  <a:pt x="3506302" y="5277270"/>
                </a:lnTo>
                <a:lnTo>
                  <a:pt x="3517144" y="5275268"/>
                </a:lnTo>
                <a:lnTo>
                  <a:pt x="3527820" y="5272933"/>
                </a:lnTo>
                <a:lnTo>
                  <a:pt x="3538663" y="5270764"/>
                </a:lnTo>
                <a:lnTo>
                  <a:pt x="3549171" y="5268262"/>
                </a:lnTo>
                <a:lnTo>
                  <a:pt x="3559680" y="5265593"/>
                </a:lnTo>
                <a:lnTo>
                  <a:pt x="3570022" y="5262924"/>
                </a:lnTo>
                <a:lnTo>
                  <a:pt x="3580698" y="5260089"/>
                </a:lnTo>
                <a:lnTo>
                  <a:pt x="3590873" y="5257086"/>
                </a:lnTo>
                <a:lnTo>
                  <a:pt x="3601048" y="5254083"/>
                </a:lnTo>
                <a:lnTo>
                  <a:pt x="3611223" y="5250915"/>
                </a:lnTo>
                <a:lnTo>
                  <a:pt x="3621399" y="5247578"/>
                </a:lnTo>
                <a:lnTo>
                  <a:pt x="3631407" y="5244076"/>
                </a:lnTo>
                <a:lnTo>
                  <a:pt x="3641416" y="5240572"/>
                </a:lnTo>
                <a:lnTo>
                  <a:pt x="3651091" y="5236903"/>
                </a:lnTo>
                <a:lnTo>
                  <a:pt x="3661099" y="5233066"/>
                </a:lnTo>
                <a:lnTo>
                  <a:pt x="3670774" y="5229229"/>
                </a:lnTo>
                <a:lnTo>
                  <a:pt x="3680281" y="5225059"/>
                </a:lnTo>
                <a:lnTo>
                  <a:pt x="3689956" y="5221056"/>
                </a:lnTo>
                <a:lnTo>
                  <a:pt x="3699298" y="5216719"/>
                </a:lnTo>
                <a:lnTo>
                  <a:pt x="3708639" y="5212548"/>
                </a:lnTo>
                <a:lnTo>
                  <a:pt x="3718147" y="5208045"/>
                </a:lnTo>
                <a:lnTo>
                  <a:pt x="3727321" y="5203541"/>
                </a:lnTo>
                <a:lnTo>
                  <a:pt x="3736496" y="5198704"/>
                </a:lnTo>
                <a:lnTo>
                  <a:pt x="3745503" y="5194033"/>
                </a:lnTo>
                <a:lnTo>
                  <a:pt x="3754344" y="5189195"/>
                </a:lnTo>
                <a:lnTo>
                  <a:pt x="3763185" y="5184191"/>
                </a:lnTo>
                <a:lnTo>
                  <a:pt x="3772026" y="5179188"/>
                </a:lnTo>
                <a:lnTo>
                  <a:pt x="3780699" y="5173849"/>
                </a:lnTo>
                <a:lnTo>
                  <a:pt x="3789373" y="5168679"/>
                </a:lnTo>
                <a:lnTo>
                  <a:pt x="3797880" y="5163340"/>
                </a:lnTo>
                <a:lnTo>
                  <a:pt x="3806221" y="5157836"/>
                </a:lnTo>
                <a:lnTo>
                  <a:pt x="3814394" y="5151998"/>
                </a:lnTo>
                <a:lnTo>
                  <a:pt x="3822234" y="5146326"/>
                </a:lnTo>
                <a:lnTo>
                  <a:pt x="3829908" y="5140322"/>
                </a:lnTo>
                <a:lnTo>
                  <a:pt x="3837581" y="5134316"/>
                </a:lnTo>
                <a:lnTo>
                  <a:pt x="3845087" y="5128477"/>
                </a:lnTo>
                <a:lnTo>
                  <a:pt x="3852426" y="5122306"/>
                </a:lnTo>
                <a:lnTo>
                  <a:pt x="3859766" y="5116135"/>
                </a:lnTo>
                <a:lnTo>
                  <a:pt x="3866772" y="5109963"/>
                </a:lnTo>
                <a:lnTo>
                  <a:pt x="3873777" y="5103624"/>
                </a:lnTo>
                <a:lnTo>
                  <a:pt x="3880450" y="5097451"/>
                </a:lnTo>
                <a:lnTo>
                  <a:pt x="3887122" y="5091114"/>
                </a:lnTo>
                <a:lnTo>
                  <a:pt x="3893628" y="5084607"/>
                </a:lnTo>
                <a:lnTo>
                  <a:pt x="3899966" y="5078102"/>
                </a:lnTo>
                <a:lnTo>
                  <a:pt x="3906305" y="5071763"/>
                </a:lnTo>
                <a:lnTo>
                  <a:pt x="3912310" y="5065091"/>
                </a:lnTo>
                <a:lnTo>
                  <a:pt x="3918315" y="5058419"/>
                </a:lnTo>
                <a:lnTo>
                  <a:pt x="3924153" y="5051747"/>
                </a:lnTo>
                <a:lnTo>
                  <a:pt x="3929658" y="5044908"/>
                </a:lnTo>
                <a:lnTo>
                  <a:pt x="3935330" y="5038236"/>
                </a:lnTo>
                <a:lnTo>
                  <a:pt x="3940667" y="5031563"/>
                </a:lnTo>
                <a:lnTo>
                  <a:pt x="3945838" y="5024557"/>
                </a:lnTo>
                <a:lnTo>
                  <a:pt x="3951009" y="5017718"/>
                </a:lnTo>
                <a:lnTo>
                  <a:pt x="3956014" y="5010713"/>
                </a:lnTo>
                <a:lnTo>
                  <a:pt x="3960684" y="5003706"/>
                </a:lnTo>
                <a:lnTo>
                  <a:pt x="3965355" y="4996534"/>
                </a:lnTo>
                <a:lnTo>
                  <a:pt x="3969858" y="4989527"/>
                </a:lnTo>
                <a:lnTo>
                  <a:pt x="3974195" y="4982522"/>
                </a:lnTo>
                <a:lnTo>
                  <a:pt x="3978365" y="4975349"/>
                </a:lnTo>
                <a:lnTo>
                  <a:pt x="3982536" y="4968177"/>
                </a:lnTo>
                <a:lnTo>
                  <a:pt x="3986372" y="4960838"/>
                </a:lnTo>
                <a:lnTo>
                  <a:pt x="3990209" y="4953498"/>
                </a:lnTo>
                <a:lnTo>
                  <a:pt x="3993712" y="4946158"/>
                </a:lnTo>
                <a:lnTo>
                  <a:pt x="3997381" y="4938819"/>
                </a:lnTo>
                <a:lnTo>
                  <a:pt x="4000718" y="4931312"/>
                </a:lnTo>
                <a:lnTo>
                  <a:pt x="4003887" y="4923972"/>
                </a:lnTo>
                <a:lnTo>
                  <a:pt x="4007056" y="4916466"/>
                </a:lnTo>
                <a:lnTo>
                  <a:pt x="4010059" y="4909127"/>
                </a:lnTo>
                <a:lnTo>
                  <a:pt x="4012895" y="4901620"/>
                </a:lnTo>
                <a:lnTo>
                  <a:pt x="4015564" y="4894115"/>
                </a:lnTo>
                <a:lnTo>
                  <a:pt x="4018065" y="4886608"/>
                </a:lnTo>
                <a:lnTo>
                  <a:pt x="4020734" y="4878934"/>
                </a:lnTo>
                <a:lnTo>
                  <a:pt x="4022903" y="4871428"/>
                </a:lnTo>
                <a:lnTo>
                  <a:pt x="4025072" y="4863922"/>
                </a:lnTo>
                <a:lnTo>
                  <a:pt x="4027073" y="4856249"/>
                </a:lnTo>
                <a:lnTo>
                  <a:pt x="4029075" y="4848576"/>
                </a:lnTo>
                <a:lnTo>
                  <a:pt x="4030909" y="4841070"/>
                </a:lnTo>
                <a:lnTo>
                  <a:pt x="4032411" y="4833397"/>
                </a:lnTo>
                <a:lnTo>
                  <a:pt x="4033912" y="4825724"/>
                </a:lnTo>
                <a:lnTo>
                  <a:pt x="4035247" y="4818217"/>
                </a:lnTo>
                <a:lnTo>
                  <a:pt x="4036414" y="4810544"/>
                </a:lnTo>
                <a:lnTo>
                  <a:pt x="4037582" y="4802871"/>
                </a:lnTo>
                <a:lnTo>
                  <a:pt x="4038416" y="4795365"/>
                </a:lnTo>
                <a:lnTo>
                  <a:pt x="4039250" y="4787691"/>
                </a:lnTo>
                <a:lnTo>
                  <a:pt x="4039917" y="4780185"/>
                </a:lnTo>
                <a:lnTo>
                  <a:pt x="4040251" y="4772512"/>
                </a:lnTo>
                <a:lnTo>
                  <a:pt x="4040584" y="4764839"/>
                </a:lnTo>
                <a:lnTo>
                  <a:pt x="4040918" y="4757165"/>
                </a:lnTo>
                <a:lnTo>
                  <a:pt x="4040918" y="4749660"/>
                </a:lnTo>
                <a:lnTo>
                  <a:pt x="4040751" y="4741986"/>
                </a:lnTo>
                <a:lnTo>
                  <a:pt x="4040584" y="4734480"/>
                </a:lnTo>
                <a:lnTo>
                  <a:pt x="4040251" y="4726807"/>
                </a:lnTo>
                <a:lnTo>
                  <a:pt x="4039750" y="4719300"/>
                </a:lnTo>
                <a:lnTo>
                  <a:pt x="4039083" y="4711628"/>
                </a:lnTo>
                <a:lnTo>
                  <a:pt x="4038249" y="4704122"/>
                </a:lnTo>
                <a:lnTo>
                  <a:pt x="4035914" y="4689442"/>
                </a:lnTo>
                <a:lnTo>
                  <a:pt x="4033412" y="4674597"/>
                </a:lnTo>
                <a:lnTo>
                  <a:pt x="4030242" y="4659918"/>
                </a:lnTo>
                <a:lnTo>
                  <a:pt x="4026406" y="4645238"/>
                </a:lnTo>
                <a:lnTo>
                  <a:pt x="4022236" y="4630893"/>
                </a:lnTo>
                <a:lnTo>
                  <a:pt x="4017398" y="4616714"/>
                </a:lnTo>
                <a:lnTo>
                  <a:pt x="4012060" y="4602535"/>
                </a:lnTo>
                <a:lnTo>
                  <a:pt x="4006222" y="4588524"/>
                </a:lnTo>
                <a:lnTo>
                  <a:pt x="3999717" y="4574679"/>
                </a:lnTo>
                <a:lnTo>
                  <a:pt x="3992878" y="4561001"/>
                </a:lnTo>
                <a:lnTo>
                  <a:pt x="3985371" y="4547489"/>
                </a:lnTo>
                <a:lnTo>
                  <a:pt x="3977365" y="4534145"/>
                </a:lnTo>
                <a:lnTo>
                  <a:pt x="3968858" y="4521134"/>
                </a:lnTo>
                <a:lnTo>
                  <a:pt x="3959850" y="4508123"/>
                </a:lnTo>
                <a:lnTo>
                  <a:pt x="3950342" y="4495446"/>
                </a:lnTo>
                <a:lnTo>
                  <a:pt x="3940333" y="4482935"/>
                </a:lnTo>
                <a:lnTo>
                  <a:pt x="3929658" y="4470592"/>
                </a:lnTo>
                <a:lnTo>
                  <a:pt x="3918648" y="4458581"/>
                </a:lnTo>
                <a:lnTo>
                  <a:pt x="3907139" y="4446737"/>
                </a:lnTo>
                <a:lnTo>
                  <a:pt x="3894962" y="4435061"/>
                </a:lnTo>
                <a:lnTo>
                  <a:pt x="3882452" y="4423718"/>
                </a:lnTo>
                <a:lnTo>
                  <a:pt x="3869441" y="4412709"/>
                </a:lnTo>
                <a:lnTo>
                  <a:pt x="3855763" y="4401700"/>
                </a:lnTo>
                <a:lnTo>
                  <a:pt x="3841917" y="4391191"/>
                </a:lnTo>
                <a:lnTo>
                  <a:pt x="3827405" y="4380849"/>
                </a:lnTo>
                <a:lnTo>
                  <a:pt x="3812392" y="4370674"/>
                </a:lnTo>
                <a:lnTo>
                  <a:pt x="3796880" y="4360999"/>
                </a:lnTo>
                <a:lnTo>
                  <a:pt x="3780866" y="4351492"/>
                </a:lnTo>
                <a:lnTo>
                  <a:pt x="3764519" y="4342317"/>
                </a:lnTo>
                <a:lnTo>
                  <a:pt x="3747671" y="4333476"/>
                </a:lnTo>
                <a:lnTo>
                  <a:pt x="3730324" y="4324969"/>
                </a:lnTo>
                <a:lnTo>
                  <a:pt x="3712642" y="4316629"/>
                </a:lnTo>
                <a:lnTo>
                  <a:pt x="3686620" y="4304953"/>
                </a:lnTo>
                <a:lnTo>
                  <a:pt x="3660432" y="4293276"/>
                </a:lnTo>
                <a:lnTo>
                  <a:pt x="3634410" y="4281432"/>
                </a:lnTo>
                <a:lnTo>
                  <a:pt x="3608555" y="4269756"/>
                </a:lnTo>
                <a:lnTo>
                  <a:pt x="3582699" y="4257746"/>
                </a:lnTo>
                <a:lnTo>
                  <a:pt x="3556844" y="4245736"/>
                </a:lnTo>
                <a:lnTo>
                  <a:pt x="3530990" y="4233559"/>
                </a:lnTo>
                <a:lnTo>
                  <a:pt x="3524478" y="4230452"/>
                </a:lnTo>
                <a:lnTo>
                  <a:pt x="3538445" y="4229146"/>
                </a:lnTo>
                <a:lnTo>
                  <a:pt x="3563280" y="4226491"/>
                </a:lnTo>
                <a:lnTo>
                  <a:pt x="3588063" y="4223534"/>
                </a:lnTo>
                <a:lnTo>
                  <a:pt x="3612847" y="4220575"/>
                </a:lnTo>
                <a:lnTo>
                  <a:pt x="3637631" y="4217617"/>
                </a:lnTo>
                <a:lnTo>
                  <a:pt x="3672376" y="4212656"/>
                </a:lnTo>
                <a:lnTo>
                  <a:pt x="3707373" y="4207340"/>
                </a:lnTo>
                <a:lnTo>
                  <a:pt x="3742874" y="4201315"/>
                </a:lnTo>
                <a:lnTo>
                  <a:pt x="3778272" y="4194682"/>
                </a:lnTo>
                <a:lnTo>
                  <a:pt x="3814174" y="4187340"/>
                </a:lnTo>
                <a:lnTo>
                  <a:pt x="3850277" y="4179339"/>
                </a:lnTo>
                <a:lnTo>
                  <a:pt x="3886934" y="4170932"/>
                </a:lnTo>
                <a:lnTo>
                  <a:pt x="3923082" y="4161362"/>
                </a:lnTo>
                <a:lnTo>
                  <a:pt x="3959837" y="4151691"/>
                </a:lnTo>
                <a:lnTo>
                  <a:pt x="3996489" y="4141411"/>
                </a:lnTo>
                <a:lnTo>
                  <a:pt x="4033696" y="4130725"/>
                </a:lnTo>
                <a:lnTo>
                  <a:pt x="4070394" y="4118876"/>
                </a:lnTo>
                <a:lnTo>
                  <a:pt x="4107395" y="4106977"/>
                </a:lnTo>
                <a:lnTo>
                  <a:pt x="4144545" y="4094117"/>
                </a:lnTo>
                <a:lnTo>
                  <a:pt x="4181341" y="4081002"/>
                </a:lnTo>
                <a:lnTo>
                  <a:pt x="4218641" y="4067180"/>
                </a:lnTo>
                <a:lnTo>
                  <a:pt x="4255230" y="4052853"/>
                </a:lnTo>
                <a:lnTo>
                  <a:pt x="4292019" y="4037867"/>
                </a:lnTo>
                <a:lnTo>
                  <a:pt x="4328706" y="4022276"/>
                </a:lnTo>
                <a:lnTo>
                  <a:pt x="4365341" y="4006380"/>
                </a:lnTo>
                <a:lnTo>
                  <a:pt x="4401822" y="3989574"/>
                </a:lnTo>
                <a:lnTo>
                  <a:pt x="4437696" y="3972871"/>
                </a:lnTo>
                <a:lnTo>
                  <a:pt x="4474022" y="3955156"/>
                </a:lnTo>
                <a:lnTo>
                  <a:pt x="4509335" y="3936986"/>
                </a:lnTo>
                <a:lnTo>
                  <a:pt x="4544849" y="3918160"/>
                </a:lnTo>
                <a:lnTo>
                  <a:pt x="4580059" y="3899385"/>
                </a:lnTo>
                <a:lnTo>
                  <a:pt x="4614811" y="3879751"/>
                </a:lnTo>
                <a:lnTo>
                  <a:pt x="4649156" y="3859562"/>
                </a:lnTo>
                <a:lnTo>
                  <a:pt x="4683399" y="3838765"/>
                </a:lnTo>
                <a:lnTo>
                  <a:pt x="4716982" y="3817768"/>
                </a:lnTo>
                <a:lnTo>
                  <a:pt x="4750161" y="3796216"/>
                </a:lnTo>
                <a:lnTo>
                  <a:pt x="4782932" y="3774109"/>
                </a:lnTo>
                <a:lnTo>
                  <a:pt x="4798230" y="3763083"/>
                </a:lnTo>
                <a:lnTo>
                  <a:pt x="4813579" y="3752362"/>
                </a:lnTo>
                <a:lnTo>
                  <a:pt x="4828522" y="3741085"/>
                </a:lnTo>
                <a:lnTo>
                  <a:pt x="4843466" y="3729808"/>
                </a:lnTo>
                <a:lnTo>
                  <a:pt x="4858105" y="3718582"/>
                </a:lnTo>
                <a:lnTo>
                  <a:pt x="4872693" y="3707053"/>
                </a:lnTo>
                <a:lnTo>
                  <a:pt x="4886674" y="3695627"/>
                </a:lnTo>
                <a:lnTo>
                  <a:pt x="4900856" y="3683542"/>
                </a:lnTo>
                <a:lnTo>
                  <a:pt x="4914734" y="3671510"/>
                </a:lnTo>
                <a:lnTo>
                  <a:pt x="4928360" y="3659832"/>
                </a:lnTo>
                <a:lnTo>
                  <a:pt x="4941884" y="3647548"/>
                </a:lnTo>
                <a:lnTo>
                  <a:pt x="4955052" y="3635011"/>
                </a:lnTo>
                <a:lnTo>
                  <a:pt x="4967969" y="3622829"/>
                </a:lnTo>
                <a:lnTo>
                  <a:pt x="4980833" y="3610343"/>
                </a:lnTo>
                <a:lnTo>
                  <a:pt x="4993343" y="3597607"/>
                </a:lnTo>
                <a:lnTo>
                  <a:pt x="5005853" y="3584870"/>
                </a:lnTo>
                <a:lnTo>
                  <a:pt x="5018060" y="3572184"/>
                </a:lnTo>
                <a:lnTo>
                  <a:pt x="5030164" y="3558892"/>
                </a:lnTo>
                <a:lnTo>
                  <a:pt x="5042066" y="3546257"/>
                </a:lnTo>
                <a:lnTo>
                  <a:pt x="5053564" y="3533068"/>
                </a:lnTo>
                <a:lnTo>
                  <a:pt x="5064757" y="3519930"/>
                </a:lnTo>
                <a:lnTo>
                  <a:pt x="5075898" y="3506489"/>
                </a:lnTo>
                <a:lnTo>
                  <a:pt x="5086789" y="3493402"/>
                </a:lnTo>
                <a:lnTo>
                  <a:pt x="5097626" y="3480012"/>
                </a:lnTo>
                <a:lnTo>
                  <a:pt x="5108111" y="3466370"/>
                </a:lnTo>
                <a:lnTo>
                  <a:pt x="5118342" y="3453084"/>
                </a:lnTo>
                <a:lnTo>
                  <a:pt x="5128218" y="3439546"/>
                </a:lnTo>
                <a:lnTo>
                  <a:pt x="5138095" y="3426006"/>
                </a:lnTo>
                <a:lnTo>
                  <a:pt x="5147616" y="3412216"/>
                </a:lnTo>
                <a:lnTo>
                  <a:pt x="5157139" y="3398424"/>
                </a:lnTo>
                <a:lnTo>
                  <a:pt x="5166356" y="3384685"/>
                </a:lnTo>
                <a:lnTo>
                  <a:pt x="5175020" y="3371352"/>
                </a:lnTo>
                <a:lnTo>
                  <a:pt x="5183934" y="3357664"/>
                </a:lnTo>
                <a:lnTo>
                  <a:pt x="5192241" y="3344080"/>
                </a:lnTo>
                <a:lnTo>
                  <a:pt x="5199892" y="3330294"/>
                </a:lnTo>
                <a:lnTo>
                  <a:pt x="5207793" y="3316155"/>
                </a:lnTo>
                <a:lnTo>
                  <a:pt x="5215494" y="3302673"/>
                </a:lnTo>
                <a:lnTo>
                  <a:pt x="5222485" y="3288687"/>
                </a:lnTo>
                <a:lnTo>
                  <a:pt x="5229780" y="3274651"/>
                </a:lnTo>
                <a:lnTo>
                  <a:pt x="5236720" y="3260361"/>
                </a:lnTo>
                <a:lnTo>
                  <a:pt x="5243052" y="3246175"/>
                </a:lnTo>
                <a:lnTo>
                  <a:pt x="5249385" y="3231990"/>
                </a:lnTo>
                <a:lnTo>
                  <a:pt x="5255163" y="3218210"/>
                </a:lnTo>
                <a:lnTo>
                  <a:pt x="5261141" y="3203772"/>
                </a:lnTo>
                <a:lnTo>
                  <a:pt x="5266511" y="3189436"/>
                </a:lnTo>
                <a:lnTo>
                  <a:pt x="5271831" y="3174799"/>
                </a:lnTo>
                <a:lnTo>
                  <a:pt x="5276596" y="3160567"/>
                </a:lnTo>
                <a:lnTo>
                  <a:pt x="5281612" y="3145980"/>
                </a:lnTo>
                <a:lnTo>
                  <a:pt x="5285717" y="3131547"/>
                </a:lnTo>
                <a:lnTo>
                  <a:pt x="5290127" y="3117064"/>
                </a:lnTo>
                <a:lnTo>
                  <a:pt x="5294182" y="3102329"/>
                </a:lnTo>
                <a:lnTo>
                  <a:pt x="5297984" y="3087946"/>
                </a:lnTo>
                <a:lnTo>
                  <a:pt x="5301483" y="3073618"/>
                </a:lnTo>
                <a:lnTo>
                  <a:pt x="5304627" y="3059037"/>
                </a:lnTo>
                <a:lnTo>
                  <a:pt x="5307719" y="3044152"/>
                </a:lnTo>
                <a:lnTo>
                  <a:pt x="5310257" y="3029673"/>
                </a:lnTo>
                <a:lnTo>
                  <a:pt x="5312794" y="3015195"/>
                </a:lnTo>
                <a:lnTo>
                  <a:pt x="5314976" y="3000465"/>
                </a:lnTo>
                <a:lnTo>
                  <a:pt x="5316855" y="2985786"/>
                </a:lnTo>
                <a:lnTo>
                  <a:pt x="5318734" y="2971108"/>
                </a:lnTo>
                <a:lnTo>
                  <a:pt x="5320057" y="2956835"/>
                </a:lnTo>
                <a:lnTo>
                  <a:pt x="5321633" y="2942209"/>
                </a:lnTo>
                <a:lnTo>
                  <a:pt x="5322550" y="2927381"/>
                </a:lnTo>
                <a:lnTo>
                  <a:pt x="5323216" y="2912909"/>
                </a:lnTo>
                <a:lnTo>
                  <a:pt x="5323222" y="2898235"/>
                </a:lnTo>
                <a:lnTo>
                  <a:pt x="5322673" y="2883968"/>
                </a:lnTo>
                <a:lnTo>
                  <a:pt x="5322377" y="2869348"/>
                </a:lnTo>
                <a:lnTo>
                  <a:pt x="5321880" y="2855383"/>
                </a:lnTo>
                <a:lnTo>
                  <a:pt x="5320725" y="2841220"/>
                </a:lnTo>
                <a:lnTo>
                  <a:pt x="5319266" y="2827108"/>
                </a:lnTo>
                <a:lnTo>
                  <a:pt x="5317807" y="2812995"/>
                </a:lnTo>
                <a:lnTo>
                  <a:pt x="5316096" y="2799238"/>
                </a:lnTo>
                <a:lnTo>
                  <a:pt x="5314334" y="2785178"/>
                </a:lnTo>
                <a:lnTo>
                  <a:pt x="5312016" y="2771523"/>
                </a:lnTo>
                <a:lnTo>
                  <a:pt x="5309750" y="2758172"/>
                </a:lnTo>
                <a:lnTo>
                  <a:pt x="5307130" y="2744570"/>
                </a:lnTo>
                <a:lnTo>
                  <a:pt x="5304256" y="2731322"/>
                </a:lnTo>
                <a:lnTo>
                  <a:pt x="5301028" y="2717822"/>
                </a:lnTo>
                <a:lnTo>
                  <a:pt x="5297904" y="2704930"/>
                </a:lnTo>
                <a:lnTo>
                  <a:pt x="5294475" y="2692089"/>
                </a:lnTo>
                <a:lnTo>
                  <a:pt x="5290743" y="2679298"/>
                </a:lnTo>
                <a:lnTo>
                  <a:pt x="5287012" y="2666509"/>
                </a:lnTo>
                <a:lnTo>
                  <a:pt x="5282673" y="2653822"/>
                </a:lnTo>
                <a:lnTo>
                  <a:pt x="5278334" y="2641134"/>
                </a:lnTo>
                <a:lnTo>
                  <a:pt x="5273744" y="2628803"/>
                </a:lnTo>
                <a:lnTo>
                  <a:pt x="5269154" y="2616470"/>
                </a:lnTo>
                <a:lnTo>
                  <a:pt x="5264311" y="2604494"/>
                </a:lnTo>
                <a:lnTo>
                  <a:pt x="5259417" y="2592214"/>
                </a:lnTo>
                <a:lnTo>
                  <a:pt x="5253665" y="2580391"/>
                </a:lnTo>
                <a:lnTo>
                  <a:pt x="5248215" y="2568518"/>
                </a:lnTo>
                <a:lnTo>
                  <a:pt x="5242818" y="2556947"/>
                </a:lnTo>
                <a:lnTo>
                  <a:pt x="5237065" y="2545124"/>
                </a:lnTo>
                <a:lnTo>
                  <a:pt x="5230809" y="2534012"/>
                </a:lnTo>
                <a:lnTo>
                  <a:pt x="5224551" y="2522899"/>
                </a:lnTo>
                <a:lnTo>
                  <a:pt x="5218244" y="2511483"/>
                </a:lnTo>
                <a:lnTo>
                  <a:pt x="5211380" y="2500474"/>
                </a:lnTo>
                <a:lnTo>
                  <a:pt x="5204820" y="2489412"/>
                </a:lnTo>
                <a:lnTo>
                  <a:pt x="5198060" y="2479010"/>
                </a:lnTo>
                <a:lnTo>
                  <a:pt x="5190944" y="2468354"/>
                </a:lnTo>
                <a:lnTo>
                  <a:pt x="5183577" y="2458055"/>
                </a:lnTo>
                <a:lnTo>
                  <a:pt x="5176514" y="2447704"/>
                </a:lnTo>
                <a:lnTo>
                  <a:pt x="5168591" y="2437810"/>
                </a:lnTo>
                <a:lnTo>
                  <a:pt x="5160971" y="2427866"/>
                </a:lnTo>
                <a:lnTo>
                  <a:pt x="5153353" y="2417920"/>
                </a:lnTo>
                <a:lnTo>
                  <a:pt x="5145178" y="2408383"/>
                </a:lnTo>
                <a:lnTo>
                  <a:pt x="5137054" y="2399147"/>
                </a:lnTo>
                <a:lnTo>
                  <a:pt x="5128577" y="2389661"/>
                </a:lnTo>
                <a:lnTo>
                  <a:pt x="5120454" y="2380425"/>
                </a:lnTo>
                <a:lnTo>
                  <a:pt x="5111523" y="2371952"/>
                </a:lnTo>
                <a:lnTo>
                  <a:pt x="5103097" y="2362768"/>
                </a:lnTo>
                <a:lnTo>
                  <a:pt x="5093864" y="2354347"/>
                </a:lnTo>
                <a:lnTo>
                  <a:pt x="5085236" y="2345821"/>
                </a:lnTo>
                <a:lnTo>
                  <a:pt x="5075699" y="2337450"/>
                </a:lnTo>
                <a:lnTo>
                  <a:pt x="5066517" y="2329331"/>
                </a:lnTo>
                <a:lnTo>
                  <a:pt x="5057083" y="2321568"/>
                </a:lnTo>
                <a:lnTo>
                  <a:pt x="5047597" y="2313501"/>
                </a:lnTo>
                <a:lnTo>
                  <a:pt x="5037859" y="2305788"/>
                </a:lnTo>
                <a:lnTo>
                  <a:pt x="5028173" y="2298380"/>
                </a:lnTo>
                <a:lnTo>
                  <a:pt x="5018132" y="2290719"/>
                </a:lnTo>
                <a:lnTo>
                  <a:pt x="5008195" y="2283665"/>
                </a:lnTo>
                <a:lnTo>
                  <a:pt x="4998256" y="2276611"/>
                </a:lnTo>
                <a:lnTo>
                  <a:pt x="4987762" y="2269964"/>
                </a:lnTo>
                <a:lnTo>
                  <a:pt x="4977521" y="2262962"/>
                </a:lnTo>
                <a:lnTo>
                  <a:pt x="4967028" y="2256313"/>
                </a:lnTo>
                <a:lnTo>
                  <a:pt x="4956283" y="2250022"/>
                </a:lnTo>
                <a:lnTo>
                  <a:pt x="4945841" y="2243677"/>
                </a:lnTo>
                <a:lnTo>
                  <a:pt x="4934844" y="2237740"/>
                </a:lnTo>
                <a:lnTo>
                  <a:pt x="4924098" y="2231447"/>
                </a:lnTo>
                <a:lnTo>
                  <a:pt x="4902562" y="2220431"/>
                </a:lnTo>
                <a:lnTo>
                  <a:pt x="4880773" y="2209768"/>
                </a:lnTo>
                <a:lnTo>
                  <a:pt x="4858533" y="2200121"/>
                </a:lnTo>
                <a:lnTo>
                  <a:pt x="4835736" y="2190879"/>
                </a:lnTo>
                <a:lnTo>
                  <a:pt x="4813043" y="2182244"/>
                </a:lnTo>
                <a:lnTo>
                  <a:pt x="4789543" y="2174370"/>
                </a:lnTo>
                <a:lnTo>
                  <a:pt x="4765791" y="2166853"/>
                </a:lnTo>
                <a:lnTo>
                  <a:pt x="4741586" y="2160347"/>
                </a:lnTo>
                <a:lnTo>
                  <a:pt x="4717382" y="2153842"/>
                </a:lnTo>
                <a:lnTo>
                  <a:pt x="4692421" y="2148400"/>
                </a:lnTo>
                <a:lnTo>
                  <a:pt x="4667512" y="2143264"/>
                </a:lnTo>
                <a:lnTo>
                  <a:pt x="4641795" y="2138888"/>
                </a:lnTo>
                <a:lnTo>
                  <a:pt x="4615878" y="2135170"/>
                </a:lnTo>
                <a:lnTo>
                  <a:pt x="4589963" y="2131452"/>
                </a:lnTo>
                <a:lnTo>
                  <a:pt x="4563593" y="2128749"/>
                </a:lnTo>
                <a:lnTo>
                  <a:pt x="4536669" y="2126451"/>
                </a:lnTo>
                <a:lnTo>
                  <a:pt x="4509241" y="2124864"/>
                </a:lnTo>
                <a:lnTo>
                  <a:pt x="4482116" y="2123223"/>
                </a:lnTo>
                <a:lnTo>
                  <a:pt x="4454235" y="2122649"/>
                </a:lnTo>
                <a:lnTo>
                  <a:pt x="4426104" y="2122430"/>
                </a:lnTo>
                <a:lnTo>
                  <a:pt x="4400795" y="2122551"/>
                </a:lnTo>
                <a:lnTo>
                  <a:pt x="4403168" y="2116564"/>
                </a:lnTo>
                <a:lnTo>
                  <a:pt x="4407349" y="2104834"/>
                </a:lnTo>
                <a:lnTo>
                  <a:pt x="4411637" y="2093394"/>
                </a:lnTo>
                <a:lnTo>
                  <a:pt x="4415530" y="2081772"/>
                </a:lnTo>
                <a:lnTo>
                  <a:pt x="4419604" y="2069754"/>
                </a:lnTo>
                <a:lnTo>
                  <a:pt x="4422812" y="2058057"/>
                </a:lnTo>
                <a:lnTo>
                  <a:pt x="4426599" y="2046147"/>
                </a:lnTo>
                <a:lnTo>
                  <a:pt x="4429304" y="2033980"/>
                </a:lnTo>
                <a:lnTo>
                  <a:pt x="4432801" y="2022177"/>
                </a:lnTo>
                <a:lnTo>
                  <a:pt x="4435219" y="2010117"/>
                </a:lnTo>
                <a:lnTo>
                  <a:pt x="4437817" y="1997664"/>
                </a:lnTo>
                <a:lnTo>
                  <a:pt x="4440234" y="1985603"/>
                </a:lnTo>
                <a:lnTo>
                  <a:pt x="4442545" y="1973256"/>
                </a:lnTo>
                <a:lnTo>
                  <a:pt x="4444170" y="1960833"/>
                </a:lnTo>
                <a:lnTo>
                  <a:pt x="4445797" y="1948412"/>
                </a:lnTo>
                <a:lnTo>
                  <a:pt x="4447711" y="1935883"/>
                </a:lnTo>
                <a:lnTo>
                  <a:pt x="4448652" y="1923386"/>
                </a:lnTo>
                <a:lnTo>
                  <a:pt x="4449883" y="1910783"/>
                </a:lnTo>
                <a:lnTo>
                  <a:pt x="4450718" y="1897998"/>
                </a:lnTo>
                <a:lnTo>
                  <a:pt x="4451371" y="1885608"/>
                </a:lnTo>
                <a:lnTo>
                  <a:pt x="4451521" y="1872749"/>
                </a:lnTo>
                <a:lnTo>
                  <a:pt x="4451961" y="1859783"/>
                </a:lnTo>
                <a:lnTo>
                  <a:pt x="4451716" y="1846743"/>
                </a:lnTo>
                <a:lnTo>
                  <a:pt x="4451578" y="1833990"/>
                </a:lnTo>
                <a:lnTo>
                  <a:pt x="4451440" y="1821238"/>
                </a:lnTo>
                <a:lnTo>
                  <a:pt x="4450511" y="1808123"/>
                </a:lnTo>
                <a:lnTo>
                  <a:pt x="4449399" y="1795404"/>
                </a:lnTo>
                <a:lnTo>
                  <a:pt x="4448182" y="1782397"/>
                </a:lnTo>
                <a:lnTo>
                  <a:pt x="4447253" y="1769281"/>
                </a:lnTo>
                <a:lnTo>
                  <a:pt x="4445351" y="1756199"/>
                </a:lnTo>
                <a:lnTo>
                  <a:pt x="4443557" y="1743406"/>
                </a:lnTo>
                <a:lnTo>
                  <a:pt x="4441366" y="1730430"/>
                </a:lnTo>
                <a:lnTo>
                  <a:pt x="4439175" y="1717456"/>
                </a:lnTo>
                <a:lnTo>
                  <a:pt x="4436589" y="1704300"/>
                </a:lnTo>
                <a:lnTo>
                  <a:pt x="4434003" y="1691143"/>
                </a:lnTo>
                <a:lnTo>
                  <a:pt x="4430840" y="1678201"/>
                </a:lnTo>
                <a:lnTo>
                  <a:pt x="4427676" y="1665258"/>
                </a:lnTo>
                <a:lnTo>
                  <a:pt x="4424225" y="1652423"/>
                </a:lnTo>
                <a:lnTo>
                  <a:pt x="4420485" y="1639695"/>
                </a:lnTo>
                <a:lnTo>
                  <a:pt x="4416530" y="1626390"/>
                </a:lnTo>
                <a:lnTo>
                  <a:pt x="4412395" y="1613481"/>
                </a:lnTo>
                <a:lnTo>
                  <a:pt x="4407863" y="1600390"/>
                </a:lnTo>
                <a:lnTo>
                  <a:pt x="4403150" y="1587695"/>
                </a:lnTo>
                <a:lnTo>
                  <a:pt x="4398330" y="1574711"/>
                </a:lnTo>
                <a:lnTo>
                  <a:pt x="4392826" y="1561653"/>
                </a:lnTo>
                <a:lnTo>
                  <a:pt x="4387429" y="1548884"/>
                </a:lnTo>
                <a:lnTo>
                  <a:pt x="4381636" y="1535933"/>
                </a:lnTo>
                <a:lnTo>
                  <a:pt x="4375844" y="1522982"/>
                </a:lnTo>
                <a:lnTo>
                  <a:pt x="4369762" y="1510138"/>
                </a:lnTo>
                <a:lnTo>
                  <a:pt x="4363211" y="1497797"/>
                </a:lnTo>
                <a:lnTo>
                  <a:pt x="4356157" y="1484986"/>
                </a:lnTo>
                <a:lnTo>
                  <a:pt x="4349499" y="1472357"/>
                </a:lnTo>
                <a:lnTo>
                  <a:pt x="4342157" y="1459652"/>
                </a:lnTo>
                <a:lnTo>
                  <a:pt x="4334344" y="1447451"/>
                </a:lnTo>
                <a:lnTo>
                  <a:pt x="4326136" y="1435069"/>
                </a:lnTo>
                <a:lnTo>
                  <a:pt x="4317458" y="1423190"/>
                </a:lnTo>
                <a:lnTo>
                  <a:pt x="4309175" y="1411491"/>
                </a:lnTo>
                <a:lnTo>
                  <a:pt x="4300209" y="1399719"/>
                </a:lnTo>
                <a:lnTo>
                  <a:pt x="4291243" y="1387946"/>
                </a:lnTo>
                <a:lnTo>
                  <a:pt x="4281988" y="1376280"/>
                </a:lnTo>
                <a:lnTo>
                  <a:pt x="4272551" y="1365010"/>
                </a:lnTo>
                <a:lnTo>
                  <a:pt x="4263114" y="1353741"/>
                </a:lnTo>
                <a:lnTo>
                  <a:pt x="4252994" y="1342395"/>
                </a:lnTo>
                <a:lnTo>
                  <a:pt x="4242981" y="1331340"/>
                </a:lnTo>
                <a:lnTo>
                  <a:pt x="4232786" y="1320680"/>
                </a:lnTo>
                <a:lnTo>
                  <a:pt x="4222303" y="1310127"/>
                </a:lnTo>
                <a:lnTo>
                  <a:pt x="4211423" y="1299393"/>
                </a:lnTo>
                <a:lnTo>
                  <a:pt x="4200363" y="1289054"/>
                </a:lnTo>
                <a:lnTo>
                  <a:pt x="4189590" y="1278608"/>
                </a:lnTo>
                <a:lnTo>
                  <a:pt x="4177953" y="1268483"/>
                </a:lnTo>
                <a:lnTo>
                  <a:pt x="4166711" y="1258541"/>
                </a:lnTo>
                <a:lnTo>
                  <a:pt x="4154785" y="1248524"/>
                </a:lnTo>
                <a:lnTo>
                  <a:pt x="4142966" y="1238795"/>
                </a:lnTo>
                <a:lnTo>
                  <a:pt x="4130570" y="1229280"/>
                </a:lnTo>
                <a:lnTo>
                  <a:pt x="4118677" y="1220235"/>
                </a:lnTo>
                <a:lnTo>
                  <a:pt x="4106099" y="1211116"/>
                </a:lnTo>
                <a:lnTo>
                  <a:pt x="4093523" y="1201997"/>
                </a:lnTo>
                <a:lnTo>
                  <a:pt x="4080368" y="1193092"/>
                </a:lnTo>
                <a:lnTo>
                  <a:pt x="4067031" y="1184583"/>
                </a:lnTo>
                <a:lnTo>
                  <a:pt x="4053984" y="1175967"/>
                </a:lnTo>
                <a:lnTo>
                  <a:pt x="4040574" y="1168142"/>
                </a:lnTo>
                <a:lnTo>
                  <a:pt x="4026662" y="1159847"/>
                </a:lnTo>
                <a:lnTo>
                  <a:pt x="4013144" y="1151734"/>
                </a:lnTo>
                <a:lnTo>
                  <a:pt x="3999157" y="1144123"/>
                </a:lnTo>
                <a:lnTo>
                  <a:pt x="3984593" y="1136727"/>
                </a:lnTo>
                <a:lnTo>
                  <a:pt x="3970424" y="1129511"/>
                </a:lnTo>
                <a:lnTo>
                  <a:pt x="3955572" y="1122222"/>
                </a:lnTo>
                <a:lnTo>
                  <a:pt x="3940429" y="1115039"/>
                </a:lnTo>
                <a:lnTo>
                  <a:pt x="3925289" y="1107857"/>
                </a:lnTo>
                <a:lnTo>
                  <a:pt x="3909965" y="1101070"/>
                </a:lnTo>
                <a:lnTo>
                  <a:pt x="3894643" y="1094284"/>
                </a:lnTo>
                <a:lnTo>
                  <a:pt x="3879139" y="1087893"/>
                </a:lnTo>
                <a:lnTo>
                  <a:pt x="3863238" y="1081320"/>
                </a:lnTo>
                <a:lnTo>
                  <a:pt x="3847158" y="1075144"/>
                </a:lnTo>
                <a:lnTo>
                  <a:pt x="3831183" y="1069255"/>
                </a:lnTo>
                <a:lnTo>
                  <a:pt x="3814814" y="1063186"/>
                </a:lnTo>
                <a:lnTo>
                  <a:pt x="3798551" y="1057404"/>
                </a:lnTo>
                <a:lnTo>
                  <a:pt x="3781999" y="1051731"/>
                </a:lnTo>
                <a:lnTo>
                  <a:pt x="3765374" y="1046740"/>
                </a:lnTo>
                <a:lnTo>
                  <a:pt x="3748246" y="1041281"/>
                </a:lnTo>
                <a:lnTo>
                  <a:pt x="3731331" y="1036398"/>
                </a:lnTo>
                <a:lnTo>
                  <a:pt x="3714129" y="1031622"/>
                </a:lnTo>
                <a:lnTo>
                  <a:pt x="3696927" y="1026847"/>
                </a:lnTo>
                <a:lnTo>
                  <a:pt x="3679543" y="1022466"/>
                </a:lnTo>
                <a:lnTo>
                  <a:pt x="3662266" y="1018375"/>
                </a:lnTo>
                <a:lnTo>
                  <a:pt x="3644594" y="1014102"/>
                </a:lnTo>
                <a:lnTo>
                  <a:pt x="3626740" y="1010225"/>
                </a:lnTo>
                <a:lnTo>
                  <a:pt x="3609100" y="1006925"/>
                </a:lnTo>
                <a:lnTo>
                  <a:pt x="3591065" y="1003443"/>
                </a:lnTo>
                <a:lnTo>
                  <a:pt x="3572741" y="1000068"/>
                </a:lnTo>
                <a:lnTo>
                  <a:pt x="3554920" y="997163"/>
                </a:lnTo>
                <a:lnTo>
                  <a:pt x="3536522" y="994473"/>
                </a:lnTo>
                <a:lnTo>
                  <a:pt x="3518231" y="992071"/>
                </a:lnTo>
                <a:lnTo>
                  <a:pt x="3499651" y="989777"/>
                </a:lnTo>
                <a:lnTo>
                  <a:pt x="3481071" y="987482"/>
                </a:lnTo>
                <a:lnTo>
                  <a:pt x="3462418" y="985872"/>
                </a:lnTo>
                <a:lnTo>
                  <a:pt x="3443657" y="983972"/>
                </a:lnTo>
                <a:lnTo>
                  <a:pt x="3404223" y="981213"/>
                </a:lnTo>
                <a:lnTo>
                  <a:pt x="3364713" y="979137"/>
                </a:lnTo>
                <a:lnTo>
                  <a:pt x="3325130" y="977745"/>
                </a:lnTo>
                <a:lnTo>
                  <a:pt x="3291515" y="976999"/>
                </a:lnTo>
                <a:lnTo>
                  <a:pt x="3296895" y="974743"/>
                </a:lnTo>
                <a:lnTo>
                  <a:pt x="3308195" y="970192"/>
                </a:lnTo>
                <a:lnTo>
                  <a:pt x="3319396" y="965856"/>
                </a:lnTo>
                <a:lnTo>
                  <a:pt x="3330754" y="961461"/>
                </a:lnTo>
                <a:lnTo>
                  <a:pt x="3342013" y="957282"/>
                </a:lnTo>
                <a:lnTo>
                  <a:pt x="3358062" y="951146"/>
                </a:lnTo>
                <a:lnTo>
                  <a:pt x="3373955" y="945068"/>
                </a:lnTo>
                <a:lnTo>
                  <a:pt x="3389575" y="938735"/>
                </a:lnTo>
                <a:lnTo>
                  <a:pt x="3404981" y="932305"/>
                </a:lnTo>
                <a:lnTo>
                  <a:pt x="3420172" y="925776"/>
                </a:lnTo>
                <a:lnTo>
                  <a:pt x="3435305" y="919090"/>
                </a:lnTo>
                <a:lnTo>
                  <a:pt x="3449639" y="912167"/>
                </a:lnTo>
                <a:lnTo>
                  <a:pt x="3464186" y="905343"/>
                </a:lnTo>
                <a:lnTo>
                  <a:pt x="3478404" y="898108"/>
                </a:lnTo>
                <a:lnTo>
                  <a:pt x="3492308" y="890989"/>
                </a:lnTo>
                <a:lnTo>
                  <a:pt x="3505941" y="883615"/>
                </a:lnTo>
                <a:lnTo>
                  <a:pt x="3519301" y="875986"/>
                </a:lnTo>
                <a:lnTo>
                  <a:pt x="3532445" y="868260"/>
                </a:lnTo>
                <a:lnTo>
                  <a:pt x="3545377" y="860434"/>
                </a:lnTo>
                <a:lnTo>
                  <a:pt x="3557664" y="852314"/>
                </a:lnTo>
                <a:lnTo>
                  <a:pt x="3570108" y="844136"/>
                </a:lnTo>
                <a:lnTo>
                  <a:pt x="3582123" y="835761"/>
                </a:lnTo>
                <a:lnTo>
                  <a:pt x="3593767" y="827346"/>
                </a:lnTo>
                <a:lnTo>
                  <a:pt x="3604924" y="818578"/>
                </a:lnTo>
                <a:lnTo>
                  <a:pt x="3616082" y="809810"/>
                </a:lnTo>
                <a:lnTo>
                  <a:pt x="3626966" y="800787"/>
                </a:lnTo>
                <a:lnTo>
                  <a:pt x="3637266" y="791625"/>
                </a:lnTo>
                <a:lnTo>
                  <a:pt x="3647508" y="782307"/>
                </a:lnTo>
                <a:lnTo>
                  <a:pt x="3657106" y="772695"/>
                </a:lnTo>
                <a:lnTo>
                  <a:pt x="3666704" y="763081"/>
                </a:lnTo>
                <a:lnTo>
                  <a:pt x="3675815" y="753116"/>
                </a:lnTo>
                <a:lnTo>
                  <a:pt x="3684712" y="743052"/>
                </a:lnTo>
                <a:lnTo>
                  <a:pt x="3693023" y="732849"/>
                </a:lnTo>
                <a:lnTo>
                  <a:pt x="3701219" y="722333"/>
                </a:lnTo>
                <a:lnTo>
                  <a:pt x="3709044" y="711778"/>
                </a:lnTo>
                <a:lnTo>
                  <a:pt x="3716382" y="700869"/>
                </a:lnTo>
                <a:lnTo>
                  <a:pt x="3723505" y="689862"/>
                </a:lnTo>
                <a:lnTo>
                  <a:pt x="3726844" y="683996"/>
                </a:lnTo>
                <a:lnTo>
                  <a:pt x="3730396" y="678229"/>
                </a:lnTo>
                <a:lnTo>
                  <a:pt x="3733579" y="672421"/>
                </a:lnTo>
                <a:lnTo>
                  <a:pt x="3736917" y="666556"/>
                </a:lnTo>
                <a:lnTo>
                  <a:pt x="3740041" y="660592"/>
                </a:lnTo>
                <a:lnTo>
                  <a:pt x="3742950" y="654530"/>
                </a:lnTo>
                <a:lnTo>
                  <a:pt x="3746074" y="648566"/>
                </a:lnTo>
                <a:lnTo>
                  <a:pt x="3748827" y="642562"/>
                </a:lnTo>
                <a:lnTo>
                  <a:pt x="3751580" y="636558"/>
                </a:lnTo>
                <a:lnTo>
                  <a:pt x="3754217" y="630241"/>
                </a:lnTo>
                <a:lnTo>
                  <a:pt x="3756756" y="624139"/>
                </a:lnTo>
                <a:lnTo>
                  <a:pt x="3759236" y="617880"/>
                </a:lnTo>
                <a:lnTo>
                  <a:pt x="3761503" y="611522"/>
                </a:lnTo>
                <a:lnTo>
                  <a:pt x="3763827" y="605322"/>
                </a:lnTo>
                <a:lnTo>
                  <a:pt x="3765937" y="599022"/>
                </a:lnTo>
                <a:lnTo>
                  <a:pt x="3768145" y="592510"/>
                </a:lnTo>
                <a:lnTo>
                  <a:pt x="3769884" y="586170"/>
                </a:lnTo>
                <a:lnTo>
                  <a:pt x="3771936" y="579714"/>
                </a:lnTo>
                <a:lnTo>
                  <a:pt x="3773402" y="573120"/>
                </a:lnTo>
                <a:lnTo>
                  <a:pt x="3775298" y="566723"/>
                </a:lnTo>
                <a:lnTo>
                  <a:pt x="3776608" y="560187"/>
                </a:lnTo>
                <a:lnTo>
                  <a:pt x="3778016" y="553437"/>
                </a:lnTo>
                <a:lnTo>
                  <a:pt x="3779326" y="546900"/>
                </a:lnTo>
                <a:lnTo>
                  <a:pt x="3780579" y="540208"/>
                </a:lnTo>
                <a:lnTo>
                  <a:pt x="3781460" y="533475"/>
                </a:lnTo>
                <a:lnTo>
                  <a:pt x="3782341" y="526743"/>
                </a:lnTo>
                <a:lnTo>
                  <a:pt x="3783379" y="519952"/>
                </a:lnTo>
                <a:lnTo>
                  <a:pt x="3783889" y="513179"/>
                </a:lnTo>
                <a:lnTo>
                  <a:pt x="3784556" y="506349"/>
                </a:lnTo>
                <a:lnTo>
                  <a:pt x="3785008" y="499419"/>
                </a:lnTo>
                <a:lnTo>
                  <a:pt x="3785363" y="492704"/>
                </a:lnTo>
                <a:lnTo>
                  <a:pt x="3785444" y="485734"/>
                </a:lnTo>
                <a:lnTo>
                  <a:pt x="3785682" y="478707"/>
                </a:lnTo>
                <a:lnTo>
                  <a:pt x="3785549" y="471639"/>
                </a:lnTo>
                <a:lnTo>
                  <a:pt x="3785475" y="464727"/>
                </a:lnTo>
                <a:lnTo>
                  <a:pt x="3785400" y="457816"/>
                </a:lnTo>
                <a:lnTo>
                  <a:pt x="3784896" y="450708"/>
                </a:lnTo>
                <a:lnTo>
                  <a:pt x="3784294" y="443814"/>
                </a:lnTo>
                <a:lnTo>
                  <a:pt x="3783634" y="436764"/>
                </a:lnTo>
                <a:lnTo>
                  <a:pt x="3783131" y="429656"/>
                </a:lnTo>
                <a:lnTo>
                  <a:pt x="3782100" y="422565"/>
                </a:lnTo>
                <a:lnTo>
                  <a:pt x="3781127" y="415631"/>
                </a:lnTo>
                <a:lnTo>
                  <a:pt x="3779940" y="408599"/>
                </a:lnTo>
                <a:lnTo>
                  <a:pt x="3778752" y="401567"/>
                </a:lnTo>
                <a:lnTo>
                  <a:pt x="3777351" y="394436"/>
                </a:lnTo>
                <a:lnTo>
                  <a:pt x="3775949" y="387306"/>
                </a:lnTo>
                <a:lnTo>
                  <a:pt x="3774234" y="380291"/>
                </a:lnTo>
                <a:lnTo>
                  <a:pt x="3772520" y="373276"/>
                </a:lnTo>
                <a:lnTo>
                  <a:pt x="3770649" y="366320"/>
                </a:lnTo>
                <a:lnTo>
                  <a:pt x="3768622" y="359421"/>
                </a:lnTo>
                <a:lnTo>
                  <a:pt x="3766479" y="352210"/>
                </a:lnTo>
                <a:lnTo>
                  <a:pt x="3764238" y="345213"/>
                </a:lnTo>
                <a:lnTo>
                  <a:pt x="3761782" y="338118"/>
                </a:lnTo>
                <a:lnTo>
                  <a:pt x="3759227" y="331238"/>
                </a:lnTo>
                <a:lnTo>
                  <a:pt x="3756615" y="324200"/>
                </a:lnTo>
                <a:lnTo>
                  <a:pt x="3753631" y="317123"/>
                </a:lnTo>
                <a:lnTo>
                  <a:pt x="3750707" y="310202"/>
                </a:lnTo>
                <a:lnTo>
                  <a:pt x="3747567" y="303183"/>
                </a:lnTo>
                <a:lnTo>
                  <a:pt x="3744427" y="296164"/>
                </a:lnTo>
                <a:lnTo>
                  <a:pt x="3741131" y="289203"/>
                </a:lnTo>
                <a:lnTo>
                  <a:pt x="3737580" y="282514"/>
                </a:lnTo>
                <a:lnTo>
                  <a:pt x="3733757" y="275570"/>
                </a:lnTo>
                <a:lnTo>
                  <a:pt x="3730149" y="268725"/>
                </a:lnTo>
                <a:lnTo>
                  <a:pt x="3726169" y="261839"/>
                </a:lnTo>
                <a:lnTo>
                  <a:pt x="3721935" y="255227"/>
                </a:lnTo>
                <a:lnTo>
                  <a:pt x="3717486" y="248516"/>
                </a:lnTo>
                <a:lnTo>
                  <a:pt x="3712783" y="242077"/>
                </a:lnTo>
                <a:lnTo>
                  <a:pt x="3708294" y="235736"/>
                </a:lnTo>
                <a:lnTo>
                  <a:pt x="3703434" y="229356"/>
                </a:lnTo>
                <a:lnTo>
                  <a:pt x="3698575" y="222975"/>
                </a:lnTo>
                <a:lnTo>
                  <a:pt x="3693558" y="216652"/>
                </a:lnTo>
                <a:lnTo>
                  <a:pt x="3688444" y="210545"/>
                </a:lnTo>
                <a:lnTo>
                  <a:pt x="3683329" y="204436"/>
                </a:lnTo>
                <a:lnTo>
                  <a:pt x="3677844" y="198287"/>
                </a:lnTo>
                <a:lnTo>
                  <a:pt x="3672417" y="192296"/>
                </a:lnTo>
                <a:lnTo>
                  <a:pt x="3666891" y="186518"/>
                </a:lnTo>
                <a:lnTo>
                  <a:pt x="3661209" y="180798"/>
                </a:lnTo>
                <a:lnTo>
                  <a:pt x="3655313" y="174980"/>
                </a:lnTo>
                <a:lnTo>
                  <a:pt x="3649318" y="169377"/>
                </a:lnTo>
                <a:lnTo>
                  <a:pt x="3643480" y="163715"/>
                </a:lnTo>
                <a:lnTo>
                  <a:pt x="3637173" y="158228"/>
                </a:lnTo>
                <a:lnTo>
                  <a:pt x="3631079" y="152839"/>
                </a:lnTo>
                <a:lnTo>
                  <a:pt x="3624615" y="147410"/>
                </a:lnTo>
                <a:lnTo>
                  <a:pt x="3618210" y="142136"/>
                </a:lnTo>
                <a:lnTo>
                  <a:pt x="3611491" y="136980"/>
                </a:lnTo>
                <a:lnTo>
                  <a:pt x="3605046" y="132077"/>
                </a:lnTo>
                <a:lnTo>
                  <a:pt x="3598228" y="127135"/>
                </a:lnTo>
                <a:lnTo>
                  <a:pt x="3591412" y="122193"/>
                </a:lnTo>
                <a:lnTo>
                  <a:pt x="3584282" y="117367"/>
                </a:lnTo>
                <a:lnTo>
                  <a:pt x="3577054" y="112755"/>
                </a:lnTo>
                <a:lnTo>
                  <a:pt x="3569982" y="108084"/>
                </a:lnTo>
                <a:lnTo>
                  <a:pt x="3562714" y="103843"/>
                </a:lnTo>
                <a:lnTo>
                  <a:pt x="3555174" y="99348"/>
                </a:lnTo>
                <a:lnTo>
                  <a:pt x="3547847" y="94950"/>
                </a:lnTo>
                <a:lnTo>
                  <a:pt x="3540266" y="90825"/>
                </a:lnTo>
                <a:lnTo>
                  <a:pt x="3532373" y="86817"/>
                </a:lnTo>
                <a:lnTo>
                  <a:pt x="3524693" y="82906"/>
                </a:lnTo>
                <a:lnTo>
                  <a:pt x="3516643" y="78955"/>
                </a:lnTo>
                <a:lnTo>
                  <a:pt x="3508437" y="75062"/>
                </a:lnTo>
                <a:lnTo>
                  <a:pt x="3500231" y="71170"/>
                </a:lnTo>
                <a:lnTo>
                  <a:pt x="3491926" y="67491"/>
                </a:lnTo>
                <a:lnTo>
                  <a:pt x="3483620" y="63813"/>
                </a:lnTo>
                <a:lnTo>
                  <a:pt x="3475218" y="60349"/>
                </a:lnTo>
                <a:lnTo>
                  <a:pt x="3466600" y="56787"/>
                </a:lnTo>
                <a:lnTo>
                  <a:pt x="3457884" y="53439"/>
                </a:lnTo>
                <a:lnTo>
                  <a:pt x="3449226" y="50248"/>
                </a:lnTo>
                <a:lnTo>
                  <a:pt x="3440354" y="46958"/>
                </a:lnTo>
                <a:lnTo>
                  <a:pt x="3431540" y="43825"/>
                </a:lnTo>
                <a:lnTo>
                  <a:pt x="3422569" y="40750"/>
                </a:lnTo>
                <a:lnTo>
                  <a:pt x="3413558" y="38045"/>
                </a:lnTo>
                <a:lnTo>
                  <a:pt x="3404275" y="35086"/>
                </a:lnTo>
                <a:lnTo>
                  <a:pt x="3395107" y="32439"/>
                </a:lnTo>
                <a:lnTo>
                  <a:pt x="3385784" y="29851"/>
                </a:lnTo>
                <a:lnTo>
                  <a:pt x="3376461" y="27263"/>
                </a:lnTo>
                <a:lnTo>
                  <a:pt x="3367039" y="24889"/>
                </a:lnTo>
                <a:lnTo>
                  <a:pt x="3357675" y="22671"/>
                </a:lnTo>
                <a:lnTo>
                  <a:pt x="3348096" y="20355"/>
                </a:lnTo>
                <a:lnTo>
                  <a:pt x="3338420" y="18254"/>
                </a:lnTo>
                <a:lnTo>
                  <a:pt x="3328859" y="16465"/>
                </a:lnTo>
                <a:lnTo>
                  <a:pt x="3319084" y="14578"/>
                </a:lnTo>
                <a:lnTo>
                  <a:pt x="3309153" y="12749"/>
                </a:lnTo>
                <a:lnTo>
                  <a:pt x="3299494" y="11175"/>
                </a:lnTo>
                <a:lnTo>
                  <a:pt x="3289523" y="9717"/>
                </a:lnTo>
                <a:lnTo>
                  <a:pt x="3279609" y="8415"/>
                </a:lnTo>
                <a:lnTo>
                  <a:pt x="3269538" y="7171"/>
                </a:lnTo>
                <a:lnTo>
                  <a:pt x="3259469" y="5927"/>
                </a:lnTo>
                <a:lnTo>
                  <a:pt x="3249358" y="5055"/>
                </a:lnTo>
                <a:lnTo>
                  <a:pt x="3239191" y="4025"/>
                </a:lnTo>
                <a:lnTo>
                  <a:pt x="3217817" y="2530"/>
                </a:lnTo>
                <a:lnTo>
                  <a:pt x="3196403" y="1405"/>
                </a:lnTo>
                <a:lnTo>
                  <a:pt x="3174950" y="650"/>
                </a:lnTo>
                <a:lnTo>
                  <a:pt x="3153242" y="169"/>
                </a:lnTo>
                <a:lnTo>
                  <a:pt x="3131649" y="0"/>
                </a:lnTo>
                <a:lnTo>
                  <a:pt x="3110017" y="201"/>
                </a:lnTo>
                <a:lnTo>
                  <a:pt x="3088402" y="930"/>
                </a:lnTo>
                <a:lnTo>
                  <a:pt x="3066631" y="1718"/>
                </a:lnTo>
                <a:lnTo>
                  <a:pt x="3045132" y="2759"/>
                </a:lnTo>
                <a:lnTo>
                  <a:pt x="3023280" y="4288"/>
                </a:lnTo>
                <a:lnTo>
                  <a:pt x="3001916" y="6170"/>
                </a:lnTo>
                <a:lnTo>
                  <a:pt x="2980238" y="8168"/>
                </a:lnTo>
                <a:lnTo>
                  <a:pt x="2958734" y="10634"/>
                </a:lnTo>
                <a:lnTo>
                  <a:pt x="2937289" y="13258"/>
                </a:lnTo>
                <a:lnTo>
                  <a:pt x="2915960" y="16194"/>
                </a:lnTo>
                <a:lnTo>
                  <a:pt x="2894904" y="19385"/>
                </a:lnTo>
                <a:lnTo>
                  <a:pt x="2873650" y="23004"/>
                </a:lnTo>
                <a:lnTo>
                  <a:pt x="2852825" y="26821"/>
                </a:lnTo>
                <a:lnTo>
                  <a:pt x="2831902" y="30852"/>
                </a:lnTo>
                <a:lnTo>
                  <a:pt x="2811310" y="35294"/>
                </a:lnTo>
                <a:lnTo>
                  <a:pt x="2790874" y="39678"/>
                </a:lnTo>
                <a:lnTo>
                  <a:pt x="2770514" y="44745"/>
                </a:lnTo>
                <a:lnTo>
                  <a:pt x="2750525" y="49852"/>
                </a:lnTo>
                <a:lnTo>
                  <a:pt x="2730652" y="55273"/>
                </a:lnTo>
                <a:lnTo>
                  <a:pt x="2711091" y="60577"/>
                </a:lnTo>
                <a:lnTo>
                  <a:pt x="2691607" y="66565"/>
                </a:lnTo>
                <a:lnTo>
                  <a:pt x="2672492" y="72593"/>
                </a:lnTo>
                <a:lnTo>
                  <a:pt x="2653652" y="78876"/>
                </a:lnTo>
                <a:lnTo>
                  <a:pt x="2635239" y="85355"/>
                </a:lnTo>
                <a:lnTo>
                  <a:pt x="2616943" y="92148"/>
                </a:lnTo>
                <a:lnTo>
                  <a:pt x="2599076" y="99137"/>
                </a:lnTo>
                <a:lnTo>
                  <a:pt x="2581422" y="106224"/>
                </a:lnTo>
                <a:lnTo>
                  <a:pt x="2568988" y="111551"/>
                </a:lnTo>
                <a:lnTo>
                  <a:pt x="2556553" y="116879"/>
                </a:lnTo>
                <a:lnTo>
                  <a:pt x="2544119" y="122207"/>
                </a:lnTo>
                <a:lnTo>
                  <a:pt x="2531743" y="127692"/>
                </a:lnTo>
                <a:lnTo>
                  <a:pt x="2519581" y="133274"/>
                </a:lnTo>
                <a:lnTo>
                  <a:pt x="2507262" y="138915"/>
                </a:lnTo>
                <a:lnTo>
                  <a:pt x="2495158" y="144653"/>
                </a:lnTo>
                <a:lnTo>
                  <a:pt x="2483054" y="150392"/>
                </a:lnTo>
                <a:lnTo>
                  <a:pt x="2470950" y="156131"/>
                </a:lnTo>
                <a:lnTo>
                  <a:pt x="2458748" y="162085"/>
                </a:lnTo>
                <a:lnTo>
                  <a:pt x="2446916" y="168078"/>
                </a:lnTo>
                <a:lnTo>
                  <a:pt x="2434987" y="174287"/>
                </a:lnTo>
                <a:lnTo>
                  <a:pt x="2411225" y="186488"/>
                </a:lnTo>
                <a:lnTo>
                  <a:pt x="2387853" y="199257"/>
                </a:lnTo>
                <a:lnTo>
                  <a:pt x="2364324" y="212084"/>
                </a:lnTo>
                <a:lnTo>
                  <a:pt x="2341282" y="225265"/>
                </a:lnTo>
                <a:lnTo>
                  <a:pt x="2318298" y="238601"/>
                </a:lnTo>
                <a:lnTo>
                  <a:pt x="2295586" y="252193"/>
                </a:lnTo>
                <a:lnTo>
                  <a:pt x="2272835" y="266154"/>
                </a:lnTo>
                <a:lnTo>
                  <a:pt x="2250512" y="280314"/>
                </a:lnTo>
                <a:lnTo>
                  <a:pt x="2228304" y="294785"/>
                </a:lnTo>
                <a:lnTo>
                  <a:pt x="2206312" y="309355"/>
                </a:lnTo>
                <a:lnTo>
                  <a:pt x="2195432" y="316953"/>
                </a:lnTo>
                <a:lnTo>
                  <a:pt x="2184650" y="324336"/>
                </a:lnTo>
                <a:lnTo>
                  <a:pt x="2173770" y="331934"/>
                </a:lnTo>
                <a:lnTo>
                  <a:pt x="2163261" y="339571"/>
                </a:lnTo>
                <a:lnTo>
                  <a:pt x="2152595" y="347268"/>
                </a:lnTo>
                <a:lnTo>
                  <a:pt x="2142144" y="355062"/>
                </a:lnTo>
                <a:lnTo>
                  <a:pt x="2131536" y="362914"/>
                </a:lnTo>
                <a:lnTo>
                  <a:pt x="2121045" y="371079"/>
                </a:lnTo>
                <a:lnTo>
                  <a:pt x="2110808" y="378972"/>
                </a:lnTo>
                <a:lnTo>
                  <a:pt x="2100531" y="387236"/>
                </a:lnTo>
                <a:lnTo>
                  <a:pt x="2090352" y="395285"/>
                </a:lnTo>
                <a:lnTo>
                  <a:pt x="2080133" y="403705"/>
                </a:lnTo>
                <a:lnTo>
                  <a:pt x="2070013" y="411910"/>
                </a:lnTo>
                <a:lnTo>
                  <a:pt x="2060008" y="420428"/>
                </a:lnTo>
                <a:lnTo>
                  <a:pt x="2050160" y="428888"/>
                </a:lnTo>
                <a:lnTo>
                  <a:pt x="2040213" y="437563"/>
                </a:lnTo>
                <a:lnTo>
                  <a:pt x="2030481" y="446336"/>
                </a:lnTo>
                <a:lnTo>
                  <a:pt x="2020691" y="454952"/>
                </a:lnTo>
                <a:lnTo>
                  <a:pt x="2011115" y="463667"/>
                </a:lnTo>
                <a:lnTo>
                  <a:pt x="2001441" y="472596"/>
                </a:lnTo>
                <a:lnTo>
                  <a:pt x="1991923" y="481468"/>
                </a:lnTo>
                <a:lnTo>
                  <a:pt x="1982522" y="490651"/>
                </a:lnTo>
                <a:lnTo>
                  <a:pt x="1973004" y="499523"/>
                </a:lnTo>
                <a:lnTo>
                  <a:pt x="1963603" y="508706"/>
                </a:lnTo>
                <a:lnTo>
                  <a:pt x="1954572" y="517931"/>
                </a:lnTo>
                <a:lnTo>
                  <a:pt x="1945327" y="527057"/>
                </a:lnTo>
                <a:lnTo>
                  <a:pt x="1936198" y="536496"/>
                </a:lnTo>
                <a:lnTo>
                  <a:pt x="1927225" y="545876"/>
                </a:lnTo>
                <a:lnTo>
                  <a:pt x="1918096" y="555315"/>
                </a:lnTo>
                <a:lnTo>
                  <a:pt x="1909338" y="564794"/>
                </a:lnTo>
                <a:lnTo>
                  <a:pt x="1900325" y="574545"/>
                </a:lnTo>
                <a:lnTo>
                  <a:pt x="1891781" y="584123"/>
                </a:lnTo>
                <a:lnTo>
                  <a:pt x="1883080" y="593758"/>
                </a:lnTo>
                <a:lnTo>
                  <a:pt x="1874282" y="603607"/>
                </a:lnTo>
                <a:lnTo>
                  <a:pt x="1865756" y="613712"/>
                </a:lnTo>
                <a:lnTo>
                  <a:pt x="1857172" y="623660"/>
                </a:lnTo>
                <a:lnTo>
                  <a:pt x="1848958" y="633648"/>
                </a:lnTo>
                <a:lnTo>
                  <a:pt x="1840490" y="643910"/>
                </a:lnTo>
                <a:lnTo>
                  <a:pt x="1832335" y="654054"/>
                </a:lnTo>
                <a:lnTo>
                  <a:pt x="1824296" y="664511"/>
                </a:lnTo>
                <a:lnTo>
                  <a:pt x="1816101" y="675027"/>
                </a:lnTo>
                <a:lnTo>
                  <a:pt x="1808218" y="685426"/>
                </a:lnTo>
                <a:lnTo>
                  <a:pt x="1800335" y="695826"/>
                </a:lnTo>
                <a:lnTo>
                  <a:pt x="1792412" y="706596"/>
                </a:lnTo>
                <a:lnTo>
                  <a:pt x="1784801" y="717250"/>
                </a:lnTo>
                <a:lnTo>
                  <a:pt x="1777249" y="728061"/>
                </a:lnTo>
                <a:lnTo>
                  <a:pt x="1769599" y="739086"/>
                </a:lnTo>
                <a:lnTo>
                  <a:pt x="1762261" y="749995"/>
                </a:lnTo>
                <a:lnTo>
                  <a:pt x="1756211" y="758990"/>
                </a:lnTo>
                <a:lnTo>
                  <a:pt x="1742622" y="738924"/>
                </a:lnTo>
                <a:lnTo>
                  <a:pt x="1713296" y="694890"/>
                </a:lnTo>
                <a:lnTo>
                  <a:pt x="1684022" y="651162"/>
                </a:lnTo>
                <a:lnTo>
                  <a:pt x="1663392" y="621573"/>
                </a:lnTo>
                <a:lnTo>
                  <a:pt x="1642560" y="592644"/>
                </a:lnTo>
                <a:lnTo>
                  <a:pt x="1621277" y="564728"/>
                </a:lnTo>
                <a:lnTo>
                  <a:pt x="1599541" y="537824"/>
                </a:lnTo>
                <a:lnTo>
                  <a:pt x="1577302" y="511630"/>
                </a:lnTo>
                <a:lnTo>
                  <a:pt x="1554914" y="486399"/>
                </a:lnTo>
                <a:lnTo>
                  <a:pt x="1531769" y="462232"/>
                </a:lnTo>
                <a:lnTo>
                  <a:pt x="1508477" y="439027"/>
                </a:lnTo>
                <a:lnTo>
                  <a:pt x="1485086" y="417087"/>
                </a:lnTo>
                <a:lnTo>
                  <a:pt x="1460836" y="395605"/>
                </a:lnTo>
                <a:lnTo>
                  <a:pt x="1436793" y="375337"/>
                </a:lnTo>
                <a:lnTo>
                  <a:pt x="1412297" y="356082"/>
                </a:lnTo>
                <a:lnTo>
                  <a:pt x="1387298" y="337538"/>
                </a:lnTo>
                <a:lnTo>
                  <a:pt x="1362201" y="320258"/>
                </a:lnTo>
                <a:lnTo>
                  <a:pt x="1336955" y="303940"/>
                </a:lnTo>
                <a:lnTo>
                  <a:pt x="1311205" y="288332"/>
                </a:lnTo>
                <a:lnTo>
                  <a:pt x="1285358" y="273988"/>
                </a:lnTo>
                <a:lnTo>
                  <a:pt x="1259361" y="260607"/>
                </a:lnTo>
                <a:lnTo>
                  <a:pt x="1232913" y="248239"/>
                </a:lnTo>
                <a:lnTo>
                  <a:pt x="1206619" y="236781"/>
                </a:lnTo>
                <a:lnTo>
                  <a:pt x="1179873" y="226337"/>
                </a:lnTo>
                <a:lnTo>
                  <a:pt x="1152978" y="216854"/>
                </a:lnTo>
                <a:lnTo>
                  <a:pt x="1125985" y="208637"/>
                </a:lnTo>
                <a:lnTo>
                  <a:pt x="1098792" y="201079"/>
                </a:lnTo>
                <a:lnTo>
                  <a:pt x="1071502" y="194785"/>
                </a:lnTo>
                <a:lnTo>
                  <a:pt x="1044062" y="189453"/>
                </a:lnTo>
                <a:lnTo>
                  <a:pt x="1016777" y="185031"/>
                </a:lnTo>
                <a:lnTo>
                  <a:pt x="989395" y="181874"/>
                </a:lnTo>
                <a:lnTo>
                  <a:pt x="961509" y="179428"/>
                </a:lnTo>
                <a:lnTo>
                  <a:pt x="933828" y="178195"/>
                </a:lnTo>
                <a:lnTo>
                  <a:pt x="906051" y="178227"/>
                </a:lnTo>
                <a:lnTo>
                  <a:pt x="878629" y="178512"/>
                </a:lnTo>
                <a:lnTo>
                  <a:pt x="864717" y="179312"/>
                </a:lnTo>
                <a:lnTo>
                  <a:pt x="850553" y="180468"/>
                </a:lnTo>
                <a:lnTo>
                  <a:pt x="836745" y="181875"/>
                </a:lnTo>
                <a:lnTo>
                  <a:pt x="822684" y="183637"/>
                </a:lnTo>
                <a:lnTo>
                  <a:pt x="808978" y="185651"/>
                </a:lnTo>
                <a:lnTo>
                  <a:pt x="794969" y="187717"/>
                </a:lnTo>
                <a:lnTo>
                  <a:pt x="781315" y="190034"/>
                </a:lnTo>
                <a:lnTo>
                  <a:pt x="767460" y="193010"/>
                </a:lnTo>
                <a:lnTo>
                  <a:pt x="753605" y="195987"/>
                </a:lnTo>
                <a:lnTo>
                  <a:pt x="739751" y="198962"/>
                </a:lnTo>
                <a:lnTo>
                  <a:pt x="726303" y="202494"/>
                </a:lnTo>
                <a:lnTo>
                  <a:pt x="712602" y="206380"/>
                </a:lnTo>
                <a:lnTo>
                  <a:pt x="699206" y="210214"/>
                </a:lnTo>
                <a:lnTo>
                  <a:pt x="685609" y="214707"/>
                </a:lnTo>
                <a:lnTo>
                  <a:pt x="672011" y="219200"/>
                </a:lnTo>
                <a:lnTo>
                  <a:pt x="658769" y="223946"/>
                </a:lnTo>
                <a:lnTo>
                  <a:pt x="645275" y="229046"/>
                </a:lnTo>
                <a:lnTo>
                  <a:pt x="631781" y="234146"/>
                </a:lnTo>
                <a:lnTo>
                  <a:pt x="618693" y="239801"/>
                </a:lnTo>
                <a:lnTo>
                  <a:pt x="605354" y="245811"/>
                </a:lnTo>
                <a:lnTo>
                  <a:pt x="592014" y="251821"/>
                </a:lnTo>
                <a:lnTo>
                  <a:pt x="579029" y="258084"/>
                </a:lnTo>
                <a:lnTo>
                  <a:pt x="566045" y="264345"/>
                </a:lnTo>
                <a:lnTo>
                  <a:pt x="552911" y="271569"/>
                </a:lnTo>
                <a:lnTo>
                  <a:pt x="540029" y="278438"/>
                </a:lnTo>
                <a:lnTo>
                  <a:pt x="527199" y="285611"/>
                </a:lnTo>
                <a:lnTo>
                  <a:pt x="514421" y="293087"/>
                </a:lnTo>
                <a:lnTo>
                  <a:pt x="501997" y="300815"/>
                </a:lnTo>
                <a:lnTo>
                  <a:pt x="489321" y="308897"/>
                </a:lnTo>
                <a:lnTo>
                  <a:pt x="476949" y="316928"/>
                </a:lnTo>
                <a:lnTo>
                  <a:pt x="464324" y="325315"/>
                </a:lnTo>
                <a:lnTo>
                  <a:pt x="452107" y="334256"/>
                </a:lnTo>
                <a:lnTo>
                  <a:pt x="439838" y="342894"/>
                </a:lnTo>
                <a:lnTo>
                  <a:pt x="427671" y="352139"/>
                </a:lnTo>
                <a:lnTo>
                  <a:pt x="415505" y="361384"/>
                </a:lnTo>
                <a:lnTo>
                  <a:pt x="403746" y="371185"/>
                </a:lnTo>
                <a:lnTo>
                  <a:pt x="391985" y="380985"/>
                </a:lnTo>
                <a:lnTo>
                  <a:pt x="380581" y="391036"/>
                </a:lnTo>
                <a:lnTo>
                  <a:pt x="369228" y="401393"/>
                </a:lnTo>
                <a:lnTo>
                  <a:pt x="357623" y="412103"/>
                </a:lnTo>
                <a:lnTo>
                  <a:pt x="346321" y="422762"/>
                </a:lnTo>
                <a:lnTo>
                  <a:pt x="335122" y="434028"/>
                </a:lnTo>
                <a:lnTo>
                  <a:pt x="324277" y="445546"/>
                </a:lnTo>
                <a:lnTo>
                  <a:pt x="313130" y="457115"/>
                </a:lnTo>
                <a:lnTo>
                  <a:pt x="302641" y="468884"/>
                </a:lnTo>
                <a:lnTo>
                  <a:pt x="292255" y="481262"/>
                </a:lnTo>
                <a:lnTo>
                  <a:pt x="281515" y="493386"/>
                </a:lnTo>
                <a:lnTo>
                  <a:pt x="271180" y="506067"/>
                </a:lnTo>
                <a:lnTo>
                  <a:pt x="260897" y="519049"/>
                </a:lnTo>
                <a:lnTo>
                  <a:pt x="250614" y="532032"/>
                </a:lnTo>
                <a:lnTo>
                  <a:pt x="241041" y="545521"/>
                </a:lnTo>
                <a:lnTo>
                  <a:pt x="231164" y="559059"/>
                </a:lnTo>
                <a:lnTo>
                  <a:pt x="221339" y="572901"/>
                </a:lnTo>
                <a:lnTo>
                  <a:pt x="211869" y="586996"/>
                </a:lnTo>
                <a:lnTo>
                  <a:pt x="202702" y="601039"/>
                </a:lnTo>
                <a:lnTo>
                  <a:pt x="193335" y="615739"/>
                </a:lnTo>
                <a:lnTo>
                  <a:pt x="184271" y="630389"/>
                </a:lnTo>
                <a:lnTo>
                  <a:pt x="175311" y="645645"/>
                </a:lnTo>
                <a:lnTo>
                  <a:pt x="166351" y="660901"/>
                </a:lnTo>
                <a:lnTo>
                  <a:pt x="158047" y="676358"/>
                </a:lnTo>
                <a:lnTo>
                  <a:pt x="149493" y="692170"/>
                </a:lnTo>
                <a:lnTo>
                  <a:pt x="140939" y="707982"/>
                </a:lnTo>
                <a:lnTo>
                  <a:pt x="133043" y="723994"/>
                </a:lnTo>
                <a:lnTo>
                  <a:pt x="124946" y="740664"/>
                </a:lnTo>
                <a:lnTo>
                  <a:pt x="117509" y="757536"/>
                </a:lnTo>
                <a:lnTo>
                  <a:pt x="110426" y="774658"/>
                </a:lnTo>
                <a:lnTo>
                  <a:pt x="103698" y="792033"/>
                </a:lnTo>
                <a:lnTo>
                  <a:pt x="96666" y="809459"/>
                </a:lnTo>
                <a:lnTo>
                  <a:pt x="90293" y="827086"/>
                </a:lnTo>
                <a:lnTo>
                  <a:pt x="83919" y="844713"/>
                </a:lnTo>
                <a:lnTo>
                  <a:pt x="77850" y="862288"/>
                </a:lnTo>
                <a:lnTo>
                  <a:pt x="72135" y="880115"/>
                </a:lnTo>
                <a:lnTo>
                  <a:pt x="66168" y="898297"/>
                </a:lnTo>
                <a:lnTo>
                  <a:pt x="60808" y="916376"/>
                </a:lnTo>
                <a:lnTo>
                  <a:pt x="55551" y="935062"/>
                </a:lnTo>
                <a:lnTo>
                  <a:pt x="50850" y="953342"/>
                </a:lnTo>
                <a:lnTo>
                  <a:pt x="45845" y="971673"/>
                </a:lnTo>
                <a:lnTo>
                  <a:pt x="41550" y="990507"/>
                </a:lnTo>
                <a:lnTo>
                  <a:pt x="36900" y="1009090"/>
                </a:lnTo>
                <a:lnTo>
                  <a:pt x="32908" y="1027873"/>
                </a:lnTo>
                <a:lnTo>
                  <a:pt x="29019" y="1047263"/>
                </a:lnTo>
                <a:lnTo>
                  <a:pt x="25331" y="1065995"/>
                </a:lnTo>
                <a:lnTo>
                  <a:pt x="22049" y="1085282"/>
                </a:lnTo>
                <a:lnTo>
                  <a:pt x="18767" y="1104569"/>
                </a:lnTo>
                <a:lnTo>
                  <a:pt x="15840" y="1124109"/>
                </a:lnTo>
                <a:lnTo>
                  <a:pt x="13217" y="1143597"/>
                </a:lnTo>
                <a:lnTo>
                  <a:pt x="10897" y="1163032"/>
                </a:lnTo>
                <a:lnTo>
                  <a:pt x="8577" y="1182469"/>
                </a:lnTo>
                <a:lnTo>
                  <a:pt x="6715" y="1202764"/>
                </a:lnTo>
                <a:lnTo>
                  <a:pt x="5053" y="1222400"/>
                </a:lnTo>
                <a:lnTo>
                  <a:pt x="3443" y="1242340"/>
                </a:lnTo>
                <a:lnTo>
                  <a:pt x="2136" y="1262228"/>
                </a:lnTo>
                <a:lnTo>
                  <a:pt x="1539" y="1282621"/>
                </a:lnTo>
                <a:lnTo>
                  <a:pt x="587" y="1302761"/>
                </a:lnTo>
                <a:lnTo>
                  <a:pt x="294" y="1323102"/>
                </a:lnTo>
                <a:lnTo>
                  <a:pt x="0" y="1343442"/>
                </a:lnTo>
                <a:lnTo>
                  <a:pt x="62" y="1364035"/>
                </a:lnTo>
                <a:lnTo>
                  <a:pt x="479" y="1384880"/>
                </a:lnTo>
                <a:lnTo>
                  <a:pt x="946" y="1406028"/>
                </a:lnTo>
                <a:lnTo>
                  <a:pt x="1666" y="1426821"/>
                </a:lnTo>
                <a:lnTo>
                  <a:pt x="2741" y="1447866"/>
                </a:lnTo>
                <a:lnTo>
                  <a:pt x="4119" y="1468860"/>
                </a:lnTo>
                <a:lnTo>
                  <a:pt x="5497" y="1489853"/>
                </a:lnTo>
                <a:lnTo>
                  <a:pt x="7281" y="1511402"/>
                </a:lnTo>
                <a:lnTo>
                  <a:pt x="8659" y="1532396"/>
                </a:lnTo>
                <a:lnTo>
                  <a:pt x="10748" y="1553893"/>
                </a:lnTo>
                <a:lnTo>
                  <a:pt x="13140" y="1575339"/>
                </a:lnTo>
                <a:lnTo>
                  <a:pt x="15783" y="1596431"/>
                </a:lnTo>
                <a:lnTo>
                  <a:pt x="18529" y="1618128"/>
                </a:lnTo>
                <a:lnTo>
                  <a:pt x="21528" y="1639471"/>
                </a:lnTo>
                <a:lnTo>
                  <a:pt x="24577" y="1661117"/>
                </a:lnTo>
                <a:lnTo>
                  <a:pt x="27930" y="1682711"/>
                </a:lnTo>
                <a:lnTo>
                  <a:pt x="31587" y="1704255"/>
                </a:lnTo>
                <a:lnTo>
                  <a:pt x="35244" y="1725798"/>
                </a:lnTo>
                <a:lnTo>
                  <a:pt x="39256" y="1747594"/>
                </a:lnTo>
                <a:lnTo>
                  <a:pt x="43519" y="1769034"/>
                </a:lnTo>
                <a:lnTo>
                  <a:pt x="47834" y="1790778"/>
                </a:lnTo>
                <a:lnTo>
                  <a:pt x="52452" y="1812470"/>
                </a:lnTo>
                <a:lnTo>
                  <a:pt x="57323" y="1833808"/>
                </a:lnTo>
                <a:lnTo>
                  <a:pt x="62296" y="1855752"/>
                </a:lnTo>
                <a:lnTo>
                  <a:pt x="67521" y="1877342"/>
                </a:lnTo>
                <a:lnTo>
                  <a:pt x="73101" y="1899182"/>
                </a:lnTo>
                <a:lnTo>
                  <a:pt x="78630" y="1920719"/>
                </a:lnTo>
                <a:lnTo>
                  <a:pt x="84514" y="1942509"/>
                </a:lnTo>
                <a:lnTo>
                  <a:pt x="90346" y="1963996"/>
                </a:lnTo>
                <a:lnTo>
                  <a:pt x="96533" y="1985734"/>
                </a:lnTo>
                <a:lnTo>
                  <a:pt x="102972" y="2007117"/>
                </a:lnTo>
                <a:lnTo>
                  <a:pt x="109766" y="2028752"/>
                </a:lnTo>
                <a:lnTo>
                  <a:pt x="123456" y="2072630"/>
                </a:lnTo>
                <a:lnTo>
                  <a:pt x="137755" y="2116403"/>
                </a:lnTo>
                <a:lnTo>
                  <a:pt x="152963" y="2160023"/>
                </a:lnTo>
                <a:lnTo>
                  <a:pt x="168170" y="2203643"/>
                </a:lnTo>
                <a:lnTo>
                  <a:pt x="184237" y="2246805"/>
                </a:lnTo>
                <a:lnTo>
                  <a:pt x="200859" y="2289559"/>
                </a:lnTo>
                <a:lnTo>
                  <a:pt x="217481" y="2332315"/>
                </a:lnTo>
                <a:lnTo>
                  <a:pt x="235014" y="2374916"/>
                </a:lnTo>
                <a:lnTo>
                  <a:pt x="253050" y="2416807"/>
                </a:lnTo>
                <a:lnTo>
                  <a:pt x="271035" y="2458395"/>
                </a:lnTo>
                <a:lnTo>
                  <a:pt x="289879" y="2499523"/>
                </a:lnTo>
                <a:lnTo>
                  <a:pt x="308974" y="2540298"/>
                </a:lnTo>
                <a:lnTo>
                  <a:pt x="328677" y="2580970"/>
                </a:lnTo>
                <a:lnTo>
                  <a:pt x="348882" y="2620932"/>
                </a:lnTo>
                <a:lnTo>
                  <a:pt x="369289" y="2660235"/>
                </a:lnTo>
                <a:lnTo>
                  <a:pt x="389644" y="2699235"/>
                </a:lnTo>
                <a:lnTo>
                  <a:pt x="410806" y="2737474"/>
                </a:lnTo>
                <a:lnTo>
                  <a:pt x="432524" y="2775306"/>
                </a:lnTo>
                <a:lnTo>
                  <a:pt x="454442" y="2812480"/>
                </a:lnTo>
                <a:lnTo>
                  <a:pt x="462017" y="2824986"/>
                </a:lnTo>
                <a:lnTo>
                  <a:pt x="457075" y="2836276"/>
                </a:lnTo>
                <a:lnTo>
                  <a:pt x="446553" y="2859223"/>
                </a:lnTo>
                <a:lnTo>
                  <a:pt x="436425" y="2882351"/>
                </a:lnTo>
                <a:lnTo>
                  <a:pt x="426406" y="2905768"/>
                </a:lnTo>
                <a:lnTo>
                  <a:pt x="416675" y="2929078"/>
                </a:lnTo>
                <a:lnTo>
                  <a:pt x="407340" y="2952569"/>
                </a:lnTo>
                <a:lnTo>
                  <a:pt x="397717" y="2976167"/>
                </a:lnTo>
                <a:lnTo>
                  <a:pt x="388093" y="2999765"/>
                </a:lnTo>
                <a:lnTo>
                  <a:pt x="378865" y="3023545"/>
                </a:lnTo>
                <a:lnTo>
                  <a:pt x="370032" y="3047506"/>
                </a:lnTo>
                <a:lnTo>
                  <a:pt x="361093" y="3071179"/>
                </a:lnTo>
                <a:lnTo>
                  <a:pt x="352260" y="3095140"/>
                </a:lnTo>
                <a:lnTo>
                  <a:pt x="343824" y="3119282"/>
                </a:lnTo>
                <a:lnTo>
                  <a:pt x="335387" y="3143425"/>
                </a:lnTo>
                <a:lnTo>
                  <a:pt x="326950" y="3167568"/>
                </a:lnTo>
                <a:lnTo>
                  <a:pt x="318801" y="3191604"/>
                </a:lnTo>
                <a:lnTo>
                  <a:pt x="310868" y="3216216"/>
                </a:lnTo>
                <a:lnTo>
                  <a:pt x="302934" y="3240828"/>
                </a:lnTo>
                <a:lnTo>
                  <a:pt x="295000" y="3265442"/>
                </a:lnTo>
                <a:lnTo>
                  <a:pt x="287354" y="3289947"/>
                </a:lnTo>
                <a:lnTo>
                  <a:pt x="280104" y="3314633"/>
                </a:lnTo>
                <a:lnTo>
                  <a:pt x="272962" y="3339609"/>
                </a:lnTo>
                <a:lnTo>
                  <a:pt x="265712" y="3364296"/>
                </a:lnTo>
                <a:lnTo>
                  <a:pt x="258857" y="3389164"/>
                </a:lnTo>
                <a:lnTo>
                  <a:pt x="252110" y="3414321"/>
                </a:lnTo>
                <a:lnTo>
                  <a:pt x="245256" y="3439189"/>
                </a:lnTo>
                <a:lnTo>
                  <a:pt x="238905" y="3464527"/>
                </a:lnTo>
                <a:lnTo>
                  <a:pt x="230285" y="3500557"/>
                </a:lnTo>
                <a:lnTo>
                  <a:pt x="222275" y="3537344"/>
                </a:lnTo>
                <a:lnTo>
                  <a:pt x="214479" y="3574708"/>
                </a:lnTo>
                <a:lnTo>
                  <a:pt x="207870" y="3612618"/>
                </a:lnTo>
                <a:lnTo>
                  <a:pt x="201581" y="3651393"/>
                </a:lnTo>
                <a:lnTo>
                  <a:pt x="196010" y="3691213"/>
                </a:lnTo>
                <a:lnTo>
                  <a:pt x="191412" y="3731002"/>
                </a:lnTo>
                <a:lnTo>
                  <a:pt x="187317" y="3771261"/>
                </a:lnTo>
                <a:lnTo>
                  <a:pt x="183831" y="3812278"/>
                </a:lnTo>
                <a:lnTo>
                  <a:pt x="180849" y="3853765"/>
                </a:lnTo>
                <a:lnTo>
                  <a:pt x="178764" y="3895904"/>
                </a:lnTo>
                <a:lnTo>
                  <a:pt x="176787" y="3938330"/>
                </a:lnTo>
                <a:lnTo>
                  <a:pt x="175889" y="3981013"/>
                </a:lnTo>
                <a:lnTo>
                  <a:pt x="175494" y="4024165"/>
                </a:lnTo>
                <a:lnTo>
                  <a:pt x="175602" y="4067788"/>
                </a:lnTo>
                <a:lnTo>
                  <a:pt x="176395" y="4111484"/>
                </a:lnTo>
                <a:lnTo>
                  <a:pt x="178266" y="4155437"/>
                </a:lnTo>
                <a:lnTo>
                  <a:pt x="180246" y="4199678"/>
                </a:lnTo>
                <a:lnTo>
                  <a:pt x="182728" y="4244389"/>
                </a:lnTo>
                <a:lnTo>
                  <a:pt x="186000" y="4289463"/>
                </a:lnTo>
                <a:lnTo>
                  <a:pt x="189851" y="4334323"/>
                </a:lnTo>
                <a:lnTo>
                  <a:pt x="194096" y="4379363"/>
                </a:lnTo>
                <a:lnTo>
                  <a:pt x="199315" y="4424372"/>
                </a:lnTo>
                <a:lnTo>
                  <a:pt x="204640" y="4469669"/>
                </a:lnTo>
                <a:lnTo>
                  <a:pt x="210758" y="4515328"/>
                </a:lnTo>
                <a:lnTo>
                  <a:pt x="217740" y="4560667"/>
                </a:lnTo>
                <a:lnTo>
                  <a:pt x="224722" y="4606004"/>
                </a:lnTo>
                <a:lnTo>
                  <a:pt x="232389" y="4651417"/>
                </a:lnTo>
                <a:lnTo>
                  <a:pt x="241029" y="4696797"/>
                </a:lnTo>
                <a:lnTo>
                  <a:pt x="249668" y="4742176"/>
                </a:lnTo>
                <a:lnTo>
                  <a:pt x="259172" y="4787235"/>
                </a:lnTo>
                <a:lnTo>
                  <a:pt x="269255" y="4832079"/>
                </a:lnTo>
                <a:lnTo>
                  <a:pt x="274189" y="4854212"/>
                </a:lnTo>
                <a:lnTo>
                  <a:pt x="279304" y="4875950"/>
                </a:lnTo>
                <a:lnTo>
                  <a:pt x="284815" y="4897870"/>
                </a:lnTo>
                <a:lnTo>
                  <a:pt x="290507" y="49193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1A222A-20C7-41B6-AEAE-ACC2189C448C}"/>
              </a:ext>
            </a:extLst>
          </p:cNvPr>
          <p:cNvGrpSpPr/>
          <p:nvPr/>
        </p:nvGrpSpPr>
        <p:grpSpPr>
          <a:xfrm>
            <a:off x="4113334" y="5680595"/>
            <a:ext cx="3965331" cy="548904"/>
            <a:chOff x="2930769" y="4272395"/>
            <a:chExt cx="6330463" cy="8763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A53C22C-0A00-4EF9-B67D-8933CB69767A}"/>
                </a:ext>
              </a:extLst>
            </p:cNvPr>
            <p:cNvSpPr/>
            <p:nvPr/>
          </p:nvSpPr>
          <p:spPr>
            <a:xfrm>
              <a:off x="6096000" y="4272395"/>
              <a:ext cx="3165232" cy="876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84200" dist="3937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spc="600" dirty="0">
                  <a:latin typeface="Montserrat Medium" panose="00000600000000000000" pitchFamily="50" charset="0"/>
                </a:rPr>
                <a:t>More Info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55C2DC-A214-4DC5-A646-339542555DEA}"/>
                </a:ext>
              </a:extLst>
            </p:cNvPr>
            <p:cNvSpPr/>
            <p:nvPr/>
          </p:nvSpPr>
          <p:spPr>
            <a:xfrm>
              <a:off x="2930769" y="4272395"/>
              <a:ext cx="3165232" cy="876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84200" dist="3937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spc="600" dirty="0">
                  <a:latin typeface="Montserrat Medium" panose="00000600000000000000" pitchFamily="50" charset="0"/>
                </a:rPr>
                <a:t>Download</a:t>
              </a:r>
            </a:p>
          </p:txBody>
        </p:sp>
      </p:grpSp>
      <p:sp>
        <p:nvSpPr>
          <p:cNvPr id="21" name="Freeform 15">
            <a:extLst>
              <a:ext uri="{FF2B5EF4-FFF2-40B4-BE49-F238E27FC236}">
                <a16:creationId xmlns:a16="http://schemas.microsoft.com/office/drawing/2014/main" id="{55486AE9-B1A4-40AE-8F23-9B4A1DFEACD8}"/>
              </a:ext>
            </a:extLst>
          </p:cNvPr>
          <p:cNvSpPr/>
          <p:nvPr/>
        </p:nvSpPr>
        <p:spPr>
          <a:xfrm rot="10477997">
            <a:off x="197468" y="5982720"/>
            <a:ext cx="624819" cy="705838"/>
          </a:xfrm>
          <a:custGeom>
            <a:avLst/>
            <a:gdLst>
              <a:gd name="connsiteX0" fmla="*/ 1310736 w 5147540"/>
              <a:gd name="connsiteY0" fmla="*/ 0 h 5815012"/>
              <a:gd name="connsiteX1" fmla="*/ 1326756 w 5147540"/>
              <a:gd name="connsiteY1" fmla="*/ 0 h 5815012"/>
              <a:gd name="connsiteX2" fmla="*/ 1342419 w 5147540"/>
              <a:gd name="connsiteY2" fmla="*/ 0 h 5815012"/>
              <a:gd name="connsiteX3" fmla="*/ 1358438 w 5147540"/>
              <a:gd name="connsiteY3" fmla="*/ 356 h 5815012"/>
              <a:gd name="connsiteX4" fmla="*/ 1374101 w 5147540"/>
              <a:gd name="connsiteY4" fmla="*/ 1068 h 5815012"/>
              <a:gd name="connsiteX5" fmla="*/ 1390121 w 5147540"/>
              <a:gd name="connsiteY5" fmla="*/ 2136 h 5815012"/>
              <a:gd name="connsiteX6" fmla="*/ 1405428 w 5147540"/>
              <a:gd name="connsiteY6" fmla="*/ 3204 h 5815012"/>
              <a:gd name="connsiteX7" fmla="*/ 1420735 w 5147540"/>
              <a:gd name="connsiteY7" fmla="*/ 4628 h 5815012"/>
              <a:gd name="connsiteX8" fmla="*/ 1436043 w 5147540"/>
              <a:gd name="connsiteY8" fmla="*/ 6408 h 5815012"/>
              <a:gd name="connsiteX9" fmla="*/ 1451350 w 5147540"/>
              <a:gd name="connsiteY9" fmla="*/ 8188 h 5815012"/>
              <a:gd name="connsiteX10" fmla="*/ 1466658 w 5147540"/>
              <a:gd name="connsiteY10" fmla="*/ 10680 h 5815012"/>
              <a:gd name="connsiteX11" fmla="*/ 1481965 w 5147540"/>
              <a:gd name="connsiteY11" fmla="*/ 13172 h 5815012"/>
              <a:gd name="connsiteX12" fmla="*/ 1496916 w 5147540"/>
              <a:gd name="connsiteY12" fmla="*/ 16019 h 5815012"/>
              <a:gd name="connsiteX13" fmla="*/ 1511868 w 5147540"/>
              <a:gd name="connsiteY13" fmla="*/ 18867 h 5815012"/>
              <a:gd name="connsiteX14" fmla="*/ 1526463 w 5147540"/>
              <a:gd name="connsiteY14" fmla="*/ 22071 h 5815012"/>
              <a:gd name="connsiteX15" fmla="*/ 1541414 w 5147540"/>
              <a:gd name="connsiteY15" fmla="*/ 25275 h 5815012"/>
              <a:gd name="connsiteX16" fmla="*/ 1556010 w 5147540"/>
              <a:gd name="connsiteY16" fmla="*/ 29547 h 5815012"/>
              <a:gd name="connsiteX17" fmla="*/ 1570605 w 5147540"/>
              <a:gd name="connsiteY17" fmla="*/ 33463 h 5815012"/>
              <a:gd name="connsiteX18" fmla="*/ 1584844 w 5147540"/>
              <a:gd name="connsiteY18" fmla="*/ 37378 h 5815012"/>
              <a:gd name="connsiteX19" fmla="*/ 1599440 w 5147540"/>
              <a:gd name="connsiteY19" fmla="*/ 41650 h 5815012"/>
              <a:gd name="connsiteX20" fmla="*/ 1613323 w 5147540"/>
              <a:gd name="connsiteY20" fmla="*/ 46634 h 5815012"/>
              <a:gd name="connsiteX21" fmla="*/ 1627207 w 5147540"/>
              <a:gd name="connsiteY21" fmla="*/ 51618 h 5815012"/>
              <a:gd name="connsiteX22" fmla="*/ 1641446 w 5147540"/>
              <a:gd name="connsiteY22" fmla="*/ 56602 h 5815012"/>
              <a:gd name="connsiteX23" fmla="*/ 1655329 w 5147540"/>
              <a:gd name="connsiteY23" fmla="*/ 62298 h 5815012"/>
              <a:gd name="connsiteX24" fmla="*/ 1669213 w 5147540"/>
              <a:gd name="connsiteY24" fmla="*/ 67637 h 5815012"/>
              <a:gd name="connsiteX25" fmla="*/ 1682384 w 5147540"/>
              <a:gd name="connsiteY25" fmla="*/ 73333 h 5815012"/>
              <a:gd name="connsiteX26" fmla="*/ 1695912 w 5147540"/>
              <a:gd name="connsiteY26" fmla="*/ 79385 h 5815012"/>
              <a:gd name="connsiteX27" fmla="*/ 1709083 w 5147540"/>
              <a:gd name="connsiteY27" fmla="*/ 85793 h 5815012"/>
              <a:gd name="connsiteX28" fmla="*/ 1722255 w 5147540"/>
              <a:gd name="connsiteY28" fmla="*/ 91844 h 5815012"/>
              <a:gd name="connsiteX29" fmla="*/ 1735070 w 5147540"/>
              <a:gd name="connsiteY29" fmla="*/ 98964 h 5815012"/>
              <a:gd name="connsiteX30" fmla="*/ 1747885 w 5147540"/>
              <a:gd name="connsiteY30" fmla="*/ 105728 h 5815012"/>
              <a:gd name="connsiteX31" fmla="*/ 1760701 w 5147540"/>
              <a:gd name="connsiteY31" fmla="*/ 112491 h 5815012"/>
              <a:gd name="connsiteX32" fmla="*/ 1773160 w 5147540"/>
              <a:gd name="connsiteY32" fmla="*/ 119967 h 5815012"/>
              <a:gd name="connsiteX33" fmla="*/ 1785264 w 5147540"/>
              <a:gd name="connsiteY33" fmla="*/ 127443 h 5815012"/>
              <a:gd name="connsiteX34" fmla="*/ 1797723 w 5147540"/>
              <a:gd name="connsiteY34" fmla="*/ 135274 h 5815012"/>
              <a:gd name="connsiteX35" fmla="*/ 1809827 w 5147540"/>
              <a:gd name="connsiteY35" fmla="*/ 142750 h 5815012"/>
              <a:gd name="connsiteX36" fmla="*/ 1821218 w 5147540"/>
              <a:gd name="connsiteY36" fmla="*/ 151294 h 5815012"/>
              <a:gd name="connsiteX37" fmla="*/ 1833322 w 5147540"/>
              <a:gd name="connsiteY37" fmla="*/ 159125 h 5815012"/>
              <a:gd name="connsiteX38" fmla="*/ 1844713 w 5147540"/>
              <a:gd name="connsiteY38" fmla="*/ 168025 h 5815012"/>
              <a:gd name="connsiteX39" fmla="*/ 1856105 w 5147540"/>
              <a:gd name="connsiteY39" fmla="*/ 176213 h 5815012"/>
              <a:gd name="connsiteX40" fmla="*/ 1867496 w 5147540"/>
              <a:gd name="connsiteY40" fmla="*/ 185468 h 5815012"/>
              <a:gd name="connsiteX41" fmla="*/ 1878532 w 5147540"/>
              <a:gd name="connsiteY41" fmla="*/ 194368 h 5815012"/>
              <a:gd name="connsiteX42" fmla="*/ 1889211 w 5147540"/>
              <a:gd name="connsiteY42" fmla="*/ 203623 h 5815012"/>
              <a:gd name="connsiteX43" fmla="*/ 1900247 w 5147540"/>
              <a:gd name="connsiteY43" fmla="*/ 212879 h 5815012"/>
              <a:gd name="connsiteX44" fmla="*/ 1910927 w 5147540"/>
              <a:gd name="connsiteY44" fmla="*/ 222491 h 5815012"/>
              <a:gd name="connsiteX45" fmla="*/ 1921250 w 5147540"/>
              <a:gd name="connsiteY45" fmla="*/ 232102 h 5815012"/>
              <a:gd name="connsiteX46" fmla="*/ 1931930 w 5147540"/>
              <a:gd name="connsiteY46" fmla="*/ 242070 h 5815012"/>
              <a:gd name="connsiteX47" fmla="*/ 1941897 w 5147540"/>
              <a:gd name="connsiteY47" fmla="*/ 252037 h 5815012"/>
              <a:gd name="connsiteX48" fmla="*/ 1951865 w 5147540"/>
              <a:gd name="connsiteY48" fmla="*/ 262005 h 5815012"/>
              <a:gd name="connsiteX49" fmla="*/ 1961476 w 5147540"/>
              <a:gd name="connsiteY49" fmla="*/ 272685 h 5815012"/>
              <a:gd name="connsiteX50" fmla="*/ 1971444 w 5147540"/>
              <a:gd name="connsiteY50" fmla="*/ 283008 h 5815012"/>
              <a:gd name="connsiteX51" fmla="*/ 1981056 w 5147540"/>
              <a:gd name="connsiteY51" fmla="*/ 293688 h 5815012"/>
              <a:gd name="connsiteX52" fmla="*/ 1990311 w 5147540"/>
              <a:gd name="connsiteY52" fmla="*/ 304723 h 5815012"/>
              <a:gd name="connsiteX53" fmla="*/ 1999567 w 5147540"/>
              <a:gd name="connsiteY53" fmla="*/ 315403 h 5815012"/>
              <a:gd name="connsiteX54" fmla="*/ 2008466 w 5147540"/>
              <a:gd name="connsiteY54" fmla="*/ 326794 h 5815012"/>
              <a:gd name="connsiteX55" fmla="*/ 2017722 w 5147540"/>
              <a:gd name="connsiteY55" fmla="*/ 337830 h 5815012"/>
              <a:gd name="connsiteX56" fmla="*/ 2034453 w 5147540"/>
              <a:gd name="connsiteY56" fmla="*/ 360257 h 5815012"/>
              <a:gd name="connsiteX57" fmla="*/ 2050829 w 5147540"/>
              <a:gd name="connsiteY57" fmla="*/ 383040 h 5815012"/>
              <a:gd name="connsiteX58" fmla="*/ 2066136 w 5147540"/>
              <a:gd name="connsiteY58" fmla="*/ 406535 h 5815012"/>
              <a:gd name="connsiteX59" fmla="*/ 2081087 w 5147540"/>
              <a:gd name="connsiteY59" fmla="*/ 430742 h 5815012"/>
              <a:gd name="connsiteX60" fmla="*/ 2095327 w 5147540"/>
              <a:gd name="connsiteY60" fmla="*/ 454949 h 5815012"/>
              <a:gd name="connsiteX61" fmla="*/ 2108854 w 5147540"/>
              <a:gd name="connsiteY61" fmla="*/ 480224 h 5815012"/>
              <a:gd name="connsiteX62" fmla="*/ 2122025 w 5147540"/>
              <a:gd name="connsiteY62" fmla="*/ 505855 h 5815012"/>
              <a:gd name="connsiteX63" fmla="*/ 2134129 w 5147540"/>
              <a:gd name="connsiteY63" fmla="*/ 532197 h 5815012"/>
              <a:gd name="connsiteX64" fmla="*/ 2146232 w 5147540"/>
              <a:gd name="connsiteY64" fmla="*/ 558540 h 5815012"/>
              <a:gd name="connsiteX65" fmla="*/ 2157268 w 5147540"/>
              <a:gd name="connsiteY65" fmla="*/ 585951 h 5815012"/>
              <a:gd name="connsiteX66" fmla="*/ 2167947 w 5147540"/>
              <a:gd name="connsiteY66" fmla="*/ 613362 h 5815012"/>
              <a:gd name="connsiteX67" fmla="*/ 2177915 w 5147540"/>
              <a:gd name="connsiteY67" fmla="*/ 641841 h 5815012"/>
              <a:gd name="connsiteX68" fmla="*/ 2187171 w 5147540"/>
              <a:gd name="connsiteY68" fmla="*/ 670676 h 5815012"/>
              <a:gd name="connsiteX69" fmla="*/ 2196427 w 5147540"/>
              <a:gd name="connsiteY69" fmla="*/ 699510 h 5815012"/>
              <a:gd name="connsiteX70" fmla="*/ 2204614 w 5147540"/>
              <a:gd name="connsiteY70" fmla="*/ 729057 h 5815012"/>
              <a:gd name="connsiteX71" fmla="*/ 2212446 w 5147540"/>
              <a:gd name="connsiteY71" fmla="*/ 759316 h 5815012"/>
              <a:gd name="connsiteX72" fmla="*/ 2219565 w 5147540"/>
              <a:gd name="connsiteY72" fmla="*/ 790286 h 5815012"/>
              <a:gd name="connsiteX73" fmla="*/ 2226685 w 5147540"/>
              <a:gd name="connsiteY73" fmla="*/ 820901 h 5815012"/>
              <a:gd name="connsiteX74" fmla="*/ 2232737 w 5147540"/>
              <a:gd name="connsiteY74" fmla="*/ 852584 h 5815012"/>
              <a:gd name="connsiteX75" fmla="*/ 2238432 w 5147540"/>
              <a:gd name="connsiteY75" fmla="*/ 884622 h 5815012"/>
              <a:gd name="connsiteX76" fmla="*/ 2243772 w 5147540"/>
              <a:gd name="connsiteY76" fmla="*/ 917017 h 5815012"/>
              <a:gd name="connsiteX77" fmla="*/ 2248400 w 5147540"/>
              <a:gd name="connsiteY77" fmla="*/ 949768 h 5815012"/>
              <a:gd name="connsiteX78" fmla="*/ 2252316 w 5147540"/>
              <a:gd name="connsiteY78" fmla="*/ 982874 h 5815012"/>
              <a:gd name="connsiteX79" fmla="*/ 2256232 w 5147540"/>
              <a:gd name="connsiteY79" fmla="*/ 1016693 h 5815012"/>
              <a:gd name="connsiteX80" fmla="*/ 2259080 w 5147540"/>
              <a:gd name="connsiteY80" fmla="*/ 1050867 h 5815012"/>
              <a:gd name="connsiteX81" fmla="*/ 2262283 w 5147540"/>
              <a:gd name="connsiteY81" fmla="*/ 1084686 h 5815012"/>
              <a:gd name="connsiteX82" fmla="*/ 2264420 w 5147540"/>
              <a:gd name="connsiteY82" fmla="*/ 1119928 h 5815012"/>
              <a:gd name="connsiteX83" fmla="*/ 2266199 w 5147540"/>
              <a:gd name="connsiteY83" fmla="*/ 1155171 h 5815012"/>
              <a:gd name="connsiteX84" fmla="*/ 2267623 w 5147540"/>
              <a:gd name="connsiteY84" fmla="*/ 1190769 h 5815012"/>
              <a:gd name="connsiteX85" fmla="*/ 2268691 w 5147540"/>
              <a:gd name="connsiteY85" fmla="*/ 1226724 h 5815012"/>
              <a:gd name="connsiteX86" fmla="*/ 2269047 w 5147540"/>
              <a:gd name="connsiteY86" fmla="*/ 1263034 h 5815012"/>
              <a:gd name="connsiteX87" fmla="*/ 2269403 w 5147540"/>
              <a:gd name="connsiteY87" fmla="*/ 1299701 h 5815012"/>
              <a:gd name="connsiteX88" fmla="*/ 2269403 w 5147540"/>
              <a:gd name="connsiteY88" fmla="*/ 1325332 h 5815012"/>
              <a:gd name="connsiteX89" fmla="*/ 2269759 w 5147540"/>
              <a:gd name="connsiteY89" fmla="*/ 1351319 h 5815012"/>
              <a:gd name="connsiteX90" fmla="*/ 2270115 w 5147540"/>
              <a:gd name="connsiteY90" fmla="*/ 1376949 h 5815012"/>
              <a:gd name="connsiteX91" fmla="*/ 2270827 w 5147540"/>
              <a:gd name="connsiteY91" fmla="*/ 1402936 h 5815012"/>
              <a:gd name="connsiteX92" fmla="*/ 2271895 w 5147540"/>
              <a:gd name="connsiteY92" fmla="*/ 1428567 h 5815012"/>
              <a:gd name="connsiteX93" fmla="*/ 2273319 w 5147540"/>
              <a:gd name="connsiteY93" fmla="*/ 1454554 h 5815012"/>
              <a:gd name="connsiteX94" fmla="*/ 2274743 w 5147540"/>
              <a:gd name="connsiteY94" fmla="*/ 1480185 h 5815012"/>
              <a:gd name="connsiteX95" fmla="*/ 2276523 w 5147540"/>
              <a:gd name="connsiteY95" fmla="*/ 1506172 h 5815012"/>
              <a:gd name="connsiteX96" fmla="*/ 2279015 w 5147540"/>
              <a:gd name="connsiteY96" fmla="*/ 1531803 h 5815012"/>
              <a:gd name="connsiteX97" fmla="*/ 2281151 w 5147540"/>
              <a:gd name="connsiteY97" fmla="*/ 1557434 h 5815012"/>
              <a:gd name="connsiteX98" fmla="*/ 2283643 w 5147540"/>
              <a:gd name="connsiteY98" fmla="*/ 1582709 h 5815012"/>
              <a:gd name="connsiteX99" fmla="*/ 2286490 w 5147540"/>
              <a:gd name="connsiteY99" fmla="*/ 1608340 h 5815012"/>
              <a:gd name="connsiteX100" fmla="*/ 2289694 w 5147540"/>
              <a:gd name="connsiteY100" fmla="*/ 1633615 h 5815012"/>
              <a:gd name="connsiteX101" fmla="*/ 2293254 w 5147540"/>
              <a:gd name="connsiteY101" fmla="*/ 1659245 h 5815012"/>
              <a:gd name="connsiteX102" fmla="*/ 2297170 w 5147540"/>
              <a:gd name="connsiteY102" fmla="*/ 1684520 h 5815012"/>
              <a:gd name="connsiteX103" fmla="*/ 2301086 w 5147540"/>
              <a:gd name="connsiteY103" fmla="*/ 1709439 h 5815012"/>
              <a:gd name="connsiteX104" fmla="*/ 2305358 w 5147540"/>
              <a:gd name="connsiteY104" fmla="*/ 1734714 h 5815012"/>
              <a:gd name="connsiteX105" fmla="*/ 2309629 w 5147540"/>
              <a:gd name="connsiteY105" fmla="*/ 1759633 h 5815012"/>
              <a:gd name="connsiteX106" fmla="*/ 2314969 w 5147540"/>
              <a:gd name="connsiteY106" fmla="*/ 1784908 h 5815012"/>
              <a:gd name="connsiteX107" fmla="*/ 2319953 w 5147540"/>
              <a:gd name="connsiteY107" fmla="*/ 1809471 h 5815012"/>
              <a:gd name="connsiteX108" fmla="*/ 2325293 w 5147540"/>
              <a:gd name="connsiteY108" fmla="*/ 1834390 h 5815012"/>
              <a:gd name="connsiteX109" fmla="*/ 2331345 w 5147540"/>
              <a:gd name="connsiteY109" fmla="*/ 1858953 h 5815012"/>
              <a:gd name="connsiteX110" fmla="*/ 2337396 w 5147540"/>
              <a:gd name="connsiteY110" fmla="*/ 1883160 h 5815012"/>
              <a:gd name="connsiteX111" fmla="*/ 2343804 w 5147540"/>
              <a:gd name="connsiteY111" fmla="*/ 1908079 h 5815012"/>
              <a:gd name="connsiteX112" fmla="*/ 2350568 w 5147540"/>
              <a:gd name="connsiteY112" fmla="*/ 1931930 h 5815012"/>
              <a:gd name="connsiteX113" fmla="*/ 2357687 w 5147540"/>
              <a:gd name="connsiteY113" fmla="*/ 1956493 h 5815012"/>
              <a:gd name="connsiteX114" fmla="*/ 2365163 w 5147540"/>
              <a:gd name="connsiteY114" fmla="*/ 1980344 h 5815012"/>
              <a:gd name="connsiteX115" fmla="*/ 2372639 w 5147540"/>
              <a:gd name="connsiteY115" fmla="*/ 2004195 h 5815012"/>
              <a:gd name="connsiteX116" fmla="*/ 2380470 w 5147540"/>
              <a:gd name="connsiteY116" fmla="*/ 2028046 h 5815012"/>
              <a:gd name="connsiteX117" fmla="*/ 2389014 w 5147540"/>
              <a:gd name="connsiteY117" fmla="*/ 2051541 h 5815012"/>
              <a:gd name="connsiteX118" fmla="*/ 2397558 w 5147540"/>
              <a:gd name="connsiteY118" fmla="*/ 2075036 h 5815012"/>
              <a:gd name="connsiteX119" fmla="*/ 2406813 w 5147540"/>
              <a:gd name="connsiteY119" fmla="*/ 2098175 h 5815012"/>
              <a:gd name="connsiteX120" fmla="*/ 2416069 w 5147540"/>
              <a:gd name="connsiteY120" fmla="*/ 2121314 h 5815012"/>
              <a:gd name="connsiteX121" fmla="*/ 2425680 w 5147540"/>
              <a:gd name="connsiteY121" fmla="*/ 2144453 h 5815012"/>
              <a:gd name="connsiteX122" fmla="*/ 2436004 w 5147540"/>
              <a:gd name="connsiteY122" fmla="*/ 2167592 h 5815012"/>
              <a:gd name="connsiteX123" fmla="*/ 2445972 w 5147540"/>
              <a:gd name="connsiteY123" fmla="*/ 2190375 h 5815012"/>
              <a:gd name="connsiteX124" fmla="*/ 2456651 w 5147540"/>
              <a:gd name="connsiteY124" fmla="*/ 2212802 h 5815012"/>
              <a:gd name="connsiteX125" fmla="*/ 2467331 w 5147540"/>
              <a:gd name="connsiteY125" fmla="*/ 2235585 h 5815012"/>
              <a:gd name="connsiteX126" fmla="*/ 2478722 w 5147540"/>
              <a:gd name="connsiteY126" fmla="*/ 2258012 h 5815012"/>
              <a:gd name="connsiteX127" fmla="*/ 2490470 w 5147540"/>
              <a:gd name="connsiteY127" fmla="*/ 2280439 h 5815012"/>
              <a:gd name="connsiteX128" fmla="*/ 2501861 w 5147540"/>
              <a:gd name="connsiteY128" fmla="*/ 2302866 h 5815012"/>
              <a:gd name="connsiteX129" fmla="*/ 2513965 w 5147540"/>
              <a:gd name="connsiteY129" fmla="*/ 2324937 h 5815012"/>
              <a:gd name="connsiteX130" fmla="*/ 2526780 w 5147540"/>
              <a:gd name="connsiteY130" fmla="*/ 2346652 h 5815012"/>
              <a:gd name="connsiteX131" fmla="*/ 2539240 w 5147540"/>
              <a:gd name="connsiteY131" fmla="*/ 2368367 h 5815012"/>
              <a:gd name="connsiteX132" fmla="*/ 2552055 w 5147540"/>
              <a:gd name="connsiteY132" fmla="*/ 2390438 h 5815012"/>
              <a:gd name="connsiteX133" fmla="*/ 2565226 w 5147540"/>
              <a:gd name="connsiteY133" fmla="*/ 2411797 h 5815012"/>
              <a:gd name="connsiteX134" fmla="*/ 2579110 w 5147540"/>
              <a:gd name="connsiteY134" fmla="*/ 2433156 h 5815012"/>
              <a:gd name="connsiteX135" fmla="*/ 2592993 w 5147540"/>
              <a:gd name="connsiteY135" fmla="*/ 2454516 h 5815012"/>
              <a:gd name="connsiteX136" fmla="*/ 2606521 w 5147540"/>
              <a:gd name="connsiteY136" fmla="*/ 2475875 h 5815012"/>
              <a:gd name="connsiteX137" fmla="*/ 2621116 w 5147540"/>
              <a:gd name="connsiteY137" fmla="*/ 2496878 h 5815012"/>
              <a:gd name="connsiteX138" fmla="*/ 2635711 w 5147540"/>
              <a:gd name="connsiteY138" fmla="*/ 2517525 h 5815012"/>
              <a:gd name="connsiteX139" fmla="*/ 2650663 w 5147540"/>
              <a:gd name="connsiteY139" fmla="*/ 2538172 h 5815012"/>
              <a:gd name="connsiteX140" fmla="*/ 2665970 w 5147540"/>
              <a:gd name="connsiteY140" fmla="*/ 2558819 h 5815012"/>
              <a:gd name="connsiteX141" fmla="*/ 2681278 w 5147540"/>
              <a:gd name="connsiteY141" fmla="*/ 2579466 h 5815012"/>
              <a:gd name="connsiteX142" fmla="*/ 2697297 w 5147540"/>
              <a:gd name="connsiteY142" fmla="*/ 2599402 h 5815012"/>
              <a:gd name="connsiteX143" fmla="*/ 2712960 w 5147540"/>
              <a:gd name="connsiteY143" fmla="*/ 2619692 h 5815012"/>
              <a:gd name="connsiteX144" fmla="*/ 2728979 w 5147540"/>
              <a:gd name="connsiteY144" fmla="*/ 2639272 h 5815012"/>
              <a:gd name="connsiteX145" fmla="*/ 2745711 w 5147540"/>
              <a:gd name="connsiteY145" fmla="*/ 2659207 h 5815012"/>
              <a:gd name="connsiteX146" fmla="*/ 2762442 w 5147540"/>
              <a:gd name="connsiteY146" fmla="*/ 2678430 h 5815012"/>
              <a:gd name="connsiteX147" fmla="*/ 2779529 w 5147540"/>
              <a:gd name="connsiteY147" fmla="*/ 2698009 h 5815012"/>
              <a:gd name="connsiteX148" fmla="*/ 2796617 w 5147540"/>
              <a:gd name="connsiteY148" fmla="*/ 2717588 h 5815012"/>
              <a:gd name="connsiteX149" fmla="*/ 2814416 w 5147540"/>
              <a:gd name="connsiteY149" fmla="*/ 2736456 h 5815012"/>
              <a:gd name="connsiteX150" fmla="*/ 2832215 w 5147540"/>
              <a:gd name="connsiteY150" fmla="*/ 2755323 h 5815012"/>
              <a:gd name="connsiteX151" fmla="*/ 2850014 w 5147540"/>
              <a:gd name="connsiteY151" fmla="*/ 2773834 h 5815012"/>
              <a:gd name="connsiteX152" fmla="*/ 2869237 w 5147540"/>
              <a:gd name="connsiteY152" fmla="*/ 2793057 h 5815012"/>
              <a:gd name="connsiteX153" fmla="*/ 2888817 w 5147540"/>
              <a:gd name="connsiteY153" fmla="*/ 2811924 h 5815012"/>
              <a:gd name="connsiteX154" fmla="*/ 2908040 w 5147540"/>
              <a:gd name="connsiteY154" fmla="*/ 2830791 h 5815012"/>
              <a:gd name="connsiteX155" fmla="*/ 2927975 w 5147540"/>
              <a:gd name="connsiteY155" fmla="*/ 2849303 h 5815012"/>
              <a:gd name="connsiteX156" fmla="*/ 2947910 w 5147540"/>
              <a:gd name="connsiteY156" fmla="*/ 2867458 h 5815012"/>
              <a:gd name="connsiteX157" fmla="*/ 2968557 w 5147540"/>
              <a:gd name="connsiteY157" fmla="*/ 2885613 h 5815012"/>
              <a:gd name="connsiteX158" fmla="*/ 2988848 w 5147540"/>
              <a:gd name="connsiteY158" fmla="*/ 2903768 h 5815012"/>
              <a:gd name="connsiteX159" fmla="*/ 3010207 w 5147540"/>
              <a:gd name="connsiteY159" fmla="*/ 2921568 h 5815012"/>
              <a:gd name="connsiteX160" fmla="*/ 3031211 w 5147540"/>
              <a:gd name="connsiteY160" fmla="*/ 2939011 h 5815012"/>
              <a:gd name="connsiteX161" fmla="*/ 3052926 w 5147540"/>
              <a:gd name="connsiteY161" fmla="*/ 2956454 h 5815012"/>
              <a:gd name="connsiteX162" fmla="*/ 3074285 w 5147540"/>
              <a:gd name="connsiteY162" fmla="*/ 2973897 h 5815012"/>
              <a:gd name="connsiteX163" fmla="*/ 3096356 w 5147540"/>
              <a:gd name="connsiteY163" fmla="*/ 2990985 h 5815012"/>
              <a:gd name="connsiteX164" fmla="*/ 3118783 w 5147540"/>
              <a:gd name="connsiteY164" fmla="*/ 3007716 h 5815012"/>
              <a:gd name="connsiteX165" fmla="*/ 3140854 w 5147540"/>
              <a:gd name="connsiteY165" fmla="*/ 3024803 h 5815012"/>
              <a:gd name="connsiteX166" fmla="*/ 3163637 w 5147540"/>
              <a:gd name="connsiteY166" fmla="*/ 3041178 h 5815012"/>
              <a:gd name="connsiteX167" fmla="*/ 3186420 w 5147540"/>
              <a:gd name="connsiteY167" fmla="*/ 3057910 h 5815012"/>
              <a:gd name="connsiteX168" fmla="*/ 3209559 w 5147540"/>
              <a:gd name="connsiteY168" fmla="*/ 3073929 h 5815012"/>
              <a:gd name="connsiteX169" fmla="*/ 3232698 w 5147540"/>
              <a:gd name="connsiteY169" fmla="*/ 3090304 h 5815012"/>
              <a:gd name="connsiteX170" fmla="*/ 3256193 w 5147540"/>
              <a:gd name="connsiteY170" fmla="*/ 3106324 h 5815012"/>
              <a:gd name="connsiteX171" fmla="*/ 3279688 w 5147540"/>
              <a:gd name="connsiteY171" fmla="*/ 3121987 h 5815012"/>
              <a:gd name="connsiteX172" fmla="*/ 3303539 w 5147540"/>
              <a:gd name="connsiteY172" fmla="*/ 3138006 h 5815012"/>
              <a:gd name="connsiteX173" fmla="*/ 3327746 w 5147540"/>
              <a:gd name="connsiteY173" fmla="*/ 3153670 h 5815012"/>
              <a:gd name="connsiteX174" fmla="*/ 3351597 w 5147540"/>
              <a:gd name="connsiteY174" fmla="*/ 3168977 h 5815012"/>
              <a:gd name="connsiteX175" fmla="*/ 3375804 w 5147540"/>
              <a:gd name="connsiteY175" fmla="*/ 3183928 h 5815012"/>
              <a:gd name="connsiteX176" fmla="*/ 3424930 w 5147540"/>
              <a:gd name="connsiteY176" fmla="*/ 3214187 h 5815012"/>
              <a:gd name="connsiteX177" fmla="*/ 3474768 w 5147540"/>
              <a:gd name="connsiteY177" fmla="*/ 3244090 h 5815012"/>
              <a:gd name="connsiteX178" fmla="*/ 3524961 w 5147540"/>
              <a:gd name="connsiteY178" fmla="*/ 3273637 h 5815012"/>
              <a:gd name="connsiteX179" fmla="*/ 3575867 w 5147540"/>
              <a:gd name="connsiteY179" fmla="*/ 3302115 h 5815012"/>
              <a:gd name="connsiteX180" fmla="*/ 3628197 w 5147540"/>
              <a:gd name="connsiteY180" fmla="*/ 3331306 h 5815012"/>
              <a:gd name="connsiteX181" fmla="*/ 3680883 w 5147540"/>
              <a:gd name="connsiteY181" fmla="*/ 3360141 h 5815012"/>
              <a:gd name="connsiteX182" fmla="*/ 3733925 w 5147540"/>
              <a:gd name="connsiteY182" fmla="*/ 3388264 h 5815012"/>
              <a:gd name="connsiteX183" fmla="*/ 3787678 w 5147540"/>
              <a:gd name="connsiteY183" fmla="*/ 3416030 h 5815012"/>
              <a:gd name="connsiteX184" fmla="*/ 3841432 w 5147540"/>
              <a:gd name="connsiteY184" fmla="*/ 3443441 h 5815012"/>
              <a:gd name="connsiteX185" fmla="*/ 3895542 w 5147540"/>
              <a:gd name="connsiteY185" fmla="*/ 3470496 h 5815012"/>
              <a:gd name="connsiteX186" fmla="*/ 3949651 w 5147540"/>
              <a:gd name="connsiteY186" fmla="*/ 3497195 h 5815012"/>
              <a:gd name="connsiteX187" fmla="*/ 4004829 w 5147540"/>
              <a:gd name="connsiteY187" fmla="*/ 3523538 h 5815012"/>
              <a:gd name="connsiteX188" fmla="*/ 4059295 w 5147540"/>
              <a:gd name="connsiteY188" fmla="*/ 3549525 h 5815012"/>
              <a:gd name="connsiteX189" fmla="*/ 4114472 w 5147540"/>
              <a:gd name="connsiteY189" fmla="*/ 3575512 h 5815012"/>
              <a:gd name="connsiteX190" fmla="*/ 4169650 w 5147540"/>
              <a:gd name="connsiteY190" fmla="*/ 3601143 h 5815012"/>
              <a:gd name="connsiteX191" fmla="*/ 4224828 w 5147540"/>
              <a:gd name="connsiteY191" fmla="*/ 3626773 h 5815012"/>
              <a:gd name="connsiteX192" fmla="*/ 4280005 w 5147540"/>
              <a:gd name="connsiteY192" fmla="*/ 3651692 h 5815012"/>
              <a:gd name="connsiteX193" fmla="*/ 4335539 w 5147540"/>
              <a:gd name="connsiteY193" fmla="*/ 3676967 h 5815012"/>
              <a:gd name="connsiteX194" fmla="*/ 4391429 w 5147540"/>
              <a:gd name="connsiteY194" fmla="*/ 3701886 h 5815012"/>
              <a:gd name="connsiteX195" fmla="*/ 4446962 w 5147540"/>
              <a:gd name="connsiteY195" fmla="*/ 3726805 h 5815012"/>
              <a:gd name="connsiteX196" fmla="*/ 4484697 w 5147540"/>
              <a:gd name="connsiteY196" fmla="*/ 3744604 h 5815012"/>
              <a:gd name="connsiteX197" fmla="*/ 4521719 w 5147540"/>
              <a:gd name="connsiteY197" fmla="*/ 3762760 h 5815012"/>
              <a:gd name="connsiteX198" fmla="*/ 4557673 w 5147540"/>
              <a:gd name="connsiteY198" fmla="*/ 3781627 h 5815012"/>
              <a:gd name="connsiteX199" fmla="*/ 4592560 w 5147540"/>
              <a:gd name="connsiteY199" fmla="*/ 3801206 h 5815012"/>
              <a:gd name="connsiteX200" fmla="*/ 4626735 w 5147540"/>
              <a:gd name="connsiteY200" fmla="*/ 3821497 h 5815012"/>
              <a:gd name="connsiteX201" fmla="*/ 4659841 w 5147540"/>
              <a:gd name="connsiteY201" fmla="*/ 3842144 h 5815012"/>
              <a:gd name="connsiteX202" fmla="*/ 4691880 w 5147540"/>
              <a:gd name="connsiteY202" fmla="*/ 3863859 h 5815012"/>
              <a:gd name="connsiteX203" fmla="*/ 4722850 w 5147540"/>
              <a:gd name="connsiteY203" fmla="*/ 3885930 h 5815012"/>
              <a:gd name="connsiteX204" fmla="*/ 4752397 w 5147540"/>
              <a:gd name="connsiteY204" fmla="*/ 3908357 h 5815012"/>
              <a:gd name="connsiteX205" fmla="*/ 4781588 w 5147540"/>
              <a:gd name="connsiteY205" fmla="*/ 3931852 h 5815012"/>
              <a:gd name="connsiteX206" fmla="*/ 4809355 w 5147540"/>
              <a:gd name="connsiteY206" fmla="*/ 3955347 h 5815012"/>
              <a:gd name="connsiteX207" fmla="*/ 4836054 w 5147540"/>
              <a:gd name="connsiteY207" fmla="*/ 3979554 h 5815012"/>
              <a:gd name="connsiteX208" fmla="*/ 4862040 w 5147540"/>
              <a:gd name="connsiteY208" fmla="*/ 4004473 h 5815012"/>
              <a:gd name="connsiteX209" fmla="*/ 4886603 w 5147540"/>
              <a:gd name="connsiteY209" fmla="*/ 4029748 h 5815012"/>
              <a:gd name="connsiteX210" fmla="*/ 4910098 w 5147540"/>
              <a:gd name="connsiteY210" fmla="*/ 4055379 h 5815012"/>
              <a:gd name="connsiteX211" fmla="*/ 4932881 w 5147540"/>
              <a:gd name="connsiteY211" fmla="*/ 4081722 h 5815012"/>
              <a:gd name="connsiteX212" fmla="*/ 4954241 w 5147540"/>
              <a:gd name="connsiteY212" fmla="*/ 4108421 h 5815012"/>
              <a:gd name="connsiteX213" fmla="*/ 4974532 w 5147540"/>
              <a:gd name="connsiteY213" fmla="*/ 4135476 h 5815012"/>
              <a:gd name="connsiteX214" fmla="*/ 4993755 w 5147540"/>
              <a:gd name="connsiteY214" fmla="*/ 4163243 h 5815012"/>
              <a:gd name="connsiteX215" fmla="*/ 5011910 w 5147540"/>
              <a:gd name="connsiteY215" fmla="*/ 4191009 h 5815012"/>
              <a:gd name="connsiteX216" fmla="*/ 5028997 w 5147540"/>
              <a:gd name="connsiteY216" fmla="*/ 4219488 h 5815012"/>
              <a:gd name="connsiteX217" fmla="*/ 5045017 w 5147540"/>
              <a:gd name="connsiteY217" fmla="*/ 4248323 h 5815012"/>
              <a:gd name="connsiteX218" fmla="*/ 5059612 w 5147540"/>
              <a:gd name="connsiteY218" fmla="*/ 4277514 h 5815012"/>
              <a:gd name="connsiteX219" fmla="*/ 5073495 w 5147540"/>
              <a:gd name="connsiteY219" fmla="*/ 4307061 h 5815012"/>
              <a:gd name="connsiteX220" fmla="*/ 5085955 w 5147540"/>
              <a:gd name="connsiteY220" fmla="*/ 4336963 h 5815012"/>
              <a:gd name="connsiteX221" fmla="*/ 5097346 w 5147540"/>
              <a:gd name="connsiteY221" fmla="*/ 4367222 h 5815012"/>
              <a:gd name="connsiteX222" fmla="*/ 5107670 w 5147540"/>
              <a:gd name="connsiteY222" fmla="*/ 4397481 h 5815012"/>
              <a:gd name="connsiteX223" fmla="*/ 5116570 w 5147540"/>
              <a:gd name="connsiteY223" fmla="*/ 4428095 h 5815012"/>
              <a:gd name="connsiteX224" fmla="*/ 5124757 w 5147540"/>
              <a:gd name="connsiteY224" fmla="*/ 4459422 h 5815012"/>
              <a:gd name="connsiteX225" fmla="*/ 5131521 w 5147540"/>
              <a:gd name="connsiteY225" fmla="*/ 4490749 h 5815012"/>
              <a:gd name="connsiteX226" fmla="*/ 5136861 w 5147540"/>
              <a:gd name="connsiteY226" fmla="*/ 4522431 h 5815012"/>
              <a:gd name="connsiteX227" fmla="*/ 5141844 w 5147540"/>
              <a:gd name="connsiteY227" fmla="*/ 4553758 h 5815012"/>
              <a:gd name="connsiteX228" fmla="*/ 5143624 w 5147540"/>
              <a:gd name="connsiteY228" fmla="*/ 4569777 h 5815012"/>
              <a:gd name="connsiteX229" fmla="*/ 5145048 w 5147540"/>
              <a:gd name="connsiteY229" fmla="*/ 4586153 h 5815012"/>
              <a:gd name="connsiteX230" fmla="*/ 5146116 w 5147540"/>
              <a:gd name="connsiteY230" fmla="*/ 4602172 h 5815012"/>
              <a:gd name="connsiteX231" fmla="*/ 5146828 w 5147540"/>
              <a:gd name="connsiteY231" fmla="*/ 4618547 h 5815012"/>
              <a:gd name="connsiteX232" fmla="*/ 5147184 w 5147540"/>
              <a:gd name="connsiteY232" fmla="*/ 4634567 h 5815012"/>
              <a:gd name="connsiteX233" fmla="*/ 5147540 w 5147540"/>
              <a:gd name="connsiteY233" fmla="*/ 4650942 h 5815012"/>
              <a:gd name="connsiteX234" fmla="*/ 5147540 w 5147540"/>
              <a:gd name="connsiteY234" fmla="*/ 4666961 h 5815012"/>
              <a:gd name="connsiteX235" fmla="*/ 5146828 w 5147540"/>
              <a:gd name="connsiteY235" fmla="*/ 4683337 h 5815012"/>
              <a:gd name="connsiteX236" fmla="*/ 5146116 w 5147540"/>
              <a:gd name="connsiteY236" fmla="*/ 4699712 h 5815012"/>
              <a:gd name="connsiteX237" fmla="*/ 5145404 w 5147540"/>
              <a:gd name="connsiteY237" fmla="*/ 4716087 h 5815012"/>
              <a:gd name="connsiteX238" fmla="*/ 5143980 w 5147540"/>
              <a:gd name="connsiteY238" fmla="*/ 4732106 h 5815012"/>
              <a:gd name="connsiteX239" fmla="*/ 5142200 w 5147540"/>
              <a:gd name="connsiteY239" fmla="*/ 4748482 h 5815012"/>
              <a:gd name="connsiteX240" fmla="*/ 5140421 w 5147540"/>
              <a:gd name="connsiteY240" fmla="*/ 4764501 h 5815012"/>
              <a:gd name="connsiteX241" fmla="*/ 5137929 w 5147540"/>
              <a:gd name="connsiteY241" fmla="*/ 4780876 h 5815012"/>
              <a:gd name="connsiteX242" fmla="*/ 5135437 w 5147540"/>
              <a:gd name="connsiteY242" fmla="*/ 4797252 h 5815012"/>
              <a:gd name="connsiteX243" fmla="*/ 5132589 w 5147540"/>
              <a:gd name="connsiteY243" fmla="*/ 4813271 h 5815012"/>
              <a:gd name="connsiteX244" fmla="*/ 5129385 w 5147540"/>
              <a:gd name="connsiteY244" fmla="*/ 4829646 h 5815012"/>
              <a:gd name="connsiteX245" fmla="*/ 5126181 w 5147540"/>
              <a:gd name="connsiteY245" fmla="*/ 4846022 h 5815012"/>
              <a:gd name="connsiteX246" fmla="*/ 5122265 w 5147540"/>
              <a:gd name="connsiteY246" fmla="*/ 4862041 h 5815012"/>
              <a:gd name="connsiteX247" fmla="*/ 5117994 w 5147540"/>
              <a:gd name="connsiteY247" fmla="*/ 4878416 h 5815012"/>
              <a:gd name="connsiteX248" fmla="*/ 5113722 w 5147540"/>
              <a:gd name="connsiteY248" fmla="*/ 4894791 h 5815012"/>
              <a:gd name="connsiteX249" fmla="*/ 5109094 w 5147540"/>
              <a:gd name="connsiteY249" fmla="*/ 4910811 h 5815012"/>
              <a:gd name="connsiteX250" fmla="*/ 5104466 w 5147540"/>
              <a:gd name="connsiteY250" fmla="*/ 4926830 h 5815012"/>
              <a:gd name="connsiteX251" fmla="*/ 5098770 w 5147540"/>
              <a:gd name="connsiteY251" fmla="*/ 4943205 h 5815012"/>
              <a:gd name="connsiteX252" fmla="*/ 5093431 w 5147540"/>
              <a:gd name="connsiteY252" fmla="*/ 4959225 h 5815012"/>
              <a:gd name="connsiteX253" fmla="*/ 5087735 w 5147540"/>
              <a:gd name="connsiteY253" fmla="*/ 4975244 h 5815012"/>
              <a:gd name="connsiteX254" fmla="*/ 5081683 w 5147540"/>
              <a:gd name="connsiteY254" fmla="*/ 4991263 h 5815012"/>
              <a:gd name="connsiteX255" fmla="*/ 5075275 w 5147540"/>
              <a:gd name="connsiteY255" fmla="*/ 5006927 h 5815012"/>
              <a:gd name="connsiteX256" fmla="*/ 5068512 w 5147540"/>
              <a:gd name="connsiteY256" fmla="*/ 5022946 h 5815012"/>
              <a:gd name="connsiteX257" fmla="*/ 5061748 w 5147540"/>
              <a:gd name="connsiteY257" fmla="*/ 5038609 h 5815012"/>
              <a:gd name="connsiteX258" fmla="*/ 5054628 w 5147540"/>
              <a:gd name="connsiteY258" fmla="*/ 5054629 h 5815012"/>
              <a:gd name="connsiteX259" fmla="*/ 5046797 w 5147540"/>
              <a:gd name="connsiteY259" fmla="*/ 5070292 h 5815012"/>
              <a:gd name="connsiteX260" fmla="*/ 5039321 w 5147540"/>
              <a:gd name="connsiteY260" fmla="*/ 5085955 h 5815012"/>
              <a:gd name="connsiteX261" fmla="*/ 5031133 w 5147540"/>
              <a:gd name="connsiteY261" fmla="*/ 5101619 h 5815012"/>
              <a:gd name="connsiteX262" fmla="*/ 5022946 w 5147540"/>
              <a:gd name="connsiteY262" fmla="*/ 5117282 h 5815012"/>
              <a:gd name="connsiteX263" fmla="*/ 5014046 w 5147540"/>
              <a:gd name="connsiteY263" fmla="*/ 5132589 h 5815012"/>
              <a:gd name="connsiteX264" fmla="*/ 5005146 w 5147540"/>
              <a:gd name="connsiteY264" fmla="*/ 5147897 h 5815012"/>
              <a:gd name="connsiteX265" fmla="*/ 4995891 w 5147540"/>
              <a:gd name="connsiteY265" fmla="*/ 5162848 h 5815012"/>
              <a:gd name="connsiteX266" fmla="*/ 4986279 w 5147540"/>
              <a:gd name="connsiteY266" fmla="*/ 5177799 h 5815012"/>
              <a:gd name="connsiteX267" fmla="*/ 4976312 w 5147540"/>
              <a:gd name="connsiteY267" fmla="*/ 5193107 h 5815012"/>
              <a:gd name="connsiteX268" fmla="*/ 4966344 w 5147540"/>
              <a:gd name="connsiteY268" fmla="*/ 5208058 h 5815012"/>
              <a:gd name="connsiteX269" fmla="*/ 4955664 w 5147540"/>
              <a:gd name="connsiteY269" fmla="*/ 5223009 h 5815012"/>
              <a:gd name="connsiteX270" fmla="*/ 4944629 w 5147540"/>
              <a:gd name="connsiteY270" fmla="*/ 5237605 h 5815012"/>
              <a:gd name="connsiteX271" fmla="*/ 4933593 w 5147540"/>
              <a:gd name="connsiteY271" fmla="*/ 5252556 h 5815012"/>
              <a:gd name="connsiteX272" fmla="*/ 4922202 w 5147540"/>
              <a:gd name="connsiteY272" fmla="*/ 5266796 h 5815012"/>
              <a:gd name="connsiteX273" fmla="*/ 4910098 w 5147540"/>
              <a:gd name="connsiteY273" fmla="*/ 5281035 h 5815012"/>
              <a:gd name="connsiteX274" fmla="*/ 4898351 w 5147540"/>
              <a:gd name="connsiteY274" fmla="*/ 5295630 h 5815012"/>
              <a:gd name="connsiteX275" fmla="*/ 4885891 w 5147540"/>
              <a:gd name="connsiteY275" fmla="*/ 5309870 h 5815012"/>
              <a:gd name="connsiteX276" fmla="*/ 4873076 w 5147540"/>
              <a:gd name="connsiteY276" fmla="*/ 5324109 h 5815012"/>
              <a:gd name="connsiteX277" fmla="*/ 4860261 w 5147540"/>
              <a:gd name="connsiteY277" fmla="*/ 5338349 h 5815012"/>
              <a:gd name="connsiteX278" fmla="*/ 4846733 w 5147540"/>
              <a:gd name="connsiteY278" fmla="*/ 5351876 h 5815012"/>
              <a:gd name="connsiteX279" fmla="*/ 4833206 w 5147540"/>
              <a:gd name="connsiteY279" fmla="*/ 5365759 h 5815012"/>
              <a:gd name="connsiteX280" fmla="*/ 4819322 w 5147540"/>
              <a:gd name="connsiteY280" fmla="*/ 5379643 h 5815012"/>
              <a:gd name="connsiteX281" fmla="*/ 4805083 w 5147540"/>
              <a:gd name="connsiteY281" fmla="*/ 5393170 h 5815012"/>
              <a:gd name="connsiteX282" fmla="*/ 4790843 w 5147540"/>
              <a:gd name="connsiteY282" fmla="*/ 5406342 h 5815012"/>
              <a:gd name="connsiteX283" fmla="*/ 4775892 w 5147540"/>
              <a:gd name="connsiteY283" fmla="*/ 5419869 h 5815012"/>
              <a:gd name="connsiteX284" fmla="*/ 4760941 w 5147540"/>
              <a:gd name="connsiteY284" fmla="*/ 5433041 h 5815012"/>
              <a:gd name="connsiteX285" fmla="*/ 4745277 w 5147540"/>
              <a:gd name="connsiteY285" fmla="*/ 5446212 h 5815012"/>
              <a:gd name="connsiteX286" fmla="*/ 4729614 w 5147540"/>
              <a:gd name="connsiteY286" fmla="*/ 5459383 h 5815012"/>
              <a:gd name="connsiteX287" fmla="*/ 4713595 w 5147540"/>
              <a:gd name="connsiteY287" fmla="*/ 5471843 h 5815012"/>
              <a:gd name="connsiteX288" fmla="*/ 4697219 w 5147540"/>
              <a:gd name="connsiteY288" fmla="*/ 5484658 h 5815012"/>
              <a:gd name="connsiteX289" fmla="*/ 4680844 w 5147540"/>
              <a:gd name="connsiteY289" fmla="*/ 5497474 h 5815012"/>
              <a:gd name="connsiteX290" fmla="*/ 4664113 w 5147540"/>
              <a:gd name="connsiteY290" fmla="*/ 5509577 h 5815012"/>
              <a:gd name="connsiteX291" fmla="*/ 4646670 w 5147540"/>
              <a:gd name="connsiteY291" fmla="*/ 5522037 h 5815012"/>
              <a:gd name="connsiteX292" fmla="*/ 4628870 w 5147540"/>
              <a:gd name="connsiteY292" fmla="*/ 5533784 h 5815012"/>
              <a:gd name="connsiteX293" fmla="*/ 4610715 w 5147540"/>
              <a:gd name="connsiteY293" fmla="*/ 5545176 h 5815012"/>
              <a:gd name="connsiteX294" fmla="*/ 4592204 w 5147540"/>
              <a:gd name="connsiteY294" fmla="*/ 5556211 h 5815012"/>
              <a:gd name="connsiteX295" fmla="*/ 4573693 w 5147540"/>
              <a:gd name="connsiteY295" fmla="*/ 5567603 h 5815012"/>
              <a:gd name="connsiteX296" fmla="*/ 4554826 w 5147540"/>
              <a:gd name="connsiteY296" fmla="*/ 5578282 h 5815012"/>
              <a:gd name="connsiteX297" fmla="*/ 4535958 w 5147540"/>
              <a:gd name="connsiteY297" fmla="*/ 5588962 h 5815012"/>
              <a:gd name="connsiteX298" fmla="*/ 4517091 w 5147540"/>
              <a:gd name="connsiteY298" fmla="*/ 5599285 h 5815012"/>
              <a:gd name="connsiteX299" fmla="*/ 4497868 w 5147540"/>
              <a:gd name="connsiteY299" fmla="*/ 5609253 h 5815012"/>
              <a:gd name="connsiteX300" fmla="*/ 4478289 w 5147540"/>
              <a:gd name="connsiteY300" fmla="*/ 5619577 h 5815012"/>
              <a:gd name="connsiteX301" fmla="*/ 4458710 w 5147540"/>
              <a:gd name="connsiteY301" fmla="*/ 5629188 h 5815012"/>
              <a:gd name="connsiteX302" fmla="*/ 4438419 w 5147540"/>
              <a:gd name="connsiteY302" fmla="*/ 5638800 h 5815012"/>
              <a:gd name="connsiteX303" fmla="*/ 4418483 w 5147540"/>
              <a:gd name="connsiteY303" fmla="*/ 5647699 h 5815012"/>
              <a:gd name="connsiteX304" fmla="*/ 4398548 w 5147540"/>
              <a:gd name="connsiteY304" fmla="*/ 5656955 h 5815012"/>
              <a:gd name="connsiteX305" fmla="*/ 4377901 w 5147540"/>
              <a:gd name="connsiteY305" fmla="*/ 5665499 h 5815012"/>
              <a:gd name="connsiteX306" fmla="*/ 4357610 w 5147540"/>
              <a:gd name="connsiteY306" fmla="*/ 5674398 h 5815012"/>
              <a:gd name="connsiteX307" fmla="*/ 4336963 w 5147540"/>
              <a:gd name="connsiteY307" fmla="*/ 5682586 h 5815012"/>
              <a:gd name="connsiteX308" fmla="*/ 4315604 w 5147540"/>
              <a:gd name="connsiteY308" fmla="*/ 5690774 h 5815012"/>
              <a:gd name="connsiteX309" fmla="*/ 4294957 w 5147540"/>
              <a:gd name="connsiteY309" fmla="*/ 5698605 h 5815012"/>
              <a:gd name="connsiteX310" fmla="*/ 4273598 w 5147540"/>
              <a:gd name="connsiteY310" fmla="*/ 5706081 h 5815012"/>
              <a:gd name="connsiteX311" fmla="*/ 4252239 w 5147540"/>
              <a:gd name="connsiteY311" fmla="*/ 5713557 h 5815012"/>
              <a:gd name="connsiteX312" fmla="*/ 4230523 w 5147540"/>
              <a:gd name="connsiteY312" fmla="*/ 5720676 h 5815012"/>
              <a:gd name="connsiteX313" fmla="*/ 4208808 w 5147540"/>
              <a:gd name="connsiteY313" fmla="*/ 5727440 h 5815012"/>
              <a:gd name="connsiteX314" fmla="*/ 4187093 w 5147540"/>
              <a:gd name="connsiteY314" fmla="*/ 5733848 h 5815012"/>
              <a:gd name="connsiteX315" fmla="*/ 4165378 w 5147540"/>
              <a:gd name="connsiteY315" fmla="*/ 5740255 h 5815012"/>
              <a:gd name="connsiteX316" fmla="*/ 4142595 w 5147540"/>
              <a:gd name="connsiteY316" fmla="*/ 5746307 h 5815012"/>
              <a:gd name="connsiteX317" fmla="*/ 4120524 w 5147540"/>
              <a:gd name="connsiteY317" fmla="*/ 5752003 h 5815012"/>
              <a:gd name="connsiteX318" fmla="*/ 4098097 w 5147540"/>
              <a:gd name="connsiteY318" fmla="*/ 5757699 h 5815012"/>
              <a:gd name="connsiteX319" fmla="*/ 4075670 w 5147540"/>
              <a:gd name="connsiteY319" fmla="*/ 5763038 h 5815012"/>
              <a:gd name="connsiteX320" fmla="*/ 4052531 w 5147540"/>
              <a:gd name="connsiteY320" fmla="*/ 5767666 h 5815012"/>
              <a:gd name="connsiteX321" fmla="*/ 4029748 w 5147540"/>
              <a:gd name="connsiteY321" fmla="*/ 5772650 h 5815012"/>
              <a:gd name="connsiteX322" fmla="*/ 4006609 w 5147540"/>
              <a:gd name="connsiteY322" fmla="*/ 5776922 h 5815012"/>
              <a:gd name="connsiteX323" fmla="*/ 3983470 w 5147540"/>
              <a:gd name="connsiteY323" fmla="*/ 5781194 h 5815012"/>
              <a:gd name="connsiteX324" fmla="*/ 3959975 w 5147540"/>
              <a:gd name="connsiteY324" fmla="*/ 5785110 h 5815012"/>
              <a:gd name="connsiteX325" fmla="*/ 3936124 w 5147540"/>
              <a:gd name="connsiteY325" fmla="*/ 5788669 h 5815012"/>
              <a:gd name="connsiteX326" fmla="*/ 3911917 w 5147540"/>
              <a:gd name="connsiteY326" fmla="*/ 5792229 h 5815012"/>
              <a:gd name="connsiteX327" fmla="*/ 3888066 w 5147540"/>
              <a:gd name="connsiteY327" fmla="*/ 5795433 h 5815012"/>
              <a:gd name="connsiteX328" fmla="*/ 3863859 w 5147540"/>
              <a:gd name="connsiteY328" fmla="*/ 5798281 h 5815012"/>
              <a:gd name="connsiteX329" fmla="*/ 3839652 w 5147540"/>
              <a:gd name="connsiteY329" fmla="*/ 5800773 h 5815012"/>
              <a:gd name="connsiteX330" fmla="*/ 3815445 w 5147540"/>
              <a:gd name="connsiteY330" fmla="*/ 5803265 h 5815012"/>
              <a:gd name="connsiteX331" fmla="*/ 3790526 w 5147540"/>
              <a:gd name="connsiteY331" fmla="*/ 5805401 h 5815012"/>
              <a:gd name="connsiteX332" fmla="*/ 3766319 w 5147540"/>
              <a:gd name="connsiteY332" fmla="*/ 5807893 h 5815012"/>
              <a:gd name="connsiteX333" fmla="*/ 3741400 w 5147540"/>
              <a:gd name="connsiteY333" fmla="*/ 5809672 h 5815012"/>
              <a:gd name="connsiteX334" fmla="*/ 3716481 w 5147540"/>
              <a:gd name="connsiteY334" fmla="*/ 5811096 h 5815012"/>
              <a:gd name="connsiteX335" fmla="*/ 3691918 w 5147540"/>
              <a:gd name="connsiteY335" fmla="*/ 5812164 h 5815012"/>
              <a:gd name="connsiteX336" fmla="*/ 3666643 w 5147540"/>
              <a:gd name="connsiteY336" fmla="*/ 5813232 h 5815012"/>
              <a:gd name="connsiteX337" fmla="*/ 3641724 w 5147540"/>
              <a:gd name="connsiteY337" fmla="*/ 5813944 h 5815012"/>
              <a:gd name="connsiteX338" fmla="*/ 3616450 w 5147540"/>
              <a:gd name="connsiteY338" fmla="*/ 5814656 h 5815012"/>
              <a:gd name="connsiteX339" fmla="*/ 3591175 w 5147540"/>
              <a:gd name="connsiteY339" fmla="*/ 5815012 h 5815012"/>
              <a:gd name="connsiteX340" fmla="*/ 3565900 w 5147540"/>
              <a:gd name="connsiteY340" fmla="*/ 5815012 h 5815012"/>
              <a:gd name="connsiteX341" fmla="*/ 3540625 w 5147540"/>
              <a:gd name="connsiteY341" fmla="*/ 5815012 h 5815012"/>
              <a:gd name="connsiteX342" fmla="*/ 3514994 w 5147540"/>
              <a:gd name="connsiteY342" fmla="*/ 5814656 h 5815012"/>
              <a:gd name="connsiteX343" fmla="*/ 3489719 w 5147540"/>
              <a:gd name="connsiteY343" fmla="*/ 5813944 h 5815012"/>
              <a:gd name="connsiteX344" fmla="*/ 3464088 w 5147540"/>
              <a:gd name="connsiteY344" fmla="*/ 5813232 h 5815012"/>
              <a:gd name="connsiteX345" fmla="*/ 3438457 w 5147540"/>
              <a:gd name="connsiteY345" fmla="*/ 5812164 h 5815012"/>
              <a:gd name="connsiteX346" fmla="*/ 3413182 w 5147540"/>
              <a:gd name="connsiteY346" fmla="*/ 5810740 h 5815012"/>
              <a:gd name="connsiteX347" fmla="*/ 3387195 w 5147540"/>
              <a:gd name="connsiteY347" fmla="*/ 5809316 h 5815012"/>
              <a:gd name="connsiteX348" fmla="*/ 3361564 w 5147540"/>
              <a:gd name="connsiteY348" fmla="*/ 5807537 h 5815012"/>
              <a:gd name="connsiteX349" fmla="*/ 3335578 w 5147540"/>
              <a:gd name="connsiteY349" fmla="*/ 5805401 h 5815012"/>
              <a:gd name="connsiteX350" fmla="*/ 3309947 w 5147540"/>
              <a:gd name="connsiteY350" fmla="*/ 5803265 h 5815012"/>
              <a:gd name="connsiteX351" fmla="*/ 3283960 w 5147540"/>
              <a:gd name="connsiteY351" fmla="*/ 5800773 h 5815012"/>
              <a:gd name="connsiteX352" fmla="*/ 3258329 w 5147540"/>
              <a:gd name="connsiteY352" fmla="*/ 5798281 h 5815012"/>
              <a:gd name="connsiteX353" fmla="*/ 3232342 w 5147540"/>
              <a:gd name="connsiteY353" fmla="*/ 5795433 h 5815012"/>
              <a:gd name="connsiteX354" fmla="*/ 3206711 w 5147540"/>
              <a:gd name="connsiteY354" fmla="*/ 5792229 h 5815012"/>
              <a:gd name="connsiteX355" fmla="*/ 3180724 w 5147540"/>
              <a:gd name="connsiteY355" fmla="*/ 5788669 h 5815012"/>
              <a:gd name="connsiteX356" fmla="*/ 3128038 w 5147540"/>
              <a:gd name="connsiteY356" fmla="*/ 5781550 h 5815012"/>
              <a:gd name="connsiteX357" fmla="*/ 3075353 w 5147540"/>
              <a:gd name="connsiteY357" fmla="*/ 5773718 h 5815012"/>
              <a:gd name="connsiteX358" fmla="*/ 3022667 w 5147540"/>
              <a:gd name="connsiteY358" fmla="*/ 5764818 h 5815012"/>
              <a:gd name="connsiteX359" fmla="*/ 2969981 w 5147540"/>
              <a:gd name="connsiteY359" fmla="*/ 5755919 h 5815012"/>
              <a:gd name="connsiteX360" fmla="*/ 2917651 w 5147540"/>
              <a:gd name="connsiteY360" fmla="*/ 5745951 h 5815012"/>
              <a:gd name="connsiteX361" fmla="*/ 2865678 w 5147540"/>
              <a:gd name="connsiteY361" fmla="*/ 5735272 h 5815012"/>
              <a:gd name="connsiteX362" fmla="*/ 2813704 w 5147540"/>
              <a:gd name="connsiteY362" fmla="*/ 5724592 h 5815012"/>
              <a:gd name="connsiteX363" fmla="*/ 2761730 w 5147540"/>
              <a:gd name="connsiteY363" fmla="*/ 5712845 h 5815012"/>
              <a:gd name="connsiteX364" fmla="*/ 2710468 w 5147540"/>
              <a:gd name="connsiteY364" fmla="*/ 5700385 h 5815012"/>
              <a:gd name="connsiteX365" fmla="*/ 2659562 w 5147540"/>
              <a:gd name="connsiteY365" fmla="*/ 5687926 h 5815012"/>
              <a:gd name="connsiteX366" fmla="*/ 2609013 w 5147540"/>
              <a:gd name="connsiteY366" fmla="*/ 5674398 h 5815012"/>
              <a:gd name="connsiteX367" fmla="*/ 2558819 w 5147540"/>
              <a:gd name="connsiteY367" fmla="*/ 5660515 h 5815012"/>
              <a:gd name="connsiteX368" fmla="*/ 2508625 w 5147540"/>
              <a:gd name="connsiteY368" fmla="*/ 5645919 h 5815012"/>
              <a:gd name="connsiteX369" fmla="*/ 2459143 w 5147540"/>
              <a:gd name="connsiteY369" fmla="*/ 5630612 h 5815012"/>
              <a:gd name="connsiteX370" fmla="*/ 2410373 w 5147540"/>
              <a:gd name="connsiteY370" fmla="*/ 5614949 h 5815012"/>
              <a:gd name="connsiteX371" fmla="*/ 2361959 w 5147540"/>
              <a:gd name="connsiteY371" fmla="*/ 5599285 h 5815012"/>
              <a:gd name="connsiteX372" fmla="*/ 2314257 w 5147540"/>
              <a:gd name="connsiteY372" fmla="*/ 5582554 h 5815012"/>
              <a:gd name="connsiteX373" fmla="*/ 2266911 w 5147540"/>
              <a:gd name="connsiteY373" fmla="*/ 5565111 h 5815012"/>
              <a:gd name="connsiteX374" fmla="*/ 2220277 w 5147540"/>
              <a:gd name="connsiteY374" fmla="*/ 5547312 h 5815012"/>
              <a:gd name="connsiteX375" fmla="*/ 2174355 w 5147540"/>
              <a:gd name="connsiteY375" fmla="*/ 5529156 h 5815012"/>
              <a:gd name="connsiteX376" fmla="*/ 2129145 w 5147540"/>
              <a:gd name="connsiteY376" fmla="*/ 5509933 h 5815012"/>
              <a:gd name="connsiteX377" fmla="*/ 2084291 w 5147540"/>
              <a:gd name="connsiteY377" fmla="*/ 5490710 h 5815012"/>
              <a:gd name="connsiteX378" fmla="*/ 2040505 w 5147540"/>
              <a:gd name="connsiteY378" fmla="*/ 5470775 h 5815012"/>
              <a:gd name="connsiteX379" fmla="*/ 1997431 w 5147540"/>
              <a:gd name="connsiteY379" fmla="*/ 5450484 h 5815012"/>
              <a:gd name="connsiteX380" fmla="*/ 1955425 w 5147540"/>
              <a:gd name="connsiteY380" fmla="*/ 5429837 h 5815012"/>
              <a:gd name="connsiteX381" fmla="*/ 1914130 w 5147540"/>
              <a:gd name="connsiteY381" fmla="*/ 5408834 h 5815012"/>
              <a:gd name="connsiteX382" fmla="*/ 1873192 w 5147540"/>
              <a:gd name="connsiteY382" fmla="*/ 5386763 h 5815012"/>
              <a:gd name="connsiteX383" fmla="*/ 1833678 w 5147540"/>
              <a:gd name="connsiteY383" fmla="*/ 5364335 h 5815012"/>
              <a:gd name="connsiteX384" fmla="*/ 1795231 w 5147540"/>
              <a:gd name="connsiteY384" fmla="*/ 5341908 h 5815012"/>
              <a:gd name="connsiteX385" fmla="*/ 1757853 w 5147540"/>
              <a:gd name="connsiteY385" fmla="*/ 5318413 h 5815012"/>
              <a:gd name="connsiteX386" fmla="*/ 1721187 w 5147540"/>
              <a:gd name="connsiteY386" fmla="*/ 5294918 h 5815012"/>
              <a:gd name="connsiteX387" fmla="*/ 1685588 w 5147540"/>
              <a:gd name="connsiteY387" fmla="*/ 5271067 h 5815012"/>
              <a:gd name="connsiteX388" fmla="*/ 1660669 w 5147540"/>
              <a:gd name="connsiteY388" fmla="*/ 5253980 h 5815012"/>
              <a:gd name="connsiteX389" fmla="*/ 1636462 w 5147540"/>
              <a:gd name="connsiteY389" fmla="*/ 5236537 h 5815012"/>
              <a:gd name="connsiteX390" fmla="*/ 1611899 w 5147540"/>
              <a:gd name="connsiteY390" fmla="*/ 5219094 h 5815012"/>
              <a:gd name="connsiteX391" fmla="*/ 1587692 w 5147540"/>
              <a:gd name="connsiteY391" fmla="*/ 5201650 h 5815012"/>
              <a:gd name="connsiteX392" fmla="*/ 1563841 w 5147540"/>
              <a:gd name="connsiteY392" fmla="*/ 5183851 h 5815012"/>
              <a:gd name="connsiteX393" fmla="*/ 1539634 w 5147540"/>
              <a:gd name="connsiteY393" fmla="*/ 5166052 h 5815012"/>
              <a:gd name="connsiteX394" fmla="*/ 1515783 w 5147540"/>
              <a:gd name="connsiteY394" fmla="*/ 5148253 h 5815012"/>
              <a:gd name="connsiteX395" fmla="*/ 1492289 w 5147540"/>
              <a:gd name="connsiteY395" fmla="*/ 5130097 h 5815012"/>
              <a:gd name="connsiteX396" fmla="*/ 1468793 w 5147540"/>
              <a:gd name="connsiteY396" fmla="*/ 5111586 h 5815012"/>
              <a:gd name="connsiteX397" fmla="*/ 1445298 w 5147540"/>
              <a:gd name="connsiteY397" fmla="*/ 5093075 h 5815012"/>
              <a:gd name="connsiteX398" fmla="*/ 1421803 w 5147540"/>
              <a:gd name="connsiteY398" fmla="*/ 5074564 h 5815012"/>
              <a:gd name="connsiteX399" fmla="*/ 1399020 w 5147540"/>
              <a:gd name="connsiteY399" fmla="*/ 5056053 h 5815012"/>
              <a:gd name="connsiteX400" fmla="*/ 1376237 w 5147540"/>
              <a:gd name="connsiteY400" fmla="*/ 5037185 h 5815012"/>
              <a:gd name="connsiteX401" fmla="*/ 1353454 w 5147540"/>
              <a:gd name="connsiteY401" fmla="*/ 5018318 h 5815012"/>
              <a:gd name="connsiteX402" fmla="*/ 1330671 w 5147540"/>
              <a:gd name="connsiteY402" fmla="*/ 4999451 h 5815012"/>
              <a:gd name="connsiteX403" fmla="*/ 1308244 w 5147540"/>
              <a:gd name="connsiteY403" fmla="*/ 4980228 h 5815012"/>
              <a:gd name="connsiteX404" fmla="*/ 1286173 w 5147540"/>
              <a:gd name="connsiteY404" fmla="*/ 4961005 h 5815012"/>
              <a:gd name="connsiteX405" fmla="*/ 1263746 w 5147540"/>
              <a:gd name="connsiteY405" fmla="*/ 4941781 h 5815012"/>
              <a:gd name="connsiteX406" fmla="*/ 1241675 w 5147540"/>
              <a:gd name="connsiteY406" fmla="*/ 4922202 h 5815012"/>
              <a:gd name="connsiteX407" fmla="*/ 1219960 w 5147540"/>
              <a:gd name="connsiteY407" fmla="*/ 4902267 h 5815012"/>
              <a:gd name="connsiteX408" fmla="*/ 1198245 w 5147540"/>
              <a:gd name="connsiteY408" fmla="*/ 4882332 h 5815012"/>
              <a:gd name="connsiteX409" fmla="*/ 1176530 w 5147540"/>
              <a:gd name="connsiteY409" fmla="*/ 4862753 h 5815012"/>
              <a:gd name="connsiteX410" fmla="*/ 1155171 w 5147540"/>
              <a:gd name="connsiteY410" fmla="*/ 4842818 h 5815012"/>
              <a:gd name="connsiteX411" fmla="*/ 1133812 w 5147540"/>
              <a:gd name="connsiteY411" fmla="*/ 4822527 h 5815012"/>
              <a:gd name="connsiteX412" fmla="*/ 1112809 w 5147540"/>
              <a:gd name="connsiteY412" fmla="*/ 4802235 h 5815012"/>
              <a:gd name="connsiteX413" fmla="*/ 1092162 w 5147540"/>
              <a:gd name="connsiteY413" fmla="*/ 4781588 h 5815012"/>
              <a:gd name="connsiteX414" fmla="*/ 1071158 w 5147540"/>
              <a:gd name="connsiteY414" fmla="*/ 4761297 h 5815012"/>
              <a:gd name="connsiteX415" fmla="*/ 1050511 w 5147540"/>
              <a:gd name="connsiteY415" fmla="*/ 4740650 h 5815012"/>
              <a:gd name="connsiteX416" fmla="*/ 1030220 w 5147540"/>
              <a:gd name="connsiteY416" fmla="*/ 4720003 h 5815012"/>
              <a:gd name="connsiteX417" fmla="*/ 1009929 w 5147540"/>
              <a:gd name="connsiteY417" fmla="*/ 4699000 h 5815012"/>
              <a:gd name="connsiteX418" fmla="*/ 989994 w 5147540"/>
              <a:gd name="connsiteY418" fmla="*/ 4678353 h 5815012"/>
              <a:gd name="connsiteX419" fmla="*/ 970059 w 5147540"/>
              <a:gd name="connsiteY419" fmla="*/ 4656638 h 5815012"/>
              <a:gd name="connsiteX420" fmla="*/ 950124 w 5147540"/>
              <a:gd name="connsiteY420" fmla="*/ 4635991 h 5815012"/>
              <a:gd name="connsiteX421" fmla="*/ 930900 w 5147540"/>
              <a:gd name="connsiteY421" fmla="*/ 4614987 h 5815012"/>
              <a:gd name="connsiteX422" fmla="*/ 912033 w 5147540"/>
              <a:gd name="connsiteY422" fmla="*/ 4593984 h 5815012"/>
              <a:gd name="connsiteX423" fmla="*/ 893166 w 5147540"/>
              <a:gd name="connsiteY423" fmla="*/ 4572269 h 5815012"/>
              <a:gd name="connsiteX424" fmla="*/ 874299 w 5147540"/>
              <a:gd name="connsiteY424" fmla="*/ 4550910 h 5815012"/>
              <a:gd name="connsiteX425" fmla="*/ 855788 w 5147540"/>
              <a:gd name="connsiteY425" fmla="*/ 4529551 h 5815012"/>
              <a:gd name="connsiteX426" fmla="*/ 837632 w 5147540"/>
              <a:gd name="connsiteY426" fmla="*/ 4507836 h 5815012"/>
              <a:gd name="connsiteX427" fmla="*/ 819477 w 5147540"/>
              <a:gd name="connsiteY427" fmla="*/ 4485765 h 5815012"/>
              <a:gd name="connsiteX428" fmla="*/ 801678 w 5147540"/>
              <a:gd name="connsiteY428" fmla="*/ 4463694 h 5815012"/>
              <a:gd name="connsiteX429" fmla="*/ 783879 w 5147540"/>
              <a:gd name="connsiteY429" fmla="*/ 4441979 h 5815012"/>
              <a:gd name="connsiteX430" fmla="*/ 766079 w 5147540"/>
              <a:gd name="connsiteY430" fmla="*/ 4419552 h 5815012"/>
              <a:gd name="connsiteX431" fmla="*/ 748992 w 5147540"/>
              <a:gd name="connsiteY431" fmla="*/ 4397125 h 5815012"/>
              <a:gd name="connsiteX432" fmla="*/ 731549 w 5147540"/>
              <a:gd name="connsiteY432" fmla="*/ 4374698 h 5815012"/>
              <a:gd name="connsiteX433" fmla="*/ 714818 w 5147540"/>
              <a:gd name="connsiteY433" fmla="*/ 4352271 h 5815012"/>
              <a:gd name="connsiteX434" fmla="*/ 697730 w 5147540"/>
              <a:gd name="connsiteY434" fmla="*/ 4329132 h 5815012"/>
              <a:gd name="connsiteX435" fmla="*/ 681355 w 5147540"/>
              <a:gd name="connsiteY435" fmla="*/ 4306349 h 5815012"/>
              <a:gd name="connsiteX436" fmla="*/ 664980 w 5147540"/>
              <a:gd name="connsiteY436" fmla="*/ 4283566 h 5815012"/>
              <a:gd name="connsiteX437" fmla="*/ 648604 w 5147540"/>
              <a:gd name="connsiteY437" fmla="*/ 4260071 h 5815012"/>
              <a:gd name="connsiteX438" fmla="*/ 632585 w 5147540"/>
              <a:gd name="connsiteY438" fmla="*/ 4236932 h 5815012"/>
              <a:gd name="connsiteX439" fmla="*/ 616922 w 5147540"/>
              <a:gd name="connsiteY439" fmla="*/ 4213793 h 5815012"/>
              <a:gd name="connsiteX440" fmla="*/ 601258 w 5147540"/>
              <a:gd name="connsiteY440" fmla="*/ 4189941 h 5815012"/>
              <a:gd name="connsiteX441" fmla="*/ 586307 w 5147540"/>
              <a:gd name="connsiteY441" fmla="*/ 4166446 h 5815012"/>
              <a:gd name="connsiteX442" fmla="*/ 571356 w 5147540"/>
              <a:gd name="connsiteY442" fmla="*/ 4142951 h 5815012"/>
              <a:gd name="connsiteX443" fmla="*/ 556404 w 5147540"/>
              <a:gd name="connsiteY443" fmla="*/ 4118744 h 5815012"/>
              <a:gd name="connsiteX444" fmla="*/ 541453 w 5147540"/>
              <a:gd name="connsiteY444" fmla="*/ 4094893 h 5815012"/>
              <a:gd name="connsiteX445" fmla="*/ 527214 w 5147540"/>
              <a:gd name="connsiteY445" fmla="*/ 4071043 h 5815012"/>
              <a:gd name="connsiteX446" fmla="*/ 512974 w 5147540"/>
              <a:gd name="connsiteY446" fmla="*/ 4046480 h 5815012"/>
              <a:gd name="connsiteX447" fmla="*/ 499091 w 5147540"/>
              <a:gd name="connsiteY447" fmla="*/ 4022629 h 5815012"/>
              <a:gd name="connsiteX448" fmla="*/ 485563 w 5147540"/>
              <a:gd name="connsiteY448" fmla="*/ 3998066 h 5815012"/>
              <a:gd name="connsiteX449" fmla="*/ 471680 w 5147540"/>
              <a:gd name="connsiteY449" fmla="*/ 3973503 h 5815012"/>
              <a:gd name="connsiteX450" fmla="*/ 458508 w 5147540"/>
              <a:gd name="connsiteY450" fmla="*/ 3948584 h 5815012"/>
              <a:gd name="connsiteX451" fmla="*/ 445693 w 5147540"/>
              <a:gd name="connsiteY451" fmla="*/ 3924021 h 5815012"/>
              <a:gd name="connsiteX452" fmla="*/ 432878 w 5147540"/>
              <a:gd name="connsiteY452" fmla="*/ 3899814 h 5815012"/>
              <a:gd name="connsiteX453" fmla="*/ 420062 w 5147540"/>
              <a:gd name="connsiteY453" fmla="*/ 3874539 h 5815012"/>
              <a:gd name="connsiteX454" fmla="*/ 407603 w 5147540"/>
              <a:gd name="connsiteY454" fmla="*/ 3849976 h 5815012"/>
              <a:gd name="connsiteX455" fmla="*/ 395499 w 5147540"/>
              <a:gd name="connsiteY455" fmla="*/ 3824701 h 5815012"/>
              <a:gd name="connsiteX456" fmla="*/ 383396 w 5147540"/>
              <a:gd name="connsiteY456" fmla="*/ 3799782 h 5815012"/>
              <a:gd name="connsiteX457" fmla="*/ 371292 w 5147540"/>
              <a:gd name="connsiteY457" fmla="*/ 3774507 h 5815012"/>
              <a:gd name="connsiteX458" fmla="*/ 359901 w 5147540"/>
              <a:gd name="connsiteY458" fmla="*/ 3749232 h 5815012"/>
              <a:gd name="connsiteX459" fmla="*/ 348153 w 5147540"/>
              <a:gd name="connsiteY459" fmla="*/ 3724313 h 5815012"/>
              <a:gd name="connsiteX460" fmla="*/ 336762 w 5147540"/>
              <a:gd name="connsiteY460" fmla="*/ 3698682 h 5815012"/>
              <a:gd name="connsiteX461" fmla="*/ 326082 w 5147540"/>
              <a:gd name="connsiteY461" fmla="*/ 3673051 h 5815012"/>
              <a:gd name="connsiteX462" fmla="*/ 314691 w 5147540"/>
              <a:gd name="connsiteY462" fmla="*/ 3647421 h 5815012"/>
              <a:gd name="connsiteX463" fmla="*/ 304011 w 5147540"/>
              <a:gd name="connsiteY463" fmla="*/ 3621790 h 5815012"/>
              <a:gd name="connsiteX464" fmla="*/ 293332 w 5147540"/>
              <a:gd name="connsiteY464" fmla="*/ 3595803 h 5815012"/>
              <a:gd name="connsiteX465" fmla="*/ 283008 w 5147540"/>
              <a:gd name="connsiteY465" fmla="*/ 3570172 h 5815012"/>
              <a:gd name="connsiteX466" fmla="*/ 273041 w 5147540"/>
              <a:gd name="connsiteY466" fmla="*/ 3544185 h 5815012"/>
              <a:gd name="connsiteX467" fmla="*/ 262717 w 5147540"/>
              <a:gd name="connsiteY467" fmla="*/ 3518198 h 5815012"/>
              <a:gd name="connsiteX468" fmla="*/ 252749 w 5147540"/>
              <a:gd name="connsiteY468" fmla="*/ 3491855 h 5815012"/>
              <a:gd name="connsiteX469" fmla="*/ 243138 w 5147540"/>
              <a:gd name="connsiteY469" fmla="*/ 3465868 h 5815012"/>
              <a:gd name="connsiteX470" fmla="*/ 233526 w 5147540"/>
              <a:gd name="connsiteY470" fmla="*/ 3439525 h 5815012"/>
              <a:gd name="connsiteX471" fmla="*/ 224627 w 5147540"/>
              <a:gd name="connsiteY471" fmla="*/ 3413183 h 5815012"/>
              <a:gd name="connsiteX472" fmla="*/ 215371 w 5147540"/>
              <a:gd name="connsiteY472" fmla="*/ 3386484 h 5815012"/>
              <a:gd name="connsiteX473" fmla="*/ 206827 w 5147540"/>
              <a:gd name="connsiteY473" fmla="*/ 3360141 h 5815012"/>
              <a:gd name="connsiteX474" fmla="*/ 197928 w 5147540"/>
              <a:gd name="connsiteY474" fmla="*/ 3333442 h 5815012"/>
              <a:gd name="connsiteX475" fmla="*/ 189740 w 5147540"/>
              <a:gd name="connsiteY475" fmla="*/ 3307099 h 5815012"/>
              <a:gd name="connsiteX476" fmla="*/ 181196 w 5147540"/>
              <a:gd name="connsiteY476" fmla="*/ 3280044 h 5815012"/>
              <a:gd name="connsiteX477" fmla="*/ 173365 w 5147540"/>
              <a:gd name="connsiteY477" fmla="*/ 3252989 h 5815012"/>
              <a:gd name="connsiteX478" fmla="*/ 165533 w 5147540"/>
              <a:gd name="connsiteY478" fmla="*/ 3226291 h 5815012"/>
              <a:gd name="connsiteX479" fmla="*/ 158057 w 5147540"/>
              <a:gd name="connsiteY479" fmla="*/ 3199236 h 5815012"/>
              <a:gd name="connsiteX480" fmla="*/ 150582 w 5147540"/>
              <a:gd name="connsiteY480" fmla="*/ 3172537 h 5815012"/>
              <a:gd name="connsiteX481" fmla="*/ 143462 w 5147540"/>
              <a:gd name="connsiteY481" fmla="*/ 3145126 h 5815012"/>
              <a:gd name="connsiteX482" fmla="*/ 136698 w 5147540"/>
              <a:gd name="connsiteY482" fmla="*/ 3118071 h 5815012"/>
              <a:gd name="connsiteX483" fmla="*/ 129579 w 5147540"/>
              <a:gd name="connsiteY483" fmla="*/ 3090660 h 5815012"/>
              <a:gd name="connsiteX484" fmla="*/ 116763 w 5147540"/>
              <a:gd name="connsiteY484" fmla="*/ 3035839 h 5815012"/>
              <a:gd name="connsiteX485" fmla="*/ 104304 w 5147540"/>
              <a:gd name="connsiteY485" fmla="*/ 2980661 h 5815012"/>
              <a:gd name="connsiteX486" fmla="*/ 92556 w 5147540"/>
              <a:gd name="connsiteY486" fmla="*/ 2925483 h 5815012"/>
              <a:gd name="connsiteX487" fmla="*/ 81521 w 5147540"/>
              <a:gd name="connsiteY487" fmla="*/ 2869594 h 5815012"/>
              <a:gd name="connsiteX488" fmla="*/ 71197 w 5147540"/>
              <a:gd name="connsiteY488" fmla="*/ 2814060 h 5815012"/>
              <a:gd name="connsiteX489" fmla="*/ 61586 w 5147540"/>
              <a:gd name="connsiteY489" fmla="*/ 2758170 h 5815012"/>
              <a:gd name="connsiteX490" fmla="*/ 52330 w 5147540"/>
              <a:gd name="connsiteY490" fmla="*/ 2702281 h 5815012"/>
              <a:gd name="connsiteX491" fmla="*/ 44142 w 5147540"/>
              <a:gd name="connsiteY491" fmla="*/ 2645679 h 5815012"/>
              <a:gd name="connsiteX492" fmla="*/ 35955 w 5147540"/>
              <a:gd name="connsiteY492" fmla="*/ 2589434 h 5815012"/>
              <a:gd name="connsiteX493" fmla="*/ 29191 w 5147540"/>
              <a:gd name="connsiteY493" fmla="*/ 2532832 h 5815012"/>
              <a:gd name="connsiteX494" fmla="*/ 25631 w 5147540"/>
              <a:gd name="connsiteY494" fmla="*/ 2504354 h 5815012"/>
              <a:gd name="connsiteX495" fmla="*/ 22427 w 5147540"/>
              <a:gd name="connsiteY495" fmla="*/ 2476231 h 5815012"/>
              <a:gd name="connsiteX496" fmla="*/ 19579 w 5147540"/>
              <a:gd name="connsiteY496" fmla="*/ 2447396 h 5815012"/>
              <a:gd name="connsiteX497" fmla="*/ 17087 w 5147540"/>
              <a:gd name="connsiteY497" fmla="*/ 2418917 h 5815012"/>
              <a:gd name="connsiteX498" fmla="*/ 14595 w 5147540"/>
              <a:gd name="connsiteY498" fmla="*/ 2390438 h 5815012"/>
              <a:gd name="connsiteX499" fmla="*/ 12104 w 5147540"/>
              <a:gd name="connsiteY499" fmla="*/ 2361959 h 5815012"/>
              <a:gd name="connsiteX500" fmla="*/ 9968 w 5147540"/>
              <a:gd name="connsiteY500" fmla="*/ 2333125 h 5815012"/>
              <a:gd name="connsiteX501" fmla="*/ 7832 w 5147540"/>
              <a:gd name="connsiteY501" fmla="*/ 2304646 h 5815012"/>
              <a:gd name="connsiteX502" fmla="*/ 6052 w 5147540"/>
              <a:gd name="connsiteY502" fmla="*/ 2275811 h 5815012"/>
              <a:gd name="connsiteX503" fmla="*/ 4628 w 5147540"/>
              <a:gd name="connsiteY503" fmla="*/ 2246977 h 5815012"/>
              <a:gd name="connsiteX504" fmla="*/ 3204 w 5147540"/>
              <a:gd name="connsiteY504" fmla="*/ 2218142 h 5815012"/>
              <a:gd name="connsiteX505" fmla="*/ 1780 w 5147540"/>
              <a:gd name="connsiteY505" fmla="*/ 2189307 h 5815012"/>
              <a:gd name="connsiteX506" fmla="*/ 712 w 5147540"/>
              <a:gd name="connsiteY506" fmla="*/ 2148724 h 5815012"/>
              <a:gd name="connsiteX507" fmla="*/ 0 w 5147540"/>
              <a:gd name="connsiteY507" fmla="*/ 2107786 h 5815012"/>
              <a:gd name="connsiteX508" fmla="*/ 0 w 5147540"/>
              <a:gd name="connsiteY508" fmla="*/ 2066136 h 5815012"/>
              <a:gd name="connsiteX509" fmla="*/ 712 w 5147540"/>
              <a:gd name="connsiteY509" fmla="*/ 2024486 h 5815012"/>
              <a:gd name="connsiteX510" fmla="*/ 2136 w 5147540"/>
              <a:gd name="connsiteY510" fmla="*/ 1982124 h 5815012"/>
              <a:gd name="connsiteX511" fmla="*/ 4272 w 5147540"/>
              <a:gd name="connsiteY511" fmla="*/ 1939405 h 5815012"/>
              <a:gd name="connsiteX512" fmla="*/ 6764 w 5147540"/>
              <a:gd name="connsiteY512" fmla="*/ 1895975 h 5815012"/>
              <a:gd name="connsiteX513" fmla="*/ 10680 w 5147540"/>
              <a:gd name="connsiteY513" fmla="*/ 1852901 h 5815012"/>
              <a:gd name="connsiteX514" fmla="*/ 14595 w 5147540"/>
              <a:gd name="connsiteY514" fmla="*/ 1809115 h 5815012"/>
              <a:gd name="connsiteX515" fmla="*/ 19223 w 5147540"/>
              <a:gd name="connsiteY515" fmla="*/ 1765329 h 5815012"/>
              <a:gd name="connsiteX516" fmla="*/ 24207 w 5147540"/>
              <a:gd name="connsiteY516" fmla="*/ 1720831 h 5815012"/>
              <a:gd name="connsiteX517" fmla="*/ 30615 w 5147540"/>
              <a:gd name="connsiteY517" fmla="*/ 1676689 h 5815012"/>
              <a:gd name="connsiteX518" fmla="*/ 37023 w 5147540"/>
              <a:gd name="connsiteY518" fmla="*/ 1632191 h 5815012"/>
              <a:gd name="connsiteX519" fmla="*/ 44498 w 5147540"/>
              <a:gd name="connsiteY519" fmla="*/ 1587337 h 5815012"/>
              <a:gd name="connsiteX520" fmla="*/ 52330 w 5147540"/>
              <a:gd name="connsiteY520" fmla="*/ 1542838 h 5815012"/>
              <a:gd name="connsiteX521" fmla="*/ 60874 w 5147540"/>
              <a:gd name="connsiteY521" fmla="*/ 1497628 h 5815012"/>
              <a:gd name="connsiteX522" fmla="*/ 70129 w 5147540"/>
              <a:gd name="connsiteY522" fmla="*/ 1453130 h 5815012"/>
              <a:gd name="connsiteX523" fmla="*/ 80097 w 5147540"/>
              <a:gd name="connsiteY523" fmla="*/ 1408276 h 5815012"/>
              <a:gd name="connsiteX524" fmla="*/ 90776 w 5147540"/>
              <a:gd name="connsiteY524" fmla="*/ 1363422 h 5815012"/>
              <a:gd name="connsiteX525" fmla="*/ 101812 w 5147540"/>
              <a:gd name="connsiteY525" fmla="*/ 1318568 h 5815012"/>
              <a:gd name="connsiteX526" fmla="*/ 113915 w 5147540"/>
              <a:gd name="connsiteY526" fmla="*/ 1273714 h 5815012"/>
              <a:gd name="connsiteX527" fmla="*/ 126019 w 5147540"/>
              <a:gd name="connsiteY527" fmla="*/ 1229572 h 5815012"/>
              <a:gd name="connsiteX528" fmla="*/ 139190 w 5147540"/>
              <a:gd name="connsiteY528" fmla="*/ 1184718 h 5815012"/>
              <a:gd name="connsiteX529" fmla="*/ 153074 w 5147540"/>
              <a:gd name="connsiteY529" fmla="*/ 1140932 h 5815012"/>
              <a:gd name="connsiteX530" fmla="*/ 167669 w 5147540"/>
              <a:gd name="connsiteY530" fmla="*/ 1096789 h 5815012"/>
              <a:gd name="connsiteX531" fmla="*/ 182264 w 5147540"/>
              <a:gd name="connsiteY531" fmla="*/ 1053003 h 5815012"/>
              <a:gd name="connsiteX532" fmla="*/ 197928 w 5147540"/>
              <a:gd name="connsiteY532" fmla="*/ 1009573 h 5815012"/>
              <a:gd name="connsiteX533" fmla="*/ 214303 w 5147540"/>
              <a:gd name="connsiteY533" fmla="*/ 966499 h 5815012"/>
              <a:gd name="connsiteX534" fmla="*/ 231390 w 5147540"/>
              <a:gd name="connsiteY534" fmla="*/ 923425 h 5815012"/>
              <a:gd name="connsiteX535" fmla="*/ 248834 w 5147540"/>
              <a:gd name="connsiteY535" fmla="*/ 881063 h 5815012"/>
              <a:gd name="connsiteX536" fmla="*/ 266989 w 5147540"/>
              <a:gd name="connsiteY536" fmla="*/ 839056 h 5815012"/>
              <a:gd name="connsiteX537" fmla="*/ 285856 w 5147540"/>
              <a:gd name="connsiteY537" fmla="*/ 797406 h 5815012"/>
              <a:gd name="connsiteX538" fmla="*/ 295468 w 5147540"/>
              <a:gd name="connsiteY538" fmla="*/ 777827 h 5815012"/>
              <a:gd name="connsiteX539" fmla="*/ 304723 w 5147540"/>
              <a:gd name="connsiteY539" fmla="*/ 758248 h 5815012"/>
              <a:gd name="connsiteX540" fmla="*/ 314691 w 5147540"/>
              <a:gd name="connsiteY540" fmla="*/ 739025 h 5815012"/>
              <a:gd name="connsiteX541" fmla="*/ 324658 w 5147540"/>
              <a:gd name="connsiteY541" fmla="*/ 719801 h 5815012"/>
              <a:gd name="connsiteX542" fmla="*/ 334626 w 5147540"/>
              <a:gd name="connsiteY542" fmla="*/ 700934 h 5815012"/>
              <a:gd name="connsiteX543" fmla="*/ 344949 w 5147540"/>
              <a:gd name="connsiteY543" fmla="*/ 682067 h 5815012"/>
              <a:gd name="connsiteX544" fmla="*/ 355273 w 5147540"/>
              <a:gd name="connsiteY544" fmla="*/ 663912 h 5815012"/>
              <a:gd name="connsiteX545" fmla="*/ 366309 w 5147540"/>
              <a:gd name="connsiteY545" fmla="*/ 645401 h 5815012"/>
              <a:gd name="connsiteX546" fmla="*/ 377344 w 5147540"/>
              <a:gd name="connsiteY546" fmla="*/ 627245 h 5815012"/>
              <a:gd name="connsiteX547" fmla="*/ 388024 w 5147540"/>
              <a:gd name="connsiteY547" fmla="*/ 609446 h 5815012"/>
              <a:gd name="connsiteX548" fmla="*/ 399415 w 5147540"/>
              <a:gd name="connsiteY548" fmla="*/ 591647 h 5815012"/>
              <a:gd name="connsiteX549" fmla="*/ 411163 w 5147540"/>
              <a:gd name="connsiteY549" fmla="*/ 574204 h 5815012"/>
              <a:gd name="connsiteX550" fmla="*/ 422554 w 5147540"/>
              <a:gd name="connsiteY550" fmla="*/ 557116 h 5815012"/>
              <a:gd name="connsiteX551" fmla="*/ 434302 w 5147540"/>
              <a:gd name="connsiteY551" fmla="*/ 540029 h 5815012"/>
              <a:gd name="connsiteX552" fmla="*/ 446405 w 5147540"/>
              <a:gd name="connsiteY552" fmla="*/ 523298 h 5815012"/>
              <a:gd name="connsiteX553" fmla="*/ 458508 w 5147540"/>
              <a:gd name="connsiteY553" fmla="*/ 506567 h 5815012"/>
              <a:gd name="connsiteX554" fmla="*/ 470612 w 5147540"/>
              <a:gd name="connsiteY554" fmla="*/ 490191 h 5815012"/>
              <a:gd name="connsiteX555" fmla="*/ 483427 w 5147540"/>
              <a:gd name="connsiteY555" fmla="*/ 473816 h 5815012"/>
              <a:gd name="connsiteX556" fmla="*/ 495531 w 5147540"/>
              <a:gd name="connsiteY556" fmla="*/ 457797 h 5815012"/>
              <a:gd name="connsiteX557" fmla="*/ 508346 w 5147540"/>
              <a:gd name="connsiteY557" fmla="*/ 442133 h 5815012"/>
              <a:gd name="connsiteX558" fmla="*/ 521162 w 5147540"/>
              <a:gd name="connsiteY558" fmla="*/ 426826 h 5815012"/>
              <a:gd name="connsiteX559" fmla="*/ 534333 w 5147540"/>
              <a:gd name="connsiteY559" fmla="*/ 411519 h 5815012"/>
              <a:gd name="connsiteX560" fmla="*/ 547149 w 5147540"/>
              <a:gd name="connsiteY560" fmla="*/ 396567 h 5815012"/>
              <a:gd name="connsiteX561" fmla="*/ 560320 w 5147540"/>
              <a:gd name="connsiteY561" fmla="*/ 381616 h 5815012"/>
              <a:gd name="connsiteX562" fmla="*/ 573848 w 5147540"/>
              <a:gd name="connsiteY562" fmla="*/ 367020 h 5815012"/>
              <a:gd name="connsiteX563" fmla="*/ 587019 w 5147540"/>
              <a:gd name="connsiteY563" fmla="*/ 352781 h 5815012"/>
              <a:gd name="connsiteX564" fmla="*/ 600546 w 5147540"/>
              <a:gd name="connsiteY564" fmla="*/ 338898 h 5815012"/>
              <a:gd name="connsiteX565" fmla="*/ 614074 w 5147540"/>
              <a:gd name="connsiteY565" fmla="*/ 325014 h 5815012"/>
              <a:gd name="connsiteX566" fmla="*/ 627957 w 5147540"/>
              <a:gd name="connsiteY566" fmla="*/ 311487 h 5815012"/>
              <a:gd name="connsiteX567" fmla="*/ 641841 w 5147540"/>
              <a:gd name="connsiteY567" fmla="*/ 297959 h 5815012"/>
              <a:gd name="connsiteX568" fmla="*/ 655724 w 5147540"/>
              <a:gd name="connsiteY568" fmla="*/ 284788 h 5815012"/>
              <a:gd name="connsiteX569" fmla="*/ 669252 w 5147540"/>
              <a:gd name="connsiteY569" fmla="*/ 272328 h 5815012"/>
              <a:gd name="connsiteX570" fmla="*/ 683135 w 5147540"/>
              <a:gd name="connsiteY570" fmla="*/ 259513 h 5815012"/>
              <a:gd name="connsiteX571" fmla="*/ 697018 w 5147540"/>
              <a:gd name="connsiteY571" fmla="*/ 247410 h 5815012"/>
              <a:gd name="connsiteX572" fmla="*/ 711258 w 5147540"/>
              <a:gd name="connsiteY572" fmla="*/ 236018 h 5815012"/>
              <a:gd name="connsiteX573" fmla="*/ 725853 w 5147540"/>
              <a:gd name="connsiteY573" fmla="*/ 224271 h 5815012"/>
              <a:gd name="connsiteX574" fmla="*/ 739736 w 5147540"/>
              <a:gd name="connsiteY574" fmla="*/ 212879 h 5815012"/>
              <a:gd name="connsiteX575" fmla="*/ 754332 w 5147540"/>
              <a:gd name="connsiteY575" fmla="*/ 202200 h 5815012"/>
              <a:gd name="connsiteX576" fmla="*/ 768927 w 5147540"/>
              <a:gd name="connsiteY576" fmla="*/ 191164 h 5815012"/>
              <a:gd name="connsiteX577" fmla="*/ 783879 w 5147540"/>
              <a:gd name="connsiteY577" fmla="*/ 180484 h 5815012"/>
              <a:gd name="connsiteX578" fmla="*/ 798830 w 5147540"/>
              <a:gd name="connsiteY578" fmla="*/ 170517 h 5815012"/>
              <a:gd name="connsiteX579" fmla="*/ 813781 w 5147540"/>
              <a:gd name="connsiteY579" fmla="*/ 160549 h 5815012"/>
              <a:gd name="connsiteX580" fmla="*/ 828377 w 5147540"/>
              <a:gd name="connsiteY580" fmla="*/ 151294 h 5815012"/>
              <a:gd name="connsiteX581" fmla="*/ 843684 w 5147540"/>
              <a:gd name="connsiteY581" fmla="*/ 141682 h 5815012"/>
              <a:gd name="connsiteX582" fmla="*/ 858992 w 5147540"/>
              <a:gd name="connsiteY582" fmla="*/ 132783 h 5815012"/>
              <a:gd name="connsiteX583" fmla="*/ 874655 w 5147540"/>
              <a:gd name="connsiteY583" fmla="*/ 123883 h 5815012"/>
              <a:gd name="connsiteX584" fmla="*/ 889962 w 5147540"/>
              <a:gd name="connsiteY584" fmla="*/ 115695 h 5815012"/>
              <a:gd name="connsiteX585" fmla="*/ 905625 w 5147540"/>
              <a:gd name="connsiteY585" fmla="*/ 107152 h 5815012"/>
              <a:gd name="connsiteX586" fmla="*/ 921289 w 5147540"/>
              <a:gd name="connsiteY586" fmla="*/ 99676 h 5815012"/>
              <a:gd name="connsiteX587" fmla="*/ 936952 w 5147540"/>
              <a:gd name="connsiteY587" fmla="*/ 91844 h 5815012"/>
              <a:gd name="connsiteX588" fmla="*/ 952971 w 5147540"/>
              <a:gd name="connsiteY588" fmla="*/ 84368 h 5815012"/>
              <a:gd name="connsiteX589" fmla="*/ 968635 w 5147540"/>
              <a:gd name="connsiteY589" fmla="*/ 77249 h 5815012"/>
              <a:gd name="connsiteX590" fmla="*/ 984298 w 5147540"/>
              <a:gd name="connsiteY590" fmla="*/ 70485 h 5815012"/>
              <a:gd name="connsiteX591" fmla="*/ 1000317 w 5147540"/>
              <a:gd name="connsiteY591" fmla="*/ 64077 h 5815012"/>
              <a:gd name="connsiteX592" fmla="*/ 1016693 w 5147540"/>
              <a:gd name="connsiteY592" fmla="*/ 57670 h 5815012"/>
              <a:gd name="connsiteX593" fmla="*/ 1032712 w 5147540"/>
              <a:gd name="connsiteY593" fmla="*/ 51974 h 5815012"/>
              <a:gd name="connsiteX594" fmla="*/ 1048731 w 5147540"/>
              <a:gd name="connsiteY594" fmla="*/ 46278 h 5815012"/>
              <a:gd name="connsiteX595" fmla="*/ 1065107 w 5147540"/>
              <a:gd name="connsiteY595" fmla="*/ 40938 h 5815012"/>
              <a:gd name="connsiteX596" fmla="*/ 1081482 w 5147540"/>
              <a:gd name="connsiteY596" fmla="*/ 35955 h 5815012"/>
              <a:gd name="connsiteX597" fmla="*/ 1097857 w 5147540"/>
              <a:gd name="connsiteY597" fmla="*/ 30971 h 5815012"/>
              <a:gd name="connsiteX598" fmla="*/ 1113877 w 5147540"/>
              <a:gd name="connsiteY598" fmla="*/ 26699 h 5815012"/>
              <a:gd name="connsiteX599" fmla="*/ 1130252 w 5147540"/>
              <a:gd name="connsiteY599" fmla="*/ 22071 h 5815012"/>
              <a:gd name="connsiteX600" fmla="*/ 1146983 w 5147540"/>
              <a:gd name="connsiteY600" fmla="*/ 18155 h 5815012"/>
              <a:gd name="connsiteX601" fmla="*/ 1163358 w 5147540"/>
              <a:gd name="connsiteY601" fmla="*/ 14595 h 5815012"/>
              <a:gd name="connsiteX602" fmla="*/ 1180090 w 5147540"/>
              <a:gd name="connsiteY602" fmla="*/ 11748 h 5815012"/>
              <a:gd name="connsiteX603" fmla="*/ 1196465 w 5147540"/>
              <a:gd name="connsiteY603" fmla="*/ 9612 h 5815012"/>
              <a:gd name="connsiteX604" fmla="*/ 1213196 w 5147540"/>
              <a:gd name="connsiteY604" fmla="*/ 7120 h 5815012"/>
              <a:gd name="connsiteX605" fmla="*/ 1229216 w 5147540"/>
              <a:gd name="connsiteY605" fmla="*/ 4984 h 5815012"/>
              <a:gd name="connsiteX606" fmla="*/ 1245591 w 5147540"/>
              <a:gd name="connsiteY606" fmla="*/ 3560 h 5815012"/>
              <a:gd name="connsiteX607" fmla="*/ 1261966 w 5147540"/>
              <a:gd name="connsiteY607" fmla="*/ 2492 h 5815012"/>
              <a:gd name="connsiteX608" fmla="*/ 1278342 w 5147540"/>
              <a:gd name="connsiteY608" fmla="*/ 1424 h 5815012"/>
              <a:gd name="connsiteX609" fmla="*/ 1294361 w 5147540"/>
              <a:gd name="connsiteY609" fmla="*/ 712 h 5815012"/>
              <a:gd name="connsiteX610" fmla="*/ 1310736 w 5147540"/>
              <a:gd name="connsiteY610" fmla="*/ 0 h 58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147540" h="5815012">
                <a:moveTo>
                  <a:pt x="1310736" y="0"/>
                </a:moveTo>
                <a:lnTo>
                  <a:pt x="1326756" y="0"/>
                </a:lnTo>
                <a:lnTo>
                  <a:pt x="1342419" y="0"/>
                </a:lnTo>
                <a:lnTo>
                  <a:pt x="1358438" y="356"/>
                </a:lnTo>
                <a:lnTo>
                  <a:pt x="1374101" y="1068"/>
                </a:lnTo>
                <a:lnTo>
                  <a:pt x="1390121" y="2136"/>
                </a:lnTo>
                <a:lnTo>
                  <a:pt x="1405428" y="3204"/>
                </a:lnTo>
                <a:lnTo>
                  <a:pt x="1420735" y="4628"/>
                </a:lnTo>
                <a:lnTo>
                  <a:pt x="1436043" y="6408"/>
                </a:lnTo>
                <a:lnTo>
                  <a:pt x="1451350" y="8188"/>
                </a:lnTo>
                <a:lnTo>
                  <a:pt x="1466658" y="10680"/>
                </a:lnTo>
                <a:lnTo>
                  <a:pt x="1481965" y="13172"/>
                </a:lnTo>
                <a:lnTo>
                  <a:pt x="1496916" y="16019"/>
                </a:lnTo>
                <a:lnTo>
                  <a:pt x="1511868" y="18867"/>
                </a:lnTo>
                <a:lnTo>
                  <a:pt x="1526463" y="22071"/>
                </a:lnTo>
                <a:lnTo>
                  <a:pt x="1541414" y="25275"/>
                </a:lnTo>
                <a:lnTo>
                  <a:pt x="1556010" y="29547"/>
                </a:lnTo>
                <a:lnTo>
                  <a:pt x="1570605" y="33463"/>
                </a:lnTo>
                <a:lnTo>
                  <a:pt x="1584844" y="37378"/>
                </a:lnTo>
                <a:lnTo>
                  <a:pt x="1599440" y="41650"/>
                </a:lnTo>
                <a:lnTo>
                  <a:pt x="1613323" y="46634"/>
                </a:lnTo>
                <a:lnTo>
                  <a:pt x="1627207" y="51618"/>
                </a:lnTo>
                <a:lnTo>
                  <a:pt x="1641446" y="56602"/>
                </a:lnTo>
                <a:lnTo>
                  <a:pt x="1655329" y="62298"/>
                </a:lnTo>
                <a:lnTo>
                  <a:pt x="1669213" y="67637"/>
                </a:lnTo>
                <a:lnTo>
                  <a:pt x="1682384" y="73333"/>
                </a:lnTo>
                <a:lnTo>
                  <a:pt x="1695912" y="79385"/>
                </a:lnTo>
                <a:lnTo>
                  <a:pt x="1709083" y="85793"/>
                </a:lnTo>
                <a:lnTo>
                  <a:pt x="1722255" y="91844"/>
                </a:lnTo>
                <a:lnTo>
                  <a:pt x="1735070" y="98964"/>
                </a:lnTo>
                <a:lnTo>
                  <a:pt x="1747885" y="105728"/>
                </a:lnTo>
                <a:lnTo>
                  <a:pt x="1760701" y="112491"/>
                </a:lnTo>
                <a:lnTo>
                  <a:pt x="1773160" y="119967"/>
                </a:lnTo>
                <a:lnTo>
                  <a:pt x="1785264" y="127443"/>
                </a:lnTo>
                <a:lnTo>
                  <a:pt x="1797723" y="135274"/>
                </a:lnTo>
                <a:lnTo>
                  <a:pt x="1809827" y="142750"/>
                </a:lnTo>
                <a:lnTo>
                  <a:pt x="1821218" y="151294"/>
                </a:lnTo>
                <a:lnTo>
                  <a:pt x="1833322" y="159125"/>
                </a:lnTo>
                <a:lnTo>
                  <a:pt x="1844713" y="168025"/>
                </a:lnTo>
                <a:lnTo>
                  <a:pt x="1856105" y="176213"/>
                </a:lnTo>
                <a:lnTo>
                  <a:pt x="1867496" y="185468"/>
                </a:lnTo>
                <a:lnTo>
                  <a:pt x="1878532" y="194368"/>
                </a:lnTo>
                <a:lnTo>
                  <a:pt x="1889211" y="203623"/>
                </a:lnTo>
                <a:lnTo>
                  <a:pt x="1900247" y="212879"/>
                </a:lnTo>
                <a:lnTo>
                  <a:pt x="1910927" y="222491"/>
                </a:lnTo>
                <a:lnTo>
                  <a:pt x="1921250" y="232102"/>
                </a:lnTo>
                <a:lnTo>
                  <a:pt x="1931930" y="242070"/>
                </a:lnTo>
                <a:lnTo>
                  <a:pt x="1941897" y="252037"/>
                </a:lnTo>
                <a:lnTo>
                  <a:pt x="1951865" y="262005"/>
                </a:lnTo>
                <a:lnTo>
                  <a:pt x="1961476" y="272685"/>
                </a:lnTo>
                <a:lnTo>
                  <a:pt x="1971444" y="283008"/>
                </a:lnTo>
                <a:lnTo>
                  <a:pt x="1981056" y="293688"/>
                </a:lnTo>
                <a:lnTo>
                  <a:pt x="1990311" y="304723"/>
                </a:lnTo>
                <a:lnTo>
                  <a:pt x="1999567" y="315403"/>
                </a:lnTo>
                <a:lnTo>
                  <a:pt x="2008466" y="326794"/>
                </a:lnTo>
                <a:lnTo>
                  <a:pt x="2017722" y="337830"/>
                </a:lnTo>
                <a:lnTo>
                  <a:pt x="2034453" y="360257"/>
                </a:lnTo>
                <a:lnTo>
                  <a:pt x="2050829" y="383040"/>
                </a:lnTo>
                <a:lnTo>
                  <a:pt x="2066136" y="406535"/>
                </a:lnTo>
                <a:lnTo>
                  <a:pt x="2081087" y="430742"/>
                </a:lnTo>
                <a:lnTo>
                  <a:pt x="2095327" y="454949"/>
                </a:lnTo>
                <a:lnTo>
                  <a:pt x="2108854" y="480224"/>
                </a:lnTo>
                <a:lnTo>
                  <a:pt x="2122025" y="505855"/>
                </a:lnTo>
                <a:lnTo>
                  <a:pt x="2134129" y="532197"/>
                </a:lnTo>
                <a:lnTo>
                  <a:pt x="2146232" y="558540"/>
                </a:lnTo>
                <a:lnTo>
                  <a:pt x="2157268" y="585951"/>
                </a:lnTo>
                <a:lnTo>
                  <a:pt x="2167947" y="613362"/>
                </a:lnTo>
                <a:lnTo>
                  <a:pt x="2177915" y="641841"/>
                </a:lnTo>
                <a:lnTo>
                  <a:pt x="2187171" y="670676"/>
                </a:lnTo>
                <a:lnTo>
                  <a:pt x="2196427" y="699510"/>
                </a:lnTo>
                <a:lnTo>
                  <a:pt x="2204614" y="729057"/>
                </a:lnTo>
                <a:lnTo>
                  <a:pt x="2212446" y="759316"/>
                </a:lnTo>
                <a:lnTo>
                  <a:pt x="2219565" y="790286"/>
                </a:lnTo>
                <a:lnTo>
                  <a:pt x="2226685" y="820901"/>
                </a:lnTo>
                <a:lnTo>
                  <a:pt x="2232737" y="852584"/>
                </a:lnTo>
                <a:lnTo>
                  <a:pt x="2238432" y="884622"/>
                </a:lnTo>
                <a:lnTo>
                  <a:pt x="2243772" y="917017"/>
                </a:lnTo>
                <a:lnTo>
                  <a:pt x="2248400" y="949768"/>
                </a:lnTo>
                <a:lnTo>
                  <a:pt x="2252316" y="982874"/>
                </a:lnTo>
                <a:lnTo>
                  <a:pt x="2256232" y="1016693"/>
                </a:lnTo>
                <a:lnTo>
                  <a:pt x="2259080" y="1050867"/>
                </a:lnTo>
                <a:lnTo>
                  <a:pt x="2262283" y="1084686"/>
                </a:lnTo>
                <a:lnTo>
                  <a:pt x="2264420" y="1119928"/>
                </a:lnTo>
                <a:lnTo>
                  <a:pt x="2266199" y="1155171"/>
                </a:lnTo>
                <a:lnTo>
                  <a:pt x="2267623" y="1190769"/>
                </a:lnTo>
                <a:lnTo>
                  <a:pt x="2268691" y="1226724"/>
                </a:lnTo>
                <a:lnTo>
                  <a:pt x="2269047" y="1263034"/>
                </a:lnTo>
                <a:lnTo>
                  <a:pt x="2269403" y="1299701"/>
                </a:lnTo>
                <a:lnTo>
                  <a:pt x="2269403" y="1325332"/>
                </a:lnTo>
                <a:lnTo>
                  <a:pt x="2269759" y="1351319"/>
                </a:lnTo>
                <a:lnTo>
                  <a:pt x="2270115" y="1376949"/>
                </a:lnTo>
                <a:lnTo>
                  <a:pt x="2270827" y="1402936"/>
                </a:lnTo>
                <a:lnTo>
                  <a:pt x="2271895" y="1428567"/>
                </a:lnTo>
                <a:lnTo>
                  <a:pt x="2273319" y="1454554"/>
                </a:lnTo>
                <a:lnTo>
                  <a:pt x="2274743" y="1480185"/>
                </a:lnTo>
                <a:lnTo>
                  <a:pt x="2276523" y="1506172"/>
                </a:lnTo>
                <a:lnTo>
                  <a:pt x="2279015" y="1531803"/>
                </a:lnTo>
                <a:lnTo>
                  <a:pt x="2281151" y="1557434"/>
                </a:lnTo>
                <a:lnTo>
                  <a:pt x="2283643" y="1582709"/>
                </a:lnTo>
                <a:lnTo>
                  <a:pt x="2286490" y="1608340"/>
                </a:lnTo>
                <a:lnTo>
                  <a:pt x="2289694" y="1633615"/>
                </a:lnTo>
                <a:lnTo>
                  <a:pt x="2293254" y="1659245"/>
                </a:lnTo>
                <a:lnTo>
                  <a:pt x="2297170" y="1684520"/>
                </a:lnTo>
                <a:lnTo>
                  <a:pt x="2301086" y="1709439"/>
                </a:lnTo>
                <a:lnTo>
                  <a:pt x="2305358" y="1734714"/>
                </a:lnTo>
                <a:lnTo>
                  <a:pt x="2309629" y="1759633"/>
                </a:lnTo>
                <a:lnTo>
                  <a:pt x="2314969" y="1784908"/>
                </a:lnTo>
                <a:lnTo>
                  <a:pt x="2319953" y="1809471"/>
                </a:lnTo>
                <a:lnTo>
                  <a:pt x="2325293" y="1834390"/>
                </a:lnTo>
                <a:lnTo>
                  <a:pt x="2331345" y="1858953"/>
                </a:lnTo>
                <a:lnTo>
                  <a:pt x="2337396" y="1883160"/>
                </a:lnTo>
                <a:lnTo>
                  <a:pt x="2343804" y="1908079"/>
                </a:lnTo>
                <a:lnTo>
                  <a:pt x="2350568" y="1931930"/>
                </a:lnTo>
                <a:lnTo>
                  <a:pt x="2357687" y="1956493"/>
                </a:lnTo>
                <a:lnTo>
                  <a:pt x="2365163" y="1980344"/>
                </a:lnTo>
                <a:lnTo>
                  <a:pt x="2372639" y="2004195"/>
                </a:lnTo>
                <a:lnTo>
                  <a:pt x="2380470" y="2028046"/>
                </a:lnTo>
                <a:lnTo>
                  <a:pt x="2389014" y="2051541"/>
                </a:lnTo>
                <a:lnTo>
                  <a:pt x="2397558" y="2075036"/>
                </a:lnTo>
                <a:lnTo>
                  <a:pt x="2406813" y="2098175"/>
                </a:lnTo>
                <a:lnTo>
                  <a:pt x="2416069" y="2121314"/>
                </a:lnTo>
                <a:lnTo>
                  <a:pt x="2425680" y="2144453"/>
                </a:lnTo>
                <a:lnTo>
                  <a:pt x="2436004" y="2167592"/>
                </a:lnTo>
                <a:lnTo>
                  <a:pt x="2445972" y="2190375"/>
                </a:lnTo>
                <a:lnTo>
                  <a:pt x="2456651" y="2212802"/>
                </a:lnTo>
                <a:lnTo>
                  <a:pt x="2467331" y="2235585"/>
                </a:lnTo>
                <a:lnTo>
                  <a:pt x="2478722" y="2258012"/>
                </a:lnTo>
                <a:lnTo>
                  <a:pt x="2490470" y="2280439"/>
                </a:lnTo>
                <a:lnTo>
                  <a:pt x="2501861" y="2302866"/>
                </a:lnTo>
                <a:lnTo>
                  <a:pt x="2513965" y="2324937"/>
                </a:lnTo>
                <a:lnTo>
                  <a:pt x="2526780" y="2346652"/>
                </a:lnTo>
                <a:lnTo>
                  <a:pt x="2539240" y="2368367"/>
                </a:lnTo>
                <a:lnTo>
                  <a:pt x="2552055" y="2390438"/>
                </a:lnTo>
                <a:lnTo>
                  <a:pt x="2565226" y="2411797"/>
                </a:lnTo>
                <a:lnTo>
                  <a:pt x="2579110" y="2433156"/>
                </a:lnTo>
                <a:lnTo>
                  <a:pt x="2592993" y="2454516"/>
                </a:lnTo>
                <a:lnTo>
                  <a:pt x="2606521" y="2475875"/>
                </a:lnTo>
                <a:lnTo>
                  <a:pt x="2621116" y="2496878"/>
                </a:lnTo>
                <a:lnTo>
                  <a:pt x="2635711" y="2517525"/>
                </a:lnTo>
                <a:lnTo>
                  <a:pt x="2650663" y="2538172"/>
                </a:lnTo>
                <a:lnTo>
                  <a:pt x="2665970" y="2558819"/>
                </a:lnTo>
                <a:lnTo>
                  <a:pt x="2681278" y="2579466"/>
                </a:lnTo>
                <a:lnTo>
                  <a:pt x="2697297" y="2599402"/>
                </a:lnTo>
                <a:lnTo>
                  <a:pt x="2712960" y="2619692"/>
                </a:lnTo>
                <a:lnTo>
                  <a:pt x="2728979" y="2639272"/>
                </a:lnTo>
                <a:lnTo>
                  <a:pt x="2745711" y="2659207"/>
                </a:lnTo>
                <a:lnTo>
                  <a:pt x="2762442" y="2678430"/>
                </a:lnTo>
                <a:lnTo>
                  <a:pt x="2779529" y="2698009"/>
                </a:lnTo>
                <a:lnTo>
                  <a:pt x="2796617" y="2717588"/>
                </a:lnTo>
                <a:lnTo>
                  <a:pt x="2814416" y="2736456"/>
                </a:lnTo>
                <a:lnTo>
                  <a:pt x="2832215" y="2755323"/>
                </a:lnTo>
                <a:lnTo>
                  <a:pt x="2850014" y="2773834"/>
                </a:lnTo>
                <a:lnTo>
                  <a:pt x="2869237" y="2793057"/>
                </a:lnTo>
                <a:lnTo>
                  <a:pt x="2888817" y="2811924"/>
                </a:lnTo>
                <a:lnTo>
                  <a:pt x="2908040" y="2830791"/>
                </a:lnTo>
                <a:lnTo>
                  <a:pt x="2927975" y="2849303"/>
                </a:lnTo>
                <a:lnTo>
                  <a:pt x="2947910" y="2867458"/>
                </a:lnTo>
                <a:lnTo>
                  <a:pt x="2968557" y="2885613"/>
                </a:lnTo>
                <a:lnTo>
                  <a:pt x="2988848" y="2903768"/>
                </a:lnTo>
                <a:lnTo>
                  <a:pt x="3010207" y="2921568"/>
                </a:lnTo>
                <a:lnTo>
                  <a:pt x="3031211" y="2939011"/>
                </a:lnTo>
                <a:lnTo>
                  <a:pt x="3052926" y="2956454"/>
                </a:lnTo>
                <a:lnTo>
                  <a:pt x="3074285" y="2973897"/>
                </a:lnTo>
                <a:lnTo>
                  <a:pt x="3096356" y="2990985"/>
                </a:lnTo>
                <a:lnTo>
                  <a:pt x="3118783" y="3007716"/>
                </a:lnTo>
                <a:lnTo>
                  <a:pt x="3140854" y="3024803"/>
                </a:lnTo>
                <a:lnTo>
                  <a:pt x="3163637" y="3041178"/>
                </a:lnTo>
                <a:lnTo>
                  <a:pt x="3186420" y="3057910"/>
                </a:lnTo>
                <a:lnTo>
                  <a:pt x="3209559" y="3073929"/>
                </a:lnTo>
                <a:lnTo>
                  <a:pt x="3232698" y="3090304"/>
                </a:lnTo>
                <a:lnTo>
                  <a:pt x="3256193" y="3106324"/>
                </a:lnTo>
                <a:lnTo>
                  <a:pt x="3279688" y="3121987"/>
                </a:lnTo>
                <a:lnTo>
                  <a:pt x="3303539" y="3138006"/>
                </a:lnTo>
                <a:lnTo>
                  <a:pt x="3327746" y="3153670"/>
                </a:lnTo>
                <a:lnTo>
                  <a:pt x="3351597" y="3168977"/>
                </a:lnTo>
                <a:lnTo>
                  <a:pt x="3375804" y="3183928"/>
                </a:lnTo>
                <a:lnTo>
                  <a:pt x="3424930" y="3214187"/>
                </a:lnTo>
                <a:lnTo>
                  <a:pt x="3474768" y="3244090"/>
                </a:lnTo>
                <a:lnTo>
                  <a:pt x="3524961" y="3273637"/>
                </a:lnTo>
                <a:lnTo>
                  <a:pt x="3575867" y="3302115"/>
                </a:lnTo>
                <a:lnTo>
                  <a:pt x="3628197" y="3331306"/>
                </a:lnTo>
                <a:lnTo>
                  <a:pt x="3680883" y="3360141"/>
                </a:lnTo>
                <a:lnTo>
                  <a:pt x="3733925" y="3388264"/>
                </a:lnTo>
                <a:lnTo>
                  <a:pt x="3787678" y="3416030"/>
                </a:lnTo>
                <a:lnTo>
                  <a:pt x="3841432" y="3443441"/>
                </a:lnTo>
                <a:lnTo>
                  <a:pt x="3895542" y="3470496"/>
                </a:lnTo>
                <a:lnTo>
                  <a:pt x="3949651" y="3497195"/>
                </a:lnTo>
                <a:lnTo>
                  <a:pt x="4004829" y="3523538"/>
                </a:lnTo>
                <a:lnTo>
                  <a:pt x="4059295" y="3549525"/>
                </a:lnTo>
                <a:lnTo>
                  <a:pt x="4114472" y="3575512"/>
                </a:lnTo>
                <a:lnTo>
                  <a:pt x="4169650" y="3601143"/>
                </a:lnTo>
                <a:lnTo>
                  <a:pt x="4224828" y="3626773"/>
                </a:lnTo>
                <a:lnTo>
                  <a:pt x="4280005" y="3651692"/>
                </a:lnTo>
                <a:lnTo>
                  <a:pt x="4335539" y="3676967"/>
                </a:lnTo>
                <a:lnTo>
                  <a:pt x="4391429" y="3701886"/>
                </a:lnTo>
                <a:lnTo>
                  <a:pt x="4446962" y="3726805"/>
                </a:lnTo>
                <a:lnTo>
                  <a:pt x="4484697" y="3744604"/>
                </a:lnTo>
                <a:lnTo>
                  <a:pt x="4521719" y="3762760"/>
                </a:lnTo>
                <a:lnTo>
                  <a:pt x="4557673" y="3781627"/>
                </a:lnTo>
                <a:lnTo>
                  <a:pt x="4592560" y="3801206"/>
                </a:lnTo>
                <a:lnTo>
                  <a:pt x="4626735" y="3821497"/>
                </a:lnTo>
                <a:lnTo>
                  <a:pt x="4659841" y="3842144"/>
                </a:lnTo>
                <a:lnTo>
                  <a:pt x="4691880" y="3863859"/>
                </a:lnTo>
                <a:lnTo>
                  <a:pt x="4722850" y="3885930"/>
                </a:lnTo>
                <a:lnTo>
                  <a:pt x="4752397" y="3908357"/>
                </a:lnTo>
                <a:lnTo>
                  <a:pt x="4781588" y="3931852"/>
                </a:lnTo>
                <a:lnTo>
                  <a:pt x="4809355" y="3955347"/>
                </a:lnTo>
                <a:lnTo>
                  <a:pt x="4836054" y="3979554"/>
                </a:lnTo>
                <a:lnTo>
                  <a:pt x="4862040" y="4004473"/>
                </a:lnTo>
                <a:lnTo>
                  <a:pt x="4886603" y="4029748"/>
                </a:lnTo>
                <a:lnTo>
                  <a:pt x="4910098" y="4055379"/>
                </a:lnTo>
                <a:lnTo>
                  <a:pt x="4932881" y="4081722"/>
                </a:lnTo>
                <a:lnTo>
                  <a:pt x="4954241" y="4108421"/>
                </a:lnTo>
                <a:lnTo>
                  <a:pt x="4974532" y="4135476"/>
                </a:lnTo>
                <a:lnTo>
                  <a:pt x="4993755" y="4163243"/>
                </a:lnTo>
                <a:lnTo>
                  <a:pt x="5011910" y="4191009"/>
                </a:lnTo>
                <a:lnTo>
                  <a:pt x="5028997" y="4219488"/>
                </a:lnTo>
                <a:lnTo>
                  <a:pt x="5045017" y="4248323"/>
                </a:lnTo>
                <a:lnTo>
                  <a:pt x="5059612" y="4277514"/>
                </a:lnTo>
                <a:lnTo>
                  <a:pt x="5073495" y="4307061"/>
                </a:lnTo>
                <a:lnTo>
                  <a:pt x="5085955" y="4336963"/>
                </a:lnTo>
                <a:lnTo>
                  <a:pt x="5097346" y="4367222"/>
                </a:lnTo>
                <a:lnTo>
                  <a:pt x="5107670" y="4397481"/>
                </a:lnTo>
                <a:lnTo>
                  <a:pt x="5116570" y="4428095"/>
                </a:lnTo>
                <a:lnTo>
                  <a:pt x="5124757" y="4459422"/>
                </a:lnTo>
                <a:lnTo>
                  <a:pt x="5131521" y="4490749"/>
                </a:lnTo>
                <a:lnTo>
                  <a:pt x="5136861" y="4522431"/>
                </a:lnTo>
                <a:lnTo>
                  <a:pt x="5141844" y="4553758"/>
                </a:lnTo>
                <a:lnTo>
                  <a:pt x="5143624" y="4569777"/>
                </a:lnTo>
                <a:lnTo>
                  <a:pt x="5145048" y="4586153"/>
                </a:lnTo>
                <a:lnTo>
                  <a:pt x="5146116" y="4602172"/>
                </a:lnTo>
                <a:lnTo>
                  <a:pt x="5146828" y="4618547"/>
                </a:lnTo>
                <a:lnTo>
                  <a:pt x="5147184" y="4634567"/>
                </a:lnTo>
                <a:lnTo>
                  <a:pt x="5147540" y="4650942"/>
                </a:lnTo>
                <a:lnTo>
                  <a:pt x="5147540" y="4666961"/>
                </a:lnTo>
                <a:lnTo>
                  <a:pt x="5146828" y="4683337"/>
                </a:lnTo>
                <a:lnTo>
                  <a:pt x="5146116" y="4699712"/>
                </a:lnTo>
                <a:lnTo>
                  <a:pt x="5145404" y="4716087"/>
                </a:lnTo>
                <a:lnTo>
                  <a:pt x="5143980" y="4732106"/>
                </a:lnTo>
                <a:lnTo>
                  <a:pt x="5142200" y="4748482"/>
                </a:lnTo>
                <a:lnTo>
                  <a:pt x="5140421" y="4764501"/>
                </a:lnTo>
                <a:lnTo>
                  <a:pt x="5137929" y="4780876"/>
                </a:lnTo>
                <a:lnTo>
                  <a:pt x="5135437" y="4797252"/>
                </a:lnTo>
                <a:lnTo>
                  <a:pt x="5132589" y="4813271"/>
                </a:lnTo>
                <a:lnTo>
                  <a:pt x="5129385" y="4829646"/>
                </a:lnTo>
                <a:lnTo>
                  <a:pt x="5126181" y="4846022"/>
                </a:lnTo>
                <a:lnTo>
                  <a:pt x="5122265" y="4862041"/>
                </a:lnTo>
                <a:lnTo>
                  <a:pt x="5117994" y="4878416"/>
                </a:lnTo>
                <a:lnTo>
                  <a:pt x="5113722" y="4894791"/>
                </a:lnTo>
                <a:lnTo>
                  <a:pt x="5109094" y="4910811"/>
                </a:lnTo>
                <a:lnTo>
                  <a:pt x="5104466" y="4926830"/>
                </a:lnTo>
                <a:lnTo>
                  <a:pt x="5098770" y="4943205"/>
                </a:lnTo>
                <a:lnTo>
                  <a:pt x="5093431" y="4959225"/>
                </a:lnTo>
                <a:lnTo>
                  <a:pt x="5087735" y="4975244"/>
                </a:lnTo>
                <a:lnTo>
                  <a:pt x="5081683" y="4991263"/>
                </a:lnTo>
                <a:lnTo>
                  <a:pt x="5075275" y="5006927"/>
                </a:lnTo>
                <a:lnTo>
                  <a:pt x="5068512" y="5022946"/>
                </a:lnTo>
                <a:lnTo>
                  <a:pt x="5061748" y="5038609"/>
                </a:lnTo>
                <a:lnTo>
                  <a:pt x="5054628" y="5054629"/>
                </a:lnTo>
                <a:lnTo>
                  <a:pt x="5046797" y="5070292"/>
                </a:lnTo>
                <a:lnTo>
                  <a:pt x="5039321" y="5085955"/>
                </a:lnTo>
                <a:lnTo>
                  <a:pt x="5031133" y="5101619"/>
                </a:lnTo>
                <a:lnTo>
                  <a:pt x="5022946" y="5117282"/>
                </a:lnTo>
                <a:lnTo>
                  <a:pt x="5014046" y="5132589"/>
                </a:lnTo>
                <a:lnTo>
                  <a:pt x="5005146" y="5147897"/>
                </a:lnTo>
                <a:lnTo>
                  <a:pt x="4995891" y="5162848"/>
                </a:lnTo>
                <a:lnTo>
                  <a:pt x="4986279" y="5177799"/>
                </a:lnTo>
                <a:lnTo>
                  <a:pt x="4976312" y="5193107"/>
                </a:lnTo>
                <a:lnTo>
                  <a:pt x="4966344" y="5208058"/>
                </a:lnTo>
                <a:lnTo>
                  <a:pt x="4955664" y="5223009"/>
                </a:lnTo>
                <a:lnTo>
                  <a:pt x="4944629" y="5237605"/>
                </a:lnTo>
                <a:lnTo>
                  <a:pt x="4933593" y="5252556"/>
                </a:lnTo>
                <a:lnTo>
                  <a:pt x="4922202" y="5266796"/>
                </a:lnTo>
                <a:lnTo>
                  <a:pt x="4910098" y="5281035"/>
                </a:lnTo>
                <a:lnTo>
                  <a:pt x="4898351" y="5295630"/>
                </a:lnTo>
                <a:lnTo>
                  <a:pt x="4885891" y="5309870"/>
                </a:lnTo>
                <a:lnTo>
                  <a:pt x="4873076" y="5324109"/>
                </a:lnTo>
                <a:lnTo>
                  <a:pt x="4860261" y="5338349"/>
                </a:lnTo>
                <a:lnTo>
                  <a:pt x="4846733" y="5351876"/>
                </a:lnTo>
                <a:lnTo>
                  <a:pt x="4833206" y="5365759"/>
                </a:lnTo>
                <a:lnTo>
                  <a:pt x="4819322" y="5379643"/>
                </a:lnTo>
                <a:lnTo>
                  <a:pt x="4805083" y="5393170"/>
                </a:lnTo>
                <a:lnTo>
                  <a:pt x="4790843" y="5406342"/>
                </a:lnTo>
                <a:lnTo>
                  <a:pt x="4775892" y="5419869"/>
                </a:lnTo>
                <a:lnTo>
                  <a:pt x="4760941" y="5433041"/>
                </a:lnTo>
                <a:lnTo>
                  <a:pt x="4745277" y="5446212"/>
                </a:lnTo>
                <a:lnTo>
                  <a:pt x="4729614" y="5459383"/>
                </a:lnTo>
                <a:lnTo>
                  <a:pt x="4713595" y="5471843"/>
                </a:lnTo>
                <a:lnTo>
                  <a:pt x="4697219" y="5484658"/>
                </a:lnTo>
                <a:lnTo>
                  <a:pt x="4680844" y="5497474"/>
                </a:lnTo>
                <a:lnTo>
                  <a:pt x="4664113" y="5509577"/>
                </a:lnTo>
                <a:lnTo>
                  <a:pt x="4646670" y="5522037"/>
                </a:lnTo>
                <a:lnTo>
                  <a:pt x="4628870" y="5533784"/>
                </a:lnTo>
                <a:lnTo>
                  <a:pt x="4610715" y="5545176"/>
                </a:lnTo>
                <a:lnTo>
                  <a:pt x="4592204" y="5556211"/>
                </a:lnTo>
                <a:lnTo>
                  <a:pt x="4573693" y="5567603"/>
                </a:lnTo>
                <a:lnTo>
                  <a:pt x="4554826" y="5578282"/>
                </a:lnTo>
                <a:lnTo>
                  <a:pt x="4535958" y="5588962"/>
                </a:lnTo>
                <a:lnTo>
                  <a:pt x="4517091" y="5599285"/>
                </a:lnTo>
                <a:lnTo>
                  <a:pt x="4497868" y="5609253"/>
                </a:lnTo>
                <a:lnTo>
                  <a:pt x="4478289" y="5619577"/>
                </a:lnTo>
                <a:lnTo>
                  <a:pt x="4458710" y="5629188"/>
                </a:lnTo>
                <a:lnTo>
                  <a:pt x="4438419" y="5638800"/>
                </a:lnTo>
                <a:lnTo>
                  <a:pt x="4418483" y="5647699"/>
                </a:lnTo>
                <a:lnTo>
                  <a:pt x="4398548" y="5656955"/>
                </a:lnTo>
                <a:lnTo>
                  <a:pt x="4377901" y="5665499"/>
                </a:lnTo>
                <a:lnTo>
                  <a:pt x="4357610" y="5674398"/>
                </a:lnTo>
                <a:lnTo>
                  <a:pt x="4336963" y="5682586"/>
                </a:lnTo>
                <a:lnTo>
                  <a:pt x="4315604" y="5690774"/>
                </a:lnTo>
                <a:lnTo>
                  <a:pt x="4294957" y="5698605"/>
                </a:lnTo>
                <a:lnTo>
                  <a:pt x="4273598" y="5706081"/>
                </a:lnTo>
                <a:lnTo>
                  <a:pt x="4252239" y="5713557"/>
                </a:lnTo>
                <a:lnTo>
                  <a:pt x="4230523" y="5720676"/>
                </a:lnTo>
                <a:lnTo>
                  <a:pt x="4208808" y="5727440"/>
                </a:lnTo>
                <a:lnTo>
                  <a:pt x="4187093" y="5733848"/>
                </a:lnTo>
                <a:lnTo>
                  <a:pt x="4165378" y="5740255"/>
                </a:lnTo>
                <a:lnTo>
                  <a:pt x="4142595" y="5746307"/>
                </a:lnTo>
                <a:lnTo>
                  <a:pt x="4120524" y="5752003"/>
                </a:lnTo>
                <a:lnTo>
                  <a:pt x="4098097" y="5757699"/>
                </a:lnTo>
                <a:lnTo>
                  <a:pt x="4075670" y="5763038"/>
                </a:lnTo>
                <a:lnTo>
                  <a:pt x="4052531" y="5767666"/>
                </a:lnTo>
                <a:lnTo>
                  <a:pt x="4029748" y="5772650"/>
                </a:lnTo>
                <a:lnTo>
                  <a:pt x="4006609" y="5776922"/>
                </a:lnTo>
                <a:lnTo>
                  <a:pt x="3983470" y="5781194"/>
                </a:lnTo>
                <a:lnTo>
                  <a:pt x="3959975" y="5785110"/>
                </a:lnTo>
                <a:lnTo>
                  <a:pt x="3936124" y="5788669"/>
                </a:lnTo>
                <a:lnTo>
                  <a:pt x="3911917" y="5792229"/>
                </a:lnTo>
                <a:lnTo>
                  <a:pt x="3888066" y="5795433"/>
                </a:lnTo>
                <a:lnTo>
                  <a:pt x="3863859" y="5798281"/>
                </a:lnTo>
                <a:lnTo>
                  <a:pt x="3839652" y="5800773"/>
                </a:lnTo>
                <a:lnTo>
                  <a:pt x="3815445" y="5803265"/>
                </a:lnTo>
                <a:lnTo>
                  <a:pt x="3790526" y="5805401"/>
                </a:lnTo>
                <a:lnTo>
                  <a:pt x="3766319" y="5807893"/>
                </a:lnTo>
                <a:lnTo>
                  <a:pt x="3741400" y="5809672"/>
                </a:lnTo>
                <a:lnTo>
                  <a:pt x="3716481" y="5811096"/>
                </a:lnTo>
                <a:lnTo>
                  <a:pt x="3691918" y="5812164"/>
                </a:lnTo>
                <a:lnTo>
                  <a:pt x="3666643" y="5813232"/>
                </a:lnTo>
                <a:lnTo>
                  <a:pt x="3641724" y="5813944"/>
                </a:lnTo>
                <a:lnTo>
                  <a:pt x="3616450" y="5814656"/>
                </a:lnTo>
                <a:lnTo>
                  <a:pt x="3591175" y="5815012"/>
                </a:lnTo>
                <a:lnTo>
                  <a:pt x="3565900" y="5815012"/>
                </a:lnTo>
                <a:lnTo>
                  <a:pt x="3540625" y="5815012"/>
                </a:lnTo>
                <a:lnTo>
                  <a:pt x="3514994" y="5814656"/>
                </a:lnTo>
                <a:lnTo>
                  <a:pt x="3489719" y="5813944"/>
                </a:lnTo>
                <a:lnTo>
                  <a:pt x="3464088" y="5813232"/>
                </a:lnTo>
                <a:lnTo>
                  <a:pt x="3438457" y="5812164"/>
                </a:lnTo>
                <a:lnTo>
                  <a:pt x="3413182" y="5810740"/>
                </a:lnTo>
                <a:lnTo>
                  <a:pt x="3387195" y="5809316"/>
                </a:lnTo>
                <a:lnTo>
                  <a:pt x="3361564" y="5807537"/>
                </a:lnTo>
                <a:lnTo>
                  <a:pt x="3335578" y="5805401"/>
                </a:lnTo>
                <a:lnTo>
                  <a:pt x="3309947" y="5803265"/>
                </a:lnTo>
                <a:lnTo>
                  <a:pt x="3283960" y="5800773"/>
                </a:lnTo>
                <a:lnTo>
                  <a:pt x="3258329" y="5798281"/>
                </a:lnTo>
                <a:lnTo>
                  <a:pt x="3232342" y="5795433"/>
                </a:lnTo>
                <a:lnTo>
                  <a:pt x="3206711" y="5792229"/>
                </a:lnTo>
                <a:lnTo>
                  <a:pt x="3180724" y="5788669"/>
                </a:lnTo>
                <a:lnTo>
                  <a:pt x="3128038" y="5781550"/>
                </a:lnTo>
                <a:lnTo>
                  <a:pt x="3075353" y="5773718"/>
                </a:lnTo>
                <a:lnTo>
                  <a:pt x="3022667" y="5764818"/>
                </a:lnTo>
                <a:lnTo>
                  <a:pt x="2969981" y="5755919"/>
                </a:lnTo>
                <a:lnTo>
                  <a:pt x="2917651" y="5745951"/>
                </a:lnTo>
                <a:lnTo>
                  <a:pt x="2865678" y="5735272"/>
                </a:lnTo>
                <a:lnTo>
                  <a:pt x="2813704" y="5724592"/>
                </a:lnTo>
                <a:lnTo>
                  <a:pt x="2761730" y="5712845"/>
                </a:lnTo>
                <a:lnTo>
                  <a:pt x="2710468" y="5700385"/>
                </a:lnTo>
                <a:lnTo>
                  <a:pt x="2659562" y="5687926"/>
                </a:lnTo>
                <a:lnTo>
                  <a:pt x="2609013" y="5674398"/>
                </a:lnTo>
                <a:lnTo>
                  <a:pt x="2558819" y="5660515"/>
                </a:lnTo>
                <a:lnTo>
                  <a:pt x="2508625" y="5645919"/>
                </a:lnTo>
                <a:lnTo>
                  <a:pt x="2459143" y="5630612"/>
                </a:lnTo>
                <a:lnTo>
                  <a:pt x="2410373" y="5614949"/>
                </a:lnTo>
                <a:lnTo>
                  <a:pt x="2361959" y="5599285"/>
                </a:lnTo>
                <a:lnTo>
                  <a:pt x="2314257" y="5582554"/>
                </a:lnTo>
                <a:lnTo>
                  <a:pt x="2266911" y="5565111"/>
                </a:lnTo>
                <a:lnTo>
                  <a:pt x="2220277" y="5547312"/>
                </a:lnTo>
                <a:lnTo>
                  <a:pt x="2174355" y="5529156"/>
                </a:lnTo>
                <a:lnTo>
                  <a:pt x="2129145" y="5509933"/>
                </a:lnTo>
                <a:lnTo>
                  <a:pt x="2084291" y="5490710"/>
                </a:lnTo>
                <a:lnTo>
                  <a:pt x="2040505" y="5470775"/>
                </a:lnTo>
                <a:lnTo>
                  <a:pt x="1997431" y="5450484"/>
                </a:lnTo>
                <a:lnTo>
                  <a:pt x="1955425" y="5429837"/>
                </a:lnTo>
                <a:lnTo>
                  <a:pt x="1914130" y="5408834"/>
                </a:lnTo>
                <a:lnTo>
                  <a:pt x="1873192" y="5386763"/>
                </a:lnTo>
                <a:lnTo>
                  <a:pt x="1833678" y="5364335"/>
                </a:lnTo>
                <a:lnTo>
                  <a:pt x="1795231" y="5341908"/>
                </a:lnTo>
                <a:lnTo>
                  <a:pt x="1757853" y="5318413"/>
                </a:lnTo>
                <a:lnTo>
                  <a:pt x="1721187" y="5294918"/>
                </a:lnTo>
                <a:lnTo>
                  <a:pt x="1685588" y="5271067"/>
                </a:lnTo>
                <a:lnTo>
                  <a:pt x="1660669" y="5253980"/>
                </a:lnTo>
                <a:lnTo>
                  <a:pt x="1636462" y="5236537"/>
                </a:lnTo>
                <a:lnTo>
                  <a:pt x="1611899" y="5219094"/>
                </a:lnTo>
                <a:lnTo>
                  <a:pt x="1587692" y="5201650"/>
                </a:lnTo>
                <a:lnTo>
                  <a:pt x="1563841" y="5183851"/>
                </a:lnTo>
                <a:lnTo>
                  <a:pt x="1539634" y="5166052"/>
                </a:lnTo>
                <a:lnTo>
                  <a:pt x="1515783" y="5148253"/>
                </a:lnTo>
                <a:lnTo>
                  <a:pt x="1492289" y="5130097"/>
                </a:lnTo>
                <a:lnTo>
                  <a:pt x="1468793" y="5111586"/>
                </a:lnTo>
                <a:lnTo>
                  <a:pt x="1445298" y="5093075"/>
                </a:lnTo>
                <a:lnTo>
                  <a:pt x="1421803" y="5074564"/>
                </a:lnTo>
                <a:lnTo>
                  <a:pt x="1399020" y="5056053"/>
                </a:lnTo>
                <a:lnTo>
                  <a:pt x="1376237" y="5037185"/>
                </a:lnTo>
                <a:lnTo>
                  <a:pt x="1353454" y="5018318"/>
                </a:lnTo>
                <a:lnTo>
                  <a:pt x="1330671" y="4999451"/>
                </a:lnTo>
                <a:lnTo>
                  <a:pt x="1308244" y="4980228"/>
                </a:lnTo>
                <a:lnTo>
                  <a:pt x="1286173" y="4961005"/>
                </a:lnTo>
                <a:lnTo>
                  <a:pt x="1263746" y="4941781"/>
                </a:lnTo>
                <a:lnTo>
                  <a:pt x="1241675" y="4922202"/>
                </a:lnTo>
                <a:lnTo>
                  <a:pt x="1219960" y="4902267"/>
                </a:lnTo>
                <a:lnTo>
                  <a:pt x="1198245" y="4882332"/>
                </a:lnTo>
                <a:lnTo>
                  <a:pt x="1176530" y="4862753"/>
                </a:lnTo>
                <a:lnTo>
                  <a:pt x="1155171" y="4842818"/>
                </a:lnTo>
                <a:lnTo>
                  <a:pt x="1133812" y="4822527"/>
                </a:lnTo>
                <a:lnTo>
                  <a:pt x="1112809" y="4802235"/>
                </a:lnTo>
                <a:lnTo>
                  <a:pt x="1092162" y="4781588"/>
                </a:lnTo>
                <a:lnTo>
                  <a:pt x="1071158" y="4761297"/>
                </a:lnTo>
                <a:lnTo>
                  <a:pt x="1050511" y="4740650"/>
                </a:lnTo>
                <a:lnTo>
                  <a:pt x="1030220" y="4720003"/>
                </a:lnTo>
                <a:lnTo>
                  <a:pt x="1009929" y="4699000"/>
                </a:lnTo>
                <a:lnTo>
                  <a:pt x="989994" y="4678353"/>
                </a:lnTo>
                <a:lnTo>
                  <a:pt x="970059" y="4656638"/>
                </a:lnTo>
                <a:lnTo>
                  <a:pt x="950124" y="4635991"/>
                </a:lnTo>
                <a:lnTo>
                  <a:pt x="930900" y="4614987"/>
                </a:lnTo>
                <a:lnTo>
                  <a:pt x="912033" y="4593984"/>
                </a:lnTo>
                <a:lnTo>
                  <a:pt x="893166" y="4572269"/>
                </a:lnTo>
                <a:lnTo>
                  <a:pt x="874299" y="4550910"/>
                </a:lnTo>
                <a:lnTo>
                  <a:pt x="855788" y="4529551"/>
                </a:lnTo>
                <a:lnTo>
                  <a:pt x="837632" y="4507836"/>
                </a:lnTo>
                <a:lnTo>
                  <a:pt x="819477" y="4485765"/>
                </a:lnTo>
                <a:lnTo>
                  <a:pt x="801678" y="4463694"/>
                </a:lnTo>
                <a:lnTo>
                  <a:pt x="783879" y="4441979"/>
                </a:lnTo>
                <a:lnTo>
                  <a:pt x="766079" y="4419552"/>
                </a:lnTo>
                <a:lnTo>
                  <a:pt x="748992" y="4397125"/>
                </a:lnTo>
                <a:lnTo>
                  <a:pt x="731549" y="4374698"/>
                </a:lnTo>
                <a:lnTo>
                  <a:pt x="714818" y="4352271"/>
                </a:lnTo>
                <a:lnTo>
                  <a:pt x="697730" y="4329132"/>
                </a:lnTo>
                <a:lnTo>
                  <a:pt x="681355" y="4306349"/>
                </a:lnTo>
                <a:lnTo>
                  <a:pt x="664980" y="4283566"/>
                </a:lnTo>
                <a:lnTo>
                  <a:pt x="648604" y="4260071"/>
                </a:lnTo>
                <a:lnTo>
                  <a:pt x="632585" y="4236932"/>
                </a:lnTo>
                <a:lnTo>
                  <a:pt x="616922" y="4213793"/>
                </a:lnTo>
                <a:lnTo>
                  <a:pt x="601258" y="4189941"/>
                </a:lnTo>
                <a:lnTo>
                  <a:pt x="586307" y="4166446"/>
                </a:lnTo>
                <a:lnTo>
                  <a:pt x="571356" y="4142951"/>
                </a:lnTo>
                <a:lnTo>
                  <a:pt x="556404" y="4118744"/>
                </a:lnTo>
                <a:lnTo>
                  <a:pt x="541453" y="4094893"/>
                </a:lnTo>
                <a:lnTo>
                  <a:pt x="527214" y="4071043"/>
                </a:lnTo>
                <a:lnTo>
                  <a:pt x="512974" y="4046480"/>
                </a:lnTo>
                <a:lnTo>
                  <a:pt x="499091" y="4022629"/>
                </a:lnTo>
                <a:lnTo>
                  <a:pt x="485563" y="3998066"/>
                </a:lnTo>
                <a:lnTo>
                  <a:pt x="471680" y="3973503"/>
                </a:lnTo>
                <a:lnTo>
                  <a:pt x="458508" y="3948584"/>
                </a:lnTo>
                <a:lnTo>
                  <a:pt x="445693" y="3924021"/>
                </a:lnTo>
                <a:lnTo>
                  <a:pt x="432878" y="3899814"/>
                </a:lnTo>
                <a:lnTo>
                  <a:pt x="420062" y="3874539"/>
                </a:lnTo>
                <a:lnTo>
                  <a:pt x="407603" y="3849976"/>
                </a:lnTo>
                <a:lnTo>
                  <a:pt x="395499" y="3824701"/>
                </a:lnTo>
                <a:lnTo>
                  <a:pt x="383396" y="3799782"/>
                </a:lnTo>
                <a:lnTo>
                  <a:pt x="371292" y="3774507"/>
                </a:lnTo>
                <a:lnTo>
                  <a:pt x="359901" y="3749232"/>
                </a:lnTo>
                <a:lnTo>
                  <a:pt x="348153" y="3724313"/>
                </a:lnTo>
                <a:lnTo>
                  <a:pt x="336762" y="3698682"/>
                </a:lnTo>
                <a:lnTo>
                  <a:pt x="326082" y="3673051"/>
                </a:lnTo>
                <a:lnTo>
                  <a:pt x="314691" y="3647421"/>
                </a:lnTo>
                <a:lnTo>
                  <a:pt x="304011" y="3621790"/>
                </a:lnTo>
                <a:lnTo>
                  <a:pt x="293332" y="3595803"/>
                </a:lnTo>
                <a:lnTo>
                  <a:pt x="283008" y="3570172"/>
                </a:lnTo>
                <a:lnTo>
                  <a:pt x="273041" y="3544185"/>
                </a:lnTo>
                <a:lnTo>
                  <a:pt x="262717" y="3518198"/>
                </a:lnTo>
                <a:lnTo>
                  <a:pt x="252749" y="3491855"/>
                </a:lnTo>
                <a:lnTo>
                  <a:pt x="243138" y="3465868"/>
                </a:lnTo>
                <a:lnTo>
                  <a:pt x="233526" y="3439525"/>
                </a:lnTo>
                <a:lnTo>
                  <a:pt x="224627" y="3413183"/>
                </a:lnTo>
                <a:lnTo>
                  <a:pt x="215371" y="3386484"/>
                </a:lnTo>
                <a:lnTo>
                  <a:pt x="206827" y="3360141"/>
                </a:lnTo>
                <a:lnTo>
                  <a:pt x="197928" y="3333442"/>
                </a:lnTo>
                <a:lnTo>
                  <a:pt x="189740" y="3307099"/>
                </a:lnTo>
                <a:lnTo>
                  <a:pt x="181196" y="3280044"/>
                </a:lnTo>
                <a:lnTo>
                  <a:pt x="173365" y="3252989"/>
                </a:lnTo>
                <a:lnTo>
                  <a:pt x="165533" y="3226291"/>
                </a:lnTo>
                <a:lnTo>
                  <a:pt x="158057" y="3199236"/>
                </a:lnTo>
                <a:lnTo>
                  <a:pt x="150582" y="3172537"/>
                </a:lnTo>
                <a:lnTo>
                  <a:pt x="143462" y="3145126"/>
                </a:lnTo>
                <a:lnTo>
                  <a:pt x="136698" y="3118071"/>
                </a:lnTo>
                <a:lnTo>
                  <a:pt x="129579" y="3090660"/>
                </a:lnTo>
                <a:lnTo>
                  <a:pt x="116763" y="3035839"/>
                </a:lnTo>
                <a:lnTo>
                  <a:pt x="104304" y="2980661"/>
                </a:lnTo>
                <a:lnTo>
                  <a:pt x="92556" y="2925483"/>
                </a:lnTo>
                <a:lnTo>
                  <a:pt x="81521" y="2869594"/>
                </a:lnTo>
                <a:lnTo>
                  <a:pt x="71197" y="2814060"/>
                </a:lnTo>
                <a:lnTo>
                  <a:pt x="61586" y="2758170"/>
                </a:lnTo>
                <a:lnTo>
                  <a:pt x="52330" y="2702281"/>
                </a:lnTo>
                <a:lnTo>
                  <a:pt x="44142" y="2645679"/>
                </a:lnTo>
                <a:lnTo>
                  <a:pt x="35955" y="2589434"/>
                </a:lnTo>
                <a:lnTo>
                  <a:pt x="29191" y="2532832"/>
                </a:lnTo>
                <a:lnTo>
                  <a:pt x="25631" y="2504354"/>
                </a:lnTo>
                <a:lnTo>
                  <a:pt x="22427" y="2476231"/>
                </a:lnTo>
                <a:lnTo>
                  <a:pt x="19579" y="2447396"/>
                </a:lnTo>
                <a:lnTo>
                  <a:pt x="17087" y="2418917"/>
                </a:lnTo>
                <a:lnTo>
                  <a:pt x="14595" y="2390438"/>
                </a:lnTo>
                <a:lnTo>
                  <a:pt x="12104" y="2361959"/>
                </a:lnTo>
                <a:lnTo>
                  <a:pt x="9968" y="2333125"/>
                </a:lnTo>
                <a:lnTo>
                  <a:pt x="7832" y="2304646"/>
                </a:lnTo>
                <a:lnTo>
                  <a:pt x="6052" y="2275811"/>
                </a:lnTo>
                <a:lnTo>
                  <a:pt x="4628" y="2246977"/>
                </a:lnTo>
                <a:lnTo>
                  <a:pt x="3204" y="2218142"/>
                </a:lnTo>
                <a:lnTo>
                  <a:pt x="1780" y="2189307"/>
                </a:lnTo>
                <a:lnTo>
                  <a:pt x="712" y="2148724"/>
                </a:lnTo>
                <a:lnTo>
                  <a:pt x="0" y="2107786"/>
                </a:lnTo>
                <a:lnTo>
                  <a:pt x="0" y="2066136"/>
                </a:lnTo>
                <a:lnTo>
                  <a:pt x="712" y="2024486"/>
                </a:lnTo>
                <a:lnTo>
                  <a:pt x="2136" y="1982124"/>
                </a:lnTo>
                <a:lnTo>
                  <a:pt x="4272" y="1939405"/>
                </a:lnTo>
                <a:lnTo>
                  <a:pt x="6764" y="1895975"/>
                </a:lnTo>
                <a:lnTo>
                  <a:pt x="10680" y="1852901"/>
                </a:lnTo>
                <a:lnTo>
                  <a:pt x="14595" y="1809115"/>
                </a:lnTo>
                <a:lnTo>
                  <a:pt x="19223" y="1765329"/>
                </a:lnTo>
                <a:lnTo>
                  <a:pt x="24207" y="1720831"/>
                </a:lnTo>
                <a:lnTo>
                  <a:pt x="30615" y="1676689"/>
                </a:lnTo>
                <a:lnTo>
                  <a:pt x="37023" y="1632191"/>
                </a:lnTo>
                <a:lnTo>
                  <a:pt x="44498" y="1587337"/>
                </a:lnTo>
                <a:lnTo>
                  <a:pt x="52330" y="1542838"/>
                </a:lnTo>
                <a:lnTo>
                  <a:pt x="60874" y="1497628"/>
                </a:lnTo>
                <a:lnTo>
                  <a:pt x="70129" y="1453130"/>
                </a:lnTo>
                <a:lnTo>
                  <a:pt x="80097" y="1408276"/>
                </a:lnTo>
                <a:lnTo>
                  <a:pt x="90776" y="1363422"/>
                </a:lnTo>
                <a:lnTo>
                  <a:pt x="101812" y="1318568"/>
                </a:lnTo>
                <a:lnTo>
                  <a:pt x="113915" y="1273714"/>
                </a:lnTo>
                <a:lnTo>
                  <a:pt x="126019" y="1229572"/>
                </a:lnTo>
                <a:lnTo>
                  <a:pt x="139190" y="1184718"/>
                </a:lnTo>
                <a:lnTo>
                  <a:pt x="153074" y="1140932"/>
                </a:lnTo>
                <a:lnTo>
                  <a:pt x="167669" y="1096789"/>
                </a:lnTo>
                <a:lnTo>
                  <a:pt x="182264" y="1053003"/>
                </a:lnTo>
                <a:lnTo>
                  <a:pt x="197928" y="1009573"/>
                </a:lnTo>
                <a:lnTo>
                  <a:pt x="214303" y="966499"/>
                </a:lnTo>
                <a:lnTo>
                  <a:pt x="231390" y="923425"/>
                </a:lnTo>
                <a:lnTo>
                  <a:pt x="248834" y="881063"/>
                </a:lnTo>
                <a:lnTo>
                  <a:pt x="266989" y="839056"/>
                </a:lnTo>
                <a:lnTo>
                  <a:pt x="285856" y="797406"/>
                </a:lnTo>
                <a:lnTo>
                  <a:pt x="295468" y="777827"/>
                </a:lnTo>
                <a:lnTo>
                  <a:pt x="304723" y="758248"/>
                </a:lnTo>
                <a:lnTo>
                  <a:pt x="314691" y="739025"/>
                </a:lnTo>
                <a:lnTo>
                  <a:pt x="324658" y="719801"/>
                </a:lnTo>
                <a:lnTo>
                  <a:pt x="334626" y="700934"/>
                </a:lnTo>
                <a:lnTo>
                  <a:pt x="344949" y="682067"/>
                </a:lnTo>
                <a:lnTo>
                  <a:pt x="355273" y="663912"/>
                </a:lnTo>
                <a:lnTo>
                  <a:pt x="366309" y="645401"/>
                </a:lnTo>
                <a:lnTo>
                  <a:pt x="377344" y="627245"/>
                </a:lnTo>
                <a:lnTo>
                  <a:pt x="388024" y="609446"/>
                </a:lnTo>
                <a:lnTo>
                  <a:pt x="399415" y="591647"/>
                </a:lnTo>
                <a:lnTo>
                  <a:pt x="411163" y="574204"/>
                </a:lnTo>
                <a:lnTo>
                  <a:pt x="422554" y="557116"/>
                </a:lnTo>
                <a:lnTo>
                  <a:pt x="434302" y="540029"/>
                </a:lnTo>
                <a:lnTo>
                  <a:pt x="446405" y="523298"/>
                </a:lnTo>
                <a:lnTo>
                  <a:pt x="458508" y="506567"/>
                </a:lnTo>
                <a:lnTo>
                  <a:pt x="470612" y="490191"/>
                </a:lnTo>
                <a:lnTo>
                  <a:pt x="483427" y="473816"/>
                </a:lnTo>
                <a:lnTo>
                  <a:pt x="495531" y="457797"/>
                </a:lnTo>
                <a:lnTo>
                  <a:pt x="508346" y="442133"/>
                </a:lnTo>
                <a:lnTo>
                  <a:pt x="521162" y="426826"/>
                </a:lnTo>
                <a:lnTo>
                  <a:pt x="534333" y="411519"/>
                </a:lnTo>
                <a:lnTo>
                  <a:pt x="547149" y="396567"/>
                </a:lnTo>
                <a:lnTo>
                  <a:pt x="560320" y="381616"/>
                </a:lnTo>
                <a:lnTo>
                  <a:pt x="573848" y="367020"/>
                </a:lnTo>
                <a:lnTo>
                  <a:pt x="587019" y="352781"/>
                </a:lnTo>
                <a:lnTo>
                  <a:pt x="600546" y="338898"/>
                </a:lnTo>
                <a:lnTo>
                  <a:pt x="614074" y="325014"/>
                </a:lnTo>
                <a:lnTo>
                  <a:pt x="627957" y="311487"/>
                </a:lnTo>
                <a:lnTo>
                  <a:pt x="641841" y="297959"/>
                </a:lnTo>
                <a:lnTo>
                  <a:pt x="655724" y="284788"/>
                </a:lnTo>
                <a:lnTo>
                  <a:pt x="669252" y="272328"/>
                </a:lnTo>
                <a:lnTo>
                  <a:pt x="683135" y="259513"/>
                </a:lnTo>
                <a:lnTo>
                  <a:pt x="697018" y="247410"/>
                </a:lnTo>
                <a:lnTo>
                  <a:pt x="711258" y="236018"/>
                </a:lnTo>
                <a:lnTo>
                  <a:pt x="725853" y="224271"/>
                </a:lnTo>
                <a:lnTo>
                  <a:pt x="739736" y="212879"/>
                </a:lnTo>
                <a:lnTo>
                  <a:pt x="754332" y="202200"/>
                </a:lnTo>
                <a:lnTo>
                  <a:pt x="768927" y="191164"/>
                </a:lnTo>
                <a:lnTo>
                  <a:pt x="783879" y="180484"/>
                </a:lnTo>
                <a:lnTo>
                  <a:pt x="798830" y="170517"/>
                </a:lnTo>
                <a:lnTo>
                  <a:pt x="813781" y="160549"/>
                </a:lnTo>
                <a:lnTo>
                  <a:pt x="828377" y="151294"/>
                </a:lnTo>
                <a:lnTo>
                  <a:pt x="843684" y="141682"/>
                </a:lnTo>
                <a:lnTo>
                  <a:pt x="858992" y="132783"/>
                </a:lnTo>
                <a:lnTo>
                  <a:pt x="874655" y="123883"/>
                </a:lnTo>
                <a:lnTo>
                  <a:pt x="889962" y="115695"/>
                </a:lnTo>
                <a:lnTo>
                  <a:pt x="905625" y="107152"/>
                </a:lnTo>
                <a:lnTo>
                  <a:pt x="921289" y="99676"/>
                </a:lnTo>
                <a:lnTo>
                  <a:pt x="936952" y="91844"/>
                </a:lnTo>
                <a:lnTo>
                  <a:pt x="952971" y="84368"/>
                </a:lnTo>
                <a:lnTo>
                  <a:pt x="968635" y="77249"/>
                </a:lnTo>
                <a:lnTo>
                  <a:pt x="984298" y="70485"/>
                </a:lnTo>
                <a:lnTo>
                  <a:pt x="1000317" y="64077"/>
                </a:lnTo>
                <a:lnTo>
                  <a:pt x="1016693" y="57670"/>
                </a:lnTo>
                <a:lnTo>
                  <a:pt x="1032712" y="51974"/>
                </a:lnTo>
                <a:lnTo>
                  <a:pt x="1048731" y="46278"/>
                </a:lnTo>
                <a:lnTo>
                  <a:pt x="1065107" y="40938"/>
                </a:lnTo>
                <a:lnTo>
                  <a:pt x="1081482" y="35955"/>
                </a:lnTo>
                <a:lnTo>
                  <a:pt x="1097857" y="30971"/>
                </a:lnTo>
                <a:lnTo>
                  <a:pt x="1113877" y="26699"/>
                </a:lnTo>
                <a:lnTo>
                  <a:pt x="1130252" y="22071"/>
                </a:lnTo>
                <a:lnTo>
                  <a:pt x="1146983" y="18155"/>
                </a:lnTo>
                <a:lnTo>
                  <a:pt x="1163358" y="14595"/>
                </a:lnTo>
                <a:lnTo>
                  <a:pt x="1180090" y="11748"/>
                </a:lnTo>
                <a:lnTo>
                  <a:pt x="1196465" y="9612"/>
                </a:lnTo>
                <a:lnTo>
                  <a:pt x="1213196" y="7120"/>
                </a:lnTo>
                <a:lnTo>
                  <a:pt x="1229216" y="4984"/>
                </a:lnTo>
                <a:lnTo>
                  <a:pt x="1245591" y="3560"/>
                </a:lnTo>
                <a:lnTo>
                  <a:pt x="1261966" y="2492"/>
                </a:lnTo>
                <a:lnTo>
                  <a:pt x="1278342" y="1424"/>
                </a:lnTo>
                <a:lnTo>
                  <a:pt x="1294361" y="712"/>
                </a:lnTo>
                <a:lnTo>
                  <a:pt x="13107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D7DCB8-F20F-44D7-9D7E-77E63D04015C}"/>
              </a:ext>
            </a:extLst>
          </p:cNvPr>
          <p:cNvSpPr/>
          <p:nvPr/>
        </p:nvSpPr>
        <p:spPr>
          <a:xfrm rot="5400000">
            <a:off x="10685466" y="3290499"/>
            <a:ext cx="2404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200" spc="3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50" charset="0"/>
              </a:rPr>
              <a:t>Creative Slide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C07FFA-569A-4C56-8830-042A203CC404}"/>
              </a:ext>
            </a:extLst>
          </p:cNvPr>
          <p:cNvSpPr txBox="1"/>
          <p:nvPr/>
        </p:nvSpPr>
        <p:spPr>
          <a:xfrm>
            <a:off x="3060455" y="451753"/>
            <a:ext cx="607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ABOUT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 </a:t>
            </a:r>
            <a:r>
              <a:rPr lang="en-US" sz="3600" dirty="0">
                <a:solidFill>
                  <a:schemeClr val="accent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MOMENTS</a:t>
            </a:r>
            <a:endParaRPr lang="id-ID" sz="3600" dirty="0">
              <a:solidFill>
                <a:schemeClr val="accent1"/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568599-ABDD-401A-B822-6595255A34FB}"/>
              </a:ext>
            </a:extLst>
          </p:cNvPr>
          <p:cNvSpPr txBox="1"/>
          <p:nvPr/>
        </p:nvSpPr>
        <p:spPr>
          <a:xfrm>
            <a:off x="4296332" y="1031333"/>
            <a:ext cx="359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spc="3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Modern Presentation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B7ABAF-8765-4127-BF01-8231A4680ECC}"/>
              </a:ext>
            </a:extLst>
          </p:cNvPr>
          <p:cNvSpPr/>
          <p:nvPr/>
        </p:nvSpPr>
        <p:spPr>
          <a:xfrm>
            <a:off x="1279104" y="1955131"/>
            <a:ext cx="4605561" cy="61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 mornings of spring which I enjoy me.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48A01C-4D0D-4F9A-9C49-17348A6BAE97}"/>
              </a:ext>
            </a:extLst>
          </p:cNvPr>
          <p:cNvSpPr/>
          <p:nvPr/>
        </p:nvSpPr>
        <p:spPr>
          <a:xfrm>
            <a:off x="1279104" y="1647931"/>
            <a:ext cx="1136273" cy="30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Subtitle Here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3C31A9-376C-4D2A-BE6F-F0C539E5EB90}"/>
              </a:ext>
            </a:extLst>
          </p:cNvPr>
          <p:cNvSpPr/>
          <p:nvPr/>
        </p:nvSpPr>
        <p:spPr>
          <a:xfrm>
            <a:off x="6307335" y="1955393"/>
            <a:ext cx="4605561" cy="61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 mornings of spring which I enjoy me.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5E80DD-CB0A-4FA7-B7CE-A0018020D825}"/>
              </a:ext>
            </a:extLst>
          </p:cNvPr>
          <p:cNvSpPr/>
          <p:nvPr/>
        </p:nvSpPr>
        <p:spPr>
          <a:xfrm>
            <a:off x="6307335" y="1648193"/>
            <a:ext cx="1136273" cy="30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4629748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9B898F-504C-4F29-BD7E-59B7F78FA9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C00772B-01B4-47FD-B356-85ABE5DCCD59}"/>
              </a:ext>
            </a:extLst>
          </p:cNvPr>
          <p:cNvSpPr/>
          <p:nvPr/>
        </p:nvSpPr>
        <p:spPr>
          <a:xfrm>
            <a:off x="-12498" y="0"/>
            <a:ext cx="12216997" cy="6784964"/>
          </a:xfrm>
          <a:custGeom>
            <a:avLst/>
            <a:gdLst>
              <a:gd name="connsiteX0" fmla="*/ 14956 w 12216997"/>
              <a:gd name="connsiteY0" fmla="*/ 0 h 6784964"/>
              <a:gd name="connsiteX1" fmla="*/ 12206956 w 12216997"/>
              <a:gd name="connsiteY1" fmla="*/ 0 h 6784964"/>
              <a:gd name="connsiteX2" fmla="*/ 12206955 w 12216997"/>
              <a:gd name="connsiteY2" fmla="*/ 3979552 h 6784964"/>
              <a:gd name="connsiteX3" fmla="*/ 12207728 w 12216997"/>
              <a:gd name="connsiteY3" fmla="*/ 3983346 h 6784964"/>
              <a:gd name="connsiteX4" fmla="*/ 12209263 w 12216997"/>
              <a:gd name="connsiteY4" fmla="*/ 3990875 h 6784964"/>
              <a:gd name="connsiteX5" fmla="*/ 12210611 w 12216997"/>
              <a:gd name="connsiteY5" fmla="*/ 3998551 h 6784964"/>
              <a:gd name="connsiteX6" fmla="*/ 12211958 w 12216997"/>
              <a:gd name="connsiteY6" fmla="*/ 4006226 h 6784964"/>
              <a:gd name="connsiteX7" fmla="*/ 12213150 w 12216997"/>
              <a:gd name="connsiteY7" fmla="*/ 4013723 h 6784964"/>
              <a:gd name="connsiteX8" fmla="*/ 12213984 w 12216997"/>
              <a:gd name="connsiteY8" fmla="*/ 4021350 h 6784964"/>
              <a:gd name="connsiteX9" fmla="*/ 12214819 w 12216997"/>
              <a:gd name="connsiteY9" fmla="*/ 4028977 h 6784964"/>
              <a:gd name="connsiteX10" fmla="*/ 12215498 w 12216997"/>
              <a:gd name="connsiteY10" fmla="*/ 4036426 h 6784964"/>
              <a:gd name="connsiteX11" fmla="*/ 12215992 w 12216997"/>
              <a:gd name="connsiteY11" fmla="*/ 4044020 h 6784964"/>
              <a:gd name="connsiteX12" fmla="*/ 12216485 w 12216997"/>
              <a:gd name="connsiteY12" fmla="*/ 4051616 h 6784964"/>
              <a:gd name="connsiteX13" fmla="*/ 12216652 w 12216997"/>
              <a:gd name="connsiteY13" fmla="*/ 4059016 h 6784964"/>
              <a:gd name="connsiteX14" fmla="*/ 12216803 w 12216997"/>
              <a:gd name="connsiteY14" fmla="*/ 4066579 h 6784964"/>
              <a:gd name="connsiteX15" fmla="*/ 12216799 w 12216997"/>
              <a:gd name="connsiteY15" fmla="*/ 4073963 h 6784964"/>
              <a:gd name="connsiteX16" fmla="*/ 12216438 w 12216997"/>
              <a:gd name="connsiteY16" fmla="*/ 4081478 h 6784964"/>
              <a:gd name="connsiteX17" fmla="*/ 12216076 w 12216997"/>
              <a:gd name="connsiteY17" fmla="*/ 4088993 h 6784964"/>
              <a:gd name="connsiteX18" fmla="*/ 12215715 w 12216997"/>
              <a:gd name="connsiteY18" fmla="*/ 4096507 h 6784964"/>
              <a:gd name="connsiteX19" fmla="*/ 12215027 w 12216997"/>
              <a:gd name="connsiteY19" fmla="*/ 4103827 h 6784964"/>
              <a:gd name="connsiteX20" fmla="*/ 12214153 w 12216997"/>
              <a:gd name="connsiteY20" fmla="*/ 4111294 h 6784964"/>
              <a:gd name="connsiteX21" fmla="*/ 12213295 w 12216997"/>
              <a:gd name="connsiteY21" fmla="*/ 4118599 h 6784964"/>
              <a:gd name="connsiteX22" fmla="*/ 12212251 w 12216997"/>
              <a:gd name="connsiteY22" fmla="*/ 4126049 h 6784964"/>
              <a:gd name="connsiteX23" fmla="*/ 12211050 w 12216997"/>
              <a:gd name="connsiteY23" fmla="*/ 4133321 h 6784964"/>
              <a:gd name="connsiteX24" fmla="*/ 12209663 w 12216997"/>
              <a:gd name="connsiteY24" fmla="*/ 4140740 h 6784964"/>
              <a:gd name="connsiteX25" fmla="*/ 12208121 w 12216997"/>
              <a:gd name="connsiteY25" fmla="*/ 4147980 h 6784964"/>
              <a:gd name="connsiteX26" fmla="*/ 12206955 w 12216997"/>
              <a:gd name="connsiteY26" fmla="*/ 4152376 h 6784964"/>
              <a:gd name="connsiteX27" fmla="*/ 12206956 w 12216997"/>
              <a:gd name="connsiteY27" fmla="*/ 4669136 h 6784964"/>
              <a:gd name="connsiteX28" fmla="*/ 12208125 w 12216997"/>
              <a:gd name="connsiteY28" fmla="*/ 4674828 h 6784964"/>
              <a:gd name="connsiteX29" fmla="*/ 12209457 w 12216997"/>
              <a:gd name="connsiteY29" fmla="*/ 4681343 h 6784964"/>
              <a:gd name="connsiteX30" fmla="*/ 12210703 w 12216997"/>
              <a:gd name="connsiteY30" fmla="*/ 4688008 h 6784964"/>
              <a:gd name="connsiteX31" fmla="*/ 12211722 w 12216997"/>
              <a:gd name="connsiteY31" fmla="*/ 4694740 h 6784964"/>
              <a:gd name="connsiteX32" fmla="*/ 12212826 w 12216997"/>
              <a:gd name="connsiteY32" fmla="*/ 4701323 h 6784964"/>
              <a:gd name="connsiteX33" fmla="*/ 12213704 w 12216997"/>
              <a:gd name="connsiteY33" fmla="*/ 4707974 h 6784964"/>
              <a:gd name="connsiteX34" fmla="*/ 12214635 w 12216997"/>
              <a:gd name="connsiteY34" fmla="*/ 4714853 h 6784964"/>
              <a:gd name="connsiteX35" fmla="*/ 12215144 w 12216997"/>
              <a:gd name="connsiteY35" fmla="*/ 4721489 h 6784964"/>
              <a:gd name="connsiteX36" fmla="*/ 12215936 w 12216997"/>
              <a:gd name="connsiteY36" fmla="*/ 4728288 h 6784964"/>
              <a:gd name="connsiteX37" fmla="*/ 12216131 w 12216997"/>
              <a:gd name="connsiteY37" fmla="*/ 4735139 h 6784964"/>
              <a:gd name="connsiteX38" fmla="*/ 12216780 w 12216997"/>
              <a:gd name="connsiteY38" fmla="*/ 4741855 h 6784964"/>
              <a:gd name="connsiteX39" fmla="*/ 12216834 w 12216997"/>
              <a:gd name="connsiteY39" fmla="*/ 4748625 h 6784964"/>
              <a:gd name="connsiteX40" fmla="*/ 12216943 w 12216997"/>
              <a:gd name="connsiteY40" fmla="*/ 4755624 h 6784964"/>
              <a:gd name="connsiteX41" fmla="*/ 12216997 w 12216997"/>
              <a:gd name="connsiteY41" fmla="*/ 4762393 h 6784964"/>
              <a:gd name="connsiteX42" fmla="*/ 12216965 w 12216997"/>
              <a:gd name="connsiteY42" fmla="*/ 4769312 h 6784964"/>
              <a:gd name="connsiteX43" fmla="*/ 12216564 w 12216997"/>
              <a:gd name="connsiteY43" fmla="*/ 4776214 h 6784964"/>
              <a:gd name="connsiteX44" fmla="*/ 12216162 w 12216997"/>
              <a:gd name="connsiteY44" fmla="*/ 4783117 h 6784964"/>
              <a:gd name="connsiteX45" fmla="*/ 12215903 w 12216997"/>
              <a:gd name="connsiteY45" fmla="*/ 4790103 h 6784964"/>
              <a:gd name="connsiteX46" fmla="*/ 12215133 w 12216997"/>
              <a:gd name="connsiteY46" fmla="*/ 4796991 h 6784964"/>
              <a:gd name="connsiteX47" fmla="*/ 12214506 w 12216997"/>
              <a:gd name="connsiteY47" fmla="*/ 4803961 h 6784964"/>
              <a:gd name="connsiteX48" fmla="*/ 12213650 w 12216997"/>
              <a:gd name="connsiteY48" fmla="*/ 4810998 h 6784964"/>
              <a:gd name="connsiteX49" fmla="*/ 12212738 w 12216997"/>
              <a:gd name="connsiteY49" fmla="*/ 4817804 h 6784964"/>
              <a:gd name="connsiteX50" fmla="*/ 12211513 w 12216997"/>
              <a:gd name="connsiteY50" fmla="*/ 4824827 h 6784964"/>
              <a:gd name="connsiteX51" fmla="*/ 12210432 w 12216997"/>
              <a:gd name="connsiteY51" fmla="*/ 4831930 h 6784964"/>
              <a:gd name="connsiteX52" fmla="*/ 12208979 w 12216997"/>
              <a:gd name="connsiteY52" fmla="*/ 4839019 h 6784964"/>
              <a:gd name="connsiteX53" fmla="*/ 12207613 w 12216997"/>
              <a:gd name="connsiteY53" fmla="*/ 4845960 h 6784964"/>
              <a:gd name="connsiteX54" fmla="*/ 12206956 w 12216997"/>
              <a:gd name="connsiteY54" fmla="*/ 4849303 h 6784964"/>
              <a:gd name="connsiteX55" fmla="*/ 12206955 w 12216997"/>
              <a:gd name="connsiteY55" fmla="*/ 4895849 h 6784964"/>
              <a:gd name="connsiteX56" fmla="*/ 12193778 w 12216997"/>
              <a:gd name="connsiteY56" fmla="*/ 4895850 h 6784964"/>
              <a:gd name="connsiteX57" fmla="*/ 12191720 w 12216997"/>
              <a:gd name="connsiteY57" fmla="*/ 4901590 h 6784964"/>
              <a:gd name="connsiteX58" fmla="*/ 12189248 w 12216997"/>
              <a:gd name="connsiteY58" fmla="*/ 4908486 h 6784964"/>
              <a:gd name="connsiteX59" fmla="*/ 12186548 w 12216997"/>
              <a:gd name="connsiteY59" fmla="*/ 4915450 h 6784964"/>
              <a:gd name="connsiteX60" fmla="*/ 12183848 w 12216997"/>
              <a:gd name="connsiteY60" fmla="*/ 4922413 h 6784964"/>
              <a:gd name="connsiteX61" fmla="*/ 12180866 w 12216997"/>
              <a:gd name="connsiteY61" fmla="*/ 4929213 h 6784964"/>
              <a:gd name="connsiteX62" fmla="*/ 12177883 w 12216997"/>
              <a:gd name="connsiteY62" fmla="*/ 4936013 h 6784964"/>
              <a:gd name="connsiteX63" fmla="*/ 12174759 w 12216997"/>
              <a:gd name="connsiteY63" fmla="*/ 4942731 h 6784964"/>
              <a:gd name="connsiteX64" fmla="*/ 12171493 w 12216997"/>
              <a:gd name="connsiteY64" fmla="*/ 4949368 h 6784964"/>
              <a:gd name="connsiteX65" fmla="*/ 12168057 w 12216997"/>
              <a:gd name="connsiteY65" fmla="*/ 4956302 h 6784964"/>
              <a:gd name="connsiteX66" fmla="*/ 12164563 w 12216997"/>
              <a:gd name="connsiteY66" fmla="*/ 4963005 h 6784964"/>
              <a:gd name="connsiteX67" fmla="*/ 12160844 w 12216997"/>
              <a:gd name="connsiteY67" fmla="*/ 4969775 h 6784964"/>
              <a:gd name="connsiteX68" fmla="*/ 12157067 w 12216997"/>
              <a:gd name="connsiteY68" fmla="*/ 4976316 h 6784964"/>
              <a:gd name="connsiteX69" fmla="*/ 12153205 w 12216997"/>
              <a:gd name="connsiteY69" fmla="*/ 4983004 h 6784964"/>
              <a:gd name="connsiteX70" fmla="*/ 12148975 w 12216997"/>
              <a:gd name="connsiteY70" fmla="*/ 4989678 h 6784964"/>
              <a:gd name="connsiteX71" fmla="*/ 12144831 w 12216997"/>
              <a:gd name="connsiteY71" fmla="*/ 4996204 h 6784964"/>
              <a:gd name="connsiteX72" fmla="*/ 12140458 w 12216997"/>
              <a:gd name="connsiteY72" fmla="*/ 5002796 h 6784964"/>
              <a:gd name="connsiteX73" fmla="*/ 12136086 w 12216997"/>
              <a:gd name="connsiteY73" fmla="*/ 5009388 h 6784964"/>
              <a:gd name="connsiteX74" fmla="*/ 12131573 w 12216997"/>
              <a:gd name="connsiteY74" fmla="*/ 5015899 h 6784964"/>
              <a:gd name="connsiteX75" fmla="*/ 12126862 w 12216997"/>
              <a:gd name="connsiteY75" fmla="*/ 5022098 h 6784964"/>
              <a:gd name="connsiteX76" fmla="*/ 12121838 w 12216997"/>
              <a:gd name="connsiteY76" fmla="*/ 5028511 h 6784964"/>
              <a:gd name="connsiteX77" fmla="*/ 12117041 w 12216997"/>
              <a:gd name="connsiteY77" fmla="*/ 5034859 h 6784964"/>
              <a:gd name="connsiteX78" fmla="*/ 12111877 w 12216997"/>
              <a:gd name="connsiteY78" fmla="*/ 5041191 h 6784964"/>
              <a:gd name="connsiteX79" fmla="*/ 12106514 w 12216997"/>
              <a:gd name="connsiteY79" fmla="*/ 5047211 h 6784964"/>
              <a:gd name="connsiteX80" fmla="*/ 12100924 w 12216997"/>
              <a:gd name="connsiteY80" fmla="*/ 5053298 h 6784964"/>
              <a:gd name="connsiteX81" fmla="*/ 12095138 w 12216997"/>
              <a:gd name="connsiteY81" fmla="*/ 5059074 h 6784964"/>
              <a:gd name="connsiteX82" fmla="*/ 12089577 w 12216997"/>
              <a:gd name="connsiteY82" fmla="*/ 5064782 h 6784964"/>
              <a:gd name="connsiteX83" fmla="*/ 12083650 w 12216997"/>
              <a:gd name="connsiteY83" fmla="*/ 5070476 h 6784964"/>
              <a:gd name="connsiteX84" fmla="*/ 12077721 w 12216997"/>
              <a:gd name="connsiteY84" fmla="*/ 5076169 h 6784964"/>
              <a:gd name="connsiteX85" fmla="*/ 12071651 w 12216997"/>
              <a:gd name="connsiteY85" fmla="*/ 5081782 h 6784964"/>
              <a:gd name="connsiteX86" fmla="*/ 12065526 w 12216997"/>
              <a:gd name="connsiteY86" fmla="*/ 5087163 h 6784964"/>
              <a:gd name="connsiteX87" fmla="*/ 12059399 w 12216997"/>
              <a:gd name="connsiteY87" fmla="*/ 5092545 h 6784964"/>
              <a:gd name="connsiteX88" fmla="*/ 12052905 w 12216997"/>
              <a:gd name="connsiteY88" fmla="*/ 5097912 h 6784964"/>
              <a:gd name="connsiteX89" fmla="*/ 12046497 w 12216997"/>
              <a:gd name="connsiteY89" fmla="*/ 5103130 h 6784964"/>
              <a:gd name="connsiteX90" fmla="*/ 12040032 w 12216997"/>
              <a:gd name="connsiteY90" fmla="*/ 5108118 h 6784964"/>
              <a:gd name="connsiteX91" fmla="*/ 12033426 w 12216997"/>
              <a:gd name="connsiteY91" fmla="*/ 5113024 h 6784964"/>
              <a:gd name="connsiteX92" fmla="*/ 12026593 w 12216997"/>
              <a:gd name="connsiteY92" fmla="*/ 5117998 h 6784964"/>
              <a:gd name="connsiteX93" fmla="*/ 12019704 w 12216997"/>
              <a:gd name="connsiteY93" fmla="*/ 5122740 h 6784964"/>
              <a:gd name="connsiteX94" fmla="*/ 12012956 w 12216997"/>
              <a:gd name="connsiteY94" fmla="*/ 5127564 h 6784964"/>
              <a:gd name="connsiteX95" fmla="*/ 12005786 w 12216997"/>
              <a:gd name="connsiteY95" fmla="*/ 5132144 h 6784964"/>
              <a:gd name="connsiteX96" fmla="*/ 11998840 w 12216997"/>
              <a:gd name="connsiteY96" fmla="*/ 5136657 h 6784964"/>
              <a:gd name="connsiteX97" fmla="*/ 11991528 w 12216997"/>
              <a:gd name="connsiteY97" fmla="*/ 5141154 h 6784964"/>
              <a:gd name="connsiteX98" fmla="*/ 11984300 w 12216997"/>
              <a:gd name="connsiteY98" fmla="*/ 5145504 h 6784964"/>
              <a:gd name="connsiteX99" fmla="*/ 11976790 w 12216997"/>
              <a:gd name="connsiteY99" fmla="*/ 5149689 h 6784964"/>
              <a:gd name="connsiteX100" fmla="*/ 11969593 w 12216997"/>
              <a:gd name="connsiteY100" fmla="*/ 5153660 h 6784964"/>
              <a:gd name="connsiteX101" fmla="*/ 11962027 w 12216997"/>
              <a:gd name="connsiteY101" fmla="*/ 5157614 h 6784964"/>
              <a:gd name="connsiteX102" fmla="*/ 11954460 w 12216997"/>
              <a:gd name="connsiteY102" fmla="*/ 5161570 h 6784964"/>
              <a:gd name="connsiteX103" fmla="*/ 11946611 w 12216997"/>
              <a:gd name="connsiteY103" fmla="*/ 5165363 h 6784964"/>
              <a:gd name="connsiteX104" fmla="*/ 11938707 w 12216997"/>
              <a:gd name="connsiteY104" fmla="*/ 5168924 h 6784964"/>
              <a:gd name="connsiteX105" fmla="*/ 11930943 w 12216997"/>
              <a:gd name="connsiteY105" fmla="*/ 5172568 h 6784964"/>
              <a:gd name="connsiteX106" fmla="*/ 11923069 w 12216997"/>
              <a:gd name="connsiteY106" fmla="*/ 5175750 h 6784964"/>
              <a:gd name="connsiteX107" fmla="*/ 11914880 w 12216997"/>
              <a:gd name="connsiteY107" fmla="*/ 5179148 h 6784964"/>
              <a:gd name="connsiteX108" fmla="*/ 11906919 w 12216997"/>
              <a:gd name="connsiteY108" fmla="*/ 5182479 h 6784964"/>
              <a:gd name="connsiteX109" fmla="*/ 11898762 w 12216997"/>
              <a:gd name="connsiteY109" fmla="*/ 5185499 h 6784964"/>
              <a:gd name="connsiteX110" fmla="*/ 11890322 w 12216997"/>
              <a:gd name="connsiteY110" fmla="*/ 5188355 h 6784964"/>
              <a:gd name="connsiteX111" fmla="*/ 11882108 w 12216997"/>
              <a:gd name="connsiteY111" fmla="*/ 5191144 h 6784964"/>
              <a:gd name="connsiteX112" fmla="*/ 11873526 w 12216997"/>
              <a:gd name="connsiteY112" fmla="*/ 5193918 h 6784964"/>
              <a:gd name="connsiteX113" fmla="*/ 11864802 w 12216997"/>
              <a:gd name="connsiteY113" fmla="*/ 5196611 h 6784964"/>
              <a:gd name="connsiteX114" fmla="*/ 11856079 w 12216997"/>
              <a:gd name="connsiteY114" fmla="*/ 5199303 h 6784964"/>
              <a:gd name="connsiteX115" fmla="*/ 11847299 w 12216997"/>
              <a:gd name="connsiteY115" fmla="*/ 5201766 h 6784964"/>
              <a:gd name="connsiteX116" fmla="*/ 11838520 w 12216997"/>
              <a:gd name="connsiteY116" fmla="*/ 5204228 h 6784964"/>
              <a:gd name="connsiteX117" fmla="*/ 11829685 w 12216997"/>
              <a:gd name="connsiteY117" fmla="*/ 5206460 h 6784964"/>
              <a:gd name="connsiteX118" fmla="*/ 11820622 w 12216997"/>
              <a:gd name="connsiteY118" fmla="*/ 5208758 h 6784964"/>
              <a:gd name="connsiteX119" fmla="*/ 11811506 w 12216997"/>
              <a:gd name="connsiteY119" fmla="*/ 5210827 h 6784964"/>
              <a:gd name="connsiteX120" fmla="*/ 11802473 w 12216997"/>
              <a:gd name="connsiteY120" fmla="*/ 5212747 h 6784964"/>
              <a:gd name="connsiteX121" fmla="*/ 11793213 w 12216997"/>
              <a:gd name="connsiteY121" fmla="*/ 5214734 h 6784964"/>
              <a:gd name="connsiteX122" fmla="*/ 11784039 w 12216997"/>
              <a:gd name="connsiteY122" fmla="*/ 5216572 h 6784964"/>
              <a:gd name="connsiteX123" fmla="*/ 11774724 w 12216997"/>
              <a:gd name="connsiteY123" fmla="*/ 5218328 h 6784964"/>
              <a:gd name="connsiteX124" fmla="*/ 11765439 w 12216997"/>
              <a:gd name="connsiteY124" fmla="*/ 5219706 h 6784964"/>
              <a:gd name="connsiteX125" fmla="*/ 11755841 w 12216997"/>
              <a:gd name="connsiteY125" fmla="*/ 5221299 h 6784964"/>
              <a:gd name="connsiteX126" fmla="*/ 11746415 w 12216997"/>
              <a:gd name="connsiteY126" fmla="*/ 5222595 h 6784964"/>
              <a:gd name="connsiteX127" fmla="*/ 11736846 w 12216997"/>
              <a:gd name="connsiteY127" fmla="*/ 5223809 h 6784964"/>
              <a:gd name="connsiteX128" fmla="*/ 11727279 w 12216997"/>
              <a:gd name="connsiteY128" fmla="*/ 5225023 h 6784964"/>
              <a:gd name="connsiteX129" fmla="*/ 11727258 w 12216997"/>
              <a:gd name="connsiteY129" fmla="*/ 5225025 h 6784964"/>
              <a:gd name="connsiteX130" fmla="*/ 11729328 w 12216997"/>
              <a:gd name="connsiteY130" fmla="*/ 5227185 h 6784964"/>
              <a:gd name="connsiteX131" fmla="*/ 11738557 w 12216997"/>
              <a:gd name="connsiteY131" fmla="*/ 5237667 h 6784964"/>
              <a:gd name="connsiteX132" fmla="*/ 11747787 w 12216997"/>
              <a:gd name="connsiteY132" fmla="*/ 5248149 h 6784964"/>
              <a:gd name="connsiteX133" fmla="*/ 11756703 w 12216997"/>
              <a:gd name="connsiteY133" fmla="*/ 5258846 h 6784964"/>
              <a:gd name="connsiteX134" fmla="*/ 11765023 w 12216997"/>
              <a:gd name="connsiteY134" fmla="*/ 5269596 h 6784964"/>
              <a:gd name="connsiteX135" fmla="*/ 11773258 w 12216997"/>
              <a:gd name="connsiteY135" fmla="*/ 5280494 h 6784964"/>
              <a:gd name="connsiteX136" fmla="*/ 11780811 w 12216997"/>
              <a:gd name="connsiteY136" fmla="*/ 5291593 h 6784964"/>
              <a:gd name="connsiteX137" fmla="*/ 11788363 w 12216997"/>
              <a:gd name="connsiteY137" fmla="*/ 5302692 h 6784964"/>
              <a:gd name="connsiteX138" fmla="*/ 11795377 w 12216997"/>
              <a:gd name="connsiteY138" fmla="*/ 5314073 h 6784964"/>
              <a:gd name="connsiteX139" fmla="*/ 11802163 w 12216997"/>
              <a:gd name="connsiteY139" fmla="*/ 5325521 h 6784964"/>
              <a:gd name="connsiteX140" fmla="*/ 11808350 w 12216997"/>
              <a:gd name="connsiteY140" fmla="*/ 5337022 h 6784964"/>
              <a:gd name="connsiteX141" fmla="*/ 11814368 w 12216997"/>
              <a:gd name="connsiteY141" fmla="*/ 5348819 h 6784964"/>
              <a:gd name="connsiteX142" fmla="*/ 11820018 w 12216997"/>
              <a:gd name="connsiteY142" fmla="*/ 5360602 h 6784964"/>
              <a:gd name="connsiteX143" fmla="*/ 11825124 w 12216997"/>
              <a:gd name="connsiteY143" fmla="*/ 5372669 h 6784964"/>
              <a:gd name="connsiteX144" fmla="*/ 11830005 w 12216997"/>
              <a:gd name="connsiteY144" fmla="*/ 5384800 h 6784964"/>
              <a:gd name="connsiteX145" fmla="*/ 11832160 w 12216997"/>
              <a:gd name="connsiteY145" fmla="*/ 5391198 h 6784964"/>
              <a:gd name="connsiteX146" fmla="*/ 11834544 w 12216997"/>
              <a:gd name="connsiteY146" fmla="*/ 5397528 h 6784964"/>
              <a:gd name="connsiteX147" fmla="*/ 11836557 w 12216997"/>
              <a:gd name="connsiteY147" fmla="*/ 5403844 h 6784964"/>
              <a:gd name="connsiteX148" fmla="*/ 11838711 w 12216997"/>
              <a:gd name="connsiteY148" fmla="*/ 5410240 h 6784964"/>
              <a:gd name="connsiteX149" fmla="*/ 11840641 w 12216997"/>
              <a:gd name="connsiteY149" fmla="*/ 5416705 h 6784964"/>
              <a:gd name="connsiteX150" fmla="*/ 11842340 w 12216997"/>
              <a:gd name="connsiteY150" fmla="*/ 5423236 h 6784964"/>
              <a:gd name="connsiteX151" fmla="*/ 11844268 w 12216997"/>
              <a:gd name="connsiteY151" fmla="*/ 5429699 h 6784964"/>
              <a:gd name="connsiteX152" fmla="*/ 11845827 w 12216997"/>
              <a:gd name="connsiteY152" fmla="*/ 5436148 h 6784964"/>
              <a:gd name="connsiteX153" fmla="*/ 11847387 w 12216997"/>
              <a:gd name="connsiteY153" fmla="*/ 5442597 h 6784964"/>
              <a:gd name="connsiteX154" fmla="*/ 11848774 w 12216997"/>
              <a:gd name="connsiteY154" fmla="*/ 5449344 h 6784964"/>
              <a:gd name="connsiteX155" fmla="*/ 11850105 w 12216997"/>
              <a:gd name="connsiteY155" fmla="*/ 5455861 h 6784964"/>
              <a:gd name="connsiteX156" fmla="*/ 11851351 w 12216997"/>
              <a:gd name="connsiteY156" fmla="*/ 5462526 h 6784964"/>
              <a:gd name="connsiteX157" fmla="*/ 11852369 w 12216997"/>
              <a:gd name="connsiteY157" fmla="*/ 5469257 h 6784964"/>
              <a:gd name="connsiteX158" fmla="*/ 11853474 w 12216997"/>
              <a:gd name="connsiteY158" fmla="*/ 5475841 h 6784964"/>
              <a:gd name="connsiteX159" fmla="*/ 11854351 w 12216997"/>
              <a:gd name="connsiteY159" fmla="*/ 5482491 h 6784964"/>
              <a:gd name="connsiteX160" fmla="*/ 11855284 w 12216997"/>
              <a:gd name="connsiteY160" fmla="*/ 5489370 h 6784964"/>
              <a:gd name="connsiteX161" fmla="*/ 11855792 w 12216997"/>
              <a:gd name="connsiteY161" fmla="*/ 5496006 h 6784964"/>
              <a:gd name="connsiteX162" fmla="*/ 11856585 w 12216997"/>
              <a:gd name="connsiteY162" fmla="*/ 5502805 h 6784964"/>
              <a:gd name="connsiteX163" fmla="*/ 11856779 w 12216997"/>
              <a:gd name="connsiteY163" fmla="*/ 5509656 h 6784964"/>
              <a:gd name="connsiteX164" fmla="*/ 11857429 w 12216997"/>
              <a:gd name="connsiteY164" fmla="*/ 5516372 h 6784964"/>
              <a:gd name="connsiteX165" fmla="*/ 11857483 w 12216997"/>
              <a:gd name="connsiteY165" fmla="*/ 5523142 h 6784964"/>
              <a:gd name="connsiteX166" fmla="*/ 11857591 w 12216997"/>
              <a:gd name="connsiteY166" fmla="*/ 5530141 h 6784964"/>
              <a:gd name="connsiteX167" fmla="*/ 11857645 w 12216997"/>
              <a:gd name="connsiteY167" fmla="*/ 5536910 h 6784964"/>
              <a:gd name="connsiteX168" fmla="*/ 11857612 w 12216997"/>
              <a:gd name="connsiteY168" fmla="*/ 5543829 h 6784964"/>
              <a:gd name="connsiteX169" fmla="*/ 11857211 w 12216997"/>
              <a:gd name="connsiteY169" fmla="*/ 5550732 h 6784964"/>
              <a:gd name="connsiteX170" fmla="*/ 11856811 w 12216997"/>
              <a:gd name="connsiteY170" fmla="*/ 5557634 h 6784964"/>
              <a:gd name="connsiteX171" fmla="*/ 11856551 w 12216997"/>
              <a:gd name="connsiteY171" fmla="*/ 5564619 h 6784964"/>
              <a:gd name="connsiteX172" fmla="*/ 11855781 w 12216997"/>
              <a:gd name="connsiteY172" fmla="*/ 5571508 h 6784964"/>
              <a:gd name="connsiteX173" fmla="*/ 11855154 w 12216997"/>
              <a:gd name="connsiteY173" fmla="*/ 5578478 h 6784964"/>
              <a:gd name="connsiteX174" fmla="*/ 11854297 w 12216997"/>
              <a:gd name="connsiteY174" fmla="*/ 5585515 h 6784964"/>
              <a:gd name="connsiteX175" fmla="*/ 11853386 w 12216997"/>
              <a:gd name="connsiteY175" fmla="*/ 5592322 h 6784964"/>
              <a:gd name="connsiteX176" fmla="*/ 11852161 w 12216997"/>
              <a:gd name="connsiteY176" fmla="*/ 5599344 h 6784964"/>
              <a:gd name="connsiteX177" fmla="*/ 11851079 w 12216997"/>
              <a:gd name="connsiteY177" fmla="*/ 5606447 h 6784964"/>
              <a:gd name="connsiteX178" fmla="*/ 11849628 w 12216997"/>
              <a:gd name="connsiteY178" fmla="*/ 5613536 h 6784964"/>
              <a:gd name="connsiteX179" fmla="*/ 11848261 w 12216997"/>
              <a:gd name="connsiteY179" fmla="*/ 5620477 h 6784964"/>
              <a:gd name="connsiteX180" fmla="*/ 11846896 w 12216997"/>
              <a:gd name="connsiteY180" fmla="*/ 5627419 h 6784964"/>
              <a:gd name="connsiteX181" fmla="*/ 11845075 w 12216997"/>
              <a:gd name="connsiteY181" fmla="*/ 5634493 h 6784964"/>
              <a:gd name="connsiteX182" fmla="*/ 11843198 w 12216997"/>
              <a:gd name="connsiteY182" fmla="*/ 5641337 h 6784964"/>
              <a:gd name="connsiteX183" fmla="*/ 11841238 w 12216997"/>
              <a:gd name="connsiteY183" fmla="*/ 5648329 h 6784964"/>
              <a:gd name="connsiteX184" fmla="*/ 11839416 w 12216997"/>
              <a:gd name="connsiteY184" fmla="*/ 5655404 h 6784964"/>
              <a:gd name="connsiteX185" fmla="*/ 11837085 w 12216997"/>
              <a:gd name="connsiteY185" fmla="*/ 5662382 h 6784964"/>
              <a:gd name="connsiteX186" fmla="*/ 11834841 w 12216997"/>
              <a:gd name="connsiteY186" fmla="*/ 5669211 h 6784964"/>
              <a:gd name="connsiteX187" fmla="*/ 11832369 w 12216997"/>
              <a:gd name="connsiteY187" fmla="*/ 5676108 h 6784964"/>
              <a:gd name="connsiteX188" fmla="*/ 11829896 w 12216997"/>
              <a:gd name="connsiteY188" fmla="*/ 5683003 h 6784964"/>
              <a:gd name="connsiteX189" fmla="*/ 11827197 w 12216997"/>
              <a:gd name="connsiteY189" fmla="*/ 5689967 h 6784964"/>
              <a:gd name="connsiteX190" fmla="*/ 11824497 w 12216997"/>
              <a:gd name="connsiteY190" fmla="*/ 5696930 h 6784964"/>
              <a:gd name="connsiteX191" fmla="*/ 11821514 w 12216997"/>
              <a:gd name="connsiteY191" fmla="*/ 5703730 h 6784964"/>
              <a:gd name="connsiteX192" fmla="*/ 11818531 w 12216997"/>
              <a:gd name="connsiteY192" fmla="*/ 5710530 h 6784964"/>
              <a:gd name="connsiteX193" fmla="*/ 11815407 w 12216997"/>
              <a:gd name="connsiteY193" fmla="*/ 5717248 h 6784964"/>
              <a:gd name="connsiteX194" fmla="*/ 11812141 w 12216997"/>
              <a:gd name="connsiteY194" fmla="*/ 5723884 h 6784964"/>
              <a:gd name="connsiteX195" fmla="*/ 11808705 w 12216997"/>
              <a:gd name="connsiteY195" fmla="*/ 5730819 h 6784964"/>
              <a:gd name="connsiteX196" fmla="*/ 11805212 w 12216997"/>
              <a:gd name="connsiteY196" fmla="*/ 5737523 h 6784964"/>
              <a:gd name="connsiteX197" fmla="*/ 11801491 w 12216997"/>
              <a:gd name="connsiteY197" fmla="*/ 5744292 h 6784964"/>
              <a:gd name="connsiteX198" fmla="*/ 11797716 w 12216997"/>
              <a:gd name="connsiteY198" fmla="*/ 5750833 h 6784964"/>
              <a:gd name="connsiteX199" fmla="*/ 11793854 w 12216997"/>
              <a:gd name="connsiteY199" fmla="*/ 5757521 h 6784964"/>
              <a:gd name="connsiteX200" fmla="*/ 11789623 w 12216997"/>
              <a:gd name="connsiteY200" fmla="*/ 5764196 h 6784964"/>
              <a:gd name="connsiteX201" fmla="*/ 11785478 w 12216997"/>
              <a:gd name="connsiteY201" fmla="*/ 5770719 h 6784964"/>
              <a:gd name="connsiteX202" fmla="*/ 11781106 w 12216997"/>
              <a:gd name="connsiteY202" fmla="*/ 5777312 h 6784964"/>
              <a:gd name="connsiteX203" fmla="*/ 11776734 w 12216997"/>
              <a:gd name="connsiteY203" fmla="*/ 5783905 h 6784964"/>
              <a:gd name="connsiteX204" fmla="*/ 11772222 w 12216997"/>
              <a:gd name="connsiteY204" fmla="*/ 5790416 h 6784964"/>
              <a:gd name="connsiteX205" fmla="*/ 11767510 w 12216997"/>
              <a:gd name="connsiteY205" fmla="*/ 5796614 h 6784964"/>
              <a:gd name="connsiteX206" fmla="*/ 11762486 w 12216997"/>
              <a:gd name="connsiteY206" fmla="*/ 5803028 h 6784964"/>
              <a:gd name="connsiteX207" fmla="*/ 11757690 w 12216997"/>
              <a:gd name="connsiteY207" fmla="*/ 5809375 h 6784964"/>
              <a:gd name="connsiteX208" fmla="*/ 11752525 w 12216997"/>
              <a:gd name="connsiteY208" fmla="*/ 5815708 h 6784964"/>
              <a:gd name="connsiteX209" fmla="*/ 11747162 w 12216997"/>
              <a:gd name="connsiteY209" fmla="*/ 5821728 h 6784964"/>
              <a:gd name="connsiteX210" fmla="*/ 11741572 w 12216997"/>
              <a:gd name="connsiteY210" fmla="*/ 5827816 h 6784964"/>
              <a:gd name="connsiteX211" fmla="*/ 11735786 w 12216997"/>
              <a:gd name="connsiteY211" fmla="*/ 5833591 h 6784964"/>
              <a:gd name="connsiteX212" fmla="*/ 11730226 w 12216997"/>
              <a:gd name="connsiteY212" fmla="*/ 5839299 h 6784964"/>
              <a:gd name="connsiteX213" fmla="*/ 11724297 w 12216997"/>
              <a:gd name="connsiteY213" fmla="*/ 5844993 h 6784964"/>
              <a:gd name="connsiteX214" fmla="*/ 11718370 w 12216997"/>
              <a:gd name="connsiteY214" fmla="*/ 5850686 h 6784964"/>
              <a:gd name="connsiteX215" fmla="*/ 11712299 w 12216997"/>
              <a:gd name="connsiteY215" fmla="*/ 5856299 h 6784964"/>
              <a:gd name="connsiteX216" fmla="*/ 11706174 w 12216997"/>
              <a:gd name="connsiteY216" fmla="*/ 5861680 h 6784964"/>
              <a:gd name="connsiteX217" fmla="*/ 11700048 w 12216997"/>
              <a:gd name="connsiteY217" fmla="*/ 5867062 h 6784964"/>
              <a:gd name="connsiteX218" fmla="*/ 11693553 w 12216997"/>
              <a:gd name="connsiteY218" fmla="*/ 5872429 h 6784964"/>
              <a:gd name="connsiteX219" fmla="*/ 11687144 w 12216997"/>
              <a:gd name="connsiteY219" fmla="*/ 5877647 h 6784964"/>
              <a:gd name="connsiteX220" fmla="*/ 11680680 w 12216997"/>
              <a:gd name="connsiteY220" fmla="*/ 5882634 h 6784964"/>
              <a:gd name="connsiteX221" fmla="*/ 11674074 w 12216997"/>
              <a:gd name="connsiteY221" fmla="*/ 5887541 h 6784964"/>
              <a:gd name="connsiteX222" fmla="*/ 11667241 w 12216997"/>
              <a:gd name="connsiteY222" fmla="*/ 5892515 h 6784964"/>
              <a:gd name="connsiteX223" fmla="*/ 11660352 w 12216997"/>
              <a:gd name="connsiteY223" fmla="*/ 5897257 h 6784964"/>
              <a:gd name="connsiteX224" fmla="*/ 11653605 w 12216997"/>
              <a:gd name="connsiteY224" fmla="*/ 5902081 h 6784964"/>
              <a:gd name="connsiteX225" fmla="*/ 11646433 w 12216997"/>
              <a:gd name="connsiteY225" fmla="*/ 5906660 h 6784964"/>
              <a:gd name="connsiteX226" fmla="*/ 11639488 w 12216997"/>
              <a:gd name="connsiteY226" fmla="*/ 5911174 h 6784964"/>
              <a:gd name="connsiteX227" fmla="*/ 11632176 w 12216997"/>
              <a:gd name="connsiteY227" fmla="*/ 5915672 h 6784964"/>
              <a:gd name="connsiteX228" fmla="*/ 11624948 w 12216997"/>
              <a:gd name="connsiteY228" fmla="*/ 5920021 h 6784964"/>
              <a:gd name="connsiteX229" fmla="*/ 11617438 w 12216997"/>
              <a:gd name="connsiteY229" fmla="*/ 5924206 h 6784964"/>
              <a:gd name="connsiteX230" fmla="*/ 11610240 w 12216997"/>
              <a:gd name="connsiteY230" fmla="*/ 5928177 h 6784964"/>
              <a:gd name="connsiteX231" fmla="*/ 11602675 w 12216997"/>
              <a:gd name="connsiteY231" fmla="*/ 5932131 h 6784964"/>
              <a:gd name="connsiteX232" fmla="*/ 11595109 w 12216997"/>
              <a:gd name="connsiteY232" fmla="*/ 5936087 h 6784964"/>
              <a:gd name="connsiteX233" fmla="*/ 11587260 w 12216997"/>
              <a:gd name="connsiteY233" fmla="*/ 5939880 h 6784964"/>
              <a:gd name="connsiteX234" fmla="*/ 11579353 w 12216997"/>
              <a:gd name="connsiteY234" fmla="*/ 5943441 h 6784964"/>
              <a:gd name="connsiteX235" fmla="*/ 11571591 w 12216997"/>
              <a:gd name="connsiteY235" fmla="*/ 5947085 h 6784964"/>
              <a:gd name="connsiteX236" fmla="*/ 11563717 w 12216997"/>
              <a:gd name="connsiteY236" fmla="*/ 5950267 h 6784964"/>
              <a:gd name="connsiteX237" fmla="*/ 11555528 w 12216997"/>
              <a:gd name="connsiteY237" fmla="*/ 5953665 h 6784964"/>
              <a:gd name="connsiteX238" fmla="*/ 11547569 w 12216997"/>
              <a:gd name="connsiteY238" fmla="*/ 5956997 h 6784964"/>
              <a:gd name="connsiteX239" fmla="*/ 11539411 w 12216997"/>
              <a:gd name="connsiteY239" fmla="*/ 5960016 h 6784964"/>
              <a:gd name="connsiteX240" fmla="*/ 11530969 w 12216997"/>
              <a:gd name="connsiteY240" fmla="*/ 5962872 h 6784964"/>
              <a:gd name="connsiteX241" fmla="*/ 11522757 w 12216997"/>
              <a:gd name="connsiteY241" fmla="*/ 5965661 h 6784964"/>
              <a:gd name="connsiteX242" fmla="*/ 11514174 w 12216997"/>
              <a:gd name="connsiteY242" fmla="*/ 5968435 h 6784964"/>
              <a:gd name="connsiteX243" fmla="*/ 11505450 w 12216997"/>
              <a:gd name="connsiteY243" fmla="*/ 5971128 h 6784964"/>
              <a:gd name="connsiteX244" fmla="*/ 11496726 w 12216997"/>
              <a:gd name="connsiteY244" fmla="*/ 5973821 h 6784964"/>
              <a:gd name="connsiteX245" fmla="*/ 11487947 w 12216997"/>
              <a:gd name="connsiteY245" fmla="*/ 5976283 h 6784964"/>
              <a:gd name="connsiteX246" fmla="*/ 11479169 w 12216997"/>
              <a:gd name="connsiteY246" fmla="*/ 5978745 h 6784964"/>
              <a:gd name="connsiteX247" fmla="*/ 11470333 w 12216997"/>
              <a:gd name="connsiteY247" fmla="*/ 5980977 h 6784964"/>
              <a:gd name="connsiteX248" fmla="*/ 11461271 w 12216997"/>
              <a:gd name="connsiteY248" fmla="*/ 5983275 h 6784964"/>
              <a:gd name="connsiteX249" fmla="*/ 11452153 w 12216997"/>
              <a:gd name="connsiteY249" fmla="*/ 5985344 h 6784964"/>
              <a:gd name="connsiteX250" fmla="*/ 11443120 w 12216997"/>
              <a:gd name="connsiteY250" fmla="*/ 5987264 h 6784964"/>
              <a:gd name="connsiteX251" fmla="*/ 11433861 w 12216997"/>
              <a:gd name="connsiteY251" fmla="*/ 5989251 h 6784964"/>
              <a:gd name="connsiteX252" fmla="*/ 11424688 w 12216997"/>
              <a:gd name="connsiteY252" fmla="*/ 5991090 h 6784964"/>
              <a:gd name="connsiteX253" fmla="*/ 11415372 w 12216997"/>
              <a:gd name="connsiteY253" fmla="*/ 5992845 h 6784964"/>
              <a:gd name="connsiteX254" fmla="*/ 11406088 w 12216997"/>
              <a:gd name="connsiteY254" fmla="*/ 5994223 h 6784964"/>
              <a:gd name="connsiteX255" fmla="*/ 11396490 w 12216997"/>
              <a:gd name="connsiteY255" fmla="*/ 5995816 h 6784964"/>
              <a:gd name="connsiteX256" fmla="*/ 11387062 w 12216997"/>
              <a:gd name="connsiteY256" fmla="*/ 5997112 h 6784964"/>
              <a:gd name="connsiteX257" fmla="*/ 11377496 w 12216997"/>
              <a:gd name="connsiteY257" fmla="*/ 5998327 h 6784964"/>
              <a:gd name="connsiteX258" fmla="*/ 11367926 w 12216997"/>
              <a:gd name="connsiteY258" fmla="*/ 5999540 h 6784964"/>
              <a:gd name="connsiteX259" fmla="*/ 11358304 w 12216997"/>
              <a:gd name="connsiteY259" fmla="*/ 6000524 h 6784964"/>
              <a:gd name="connsiteX260" fmla="*/ 11348765 w 12216997"/>
              <a:gd name="connsiteY260" fmla="*/ 6001359 h 6784964"/>
              <a:gd name="connsiteX261" fmla="*/ 11339001 w 12216997"/>
              <a:gd name="connsiteY261" fmla="*/ 6002261 h 6784964"/>
              <a:gd name="connsiteX262" fmla="*/ 11329179 w 12216997"/>
              <a:gd name="connsiteY262" fmla="*/ 6002933 h 6784964"/>
              <a:gd name="connsiteX263" fmla="*/ 11319531 w 12216997"/>
              <a:gd name="connsiteY263" fmla="*/ 6003308 h 6784964"/>
              <a:gd name="connsiteX264" fmla="*/ 11309653 w 12216997"/>
              <a:gd name="connsiteY264" fmla="*/ 6003749 h 6784964"/>
              <a:gd name="connsiteX265" fmla="*/ 11299635 w 12216997"/>
              <a:gd name="connsiteY265" fmla="*/ 6004109 h 6784964"/>
              <a:gd name="connsiteX266" fmla="*/ 11289930 w 12216997"/>
              <a:gd name="connsiteY266" fmla="*/ 6004254 h 6784964"/>
              <a:gd name="connsiteX267" fmla="*/ 11279943 w 12216997"/>
              <a:gd name="connsiteY267" fmla="*/ 6004234 h 6784964"/>
              <a:gd name="connsiteX268" fmla="*/ 11270041 w 12216997"/>
              <a:gd name="connsiteY268" fmla="*/ 6004067 h 6784964"/>
              <a:gd name="connsiteX269" fmla="*/ 11259997 w 12216997"/>
              <a:gd name="connsiteY269" fmla="*/ 6003816 h 6784964"/>
              <a:gd name="connsiteX270" fmla="*/ 11249953 w 12216997"/>
              <a:gd name="connsiteY270" fmla="*/ 6003567 h 6784964"/>
              <a:gd name="connsiteX271" fmla="*/ 11239940 w 12216997"/>
              <a:gd name="connsiteY271" fmla="*/ 6002938 h 6784964"/>
              <a:gd name="connsiteX272" fmla="*/ 11229842 w 12216997"/>
              <a:gd name="connsiteY272" fmla="*/ 6002459 h 6784964"/>
              <a:gd name="connsiteX273" fmla="*/ 11208737 w 12216997"/>
              <a:gd name="connsiteY273" fmla="*/ 6000778 h 6784964"/>
              <a:gd name="connsiteX274" fmla="*/ 11187665 w 12216997"/>
              <a:gd name="connsiteY274" fmla="*/ 5998719 h 6784964"/>
              <a:gd name="connsiteX275" fmla="*/ 11166621 w 12216997"/>
              <a:gd name="connsiteY275" fmla="*/ 5996282 h 6784964"/>
              <a:gd name="connsiteX276" fmla="*/ 11145382 w 12216997"/>
              <a:gd name="connsiteY276" fmla="*/ 5993531 h 6784964"/>
              <a:gd name="connsiteX277" fmla="*/ 11124313 w 12216997"/>
              <a:gd name="connsiteY277" fmla="*/ 5990484 h 6784964"/>
              <a:gd name="connsiteX278" fmla="*/ 11103274 w 12216997"/>
              <a:gd name="connsiteY278" fmla="*/ 5987057 h 6784964"/>
              <a:gd name="connsiteX279" fmla="*/ 11082353 w 12216997"/>
              <a:gd name="connsiteY279" fmla="*/ 5983103 h 6784964"/>
              <a:gd name="connsiteX280" fmla="*/ 11061289 w 12216997"/>
              <a:gd name="connsiteY280" fmla="*/ 5979067 h 6784964"/>
              <a:gd name="connsiteX281" fmla="*/ 11040538 w 12216997"/>
              <a:gd name="connsiteY281" fmla="*/ 5974817 h 6784964"/>
              <a:gd name="connsiteX282" fmla="*/ 11019535 w 12216997"/>
              <a:gd name="connsiteY282" fmla="*/ 5970022 h 6784964"/>
              <a:gd name="connsiteX283" fmla="*/ 10999072 w 12216997"/>
              <a:gd name="connsiteY283" fmla="*/ 5964946 h 6784964"/>
              <a:gd name="connsiteX284" fmla="*/ 10978326 w 12216997"/>
              <a:gd name="connsiteY284" fmla="*/ 5959707 h 6784964"/>
              <a:gd name="connsiteX285" fmla="*/ 10957837 w 12216997"/>
              <a:gd name="connsiteY285" fmla="*/ 5954022 h 6784964"/>
              <a:gd name="connsiteX286" fmla="*/ 10937434 w 12216997"/>
              <a:gd name="connsiteY286" fmla="*/ 5948188 h 6784964"/>
              <a:gd name="connsiteX287" fmla="*/ 10917203 w 12216997"/>
              <a:gd name="connsiteY287" fmla="*/ 5942057 h 6784964"/>
              <a:gd name="connsiteX288" fmla="*/ 10897284 w 12216997"/>
              <a:gd name="connsiteY288" fmla="*/ 5935709 h 6784964"/>
              <a:gd name="connsiteX289" fmla="*/ 10877254 w 12216997"/>
              <a:gd name="connsiteY289" fmla="*/ 5928902 h 6784964"/>
              <a:gd name="connsiteX290" fmla="*/ 10857680 w 12216997"/>
              <a:gd name="connsiteY290" fmla="*/ 5921961 h 6784964"/>
              <a:gd name="connsiteX291" fmla="*/ 10838049 w 12216997"/>
              <a:gd name="connsiteY291" fmla="*/ 5914788 h 6784964"/>
              <a:gd name="connsiteX292" fmla="*/ 10818819 w 12216997"/>
              <a:gd name="connsiteY292" fmla="*/ 5907252 h 6784964"/>
              <a:gd name="connsiteX293" fmla="*/ 10799727 w 12216997"/>
              <a:gd name="connsiteY293" fmla="*/ 5899798 h 6784964"/>
              <a:gd name="connsiteX294" fmla="*/ 10780839 w 12216997"/>
              <a:gd name="connsiteY294" fmla="*/ 5891668 h 6784964"/>
              <a:gd name="connsiteX295" fmla="*/ 10762320 w 12216997"/>
              <a:gd name="connsiteY295" fmla="*/ 5883552 h 6784964"/>
              <a:gd name="connsiteX296" fmla="*/ 10743972 w 12216997"/>
              <a:gd name="connsiteY296" fmla="*/ 5875138 h 6784964"/>
              <a:gd name="connsiteX297" fmla="*/ 10725908 w 12216997"/>
              <a:gd name="connsiteY297" fmla="*/ 5866889 h 6784964"/>
              <a:gd name="connsiteX298" fmla="*/ 10708044 w 12216997"/>
              <a:gd name="connsiteY298" fmla="*/ 5857963 h 6784964"/>
              <a:gd name="connsiteX299" fmla="*/ 10690550 w 12216997"/>
              <a:gd name="connsiteY299" fmla="*/ 5849051 h 6784964"/>
              <a:gd name="connsiteX300" fmla="*/ 10673368 w 12216997"/>
              <a:gd name="connsiteY300" fmla="*/ 5839924 h 6784964"/>
              <a:gd name="connsiteX301" fmla="*/ 10656642 w 12216997"/>
              <a:gd name="connsiteY301" fmla="*/ 5830664 h 6784964"/>
              <a:gd name="connsiteX302" fmla="*/ 10640088 w 12216997"/>
              <a:gd name="connsiteY302" fmla="*/ 5821106 h 6784964"/>
              <a:gd name="connsiteX303" fmla="*/ 10623987 w 12216997"/>
              <a:gd name="connsiteY303" fmla="*/ 5811415 h 6784964"/>
              <a:gd name="connsiteX304" fmla="*/ 10615415 w 12216997"/>
              <a:gd name="connsiteY304" fmla="*/ 5806144 h 6784964"/>
              <a:gd name="connsiteX305" fmla="*/ 10611444 w 12216997"/>
              <a:gd name="connsiteY305" fmla="*/ 5814449 h 6784964"/>
              <a:gd name="connsiteX306" fmla="*/ 10605141 w 12216997"/>
              <a:gd name="connsiteY306" fmla="*/ 5826492 h 6784964"/>
              <a:gd name="connsiteX307" fmla="*/ 10598666 w 12216997"/>
              <a:gd name="connsiteY307" fmla="*/ 5838520 h 6784964"/>
              <a:gd name="connsiteX308" fmla="*/ 10591726 w 12216997"/>
              <a:gd name="connsiteY308" fmla="*/ 5850011 h 6784964"/>
              <a:gd name="connsiteX309" fmla="*/ 10584786 w 12216997"/>
              <a:gd name="connsiteY309" fmla="*/ 5861504 h 6784964"/>
              <a:gd name="connsiteX310" fmla="*/ 10577362 w 12216997"/>
              <a:gd name="connsiteY310" fmla="*/ 5872621 h 6784964"/>
              <a:gd name="connsiteX311" fmla="*/ 10569784 w 12216997"/>
              <a:gd name="connsiteY311" fmla="*/ 5883561 h 6784964"/>
              <a:gd name="connsiteX312" fmla="*/ 10561909 w 12216997"/>
              <a:gd name="connsiteY312" fmla="*/ 5893980 h 6784964"/>
              <a:gd name="connsiteX313" fmla="*/ 10553693 w 12216997"/>
              <a:gd name="connsiteY313" fmla="*/ 5904368 h 6784964"/>
              <a:gd name="connsiteX314" fmla="*/ 10545337 w 12216997"/>
              <a:gd name="connsiteY314" fmla="*/ 5914413 h 6784964"/>
              <a:gd name="connsiteX315" fmla="*/ 10536499 w 12216997"/>
              <a:gd name="connsiteY315" fmla="*/ 5924086 h 6784964"/>
              <a:gd name="connsiteX316" fmla="*/ 10527504 w 12216997"/>
              <a:gd name="connsiteY316" fmla="*/ 5933579 h 6784964"/>
              <a:gd name="connsiteX317" fmla="*/ 10522588 w 12216997"/>
              <a:gd name="connsiteY317" fmla="*/ 5938205 h 6784964"/>
              <a:gd name="connsiteX318" fmla="*/ 10517827 w 12216997"/>
              <a:gd name="connsiteY318" fmla="*/ 5943009 h 6784964"/>
              <a:gd name="connsiteX319" fmla="*/ 10512925 w 12216997"/>
              <a:gd name="connsiteY319" fmla="*/ 5947471 h 6784964"/>
              <a:gd name="connsiteX320" fmla="*/ 10508009 w 12216997"/>
              <a:gd name="connsiteY320" fmla="*/ 5952097 h 6784964"/>
              <a:gd name="connsiteX321" fmla="*/ 10502938 w 12216997"/>
              <a:gd name="connsiteY321" fmla="*/ 5956543 h 6784964"/>
              <a:gd name="connsiteX322" fmla="*/ 10497710 w 12216997"/>
              <a:gd name="connsiteY322" fmla="*/ 5960811 h 6784964"/>
              <a:gd name="connsiteX323" fmla="*/ 10492638 w 12216997"/>
              <a:gd name="connsiteY323" fmla="*/ 5965258 h 6784964"/>
              <a:gd name="connsiteX324" fmla="*/ 10487425 w 12216997"/>
              <a:gd name="connsiteY324" fmla="*/ 5969363 h 6784964"/>
              <a:gd name="connsiteX325" fmla="*/ 10482212 w 12216997"/>
              <a:gd name="connsiteY325" fmla="*/ 5973469 h 6784964"/>
              <a:gd name="connsiteX326" fmla="*/ 10476659 w 12216997"/>
              <a:gd name="connsiteY326" fmla="*/ 5977541 h 6784964"/>
              <a:gd name="connsiteX327" fmla="*/ 10471290 w 12216997"/>
              <a:gd name="connsiteY327" fmla="*/ 5981468 h 6784964"/>
              <a:gd name="connsiteX328" fmla="*/ 10465750 w 12216997"/>
              <a:gd name="connsiteY328" fmla="*/ 5985378 h 6784964"/>
              <a:gd name="connsiteX329" fmla="*/ 10460056 w 12216997"/>
              <a:gd name="connsiteY329" fmla="*/ 5989110 h 6784964"/>
              <a:gd name="connsiteX330" fmla="*/ 10454532 w 12216997"/>
              <a:gd name="connsiteY330" fmla="*/ 5992858 h 6784964"/>
              <a:gd name="connsiteX331" fmla="*/ 10448853 w 12216997"/>
              <a:gd name="connsiteY331" fmla="*/ 5996427 h 6784964"/>
              <a:gd name="connsiteX332" fmla="*/ 10442987 w 12216997"/>
              <a:gd name="connsiteY332" fmla="*/ 6000142 h 6784964"/>
              <a:gd name="connsiteX333" fmla="*/ 10437169 w 12216997"/>
              <a:gd name="connsiteY333" fmla="*/ 6003371 h 6784964"/>
              <a:gd name="connsiteX334" fmla="*/ 10431318 w 12216997"/>
              <a:gd name="connsiteY334" fmla="*/ 6006923 h 6784964"/>
              <a:gd name="connsiteX335" fmla="*/ 10425171 w 12216997"/>
              <a:gd name="connsiteY335" fmla="*/ 6009957 h 6784964"/>
              <a:gd name="connsiteX336" fmla="*/ 10419338 w 12216997"/>
              <a:gd name="connsiteY336" fmla="*/ 6013347 h 6784964"/>
              <a:gd name="connsiteX337" fmla="*/ 10413206 w 12216997"/>
              <a:gd name="connsiteY337" fmla="*/ 6016217 h 6784964"/>
              <a:gd name="connsiteX338" fmla="*/ 10406889 w 12216997"/>
              <a:gd name="connsiteY338" fmla="*/ 6019233 h 6784964"/>
              <a:gd name="connsiteX339" fmla="*/ 10400758 w 12216997"/>
              <a:gd name="connsiteY339" fmla="*/ 6022104 h 6784964"/>
              <a:gd name="connsiteX340" fmla="*/ 10394456 w 12216997"/>
              <a:gd name="connsiteY340" fmla="*/ 6024959 h 6784964"/>
              <a:gd name="connsiteX341" fmla="*/ 10388014 w 12216997"/>
              <a:gd name="connsiteY341" fmla="*/ 6027471 h 6784964"/>
              <a:gd name="connsiteX342" fmla="*/ 10381572 w 12216997"/>
              <a:gd name="connsiteY342" fmla="*/ 6029984 h 6784964"/>
              <a:gd name="connsiteX343" fmla="*/ 10375115 w 12216997"/>
              <a:gd name="connsiteY343" fmla="*/ 6032660 h 6784964"/>
              <a:gd name="connsiteX344" fmla="*/ 10368534 w 12216997"/>
              <a:gd name="connsiteY344" fmla="*/ 6034830 h 6784964"/>
              <a:gd name="connsiteX345" fmla="*/ 10361935 w 12216997"/>
              <a:gd name="connsiteY345" fmla="*/ 6037165 h 6784964"/>
              <a:gd name="connsiteX346" fmla="*/ 10355182 w 12216997"/>
              <a:gd name="connsiteY346" fmla="*/ 6039320 h 6784964"/>
              <a:gd name="connsiteX347" fmla="*/ 10348615 w 12216997"/>
              <a:gd name="connsiteY347" fmla="*/ 6041329 h 6784964"/>
              <a:gd name="connsiteX348" fmla="*/ 10341722 w 12216997"/>
              <a:gd name="connsiteY348" fmla="*/ 6043142 h 6784964"/>
              <a:gd name="connsiteX349" fmla="*/ 10334812 w 12216997"/>
              <a:gd name="connsiteY349" fmla="*/ 6045120 h 6784964"/>
              <a:gd name="connsiteX350" fmla="*/ 10327763 w 12216997"/>
              <a:gd name="connsiteY350" fmla="*/ 6046755 h 6784964"/>
              <a:gd name="connsiteX351" fmla="*/ 10320885 w 12216997"/>
              <a:gd name="connsiteY351" fmla="*/ 6048406 h 6784964"/>
              <a:gd name="connsiteX352" fmla="*/ 10314007 w 12216997"/>
              <a:gd name="connsiteY352" fmla="*/ 6050057 h 6784964"/>
              <a:gd name="connsiteX353" fmla="*/ 10306818 w 12216997"/>
              <a:gd name="connsiteY353" fmla="*/ 6051352 h 6784964"/>
              <a:gd name="connsiteX354" fmla="*/ 10299815 w 12216997"/>
              <a:gd name="connsiteY354" fmla="*/ 6052499 h 6784964"/>
              <a:gd name="connsiteX355" fmla="*/ 10292641 w 12216997"/>
              <a:gd name="connsiteY355" fmla="*/ 6053630 h 6784964"/>
              <a:gd name="connsiteX356" fmla="*/ 10285450 w 12216997"/>
              <a:gd name="connsiteY356" fmla="*/ 6054924 h 6784964"/>
              <a:gd name="connsiteX357" fmla="*/ 10278136 w 12216997"/>
              <a:gd name="connsiteY357" fmla="*/ 6055713 h 6784964"/>
              <a:gd name="connsiteX358" fmla="*/ 10270992 w 12216997"/>
              <a:gd name="connsiteY358" fmla="*/ 6056519 h 6784964"/>
              <a:gd name="connsiteX359" fmla="*/ 10263694 w 12216997"/>
              <a:gd name="connsiteY359" fmla="*/ 6057147 h 6784964"/>
              <a:gd name="connsiteX360" fmla="*/ 10256394 w 12216997"/>
              <a:gd name="connsiteY360" fmla="*/ 6057774 h 6784964"/>
              <a:gd name="connsiteX361" fmla="*/ 10248940 w 12216997"/>
              <a:gd name="connsiteY361" fmla="*/ 6058221 h 6784964"/>
              <a:gd name="connsiteX362" fmla="*/ 10241484 w 12216997"/>
              <a:gd name="connsiteY362" fmla="*/ 6058670 h 6784964"/>
              <a:gd name="connsiteX363" fmla="*/ 10234061 w 12216997"/>
              <a:gd name="connsiteY363" fmla="*/ 6058793 h 6784964"/>
              <a:gd name="connsiteX364" fmla="*/ 10226637 w 12216997"/>
              <a:gd name="connsiteY364" fmla="*/ 6058916 h 6784964"/>
              <a:gd name="connsiteX365" fmla="*/ 10219227 w 12216997"/>
              <a:gd name="connsiteY365" fmla="*/ 6058877 h 6784964"/>
              <a:gd name="connsiteX366" fmla="*/ 10211833 w 12216997"/>
              <a:gd name="connsiteY366" fmla="*/ 6058675 h 6784964"/>
              <a:gd name="connsiteX367" fmla="*/ 10204098 w 12216997"/>
              <a:gd name="connsiteY367" fmla="*/ 6058440 h 6784964"/>
              <a:gd name="connsiteX368" fmla="*/ 10196548 w 12216997"/>
              <a:gd name="connsiteY368" fmla="*/ 6058059 h 6784964"/>
              <a:gd name="connsiteX369" fmla="*/ 10188845 w 12216997"/>
              <a:gd name="connsiteY369" fmla="*/ 6057500 h 6784964"/>
              <a:gd name="connsiteX370" fmla="*/ 10181326 w 12216997"/>
              <a:gd name="connsiteY370" fmla="*/ 6056793 h 6784964"/>
              <a:gd name="connsiteX371" fmla="*/ 10173636 w 12216997"/>
              <a:gd name="connsiteY371" fmla="*/ 6056071 h 6784964"/>
              <a:gd name="connsiteX372" fmla="*/ 10165807 w 12216997"/>
              <a:gd name="connsiteY372" fmla="*/ 6055007 h 6784964"/>
              <a:gd name="connsiteX373" fmla="*/ 10158147 w 12216997"/>
              <a:gd name="connsiteY373" fmla="*/ 6053960 h 6784964"/>
              <a:gd name="connsiteX374" fmla="*/ 10150333 w 12216997"/>
              <a:gd name="connsiteY374" fmla="*/ 6052733 h 6784964"/>
              <a:gd name="connsiteX375" fmla="*/ 10142517 w 12216997"/>
              <a:gd name="connsiteY375" fmla="*/ 6051506 h 6784964"/>
              <a:gd name="connsiteX376" fmla="*/ 10134719 w 12216997"/>
              <a:gd name="connsiteY376" fmla="*/ 6050118 h 6784964"/>
              <a:gd name="connsiteX377" fmla="*/ 10127120 w 12216997"/>
              <a:gd name="connsiteY377" fmla="*/ 6048419 h 6784964"/>
              <a:gd name="connsiteX378" fmla="*/ 10119197 w 12216997"/>
              <a:gd name="connsiteY378" fmla="*/ 6046525 h 6784964"/>
              <a:gd name="connsiteX379" fmla="*/ 10111427 w 12216997"/>
              <a:gd name="connsiteY379" fmla="*/ 6044811 h 6784964"/>
              <a:gd name="connsiteX380" fmla="*/ 10103519 w 12216997"/>
              <a:gd name="connsiteY380" fmla="*/ 6042756 h 6784964"/>
              <a:gd name="connsiteX381" fmla="*/ 10095810 w 12216997"/>
              <a:gd name="connsiteY381" fmla="*/ 6040390 h 6784964"/>
              <a:gd name="connsiteX382" fmla="*/ 10087947 w 12216997"/>
              <a:gd name="connsiteY382" fmla="*/ 6037846 h 6784964"/>
              <a:gd name="connsiteX383" fmla="*/ 10080286 w 12216997"/>
              <a:gd name="connsiteY383" fmla="*/ 6034993 h 6784964"/>
              <a:gd name="connsiteX384" fmla="*/ 10072779 w 12216997"/>
              <a:gd name="connsiteY384" fmla="*/ 6032319 h 6784964"/>
              <a:gd name="connsiteX385" fmla="*/ 10065133 w 12216997"/>
              <a:gd name="connsiteY385" fmla="*/ 6029303 h 6784964"/>
              <a:gd name="connsiteX386" fmla="*/ 10057486 w 12216997"/>
              <a:gd name="connsiteY386" fmla="*/ 6026288 h 6784964"/>
              <a:gd name="connsiteX387" fmla="*/ 10049854 w 12216997"/>
              <a:gd name="connsiteY387" fmla="*/ 6023109 h 6784964"/>
              <a:gd name="connsiteX388" fmla="*/ 10042409 w 12216997"/>
              <a:gd name="connsiteY388" fmla="*/ 6019784 h 6784964"/>
              <a:gd name="connsiteX389" fmla="*/ 10034965 w 12216997"/>
              <a:gd name="connsiteY389" fmla="*/ 6016459 h 6784964"/>
              <a:gd name="connsiteX390" fmla="*/ 10027379 w 12216997"/>
              <a:gd name="connsiteY390" fmla="*/ 6012793 h 6784964"/>
              <a:gd name="connsiteX391" fmla="*/ 10019964 w 12216997"/>
              <a:gd name="connsiteY391" fmla="*/ 6009142 h 6784964"/>
              <a:gd name="connsiteX392" fmla="*/ 10012737 w 12216997"/>
              <a:gd name="connsiteY392" fmla="*/ 6005345 h 6784964"/>
              <a:gd name="connsiteX393" fmla="*/ 10005523 w 12216997"/>
              <a:gd name="connsiteY393" fmla="*/ 6001385 h 6784964"/>
              <a:gd name="connsiteX394" fmla="*/ 9998154 w 12216997"/>
              <a:gd name="connsiteY394" fmla="*/ 5997247 h 6784964"/>
              <a:gd name="connsiteX395" fmla="*/ 9990972 w 12216997"/>
              <a:gd name="connsiteY395" fmla="*/ 5992962 h 6784964"/>
              <a:gd name="connsiteX396" fmla="*/ 9983774 w 12216997"/>
              <a:gd name="connsiteY396" fmla="*/ 5988839 h 6784964"/>
              <a:gd name="connsiteX397" fmla="*/ 9976622 w 12216997"/>
              <a:gd name="connsiteY397" fmla="*/ 5984229 h 6784964"/>
              <a:gd name="connsiteX398" fmla="*/ 9969626 w 12216997"/>
              <a:gd name="connsiteY398" fmla="*/ 5979797 h 6784964"/>
              <a:gd name="connsiteX399" fmla="*/ 9962489 w 12216997"/>
              <a:gd name="connsiteY399" fmla="*/ 5975025 h 6784964"/>
              <a:gd name="connsiteX400" fmla="*/ 9955524 w 12216997"/>
              <a:gd name="connsiteY400" fmla="*/ 5970268 h 6784964"/>
              <a:gd name="connsiteX401" fmla="*/ 9948589 w 12216997"/>
              <a:gd name="connsiteY401" fmla="*/ 5965185 h 6784964"/>
              <a:gd name="connsiteX402" fmla="*/ 9941980 w 12216997"/>
              <a:gd name="connsiteY402" fmla="*/ 5960298 h 6784964"/>
              <a:gd name="connsiteX403" fmla="*/ 9935230 w 12216997"/>
              <a:gd name="connsiteY403" fmla="*/ 5955069 h 6784964"/>
              <a:gd name="connsiteX404" fmla="*/ 9928482 w 12216997"/>
              <a:gd name="connsiteY404" fmla="*/ 5949840 h 6784964"/>
              <a:gd name="connsiteX405" fmla="*/ 9921763 w 12216997"/>
              <a:gd name="connsiteY405" fmla="*/ 5944285 h 6784964"/>
              <a:gd name="connsiteX406" fmla="*/ 9915230 w 12216997"/>
              <a:gd name="connsiteY406" fmla="*/ 5938584 h 6784964"/>
              <a:gd name="connsiteX407" fmla="*/ 9908683 w 12216997"/>
              <a:gd name="connsiteY407" fmla="*/ 5933046 h 6784964"/>
              <a:gd name="connsiteX408" fmla="*/ 9902507 w 12216997"/>
              <a:gd name="connsiteY408" fmla="*/ 5927215 h 6784964"/>
              <a:gd name="connsiteX409" fmla="*/ 9896006 w 12216997"/>
              <a:gd name="connsiteY409" fmla="*/ 5921189 h 6784964"/>
              <a:gd name="connsiteX410" fmla="*/ 9889659 w 12216997"/>
              <a:gd name="connsiteY410" fmla="*/ 5915342 h 6784964"/>
              <a:gd name="connsiteX411" fmla="*/ 9883515 w 12216997"/>
              <a:gd name="connsiteY411" fmla="*/ 5909185 h 6784964"/>
              <a:gd name="connsiteX412" fmla="*/ 9877402 w 12216997"/>
              <a:gd name="connsiteY412" fmla="*/ 5902703 h 6784964"/>
              <a:gd name="connsiteX413" fmla="*/ 9871442 w 12216997"/>
              <a:gd name="connsiteY413" fmla="*/ 5896399 h 6784964"/>
              <a:gd name="connsiteX414" fmla="*/ 9865344 w 12216997"/>
              <a:gd name="connsiteY414" fmla="*/ 5889754 h 6784964"/>
              <a:gd name="connsiteX415" fmla="*/ 9859260 w 12216997"/>
              <a:gd name="connsiteY415" fmla="*/ 5882947 h 6784964"/>
              <a:gd name="connsiteX416" fmla="*/ 9853177 w 12216997"/>
              <a:gd name="connsiteY416" fmla="*/ 5876140 h 6784964"/>
              <a:gd name="connsiteX417" fmla="*/ 9847278 w 12216997"/>
              <a:gd name="connsiteY417" fmla="*/ 5869185 h 6784964"/>
              <a:gd name="connsiteX418" fmla="*/ 9841381 w 12216997"/>
              <a:gd name="connsiteY418" fmla="*/ 5862231 h 6784964"/>
              <a:gd name="connsiteX419" fmla="*/ 9835670 w 12216997"/>
              <a:gd name="connsiteY419" fmla="*/ 5855131 h 6784964"/>
              <a:gd name="connsiteX420" fmla="*/ 9829802 w 12216997"/>
              <a:gd name="connsiteY420" fmla="*/ 5847851 h 6784964"/>
              <a:gd name="connsiteX421" fmla="*/ 9824123 w 12216997"/>
              <a:gd name="connsiteY421" fmla="*/ 5840426 h 6784964"/>
              <a:gd name="connsiteX422" fmla="*/ 9818613 w 12216997"/>
              <a:gd name="connsiteY422" fmla="*/ 5833015 h 6784964"/>
              <a:gd name="connsiteX423" fmla="*/ 9812948 w 12216997"/>
              <a:gd name="connsiteY423" fmla="*/ 5825427 h 6784964"/>
              <a:gd name="connsiteX424" fmla="*/ 9807453 w 12216997"/>
              <a:gd name="connsiteY424" fmla="*/ 5817854 h 6784964"/>
              <a:gd name="connsiteX425" fmla="*/ 9801973 w 12216997"/>
              <a:gd name="connsiteY425" fmla="*/ 5810118 h 6784964"/>
              <a:gd name="connsiteX426" fmla="*/ 9796850 w 12216997"/>
              <a:gd name="connsiteY426" fmla="*/ 5802253 h 6784964"/>
              <a:gd name="connsiteX427" fmla="*/ 9791402 w 12216997"/>
              <a:gd name="connsiteY427" fmla="*/ 5794193 h 6784964"/>
              <a:gd name="connsiteX428" fmla="*/ 9786294 w 12216997"/>
              <a:gd name="connsiteY428" fmla="*/ 5786164 h 6784964"/>
              <a:gd name="connsiteX429" fmla="*/ 9781204 w 12216997"/>
              <a:gd name="connsiteY429" fmla="*/ 5777973 h 6784964"/>
              <a:gd name="connsiteX430" fmla="*/ 9776112 w 12216997"/>
              <a:gd name="connsiteY430" fmla="*/ 5769781 h 6784964"/>
              <a:gd name="connsiteX431" fmla="*/ 9776101 w 12216997"/>
              <a:gd name="connsiteY431" fmla="*/ 5769763 h 6784964"/>
              <a:gd name="connsiteX432" fmla="*/ 9775000 w 12216997"/>
              <a:gd name="connsiteY432" fmla="*/ 5772545 h 6784964"/>
              <a:gd name="connsiteX433" fmla="*/ 9769319 w 12216997"/>
              <a:gd name="connsiteY433" fmla="*/ 5785302 h 6784964"/>
              <a:gd name="connsiteX434" fmla="*/ 9763638 w 12216997"/>
              <a:gd name="connsiteY434" fmla="*/ 5798061 h 6784964"/>
              <a:gd name="connsiteX435" fmla="*/ 9757631 w 12216997"/>
              <a:gd name="connsiteY435" fmla="*/ 5810626 h 6784964"/>
              <a:gd name="connsiteX436" fmla="*/ 9751328 w 12216997"/>
              <a:gd name="connsiteY436" fmla="*/ 5822669 h 6784964"/>
              <a:gd name="connsiteX437" fmla="*/ 9744854 w 12216997"/>
              <a:gd name="connsiteY437" fmla="*/ 5834697 h 6784964"/>
              <a:gd name="connsiteX438" fmla="*/ 9737914 w 12216997"/>
              <a:gd name="connsiteY438" fmla="*/ 5846189 h 6784964"/>
              <a:gd name="connsiteX439" fmla="*/ 9730973 w 12216997"/>
              <a:gd name="connsiteY439" fmla="*/ 5857680 h 6784964"/>
              <a:gd name="connsiteX440" fmla="*/ 9723550 w 12216997"/>
              <a:gd name="connsiteY440" fmla="*/ 5868798 h 6784964"/>
              <a:gd name="connsiteX441" fmla="*/ 9715972 w 12216997"/>
              <a:gd name="connsiteY441" fmla="*/ 5879738 h 6784964"/>
              <a:gd name="connsiteX442" fmla="*/ 9708098 w 12216997"/>
              <a:gd name="connsiteY442" fmla="*/ 5890158 h 6784964"/>
              <a:gd name="connsiteX443" fmla="*/ 9699881 w 12216997"/>
              <a:gd name="connsiteY443" fmla="*/ 5900545 h 6784964"/>
              <a:gd name="connsiteX444" fmla="*/ 9691525 w 12216997"/>
              <a:gd name="connsiteY444" fmla="*/ 5910590 h 6784964"/>
              <a:gd name="connsiteX445" fmla="*/ 9682687 w 12216997"/>
              <a:gd name="connsiteY445" fmla="*/ 5920263 h 6784964"/>
              <a:gd name="connsiteX446" fmla="*/ 9673692 w 12216997"/>
              <a:gd name="connsiteY446" fmla="*/ 5929756 h 6784964"/>
              <a:gd name="connsiteX447" fmla="*/ 9668775 w 12216997"/>
              <a:gd name="connsiteY447" fmla="*/ 5934382 h 6784964"/>
              <a:gd name="connsiteX448" fmla="*/ 9664015 w 12216997"/>
              <a:gd name="connsiteY448" fmla="*/ 5939186 h 6784964"/>
              <a:gd name="connsiteX449" fmla="*/ 9659113 w 12216997"/>
              <a:gd name="connsiteY449" fmla="*/ 5943648 h 6784964"/>
              <a:gd name="connsiteX450" fmla="*/ 9654198 w 12216997"/>
              <a:gd name="connsiteY450" fmla="*/ 5948273 h 6784964"/>
              <a:gd name="connsiteX451" fmla="*/ 9649125 w 12216997"/>
              <a:gd name="connsiteY451" fmla="*/ 5952720 h 6784964"/>
              <a:gd name="connsiteX452" fmla="*/ 9643897 w 12216997"/>
              <a:gd name="connsiteY452" fmla="*/ 5956988 h 6784964"/>
              <a:gd name="connsiteX453" fmla="*/ 9638825 w 12216997"/>
              <a:gd name="connsiteY453" fmla="*/ 5961434 h 6784964"/>
              <a:gd name="connsiteX454" fmla="*/ 9633613 w 12216997"/>
              <a:gd name="connsiteY454" fmla="*/ 5965540 h 6784964"/>
              <a:gd name="connsiteX455" fmla="*/ 9628399 w 12216997"/>
              <a:gd name="connsiteY455" fmla="*/ 5969645 h 6784964"/>
              <a:gd name="connsiteX456" fmla="*/ 9622846 w 12216997"/>
              <a:gd name="connsiteY456" fmla="*/ 5973718 h 6784964"/>
              <a:gd name="connsiteX457" fmla="*/ 9617478 w 12216997"/>
              <a:gd name="connsiteY457" fmla="*/ 5977645 h 6784964"/>
              <a:gd name="connsiteX458" fmla="*/ 9611939 w 12216997"/>
              <a:gd name="connsiteY458" fmla="*/ 5981556 h 6784964"/>
              <a:gd name="connsiteX459" fmla="*/ 9606244 w 12216997"/>
              <a:gd name="connsiteY459" fmla="*/ 5985287 h 6784964"/>
              <a:gd name="connsiteX460" fmla="*/ 9600720 w 12216997"/>
              <a:gd name="connsiteY460" fmla="*/ 5989035 h 6784964"/>
              <a:gd name="connsiteX461" fmla="*/ 9595040 w 12216997"/>
              <a:gd name="connsiteY461" fmla="*/ 5992604 h 6784964"/>
              <a:gd name="connsiteX462" fmla="*/ 9589175 w 12216997"/>
              <a:gd name="connsiteY462" fmla="*/ 5996319 h 6784964"/>
              <a:gd name="connsiteX463" fmla="*/ 9583356 w 12216997"/>
              <a:gd name="connsiteY463" fmla="*/ 5999547 h 6784964"/>
              <a:gd name="connsiteX464" fmla="*/ 9577506 w 12216997"/>
              <a:gd name="connsiteY464" fmla="*/ 6003101 h 6784964"/>
              <a:gd name="connsiteX465" fmla="*/ 9571359 w 12216997"/>
              <a:gd name="connsiteY465" fmla="*/ 6006134 h 6784964"/>
              <a:gd name="connsiteX466" fmla="*/ 9565524 w 12216997"/>
              <a:gd name="connsiteY466" fmla="*/ 6009523 h 6784964"/>
              <a:gd name="connsiteX467" fmla="*/ 9559393 w 12216997"/>
              <a:gd name="connsiteY467" fmla="*/ 6012394 h 6784964"/>
              <a:gd name="connsiteX468" fmla="*/ 9553076 w 12216997"/>
              <a:gd name="connsiteY468" fmla="*/ 6015411 h 6784964"/>
              <a:gd name="connsiteX469" fmla="*/ 9546945 w 12216997"/>
              <a:gd name="connsiteY469" fmla="*/ 6018281 h 6784964"/>
              <a:gd name="connsiteX470" fmla="*/ 9540644 w 12216997"/>
              <a:gd name="connsiteY470" fmla="*/ 6021135 h 6784964"/>
              <a:gd name="connsiteX471" fmla="*/ 9534201 w 12216997"/>
              <a:gd name="connsiteY471" fmla="*/ 6023648 h 6784964"/>
              <a:gd name="connsiteX472" fmla="*/ 9527761 w 12216997"/>
              <a:gd name="connsiteY472" fmla="*/ 6026161 h 6784964"/>
              <a:gd name="connsiteX473" fmla="*/ 9521303 w 12216997"/>
              <a:gd name="connsiteY473" fmla="*/ 6028837 h 6784964"/>
              <a:gd name="connsiteX474" fmla="*/ 9514720 w 12216997"/>
              <a:gd name="connsiteY474" fmla="*/ 6031008 h 6784964"/>
              <a:gd name="connsiteX475" fmla="*/ 9508123 w 12216997"/>
              <a:gd name="connsiteY475" fmla="*/ 6033342 h 6784964"/>
              <a:gd name="connsiteX476" fmla="*/ 9501369 w 12216997"/>
              <a:gd name="connsiteY476" fmla="*/ 6035496 h 6784964"/>
              <a:gd name="connsiteX477" fmla="*/ 9494802 w 12216997"/>
              <a:gd name="connsiteY477" fmla="*/ 6037505 h 6784964"/>
              <a:gd name="connsiteX478" fmla="*/ 9487908 w 12216997"/>
              <a:gd name="connsiteY478" fmla="*/ 6039319 h 6784964"/>
              <a:gd name="connsiteX479" fmla="*/ 9481000 w 12216997"/>
              <a:gd name="connsiteY479" fmla="*/ 6041296 h 6784964"/>
              <a:gd name="connsiteX480" fmla="*/ 9473951 w 12216997"/>
              <a:gd name="connsiteY480" fmla="*/ 6042932 h 6784964"/>
              <a:gd name="connsiteX481" fmla="*/ 9467073 w 12216997"/>
              <a:gd name="connsiteY481" fmla="*/ 6044583 h 6784964"/>
              <a:gd name="connsiteX482" fmla="*/ 9460194 w 12216997"/>
              <a:gd name="connsiteY482" fmla="*/ 6046234 h 6784964"/>
              <a:gd name="connsiteX483" fmla="*/ 9453006 w 12216997"/>
              <a:gd name="connsiteY483" fmla="*/ 6047529 h 6784964"/>
              <a:gd name="connsiteX484" fmla="*/ 9446002 w 12216997"/>
              <a:gd name="connsiteY484" fmla="*/ 6048675 h 6784964"/>
              <a:gd name="connsiteX485" fmla="*/ 9438827 w 12216997"/>
              <a:gd name="connsiteY485" fmla="*/ 6049807 h 6784964"/>
              <a:gd name="connsiteX486" fmla="*/ 9431639 w 12216997"/>
              <a:gd name="connsiteY486" fmla="*/ 6051101 h 6784964"/>
              <a:gd name="connsiteX487" fmla="*/ 9424323 w 12216997"/>
              <a:gd name="connsiteY487" fmla="*/ 6051890 h 6784964"/>
              <a:gd name="connsiteX488" fmla="*/ 9417180 w 12216997"/>
              <a:gd name="connsiteY488" fmla="*/ 6052697 h 6784964"/>
              <a:gd name="connsiteX489" fmla="*/ 9409881 w 12216997"/>
              <a:gd name="connsiteY489" fmla="*/ 6053324 h 6784964"/>
              <a:gd name="connsiteX490" fmla="*/ 9402582 w 12216997"/>
              <a:gd name="connsiteY490" fmla="*/ 6053950 h 6784964"/>
              <a:gd name="connsiteX491" fmla="*/ 9395127 w 12216997"/>
              <a:gd name="connsiteY491" fmla="*/ 6054399 h 6784964"/>
              <a:gd name="connsiteX492" fmla="*/ 9387673 w 12216997"/>
              <a:gd name="connsiteY492" fmla="*/ 6054847 h 6784964"/>
              <a:gd name="connsiteX493" fmla="*/ 9380249 w 12216997"/>
              <a:gd name="connsiteY493" fmla="*/ 6054970 h 6784964"/>
              <a:gd name="connsiteX494" fmla="*/ 9372824 w 12216997"/>
              <a:gd name="connsiteY494" fmla="*/ 6055094 h 6784964"/>
              <a:gd name="connsiteX495" fmla="*/ 9365415 w 12216997"/>
              <a:gd name="connsiteY495" fmla="*/ 6055054 h 6784964"/>
              <a:gd name="connsiteX496" fmla="*/ 9358021 w 12216997"/>
              <a:gd name="connsiteY496" fmla="*/ 6054851 h 6784964"/>
              <a:gd name="connsiteX497" fmla="*/ 9350285 w 12216997"/>
              <a:gd name="connsiteY497" fmla="*/ 6054617 h 6784964"/>
              <a:gd name="connsiteX498" fmla="*/ 9342737 w 12216997"/>
              <a:gd name="connsiteY498" fmla="*/ 6054237 h 6784964"/>
              <a:gd name="connsiteX499" fmla="*/ 9335032 w 12216997"/>
              <a:gd name="connsiteY499" fmla="*/ 6053676 h 6784964"/>
              <a:gd name="connsiteX500" fmla="*/ 9327514 w 12216997"/>
              <a:gd name="connsiteY500" fmla="*/ 6052970 h 6784964"/>
              <a:gd name="connsiteX501" fmla="*/ 9319823 w 12216997"/>
              <a:gd name="connsiteY501" fmla="*/ 6052248 h 6784964"/>
              <a:gd name="connsiteX502" fmla="*/ 9311994 w 12216997"/>
              <a:gd name="connsiteY502" fmla="*/ 6051184 h 6784964"/>
              <a:gd name="connsiteX503" fmla="*/ 9304334 w 12216997"/>
              <a:gd name="connsiteY503" fmla="*/ 6050136 h 6784964"/>
              <a:gd name="connsiteX504" fmla="*/ 9296519 w 12216997"/>
              <a:gd name="connsiteY504" fmla="*/ 6048910 h 6784964"/>
              <a:gd name="connsiteX505" fmla="*/ 9288705 w 12216997"/>
              <a:gd name="connsiteY505" fmla="*/ 6047683 h 6784964"/>
              <a:gd name="connsiteX506" fmla="*/ 9280907 w 12216997"/>
              <a:gd name="connsiteY506" fmla="*/ 6046294 h 6784964"/>
              <a:gd name="connsiteX507" fmla="*/ 9273307 w 12216997"/>
              <a:gd name="connsiteY507" fmla="*/ 6044596 h 6784964"/>
              <a:gd name="connsiteX508" fmla="*/ 9265384 w 12216997"/>
              <a:gd name="connsiteY508" fmla="*/ 6042702 h 6784964"/>
              <a:gd name="connsiteX509" fmla="*/ 9257615 w 12216997"/>
              <a:gd name="connsiteY509" fmla="*/ 6040988 h 6784964"/>
              <a:gd name="connsiteX510" fmla="*/ 9249705 w 12216997"/>
              <a:gd name="connsiteY510" fmla="*/ 6038932 h 6784964"/>
              <a:gd name="connsiteX511" fmla="*/ 9241997 w 12216997"/>
              <a:gd name="connsiteY511" fmla="*/ 6036567 h 6784964"/>
              <a:gd name="connsiteX512" fmla="*/ 9234134 w 12216997"/>
              <a:gd name="connsiteY512" fmla="*/ 6034024 h 6784964"/>
              <a:gd name="connsiteX513" fmla="*/ 9226474 w 12216997"/>
              <a:gd name="connsiteY513" fmla="*/ 6031170 h 6784964"/>
              <a:gd name="connsiteX514" fmla="*/ 9218967 w 12216997"/>
              <a:gd name="connsiteY514" fmla="*/ 6028496 h 6784964"/>
              <a:gd name="connsiteX515" fmla="*/ 9211320 w 12216997"/>
              <a:gd name="connsiteY515" fmla="*/ 6025480 h 6784964"/>
              <a:gd name="connsiteX516" fmla="*/ 9203673 w 12216997"/>
              <a:gd name="connsiteY516" fmla="*/ 6022465 h 6784964"/>
              <a:gd name="connsiteX517" fmla="*/ 9196043 w 12216997"/>
              <a:gd name="connsiteY517" fmla="*/ 6019286 h 6784964"/>
              <a:gd name="connsiteX518" fmla="*/ 9188597 w 12216997"/>
              <a:gd name="connsiteY518" fmla="*/ 6015960 h 6784964"/>
              <a:gd name="connsiteX519" fmla="*/ 9181152 w 12216997"/>
              <a:gd name="connsiteY519" fmla="*/ 6012636 h 6784964"/>
              <a:gd name="connsiteX520" fmla="*/ 9173566 w 12216997"/>
              <a:gd name="connsiteY520" fmla="*/ 6008970 h 6784964"/>
              <a:gd name="connsiteX521" fmla="*/ 9166152 w 12216997"/>
              <a:gd name="connsiteY521" fmla="*/ 6005319 h 6784964"/>
              <a:gd name="connsiteX522" fmla="*/ 9161760 w 12216997"/>
              <a:gd name="connsiteY522" fmla="*/ 6003010 h 6784964"/>
              <a:gd name="connsiteX523" fmla="*/ 9154606 w 12216997"/>
              <a:gd name="connsiteY523" fmla="*/ 6009740 h 6784964"/>
              <a:gd name="connsiteX524" fmla="*/ 9145549 w 12216997"/>
              <a:gd name="connsiteY524" fmla="*/ 6017681 h 6784964"/>
              <a:gd name="connsiteX525" fmla="*/ 9136213 w 12216997"/>
              <a:gd name="connsiteY525" fmla="*/ 6025301 h 6784964"/>
              <a:gd name="connsiteX526" fmla="*/ 9127157 w 12216997"/>
              <a:gd name="connsiteY526" fmla="*/ 6033242 h 6784964"/>
              <a:gd name="connsiteX527" fmla="*/ 9117847 w 12216997"/>
              <a:gd name="connsiteY527" fmla="*/ 6040573 h 6784964"/>
              <a:gd name="connsiteX528" fmla="*/ 9108541 w 12216997"/>
              <a:gd name="connsiteY528" fmla="*/ 6047903 h 6784964"/>
              <a:gd name="connsiteX529" fmla="*/ 9098622 w 12216997"/>
              <a:gd name="connsiteY529" fmla="*/ 6055177 h 6784964"/>
              <a:gd name="connsiteX530" fmla="*/ 9089036 w 12216997"/>
              <a:gd name="connsiteY530" fmla="*/ 6062188 h 6784964"/>
              <a:gd name="connsiteX531" fmla="*/ 9079145 w 12216997"/>
              <a:gd name="connsiteY531" fmla="*/ 6069171 h 6784964"/>
              <a:gd name="connsiteX532" fmla="*/ 9068976 w 12216997"/>
              <a:gd name="connsiteY532" fmla="*/ 6075835 h 6784964"/>
              <a:gd name="connsiteX533" fmla="*/ 9059113 w 12216997"/>
              <a:gd name="connsiteY533" fmla="*/ 6082527 h 6784964"/>
              <a:gd name="connsiteX534" fmla="*/ 9048970 w 12216997"/>
              <a:gd name="connsiteY534" fmla="*/ 6088901 h 6784964"/>
              <a:gd name="connsiteX535" fmla="*/ 9038498 w 12216997"/>
              <a:gd name="connsiteY535" fmla="*/ 6095535 h 6784964"/>
              <a:gd name="connsiteX536" fmla="*/ 9028104 w 12216997"/>
              <a:gd name="connsiteY536" fmla="*/ 6101298 h 6784964"/>
              <a:gd name="connsiteX537" fmla="*/ 9017659 w 12216997"/>
              <a:gd name="connsiteY537" fmla="*/ 6107644 h 6784964"/>
              <a:gd name="connsiteX538" fmla="*/ 9006682 w 12216997"/>
              <a:gd name="connsiteY538" fmla="*/ 6113059 h 6784964"/>
              <a:gd name="connsiteX539" fmla="*/ 8996264 w 12216997"/>
              <a:gd name="connsiteY539" fmla="*/ 6119114 h 6784964"/>
              <a:gd name="connsiteX540" fmla="*/ 8985316 w 12216997"/>
              <a:gd name="connsiteY540" fmla="*/ 6124239 h 6784964"/>
              <a:gd name="connsiteX541" fmla="*/ 8974036 w 12216997"/>
              <a:gd name="connsiteY541" fmla="*/ 6129626 h 6784964"/>
              <a:gd name="connsiteX542" fmla="*/ 8963087 w 12216997"/>
              <a:gd name="connsiteY542" fmla="*/ 6134751 h 6784964"/>
              <a:gd name="connsiteX543" fmla="*/ 8951835 w 12216997"/>
              <a:gd name="connsiteY543" fmla="*/ 6139848 h 6784964"/>
              <a:gd name="connsiteX544" fmla="*/ 8940331 w 12216997"/>
              <a:gd name="connsiteY544" fmla="*/ 6144335 h 6784964"/>
              <a:gd name="connsiteX545" fmla="*/ 8928829 w 12216997"/>
              <a:gd name="connsiteY545" fmla="*/ 6148823 h 6784964"/>
              <a:gd name="connsiteX546" fmla="*/ 8917297 w 12216997"/>
              <a:gd name="connsiteY546" fmla="*/ 6153600 h 6784964"/>
              <a:gd name="connsiteX547" fmla="*/ 8905543 w 12216997"/>
              <a:gd name="connsiteY547" fmla="*/ 6157477 h 6784964"/>
              <a:gd name="connsiteX548" fmla="*/ 8893763 w 12216997"/>
              <a:gd name="connsiteY548" fmla="*/ 6161645 h 6784964"/>
              <a:gd name="connsiteX549" fmla="*/ 8881702 w 12216997"/>
              <a:gd name="connsiteY549" fmla="*/ 6165495 h 6784964"/>
              <a:gd name="connsiteX550" fmla="*/ 8869976 w 12216997"/>
              <a:gd name="connsiteY550" fmla="*/ 6169082 h 6784964"/>
              <a:gd name="connsiteX551" fmla="*/ 8857666 w 12216997"/>
              <a:gd name="connsiteY551" fmla="*/ 6172320 h 6784964"/>
              <a:gd name="connsiteX552" fmla="*/ 8845329 w 12216997"/>
              <a:gd name="connsiteY552" fmla="*/ 6175850 h 6784964"/>
              <a:gd name="connsiteX553" fmla="*/ 8832743 w 12216997"/>
              <a:gd name="connsiteY553" fmla="*/ 6178771 h 6784964"/>
              <a:gd name="connsiteX554" fmla="*/ 8820459 w 12216997"/>
              <a:gd name="connsiteY554" fmla="*/ 6181719 h 6784964"/>
              <a:gd name="connsiteX555" fmla="*/ 8808176 w 12216997"/>
              <a:gd name="connsiteY555" fmla="*/ 6184668 h 6784964"/>
              <a:gd name="connsiteX556" fmla="*/ 8795338 w 12216997"/>
              <a:gd name="connsiteY556" fmla="*/ 6186978 h 6784964"/>
              <a:gd name="connsiteX557" fmla="*/ 8782833 w 12216997"/>
              <a:gd name="connsiteY557" fmla="*/ 6189027 h 6784964"/>
              <a:gd name="connsiteX558" fmla="*/ 8770022 w 12216997"/>
              <a:gd name="connsiteY558" fmla="*/ 6191047 h 6784964"/>
              <a:gd name="connsiteX559" fmla="*/ 8757183 w 12216997"/>
              <a:gd name="connsiteY559" fmla="*/ 6193357 h 6784964"/>
              <a:gd name="connsiteX560" fmla="*/ 8744122 w 12216997"/>
              <a:gd name="connsiteY560" fmla="*/ 6194767 h 6784964"/>
              <a:gd name="connsiteX561" fmla="*/ 8731366 w 12216997"/>
              <a:gd name="connsiteY561" fmla="*/ 6196207 h 6784964"/>
              <a:gd name="connsiteX562" fmla="*/ 8718332 w 12216997"/>
              <a:gd name="connsiteY562" fmla="*/ 6197326 h 6784964"/>
              <a:gd name="connsiteX563" fmla="*/ 8705299 w 12216997"/>
              <a:gd name="connsiteY563" fmla="*/ 6198446 h 6784964"/>
              <a:gd name="connsiteX564" fmla="*/ 8691986 w 12216997"/>
              <a:gd name="connsiteY564" fmla="*/ 6199247 h 6784964"/>
              <a:gd name="connsiteX565" fmla="*/ 8678673 w 12216997"/>
              <a:gd name="connsiteY565" fmla="*/ 6200047 h 6784964"/>
              <a:gd name="connsiteX566" fmla="*/ 8665417 w 12216997"/>
              <a:gd name="connsiteY566" fmla="*/ 6200267 h 6784964"/>
              <a:gd name="connsiteX567" fmla="*/ 8652158 w 12216997"/>
              <a:gd name="connsiteY567" fmla="*/ 6200487 h 6784964"/>
              <a:gd name="connsiteX568" fmla="*/ 8638928 w 12216997"/>
              <a:gd name="connsiteY568" fmla="*/ 6200416 h 6784964"/>
              <a:gd name="connsiteX569" fmla="*/ 8625726 w 12216997"/>
              <a:gd name="connsiteY569" fmla="*/ 6200055 h 6784964"/>
              <a:gd name="connsiteX570" fmla="*/ 8611912 w 12216997"/>
              <a:gd name="connsiteY570" fmla="*/ 6199637 h 6784964"/>
              <a:gd name="connsiteX571" fmla="*/ 8598433 w 12216997"/>
              <a:gd name="connsiteY571" fmla="*/ 6198956 h 6784964"/>
              <a:gd name="connsiteX572" fmla="*/ 8584675 w 12216997"/>
              <a:gd name="connsiteY572" fmla="*/ 6197957 h 6784964"/>
              <a:gd name="connsiteX573" fmla="*/ 8571249 w 12216997"/>
              <a:gd name="connsiteY573" fmla="*/ 6196696 h 6784964"/>
              <a:gd name="connsiteX574" fmla="*/ 8557516 w 12216997"/>
              <a:gd name="connsiteY574" fmla="*/ 6195406 h 6784964"/>
              <a:gd name="connsiteX575" fmla="*/ 8543535 w 12216997"/>
              <a:gd name="connsiteY575" fmla="*/ 6193507 h 6784964"/>
              <a:gd name="connsiteX576" fmla="*/ 8529859 w 12216997"/>
              <a:gd name="connsiteY576" fmla="*/ 6191636 h 6784964"/>
              <a:gd name="connsiteX577" fmla="*/ 8515903 w 12216997"/>
              <a:gd name="connsiteY577" fmla="*/ 6189446 h 6784964"/>
              <a:gd name="connsiteX578" fmla="*/ 8501948 w 12216997"/>
              <a:gd name="connsiteY578" fmla="*/ 6187256 h 6784964"/>
              <a:gd name="connsiteX579" fmla="*/ 8488021 w 12216997"/>
              <a:gd name="connsiteY579" fmla="*/ 6184775 h 6784964"/>
              <a:gd name="connsiteX580" fmla="*/ 8474453 w 12216997"/>
              <a:gd name="connsiteY580" fmla="*/ 6181742 h 6784964"/>
              <a:gd name="connsiteX581" fmla="*/ 8460303 w 12216997"/>
              <a:gd name="connsiteY581" fmla="*/ 6178361 h 6784964"/>
              <a:gd name="connsiteX582" fmla="*/ 8446431 w 12216997"/>
              <a:gd name="connsiteY582" fmla="*/ 6175300 h 6784964"/>
              <a:gd name="connsiteX583" fmla="*/ 8432307 w 12216997"/>
              <a:gd name="connsiteY583" fmla="*/ 6171629 h 6784964"/>
              <a:gd name="connsiteX584" fmla="*/ 8418543 w 12216997"/>
              <a:gd name="connsiteY584" fmla="*/ 6167406 h 6784964"/>
              <a:gd name="connsiteX585" fmla="*/ 8404502 w 12216997"/>
              <a:gd name="connsiteY585" fmla="*/ 6162863 h 6784964"/>
              <a:gd name="connsiteX586" fmla="*/ 8390822 w 12216997"/>
              <a:gd name="connsiteY586" fmla="*/ 6157768 h 6784964"/>
              <a:gd name="connsiteX587" fmla="*/ 8377417 w 12216997"/>
              <a:gd name="connsiteY587" fmla="*/ 6152992 h 6784964"/>
              <a:gd name="connsiteX588" fmla="*/ 8363763 w 12216997"/>
              <a:gd name="connsiteY588" fmla="*/ 6147607 h 6784964"/>
              <a:gd name="connsiteX589" fmla="*/ 8350109 w 12216997"/>
              <a:gd name="connsiteY589" fmla="*/ 6142223 h 6784964"/>
              <a:gd name="connsiteX590" fmla="*/ 8336481 w 12216997"/>
              <a:gd name="connsiteY590" fmla="*/ 6136546 h 6784964"/>
              <a:gd name="connsiteX591" fmla="*/ 8323187 w 12216997"/>
              <a:gd name="connsiteY591" fmla="*/ 6130608 h 6784964"/>
              <a:gd name="connsiteX592" fmla="*/ 8309893 w 12216997"/>
              <a:gd name="connsiteY592" fmla="*/ 6124671 h 6784964"/>
              <a:gd name="connsiteX593" fmla="*/ 8296347 w 12216997"/>
              <a:gd name="connsiteY593" fmla="*/ 6118125 h 6784964"/>
              <a:gd name="connsiteX594" fmla="*/ 8283106 w 12216997"/>
              <a:gd name="connsiteY594" fmla="*/ 6111605 h 6784964"/>
              <a:gd name="connsiteX595" fmla="*/ 8270199 w 12216997"/>
              <a:gd name="connsiteY595" fmla="*/ 6104825 h 6784964"/>
              <a:gd name="connsiteX596" fmla="*/ 8257319 w 12216997"/>
              <a:gd name="connsiteY596" fmla="*/ 6097755 h 6784964"/>
              <a:gd name="connsiteX597" fmla="*/ 8244160 w 12216997"/>
              <a:gd name="connsiteY597" fmla="*/ 6090364 h 6784964"/>
              <a:gd name="connsiteX598" fmla="*/ 8231335 w 12216997"/>
              <a:gd name="connsiteY598" fmla="*/ 6082712 h 6784964"/>
              <a:gd name="connsiteX599" fmla="*/ 8218481 w 12216997"/>
              <a:gd name="connsiteY599" fmla="*/ 6075351 h 6784964"/>
              <a:gd name="connsiteX600" fmla="*/ 8205711 w 12216997"/>
              <a:gd name="connsiteY600" fmla="*/ 6067119 h 6784964"/>
              <a:gd name="connsiteX601" fmla="*/ 8193217 w 12216997"/>
              <a:gd name="connsiteY601" fmla="*/ 6059205 h 6784964"/>
              <a:gd name="connsiteX602" fmla="*/ 8180474 w 12216997"/>
              <a:gd name="connsiteY602" fmla="*/ 6050682 h 6784964"/>
              <a:gd name="connsiteX603" fmla="*/ 8168035 w 12216997"/>
              <a:gd name="connsiteY603" fmla="*/ 6042187 h 6784964"/>
              <a:gd name="connsiteX604" fmla="*/ 8155650 w 12216997"/>
              <a:gd name="connsiteY604" fmla="*/ 6033112 h 6784964"/>
              <a:gd name="connsiteX605" fmla="*/ 8143849 w 12216997"/>
              <a:gd name="connsiteY605" fmla="*/ 6024385 h 6784964"/>
              <a:gd name="connsiteX606" fmla="*/ 8131797 w 12216997"/>
              <a:gd name="connsiteY606" fmla="*/ 6015047 h 6784964"/>
              <a:gd name="connsiteX607" fmla="*/ 8119746 w 12216997"/>
              <a:gd name="connsiteY607" fmla="*/ 6005711 h 6784964"/>
              <a:gd name="connsiteX608" fmla="*/ 8107748 w 12216997"/>
              <a:gd name="connsiteY608" fmla="*/ 5995791 h 6784964"/>
              <a:gd name="connsiteX609" fmla="*/ 8096084 w 12216997"/>
              <a:gd name="connsiteY609" fmla="*/ 5985612 h 6784964"/>
              <a:gd name="connsiteX610" fmla="*/ 8084391 w 12216997"/>
              <a:gd name="connsiteY610" fmla="*/ 5975721 h 6784964"/>
              <a:gd name="connsiteX611" fmla="*/ 8073364 w 12216997"/>
              <a:gd name="connsiteY611" fmla="*/ 5965309 h 6784964"/>
              <a:gd name="connsiteX612" fmla="*/ 8061754 w 12216997"/>
              <a:gd name="connsiteY612" fmla="*/ 5954548 h 6784964"/>
              <a:gd name="connsiteX613" fmla="*/ 8050421 w 12216997"/>
              <a:gd name="connsiteY613" fmla="*/ 5944106 h 6784964"/>
              <a:gd name="connsiteX614" fmla="*/ 8039449 w 12216997"/>
              <a:gd name="connsiteY614" fmla="*/ 5933112 h 6784964"/>
              <a:gd name="connsiteX615" fmla="*/ 8028532 w 12216997"/>
              <a:gd name="connsiteY615" fmla="*/ 5921537 h 6784964"/>
              <a:gd name="connsiteX616" fmla="*/ 8017891 w 12216997"/>
              <a:gd name="connsiteY616" fmla="*/ 5910281 h 6784964"/>
              <a:gd name="connsiteX617" fmla="*/ 8007000 w 12216997"/>
              <a:gd name="connsiteY617" fmla="*/ 5898416 h 6784964"/>
              <a:gd name="connsiteX618" fmla="*/ 7996136 w 12216997"/>
              <a:gd name="connsiteY618" fmla="*/ 5886260 h 6784964"/>
              <a:gd name="connsiteX619" fmla="*/ 7985273 w 12216997"/>
              <a:gd name="connsiteY619" fmla="*/ 5874104 h 6784964"/>
              <a:gd name="connsiteX620" fmla="*/ 7974742 w 12216997"/>
              <a:gd name="connsiteY620" fmla="*/ 5861685 h 6784964"/>
              <a:gd name="connsiteX621" fmla="*/ 7964211 w 12216997"/>
              <a:gd name="connsiteY621" fmla="*/ 5849268 h 6784964"/>
              <a:gd name="connsiteX622" fmla="*/ 7954012 w 12216997"/>
              <a:gd name="connsiteY622" fmla="*/ 5836588 h 6784964"/>
              <a:gd name="connsiteX623" fmla="*/ 7943536 w 12216997"/>
              <a:gd name="connsiteY623" fmla="*/ 5823589 h 6784964"/>
              <a:gd name="connsiteX624" fmla="*/ 7933392 w 12216997"/>
              <a:gd name="connsiteY624" fmla="*/ 5810329 h 6784964"/>
              <a:gd name="connsiteX625" fmla="*/ 7923552 w 12216997"/>
              <a:gd name="connsiteY625" fmla="*/ 5797096 h 6784964"/>
              <a:gd name="connsiteX626" fmla="*/ 7913436 w 12216997"/>
              <a:gd name="connsiteY626" fmla="*/ 5783546 h 6784964"/>
              <a:gd name="connsiteX627" fmla="*/ 7903624 w 12216997"/>
              <a:gd name="connsiteY627" fmla="*/ 5770024 h 6784964"/>
              <a:gd name="connsiteX628" fmla="*/ 7893840 w 12216997"/>
              <a:gd name="connsiteY628" fmla="*/ 5756210 h 6784964"/>
              <a:gd name="connsiteX629" fmla="*/ 7884693 w 12216997"/>
              <a:gd name="connsiteY629" fmla="*/ 5742164 h 6784964"/>
              <a:gd name="connsiteX630" fmla="*/ 7874963 w 12216997"/>
              <a:gd name="connsiteY630" fmla="*/ 5727771 h 6784964"/>
              <a:gd name="connsiteX631" fmla="*/ 7865843 w 12216997"/>
              <a:gd name="connsiteY631" fmla="*/ 5713433 h 6784964"/>
              <a:gd name="connsiteX632" fmla="*/ 7856752 w 12216997"/>
              <a:gd name="connsiteY632" fmla="*/ 5698807 h 6784964"/>
              <a:gd name="connsiteX633" fmla="*/ 7847660 w 12216997"/>
              <a:gd name="connsiteY633" fmla="*/ 5684180 h 6784964"/>
              <a:gd name="connsiteX634" fmla="*/ 7847641 w 12216997"/>
              <a:gd name="connsiteY634" fmla="*/ 5684147 h 6784964"/>
              <a:gd name="connsiteX635" fmla="*/ 7845675 w 12216997"/>
              <a:gd name="connsiteY635" fmla="*/ 5689114 h 6784964"/>
              <a:gd name="connsiteX636" fmla="*/ 7835530 w 12216997"/>
              <a:gd name="connsiteY636" fmla="*/ 5711895 h 6784964"/>
              <a:gd name="connsiteX637" fmla="*/ 7825386 w 12216997"/>
              <a:gd name="connsiteY637" fmla="*/ 5734679 h 6784964"/>
              <a:gd name="connsiteX638" fmla="*/ 7814658 w 12216997"/>
              <a:gd name="connsiteY638" fmla="*/ 5757115 h 6784964"/>
              <a:gd name="connsiteX639" fmla="*/ 7803404 w 12216997"/>
              <a:gd name="connsiteY639" fmla="*/ 5778622 h 6784964"/>
              <a:gd name="connsiteX640" fmla="*/ 7791843 w 12216997"/>
              <a:gd name="connsiteY640" fmla="*/ 5800100 h 6784964"/>
              <a:gd name="connsiteX641" fmla="*/ 7779449 w 12216997"/>
              <a:gd name="connsiteY641" fmla="*/ 5820620 h 6784964"/>
              <a:gd name="connsiteX642" fmla="*/ 7767055 w 12216997"/>
              <a:gd name="connsiteY642" fmla="*/ 5841140 h 6784964"/>
              <a:gd name="connsiteX643" fmla="*/ 7753800 w 12216997"/>
              <a:gd name="connsiteY643" fmla="*/ 5860994 h 6784964"/>
              <a:gd name="connsiteX644" fmla="*/ 7740267 w 12216997"/>
              <a:gd name="connsiteY644" fmla="*/ 5880529 h 6784964"/>
              <a:gd name="connsiteX645" fmla="*/ 7726206 w 12216997"/>
              <a:gd name="connsiteY645" fmla="*/ 5899135 h 6784964"/>
              <a:gd name="connsiteX646" fmla="*/ 7711535 w 12216997"/>
              <a:gd name="connsiteY646" fmla="*/ 5917684 h 6784964"/>
              <a:gd name="connsiteX647" fmla="*/ 7696613 w 12216997"/>
              <a:gd name="connsiteY647" fmla="*/ 5935622 h 6784964"/>
              <a:gd name="connsiteX648" fmla="*/ 7680830 w 12216997"/>
              <a:gd name="connsiteY648" fmla="*/ 5952893 h 6784964"/>
              <a:gd name="connsiteX649" fmla="*/ 7664770 w 12216997"/>
              <a:gd name="connsiteY649" fmla="*/ 5969846 h 6784964"/>
              <a:gd name="connsiteX650" fmla="*/ 7655990 w 12216997"/>
              <a:gd name="connsiteY650" fmla="*/ 5978106 h 6784964"/>
              <a:gd name="connsiteX651" fmla="*/ 7647489 w 12216997"/>
              <a:gd name="connsiteY651" fmla="*/ 5986684 h 6784964"/>
              <a:gd name="connsiteX652" fmla="*/ 7638736 w 12216997"/>
              <a:gd name="connsiteY652" fmla="*/ 5994653 h 6784964"/>
              <a:gd name="connsiteX653" fmla="*/ 7629957 w 12216997"/>
              <a:gd name="connsiteY653" fmla="*/ 6002913 h 6784964"/>
              <a:gd name="connsiteX654" fmla="*/ 7620899 w 12216997"/>
              <a:gd name="connsiteY654" fmla="*/ 6010854 h 6784964"/>
              <a:gd name="connsiteX655" fmla="*/ 7611563 w 12216997"/>
              <a:gd name="connsiteY655" fmla="*/ 6018474 h 6784964"/>
              <a:gd name="connsiteX656" fmla="*/ 7602507 w 12216997"/>
              <a:gd name="connsiteY656" fmla="*/ 6026414 h 6784964"/>
              <a:gd name="connsiteX657" fmla="*/ 7593198 w 12216997"/>
              <a:gd name="connsiteY657" fmla="*/ 6033746 h 6784964"/>
              <a:gd name="connsiteX658" fmla="*/ 7583891 w 12216997"/>
              <a:gd name="connsiteY658" fmla="*/ 6041075 h 6784964"/>
              <a:gd name="connsiteX659" fmla="*/ 7573972 w 12216997"/>
              <a:gd name="connsiteY659" fmla="*/ 6048349 h 6784964"/>
              <a:gd name="connsiteX660" fmla="*/ 7564387 w 12216997"/>
              <a:gd name="connsiteY660" fmla="*/ 6055361 h 6784964"/>
              <a:gd name="connsiteX661" fmla="*/ 7554496 w 12216997"/>
              <a:gd name="connsiteY661" fmla="*/ 6062344 h 6784964"/>
              <a:gd name="connsiteX662" fmla="*/ 7544326 w 12216997"/>
              <a:gd name="connsiteY662" fmla="*/ 6069007 h 6784964"/>
              <a:gd name="connsiteX663" fmla="*/ 7534463 w 12216997"/>
              <a:gd name="connsiteY663" fmla="*/ 6075700 h 6784964"/>
              <a:gd name="connsiteX664" fmla="*/ 7524321 w 12216997"/>
              <a:gd name="connsiteY664" fmla="*/ 6082073 h 6784964"/>
              <a:gd name="connsiteX665" fmla="*/ 7513848 w 12216997"/>
              <a:gd name="connsiteY665" fmla="*/ 6088708 h 6784964"/>
              <a:gd name="connsiteX666" fmla="*/ 7503455 w 12216997"/>
              <a:gd name="connsiteY666" fmla="*/ 6094471 h 6784964"/>
              <a:gd name="connsiteX667" fmla="*/ 7493009 w 12216997"/>
              <a:gd name="connsiteY667" fmla="*/ 6100818 h 6784964"/>
              <a:gd name="connsiteX668" fmla="*/ 7482033 w 12216997"/>
              <a:gd name="connsiteY668" fmla="*/ 6106232 h 6784964"/>
              <a:gd name="connsiteX669" fmla="*/ 7471615 w 12216997"/>
              <a:gd name="connsiteY669" fmla="*/ 6112286 h 6784964"/>
              <a:gd name="connsiteX670" fmla="*/ 7460666 w 12216997"/>
              <a:gd name="connsiteY670" fmla="*/ 6117412 h 6784964"/>
              <a:gd name="connsiteX671" fmla="*/ 7449387 w 12216997"/>
              <a:gd name="connsiteY671" fmla="*/ 6122798 h 6784964"/>
              <a:gd name="connsiteX672" fmla="*/ 7438439 w 12216997"/>
              <a:gd name="connsiteY672" fmla="*/ 6127924 h 6784964"/>
              <a:gd name="connsiteX673" fmla="*/ 7427187 w 12216997"/>
              <a:gd name="connsiteY673" fmla="*/ 6133021 h 6784964"/>
              <a:gd name="connsiteX674" fmla="*/ 7415682 w 12216997"/>
              <a:gd name="connsiteY674" fmla="*/ 6137508 h 6784964"/>
              <a:gd name="connsiteX675" fmla="*/ 7404179 w 12216997"/>
              <a:gd name="connsiteY675" fmla="*/ 6141995 h 6784964"/>
              <a:gd name="connsiteX676" fmla="*/ 7392649 w 12216997"/>
              <a:gd name="connsiteY676" fmla="*/ 6146774 h 6784964"/>
              <a:gd name="connsiteX677" fmla="*/ 7380894 w 12216997"/>
              <a:gd name="connsiteY677" fmla="*/ 6150650 h 6784964"/>
              <a:gd name="connsiteX678" fmla="*/ 7369113 w 12216997"/>
              <a:gd name="connsiteY678" fmla="*/ 6154819 h 6784964"/>
              <a:gd name="connsiteX679" fmla="*/ 7357053 w 12216997"/>
              <a:gd name="connsiteY679" fmla="*/ 6158667 h 6784964"/>
              <a:gd name="connsiteX680" fmla="*/ 7345328 w 12216997"/>
              <a:gd name="connsiteY680" fmla="*/ 6162254 h 6784964"/>
              <a:gd name="connsiteX681" fmla="*/ 7333017 w 12216997"/>
              <a:gd name="connsiteY681" fmla="*/ 6165492 h 6784964"/>
              <a:gd name="connsiteX682" fmla="*/ 7320680 w 12216997"/>
              <a:gd name="connsiteY682" fmla="*/ 6169022 h 6784964"/>
              <a:gd name="connsiteX683" fmla="*/ 7308093 w 12216997"/>
              <a:gd name="connsiteY683" fmla="*/ 6171943 h 6784964"/>
              <a:gd name="connsiteX684" fmla="*/ 7295809 w 12216997"/>
              <a:gd name="connsiteY684" fmla="*/ 6174892 h 6784964"/>
              <a:gd name="connsiteX685" fmla="*/ 7283528 w 12216997"/>
              <a:gd name="connsiteY685" fmla="*/ 6177842 h 6784964"/>
              <a:gd name="connsiteX686" fmla="*/ 7270689 w 12216997"/>
              <a:gd name="connsiteY686" fmla="*/ 6180152 h 6784964"/>
              <a:gd name="connsiteX687" fmla="*/ 7258184 w 12216997"/>
              <a:gd name="connsiteY687" fmla="*/ 6182200 h 6784964"/>
              <a:gd name="connsiteX688" fmla="*/ 7245373 w 12216997"/>
              <a:gd name="connsiteY688" fmla="*/ 6184220 h 6784964"/>
              <a:gd name="connsiteX689" fmla="*/ 7232534 w 12216997"/>
              <a:gd name="connsiteY689" fmla="*/ 6186530 h 6784964"/>
              <a:gd name="connsiteX690" fmla="*/ 7219473 w 12216997"/>
              <a:gd name="connsiteY690" fmla="*/ 6187940 h 6784964"/>
              <a:gd name="connsiteX691" fmla="*/ 7206717 w 12216997"/>
              <a:gd name="connsiteY691" fmla="*/ 6189380 h 6784964"/>
              <a:gd name="connsiteX692" fmla="*/ 7193683 w 12216997"/>
              <a:gd name="connsiteY692" fmla="*/ 6190500 h 6784964"/>
              <a:gd name="connsiteX693" fmla="*/ 7180648 w 12216997"/>
              <a:gd name="connsiteY693" fmla="*/ 6191619 h 6784964"/>
              <a:gd name="connsiteX694" fmla="*/ 7167337 w 12216997"/>
              <a:gd name="connsiteY694" fmla="*/ 6192419 h 6784964"/>
              <a:gd name="connsiteX695" fmla="*/ 7154025 w 12216997"/>
              <a:gd name="connsiteY695" fmla="*/ 6193221 h 6784964"/>
              <a:gd name="connsiteX696" fmla="*/ 7140767 w 12216997"/>
              <a:gd name="connsiteY696" fmla="*/ 6193441 h 6784964"/>
              <a:gd name="connsiteX697" fmla="*/ 7127509 w 12216997"/>
              <a:gd name="connsiteY697" fmla="*/ 6193661 h 6784964"/>
              <a:gd name="connsiteX698" fmla="*/ 7114280 w 12216997"/>
              <a:gd name="connsiteY698" fmla="*/ 6193590 h 6784964"/>
              <a:gd name="connsiteX699" fmla="*/ 7101077 w 12216997"/>
              <a:gd name="connsiteY699" fmla="*/ 6193228 h 6784964"/>
              <a:gd name="connsiteX700" fmla="*/ 7087263 w 12216997"/>
              <a:gd name="connsiteY700" fmla="*/ 6192810 h 6784964"/>
              <a:gd name="connsiteX701" fmla="*/ 7073783 w 12216997"/>
              <a:gd name="connsiteY701" fmla="*/ 6192130 h 6784964"/>
              <a:gd name="connsiteX702" fmla="*/ 7060024 w 12216997"/>
              <a:gd name="connsiteY702" fmla="*/ 6191130 h 6784964"/>
              <a:gd name="connsiteX703" fmla="*/ 7046598 w 12216997"/>
              <a:gd name="connsiteY703" fmla="*/ 6189869 h 6784964"/>
              <a:gd name="connsiteX704" fmla="*/ 7032867 w 12216997"/>
              <a:gd name="connsiteY704" fmla="*/ 6188579 h 6784964"/>
              <a:gd name="connsiteX705" fmla="*/ 7018885 w 12216997"/>
              <a:gd name="connsiteY705" fmla="*/ 6186680 h 6784964"/>
              <a:gd name="connsiteX706" fmla="*/ 7005209 w 12216997"/>
              <a:gd name="connsiteY706" fmla="*/ 6184808 h 6784964"/>
              <a:gd name="connsiteX707" fmla="*/ 6991254 w 12216997"/>
              <a:gd name="connsiteY707" fmla="*/ 6182618 h 6784964"/>
              <a:gd name="connsiteX708" fmla="*/ 6977299 w 12216997"/>
              <a:gd name="connsiteY708" fmla="*/ 6180429 h 6784964"/>
              <a:gd name="connsiteX709" fmla="*/ 6963372 w 12216997"/>
              <a:gd name="connsiteY709" fmla="*/ 6177947 h 6784964"/>
              <a:gd name="connsiteX710" fmla="*/ 6949805 w 12216997"/>
              <a:gd name="connsiteY710" fmla="*/ 6174915 h 6784964"/>
              <a:gd name="connsiteX711" fmla="*/ 6935654 w 12216997"/>
              <a:gd name="connsiteY711" fmla="*/ 6171534 h 6784964"/>
              <a:gd name="connsiteX712" fmla="*/ 6921781 w 12216997"/>
              <a:gd name="connsiteY712" fmla="*/ 6168472 h 6784964"/>
              <a:gd name="connsiteX713" fmla="*/ 6907658 w 12216997"/>
              <a:gd name="connsiteY713" fmla="*/ 6164802 h 6784964"/>
              <a:gd name="connsiteX714" fmla="*/ 6893894 w 12216997"/>
              <a:gd name="connsiteY714" fmla="*/ 6160579 h 6784964"/>
              <a:gd name="connsiteX715" fmla="*/ 6879854 w 12216997"/>
              <a:gd name="connsiteY715" fmla="*/ 6156037 h 6784964"/>
              <a:gd name="connsiteX716" fmla="*/ 6866172 w 12216997"/>
              <a:gd name="connsiteY716" fmla="*/ 6150941 h 6784964"/>
              <a:gd name="connsiteX717" fmla="*/ 6852767 w 12216997"/>
              <a:gd name="connsiteY717" fmla="*/ 6146165 h 6784964"/>
              <a:gd name="connsiteX718" fmla="*/ 6839114 w 12216997"/>
              <a:gd name="connsiteY718" fmla="*/ 6140780 h 6784964"/>
              <a:gd name="connsiteX719" fmla="*/ 6825460 w 12216997"/>
              <a:gd name="connsiteY719" fmla="*/ 6135395 h 6784964"/>
              <a:gd name="connsiteX720" fmla="*/ 6811832 w 12216997"/>
              <a:gd name="connsiteY720" fmla="*/ 6129719 h 6784964"/>
              <a:gd name="connsiteX721" fmla="*/ 6798537 w 12216997"/>
              <a:gd name="connsiteY721" fmla="*/ 6123781 h 6784964"/>
              <a:gd name="connsiteX722" fmla="*/ 6785243 w 12216997"/>
              <a:gd name="connsiteY722" fmla="*/ 6117844 h 6784964"/>
              <a:gd name="connsiteX723" fmla="*/ 6771697 w 12216997"/>
              <a:gd name="connsiteY723" fmla="*/ 6111297 h 6784964"/>
              <a:gd name="connsiteX724" fmla="*/ 6758457 w 12216997"/>
              <a:gd name="connsiteY724" fmla="*/ 6104778 h 6784964"/>
              <a:gd name="connsiteX725" fmla="*/ 6745550 w 12216997"/>
              <a:gd name="connsiteY725" fmla="*/ 6097998 h 6784964"/>
              <a:gd name="connsiteX726" fmla="*/ 6732669 w 12216997"/>
              <a:gd name="connsiteY726" fmla="*/ 6090928 h 6784964"/>
              <a:gd name="connsiteX727" fmla="*/ 6719512 w 12216997"/>
              <a:gd name="connsiteY727" fmla="*/ 6083538 h 6784964"/>
              <a:gd name="connsiteX728" fmla="*/ 6706686 w 12216997"/>
              <a:gd name="connsiteY728" fmla="*/ 6075886 h 6784964"/>
              <a:gd name="connsiteX729" fmla="*/ 6693832 w 12216997"/>
              <a:gd name="connsiteY729" fmla="*/ 6068523 h 6784964"/>
              <a:gd name="connsiteX730" fmla="*/ 6681061 w 12216997"/>
              <a:gd name="connsiteY730" fmla="*/ 6060292 h 6784964"/>
              <a:gd name="connsiteX731" fmla="*/ 6668568 w 12216997"/>
              <a:gd name="connsiteY731" fmla="*/ 6052378 h 6784964"/>
              <a:gd name="connsiteX732" fmla="*/ 6655824 w 12216997"/>
              <a:gd name="connsiteY732" fmla="*/ 6043855 h 6784964"/>
              <a:gd name="connsiteX733" fmla="*/ 6643385 w 12216997"/>
              <a:gd name="connsiteY733" fmla="*/ 6035360 h 6784964"/>
              <a:gd name="connsiteX734" fmla="*/ 6631001 w 12216997"/>
              <a:gd name="connsiteY734" fmla="*/ 6026285 h 6784964"/>
              <a:gd name="connsiteX735" fmla="*/ 6619199 w 12216997"/>
              <a:gd name="connsiteY735" fmla="*/ 6017558 h 6784964"/>
              <a:gd name="connsiteX736" fmla="*/ 6607148 w 12216997"/>
              <a:gd name="connsiteY736" fmla="*/ 6008219 h 6784964"/>
              <a:gd name="connsiteX737" fmla="*/ 6595096 w 12216997"/>
              <a:gd name="connsiteY737" fmla="*/ 5998883 h 6784964"/>
              <a:gd name="connsiteX738" fmla="*/ 6583099 w 12216997"/>
              <a:gd name="connsiteY738" fmla="*/ 5988965 h 6784964"/>
              <a:gd name="connsiteX739" fmla="*/ 6571434 w 12216997"/>
              <a:gd name="connsiteY739" fmla="*/ 5978784 h 6784964"/>
              <a:gd name="connsiteX740" fmla="*/ 6559741 w 12216997"/>
              <a:gd name="connsiteY740" fmla="*/ 5968895 h 6784964"/>
              <a:gd name="connsiteX741" fmla="*/ 6548714 w 12216997"/>
              <a:gd name="connsiteY741" fmla="*/ 5958482 h 6784964"/>
              <a:gd name="connsiteX742" fmla="*/ 6537105 w 12216997"/>
              <a:gd name="connsiteY742" fmla="*/ 5947720 h 6784964"/>
              <a:gd name="connsiteX743" fmla="*/ 6525772 w 12216997"/>
              <a:gd name="connsiteY743" fmla="*/ 5937279 h 6784964"/>
              <a:gd name="connsiteX744" fmla="*/ 6514800 w 12216997"/>
              <a:gd name="connsiteY744" fmla="*/ 5926286 h 6784964"/>
              <a:gd name="connsiteX745" fmla="*/ 6503882 w 12216997"/>
              <a:gd name="connsiteY745" fmla="*/ 5914710 h 6784964"/>
              <a:gd name="connsiteX746" fmla="*/ 6493241 w 12216997"/>
              <a:gd name="connsiteY746" fmla="*/ 5903455 h 6784964"/>
              <a:gd name="connsiteX747" fmla="*/ 6482351 w 12216997"/>
              <a:gd name="connsiteY747" fmla="*/ 5891589 h 6784964"/>
              <a:gd name="connsiteX748" fmla="*/ 6471486 w 12216997"/>
              <a:gd name="connsiteY748" fmla="*/ 5879433 h 6784964"/>
              <a:gd name="connsiteX749" fmla="*/ 6460624 w 12216997"/>
              <a:gd name="connsiteY749" fmla="*/ 5867276 h 6784964"/>
              <a:gd name="connsiteX750" fmla="*/ 6450092 w 12216997"/>
              <a:gd name="connsiteY750" fmla="*/ 5854859 h 6784964"/>
              <a:gd name="connsiteX751" fmla="*/ 6439561 w 12216997"/>
              <a:gd name="connsiteY751" fmla="*/ 5842440 h 6784964"/>
              <a:gd name="connsiteX752" fmla="*/ 6429363 w 12216997"/>
              <a:gd name="connsiteY752" fmla="*/ 5829761 h 6784964"/>
              <a:gd name="connsiteX753" fmla="*/ 6425996 w 12216997"/>
              <a:gd name="connsiteY753" fmla="*/ 5825583 h 6784964"/>
              <a:gd name="connsiteX754" fmla="*/ 6422443 w 12216997"/>
              <a:gd name="connsiteY754" fmla="*/ 5829854 h 6784964"/>
              <a:gd name="connsiteX755" fmla="*/ 6404111 w 12216997"/>
              <a:gd name="connsiteY755" fmla="*/ 5849915 h 6784964"/>
              <a:gd name="connsiteX756" fmla="*/ 6385456 w 12216997"/>
              <a:gd name="connsiteY756" fmla="*/ 5869606 h 6784964"/>
              <a:gd name="connsiteX757" fmla="*/ 6375258 w 12216997"/>
              <a:gd name="connsiteY757" fmla="*/ 5879200 h 6784964"/>
              <a:gd name="connsiteX758" fmla="*/ 6365384 w 12216997"/>
              <a:gd name="connsiteY758" fmla="*/ 5889164 h 6784964"/>
              <a:gd name="connsiteX759" fmla="*/ 6355218 w 12216997"/>
              <a:gd name="connsiteY759" fmla="*/ 5898420 h 6784964"/>
              <a:gd name="connsiteX760" fmla="*/ 6345021 w 12216997"/>
              <a:gd name="connsiteY760" fmla="*/ 5908013 h 6784964"/>
              <a:gd name="connsiteX761" fmla="*/ 6334500 w 12216997"/>
              <a:gd name="connsiteY761" fmla="*/ 5917237 h 6784964"/>
              <a:gd name="connsiteX762" fmla="*/ 6323658 w 12216997"/>
              <a:gd name="connsiteY762" fmla="*/ 5926088 h 6784964"/>
              <a:gd name="connsiteX763" fmla="*/ 6313137 w 12216997"/>
              <a:gd name="connsiteY763" fmla="*/ 5935311 h 6784964"/>
              <a:gd name="connsiteX764" fmla="*/ 6302325 w 12216997"/>
              <a:gd name="connsiteY764" fmla="*/ 5943826 h 6784964"/>
              <a:gd name="connsiteX765" fmla="*/ 6291514 w 12216997"/>
              <a:gd name="connsiteY765" fmla="*/ 5952341 h 6784964"/>
              <a:gd name="connsiteX766" fmla="*/ 6279995 w 12216997"/>
              <a:gd name="connsiteY766" fmla="*/ 5960790 h 6784964"/>
              <a:gd name="connsiteX767" fmla="*/ 6268861 w 12216997"/>
              <a:gd name="connsiteY767" fmla="*/ 5968933 h 6784964"/>
              <a:gd name="connsiteX768" fmla="*/ 6257372 w 12216997"/>
              <a:gd name="connsiteY768" fmla="*/ 5977044 h 6784964"/>
              <a:gd name="connsiteX769" fmla="*/ 6245559 w 12216997"/>
              <a:gd name="connsiteY769" fmla="*/ 5984784 h 6784964"/>
              <a:gd name="connsiteX770" fmla="*/ 6234103 w 12216997"/>
              <a:gd name="connsiteY770" fmla="*/ 5992557 h 6784964"/>
              <a:gd name="connsiteX771" fmla="*/ 6222323 w 12216997"/>
              <a:gd name="connsiteY771" fmla="*/ 5999960 h 6784964"/>
              <a:gd name="connsiteX772" fmla="*/ 6210158 w 12216997"/>
              <a:gd name="connsiteY772" fmla="*/ 6007667 h 6784964"/>
              <a:gd name="connsiteX773" fmla="*/ 6198087 w 12216997"/>
              <a:gd name="connsiteY773" fmla="*/ 6014361 h 6784964"/>
              <a:gd name="connsiteX774" fmla="*/ 6185953 w 12216997"/>
              <a:gd name="connsiteY774" fmla="*/ 6021731 h 6784964"/>
              <a:gd name="connsiteX775" fmla="*/ 6173205 w 12216997"/>
              <a:gd name="connsiteY775" fmla="*/ 6028021 h 6784964"/>
              <a:gd name="connsiteX776" fmla="*/ 6161103 w 12216997"/>
              <a:gd name="connsiteY776" fmla="*/ 6035054 h 6784964"/>
              <a:gd name="connsiteX777" fmla="*/ 6148387 w 12216997"/>
              <a:gd name="connsiteY777" fmla="*/ 6041006 h 6784964"/>
              <a:gd name="connsiteX778" fmla="*/ 6135285 w 12216997"/>
              <a:gd name="connsiteY778" fmla="*/ 6047263 h 6784964"/>
              <a:gd name="connsiteX779" fmla="*/ 6122569 w 12216997"/>
              <a:gd name="connsiteY779" fmla="*/ 6053217 h 6784964"/>
              <a:gd name="connsiteX780" fmla="*/ 6109499 w 12216997"/>
              <a:gd name="connsiteY780" fmla="*/ 6059137 h 6784964"/>
              <a:gd name="connsiteX781" fmla="*/ 6096137 w 12216997"/>
              <a:gd name="connsiteY781" fmla="*/ 6064349 h 6784964"/>
              <a:gd name="connsiteX782" fmla="*/ 6082777 w 12216997"/>
              <a:gd name="connsiteY782" fmla="*/ 6069561 h 6784964"/>
              <a:gd name="connsiteX783" fmla="*/ 6069383 w 12216997"/>
              <a:gd name="connsiteY783" fmla="*/ 6075110 h 6784964"/>
              <a:gd name="connsiteX784" fmla="*/ 6055731 w 12216997"/>
              <a:gd name="connsiteY784" fmla="*/ 6079613 h 6784964"/>
              <a:gd name="connsiteX785" fmla="*/ 6042046 w 12216997"/>
              <a:gd name="connsiteY785" fmla="*/ 6084455 h 6784964"/>
              <a:gd name="connsiteX786" fmla="*/ 6028042 w 12216997"/>
              <a:gd name="connsiteY786" fmla="*/ 6088925 h 6784964"/>
              <a:gd name="connsiteX787" fmla="*/ 6014419 w 12216997"/>
              <a:gd name="connsiteY787" fmla="*/ 6093092 h 6784964"/>
              <a:gd name="connsiteX788" fmla="*/ 6000120 w 12216997"/>
              <a:gd name="connsiteY788" fmla="*/ 6096853 h 6784964"/>
              <a:gd name="connsiteX789" fmla="*/ 5985790 w 12216997"/>
              <a:gd name="connsiteY789" fmla="*/ 6100953 h 6784964"/>
              <a:gd name="connsiteX790" fmla="*/ 5971170 w 12216997"/>
              <a:gd name="connsiteY790" fmla="*/ 6104345 h 6784964"/>
              <a:gd name="connsiteX791" fmla="*/ 5956903 w 12216997"/>
              <a:gd name="connsiteY791" fmla="*/ 6107770 h 6784964"/>
              <a:gd name="connsiteX792" fmla="*/ 5942637 w 12216997"/>
              <a:gd name="connsiteY792" fmla="*/ 6111195 h 6784964"/>
              <a:gd name="connsiteX793" fmla="*/ 5927726 w 12216997"/>
              <a:gd name="connsiteY793" fmla="*/ 6113879 h 6784964"/>
              <a:gd name="connsiteX794" fmla="*/ 5913200 w 12216997"/>
              <a:gd name="connsiteY794" fmla="*/ 6116258 h 6784964"/>
              <a:gd name="connsiteX795" fmla="*/ 5898321 w 12216997"/>
              <a:gd name="connsiteY795" fmla="*/ 6118605 h 6784964"/>
              <a:gd name="connsiteX796" fmla="*/ 5883408 w 12216997"/>
              <a:gd name="connsiteY796" fmla="*/ 6121288 h 6784964"/>
              <a:gd name="connsiteX797" fmla="*/ 5868237 w 12216997"/>
              <a:gd name="connsiteY797" fmla="*/ 6122926 h 6784964"/>
              <a:gd name="connsiteX798" fmla="*/ 5853421 w 12216997"/>
              <a:gd name="connsiteY798" fmla="*/ 6124598 h 6784964"/>
              <a:gd name="connsiteX799" fmla="*/ 5838282 w 12216997"/>
              <a:gd name="connsiteY799" fmla="*/ 6125899 h 6784964"/>
              <a:gd name="connsiteX800" fmla="*/ 5823143 w 12216997"/>
              <a:gd name="connsiteY800" fmla="*/ 6127199 h 6784964"/>
              <a:gd name="connsiteX801" fmla="*/ 5807680 w 12216997"/>
              <a:gd name="connsiteY801" fmla="*/ 6128129 h 6784964"/>
              <a:gd name="connsiteX802" fmla="*/ 5792217 w 12216997"/>
              <a:gd name="connsiteY802" fmla="*/ 6129059 h 6784964"/>
              <a:gd name="connsiteX803" fmla="*/ 5776820 w 12216997"/>
              <a:gd name="connsiteY803" fmla="*/ 6129315 h 6784964"/>
              <a:gd name="connsiteX804" fmla="*/ 5761419 w 12216997"/>
              <a:gd name="connsiteY804" fmla="*/ 6129569 h 6784964"/>
              <a:gd name="connsiteX805" fmla="*/ 5746053 w 12216997"/>
              <a:gd name="connsiteY805" fmla="*/ 6129488 h 6784964"/>
              <a:gd name="connsiteX806" fmla="*/ 5730718 w 12216997"/>
              <a:gd name="connsiteY806" fmla="*/ 6129068 h 6784964"/>
              <a:gd name="connsiteX807" fmla="*/ 5714673 w 12216997"/>
              <a:gd name="connsiteY807" fmla="*/ 6128582 h 6784964"/>
              <a:gd name="connsiteX808" fmla="*/ 5699016 w 12216997"/>
              <a:gd name="connsiteY808" fmla="*/ 6127792 h 6784964"/>
              <a:gd name="connsiteX809" fmla="*/ 5683036 w 12216997"/>
              <a:gd name="connsiteY809" fmla="*/ 6126631 h 6784964"/>
              <a:gd name="connsiteX810" fmla="*/ 5667441 w 12216997"/>
              <a:gd name="connsiteY810" fmla="*/ 6125166 h 6784964"/>
              <a:gd name="connsiteX811" fmla="*/ 5651490 w 12216997"/>
              <a:gd name="connsiteY811" fmla="*/ 6123668 h 6784964"/>
              <a:gd name="connsiteX812" fmla="*/ 5635252 w 12216997"/>
              <a:gd name="connsiteY812" fmla="*/ 6121461 h 6784964"/>
              <a:gd name="connsiteX813" fmla="*/ 5619365 w 12216997"/>
              <a:gd name="connsiteY813" fmla="*/ 6119288 h 6784964"/>
              <a:gd name="connsiteX814" fmla="*/ 5603158 w 12216997"/>
              <a:gd name="connsiteY814" fmla="*/ 6116744 h 6784964"/>
              <a:gd name="connsiteX815" fmla="*/ 5586948 w 12216997"/>
              <a:gd name="connsiteY815" fmla="*/ 6114201 h 6784964"/>
              <a:gd name="connsiteX816" fmla="*/ 5570773 w 12216997"/>
              <a:gd name="connsiteY816" fmla="*/ 6111319 h 6784964"/>
              <a:gd name="connsiteX817" fmla="*/ 5555013 w 12216997"/>
              <a:gd name="connsiteY817" fmla="*/ 6107797 h 6784964"/>
              <a:gd name="connsiteX818" fmla="*/ 5538576 w 12216997"/>
              <a:gd name="connsiteY818" fmla="*/ 6103870 h 6784964"/>
              <a:gd name="connsiteX819" fmla="*/ 5522464 w 12216997"/>
              <a:gd name="connsiteY819" fmla="*/ 6100314 h 6784964"/>
              <a:gd name="connsiteX820" fmla="*/ 5506059 w 12216997"/>
              <a:gd name="connsiteY820" fmla="*/ 6096051 h 6784964"/>
              <a:gd name="connsiteX821" fmla="*/ 5490072 w 12216997"/>
              <a:gd name="connsiteY821" fmla="*/ 6091145 h 6784964"/>
              <a:gd name="connsiteX822" fmla="*/ 5473763 w 12216997"/>
              <a:gd name="connsiteY822" fmla="*/ 6085869 h 6784964"/>
              <a:gd name="connsiteX823" fmla="*/ 5457873 w 12216997"/>
              <a:gd name="connsiteY823" fmla="*/ 6079951 h 6784964"/>
              <a:gd name="connsiteX824" fmla="*/ 5442302 w 12216997"/>
              <a:gd name="connsiteY824" fmla="*/ 6074404 h 6784964"/>
              <a:gd name="connsiteX825" fmla="*/ 5426444 w 12216997"/>
              <a:gd name="connsiteY825" fmla="*/ 6068149 h 6784964"/>
              <a:gd name="connsiteX826" fmla="*/ 5410583 w 12216997"/>
              <a:gd name="connsiteY826" fmla="*/ 6061894 h 6784964"/>
              <a:gd name="connsiteX827" fmla="*/ 5394755 w 12216997"/>
              <a:gd name="connsiteY827" fmla="*/ 6055302 h 6784964"/>
              <a:gd name="connsiteX828" fmla="*/ 5379313 w 12216997"/>
              <a:gd name="connsiteY828" fmla="*/ 6048404 h 6784964"/>
              <a:gd name="connsiteX829" fmla="*/ 5363872 w 12216997"/>
              <a:gd name="connsiteY829" fmla="*/ 6041508 h 6784964"/>
              <a:gd name="connsiteX830" fmla="*/ 5348137 w 12216997"/>
              <a:gd name="connsiteY830" fmla="*/ 6033904 h 6784964"/>
              <a:gd name="connsiteX831" fmla="*/ 5332760 w 12216997"/>
              <a:gd name="connsiteY831" fmla="*/ 6026332 h 6784964"/>
              <a:gd name="connsiteX832" fmla="*/ 5317767 w 12216997"/>
              <a:gd name="connsiteY832" fmla="*/ 6018457 h 6784964"/>
              <a:gd name="connsiteX833" fmla="*/ 5302806 w 12216997"/>
              <a:gd name="connsiteY833" fmla="*/ 6010244 h 6784964"/>
              <a:gd name="connsiteX834" fmla="*/ 5287523 w 12216997"/>
              <a:gd name="connsiteY834" fmla="*/ 6001660 h 6784964"/>
              <a:gd name="connsiteX835" fmla="*/ 5272625 w 12216997"/>
              <a:gd name="connsiteY835" fmla="*/ 5992773 h 6784964"/>
              <a:gd name="connsiteX836" fmla="*/ 5257696 w 12216997"/>
              <a:gd name="connsiteY836" fmla="*/ 5984222 h 6784964"/>
              <a:gd name="connsiteX837" fmla="*/ 5242862 w 12216997"/>
              <a:gd name="connsiteY837" fmla="*/ 5974661 h 6784964"/>
              <a:gd name="connsiteX838" fmla="*/ 5228352 w 12216997"/>
              <a:gd name="connsiteY838" fmla="*/ 5965468 h 6784964"/>
              <a:gd name="connsiteX839" fmla="*/ 5213549 w 12216997"/>
              <a:gd name="connsiteY839" fmla="*/ 5955568 h 6784964"/>
              <a:gd name="connsiteX840" fmla="*/ 5199103 w 12216997"/>
              <a:gd name="connsiteY840" fmla="*/ 5945702 h 6784964"/>
              <a:gd name="connsiteX841" fmla="*/ 5184716 w 12216997"/>
              <a:gd name="connsiteY841" fmla="*/ 5935160 h 6784964"/>
              <a:gd name="connsiteX842" fmla="*/ 5171009 w 12216997"/>
              <a:gd name="connsiteY842" fmla="*/ 5925024 h 6784964"/>
              <a:gd name="connsiteX843" fmla="*/ 5157010 w 12216997"/>
              <a:gd name="connsiteY843" fmla="*/ 5914178 h 6784964"/>
              <a:gd name="connsiteX844" fmla="*/ 5143012 w 12216997"/>
              <a:gd name="connsiteY844" fmla="*/ 5903333 h 6784964"/>
              <a:gd name="connsiteX845" fmla="*/ 5129077 w 12216997"/>
              <a:gd name="connsiteY845" fmla="*/ 5891812 h 6784964"/>
              <a:gd name="connsiteX846" fmla="*/ 5115529 w 12216997"/>
              <a:gd name="connsiteY846" fmla="*/ 5879988 h 6784964"/>
              <a:gd name="connsiteX847" fmla="*/ 5101947 w 12216997"/>
              <a:gd name="connsiteY847" fmla="*/ 5868502 h 6784964"/>
              <a:gd name="connsiteX848" fmla="*/ 5089139 w 12216997"/>
              <a:gd name="connsiteY848" fmla="*/ 5856406 h 6784964"/>
              <a:gd name="connsiteX849" fmla="*/ 5075655 w 12216997"/>
              <a:gd name="connsiteY849" fmla="*/ 5843908 h 6784964"/>
              <a:gd name="connsiteX850" fmla="*/ 5062492 w 12216997"/>
              <a:gd name="connsiteY850" fmla="*/ 5831778 h 6784964"/>
              <a:gd name="connsiteX851" fmla="*/ 5049746 w 12216997"/>
              <a:gd name="connsiteY851" fmla="*/ 5819009 h 6784964"/>
              <a:gd name="connsiteX852" fmla="*/ 5037065 w 12216997"/>
              <a:gd name="connsiteY852" fmla="*/ 5805565 h 6784964"/>
              <a:gd name="connsiteX853" fmla="*/ 5024708 w 12216997"/>
              <a:gd name="connsiteY853" fmla="*/ 5792490 h 6784964"/>
              <a:gd name="connsiteX854" fmla="*/ 5012058 w 12216997"/>
              <a:gd name="connsiteY854" fmla="*/ 5778709 h 6784964"/>
              <a:gd name="connsiteX855" fmla="*/ 4999439 w 12216997"/>
              <a:gd name="connsiteY855" fmla="*/ 5764588 h 6784964"/>
              <a:gd name="connsiteX856" fmla="*/ 4986821 w 12216997"/>
              <a:gd name="connsiteY856" fmla="*/ 5750469 h 6784964"/>
              <a:gd name="connsiteX857" fmla="*/ 4974588 w 12216997"/>
              <a:gd name="connsiteY857" fmla="*/ 5736045 h 6784964"/>
              <a:gd name="connsiteX858" fmla="*/ 4962356 w 12216997"/>
              <a:gd name="connsiteY858" fmla="*/ 5721623 h 6784964"/>
              <a:gd name="connsiteX859" fmla="*/ 4950510 w 12216997"/>
              <a:gd name="connsiteY859" fmla="*/ 5706895 h 6784964"/>
              <a:gd name="connsiteX860" fmla="*/ 4938342 w 12216997"/>
              <a:gd name="connsiteY860" fmla="*/ 5691796 h 6784964"/>
              <a:gd name="connsiteX861" fmla="*/ 4926560 w 12216997"/>
              <a:gd name="connsiteY861" fmla="*/ 5676395 h 6784964"/>
              <a:gd name="connsiteX862" fmla="*/ 4915132 w 12216997"/>
              <a:gd name="connsiteY862" fmla="*/ 5661024 h 6784964"/>
              <a:gd name="connsiteX863" fmla="*/ 4903380 w 12216997"/>
              <a:gd name="connsiteY863" fmla="*/ 5645285 h 6784964"/>
              <a:gd name="connsiteX864" fmla="*/ 4891983 w 12216997"/>
              <a:gd name="connsiteY864" fmla="*/ 5629579 h 6784964"/>
              <a:gd name="connsiteX865" fmla="*/ 4880621 w 12216997"/>
              <a:gd name="connsiteY865" fmla="*/ 5613534 h 6784964"/>
              <a:gd name="connsiteX866" fmla="*/ 4869994 w 12216997"/>
              <a:gd name="connsiteY866" fmla="*/ 5597220 h 6784964"/>
              <a:gd name="connsiteX867" fmla="*/ 4858694 w 12216997"/>
              <a:gd name="connsiteY867" fmla="*/ 5580502 h 6784964"/>
              <a:gd name="connsiteX868" fmla="*/ 4848102 w 12216997"/>
              <a:gd name="connsiteY868" fmla="*/ 5563848 h 6784964"/>
              <a:gd name="connsiteX869" fmla="*/ 4837540 w 12216997"/>
              <a:gd name="connsiteY869" fmla="*/ 5546860 h 6784964"/>
              <a:gd name="connsiteX870" fmla="*/ 4826982 w 12216997"/>
              <a:gd name="connsiteY870" fmla="*/ 5529871 h 6784964"/>
              <a:gd name="connsiteX871" fmla="*/ 4826960 w 12216997"/>
              <a:gd name="connsiteY871" fmla="*/ 5529832 h 6784964"/>
              <a:gd name="connsiteX872" fmla="*/ 4824675 w 12216997"/>
              <a:gd name="connsiteY872" fmla="*/ 5535601 h 6784964"/>
              <a:gd name="connsiteX873" fmla="*/ 4812891 w 12216997"/>
              <a:gd name="connsiteY873" fmla="*/ 5562062 h 6784964"/>
              <a:gd name="connsiteX874" fmla="*/ 4801109 w 12216997"/>
              <a:gd name="connsiteY874" fmla="*/ 5588526 h 6784964"/>
              <a:gd name="connsiteX875" fmla="*/ 4788651 w 12216997"/>
              <a:gd name="connsiteY875" fmla="*/ 5614586 h 6784964"/>
              <a:gd name="connsiteX876" fmla="*/ 4775576 w 12216997"/>
              <a:gd name="connsiteY876" fmla="*/ 5639567 h 6784964"/>
              <a:gd name="connsiteX877" fmla="*/ 4762148 w 12216997"/>
              <a:gd name="connsiteY877" fmla="*/ 5664512 h 6784964"/>
              <a:gd name="connsiteX878" fmla="*/ 4747752 w 12216997"/>
              <a:gd name="connsiteY878" fmla="*/ 5688348 h 6784964"/>
              <a:gd name="connsiteX879" fmla="*/ 4733357 w 12216997"/>
              <a:gd name="connsiteY879" fmla="*/ 5712182 h 6784964"/>
              <a:gd name="connsiteX880" fmla="*/ 4717964 w 12216997"/>
              <a:gd name="connsiteY880" fmla="*/ 5735243 h 6784964"/>
              <a:gd name="connsiteX881" fmla="*/ 4702244 w 12216997"/>
              <a:gd name="connsiteY881" fmla="*/ 5757933 h 6784964"/>
              <a:gd name="connsiteX882" fmla="*/ 4685911 w 12216997"/>
              <a:gd name="connsiteY882" fmla="*/ 5779544 h 6784964"/>
              <a:gd name="connsiteX883" fmla="*/ 4668870 w 12216997"/>
              <a:gd name="connsiteY883" fmla="*/ 5801088 h 6784964"/>
              <a:gd name="connsiteX884" fmla="*/ 4651537 w 12216997"/>
              <a:gd name="connsiteY884" fmla="*/ 5821925 h 6784964"/>
              <a:gd name="connsiteX885" fmla="*/ 4633206 w 12216997"/>
              <a:gd name="connsiteY885" fmla="*/ 5841985 h 6784964"/>
              <a:gd name="connsiteX886" fmla="*/ 4614552 w 12216997"/>
              <a:gd name="connsiteY886" fmla="*/ 5861676 h 6784964"/>
              <a:gd name="connsiteX887" fmla="*/ 4604354 w 12216997"/>
              <a:gd name="connsiteY887" fmla="*/ 5871270 h 6784964"/>
              <a:gd name="connsiteX888" fmla="*/ 4594478 w 12216997"/>
              <a:gd name="connsiteY888" fmla="*/ 5881234 h 6784964"/>
              <a:gd name="connsiteX889" fmla="*/ 4584313 w 12216997"/>
              <a:gd name="connsiteY889" fmla="*/ 5890490 h 6784964"/>
              <a:gd name="connsiteX890" fmla="*/ 4574116 w 12216997"/>
              <a:gd name="connsiteY890" fmla="*/ 5900083 h 6784964"/>
              <a:gd name="connsiteX891" fmla="*/ 4563594 w 12216997"/>
              <a:gd name="connsiteY891" fmla="*/ 5909307 h 6784964"/>
              <a:gd name="connsiteX892" fmla="*/ 4552751 w 12216997"/>
              <a:gd name="connsiteY892" fmla="*/ 5918159 h 6784964"/>
              <a:gd name="connsiteX893" fmla="*/ 4542231 w 12216997"/>
              <a:gd name="connsiteY893" fmla="*/ 5927380 h 6784964"/>
              <a:gd name="connsiteX894" fmla="*/ 4531419 w 12216997"/>
              <a:gd name="connsiteY894" fmla="*/ 5935897 h 6784964"/>
              <a:gd name="connsiteX895" fmla="*/ 4520610 w 12216997"/>
              <a:gd name="connsiteY895" fmla="*/ 5944411 h 6784964"/>
              <a:gd name="connsiteX896" fmla="*/ 4509088 w 12216997"/>
              <a:gd name="connsiteY896" fmla="*/ 5952859 h 6784964"/>
              <a:gd name="connsiteX897" fmla="*/ 4497954 w 12216997"/>
              <a:gd name="connsiteY897" fmla="*/ 5961004 h 6784964"/>
              <a:gd name="connsiteX898" fmla="*/ 4486467 w 12216997"/>
              <a:gd name="connsiteY898" fmla="*/ 5969115 h 6784964"/>
              <a:gd name="connsiteX899" fmla="*/ 4474654 w 12216997"/>
              <a:gd name="connsiteY899" fmla="*/ 5976854 h 6784964"/>
              <a:gd name="connsiteX900" fmla="*/ 4463197 w 12216997"/>
              <a:gd name="connsiteY900" fmla="*/ 5984628 h 6784964"/>
              <a:gd name="connsiteX901" fmla="*/ 4451418 w 12216997"/>
              <a:gd name="connsiteY901" fmla="*/ 5992030 h 6784964"/>
              <a:gd name="connsiteX902" fmla="*/ 4439253 w 12216997"/>
              <a:gd name="connsiteY902" fmla="*/ 5999736 h 6784964"/>
              <a:gd name="connsiteX903" fmla="*/ 4427182 w 12216997"/>
              <a:gd name="connsiteY903" fmla="*/ 6006431 h 6784964"/>
              <a:gd name="connsiteX904" fmla="*/ 4415047 w 12216997"/>
              <a:gd name="connsiteY904" fmla="*/ 6013802 h 6784964"/>
              <a:gd name="connsiteX905" fmla="*/ 4402301 w 12216997"/>
              <a:gd name="connsiteY905" fmla="*/ 6020091 h 6784964"/>
              <a:gd name="connsiteX906" fmla="*/ 4390197 w 12216997"/>
              <a:gd name="connsiteY906" fmla="*/ 6027123 h 6784964"/>
              <a:gd name="connsiteX907" fmla="*/ 4377482 w 12216997"/>
              <a:gd name="connsiteY907" fmla="*/ 6033077 h 6784964"/>
              <a:gd name="connsiteX908" fmla="*/ 4364379 w 12216997"/>
              <a:gd name="connsiteY908" fmla="*/ 6039333 h 6784964"/>
              <a:gd name="connsiteX909" fmla="*/ 4351664 w 12216997"/>
              <a:gd name="connsiteY909" fmla="*/ 6045287 h 6784964"/>
              <a:gd name="connsiteX910" fmla="*/ 4338594 w 12216997"/>
              <a:gd name="connsiteY910" fmla="*/ 6051207 h 6784964"/>
              <a:gd name="connsiteX911" fmla="*/ 4325232 w 12216997"/>
              <a:gd name="connsiteY911" fmla="*/ 6056419 h 6784964"/>
              <a:gd name="connsiteX912" fmla="*/ 4311872 w 12216997"/>
              <a:gd name="connsiteY912" fmla="*/ 6061630 h 6784964"/>
              <a:gd name="connsiteX913" fmla="*/ 4298477 w 12216997"/>
              <a:gd name="connsiteY913" fmla="*/ 6067180 h 6784964"/>
              <a:gd name="connsiteX914" fmla="*/ 4284824 w 12216997"/>
              <a:gd name="connsiteY914" fmla="*/ 6071684 h 6784964"/>
              <a:gd name="connsiteX915" fmla="*/ 4271141 w 12216997"/>
              <a:gd name="connsiteY915" fmla="*/ 6076525 h 6784964"/>
              <a:gd name="connsiteX916" fmla="*/ 4257134 w 12216997"/>
              <a:gd name="connsiteY916" fmla="*/ 6080995 h 6784964"/>
              <a:gd name="connsiteX917" fmla="*/ 4243514 w 12216997"/>
              <a:gd name="connsiteY917" fmla="*/ 6085161 h 6784964"/>
              <a:gd name="connsiteX918" fmla="*/ 4229215 w 12216997"/>
              <a:gd name="connsiteY918" fmla="*/ 6088923 h 6784964"/>
              <a:gd name="connsiteX919" fmla="*/ 4214884 w 12216997"/>
              <a:gd name="connsiteY919" fmla="*/ 6093023 h 6784964"/>
              <a:gd name="connsiteX920" fmla="*/ 4200266 w 12216997"/>
              <a:gd name="connsiteY920" fmla="*/ 6096415 h 6784964"/>
              <a:gd name="connsiteX921" fmla="*/ 4185998 w 12216997"/>
              <a:gd name="connsiteY921" fmla="*/ 6099840 h 6784964"/>
              <a:gd name="connsiteX922" fmla="*/ 4171733 w 12216997"/>
              <a:gd name="connsiteY922" fmla="*/ 6103267 h 6784964"/>
              <a:gd name="connsiteX923" fmla="*/ 4156820 w 12216997"/>
              <a:gd name="connsiteY923" fmla="*/ 6105950 h 6784964"/>
              <a:gd name="connsiteX924" fmla="*/ 4142295 w 12216997"/>
              <a:gd name="connsiteY924" fmla="*/ 6108328 h 6784964"/>
              <a:gd name="connsiteX925" fmla="*/ 4127415 w 12216997"/>
              <a:gd name="connsiteY925" fmla="*/ 6110675 h 6784964"/>
              <a:gd name="connsiteX926" fmla="*/ 4112503 w 12216997"/>
              <a:gd name="connsiteY926" fmla="*/ 6113359 h 6784964"/>
              <a:gd name="connsiteX927" fmla="*/ 4097332 w 12216997"/>
              <a:gd name="connsiteY927" fmla="*/ 6114996 h 6784964"/>
              <a:gd name="connsiteX928" fmla="*/ 4082515 w 12216997"/>
              <a:gd name="connsiteY928" fmla="*/ 6116668 h 6784964"/>
              <a:gd name="connsiteX929" fmla="*/ 4067376 w 12216997"/>
              <a:gd name="connsiteY929" fmla="*/ 6117970 h 6784964"/>
              <a:gd name="connsiteX930" fmla="*/ 4052238 w 12216997"/>
              <a:gd name="connsiteY930" fmla="*/ 6119269 h 6784964"/>
              <a:gd name="connsiteX931" fmla="*/ 4036776 w 12216997"/>
              <a:gd name="connsiteY931" fmla="*/ 6120199 h 6784964"/>
              <a:gd name="connsiteX932" fmla="*/ 4021312 w 12216997"/>
              <a:gd name="connsiteY932" fmla="*/ 6121130 h 6784964"/>
              <a:gd name="connsiteX933" fmla="*/ 4005914 w 12216997"/>
              <a:gd name="connsiteY933" fmla="*/ 6121385 h 6784964"/>
              <a:gd name="connsiteX934" fmla="*/ 3990514 w 12216997"/>
              <a:gd name="connsiteY934" fmla="*/ 6121640 h 6784964"/>
              <a:gd name="connsiteX935" fmla="*/ 3975148 w 12216997"/>
              <a:gd name="connsiteY935" fmla="*/ 6121558 h 6784964"/>
              <a:gd name="connsiteX936" fmla="*/ 3959813 w 12216997"/>
              <a:gd name="connsiteY936" fmla="*/ 6121138 h 6784964"/>
              <a:gd name="connsiteX937" fmla="*/ 3943768 w 12216997"/>
              <a:gd name="connsiteY937" fmla="*/ 6120651 h 6784964"/>
              <a:gd name="connsiteX938" fmla="*/ 3928110 w 12216997"/>
              <a:gd name="connsiteY938" fmla="*/ 6119863 h 6784964"/>
              <a:gd name="connsiteX939" fmla="*/ 3912131 w 12216997"/>
              <a:gd name="connsiteY939" fmla="*/ 6118701 h 6784964"/>
              <a:gd name="connsiteX940" fmla="*/ 3896535 w 12216997"/>
              <a:gd name="connsiteY940" fmla="*/ 6117236 h 6784964"/>
              <a:gd name="connsiteX941" fmla="*/ 3880586 w 12216997"/>
              <a:gd name="connsiteY941" fmla="*/ 6115739 h 6784964"/>
              <a:gd name="connsiteX942" fmla="*/ 3875561 w 12216997"/>
              <a:gd name="connsiteY942" fmla="*/ 6115056 h 6784964"/>
              <a:gd name="connsiteX943" fmla="*/ 3865717 w 12216997"/>
              <a:gd name="connsiteY943" fmla="*/ 6143740 h 6784964"/>
              <a:gd name="connsiteX944" fmla="*/ 3855225 w 12216997"/>
              <a:gd name="connsiteY944" fmla="*/ 6171686 h 6784964"/>
              <a:gd name="connsiteX945" fmla="*/ 3844444 w 12216997"/>
              <a:gd name="connsiteY945" fmla="*/ 6198925 h 6784964"/>
              <a:gd name="connsiteX946" fmla="*/ 3832661 w 12216997"/>
              <a:gd name="connsiteY946" fmla="*/ 6225387 h 6784964"/>
              <a:gd name="connsiteX947" fmla="*/ 3820878 w 12216997"/>
              <a:gd name="connsiteY947" fmla="*/ 6251850 h 6784964"/>
              <a:gd name="connsiteX948" fmla="*/ 3808418 w 12216997"/>
              <a:gd name="connsiteY948" fmla="*/ 6277909 h 6784964"/>
              <a:gd name="connsiteX949" fmla="*/ 3795345 w 12216997"/>
              <a:gd name="connsiteY949" fmla="*/ 6302890 h 6784964"/>
              <a:gd name="connsiteX950" fmla="*/ 3781917 w 12216997"/>
              <a:gd name="connsiteY950" fmla="*/ 6327837 h 6784964"/>
              <a:gd name="connsiteX951" fmla="*/ 3767522 w 12216997"/>
              <a:gd name="connsiteY951" fmla="*/ 6351672 h 6784964"/>
              <a:gd name="connsiteX952" fmla="*/ 3753126 w 12216997"/>
              <a:gd name="connsiteY952" fmla="*/ 6375507 h 6784964"/>
              <a:gd name="connsiteX953" fmla="*/ 3737730 w 12216997"/>
              <a:gd name="connsiteY953" fmla="*/ 6398566 h 6784964"/>
              <a:gd name="connsiteX954" fmla="*/ 3722012 w 12216997"/>
              <a:gd name="connsiteY954" fmla="*/ 6421256 h 6784964"/>
              <a:gd name="connsiteX955" fmla="*/ 3705679 w 12216997"/>
              <a:gd name="connsiteY955" fmla="*/ 6442867 h 6784964"/>
              <a:gd name="connsiteX956" fmla="*/ 3688639 w 12216997"/>
              <a:gd name="connsiteY956" fmla="*/ 6464411 h 6784964"/>
              <a:gd name="connsiteX957" fmla="*/ 3671307 w 12216997"/>
              <a:gd name="connsiteY957" fmla="*/ 6485248 h 6784964"/>
              <a:gd name="connsiteX958" fmla="*/ 3652974 w 12216997"/>
              <a:gd name="connsiteY958" fmla="*/ 6505310 h 6784964"/>
              <a:gd name="connsiteX959" fmla="*/ 3634320 w 12216997"/>
              <a:gd name="connsiteY959" fmla="*/ 6525000 h 6784964"/>
              <a:gd name="connsiteX960" fmla="*/ 3624122 w 12216997"/>
              <a:gd name="connsiteY960" fmla="*/ 6534593 h 6784964"/>
              <a:gd name="connsiteX961" fmla="*/ 3614247 w 12216997"/>
              <a:gd name="connsiteY961" fmla="*/ 6544558 h 6784964"/>
              <a:gd name="connsiteX962" fmla="*/ 3604081 w 12216997"/>
              <a:gd name="connsiteY962" fmla="*/ 6553814 h 6784964"/>
              <a:gd name="connsiteX963" fmla="*/ 3593884 w 12216997"/>
              <a:gd name="connsiteY963" fmla="*/ 6563408 h 6784964"/>
              <a:gd name="connsiteX964" fmla="*/ 3583363 w 12216997"/>
              <a:gd name="connsiteY964" fmla="*/ 6572630 h 6784964"/>
              <a:gd name="connsiteX965" fmla="*/ 3572520 w 12216997"/>
              <a:gd name="connsiteY965" fmla="*/ 6581482 h 6784964"/>
              <a:gd name="connsiteX966" fmla="*/ 3562000 w 12216997"/>
              <a:gd name="connsiteY966" fmla="*/ 6590705 h 6784964"/>
              <a:gd name="connsiteX967" fmla="*/ 3551188 w 12216997"/>
              <a:gd name="connsiteY967" fmla="*/ 6599220 h 6784964"/>
              <a:gd name="connsiteX968" fmla="*/ 3540377 w 12216997"/>
              <a:gd name="connsiteY968" fmla="*/ 6607735 h 6784964"/>
              <a:gd name="connsiteX969" fmla="*/ 3528857 w 12216997"/>
              <a:gd name="connsiteY969" fmla="*/ 6616183 h 6784964"/>
              <a:gd name="connsiteX970" fmla="*/ 3517723 w 12216997"/>
              <a:gd name="connsiteY970" fmla="*/ 6624327 h 6784964"/>
              <a:gd name="connsiteX971" fmla="*/ 3506234 w 12216997"/>
              <a:gd name="connsiteY971" fmla="*/ 6632438 h 6784964"/>
              <a:gd name="connsiteX972" fmla="*/ 3494423 w 12216997"/>
              <a:gd name="connsiteY972" fmla="*/ 6640179 h 6784964"/>
              <a:gd name="connsiteX973" fmla="*/ 3482966 w 12216997"/>
              <a:gd name="connsiteY973" fmla="*/ 6647951 h 6784964"/>
              <a:gd name="connsiteX974" fmla="*/ 3471187 w 12216997"/>
              <a:gd name="connsiteY974" fmla="*/ 6655354 h 6784964"/>
              <a:gd name="connsiteX975" fmla="*/ 3459021 w 12216997"/>
              <a:gd name="connsiteY975" fmla="*/ 6663061 h 6784964"/>
              <a:gd name="connsiteX976" fmla="*/ 3446950 w 12216997"/>
              <a:gd name="connsiteY976" fmla="*/ 6669755 h 6784964"/>
              <a:gd name="connsiteX977" fmla="*/ 3434817 w 12216997"/>
              <a:gd name="connsiteY977" fmla="*/ 6677125 h 6784964"/>
              <a:gd name="connsiteX978" fmla="*/ 3422069 w 12216997"/>
              <a:gd name="connsiteY978" fmla="*/ 6683415 h 6784964"/>
              <a:gd name="connsiteX979" fmla="*/ 3409967 w 12216997"/>
              <a:gd name="connsiteY979" fmla="*/ 6690448 h 6784964"/>
              <a:gd name="connsiteX980" fmla="*/ 3397250 w 12216997"/>
              <a:gd name="connsiteY980" fmla="*/ 6696401 h 6784964"/>
              <a:gd name="connsiteX981" fmla="*/ 3384149 w 12216997"/>
              <a:gd name="connsiteY981" fmla="*/ 6702658 h 6784964"/>
              <a:gd name="connsiteX982" fmla="*/ 3371432 w 12216997"/>
              <a:gd name="connsiteY982" fmla="*/ 6708611 h 6784964"/>
              <a:gd name="connsiteX983" fmla="*/ 3358362 w 12216997"/>
              <a:gd name="connsiteY983" fmla="*/ 6714531 h 6784964"/>
              <a:gd name="connsiteX984" fmla="*/ 3345000 w 12216997"/>
              <a:gd name="connsiteY984" fmla="*/ 6719743 h 6784964"/>
              <a:gd name="connsiteX985" fmla="*/ 3331639 w 12216997"/>
              <a:gd name="connsiteY985" fmla="*/ 6724954 h 6784964"/>
              <a:gd name="connsiteX986" fmla="*/ 3318246 w 12216997"/>
              <a:gd name="connsiteY986" fmla="*/ 6730504 h 6784964"/>
              <a:gd name="connsiteX987" fmla="*/ 3304593 w 12216997"/>
              <a:gd name="connsiteY987" fmla="*/ 6735007 h 6784964"/>
              <a:gd name="connsiteX988" fmla="*/ 3290910 w 12216997"/>
              <a:gd name="connsiteY988" fmla="*/ 6739849 h 6784964"/>
              <a:gd name="connsiteX989" fmla="*/ 3276902 w 12216997"/>
              <a:gd name="connsiteY989" fmla="*/ 6744319 h 6784964"/>
              <a:gd name="connsiteX990" fmla="*/ 3263282 w 12216997"/>
              <a:gd name="connsiteY990" fmla="*/ 6748486 h 6784964"/>
              <a:gd name="connsiteX991" fmla="*/ 3248983 w 12216997"/>
              <a:gd name="connsiteY991" fmla="*/ 6752247 h 6784964"/>
              <a:gd name="connsiteX992" fmla="*/ 3234654 w 12216997"/>
              <a:gd name="connsiteY992" fmla="*/ 6756348 h 6784964"/>
              <a:gd name="connsiteX993" fmla="*/ 3220033 w 12216997"/>
              <a:gd name="connsiteY993" fmla="*/ 6759739 h 6784964"/>
              <a:gd name="connsiteX994" fmla="*/ 3205766 w 12216997"/>
              <a:gd name="connsiteY994" fmla="*/ 6763165 h 6784964"/>
              <a:gd name="connsiteX995" fmla="*/ 3191501 w 12216997"/>
              <a:gd name="connsiteY995" fmla="*/ 6766589 h 6784964"/>
              <a:gd name="connsiteX996" fmla="*/ 3176588 w 12216997"/>
              <a:gd name="connsiteY996" fmla="*/ 6769273 h 6784964"/>
              <a:gd name="connsiteX997" fmla="*/ 3162063 w 12216997"/>
              <a:gd name="connsiteY997" fmla="*/ 6771652 h 6784964"/>
              <a:gd name="connsiteX998" fmla="*/ 3147183 w 12216997"/>
              <a:gd name="connsiteY998" fmla="*/ 6773999 h 6784964"/>
              <a:gd name="connsiteX999" fmla="*/ 3132271 w 12216997"/>
              <a:gd name="connsiteY999" fmla="*/ 6776682 h 6784964"/>
              <a:gd name="connsiteX1000" fmla="*/ 3117100 w 12216997"/>
              <a:gd name="connsiteY1000" fmla="*/ 6778320 h 6784964"/>
              <a:gd name="connsiteX1001" fmla="*/ 3102284 w 12216997"/>
              <a:gd name="connsiteY1001" fmla="*/ 6779992 h 6784964"/>
              <a:gd name="connsiteX1002" fmla="*/ 3087144 w 12216997"/>
              <a:gd name="connsiteY1002" fmla="*/ 6781293 h 6784964"/>
              <a:gd name="connsiteX1003" fmla="*/ 3072005 w 12216997"/>
              <a:gd name="connsiteY1003" fmla="*/ 6782593 h 6784964"/>
              <a:gd name="connsiteX1004" fmla="*/ 3056543 w 12216997"/>
              <a:gd name="connsiteY1004" fmla="*/ 6783523 h 6784964"/>
              <a:gd name="connsiteX1005" fmla="*/ 3041081 w 12216997"/>
              <a:gd name="connsiteY1005" fmla="*/ 6784453 h 6784964"/>
              <a:gd name="connsiteX1006" fmla="*/ 3025682 w 12216997"/>
              <a:gd name="connsiteY1006" fmla="*/ 6784709 h 6784964"/>
              <a:gd name="connsiteX1007" fmla="*/ 3010283 w 12216997"/>
              <a:gd name="connsiteY1007" fmla="*/ 6784964 h 6784964"/>
              <a:gd name="connsiteX1008" fmla="*/ 2994916 w 12216997"/>
              <a:gd name="connsiteY1008" fmla="*/ 6784881 h 6784964"/>
              <a:gd name="connsiteX1009" fmla="*/ 2979581 w 12216997"/>
              <a:gd name="connsiteY1009" fmla="*/ 6784462 h 6784964"/>
              <a:gd name="connsiteX1010" fmla="*/ 2963536 w 12216997"/>
              <a:gd name="connsiteY1010" fmla="*/ 6783976 h 6784964"/>
              <a:gd name="connsiteX1011" fmla="*/ 2947878 w 12216997"/>
              <a:gd name="connsiteY1011" fmla="*/ 6783186 h 6784964"/>
              <a:gd name="connsiteX1012" fmla="*/ 2931898 w 12216997"/>
              <a:gd name="connsiteY1012" fmla="*/ 6782025 h 6784964"/>
              <a:gd name="connsiteX1013" fmla="*/ 2916304 w 12216997"/>
              <a:gd name="connsiteY1013" fmla="*/ 6780559 h 6784964"/>
              <a:gd name="connsiteX1014" fmla="*/ 2900354 w 12216997"/>
              <a:gd name="connsiteY1014" fmla="*/ 6779062 h 6784964"/>
              <a:gd name="connsiteX1015" fmla="*/ 2884114 w 12216997"/>
              <a:gd name="connsiteY1015" fmla="*/ 6776856 h 6784964"/>
              <a:gd name="connsiteX1016" fmla="*/ 2868228 w 12216997"/>
              <a:gd name="connsiteY1016" fmla="*/ 6774682 h 6784964"/>
              <a:gd name="connsiteX1017" fmla="*/ 2852020 w 12216997"/>
              <a:gd name="connsiteY1017" fmla="*/ 6772138 h 6784964"/>
              <a:gd name="connsiteX1018" fmla="*/ 2835811 w 12216997"/>
              <a:gd name="connsiteY1018" fmla="*/ 6769594 h 6784964"/>
              <a:gd name="connsiteX1019" fmla="*/ 2819635 w 12216997"/>
              <a:gd name="connsiteY1019" fmla="*/ 6766713 h 6784964"/>
              <a:gd name="connsiteX1020" fmla="*/ 2803875 w 12216997"/>
              <a:gd name="connsiteY1020" fmla="*/ 6763191 h 6784964"/>
              <a:gd name="connsiteX1021" fmla="*/ 2787439 w 12216997"/>
              <a:gd name="connsiteY1021" fmla="*/ 6759263 h 6784964"/>
              <a:gd name="connsiteX1022" fmla="*/ 2771326 w 12216997"/>
              <a:gd name="connsiteY1022" fmla="*/ 6755708 h 6784964"/>
              <a:gd name="connsiteX1023" fmla="*/ 2754921 w 12216997"/>
              <a:gd name="connsiteY1023" fmla="*/ 6751445 h 6784964"/>
              <a:gd name="connsiteX1024" fmla="*/ 2738935 w 12216997"/>
              <a:gd name="connsiteY1024" fmla="*/ 6746539 h 6784964"/>
              <a:gd name="connsiteX1025" fmla="*/ 2722626 w 12216997"/>
              <a:gd name="connsiteY1025" fmla="*/ 6741263 h 6784964"/>
              <a:gd name="connsiteX1026" fmla="*/ 2706735 w 12216997"/>
              <a:gd name="connsiteY1026" fmla="*/ 6735345 h 6784964"/>
              <a:gd name="connsiteX1027" fmla="*/ 2691166 w 12216997"/>
              <a:gd name="connsiteY1027" fmla="*/ 6729798 h 6784964"/>
              <a:gd name="connsiteX1028" fmla="*/ 2675306 w 12216997"/>
              <a:gd name="connsiteY1028" fmla="*/ 6723542 h 6784964"/>
              <a:gd name="connsiteX1029" fmla="*/ 2659446 w 12216997"/>
              <a:gd name="connsiteY1029" fmla="*/ 6717288 h 6784964"/>
              <a:gd name="connsiteX1030" fmla="*/ 2643617 w 12216997"/>
              <a:gd name="connsiteY1030" fmla="*/ 6710696 h 6784964"/>
              <a:gd name="connsiteX1031" fmla="*/ 2628176 w 12216997"/>
              <a:gd name="connsiteY1031" fmla="*/ 6703798 h 6784964"/>
              <a:gd name="connsiteX1032" fmla="*/ 2612735 w 12216997"/>
              <a:gd name="connsiteY1032" fmla="*/ 6696902 h 6784964"/>
              <a:gd name="connsiteX1033" fmla="*/ 2597001 w 12216997"/>
              <a:gd name="connsiteY1033" fmla="*/ 6689298 h 6784964"/>
              <a:gd name="connsiteX1034" fmla="*/ 2581622 w 12216997"/>
              <a:gd name="connsiteY1034" fmla="*/ 6681727 h 6784964"/>
              <a:gd name="connsiteX1035" fmla="*/ 2566630 w 12216997"/>
              <a:gd name="connsiteY1035" fmla="*/ 6673851 h 6784964"/>
              <a:gd name="connsiteX1036" fmla="*/ 2551669 w 12216997"/>
              <a:gd name="connsiteY1036" fmla="*/ 6665638 h 6784964"/>
              <a:gd name="connsiteX1037" fmla="*/ 2536386 w 12216997"/>
              <a:gd name="connsiteY1037" fmla="*/ 6657054 h 6784964"/>
              <a:gd name="connsiteX1038" fmla="*/ 2521489 w 12216997"/>
              <a:gd name="connsiteY1038" fmla="*/ 6648166 h 6784964"/>
              <a:gd name="connsiteX1039" fmla="*/ 2506559 w 12216997"/>
              <a:gd name="connsiteY1039" fmla="*/ 6639616 h 6784964"/>
              <a:gd name="connsiteX1040" fmla="*/ 2491725 w 12216997"/>
              <a:gd name="connsiteY1040" fmla="*/ 6630055 h 6784964"/>
              <a:gd name="connsiteX1041" fmla="*/ 2477214 w 12216997"/>
              <a:gd name="connsiteY1041" fmla="*/ 6620862 h 6784964"/>
              <a:gd name="connsiteX1042" fmla="*/ 2462413 w 12216997"/>
              <a:gd name="connsiteY1042" fmla="*/ 6610962 h 6784964"/>
              <a:gd name="connsiteX1043" fmla="*/ 2447964 w 12216997"/>
              <a:gd name="connsiteY1043" fmla="*/ 6601096 h 6784964"/>
              <a:gd name="connsiteX1044" fmla="*/ 2433580 w 12216997"/>
              <a:gd name="connsiteY1044" fmla="*/ 6590554 h 6784964"/>
              <a:gd name="connsiteX1045" fmla="*/ 2419872 w 12216997"/>
              <a:gd name="connsiteY1045" fmla="*/ 6580418 h 6784964"/>
              <a:gd name="connsiteX1046" fmla="*/ 2405874 w 12216997"/>
              <a:gd name="connsiteY1046" fmla="*/ 6569572 h 6784964"/>
              <a:gd name="connsiteX1047" fmla="*/ 2391876 w 12216997"/>
              <a:gd name="connsiteY1047" fmla="*/ 6558727 h 6784964"/>
              <a:gd name="connsiteX1048" fmla="*/ 2377939 w 12216997"/>
              <a:gd name="connsiteY1048" fmla="*/ 6547206 h 6784964"/>
              <a:gd name="connsiteX1049" fmla="*/ 2364392 w 12216997"/>
              <a:gd name="connsiteY1049" fmla="*/ 6535382 h 6784964"/>
              <a:gd name="connsiteX1050" fmla="*/ 2350811 w 12216997"/>
              <a:gd name="connsiteY1050" fmla="*/ 6523896 h 6784964"/>
              <a:gd name="connsiteX1051" fmla="*/ 2338003 w 12216997"/>
              <a:gd name="connsiteY1051" fmla="*/ 6511800 h 6784964"/>
              <a:gd name="connsiteX1052" fmla="*/ 2324518 w 12216997"/>
              <a:gd name="connsiteY1052" fmla="*/ 6499302 h 6784964"/>
              <a:gd name="connsiteX1053" fmla="*/ 2311354 w 12216997"/>
              <a:gd name="connsiteY1053" fmla="*/ 6487173 h 6784964"/>
              <a:gd name="connsiteX1054" fmla="*/ 2298610 w 12216997"/>
              <a:gd name="connsiteY1054" fmla="*/ 6474403 h 6784964"/>
              <a:gd name="connsiteX1055" fmla="*/ 2285929 w 12216997"/>
              <a:gd name="connsiteY1055" fmla="*/ 6460959 h 6784964"/>
              <a:gd name="connsiteX1056" fmla="*/ 2273569 w 12216997"/>
              <a:gd name="connsiteY1056" fmla="*/ 6447884 h 6784964"/>
              <a:gd name="connsiteX1057" fmla="*/ 2260920 w 12216997"/>
              <a:gd name="connsiteY1057" fmla="*/ 6434103 h 6784964"/>
              <a:gd name="connsiteX1058" fmla="*/ 2248301 w 12216997"/>
              <a:gd name="connsiteY1058" fmla="*/ 6419983 h 6784964"/>
              <a:gd name="connsiteX1059" fmla="*/ 2235684 w 12216997"/>
              <a:gd name="connsiteY1059" fmla="*/ 6405864 h 6784964"/>
              <a:gd name="connsiteX1060" fmla="*/ 2223451 w 12216997"/>
              <a:gd name="connsiteY1060" fmla="*/ 6391439 h 6784964"/>
              <a:gd name="connsiteX1061" fmla="*/ 2211219 w 12216997"/>
              <a:gd name="connsiteY1061" fmla="*/ 6377016 h 6784964"/>
              <a:gd name="connsiteX1062" fmla="*/ 2199374 w 12216997"/>
              <a:gd name="connsiteY1062" fmla="*/ 6362290 h 6784964"/>
              <a:gd name="connsiteX1063" fmla="*/ 2187205 w 12216997"/>
              <a:gd name="connsiteY1063" fmla="*/ 6347190 h 6784964"/>
              <a:gd name="connsiteX1064" fmla="*/ 2175423 w 12216997"/>
              <a:gd name="connsiteY1064" fmla="*/ 6331789 h 6784964"/>
              <a:gd name="connsiteX1065" fmla="*/ 2163994 w 12216997"/>
              <a:gd name="connsiteY1065" fmla="*/ 6316418 h 6784964"/>
              <a:gd name="connsiteX1066" fmla="*/ 2152244 w 12216997"/>
              <a:gd name="connsiteY1066" fmla="*/ 6300679 h 6784964"/>
              <a:gd name="connsiteX1067" fmla="*/ 2140846 w 12216997"/>
              <a:gd name="connsiteY1067" fmla="*/ 6284973 h 6784964"/>
              <a:gd name="connsiteX1068" fmla="*/ 2129483 w 12216997"/>
              <a:gd name="connsiteY1068" fmla="*/ 6268928 h 6784964"/>
              <a:gd name="connsiteX1069" fmla="*/ 2118858 w 12216997"/>
              <a:gd name="connsiteY1069" fmla="*/ 6252614 h 6784964"/>
              <a:gd name="connsiteX1070" fmla="*/ 2107557 w 12216997"/>
              <a:gd name="connsiteY1070" fmla="*/ 6235896 h 6784964"/>
              <a:gd name="connsiteX1071" fmla="*/ 2096964 w 12216997"/>
              <a:gd name="connsiteY1071" fmla="*/ 6219242 h 6784964"/>
              <a:gd name="connsiteX1072" fmla="*/ 2086404 w 12216997"/>
              <a:gd name="connsiteY1072" fmla="*/ 6202254 h 6784964"/>
              <a:gd name="connsiteX1073" fmla="*/ 2075843 w 12216997"/>
              <a:gd name="connsiteY1073" fmla="*/ 6185265 h 6784964"/>
              <a:gd name="connsiteX1074" fmla="*/ 2075821 w 12216997"/>
              <a:gd name="connsiteY1074" fmla="*/ 6185226 h 6784964"/>
              <a:gd name="connsiteX1075" fmla="*/ 2073537 w 12216997"/>
              <a:gd name="connsiteY1075" fmla="*/ 6190995 h 6784964"/>
              <a:gd name="connsiteX1076" fmla="*/ 2061755 w 12216997"/>
              <a:gd name="connsiteY1076" fmla="*/ 6217456 h 6784964"/>
              <a:gd name="connsiteX1077" fmla="*/ 2049972 w 12216997"/>
              <a:gd name="connsiteY1077" fmla="*/ 6243919 h 6784964"/>
              <a:gd name="connsiteX1078" fmla="*/ 2037512 w 12216997"/>
              <a:gd name="connsiteY1078" fmla="*/ 6269980 h 6784964"/>
              <a:gd name="connsiteX1079" fmla="*/ 2024439 w 12216997"/>
              <a:gd name="connsiteY1079" fmla="*/ 6294961 h 6784964"/>
              <a:gd name="connsiteX1080" fmla="*/ 2011011 w 12216997"/>
              <a:gd name="connsiteY1080" fmla="*/ 6319906 h 6784964"/>
              <a:gd name="connsiteX1081" fmla="*/ 1996616 w 12216997"/>
              <a:gd name="connsiteY1081" fmla="*/ 6343742 h 6784964"/>
              <a:gd name="connsiteX1082" fmla="*/ 1982219 w 12216997"/>
              <a:gd name="connsiteY1082" fmla="*/ 6367576 h 6784964"/>
              <a:gd name="connsiteX1083" fmla="*/ 1966824 w 12216997"/>
              <a:gd name="connsiteY1083" fmla="*/ 6390637 h 6784964"/>
              <a:gd name="connsiteX1084" fmla="*/ 1951106 w 12216997"/>
              <a:gd name="connsiteY1084" fmla="*/ 6413327 h 6784964"/>
              <a:gd name="connsiteX1085" fmla="*/ 1934773 w 12216997"/>
              <a:gd name="connsiteY1085" fmla="*/ 6434938 h 6784964"/>
              <a:gd name="connsiteX1086" fmla="*/ 1917732 w 12216997"/>
              <a:gd name="connsiteY1086" fmla="*/ 6456483 h 6784964"/>
              <a:gd name="connsiteX1087" fmla="*/ 1900401 w 12216997"/>
              <a:gd name="connsiteY1087" fmla="*/ 6477319 h 6784964"/>
              <a:gd name="connsiteX1088" fmla="*/ 1882068 w 12216997"/>
              <a:gd name="connsiteY1088" fmla="*/ 6497379 h 6784964"/>
              <a:gd name="connsiteX1089" fmla="*/ 1863413 w 12216997"/>
              <a:gd name="connsiteY1089" fmla="*/ 6517070 h 6784964"/>
              <a:gd name="connsiteX1090" fmla="*/ 1853215 w 12216997"/>
              <a:gd name="connsiteY1090" fmla="*/ 6526664 h 6784964"/>
              <a:gd name="connsiteX1091" fmla="*/ 1843341 w 12216997"/>
              <a:gd name="connsiteY1091" fmla="*/ 6536627 h 6784964"/>
              <a:gd name="connsiteX1092" fmla="*/ 1833175 w 12216997"/>
              <a:gd name="connsiteY1092" fmla="*/ 6545884 h 6784964"/>
              <a:gd name="connsiteX1093" fmla="*/ 1822978 w 12216997"/>
              <a:gd name="connsiteY1093" fmla="*/ 6555477 h 6784964"/>
              <a:gd name="connsiteX1094" fmla="*/ 1812457 w 12216997"/>
              <a:gd name="connsiteY1094" fmla="*/ 6564702 h 6784964"/>
              <a:gd name="connsiteX1095" fmla="*/ 1801614 w 12216997"/>
              <a:gd name="connsiteY1095" fmla="*/ 6573553 h 6784964"/>
              <a:gd name="connsiteX1096" fmla="*/ 1791094 w 12216997"/>
              <a:gd name="connsiteY1096" fmla="*/ 6582775 h 6784964"/>
              <a:gd name="connsiteX1097" fmla="*/ 1780282 w 12216997"/>
              <a:gd name="connsiteY1097" fmla="*/ 6591291 h 6784964"/>
              <a:gd name="connsiteX1098" fmla="*/ 1769471 w 12216997"/>
              <a:gd name="connsiteY1098" fmla="*/ 6599805 h 6784964"/>
              <a:gd name="connsiteX1099" fmla="*/ 1757951 w 12216997"/>
              <a:gd name="connsiteY1099" fmla="*/ 6608253 h 6784964"/>
              <a:gd name="connsiteX1100" fmla="*/ 1746817 w 12216997"/>
              <a:gd name="connsiteY1100" fmla="*/ 6616398 h 6784964"/>
              <a:gd name="connsiteX1101" fmla="*/ 1735328 w 12216997"/>
              <a:gd name="connsiteY1101" fmla="*/ 6624509 h 6784964"/>
              <a:gd name="connsiteX1102" fmla="*/ 1723517 w 12216997"/>
              <a:gd name="connsiteY1102" fmla="*/ 6632248 h 6784964"/>
              <a:gd name="connsiteX1103" fmla="*/ 1712060 w 12216997"/>
              <a:gd name="connsiteY1103" fmla="*/ 6640022 h 6784964"/>
              <a:gd name="connsiteX1104" fmla="*/ 1700280 w 12216997"/>
              <a:gd name="connsiteY1104" fmla="*/ 6647424 h 6784964"/>
              <a:gd name="connsiteX1105" fmla="*/ 1688115 w 12216997"/>
              <a:gd name="connsiteY1105" fmla="*/ 6655130 h 6784964"/>
              <a:gd name="connsiteX1106" fmla="*/ 1676044 w 12216997"/>
              <a:gd name="connsiteY1106" fmla="*/ 6661825 h 6784964"/>
              <a:gd name="connsiteX1107" fmla="*/ 1663911 w 12216997"/>
              <a:gd name="connsiteY1107" fmla="*/ 6669195 h 6784964"/>
              <a:gd name="connsiteX1108" fmla="*/ 1651162 w 12216997"/>
              <a:gd name="connsiteY1108" fmla="*/ 6675485 h 6784964"/>
              <a:gd name="connsiteX1109" fmla="*/ 1639061 w 12216997"/>
              <a:gd name="connsiteY1109" fmla="*/ 6682517 h 6784964"/>
              <a:gd name="connsiteX1110" fmla="*/ 1626344 w 12216997"/>
              <a:gd name="connsiteY1110" fmla="*/ 6688471 h 6784964"/>
              <a:gd name="connsiteX1111" fmla="*/ 1613243 w 12216997"/>
              <a:gd name="connsiteY1111" fmla="*/ 6694727 h 6784964"/>
              <a:gd name="connsiteX1112" fmla="*/ 1600526 w 12216997"/>
              <a:gd name="connsiteY1112" fmla="*/ 6700681 h 6784964"/>
              <a:gd name="connsiteX1113" fmla="*/ 1587456 w 12216997"/>
              <a:gd name="connsiteY1113" fmla="*/ 6706601 h 6784964"/>
              <a:gd name="connsiteX1114" fmla="*/ 1574094 w 12216997"/>
              <a:gd name="connsiteY1114" fmla="*/ 6711813 h 6784964"/>
              <a:gd name="connsiteX1115" fmla="*/ 1560733 w 12216997"/>
              <a:gd name="connsiteY1115" fmla="*/ 6717024 h 6784964"/>
              <a:gd name="connsiteX1116" fmla="*/ 1547340 w 12216997"/>
              <a:gd name="connsiteY1116" fmla="*/ 6722574 h 6784964"/>
              <a:gd name="connsiteX1117" fmla="*/ 1533687 w 12216997"/>
              <a:gd name="connsiteY1117" fmla="*/ 6727078 h 6784964"/>
              <a:gd name="connsiteX1118" fmla="*/ 1520003 w 12216997"/>
              <a:gd name="connsiteY1118" fmla="*/ 6731919 h 6784964"/>
              <a:gd name="connsiteX1119" fmla="*/ 1505996 w 12216997"/>
              <a:gd name="connsiteY1119" fmla="*/ 6736389 h 6784964"/>
              <a:gd name="connsiteX1120" fmla="*/ 1492375 w 12216997"/>
              <a:gd name="connsiteY1120" fmla="*/ 6740555 h 6784964"/>
              <a:gd name="connsiteX1121" fmla="*/ 1478077 w 12216997"/>
              <a:gd name="connsiteY1121" fmla="*/ 6744317 h 6784964"/>
              <a:gd name="connsiteX1122" fmla="*/ 1463747 w 12216997"/>
              <a:gd name="connsiteY1122" fmla="*/ 6748417 h 6784964"/>
              <a:gd name="connsiteX1123" fmla="*/ 1449127 w 12216997"/>
              <a:gd name="connsiteY1123" fmla="*/ 6751809 h 6784964"/>
              <a:gd name="connsiteX1124" fmla="*/ 1434860 w 12216997"/>
              <a:gd name="connsiteY1124" fmla="*/ 6755234 h 6784964"/>
              <a:gd name="connsiteX1125" fmla="*/ 1420594 w 12216997"/>
              <a:gd name="connsiteY1125" fmla="*/ 6758661 h 6784964"/>
              <a:gd name="connsiteX1126" fmla="*/ 1405682 w 12216997"/>
              <a:gd name="connsiteY1126" fmla="*/ 6761344 h 6784964"/>
              <a:gd name="connsiteX1127" fmla="*/ 1391157 w 12216997"/>
              <a:gd name="connsiteY1127" fmla="*/ 6763722 h 6784964"/>
              <a:gd name="connsiteX1128" fmla="*/ 1376277 w 12216997"/>
              <a:gd name="connsiteY1128" fmla="*/ 6766069 h 6784964"/>
              <a:gd name="connsiteX1129" fmla="*/ 1361365 w 12216997"/>
              <a:gd name="connsiteY1129" fmla="*/ 6768753 h 6784964"/>
              <a:gd name="connsiteX1130" fmla="*/ 1346194 w 12216997"/>
              <a:gd name="connsiteY1130" fmla="*/ 6770390 h 6784964"/>
              <a:gd name="connsiteX1131" fmla="*/ 1331378 w 12216997"/>
              <a:gd name="connsiteY1131" fmla="*/ 6772062 h 6784964"/>
              <a:gd name="connsiteX1132" fmla="*/ 1316238 w 12216997"/>
              <a:gd name="connsiteY1132" fmla="*/ 6773364 h 6784964"/>
              <a:gd name="connsiteX1133" fmla="*/ 1301099 w 12216997"/>
              <a:gd name="connsiteY1133" fmla="*/ 6774663 h 6784964"/>
              <a:gd name="connsiteX1134" fmla="*/ 1285637 w 12216997"/>
              <a:gd name="connsiteY1134" fmla="*/ 6775593 h 6784964"/>
              <a:gd name="connsiteX1135" fmla="*/ 1270174 w 12216997"/>
              <a:gd name="connsiteY1135" fmla="*/ 6776524 h 6784964"/>
              <a:gd name="connsiteX1136" fmla="*/ 1254776 w 12216997"/>
              <a:gd name="connsiteY1136" fmla="*/ 6776779 h 6784964"/>
              <a:gd name="connsiteX1137" fmla="*/ 1239376 w 12216997"/>
              <a:gd name="connsiteY1137" fmla="*/ 6777034 h 6784964"/>
              <a:gd name="connsiteX1138" fmla="*/ 1224010 w 12216997"/>
              <a:gd name="connsiteY1138" fmla="*/ 6776952 h 6784964"/>
              <a:gd name="connsiteX1139" fmla="*/ 1208675 w 12216997"/>
              <a:gd name="connsiteY1139" fmla="*/ 6776532 h 6784964"/>
              <a:gd name="connsiteX1140" fmla="*/ 1192630 w 12216997"/>
              <a:gd name="connsiteY1140" fmla="*/ 6776046 h 6784964"/>
              <a:gd name="connsiteX1141" fmla="*/ 1176972 w 12216997"/>
              <a:gd name="connsiteY1141" fmla="*/ 6775257 h 6784964"/>
              <a:gd name="connsiteX1142" fmla="*/ 1160992 w 12216997"/>
              <a:gd name="connsiteY1142" fmla="*/ 6774095 h 6784964"/>
              <a:gd name="connsiteX1143" fmla="*/ 1145397 w 12216997"/>
              <a:gd name="connsiteY1143" fmla="*/ 6772630 h 6784964"/>
              <a:gd name="connsiteX1144" fmla="*/ 1129448 w 12216997"/>
              <a:gd name="connsiteY1144" fmla="*/ 6771133 h 6784964"/>
              <a:gd name="connsiteX1145" fmla="*/ 1113208 w 12216997"/>
              <a:gd name="connsiteY1145" fmla="*/ 6768926 h 6784964"/>
              <a:gd name="connsiteX1146" fmla="*/ 1097322 w 12216997"/>
              <a:gd name="connsiteY1146" fmla="*/ 6766752 h 6784964"/>
              <a:gd name="connsiteX1147" fmla="*/ 1081113 w 12216997"/>
              <a:gd name="connsiteY1147" fmla="*/ 6764209 h 6784964"/>
              <a:gd name="connsiteX1148" fmla="*/ 1064905 w 12216997"/>
              <a:gd name="connsiteY1148" fmla="*/ 6761665 h 6784964"/>
              <a:gd name="connsiteX1149" fmla="*/ 1048729 w 12216997"/>
              <a:gd name="connsiteY1149" fmla="*/ 6758784 h 6784964"/>
              <a:gd name="connsiteX1150" fmla="*/ 1032969 w 12216997"/>
              <a:gd name="connsiteY1150" fmla="*/ 6755260 h 6784964"/>
              <a:gd name="connsiteX1151" fmla="*/ 1016533 w 12216997"/>
              <a:gd name="connsiteY1151" fmla="*/ 6751334 h 6784964"/>
              <a:gd name="connsiteX1152" fmla="*/ 1000420 w 12216997"/>
              <a:gd name="connsiteY1152" fmla="*/ 6747778 h 6784964"/>
              <a:gd name="connsiteX1153" fmla="*/ 984015 w 12216997"/>
              <a:gd name="connsiteY1153" fmla="*/ 6743514 h 6784964"/>
              <a:gd name="connsiteX1154" fmla="*/ 968029 w 12216997"/>
              <a:gd name="connsiteY1154" fmla="*/ 6738609 h 6784964"/>
              <a:gd name="connsiteX1155" fmla="*/ 951720 w 12216997"/>
              <a:gd name="connsiteY1155" fmla="*/ 6733333 h 6784964"/>
              <a:gd name="connsiteX1156" fmla="*/ 935829 w 12216997"/>
              <a:gd name="connsiteY1156" fmla="*/ 6727415 h 6784964"/>
              <a:gd name="connsiteX1157" fmla="*/ 920259 w 12216997"/>
              <a:gd name="connsiteY1157" fmla="*/ 6721867 h 6784964"/>
              <a:gd name="connsiteX1158" fmla="*/ 904400 w 12216997"/>
              <a:gd name="connsiteY1158" fmla="*/ 6715613 h 6784964"/>
              <a:gd name="connsiteX1159" fmla="*/ 888540 w 12216997"/>
              <a:gd name="connsiteY1159" fmla="*/ 6709358 h 6784964"/>
              <a:gd name="connsiteX1160" fmla="*/ 872711 w 12216997"/>
              <a:gd name="connsiteY1160" fmla="*/ 6702766 h 6784964"/>
              <a:gd name="connsiteX1161" fmla="*/ 857270 w 12216997"/>
              <a:gd name="connsiteY1161" fmla="*/ 6695869 h 6784964"/>
              <a:gd name="connsiteX1162" fmla="*/ 841828 w 12216997"/>
              <a:gd name="connsiteY1162" fmla="*/ 6688972 h 6784964"/>
              <a:gd name="connsiteX1163" fmla="*/ 826094 w 12216997"/>
              <a:gd name="connsiteY1163" fmla="*/ 6681367 h 6784964"/>
              <a:gd name="connsiteX1164" fmla="*/ 810716 w 12216997"/>
              <a:gd name="connsiteY1164" fmla="*/ 6673796 h 6784964"/>
              <a:gd name="connsiteX1165" fmla="*/ 795724 w 12216997"/>
              <a:gd name="connsiteY1165" fmla="*/ 6665920 h 6784964"/>
              <a:gd name="connsiteX1166" fmla="*/ 780762 w 12216997"/>
              <a:gd name="connsiteY1166" fmla="*/ 6657709 h 6784964"/>
              <a:gd name="connsiteX1167" fmla="*/ 765479 w 12216997"/>
              <a:gd name="connsiteY1167" fmla="*/ 6649126 h 6784964"/>
              <a:gd name="connsiteX1168" fmla="*/ 750582 w 12216997"/>
              <a:gd name="connsiteY1168" fmla="*/ 6640238 h 6784964"/>
              <a:gd name="connsiteX1169" fmla="*/ 735653 w 12216997"/>
              <a:gd name="connsiteY1169" fmla="*/ 6631686 h 6784964"/>
              <a:gd name="connsiteX1170" fmla="*/ 720819 w 12216997"/>
              <a:gd name="connsiteY1170" fmla="*/ 6622124 h 6784964"/>
              <a:gd name="connsiteX1171" fmla="*/ 706308 w 12216997"/>
              <a:gd name="connsiteY1171" fmla="*/ 6612932 h 6784964"/>
              <a:gd name="connsiteX1172" fmla="*/ 691506 w 12216997"/>
              <a:gd name="connsiteY1172" fmla="*/ 6603033 h 6784964"/>
              <a:gd name="connsiteX1173" fmla="*/ 677058 w 12216997"/>
              <a:gd name="connsiteY1173" fmla="*/ 6593166 h 6784964"/>
              <a:gd name="connsiteX1174" fmla="*/ 662673 w 12216997"/>
              <a:gd name="connsiteY1174" fmla="*/ 6582625 h 6784964"/>
              <a:gd name="connsiteX1175" fmla="*/ 648965 w 12216997"/>
              <a:gd name="connsiteY1175" fmla="*/ 6572488 h 6784964"/>
              <a:gd name="connsiteX1176" fmla="*/ 634968 w 12216997"/>
              <a:gd name="connsiteY1176" fmla="*/ 6561642 h 6784964"/>
              <a:gd name="connsiteX1177" fmla="*/ 620970 w 12216997"/>
              <a:gd name="connsiteY1177" fmla="*/ 6550797 h 6784964"/>
              <a:gd name="connsiteX1178" fmla="*/ 607034 w 12216997"/>
              <a:gd name="connsiteY1178" fmla="*/ 6539277 h 6784964"/>
              <a:gd name="connsiteX1179" fmla="*/ 593486 w 12216997"/>
              <a:gd name="connsiteY1179" fmla="*/ 6527452 h 6784964"/>
              <a:gd name="connsiteX1180" fmla="*/ 579904 w 12216997"/>
              <a:gd name="connsiteY1180" fmla="*/ 6515966 h 6784964"/>
              <a:gd name="connsiteX1181" fmla="*/ 567096 w 12216997"/>
              <a:gd name="connsiteY1181" fmla="*/ 6503870 h 6784964"/>
              <a:gd name="connsiteX1182" fmla="*/ 553611 w 12216997"/>
              <a:gd name="connsiteY1182" fmla="*/ 6491371 h 6784964"/>
              <a:gd name="connsiteX1183" fmla="*/ 540448 w 12216997"/>
              <a:gd name="connsiteY1183" fmla="*/ 6479243 h 6784964"/>
              <a:gd name="connsiteX1184" fmla="*/ 527703 w 12216997"/>
              <a:gd name="connsiteY1184" fmla="*/ 6466474 h 6784964"/>
              <a:gd name="connsiteX1185" fmla="*/ 515022 w 12216997"/>
              <a:gd name="connsiteY1185" fmla="*/ 6453029 h 6784964"/>
              <a:gd name="connsiteX1186" fmla="*/ 502663 w 12216997"/>
              <a:gd name="connsiteY1186" fmla="*/ 6439955 h 6784964"/>
              <a:gd name="connsiteX1187" fmla="*/ 490014 w 12216997"/>
              <a:gd name="connsiteY1187" fmla="*/ 6426172 h 6784964"/>
              <a:gd name="connsiteX1188" fmla="*/ 477395 w 12216997"/>
              <a:gd name="connsiteY1188" fmla="*/ 6412053 h 6784964"/>
              <a:gd name="connsiteX1189" fmla="*/ 464777 w 12216997"/>
              <a:gd name="connsiteY1189" fmla="*/ 6397933 h 6784964"/>
              <a:gd name="connsiteX1190" fmla="*/ 452545 w 12216997"/>
              <a:gd name="connsiteY1190" fmla="*/ 6383511 h 6784964"/>
              <a:gd name="connsiteX1191" fmla="*/ 440313 w 12216997"/>
              <a:gd name="connsiteY1191" fmla="*/ 6369086 h 6784964"/>
              <a:gd name="connsiteX1192" fmla="*/ 428468 w 12216997"/>
              <a:gd name="connsiteY1192" fmla="*/ 6354359 h 6784964"/>
              <a:gd name="connsiteX1193" fmla="*/ 416298 w 12216997"/>
              <a:gd name="connsiteY1193" fmla="*/ 6339260 h 6784964"/>
              <a:gd name="connsiteX1194" fmla="*/ 404516 w 12216997"/>
              <a:gd name="connsiteY1194" fmla="*/ 6323859 h 6784964"/>
              <a:gd name="connsiteX1195" fmla="*/ 393088 w 12216997"/>
              <a:gd name="connsiteY1195" fmla="*/ 6308489 h 6784964"/>
              <a:gd name="connsiteX1196" fmla="*/ 381337 w 12216997"/>
              <a:gd name="connsiteY1196" fmla="*/ 6292750 h 6784964"/>
              <a:gd name="connsiteX1197" fmla="*/ 369940 w 12216997"/>
              <a:gd name="connsiteY1197" fmla="*/ 6277043 h 6784964"/>
              <a:gd name="connsiteX1198" fmla="*/ 358576 w 12216997"/>
              <a:gd name="connsiteY1198" fmla="*/ 6260998 h 6784964"/>
              <a:gd name="connsiteX1199" fmla="*/ 347952 w 12216997"/>
              <a:gd name="connsiteY1199" fmla="*/ 6244684 h 6784964"/>
              <a:gd name="connsiteX1200" fmla="*/ 336651 w 12216997"/>
              <a:gd name="connsiteY1200" fmla="*/ 6227966 h 6784964"/>
              <a:gd name="connsiteX1201" fmla="*/ 326058 w 12216997"/>
              <a:gd name="connsiteY1201" fmla="*/ 6211313 h 6784964"/>
              <a:gd name="connsiteX1202" fmla="*/ 315497 w 12216997"/>
              <a:gd name="connsiteY1202" fmla="*/ 6194324 h 6784964"/>
              <a:gd name="connsiteX1203" fmla="*/ 304937 w 12216997"/>
              <a:gd name="connsiteY1203" fmla="*/ 6177334 h 6784964"/>
              <a:gd name="connsiteX1204" fmla="*/ 294762 w 12216997"/>
              <a:gd name="connsiteY1204" fmla="*/ 6160042 h 6784964"/>
              <a:gd name="connsiteX1205" fmla="*/ 284942 w 12216997"/>
              <a:gd name="connsiteY1205" fmla="*/ 6142781 h 6784964"/>
              <a:gd name="connsiteX1206" fmla="*/ 274799 w 12216997"/>
              <a:gd name="connsiteY1206" fmla="*/ 6125150 h 6784964"/>
              <a:gd name="connsiteX1207" fmla="*/ 265043 w 12216997"/>
              <a:gd name="connsiteY1207" fmla="*/ 6107214 h 6784964"/>
              <a:gd name="connsiteX1208" fmla="*/ 255994 w 12216997"/>
              <a:gd name="connsiteY1208" fmla="*/ 6089346 h 6784964"/>
              <a:gd name="connsiteX1209" fmla="*/ 246624 w 12216997"/>
              <a:gd name="connsiteY1209" fmla="*/ 6071106 h 6784964"/>
              <a:gd name="connsiteX1210" fmla="*/ 237285 w 12216997"/>
              <a:gd name="connsiteY1210" fmla="*/ 6052530 h 6784964"/>
              <a:gd name="connsiteX1211" fmla="*/ 228622 w 12216997"/>
              <a:gd name="connsiteY1211" fmla="*/ 6034358 h 6784964"/>
              <a:gd name="connsiteX1212" fmla="*/ 220024 w 12216997"/>
              <a:gd name="connsiteY1212" fmla="*/ 6015511 h 6784964"/>
              <a:gd name="connsiteX1213" fmla="*/ 211780 w 12216997"/>
              <a:gd name="connsiteY1213" fmla="*/ 5996696 h 6784964"/>
              <a:gd name="connsiteX1214" fmla="*/ 203568 w 12216997"/>
              <a:gd name="connsiteY1214" fmla="*/ 5977545 h 6784964"/>
              <a:gd name="connsiteX1215" fmla="*/ 195355 w 12216997"/>
              <a:gd name="connsiteY1215" fmla="*/ 5958392 h 6784964"/>
              <a:gd name="connsiteX1216" fmla="*/ 187884 w 12216997"/>
              <a:gd name="connsiteY1216" fmla="*/ 5938971 h 6784964"/>
              <a:gd name="connsiteX1217" fmla="*/ 180057 w 12216997"/>
              <a:gd name="connsiteY1217" fmla="*/ 5919516 h 6784964"/>
              <a:gd name="connsiteX1218" fmla="*/ 164982 w 12216997"/>
              <a:gd name="connsiteY1218" fmla="*/ 5878276 h 6784964"/>
              <a:gd name="connsiteX1219" fmla="*/ 150646 w 12216997"/>
              <a:gd name="connsiteY1219" fmla="*/ 5836765 h 6784964"/>
              <a:gd name="connsiteX1220" fmla="*/ 137051 w 12216997"/>
              <a:gd name="connsiteY1220" fmla="*/ 5794984 h 6784964"/>
              <a:gd name="connsiteX1221" fmla="*/ 123873 w 12216997"/>
              <a:gd name="connsiteY1221" fmla="*/ 5752561 h 6784964"/>
              <a:gd name="connsiteX1222" fmla="*/ 111405 w 12216997"/>
              <a:gd name="connsiteY1222" fmla="*/ 5710206 h 6784964"/>
              <a:gd name="connsiteX1223" fmla="*/ 99677 w 12216997"/>
              <a:gd name="connsiteY1223" fmla="*/ 5667579 h 6784964"/>
              <a:gd name="connsiteX1224" fmla="*/ 89044 w 12216997"/>
              <a:gd name="connsiteY1224" fmla="*/ 5624714 h 6784964"/>
              <a:gd name="connsiteX1225" fmla="*/ 78443 w 12216997"/>
              <a:gd name="connsiteY1225" fmla="*/ 5581512 h 6784964"/>
              <a:gd name="connsiteX1226" fmla="*/ 68519 w 12216997"/>
              <a:gd name="connsiteY1226" fmla="*/ 5538715 h 6784964"/>
              <a:gd name="connsiteX1227" fmla="*/ 59399 w 12216997"/>
              <a:gd name="connsiteY1227" fmla="*/ 5494971 h 6784964"/>
              <a:gd name="connsiteX1228" fmla="*/ 51279 w 12216997"/>
              <a:gd name="connsiteY1228" fmla="*/ 5452002 h 6784964"/>
              <a:gd name="connsiteX1229" fmla="*/ 43222 w 12216997"/>
              <a:gd name="connsiteY1229" fmla="*/ 5408358 h 6784964"/>
              <a:gd name="connsiteX1230" fmla="*/ 36228 w 12216997"/>
              <a:gd name="connsiteY1230" fmla="*/ 5364815 h 6784964"/>
              <a:gd name="connsiteX1231" fmla="*/ 29590 w 12216997"/>
              <a:gd name="connsiteY1231" fmla="*/ 5321306 h 6784964"/>
              <a:gd name="connsiteX1232" fmla="*/ 23659 w 12216997"/>
              <a:gd name="connsiteY1232" fmla="*/ 5277861 h 6784964"/>
              <a:gd name="connsiteX1233" fmla="*/ 18406 w 12216997"/>
              <a:gd name="connsiteY1233" fmla="*/ 5234821 h 6784964"/>
              <a:gd name="connsiteX1234" fmla="*/ 13925 w 12216997"/>
              <a:gd name="connsiteY1234" fmla="*/ 5191174 h 6784964"/>
              <a:gd name="connsiteX1235" fmla="*/ 10089 w 12216997"/>
              <a:gd name="connsiteY1235" fmla="*/ 5148267 h 6784964"/>
              <a:gd name="connsiteX1236" fmla="*/ 6641 w 12216997"/>
              <a:gd name="connsiteY1236" fmla="*/ 5105055 h 6784964"/>
              <a:gd name="connsiteX1237" fmla="*/ 4223 w 12216997"/>
              <a:gd name="connsiteY1237" fmla="*/ 5062284 h 6784964"/>
              <a:gd name="connsiteX1238" fmla="*/ 1773 w 12216997"/>
              <a:gd name="connsiteY1238" fmla="*/ 5019846 h 6784964"/>
              <a:gd name="connsiteX1239" fmla="*/ 773 w 12216997"/>
              <a:gd name="connsiteY1239" fmla="*/ 4977207 h 6784964"/>
              <a:gd name="connsiteX1240" fmla="*/ 64 w 12216997"/>
              <a:gd name="connsiteY1240" fmla="*/ 4935275 h 6784964"/>
              <a:gd name="connsiteX1241" fmla="*/ 64 w 12216997"/>
              <a:gd name="connsiteY1241" fmla="*/ 4893410 h 6784964"/>
              <a:gd name="connsiteX1242" fmla="*/ 0 w 12216997"/>
              <a:gd name="connsiteY1242" fmla="*/ 4852220 h 6784964"/>
              <a:gd name="connsiteX1243" fmla="*/ 1386 w 12216997"/>
              <a:gd name="connsiteY1243" fmla="*/ 4810825 h 6784964"/>
              <a:gd name="connsiteX1244" fmla="*/ 3063 w 12216997"/>
              <a:gd name="connsiteY1244" fmla="*/ 4770137 h 6784964"/>
              <a:gd name="connsiteX1245" fmla="*/ 5417 w 12216997"/>
              <a:gd name="connsiteY1245" fmla="*/ 4729853 h 6784964"/>
              <a:gd name="connsiteX1246" fmla="*/ 8416 w 12216997"/>
              <a:gd name="connsiteY1246" fmla="*/ 4690313 h 6784964"/>
              <a:gd name="connsiteX1247" fmla="*/ 12125 w 12216997"/>
              <a:gd name="connsiteY1247" fmla="*/ 4650837 h 6784964"/>
              <a:gd name="connsiteX1248" fmla="*/ 14956 w 12216997"/>
              <a:gd name="connsiteY1248" fmla="*/ 4625651 h 678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</a:cxnLst>
            <a:rect l="l" t="t" r="r" b="b"/>
            <a:pathLst>
              <a:path w="12216997" h="6784964">
                <a:moveTo>
                  <a:pt x="14956" y="0"/>
                </a:moveTo>
                <a:lnTo>
                  <a:pt x="12206956" y="0"/>
                </a:lnTo>
                <a:lnTo>
                  <a:pt x="12206955" y="3979552"/>
                </a:lnTo>
                <a:lnTo>
                  <a:pt x="12207728" y="3983346"/>
                </a:lnTo>
                <a:lnTo>
                  <a:pt x="12209263" y="3990875"/>
                </a:lnTo>
                <a:lnTo>
                  <a:pt x="12210611" y="3998551"/>
                </a:lnTo>
                <a:lnTo>
                  <a:pt x="12211958" y="4006226"/>
                </a:lnTo>
                <a:lnTo>
                  <a:pt x="12213150" y="4013723"/>
                </a:lnTo>
                <a:lnTo>
                  <a:pt x="12213984" y="4021350"/>
                </a:lnTo>
                <a:lnTo>
                  <a:pt x="12214819" y="4028977"/>
                </a:lnTo>
                <a:lnTo>
                  <a:pt x="12215498" y="4036426"/>
                </a:lnTo>
                <a:lnTo>
                  <a:pt x="12215992" y="4044020"/>
                </a:lnTo>
                <a:lnTo>
                  <a:pt x="12216485" y="4051616"/>
                </a:lnTo>
                <a:lnTo>
                  <a:pt x="12216652" y="4059016"/>
                </a:lnTo>
                <a:lnTo>
                  <a:pt x="12216803" y="4066579"/>
                </a:lnTo>
                <a:lnTo>
                  <a:pt x="12216799" y="4073963"/>
                </a:lnTo>
                <a:lnTo>
                  <a:pt x="12216438" y="4081478"/>
                </a:lnTo>
                <a:lnTo>
                  <a:pt x="12216076" y="4088993"/>
                </a:lnTo>
                <a:lnTo>
                  <a:pt x="12215715" y="4096507"/>
                </a:lnTo>
                <a:lnTo>
                  <a:pt x="12215027" y="4103827"/>
                </a:lnTo>
                <a:lnTo>
                  <a:pt x="12214153" y="4111294"/>
                </a:lnTo>
                <a:lnTo>
                  <a:pt x="12213295" y="4118599"/>
                </a:lnTo>
                <a:lnTo>
                  <a:pt x="12212251" y="4126049"/>
                </a:lnTo>
                <a:lnTo>
                  <a:pt x="12211050" y="4133321"/>
                </a:lnTo>
                <a:lnTo>
                  <a:pt x="12209663" y="4140740"/>
                </a:lnTo>
                <a:lnTo>
                  <a:pt x="12208121" y="4147980"/>
                </a:lnTo>
                <a:lnTo>
                  <a:pt x="12206955" y="4152376"/>
                </a:lnTo>
                <a:lnTo>
                  <a:pt x="12206956" y="4669136"/>
                </a:lnTo>
                <a:lnTo>
                  <a:pt x="12208125" y="4674828"/>
                </a:lnTo>
                <a:lnTo>
                  <a:pt x="12209457" y="4681343"/>
                </a:lnTo>
                <a:lnTo>
                  <a:pt x="12210703" y="4688008"/>
                </a:lnTo>
                <a:lnTo>
                  <a:pt x="12211722" y="4694740"/>
                </a:lnTo>
                <a:lnTo>
                  <a:pt x="12212826" y="4701323"/>
                </a:lnTo>
                <a:lnTo>
                  <a:pt x="12213704" y="4707974"/>
                </a:lnTo>
                <a:lnTo>
                  <a:pt x="12214635" y="4714853"/>
                </a:lnTo>
                <a:lnTo>
                  <a:pt x="12215144" y="4721489"/>
                </a:lnTo>
                <a:lnTo>
                  <a:pt x="12215936" y="4728288"/>
                </a:lnTo>
                <a:lnTo>
                  <a:pt x="12216131" y="4735139"/>
                </a:lnTo>
                <a:lnTo>
                  <a:pt x="12216780" y="4741855"/>
                </a:lnTo>
                <a:lnTo>
                  <a:pt x="12216834" y="4748625"/>
                </a:lnTo>
                <a:lnTo>
                  <a:pt x="12216943" y="4755624"/>
                </a:lnTo>
                <a:lnTo>
                  <a:pt x="12216997" y="4762393"/>
                </a:lnTo>
                <a:lnTo>
                  <a:pt x="12216965" y="4769312"/>
                </a:lnTo>
                <a:lnTo>
                  <a:pt x="12216564" y="4776214"/>
                </a:lnTo>
                <a:lnTo>
                  <a:pt x="12216162" y="4783117"/>
                </a:lnTo>
                <a:lnTo>
                  <a:pt x="12215903" y="4790103"/>
                </a:lnTo>
                <a:lnTo>
                  <a:pt x="12215133" y="4796991"/>
                </a:lnTo>
                <a:lnTo>
                  <a:pt x="12214506" y="4803961"/>
                </a:lnTo>
                <a:lnTo>
                  <a:pt x="12213650" y="4810998"/>
                </a:lnTo>
                <a:lnTo>
                  <a:pt x="12212738" y="4817804"/>
                </a:lnTo>
                <a:lnTo>
                  <a:pt x="12211513" y="4824827"/>
                </a:lnTo>
                <a:lnTo>
                  <a:pt x="12210432" y="4831930"/>
                </a:lnTo>
                <a:lnTo>
                  <a:pt x="12208979" y="4839019"/>
                </a:lnTo>
                <a:lnTo>
                  <a:pt x="12207613" y="4845960"/>
                </a:lnTo>
                <a:lnTo>
                  <a:pt x="12206956" y="4849303"/>
                </a:lnTo>
                <a:lnTo>
                  <a:pt x="12206955" y="4895849"/>
                </a:lnTo>
                <a:lnTo>
                  <a:pt x="12193778" y="4895850"/>
                </a:lnTo>
                <a:lnTo>
                  <a:pt x="12191720" y="4901590"/>
                </a:lnTo>
                <a:lnTo>
                  <a:pt x="12189248" y="4908486"/>
                </a:lnTo>
                <a:lnTo>
                  <a:pt x="12186548" y="4915450"/>
                </a:lnTo>
                <a:lnTo>
                  <a:pt x="12183848" y="4922413"/>
                </a:lnTo>
                <a:lnTo>
                  <a:pt x="12180866" y="4929213"/>
                </a:lnTo>
                <a:lnTo>
                  <a:pt x="12177883" y="4936013"/>
                </a:lnTo>
                <a:lnTo>
                  <a:pt x="12174759" y="4942731"/>
                </a:lnTo>
                <a:lnTo>
                  <a:pt x="12171493" y="4949368"/>
                </a:lnTo>
                <a:lnTo>
                  <a:pt x="12168057" y="4956302"/>
                </a:lnTo>
                <a:lnTo>
                  <a:pt x="12164563" y="4963005"/>
                </a:lnTo>
                <a:lnTo>
                  <a:pt x="12160844" y="4969775"/>
                </a:lnTo>
                <a:lnTo>
                  <a:pt x="12157067" y="4976316"/>
                </a:lnTo>
                <a:lnTo>
                  <a:pt x="12153205" y="4983004"/>
                </a:lnTo>
                <a:lnTo>
                  <a:pt x="12148975" y="4989678"/>
                </a:lnTo>
                <a:lnTo>
                  <a:pt x="12144831" y="4996204"/>
                </a:lnTo>
                <a:lnTo>
                  <a:pt x="12140458" y="5002796"/>
                </a:lnTo>
                <a:lnTo>
                  <a:pt x="12136086" y="5009388"/>
                </a:lnTo>
                <a:lnTo>
                  <a:pt x="12131573" y="5015899"/>
                </a:lnTo>
                <a:lnTo>
                  <a:pt x="12126862" y="5022098"/>
                </a:lnTo>
                <a:lnTo>
                  <a:pt x="12121838" y="5028511"/>
                </a:lnTo>
                <a:lnTo>
                  <a:pt x="12117041" y="5034859"/>
                </a:lnTo>
                <a:lnTo>
                  <a:pt x="12111877" y="5041191"/>
                </a:lnTo>
                <a:lnTo>
                  <a:pt x="12106514" y="5047211"/>
                </a:lnTo>
                <a:lnTo>
                  <a:pt x="12100924" y="5053298"/>
                </a:lnTo>
                <a:lnTo>
                  <a:pt x="12095138" y="5059074"/>
                </a:lnTo>
                <a:lnTo>
                  <a:pt x="12089577" y="5064782"/>
                </a:lnTo>
                <a:lnTo>
                  <a:pt x="12083650" y="5070476"/>
                </a:lnTo>
                <a:lnTo>
                  <a:pt x="12077721" y="5076169"/>
                </a:lnTo>
                <a:lnTo>
                  <a:pt x="12071651" y="5081782"/>
                </a:lnTo>
                <a:lnTo>
                  <a:pt x="12065526" y="5087163"/>
                </a:lnTo>
                <a:lnTo>
                  <a:pt x="12059399" y="5092545"/>
                </a:lnTo>
                <a:lnTo>
                  <a:pt x="12052905" y="5097912"/>
                </a:lnTo>
                <a:lnTo>
                  <a:pt x="12046497" y="5103130"/>
                </a:lnTo>
                <a:lnTo>
                  <a:pt x="12040032" y="5108118"/>
                </a:lnTo>
                <a:lnTo>
                  <a:pt x="12033426" y="5113024"/>
                </a:lnTo>
                <a:lnTo>
                  <a:pt x="12026593" y="5117998"/>
                </a:lnTo>
                <a:lnTo>
                  <a:pt x="12019704" y="5122740"/>
                </a:lnTo>
                <a:lnTo>
                  <a:pt x="12012956" y="5127564"/>
                </a:lnTo>
                <a:lnTo>
                  <a:pt x="12005786" y="5132144"/>
                </a:lnTo>
                <a:lnTo>
                  <a:pt x="11998840" y="5136657"/>
                </a:lnTo>
                <a:lnTo>
                  <a:pt x="11991528" y="5141154"/>
                </a:lnTo>
                <a:lnTo>
                  <a:pt x="11984300" y="5145504"/>
                </a:lnTo>
                <a:lnTo>
                  <a:pt x="11976790" y="5149689"/>
                </a:lnTo>
                <a:lnTo>
                  <a:pt x="11969593" y="5153660"/>
                </a:lnTo>
                <a:lnTo>
                  <a:pt x="11962027" y="5157614"/>
                </a:lnTo>
                <a:lnTo>
                  <a:pt x="11954460" y="5161570"/>
                </a:lnTo>
                <a:lnTo>
                  <a:pt x="11946611" y="5165363"/>
                </a:lnTo>
                <a:lnTo>
                  <a:pt x="11938707" y="5168924"/>
                </a:lnTo>
                <a:lnTo>
                  <a:pt x="11930943" y="5172568"/>
                </a:lnTo>
                <a:lnTo>
                  <a:pt x="11923069" y="5175750"/>
                </a:lnTo>
                <a:lnTo>
                  <a:pt x="11914880" y="5179148"/>
                </a:lnTo>
                <a:lnTo>
                  <a:pt x="11906919" y="5182479"/>
                </a:lnTo>
                <a:lnTo>
                  <a:pt x="11898762" y="5185499"/>
                </a:lnTo>
                <a:lnTo>
                  <a:pt x="11890322" y="5188355"/>
                </a:lnTo>
                <a:lnTo>
                  <a:pt x="11882108" y="5191144"/>
                </a:lnTo>
                <a:lnTo>
                  <a:pt x="11873526" y="5193918"/>
                </a:lnTo>
                <a:lnTo>
                  <a:pt x="11864802" y="5196611"/>
                </a:lnTo>
                <a:lnTo>
                  <a:pt x="11856079" y="5199303"/>
                </a:lnTo>
                <a:lnTo>
                  <a:pt x="11847299" y="5201766"/>
                </a:lnTo>
                <a:lnTo>
                  <a:pt x="11838520" y="5204228"/>
                </a:lnTo>
                <a:lnTo>
                  <a:pt x="11829685" y="5206460"/>
                </a:lnTo>
                <a:lnTo>
                  <a:pt x="11820622" y="5208758"/>
                </a:lnTo>
                <a:lnTo>
                  <a:pt x="11811506" y="5210827"/>
                </a:lnTo>
                <a:lnTo>
                  <a:pt x="11802473" y="5212747"/>
                </a:lnTo>
                <a:lnTo>
                  <a:pt x="11793213" y="5214734"/>
                </a:lnTo>
                <a:lnTo>
                  <a:pt x="11784039" y="5216572"/>
                </a:lnTo>
                <a:lnTo>
                  <a:pt x="11774724" y="5218328"/>
                </a:lnTo>
                <a:lnTo>
                  <a:pt x="11765439" y="5219706"/>
                </a:lnTo>
                <a:lnTo>
                  <a:pt x="11755841" y="5221299"/>
                </a:lnTo>
                <a:lnTo>
                  <a:pt x="11746415" y="5222595"/>
                </a:lnTo>
                <a:lnTo>
                  <a:pt x="11736846" y="5223809"/>
                </a:lnTo>
                <a:lnTo>
                  <a:pt x="11727279" y="5225023"/>
                </a:lnTo>
                <a:lnTo>
                  <a:pt x="11727258" y="5225025"/>
                </a:lnTo>
                <a:lnTo>
                  <a:pt x="11729328" y="5227185"/>
                </a:lnTo>
                <a:lnTo>
                  <a:pt x="11738557" y="5237667"/>
                </a:lnTo>
                <a:lnTo>
                  <a:pt x="11747787" y="5248149"/>
                </a:lnTo>
                <a:lnTo>
                  <a:pt x="11756703" y="5258846"/>
                </a:lnTo>
                <a:lnTo>
                  <a:pt x="11765023" y="5269596"/>
                </a:lnTo>
                <a:lnTo>
                  <a:pt x="11773258" y="5280494"/>
                </a:lnTo>
                <a:lnTo>
                  <a:pt x="11780811" y="5291593"/>
                </a:lnTo>
                <a:lnTo>
                  <a:pt x="11788363" y="5302692"/>
                </a:lnTo>
                <a:lnTo>
                  <a:pt x="11795377" y="5314073"/>
                </a:lnTo>
                <a:lnTo>
                  <a:pt x="11802163" y="5325521"/>
                </a:lnTo>
                <a:lnTo>
                  <a:pt x="11808350" y="5337022"/>
                </a:lnTo>
                <a:lnTo>
                  <a:pt x="11814368" y="5348819"/>
                </a:lnTo>
                <a:lnTo>
                  <a:pt x="11820018" y="5360602"/>
                </a:lnTo>
                <a:lnTo>
                  <a:pt x="11825124" y="5372669"/>
                </a:lnTo>
                <a:lnTo>
                  <a:pt x="11830005" y="5384800"/>
                </a:lnTo>
                <a:lnTo>
                  <a:pt x="11832160" y="5391198"/>
                </a:lnTo>
                <a:lnTo>
                  <a:pt x="11834544" y="5397528"/>
                </a:lnTo>
                <a:lnTo>
                  <a:pt x="11836557" y="5403844"/>
                </a:lnTo>
                <a:lnTo>
                  <a:pt x="11838711" y="5410240"/>
                </a:lnTo>
                <a:lnTo>
                  <a:pt x="11840641" y="5416705"/>
                </a:lnTo>
                <a:lnTo>
                  <a:pt x="11842340" y="5423236"/>
                </a:lnTo>
                <a:lnTo>
                  <a:pt x="11844268" y="5429699"/>
                </a:lnTo>
                <a:lnTo>
                  <a:pt x="11845827" y="5436148"/>
                </a:lnTo>
                <a:lnTo>
                  <a:pt x="11847387" y="5442597"/>
                </a:lnTo>
                <a:lnTo>
                  <a:pt x="11848774" y="5449344"/>
                </a:lnTo>
                <a:lnTo>
                  <a:pt x="11850105" y="5455861"/>
                </a:lnTo>
                <a:lnTo>
                  <a:pt x="11851351" y="5462526"/>
                </a:lnTo>
                <a:lnTo>
                  <a:pt x="11852369" y="5469257"/>
                </a:lnTo>
                <a:lnTo>
                  <a:pt x="11853474" y="5475841"/>
                </a:lnTo>
                <a:lnTo>
                  <a:pt x="11854351" y="5482491"/>
                </a:lnTo>
                <a:lnTo>
                  <a:pt x="11855284" y="5489370"/>
                </a:lnTo>
                <a:lnTo>
                  <a:pt x="11855792" y="5496006"/>
                </a:lnTo>
                <a:lnTo>
                  <a:pt x="11856585" y="5502805"/>
                </a:lnTo>
                <a:lnTo>
                  <a:pt x="11856779" y="5509656"/>
                </a:lnTo>
                <a:lnTo>
                  <a:pt x="11857429" y="5516372"/>
                </a:lnTo>
                <a:lnTo>
                  <a:pt x="11857483" y="5523142"/>
                </a:lnTo>
                <a:lnTo>
                  <a:pt x="11857591" y="5530141"/>
                </a:lnTo>
                <a:lnTo>
                  <a:pt x="11857645" y="5536910"/>
                </a:lnTo>
                <a:lnTo>
                  <a:pt x="11857612" y="5543829"/>
                </a:lnTo>
                <a:lnTo>
                  <a:pt x="11857211" y="5550732"/>
                </a:lnTo>
                <a:lnTo>
                  <a:pt x="11856811" y="5557634"/>
                </a:lnTo>
                <a:lnTo>
                  <a:pt x="11856551" y="5564619"/>
                </a:lnTo>
                <a:lnTo>
                  <a:pt x="11855781" y="5571508"/>
                </a:lnTo>
                <a:lnTo>
                  <a:pt x="11855154" y="5578478"/>
                </a:lnTo>
                <a:lnTo>
                  <a:pt x="11854297" y="5585515"/>
                </a:lnTo>
                <a:lnTo>
                  <a:pt x="11853386" y="5592322"/>
                </a:lnTo>
                <a:lnTo>
                  <a:pt x="11852161" y="5599344"/>
                </a:lnTo>
                <a:lnTo>
                  <a:pt x="11851079" y="5606447"/>
                </a:lnTo>
                <a:lnTo>
                  <a:pt x="11849628" y="5613536"/>
                </a:lnTo>
                <a:lnTo>
                  <a:pt x="11848261" y="5620477"/>
                </a:lnTo>
                <a:lnTo>
                  <a:pt x="11846896" y="5627419"/>
                </a:lnTo>
                <a:lnTo>
                  <a:pt x="11845075" y="5634493"/>
                </a:lnTo>
                <a:lnTo>
                  <a:pt x="11843198" y="5641337"/>
                </a:lnTo>
                <a:lnTo>
                  <a:pt x="11841238" y="5648329"/>
                </a:lnTo>
                <a:lnTo>
                  <a:pt x="11839416" y="5655404"/>
                </a:lnTo>
                <a:lnTo>
                  <a:pt x="11837085" y="5662382"/>
                </a:lnTo>
                <a:lnTo>
                  <a:pt x="11834841" y="5669211"/>
                </a:lnTo>
                <a:lnTo>
                  <a:pt x="11832369" y="5676108"/>
                </a:lnTo>
                <a:lnTo>
                  <a:pt x="11829896" y="5683003"/>
                </a:lnTo>
                <a:lnTo>
                  <a:pt x="11827197" y="5689967"/>
                </a:lnTo>
                <a:lnTo>
                  <a:pt x="11824497" y="5696930"/>
                </a:lnTo>
                <a:lnTo>
                  <a:pt x="11821514" y="5703730"/>
                </a:lnTo>
                <a:lnTo>
                  <a:pt x="11818531" y="5710530"/>
                </a:lnTo>
                <a:lnTo>
                  <a:pt x="11815407" y="5717248"/>
                </a:lnTo>
                <a:lnTo>
                  <a:pt x="11812141" y="5723884"/>
                </a:lnTo>
                <a:lnTo>
                  <a:pt x="11808705" y="5730819"/>
                </a:lnTo>
                <a:lnTo>
                  <a:pt x="11805212" y="5737523"/>
                </a:lnTo>
                <a:lnTo>
                  <a:pt x="11801491" y="5744292"/>
                </a:lnTo>
                <a:lnTo>
                  <a:pt x="11797716" y="5750833"/>
                </a:lnTo>
                <a:lnTo>
                  <a:pt x="11793854" y="5757521"/>
                </a:lnTo>
                <a:lnTo>
                  <a:pt x="11789623" y="5764196"/>
                </a:lnTo>
                <a:lnTo>
                  <a:pt x="11785478" y="5770719"/>
                </a:lnTo>
                <a:lnTo>
                  <a:pt x="11781106" y="5777312"/>
                </a:lnTo>
                <a:lnTo>
                  <a:pt x="11776734" y="5783905"/>
                </a:lnTo>
                <a:lnTo>
                  <a:pt x="11772222" y="5790416"/>
                </a:lnTo>
                <a:lnTo>
                  <a:pt x="11767510" y="5796614"/>
                </a:lnTo>
                <a:lnTo>
                  <a:pt x="11762486" y="5803028"/>
                </a:lnTo>
                <a:lnTo>
                  <a:pt x="11757690" y="5809375"/>
                </a:lnTo>
                <a:lnTo>
                  <a:pt x="11752525" y="5815708"/>
                </a:lnTo>
                <a:lnTo>
                  <a:pt x="11747162" y="5821728"/>
                </a:lnTo>
                <a:lnTo>
                  <a:pt x="11741572" y="5827816"/>
                </a:lnTo>
                <a:lnTo>
                  <a:pt x="11735786" y="5833591"/>
                </a:lnTo>
                <a:lnTo>
                  <a:pt x="11730226" y="5839299"/>
                </a:lnTo>
                <a:lnTo>
                  <a:pt x="11724297" y="5844993"/>
                </a:lnTo>
                <a:lnTo>
                  <a:pt x="11718370" y="5850686"/>
                </a:lnTo>
                <a:lnTo>
                  <a:pt x="11712299" y="5856299"/>
                </a:lnTo>
                <a:lnTo>
                  <a:pt x="11706174" y="5861680"/>
                </a:lnTo>
                <a:lnTo>
                  <a:pt x="11700048" y="5867062"/>
                </a:lnTo>
                <a:lnTo>
                  <a:pt x="11693553" y="5872429"/>
                </a:lnTo>
                <a:lnTo>
                  <a:pt x="11687144" y="5877647"/>
                </a:lnTo>
                <a:lnTo>
                  <a:pt x="11680680" y="5882634"/>
                </a:lnTo>
                <a:lnTo>
                  <a:pt x="11674074" y="5887541"/>
                </a:lnTo>
                <a:lnTo>
                  <a:pt x="11667241" y="5892515"/>
                </a:lnTo>
                <a:lnTo>
                  <a:pt x="11660352" y="5897257"/>
                </a:lnTo>
                <a:lnTo>
                  <a:pt x="11653605" y="5902081"/>
                </a:lnTo>
                <a:lnTo>
                  <a:pt x="11646433" y="5906660"/>
                </a:lnTo>
                <a:lnTo>
                  <a:pt x="11639488" y="5911174"/>
                </a:lnTo>
                <a:lnTo>
                  <a:pt x="11632176" y="5915672"/>
                </a:lnTo>
                <a:lnTo>
                  <a:pt x="11624948" y="5920021"/>
                </a:lnTo>
                <a:lnTo>
                  <a:pt x="11617438" y="5924206"/>
                </a:lnTo>
                <a:lnTo>
                  <a:pt x="11610240" y="5928177"/>
                </a:lnTo>
                <a:lnTo>
                  <a:pt x="11602675" y="5932131"/>
                </a:lnTo>
                <a:lnTo>
                  <a:pt x="11595109" y="5936087"/>
                </a:lnTo>
                <a:lnTo>
                  <a:pt x="11587260" y="5939880"/>
                </a:lnTo>
                <a:lnTo>
                  <a:pt x="11579353" y="5943441"/>
                </a:lnTo>
                <a:lnTo>
                  <a:pt x="11571591" y="5947085"/>
                </a:lnTo>
                <a:lnTo>
                  <a:pt x="11563717" y="5950267"/>
                </a:lnTo>
                <a:lnTo>
                  <a:pt x="11555528" y="5953665"/>
                </a:lnTo>
                <a:lnTo>
                  <a:pt x="11547569" y="5956997"/>
                </a:lnTo>
                <a:lnTo>
                  <a:pt x="11539411" y="5960016"/>
                </a:lnTo>
                <a:lnTo>
                  <a:pt x="11530969" y="5962872"/>
                </a:lnTo>
                <a:lnTo>
                  <a:pt x="11522757" y="5965661"/>
                </a:lnTo>
                <a:lnTo>
                  <a:pt x="11514174" y="5968435"/>
                </a:lnTo>
                <a:lnTo>
                  <a:pt x="11505450" y="5971128"/>
                </a:lnTo>
                <a:lnTo>
                  <a:pt x="11496726" y="5973821"/>
                </a:lnTo>
                <a:lnTo>
                  <a:pt x="11487947" y="5976283"/>
                </a:lnTo>
                <a:lnTo>
                  <a:pt x="11479169" y="5978745"/>
                </a:lnTo>
                <a:lnTo>
                  <a:pt x="11470333" y="5980977"/>
                </a:lnTo>
                <a:lnTo>
                  <a:pt x="11461271" y="5983275"/>
                </a:lnTo>
                <a:lnTo>
                  <a:pt x="11452153" y="5985344"/>
                </a:lnTo>
                <a:lnTo>
                  <a:pt x="11443120" y="5987264"/>
                </a:lnTo>
                <a:lnTo>
                  <a:pt x="11433861" y="5989251"/>
                </a:lnTo>
                <a:lnTo>
                  <a:pt x="11424688" y="5991090"/>
                </a:lnTo>
                <a:lnTo>
                  <a:pt x="11415372" y="5992845"/>
                </a:lnTo>
                <a:lnTo>
                  <a:pt x="11406088" y="5994223"/>
                </a:lnTo>
                <a:lnTo>
                  <a:pt x="11396490" y="5995816"/>
                </a:lnTo>
                <a:lnTo>
                  <a:pt x="11387062" y="5997112"/>
                </a:lnTo>
                <a:lnTo>
                  <a:pt x="11377496" y="5998327"/>
                </a:lnTo>
                <a:lnTo>
                  <a:pt x="11367926" y="5999540"/>
                </a:lnTo>
                <a:lnTo>
                  <a:pt x="11358304" y="6000524"/>
                </a:lnTo>
                <a:lnTo>
                  <a:pt x="11348765" y="6001359"/>
                </a:lnTo>
                <a:lnTo>
                  <a:pt x="11339001" y="6002261"/>
                </a:lnTo>
                <a:lnTo>
                  <a:pt x="11329179" y="6002933"/>
                </a:lnTo>
                <a:lnTo>
                  <a:pt x="11319531" y="6003308"/>
                </a:lnTo>
                <a:lnTo>
                  <a:pt x="11309653" y="6003749"/>
                </a:lnTo>
                <a:lnTo>
                  <a:pt x="11299635" y="6004109"/>
                </a:lnTo>
                <a:lnTo>
                  <a:pt x="11289930" y="6004254"/>
                </a:lnTo>
                <a:lnTo>
                  <a:pt x="11279943" y="6004234"/>
                </a:lnTo>
                <a:lnTo>
                  <a:pt x="11270041" y="6004067"/>
                </a:lnTo>
                <a:lnTo>
                  <a:pt x="11259997" y="6003816"/>
                </a:lnTo>
                <a:lnTo>
                  <a:pt x="11249953" y="6003567"/>
                </a:lnTo>
                <a:lnTo>
                  <a:pt x="11239940" y="6002938"/>
                </a:lnTo>
                <a:lnTo>
                  <a:pt x="11229842" y="6002459"/>
                </a:lnTo>
                <a:lnTo>
                  <a:pt x="11208737" y="6000778"/>
                </a:lnTo>
                <a:lnTo>
                  <a:pt x="11187665" y="5998719"/>
                </a:lnTo>
                <a:lnTo>
                  <a:pt x="11166621" y="5996282"/>
                </a:lnTo>
                <a:lnTo>
                  <a:pt x="11145382" y="5993531"/>
                </a:lnTo>
                <a:lnTo>
                  <a:pt x="11124313" y="5990484"/>
                </a:lnTo>
                <a:lnTo>
                  <a:pt x="11103274" y="5987057"/>
                </a:lnTo>
                <a:lnTo>
                  <a:pt x="11082353" y="5983103"/>
                </a:lnTo>
                <a:lnTo>
                  <a:pt x="11061289" y="5979067"/>
                </a:lnTo>
                <a:lnTo>
                  <a:pt x="11040538" y="5974817"/>
                </a:lnTo>
                <a:lnTo>
                  <a:pt x="11019535" y="5970022"/>
                </a:lnTo>
                <a:lnTo>
                  <a:pt x="10999072" y="5964946"/>
                </a:lnTo>
                <a:lnTo>
                  <a:pt x="10978326" y="5959707"/>
                </a:lnTo>
                <a:lnTo>
                  <a:pt x="10957837" y="5954022"/>
                </a:lnTo>
                <a:lnTo>
                  <a:pt x="10937434" y="5948188"/>
                </a:lnTo>
                <a:lnTo>
                  <a:pt x="10917203" y="5942057"/>
                </a:lnTo>
                <a:lnTo>
                  <a:pt x="10897284" y="5935709"/>
                </a:lnTo>
                <a:lnTo>
                  <a:pt x="10877254" y="5928902"/>
                </a:lnTo>
                <a:lnTo>
                  <a:pt x="10857680" y="5921961"/>
                </a:lnTo>
                <a:lnTo>
                  <a:pt x="10838049" y="5914788"/>
                </a:lnTo>
                <a:lnTo>
                  <a:pt x="10818819" y="5907252"/>
                </a:lnTo>
                <a:lnTo>
                  <a:pt x="10799727" y="5899798"/>
                </a:lnTo>
                <a:lnTo>
                  <a:pt x="10780839" y="5891668"/>
                </a:lnTo>
                <a:lnTo>
                  <a:pt x="10762320" y="5883552"/>
                </a:lnTo>
                <a:lnTo>
                  <a:pt x="10743972" y="5875138"/>
                </a:lnTo>
                <a:lnTo>
                  <a:pt x="10725908" y="5866889"/>
                </a:lnTo>
                <a:lnTo>
                  <a:pt x="10708044" y="5857963"/>
                </a:lnTo>
                <a:lnTo>
                  <a:pt x="10690550" y="5849051"/>
                </a:lnTo>
                <a:lnTo>
                  <a:pt x="10673368" y="5839924"/>
                </a:lnTo>
                <a:lnTo>
                  <a:pt x="10656642" y="5830664"/>
                </a:lnTo>
                <a:lnTo>
                  <a:pt x="10640088" y="5821106"/>
                </a:lnTo>
                <a:lnTo>
                  <a:pt x="10623987" y="5811415"/>
                </a:lnTo>
                <a:lnTo>
                  <a:pt x="10615415" y="5806144"/>
                </a:lnTo>
                <a:lnTo>
                  <a:pt x="10611444" y="5814449"/>
                </a:lnTo>
                <a:lnTo>
                  <a:pt x="10605141" y="5826492"/>
                </a:lnTo>
                <a:lnTo>
                  <a:pt x="10598666" y="5838520"/>
                </a:lnTo>
                <a:lnTo>
                  <a:pt x="10591726" y="5850011"/>
                </a:lnTo>
                <a:lnTo>
                  <a:pt x="10584786" y="5861504"/>
                </a:lnTo>
                <a:lnTo>
                  <a:pt x="10577362" y="5872621"/>
                </a:lnTo>
                <a:lnTo>
                  <a:pt x="10569784" y="5883561"/>
                </a:lnTo>
                <a:lnTo>
                  <a:pt x="10561909" y="5893980"/>
                </a:lnTo>
                <a:lnTo>
                  <a:pt x="10553693" y="5904368"/>
                </a:lnTo>
                <a:lnTo>
                  <a:pt x="10545337" y="5914413"/>
                </a:lnTo>
                <a:lnTo>
                  <a:pt x="10536499" y="5924086"/>
                </a:lnTo>
                <a:lnTo>
                  <a:pt x="10527504" y="5933579"/>
                </a:lnTo>
                <a:lnTo>
                  <a:pt x="10522588" y="5938205"/>
                </a:lnTo>
                <a:lnTo>
                  <a:pt x="10517827" y="5943009"/>
                </a:lnTo>
                <a:lnTo>
                  <a:pt x="10512925" y="5947471"/>
                </a:lnTo>
                <a:lnTo>
                  <a:pt x="10508009" y="5952097"/>
                </a:lnTo>
                <a:lnTo>
                  <a:pt x="10502938" y="5956543"/>
                </a:lnTo>
                <a:lnTo>
                  <a:pt x="10497710" y="5960811"/>
                </a:lnTo>
                <a:lnTo>
                  <a:pt x="10492638" y="5965258"/>
                </a:lnTo>
                <a:lnTo>
                  <a:pt x="10487425" y="5969363"/>
                </a:lnTo>
                <a:lnTo>
                  <a:pt x="10482212" y="5973469"/>
                </a:lnTo>
                <a:lnTo>
                  <a:pt x="10476659" y="5977541"/>
                </a:lnTo>
                <a:lnTo>
                  <a:pt x="10471290" y="5981468"/>
                </a:lnTo>
                <a:lnTo>
                  <a:pt x="10465750" y="5985378"/>
                </a:lnTo>
                <a:lnTo>
                  <a:pt x="10460056" y="5989110"/>
                </a:lnTo>
                <a:lnTo>
                  <a:pt x="10454532" y="5992858"/>
                </a:lnTo>
                <a:lnTo>
                  <a:pt x="10448853" y="5996427"/>
                </a:lnTo>
                <a:lnTo>
                  <a:pt x="10442987" y="6000142"/>
                </a:lnTo>
                <a:lnTo>
                  <a:pt x="10437169" y="6003371"/>
                </a:lnTo>
                <a:lnTo>
                  <a:pt x="10431318" y="6006923"/>
                </a:lnTo>
                <a:lnTo>
                  <a:pt x="10425171" y="6009957"/>
                </a:lnTo>
                <a:lnTo>
                  <a:pt x="10419338" y="6013347"/>
                </a:lnTo>
                <a:lnTo>
                  <a:pt x="10413206" y="6016217"/>
                </a:lnTo>
                <a:lnTo>
                  <a:pt x="10406889" y="6019233"/>
                </a:lnTo>
                <a:lnTo>
                  <a:pt x="10400758" y="6022104"/>
                </a:lnTo>
                <a:lnTo>
                  <a:pt x="10394456" y="6024959"/>
                </a:lnTo>
                <a:lnTo>
                  <a:pt x="10388014" y="6027471"/>
                </a:lnTo>
                <a:lnTo>
                  <a:pt x="10381572" y="6029984"/>
                </a:lnTo>
                <a:lnTo>
                  <a:pt x="10375115" y="6032660"/>
                </a:lnTo>
                <a:lnTo>
                  <a:pt x="10368534" y="6034830"/>
                </a:lnTo>
                <a:lnTo>
                  <a:pt x="10361935" y="6037165"/>
                </a:lnTo>
                <a:lnTo>
                  <a:pt x="10355182" y="6039320"/>
                </a:lnTo>
                <a:lnTo>
                  <a:pt x="10348615" y="6041329"/>
                </a:lnTo>
                <a:lnTo>
                  <a:pt x="10341722" y="6043142"/>
                </a:lnTo>
                <a:lnTo>
                  <a:pt x="10334812" y="6045120"/>
                </a:lnTo>
                <a:lnTo>
                  <a:pt x="10327763" y="6046755"/>
                </a:lnTo>
                <a:lnTo>
                  <a:pt x="10320885" y="6048406"/>
                </a:lnTo>
                <a:lnTo>
                  <a:pt x="10314007" y="6050057"/>
                </a:lnTo>
                <a:lnTo>
                  <a:pt x="10306818" y="6051352"/>
                </a:lnTo>
                <a:lnTo>
                  <a:pt x="10299815" y="6052499"/>
                </a:lnTo>
                <a:lnTo>
                  <a:pt x="10292641" y="6053630"/>
                </a:lnTo>
                <a:lnTo>
                  <a:pt x="10285450" y="6054924"/>
                </a:lnTo>
                <a:lnTo>
                  <a:pt x="10278136" y="6055713"/>
                </a:lnTo>
                <a:lnTo>
                  <a:pt x="10270992" y="6056519"/>
                </a:lnTo>
                <a:lnTo>
                  <a:pt x="10263694" y="6057147"/>
                </a:lnTo>
                <a:lnTo>
                  <a:pt x="10256394" y="6057774"/>
                </a:lnTo>
                <a:lnTo>
                  <a:pt x="10248940" y="6058221"/>
                </a:lnTo>
                <a:lnTo>
                  <a:pt x="10241484" y="6058670"/>
                </a:lnTo>
                <a:lnTo>
                  <a:pt x="10234061" y="6058793"/>
                </a:lnTo>
                <a:lnTo>
                  <a:pt x="10226637" y="6058916"/>
                </a:lnTo>
                <a:lnTo>
                  <a:pt x="10219227" y="6058877"/>
                </a:lnTo>
                <a:lnTo>
                  <a:pt x="10211833" y="6058675"/>
                </a:lnTo>
                <a:lnTo>
                  <a:pt x="10204098" y="6058440"/>
                </a:lnTo>
                <a:lnTo>
                  <a:pt x="10196548" y="6058059"/>
                </a:lnTo>
                <a:lnTo>
                  <a:pt x="10188845" y="6057500"/>
                </a:lnTo>
                <a:lnTo>
                  <a:pt x="10181326" y="6056793"/>
                </a:lnTo>
                <a:lnTo>
                  <a:pt x="10173636" y="6056071"/>
                </a:lnTo>
                <a:lnTo>
                  <a:pt x="10165807" y="6055007"/>
                </a:lnTo>
                <a:lnTo>
                  <a:pt x="10158147" y="6053960"/>
                </a:lnTo>
                <a:lnTo>
                  <a:pt x="10150333" y="6052733"/>
                </a:lnTo>
                <a:lnTo>
                  <a:pt x="10142517" y="6051506"/>
                </a:lnTo>
                <a:lnTo>
                  <a:pt x="10134719" y="6050118"/>
                </a:lnTo>
                <a:lnTo>
                  <a:pt x="10127120" y="6048419"/>
                </a:lnTo>
                <a:lnTo>
                  <a:pt x="10119197" y="6046525"/>
                </a:lnTo>
                <a:lnTo>
                  <a:pt x="10111427" y="6044811"/>
                </a:lnTo>
                <a:lnTo>
                  <a:pt x="10103519" y="6042756"/>
                </a:lnTo>
                <a:lnTo>
                  <a:pt x="10095810" y="6040390"/>
                </a:lnTo>
                <a:lnTo>
                  <a:pt x="10087947" y="6037846"/>
                </a:lnTo>
                <a:lnTo>
                  <a:pt x="10080286" y="6034993"/>
                </a:lnTo>
                <a:lnTo>
                  <a:pt x="10072779" y="6032319"/>
                </a:lnTo>
                <a:lnTo>
                  <a:pt x="10065133" y="6029303"/>
                </a:lnTo>
                <a:lnTo>
                  <a:pt x="10057486" y="6026288"/>
                </a:lnTo>
                <a:lnTo>
                  <a:pt x="10049854" y="6023109"/>
                </a:lnTo>
                <a:lnTo>
                  <a:pt x="10042409" y="6019784"/>
                </a:lnTo>
                <a:lnTo>
                  <a:pt x="10034965" y="6016459"/>
                </a:lnTo>
                <a:lnTo>
                  <a:pt x="10027379" y="6012793"/>
                </a:lnTo>
                <a:lnTo>
                  <a:pt x="10019964" y="6009142"/>
                </a:lnTo>
                <a:lnTo>
                  <a:pt x="10012737" y="6005345"/>
                </a:lnTo>
                <a:lnTo>
                  <a:pt x="10005523" y="6001385"/>
                </a:lnTo>
                <a:lnTo>
                  <a:pt x="9998154" y="5997247"/>
                </a:lnTo>
                <a:lnTo>
                  <a:pt x="9990972" y="5992962"/>
                </a:lnTo>
                <a:lnTo>
                  <a:pt x="9983774" y="5988839"/>
                </a:lnTo>
                <a:lnTo>
                  <a:pt x="9976622" y="5984229"/>
                </a:lnTo>
                <a:lnTo>
                  <a:pt x="9969626" y="5979797"/>
                </a:lnTo>
                <a:lnTo>
                  <a:pt x="9962489" y="5975025"/>
                </a:lnTo>
                <a:lnTo>
                  <a:pt x="9955524" y="5970268"/>
                </a:lnTo>
                <a:lnTo>
                  <a:pt x="9948589" y="5965185"/>
                </a:lnTo>
                <a:lnTo>
                  <a:pt x="9941980" y="5960298"/>
                </a:lnTo>
                <a:lnTo>
                  <a:pt x="9935230" y="5955069"/>
                </a:lnTo>
                <a:lnTo>
                  <a:pt x="9928482" y="5949840"/>
                </a:lnTo>
                <a:lnTo>
                  <a:pt x="9921763" y="5944285"/>
                </a:lnTo>
                <a:lnTo>
                  <a:pt x="9915230" y="5938584"/>
                </a:lnTo>
                <a:lnTo>
                  <a:pt x="9908683" y="5933046"/>
                </a:lnTo>
                <a:lnTo>
                  <a:pt x="9902507" y="5927215"/>
                </a:lnTo>
                <a:lnTo>
                  <a:pt x="9896006" y="5921189"/>
                </a:lnTo>
                <a:lnTo>
                  <a:pt x="9889659" y="5915342"/>
                </a:lnTo>
                <a:lnTo>
                  <a:pt x="9883515" y="5909185"/>
                </a:lnTo>
                <a:lnTo>
                  <a:pt x="9877402" y="5902703"/>
                </a:lnTo>
                <a:lnTo>
                  <a:pt x="9871442" y="5896399"/>
                </a:lnTo>
                <a:lnTo>
                  <a:pt x="9865344" y="5889754"/>
                </a:lnTo>
                <a:lnTo>
                  <a:pt x="9859260" y="5882947"/>
                </a:lnTo>
                <a:lnTo>
                  <a:pt x="9853177" y="5876140"/>
                </a:lnTo>
                <a:lnTo>
                  <a:pt x="9847278" y="5869185"/>
                </a:lnTo>
                <a:lnTo>
                  <a:pt x="9841381" y="5862231"/>
                </a:lnTo>
                <a:lnTo>
                  <a:pt x="9835670" y="5855131"/>
                </a:lnTo>
                <a:lnTo>
                  <a:pt x="9829802" y="5847851"/>
                </a:lnTo>
                <a:lnTo>
                  <a:pt x="9824123" y="5840426"/>
                </a:lnTo>
                <a:lnTo>
                  <a:pt x="9818613" y="5833015"/>
                </a:lnTo>
                <a:lnTo>
                  <a:pt x="9812948" y="5825427"/>
                </a:lnTo>
                <a:lnTo>
                  <a:pt x="9807453" y="5817854"/>
                </a:lnTo>
                <a:lnTo>
                  <a:pt x="9801973" y="5810118"/>
                </a:lnTo>
                <a:lnTo>
                  <a:pt x="9796850" y="5802253"/>
                </a:lnTo>
                <a:lnTo>
                  <a:pt x="9791402" y="5794193"/>
                </a:lnTo>
                <a:lnTo>
                  <a:pt x="9786294" y="5786164"/>
                </a:lnTo>
                <a:lnTo>
                  <a:pt x="9781204" y="5777973"/>
                </a:lnTo>
                <a:lnTo>
                  <a:pt x="9776112" y="5769781"/>
                </a:lnTo>
                <a:lnTo>
                  <a:pt x="9776101" y="5769763"/>
                </a:lnTo>
                <a:lnTo>
                  <a:pt x="9775000" y="5772545"/>
                </a:lnTo>
                <a:lnTo>
                  <a:pt x="9769319" y="5785302"/>
                </a:lnTo>
                <a:lnTo>
                  <a:pt x="9763638" y="5798061"/>
                </a:lnTo>
                <a:lnTo>
                  <a:pt x="9757631" y="5810626"/>
                </a:lnTo>
                <a:lnTo>
                  <a:pt x="9751328" y="5822669"/>
                </a:lnTo>
                <a:lnTo>
                  <a:pt x="9744854" y="5834697"/>
                </a:lnTo>
                <a:lnTo>
                  <a:pt x="9737914" y="5846189"/>
                </a:lnTo>
                <a:lnTo>
                  <a:pt x="9730973" y="5857680"/>
                </a:lnTo>
                <a:lnTo>
                  <a:pt x="9723550" y="5868798"/>
                </a:lnTo>
                <a:lnTo>
                  <a:pt x="9715972" y="5879738"/>
                </a:lnTo>
                <a:lnTo>
                  <a:pt x="9708098" y="5890158"/>
                </a:lnTo>
                <a:lnTo>
                  <a:pt x="9699881" y="5900545"/>
                </a:lnTo>
                <a:lnTo>
                  <a:pt x="9691525" y="5910590"/>
                </a:lnTo>
                <a:lnTo>
                  <a:pt x="9682687" y="5920263"/>
                </a:lnTo>
                <a:lnTo>
                  <a:pt x="9673692" y="5929756"/>
                </a:lnTo>
                <a:lnTo>
                  <a:pt x="9668775" y="5934382"/>
                </a:lnTo>
                <a:lnTo>
                  <a:pt x="9664015" y="5939186"/>
                </a:lnTo>
                <a:lnTo>
                  <a:pt x="9659113" y="5943648"/>
                </a:lnTo>
                <a:lnTo>
                  <a:pt x="9654198" y="5948273"/>
                </a:lnTo>
                <a:lnTo>
                  <a:pt x="9649125" y="5952720"/>
                </a:lnTo>
                <a:lnTo>
                  <a:pt x="9643897" y="5956988"/>
                </a:lnTo>
                <a:lnTo>
                  <a:pt x="9638825" y="5961434"/>
                </a:lnTo>
                <a:lnTo>
                  <a:pt x="9633613" y="5965540"/>
                </a:lnTo>
                <a:lnTo>
                  <a:pt x="9628399" y="5969645"/>
                </a:lnTo>
                <a:lnTo>
                  <a:pt x="9622846" y="5973718"/>
                </a:lnTo>
                <a:lnTo>
                  <a:pt x="9617478" y="5977645"/>
                </a:lnTo>
                <a:lnTo>
                  <a:pt x="9611939" y="5981556"/>
                </a:lnTo>
                <a:lnTo>
                  <a:pt x="9606244" y="5985287"/>
                </a:lnTo>
                <a:lnTo>
                  <a:pt x="9600720" y="5989035"/>
                </a:lnTo>
                <a:lnTo>
                  <a:pt x="9595040" y="5992604"/>
                </a:lnTo>
                <a:lnTo>
                  <a:pt x="9589175" y="5996319"/>
                </a:lnTo>
                <a:lnTo>
                  <a:pt x="9583356" y="5999547"/>
                </a:lnTo>
                <a:lnTo>
                  <a:pt x="9577506" y="6003101"/>
                </a:lnTo>
                <a:lnTo>
                  <a:pt x="9571359" y="6006134"/>
                </a:lnTo>
                <a:lnTo>
                  <a:pt x="9565524" y="6009523"/>
                </a:lnTo>
                <a:lnTo>
                  <a:pt x="9559393" y="6012394"/>
                </a:lnTo>
                <a:lnTo>
                  <a:pt x="9553076" y="6015411"/>
                </a:lnTo>
                <a:lnTo>
                  <a:pt x="9546945" y="6018281"/>
                </a:lnTo>
                <a:lnTo>
                  <a:pt x="9540644" y="6021135"/>
                </a:lnTo>
                <a:lnTo>
                  <a:pt x="9534201" y="6023648"/>
                </a:lnTo>
                <a:lnTo>
                  <a:pt x="9527761" y="6026161"/>
                </a:lnTo>
                <a:lnTo>
                  <a:pt x="9521303" y="6028837"/>
                </a:lnTo>
                <a:lnTo>
                  <a:pt x="9514720" y="6031008"/>
                </a:lnTo>
                <a:lnTo>
                  <a:pt x="9508123" y="6033342"/>
                </a:lnTo>
                <a:lnTo>
                  <a:pt x="9501369" y="6035496"/>
                </a:lnTo>
                <a:lnTo>
                  <a:pt x="9494802" y="6037505"/>
                </a:lnTo>
                <a:lnTo>
                  <a:pt x="9487908" y="6039319"/>
                </a:lnTo>
                <a:lnTo>
                  <a:pt x="9481000" y="6041296"/>
                </a:lnTo>
                <a:lnTo>
                  <a:pt x="9473951" y="6042932"/>
                </a:lnTo>
                <a:lnTo>
                  <a:pt x="9467073" y="6044583"/>
                </a:lnTo>
                <a:lnTo>
                  <a:pt x="9460194" y="6046234"/>
                </a:lnTo>
                <a:lnTo>
                  <a:pt x="9453006" y="6047529"/>
                </a:lnTo>
                <a:lnTo>
                  <a:pt x="9446002" y="6048675"/>
                </a:lnTo>
                <a:lnTo>
                  <a:pt x="9438827" y="6049807"/>
                </a:lnTo>
                <a:lnTo>
                  <a:pt x="9431639" y="6051101"/>
                </a:lnTo>
                <a:lnTo>
                  <a:pt x="9424323" y="6051890"/>
                </a:lnTo>
                <a:lnTo>
                  <a:pt x="9417180" y="6052697"/>
                </a:lnTo>
                <a:lnTo>
                  <a:pt x="9409881" y="6053324"/>
                </a:lnTo>
                <a:lnTo>
                  <a:pt x="9402582" y="6053950"/>
                </a:lnTo>
                <a:lnTo>
                  <a:pt x="9395127" y="6054399"/>
                </a:lnTo>
                <a:lnTo>
                  <a:pt x="9387673" y="6054847"/>
                </a:lnTo>
                <a:lnTo>
                  <a:pt x="9380249" y="6054970"/>
                </a:lnTo>
                <a:lnTo>
                  <a:pt x="9372824" y="6055094"/>
                </a:lnTo>
                <a:lnTo>
                  <a:pt x="9365415" y="6055054"/>
                </a:lnTo>
                <a:lnTo>
                  <a:pt x="9358021" y="6054851"/>
                </a:lnTo>
                <a:lnTo>
                  <a:pt x="9350285" y="6054617"/>
                </a:lnTo>
                <a:lnTo>
                  <a:pt x="9342737" y="6054237"/>
                </a:lnTo>
                <a:lnTo>
                  <a:pt x="9335032" y="6053676"/>
                </a:lnTo>
                <a:lnTo>
                  <a:pt x="9327514" y="6052970"/>
                </a:lnTo>
                <a:lnTo>
                  <a:pt x="9319823" y="6052248"/>
                </a:lnTo>
                <a:lnTo>
                  <a:pt x="9311994" y="6051184"/>
                </a:lnTo>
                <a:lnTo>
                  <a:pt x="9304334" y="6050136"/>
                </a:lnTo>
                <a:lnTo>
                  <a:pt x="9296519" y="6048910"/>
                </a:lnTo>
                <a:lnTo>
                  <a:pt x="9288705" y="6047683"/>
                </a:lnTo>
                <a:lnTo>
                  <a:pt x="9280907" y="6046294"/>
                </a:lnTo>
                <a:lnTo>
                  <a:pt x="9273307" y="6044596"/>
                </a:lnTo>
                <a:lnTo>
                  <a:pt x="9265384" y="6042702"/>
                </a:lnTo>
                <a:lnTo>
                  <a:pt x="9257615" y="6040988"/>
                </a:lnTo>
                <a:lnTo>
                  <a:pt x="9249705" y="6038932"/>
                </a:lnTo>
                <a:lnTo>
                  <a:pt x="9241997" y="6036567"/>
                </a:lnTo>
                <a:lnTo>
                  <a:pt x="9234134" y="6034024"/>
                </a:lnTo>
                <a:lnTo>
                  <a:pt x="9226474" y="6031170"/>
                </a:lnTo>
                <a:lnTo>
                  <a:pt x="9218967" y="6028496"/>
                </a:lnTo>
                <a:lnTo>
                  <a:pt x="9211320" y="6025480"/>
                </a:lnTo>
                <a:lnTo>
                  <a:pt x="9203673" y="6022465"/>
                </a:lnTo>
                <a:lnTo>
                  <a:pt x="9196043" y="6019286"/>
                </a:lnTo>
                <a:lnTo>
                  <a:pt x="9188597" y="6015960"/>
                </a:lnTo>
                <a:lnTo>
                  <a:pt x="9181152" y="6012636"/>
                </a:lnTo>
                <a:lnTo>
                  <a:pt x="9173566" y="6008970"/>
                </a:lnTo>
                <a:lnTo>
                  <a:pt x="9166152" y="6005319"/>
                </a:lnTo>
                <a:lnTo>
                  <a:pt x="9161760" y="6003010"/>
                </a:lnTo>
                <a:lnTo>
                  <a:pt x="9154606" y="6009740"/>
                </a:lnTo>
                <a:lnTo>
                  <a:pt x="9145549" y="6017681"/>
                </a:lnTo>
                <a:lnTo>
                  <a:pt x="9136213" y="6025301"/>
                </a:lnTo>
                <a:lnTo>
                  <a:pt x="9127157" y="6033242"/>
                </a:lnTo>
                <a:lnTo>
                  <a:pt x="9117847" y="6040573"/>
                </a:lnTo>
                <a:lnTo>
                  <a:pt x="9108541" y="6047903"/>
                </a:lnTo>
                <a:lnTo>
                  <a:pt x="9098622" y="6055177"/>
                </a:lnTo>
                <a:lnTo>
                  <a:pt x="9089036" y="6062188"/>
                </a:lnTo>
                <a:lnTo>
                  <a:pt x="9079145" y="6069171"/>
                </a:lnTo>
                <a:lnTo>
                  <a:pt x="9068976" y="6075835"/>
                </a:lnTo>
                <a:lnTo>
                  <a:pt x="9059113" y="6082527"/>
                </a:lnTo>
                <a:lnTo>
                  <a:pt x="9048970" y="6088901"/>
                </a:lnTo>
                <a:lnTo>
                  <a:pt x="9038498" y="6095535"/>
                </a:lnTo>
                <a:lnTo>
                  <a:pt x="9028104" y="6101298"/>
                </a:lnTo>
                <a:lnTo>
                  <a:pt x="9017659" y="6107644"/>
                </a:lnTo>
                <a:lnTo>
                  <a:pt x="9006682" y="6113059"/>
                </a:lnTo>
                <a:lnTo>
                  <a:pt x="8996264" y="6119114"/>
                </a:lnTo>
                <a:lnTo>
                  <a:pt x="8985316" y="6124239"/>
                </a:lnTo>
                <a:lnTo>
                  <a:pt x="8974036" y="6129626"/>
                </a:lnTo>
                <a:lnTo>
                  <a:pt x="8963087" y="6134751"/>
                </a:lnTo>
                <a:lnTo>
                  <a:pt x="8951835" y="6139848"/>
                </a:lnTo>
                <a:lnTo>
                  <a:pt x="8940331" y="6144335"/>
                </a:lnTo>
                <a:lnTo>
                  <a:pt x="8928829" y="6148823"/>
                </a:lnTo>
                <a:lnTo>
                  <a:pt x="8917297" y="6153600"/>
                </a:lnTo>
                <a:lnTo>
                  <a:pt x="8905543" y="6157477"/>
                </a:lnTo>
                <a:lnTo>
                  <a:pt x="8893763" y="6161645"/>
                </a:lnTo>
                <a:lnTo>
                  <a:pt x="8881702" y="6165495"/>
                </a:lnTo>
                <a:lnTo>
                  <a:pt x="8869976" y="6169082"/>
                </a:lnTo>
                <a:lnTo>
                  <a:pt x="8857666" y="6172320"/>
                </a:lnTo>
                <a:lnTo>
                  <a:pt x="8845329" y="6175850"/>
                </a:lnTo>
                <a:lnTo>
                  <a:pt x="8832743" y="6178771"/>
                </a:lnTo>
                <a:lnTo>
                  <a:pt x="8820459" y="6181719"/>
                </a:lnTo>
                <a:lnTo>
                  <a:pt x="8808176" y="6184668"/>
                </a:lnTo>
                <a:lnTo>
                  <a:pt x="8795338" y="6186978"/>
                </a:lnTo>
                <a:lnTo>
                  <a:pt x="8782833" y="6189027"/>
                </a:lnTo>
                <a:lnTo>
                  <a:pt x="8770022" y="6191047"/>
                </a:lnTo>
                <a:lnTo>
                  <a:pt x="8757183" y="6193357"/>
                </a:lnTo>
                <a:lnTo>
                  <a:pt x="8744122" y="6194767"/>
                </a:lnTo>
                <a:lnTo>
                  <a:pt x="8731366" y="6196207"/>
                </a:lnTo>
                <a:lnTo>
                  <a:pt x="8718332" y="6197326"/>
                </a:lnTo>
                <a:lnTo>
                  <a:pt x="8705299" y="6198446"/>
                </a:lnTo>
                <a:lnTo>
                  <a:pt x="8691986" y="6199247"/>
                </a:lnTo>
                <a:lnTo>
                  <a:pt x="8678673" y="6200047"/>
                </a:lnTo>
                <a:lnTo>
                  <a:pt x="8665417" y="6200267"/>
                </a:lnTo>
                <a:lnTo>
                  <a:pt x="8652158" y="6200487"/>
                </a:lnTo>
                <a:lnTo>
                  <a:pt x="8638928" y="6200416"/>
                </a:lnTo>
                <a:lnTo>
                  <a:pt x="8625726" y="6200055"/>
                </a:lnTo>
                <a:lnTo>
                  <a:pt x="8611912" y="6199637"/>
                </a:lnTo>
                <a:lnTo>
                  <a:pt x="8598433" y="6198956"/>
                </a:lnTo>
                <a:lnTo>
                  <a:pt x="8584675" y="6197957"/>
                </a:lnTo>
                <a:lnTo>
                  <a:pt x="8571249" y="6196696"/>
                </a:lnTo>
                <a:lnTo>
                  <a:pt x="8557516" y="6195406"/>
                </a:lnTo>
                <a:lnTo>
                  <a:pt x="8543535" y="6193507"/>
                </a:lnTo>
                <a:lnTo>
                  <a:pt x="8529859" y="6191636"/>
                </a:lnTo>
                <a:lnTo>
                  <a:pt x="8515903" y="6189446"/>
                </a:lnTo>
                <a:lnTo>
                  <a:pt x="8501948" y="6187256"/>
                </a:lnTo>
                <a:lnTo>
                  <a:pt x="8488021" y="6184775"/>
                </a:lnTo>
                <a:lnTo>
                  <a:pt x="8474453" y="6181742"/>
                </a:lnTo>
                <a:lnTo>
                  <a:pt x="8460303" y="6178361"/>
                </a:lnTo>
                <a:lnTo>
                  <a:pt x="8446431" y="6175300"/>
                </a:lnTo>
                <a:lnTo>
                  <a:pt x="8432307" y="6171629"/>
                </a:lnTo>
                <a:lnTo>
                  <a:pt x="8418543" y="6167406"/>
                </a:lnTo>
                <a:lnTo>
                  <a:pt x="8404502" y="6162863"/>
                </a:lnTo>
                <a:lnTo>
                  <a:pt x="8390822" y="6157768"/>
                </a:lnTo>
                <a:lnTo>
                  <a:pt x="8377417" y="6152992"/>
                </a:lnTo>
                <a:lnTo>
                  <a:pt x="8363763" y="6147607"/>
                </a:lnTo>
                <a:lnTo>
                  <a:pt x="8350109" y="6142223"/>
                </a:lnTo>
                <a:lnTo>
                  <a:pt x="8336481" y="6136546"/>
                </a:lnTo>
                <a:lnTo>
                  <a:pt x="8323187" y="6130608"/>
                </a:lnTo>
                <a:lnTo>
                  <a:pt x="8309893" y="6124671"/>
                </a:lnTo>
                <a:lnTo>
                  <a:pt x="8296347" y="6118125"/>
                </a:lnTo>
                <a:lnTo>
                  <a:pt x="8283106" y="6111605"/>
                </a:lnTo>
                <a:lnTo>
                  <a:pt x="8270199" y="6104825"/>
                </a:lnTo>
                <a:lnTo>
                  <a:pt x="8257319" y="6097755"/>
                </a:lnTo>
                <a:lnTo>
                  <a:pt x="8244160" y="6090364"/>
                </a:lnTo>
                <a:lnTo>
                  <a:pt x="8231335" y="6082712"/>
                </a:lnTo>
                <a:lnTo>
                  <a:pt x="8218481" y="6075351"/>
                </a:lnTo>
                <a:lnTo>
                  <a:pt x="8205711" y="6067119"/>
                </a:lnTo>
                <a:lnTo>
                  <a:pt x="8193217" y="6059205"/>
                </a:lnTo>
                <a:lnTo>
                  <a:pt x="8180474" y="6050682"/>
                </a:lnTo>
                <a:lnTo>
                  <a:pt x="8168035" y="6042187"/>
                </a:lnTo>
                <a:lnTo>
                  <a:pt x="8155650" y="6033112"/>
                </a:lnTo>
                <a:lnTo>
                  <a:pt x="8143849" y="6024385"/>
                </a:lnTo>
                <a:lnTo>
                  <a:pt x="8131797" y="6015047"/>
                </a:lnTo>
                <a:lnTo>
                  <a:pt x="8119746" y="6005711"/>
                </a:lnTo>
                <a:lnTo>
                  <a:pt x="8107748" y="5995791"/>
                </a:lnTo>
                <a:lnTo>
                  <a:pt x="8096084" y="5985612"/>
                </a:lnTo>
                <a:lnTo>
                  <a:pt x="8084391" y="5975721"/>
                </a:lnTo>
                <a:lnTo>
                  <a:pt x="8073364" y="5965309"/>
                </a:lnTo>
                <a:lnTo>
                  <a:pt x="8061754" y="5954548"/>
                </a:lnTo>
                <a:lnTo>
                  <a:pt x="8050421" y="5944106"/>
                </a:lnTo>
                <a:lnTo>
                  <a:pt x="8039449" y="5933112"/>
                </a:lnTo>
                <a:lnTo>
                  <a:pt x="8028532" y="5921537"/>
                </a:lnTo>
                <a:lnTo>
                  <a:pt x="8017891" y="5910281"/>
                </a:lnTo>
                <a:lnTo>
                  <a:pt x="8007000" y="5898416"/>
                </a:lnTo>
                <a:lnTo>
                  <a:pt x="7996136" y="5886260"/>
                </a:lnTo>
                <a:lnTo>
                  <a:pt x="7985273" y="5874104"/>
                </a:lnTo>
                <a:lnTo>
                  <a:pt x="7974742" y="5861685"/>
                </a:lnTo>
                <a:lnTo>
                  <a:pt x="7964211" y="5849268"/>
                </a:lnTo>
                <a:lnTo>
                  <a:pt x="7954012" y="5836588"/>
                </a:lnTo>
                <a:lnTo>
                  <a:pt x="7943536" y="5823589"/>
                </a:lnTo>
                <a:lnTo>
                  <a:pt x="7933392" y="5810329"/>
                </a:lnTo>
                <a:lnTo>
                  <a:pt x="7923552" y="5797096"/>
                </a:lnTo>
                <a:lnTo>
                  <a:pt x="7913436" y="5783546"/>
                </a:lnTo>
                <a:lnTo>
                  <a:pt x="7903624" y="5770024"/>
                </a:lnTo>
                <a:lnTo>
                  <a:pt x="7893840" y="5756210"/>
                </a:lnTo>
                <a:lnTo>
                  <a:pt x="7884693" y="5742164"/>
                </a:lnTo>
                <a:lnTo>
                  <a:pt x="7874963" y="5727771"/>
                </a:lnTo>
                <a:lnTo>
                  <a:pt x="7865843" y="5713433"/>
                </a:lnTo>
                <a:lnTo>
                  <a:pt x="7856752" y="5698807"/>
                </a:lnTo>
                <a:lnTo>
                  <a:pt x="7847660" y="5684180"/>
                </a:lnTo>
                <a:lnTo>
                  <a:pt x="7847641" y="5684147"/>
                </a:lnTo>
                <a:lnTo>
                  <a:pt x="7845675" y="5689114"/>
                </a:lnTo>
                <a:lnTo>
                  <a:pt x="7835530" y="5711895"/>
                </a:lnTo>
                <a:lnTo>
                  <a:pt x="7825386" y="5734679"/>
                </a:lnTo>
                <a:lnTo>
                  <a:pt x="7814658" y="5757115"/>
                </a:lnTo>
                <a:lnTo>
                  <a:pt x="7803404" y="5778622"/>
                </a:lnTo>
                <a:lnTo>
                  <a:pt x="7791843" y="5800100"/>
                </a:lnTo>
                <a:lnTo>
                  <a:pt x="7779449" y="5820620"/>
                </a:lnTo>
                <a:lnTo>
                  <a:pt x="7767055" y="5841140"/>
                </a:lnTo>
                <a:lnTo>
                  <a:pt x="7753800" y="5860994"/>
                </a:lnTo>
                <a:lnTo>
                  <a:pt x="7740267" y="5880529"/>
                </a:lnTo>
                <a:lnTo>
                  <a:pt x="7726206" y="5899135"/>
                </a:lnTo>
                <a:lnTo>
                  <a:pt x="7711535" y="5917684"/>
                </a:lnTo>
                <a:lnTo>
                  <a:pt x="7696613" y="5935622"/>
                </a:lnTo>
                <a:lnTo>
                  <a:pt x="7680830" y="5952893"/>
                </a:lnTo>
                <a:lnTo>
                  <a:pt x="7664770" y="5969846"/>
                </a:lnTo>
                <a:lnTo>
                  <a:pt x="7655990" y="5978106"/>
                </a:lnTo>
                <a:lnTo>
                  <a:pt x="7647489" y="5986684"/>
                </a:lnTo>
                <a:lnTo>
                  <a:pt x="7638736" y="5994653"/>
                </a:lnTo>
                <a:lnTo>
                  <a:pt x="7629957" y="6002913"/>
                </a:lnTo>
                <a:lnTo>
                  <a:pt x="7620899" y="6010854"/>
                </a:lnTo>
                <a:lnTo>
                  <a:pt x="7611563" y="6018474"/>
                </a:lnTo>
                <a:lnTo>
                  <a:pt x="7602507" y="6026414"/>
                </a:lnTo>
                <a:lnTo>
                  <a:pt x="7593198" y="6033746"/>
                </a:lnTo>
                <a:lnTo>
                  <a:pt x="7583891" y="6041075"/>
                </a:lnTo>
                <a:lnTo>
                  <a:pt x="7573972" y="6048349"/>
                </a:lnTo>
                <a:lnTo>
                  <a:pt x="7564387" y="6055361"/>
                </a:lnTo>
                <a:lnTo>
                  <a:pt x="7554496" y="6062344"/>
                </a:lnTo>
                <a:lnTo>
                  <a:pt x="7544326" y="6069007"/>
                </a:lnTo>
                <a:lnTo>
                  <a:pt x="7534463" y="6075700"/>
                </a:lnTo>
                <a:lnTo>
                  <a:pt x="7524321" y="6082073"/>
                </a:lnTo>
                <a:lnTo>
                  <a:pt x="7513848" y="6088708"/>
                </a:lnTo>
                <a:lnTo>
                  <a:pt x="7503455" y="6094471"/>
                </a:lnTo>
                <a:lnTo>
                  <a:pt x="7493009" y="6100818"/>
                </a:lnTo>
                <a:lnTo>
                  <a:pt x="7482033" y="6106232"/>
                </a:lnTo>
                <a:lnTo>
                  <a:pt x="7471615" y="6112286"/>
                </a:lnTo>
                <a:lnTo>
                  <a:pt x="7460666" y="6117412"/>
                </a:lnTo>
                <a:lnTo>
                  <a:pt x="7449387" y="6122798"/>
                </a:lnTo>
                <a:lnTo>
                  <a:pt x="7438439" y="6127924"/>
                </a:lnTo>
                <a:lnTo>
                  <a:pt x="7427187" y="6133021"/>
                </a:lnTo>
                <a:lnTo>
                  <a:pt x="7415682" y="6137508"/>
                </a:lnTo>
                <a:lnTo>
                  <a:pt x="7404179" y="6141995"/>
                </a:lnTo>
                <a:lnTo>
                  <a:pt x="7392649" y="6146774"/>
                </a:lnTo>
                <a:lnTo>
                  <a:pt x="7380894" y="6150650"/>
                </a:lnTo>
                <a:lnTo>
                  <a:pt x="7369113" y="6154819"/>
                </a:lnTo>
                <a:lnTo>
                  <a:pt x="7357053" y="6158667"/>
                </a:lnTo>
                <a:lnTo>
                  <a:pt x="7345328" y="6162254"/>
                </a:lnTo>
                <a:lnTo>
                  <a:pt x="7333017" y="6165492"/>
                </a:lnTo>
                <a:lnTo>
                  <a:pt x="7320680" y="6169022"/>
                </a:lnTo>
                <a:lnTo>
                  <a:pt x="7308093" y="6171943"/>
                </a:lnTo>
                <a:lnTo>
                  <a:pt x="7295809" y="6174892"/>
                </a:lnTo>
                <a:lnTo>
                  <a:pt x="7283528" y="6177842"/>
                </a:lnTo>
                <a:lnTo>
                  <a:pt x="7270689" y="6180152"/>
                </a:lnTo>
                <a:lnTo>
                  <a:pt x="7258184" y="6182200"/>
                </a:lnTo>
                <a:lnTo>
                  <a:pt x="7245373" y="6184220"/>
                </a:lnTo>
                <a:lnTo>
                  <a:pt x="7232534" y="6186530"/>
                </a:lnTo>
                <a:lnTo>
                  <a:pt x="7219473" y="6187940"/>
                </a:lnTo>
                <a:lnTo>
                  <a:pt x="7206717" y="6189380"/>
                </a:lnTo>
                <a:lnTo>
                  <a:pt x="7193683" y="6190500"/>
                </a:lnTo>
                <a:lnTo>
                  <a:pt x="7180648" y="6191619"/>
                </a:lnTo>
                <a:lnTo>
                  <a:pt x="7167337" y="6192419"/>
                </a:lnTo>
                <a:lnTo>
                  <a:pt x="7154025" y="6193221"/>
                </a:lnTo>
                <a:lnTo>
                  <a:pt x="7140767" y="6193441"/>
                </a:lnTo>
                <a:lnTo>
                  <a:pt x="7127509" y="6193661"/>
                </a:lnTo>
                <a:lnTo>
                  <a:pt x="7114280" y="6193590"/>
                </a:lnTo>
                <a:lnTo>
                  <a:pt x="7101077" y="6193228"/>
                </a:lnTo>
                <a:lnTo>
                  <a:pt x="7087263" y="6192810"/>
                </a:lnTo>
                <a:lnTo>
                  <a:pt x="7073783" y="6192130"/>
                </a:lnTo>
                <a:lnTo>
                  <a:pt x="7060024" y="6191130"/>
                </a:lnTo>
                <a:lnTo>
                  <a:pt x="7046598" y="6189869"/>
                </a:lnTo>
                <a:lnTo>
                  <a:pt x="7032867" y="6188579"/>
                </a:lnTo>
                <a:lnTo>
                  <a:pt x="7018885" y="6186680"/>
                </a:lnTo>
                <a:lnTo>
                  <a:pt x="7005209" y="6184808"/>
                </a:lnTo>
                <a:lnTo>
                  <a:pt x="6991254" y="6182618"/>
                </a:lnTo>
                <a:lnTo>
                  <a:pt x="6977299" y="6180429"/>
                </a:lnTo>
                <a:lnTo>
                  <a:pt x="6963372" y="6177947"/>
                </a:lnTo>
                <a:lnTo>
                  <a:pt x="6949805" y="6174915"/>
                </a:lnTo>
                <a:lnTo>
                  <a:pt x="6935654" y="6171534"/>
                </a:lnTo>
                <a:lnTo>
                  <a:pt x="6921781" y="6168472"/>
                </a:lnTo>
                <a:lnTo>
                  <a:pt x="6907658" y="6164802"/>
                </a:lnTo>
                <a:lnTo>
                  <a:pt x="6893894" y="6160579"/>
                </a:lnTo>
                <a:lnTo>
                  <a:pt x="6879854" y="6156037"/>
                </a:lnTo>
                <a:lnTo>
                  <a:pt x="6866172" y="6150941"/>
                </a:lnTo>
                <a:lnTo>
                  <a:pt x="6852767" y="6146165"/>
                </a:lnTo>
                <a:lnTo>
                  <a:pt x="6839114" y="6140780"/>
                </a:lnTo>
                <a:lnTo>
                  <a:pt x="6825460" y="6135395"/>
                </a:lnTo>
                <a:lnTo>
                  <a:pt x="6811832" y="6129719"/>
                </a:lnTo>
                <a:lnTo>
                  <a:pt x="6798537" y="6123781"/>
                </a:lnTo>
                <a:lnTo>
                  <a:pt x="6785243" y="6117844"/>
                </a:lnTo>
                <a:lnTo>
                  <a:pt x="6771697" y="6111297"/>
                </a:lnTo>
                <a:lnTo>
                  <a:pt x="6758457" y="6104778"/>
                </a:lnTo>
                <a:lnTo>
                  <a:pt x="6745550" y="6097998"/>
                </a:lnTo>
                <a:lnTo>
                  <a:pt x="6732669" y="6090928"/>
                </a:lnTo>
                <a:lnTo>
                  <a:pt x="6719512" y="6083538"/>
                </a:lnTo>
                <a:lnTo>
                  <a:pt x="6706686" y="6075886"/>
                </a:lnTo>
                <a:lnTo>
                  <a:pt x="6693832" y="6068523"/>
                </a:lnTo>
                <a:lnTo>
                  <a:pt x="6681061" y="6060292"/>
                </a:lnTo>
                <a:lnTo>
                  <a:pt x="6668568" y="6052378"/>
                </a:lnTo>
                <a:lnTo>
                  <a:pt x="6655824" y="6043855"/>
                </a:lnTo>
                <a:lnTo>
                  <a:pt x="6643385" y="6035360"/>
                </a:lnTo>
                <a:lnTo>
                  <a:pt x="6631001" y="6026285"/>
                </a:lnTo>
                <a:lnTo>
                  <a:pt x="6619199" y="6017558"/>
                </a:lnTo>
                <a:lnTo>
                  <a:pt x="6607148" y="6008219"/>
                </a:lnTo>
                <a:lnTo>
                  <a:pt x="6595096" y="5998883"/>
                </a:lnTo>
                <a:lnTo>
                  <a:pt x="6583099" y="5988965"/>
                </a:lnTo>
                <a:lnTo>
                  <a:pt x="6571434" y="5978784"/>
                </a:lnTo>
                <a:lnTo>
                  <a:pt x="6559741" y="5968895"/>
                </a:lnTo>
                <a:lnTo>
                  <a:pt x="6548714" y="5958482"/>
                </a:lnTo>
                <a:lnTo>
                  <a:pt x="6537105" y="5947720"/>
                </a:lnTo>
                <a:lnTo>
                  <a:pt x="6525772" y="5937279"/>
                </a:lnTo>
                <a:lnTo>
                  <a:pt x="6514800" y="5926286"/>
                </a:lnTo>
                <a:lnTo>
                  <a:pt x="6503882" y="5914710"/>
                </a:lnTo>
                <a:lnTo>
                  <a:pt x="6493241" y="5903455"/>
                </a:lnTo>
                <a:lnTo>
                  <a:pt x="6482351" y="5891589"/>
                </a:lnTo>
                <a:lnTo>
                  <a:pt x="6471486" y="5879433"/>
                </a:lnTo>
                <a:lnTo>
                  <a:pt x="6460624" y="5867276"/>
                </a:lnTo>
                <a:lnTo>
                  <a:pt x="6450092" y="5854859"/>
                </a:lnTo>
                <a:lnTo>
                  <a:pt x="6439561" y="5842440"/>
                </a:lnTo>
                <a:lnTo>
                  <a:pt x="6429363" y="5829761"/>
                </a:lnTo>
                <a:lnTo>
                  <a:pt x="6425996" y="5825583"/>
                </a:lnTo>
                <a:lnTo>
                  <a:pt x="6422443" y="5829854"/>
                </a:lnTo>
                <a:lnTo>
                  <a:pt x="6404111" y="5849915"/>
                </a:lnTo>
                <a:lnTo>
                  <a:pt x="6385456" y="5869606"/>
                </a:lnTo>
                <a:lnTo>
                  <a:pt x="6375258" y="5879200"/>
                </a:lnTo>
                <a:lnTo>
                  <a:pt x="6365384" y="5889164"/>
                </a:lnTo>
                <a:lnTo>
                  <a:pt x="6355218" y="5898420"/>
                </a:lnTo>
                <a:lnTo>
                  <a:pt x="6345021" y="5908013"/>
                </a:lnTo>
                <a:lnTo>
                  <a:pt x="6334500" y="5917237"/>
                </a:lnTo>
                <a:lnTo>
                  <a:pt x="6323658" y="5926088"/>
                </a:lnTo>
                <a:lnTo>
                  <a:pt x="6313137" y="5935311"/>
                </a:lnTo>
                <a:lnTo>
                  <a:pt x="6302325" y="5943826"/>
                </a:lnTo>
                <a:lnTo>
                  <a:pt x="6291514" y="5952341"/>
                </a:lnTo>
                <a:lnTo>
                  <a:pt x="6279995" y="5960790"/>
                </a:lnTo>
                <a:lnTo>
                  <a:pt x="6268861" y="5968933"/>
                </a:lnTo>
                <a:lnTo>
                  <a:pt x="6257372" y="5977044"/>
                </a:lnTo>
                <a:lnTo>
                  <a:pt x="6245559" y="5984784"/>
                </a:lnTo>
                <a:lnTo>
                  <a:pt x="6234103" y="5992557"/>
                </a:lnTo>
                <a:lnTo>
                  <a:pt x="6222323" y="5999960"/>
                </a:lnTo>
                <a:lnTo>
                  <a:pt x="6210158" y="6007667"/>
                </a:lnTo>
                <a:lnTo>
                  <a:pt x="6198087" y="6014361"/>
                </a:lnTo>
                <a:lnTo>
                  <a:pt x="6185953" y="6021731"/>
                </a:lnTo>
                <a:lnTo>
                  <a:pt x="6173205" y="6028021"/>
                </a:lnTo>
                <a:lnTo>
                  <a:pt x="6161103" y="6035054"/>
                </a:lnTo>
                <a:lnTo>
                  <a:pt x="6148387" y="6041006"/>
                </a:lnTo>
                <a:lnTo>
                  <a:pt x="6135285" y="6047263"/>
                </a:lnTo>
                <a:lnTo>
                  <a:pt x="6122569" y="6053217"/>
                </a:lnTo>
                <a:lnTo>
                  <a:pt x="6109499" y="6059137"/>
                </a:lnTo>
                <a:lnTo>
                  <a:pt x="6096137" y="6064349"/>
                </a:lnTo>
                <a:lnTo>
                  <a:pt x="6082777" y="6069561"/>
                </a:lnTo>
                <a:lnTo>
                  <a:pt x="6069383" y="6075110"/>
                </a:lnTo>
                <a:lnTo>
                  <a:pt x="6055731" y="6079613"/>
                </a:lnTo>
                <a:lnTo>
                  <a:pt x="6042046" y="6084455"/>
                </a:lnTo>
                <a:lnTo>
                  <a:pt x="6028042" y="6088925"/>
                </a:lnTo>
                <a:lnTo>
                  <a:pt x="6014419" y="6093092"/>
                </a:lnTo>
                <a:lnTo>
                  <a:pt x="6000120" y="6096853"/>
                </a:lnTo>
                <a:lnTo>
                  <a:pt x="5985790" y="6100953"/>
                </a:lnTo>
                <a:lnTo>
                  <a:pt x="5971170" y="6104345"/>
                </a:lnTo>
                <a:lnTo>
                  <a:pt x="5956903" y="6107770"/>
                </a:lnTo>
                <a:lnTo>
                  <a:pt x="5942637" y="6111195"/>
                </a:lnTo>
                <a:lnTo>
                  <a:pt x="5927726" y="6113879"/>
                </a:lnTo>
                <a:lnTo>
                  <a:pt x="5913200" y="6116258"/>
                </a:lnTo>
                <a:lnTo>
                  <a:pt x="5898321" y="6118605"/>
                </a:lnTo>
                <a:lnTo>
                  <a:pt x="5883408" y="6121288"/>
                </a:lnTo>
                <a:lnTo>
                  <a:pt x="5868237" y="6122926"/>
                </a:lnTo>
                <a:lnTo>
                  <a:pt x="5853421" y="6124598"/>
                </a:lnTo>
                <a:lnTo>
                  <a:pt x="5838282" y="6125899"/>
                </a:lnTo>
                <a:lnTo>
                  <a:pt x="5823143" y="6127199"/>
                </a:lnTo>
                <a:lnTo>
                  <a:pt x="5807680" y="6128129"/>
                </a:lnTo>
                <a:lnTo>
                  <a:pt x="5792217" y="6129059"/>
                </a:lnTo>
                <a:lnTo>
                  <a:pt x="5776820" y="6129315"/>
                </a:lnTo>
                <a:lnTo>
                  <a:pt x="5761419" y="6129569"/>
                </a:lnTo>
                <a:lnTo>
                  <a:pt x="5746053" y="6129488"/>
                </a:lnTo>
                <a:lnTo>
                  <a:pt x="5730718" y="6129068"/>
                </a:lnTo>
                <a:lnTo>
                  <a:pt x="5714673" y="6128582"/>
                </a:lnTo>
                <a:lnTo>
                  <a:pt x="5699016" y="6127792"/>
                </a:lnTo>
                <a:lnTo>
                  <a:pt x="5683036" y="6126631"/>
                </a:lnTo>
                <a:lnTo>
                  <a:pt x="5667441" y="6125166"/>
                </a:lnTo>
                <a:lnTo>
                  <a:pt x="5651490" y="6123668"/>
                </a:lnTo>
                <a:lnTo>
                  <a:pt x="5635252" y="6121461"/>
                </a:lnTo>
                <a:lnTo>
                  <a:pt x="5619365" y="6119288"/>
                </a:lnTo>
                <a:lnTo>
                  <a:pt x="5603158" y="6116744"/>
                </a:lnTo>
                <a:lnTo>
                  <a:pt x="5586948" y="6114201"/>
                </a:lnTo>
                <a:lnTo>
                  <a:pt x="5570773" y="6111319"/>
                </a:lnTo>
                <a:lnTo>
                  <a:pt x="5555013" y="6107797"/>
                </a:lnTo>
                <a:lnTo>
                  <a:pt x="5538576" y="6103870"/>
                </a:lnTo>
                <a:lnTo>
                  <a:pt x="5522464" y="6100314"/>
                </a:lnTo>
                <a:lnTo>
                  <a:pt x="5506059" y="6096051"/>
                </a:lnTo>
                <a:lnTo>
                  <a:pt x="5490072" y="6091145"/>
                </a:lnTo>
                <a:lnTo>
                  <a:pt x="5473763" y="6085869"/>
                </a:lnTo>
                <a:lnTo>
                  <a:pt x="5457873" y="6079951"/>
                </a:lnTo>
                <a:lnTo>
                  <a:pt x="5442302" y="6074404"/>
                </a:lnTo>
                <a:lnTo>
                  <a:pt x="5426444" y="6068149"/>
                </a:lnTo>
                <a:lnTo>
                  <a:pt x="5410583" y="6061894"/>
                </a:lnTo>
                <a:lnTo>
                  <a:pt x="5394755" y="6055302"/>
                </a:lnTo>
                <a:lnTo>
                  <a:pt x="5379313" y="6048404"/>
                </a:lnTo>
                <a:lnTo>
                  <a:pt x="5363872" y="6041508"/>
                </a:lnTo>
                <a:lnTo>
                  <a:pt x="5348137" y="6033904"/>
                </a:lnTo>
                <a:lnTo>
                  <a:pt x="5332760" y="6026332"/>
                </a:lnTo>
                <a:lnTo>
                  <a:pt x="5317767" y="6018457"/>
                </a:lnTo>
                <a:lnTo>
                  <a:pt x="5302806" y="6010244"/>
                </a:lnTo>
                <a:lnTo>
                  <a:pt x="5287523" y="6001660"/>
                </a:lnTo>
                <a:lnTo>
                  <a:pt x="5272625" y="5992773"/>
                </a:lnTo>
                <a:lnTo>
                  <a:pt x="5257696" y="5984222"/>
                </a:lnTo>
                <a:lnTo>
                  <a:pt x="5242862" y="5974661"/>
                </a:lnTo>
                <a:lnTo>
                  <a:pt x="5228352" y="5965468"/>
                </a:lnTo>
                <a:lnTo>
                  <a:pt x="5213549" y="5955568"/>
                </a:lnTo>
                <a:lnTo>
                  <a:pt x="5199103" y="5945702"/>
                </a:lnTo>
                <a:lnTo>
                  <a:pt x="5184716" y="5935160"/>
                </a:lnTo>
                <a:lnTo>
                  <a:pt x="5171009" y="5925024"/>
                </a:lnTo>
                <a:lnTo>
                  <a:pt x="5157010" y="5914178"/>
                </a:lnTo>
                <a:lnTo>
                  <a:pt x="5143012" y="5903333"/>
                </a:lnTo>
                <a:lnTo>
                  <a:pt x="5129077" y="5891812"/>
                </a:lnTo>
                <a:lnTo>
                  <a:pt x="5115529" y="5879988"/>
                </a:lnTo>
                <a:lnTo>
                  <a:pt x="5101947" y="5868502"/>
                </a:lnTo>
                <a:lnTo>
                  <a:pt x="5089139" y="5856406"/>
                </a:lnTo>
                <a:lnTo>
                  <a:pt x="5075655" y="5843908"/>
                </a:lnTo>
                <a:lnTo>
                  <a:pt x="5062492" y="5831778"/>
                </a:lnTo>
                <a:lnTo>
                  <a:pt x="5049746" y="5819009"/>
                </a:lnTo>
                <a:lnTo>
                  <a:pt x="5037065" y="5805565"/>
                </a:lnTo>
                <a:lnTo>
                  <a:pt x="5024708" y="5792490"/>
                </a:lnTo>
                <a:lnTo>
                  <a:pt x="5012058" y="5778709"/>
                </a:lnTo>
                <a:lnTo>
                  <a:pt x="4999439" y="5764588"/>
                </a:lnTo>
                <a:lnTo>
                  <a:pt x="4986821" y="5750469"/>
                </a:lnTo>
                <a:lnTo>
                  <a:pt x="4974588" y="5736045"/>
                </a:lnTo>
                <a:lnTo>
                  <a:pt x="4962356" y="5721623"/>
                </a:lnTo>
                <a:lnTo>
                  <a:pt x="4950510" y="5706895"/>
                </a:lnTo>
                <a:lnTo>
                  <a:pt x="4938342" y="5691796"/>
                </a:lnTo>
                <a:lnTo>
                  <a:pt x="4926560" y="5676395"/>
                </a:lnTo>
                <a:lnTo>
                  <a:pt x="4915132" y="5661024"/>
                </a:lnTo>
                <a:lnTo>
                  <a:pt x="4903380" y="5645285"/>
                </a:lnTo>
                <a:lnTo>
                  <a:pt x="4891983" y="5629579"/>
                </a:lnTo>
                <a:lnTo>
                  <a:pt x="4880621" y="5613534"/>
                </a:lnTo>
                <a:lnTo>
                  <a:pt x="4869994" y="5597220"/>
                </a:lnTo>
                <a:lnTo>
                  <a:pt x="4858694" y="5580502"/>
                </a:lnTo>
                <a:lnTo>
                  <a:pt x="4848102" y="5563848"/>
                </a:lnTo>
                <a:lnTo>
                  <a:pt x="4837540" y="5546860"/>
                </a:lnTo>
                <a:lnTo>
                  <a:pt x="4826982" y="5529871"/>
                </a:lnTo>
                <a:lnTo>
                  <a:pt x="4826960" y="5529832"/>
                </a:lnTo>
                <a:lnTo>
                  <a:pt x="4824675" y="5535601"/>
                </a:lnTo>
                <a:lnTo>
                  <a:pt x="4812891" y="5562062"/>
                </a:lnTo>
                <a:lnTo>
                  <a:pt x="4801109" y="5588526"/>
                </a:lnTo>
                <a:lnTo>
                  <a:pt x="4788651" y="5614586"/>
                </a:lnTo>
                <a:lnTo>
                  <a:pt x="4775576" y="5639567"/>
                </a:lnTo>
                <a:lnTo>
                  <a:pt x="4762148" y="5664512"/>
                </a:lnTo>
                <a:lnTo>
                  <a:pt x="4747752" y="5688348"/>
                </a:lnTo>
                <a:lnTo>
                  <a:pt x="4733357" y="5712182"/>
                </a:lnTo>
                <a:lnTo>
                  <a:pt x="4717964" y="5735243"/>
                </a:lnTo>
                <a:lnTo>
                  <a:pt x="4702244" y="5757933"/>
                </a:lnTo>
                <a:lnTo>
                  <a:pt x="4685911" y="5779544"/>
                </a:lnTo>
                <a:lnTo>
                  <a:pt x="4668870" y="5801088"/>
                </a:lnTo>
                <a:lnTo>
                  <a:pt x="4651537" y="5821925"/>
                </a:lnTo>
                <a:lnTo>
                  <a:pt x="4633206" y="5841985"/>
                </a:lnTo>
                <a:lnTo>
                  <a:pt x="4614552" y="5861676"/>
                </a:lnTo>
                <a:lnTo>
                  <a:pt x="4604354" y="5871270"/>
                </a:lnTo>
                <a:lnTo>
                  <a:pt x="4594478" y="5881234"/>
                </a:lnTo>
                <a:lnTo>
                  <a:pt x="4584313" y="5890490"/>
                </a:lnTo>
                <a:lnTo>
                  <a:pt x="4574116" y="5900083"/>
                </a:lnTo>
                <a:lnTo>
                  <a:pt x="4563594" y="5909307"/>
                </a:lnTo>
                <a:lnTo>
                  <a:pt x="4552751" y="5918159"/>
                </a:lnTo>
                <a:lnTo>
                  <a:pt x="4542231" y="5927380"/>
                </a:lnTo>
                <a:lnTo>
                  <a:pt x="4531419" y="5935897"/>
                </a:lnTo>
                <a:lnTo>
                  <a:pt x="4520610" y="5944411"/>
                </a:lnTo>
                <a:lnTo>
                  <a:pt x="4509088" y="5952859"/>
                </a:lnTo>
                <a:lnTo>
                  <a:pt x="4497954" y="5961004"/>
                </a:lnTo>
                <a:lnTo>
                  <a:pt x="4486467" y="5969115"/>
                </a:lnTo>
                <a:lnTo>
                  <a:pt x="4474654" y="5976854"/>
                </a:lnTo>
                <a:lnTo>
                  <a:pt x="4463197" y="5984628"/>
                </a:lnTo>
                <a:lnTo>
                  <a:pt x="4451418" y="5992030"/>
                </a:lnTo>
                <a:lnTo>
                  <a:pt x="4439253" y="5999736"/>
                </a:lnTo>
                <a:lnTo>
                  <a:pt x="4427182" y="6006431"/>
                </a:lnTo>
                <a:lnTo>
                  <a:pt x="4415047" y="6013802"/>
                </a:lnTo>
                <a:lnTo>
                  <a:pt x="4402301" y="6020091"/>
                </a:lnTo>
                <a:lnTo>
                  <a:pt x="4390197" y="6027123"/>
                </a:lnTo>
                <a:lnTo>
                  <a:pt x="4377482" y="6033077"/>
                </a:lnTo>
                <a:lnTo>
                  <a:pt x="4364379" y="6039333"/>
                </a:lnTo>
                <a:lnTo>
                  <a:pt x="4351664" y="6045287"/>
                </a:lnTo>
                <a:lnTo>
                  <a:pt x="4338594" y="6051207"/>
                </a:lnTo>
                <a:lnTo>
                  <a:pt x="4325232" y="6056419"/>
                </a:lnTo>
                <a:lnTo>
                  <a:pt x="4311872" y="6061630"/>
                </a:lnTo>
                <a:lnTo>
                  <a:pt x="4298477" y="6067180"/>
                </a:lnTo>
                <a:lnTo>
                  <a:pt x="4284824" y="6071684"/>
                </a:lnTo>
                <a:lnTo>
                  <a:pt x="4271141" y="6076525"/>
                </a:lnTo>
                <a:lnTo>
                  <a:pt x="4257134" y="6080995"/>
                </a:lnTo>
                <a:lnTo>
                  <a:pt x="4243514" y="6085161"/>
                </a:lnTo>
                <a:lnTo>
                  <a:pt x="4229215" y="6088923"/>
                </a:lnTo>
                <a:lnTo>
                  <a:pt x="4214884" y="6093023"/>
                </a:lnTo>
                <a:lnTo>
                  <a:pt x="4200266" y="6096415"/>
                </a:lnTo>
                <a:lnTo>
                  <a:pt x="4185998" y="6099840"/>
                </a:lnTo>
                <a:lnTo>
                  <a:pt x="4171733" y="6103267"/>
                </a:lnTo>
                <a:lnTo>
                  <a:pt x="4156820" y="6105950"/>
                </a:lnTo>
                <a:lnTo>
                  <a:pt x="4142295" y="6108328"/>
                </a:lnTo>
                <a:lnTo>
                  <a:pt x="4127415" y="6110675"/>
                </a:lnTo>
                <a:lnTo>
                  <a:pt x="4112503" y="6113359"/>
                </a:lnTo>
                <a:lnTo>
                  <a:pt x="4097332" y="6114996"/>
                </a:lnTo>
                <a:lnTo>
                  <a:pt x="4082515" y="6116668"/>
                </a:lnTo>
                <a:lnTo>
                  <a:pt x="4067376" y="6117970"/>
                </a:lnTo>
                <a:lnTo>
                  <a:pt x="4052238" y="6119269"/>
                </a:lnTo>
                <a:lnTo>
                  <a:pt x="4036776" y="6120199"/>
                </a:lnTo>
                <a:lnTo>
                  <a:pt x="4021312" y="6121130"/>
                </a:lnTo>
                <a:lnTo>
                  <a:pt x="4005914" y="6121385"/>
                </a:lnTo>
                <a:lnTo>
                  <a:pt x="3990514" y="6121640"/>
                </a:lnTo>
                <a:lnTo>
                  <a:pt x="3975148" y="6121558"/>
                </a:lnTo>
                <a:lnTo>
                  <a:pt x="3959813" y="6121138"/>
                </a:lnTo>
                <a:lnTo>
                  <a:pt x="3943768" y="6120651"/>
                </a:lnTo>
                <a:lnTo>
                  <a:pt x="3928110" y="6119863"/>
                </a:lnTo>
                <a:lnTo>
                  <a:pt x="3912131" y="6118701"/>
                </a:lnTo>
                <a:lnTo>
                  <a:pt x="3896535" y="6117236"/>
                </a:lnTo>
                <a:lnTo>
                  <a:pt x="3880586" y="6115739"/>
                </a:lnTo>
                <a:lnTo>
                  <a:pt x="3875561" y="6115056"/>
                </a:lnTo>
                <a:lnTo>
                  <a:pt x="3865717" y="6143740"/>
                </a:lnTo>
                <a:lnTo>
                  <a:pt x="3855225" y="6171686"/>
                </a:lnTo>
                <a:lnTo>
                  <a:pt x="3844444" y="6198925"/>
                </a:lnTo>
                <a:lnTo>
                  <a:pt x="3832661" y="6225387"/>
                </a:lnTo>
                <a:lnTo>
                  <a:pt x="3820878" y="6251850"/>
                </a:lnTo>
                <a:lnTo>
                  <a:pt x="3808418" y="6277909"/>
                </a:lnTo>
                <a:lnTo>
                  <a:pt x="3795345" y="6302890"/>
                </a:lnTo>
                <a:lnTo>
                  <a:pt x="3781917" y="6327837"/>
                </a:lnTo>
                <a:lnTo>
                  <a:pt x="3767522" y="6351672"/>
                </a:lnTo>
                <a:lnTo>
                  <a:pt x="3753126" y="6375507"/>
                </a:lnTo>
                <a:lnTo>
                  <a:pt x="3737730" y="6398566"/>
                </a:lnTo>
                <a:lnTo>
                  <a:pt x="3722012" y="6421256"/>
                </a:lnTo>
                <a:lnTo>
                  <a:pt x="3705679" y="6442867"/>
                </a:lnTo>
                <a:lnTo>
                  <a:pt x="3688639" y="6464411"/>
                </a:lnTo>
                <a:lnTo>
                  <a:pt x="3671307" y="6485248"/>
                </a:lnTo>
                <a:lnTo>
                  <a:pt x="3652974" y="6505310"/>
                </a:lnTo>
                <a:lnTo>
                  <a:pt x="3634320" y="6525000"/>
                </a:lnTo>
                <a:lnTo>
                  <a:pt x="3624122" y="6534593"/>
                </a:lnTo>
                <a:lnTo>
                  <a:pt x="3614247" y="6544558"/>
                </a:lnTo>
                <a:lnTo>
                  <a:pt x="3604081" y="6553814"/>
                </a:lnTo>
                <a:lnTo>
                  <a:pt x="3593884" y="6563408"/>
                </a:lnTo>
                <a:lnTo>
                  <a:pt x="3583363" y="6572630"/>
                </a:lnTo>
                <a:lnTo>
                  <a:pt x="3572520" y="6581482"/>
                </a:lnTo>
                <a:lnTo>
                  <a:pt x="3562000" y="6590705"/>
                </a:lnTo>
                <a:lnTo>
                  <a:pt x="3551188" y="6599220"/>
                </a:lnTo>
                <a:lnTo>
                  <a:pt x="3540377" y="6607735"/>
                </a:lnTo>
                <a:lnTo>
                  <a:pt x="3528857" y="6616183"/>
                </a:lnTo>
                <a:lnTo>
                  <a:pt x="3517723" y="6624327"/>
                </a:lnTo>
                <a:lnTo>
                  <a:pt x="3506234" y="6632438"/>
                </a:lnTo>
                <a:lnTo>
                  <a:pt x="3494423" y="6640179"/>
                </a:lnTo>
                <a:lnTo>
                  <a:pt x="3482966" y="6647951"/>
                </a:lnTo>
                <a:lnTo>
                  <a:pt x="3471187" y="6655354"/>
                </a:lnTo>
                <a:lnTo>
                  <a:pt x="3459021" y="6663061"/>
                </a:lnTo>
                <a:lnTo>
                  <a:pt x="3446950" y="6669755"/>
                </a:lnTo>
                <a:lnTo>
                  <a:pt x="3434817" y="6677125"/>
                </a:lnTo>
                <a:lnTo>
                  <a:pt x="3422069" y="6683415"/>
                </a:lnTo>
                <a:lnTo>
                  <a:pt x="3409967" y="6690448"/>
                </a:lnTo>
                <a:lnTo>
                  <a:pt x="3397250" y="6696401"/>
                </a:lnTo>
                <a:lnTo>
                  <a:pt x="3384149" y="6702658"/>
                </a:lnTo>
                <a:lnTo>
                  <a:pt x="3371432" y="6708611"/>
                </a:lnTo>
                <a:lnTo>
                  <a:pt x="3358362" y="6714531"/>
                </a:lnTo>
                <a:lnTo>
                  <a:pt x="3345000" y="6719743"/>
                </a:lnTo>
                <a:lnTo>
                  <a:pt x="3331639" y="6724954"/>
                </a:lnTo>
                <a:lnTo>
                  <a:pt x="3318246" y="6730504"/>
                </a:lnTo>
                <a:lnTo>
                  <a:pt x="3304593" y="6735007"/>
                </a:lnTo>
                <a:lnTo>
                  <a:pt x="3290910" y="6739849"/>
                </a:lnTo>
                <a:lnTo>
                  <a:pt x="3276902" y="6744319"/>
                </a:lnTo>
                <a:lnTo>
                  <a:pt x="3263282" y="6748486"/>
                </a:lnTo>
                <a:lnTo>
                  <a:pt x="3248983" y="6752247"/>
                </a:lnTo>
                <a:lnTo>
                  <a:pt x="3234654" y="6756348"/>
                </a:lnTo>
                <a:lnTo>
                  <a:pt x="3220033" y="6759739"/>
                </a:lnTo>
                <a:lnTo>
                  <a:pt x="3205766" y="6763165"/>
                </a:lnTo>
                <a:lnTo>
                  <a:pt x="3191501" y="6766589"/>
                </a:lnTo>
                <a:lnTo>
                  <a:pt x="3176588" y="6769273"/>
                </a:lnTo>
                <a:lnTo>
                  <a:pt x="3162063" y="6771652"/>
                </a:lnTo>
                <a:lnTo>
                  <a:pt x="3147183" y="6773999"/>
                </a:lnTo>
                <a:lnTo>
                  <a:pt x="3132271" y="6776682"/>
                </a:lnTo>
                <a:lnTo>
                  <a:pt x="3117100" y="6778320"/>
                </a:lnTo>
                <a:lnTo>
                  <a:pt x="3102284" y="6779992"/>
                </a:lnTo>
                <a:lnTo>
                  <a:pt x="3087144" y="6781293"/>
                </a:lnTo>
                <a:lnTo>
                  <a:pt x="3072005" y="6782593"/>
                </a:lnTo>
                <a:lnTo>
                  <a:pt x="3056543" y="6783523"/>
                </a:lnTo>
                <a:lnTo>
                  <a:pt x="3041081" y="6784453"/>
                </a:lnTo>
                <a:lnTo>
                  <a:pt x="3025682" y="6784709"/>
                </a:lnTo>
                <a:lnTo>
                  <a:pt x="3010283" y="6784964"/>
                </a:lnTo>
                <a:lnTo>
                  <a:pt x="2994916" y="6784881"/>
                </a:lnTo>
                <a:lnTo>
                  <a:pt x="2979581" y="6784462"/>
                </a:lnTo>
                <a:lnTo>
                  <a:pt x="2963536" y="6783976"/>
                </a:lnTo>
                <a:lnTo>
                  <a:pt x="2947878" y="6783186"/>
                </a:lnTo>
                <a:lnTo>
                  <a:pt x="2931898" y="6782025"/>
                </a:lnTo>
                <a:lnTo>
                  <a:pt x="2916304" y="6780559"/>
                </a:lnTo>
                <a:lnTo>
                  <a:pt x="2900354" y="6779062"/>
                </a:lnTo>
                <a:lnTo>
                  <a:pt x="2884114" y="6776856"/>
                </a:lnTo>
                <a:lnTo>
                  <a:pt x="2868228" y="6774682"/>
                </a:lnTo>
                <a:lnTo>
                  <a:pt x="2852020" y="6772138"/>
                </a:lnTo>
                <a:lnTo>
                  <a:pt x="2835811" y="6769594"/>
                </a:lnTo>
                <a:lnTo>
                  <a:pt x="2819635" y="6766713"/>
                </a:lnTo>
                <a:lnTo>
                  <a:pt x="2803875" y="6763191"/>
                </a:lnTo>
                <a:lnTo>
                  <a:pt x="2787439" y="6759263"/>
                </a:lnTo>
                <a:lnTo>
                  <a:pt x="2771326" y="6755708"/>
                </a:lnTo>
                <a:lnTo>
                  <a:pt x="2754921" y="6751445"/>
                </a:lnTo>
                <a:lnTo>
                  <a:pt x="2738935" y="6746539"/>
                </a:lnTo>
                <a:lnTo>
                  <a:pt x="2722626" y="6741263"/>
                </a:lnTo>
                <a:lnTo>
                  <a:pt x="2706735" y="6735345"/>
                </a:lnTo>
                <a:lnTo>
                  <a:pt x="2691166" y="6729798"/>
                </a:lnTo>
                <a:lnTo>
                  <a:pt x="2675306" y="6723542"/>
                </a:lnTo>
                <a:lnTo>
                  <a:pt x="2659446" y="6717288"/>
                </a:lnTo>
                <a:lnTo>
                  <a:pt x="2643617" y="6710696"/>
                </a:lnTo>
                <a:lnTo>
                  <a:pt x="2628176" y="6703798"/>
                </a:lnTo>
                <a:lnTo>
                  <a:pt x="2612735" y="6696902"/>
                </a:lnTo>
                <a:lnTo>
                  <a:pt x="2597001" y="6689298"/>
                </a:lnTo>
                <a:lnTo>
                  <a:pt x="2581622" y="6681727"/>
                </a:lnTo>
                <a:lnTo>
                  <a:pt x="2566630" y="6673851"/>
                </a:lnTo>
                <a:lnTo>
                  <a:pt x="2551669" y="6665638"/>
                </a:lnTo>
                <a:lnTo>
                  <a:pt x="2536386" y="6657054"/>
                </a:lnTo>
                <a:lnTo>
                  <a:pt x="2521489" y="6648166"/>
                </a:lnTo>
                <a:lnTo>
                  <a:pt x="2506559" y="6639616"/>
                </a:lnTo>
                <a:lnTo>
                  <a:pt x="2491725" y="6630055"/>
                </a:lnTo>
                <a:lnTo>
                  <a:pt x="2477214" y="6620862"/>
                </a:lnTo>
                <a:lnTo>
                  <a:pt x="2462413" y="6610962"/>
                </a:lnTo>
                <a:lnTo>
                  <a:pt x="2447964" y="6601096"/>
                </a:lnTo>
                <a:lnTo>
                  <a:pt x="2433580" y="6590554"/>
                </a:lnTo>
                <a:lnTo>
                  <a:pt x="2419872" y="6580418"/>
                </a:lnTo>
                <a:lnTo>
                  <a:pt x="2405874" y="6569572"/>
                </a:lnTo>
                <a:lnTo>
                  <a:pt x="2391876" y="6558727"/>
                </a:lnTo>
                <a:lnTo>
                  <a:pt x="2377939" y="6547206"/>
                </a:lnTo>
                <a:lnTo>
                  <a:pt x="2364392" y="6535382"/>
                </a:lnTo>
                <a:lnTo>
                  <a:pt x="2350811" y="6523896"/>
                </a:lnTo>
                <a:lnTo>
                  <a:pt x="2338003" y="6511800"/>
                </a:lnTo>
                <a:lnTo>
                  <a:pt x="2324518" y="6499302"/>
                </a:lnTo>
                <a:lnTo>
                  <a:pt x="2311354" y="6487173"/>
                </a:lnTo>
                <a:lnTo>
                  <a:pt x="2298610" y="6474403"/>
                </a:lnTo>
                <a:lnTo>
                  <a:pt x="2285929" y="6460959"/>
                </a:lnTo>
                <a:lnTo>
                  <a:pt x="2273569" y="6447884"/>
                </a:lnTo>
                <a:lnTo>
                  <a:pt x="2260920" y="6434103"/>
                </a:lnTo>
                <a:lnTo>
                  <a:pt x="2248301" y="6419983"/>
                </a:lnTo>
                <a:lnTo>
                  <a:pt x="2235684" y="6405864"/>
                </a:lnTo>
                <a:lnTo>
                  <a:pt x="2223451" y="6391439"/>
                </a:lnTo>
                <a:lnTo>
                  <a:pt x="2211219" y="6377016"/>
                </a:lnTo>
                <a:lnTo>
                  <a:pt x="2199374" y="6362290"/>
                </a:lnTo>
                <a:lnTo>
                  <a:pt x="2187205" y="6347190"/>
                </a:lnTo>
                <a:lnTo>
                  <a:pt x="2175423" y="6331789"/>
                </a:lnTo>
                <a:lnTo>
                  <a:pt x="2163994" y="6316418"/>
                </a:lnTo>
                <a:lnTo>
                  <a:pt x="2152244" y="6300679"/>
                </a:lnTo>
                <a:lnTo>
                  <a:pt x="2140846" y="6284973"/>
                </a:lnTo>
                <a:lnTo>
                  <a:pt x="2129483" y="6268928"/>
                </a:lnTo>
                <a:lnTo>
                  <a:pt x="2118858" y="6252614"/>
                </a:lnTo>
                <a:lnTo>
                  <a:pt x="2107557" y="6235896"/>
                </a:lnTo>
                <a:lnTo>
                  <a:pt x="2096964" y="6219242"/>
                </a:lnTo>
                <a:lnTo>
                  <a:pt x="2086404" y="6202254"/>
                </a:lnTo>
                <a:lnTo>
                  <a:pt x="2075843" y="6185265"/>
                </a:lnTo>
                <a:lnTo>
                  <a:pt x="2075821" y="6185226"/>
                </a:lnTo>
                <a:lnTo>
                  <a:pt x="2073537" y="6190995"/>
                </a:lnTo>
                <a:lnTo>
                  <a:pt x="2061755" y="6217456"/>
                </a:lnTo>
                <a:lnTo>
                  <a:pt x="2049972" y="6243919"/>
                </a:lnTo>
                <a:lnTo>
                  <a:pt x="2037512" y="6269980"/>
                </a:lnTo>
                <a:lnTo>
                  <a:pt x="2024439" y="6294961"/>
                </a:lnTo>
                <a:lnTo>
                  <a:pt x="2011011" y="6319906"/>
                </a:lnTo>
                <a:lnTo>
                  <a:pt x="1996616" y="6343742"/>
                </a:lnTo>
                <a:lnTo>
                  <a:pt x="1982219" y="6367576"/>
                </a:lnTo>
                <a:lnTo>
                  <a:pt x="1966824" y="6390637"/>
                </a:lnTo>
                <a:lnTo>
                  <a:pt x="1951106" y="6413327"/>
                </a:lnTo>
                <a:lnTo>
                  <a:pt x="1934773" y="6434938"/>
                </a:lnTo>
                <a:lnTo>
                  <a:pt x="1917732" y="6456483"/>
                </a:lnTo>
                <a:lnTo>
                  <a:pt x="1900401" y="6477319"/>
                </a:lnTo>
                <a:lnTo>
                  <a:pt x="1882068" y="6497379"/>
                </a:lnTo>
                <a:lnTo>
                  <a:pt x="1863413" y="6517070"/>
                </a:lnTo>
                <a:lnTo>
                  <a:pt x="1853215" y="6526664"/>
                </a:lnTo>
                <a:lnTo>
                  <a:pt x="1843341" y="6536627"/>
                </a:lnTo>
                <a:lnTo>
                  <a:pt x="1833175" y="6545884"/>
                </a:lnTo>
                <a:lnTo>
                  <a:pt x="1822978" y="6555477"/>
                </a:lnTo>
                <a:lnTo>
                  <a:pt x="1812457" y="6564702"/>
                </a:lnTo>
                <a:lnTo>
                  <a:pt x="1801614" y="6573553"/>
                </a:lnTo>
                <a:lnTo>
                  <a:pt x="1791094" y="6582775"/>
                </a:lnTo>
                <a:lnTo>
                  <a:pt x="1780282" y="6591291"/>
                </a:lnTo>
                <a:lnTo>
                  <a:pt x="1769471" y="6599805"/>
                </a:lnTo>
                <a:lnTo>
                  <a:pt x="1757951" y="6608253"/>
                </a:lnTo>
                <a:lnTo>
                  <a:pt x="1746817" y="6616398"/>
                </a:lnTo>
                <a:lnTo>
                  <a:pt x="1735328" y="6624509"/>
                </a:lnTo>
                <a:lnTo>
                  <a:pt x="1723517" y="6632248"/>
                </a:lnTo>
                <a:lnTo>
                  <a:pt x="1712060" y="6640022"/>
                </a:lnTo>
                <a:lnTo>
                  <a:pt x="1700280" y="6647424"/>
                </a:lnTo>
                <a:lnTo>
                  <a:pt x="1688115" y="6655130"/>
                </a:lnTo>
                <a:lnTo>
                  <a:pt x="1676044" y="6661825"/>
                </a:lnTo>
                <a:lnTo>
                  <a:pt x="1663911" y="6669195"/>
                </a:lnTo>
                <a:lnTo>
                  <a:pt x="1651162" y="6675485"/>
                </a:lnTo>
                <a:lnTo>
                  <a:pt x="1639061" y="6682517"/>
                </a:lnTo>
                <a:lnTo>
                  <a:pt x="1626344" y="6688471"/>
                </a:lnTo>
                <a:lnTo>
                  <a:pt x="1613243" y="6694727"/>
                </a:lnTo>
                <a:lnTo>
                  <a:pt x="1600526" y="6700681"/>
                </a:lnTo>
                <a:lnTo>
                  <a:pt x="1587456" y="6706601"/>
                </a:lnTo>
                <a:lnTo>
                  <a:pt x="1574094" y="6711813"/>
                </a:lnTo>
                <a:lnTo>
                  <a:pt x="1560733" y="6717024"/>
                </a:lnTo>
                <a:lnTo>
                  <a:pt x="1547340" y="6722574"/>
                </a:lnTo>
                <a:lnTo>
                  <a:pt x="1533687" y="6727078"/>
                </a:lnTo>
                <a:lnTo>
                  <a:pt x="1520003" y="6731919"/>
                </a:lnTo>
                <a:lnTo>
                  <a:pt x="1505996" y="6736389"/>
                </a:lnTo>
                <a:lnTo>
                  <a:pt x="1492375" y="6740555"/>
                </a:lnTo>
                <a:lnTo>
                  <a:pt x="1478077" y="6744317"/>
                </a:lnTo>
                <a:lnTo>
                  <a:pt x="1463747" y="6748417"/>
                </a:lnTo>
                <a:lnTo>
                  <a:pt x="1449127" y="6751809"/>
                </a:lnTo>
                <a:lnTo>
                  <a:pt x="1434860" y="6755234"/>
                </a:lnTo>
                <a:lnTo>
                  <a:pt x="1420594" y="6758661"/>
                </a:lnTo>
                <a:lnTo>
                  <a:pt x="1405682" y="6761344"/>
                </a:lnTo>
                <a:lnTo>
                  <a:pt x="1391157" y="6763722"/>
                </a:lnTo>
                <a:lnTo>
                  <a:pt x="1376277" y="6766069"/>
                </a:lnTo>
                <a:lnTo>
                  <a:pt x="1361365" y="6768753"/>
                </a:lnTo>
                <a:lnTo>
                  <a:pt x="1346194" y="6770390"/>
                </a:lnTo>
                <a:lnTo>
                  <a:pt x="1331378" y="6772062"/>
                </a:lnTo>
                <a:lnTo>
                  <a:pt x="1316238" y="6773364"/>
                </a:lnTo>
                <a:lnTo>
                  <a:pt x="1301099" y="6774663"/>
                </a:lnTo>
                <a:lnTo>
                  <a:pt x="1285637" y="6775593"/>
                </a:lnTo>
                <a:lnTo>
                  <a:pt x="1270174" y="6776524"/>
                </a:lnTo>
                <a:lnTo>
                  <a:pt x="1254776" y="6776779"/>
                </a:lnTo>
                <a:lnTo>
                  <a:pt x="1239376" y="6777034"/>
                </a:lnTo>
                <a:lnTo>
                  <a:pt x="1224010" y="6776952"/>
                </a:lnTo>
                <a:lnTo>
                  <a:pt x="1208675" y="6776532"/>
                </a:lnTo>
                <a:lnTo>
                  <a:pt x="1192630" y="6776046"/>
                </a:lnTo>
                <a:lnTo>
                  <a:pt x="1176972" y="6775257"/>
                </a:lnTo>
                <a:lnTo>
                  <a:pt x="1160992" y="6774095"/>
                </a:lnTo>
                <a:lnTo>
                  <a:pt x="1145397" y="6772630"/>
                </a:lnTo>
                <a:lnTo>
                  <a:pt x="1129448" y="6771133"/>
                </a:lnTo>
                <a:lnTo>
                  <a:pt x="1113208" y="6768926"/>
                </a:lnTo>
                <a:lnTo>
                  <a:pt x="1097322" y="6766752"/>
                </a:lnTo>
                <a:lnTo>
                  <a:pt x="1081113" y="6764209"/>
                </a:lnTo>
                <a:lnTo>
                  <a:pt x="1064905" y="6761665"/>
                </a:lnTo>
                <a:lnTo>
                  <a:pt x="1048729" y="6758784"/>
                </a:lnTo>
                <a:lnTo>
                  <a:pt x="1032969" y="6755260"/>
                </a:lnTo>
                <a:lnTo>
                  <a:pt x="1016533" y="6751334"/>
                </a:lnTo>
                <a:lnTo>
                  <a:pt x="1000420" y="6747778"/>
                </a:lnTo>
                <a:lnTo>
                  <a:pt x="984015" y="6743514"/>
                </a:lnTo>
                <a:lnTo>
                  <a:pt x="968029" y="6738609"/>
                </a:lnTo>
                <a:lnTo>
                  <a:pt x="951720" y="6733333"/>
                </a:lnTo>
                <a:lnTo>
                  <a:pt x="935829" y="6727415"/>
                </a:lnTo>
                <a:lnTo>
                  <a:pt x="920259" y="6721867"/>
                </a:lnTo>
                <a:lnTo>
                  <a:pt x="904400" y="6715613"/>
                </a:lnTo>
                <a:lnTo>
                  <a:pt x="888540" y="6709358"/>
                </a:lnTo>
                <a:lnTo>
                  <a:pt x="872711" y="6702766"/>
                </a:lnTo>
                <a:lnTo>
                  <a:pt x="857270" y="6695869"/>
                </a:lnTo>
                <a:lnTo>
                  <a:pt x="841828" y="6688972"/>
                </a:lnTo>
                <a:lnTo>
                  <a:pt x="826094" y="6681367"/>
                </a:lnTo>
                <a:lnTo>
                  <a:pt x="810716" y="6673796"/>
                </a:lnTo>
                <a:lnTo>
                  <a:pt x="795724" y="6665920"/>
                </a:lnTo>
                <a:lnTo>
                  <a:pt x="780762" y="6657709"/>
                </a:lnTo>
                <a:lnTo>
                  <a:pt x="765479" y="6649126"/>
                </a:lnTo>
                <a:lnTo>
                  <a:pt x="750582" y="6640238"/>
                </a:lnTo>
                <a:lnTo>
                  <a:pt x="735653" y="6631686"/>
                </a:lnTo>
                <a:lnTo>
                  <a:pt x="720819" y="6622124"/>
                </a:lnTo>
                <a:lnTo>
                  <a:pt x="706308" y="6612932"/>
                </a:lnTo>
                <a:lnTo>
                  <a:pt x="691506" y="6603033"/>
                </a:lnTo>
                <a:lnTo>
                  <a:pt x="677058" y="6593166"/>
                </a:lnTo>
                <a:lnTo>
                  <a:pt x="662673" y="6582625"/>
                </a:lnTo>
                <a:lnTo>
                  <a:pt x="648965" y="6572488"/>
                </a:lnTo>
                <a:lnTo>
                  <a:pt x="634968" y="6561642"/>
                </a:lnTo>
                <a:lnTo>
                  <a:pt x="620970" y="6550797"/>
                </a:lnTo>
                <a:lnTo>
                  <a:pt x="607034" y="6539277"/>
                </a:lnTo>
                <a:lnTo>
                  <a:pt x="593486" y="6527452"/>
                </a:lnTo>
                <a:lnTo>
                  <a:pt x="579904" y="6515966"/>
                </a:lnTo>
                <a:lnTo>
                  <a:pt x="567096" y="6503870"/>
                </a:lnTo>
                <a:lnTo>
                  <a:pt x="553611" y="6491371"/>
                </a:lnTo>
                <a:lnTo>
                  <a:pt x="540448" y="6479243"/>
                </a:lnTo>
                <a:lnTo>
                  <a:pt x="527703" y="6466474"/>
                </a:lnTo>
                <a:lnTo>
                  <a:pt x="515022" y="6453029"/>
                </a:lnTo>
                <a:lnTo>
                  <a:pt x="502663" y="6439955"/>
                </a:lnTo>
                <a:lnTo>
                  <a:pt x="490014" y="6426172"/>
                </a:lnTo>
                <a:lnTo>
                  <a:pt x="477395" y="6412053"/>
                </a:lnTo>
                <a:lnTo>
                  <a:pt x="464777" y="6397933"/>
                </a:lnTo>
                <a:lnTo>
                  <a:pt x="452545" y="6383511"/>
                </a:lnTo>
                <a:lnTo>
                  <a:pt x="440313" y="6369086"/>
                </a:lnTo>
                <a:lnTo>
                  <a:pt x="428468" y="6354359"/>
                </a:lnTo>
                <a:lnTo>
                  <a:pt x="416298" y="6339260"/>
                </a:lnTo>
                <a:lnTo>
                  <a:pt x="404516" y="6323859"/>
                </a:lnTo>
                <a:lnTo>
                  <a:pt x="393088" y="6308489"/>
                </a:lnTo>
                <a:lnTo>
                  <a:pt x="381337" y="6292750"/>
                </a:lnTo>
                <a:lnTo>
                  <a:pt x="369940" y="6277043"/>
                </a:lnTo>
                <a:lnTo>
                  <a:pt x="358576" y="6260998"/>
                </a:lnTo>
                <a:lnTo>
                  <a:pt x="347952" y="6244684"/>
                </a:lnTo>
                <a:lnTo>
                  <a:pt x="336651" y="6227966"/>
                </a:lnTo>
                <a:lnTo>
                  <a:pt x="326058" y="6211313"/>
                </a:lnTo>
                <a:lnTo>
                  <a:pt x="315497" y="6194324"/>
                </a:lnTo>
                <a:lnTo>
                  <a:pt x="304937" y="6177334"/>
                </a:lnTo>
                <a:lnTo>
                  <a:pt x="294762" y="6160042"/>
                </a:lnTo>
                <a:lnTo>
                  <a:pt x="284942" y="6142781"/>
                </a:lnTo>
                <a:lnTo>
                  <a:pt x="274799" y="6125150"/>
                </a:lnTo>
                <a:lnTo>
                  <a:pt x="265043" y="6107214"/>
                </a:lnTo>
                <a:lnTo>
                  <a:pt x="255994" y="6089346"/>
                </a:lnTo>
                <a:lnTo>
                  <a:pt x="246624" y="6071106"/>
                </a:lnTo>
                <a:lnTo>
                  <a:pt x="237285" y="6052530"/>
                </a:lnTo>
                <a:lnTo>
                  <a:pt x="228622" y="6034358"/>
                </a:lnTo>
                <a:lnTo>
                  <a:pt x="220024" y="6015511"/>
                </a:lnTo>
                <a:lnTo>
                  <a:pt x="211780" y="5996696"/>
                </a:lnTo>
                <a:lnTo>
                  <a:pt x="203568" y="5977545"/>
                </a:lnTo>
                <a:lnTo>
                  <a:pt x="195355" y="5958392"/>
                </a:lnTo>
                <a:lnTo>
                  <a:pt x="187884" y="5938971"/>
                </a:lnTo>
                <a:lnTo>
                  <a:pt x="180057" y="5919516"/>
                </a:lnTo>
                <a:lnTo>
                  <a:pt x="164982" y="5878276"/>
                </a:lnTo>
                <a:lnTo>
                  <a:pt x="150646" y="5836765"/>
                </a:lnTo>
                <a:lnTo>
                  <a:pt x="137051" y="5794984"/>
                </a:lnTo>
                <a:lnTo>
                  <a:pt x="123873" y="5752561"/>
                </a:lnTo>
                <a:lnTo>
                  <a:pt x="111405" y="5710206"/>
                </a:lnTo>
                <a:lnTo>
                  <a:pt x="99677" y="5667579"/>
                </a:lnTo>
                <a:lnTo>
                  <a:pt x="89044" y="5624714"/>
                </a:lnTo>
                <a:lnTo>
                  <a:pt x="78443" y="5581512"/>
                </a:lnTo>
                <a:lnTo>
                  <a:pt x="68519" y="5538715"/>
                </a:lnTo>
                <a:lnTo>
                  <a:pt x="59399" y="5494971"/>
                </a:lnTo>
                <a:lnTo>
                  <a:pt x="51279" y="5452002"/>
                </a:lnTo>
                <a:lnTo>
                  <a:pt x="43222" y="5408358"/>
                </a:lnTo>
                <a:lnTo>
                  <a:pt x="36228" y="5364815"/>
                </a:lnTo>
                <a:lnTo>
                  <a:pt x="29590" y="5321306"/>
                </a:lnTo>
                <a:lnTo>
                  <a:pt x="23659" y="5277861"/>
                </a:lnTo>
                <a:lnTo>
                  <a:pt x="18406" y="5234821"/>
                </a:lnTo>
                <a:lnTo>
                  <a:pt x="13925" y="5191174"/>
                </a:lnTo>
                <a:lnTo>
                  <a:pt x="10089" y="5148267"/>
                </a:lnTo>
                <a:lnTo>
                  <a:pt x="6641" y="5105055"/>
                </a:lnTo>
                <a:lnTo>
                  <a:pt x="4223" y="5062284"/>
                </a:lnTo>
                <a:lnTo>
                  <a:pt x="1773" y="5019846"/>
                </a:lnTo>
                <a:lnTo>
                  <a:pt x="773" y="4977207"/>
                </a:lnTo>
                <a:lnTo>
                  <a:pt x="64" y="4935275"/>
                </a:lnTo>
                <a:lnTo>
                  <a:pt x="64" y="4893410"/>
                </a:lnTo>
                <a:lnTo>
                  <a:pt x="0" y="4852220"/>
                </a:lnTo>
                <a:lnTo>
                  <a:pt x="1386" y="4810825"/>
                </a:lnTo>
                <a:lnTo>
                  <a:pt x="3063" y="4770137"/>
                </a:lnTo>
                <a:lnTo>
                  <a:pt x="5417" y="4729853"/>
                </a:lnTo>
                <a:lnTo>
                  <a:pt x="8416" y="4690313"/>
                </a:lnTo>
                <a:lnTo>
                  <a:pt x="12125" y="4650837"/>
                </a:lnTo>
                <a:lnTo>
                  <a:pt x="14956" y="4625651"/>
                </a:lnTo>
                <a:close/>
              </a:path>
            </a:pathLst>
          </a:custGeom>
          <a:solidFill>
            <a:schemeClr val="accent2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AC2902-0C87-46EB-A517-BD7D1EAFFA11}"/>
              </a:ext>
            </a:extLst>
          </p:cNvPr>
          <p:cNvSpPr txBox="1"/>
          <p:nvPr/>
        </p:nvSpPr>
        <p:spPr>
          <a:xfrm>
            <a:off x="3060455" y="451753"/>
            <a:ext cx="607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ABOUT </a:t>
            </a:r>
            <a:r>
              <a:rPr lang="en-US" sz="3600" dirty="0">
                <a:solidFill>
                  <a:schemeClr val="accent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DETAILS</a:t>
            </a:r>
            <a:endParaRPr lang="id-ID" sz="3600" dirty="0">
              <a:solidFill>
                <a:schemeClr val="accent1"/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73E764-DFDC-4960-B3DA-9E3171737F0B}"/>
              </a:ext>
            </a:extLst>
          </p:cNvPr>
          <p:cNvSpPr txBox="1"/>
          <p:nvPr/>
        </p:nvSpPr>
        <p:spPr>
          <a:xfrm>
            <a:off x="4296332" y="1031333"/>
            <a:ext cx="359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spc="3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Modern Presentation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D5EE3D-FD63-4387-91F7-2CBC886F1F6C}"/>
              </a:ext>
            </a:extLst>
          </p:cNvPr>
          <p:cNvSpPr/>
          <p:nvPr/>
        </p:nvSpPr>
        <p:spPr>
          <a:xfrm>
            <a:off x="1452809" y="3885702"/>
            <a:ext cx="2596676" cy="68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d-ID" sz="1100" dirty="0">
                <a:solidFill>
                  <a:schemeClr val="bg1"/>
                </a:solidFill>
                <a:cs typeface="Segoe UI Light" panose="020B0502040204020203" pitchFamily="34" charset="0"/>
              </a:rPr>
              <a:t>Nullam Eu Tempor Purus. Nunc A Leo Magna, Sit Amet Consequat Risus. Etiam Faucibus Tortor</a:t>
            </a:r>
            <a:endParaRPr lang="en-US" sz="11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57996CC-759E-44E6-9C0D-4B9450270098}"/>
              </a:ext>
            </a:extLst>
          </p:cNvPr>
          <p:cNvSpPr/>
          <p:nvPr/>
        </p:nvSpPr>
        <p:spPr>
          <a:xfrm>
            <a:off x="1677844" y="4930732"/>
            <a:ext cx="1549075" cy="29130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bg1"/>
                </a:solidFill>
              </a:rPr>
              <a:t>More Info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90BA8B-F2A6-4F44-82AC-70CA2DC41847}"/>
              </a:ext>
            </a:extLst>
          </p:cNvPr>
          <p:cNvSpPr/>
          <p:nvPr/>
        </p:nvSpPr>
        <p:spPr>
          <a:xfrm>
            <a:off x="4809749" y="3885702"/>
            <a:ext cx="2596676" cy="68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d-ID" sz="1100" dirty="0">
                <a:solidFill>
                  <a:schemeClr val="bg1"/>
                </a:solidFill>
                <a:cs typeface="Segoe UI Light" panose="020B0502040204020203" pitchFamily="34" charset="0"/>
              </a:rPr>
              <a:t>Nullam Eu Tempor Purus. Nunc A Leo Magna, Sit Amet Consequat Risus. Etiam Faucibus Tortor</a:t>
            </a:r>
            <a:endParaRPr lang="en-US" sz="11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39872B2-9145-4FC2-81C4-AB220E5DFC81}"/>
              </a:ext>
            </a:extLst>
          </p:cNvPr>
          <p:cNvSpPr/>
          <p:nvPr/>
        </p:nvSpPr>
        <p:spPr>
          <a:xfrm>
            <a:off x="5034784" y="4930732"/>
            <a:ext cx="1549075" cy="2913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bg1"/>
                </a:solidFill>
              </a:rPr>
              <a:t>More Info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E6EE20-2B97-4DC4-A197-CAD15C6BB4A9}"/>
              </a:ext>
            </a:extLst>
          </p:cNvPr>
          <p:cNvSpPr/>
          <p:nvPr/>
        </p:nvSpPr>
        <p:spPr>
          <a:xfrm>
            <a:off x="8166689" y="3885702"/>
            <a:ext cx="2596676" cy="68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d-ID" sz="1100" dirty="0">
                <a:solidFill>
                  <a:schemeClr val="bg1"/>
                </a:solidFill>
                <a:cs typeface="Segoe UI Light" panose="020B0502040204020203" pitchFamily="34" charset="0"/>
              </a:rPr>
              <a:t>Nullam Eu Tempor Purus. Nunc A Leo Magna, Sit Amet Consequat Risus. Etiam Faucibus Tortor</a:t>
            </a:r>
            <a:endParaRPr lang="en-US" sz="11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8C56F52-D98E-47CC-9F56-C3A475270D4B}"/>
              </a:ext>
            </a:extLst>
          </p:cNvPr>
          <p:cNvSpPr/>
          <p:nvPr/>
        </p:nvSpPr>
        <p:spPr>
          <a:xfrm>
            <a:off x="8391724" y="4930732"/>
            <a:ext cx="1549075" cy="29130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bg1"/>
                </a:solidFill>
              </a:rPr>
              <a:t>More Info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CE1FA3E-CAB0-4471-A787-7885FA12F9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2043083"/>
              </p:ext>
            </p:extLst>
          </p:nvPr>
        </p:nvGraphicFramePr>
        <p:xfrm>
          <a:off x="1510709" y="1804872"/>
          <a:ext cx="9170582" cy="178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394426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DBC614-17B7-4476-8458-28CB36085B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24DBD01-527A-4647-BEB7-39E483A8B5B0}"/>
              </a:ext>
            </a:extLst>
          </p:cNvPr>
          <p:cNvSpPr/>
          <p:nvPr/>
        </p:nvSpPr>
        <p:spPr>
          <a:xfrm rot="15300000" flipH="1">
            <a:off x="11262002" y="185687"/>
            <a:ext cx="784253" cy="903550"/>
          </a:xfrm>
          <a:custGeom>
            <a:avLst/>
            <a:gdLst>
              <a:gd name="connsiteX0" fmla="*/ 296307 w 5323222"/>
              <a:gd name="connsiteY0" fmla="*/ 4941206 h 6132967"/>
              <a:gd name="connsiteX1" fmla="*/ 302287 w 5323222"/>
              <a:gd name="connsiteY1" fmla="*/ 4962623 h 6132967"/>
              <a:gd name="connsiteX2" fmla="*/ 308375 w 5323222"/>
              <a:gd name="connsiteY2" fmla="*/ 4984327 h 6132967"/>
              <a:gd name="connsiteX3" fmla="*/ 314645 w 5323222"/>
              <a:gd name="connsiteY3" fmla="*/ 5005636 h 6132967"/>
              <a:gd name="connsiteX4" fmla="*/ 321310 w 5323222"/>
              <a:gd name="connsiteY4" fmla="*/ 5027127 h 6132967"/>
              <a:gd name="connsiteX5" fmla="*/ 327760 w 5323222"/>
              <a:gd name="connsiteY5" fmla="*/ 5048042 h 6132967"/>
              <a:gd name="connsiteX6" fmla="*/ 334607 w 5323222"/>
              <a:gd name="connsiteY6" fmla="*/ 5069136 h 6132967"/>
              <a:gd name="connsiteX7" fmla="*/ 341742 w 5323222"/>
              <a:gd name="connsiteY7" fmla="*/ 5090125 h 6132967"/>
              <a:gd name="connsiteX8" fmla="*/ 348770 w 5323222"/>
              <a:gd name="connsiteY8" fmla="*/ 5110824 h 6132967"/>
              <a:gd name="connsiteX9" fmla="*/ 356193 w 5323222"/>
              <a:gd name="connsiteY9" fmla="*/ 5131705 h 6132967"/>
              <a:gd name="connsiteX10" fmla="*/ 363798 w 5323222"/>
              <a:gd name="connsiteY10" fmla="*/ 5152191 h 6132967"/>
              <a:gd name="connsiteX11" fmla="*/ 371403 w 5323222"/>
              <a:gd name="connsiteY11" fmla="*/ 5172677 h 6132967"/>
              <a:gd name="connsiteX12" fmla="*/ 379297 w 5323222"/>
              <a:gd name="connsiteY12" fmla="*/ 5193055 h 6132967"/>
              <a:gd name="connsiteX13" fmla="*/ 387479 w 5323222"/>
              <a:gd name="connsiteY13" fmla="*/ 5213325 h 6132967"/>
              <a:gd name="connsiteX14" fmla="*/ 395554 w 5323222"/>
              <a:gd name="connsiteY14" fmla="*/ 5233308 h 6132967"/>
              <a:gd name="connsiteX15" fmla="*/ 404024 w 5323222"/>
              <a:gd name="connsiteY15" fmla="*/ 5253472 h 6132967"/>
              <a:gd name="connsiteX16" fmla="*/ 412280 w 5323222"/>
              <a:gd name="connsiteY16" fmla="*/ 5273060 h 6132967"/>
              <a:gd name="connsiteX17" fmla="*/ 420932 w 5323222"/>
              <a:gd name="connsiteY17" fmla="*/ 5292828 h 6132967"/>
              <a:gd name="connsiteX18" fmla="*/ 429872 w 5323222"/>
              <a:gd name="connsiteY18" fmla="*/ 5312489 h 6132967"/>
              <a:gd name="connsiteX19" fmla="*/ 439175 w 5323222"/>
              <a:gd name="connsiteY19" fmla="*/ 5331359 h 6132967"/>
              <a:gd name="connsiteX20" fmla="*/ 448404 w 5323222"/>
              <a:gd name="connsiteY20" fmla="*/ 5350914 h 6132967"/>
              <a:gd name="connsiteX21" fmla="*/ 457708 w 5323222"/>
              <a:gd name="connsiteY21" fmla="*/ 5369784 h 6132967"/>
              <a:gd name="connsiteX22" fmla="*/ 467011 w 5323222"/>
              <a:gd name="connsiteY22" fmla="*/ 5388654 h 6132967"/>
              <a:gd name="connsiteX23" fmla="*/ 476603 w 5323222"/>
              <a:gd name="connsiteY23" fmla="*/ 5407417 h 6132967"/>
              <a:gd name="connsiteX24" fmla="*/ 486376 w 5323222"/>
              <a:gd name="connsiteY24" fmla="*/ 5425784 h 6132967"/>
              <a:gd name="connsiteX25" fmla="*/ 496545 w 5323222"/>
              <a:gd name="connsiteY25" fmla="*/ 5444332 h 6132967"/>
              <a:gd name="connsiteX26" fmla="*/ 506607 w 5323222"/>
              <a:gd name="connsiteY26" fmla="*/ 5462593 h 6132967"/>
              <a:gd name="connsiteX27" fmla="*/ 516849 w 5323222"/>
              <a:gd name="connsiteY27" fmla="*/ 5480457 h 6132967"/>
              <a:gd name="connsiteX28" fmla="*/ 527274 w 5323222"/>
              <a:gd name="connsiteY28" fmla="*/ 5497926 h 6132967"/>
              <a:gd name="connsiteX29" fmla="*/ 537699 w 5323222"/>
              <a:gd name="connsiteY29" fmla="*/ 5515395 h 6132967"/>
              <a:gd name="connsiteX30" fmla="*/ 548594 w 5323222"/>
              <a:gd name="connsiteY30" fmla="*/ 5532362 h 6132967"/>
              <a:gd name="connsiteX31" fmla="*/ 559307 w 5323222"/>
              <a:gd name="connsiteY31" fmla="*/ 5549722 h 6132967"/>
              <a:gd name="connsiteX32" fmla="*/ 570382 w 5323222"/>
              <a:gd name="connsiteY32" fmla="*/ 5566293 h 6132967"/>
              <a:gd name="connsiteX33" fmla="*/ 581747 w 5323222"/>
              <a:gd name="connsiteY33" fmla="*/ 5582757 h 6132967"/>
              <a:gd name="connsiteX34" fmla="*/ 593004 w 5323222"/>
              <a:gd name="connsiteY34" fmla="*/ 5598932 h 6132967"/>
              <a:gd name="connsiteX35" fmla="*/ 604764 w 5323222"/>
              <a:gd name="connsiteY35" fmla="*/ 5615576 h 6132967"/>
              <a:gd name="connsiteX36" fmla="*/ 616491 w 5323222"/>
              <a:gd name="connsiteY36" fmla="*/ 5631249 h 6132967"/>
              <a:gd name="connsiteX37" fmla="*/ 628219 w 5323222"/>
              <a:gd name="connsiteY37" fmla="*/ 5646921 h 6132967"/>
              <a:gd name="connsiteX38" fmla="*/ 640234 w 5323222"/>
              <a:gd name="connsiteY38" fmla="*/ 5662485 h 6132967"/>
              <a:gd name="connsiteX39" fmla="*/ 652539 w 5323222"/>
              <a:gd name="connsiteY39" fmla="*/ 5677944 h 6132967"/>
              <a:gd name="connsiteX40" fmla="*/ 665025 w 5323222"/>
              <a:gd name="connsiteY40" fmla="*/ 5693007 h 6132967"/>
              <a:gd name="connsiteX41" fmla="*/ 677510 w 5323222"/>
              <a:gd name="connsiteY41" fmla="*/ 5708069 h 6132967"/>
              <a:gd name="connsiteX42" fmla="*/ 690070 w 5323222"/>
              <a:gd name="connsiteY42" fmla="*/ 5722447 h 6132967"/>
              <a:gd name="connsiteX43" fmla="*/ 703133 w 5323222"/>
              <a:gd name="connsiteY43" fmla="*/ 5737295 h 6132967"/>
              <a:gd name="connsiteX44" fmla="*/ 715982 w 5323222"/>
              <a:gd name="connsiteY44" fmla="*/ 5751565 h 6132967"/>
              <a:gd name="connsiteX45" fmla="*/ 729300 w 5323222"/>
              <a:gd name="connsiteY45" fmla="*/ 5765334 h 6132967"/>
              <a:gd name="connsiteX46" fmla="*/ 742437 w 5323222"/>
              <a:gd name="connsiteY46" fmla="*/ 5779497 h 6132967"/>
              <a:gd name="connsiteX47" fmla="*/ 755938 w 5323222"/>
              <a:gd name="connsiteY47" fmla="*/ 5792870 h 6132967"/>
              <a:gd name="connsiteX48" fmla="*/ 769149 w 5323222"/>
              <a:gd name="connsiteY48" fmla="*/ 5806351 h 6132967"/>
              <a:gd name="connsiteX49" fmla="*/ 783044 w 5323222"/>
              <a:gd name="connsiteY49" fmla="*/ 5819904 h 6132967"/>
              <a:gd name="connsiteX50" fmla="*/ 796726 w 5323222"/>
              <a:gd name="connsiteY50" fmla="*/ 5832881 h 6132967"/>
              <a:gd name="connsiteX51" fmla="*/ 810984 w 5323222"/>
              <a:gd name="connsiteY51" fmla="*/ 5845644 h 6132967"/>
              <a:gd name="connsiteX52" fmla="*/ 824847 w 5323222"/>
              <a:gd name="connsiteY52" fmla="*/ 5858224 h 6132967"/>
              <a:gd name="connsiteX53" fmla="*/ 838891 w 5323222"/>
              <a:gd name="connsiteY53" fmla="*/ 5870411 h 6132967"/>
              <a:gd name="connsiteX54" fmla="*/ 853224 w 5323222"/>
              <a:gd name="connsiteY54" fmla="*/ 5882490 h 6132967"/>
              <a:gd name="connsiteX55" fmla="*/ 867556 w 5323222"/>
              <a:gd name="connsiteY55" fmla="*/ 5894568 h 6132967"/>
              <a:gd name="connsiteX56" fmla="*/ 882359 w 5323222"/>
              <a:gd name="connsiteY56" fmla="*/ 5906144 h 6132967"/>
              <a:gd name="connsiteX57" fmla="*/ 896873 w 5323222"/>
              <a:gd name="connsiteY57" fmla="*/ 5917827 h 6132967"/>
              <a:gd name="connsiteX58" fmla="*/ 911569 w 5323222"/>
              <a:gd name="connsiteY58" fmla="*/ 5929114 h 6132967"/>
              <a:gd name="connsiteX59" fmla="*/ 926445 w 5323222"/>
              <a:gd name="connsiteY59" fmla="*/ 5940005 h 6132967"/>
              <a:gd name="connsiteX60" fmla="*/ 941793 w 5323222"/>
              <a:gd name="connsiteY60" fmla="*/ 5950394 h 6132967"/>
              <a:gd name="connsiteX61" fmla="*/ 956636 w 5323222"/>
              <a:gd name="connsiteY61" fmla="*/ 5960313 h 6132967"/>
              <a:gd name="connsiteX62" fmla="*/ 971950 w 5323222"/>
              <a:gd name="connsiteY62" fmla="*/ 5969729 h 6132967"/>
              <a:gd name="connsiteX63" fmla="*/ 987265 w 5323222"/>
              <a:gd name="connsiteY63" fmla="*/ 5979146 h 6132967"/>
              <a:gd name="connsiteX64" fmla="*/ 1002184 w 5323222"/>
              <a:gd name="connsiteY64" fmla="*/ 5988380 h 6132967"/>
              <a:gd name="connsiteX65" fmla="*/ 1017572 w 5323222"/>
              <a:gd name="connsiteY65" fmla="*/ 5997112 h 6132967"/>
              <a:gd name="connsiteX66" fmla="*/ 1032960 w 5323222"/>
              <a:gd name="connsiteY66" fmla="*/ 6005845 h 6132967"/>
              <a:gd name="connsiteX67" fmla="*/ 1048134 w 5323222"/>
              <a:gd name="connsiteY67" fmla="*/ 6013999 h 6132967"/>
              <a:gd name="connsiteX68" fmla="*/ 1063597 w 5323222"/>
              <a:gd name="connsiteY68" fmla="*/ 6022048 h 6132967"/>
              <a:gd name="connsiteX69" fmla="*/ 1078557 w 5323222"/>
              <a:gd name="connsiteY69" fmla="*/ 6029626 h 6132967"/>
              <a:gd name="connsiteX70" fmla="*/ 1093805 w 5323222"/>
              <a:gd name="connsiteY70" fmla="*/ 6037096 h 6132967"/>
              <a:gd name="connsiteX71" fmla="*/ 1109236 w 5323222"/>
              <a:gd name="connsiteY71" fmla="*/ 6044171 h 6132967"/>
              <a:gd name="connsiteX72" fmla="*/ 1124558 w 5323222"/>
              <a:gd name="connsiteY72" fmla="*/ 6050958 h 6132967"/>
              <a:gd name="connsiteX73" fmla="*/ 1139592 w 5323222"/>
              <a:gd name="connsiteY73" fmla="*/ 6057853 h 6132967"/>
              <a:gd name="connsiteX74" fmla="*/ 1154989 w 5323222"/>
              <a:gd name="connsiteY74" fmla="*/ 6063954 h 6132967"/>
              <a:gd name="connsiteX75" fmla="*/ 1170386 w 5323222"/>
              <a:gd name="connsiteY75" fmla="*/ 6070056 h 6132967"/>
              <a:gd name="connsiteX76" fmla="*/ 1185677 w 5323222"/>
              <a:gd name="connsiteY76" fmla="*/ 6075871 h 6132967"/>
              <a:gd name="connsiteX77" fmla="*/ 1201040 w 5323222"/>
              <a:gd name="connsiteY77" fmla="*/ 6081000 h 6132967"/>
              <a:gd name="connsiteX78" fmla="*/ 1216223 w 5323222"/>
              <a:gd name="connsiteY78" fmla="*/ 6086526 h 6132967"/>
              <a:gd name="connsiteX79" fmla="*/ 1231192 w 5323222"/>
              <a:gd name="connsiteY79" fmla="*/ 6091474 h 6132967"/>
              <a:gd name="connsiteX80" fmla="*/ 1246630 w 5323222"/>
              <a:gd name="connsiteY80" fmla="*/ 6095920 h 6132967"/>
              <a:gd name="connsiteX81" fmla="*/ 1261781 w 5323222"/>
              <a:gd name="connsiteY81" fmla="*/ 6100472 h 6132967"/>
              <a:gd name="connsiteX82" fmla="*/ 1277112 w 5323222"/>
              <a:gd name="connsiteY82" fmla="*/ 6104630 h 6132967"/>
              <a:gd name="connsiteX83" fmla="*/ 1292229 w 5323222"/>
              <a:gd name="connsiteY83" fmla="*/ 6108210 h 6132967"/>
              <a:gd name="connsiteX84" fmla="*/ 1307635 w 5323222"/>
              <a:gd name="connsiteY84" fmla="*/ 6111683 h 6132967"/>
              <a:gd name="connsiteX85" fmla="*/ 1322646 w 5323222"/>
              <a:gd name="connsiteY85" fmla="*/ 6114975 h 6132967"/>
              <a:gd name="connsiteX86" fmla="*/ 1337548 w 5323222"/>
              <a:gd name="connsiteY86" fmla="*/ 6117978 h 6132967"/>
              <a:gd name="connsiteX87" fmla="*/ 1352633 w 5323222"/>
              <a:gd name="connsiteY87" fmla="*/ 6120585 h 6132967"/>
              <a:gd name="connsiteX88" fmla="*/ 1367717 w 5323222"/>
              <a:gd name="connsiteY88" fmla="*/ 6123193 h 6132967"/>
              <a:gd name="connsiteX89" fmla="*/ 1382876 w 5323222"/>
              <a:gd name="connsiteY89" fmla="*/ 6125116 h 6132967"/>
              <a:gd name="connsiteX90" fmla="*/ 1398035 w 5323222"/>
              <a:gd name="connsiteY90" fmla="*/ 6127039 h 6132967"/>
              <a:gd name="connsiteX91" fmla="*/ 1412979 w 5323222"/>
              <a:gd name="connsiteY91" fmla="*/ 6128385 h 6132967"/>
              <a:gd name="connsiteX92" fmla="*/ 1428030 w 5323222"/>
              <a:gd name="connsiteY92" fmla="*/ 6130019 h 6132967"/>
              <a:gd name="connsiteX93" fmla="*/ 1443157 w 5323222"/>
              <a:gd name="connsiteY93" fmla="*/ 6130971 h 6132967"/>
              <a:gd name="connsiteX94" fmla="*/ 1457887 w 5323222"/>
              <a:gd name="connsiteY94" fmla="*/ 6131739 h 6132967"/>
              <a:gd name="connsiteX95" fmla="*/ 1472905 w 5323222"/>
              <a:gd name="connsiteY95" fmla="*/ 6132401 h 6132967"/>
              <a:gd name="connsiteX96" fmla="*/ 1487529 w 5323222"/>
              <a:gd name="connsiteY96" fmla="*/ 6132882 h 6132967"/>
              <a:gd name="connsiteX97" fmla="*/ 1502334 w 5323222"/>
              <a:gd name="connsiteY97" fmla="*/ 6132967 h 6132967"/>
              <a:gd name="connsiteX98" fmla="*/ 1517031 w 5323222"/>
              <a:gd name="connsiteY98" fmla="*/ 6132764 h 6132967"/>
              <a:gd name="connsiteX99" fmla="*/ 1531621 w 5323222"/>
              <a:gd name="connsiteY99" fmla="*/ 6132271 h 6132967"/>
              <a:gd name="connsiteX100" fmla="*/ 1546608 w 5323222"/>
              <a:gd name="connsiteY100" fmla="*/ 6131960 h 6132967"/>
              <a:gd name="connsiteX101" fmla="*/ 1560983 w 5323222"/>
              <a:gd name="connsiteY101" fmla="*/ 6130891 h 6132967"/>
              <a:gd name="connsiteX102" fmla="*/ 1575360 w 5323222"/>
              <a:gd name="connsiteY102" fmla="*/ 6129822 h 6132967"/>
              <a:gd name="connsiteX103" fmla="*/ 1589917 w 5323222"/>
              <a:gd name="connsiteY103" fmla="*/ 6128357 h 6132967"/>
              <a:gd name="connsiteX104" fmla="*/ 1604475 w 5323222"/>
              <a:gd name="connsiteY104" fmla="*/ 6126893 h 6132967"/>
              <a:gd name="connsiteX105" fmla="*/ 1618636 w 5323222"/>
              <a:gd name="connsiteY105" fmla="*/ 6125246 h 6132967"/>
              <a:gd name="connsiteX106" fmla="*/ 1632873 w 5323222"/>
              <a:gd name="connsiteY106" fmla="*/ 6122916 h 6132967"/>
              <a:gd name="connsiteX107" fmla="*/ 1647109 w 5323222"/>
              <a:gd name="connsiteY107" fmla="*/ 6120585 h 6132967"/>
              <a:gd name="connsiteX108" fmla="*/ 1660950 w 5323222"/>
              <a:gd name="connsiteY108" fmla="*/ 6118074 h 6132967"/>
              <a:gd name="connsiteX109" fmla="*/ 1674972 w 5323222"/>
              <a:gd name="connsiteY109" fmla="*/ 6115167 h 6132967"/>
              <a:gd name="connsiteX110" fmla="*/ 1688994 w 5323222"/>
              <a:gd name="connsiteY110" fmla="*/ 6112260 h 6132967"/>
              <a:gd name="connsiteX111" fmla="*/ 1702513 w 5323222"/>
              <a:gd name="connsiteY111" fmla="*/ 6108882 h 6132967"/>
              <a:gd name="connsiteX112" fmla="*/ 1716321 w 5323222"/>
              <a:gd name="connsiteY112" fmla="*/ 6105396 h 6132967"/>
              <a:gd name="connsiteX113" fmla="*/ 1729733 w 5323222"/>
              <a:gd name="connsiteY113" fmla="*/ 6101731 h 6132967"/>
              <a:gd name="connsiteX114" fmla="*/ 1743219 w 5323222"/>
              <a:gd name="connsiteY114" fmla="*/ 6097381 h 6132967"/>
              <a:gd name="connsiteX115" fmla="*/ 1756705 w 5323222"/>
              <a:gd name="connsiteY115" fmla="*/ 6093031 h 6132967"/>
              <a:gd name="connsiteX116" fmla="*/ 1770192 w 5323222"/>
              <a:gd name="connsiteY116" fmla="*/ 6088681 h 6132967"/>
              <a:gd name="connsiteX117" fmla="*/ 1783176 w 5323222"/>
              <a:gd name="connsiteY117" fmla="*/ 6083861 h 6132967"/>
              <a:gd name="connsiteX118" fmla="*/ 1796341 w 5323222"/>
              <a:gd name="connsiteY118" fmla="*/ 6078645 h 6132967"/>
              <a:gd name="connsiteX119" fmla="*/ 1809218 w 5323222"/>
              <a:gd name="connsiteY119" fmla="*/ 6073536 h 6132967"/>
              <a:gd name="connsiteX120" fmla="*/ 1822275 w 5323222"/>
              <a:gd name="connsiteY120" fmla="*/ 6068032 h 6132967"/>
              <a:gd name="connsiteX121" fmla="*/ 1834938 w 5323222"/>
              <a:gd name="connsiteY121" fmla="*/ 6062347 h 6132967"/>
              <a:gd name="connsiteX122" fmla="*/ 1847782 w 5323222"/>
              <a:gd name="connsiteY122" fmla="*/ 6056265 h 6132967"/>
              <a:gd name="connsiteX123" fmla="*/ 1860230 w 5323222"/>
              <a:gd name="connsiteY123" fmla="*/ 6050002 h 6132967"/>
              <a:gd name="connsiteX124" fmla="*/ 1884121 w 5323222"/>
              <a:gd name="connsiteY124" fmla="*/ 6036538 h 6132967"/>
              <a:gd name="connsiteX125" fmla="*/ 1908192 w 5323222"/>
              <a:gd name="connsiteY125" fmla="*/ 6022678 h 6132967"/>
              <a:gd name="connsiteX126" fmla="*/ 1931548 w 5323222"/>
              <a:gd name="connsiteY126" fmla="*/ 6007769 h 6132967"/>
              <a:gd name="connsiteX127" fmla="*/ 1954475 w 5323222"/>
              <a:gd name="connsiteY127" fmla="*/ 5991707 h 6132967"/>
              <a:gd name="connsiteX128" fmla="*/ 1976610 w 5323222"/>
              <a:gd name="connsiteY128" fmla="*/ 5975283 h 6132967"/>
              <a:gd name="connsiteX129" fmla="*/ 1998028 w 5323222"/>
              <a:gd name="connsiteY129" fmla="*/ 5957810 h 6132967"/>
              <a:gd name="connsiteX130" fmla="*/ 2019126 w 5323222"/>
              <a:gd name="connsiteY130" fmla="*/ 5939474 h 6132967"/>
              <a:gd name="connsiteX131" fmla="*/ 2039613 w 5323222"/>
              <a:gd name="connsiteY131" fmla="*/ 5920378 h 6132967"/>
              <a:gd name="connsiteX132" fmla="*/ 2059384 w 5323222"/>
              <a:gd name="connsiteY132" fmla="*/ 5900235 h 6132967"/>
              <a:gd name="connsiteX133" fmla="*/ 2078652 w 5323222"/>
              <a:gd name="connsiteY133" fmla="*/ 5879622 h 6132967"/>
              <a:gd name="connsiteX134" fmla="*/ 2097202 w 5323222"/>
              <a:gd name="connsiteY134" fmla="*/ 5857962 h 6132967"/>
              <a:gd name="connsiteX135" fmla="*/ 2115143 w 5323222"/>
              <a:gd name="connsiteY135" fmla="*/ 5835544 h 6132967"/>
              <a:gd name="connsiteX136" fmla="*/ 2132185 w 5323222"/>
              <a:gd name="connsiteY136" fmla="*/ 5812475 h 6132967"/>
              <a:gd name="connsiteX137" fmla="*/ 2148906 w 5323222"/>
              <a:gd name="connsiteY137" fmla="*/ 5788540 h 6132967"/>
              <a:gd name="connsiteX138" fmla="*/ 2164729 w 5323222"/>
              <a:gd name="connsiteY138" fmla="*/ 5763953 h 6132967"/>
              <a:gd name="connsiteX139" fmla="*/ 2179942 w 5323222"/>
              <a:gd name="connsiteY139" fmla="*/ 5738608 h 6132967"/>
              <a:gd name="connsiteX140" fmla="*/ 2194438 w 5323222"/>
              <a:gd name="connsiteY140" fmla="*/ 5712216 h 6132967"/>
              <a:gd name="connsiteX141" fmla="*/ 2208142 w 5323222"/>
              <a:gd name="connsiteY141" fmla="*/ 5685461 h 6132967"/>
              <a:gd name="connsiteX142" fmla="*/ 2221237 w 5323222"/>
              <a:gd name="connsiteY142" fmla="*/ 5657948 h 6132967"/>
              <a:gd name="connsiteX143" fmla="*/ 2233615 w 5323222"/>
              <a:gd name="connsiteY143" fmla="*/ 5629388 h 6132967"/>
              <a:gd name="connsiteX144" fmla="*/ 2245202 w 5323222"/>
              <a:gd name="connsiteY144" fmla="*/ 5600465 h 6132967"/>
              <a:gd name="connsiteX145" fmla="*/ 2255889 w 5323222"/>
              <a:gd name="connsiteY145" fmla="*/ 5570891 h 6132967"/>
              <a:gd name="connsiteX146" fmla="*/ 2266149 w 5323222"/>
              <a:gd name="connsiteY146" fmla="*/ 5540161 h 6132967"/>
              <a:gd name="connsiteX147" fmla="*/ 2275436 w 5323222"/>
              <a:gd name="connsiteY147" fmla="*/ 5509466 h 6132967"/>
              <a:gd name="connsiteX148" fmla="*/ 2284006 w 5323222"/>
              <a:gd name="connsiteY148" fmla="*/ 5477724 h 6132967"/>
              <a:gd name="connsiteX149" fmla="*/ 2291966 w 5323222"/>
              <a:gd name="connsiteY149" fmla="*/ 5445222 h 6132967"/>
              <a:gd name="connsiteX150" fmla="*/ 2298739 w 5323222"/>
              <a:gd name="connsiteY150" fmla="*/ 5412177 h 6132967"/>
              <a:gd name="connsiteX151" fmla="*/ 2304902 w 5323222"/>
              <a:gd name="connsiteY151" fmla="*/ 5378373 h 6132967"/>
              <a:gd name="connsiteX152" fmla="*/ 2310274 w 5323222"/>
              <a:gd name="connsiteY152" fmla="*/ 5344206 h 6132967"/>
              <a:gd name="connsiteX153" fmla="*/ 2314748 w 5323222"/>
              <a:gd name="connsiteY153" fmla="*/ 5309389 h 6132967"/>
              <a:gd name="connsiteX154" fmla="*/ 2318324 w 5323222"/>
              <a:gd name="connsiteY154" fmla="*/ 5273919 h 6132967"/>
              <a:gd name="connsiteX155" fmla="*/ 2321396 w 5323222"/>
              <a:gd name="connsiteY155" fmla="*/ 5237979 h 6132967"/>
              <a:gd name="connsiteX156" fmla="*/ 2324884 w 5323222"/>
              <a:gd name="connsiteY156" fmla="*/ 5185472 h 6132967"/>
              <a:gd name="connsiteX157" fmla="*/ 2328264 w 5323222"/>
              <a:gd name="connsiteY157" fmla="*/ 5132675 h 6132967"/>
              <a:gd name="connsiteX158" fmla="*/ 2332040 w 5323222"/>
              <a:gd name="connsiteY158" fmla="*/ 5080060 h 6132967"/>
              <a:gd name="connsiteX159" fmla="*/ 2335635 w 5323222"/>
              <a:gd name="connsiteY159" fmla="*/ 5027841 h 6132967"/>
              <a:gd name="connsiteX160" fmla="*/ 2339222 w 5323222"/>
              <a:gd name="connsiteY160" fmla="*/ 4982740 h 6132967"/>
              <a:gd name="connsiteX161" fmla="*/ 2350330 w 5323222"/>
              <a:gd name="connsiteY161" fmla="*/ 4991029 h 6132967"/>
              <a:gd name="connsiteX162" fmla="*/ 2361673 w 5323222"/>
              <a:gd name="connsiteY162" fmla="*/ 4999369 h 6132967"/>
              <a:gd name="connsiteX163" fmla="*/ 2372849 w 5323222"/>
              <a:gd name="connsiteY163" fmla="*/ 5007710 h 6132967"/>
              <a:gd name="connsiteX164" fmla="*/ 2384192 w 5323222"/>
              <a:gd name="connsiteY164" fmla="*/ 5015883 h 6132967"/>
              <a:gd name="connsiteX165" fmla="*/ 2395701 w 5323222"/>
              <a:gd name="connsiteY165" fmla="*/ 5024057 h 6132967"/>
              <a:gd name="connsiteX166" fmla="*/ 2407044 w 5323222"/>
              <a:gd name="connsiteY166" fmla="*/ 5032231 h 6132967"/>
              <a:gd name="connsiteX167" fmla="*/ 2418721 w 5323222"/>
              <a:gd name="connsiteY167" fmla="*/ 5040237 h 6132967"/>
              <a:gd name="connsiteX168" fmla="*/ 2435402 w 5323222"/>
              <a:gd name="connsiteY168" fmla="*/ 5051413 h 6132967"/>
              <a:gd name="connsiteX169" fmla="*/ 2452583 w 5323222"/>
              <a:gd name="connsiteY169" fmla="*/ 5062422 h 6132967"/>
              <a:gd name="connsiteX170" fmla="*/ 2470097 w 5323222"/>
              <a:gd name="connsiteY170" fmla="*/ 5073431 h 6132967"/>
              <a:gd name="connsiteX171" fmla="*/ 2488113 w 5323222"/>
              <a:gd name="connsiteY171" fmla="*/ 5083940 h 6132967"/>
              <a:gd name="connsiteX172" fmla="*/ 2506628 w 5323222"/>
              <a:gd name="connsiteY172" fmla="*/ 5094449 h 6132967"/>
              <a:gd name="connsiteX173" fmla="*/ 2525811 w 5323222"/>
              <a:gd name="connsiteY173" fmla="*/ 5104791 h 6132967"/>
              <a:gd name="connsiteX174" fmla="*/ 2545161 w 5323222"/>
              <a:gd name="connsiteY174" fmla="*/ 5114633 h 6132967"/>
              <a:gd name="connsiteX175" fmla="*/ 2564844 w 5323222"/>
              <a:gd name="connsiteY175" fmla="*/ 5124308 h 6132967"/>
              <a:gd name="connsiteX176" fmla="*/ 2585027 w 5323222"/>
              <a:gd name="connsiteY176" fmla="*/ 5133816 h 6132967"/>
              <a:gd name="connsiteX177" fmla="*/ 2605544 w 5323222"/>
              <a:gd name="connsiteY177" fmla="*/ 5143157 h 6132967"/>
              <a:gd name="connsiteX178" fmla="*/ 2626562 w 5323222"/>
              <a:gd name="connsiteY178" fmla="*/ 5152165 h 6132967"/>
              <a:gd name="connsiteX179" fmla="*/ 2647747 w 5323222"/>
              <a:gd name="connsiteY179" fmla="*/ 5161172 h 6132967"/>
              <a:gd name="connsiteX180" fmla="*/ 2669265 w 5323222"/>
              <a:gd name="connsiteY180" fmla="*/ 5169679 h 6132967"/>
              <a:gd name="connsiteX181" fmla="*/ 2691116 w 5323222"/>
              <a:gd name="connsiteY181" fmla="*/ 5178020 h 6132967"/>
              <a:gd name="connsiteX182" fmla="*/ 2713302 w 5323222"/>
              <a:gd name="connsiteY182" fmla="*/ 5186193 h 6132967"/>
              <a:gd name="connsiteX183" fmla="*/ 2735654 w 5323222"/>
              <a:gd name="connsiteY183" fmla="*/ 5194033 h 6132967"/>
              <a:gd name="connsiteX184" fmla="*/ 2758340 w 5323222"/>
              <a:gd name="connsiteY184" fmla="*/ 5201373 h 6132967"/>
              <a:gd name="connsiteX185" fmla="*/ 2781192 w 5323222"/>
              <a:gd name="connsiteY185" fmla="*/ 5208712 h 6132967"/>
              <a:gd name="connsiteX186" fmla="*/ 2804378 w 5323222"/>
              <a:gd name="connsiteY186" fmla="*/ 5215885 h 6132967"/>
              <a:gd name="connsiteX187" fmla="*/ 2827898 w 5323222"/>
              <a:gd name="connsiteY187" fmla="*/ 5222724 h 6132967"/>
              <a:gd name="connsiteX188" fmla="*/ 2851418 w 5323222"/>
              <a:gd name="connsiteY188" fmla="*/ 5229230 h 6132967"/>
              <a:gd name="connsiteX189" fmla="*/ 2875104 w 5323222"/>
              <a:gd name="connsiteY189" fmla="*/ 5235568 h 6132967"/>
              <a:gd name="connsiteX190" fmla="*/ 2898958 w 5323222"/>
              <a:gd name="connsiteY190" fmla="*/ 5241406 h 6132967"/>
              <a:gd name="connsiteX191" fmla="*/ 2922978 w 5323222"/>
              <a:gd name="connsiteY191" fmla="*/ 5247244 h 6132967"/>
              <a:gd name="connsiteX192" fmla="*/ 2947332 w 5323222"/>
              <a:gd name="connsiteY192" fmla="*/ 5252749 h 6132967"/>
              <a:gd name="connsiteX193" fmla="*/ 2971686 w 5323222"/>
              <a:gd name="connsiteY193" fmla="*/ 5257753 h 6132967"/>
              <a:gd name="connsiteX194" fmla="*/ 2996039 w 5323222"/>
              <a:gd name="connsiteY194" fmla="*/ 5262757 h 6132967"/>
              <a:gd name="connsiteX195" fmla="*/ 3020560 w 5323222"/>
              <a:gd name="connsiteY195" fmla="*/ 5267428 h 6132967"/>
              <a:gd name="connsiteX196" fmla="*/ 3045248 w 5323222"/>
              <a:gd name="connsiteY196" fmla="*/ 5271599 h 6132967"/>
              <a:gd name="connsiteX197" fmla="*/ 3069935 w 5323222"/>
              <a:gd name="connsiteY197" fmla="*/ 5275768 h 6132967"/>
              <a:gd name="connsiteX198" fmla="*/ 3094622 w 5323222"/>
              <a:gd name="connsiteY198" fmla="*/ 5279439 h 6132967"/>
              <a:gd name="connsiteX199" fmla="*/ 3119310 w 5323222"/>
              <a:gd name="connsiteY199" fmla="*/ 5282774 h 6132967"/>
              <a:gd name="connsiteX200" fmla="*/ 3131487 w 5323222"/>
              <a:gd name="connsiteY200" fmla="*/ 5284442 h 6132967"/>
              <a:gd name="connsiteX201" fmla="*/ 3143497 w 5323222"/>
              <a:gd name="connsiteY201" fmla="*/ 5285944 h 6132967"/>
              <a:gd name="connsiteX202" fmla="*/ 3155674 w 5323222"/>
              <a:gd name="connsiteY202" fmla="*/ 5287279 h 6132967"/>
              <a:gd name="connsiteX203" fmla="*/ 3167684 w 5323222"/>
              <a:gd name="connsiteY203" fmla="*/ 5288446 h 6132967"/>
              <a:gd name="connsiteX204" fmla="*/ 3179861 w 5323222"/>
              <a:gd name="connsiteY204" fmla="*/ 5289613 h 6132967"/>
              <a:gd name="connsiteX205" fmla="*/ 3191871 w 5323222"/>
              <a:gd name="connsiteY205" fmla="*/ 5290615 h 6132967"/>
              <a:gd name="connsiteX206" fmla="*/ 3204048 w 5323222"/>
              <a:gd name="connsiteY206" fmla="*/ 5291615 h 6132967"/>
              <a:gd name="connsiteX207" fmla="*/ 3216058 w 5323222"/>
              <a:gd name="connsiteY207" fmla="*/ 5292449 h 6132967"/>
              <a:gd name="connsiteX208" fmla="*/ 3228235 w 5323222"/>
              <a:gd name="connsiteY208" fmla="*/ 5293116 h 6132967"/>
              <a:gd name="connsiteX209" fmla="*/ 3240078 w 5323222"/>
              <a:gd name="connsiteY209" fmla="*/ 5293784 h 6132967"/>
              <a:gd name="connsiteX210" fmla="*/ 3252088 w 5323222"/>
              <a:gd name="connsiteY210" fmla="*/ 5294284 h 6132967"/>
              <a:gd name="connsiteX211" fmla="*/ 3264098 w 5323222"/>
              <a:gd name="connsiteY211" fmla="*/ 5294617 h 6132967"/>
              <a:gd name="connsiteX212" fmla="*/ 3275942 w 5323222"/>
              <a:gd name="connsiteY212" fmla="*/ 5294951 h 6132967"/>
              <a:gd name="connsiteX213" fmla="*/ 3287952 w 5323222"/>
              <a:gd name="connsiteY213" fmla="*/ 5295118 h 6132967"/>
              <a:gd name="connsiteX214" fmla="*/ 3299795 w 5323222"/>
              <a:gd name="connsiteY214" fmla="*/ 5295118 h 6132967"/>
              <a:gd name="connsiteX215" fmla="*/ 3311638 w 5323222"/>
              <a:gd name="connsiteY215" fmla="*/ 5295118 h 6132967"/>
              <a:gd name="connsiteX216" fmla="*/ 3323482 w 5323222"/>
              <a:gd name="connsiteY216" fmla="*/ 5294951 h 6132967"/>
              <a:gd name="connsiteX217" fmla="*/ 3335325 w 5323222"/>
              <a:gd name="connsiteY217" fmla="*/ 5294618 h 6132967"/>
              <a:gd name="connsiteX218" fmla="*/ 3347001 w 5323222"/>
              <a:gd name="connsiteY218" fmla="*/ 5294284 h 6132967"/>
              <a:gd name="connsiteX219" fmla="*/ 3358844 w 5323222"/>
              <a:gd name="connsiteY219" fmla="*/ 5293784 h 6132967"/>
              <a:gd name="connsiteX220" fmla="*/ 3370354 w 5323222"/>
              <a:gd name="connsiteY220" fmla="*/ 5293283 h 6132967"/>
              <a:gd name="connsiteX221" fmla="*/ 3382031 w 5323222"/>
              <a:gd name="connsiteY221" fmla="*/ 5292616 h 6132967"/>
              <a:gd name="connsiteX222" fmla="*/ 3393707 w 5323222"/>
              <a:gd name="connsiteY222" fmla="*/ 5291782 h 6132967"/>
              <a:gd name="connsiteX223" fmla="*/ 3405050 w 5323222"/>
              <a:gd name="connsiteY223" fmla="*/ 5290615 h 6132967"/>
              <a:gd name="connsiteX224" fmla="*/ 3416727 w 5323222"/>
              <a:gd name="connsiteY224" fmla="*/ 5289614 h 6132967"/>
              <a:gd name="connsiteX225" fmla="*/ 3428069 w 5323222"/>
              <a:gd name="connsiteY225" fmla="*/ 5288446 h 6132967"/>
              <a:gd name="connsiteX226" fmla="*/ 3439413 w 5323222"/>
              <a:gd name="connsiteY226" fmla="*/ 5287279 h 6132967"/>
              <a:gd name="connsiteX227" fmla="*/ 3450755 w 5323222"/>
              <a:gd name="connsiteY227" fmla="*/ 5285943 h 6132967"/>
              <a:gd name="connsiteX228" fmla="*/ 3461931 w 5323222"/>
              <a:gd name="connsiteY228" fmla="*/ 5284443 h 6132967"/>
              <a:gd name="connsiteX229" fmla="*/ 3473274 w 5323222"/>
              <a:gd name="connsiteY229" fmla="*/ 5282774 h 6132967"/>
              <a:gd name="connsiteX230" fmla="*/ 3484450 w 5323222"/>
              <a:gd name="connsiteY230" fmla="*/ 5281107 h 6132967"/>
              <a:gd name="connsiteX231" fmla="*/ 3495459 w 5323222"/>
              <a:gd name="connsiteY231" fmla="*/ 5279272 h 6132967"/>
              <a:gd name="connsiteX232" fmla="*/ 3506302 w 5323222"/>
              <a:gd name="connsiteY232" fmla="*/ 5277270 h 6132967"/>
              <a:gd name="connsiteX233" fmla="*/ 3517144 w 5323222"/>
              <a:gd name="connsiteY233" fmla="*/ 5275268 h 6132967"/>
              <a:gd name="connsiteX234" fmla="*/ 3527820 w 5323222"/>
              <a:gd name="connsiteY234" fmla="*/ 5272933 h 6132967"/>
              <a:gd name="connsiteX235" fmla="*/ 3538663 w 5323222"/>
              <a:gd name="connsiteY235" fmla="*/ 5270764 h 6132967"/>
              <a:gd name="connsiteX236" fmla="*/ 3549171 w 5323222"/>
              <a:gd name="connsiteY236" fmla="*/ 5268262 h 6132967"/>
              <a:gd name="connsiteX237" fmla="*/ 3559680 w 5323222"/>
              <a:gd name="connsiteY237" fmla="*/ 5265593 h 6132967"/>
              <a:gd name="connsiteX238" fmla="*/ 3570022 w 5323222"/>
              <a:gd name="connsiteY238" fmla="*/ 5262924 h 6132967"/>
              <a:gd name="connsiteX239" fmla="*/ 3580698 w 5323222"/>
              <a:gd name="connsiteY239" fmla="*/ 5260089 h 6132967"/>
              <a:gd name="connsiteX240" fmla="*/ 3590873 w 5323222"/>
              <a:gd name="connsiteY240" fmla="*/ 5257086 h 6132967"/>
              <a:gd name="connsiteX241" fmla="*/ 3601048 w 5323222"/>
              <a:gd name="connsiteY241" fmla="*/ 5254083 h 6132967"/>
              <a:gd name="connsiteX242" fmla="*/ 3611223 w 5323222"/>
              <a:gd name="connsiteY242" fmla="*/ 5250915 h 6132967"/>
              <a:gd name="connsiteX243" fmla="*/ 3621399 w 5323222"/>
              <a:gd name="connsiteY243" fmla="*/ 5247578 h 6132967"/>
              <a:gd name="connsiteX244" fmla="*/ 3631407 w 5323222"/>
              <a:gd name="connsiteY244" fmla="*/ 5244076 h 6132967"/>
              <a:gd name="connsiteX245" fmla="*/ 3641416 w 5323222"/>
              <a:gd name="connsiteY245" fmla="*/ 5240572 h 6132967"/>
              <a:gd name="connsiteX246" fmla="*/ 3651091 w 5323222"/>
              <a:gd name="connsiteY246" fmla="*/ 5236903 h 6132967"/>
              <a:gd name="connsiteX247" fmla="*/ 3661099 w 5323222"/>
              <a:gd name="connsiteY247" fmla="*/ 5233066 h 6132967"/>
              <a:gd name="connsiteX248" fmla="*/ 3670774 w 5323222"/>
              <a:gd name="connsiteY248" fmla="*/ 5229229 h 6132967"/>
              <a:gd name="connsiteX249" fmla="*/ 3680281 w 5323222"/>
              <a:gd name="connsiteY249" fmla="*/ 5225059 h 6132967"/>
              <a:gd name="connsiteX250" fmla="*/ 3689956 w 5323222"/>
              <a:gd name="connsiteY250" fmla="*/ 5221056 h 6132967"/>
              <a:gd name="connsiteX251" fmla="*/ 3699298 w 5323222"/>
              <a:gd name="connsiteY251" fmla="*/ 5216719 h 6132967"/>
              <a:gd name="connsiteX252" fmla="*/ 3708639 w 5323222"/>
              <a:gd name="connsiteY252" fmla="*/ 5212548 h 6132967"/>
              <a:gd name="connsiteX253" fmla="*/ 3718147 w 5323222"/>
              <a:gd name="connsiteY253" fmla="*/ 5208045 h 6132967"/>
              <a:gd name="connsiteX254" fmla="*/ 3727321 w 5323222"/>
              <a:gd name="connsiteY254" fmla="*/ 5203541 h 6132967"/>
              <a:gd name="connsiteX255" fmla="*/ 3736496 w 5323222"/>
              <a:gd name="connsiteY255" fmla="*/ 5198704 h 6132967"/>
              <a:gd name="connsiteX256" fmla="*/ 3745503 w 5323222"/>
              <a:gd name="connsiteY256" fmla="*/ 5194033 h 6132967"/>
              <a:gd name="connsiteX257" fmla="*/ 3754344 w 5323222"/>
              <a:gd name="connsiteY257" fmla="*/ 5189195 h 6132967"/>
              <a:gd name="connsiteX258" fmla="*/ 3763185 w 5323222"/>
              <a:gd name="connsiteY258" fmla="*/ 5184191 h 6132967"/>
              <a:gd name="connsiteX259" fmla="*/ 3772026 w 5323222"/>
              <a:gd name="connsiteY259" fmla="*/ 5179188 h 6132967"/>
              <a:gd name="connsiteX260" fmla="*/ 3780699 w 5323222"/>
              <a:gd name="connsiteY260" fmla="*/ 5173849 h 6132967"/>
              <a:gd name="connsiteX261" fmla="*/ 3789373 w 5323222"/>
              <a:gd name="connsiteY261" fmla="*/ 5168679 h 6132967"/>
              <a:gd name="connsiteX262" fmla="*/ 3797880 w 5323222"/>
              <a:gd name="connsiteY262" fmla="*/ 5163340 h 6132967"/>
              <a:gd name="connsiteX263" fmla="*/ 3806221 w 5323222"/>
              <a:gd name="connsiteY263" fmla="*/ 5157836 h 6132967"/>
              <a:gd name="connsiteX264" fmla="*/ 3814394 w 5323222"/>
              <a:gd name="connsiteY264" fmla="*/ 5151998 h 6132967"/>
              <a:gd name="connsiteX265" fmla="*/ 3822234 w 5323222"/>
              <a:gd name="connsiteY265" fmla="*/ 5146326 h 6132967"/>
              <a:gd name="connsiteX266" fmla="*/ 3829908 w 5323222"/>
              <a:gd name="connsiteY266" fmla="*/ 5140322 h 6132967"/>
              <a:gd name="connsiteX267" fmla="*/ 3837581 w 5323222"/>
              <a:gd name="connsiteY267" fmla="*/ 5134316 h 6132967"/>
              <a:gd name="connsiteX268" fmla="*/ 3845087 w 5323222"/>
              <a:gd name="connsiteY268" fmla="*/ 5128477 h 6132967"/>
              <a:gd name="connsiteX269" fmla="*/ 3852426 w 5323222"/>
              <a:gd name="connsiteY269" fmla="*/ 5122306 h 6132967"/>
              <a:gd name="connsiteX270" fmla="*/ 3859766 w 5323222"/>
              <a:gd name="connsiteY270" fmla="*/ 5116135 h 6132967"/>
              <a:gd name="connsiteX271" fmla="*/ 3866772 w 5323222"/>
              <a:gd name="connsiteY271" fmla="*/ 5109963 h 6132967"/>
              <a:gd name="connsiteX272" fmla="*/ 3873777 w 5323222"/>
              <a:gd name="connsiteY272" fmla="*/ 5103624 h 6132967"/>
              <a:gd name="connsiteX273" fmla="*/ 3880450 w 5323222"/>
              <a:gd name="connsiteY273" fmla="*/ 5097451 h 6132967"/>
              <a:gd name="connsiteX274" fmla="*/ 3887122 w 5323222"/>
              <a:gd name="connsiteY274" fmla="*/ 5091114 h 6132967"/>
              <a:gd name="connsiteX275" fmla="*/ 3893628 w 5323222"/>
              <a:gd name="connsiteY275" fmla="*/ 5084607 h 6132967"/>
              <a:gd name="connsiteX276" fmla="*/ 3899966 w 5323222"/>
              <a:gd name="connsiteY276" fmla="*/ 5078102 h 6132967"/>
              <a:gd name="connsiteX277" fmla="*/ 3906305 w 5323222"/>
              <a:gd name="connsiteY277" fmla="*/ 5071763 h 6132967"/>
              <a:gd name="connsiteX278" fmla="*/ 3912310 w 5323222"/>
              <a:gd name="connsiteY278" fmla="*/ 5065091 h 6132967"/>
              <a:gd name="connsiteX279" fmla="*/ 3918315 w 5323222"/>
              <a:gd name="connsiteY279" fmla="*/ 5058419 h 6132967"/>
              <a:gd name="connsiteX280" fmla="*/ 3924153 w 5323222"/>
              <a:gd name="connsiteY280" fmla="*/ 5051747 h 6132967"/>
              <a:gd name="connsiteX281" fmla="*/ 3929658 w 5323222"/>
              <a:gd name="connsiteY281" fmla="*/ 5044908 h 6132967"/>
              <a:gd name="connsiteX282" fmla="*/ 3935330 w 5323222"/>
              <a:gd name="connsiteY282" fmla="*/ 5038236 h 6132967"/>
              <a:gd name="connsiteX283" fmla="*/ 3940667 w 5323222"/>
              <a:gd name="connsiteY283" fmla="*/ 5031563 h 6132967"/>
              <a:gd name="connsiteX284" fmla="*/ 3945838 w 5323222"/>
              <a:gd name="connsiteY284" fmla="*/ 5024557 h 6132967"/>
              <a:gd name="connsiteX285" fmla="*/ 3951009 w 5323222"/>
              <a:gd name="connsiteY285" fmla="*/ 5017718 h 6132967"/>
              <a:gd name="connsiteX286" fmla="*/ 3956014 w 5323222"/>
              <a:gd name="connsiteY286" fmla="*/ 5010713 h 6132967"/>
              <a:gd name="connsiteX287" fmla="*/ 3960684 w 5323222"/>
              <a:gd name="connsiteY287" fmla="*/ 5003706 h 6132967"/>
              <a:gd name="connsiteX288" fmla="*/ 3965355 w 5323222"/>
              <a:gd name="connsiteY288" fmla="*/ 4996534 h 6132967"/>
              <a:gd name="connsiteX289" fmla="*/ 3969858 w 5323222"/>
              <a:gd name="connsiteY289" fmla="*/ 4989527 h 6132967"/>
              <a:gd name="connsiteX290" fmla="*/ 3974195 w 5323222"/>
              <a:gd name="connsiteY290" fmla="*/ 4982522 h 6132967"/>
              <a:gd name="connsiteX291" fmla="*/ 3978365 w 5323222"/>
              <a:gd name="connsiteY291" fmla="*/ 4975349 h 6132967"/>
              <a:gd name="connsiteX292" fmla="*/ 3982536 w 5323222"/>
              <a:gd name="connsiteY292" fmla="*/ 4968177 h 6132967"/>
              <a:gd name="connsiteX293" fmla="*/ 3986372 w 5323222"/>
              <a:gd name="connsiteY293" fmla="*/ 4960838 h 6132967"/>
              <a:gd name="connsiteX294" fmla="*/ 3990209 w 5323222"/>
              <a:gd name="connsiteY294" fmla="*/ 4953498 h 6132967"/>
              <a:gd name="connsiteX295" fmla="*/ 3993712 w 5323222"/>
              <a:gd name="connsiteY295" fmla="*/ 4946158 h 6132967"/>
              <a:gd name="connsiteX296" fmla="*/ 3997381 w 5323222"/>
              <a:gd name="connsiteY296" fmla="*/ 4938819 h 6132967"/>
              <a:gd name="connsiteX297" fmla="*/ 4000718 w 5323222"/>
              <a:gd name="connsiteY297" fmla="*/ 4931312 h 6132967"/>
              <a:gd name="connsiteX298" fmla="*/ 4003887 w 5323222"/>
              <a:gd name="connsiteY298" fmla="*/ 4923972 h 6132967"/>
              <a:gd name="connsiteX299" fmla="*/ 4007056 w 5323222"/>
              <a:gd name="connsiteY299" fmla="*/ 4916466 h 6132967"/>
              <a:gd name="connsiteX300" fmla="*/ 4010059 w 5323222"/>
              <a:gd name="connsiteY300" fmla="*/ 4909127 h 6132967"/>
              <a:gd name="connsiteX301" fmla="*/ 4012895 w 5323222"/>
              <a:gd name="connsiteY301" fmla="*/ 4901620 h 6132967"/>
              <a:gd name="connsiteX302" fmla="*/ 4015564 w 5323222"/>
              <a:gd name="connsiteY302" fmla="*/ 4894115 h 6132967"/>
              <a:gd name="connsiteX303" fmla="*/ 4018065 w 5323222"/>
              <a:gd name="connsiteY303" fmla="*/ 4886608 h 6132967"/>
              <a:gd name="connsiteX304" fmla="*/ 4020734 w 5323222"/>
              <a:gd name="connsiteY304" fmla="*/ 4878934 h 6132967"/>
              <a:gd name="connsiteX305" fmla="*/ 4022903 w 5323222"/>
              <a:gd name="connsiteY305" fmla="*/ 4871428 h 6132967"/>
              <a:gd name="connsiteX306" fmla="*/ 4025072 w 5323222"/>
              <a:gd name="connsiteY306" fmla="*/ 4863922 h 6132967"/>
              <a:gd name="connsiteX307" fmla="*/ 4027073 w 5323222"/>
              <a:gd name="connsiteY307" fmla="*/ 4856249 h 6132967"/>
              <a:gd name="connsiteX308" fmla="*/ 4029075 w 5323222"/>
              <a:gd name="connsiteY308" fmla="*/ 4848576 h 6132967"/>
              <a:gd name="connsiteX309" fmla="*/ 4030909 w 5323222"/>
              <a:gd name="connsiteY309" fmla="*/ 4841070 h 6132967"/>
              <a:gd name="connsiteX310" fmla="*/ 4032411 w 5323222"/>
              <a:gd name="connsiteY310" fmla="*/ 4833397 h 6132967"/>
              <a:gd name="connsiteX311" fmla="*/ 4033912 w 5323222"/>
              <a:gd name="connsiteY311" fmla="*/ 4825724 h 6132967"/>
              <a:gd name="connsiteX312" fmla="*/ 4035247 w 5323222"/>
              <a:gd name="connsiteY312" fmla="*/ 4818217 h 6132967"/>
              <a:gd name="connsiteX313" fmla="*/ 4036414 w 5323222"/>
              <a:gd name="connsiteY313" fmla="*/ 4810544 h 6132967"/>
              <a:gd name="connsiteX314" fmla="*/ 4037582 w 5323222"/>
              <a:gd name="connsiteY314" fmla="*/ 4802871 h 6132967"/>
              <a:gd name="connsiteX315" fmla="*/ 4038416 w 5323222"/>
              <a:gd name="connsiteY315" fmla="*/ 4795365 h 6132967"/>
              <a:gd name="connsiteX316" fmla="*/ 4039250 w 5323222"/>
              <a:gd name="connsiteY316" fmla="*/ 4787691 h 6132967"/>
              <a:gd name="connsiteX317" fmla="*/ 4039917 w 5323222"/>
              <a:gd name="connsiteY317" fmla="*/ 4780185 h 6132967"/>
              <a:gd name="connsiteX318" fmla="*/ 4040251 w 5323222"/>
              <a:gd name="connsiteY318" fmla="*/ 4772512 h 6132967"/>
              <a:gd name="connsiteX319" fmla="*/ 4040584 w 5323222"/>
              <a:gd name="connsiteY319" fmla="*/ 4764839 h 6132967"/>
              <a:gd name="connsiteX320" fmla="*/ 4040918 w 5323222"/>
              <a:gd name="connsiteY320" fmla="*/ 4757165 h 6132967"/>
              <a:gd name="connsiteX321" fmla="*/ 4040918 w 5323222"/>
              <a:gd name="connsiteY321" fmla="*/ 4749660 h 6132967"/>
              <a:gd name="connsiteX322" fmla="*/ 4040751 w 5323222"/>
              <a:gd name="connsiteY322" fmla="*/ 4741986 h 6132967"/>
              <a:gd name="connsiteX323" fmla="*/ 4040584 w 5323222"/>
              <a:gd name="connsiteY323" fmla="*/ 4734480 h 6132967"/>
              <a:gd name="connsiteX324" fmla="*/ 4040251 w 5323222"/>
              <a:gd name="connsiteY324" fmla="*/ 4726807 h 6132967"/>
              <a:gd name="connsiteX325" fmla="*/ 4039750 w 5323222"/>
              <a:gd name="connsiteY325" fmla="*/ 4719300 h 6132967"/>
              <a:gd name="connsiteX326" fmla="*/ 4039083 w 5323222"/>
              <a:gd name="connsiteY326" fmla="*/ 4711628 h 6132967"/>
              <a:gd name="connsiteX327" fmla="*/ 4038249 w 5323222"/>
              <a:gd name="connsiteY327" fmla="*/ 4704122 h 6132967"/>
              <a:gd name="connsiteX328" fmla="*/ 4035914 w 5323222"/>
              <a:gd name="connsiteY328" fmla="*/ 4689442 h 6132967"/>
              <a:gd name="connsiteX329" fmla="*/ 4033412 w 5323222"/>
              <a:gd name="connsiteY329" fmla="*/ 4674597 h 6132967"/>
              <a:gd name="connsiteX330" fmla="*/ 4030242 w 5323222"/>
              <a:gd name="connsiteY330" fmla="*/ 4659918 h 6132967"/>
              <a:gd name="connsiteX331" fmla="*/ 4026406 w 5323222"/>
              <a:gd name="connsiteY331" fmla="*/ 4645238 h 6132967"/>
              <a:gd name="connsiteX332" fmla="*/ 4022236 w 5323222"/>
              <a:gd name="connsiteY332" fmla="*/ 4630893 h 6132967"/>
              <a:gd name="connsiteX333" fmla="*/ 4017398 w 5323222"/>
              <a:gd name="connsiteY333" fmla="*/ 4616714 h 6132967"/>
              <a:gd name="connsiteX334" fmla="*/ 4012060 w 5323222"/>
              <a:gd name="connsiteY334" fmla="*/ 4602535 h 6132967"/>
              <a:gd name="connsiteX335" fmla="*/ 4006222 w 5323222"/>
              <a:gd name="connsiteY335" fmla="*/ 4588524 h 6132967"/>
              <a:gd name="connsiteX336" fmla="*/ 3999717 w 5323222"/>
              <a:gd name="connsiteY336" fmla="*/ 4574679 h 6132967"/>
              <a:gd name="connsiteX337" fmla="*/ 3992878 w 5323222"/>
              <a:gd name="connsiteY337" fmla="*/ 4561001 h 6132967"/>
              <a:gd name="connsiteX338" fmla="*/ 3985371 w 5323222"/>
              <a:gd name="connsiteY338" fmla="*/ 4547489 h 6132967"/>
              <a:gd name="connsiteX339" fmla="*/ 3977365 w 5323222"/>
              <a:gd name="connsiteY339" fmla="*/ 4534145 h 6132967"/>
              <a:gd name="connsiteX340" fmla="*/ 3968858 w 5323222"/>
              <a:gd name="connsiteY340" fmla="*/ 4521134 h 6132967"/>
              <a:gd name="connsiteX341" fmla="*/ 3959850 w 5323222"/>
              <a:gd name="connsiteY341" fmla="*/ 4508123 h 6132967"/>
              <a:gd name="connsiteX342" fmla="*/ 3950342 w 5323222"/>
              <a:gd name="connsiteY342" fmla="*/ 4495446 h 6132967"/>
              <a:gd name="connsiteX343" fmla="*/ 3940333 w 5323222"/>
              <a:gd name="connsiteY343" fmla="*/ 4482935 h 6132967"/>
              <a:gd name="connsiteX344" fmla="*/ 3929658 w 5323222"/>
              <a:gd name="connsiteY344" fmla="*/ 4470592 h 6132967"/>
              <a:gd name="connsiteX345" fmla="*/ 3918648 w 5323222"/>
              <a:gd name="connsiteY345" fmla="*/ 4458581 h 6132967"/>
              <a:gd name="connsiteX346" fmla="*/ 3907139 w 5323222"/>
              <a:gd name="connsiteY346" fmla="*/ 4446737 h 6132967"/>
              <a:gd name="connsiteX347" fmla="*/ 3894962 w 5323222"/>
              <a:gd name="connsiteY347" fmla="*/ 4435061 h 6132967"/>
              <a:gd name="connsiteX348" fmla="*/ 3882452 w 5323222"/>
              <a:gd name="connsiteY348" fmla="*/ 4423718 h 6132967"/>
              <a:gd name="connsiteX349" fmla="*/ 3869441 w 5323222"/>
              <a:gd name="connsiteY349" fmla="*/ 4412709 h 6132967"/>
              <a:gd name="connsiteX350" fmla="*/ 3855763 w 5323222"/>
              <a:gd name="connsiteY350" fmla="*/ 4401700 h 6132967"/>
              <a:gd name="connsiteX351" fmla="*/ 3841917 w 5323222"/>
              <a:gd name="connsiteY351" fmla="*/ 4391191 h 6132967"/>
              <a:gd name="connsiteX352" fmla="*/ 3827405 w 5323222"/>
              <a:gd name="connsiteY352" fmla="*/ 4380849 h 6132967"/>
              <a:gd name="connsiteX353" fmla="*/ 3812392 w 5323222"/>
              <a:gd name="connsiteY353" fmla="*/ 4370674 h 6132967"/>
              <a:gd name="connsiteX354" fmla="*/ 3796880 w 5323222"/>
              <a:gd name="connsiteY354" fmla="*/ 4360999 h 6132967"/>
              <a:gd name="connsiteX355" fmla="*/ 3780866 w 5323222"/>
              <a:gd name="connsiteY355" fmla="*/ 4351492 h 6132967"/>
              <a:gd name="connsiteX356" fmla="*/ 3764519 w 5323222"/>
              <a:gd name="connsiteY356" fmla="*/ 4342317 h 6132967"/>
              <a:gd name="connsiteX357" fmla="*/ 3747671 w 5323222"/>
              <a:gd name="connsiteY357" fmla="*/ 4333476 h 6132967"/>
              <a:gd name="connsiteX358" fmla="*/ 3730324 w 5323222"/>
              <a:gd name="connsiteY358" fmla="*/ 4324969 h 6132967"/>
              <a:gd name="connsiteX359" fmla="*/ 3712642 w 5323222"/>
              <a:gd name="connsiteY359" fmla="*/ 4316629 h 6132967"/>
              <a:gd name="connsiteX360" fmla="*/ 3686620 w 5323222"/>
              <a:gd name="connsiteY360" fmla="*/ 4304953 h 6132967"/>
              <a:gd name="connsiteX361" fmla="*/ 3660432 w 5323222"/>
              <a:gd name="connsiteY361" fmla="*/ 4293276 h 6132967"/>
              <a:gd name="connsiteX362" fmla="*/ 3634410 w 5323222"/>
              <a:gd name="connsiteY362" fmla="*/ 4281432 h 6132967"/>
              <a:gd name="connsiteX363" fmla="*/ 3608555 w 5323222"/>
              <a:gd name="connsiteY363" fmla="*/ 4269756 h 6132967"/>
              <a:gd name="connsiteX364" fmla="*/ 3582699 w 5323222"/>
              <a:gd name="connsiteY364" fmla="*/ 4257746 h 6132967"/>
              <a:gd name="connsiteX365" fmla="*/ 3556844 w 5323222"/>
              <a:gd name="connsiteY365" fmla="*/ 4245736 h 6132967"/>
              <a:gd name="connsiteX366" fmla="*/ 3530990 w 5323222"/>
              <a:gd name="connsiteY366" fmla="*/ 4233559 h 6132967"/>
              <a:gd name="connsiteX367" fmla="*/ 3524478 w 5323222"/>
              <a:gd name="connsiteY367" fmla="*/ 4230452 h 6132967"/>
              <a:gd name="connsiteX368" fmla="*/ 3538445 w 5323222"/>
              <a:gd name="connsiteY368" fmla="*/ 4229146 h 6132967"/>
              <a:gd name="connsiteX369" fmla="*/ 3563280 w 5323222"/>
              <a:gd name="connsiteY369" fmla="*/ 4226491 h 6132967"/>
              <a:gd name="connsiteX370" fmla="*/ 3588063 w 5323222"/>
              <a:gd name="connsiteY370" fmla="*/ 4223534 h 6132967"/>
              <a:gd name="connsiteX371" fmla="*/ 3612847 w 5323222"/>
              <a:gd name="connsiteY371" fmla="*/ 4220575 h 6132967"/>
              <a:gd name="connsiteX372" fmla="*/ 3637631 w 5323222"/>
              <a:gd name="connsiteY372" fmla="*/ 4217617 h 6132967"/>
              <a:gd name="connsiteX373" fmla="*/ 3672376 w 5323222"/>
              <a:gd name="connsiteY373" fmla="*/ 4212656 h 6132967"/>
              <a:gd name="connsiteX374" fmla="*/ 3707373 w 5323222"/>
              <a:gd name="connsiteY374" fmla="*/ 4207340 h 6132967"/>
              <a:gd name="connsiteX375" fmla="*/ 3742874 w 5323222"/>
              <a:gd name="connsiteY375" fmla="*/ 4201315 h 6132967"/>
              <a:gd name="connsiteX376" fmla="*/ 3778272 w 5323222"/>
              <a:gd name="connsiteY376" fmla="*/ 4194682 h 6132967"/>
              <a:gd name="connsiteX377" fmla="*/ 3814174 w 5323222"/>
              <a:gd name="connsiteY377" fmla="*/ 4187340 h 6132967"/>
              <a:gd name="connsiteX378" fmla="*/ 3850277 w 5323222"/>
              <a:gd name="connsiteY378" fmla="*/ 4179339 h 6132967"/>
              <a:gd name="connsiteX379" fmla="*/ 3886934 w 5323222"/>
              <a:gd name="connsiteY379" fmla="*/ 4170932 h 6132967"/>
              <a:gd name="connsiteX380" fmla="*/ 3923082 w 5323222"/>
              <a:gd name="connsiteY380" fmla="*/ 4161362 h 6132967"/>
              <a:gd name="connsiteX381" fmla="*/ 3959837 w 5323222"/>
              <a:gd name="connsiteY381" fmla="*/ 4151691 h 6132967"/>
              <a:gd name="connsiteX382" fmla="*/ 3996489 w 5323222"/>
              <a:gd name="connsiteY382" fmla="*/ 4141411 h 6132967"/>
              <a:gd name="connsiteX383" fmla="*/ 4033696 w 5323222"/>
              <a:gd name="connsiteY383" fmla="*/ 4130725 h 6132967"/>
              <a:gd name="connsiteX384" fmla="*/ 4070394 w 5323222"/>
              <a:gd name="connsiteY384" fmla="*/ 4118876 h 6132967"/>
              <a:gd name="connsiteX385" fmla="*/ 4107395 w 5323222"/>
              <a:gd name="connsiteY385" fmla="*/ 4106977 h 6132967"/>
              <a:gd name="connsiteX386" fmla="*/ 4144545 w 5323222"/>
              <a:gd name="connsiteY386" fmla="*/ 4094117 h 6132967"/>
              <a:gd name="connsiteX387" fmla="*/ 4181341 w 5323222"/>
              <a:gd name="connsiteY387" fmla="*/ 4081002 h 6132967"/>
              <a:gd name="connsiteX388" fmla="*/ 4218641 w 5323222"/>
              <a:gd name="connsiteY388" fmla="*/ 4067180 h 6132967"/>
              <a:gd name="connsiteX389" fmla="*/ 4255230 w 5323222"/>
              <a:gd name="connsiteY389" fmla="*/ 4052853 h 6132967"/>
              <a:gd name="connsiteX390" fmla="*/ 4292019 w 5323222"/>
              <a:gd name="connsiteY390" fmla="*/ 4037867 h 6132967"/>
              <a:gd name="connsiteX391" fmla="*/ 4328706 w 5323222"/>
              <a:gd name="connsiteY391" fmla="*/ 4022276 h 6132967"/>
              <a:gd name="connsiteX392" fmla="*/ 4365341 w 5323222"/>
              <a:gd name="connsiteY392" fmla="*/ 4006380 h 6132967"/>
              <a:gd name="connsiteX393" fmla="*/ 4401822 w 5323222"/>
              <a:gd name="connsiteY393" fmla="*/ 3989574 h 6132967"/>
              <a:gd name="connsiteX394" fmla="*/ 4437696 w 5323222"/>
              <a:gd name="connsiteY394" fmla="*/ 3972871 h 6132967"/>
              <a:gd name="connsiteX395" fmla="*/ 4474022 w 5323222"/>
              <a:gd name="connsiteY395" fmla="*/ 3955156 h 6132967"/>
              <a:gd name="connsiteX396" fmla="*/ 4509335 w 5323222"/>
              <a:gd name="connsiteY396" fmla="*/ 3936986 h 6132967"/>
              <a:gd name="connsiteX397" fmla="*/ 4544849 w 5323222"/>
              <a:gd name="connsiteY397" fmla="*/ 3918160 h 6132967"/>
              <a:gd name="connsiteX398" fmla="*/ 4580059 w 5323222"/>
              <a:gd name="connsiteY398" fmla="*/ 3899385 h 6132967"/>
              <a:gd name="connsiteX399" fmla="*/ 4614811 w 5323222"/>
              <a:gd name="connsiteY399" fmla="*/ 3879751 h 6132967"/>
              <a:gd name="connsiteX400" fmla="*/ 4649156 w 5323222"/>
              <a:gd name="connsiteY400" fmla="*/ 3859562 h 6132967"/>
              <a:gd name="connsiteX401" fmla="*/ 4683399 w 5323222"/>
              <a:gd name="connsiteY401" fmla="*/ 3838765 h 6132967"/>
              <a:gd name="connsiteX402" fmla="*/ 4716982 w 5323222"/>
              <a:gd name="connsiteY402" fmla="*/ 3817768 h 6132967"/>
              <a:gd name="connsiteX403" fmla="*/ 4750161 w 5323222"/>
              <a:gd name="connsiteY403" fmla="*/ 3796216 h 6132967"/>
              <a:gd name="connsiteX404" fmla="*/ 4782932 w 5323222"/>
              <a:gd name="connsiteY404" fmla="*/ 3774109 h 6132967"/>
              <a:gd name="connsiteX405" fmla="*/ 4798230 w 5323222"/>
              <a:gd name="connsiteY405" fmla="*/ 3763083 h 6132967"/>
              <a:gd name="connsiteX406" fmla="*/ 4813579 w 5323222"/>
              <a:gd name="connsiteY406" fmla="*/ 3752362 h 6132967"/>
              <a:gd name="connsiteX407" fmla="*/ 4828522 w 5323222"/>
              <a:gd name="connsiteY407" fmla="*/ 3741085 h 6132967"/>
              <a:gd name="connsiteX408" fmla="*/ 4843466 w 5323222"/>
              <a:gd name="connsiteY408" fmla="*/ 3729808 h 6132967"/>
              <a:gd name="connsiteX409" fmla="*/ 4858105 w 5323222"/>
              <a:gd name="connsiteY409" fmla="*/ 3718582 h 6132967"/>
              <a:gd name="connsiteX410" fmla="*/ 4872693 w 5323222"/>
              <a:gd name="connsiteY410" fmla="*/ 3707053 h 6132967"/>
              <a:gd name="connsiteX411" fmla="*/ 4886674 w 5323222"/>
              <a:gd name="connsiteY411" fmla="*/ 3695627 h 6132967"/>
              <a:gd name="connsiteX412" fmla="*/ 4900856 w 5323222"/>
              <a:gd name="connsiteY412" fmla="*/ 3683542 h 6132967"/>
              <a:gd name="connsiteX413" fmla="*/ 4914734 w 5323222"/>
              <a:gd name="connsiteY413" fmla="*/ 3671510 h 6132967"/>
              <a:gd name="connsiteX414" fmla="*/ 4928360 w 5323222"/>
              <a:gd name="connsiteY414" fmla="*/ 3659832 h 6132967"/>
              <a:gd name="connsiteX415" fmla="*/ 4941884 w 5323222"/>
              <a:gd name="connsiteY415" fmla="*/ 3647548 h 6132967"/>
              <a:gd name="connsiteX416" fmla="*/ 4955052 w 5323222"/>
              <a:gd name="connsiteY416" fmla="*/ 3635011 h 6132967"/>
              <a:gd name="connsiteX417" fmla="*/ 4967969 w 5323222"/>
              <a:gd name="connsiteY417" fmla="*/ 3622829 h 6132967"/>
              <a:gd name="connsiteX418" fmla="*/ 4980833 w 5323222"/>
              <a:gd name="connsiteY418" fmla="*/ 3610343 h 6132967"/>
              <a:gd name="connsiteX419" fmla="*/ 4993343 w 5323222"/>
              <a:gd name="connsiteY419" fmla="*/ 3597607 h 6132967"/>
              <a:gd name="connsiteX420" fmla="*/ 5005853 w 5323222"/>
              <a:gd name="connsiteY420" fmla="*/ 3584870 h 6132967"/>
              <a:gd name="connsiteX421" fmla="*/ 5018060 w 5323222"/>
              <a:gd name="connsiteY421" fmla="*/ 3572184 h 6132967"/>
              <a:gd name="connsiteX422" fmla="*/ 5030164 w 5323222"/>
              <a:gd name="connsiteY422" fmla="*/ 3558892 h 6132967"/>
              <a:gd name="connsiteX423" fmla="*/ 5042066 w 5323222"/>
              <a:gd name="connsiteY423" fmla="*/ 3546257 h 6132967"/>
              <a:gd name="connsiteX424" fmla="*/ 5053564 w 5323222"/>
              <a:gd name="connsiteY424" fmla="*/ 3533068 h 6132967"/>
              <a:gd name="connsiteX425" fmla="*/ 5064757 w 5323222"/>
              <a:gd name="connsiteY425" fmla="*/ 3519930 h 6132967"/>
              <a:gd name="connsiteX426" fmla="*/ 5075898 w 5323222"/>
              <a:gd name="connsiteY426" fmla="*/ 3506489 h 6132967"/>
              <a:gd name="connsiteX427" fmla="*/ 5086789 w 5323222"/>
              <a:gd name="connsiteY427" fmla="*/ 3493402 h 6132967"/>
              <a:gd name="connsiteX428" fmla="*/ 5097626 w 5323222"/>
              <a:gd name="connsiteY428" fmla="*/ 3480012 h 6132967"/>
              <a:gd name="connsiteX429" fmla="*/ 5108111 w 5323222"/>
              <a:gd name="connsiteY429" fmla="*/ 3466370 h 6132967"/>
              <a:gd name="connsiteX430" fmla="*/ 5118342 w 5323222"/>
              <a:gd name="connsiteY430" fmla="*/ 3453084 h 6132967"/>
              <a:gd name="connsiteX431" fmla="*/ 5128218 w 5323222"/>
              <a:gd name="connsiteY431" fmla="*/ 3439546 h 6132967"/>
              <a:gd name="connsiteX432" fmla="*/ 5138095 w 5323222"/>
              <a:gd name="connsiteY432" fmla="*/ 3426006 h 6132967"/>
              <a:gd name="connsiteX433" fmla="*/ 5147616 w 5323222"/>
              <a:gd name="connsiteY433" fmla="*/ 3412216 h 6132967"/>
              <a:gd name="connsiteX434" fmla="*/ 5157139 w 5323222"/>
              <a:gd name="connsiteY434" fmla="*/ 3398424 h 6132967"/>
              <a:gd name="connsiteX435" fmla="*/ 5166356 w 5323222"/>
              <a:gd name="connsiteY435" fmla="*/ 3384685 h 6132967"/>
              <a:gd name="connsiteX436" fmla="*/ 5175020 w 5323222"/>
              <a:gd name="connsiteY436" fmla="*/ 3371352 h 6132967"/>
              <a:gd name="connsiteX437" fmla="*/ 5183934 w 5323222"/>
              <a:gd name="connsiteY437" fmla="*/ 3357664 h 6132967"/>
              <a:gd name="connsiteX438" fmla="*/ 5192241 w 5323222"/>
              <a:gd name="connsiteY438" fmla="*/ 3344080 h 6132967"/>
              <a:gd name="connsiteX439" fmla="*/ 5199892 w 5323222"/>
              <a:gd name="connsiteY439" fmla="*/ 3330294 h 6132967"/>
              <a:gd name="connsiteX440" fmla="*/ 5207793 w 5323222"/>
              <a:gd name="connsiteY440" fmla="*/ 3316155 h 6132967"/>
              <a:gd name="connsiteX441" fmla="*/ 5215494 w 5323222"/>
              <a:gd name="connsiteY441" fmla="*/ 3302673 h 6132967"/>
              <a:gd name="connsiteX442" fmla="*/ 5222485 w 5323222"/>
              <a:gd name="connsiteY442" fmla="*/ 3288687 h 6132967"/>
              <a:gd name="connsiteX443" fmla="*/ 5229780 w 5323222"/>
              <a:gd name="connsiteY443" fmla="*/ 3274651 h 6132967"/>
              <a:gd name="connsiteX444" fmla="*/ 5236720 w 5323222"/>
              <a:gd name="connsiteY444" fmla="*/ 3260361 h 6132967"/>
              <a:gd name="connsiteX445" fmla="*/ 5243052 w 5323222"/>
              <a:gd name="connsiteY445" fmla="*/ 3246175 h 6132967"/>
              <a:gd name="connsiteX446" fmla="*/ 5249385 w 5323222"/>
              <a:gd name="connsiteY446" fmla="*/ 3231990 h 6132967"/>
              <a:gd name="connsiteX447" fmla="*/ 5255163 w 5323222"/>
              <a:gd name="connsiteY447" fmla="*/ 3218210 h 6132967"/>
              <a:gd name="connsiteX448" fmla="*/ 5261141 w 5323222"/>
              <a:gd name="connsiteY448" fmla="*/ 3203772 h 6132967"/>
              <a:gd name="connsiteX449" fmla="*/ 5266511 w 5323222"/>
              <a:gd name="connsiteY449" fmla="*/ 3189436 h 6132967"/>
              <a:gd name="connsiteX450" fmla="*/ 5271831 w 5323222"/>
              <a:gd name="connsiteY450" fmla="*/ 3174799 h 6132967"/>
              <a:gd name="connsiteX451" fmla="*/ 5276596 w 5323222"/>
              <a:gd name="connsiteY451" fmla="*/ 3160567 h 6132967"/>
              <a:gd name="connsiteX452" fmla="*/ 5281612 w 5323222"/>
              <a:gd name="connsiteY452" fmla="*/ 3145980 h 6132967"/>
              <a:gd name="connsiteX453" fmla="*/ 5285717 w 5323222"/>
              <a:gd name="connsiteY453" fmla="*/ 3131547 h 6132967"/>
              <a:gd name="connsiteX454" fmla="*/ 5290127 w 5323222"/>
              <a:gd name="connsiteY454" fmla="*/ 3117064 h 6132967"/>
              <a:gd name="connsiteX455" fmla="*/ 5294182 w 5323222"/>
              <a:gd name="connsiteY455" fmla="*/ 3102329 h 6132967"/>
              <a:gd name="connsiteX456" fmla="*/ 5297984 w 5323222"/>
              <a:gd name="connsiteY456" fmla="*/ 3087946 h 6132967"/>
              <a:gd name="connsiteX457" fmla="*/ 5301483 w 5323222"/>
              <a:gd name="connsiteY457" fmla="*/ 3073618 h 6132967"/>
              <a:gd name="connsiteX458" fmla="*/ 5304627 w 5323222"/>
              <a:gd name="connsiteY458" fmla="*/ 3059037 h 6132967"/>
              <a:gd name="connsiteX459" fmla="*/ 5307719 w 5323222"/>
              <a:gd name="connsiteY459" fmla="*/ 3044152 h 6132967"/>
              <a:gd name="connsiteX460" fmla="*/ 5310257 w 5323222"/>
              <a:gd name="connsiteY460" fmla="*/ 3029673 h 6132967"/>
              <a:gd name="connsiteX461" fmla="*/ 5312794 w 5323222"/>
              <a:gd name="connsiteY461" fmla="*/ 3015195 h 6132967"/>
              <a:gd name="connsiteX462" fmla="*/ 5314976 w 5323222"/>
              <a:gd name="connsiteY462" fmla="*/ 3000465 h 6132967"/>
              <a:gd name="connsiteX463" fmla="*/ 5316855 w 5323222"/>
              <a:gd name="connsiteY463" fmla="*/ 2985786 h 6132967"/>
              <a:gd name="connsiteX464" fmla="*/ 5318734 w 5323222"/>
              <a:gd name="connsiteY464" fmla="*/ 2971108 h 6132967"/>
              <a:gd name="connsiteX465" fmla="*/ 5320057 w 5323222"/>
              <a:gd name="connsiteY465" fmla="*/ 2956835 h 6132967"/>
              <a:gd name="connsiteX466" fmla="*/ 5321633 w 5323222"/>
              <a:gd name="connsiteY466" fmla="*/ 2942209 h 6132967"/>
              <a:gd name="connsiteX467" fmla="*/ 5322550 w 5323222"/>
              <a:gd name="connsiteY467" fmla="*/ 2927381 h 6132967"/>
              <a:gd name="connsiteX468" fmla="*/ 5323216 w 5323222"/>
              <a:gd name="connsiteY468" fmla="*/ 2912909 h 6132967"/>
              <a:gd name="connsiteX469" fmla="*/ 5323222 w 5323222"/>
              <a:gd name="connsiteY469" fmla="*/ 2898235 h 6132967"/>
              <a:gd name="connsiteX470" fmla="*/ 5322673 w 5323222"/>
              <a:gd name="connsiteY470" fmla="*/ 2883968 h 6132967"/>
              <a:gd name="connsiteX471" fmla="*/ 5322377 w 5323222"/>
              <a:gd name="connsiteY471" fmla="*/ 2869348 h 6132967"/>
              <a:gd name="connsiteX472" fmla="*/ 5321880 w 5323222"/>
              <a:gd name="connsiteY472" fmla="*/ 2855383 h 6132967"/>
              <a:gd name="connsiteX473" fmla="*/ 5320725 w 5323222"/>
              <a:gd name="connsiteY473" fmla="*/ 2841220 h 6132967"/>
              <a:gd name="connsiteX474" fmla="*/ 5319266 w 5323222"/>
              <a:gd name="connsiteY474" fmla="*/ 2827108 h 6132967"/>
              <a:gd name="connsiteX475" fmla="*/ 5317807 w 5323222"/>
              <a:gd name="connsiteY475" fmla="*/ 2812995 h 6132967"/>
              <a:gd name="connsiteX476" fmla="*/ 5316096 w 5323222"/>
              <a:gd name="connsiteY476" fmla="*/ 2799238 h 6132967"/>
              <a:gd name="connsiteX477" fmla="*/ 5314334 w 5323222"/>
              <a:gd name="connsiteY477" fmla="*/ 2785178 h 6132967"/>
              <a:gd name="connsiteX478" fmla="*/ 5312016 w 5323222"/>
              <a:gd name="connsiteY478" fmla="*/ 2771523 h 6132967"/>
              <a:gd name="connsiteX479" fmla="*/ 5309750 w 5323222"/>
              <a:gd name="connsiteY479" fmla="*/ 2758172 h 6132967"/>
              <a:gd name="connsiteX480" fmla="*/ 5307130 w 5323222"/>
              <a:gd name="connsiteY480" fmla="*/ 2744570 h 6132967"/>
              <a:gd name="connsiteX481" fmla="*/ 5304256 w 5323222"/>
              <a:gd name="connsiteY481" fmla="*/ 2731322 h 6132967"/>
              <a:gd name="connsiteX482" fmla="*/ 5301028 w 5323222"/>
              <a:gd name="connsiteY482" fmla="*/ 2717822 h 6132967"/>
              <a:gd name="connsiteX483" fmla="*/ 5297904 w 5323222"/>
              <a:gd name="connsiteY483" fmla="*/ 2704930 h 6132967"/>
              <a:gd name="connsiteX484" fmla="*/ 5294475 w 5323222"/>
              <a:gd name="connsiteY484" fmla="*/ 2692089 h 6132967"/>
              <a:gd name="connsiteX485" fmla="*/ 5290743 w 5323222"/>
              <a:gd name="connsiteY485" fmla="*/ 2679298 h 6132967"/>
              <a:gd name="connsiteX486" fmla="*/ 5287012 w 5323222"/>
              <a:gd name="connsiteY486" fmla="*/ 2666509 h 6132967"/>
              <a:gd name="connsiteX487" fmla="*/ 5282673 w 5323222"/>
              <a:gd name="connsiteY487" fmla="*/ 2653822 h 6132967"/>
              <a:gd name="connsiteX488" fmla="*/ 5278334 w 5323222"/>
              <a:gd name="connsiteY488" fmla="*/ 2641134 h 6132967"/>
              <a:gd name="connsiteX489" fmla="*/ 5273744 w 5323222"/>
              <a:gd name="connsiteY489" fmla="*/ 2628803 h 6132967"/>
              <a:gd name="connsiteX490" fmla="*/ 5269154 w 5323222"/>
              <a:gd name="connsiteY490" fmla="*/ 2616470 h 6132967"/>
              <a:gd name="connsiteX491" fmla="*/ 5264311 w 5323222"/>
              <a:gd name="connsiteY491" fmla="*/ 2604494 h 6132967"/>
              <a:gd name="connsiteX492" fmla="*/ 5259417 w 5323222"/>
              <a:gd name="connsiteY492" fmla="*/ 2592214 h 6132967"/>
              <a:gd name="connsiteX493" fmla="*/ 5253665 w 5323222"/>
              <a:gd name="connsiteY493" fmla="*/ 2580391 h 6132967"/>
              <a:gd name="connsiteX494" fmla="*/ 5248215 w 5323222"/>
              <a:gd name="connsiteY494" fmla="*/ 2568518 h 6132967"/>
              <a:gd name="connsiteX495" fmla="*/ 5242818 w 5323222"/>
              <a:gd name="connsiteY495" fmla="*/ 2556947 h 6132967"/>
              <a:gd name="connsiteX496" fmla="*/ 5237065 w 5323222"/>
              <a:gd name="connsiteY496" fmla="*/ 2545124 h 6132967"/>
              <a:gd name="connsiteX497" fmla="*/ 5230809 w 5323222"/>
              <a:gd name="connsiteY497" fmla="*/ 2534012 h 6132967"/>
              <a:gd name="connsiteX498" fmla="*/ 5224551 w 5323222"/>
              <a:gd name="connsiteY498" fmla="*/ 2522899 h 6132967"/>
              <a:gd name="connsiteX499" fmla="*/ 5218244 w 5323222"/>
              <a:gd name="connsiteY499" fmla="*/ 2511483 h 6132967"/>
              <a:gd name="connsiteX500" fmla="*/ 5211380 w 5323222"/>
              <a:gd name="connsiteY500" fmla="*/ 2500474 h 6132967"/>
              <a:gd name="connsiteX501" fmla="*/ 5204820 w 5323222"/>
              <a:gd name="connsiteY501" fmla="*/ 2489412 h 6132967"/>
              <a:gd name="connsiteX502" fmla="*/ 5198060 w 5323222"/>
              <a:gd name="connsiteY502" fmla="*/ 2479010 h 6132967"/>
              <a:gd name="connsiteX503" fmla="*/ 5190944 w 5323222"/>
              <a:gd name="connsiteY503" fmla="*/ 2468354 h 6132967"/>
              <a:gd name="connsiteX504" fmla="*/ 5183577 w 5323222"/>
              <a:gd name="connsiteY504" fmla="*/ 2458055 h 6132967"/>
              <a:gd name="connsiteX505" fmla="*/ 5176514 w 5323222"/>
              <a:gd name="connsiteY505" fmla="*/ 2447704 h 6132967"/>
              <a:gd name="connsiteX506" fmla="*/ 5168591 w 5323222"/>
              <a:gd name="connsiteY506" fmla="*/ 2437810 h 6132967"/>
              <a:gd name="connsiteX507" fmla="*/ 5160971 w 5323222"/>
              <a:gd name="connsiteY507" fmla="*/ 2427866 h 6132967"/>
              <a:gd name="connsiteX508" fmla="*/ 5153353 w 5323222"/>
              <a:gd name="connsiteY508" fmla="*/ 2417920 h 6132967"/>
              <a:gd name="connsiteX509" fmla="*/ 5145178 w 5323222"/>
              <a:gd name="connsiteY509" fmla="*/ 2408383 h 6132967"/>
              <a:gd name="connsiteX510" fmla="*/ 5137054 w 5323222"/>
              <a:gd name="connsiteY510" fmla="*/ 2399147 h 6132967"/>
              <a:gd name="connsiteX511" fmla="*/ 5128577 w 5323222"/>
              <a:gd name="connsiteY511" fmla="*/ 2389661 h 6132967"/>
              <a:gd name="connsiteX512" fmla="*/ 5120454 w 5323222"/>
              <a:gd name="connsiteY512" fmla="*/ 2380425 h 6132967"/>
              <a:gd name="connsiteX513" fmla="*/ 5111523 w 5323222"/>
              <a:gd name="connsiteY513" fmla="*/ 2371952 h 6132967"/>
              <a:gd name="connsiteX514" fmla="*/ 5103097 w 5323222"/>
              <a:gd name="connsiteY514" fmla="*/ 2362768 h 6132967"/>
              <a:gd name="connsiteX515" fmla="*/ 5093864 w 5323222"/>
              <a:gd name="connsiteY515" fmla="*/ 2354347 h 6132967"/>
              <a:gd name="connsiteX516" fmla="*/ 5085236 w 5323222"/>
              <a:gd name="connsiteY516" fmla="*/ 2345821 h 6132967"/>
              <a:gd name="connsiteX517" fmla="*/ 5075699 w 5323222"/>
              <a:gd name="connsiteY517" fmla="*/ 2337450 h 6132967"/>
              <a:gd name="connsiteX518" fmla="*/ 5066517 w 5323222"/>
              <a:gd name="connsiteY518" fmla="*/ 2329331 h 6132967"/>
              <a:gd name="connsiteX519" fmla="*/ 5057083 w 5323222"/>
              <a:gd name="connsiteY519" fmla="*/ 2321568 h 6132967"/>
              <a:gd name="connsiteX520" fmla="*/ 5047597 w 5323222"/>
              <a:gd name="connsiteY520" fmla="*/ 2313501 h 6132967"/>
              <a:gd name="connsiteX521" fmla="*/ 5037859 w 5323222"/>
              <a:gd name="connsiteY521" fmla="*/ 2305788 h 6132967"/>
              <a:gd name="connsiteX522" fmla="*/ 5028173 w 5323222"/>
              <a:gd name="connsiteY522" fmla="*/ 2298380 h 6132967"/>
              <a:gd name="connsiteX523" fmla="*/ 5018132 w 5323222"/>
              <a:gd name="connsiteY523" fmla="*/ 2290719 h 6132967"/>
              <a:gd name="connsiteX524" fmla="*/ 5008195 w 5323222"/>
              <a:gd name="connsiteY524" fmla="*/ 2283665 h 6132967"/>
              <a:gd name="connsiteX525" fmla="*/ 4998256 w 5323222"/>
              <a:gd name="connsiteY525" fmla="*/ 2276611 h 6132967"/>
              <a:gd name="connsiteX526" fmla="*/ 4987762 w 5323222"/>
              <a:gd name="connsiteY526" fmla="*/ 2269964 h 6132967"/>
              <a:gd name="connsiteX527" fmla="*/ 4977521 w 5323222"/>
              <a:gd name="connsiteY527" fmla="*/ 2262962 h 6132967"/>
              <a:gd name="connsiteX528" fmla="*/ 4967028 w 5323222"/>
              <a:gd name="connsiteY528" fmla="*/ 2256313 h 6132967"/>
              <a:gd name="connsiteX529" fmla="*/ 4956283 w 5323222"/>
              <a:gd name="connsiteY529" fmla="*/ 2250022 h 6132967"/>
              <a:gd name="connsiteX530" fmla="*/ 4945841 w 5323222"/>
              <a:gd name="connsiteY530" fmla="*/ 2243677 h 6132967"/>
              <a:gd name="connsiteX531" fmla="*/ 4934844 w 5323222"/>
              <a:gd name="connsiteY531" fmla="*/ 2237740 h 6132967"/>
              <a:gd name="connsiteX532" fmla="*/ 4924098 w 5323222"/>
              <a:gd name="connsiteY532" fmla="*/ 2231447 h 6132967"/>
              <a:gd name="connsiteX533" fmla="*/ 4902562 w 5323222"/>
              <a:gd name="connsiteY533" fmla="*/ 2220431 h 6132967"/>
              <a:gd name="connsiteX534" fmla="*/ 4880773 w 5323222"/>
              <a:gd name="connsiteY534" fmla="*/ 2209768 h 6132967"/>
              <a:gd name="connsiteX535" fmla="*/ 4858533 w 5323222"/>
              <a:gd name="connsiteY535" fmla="*/ 2200121 h 6132967"/>
              <a:gd name="connsiteX536" fmla="*/ 4835736 w 5323222"/>
              <a:gd name="connsiteY536" fmla="*/ 2190879 h 6132967"/>
              <a:gd name="connsiteX537" fmla="*/ 4813043 w 5323222"/>
              <a:gd name="connsiteY537" fmla="*/ 2182244 h 6132967"/>
              <a:gd name="connsiteX538" fmla="*/ 4789543 w 5323222"/>
              <a:gd name="connsiteY538" fmla="*/ 2174370 h 6132967"/>
              <a:gd name="connsiteX539" fmla="*/ 4765791 w 5323222"/>
              <a:gd name="connsiteY539" fmla="*/ 2166853 h 6132967"/>
              <a:gd name="connsiteX540" fmla="*/ 4741586 w 5323222"/>
              <a:gd name="connsiteY540" fmla="*/ 2160347 h 6132967"/>
              <a:gd name="connsiteX541" fmla="*/ 4717382 w 5323222"/>
              <a:gd name="connsiteY541" fmla="*/ 2153842 h 6132967"/>
              <a:gd name="connsiteX542" fmla="*/ 4692421 w 5323222"/>
              <a:gd name="connsiteY542" fmla="*/ 2148400 h 6132967"/>
              <a:gd name="connsiteX543" fmla="*/ 4667512 w 5323222"/>
              <a:gd name="connsiteY543" fmla="*/ 2143264 h 6132967"/>
              <a:gd name="connsiteX544" fmla="*/ 4641795 w 5323222"/>
              <a:gd name="connsiteY544" fmla="*/ 2138888 h 6132967"/>
              <a:gd name="connsiteX545" fmla="*/ 4615878 w 5323222"/>
              <a:gd name="connsiteY545" fmla="*/ 2135170 h 6132967"/>
              <a:gd name="connsiteX546" fmla="*/ 4589963 w 5323222"/>
              <a:gd name="connsiteY546" fmla="*/ 2131452 h 6132967"/>
              <a:gd name="connsiteX547" fmla="*/ 4563593 w 5323222"/>
              <a:gd name="connsiteY547" fmla="*/ 2128749 h 6132967"/>
              <a:gd name="connsiteX548" fmla="*/ 4536669 w 5323222"/>
              <a:gd name="connsiteY548" fmla="*/ 2126451 h 6132967"/>
              <a:gd name="connsiteX549" fmla="*/ 4509241 w 5323222"/>
              <a:gd name="connsiteY549" fmla="*/ 2124864 h 6132967"/>
              <a:gd name="connsiteX550" fmla="*/ 4482116 w 5323222"/>
              <a:gd name="connsiteY550" fmla="*/ 2123223 h 6132967"/>
              <a:gd name="connsiteX551" fmla="*/ 4454235 w 5323222"/>
              <a:gd name="connsiteY551" fmla="*/ 2122649 h 6132967"/>
              <a:gd name="connsiteX552" fmla="*/ 4426104 w 5323222"/>
              <a:gd name="connsiteY552" fmla="*/ 2122430 h 6132967"/>
              <a:gd name="connsiteX553" fmla="*/ 4400795 w 5323222"/>
              <a:gd name="connsiteY553" fmla="*/ 2122551 h 6132967"/>
              <a:gd name="connsiteX554" fmla="*/ 4403168 w 5323222"/>
              <a:gd name="connsiteY554" fmla="*/ 2116564 h 6132967"/>
              <a:gd name="connsiteX555" fmla="*/ 4407349 w 5323222"/>
              <a:gd name="connsiteY555" fmla="*/ 2104834 h 6132967"/>
              <a:gd name="connsiteX556" fmla="*/ 4411637 w 5323222"/>
              <a:gd name="connsiteY556" fmla="*/ 2093394 h 6132967"/>
              <a:gd name="connsiteX557" fmla="*/ 4415530 w 5323222"/>
              <a:gd name="connsiteY557" fmla="*/ 2081772 h 6132967"/>
              <a:gd name="connsiteX558" fmla="*/ 4419604 w 5323222"/>
              <a:gd name="connsiteY558" fmla="*/ 2069754 h 6132967"/>
              <a:gd name="connsiteX559" fmla="*/ 4422812 w 5323222"/>
              <a:gd name="connsiteY559" fmla="*/ 2058057 h 6132967"/>
              <a:gd name="connsiteX560" fmla="*/ 4426599 w 5323222"/>
              <a:gd name="connsiteY560" fmla="*/ 2046147 h 6132967"/>
              <a:gd name="connsiteX561" fmla="*/ 4429304 w 5323222"/>
              <a:gd name="connsiteY561" fmla="*/ 2033980 h 6132967"/>
              <a:gd name="connsiteX562" fmla="*/ 4432801 w 5323222"/>
              <a:gd name="connsiteY562" fmla="*/ 2022177 h 6132967"/>
              <a:gd name="connsiteX563" fmla="*/ 4435219 w 5323222"/>
              <a:gd name="connsiteY563" fmla="*/ 2010117 h 6132967"/>
              <a:gd name="connsiteX564" fmla="*/ 4437817 w 5323222"/>
              <a:gd name="connsiteY564" fmla="*/ 1997664 h 6132967"/>
              <a:gd name="connsiteX565" fmla="*/ 4440234 w 5323222"/>
              <a:gd name="connsiteY565" fmla="*/ 1985603 h 6132967"/>
              <a:gd name="connsiteX566" fmla="*/ 4442545 w 5323222"/>
              <a:gd name="connsiteY566" fmla="*/ 1973256 h 6132967"/>
              <a:gd name="connsiteX567" fmla="*/ 4444170 w 5323222"/>
              <a:gd name="connsiteY567" fmla="*/ 1960833 h 6132967"/>
              <a:gd name="connsiteX568" fmla="*/ 4445797 w 5323222"/>
              <a:gd name="connsiteY568" fmla="*/ 1948412 h 6132967"/>
              <a:gd name="connsiteX569" fmla="*/ 4447711 w 5323222"/>
              <a:gd name="connsiteY569" fmla="*/ 1935883 h 6132967"/>
              <a:gd name="connsiteX570" fmla="*/ 4448652 w 5323222"/>
              <a:gd name="connsiteY570" fmla="*/ 1923386 h 6132967"/>
              <a:gd name="connsiteX571" fmla="*/ 4449883 w 5323222"/>
              <a:gd name="connsiteY571" fmla="*/ 1910783 h 6132967"/>
              <a:gd name="connsiteX572" fmla="*/ 4450718 w 5323222"/>
              <a:gd name="connsiteY572" fmla="*/ 1897998 h 6132967"/>
              <a:gd name="connsiteX573" fmla="*/ 4451371 w 5323222"/>
              <a:gd name="connsiteY573" fmla="*/ 1885608 h 6132967"/>
              <a:gd name="connsiteX574" fmla="*/ 4451521 w 5323222"/>
              <a:gd name="connsiteY574" fmla="*/ 1872749 h 6132967"/>
              <a:gd name="connsiteX575" fmla="*/ 4451961 w 5323222"/>
              <a:gd name="connsiteY575" fmla="*/ 1859783 h 6132967"/>
              <a:gd name="connsiteX576" fmla="*/ 4451716 w 5323222"/>
              <a:gd name="connsiteY576" fmla="*/ 1846743 h 6132967"/>
              <a:gd name="connsiteX577" fmla="*/ 4451578 w 5323222"/>
              <a:gd name="connsiteY577" fmla="*/ 1833990 h 6132967"/>
              <a:gd name="connsiteX578" fmla="*/ 4451440 w 5323222"/>
              <a:gd name="connsiteY578" fmla="*/ 1821238 h 6132967"/>
              <a:gd name="connsiteX579" fmla="*/ 4450511 w 5323222"/>
              <a:gd name="connsiteY579" fmla="*/ 1808123 h 6132967"/>
              <a:gd name="connsiteX580" fmla="*/ 4449399 w 5323222"/>
              <a:gd name="connsiteY580" fmla="*/ 1795404 h 6132967"/>
              <a:gd name="connsiteX581" fmla="*/ 4448182 w 5323222"/>
              <a:gd name="connsiteY581" fmla="*/ 1782397 h 6132967"/>
              <a:gd name="connsiteX582" fmla="*/ 4447253 w 5323222"/>
              <a:gd name="connsiteY582" fmla="*/ 1769281 h 6132967"/>
              <a:gd name="connsiteX583" fmla="*/ 4445351 w 5323222"/>
              <a:gd name="connsiteY583" fmla="*/ 1756199 h 6132967"/>
              <a:gd name="connsiteX584" fmla="*/ 4443557 w 5323222"/>
              <a:gd name="connsiteY584" fmla="*/ 1743406 h 6132967"/>
              <a:gd name="connsiteX585" fmla="*/ 4441366 w 5323222"/>
              <a:gd name="connsiteY585" fmla="*/ 1730430 h 6132967"/>
              <a:gd name="connsiteX586" fmla="*/ 4439175 w 5323222"/>
              <a:gd name="connsiteY586" fmla="*/ 1717456 h 6132967"/>
              <a:gd name="connsiteX587" fmla="*/ 4436589 w 5323222"/>
              <a:gd name="connsiteY587" fmla="*/ 1704300 h 6132967"/>
              <a:gd name="connsiteX588" fmla="*/ 4434003 w 5323222"/>
              <a:gd name="connsiteY588" fmla="*/ 1691143 h 6132967"/>
              <a:gd name="connsiteX589" fmla="*/ 4430840 w 5323222"/>
              <a:gd name="connsiteY589" fmla="*/ 1678201 h 6132967"/>
              <a:gd name="connsiteX590" fmla="*/ 4427676 w 5323222"/>
              <a:gd name="connsiteY590" fmla="*/ 1665258 h 6132967"/>
              <a:gd name="connsiteX591" fmla="*/ 4424225 w 5323222"/>
              <a:gd name="connsiteY591" fmla="*/ 1652423 h 6132967"/>
              <a:gd name="connsiteX592" fmla="*/ 4420485 w 5323222"/>
              <a:gd name="connsiteY592" fmla="*/ 1639695 h 6132967"/>
              <a:gd name="connsiteX593" fmla="*/ 4416530 w 5323222"/>
              <a:gd name="connsiteY593" fmla="*/ 1626390 h 6132967"/>
              <a:gd name="connsiteX594" fmla="*/ 4412395 w 5323222"/>
              <a:gd name="connsiteY594" fmla="*/ 1613481 h 6132967"/>
              <a:gd name="connsiteX595" fmla="*/ 4407863 w 5323222"/>
              <a:gd name="connsiteY595" fmla="*/ 1600390 h 6132967"/>
              <a:gd name="connsiteX596" fmla="*/ 4403150 w 5323222"/>
              <a:gd name="connsiteY596" fmla="*/ 1587695 h 6132967"/>
              <a:gd name="connsiteX597" fmla="*/ 4398330 w 5323222"/>
              <a:gd name="connsiteY597" fmla="*/ 1574711 h 6132967"/>
              <a:gd name="connsiteX598" fmla="*/ 4392826 w 5323222"/>
              <a:gd name="connsiteY598" fmla="*/ 1561653 h 6132967"/>
              <a:gd name="connsiteX599" fmla="*/ 4387429 w 5323222"/>
              <a:gd name="connsiteY599" fmla="*/ 1548884 h 6132967"/>
              <a:gd name="connsiteX600" fmla="*/ 4381636 w 5323222"/>
              <a:gd name="connsiteY600" fmla="*/ 1535933 h 6132967"/>
              <a:gd name="connsiteX601" fmla="*/ 4375844 w 5323222"/>
              <a:gd name="connsiteY601" fmla="*/ 1522982 h 6132967"/>
              <a:gd name="connsiteX602" fmla="*/ 4369762 w 5323222"/>
              <a:gd name="connsiteY602" fmla="*/ 1510138 h 6132967"/>
              <a:gd name="connsiteX603" fmla="*/ 4363211 w 5323222"/>
              <a:gd name="connsiteY603" fmla="*/ 1497797 h 6132967"/>
              <a:gd name="connsiteX604" fmla="*/ 4356157 w 5323222"/>
              <a:gd name="connsiteY604" fmla="*/ 1484986 h 6132967"/>
              <a:gd name="connsiteX605" fmla="*/ 4349499 w 5323222"/>
              <a:gd name="connsiteY605" fmla="*/ 1472357 h 6132967"/>
              <a:gd name="connsiteX606" fmla="*/ 4342157 w 5323222"/>
              <a:gd name="connsiteY606" fmla="*/ 1459652 h 6132967"/>
              <a:gd name="connsiteX607" fmla="*/ 4334344 w 5323222"/>
              <a:gd name="connsiteY607" fmla="*/ 1447451 h 6132967"/>
              <a:gd name="connsiteX608" fmla="*/ 4326136 w 5323222"/>
              <a:gd name="connsiteY608" fmla="*/ 1435069 h 6132967"/>
              <a:gd name="connsiteX609" fmla="*/ 4317458 w 5323222"/>
              <a:gd name="connsiteY609" fmla="*/ 1423190 h 6132967"/>
              <a:gd name="connsiteX610" fmla="*/ 4309175 w 5323222"/>
              <a:gd name="connsiteY610" fmla="*/ 1411491 h 6132967"/>
              <a:gd name="connsiteX611" fmla="*/ 4300209 w 5323222"/>
              <a:gd name="connsiteY611" fmla="*/ 1399719 h 6132967"/>
              <a:gd name="connsiteX612" fmla="*/ 4291243 w 5323222"/>
              <a:gd name="connsiteY612" fmla="*/ 1387946 h 6132967"/>
              <a:gd name="connsiteX613" fmla="*/ 4281988 w 5323222"/>
              <a:gd name="connsiteY613" fmla="*/ 1376280 h 6132967"/>
              <a:gd name="connsiteX614" fmla="*/ 4272551 w 5323222"/>
              <a:gd name="connsiteY614" fmla="*/ 1365010 h 6132967"/>
              <a:gd name="connsiteX615" fmla="*/ 4263114 w 5323222"/>
              <a:gd name="connsiteY615" fmla="*/ 1353741 h 6132967"/>
              <a:gd name="connsiteX616" fmla="*/ 4252994 w 5323222"/>
              <a:gd name="connsiteY616" fmla="*/ 1342395 h 6132967"/>
              <a:gd name="connsiteX617" fmla="*/ 4242981 w 5323222"/>
              <a:gd name="connsiteY617" fmla="*/ 1331340 h 6132967"/>
              <a:gd name="connsiteX618" fmla="*/ 4232786 w 5323222"/>
              <a:gd name="connsiteY618" fmla="*/ 1320680 h 6132967"/>
              <a:gd name="connsiteX619" fmla="*/ 4222303 w 5323222"/>
              <a:gd name="connsiteY619" fmla="*/ 1310127 h 6132967"/>
              <a:gd name="connsiteX620" fmla="*/ 4211423 w 5323222"/>
              <a:gd name="connsiteY620" fmla="*/ 1299393 h 6132967"/>
              <a:gd name="connsiteX621" fmla="*/ 4200363 w 5323222"/>
              <a:gd name="connsiteY621" fmla="*/ 1289054 h 6132967"/>
              <a:gd name="connsiteX622" fmla="*/ 4189590 w 5323222"/>
              <a:gd name="connsiteY622" fmla="*/ 1278608 h 6132967"/>
              <a:gd name="connsiteX623" fmla="*/ 4177953 w 5323222"/>
              <a:gd name="connsiteY623" fmla="*/ 1268483 h 6132967"/>
              <a:gd name="connsiteX624" fmla="*/ 4166711 w 5323222"/>
              <a:gd name="connsiteY624" fmla="*/ 1258541 h 6132967"/>
              <a:gd name="connsiteX625" fmla="*/ 4154785 w 5323222"/>
              <a:gd name="connsiteY625" fmla="*/ 1248524 h 6132967"/>
              <a:gd name="connsiteX626" fmla="*/ 4142966 w 5323222"/>
              <a:gd name="connsiteY626" fmla="*/ 1238795 h 6132967"/>
              <a:gd name="connsiteX627" fmla="*/ 4130570 w 5323222"/>
              <a:gd name="connsiteY627" fmla="*/ 1229280 h 6132967"/>
              <a:gd name="connsiteX628" fmla="*/ 4118677 w 5323222"/>
              <a:gd name="connsiteY628" fmla="*/ 1220235 h 6132967"/>
              <a:gd name="connsiteX629" fmla="*/ 4106099 w 5323222"/>
              <a:gd name="connsiteY629" fmla="*/ 1211116 h 6132967"/>
              <a:gd name="connsiteX630" fmla="*/ 4093523 w 5323222"/>
              <a:gd name="connsiteY630" fmla="*/ 1201997 h 6132967"/>
              <a:gd name="connsiteX631" fmla="*/ 4080368 w 5323222"/>
              <a:gd name="connsiteY631" fmla="*/ 1193092 h 6132967"/>
              <a:gd name="connsiteX632" fmla="*/ 4067031 w 5323222"/>
              <a:gd name="connsiteY632" fmla="*/ 1184583 h 6132967"/>
              <a:gd name="connsiteX633" fmla="*/ 4053984 w 5323222"/>
              <a:gd name="connsiteY633" fmla="*/ 1175967 h 6132967"/>
              <a:gd name="connsiteX634" fmla="*/ 4040574 w 5323222"/>
              <a:gd name="connsiteY634" fmla="*/ 1168142 h 6132967"/>
              <a:gd name="connsiteX635" fmla="*/ 4026662 w 5323222"/>
              <a:gd name="connsiteY635" fmla="*/ 1159847 h 6132967"/>
              <a:gd name="connsiteX636" fmla="*/ 4013144 w 5323222"/>
              <a:gd name="connsiteY636" fmla="*/ 1151734 h 6132967"/>
              <a:gd name="connsiteX637" fmla="*/ 3999157 w 5323222"/>
              <a:gd name="connsiteY637" fmla="*/ 1144123 h 6132967"/>
              <a:gd name="connsiteX638" fmla="*/ 3984593 w 5323222"/>
              <a:gd name="connsiteY638" fmla="*/ 1136727 h 6132967"/>
              <a:gd name="connsiteX639" fmla="*/ 3970424 w 5323222"/>
              <a:gd name="connsiteY639" fmla="*/ 1129511 h 6132967"/>
              <a:gd name="connsiteX640" fmla="*/ 3955572 w 5323222"/>
              <a:gd name="connsiteY640" fmla="*/ 1122222 h 6132967"/>
              <a:gd name="connsiteX641" fmla="*/ 3940429 w 5323222"/>
              <a:gd name="connsiteY641" fmla="*/ 1115039 h 6132967"/>
              <a:gd name="connsiteX642" fmla="*/ 3925289 w 5323222"/>
              <a:gd name="connsiteY642" fmla="*/ 1107857 h 6132967"/>
              <a:gd name="connsiteX643" fmla="*/ 3909965 w 5323222"/>
              <a:gd name="connsiteY643" fmla="*/ 1101070 h 6132967"/>
              <a:gd name="connsiteX644" fmla="*/ 3894643 w 5323222"/>
              <a:gd name="connsiteY644" fmla="*/ 1094284 h 6132967"/>
              <a:gd name="connsiteX645" fmla="*/ 3879139 w 5323222"/>
              <a:gd name="connsiteY645" fmla="*/ 1087893 h 6132967"/>
              <a:gd name="connsiteX646" fmla="*/ 3863238 w 5323222"/>
              <a:gd name="connsiteY646" fmla="*/ 1081320 h 6132967"/>
              <a:gd name="connsiteX647" fmla="*/ 3847158 w 5323222"/>
              <a:gd name="connsiteY647" fmla="*/ 1075144 h 6132967"/>
              <a:gd name="connsiteX648" fmla="*/ 3831183 w 5323222"/>
              <a:gd name="connsiteY648" fmla="*/ 1069255 h 6132967"/>
              <a:gd name="connsiteX649" fmla="*/ 3814814 w 5323222"/>
              <a:gd name="connsiteY649" fmla="*/ 1063186 h 6132967"/>
              <a:gd name="connsiteX650" fmla="*/ 3798551 w 5323222"/>
              <a:gd name="connsiteY650" fmla="*/ 1057404 h 6132967"/>
              <a:gd name="connsiteX651" fmla="*/ 3781999 w 5323222"/>
              <a:gd name="connsiteY651" fmla="*/ 1051731 h 6132967"/>
              <a:gd name="connsiteX652" fmla="*/ 3765374 w 5323222"/>
              <a:gd name="connsiteY652" fmla="*/ 1046740 h 6132967"/>
              <a:gd name="connsiteX653" fmla="*/ 3748246 w 5323222"/>
              <a:gd name="connsiteY653" fmla="*/ 1041281 h 6132967"/>
              <a:gd name="connsiteX654" fmla="*/ 3731331 w 5323222"/>
              <a:gd name="connsiteY654" fmla="*/ 1036398 h 6132967"/>
              <a:gd name="connsiteX655" fmla="*/ 3714129 w 5323222"/>
              <a:gd name="connsiteY655" fmla="*/ 1031622 h 6132967"/>
              <a:gd name="connsiteX656" fmla="*/ 3696927 w 5323222"/>
              <a:gd name="connsiteY656" fmla="*/ 1026847 h 6132967"/>
              <a:gd name="connsiteX657" fmla="*/ 3679543 w 5323222"/>
              <a:gd name="connsiteY657" fmla="*/ 1022466 h 6132967"/>
              <a:gd name="connsiteX658" fmla="*/ 3662266 w 5323222"/>
              <a:gd name="connsiteY658" fmla="*/ 1018375 h 6132967"/>
              <a:gd name="connsiteX659" fmla="*/ 3644594 w 5323222"/>
              <a:gd name="connsiteY659" fmla="*/ 1014102 h 6132967"/>
              <a:gd name="connsiteX660" fmla="*/ 3626740 w 5323222"/>
              <a:gd name="connsiteY660" fmla="*/ 1010225 h 6132967"/>
              <a:gd name="connsiteX661" fmla="*/ 3609100 w 5323222"/>
              <a:gd name="connsiteY661" fmla="*/ 1006925 h 6132967"/>
              <a:gd name="connsiteX662" fmla="*/ 3591065 w 5323222"/>
              <a:gd name="connsiteY662" fmla="*/ 1003443 h 6132967"/>
              <a:gd name="connsiteX663" fmla="*/ 3572741 w 5323222"/>
              <a:gd name="connsiteY663" fmla="*/ 1000068 h 6132967"/>
              <a:gd name="connsiteX664" fmla="*/ 3554920 w 5323222"/>
              <a:gd name="connsiteY664" fmla="*/ 997163 h 6132967"/>
              <a:gd name="connsiteX665" fmla="*/ 3536522 w 5323222"/>
              <a:gd name="connsiteY665" fmla="*/ 994473 h 6132967"/>
              <a:gd name="connsiteX666" fmla="*/ 3518231 w 5323222"/>
              <a:gd name="connsiteY666" fmla="*/ 992071 h 6132967"/>
              <a:gd name="connsiteX667" fmla="*/ 3499651 w 5323222"/>
              <a:gd name="connsiteY667" fmla="*/ 989777 h 6132967"/>
              <a:gd name="connsiteX668" fmla="*/ 3481071 w 5323222"/>
              <a:gd name="connsiteY668" fmla="*/ 987482 h 6132967"/>
              <a:gd name="connsiteX669" fmla="*/ 3462418 w 5323222"/>
              <a:gd name="connsiteY669" fmla="*/ 985872 h 6132967"/>
              <a:gd name="connsiteX670" fmla="*/ 3443657 w 5323222"/>
              <a:gd name="connsiteY670" fmla="*/ 983972 h 6132967"/>
              <a:gd name="connsiteX671" fmla="*/ 3404223 w 5323222"/>
              <a:gd name="connsiteY671" fmla="*/ 981213 h 6132967"/>
              <a:gd name="connsiteX672" fmla="*/ 3364713 w 5323222"/>
              <a:gd name="connsiteY672" fmla="*/ 979137 h 6132967"/>
              <a:gd name="connsiteX673" fmla="*/ 3325130 w 5323222"/>
              <a:gd name="connsiteY673" fmla="*/ 977745 h 6132967"/>
              <a:gd name="connsiteX674" fmla="*/ 3291515 w 5323222"/>
              <a:gd name="connsiteY674" fmla="*/ 976999 h 6132967"/>
              <a:gd name="connsiteX675" fmla="*/ 3296895 w 5323222"/>
              <a:gd name="connsiteY675" fmla="*/ 974743 h 6132967"/>
              <a:gd name="connsiteX676" fmla="*/ 3308195 w 5323222"/>
              <a:gd name="connsiteY676" fmla="*/ 970192 h 6132967"/>
              <a:gd name="connsiteX677" fmla="*/ 3319396 w 5323222"/>
              <a:gd name="connsiteY677" fmla="*/ 965856 h 6132967"/>
              <a:gd name="connsiteX678" fmla="*/ 3330754 w 5323222"/>
              <a:gd name="connsiteY678" fmla="*/ 961461 h 6132967"/>
              <a:gd name="connsiteX679" fmla="*/ 3342013 w 5323222"/>
              <a:gd name="connsiteY679" fmla="*/ 957282 h 6132967"/>
              <a:gd name="connsiteX680" fmla="*/ 3358062 w 5323222"/>
              <a:gd name="connsiteY680" fmla="*/ 951146 h 6132967"/>
              <a:gd name="connsiteX681" fmla="*/ 3373955 w 5323222"/>
              <a:gd name="connsiteY681" fmla="*/ 945068 h 6132967"/>
              <a:gd name="connsiteX682" fmla="*/ 3389575 w 5323222"/>
              <a:gd name="connsiteY682" fmla="*/ 938735 h 6132967"/>
              <a:gd name="connsiteX683" fmla="*/ 3404981 w 5323222"/>
              <a:gd name="connsiteY683" fmla="*/ 932305 h 6132967"/>
              <a:gd name="connsiteX684" fmla="*/ 3420172 w 5323222"/>
              <a:gd name="connsiteY684" fmla="*/ 925776 h 6132967"/>
              <a:gd name="connsiteX685" fmla="*/ 3435305 w 5323222"/>
              <a:gd name="connsiteY685" fmla="*/ 919090 h 6132967"/>
              <a:gd name="connsiteX686" fmla="*/ 3449639 w 5323222"/>
              <a:gd name="connsiteY686" fmla="*/ 912167 h 6132967"/>
              <a:gd name="connsiteX687" fmla="*/ 3464186 w 5323222"/>
              <a:gd name="connsiteY687" fmla="*/ 905343 h 6132967"/>
              <a:gd name="connsiteX688" fmla="*/ 3478404 w 5323222"/>
              <a:gd name="connsiteY688" fmla="*/ 898108 h 6132967"/>
              <a:gd name="connsiteX689" fmla="*/ 3492308 w 5323222"/>
              <a:gd name="connsiteY689" fmla="*/ 890989 h 6132967"/>
              <a:gd name="connsiteX690" fmla="*/ 3505941 w 5323222"/>
              <a:gd name="connsiteY690" fmla="*/ 883615 h 6132967"/>
              <a:gd name="connsiteX691" fmla="*/ 3519301 w 5323222"/>
              <a:gd name="connsiteY691" fmla="*/ 875986 h 6132967"/>
              <a:gd name="connsiteX692" fmla="*/ 3532445 w 5323222"/>
              <a:gd name="connsiteY692" fmla="*/ 868260 h 6132967"/>
              <a:gd name="connsiteX693" fmla="*/ 3545377 w 5323222"/>
              <a:gd name="connsiteY693" fmla="*/ 860434 h 6132967"/>
              <a:gd name="connsiteX694" fmla="*/ 3557664 w 5323222"/>
              <a:gd name="connsiteY694" fmla="*/ 852314 h 6132967"/>
              <a:gd name="connsiteX695" fmla="*/ 3570108 w 5323222"/>
              <a:gd name="connsiteY695" fmla="*/ 844136 h 6132967"/>
              <a:gd name="connsiteX696" fmla="*/ 3582123 w 5323222"/>
              <a:gd name="connsiteY696" fmla="*/ 835761 h 6132967"/>
              <a:gd name="connsiteX697" fmla="*/ 3593767 w 5323222"/>
              <a:gd name="connsiteY697" fmla="*/ 827346 h 6132967"/>
              <a:gd name="connsiteX698" fmla="*/ 3604924 w 5323222"/>
              <a:gd name="connsiteY698" fmla="*/ 818578 h 6132967"/>
              <a:gd name="connsiteX699" fmla="*/ 3616082 w 5323222"/>
              <a:gd name="connsiteY699" fmla="*/ 809810 h 6132967"/>
              <a:gd name="connsiteX700" fmla="*/ 3626966 w 5323222"/>
              <a:gd name="connsiteY700" fmla="*/ 800787 h 6132967"/>
              <a:gd name="connsiteX701" fmla="*/ 3637266 w 5323222"/>
              <a:gd name="connsiteY701" fmla="*/ 791625 h 6132967"/>
              <a:gd name="connsiteX702" fmla="*/ 3647508 w 5323222"/>
              <a:gd name="connsiteY702" fmla="*/ 782307 h 6132967"/>
              <a:gd name="connsiteX703" fmla="*/ 3657106 w 5323222"/>
              <a:gd name="connsiteY703" fmla="*/ 772695 h 6132967"/>
              <a:gd name="connsiteX704" fmla="*/ 3666704 w 5323222"/>
              <a:gd name="connsiteY704" fmla="*/ 763081 h 6132967"/>
              <a:gd name="connsiteX705" fmla="*/ 3675815 w 5323222"/>
              <a:gd name="connsiteY705" fmla="*/ 753116 h 6132967"/>
              <a:gd name="connsiteX706" fmla="*/ 3684712 w 5323222"/>
              <a:gd name="connsiteY706" fmla="*/ 743052 h 6132967"/>
              <a:gd name="connsiteX707" fmla="*/ 3693023 w 5323222"/>
              <a:gd name="connsiteY707" fmla="*/ 732849 h 6132967"/>
              <a:gd name="connsiteX708" fmla="*/ 3701219 w 5323222"/>
              <a:gd name="connsiteY708" fmla="*/ 722333 h 6132967"/>
              <a:gd name="connsiteX709" fmla="*/ 3709044 w 5323222"/>
              <a:gd name="connsiteY709" fmla="*/ 711778 h 6132967"/>
              <a:gd name="connsiteX710" fmla="*/ 3716382 w 5323222"/>
              <a:gd name="connsiteY710" fmla="*/ 700869 h 6132967"/>
              <a:gd name="connsiteX711" fmla="*/ 3723505 w 5323222"/>
              <a:gd name="connsiteY711" fmla="*/ 689862 h 6132967"/>
              <a:gd name="connsiteX712" fmla="*/ 3726844 w 5323222"/>
              <a:gd name="connsiteY712" fmla="*/ 683996 h 6132967"/>
              <a:gd name="connsiteX713" fmla="*/ 3730396 w 5323222"/>
              <a:gd name="connsiteY713" fmla="*/ 678229 h 6132967"/>
              <a:gd name="connsiteX714" fmla="*/ 3733579 w 5323222"/>
              <a:gd name="connsiteY714" fmla="*/ 672421 h 6132967"/>
              <a:gd name="connsiteX715" fmla="*/ 3736917 w 5323222"/>
              <a:gd name="connsiteY715" fmla="*/ 666556 h 6132967"/>
              <a:gd name="connsiteX716" fmla="*/ 3740041 w 5323222"/>
              <a:gd name="connsiteY716" fmla="*/ 660592 h 6132967"/>
              <a:gd name="connsiteX717" fmla="*/ 3742950 w 5323222"/>
              <a:gd name="connsiteY717" fmla="*/ 654530 h 6132967"/>
              <a:gd name="connsiteX718" fmla="*/ 3746074 w 5323222"/>
              <a:gd name="connsiteY718" fmla="*/ 648566 h 6132967"/>
              <a:gd name="connsiteX719" fmla="*/ 3748827 w 5323222"/>
              <a:gd name="connsiteY719" fmla="*/ 642562 h 6132967"/>
              <a:gd name="connsiteX720" fmla="*/ 3751580 w 5323222"/>
              <a:gd name="connsiteY720" fmla="*/ 636558 h 6132967"/>
              <a:gd name="connsiteX721" fmla="*/ 3754217 w 5323222"/>
              <a:gd name="connsiteY721" fmla="*/ 630241 h 6132967"/>
              <a:gd name="connsiteX722" fmla="*/ 3756756 w 5323222"/>
              <a:gd name="connsiteY722" fmla="*/ 624139 h 6132967"/>
              <a:gd name="connsiteX723" fmla="*/ 3759236 w 5323222"/>
              <a:gd name="connsiteY723" fmla="*/ 617880 h 6132967"/>
              <a:gd name="connsiteX724" fmla="*/ 3761503 w 5323222"/>
              <a:gd name="connsiteY724" fmla="*/ 611522 h 6132967"/>
              <a:gd name="connsiteX725" fmla="*/ 3763827 w 5323222"/>
              <a:gd name="connsiteY725" fmla="*/ 605322 h 6132967"/>
              <a:gd name="connsiteX726" fmla="*/ 3765937 w 5323222"/>
              <a:gd name="connsiteY726" fmla="*/ 599022 h 6132967"/>
              <a:gd name="connsiteX727" fmla="*/ 3768145 w 5323222"/>
              <a:gd name="connsiteY727" fmla="*/ 592510 h 6132967"/>
              <a:gd name="connsiteX728" fmla="*/ 3769884 w 5323222"/>
              <a:gd name="connsiteY728" fmla="*/ 586170 h 6132967"/>
              <a:gd name="connsiteX729" fmla="*/ 3771936 w 5323222"/>
              <a:gd name="connsiteY729" fmla="*/ 579714 h 6132967"/>
              <a:gd name="connsiteX730" fmla="*/ 3773402 w 5323222"/>
              <a:gd name="connsiteY730" fmla="*/ 573120 h 6132967"/>
              <a:gd name="connsiteX731" fmla="*/ 3775298 w 5323222"/>
              <a:gd name="connsiteY731" fmla="*/ 566723 h 6132967"/>
              <a:gd name="connsiteX732" fmla="*/ 3776608 w 5323222"/>
              <a:gd name="connsiteY732" fmla="*/ 560187 h 6132967"/>
              <a:gd name="connsiteX733" fmla="*/ 3778016 w 5323222"/>
              <a:gd name="connsiteY733" fmla="*/ 553437 h 6132967"/>
              <a:gd name="connsiteX734" fmla="*/ 3779326 w 5323222"/>
              <a:gd name="connsiteY734" fmla="*/ 546900 h 6132967"/>
              <a:gd name="connsiteX735" fmla="*/ 3780579 w 5323222"/>
              <a:gd name="connsiteY735" fmla="*/ 540208 h 6132967"/>
              <a:gd name="connsiteX736" fmla="*/ 3781460 w 5323222"/>
              <a:gd name="connsiteY736" fmla="*/ 533475 h 6132967"/>
              <a:gd name="connsiteX737" fmla="*/ 3782341 w 5323222"/>
              <a:gd name="connsiteY737" fmla="*/ 526743 h 6132967"/>
              <a:gd name="connsiteX738" fmla="*/ 3783379 w 5323222"/>
              <a:gd name="connsiteY738" fmla="*/ 519952 h 6132967"/>
              <a:gd name="connsiteX739" fmla="*/ 3783889 w 5323222"/>
              <a:gd name="connsiteY739" fmla="*/ 513179 h 6132967"/>
              <a:gd name="connsiteX740" fmla="*/ 3784556 w 5323222"/>
              <a:gd name="connsiteY740" fmla="*/ 506349 h 6132967"/>
              <a:gd name="connsiteX741" fmla="*/ 3785008 w 5323222"/>
              <a:gd name="connsiteY741" fmla="*/ 499419 h 6132967"/>
              <a:gd name="connsiteX742" fmla="*/ 3785363 w 5323222"/>
              <a:gd name="connsiteY742" fmla="*/ 492704 h 6132967"/>
              <a:gd name="connsiteX743" fmla="*/ 3785444 w 5323222"/>
              <a:gd name="connsiteY743" fmla="*/ 485734 h 6132967"/>
              <a:gd name="connsiteX744" fmla="*/ 3785682 w 5323222"/>
              <a:gd name="connsiteY744" fmla="*/ 478707 h 6132967"/>
              <a:gd name="connsiteX745" fmla="*/ 3785549 w 5323222"/>
              <a:gd name="connsiteY745" fmla="*/ 471639 h 6132967"/>
              <a:gd name="connsiteX746" fmla="*/ 3785475 w 5323222"/>
              <a:gd name="connsiteY746" fmla="*/ 464727 h 6132967"/>
              <a:gd name="connsiteX747" fmla="*/ 3785400 w 5323222"/>
              <a:gd name="connsiteY747" fmla="*/ 457816 h 6132967"/>
              <a:gd name="connsiteX748" fmla="*/ 3784896 w 5323222"/>
              <a:gd name="connsiteY748" fmla="*/ 450708 h 6132967"/>
              <a:gd name="connsiteX749" fmla="*/ 3784294 w 5323222"/>
              <a:gd name="connsiteY749" fmla="*/ 443814 h 6132967"/>
              <a:gd name="connsiteX750" fmla="*/ 3783634 w 5323222"/>
              <a:gd name="connsiteY750" fmla="*/ 436764 h 6132967"/>
              <a:gd name="connsiteX751" fmla="*/ 3783131 w 5323222"/>
              <a:gd name="connsiteY751" fmla="*/ 429656 h 6132967"/>
              <a:gd name="connsiteX752" fmla="*/ 3782100 w 5323222"/>
              <a:gd name="connsiteY752" fmla="*/ 422565 h 6132967"/>
              <a:gd name="connsiteX753" fmla="*/ 3781127 w 5323222"/>
              <a:gd name="connsiteY753" fmla="*/ 415631 h 6132967"/>
              <a:gd name="connsiteX754" fmla="*/ 3779940 w 5323222"/>
              <a:gd name="connsiteY754" fmla="*/ 408599 h 6132967"/>
              <a:gd name="connsiteX755" fmla="*/ 3778752 w 5323222"/>
              <a:gd name="connsiteY755" fmla="*/ 401567 h 6132967"/>
              <a:gd name="connsiteX756" fmla="*/ 3777351 w 5323222"/>
              <a:gd name="connsiteY756" fmla="*/ 394436 h 6132967"/>
              <a:gd name="connsiteX757" fmla="*/ 3775949 w 5323222"/>
              <a:gd name="connsiteY757" fmla="*/ 387306 h 6132967"/>
              <a:gd name="connsiteX758" fmla="*/ 3774234 w 5323222"/>
              <a:gd name="connsiteY758" fmla="*/ 380291 h 6132967"/>
              <a:gd name="connsiteX759" fmla="*/ 3772520 w 5323222"/>
              <a:gd name="connsiteY759" fmla="*/ 373276 h 6132967"/>
              <a:gd name="connsiteX760" fmla="*/ 3770649 w 5323222"/>
              <a:gd name="connsiteY760" fmla="*/ 366320 h 6132967"/>
              <a:gd name="connsiteX761" fmla="*/ 3768622 w 5323222"/>
              <a:gd name="connsiteY761" fmla="*/ 359421 h 6132967"/>
              <a:gd name="connsiteX762" fmla="*/ 3766479 w 5323222"/>
              <a:gd name="connsiteY762" fmla="*/ 352210 h 6132967"/>
              <a:gd name="connsiteX763" fmla="*/ 3764238 w 5323222"/>
              <a:gd name="connsiteY763" fmla="*/ 345213 h 6132967"/>
              <a:gd name="connsiteX764" fmla="*/ 3761782 w 5323222"/>
              <a:gd name="connsiteY764" fmla="*/ 338118 h 6132967"/>
              <a:gd name="connsiteX765" fmla="*/ 3759227 w 5323222"/>
              <a:gd name="connsiteY765" fmla="*/ 331238 h 6132967"/>
              <a:gd name="connsiteX766" fmla="*/ 3756615 w 5323222"/>
              <a:gd name="connsiteY766" fmla="*/ 324200 h 6132967"/>
              <a:gd name="connsiteX767" fmla="*/ 3753631 w 5323222"/>
              <a:gd name="connsiteY767" fmla="*/ 317123 h 6132967"/>
              <a:gd name="connsiteX768" fmla="*/ 3750707 w 5323222"/>
              <a:gd name="connsiteY768" fmla="*/ 310202 h 6132967"/>
              <a:gd name="connsiteX769" fmla="*/ 3747567 w 5323222"/>
              <a:gd name="connsiteY769" fmla="*/ 303183 h 6132967"/>
              <a:gd name="connsiteX770" fmla="*/ 3744427 w 5323222"/>
              <a:gd name="connsiteY770" fmla="*/ 296164 h 6132967"/>
              <a:gd name="connsiteX771" fmla="*/ 3741131 w 5323222"/>
              <a:gd name="connsiteY771" fmla="*/ 289203 h 6132967"/>
              <a:gd name="connsiteX772" fmla="*/ 3737580 w 5323222"/>
              <a:gd name="connsiteY772" fmla="*/ 282514 h 6132967"/>
              <a:gd name="connsiteX773" fmla="*/ 3733757 w 5323222"/>
              <a:gd name="connsiteY773" fmla="*/ 275570 h 6132967"/>
              <a:gd name="connsiteX774" fmla="*/ 3730149 w 5323222"/>
              <a:gd name="connsiteY774" fmla="*/ 268725 h 6132967"/>
              <a:gd name="connsiteX775" fmla="*/ 3726169 w 5323222"/>
              <a:gd name="connsiteY775" fmla="*/ 261839 h 6132967"/>
              <a:gd name="connsiteX776" fmla="*/ 3721935 w 5323222"/>
              <a:gd name="connsiteY776" fmla="*/ 255227 h 6132967"/>
              <a:gd name="connsiteX777" fmla="*/ 3717486 w 5323222"/>
              <a:gd name="connsiteY777" fmla="*/ 248516 h 6132967"/>
              <a:gd name="connsiteX778" fmla="*/ 3712783 w 5323222"/>
              <a:gd name="connsiteY778" fmla="*/ 242077 h 6132967"/>
              <a:gd name="connsiteX779" fmla="*/ 3708294 w 5323222"/>
              <a:gd name="connsiteY779" fmla="*/ 235736 h 6132967"/>
              <a:gd name="connsiteX780" fmla="*/ 3703434 w 5323222"/>
              <a:gd name="connsiteY780" fmla="*/ 229356 h 6132967"/>
              <a:gd name="connsiteX781" fmla="*/ 3698575 w 5323222"/>
              <a:gd name="connsiteY781" fmla="*/ 222975 h 6132967"/>
              <a:gd name="connsiteX782" fmla="*/ 3693558 w 5323222"/>
              <a:gd name="connsiteY782" fmla="*/ 216652 h 6132967"/>
              <a:gd name="connsiteX783" fmla="*/ 3688444 w 5323222"/>
              <a:gd name="connsiteY783" fmla="*/ 210545 h 6132967"/>
              <a:gd name="connsiteX784" fmla="*/ 3683329 w 5323222"/>
              <a:gd name="connsiteY784" fmla="*/ 204436 h 6132967"/>
              <a:gd name="connsiteX785" fmla="*/ 3677844 w 5323222"/>
              <a:gd name="connsiteY785" fmla="*/ 198287 h 6132967"/>
              <a:gd name="connsiteX786" fmla="*/ 3672417 w 5323222"/>
              <a:gd name="connsiteY786" fmla="*/ 192296 h 6132967"/>
              <a:gd name="connsiteX787" fmla="*/ 3666891 w 5323222"/>
              <a:gd name="connsiteY787" fmla="*/ 186518 h 6132967"/>
              <a:gd name="connsiteX788" fmla="*/ 3661209 w 5323222"/>
              <a:gd name="connsiteY788" fmla="*/ 180798 h 6132967"/>
              <a:gd name="connsiteX789" fmla="*/ 3655313 w 5323222"/>
              <a:gd name="connsiteY789" fmla="*/ 174980 h 6132967"/>
              <a:gd name="connsiteX790" fmla="*/ 3649318 w 5323222"/>
              <a:gd name="connsiteY790" fmla="*/ 169377 h 6132967"/>
              <a:gd name="connsiteX791" fmla="*/ 3643480 w 5323222"/>
              <a:gd name="connsiteY791" fmla="*/ 163715 h 6132967"/>
              <a:gd name="connsiteX792" fmla="*/ 3637173 w 5323222"/>
              <a:gd name="connsiteY792" fmla="*/ 158228 h 6132967"/>
              <a:gd name="connsiteX793" fmla="*/ 3631079 w 5323222"/>
              <a:gd name="connsiteY793" fmla="*/ 152839 h 6132967"/>
              <a:gd name="connsiteX794" fmla="*/ 3624615 w 5323222"/>
              <a:gd name="connsiteY794" fmla="*/ 147410 h 6132967"/>
              <a:gd name="connsiteX795" fmla="*/ 3618210 w 5323222"/>
              <a:gd name="connsiteY795" fmla="*/ 142136 h 6132967"/>
              <a:gd name="connsiteX796" fmla="*/ 3611491 w 5323222"/>
              <a:gd name="connsiteY796" fmla="*/ 136980 h 6132967"/>
              <a:gd name="connsiteX797" fmla="*/ 3605046 w 5323222"/>
              <a:gd name="connsiteY797" fmla="*/ 132077 h 6132967"/>
              <a:gd name="connsiteX798" fmla="*/ 3598228 w 5323222"/>
              <a:gd name="connsiteY798" fmla="*/ 127135 h 6132967"/>
              <a:gd name="connsiteX799" fmla="*/ 3591412 w 5323222"/>
              <a:gd name="connsiteY799" fmla="*/ 122193 h 6132967"/>
              <a:gd name="connsiteX800" fmla="*/ 3584282 w 5323222"/>
              <a:gd name="connsiteY800" fmla="*/ 117367 h 6132967"/>
              <a:gd name="connsiteX801" fmla="*/ 3577054 w 5323222"/>
              <a:gd name="connsiteY801" fmla="*/ 112755 h 6132967"/>
              <a:gd name="connsiteX802" fmla="*/ 3569982 w 5323222"/>
              <a:gd name="connsiteY802" fmla="*/ 108084 h 6132967"/>
              <a:gd name="connsiteX803" fmla="*/ 3562714 w 5323222"/>
              <a:gd name="connsiteY803" fmla="*/ 103843 h 6132967"/>
              <a:gd name="connsiteX804" fmla="*/ 3555174 w 5323222"/>
              <a:gd name="connsiteY804" fmla="*/ 99348 h 6132967"/>
              <a:gd name="connsiteX805" fmla="*/ 3547847 w 5323222"/>
              <a:gd name="connsiteY805" fmla="*/ 94950 h 6132967"/>
              <a:gd name="connsiteX806" fmla="*/ 3540266 w 5323222"/>
              <a:gd name="connsiteY806" fmla="*/ 90825 h 6132967"/>
              <a:gd name="connsiteX807" fmla="*/ 3532373 w 5323222"/>
              <a:gd name="connsiteY807" fmla="*/ 86817 h 6132967"/>
              <a:gd name="connsiteX808" fmla="*/ 3524693 w 5323222"/>
              <a:gd name="connsiteY808" fmla="*/ 82906 h 6132967"/>
              <a:gd name="connsiteX809" fmla="*/ 3516643 w 5323222"/>
              <a:gd name="connsiteY809" fmla="*/ 78955 h 6132967"/>
              <a:gd name="connsiteX810" fmla="*/ 3508437 w 5323222"/>
              <a:gd name="connsiteY810" fmla="*/ 75062 h 6132967"/>
              <a:gd name="connsiteX811" fmla="*/ 3500231 w 5323222"/>
              <a:gd name="connsiteY811" fmla="*/ 71170 h 6132967"/>
              <a:gd name="connsiteX812" fmla="*/ 3491926 w 5323222"/>
              <a:gd name="connsiteY812" fmla="*/ 67491 h 6132967"/>
              <a:gd name="connsiteX813" fmla="*/ 3483620 w 5323222"/>
              <a:gd name="connsiteY813" fmla="*/ 63813 h 6132967"/>
              <a:gd name="connsiteX814" fmla="*/ 3475218 w 5323222"/>
              <a:gd name="connsiteY814" fmla="*/ 60349 h 6132967"/>
              <a:gd name="connsiteX815" fmla="*/ 3466600 w 5323222"/>
              <a:gd name="connsiteY815" fmla="*/ 56787 h 6132967"/>
              <a:gd name="connsiteX816" fmla="*/ 3457884 w 5323222"/>
              <a:gd name="connsiteY816" fmla="*/ 53439 h 6132967"/>
              <a:gd name="connsiteX817" fmla="*/ 3449226 w 5323222"/>
              <a:gd name="connsiteY817" fmla="*/ 50248 h 6132967"/>
              <a:gd name="connsiteX818" fmla="*/ 3440354 w 5323222"/>
              <a:gd name="connsiteY818" fmla="*/ 46958 h 6132967"/>
              <a:gd name="connsiteX819" fmla="*/ 3431540 w 5323222"/>
              <a:gd name="connsiteY819" fmla="*/ 43825 h 6132967"/>
              <a:gd name="connsiteX820" fmla="*/ 3422569 w 5323222"/>
              <a:gd name="connsiteY820" fmla="*/ 40750 h 6132967"/>
              <a:gd name="connsiteX821" fmla="*/ 3413558 w 5323222"/>
              <a:gd name="connsiteY821" fmla="*/ 38045 h 6132967"/>
              <a:gd name="connsiteX822" fmla="*/ 3404275 w 5323222"/>
              <a:gd name="connsiteY822" fmla="*/ 35086 h 6132967"/>
              <a:gd name="connsiteX823" fmla="*/ 3395107 w 5323222"/>
              <a:gd name="connsiteY823" fmla="*/ 32439 h 6132967"/>
              <a:gd name="connsiteX824" fmla="*/ 3385784 w 5323222"/>
              <a:gd name="connsiteY824" fmla="*/ 29851 h 6132967"/>
              <a:gd name="connsiteX825" fmla="*/ 3376461 w 5323222"/>
              <a:gd name="connsiteY825" fmla="*/ 27263 h 6132967"/>
              <a:gd name="connsiteX826" fmla="*/ 3367039 w 5323222"/>
              <a:gd name="connsiteY826" fmla="*/ 24889 h 6132967"/>
              <a:gd name="connsiteX827" fmla="*/ 3357675 w 5323222"/>
              <a:gd name="connsiteY827" fmla="*/ 22671 h 6132967"/>
              <a:gd name="connsiteX828" fmla="*/ 3348096 w 5323222"/>
              <a:gd name="connsiteY828" fmla="*/ 20355 h 6132967"/>
              <a:gd name="connsiteX829" fmla="*/ 3338420 w 5323222"/>
              <a:gd name="connsiteY829" fmla="*/ 18254 h 6132967"/>
              <a:gd name="connsiteX830" fmla="*/ 3328859 w 5323222"/>
              <a:gd name="connsiteY830" fmla="*/ 16465 h 6132967"/>
              <a:gd name="connsiteX831" fmla="*/ 3319084 w 5323222"/>
              <a:gd name="connsiteY831" fmla="*/ 14578 h 6132967"/>
              <a:gd name="connsiteX832" fmla="*/ 3309153 w 5323222"/>
              <a:gd name="connsiteY832" fmla="*/ 12749 h 6132967"/>
              <a:gd name="connsiteX833" fmla="*/ 3299494 w 5323222"/>
              <a:gd name="connsiteY833" fmla="*/ 11175 h 6132967"/>
              <a:gd name="connsiteX834" fmla="*/ 3289523 w 5323222"/>
              <a:gd name="connsiteY834" fmla="*/ 9717 h 6132967"/>
              <a:gd name="connsiteX835" fmla="*/ 3279609 w 5323222"/>
              <a:gd name="connsiteY835" fmla="*/ 8415 h 6132967"/>
              <a:gd name="connsiteX836" fmla="*/ 3269538 w 5323222"/>
              <a:gd name="connsiteY836" fmla="*/ 7171 h 6132967"/>
              <a:gd name="connsiteX837" fmla="*/ 3259469 w 5323222"/>
              <a:gd name="connsiteY837" fmla="*/ 5927 h 6132967"/>
              <a:gd name="connsiteX838" fmla="*/ 3249358 w 5323222"/>
              <a:gd name="connsiteY838" fmla="*/ 5055 h 6132967"/>
              <a:gd name="connsiteX839" fmla="*/ 3239191 w 5323222"/>
              <a:gd name="connsiteY839" fmla="*/ 4025 h 6132967"/>
              <a:gd name="connsiteX840" fmla="*/ 3217817 w 5323222"/>
              <a:gd name="connsiteY840" fmla="*/ 2530 h 6132967"/>
              <a:gd name="connsiteX841" fmla="*/ 3196403 w 5323222"/>
              <a:gd name="connsiteY841" fmla="*/ 1405 h 6132967"/>
              <a:gd name="connsiteX842" fmla="*/ 3174950 w 5323222"/>
              <a:gd name="connsiteY842" fmla="*/ 650 h 6132967"/>
              <a:gd name="connsiteX843" fmla="*/ 3153242 w 5323222"/>
              <a:gd name="connsiteY843" fmla="*/ 169 h 6132967"/>
              <a:gd name="connsiteX844" fmla="*/ 3131649 w 5323222"/>
              <a:gd name="connsiteY844" fmla="*/ 0 h 6132967"/>
              <a:gd name="connsiteX845" fmla="*/ 3110017 w 5323222"/>
              <a:gd name="connsiteY845" fmla="*/ 201 h 6132967"/>
              <a:gd name="connsiteX846" fmla="*/ 3088402 w 5323222"/>
              <a:gd name="connsiteY846" fmla="*/ 930 h 6132967"/>
              <a:gd name="connsiteX847" fmla="*/ 3066631 w 5323222"/>
              <a:gd name="connsiteY847" fmla="*/ 1718 h 6132967"/>
              <a:gd name="connsiteX848" fmla="*/ 3045132 w 5323222"/>
              <a:gd name="connsiteY848" fmla="*/ 2759 h 6132967"/>
              <a:gd name="connsiteX849" fmla="*/ 3023280 w 5323222"/>
              <a:gd name="connsiteY849" fmla="*/ 4288 h 6132967"/>
              <a:gd name="connsiteX850" fmla="*/ 3001916 w 5323222"/>
              <a:gd name="connsiteY850" fmla="*/ 6170 h 6132967"/>
              <a:gd name="connsiteX851" fmla="*/ 2980238 w 5323222"/>
              <a:gd name="connsiteY851" fmla="*/ 8168 h 6132967"/>
              <a:gd name="connsiteX852" fmla="*/ 2958734 w 5323222"/>
              <a:gd name="connsiteY852" fmla="*/ 10634 h 6132967"/>
              <a:gd name="connsiteX853" fmla="*/ 2937289 w 5323222"/>
              <a:gd name="connsiteY853" fmla="*/ 13258 h 6132967"/>
              <a:gd name="connsiteX854" fmla="*/ 2915960 w 5323222"/>
              <a:gd name="connsiteY854" fmla="*/ 16194 h 6132967"/>
              <a:gd name="connsiteX855" fmla="*/ 2894904 w 5323222"/>
              <a:gd name="connsiteY855" fmla="*/ 19385 h 6132967"/>
              <a:gd name="connsiteX856" fmla="*/ 2873650 w 5323222"/>
              <a:gd name="connsiteY856" fmla="*/ 23004 h 6132967"/>
              <a:gd name="connsiteX857" fmla="*/ 2852825 w 5323222"/>
              <a:gd name="connsiteY857" fmla="*/ 26821 h 6132967"/>
              <a:gd name="connsiteX858" fmla="*/ 2831902 w 5323222"/>
              <a:gd name="connsiteY858" fmla="*/ 30852 h 6132967"/>
              <a:gd name="connsiteX859" fmla="*/ 2811310 w 5323222"/>
              <a:gd name="connsiteY859" fmla="*/ 35294 h 6132967"/>
              <a:gd name="connsiteX860" fmla="*/ 2790874 w 5323222"/>
              <a:gd name="connsiteY860" fmla="*/ 39678 h 6132967"/>
              <a:gd name="connsiteX861" fmla="*/ 2770514 w 5323222"/>
              <a:gd name="connsiteY861" fmla="*/ 44745 h 6132967"/>
              <a:gd name="connsiteX862" fmla="*/ 2750525 w 5323222"/>
              <a:gd name="connsiteY862" fmla="*/ 49852 h 6132967"/>
              <a:gd name="connsiteX863" fmla="*/ 2730652 w 5323222"/>
              <a:gd name="connsiteY863" fmla="*/ 55273 h 6132967"/>
              <a:gd name="connsiteX864" fmla="*/ 2711091 w 5323222"/>
              <a:gd name="connsiteY864" fmla="*/ 60577 h 6132967"/>
              <a:gd name="connsiteX865" fmla="*/ 2691607 w 5323222"/>
              <a:gd name="connsiteY865" fmla="*/ 66565 h 6132967"/>
              <a:gd name="connsiteX866" fmla="*/ 2672492 w 5323222"/>
              <a:gd name="connsiteY866" fmla="*/ 72593 h 6132967"/>
              <a:gd name="connsiteX867" fmla="*/ 2653652 w 5323222"/>
              <a:gd name="connsiteY867" fmla="*/ 78876 h 6132967"/>
              <a:gd name="connsiteX868" fmla="*/ 2635239 w 5323222"/>
              <a:gd name="connsiteY868" fmla="*/ 85355 h 6132967"/>
              <a:gd name="connsiteX869" fmla="*/ 2616943 w 5323222"/>
              <a:gd name="connsiteY869" fmla="*/ 92148 h 6132967"/>
              <a:gd name="connsiteX870" fmla="*/ 2599076 w 5323222"/>
              <a:gd name="connsiteY870" fmla="*/ 99137 h 6132967"/>
              <a:gd name="connsiteX871" fmla="*/ 2581422 w 5323222"/>
              <a:gd name="connsiteY871" fmla="*/ 106224 h 6132967"/>
              <a:gd name="connsiteX872" fmla="*/ 2568988 w 5323222"/>
              <a:gd name="connsiteY872" fmla="*/ 111551 h 6132967"/>
              <a:gd name="connsiteX873" fmla="*/ 2556553 w 5323222"/>
              <a:gd name="connsiteY873" fmla="*/ 116879 h 6132967"/>
              <a:gd name="connsiteX874" fmla="*/ 2544119 w 5323222"/>
              <a:gd name="connsiteY874" fmla="*/ 122207 h 6132967"/>
              <a:gd name="connsiteX875" fmla="*/ 2531743 w 5323222"/>
              <a:gd name="connsiteY875" fmla="*/ 127692 h 6132967"/>
              <a:gd name="connsiteX876" fmla="*/ 2519581 w 5323222"/>
              <a:gd name="connsiteY876" fmla="*/ 133274 h 6132967"/>
              <a:gd name="connsiteX877" fmla="*/ 2507262 w 5323222"/>
              <a:gd name="connsiteY877" fmla="*/ 138915 h 6132967"/>
              <a:gd name="connsiteX878" fmla="*/ 2495158 w 5323222"/>
              <a:gd name="connsiteY878" fmla="*/ 144653 h 6132967"/>
              <a:gd name="connsiteX879" fmla="*/ 2483054 w 5323222"/>
              <a:gd name="connsiteY879" fmla="*/ 150392 h 6132967"/>
              <a:gd name="connsiteX880" fmla="*/ 2470950 w 5323222"/>
              <a:gd name="connsiteY880" fmla="*/ 156131 h 6132967"/>
              <a:gd name="connsiteX881" fmla="*/ 2458748 w 5323222"/>
              <a:gd name="connsiteY881" fmla="*/ 162085 h 6132967"/>
              <a:gd name="connsiteX882" fmla="*/ 2446916 w 5323222"/>
              <a:gd name="connsiteY882" fmla="*/ 168078 h 6132967"/>
              <a:gd name="connsiteX883" fmla="*/ 2434987 w 5323222"/>
              <a:gd name="connsiteY883" fmla="*/ 174287 h 6132967"/>
              <a:gd name="connsiteX884" fmla="*/ 2411225 w 5323222"/>
              <a:gd name="connsiteY884" fmla="*/ 186488 h 6132967"/>
              <a:gd name="connsiteX885" fmla="*/ 2387853 w 5323222"/>
              <a:gd name="connsiteY885" fmla="*/ 199257 h 6132967"/>
              <a:gd name="connsiteX886" fmla="*/ 2364324 w 5323222"/>
              <a:gd name="connsiteY886" fmla="*/ 212084 h 6132967"/>
              <a:gd name="connsiteX887" fmla="*/ 2341282 w 5323222"/>
              <a:gd name="connsiteY887" fmla="*/ 225265 h 6132967"/>
              <a:gd name="connsiteX888" fmla="*/ 2318298 w 5323222"/>
              <a:gd name="connsiteY888" fmla="*/ 238601 h 6132967"/>
              <a:gd name="connsiteX889" fmla="*/ 2295586 w 5323222"/>
              <a:gd name="connsiteY889" fmla="*/ 252193 h 6132967"/>
              <a:gd name="connsiteX890" fmla="*/ 2272835 w 5323222"/>
              <a:gd name="connsiteY890" fmla="*/ 266154 h 6132967"/>
              <a:gd name="connsiteX891" fmla="*/ 2250512 w 5323222"/>
              <a:gd name="connsiteY891" fmla="*/ 280314 h 6132967"/>
              <a:gd name="connsiteX892" fmla="*/ 2228304 w 5323222"/>
              <a:gd name="connsiteY892" fmla="*/ 294785 h 6132967"/>
              <a:gd name="connsiteX893" fmla="*/ 2206312 w 5323222"/>
              <a:gd name="connsiteY893" fmla="*/ 309355 h 6132967"/>
              <a:gd name="connsiteX894" fmla="*/ 2195432 w 5323222"/>
              <a:gd name="connsiteY894" fmla="*/ 316953 h 6132967"/>
              <a:gd name="connsiteX895" fmla="*/ 2184650 w 5323222"/>
              <a:gd name="connsiteY895" fmla="*/ 324336 h 6132967"/>
              <a:gd name="connsiteX896" fmla="*/ 2173770 w 5323222"/>
              <a:gd name="connsiteY896" fmla="*/ 331934 h 6132967"/>
              <a:gd name="connsiteX897" fmla="*/ 2163261 w 5323222"/>
              <a:gd name="connsiteY897" fmla="*/ 339571 h 6132967"/>
              <a:gd name="connsiteX898" fmla="*/ 2152595 w 5323222"/>
              <a:gd name="connsiteY898" fmla="*/ 347268 h 6132967"/>
              <a:gd name="connsiteX899" fmla="*/ 2142144 w 5323222"/>
              <a:gd name="connsiteY899" fmla="*/ 355062 h 6132967"/>
              <a:gd name="connsiteX900" fmla="*/ 2131536 w 5323222"/>
              <a:gd name="connsiteY900" fmla="*/ 362914 h 6132967"/>
              <a:gd name="connsiteX901" fmla="*/ 2121045 w 5323222"/>
              <a:gd name="connsiteY901" fmla="*/ 371079 h 6132967"/>
              <a:gd name="connsiteX902" fmla="*/ 2110808 w 5323222"/>
              <a:gd name="connsiteY902" fmla="*/ 378972 h 6132967"/>
              <a:gd name="connsiteX903" fmla="*/ 2100531 w 5323222"/>
              <a:gd name="connsiteY903" fmla="*/ 387236 h 6132967"/>
              <a:gd name="connsiteX904" fmla="*/ 2090352 w 5323222"/>
              <a:gd name="connsiteY904" fmla="*/ 395285 h 6132967"/>
              <a:gd name="connsiteX905" fmla="*/ 2080133 w 5323222"/>
              <a:gd name="connsiteY905" fmla="*/ 403705 h 6132967"/>
              <a:gd name="connsiteX906" fmla="*/ 2070013 w 5323222"/>
              <a:gd name="connsiteY906" fmla="*/ 411910 h 6132967"/>
              <a:gd name="connsiteX907" fmla="*/ 2060008 w 5323222"/>
              <a:gd name="connsiteY907" fmla="*/ 420428 h 6132967"/>
              <a:gd name="connsiteX908" fmla="*/ 2050160 w 5323222"/>
              <a:gd name="connsiteY908" fmla="*/ 428888 h 6132967"/>
              <a:gd name="connsiteX909" fmla="*/ 2040213 w 5323222"/>
              <a:gd name="connsiteY909" fmla="*/ 437563 h 6132967"/>
              <a:gd name="connsiteX910" fmla="*/ 2030481 w 5323222"/>
              <a:gd name="connsiteY910" fmla="*/ 446336 h 6132967"/>
              <a:gd name="connsiteX911" fmla="*/ 2020691 w 5323222"/>
              <a:gd name="connsiteY911" fmla="*/ 454952 h 6132967"/>
              <a:gd name="connsiteX912" fmla="*/ 2011115 w 5323222"/>
              <a:gd name="connsiteY912" fmla="*/ 463667 h 6132967"/>
              <a:gd name="connsiteX913" fmla="*/ 2001441 w 5323222"/>
              <a:gd name="connsiteY913" fmla="*/ 472596 h 6132967"/>
              <a:gd name="connsiteX914" fmla="*/ 1991923 w 5323222"/>
              <a:gd name="connsiteY914" fmla="*/ 481468 h 6132967"/>
              <a:gd name="connsiteX915" fmla="*/ 1982522 w 5323222"/>
              <a:gd name="connsiteY915" fmla="*/ 490651 h 6132967"/>
              <a:gd name="connsiteX916" fmla="*/ 1973004 w 5323222"/>
              <a:gd name="connsiteY916" fmla="*/ 499523 h 6132967"/>
              <a:gd name="connsiteX917" fmla="*/ 1963603 w 5323222"/>
              <a:gd name="connsiteY917" fmla="*/ 508706 h 6132967"/>
              <a:gd name="connsiteX918" fmla="*/ 1954572 w 5323222"/>
              <a:gd name="connsiteY918" fmla="*/ 517931 h 6132967"/>
              <a:gd name="connsiteX919" fmla="*/ 1945327 w 5323222"/>
              <a:gd name="connsiteY919" fmla="*/ 527057 h 6132967"/>
              <a:gd name="connsiteX920" fmla="*/ 1936198 w 5323222"/>
              <a:gd name="connsiteY920" fmla="*/ 536496 h 6132967"/>
              <a:gd name="connsiteX921" fmla="*/ 1927225 w 5323222"/>
              <a:gd name="connsiteY921" fmla="*/ 545876 h 6132967"/>
              <a:gd name="connsiteX922" fmla="*/ 1918096 w 5323222"/>
              <a:gd name="connsiteY922" fmla="*/ 555315 h 6132967"/>
              <a:gd name="connsiteX923" fmla="*/ 1909338 w 5323222"/>
              <a:gd name="connsiteY923" fmla="*/ 564794 h 6132967"/>
              <a:gd name="connsiteX924" fmla="*/ 1900325 w 5323222"/>
              <a:gd name="connsiteY924" fmla="*/ 574545 h 6132967"/>
              <a:gd name="connsiteX925" fmla="*/ 1891781 w 5323222"/>
              <a:gd name="connsiteY925" fmla="*/ 584123 h 6132967"/>
              <a:gd name="connsiteX926" fmla="*/ 1883080 w 5323222"/>
              <a:gd name="connsiteY926" fmla="*/ 593758 h 6132967"/>
              <a:gd name="connsiteX927" fmla="*/ 1874282 w 5323222"/>
              <a:gd name="connsiteY927" fmla="*/ 603607 h 6132967"/>
              <a:gd name="connsiteX928" fmla="*/ 1865756 w 5323222"/>
              <a:gd name="connsiteY928" fmla="*/ 613712 h 6132967"/>
              <a:gd name="connsiteX929" fmla="*/ 1857172 w 5323222"/>
              <a:gd name="connsiteY929" fmla="*/ 623660 h 6132967"/>
              <a:gd name="connsiteX930" fmla="*/ 1848958 w 5323222"/>
              <a:gd name="connsiteY930" fmla="*/ 633648 h 6132967"/>
              <a:gd name="connsiteX931" fmla="*/ 1840490 w 5323222"/>
              <a:gd name="connsiteY931" fmla="*/ 643910 h 6132967"/>
              <a:gd name="connsiteX932" fmla="*/ 1832335 w 5323222"/>
              <a:gd name="connsiteY932" fmla="*/ 654054 h 6132967"/>
              <a:gd name="connsiteX933" fmla="*/ 1824296 w 5323222"/>
              <a:gd name="connsiteY933" fmla="*/ 664511 h 6132967"/>
              <a:gd name="connsiteX934" fmla="*/ 1816101 w 5323222"/>
              <a:gd name="connsiteY934" fmla="*/ 675027 h 6132967"/>
              <a:gd name="connsiteX935" fmla="*/ 1808218 w 5323222"/>
              <a:gd name="connsiteY935" fmla="*/ 685426 h 6132967"/>
              <a:gd name="connsiteX936" fmla="*/ 1800335 w 5323222"/>
              <a:gd name="connsiteY936" fmla="*/ 695826 h 6132967"/>
              <a:gd name="connsiteX937" fmla="*/ 1792412 w 5323222"/>
              <a:gd name="connsiteY937" fmla="*/ 706596 h 6132967"/>
              <a:gd name="connsiteX938" fmla="*/ 1784801 w 5323222"/>
              <a:gd name="connsiteY938" fmla="*/ 717250 h 6132967"/>
              <a:gd name="connsiteX939" fmla="*/ 1777249 w 5323222"/>
              <a:gd name="connsiteY939" fmla="*/ 728061 h 6132967"/>
              <a:gd name="connsiteX940" fmla="*/ 1769599 w 5323222"/>
              <a:gd name="connsiteY940" fmla="*/ 739086 h 6132967"/>
              <a:gd name="connsiteX941" fmla="*/ 1762261 w 5323222"/>
              <a:gd name="connsiteY941" fmla="*/ 749995 h 6132967"/>
              <a:gd name="connsiteX942" fmla="*/ 1756211 w 5323222"/>
              <a:gd name="connsiteY942" fmla="*/ 758990 h 6132967"/>
              <a:gd name="connsiteX943" fmla="*/ 1742622 w 5323222"/>
              <a:gd name="connsiteY943" fmla="*/ 738924 h 6132967"/>
              <a:gd name="connsiteX944" fmla="*/ 1713296 w 5323222"/>
              <a:gd name="connsiteY944" fmla="*/ 694890 h 6132967"/>
              <a:gd name="connsiteX945" fmla="*/ 1684022 w 5323222"/>
              <a:gd name="connsiteY945" fmla="*/ 651162 h 6132967"/>
              <a:gd name="connsiteX946" fmla="*/ 1663392 w 5323222"/>
              <a:gd name="connsiteY946" fmla="*/ 621573 h 6132967"/>
              <a:gd name="connsiteX947" fmla="*/ 1642560 w 5323222"/>
              <a:gd name="connsiteY947" fmla="*/ 592644 h 6132967"/>
              <a:gd name="connsiteX948" fmla="*/ 1621277 w 5323222"/>
              <a:gd name="connsiteY948" fmla="*/ 564728 h 6132967"/>
              <a:gd name="connsiteX949" fmla="*/ 1599541 w 5323222"/>
              <a:gd name="connsiteY949" fmla="*/ 537824 h 6132967"/>
              <a:gd name="connsiteX950" fmla="*/ 1577302 w 5323222"/>
              <a:gd name="connsiteY950" fmla="*/ 511630 h 6132967"/>
              <a:gd name="connsiteX951" fmla="*/ 1554914 w 5323222"/>
              <a:gd name="connsiteY951" fmla="*/ 486399 h 6132967"/>
              <a:gd name="connsiteX952" fmla="*/ 1531769 w 5323222"/>
              <a:gd name="connsiteY952" fmla="*/ 462232 h 6132967"/>
              <a:gd name="connsiteX953" fmla="*/ 1508477 w 5323222"/>
              <a:gd name="connsiteY953" fmla="*/ 439027 h 6132967"/>
              <a:gd name="connsiteX954" fmla="*/ 1485086 w 5323222"/>
              <a:gd name="connsiteY954" fmla="*/ 417087 h 6132967"/>
              <a:gd name="connsiteX955" fmla="*/ 1460836 w 5323222"/>
              <a:gd name="connsiteY955" fmla="*/ 395605 h 6132967"/>
              <a:gd name="connsiteX956" fmla="*/ 1436793 w 5323222"/>
              <a:gd name="connsiteY956" fmla="*/ 375337 h 6132967"/>
              <a:gd name="connsiteX957" fmla="*/ 1412297 w 5323222"/>
              <a:gd name="connsiteY957" fmla="*/ 356082 h 6132967"/>
              <a:gd name="connsiteX958" fmla="*/ 1387298 w 5323222"/>
              <a:gd name="connsiteY958" fmla="*/ 337538 h 6132967"/>
              <a:gd name="connsiteX959" fmla="*/ 1362201 w 5323222"/>
              <a:gd name="connsiteY959" fmla="*/ 320258 h 6132967"/>
              <a:gd name="connsiteX960" fmla="*/ 1336955 w 5323222"/>
              <a:gd name="connsiteY960" fmla="*/ 303940 h 6132967"/>
              <a:gd name="connsiteX961" fmla="*/ 1311205 w 5323222"/>
              <a:gd name="connsiteY961" fmla="*/ 288332 h 6132967"/>
              <a:gd name="connsiteX962" fmla="*/ 1285358 w 5323222"/>
              <a:gd name="connsiteY962" fmla="*/ 273988 h 6132967"/>
              <a:gd name="connsiteX963" fmla="*/ 1259361 w 5323222"/>
              <a:gd name="connsiteY963" fmla="*/ 260607 h 6132967"/>
              <a:gd name="connsiteX964" fmla="*/ 1232913 w 5323222"/>
              <a:gd name="connsiteY964" fmla="*/ 248239 h 6132967"/>
              <a:gd name="connsiteX965" fmla="*/ 1206619 w 5323222"/>
              <a:gd name="connsiteY965" fmla="*/ 236781 h 6132967"/>
              <a:gd name="connsiteX966" fmla="*/ 1179873 w 5323222"/>
              <a:gd name="connsiteY966" fmla="*/ 226337 h 6132967"/>
              <a:gd name="connsiteX967" fmla="*/ 1152978 w 5323222"/>
              <a:gd name="connsiteY967" fmla="*/ 216854 h 6132967"/>
              <a:gd name="connsiteX968" fmla="*/ 1125985 w 5323222"/>
              <a:gd name="connsiteY968" fmla="*/ 208637 h 6132967"/>
              <a:gd name="connsiteX969" fmla="*/ 1098792 w 5323222"/>
              <a:gd name="connsiteY969" fmla="*/ 201079 h 6132967"/>
              <a:gd name="connsiteX970" fmla="*/ 1071502 w 5323222"/>
              <a:gd name="connsiteY970" fmla="*/ 194785 h 6132967"/>
              <a:gd name="connsiteX971" fmla="*/ 1044062 w 5323222"/>
              <a:gd name="connsiteY971" fmla="*/ 189453 h 6132967"/>
              <a:gd name="connsiteX972" fmla="*/ 1016777 w 5323222"/>
              <a:gd name="connsiteY972" fmla="*/ 185031 h 6132967"/>
              <a:gd name="connsiteX973" fmla="*/ 989395 w 5323222"/>
              <a:gd name="connsiteY973" fmla="*/ 181874 h 6132967"/>
              <a:gd name="connsiteX974" fmla="*/ 961509 w 5323222"/>
              <a:gd name="connsiteY974" fmla="*/ 179428 h 6132967"/>
              <a:gd name="connsiteX975" fmla="*/ 933828 w 5323222"/>
              <a:gd name="connsiteY975" fmla="*/ 178195 h 6132967"/>
              <a:gd name="connsiteX976" fmla="*/ 906051 w 5323222"/>
              <a:gd name="connsiteY976" fmla="*/ 178227 h 6132967"/>
              <a:gd name="connsiteX977" fmla="*/ 878629 w 5323222"/>
              <a:gd name="connsiteY977" fmla="*/ 178512 h 6132967"/>
              <a:gd name="connsiteX978" fmla="*/ 864717 w 5323222"/>
              <a:gd name="connsiteY978" fmla="*/ 179312 h 6132967"/>
              <a:gd name="connsiteX979" fmla="*/ 850553 w 5323222"/>
              <a:gd name="connsiteY979" fmla="*/ 180468 h 6132967"/>
              <a:gd name="connsiteX980" fmla="*/ 836745 w 5323222"/>
              <a:gd name="connsiteY980" fmla="*/ 181875 h 6132967"/>
              <a:gd name="connsiteX981" fmla="*/ 822684 w 5323222"/>
              <a:gd name="connsiteY981" fmla="*/ 183637 h 6132967"/>
              <a:gd name="connsiteX982" fmla="*/ 808978 w 5323222"/>
              <a:gd name="connsiteY982" fmla="*/ 185651 h 6132967"/>
              <a:gd name="connsiteX983" fmla="*/ 794969 w 5323222"/>
              <a:gd name="connsiteY983" fmla="*/ 187717 h 6132967"/>
              <a:gd name="connsiteX984" fmla="*/ 781315 w 5323222"/>
              <a:gd name="connsiteY984" fmla="*/ 190034 h 6132967"/>
              <a:gd name="connsiteX985" fmla="*/ 767460 w 5323222"/>
              <a:gd name="connsiteY985" fmla="*/ 193010 h 6132967"/>
              <a:gd name="connsiteX986" fmla="*/ 753605 w 5323222"/>
              <a:gd name="connsiteY986" fmla="*/ 195987 h 6132967"/>
              <a:gd name="connsiteX987" fmla="*/ 739751 w 5323222"/>
              <a:gd name="connsiteY987" fmla="*/ 198962 h 6132967"/>
              <a:gd name="connsiteX988" fmla="*/ 726303 w 5323222"/>
              <a:gd name="connsiteY988" fmla="*/ 202494 h 6132967"/>
              <a:gd name="connsiteX989" fmla="*/ 712602 w 5323222"/>
              <a:gd name="connsiteY989" fmla="*/ 206380 h 6132967"/>
              <a:gd name="connsiteX990" fmla="*/ 699206 w 5323222"/>
              <a:gd name="connsiteY990" fmla="*/ 210214 h 6132967"/>
              <a:gd name="connsiteX991" fmla="*/ 685609 w 5323222"/>
              <a:gd name="connsiteY991" fmla="*/ 214707 h 6132967"/>
              <a:gd name="connsiteX992" fmla="*/ 672011 w 5323222"/>
              <a:gd name="connsiteY992" fmla="*/ 219200 h 6132967"/>
              <a:gd name="connsiteX993" fmla="*/ 658769 w 5323222"/>
              <a:gd name="connsiteY993" fmla="*/ 223946 h 6132967"/>
              <a:gd name="connsiteX994" fmla="*/ 645275 w 5323222"/>
              <a:gd name="connsiteY994" fmla="*/ 229046 h 6132967"/>
              <a:gd name="connsiteX995" fmla="*/ 631781 w 5323222"/>
              <a:gd name="connsiteY995" fmla="*/ 234146 h 6132967"/>
              <a:gd name="connsiteX996" fmla="*/ 618693 w 5323222"/>
              <a:gd name="connsiteY996" fmla="*/ 239801 h 6132967"/>
              <a:gd name="connsiteX997" fmla="*/ 605354 w 5323222"/>
              <a:gd name="connsiteY997" fmla="*/ 245811 h 6132967"/>
              <a:gd name="connsiteX998" fmla="*/ 592014 w 5323222"/>
              <a:gd name="connsiteY998" fmla="*/ 251821 h 6132967"/>
              <a:gd name="connsiteX999" fmla="*/ 579029 w 5323222"/>
              <a:gd name="connsiteY999" fmla="*/ 258084 h 6132967"/>
              <a:gd name="connsiteX1000" fmla="*/ 566045 w 5323222"/>
              <a:gd name="connsiteY1000" fmla="*/ 264345 h 6132967"/>
              <a:gd name="connsiteX1001" fmla="*/ 552911 w 5323222"/>
              <a:gd name="connsiteY1001" fmla="*/ 271569 h 6132967"/>
              <a:gd name="connsiteX1002" fmla="*/ 540029 w 5323222"/>
              <a:gd name="connsiteY1002" fmla="*/ 278438 h 6132967"/>
              <a:gd name="connsiteX1003" fmla="*/ 527199 w 5323222"/>
              <a:gd name="connsiteY1003" fmla="*/ 285611 h 6132967"/>
              <a:gd name="connsiteX1004" fmla="*/ 514421 w 5323222"/>
              <a:gd name="connsiteY1004" fmla="*/ 293087 h 6132967"/>
              <a:gd name="connsiteX1005" fmla="*/ 501997 w 5323222"/>
              <a:gd name="connsiteY1005" fmla="*/ 300815 h 6132967"/>
              <a:gd name="connsiteX1006" fmla="*/ 489321 w 5323222"/>
              <a:gd name="connsiteY1006" fmla="*/ 308897 h 6132967"/>
              <a:gd name="connsiteX1007" fmla="*/ 476949 w 5323222"/>
              <a:gd name="connsiteY1007" fmla="*/ 316928 h 6132967"/>
              <a:gd name="connsiteX1008" fmla="*/ 464324 w 5323222"/>
              <a:gd name="connsiteY1008" fmla="*/ 325315 h 6132967"/>
              <a:gd name="connsiteX1009" fmla="*/ 452107 w 5323222"/>
              <a:gd name="connsiteY1009" fmla="*/ 334256 h 6132967"/>
              <a:gd name="connsiteX1010" fmla="*/ 439838 w 5323222"/>
              <a:gd name="connsiteY1010" fmla="*/ 342894 h 6132967"/>
              <a:gd name="connsiteX1011" fmla="*/ 427671 w 5323222"/>
              <a:gd name="connsiteY1011" fmla="*/ 352139 h 6132967"/>
              <a:gd name="connsiteX1012" fmla="*/ 415505 w 5323222"/>
              <a:gd name="connsiteY1012" fmla="*/ 361384 h 6132967"/>
              <a:gd name="connsiteX1013" fmla="*/ 403746 w 5323222"/>
              <a:gd name="connsiteY1013" fmla="*/ 371185 h 6132967"/>
              <a:gd name="connsiteX1014" fmla="*/ 391985 w 5323222"/>
              <a:gd name="connsiteY1014" fmla="*/ 380985 h 6132967"/>
              <a:gd name="connsiteX1015" fmla="*/ 380581 w 5323222"/>
              <a:gd name="connsiteY1015" fmla="*/ 391036 h 6132967"/>
              <a:gd name="connsiteX1016" fmla="*/ 369228 w 5323222"/>
              <a:gd name="connsiteY1016" fmla="*/ 401393 h 6132967"/>
              <a:gd name="connsiteX1017" fmla="*/ 357623 w 5323222"/>
              <a:gd name="connsiteY1017" fmla="*/ 412103 h 6132967"/>
              <a:gd name="connsiteX1018" fmla="*/ 346321 w 5323222"/>
              <a:gd name="connsiteY1018" fmla="*/ 422762 h 6132967"/>
              <a:gd name="connsiteX1019" fmla="*/ 335122 w 5323222"/>
              <a:gd name="connsiteY1019" fmla="*/ 434028 h 6132967"/>
              <a:gd name="connsiteX1020" fmla="*/ 324277 w 5323222"/>
              <a:gd name="connsiteY1020" fmla="*/ 445546 h 6132967"/>
              <a:gd name="connsiteX1021" fmla="*/ 313130 w 5323222"/>
              <a:gd name="connsiteY1021" fmla="*/ 457115 h 6132967"/>
              <a:gd name="connsiteX1022" fmla="*/ 302641 w 5323222"/>
              <a:gd name="connsiteY1022" fmla="*/ 468884 h 6132967"/>
              <a:gd name="connsiteX1023" fmla="*/ 292255 w 5323222"/>
              <a:gd name="connsiteY1023" fmla="*/ 481262 h 6132967"/>
              <a:gd name="connsiteX1024" fmla="*/ 281515 w 5323222"/>
              <a:gd name="connsiteY1024" fmla="*/ 493386 h 6132967"/>
              <a:gd name="connsiteX1025" fmla="*/ 271180 w 5323222"/>
              <a:gd name="connsiteY1025" fmla="*/ 506067 h 6132967"/>
              <a:gd name="connsiteX1026" fmla="*/ 260897 w 5323222"/>
              <a:gd name="connsiteY1026" fmla="*/ 519049 h 6132967"/>
              <a:gd name="connsiteX1027" fmla="*/ 250614 w 5323222"/>
              <a:gd name="connsiteY1027" fmla="*/ 532032 h 6132967"/>
              <a:gd name="connsiteX1028" fmla="*/ 241041 w 5323222"/>
              <a:gd name="connsiteY1028" fmla="*/ 545521 h 6132967"/>
              <a:gd name="connsiteX1029" fmla="*/ 231164 w 5323222"/>
              <a:gd name="connsiteY1029" fmla="*/ 559059 h 6132967"/>
              <a:gd name="connsiteX1030" fmla="*/ 221339 w 5323222"/>
              <a:gd name="connsiteY1030" fmla="*/ 572901 h 6132967"/>
              <a:gd name="connsiteX1031" fmla="*/ 211869 w 5323222"/>
              <a:gd name="connsiteY1031" fmla="*/ 586996 h 6132967"/>
              <a:gd name="connsiteX1032" fmla="*/ 202702 w 5323222"/>
              <a:gd name="connsiteY1032" fmla="*/ 601039 h 6132967"/>
              <a:gd name="connsiteX1033" fmla="*/ 193335 w 5323222"/>
              <a:gd name="connsiteY1033" fmla="*/ 615739 h 6132967"/>
              <a:gd name="connsiteX1034" fmla="*/ 184271 w 5323222"/>
              <a:gd name="connsiteY1034" fmla="*/ 630389 h 6132967"/>
              <a:gd name="connsiteX1035" fmla="*/ 175311 w 5323222"/>
              <a:gd name="connsiteY1035" fmla="*/ 645645 h 6132967"/>
              <a:gd name="connsiteX1036" fmla="*/ 166351 w 5323222"/>
              <a:gd name="connsiteY1036" fmla="*/ 660901 h 6132967"/>
              <a:gd name="connsiteX1037" fmla="*/ 158047 w 5323222"/>
              <a:gd name="connsiteY1037" fmla="*/ 676358 h 6132967"/>
              <a:gd name="connsiteX1038" fmla="*/ 149493 w 5323222"/>
              <a:gd name="connsiteY1038" fmla="*/ 692170 h 6132967"/>
              <a:gd name="connsiteX1039" fmla="*/ 140939 w 5323222"/>
              <a:gd name="connsiteY1039" fmla="*/ 707982 h 6132967"/>
              <a:gd name="connsiteX1040" fmla="*/ 133043 w 5323222"/>
              <a:gd name="connsiteY1040" fmla="*/ 723994 h 6132967"/>
              <a:gd name="connsiteX1041" fmla="*/ 124946 w 5323222"/>
              <a:gd name="connsiteY1041" fmla="*/ 740664 h 6132967"/>
              <a:gd name="connsiteX1042" fmla="*/ 117509 w 5323222"/>
              <a:gd name="connsiteY1042" fmla="*/ 757536 h 6132967"/>
              <a:gd name="connsiteX1043" fmla="*/ 110426 w 5323222"/>
              <a:gd name="connsiteY1043" fmla="*/ 774658 h 6132967"/>
              <a:gd name="connsiteX1044" fmla="*/ 103698 w 5323222"/>
              <a:gd name="connsiteY1044" fmla="*/ 792033 h 6132967"/>
              <a:gd name="connsiteX1045" fmla="*/ 96666 w 5323222"/>
              <a:gd name="connsiteY1045" fmla="*/ 809459 h 6132967"/>
              <a:gd name="connsiteX1046" fmla="*/ 90293 w 5323222"/>
              <a:gd name="connsiteY1046" fmla="*/ 827086 h 6132967"/>
              <a:gd name="connsiteX1047" fmla="*/ 83919 w 5323222"/>
              <a:gd name="connsiteY1047" fmla="*/ 844713 h 6132967"/>
              <a:gd name="connsiteX1048" fmla="*/ 77850 w 5323222"/>
              <a:gd name="connsiteY1048" fmla="*/ 862288 h 6132967"/>
              <a:gd name="connsiteX1049" fmla="*/ 72135 w 5323222"/>
              <a:gd name="connsiteY1049" fmla="*/ 880115 h 6132967"/>
              <a:gd name="connsiteX1050" fmla="*/ 66168 w 5323222"/>
              <a:gd name="connsiteY1050" fmla="*/ 898297 h 6132967"/>
              <a:gd name="connsiteX1051" fmla="*/ 60808 w 5323222"/>
              <a:gd name="connsiteY1051" fmla="*/ 916376 h 6132967"/>
              <a:gd name="connsiteX1052" fmla="*/ 55551 w 5323222"/>
              <a:gd name="connsiteY1052" fmla="*/ 935062 h 6132967"/>
              <a:gd name="connsiteX1053" fmla="*/ 50850 w 5323222"/>
              <a:gd name="connsiteY1053" fmla="*/ 953342 h 6132967"/>
              <a:gd name="connsiteX1054" fmla="*/ 45845 w 5323222"/>
              <a:gd name="connsiteY1054" fmla="*/ 971673 h 6132967"/>
              <a:gd name="connsiteX1055" fmla="*/ 41550 w 5323222"/>
              <a:gd name="connsiteY1055" fmla="*/ 990507 h 6132967"/>
              <a:gd name="connsiteX1056" fmla="*/ 36900 w 5323222"/>
              <a:gd name="connsiteY1056" fmla="*/ 1009090 h 6132967"/>
              <a:gd name="connsiteX1057" fmla="*/ 32908 w 5323222"/>
              <a:gd name="connsiteY1057" fmla="*/ 1027873 h 6132967"/>
              <a:gd name="connsiteX1058" fmla="*/ 29019 w 5323222"/>
              <a:gd name="connsiteY1058" fmla="*/ 1047263 h 6132967"/>
              <a:gd name="connsiteX1059" fmla="*/ 25331 w 5323222"/>
              <a:gd name="connsiteY1059" fmla="*/ 1065995 h 6132967"/>
              <a:gd name="connsiteX1060" fmla="*/ 22049 w 5323222"/>
              <a:gd name="connsiteY1060" fmla="*/ 1085282 h 6132967"/>
              <a:gd name="connsiteX1061" fmla="*/ 18767 w 5323222"/>
              <a:gd name="connsiteY1061" fmla="*/ 1104569 h 6132967"/>
              <a:gd name="connsiteX1062" fmla="*/ 15840 w 5323222"/>
              <a:gd name="connsiteY1062" fmla="*/ 1124109 h 6132967"/>
              <a:gd name="connsiteX1063" fmla="*/ 13217 w 5323222"/>
              <a:gd name="connsiteY1063" fmla="*/ 1143597 h 6132967"/>
              <a:gd name="connsiteX1064" fmla="*/ 10897 w 5323222"/>
              <a:gd name="connsiteY1064" fmla="*/ 1163032 h 6132967"/>
              <a:gd name="connsiteX1065" fmla="*/ 8577 w 5323222"/>
              <a:gd name="connsiteY1065" fmla="*/ 1182469 h 6132967"/>
              <a:gd name="connsiteX1066" fmla="*/ 6715 w 5323222"/>
              <a:gd name="connsiteY1066" fmla="*/ 1202764 h 6132967"/>
              <a:gd name="connsiteX1067" fmla="*/ 5053 w 5323222"/>
              <a:gd name="connsiteY1067" fmla="*/ 1222400 h 6132967"/>
              <a:gd name="connsiteX1068" fmla="*/ 3443 w 5323222"/>
              <a:gd name="connsiteY1068" fmla="*/ 1242340 h 6132967"/>
              <a:gd name="connsiteX1069" fmla="*/ 2136 w 5323222"/>
              <a:gd name="connsiteY1069" fmla="*/ 1262228 h 6132967"/>
              <a:gd name="connsiteX1070" fmla="*/ 1539 w 5323222"/>
              <a:gd name="connsiteY1070" fmla="*/ 1282621 h 6132967"/>
              <a:gd name="connsiteX1071" fmla="*/ 587 w 5323222"/>
              <a:gd name="connsiteY1071" fmla="*/ 1302761 h 6132967"/>
              <a:gd name="connsiteX1072" fmla="*/ 294 w 5323222"/>
              <a:gd name="connsiteY1072" fmla="*/ 1323102 h 6132967"/>
              <a:gd name="connsiteX1073" fmla="*/ 0 w 5323222"/>
              <a:gd name="connsiteY1073" fmla="*/ 1343442 h 6132967"/>
              <a:gd name="connsiteX1074" fmla="*/ 62 w 5323222"/>
              <a:gd name="connsiteY1074" fmla="*/ 1364035 h 6132967"/>
              <a:gd name="connsiteX1075" fmla="*/ 479 w 5323222"/>
              <a:gd name="connsiteY1075" fmla="*/ 1384880 h 6132967"/>
              <a:gd name="connsiteX1076" fmla="*/ 946 w 5323222"/>
              <a:gd name="connsiteY1076" fmla="*/ 1406028 h 6132967"/>
              <a:gd name="connsiteX1077" fmla="*/ 1666 w 5323222"/>
              <a:gd name="connsiteY1077" fmla="*/ 1426821 h 6132967"/>
              <a:gd name="connsiteX1078" fmla="*/ 2741 w 5323222"/>
              <a:gd name="connsiteY1078" fmla="*/ 1447866 h 6132967"/>
              <a:gd name="connsiteX1079" fmla="*/ 4119 w 5323222"/>
              <a:gd name="connsiteY1079" fmla="*/ 1468860 h 6132967"/>
              <a:gd name="connsiteX1080" fmla="*/ 5497 w 5323222"/>
              <a:gd name="connsiteY1080" fmla="*/ 1489853 h 6132967"/>
              <a:gd name="connsiteX1081" fmla="*/ 7281 w 5323222"/>
              <a:gd name="connsiteY1081" fmla="*/ 1511402 h 6132967"/>
              <a:gd name="connsiteX1082" fmla="*/ 8659 w 5323222"/>
              <a:gd name="connsiteY1082" fmla="*/ 1532396 h 6132967"/>
              <a:gd name="connsiteX1083" fmla="*/ 10748 w 5323222"/>
              <a:gd name="connsiteY1083" fmla="*/ 1553893 h 6132967"/>
              <a:gd name="connsiteX1084" fmla="*/ 13140 w 5323222"/>
              <a:gd name="connsiteY1084" fmla="*/ 1575339 h 6132967"/>
              <a:gd name="connsiteX1085" fmla="*/ 15783 w 5323222"/>
              <a:gd name="connsiteY1085" fmla="*/ 1596431 h 6132967"/>
              <a:gd name="connsiteX1086" fmla="*/ 18529 w 5323222"/>
              <a:gd name="connsiteY1086" fmla="*/ 1618128 h 6132967"/>
              <a:gd name="connsiteX1087" fmla="*/ 21528 w 5323222"/>
              <a:gd name="connsiteY1087" fmla="*/ 1639471 h 6132967"/>
              <a:gd name="connsiteX1088" fmla="*/ 24577 w 5323222"/>
              <a:gd name="connsiteY1088" fmla="*/ 1661117 h 6132967"/>
              <a:gd name="connsiteX1089" fmla="*/ 27930 w 5323222"/>
              <a:gd name="connsiteY1089" fmla="*/ 1682711 h 6132967"/>
              <a:gd name="connsiteX1090" fmla="*/ 31587 w 5323222"/>
              <a:gd name="connsiteY1090" fmla="*/ 1704255 h 6132967"/>
              <a:gd name="connsiteX1091" fmla="*/ 35244 w 5323222"/>
              <a:gd name="connsiteY1091" fmla="*/ 1725798 h 6132967"/>
              <a:gd name="connsiteX1092" fmla="*/ 39256 w 5323222"/>
              <a:gd name="connsiteY1092" fmla="*/ 1747594 h 6132967"/>
              <a:gd name="connsiteX1093" fmla="*/ 43519 w 5323222"/>
              <a:gd name="connsiteY1093" fmla="*/ 1769034 h 6132967"/>
              <a:gd name="connsiteX1094" fmla="*/ 47834 w 5323222"/>
              <a:gd name="connsiteY1094" fmla="*/ 1790778 h 6132967"/>
              <a:gd name="connsiteX1095" fmla="*/ 52452 w 5323222"/>
              <a:gd name="connsiteY1095" fmla="*/ 1812470 h 6132967"/>
              <a:gd name="connsiteX1096" fmla="*/ 57323 w 5323222"/>
              <a:gd name="connsiteY1096" fmla="*/ 1833808 h 6132967"/>
              <a:gd name="connsiteX1097" fmla="*/ 62296 w 5323222"/>
              <a:gd name="connsiteY1097" fmla="*/ 1855752 h 6132967"/>
              <a:gd name="connsiteX1098" fmla="*/ 67521 w 5323222"/>
              <a:gd name="connsiteY1098" fmla="*/ 1877342 h 6132967"/>
              <a:gd name="connsiteX1099" fmla="*/ 73101 w 5323222"/>
              <a:gd name="connsiteY1099" fmla="*/ 1899182 h 6132967"/>
              <a:gd name="connsiteX1100" fmla="*/ 78630 w 5323222"/>
              <a:gd name="connsiteY1100" fmla="*/ 1920719 h 6132967"/>
              <a:gd name="connsiteX1101" fmla="*/ 84514 w 5323222"/>
              <a:gd name="connsiteY1101" fmla="*/ 1942509 h 6132967"/>
              <a:gd name="connsiteX1102" fmla="*/ 90346 w 5323222"/>
              <a:gd name="connsiteY1102" fmla="*/ 1963996 h 6132967"/>
              <a:gd name="connsiteX1103" fmla="*/ 96533 w 5323222"/>
              <a:gd name="connsiteY1103" fmla="*/ 1985734 h 6132967"/>
              <a:gd name="connsiteX1104" fmla="*/ 102972 w 5323222"/>
              <a:gd name="connsiteY1104" fmla="*/ 2007117 h 6132967"/>
              <a:gd name="connsiteX1105" fmla="*/ 109766 w 5323222"/>
              <a:gd name="connsiteY1105" fmla="*/ 2028752 h 6132967"/>
              <a:gd name="connsiteX1106" fmla="*/ 123456 w 5323222"/>
              <a:gd name="connsiteY1106" fmla="*/ 2072630 h 6132967"/>
              <a:gd name="connsiteX1107" fmla="*/ 137755 w 5323222"/>
              <a:gd name="connsiteY1107" fmla="*/ 2116403 h 6132967"/>
              <a:gd name="connsiteX1108" fmla="*/ 152963 w 5323222"/>
              <a:gd name="connsiteY1108" fmla="*/ 2160023 h 6132967"/>
              <a:gd name="connsiteX1109" fmla="*/ 168170 w 5323222"/>
              <a:gd name="connsiteY1109" fmla="*/ 2203643 h 6132967"/>
              <a:gd name="connsiteX1110" fmla="*/ 184237 w 5323222"/>
              <a:gd name="connsiteY1110" fmla="*/ 2246805 h 6132967"/>
              <a:gd name="connsiteX1111" fmla="*/ 200859 w 5323222"/>
              <a:gd name="connsiteY1111" fmla="*/ 2289559 h 6132967"/>
              <a:gd name="connsiteX1112" fmla="*/ 217481 w 5323222"/>
              <a:gd name="connsiteY1112" fmla="*/ 2332315 h 6132967"/>
              <a:gd name="connsiteX1113" fmla="*/ 235014 w 5323222"/>
              <a:gd name="connsiteY1113" fmla="*/ 2374916 h 6132967"/>
              <a:gd name="connsiteX1114" fmla="*/ 253050 w 5323222"/>
              <a:gd name="connsiteY1114" fmla="*/ 2416807 h 6132967"/>
              <a:gd name="connsiteX1115" fmla="*/ 271035 w 5323222"/>
              <a:gd name="connsiteY1115" fmla="*/ 2458395 h 6132967"/>
              <a:gd name="connsiteX1116" fmla="*/ 289879 w 5323222"/>
              <a:gd name="connsiteY1116" fmla="*/ 2499523 h 6132967"/>
              <a:gd name="connsiteX1117" fmla="*/ 308974 w 5323222"/>
              <a:gd name="connsiteY1117" fmla="*/ 2540298 h 6132967"/>
              <a:gd name="connsiteX1118" fmla="*/ 328677 w 5323222"/>
              <a:gd name="connsiteY1118" fmla="*/ 2580970 h 6132967"/>
              <a:gd name="connsiteX1119" fmla="*/ 348882 w 5323222"/>
              <a:gd name="connsiteY1119" fmla="*/ 2620932 h 6132967"/>
              <a:gd name="connsiteX1120" fmla="*/ 369289 w 5323222"/>
              <a:gd name="connsiteY1120" fmla="*/ 2660235 h 6132967"/>
              <a:gd name="connsiteX1121" fmla="*/ 389644 w 5323222"/>
              <a:gd name="connsiteY1121" fmla="*/ 2699235 h 6132967"/>
              <a:gd name="connsiteX1122" fmla="*/ 410806 w 5323222"/>
              <a:gd name="connsiteY1122" fmla="*/ 2737474 h 6132967"/>
              <a:gd name="connsiteX1123" fmla="*/ 432524 w 5323222"/>
              <a:gd name="connsiteY1123" fmla="*/ 2775306 h 6132967"/>
              <a:gd name="connsiteX1124" fmla="*/ 454442 w 5323222"/>
              <a:gd name="connsiteY1124" fmla="*/ 2812480 h 6132967"/>
              <a:gd name="connsiteX1125" fmla="*/ 462017 w 5323222"/>
              <a:gd name="connsiteY1125" fmla="*/ 2824986 h 6132967"/>
              <a:gd name="connsiteX1126" fmla="*/ 457075 w 5323222"/>
              <a:gd name="connsiteY1126" fmla="*/ 2836276 h 6132967"/>
              <a:gd name="connsiteX1127" fmla="*/ 446553 w 5323222"/>
              <a:gd name="connsiteY1127" fmla="*/ 2859223 h 6132967"/>
              <a:gd name="connsiteX1128" fmla="*/ 436425 w 5323222"/>
              <a:gd name="connsiteY1128" fmla="*/ 2882351 h 6132967"/>
              <a:gd name="connsiteX1129" fmla="*/ 426406 w 5323222"/>
              <a:gd name="connsiteY1129" fmla="*/ 2905768 h 6132967"/>
              <a:gd name="connsiteX1130" fmla="*/ 416675 w 5323222"/>
              <a:gd name="connsiteY1130" fmla="*/ 2929078 h 6132967"/>
              <a:gd name="connsiteX1131" fmla="*/ 407340 w 5323222"/>
              <a:gd name="connsiteY1131" fmla="*/ 2952569 h 6132967"/>
              <a:gd name="connsiteX1132" fmla="*/ 397717 w 5323222"/>
              <a:gd name="connsiteY1132" fmla="*/ 2976167 h 6132967"/>
              <a:gd name="connsiteX1133" fmla="*/ 388093 w 5323222"/>
              <a:gd name="connsiteY1133" fmla="*/ 2999765 h 6132967"/>
              <a:gd name="connsiteX1134" fmla="*/ 378865 w 5323222"/>
              <a:gd name="connsiteY1134" fmla="*/ 3023545 h 6132967"/>
              <a:gd name="connsiteX1135" fmla="*/ 370032 w 5323222"/>
              <a:gd name="connsiteY1135" fmla="*/ 3047506 h 6132967"/>
              <a:gd name="connsiteX1136" fmla="*/ 361093 w 5323222"/>
              <a:gd name="connsiteY1136" fmla="*/ 3071179 h 6132967"/>
              <a:gd name="connsiteX1137" fmla="*/ 352260 w 5323222"/>
              <a:gd name="connsiteY1137" fmla="*/ 3095140 h 6132967"/>
              <a:gd name="connsiteX1138" fmla="*/ 343824 w 5323222"/>
              <a:gd name="connsiteY1138" fmla="*/ 3119282 h 6132967"/>
              <a:gd name="connsiteX1139" fmla="*/ 335387 w 5323222"/>
              <a:gd name="connsiteY1139" fmla="*/ 3143425 h 6132967"/>
              <a:gd name="connsiteX1140" fmla="*/ 326950 w 5323222"/>
              <a:gd name="connsiteY1140" fmla="*/ 3167568 h 6132967"/>
              <a:gd name="connsiteX1141" fmla="*/ 318801 w 5323222"/>
              <a:gd name="connsiteY1141" fmla="*/ 3191604 h 6132967"/>
              <a:gd name="connsiteX1142" fmla="*/ 310868 w 5323222"/>
              <a:gd name="connsiteY1142" fmla="*/ 3216216 h 6132967"/>
              <a:gd name="connsiteX1143" fmla="*/ 302934 w 5323222"/>
              <a:gd name="connsiteY1143" fmla="*/ 3240828 h 6132967"/>
              <a:gd name="connsiteX1144" fmla="*/ 295000 w 5323222"/>
              <a:gd name="connsiteY1144" fmla="*/ 3265442 h 6132967"/>
              <a:gd name="connsiteX1145" fmla="*/ 287354 w 5323222"/>
              <a:gd name="connsiteY1145" fmla="*/ 3289947 h 6132967"/>
              <a:gd name="connsiteX1146" fmla="*/ 280104 w 5323222"/>
              <a:gd name="connsiteY1146" fmla="*/ 3314633 h 6132967"/>
              <a:gd name="connsiteX1147" fmla="*/ 272962 w 5323222"/>
              <a:gd name="connsiteY1147" fmla="*/ 3339609 h 6132967"/>
              <a:gd name="connsiteX1148" fmla="*/ 265712 w 5323222"/>
              <a:gd name="connsiteY1148" fmla="*/ 3364296 h 6132967"/>
              <a:gd name="connsiteX1149" fmla="*/ 258857 w 5323222"/>
              <a:gd name="connsiteY1149" fmla="*/ 3389164 h 6132967"/>
              <a:gd name="connsiteX1150" fmla="*/ 252110 w 5323222"/>
              <a:gd name="connsiteY1150" fmla="*/ 3414321 h 6132967"/>
              <a:gd name="connsiteX1151" fmla="*/ 245256 w 5323222"/>
              <a:gd name="connsiteY1151" fmla="*/ 3439189 h 6132967"/>
              <a:gd name="connsiteX1152" fmla="*/ 238905 w 5323222"/>
              <a:gd name="connsiteY1152" fmla="*/ 3464527 h 6132967"/>
              <a:gd name="connsiteX1153" fmla="*/ 230285 w 5323222"/>
              <a:gd name="connsiteY1153" fmla="*/ 3500557 h 6132967"/>
              <a:gd name="connsiteX1154" fmla="*/ 222275 w 5323222"/>
              <a:gd name="connsiteY1154" fmla="*/ 3537344 h 6132967"/>
              <a:gd name="connsiteX1155" fmla="*/ 214479 w 5323222"/>
              <a:gd name="connsiteY1155" fmla="*/ 3574708 h 6132967"/>
              <a:gd name="connsiteX1156" fmla="*/ 207870 w 5323222"/>
              <a:gd name="connsiteY1156" fmla="*/ 3612618 h 6132967"/>
              <a:gd name="connsiteX1157" fmla="*/ 201581 w 5323222"/>
              <a:gd name="connsiteY1157" fmla="*/ 3651393 h 6132967"/>
              <a:gd name="connsiteX1158" fmla="*/ 196010 w 5323222"/>
              <a:gd name="connsiteY1158" fmla="*/ 3691213 h 6132967"/>
              <a:gd name="connsiteX1159" fmla="*/ 191412 w 5323222"/>
              <a:gd name="connsiteY1159" fmla="*/ 3731002 h 6132967"/>
              <a:gd name="connsiteX1160" fmla="*/ 187317 w 5323222"/>
              <a:gd name="connsiteY1160" fmla="*/ 3771261 h 6132967"/>
              <a:gd name="connsiteX1161" fmla="*/ 183831 w 5323222"/>
              <a:gd name="connsiteY1161" fmla="*/ 3812278 h 6132967"/>
              <a:gd name="connsiteX1162" fmla="*/ 180849 w 5323222"/>
              <a:gd name="connsiteY1162" fmla="*/ 3853765 h 6132967"/>
              <a:gd name="connsiteX1163" fmla="*/ 178764 w 5323222"/>
              <a:gd name="connsiteY1163" fmla="*/ 3895904 h 6132967"/>
              <a:gd name="connsiteX1164" fmla="*/ 176787 w 5323222"/>
              <a:gd name="connsiteY1164" fmla="*/ 3938330 h 6132967"/>
              <a:gd name="connsiteX1165" fmla="*/ 175889 w 5323222"/>
              <a:gd name="connsiteY1165" fmla="*/ 3981013 h 6132967"/>
              <a:gd name="connsiteX1166" fmla="*/ 175494 w 5323222"/>
              <a:gd name="connsiteY1166" fmla="*/ 4024165 h 6132967"/>
              <a:gd name="connsiteX1167" fmla="*/ 175602 w 5323222"/>
              <a:gd name="connsiteY1167" fmla="*/ 4067788 h 6132967"/>
              <a:gd name="connsiteX1168" fmla="*/ 176395 w 5323222"/>
              <a:gd name="connsiteY1168" fmla="*/ 4111484 h 6132967"/>
              <a:gd name="connsiteX1169" fmla="*/ 178266 w 5323222"/>
              <a:gd name="connsiteY1169" fmla="*/ 4155437 h 6132967"/>
              <a:gd name="connsiteX1170" fmla="*/ 180246 w 5323222"/>
              <a:gd name="connsiteY1170" fmla="*/ 4199678 h 6132967"/>
              <a:gd name="connsiteX1171" fmla="*/ 182728 w 5323222"/>
              <a:gd name="connsiteY1171" fmla="*/ 4244389 h 6132967"/>
              <a:gd name="connsiteX1172" fmla="*/ 186000 w 5323222"/>
              <a:gd name="connsiteY1172" fmla="*/ 4289463 h 6132967"/>
              <a:gd name="connsiteX1173" fmla="*/ 189851 w 5323222"/>
              <a:gd name="connsiteY1173" fmla="*/ 4334323 h 6132967"/>
              <a:gd name="connsiteX1174" fmla="*/ 194096 w 5323222"/>
              <a:gd name="connsiteY1174" fmla="*/ 4379363 h 6132967"/>
              <a:gd name="connsiteX1175" fmla="*/ 199315 w 5323222"/>
              <a:gd name="connsiteY1175" fmla="*/ 4424372 h 6132967"/>
              <a:gd name="connsiteX1176" fmla="*/ 204640 w 5323222"/>
              <a:gd name="connsiteY1176" fmla="*/ 4469669 h 6132967"/>
              <a:gd name="connsiteX1177" fmla="*/ 210758 w 5323222"/>
              <a:gd name="connsiteY1177" fmla="*/ 4515328 h 6132967"/>
              <a:gd name="connsiteX1178" fmla="*/ 217740 w 5323222"/>
              <a:gd name="connsiteY1178" fmla="*/ 4560667 h 6132967"/>
              <a:gd name="connsiteX1179" fmla="*/ 224722 w 5323222"/>
              <a:gd name="connsiteY1179" fmla="*/ 4606004 h 6132967"/>
              <a:gd name="connsiteX1180" fmla="*/ 232389 w 5323222"/>
              <a:gd name="connsiteY1180" fmla="*/ 4651417 h 6132967"/>
              <a:gd name="connsiteX1181" fmla="*/ 241029 w 5323222"/>
              <a:gd name="connsiteY1181" fmla="*/ 4696797 h 6132967"/>
              <a:gd name="connsiteX1182" fmla="*/ 249668 w 5323222"/>
              <a:gd name="connsiteY1182" fmla="*/ 4742176 h 6132967"/>
              <a:gd name="connsiteX1183" fmla="*/ 259172 w 5323222"/>
              <a:gd name="connsiteY1183" fmla="*/ 4787235 h 6132967"/>
              <a:gd name="connsiteX1184" fmla="*/ 269255 w 5323222"/>
              <a:gd name="connsiteY1184" fmla="*/ 4832079 h 6132967"/>
              <a:gd name="connsiteX1185" fmla="*/ 274189 w 5323222"/>
              <a:gd name="connsiteY1185" fmla="*/ 4854212 h 6132967"/>
              <a:gd name="connsiteX1186" fmla="*/ 279304 w 5323222"/>
              <a:gd name="connsiteY1186" fmla="*/ 4875950 h 6132967"/>
              <a:gd name="connsiteX1187" fmla="*/ 284815 w 5323222"/>
              <a:gd name="connsiteY1187" fmla="*/ 4897870 h 6132967"/>
              <a:gd name="connsiteX1188" fmla="*/ 290507 w 5323222"/>
              <a:gd name="connsiteY1188" fmla="*/ 4919394 h 613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</a:cxnLst>
            <a:rect l="l" t="t" r="r" b="b"/>
            <a:pathLst>
              <a:path w="5323222" h="6132967">
                <a:moveTo>
                  <a:pt x="296307" y="4941206"/>
                </a:moveTo>
                <a:lnTo>
                  <a:pt x="302287" y="4962623"/>
                </a:lnTo>
                <a:lnTo>
                  <a:pt x="308375" y="4984327"/>
                </a:lnTo>
                <a:lnTo>
                  <a:pt x="314645" y="5005636"/>
                </a:lnTo>
                <a:lnTo>
                  <a:pt x="321310" y="5027127"/>
                </a:lnTo>
                <a:lnTo>
                  <a:pt x="327760" y="5048042"/>
                </a:lnTo>
                <a:lnTo>
                  <a:pt x="334607" y="5069136"/>
                </a:lnTo>
                <a:lnTo>
                  <a:pt x="341742" y="5090125"/>
                </a:lnTo>
                <a:lnTo>
                  <a:pt x="348770" y="5110824"/>
                </a:lnTo>
                <a:lnTo>
                  <a:pt x="356193" y="5131705"/>
                </a:lnTo>
                <a:lnTo>
                  <a:pt x="363798" y="5152191"/>
                </a:lnTo>
                <a:lnTo>
                  <a:pt x="371403" y="5172677"/>
                </a:lnTo>
                <a:lnTo>
                  <a:pt x="379297" y="5193055"/>
                </a:lnTo>
                <a:lnTo>
                  <a:pt x="387479" y="5213325"/>
                </a:lnTo>
                <a:lnTo>
                  <a:pt x="395554" y="5233308"/>
                </a:lnTo>
                <a:lnTo>
                  <a:pt x="404024" y="5253472"/>
                </a:lnTo>
                <a:lnTo>
                  <a:pt x="412280" y="5273060"/>
                </a:lnTo>
                <a:lnTo>
                  <a:pt x="420932" y="5292828"/>
                </a:lnTo>
                <a:lnTo>
                  <a:pt x="429872" y="5312489"/>
                </a:lnTo>
                <a:lnTo>
                  <a:pt x="439175" y="5331359"/>
                </a:lnTo>
                <a:lnTo>
                  <a:pt x="448404" y="5350914"/>
                </a:lnTo>
                <a:lnTo>
                  <a:pt x="457708" y="5369784"/>
                </a:lnTo>
                <a:lnTo>
                  <a:pt x="467011" y="5388654"/>
                </a:lnTo>
                <a:lnTo>
                  <a:pt x="476603" y="5407417"/>
                </a:lnTo>
                <a:lnTo>
                  <a:pt x="486376" y="5425784"/>
                </a:lnTo>
                <a:lnTo>
                  <a:pt x="496545" y="5444332"/>
                </a:lnTo>
                <a:lnTo>
                  <a:pt x="506607" y="5462593"/>
                </a:lnTo>
                <a:lnTo>
                  <a:pt x="516849" y="5480457"/>
                </a:lnTo>
                <a:lnTo>
                  <a:pt x="527274" y="5497926"/>
                </a:lnTo>
                <a:lnTo>
                  <a:pt x="537699" y="5515395"/>
                </a:lnTo>
                <a:lnTo>
                  <a:pt x="548594" y="5532362"/>
                </a:lnTo>
                <a:lnTo>
                  <a:pt x="559307" y="5549722"/>
                </a:lnTo>
                <a:lnTo>
                  <a:pt x="570382" y="5566293"/>
                </a:lnTo>
                <a:lnTo>
                  <a:pt x="581747" y="5582757"/>
                </a:lnTo>
                <a:lnTo>
                  <a:pt x="593004" y="5598932"/>
                </a:lnTo>
                <a:lnTo>
                  <a:pt x="604764" y="5615576"/>
                </a:lnTo>
                <a:lnTo>
                  <a:pt x="616491" y="5631249"/>
                </a:lnTo>
                <a:lnTo>
                  <a:pt x="628219" y="5646921"/>
                </a:lnTo>
                <a:lnTo>
                  <a:pt x="640234" y="5662485"/>
                </a:lnTo>
                <a:lnTo>
                  <a:pt x="652539" y="5677944"/>
                </a:lnTo>
                <a:lnTo>
                  <a:pt x="665025" y="5693007"/>
                </a:lnTo>
                <a:lnTo>
                  <a:pt x="677510" y="5708069"/>
                </a:lnTo>
                <a:lnTo>
                  <a:pt x="690070" y="5722447"/>
                </a:lnTo>
                <a:lnTo>
                  <a:pt x="703133" y="5737295"/>
                </a:lnTo>
                <a:lnTo>
                  <a:pt x="715982" y="5751565"/>
                </a:lnTo>
                <a:lnTo>
                  <a:pt x="729300" y="5765334"/>
                </a:lnTo>
                <a:lnTo>
                  <a:pt x="742437" y="5779497"/>
                </a:lnTo>
                <a:lnTo>
                  <a:pt x="755938" y="5792870"/>
                </a:lnTo>
                <a:lnTo>
                  <a:pt x="769149" y="5806351"/>
                </a:lnTo>
                <a:lnTo>
                  <a:pt x="783044" y="5819904"/>
                </a:lnTo>
                <a:lnTo>
                  <a:pt x="796726" y="5832881"/>
                </a:lnTo>
                <a:lnTo>
                  <a:pt x="810984" y="5845644"/>
                </a:lnTo>
                <a:lnTo>
                  <a:pt x="824847" y="5858224"/>
                </a:lnTo>
                <a:lnTo>
                  <a:pt x="838891" y="5870411"/>
                </a:lnTo>
                <a:lnTo>
                  <a:pt x="853224" y="5882490"/>
                </a:lnTo>
                <a:lnTo>
                  <a:pt x="867556" y="5894568"/>
                </a:lnTo>
                <a:lnTo>
                  <a:pt x="882359" y="5906144"/>
                </a:lnTo>
                <a:lnTo>
                  <a:pt x="896873" y="5917827"/>
                </a:lnTo>
                <a:lnTo>
                  <a:pt x="911569" y="5929114"/>
                </a:lnTo>
                <a:lnTo>
                  <a:pt x="926445" y="5940005"/>
                </a:lnTo>
                <a:lnTo>
                  <a:pt x="941793" y="5950394"/>
                </a:lnTo>
                <a:lnTo>
                  <a:pt x="956636" y="5960313"/>
                </a:lnTo>
                <a:lnTo>
                  <a:pt x="971950" y="5969729"/>
                </a:lnTo>
                <a:lnTo>
                  <a:pt x="987265" y="5979146"/>
                </a:lnTo>
                <a:lnTo>
                  <a:pt x="1002184" y="5988380"/>
                </a:lnTo>
                <a:lnTo>
                  <a:pt x="1017572" y="5997112"/>
                </a:lnTo>
                <a:lnTo>
                  <a:pt x="1032960" y="6005845"/>
                </a:lnTo>
                <a:lnTo>
                  <a:pt x="1048134" y="6013999"/>
                </a:lnTo>
                <a:lnTo>
                  <a:pt x="1063597" y="6022048"/>
                </a:lnTo>
                <a:lnTo>
                  <a:pt x="1078557" y="6029626"/>
                </a:lnTo>
                <a:lnTo>
                  <a:pt x="1093805" y="6037096"/>
                </a:lnTo>
                <a:lnTo>
                  <a:pt x="1109236" y="6044171"/>
                </a:lnTo>
                <a:lnTo>
                  <a:pt x="1124558" y="6050958"/>
                </a:lnTo>
                <a:lnTo>
                  <a:pt x="1139592" y="6057853"/>
                </a:lnTo>
                <a:lnTo>
                  <a:pt x="1154989" y="6063954"/>
                </a:lnTo>
                <a:lnTo>
                  <a:pt x="1170386" y="6070056"/>
                </a:lnTo>
                <a:lnTo>
                  <a:pt x="1185677" y="6075871"/>
                </a:lnTo>
                <a:lnTo>
                  <a:pt x="1201040" y="6081000"/>
                </a:lnTo>
                <a:lnTo>
                  <a:pt x="1216223" y="6086526"/>
                </a:lnTo>
                <a:lnTo>
                  <a:pt x="1231192" y="6091474"/>
                </a:lnTo>
                <a:lnTo>
                  <a:pt x="1246630" y="6095920"/>
                </a:lnTo>
                <a:lnTo>
                  <a:pt x="1261781" y="6100472"/>
                </a:lnTo>
                <a:lnTo>
                  <a:pt x="1277112" y="6104630"/>
                </a:lnTo>
                <a:lnTo>
                  <a:pt x="1292229" y="6108210"/>
                </a:lnTo>
                <a:lnTo>
                  <a:pt x="1307635" y="6111683"/>
                </a:lnTo>
                <a:lnTo>
                  <a:pt x="1322646" y="6114975"/>
                </a:lnTo>
                <a:lnTo>
                  <a:pt x="1337548" y="6117978"/>
                </a:lnTo>
                <a:lnTo>
                  <a:pt x="1352633" y="6120585"/>
                </a:lnTo>
                <a:lnTo>
                  <a:pt x="1367717" y="6123193"/>
                </a:lnTo>
                <a:lnTo>
                  <a:pt x="1382876" y="6125116"/>
                </a:lnTo>
                <a:lnTo>
                  <a:pt x="1398035" y="6127039"/>
                </a:lnTo>
                <a:lnTo>
                  <a:pt x="1412979" y="6128385"/>
                </a:lnTo>
                <a:lnTo>
                  <a:pt x="1428030" y="6130019"/>
                </a:lnTo>
                <a:lnTo>
                  <a:pt x="1443157" y="6130971"/>
                </a:lnTo>
                <a:lnTo>
                  <a:pt x="1457887" y="6131739"/>
                </a:lnTo>
                <a:lnTo>
                  <a:pt x="1472905" y="6132401"/>
                </a:lnTo>
                <a:lnTo>
                  <a:pt x="1487529" y="6132882"/>
                </a:lnTo>
                <a:lnTo>
                  <a:pt x="1502334" y="6132967"/>
                </a:lnTo>
                <a:lnTo>
                  <a:pt x="1517031" y="6132764"/>
                </a:lnTo>
                <a:lnTo>
                  <a:pt x="1531621" y="6132271"/>
                </a:lnTo>
                <a:lnTo>
                  <a:pt x="1546608" y="6131960"/>
                </a:lnTo>
                <a:lnTo>
                  <a:pt x="1560983" y="6130891"/>
                </a:lnTo>
                <a:lnTo>
                  <a:pt x="1575360" y="6129822"/>
                </a:lnTo>
                <a:lnTo>
                  <a:pt x="1589917" y="6128357"/>
                </a:lnTo>
                <a:lnTo>
                  <a:pt x="1604475" y="6126893"/>
                </a:lnTo>
                <a:lnTo>
                  <a:pt x="1618636" y="6125246"/>
                </a:lnTo>
                <a:lnTo>
                  <a:pt x="1632873" y="6122916"/>
                </a:lnTo>
                <a:lnTo>
                  <a:pt x="1647109" y="6120585"/>
                </a:lnTo>
                <a:lnTo>
                  <a:pt x="1660950" y="6118074"/>
                </a:lnTo>
                <a:lnTo>
                  <a:pt x="1674972" y="6115167"/>
                </a:lnTo>
                <a:lnTo>
                  <a:pt x="1688994" y="6112260"/>
                </a:lnTo>
                <a:lnTo>
                  <a:pt x="1702513" y="6108882"/>
                </a:lnTo>
                <a:lnTo>
                  <a:pt x="1716321" y="6105396"/>
                </a:lnTo>
                <a:lnTo>
                  <a:pt x="1729733" y="6101731"/>
                </a:lnTo>
                <a:lnTo>
                  <a:pt x="1743219" y="6097381"/>
                </a:lnTo>
                <a:lnTo>
                  <a:pt x="1756705" y="6093031"/>
                </a:lnTo>
                <a:lnTo>
                  <a:pt x="1770192" y="6088681"/>
                </a:lnTo>
                <a:lnTo>
                  <a:pt x="1783176" y="6083861"/>
                </a:lnTo>
                <a:lnTo>
                  <a:pt x="1796341" y="6078645"/>
                </a:lnTo>
                <a:lnTo>
                  <a:pt x="1809218" y="6073536"/>
                </a:lnTo>
                <a:lnTo>
                  <a:pt x="1822275" y="6068032"/>
                </a:lnTo>
                <a:lnTo>
                  <a:pt x="1834938" y="6062347"/>
                </a:lnTo>
                <a:lnTo>
                  <a:pt x="1847782" y="6056265"/>
                </a:lnTo>
                <a:lnTo>
                  <a:pt x="1860230" y="6050002"/>
                </a:lnTo>
                <a:lnTo>
                  <a:pt x="1884121" y="6036538"/>
                </a:lnTo>
                <a:lnTo>
                  <a:pt x="1908192" y="6022678"/>
                </a:lnTo>
                <a:lnTo>
                  <a:pt x="1931548" y="6007769"/>
                </a:lnTo>
                <a:lnTo>
                  <a:pt x="1954475" y="5991707"/>
                </a:lnTo>
                <a:lnTo>
                  <a:pt x="1976610" y="5975283"/>
                </a:lnTo>
                <a:lnTo>
                  <a:pt x="1998028" y="5957810"/>
                </a:lnTo>
                <a:lnTo>
                  <a:pt x="2019126" y="5939474"/>
                </a:lnTo>
                <a:lnTo>
                  <a:pt x="2039613" y="5920378"/>
                </a:lnTo>
                <a:lnTo>
                  <a:pt x="2059384" y="5900235"/>
                </a:lnTo>
                <a:lnTo>
                  <a:pt x="2078652" y="5879622"/>
                </a:lnTo>
                <a:lnTo>
                  <a:pt x="2097202" y="5857962"/>
                </a:lnTo>
                <a:lnTo>
                  <a:pt x="2115143" y="5835544"/>
                </a:lnTo>
                <a:lnTo>
                  <a:pt x="2132185" y="5812475"/>
                </a:lnTo>
                <a:lnTo>
                  <a:pt x="2148906" y="5788540"/>
                </a:lnTo>
                <a:lnTo>
                  <a:pt x="2164729" y="5763953"/>
                </a:lnTo>
                <a:lnTo>
                  <a:pt x="2179942" y="5738608"/>
                </a:lnTo>
                <a:lnTo>
                  <a:pt x="2194438" y="5712216"/>
                </a:lnTo>
                <a:lnTo>
                  <a:pt x="2208142" y="5685461"/>
                </a:lnTo>
                <a:lnTo>
                  <a:pt x="2221237" y="5657948"/>
                </a:lnTo>
                <a:lnTo>
                  <a:pt x="2233615" y="5629388"/>
                </a:lnTo>
                <a:lnTo>
                  <a:pt x="2245202" y="5600465"/>
                </a:lnTo>
                <a:lnTo>
                  <a:pt x="2255889" y="5570891"/>
                </a:lnTo>
                <a:lnTo>
                  <a:pt x="2266149" y="5540161"/>
                </a:lnTo>
                <a:lnTo>
                  <a:pt x="2275436" y="5509466"/>
                </a:lnTo>
                <a:lnTo>
                  <a:pt x="2284006" y="5477724"/>
                </a:lnTo>
                <a:lnTo>
                  <a:pt x="2291966" y="5445222"/>
                </a:lnTo>
                <a:lnTo>
                  <a:pt x="2298739" y="5412177"/>
                </a:lnTo>
                <a:lnTo>
                  <a:pt x="2304902" y="5378373"/>
                </a:lnTo>
                <a:lnTo>
                  <a:pt x="2310274" y="5344206"/>
                </a:lnTo>
                <a:lnTo>
                  <a:pt x="2314748" y="5309389"/>
                </a:lnTo>
                <a:lnTo>
                  <a:pt x="2318324" y="5273919"/>
                </a:lnTo>
                <a:lnTo>
                  <a:pt x="2321396" y="5237979"/>
                </a:lnTo>
                <a:lnTo>
                  <a:pt x="2324884" y="5185472"/>
                </a:lnTo>
                <a:lnTo>
                  <a:pt x="2328264" y="5132675"/>
                </a:lnTo>
                <a:lnTo>
                  <a:pt x="2332040" y="5080060"/>
                </a:lnTo>
                <a:lnTo>
                  <a:pt x="2335635" y="5027841"/>
                </a:lnTo>
                <a:lnTo>
                  <a:pt x="2339222" y="4982740"/>
                </a:lnTo>
                <a:lnTo>
                  <a:pt x="2350330" y="4991029"/>
                </a:lnTo>
                <a:lnTo>
                  <a:pt x="2361673" y="4999369"/>
                </a:lnTo>
                <a:lnTo>
                  <a:pt x="2372849" y="5007710"/>
                </a:lnTo>
                <a:lnTo>
                  <a:pt x="2384192" y="5015883"/>
                </a:lnTo>
                <a:lnTo>
                  <a:pt x="2395701" y="5024057"/>
                </a:lnTo>
                <a:lnTo>
                  <a:pt x="2407044" y="5032231"/>
                </a:lnTo>
                <a:lnTo>
                  <a:pt x="2418721" y="5040237"/>
                </a:lnTo>
                <a:lnTo>
                  <a:pt x="2435402" y="5051413"/>
                </a:lnTo>
                <a:lnTo>
                  <a:pt x="2452583" y="5062422"/>
                </a:lnTo>
                <a:lnTo>
                  <a:pt x="2470097" y="5073431"/>
                </a:lnTo>
                <a:lnTo>
                  <a:pt x="2488113" y="5083940"/>
                </a:lnTo>
                <a:lnTo>
                  <a:pt x="2506628" y="5094449"/>
                </a:lnTo>
                <a:lnTo>
                  <a:pt x="2525811" y="5104791"/>
                </a:lnTo>
                <a:lnTo>
                  <a:pt x="2545161" y="5114633"/>
                </a:lnTo>
                <a:lnTo>
                  <a:pt x="2564844" y="5124308"/>
                </a:lnTo>
                <a:lnTo>
                  <a:pt x="2585027" y="5133816"/>
                </a:lnTo>
                <a:lnTo>
                  <a:pt x="2605544" y="5143157"/>
                </a:lnTo>
                <a:lnTo>
                  <a:pt x="2626562" y="5152165"/>
                </a:lnTo>
                <a:lnTo>
                  <a:pt x="2647747" y="5161172"/>
                </a:lnTo>
                <a:lnTo>
                  <a:pt x="2669265" y="5169679"/>
                </a:lnTo>
                <a:lnTo>
                  <a:pt x="2691116" y="5178020"/>
                </a:lnTo>
                <a:lnTo>
                  <a:pt x="2713302" y="5186193"/>
                </a:lnTo>
                <a:lnTo>
                  <a:pt x="2735654" y="5194033"/>
                </a:lnTo>
                <a:lnTo>
                  <a:pt x="2758340" y="5201373"/>
                </a:lnTo>
                <a:lnTo>
                  <a:pt x="2781192" y="5208712"/>
                </a:lnTo>
                <a:lnTo>
                  <a:pt x="2804378" y="5215885"/>
                </a:lnTo>
                <a:lnTo>
                  <a:pt x="2827898" y="5222724"/>
                </a:lnTo>
                <a:lnTo>
                  <a:pt x="2851418" y="5229230"/>
                </a:lnTo>
                <a:lnTo>
                  <a:pt x="2875104" y="5235568"/>
                </a:lnTo>
                <a:lnTo>
                  <a:pt x="2898958" y="5241406"/>
                </a:lnTo>
                <a:lnTo>
                  <a:pt x="2922978" y="5247244"/>
                </a:lnTo>
                <a:lnTo>
                  <a:pt x="2947332" y="5252749"/>
                </a:lnTo>
                <a:lnTo>
                  <a:pt x="2971686" y="5257753"/>
                </a:lnTo>
                <a:lnTo>
                  <a:pt x="2996039" y="5262757"/>
                </a:lnTo>
                <a:lnTo>
                  <a:pt x="3020560" y="5267428"/>
                </a:lnTo>
                <a:lnTo>
                  <a:pt x="3045248" y="5271599"/>
                </a:lnTo>
                <a:lnTo>
                  <a:pt x="3069935" y="5275768"/>
                </a:lnTo>
                <a:lnTo>
                  <a:pt x="3094622" y="5279439"/>
                </a:lnTo>
                <a:lnTo>
                  <a:pt x="3119310" y="5282774"/>
                </a:lnTo>
                <a:lnTo>
                  <a:pt x="3131487" y="5284442"/>
                </a:lnTo>
                <a:lnTo>
                  <a:pt x="3143497" y="5285944"/>
                </a:lnTo>
                <a:lnTo>
                  <a:pt x="3155674" y="5287279"/>
                </a:lnTo>
                <a:lnTo>
                  <a:pt x="3167684" y="5288446"/>
                </a:lnTo>
                <a:lnTo>
                  <a:pt x="3179861" y="5289613"/>
                </a:lnTo>
                <a:lnTo>
                  <a:pt x="3191871" y="5290615"/>
                </a:lnTo>
                <a:lnTo>
                  <a:pt x="3204048" y="5291615"/>
                </a:lnTo>
                <a:lnTo>
                  <a:pt x="3216058" y="5292449"/>
                </a:lnTo>
                <a:lnTo>
                  <a:pt x="3228235" y="5293116"/>
                </a:lnTo>
                <a:lnTo>
                  <a:pt x="3240078" y="5293784"/>
                </a:lnTo>
                <a:lnTo>
                  <a:pt x="3252088" y="5294284"/>
                </a:lnTo>
                <a:lnTo>
                  <a:pt x="3264098" y="5294617"/>
                </a:lnTo>
                <a:lnTo>
                  <a:pt x="3275942" y="5294951"/>
                </a:lnTo>
                <a:lnTo>
                  <a:pt x="3287952" y="5295118"/>
                </a:lnTo>
                <a:lnTo>
                  <a:pt x="3299795" y="5295118"/>
                </a:lnTo>
                <a:lnTo>
                  <a:pt x="3311638" y="5295118"/>
                </a:lnTo>
                <a:lnTo>
                  <a:pt x="3323482" y="5294951"/>
                </a:lnTo>
                <a:lnTo>
                  <a:pt x="3335325" y="5294618"/>
                </a:lnTo>
                <a:lnTo>
                  <a:pt x="3347001" y="5294284"/>
                </a:lnTo>
                <a:lnTo>
                  <a:pt x="3358844" y="5293784"/>
                </a:lnTo>
                <a:lnTo>
                  <a:pt x="3370354" y="5293283"/>
                </a:lnTo>
                <a:lnTo>
                  <a:pt x="3382031" y="5292616"/>
                </a:lnTo>
                <a:lnTo>
                  <a:pt x="3393707" y="5291782"/>
                </a:lnTo>
                <a:lnTo>
                  <a:pt x="3405050" y="5290615"/>
                </a:lnTo>
                <a:lnTo>
                  <a:pt x="3416727" y="5289614"/>
                </a:lnTo>
                <a:lnTo>
                  <a:pt x="3428069" y="5288446"/>
                </a:lnTo>
                <a:lnTo>
                  <a:pt x="3439413" y="5287279"/>
                </a:lnTo>
                <a:lnTo>
                  <a:pt x="3450755" y="5285943"/>
                </a:lnTo>
                <a:lnTo>
                  <a:pt x="3461931" y="5284443"/>
                </a:lnTo>
                <a:lnTo>
                  <a:pt x="3473274" y="5282774"/>
                </a:lnTo>
                <a:lnTo>
                  <a:pt x="3484450" y="5281107"/>
                </a:lnTo>
                <a:lnTo>
                  <a:pt x="3495459" y="5279272"/>
                </a:lnTo>
                <a:lnTo>
                  <a:pt x="3506302" y="5277270"/>
                </a:lnTo>
                <a:lnTo>
                  <a:pt x="3517144" y="5275268"/>
                </a:lnTo>
                <a:lnTo>
                  <a:pt x="3527820" y="5272933"/>
                </a:lnTo>
                <a:lnTo>
                  <a:pt x="3538663" y="5270764"/>
                </a:lnTo>
                <a:lnTo>
                  <a:pt x="3549171" y="5268262"/>
                </a:lnTo>
                <a:lnTo>
                  <a:pt x="3559680" y="5265593"/>
                </a:lnTo>
                <a:lnTo>
                  <a:pt x="3570022" y="5262924"/>
                </a:lnTo>
                <a:lnTo>
                  <a:pt x="3580698" y="5260089"/>
                </a:lnTo>
                <a:lnTo>
                  <a:pt x="3590873" y="5257086"/>
                </a:lnTo>
                <a:lnTo>
                  <a:pt x="3601048" y="5254083"/>
                </a:lnTo>
                <a:lnTo>
                  <a:pt x="3611223" y="5250915"/>
                </a:lnTo>
                <a:lnTo>
                  <a:pt x="3621399" y="5247578"/>
                </a:lnTo>
                <a:lnTo>
                  <a:pt x="3631407" y="5244076"/>
                </a:lnTo>
                <a:lnTo>
                  <a:pt x="3641416" y="5240572"/>
                </a:lnTo>
                <a:lnTo>
                  <a:pt x="3651091" y="5236903"/>
                </a:lnTo>
                <a:lnTo>
                  <a:pt x="3661099" y="5233066"/>
                </a:lnTo>
                <a:lnTo>
                  <a:pt x="3670774" y="5229229"/>
                </a:lnTo>
                <a:lnTo>
                  <a:pt x="3680281" y="5225059"/>
                </a:lnTo>
                <a:lnTo>
                  <a:pt x="3689956" y="5221056"/>
                </a:lnTo>
                <a:lnTo>
                  <a:pt x="3699298" y="5216719"/>
                </a:lnTo>
                <a:lnTo>
                  <a:pt x="3708639" y="5212548"/>
                </a:lnTo>
                <a:lnTo>
                  <a:pt x="3718147" y="5208045"/>
                </a:lnTo>
                <a:lnTo>
                  <a:pt x="3727321" y="5203541"/>
                </a:lnTo>
                <a:lnTo>
                  <a:pt x="3736496" y="5198704"/>
                </a:lnTo>
                <a:lnTo>
                  <a:pt x="3745503" y="5194033"/>
                </a:lnTo>
                <a:lnTo>
                  <a:pt x="3754344" y="5189195"/>
                </a:lnTo>
                <a:lnTo>
                  <a:pt x="3763185" y="5184191"/>
                </a:lnTo>
                <a:lnTo>
                  <a:pt x="3772026" y="5179188"/>
                </a:lnTo>
                <a:lnTo>
                  <a:pt x="3780699" y="5173849"/>
                </a:lnTo>
                <a:lnTo>
                  <a:pt x="3789373" y="5168679"/>
                </a:lnTo>
                <a:lnTo>
                  <a:pt x="3797880" y="5163340"/>
                </a:lnTo>
                <a:lnTo>
                  <a:pt x="3806221" y="5157836"/>
                </a:lnTo>
                <a:lnTo>
                  <a:pt x="3814394" y="5151998"/>
                </a:lnTo>
                <a:lnTo>
                  <a:pt x="3822234" y="5146326"/>
                </a:lnTo>
                <a:lnTo>
                  <a:pt x="3829908" y="5140322"/>
                </a:lnTo>
                <a:lnTo>
                  <a:pt x="3837581" y="5134316"/>
                </a:lnTo>
                <a:lnTo>
                  <a:pt x="3845087" y="5128477"/>
                </a:lnTo>
                <a:lnTo>
                  <a:pt x="3852426" y="5122306"/>
                </a:lnTo>
                <a:lnTo>
                  <a:pt x="3859766" y="5116135"/>
                </a:lnTo>
                <a:lnTo>
                  <a:pt x="3866772" y="5109963"/>
                </a:lnTo>
                <a:lnTo>
                  <a:pt x="3873777" y="5103624"/>
                </a:lnTo>
                <a:lnTo>
                  <a:pt x="3880450" y="5097451"/>
                </a:lnTo>
                <a:lnTo>
                  <a:pt x="3887122" y="5091114"/>
                </a:lnTo>
                <a:lnTo>
                  <a:pt x="3893628" y="5084607"/>
                </a:lnTo>
                <a:lnTo>
                  <a:pt x="3899966" y="5078102"/>
                </a:lnTo>
                <a:lnTo>
                  <a:pt x="3906305" y="5071763"/>
                </a:lnTo>
                <a:lnTo>
                  <a:pt x="3912310" y="5065091"/>
                </a:lnTo>
                <a:lnTo>
                  <a:pt x="3918315" y="5058419"/>
                </a:lnTo>
                <a:lnTo>
                  <a:pt x="3924153" y="5051747"/>
                </a:lnTo>
                <a:lnTo>
                  <a:pt x="3929658" y="5044908"/>
                </a:lnTo>
                <a:lnTo>
                  <a:pt x="3935330" y="5038236"/>
                </a:lnTo>
                <a:lnTo>
                  <a:pt x="3940667" y="5031563"/>
                </a:lnTo>
                <a:lnTo>
                  <a:pt x="3945838" y="5024557"/>
                </a:lnTo>
                <a:lnTo>
                  <a:pt x="3951009" y="5017718"/>
                </a:lnTo>
                <a:lnTo>
                  <a:pt x="3956014" y="5010713"/>
                </a:lnTo>
                <a:lnTo>
                  <a:pt x="3960684" y="5003706"/>
                </a:lnTo>
                <a:lnTo>
                  <a:pt x="3965355" y="4996534"/>
                </a:lnTo>
                <a:lnTo>
                  <a:pt x="3969858" y="4989527"/>
                </a:lnTo>
                <a:lnTo>
                  <a:pt x="3974195" y="4982522"/>
                </a:lnTo>
                <a:lnTo>
                  <a:pt x="3978365" y="4975349"/>
                </a:lnTo>
                <a:lnTo>
                  <a:pt x="3982536" y="4968177"/>
                </a:lnTo>
                <a:lnTo>
                  <a:pt x="3986372" y="4960838"/>
                </a:lnTo>
                <a:lnTo>
                  <a:pt x="3990209" y="4953498"/>
                </a:lnTo>
                <a:lnTo>
                  <a:pt x="3993712" y="4946158"/>
                </a:lnTo>
                <a:lnTo>
                  <a:pt x="3997381" y="4938819"/>
                </a:lnTo>
                <a:lnTo>
                  <a:pt x="4000718" y="4931312"/>
                </a:lnTo>
                <a:lnTo>
                  <a:pt x="4003887" y="4923972"/>
                </a:lnTo>
                <a:lnTo>
                  <a:pt x="4007056" y="4916466"/>
                </a:lnTo>
                <a:lnTo>
                  <a:pt x="4010059" y="4909127"/>
                </a:lnTo>
                <a:lnTo>
                  <a:pt x="4012895" y="4901620"/>
                </a:lnTo>
                <a:lnTo>
                  <a:pt x="4015564" y="4894115"/>
                </a:lnTo>
                <a:lnTo>
                  <a:pt x="4018065" y="4886608"/>
                </a:lnTo>
                <a:lnTo>
                  <a:pt x="4020734" y="4878934"/>
                </a:lnTo>
                <a:lnTo>
                  <a:pt x="4022903" y="4871428"/>
                </a:lnTo>
                <a:lnTo>
                  <a:pt x="4025072" y="4863922"/>
                </a:lnTo>
                <a:lnTo>
                  <a:pt x="4027073" y="4856249"/>
                </a:lnTo>
                <a:lnTo>
                  <a:pt x="4029075" y="4848576"/>
                </a:lnTo>
                <a:lnTo>
                  <a:pt x="4030909" y="4841070"/>
                </a:lnTo>
                <a:lnTo>
                  <a:pt x="4032411" y="4833397"/>
                </a:lnTo>
                <a:lnTo>
                  <a:pt x="4033912" y="4825724"/>
                </a:lnTo>
                <a:lnTo>
                  <a:pt x="4035247" y="4818217"/>
                </a:lnTo>
                <a:lnTo>
                  <a:pt x="4036414" y="4810544"/>
                </a:lnTo>
                <a:lnTo>
                  <a:pt x="4037582" y="4802871"/>
                </a:lnTo>
                <a:lnTo>
                  <a:pt x="4038416" y="4795365"/>
                </a:lnTo>
                <a:lnTo>
                  <a:pt x="4039250" y="4787691"/>
                </a:lnTo>
                <a:lnTo>
                  <a:pt x="4039917" y="4780185"/>
                </a:lnTo>
                <a:lnTo>
                  <a:pt x="4040251" y="4772512"/>
                </a:lnTo>
                <a:lnTo>
                  <a:pt x="4040584" y="4764839"/>
                </a:lnTo>
                <a:lnTo>
                  <a:pt x="4040918" y="4757165"/>
                </a:lnTo>
                <a:lnTo>
                  <a:pt x="4040918" y="4749660"/>
                </a:lnTo>
                <a:lnTo>
                  <a:pt x="4040751" y="4741986"/>
                </a:lnTo>
                <a:lnTo>
                  <a:pt x="4040584" y="4734480"/>
                </a:lnTo>
                <a:lnTo>
                  <a:pt x="4040251" y="4726807"/>
                </a:lnTo>
                <a:lnTo>
                  <a:pt x="4039750" y="4719300"/>
                </a:lnTo>
                <a:lnTo>
                  <a:pt x="4039083" y="4711628"/>
                </a:lnTo>
                <a:lnTo>
                  <a:pt x="4038249" y="4704122"/>
                </a:lnTo>
                <a:lnTo>
                  <a:pt x="4035914" y="4689442"/>
                </a:lnTo>
                <a:lnTo>
                  <a:pt x="4033412" y="4674597"/>
                </a:lnTo>
                <a:lnTo>
                  <a:pt x="4030242" y="4659918"/>
                </a:lnTo>
                <a:lnTo>
                  <a:pt x="4026406" y="4645238"/>
                </a:lnTo>
                <a:lnTo>
                  <a:pt x="4022236" y="4630893"/>
                </a:lnTo>
                <a:lnTo>
                  <a:pt x="4017398" y="4616714"/>
                </a:lnTo>
                <a:lnTo>
                  <a:pt x="4012060" y="4602535"/>
                </a:lnTo>
                <a:lnTo>
                  <a:pt x="4006222" y="4588524"/>
                </a:lnTo>
                <a:lnTo>
                  <a:pt x="3999717" y="4574679"/>
                </a:lnTo>
                <a:lnTo>
                  <a:pt x="3992878" y="4561001"/>
                </a:lnTo>
                <a:lnTo>
                  <a:pt x="3985371" y="4547489"/>
                </a:lnTo>
                <a:lnTo>
                  <a:pt x="3977365" y="4534145"/>
                </a:lnTo>
                <a:lnTo>
                  <a:pt x="3968858" y="4521134"/>
                </a:lnTo>
                <a:lnTo>
                  <a:pt x="3959850" y="4508123"/>
                </a:lnTo>
                <a:lnTo>
                  <a:pt x="3950342" y="4495446"/>
                </a:lnTo>
                <a:lnTo>
                  <a:pt x="3940333" y="4482935"/>
                </a:lnTo>
                <a:lnTo>
                  <a:pt x="3929658" y="4470592"/>
                </a:lnTo>
                <a:lnTo>
                  <a:pt x="3918648" y="4458581"/>
                </a:lnTo>
                <a:lnTo>
                  <a:pt x="3907139" y="4446737"/>
                </a:lnTo>
                <a:lnTo>
                  <a:pt x="3894962" y="4435061"/>
                </a:lnTo>
                <a:lnTo>
                  <a:pt x="3882452" y="4423718"/>
                </a:lnTo>
                <a:lnTo>
                  <a:pt x="3869441" y="4412709"/>
                </a:lnTo>
                <a:lnTo>
                  <a:pt x="3855763" y="4401700"/>
                </a:lnTo>
                <a:lnTo>
                  <a:pt x="3841917" y="4391191"/>
                </a:lnTo>
                <a:lnTo>
                  <a:pt x="3827405" y="4380849"/>
                </a:lnTo>
                <a:lnTo>
                  <a:pt x="3812392" y="4370674"/>
                </a:lnTo>
                <a:lnTo>
                  <a:pt x="3796880" y="4360999"/>
                </a:lnTo>
                <a:lnTo>
                  <a:pt x="3780866" y="4351492"/>
                </a:lnTo>
                <a:lnTo>
                  <a:pt x="3764519" y="4342317"/>
                </a:lnTo>
                <a:lnTo>
                  <a:pt x="3747671" y="4333476"/>
                </a:lnTo>
                <a:lnTo>
                  <a:pt x="3730324" y="4324969"/>
                </a:lnTo>
                <a:lnTo>
                  <a:pt x="3712642" y="4316629"/>
                </a:lnTo>
                <a:lnTo>
                  <a:pt x="3686620" y="4304953"/>
                </a:lnTo>
                <a:lnTo>
                  <a:pt x="3660432" y="4293276"/>
                </a:lnTo>
                <a:lnTo>
                  <a:pt x="3634410" y="4281432"/>
                </a:lnTo>
                <a:lnTo>
                  <a:pt x="3608555" y="4269756"/>
                </a:lnTo>
                <a:lnTo>
                  <a:pt x="3582699" y="4257746"/>
                </a:lnTo>
                <a:lnTo>
                  <a:pt x="3556844" y="4245736"/>
                </a:lnTo>
                <a:lnTo>
                  <a:pt x="3530990" y="4233559"/>
                </a:lnTo>
                <a:lnTo>
                  <a:pt x="3524478" y="4230452"/>
                </a:lnTo>
                <a:lnTo>
                  <a:pt x="3538445" y="4229146"/>
                </a:lnTo>
                <a:lnTo>
                  <a:pt x="3563280" y="4226491"/>
                </a:lnTo>
                <a:lnTo>
                  <a:pt x="3588063" y="4223534"/>
                </a:lnTo>
                <a:lnTo>
                  <a:pt x="3612847" y="4220575"/>
                </a:lnTo>
                <a:lnTo>
                  <a:pt x="3637631" y="4217617"/>
                </a:lnTo>
                <a:lnTo>
                  <a:pt x="3672376" y="4212656"/>
                </a:lnTo>
                <a:lnTo>
                  <a:pt x="3707373" y="4207340"/>
                </a:lnTo>
                <a:lnTo>
                  <a:pt x="3742874" y="4201315"/>
                </a:lnTo>
                <a:lnTo>
                  <a:pt x="3778272" y="4194682"/>
                </a:lnTo>
                <a:lnTo>
                  <a:pt x="3814174" y="4187340"/>
                </a:lnTo>
                <a:lnTo>
                  <a:pt x="3850277" y="4179339"/>
                </a:lnTo>
                <a:lnTo>
                  <a:pt x="3886934" y="4170932"/>
                </a:lnTo>
                <a:lnTo>
                  <a:pt x="3923082" y="4161362"/>
                </a:lnTo>
                <a:lnTo>
                  <a:pt x="3959837" y="4151691"/>
                </a:lnTo>
                <a:lnTo>
                  <a:pt x="3996489" y="4141411"/>
                </a:lnTo>
                <a:lnTo>
                  <a:pt x="4033696" y="4130725"/>
                </a:lnTo>
                <a:lnTo>
                  <a:pt x="4070394" y="4118876"/>
                </a:lnTo>
                <a:lnTo>
                  <a:pt x="4107395" y="4106977"/>
                </a:lnTo>
                <a:lnTo>
                  <a:pt x="4144545" y="4094117"/>
                </a:lnTo>
                <a:lnTo>
                  <a:pt x="4181341" y="4081002"/>
                </a:lnTo>
                <a:lnTo>
                  <a:pt x="4218641" y="4067180"/>
                </a:lnTo>
                <a:lnTo>
                  <a:pt x="4255230" y="4052853"/>
                </a:lnTo>
                <a:lnTo>
                  <a:pt x="4292019" y="4037867"/>
                </a:lnTo>
                <a:lnTo>
                  <a:pt x="4328706" y="4022276"/>
                </a:lnTo>
                <a:lnTo>
                  <a:pt x="4365341" y="4006380"/>
                </a:lnTo>
                <a:lnTo>
                  <a:pt x="4401822" y="3989574"/>
                </a:lnTo>
                <a:lnTo>
                  <a:pt x="4437696" y="3972871"/>
                </a:lnTo>
                <a:lnTo>
                  <a:pt x="4474022" y="3955156"/>
                </a:lnTo>
                <a:lnTo>
                  <a:pt x="4509335" y="3936986"/>
                </a:lnTo>
                <a:lnTo>
                  <a:pt x="4544849" y="3918160"/>
                </a:lnTo>
                <a:lnTo>
                  <a:pt x="4580059" y="3899385"/>
                </a:lnTo>
                <a:lnTo>
                  <a:pt x="4614811" y="3879751"/>
                </a:lnTo>
                <a:lnTo>
                  <a:pt x="4649156" y="3859562"/>
                </a:lnTo>
                <a:lnTo>
                  <a:pt x="4683399" y="3838765"/>
                </a:lnTo>
                <a:lnTo>
                  <a:pt x="4716982" y="3817768"/>
                </a:lnTo>
                <a:lnTo>
                  <a:pt x="4750161" y="3796216"/>
                </a:lnTo>
                <a:lnTo>
                  <a:pt x="4782932" y="3774109"/>
                </a:lnTo>
                <a:lnTo>
                  <a:pt x="4798230" y="3763083"/>
                </a:lnTo>
                <a:lnTo>
                  <a:pt x="4813579" y="3752362"/>
                </a:lnTo>
                <a:lnTo>
                  <a:pt x="4828522" y="3741085"/>
                </a:lnTo>
                <a:lnTo>
                  <a:pt x="4843466" y="3729808"/>
                </a:lnTo>
                <a:lnTo>
                  <a:pt x="4858105" y="3718582"/>
                </a:lnTo>
                <a:lnTo>
                  <a:pt x="4872693" y="3707053"/>
                </a:lnTo>
                <a:lnTo>
                  <a:pt x="4886674" y="3695627"/>
                </a:lnTo>
                <a:lnTo>
                  <a:pt x="4900856" y="3683542"/>
                </a:lnTo>
                <a:lnTo>
                  <a:pt x="4914734" y="3671510"/>
                </a:lnTo>
                <a:lnTo>
                  <a:pt x="4928360" y="3659832"/>
                </a:lnTo>
                <a:lnTo>
                  <a:pt x="4941884" y="3647548"/>
                </a:lnTo>
                <a:lnTo>
                  <a:pt x="4955052" y="3635011"/>
                </a:lnTo>
                <a:lnTo>
                  <a:pt x="4967969" y="3622829"/>
                </a:lnTo>
                <a:lnTo>
                  <a:pt x="4980833" y="3610343"/>
                </a:lnTo>
                <a:lnTo>
                  <a:pt x="4993343" y="3597607"/>
                </a:lnTo>
                <a:lnTo>
                  <a:pt x="5005853" y="3584870"/>
                </a:lnTo>
                <a:lnTo>
                  <a:pt x="5018060" y="3572184"/>
                </a:lnTo>
                <a:lnTo>
                  <a:pt x="5030164" y="3558892"/>
                </a:lnTo>
                <a:lnTo>
                  <a:pt x="5042066" y="3546257"/>
                </a:lnTo>
                <a:lnTo>
                  <a:pt x="5053564" y="3533068"/>
                </a:lnTo>
                <a:lnTo>
                  <a:pt x="5064757" y="3519930"/>
                </a:lnTo>
                <a:lnTo>
                  <a:pt x="5075898" y="3506489"/>
                </a:lnTo>
                <a:lnTo>
                  <a:pt x="5086789" y="3493402"/>
                </a:lnTo>
                <a:lnTo>
                  <a:pt x="5097626" y="3480012"/>
                </a:lnTo>
                <a:lnTo>
                  <a:pt x="5108111" y="3466370"/>
                </a:lnTo>
                <a:lnTo>
                  <a:pt x="5118342" y="3453084"/>
                </a:lnTo>
                <a:lnTo>
                  <a:pt x="5128218" y="3439546"/>
                </a:lnTo>
                <a:lnTo>
                  <a:pt x="5138095" y="3426006"/>
                </a:lnTo>
                <a:lnTo>
                  <a:pt x="5147616" y="3412216"/>
                </a:lnTo>
                <a:lnTo>
                  <a:pt x="5157139" y="3398424"/>
                </a:lnTo>
                <a:lnTo>
                  <a:pt x="5166356" y="3384685"/>
                </a:lnTo>
                <a:lnTo>
                  <a:pt x="5175020" y="3371352"/>
                </a:lnTo>
                <a:lnTo>
                  <a:pt x="5183934" y="3357664"/>
                </a:lnTo>
                <a:lnTo>
                  <a:pt x="5192241" y="3344080"/>
                </a:lnTo>
                <a:lnTo>
                  <a:pt x="5199892" y="3330294"/>
                </a:lnTo>
                <a:lnTo>
                  <a:pt x="5207793" y="3316155"/>
                </a:lnTo>
                <a:lnTo>
                  <a:pt x="5215494" y="3302673"/>
                </a:lnTo>
                <a:lnTo>
                  <a:pt x="5222485" y="3288687"/>
                </a:lnTo>
                <a:lnTo>
                  <a:pt x="5229780" y="3274651"/>
                </a:lnTo>
                <a:lnTo>
                  <a:pt x="5236720" y="3260361"/>
                </a:lnTo>
                <a:lnTo>
                  <a:pt x="5243052" y="3246175"/>
                </a:lnTo>
                <a:lnTo>
                  <a:pt x="5249385" y="3231990"/>
                </a:lnTo>
                <a:lnTo>
                  <a:pt x="5255163" y="3218210"/>
                </a:lnTo>
                <a:lnTo>
                  <a:pt x="5261141" y="3203772"/>
                </a:lnTo>
                <a:lnTo>
                  <a:pt x="5266511" y="3189436"/>
                </a:lnTo>
                <a:lnTo>
                  <a:pt x="5271831" y="3174799"/>
                </a:lnTo>
                <a:lnTo>
                  <a:pt x="5276596" y="3160567"/>
                </a:lnTo>
                <a:lnTo>
                  <a:pt x="5281612" y="3145980"/>
                </a:lnTo>
                <a:lnTo>
                  <a:pt x="5285717" y="3131547"/>
                </a:lnTo>
                <a:lnTo>
                  <a:pt x="5290127" y="3117064"/>
                </a:lnTo>
                <a:lnTo>
                  <a:pt x="5294182" y="3102329"/>
                </a:lnTo>
                <a:lnTo>
                  <a:pt x="5297984" y="3087946"/>
                </a:lnTo>
                <a:lnTo>
                  <a:pt x="5301483" y="3073618"/>
                </a:lnTo>
                <a:lnTo>
                  <a:pt x="5304627" y="3059037"/>
                </a:lnTo>
                <a:lnTo>
                  <a:pt x="5307719" y="3044152"/>
                </a:lnTo>
                <a:lnTo>
                  <a:pt x="5310257" y="3029673"/>
                </a:lnTo>
                <a:lnTo>
                  <a:pt x="5312794" y="3015195"/>
                </a:lnTo>
                <a:lnTo>
                  <a:pt x="5314976" y="3000465"/>
                </a:lnTo>
                <a:lnTo>
                  <a:pt x="5316855" y="2985786"/>
                </a:lnTo>
                <a:lnTo>
                  <a:pt x="5318734" y="2971108"/>
                </a:lnTo>
                <a:lnTo>
                  <a:pt x="5320057" y="2956835"/>
                </a:lnTo>
                <a:lnTo>
                  <a:pt x="5321633" y="2942209"/>
                </a:lnTo>
                <a:lnTo>
                  <a:pt x="5322550" y="2927381"/>
                </a:lnTo>
                <a:lnTo>
                  <a:pt x="5323216" y="2912909"/>
                </a:lnTo>
                <a:lnTo>
                  <a:pt x="5323222" y="2898235"/>
                </a:lnTo>
                <a:lnTo>
                  <a:pt x="5322673" y="2883968"/>
                </a:lnTo>
                <a:lnTo>
                  <a:pt x="5322377" y="2869348"/>
                </a:lnTo>
                <a:lnTo>
                  <a:pt x="5321880" y="2855383"/>
                </a:lnTo>
                <a:lnTo>
                  <a:pt x="5320725" y="2841220"/>
                </a:lnTo>
                <a:lnTo>
                  <a:pt x="5319266" y="2827108"/>
                </a:lnTo>
                <a:lnTo>
                  <a:pt x="5317807" y="2812995"/>
                </a:lnTo>
                <a:lnTo>
                  <a:pt x="5316096" y="2799238"/>
                </a:lnTo>
                <a:lnTo>
                  <a:pt x="5314334" y="2785178"/>
                </a:lnTo>
                <a:lnTo>
                  <a:pt x="5312016" y="2771523"/>
                </a:lnTo>
                <a:lnTo>
                  <a:pt x="5309750" y="2758172"/>
                </a:lnTo>
                <a:lnTo>
                  <a:pt x="5307130" y="2744570"/>
                </a:lnTo>
                <a:lnTo>
                  <a:pt x="5304256" y="2731322"/>
                </a:lnTo>
                <a:lnTo>
                  <a:pt x="5301028" y="2717822"/>
                </a:lnTo>
                <a:lnTo>
                  <a:pt x="5297904" y="2704930"/>
                </a:lnTo>
                <a:lnTo>
                  <a:pt x="5294475" y="2692089"/>
                </a:lnTo>
                <a:lnTo>
                  <a:pt x="5290743" y="2679298"/>
                </a:lnTo>
                <a:lnTo>
                  <a:pt x="5287012" y="2666509"/>
                </a:lnTo>
                <a:lnTo>
                  <a:pt x="5282673" y="2653822"/>
                </a:lnTo>
                <a:lnTo>
                  <a:pt x="5278334" y="2641134"/>
                </a:lnTo>
                <a:lnTo>
                  <a:pt x="5273744" y="2628803"/>
                </a:lnTo>
                <a:lnTo>
                  <a:pt x="5269154" y="2616470"/>
                </a:lnTo>
                <a:lnTo>
                  <a:pt x="5264311" y="2604494"/>
                </a:lnTo>
                <a:lnTo>
                  <a:pt x="5259417" y="2592214"/>
                </a:lnTo>
                <a:lnTo>
                  <a:pt x="5253665" y="2580391"/>
                </a:lnTo>
                <a:lnTo>
                  <a:pt x="5248215" y="2568518"/>
                </a:lnTo>
                <a:lnTo>
                  <a:pt x="5242818" y="2556947"/>
                </a:lnTo>
                <a:lnTo>
                  <a:pt x="5237065" y="2545124"/>
                </a:lnTo>
                <a:lnTo>
                  <a:pt x="5230809" y="2534012"/>
                </a:lnTo>
                <a:lnTo>
                  <a:pt x="5224551" y="2522899"/>
                </a:lnTo>
                <a:lnTo>
                  <a:pt x="5218244" y="2511483"/>
                </a:lnTo>
                <a:lnTo>
                  <a:pt x="5211380" y="2500474"/>
                </a:lnTo>
                <a:lnTo>
                  <a:pt x="5204820" y="2489412"/>
                </a:lnTo>
                <a:lnTo>
                  <a:pt x="5198060" y="2479010"/>
                </a:lnTo>
                <a:lnTo>
                  <a:pt x="5190944" y="2468354"/>
                </a:lnTo>
                <a:lnTo>
                  <a:pt x="5183577" y="2458055"/>
                </a:lnTo>
                <a:lnTo>
                  <a:pt x="5176514" y="2447704"/>
                </a:lnTo>
                <a:lnTo>
                  <a:pt x="5168591" y="2437810"/>
                </a:lnTo>
                <a:lnTo>
                  <a:pt x="5160971" y="2427866"/>
                </a:lnTo>
                <a:lnTo>
                  <a:pt x="5153353" y="2417920"/>
                </a:lnTo>
                <a:lnTo>
                  <a:pt x="5145178" y="2408383"/>
                </a:lnTo>
                <a:lnTo>
                  <a:pt x="5137054" y="2399147"/>
                </a:lnTo>
                <a:lnTo>
                  <a:pt x="5128577" y="2389661"/>
                </a:lnTo>
                <a:lnTo>
                  <a:pt x="5120454" y="2380425"/>
                </a:lnTo>
                <a:lnTo>
                  <a:pt x="5111523" y="2371952"/>
                </a:lnTo>
                <a:lnTo>
                  <a:pt x="5103097" y="2362768"/>
                </a:lnTo>
                <a:lnTo>
                  <a:pt x="5093864" y="2354347"/>
                </a:lnTo>
                <a:lnTo>
                  <a:pt x="5085236" y="2345821"/>
                </a:lnTo>
                <a:lnTo>
                  <a:pt x="5075699" y="2337450"/>
                </a:lnTo>
                <a:lnTo>
                  <a:pt x="5066517" y="2329331"/>
                </a:lnTo>
                <a:lnTo>
                  <a:pt x="5057083" y="2321568"/>
                </a:lnTo>
                <a:lnTo>
                  <a:pt x="5047597" y="2313501"/>
                </a:lnTo>
                <a:lnTo>
                  <a:pt x="5037859" y="2305788"/>
                </a:lnTo>
                <a:lnTo>
                  <a:pt x="5028173" y="2298380"/>
                </a:lnTo>
                <a:lnTo>
                  <a:pt x="5018132" y="2290719"/>
                </a:lnTo>
                <a:lnTo>
                  <a:pt x="5008195" y="2283665"/>
                </a:lnTo>
                <a:lnTo>
                  <a:pt x="4998256" y="2276611"/>
                </a:lnTo>
                <a:lnTo>
                  <a:pt x="4987762" y="2269964"/>
                </a:lnTo>
                <a:lnTo>
                  <a:pt x="4977521" y="2262962"/>
                </a:lnTo>
                <a:lnTo>
                  <a:pt x="4967028" y="2256313"/>
                </a:lnTo>
                <a:lnTo>
                  <a:pt x="4956283" y="2250022"/>
                </a:lnTo>
                <a:lnTo>
                  <a:pt x="4945841" y="2243677"/>
                </a:lnTo>
                <a:lnTo>
                  <a:pt x="4934844" y="2237740"/>
                </a:lnTo>
                <a:lnTo>
                  <a:pt x="4924098" y="2231447"/>
                </a:lnTo>
                <a:lnTo>
                  <a:pt x="4902562" y="2220431"/>
                </a:lnTo>
                <a:lnTo>
                  <a:pt x="4880773" y="2209768"/>
                </a:lnTo>
                <a:lnTo>
                  <a:pt x="4858533" y="2200121"/>
                </a:lnTo>
                <a:lnTo>
                  <a:pt x="4835736" y="2190879"/>
                </a:lnTo>
                <a:lnTo>
                  <a:pt x="4813043" y="2182244"/>
                </a:lnTo>
                <a:lnTo>
                  <a:pt x="4789543" y="2174370"/>
                </a:lnTo>
                <a:lnTo>
                  <a:pt x="4765791" y="2166853"/>
                </a:lnTo>
                <a:lnTo>
                  <a:pt x="4741586" y="2160347"/>
                </a:lnTo>
                <a:lnTo>
                  <a:pt x="4717382" y="2153842"/>
                </a:lnTo>
                <a:lnTo>
                  <a:pt x="4692421" y="2148400"/>
                </a:lnTo>
                <a:lnTo>
                  <a:pt x="4667512" y="2143264"/>
                </a:lnTo>
                <a:lnTo>
                  <a:pt x="4641795" y="2138888"/>
                </a:lnTo>
                <a:lnTo>
                  <a:pt x="4615878" y="2135170"/>
                </a:lnTo>
                <a:lnTo>
                  <a:pt x="4589963" y="2131452"/>
                </a:lnTo>
                <a:lnTo>
                  <a:pt x="4563593" y="2128749"/>
                </a:lnTo>
                <a:lnTo>
                  <a:pt x="4536669" y="2126451"/>
                </a:lnTo>
                <a:lnTo>
                  <a:pt x="4509241" y="2124864"/>
                </a:lnTo>
                <a:lnTo>
                  <a:pt x="4482116" y="2123223"/>
                </a:lnTo>
                <a:lnTo>
                  <a:pt x="4454235" y="2122649"/>
                </a:lnTo>
                <a:lnTo>
                  <a:pt x="4426104" y="2122430"/>
                </a:lnTo>
                <a:lnTo>
                  <a:pt x="4400795" y="2122551"/>
                </a:lnTo>
                <a:lnTo>
                  <a:pt x="4403168" y="2116564"/>
                </a:lnTo>
                <a:lnTo>
                  <a:pt x="4407349" y="2104834"/>
                </a:lnTo>
                <a:lnTo>
                  <a:pt x="4411637" y="2093394"/>
                </a:lnTo>
                <a:lnTo>
                  <a:pt x="4415530" y="2081772"/>
                </a:lnTo>
                <a:lnTo>
                  <a:pt x="4419604" y="2069754"/>
                </a:lnTo>
                <a:lnTo>
                  <a:pt x="4422812" y="2058057"/>
                </a:lnTo>
                <a:lnTo>
                  <a:pt x="4426599" y="2046147"/>
                </a:lnTo>
                <a:lnTo>
                  <a:pt x="4429304" y="2033980"/>
                </a:lnTo>
                <a:lnTo>
                  <a:pt x="4432801" y="2022177"/>
                </a:lnTo>
                <a:lnTo>
                  <a:pt x="4435219" y="2010117"/>
                </a:lnTo>
                <a:lnTo>
                  <a:pt x="4437817" y="1997664"/>
                </a:lnTo>
                <a:lnTo>
                  <a:pt x="4440234" y="1985603"/>
                </a:lnTo>
                <a:lnTo>
                  <a:pt x="4442545" y="1973256"/>
                </a:lnTo>
                <a:lnTo>
                  <a:pt x="4444170" y="1960833"/>
                </a:lnTo>
                <a:lnTo>
                  <a:pt x="4445797" y="1948412"/>
                </a:lnTo>
                <a:lnTo>
                  <a:pt x="4447711" y="1935883"/>
                </a:lnTo>
                <a:lnTo>
                  <a:pt x="4448652" y="1923386"/>
                </a:lnTo>
                <a:lnTo>
                  <a:pt x="4449883" y="1910783"/>
                </a:lnTo>
                <a:lnTo>
                  <a:pt x="4450718" y="1897998"/>
                </a:lnTo>
                <a:lnTo>
                  <a:pt x="4451371" y="1885608"/>
                </a:lnTo>
                <a:lnTo>
                  <a:pt x="4451521" y="1872749"/>
                </a:lnTo>
                <a:lnTo>
                  <a:pt x="4451961" y="1859783"/>
                </a:lnTo>
                <a:lnTo>
                  <a:pt x="4451716" y="1846743"/>
                </a:lnTo>
                <a:lnTo>
                  <a:pt x="4451578" y="1833990"/>
                </a:lnTo>
                <a:lnTo>
                  <a:pt x="4451440" y="1821238"/>
                </a:lnTo>
                <a:lnTo>
                  <a:pt x="4450511" y="1808123"/>
                </a:lnTo>
                <a:lnTo>
                  <a:pt x="4449399" y="1795404"/>
                </a:lnTo>
                <a:lnTo>
                  <a:pt x="4448182" y="1782397"/>
                </a:lnTo>
                <a:lnTo>
                  <a:pt x="4447253" y="1769281"/>
                </a:lnTo>
                <a:lnTo>
                  <a:pt x="4445351" y="1756199"/>
                </a:lnTo>
                <a:lnTo>
                  <a:pt x="4443557" y="1743406"/>
                </a:lnTo>
                <a:lnTo>
                  <a:pt x="4441366" y="1730430"/>
                </a:lnTo>
                <a:lnTo>
                  <a:pt x="4439175" y="1717456"/>
                </a:lnTo>
                <a:lnTo>
                  <a:pt x="4436589" y="1704300"/>
                </a:lnTo>
                <a:lnTo>
                  <a:pt x="4434003" y="1691143"/>
                </a:lnTo>
                <a:lnTo>
                  <a:pt x="4430840" y="1678201"/>
                </a:lnTo>
                <a:lnTo>
                  <a:pt x="4427676" y="1665258"/>
                </a:lnTo>
                <a:lnTo>
                  <a:pt x="4424225" y="1652423"/>
                </a:lnTo>
                <a:lnTo>
                  <a:pt x="4420485" y="1639695"/>
                </a:lnTo>
                <a:lnTo>
                  <a:pt x="4416530" y="1626390"/>
                </a:lnTo>
                <a:lnTo>
                  <a:pt x="4412395" y="1613481"/>
                </a:lnTo>
                <a:lnTo>
                  <a:pt x="4407863" y="1600390"/>
                </a:lnTo>
                <a:lnTo>
                  <a:pt x="4403150" y="1587695"/>
                </a:lnTo>
                <a:lnTo>
                  <a:pt x="4398330" y="1574711"/>
                </a:lnTo>
                <a:lnTo>
                  <a:pt x="4392826" y="1561653"/>
                </a:lnTo>
                <a:lnTo>
                  <a:pt x="4387429" y="1548884"/>
                </a:lnTo>
                <a:lnTo>
                  <a:pt x="4381636" y="1535933"/>
                </a:lnTo>
                <a:lnTo>
                  <a:pt x="4375844" y="1522982"/>
                </a:lnTo>
                <a:lnTo>
                  <a:pt x="4369762" y="1510138"/>
                </a:lnTo>
                <a:lnTo>
                  <a:pt x="4363211" y="1497797"/>
                </a:lnTo>
                <a:lnTo>
                  <a:pt x="4356157" y="1484986"/>
                </a:lnTo>
                <a:lnTo>
                  <a:pt x="4349499" y="1472357"/>
                </a:lnTo>
                <a:lnTo>
                  <a:pt x="4342157" y="1459652"/>
                </a:lnTo>
                <a:lnTo>
                  <a:pt x="4334344" y="1447451"/>
                </a:lnTo>
                <a:lnTo>
                  <a:pt x="4326136" y="1435069"/>
                </a:lnTo>
                <a:lnTo>
                  <a:pt x="4317458" y="1423190"/>
                </a:lnTo>
                <a:lnTo>
                  <a:pt x="4309175" y="1411491"/>
                </a:lnTo>
                <a:lnTo>
                  <a:pt x="4300209" y="1399719"/>
                </a:lnTo>
                <a:lnTo>
                  <a:pt x="4291243" y="1387946"/>
                </a:lnTo>
                <a:lnTo>
                  <a:pt x="4281988" y="1376280"/>
                </a:lnTo>
                <a:lnTo>
                  <a:pt x="4272551" y="1365010"/>
                </a:lnTo>
                <a:lnTo>
                  <a:pt x="4263114" y="1353741"/>
                </a:lnTo>
                <a:lnTo>
                  <a:pt x="4252994" y="1342395"/>
                </a:lnTo>
                <a:lnTo>
                  <a:pt x="4242981" y="1331340"/>
                </a:lnTo>
                <a:lnTo>
                  <a:pt x="4232786" y="1320680"/>
                </a:lnTo>
                <a:lnTo>
                  <a:pt x="4222303" y="1310127"/>
                </a:lnTo>
                <a:lnTo>
                  <a:pt x="4211423" y="1299393"/>
                </a:lnTo>
                <a:lnTo>
                  <a:pt x="4200363" y="1289054"/>
                </a:lnTo>
                <a:lnTo>
                  <a:pt x="4189590" y="1278608"/>
                </a:lnTo>
                <a:lnTo>
                  <a:pt x="4177953" y="1268483"/>
                </a:lnTo>
                <a:lnTo>
                  <a:pt x="4166711" y="1258541"/>
                </a:lnTo>
                <a:lnTo>
                  <a:pt x="4154785" y="1248524"/>
                </a:lnTo>
                <a:lnTo>
                  <a:pt x="4142966" y="1238795"/>
                </a:lnTo>
                <a:lnTo>
                  <a:pt x="4130570" y="1229280"/>
                </a:lnTo>
                <a:lnTo>
                  <a:pt x="4118677" y="1220235"/>
                </a:lnTo>
                <a:lnTo>
                  <a:pt x="4106099" y="1211116"/>
                </a:lnTo>
                <a:lnTo>
                  <a:pt x="4093523" y="1201997"/>
                </a:lnTo>
                <a:lnTo>
                  <a:pt x="4080368" y="1193092"/>
                </a:lnTo>
                <a:lnTo>
                  <a:pt x="4067031" y="1184583"/>
                </a:lnTo>
                <a:lnTo>
                  <a:pt x="4053984" y="1175967"/>
                </a:lnTo>
                <a:lnTo>
                  <a:pt x="4040574" y="1168142"/>
                </a:lnTo>
                <a:lnTo>
                  <a:pt x="4026662" y="1159847"/>
                </a:lnTo>
                <a:lnTo>
                  <a:pt x="4013144" y="1151734"/>
                </a:lnTo>
                <a:lnTo>
                  <a:pt x="3999157" y="1144123"/>
                </a:lnTo>
                <a:lnTo>
                  <a:pt x="3984593" y="1136727"/>
                </a:lnTo>
                <a:lnTo>
                  <a:pt x="3970424" y="1129511"/>
                </a:lnTo>
                <a:lnTo>
                  <a:pt x="3955572" y="1122222"/>
                </a:lnTo>
                <a:lnTo>
                  <a:pt x="3940429" y="1115039"/>
                </a:lnTo>
                <a:lnTo>
                  <a:pt x="3925289" y="1107857"/>
                </a:lnTo>
                <a:lnTo>
                  <a:pt x="3909965" y="1101070"/>
                </a:lnTo>
                <a:lnTo>
                  <a:pt x="3894643" y="1094284"/>
                </a:lnTo>
                <a:lnTo>
                  <a:pt x="3879139" y="1087893"/>
                </a:lnTo>
                <a:lnTo>
                  <a:pt x="3863238" y="1081320"/>
                </a:lnTo>
                <a:lnTo>
                  <a:pt x="3847158" y="1075144"/>
                </a:lnTo>
                <a:lnTo>
                  <a:pt x="3831183" y="1069255"/>
                </a:lnTo>
                <a:lnTo>
                  <a:pt x="3814814" y="1063186"/>
                </a:lnTo>
                <a:lnTo>
                  <a:pt x="3798551" y="1057404"/>
                </a:lnTo>
                <a:lnTo>
                  <a:pt x="3781999" y="1051731"/>
                </a:lnTo>
                <a:lnTo>
                  <a:pt x="3765374" y="1046740"/>
                </a:lnTo>
                <a:lnTo>
                  <a:pt x="3748246" y="1041281"/>
                </a:lnTo>
                <a:lnTo>
                  <a:pt x="3731331" y="1036398"/>
                </a:lnTo>
                <a:lnTo>
                  <a:pt x="3714129" y="1031622"/>
                </a:lnTo>
                <a:lnTo>
                  <a:pt x="3696927" y="1026847"/>
                </a:lnTo>
                <a:lnTo>
                  <a:pt x="3679543" y="1022466"/>
                </a:lnTo>
                <a:lnTo>
                  <a:pt x="3662266" y="1018375"/>
                </a:lnTo>
                <a:lnTo>
                  <a:pt x="3644594" y="1014102"/>
                </a:lnTo>
                <a:lnTo>
                  <a:pt x="3626740" y="1010225"/>
                </a:lnTo>
                <a:lnTo>
                  <a:pt x="3609100" y="1006925"/>
                </a:lnTo>
                <a:lnTo>
                  <a:pt x="3591065" y="1003443"/>
                </a:lnTo>
                <a:lnTo>
                  <a:pt x="3572741" y="1000068"/>
                </a:lnTo>
                <a:lnTo>
                  <a:pt x="3554920" y="997163"/>
                </a:lnTo>
                <a:lnTo>
                  <a:pt x="3536522" y="994473"/>
                </a:lnTo>
                <a:lnTo>
                  <a:pt x="3518231" y="992071"/>
                </a:lnTo>
                <a:lnTo>
                  <a:pt x="3499651" y="989777"/>
                </a:lnTo>
                <a:lnTo>
                  <a:pt x="3481071" y="987482"/>
                </a:lnTo>
                <a:lnTo>
                  <a:pt x="3462418" y="985872"/>
                </a:lnTo>
                <a:lnTo>
                  <a:pt x="3443657" y="983972"/>
                </a:lnTo>
                <a:lnTo>
                  <a:pt x="3404223" y="981213"/>
                </a:lnTo>
                <a:lnTo>
                  <a:pt x="3364713" y="979137"/>
                </a:lnTo>
                <a:lnTo>
                  <a:pt x="3325130" y="977745"/>
                </a:lnTo>
                <a:lnTo>
                  <a:pt x="3291515" y="976999"/>
                </a:lnTo>
                <a:lnTo>
                  <a:pt x="3296895" y="974743"/>
                </a:lnTo>
                <a:lnTo>
                  <a:pt x="3308195" y="970192"/>
                </a:lnTo>
                <a:lnTo>
                  <a:pt x="3319396" y="965856"/>
                </a:lnTo>
                <a:lnTo>
                  <a:pt x="3330754" y="961461"/>
                </a:lnTo>
                <a:lnTo>
                  <a:pt x="3342013" y="957282"/>
                </a:lnTo>
                <a:lnTo>
                  <a:pt x="3358062" y="951146"/>
                </a:lnTo>
                <a:lnTo>
                  <a:pt x="3373955" y="945068"/>
                </a:lnTo>
                <a:lnTo>
                  <a:pt x="3389575" y="938735"/>
                </a:lnTo>
                <a:lnTo>
                  <a:pt x="3404981" y="932305"/>
                </a:lnTo>
                <a:lnTo>
                  <a:pt x="3420172" y="925776"/>
                </a:lnTo>
                <a:lnTo>
                  <a:pt x="3435305" y="919090"/>
                </a:lnTo>
                <a:lnTo>
                  <a:pt x="3449639" y="912167"/>
                </a:lnTo>
                <a:lnTo>
                  <a:pt x="3464186" y="905343"/>
                </a:lnTo>
                <a:lnTo>
                  <a:pt x="3478404" y="898108"/>
                </a:lnTo>
                <a:lnTo>
                  <a:pt x="3492308" y="890989"/>
                </a:lnTo>
                <a:lnTo>
                  <a:pt x="3505941" y="883615"/>
                </a:lnTo>
                <a:lnTo>
                  <a:pt x="3519301" y="875986"/>
                </a:lnTo>
                <a:lnTo>
                  <a:pt x="3532445" y="868260"/>
                </a:lnTo>
                <a:lnTo>
                  <a:pt x="3545377" y="860434"/>
                </a:lnTo>
                <a:lnTo>
                  <a:pt x="3557664" y="852314"/>
                </a:lnTo>
                <a:lnTo>
                  <a:pt x="3570108" y="844136"/>
                </a:lnTo>
                <a:lnTo>
                  <a:pt x="3582123" y="835761"/>
                </a:lnTo>
                <a:lnTo>
                  <a:pt x="3593767" y="827346"/>
                </a:lnTo>
                <a:lnTo>
                  <a:pt x="3604924" y="818578"/>
                </a:lnTo>
                <a:lnTo>
                  <a:pt x="3616082" y="809810"/>
                </a:lnTo>
                <a:lnTo>
                  <a:pt x="3626966" y="800787"/>
                </a:lnTo>
                <a:lnTo>
                  <a:pt x="3637266" y="791625"/>
                </a:lnTo>
                <a:lnTo>
                  <a:pt x="3647508" y="782307"/>
                </a:lnTo>
                <a:lnTo>
                  <a:pt x="3657106" y="772695"/>
                </a:lnTo>
                <a:lnTo>
                  <a:pt x="3666704" y="763081"/>
                </a:lnTo>
                <a:lnTo>
                  <a:pt x="3675815" y="753116"/>
                </a:lnTo>
                <a:lnTo>
                  <a:pt x="3684712" y="743052"/>
                </a:lnTo>
                <a:lnTo>
                  <a:pt x="3693023" y="732849"/>
                </a:lnTo>
                <a:lnTo>
                  <a:pt x="3701219" y="722333"/>
                </a:lnTo>
                <a:lnTo>
                  <a:pt x="3709044" y="711778"/>
                </a:lnTo>
                <a:lnTo>
                  <a:pt x="3716382" y="700869"/>
                </a:lnTo>
                <a:lnTo>
                  <a:pt x="3723505" y="689862"/>
                </a:lnTo>
                <a:lnTo>
                  <a:pt x="3726844" y="683996"/>
                </a:lnTo>
                <a:lnTo>
                  <a:pt x="3730396" y="678229"/>
                </a:lnTo>
                <a:lnTo>
                  <a:pt x="3733579" y="672421"/>
                </a:lnTo>
                <a:lnTo>
                  <a:pt x="3736917" y="666556"/>
                </a:lnTo>
                <a:lnTo>
                  <a:pt x="3740041" y="660592"/>
                </a:lnTo>
                <a:lnTo>
                  <a:pt x="3742950" y="654530"/>
                </a:lnTo>
                <a:lnTo>
                  <a:pt x="3746074" y="648566"/>
                </a:lnTo>
                <a:lnTo>
                  <a:pt x="3748827" y="642562"/>
                </a:lnTo>
                <a:lnTo>
                  <a:pt x="3751580" y="636558"/>
                </a:lnTo>
                <a:lnTo>
                  <a:pt x="3754217" y="630241"/>
                </a:lnTo>
                <a:lnTo>
                  <a:pt x="3756756" y="624139"/>
                </a:lnTo>
                <a:lnTo>
                  <a:pt x="3759236" y="617880"/>
                </a:lnTo>
                <a:lnTo>
                  <a:pt x="3761503" y="611522"/>
                </a:lnTo>
                <a:lnTo>
                  <a:pt x="3763827" y="605322"/>
                </a:lnTo>
                <a:lnTo>
                  <a:pt x="3765937" y="599022"/>
                </a:lnTo>
                <a:lnTo>
                  <a:pt x="3768145" y="592510"/>
                </a:lnTo>
                <a:lnTo>
                  <a:pt x="3769884" y="586170"/>
                </a:lnTo>
                <a:lnTo>
                  <a:pt x="3771936" y="579714"/>
                </a:lnTo>
                <a:lnTo>
                  <a:pt x="3773402" y="573120"/>
                </a:lnTo>
                <a:lnTo>
                  <a:pt x="3775298" y="566723"/>
                </a:lnTo>
                <a:lnTo>
                  <a:pt x="3776608" y="560187"/>
                </a:lnTo>
                <a:lnTo>
                  <a:pt x="3778016" y="553437"/>
                </a:lnTo>
                <a:lnTo>
                  <a:pt x="3779326" y="546900"/>
                </a:lnTo>
                <a:lnTo>
                  <a:pt x="3780579" y="540208"/>
                </a:lnTo>
                <a:lnTo>
                  <a:pt x="3781460" y="533475"/>
                </a:lnTo>
                <a:lnTo>
                  <a:pt x="3782341" y="526743"/>
                </a:lnTo>
                <a:lnTo>
                  <a:pt x="3783379" y="519952"/>
                </a:lnTo>
                <a:lnTo>
                  <a:pt x="3783889" y="513179"/>
                </a:lnTo>
                <a:lnTo>
                  <a:pt x="3784556" y="506349"/>
                </a:lnTo>
                <a:lnTo>
                  <a:pt x="3785008" y="499419"/>
                </a:lnTo>
                <a:lnTo>
                  <a:pt x="3785363" y="492704"/>
                </a:lnTo>
                <a:lnTo>
                  <a:pt x="3785444" y="485734"/>
                </a:lnTo>
                <a:lnTo>
                  <a:pt x="3785682" y="478707"/>
                </a:lnTo>
                <a:lnTo>
                  <a:pt x="3785549" y="471639"/>
                </a:lnTo>
                <a:lnTo>
                  <a:pt x="3785475" y="464727"/>
                </a:lnTo>
                <a:lnTo>
                  <a:pt x="3785400" y="457816"/>
                </a:lnTo>
                <a:lnTo>
                  <a:pt x="3784896" y="450708"/>
                </a:lnTo>
                <a:lnTo>
                  <a:pt x="3784294" y="443814"/>
                </a:lnTo>
                <a:lnTo>
                  <a:pt x="3783634" y="436764"/>
                </a:lnTo>
                <a:lnTo>
                  <a:pt x="3783131" y="429656"/>
                </a:lnTo>
                <a:lnTo>
                  <a:pt x="3782100" y="422565"/>
                </a:lnTo>
                <a:lnTo>
                  <a:pt x="3781127" y="415631"/>
                </a:lnTo>
                <a:lnTo>
                  <a:pt x="3779940" y="408599"/>
                </a:lnTo>
                <a:lnTo>
                  <a:pt x="3778752" y="401567"/>
                </a:lnTo>
                <a:lnTo>
                  <a:pt x="3777351" y="394436"/>
                </a:lnTo>
                <a:lnTo>
                  <a:pt x="3775949" y="387306"/>
                </a:lnTo>
                <a:lnTo>
                  <a:pt x="3774234" y="380291"/>
                </a:lnTo>
                <a:lnTo>
                  <a:pt x="3772520" y="373276"/>
                </a:lnTo>
                <a:lnTo>
                  <a:pt x="3770649" y="366320"/>
                </a:lnTo>
                <a:lnTo>
                  <a:pt x="3768622" y="359421"/>
                </a:lnTo>
                <a:lnTo>
                  <a:pt x="3766479" y="352210"/>
                </a:lnTo>
                <a:lnTo>
                  <a:pt x="3764238" y="345213"/>
                </a:lnTo>
                <a:lnTo>
                  <a:pt x="3761782" y="338118"/>
                </a:lnTo>
                <a:lnTo>
                  <a:pt x="3759227" y="331238"/>
                </a:lnTo>
                <a:lnTo>
                  <a:pt x="3756615" y="324200"/>
                </a:lnTo>
                <a:lnTo>
                  <a:pt x="3753631" y="317123"/>
                </a:lnTo>
                <a:lnTo>
                  <a:pt x="3750707" y="310202"/>
                </a:lnTo>
                <a:lnTo>
                  <a:pt x="3747567" y="303183"/>
                </a:lnTo>
                <a:lnTo>
                  <a:pt x="3744427" y="296164"/>
                </a:lnTo>
                <a:lnTo>
                  <a:pt x="3741131" y="289203"/>
                </a:lnTo>
                <a:lnTo>
                  <a:pt x="3737580" y="282514"/>
                </a:lnTo>
                <a:lnTo>
                  <a:pt x="3733757" y="275570"/>
                </a:lnTo>
                <a:lnTo>
                  <a:pt x="3730149" y="268725"/>
                </a:lnTo>
                <a:lnTo>
                  <a:pt x="3726169" y="261839"/>
                </a:lnTo>
                <a:lnTo>
                  <a:pt x="3721935" y="255227"/>
                </a:lnTo>
                <a:lnTo>
                  <a:pt x="3717486" y="248516"/>
                </a:lnTo>
                <a:lnTo>
                  <a:pt x="3712783" y="242077"/>
                </a:lnTo>
                <a:lnTo>
                  <a:pt x="3708294" y="235736"/>
                </a:lnTo>
                <a:lnTo>
                  <a:pt x="3703434" y="229356"/>
                </a:lnTo>
                <a:lnTo>
                  <a:pt x="3698575" y="222975"/>
                </a:lnTo>
                <a:lnTo>
                  <a:pt x="3693558" y="216652"/>
                </a:lnTo>
                <a:lnTo>
                  <a:pt x="3688444" y="210545"/>
                </a:lnTo>
                <a:lnTo>
                  <a:pt x="3683329" y="204436"/>
                </a:lnTo>
                <a:lnTo>
                  <a:pt x="3677844" y="198287"/>
                </a:lnTo>
                <a:lnTo>
                  <a:pt x="3672417" y="192296"/>
                </a:lnTo>
                <a:lnTo>
                  <a:pt x="3666891" y="186518"/>
                </a:lnTo>
                <a:lnTo>
                  <a:pt x="3661209" y="180798"/>
                </a:lnTo>
                <a:lnTo>
                  <a:pt x="3655313" y="174980"/>
                </a:lnTo>
                <a:lnTo>
                  <a:pt x="3649318" y="169377"/>
                </a:lnTo>
                <a:lnTo>
                  <a:pt x="3643480" y="163715"/>
                </a:lnTo>
                <a:lnTo>
                  <a:pt x="3637173" y="158228"/>
                </a:lnTo>
                <a:lnTo>
                  <a:pt x="3631079" y="152839"/>
                </a:lnTo>
                <a:lnTo>
                  <a:pt x="3624615" y="147410"/>
                </a:lnTo>
                <a:lnTo>
                  <a:pt x="3618210" y="142136"/>
                </a:lnTo>
                <a:lnTo>
                  <a:pt x="3611491" y="136980"/>
                </a:lnTo>
                <a:lnTo>
                  <a:pt x="3605046" y="132077"/>
                </a:lnTo>
                <a:lnTo>
                  <a:pt x="3598228" y="127135"/>
                </a:lnTo>
                <a:lnTo>
                  <a:pt x="3591412" y="122193"/>
                </a:lnTo>
                <a:lnTo>
                  <a:pt x="3584282" y="117367"/>
                </a:lnTo>
                <a:lnTo>
                  <a:pt x="3577054" y="112755"/>
                </a:lnTo>
                <a:lnTo>
                  <a:pt x="3569982" y="108084"/>
                </a:lnTo>
                <a:lnTo>
                  <a:pt x="3562714" y="103843"/>
                </a:lnTo>
                <a:lnTo>
                  <a:pt x="3555174" y="99348"/>
                </a:lnTo>
                <a:lnTo>
                  <a:pt x="3547847" y="94950"/>
                </a:lnTo>
                <a:lnTo>
                  <a:pt x="3540266" y="90825"/>
                </a:lnTo>
                <a:lnTo>
                  <a:pt x="3532373" y="86817"/>
                </a:lnTo>
                <a:lnTo>
                  <a:pt x="3524693" y="82906"/>
                </a:lnTo>
                <a:lnTo>
                  <a:pt x="3516643" y="78955"/>
                </a:lnTo>
                <a:lnTo>
                  <a:pt x="3508437" y="75062"/>
                </a:lnTo>
                <a:lnTo>
                  <a:pt x="3500231" y="71170"/>
                </a:lnTo>
                <a:lnTo>
                  <a:pt x="3491926" y="67491"/>
                </a:lnTo>
                <a:lnTo>
                  <a:pt x="3483620" y="63813"/>
                </a:lnTo>
                <a:lnTo>
                  <a:pt x="3475218" y="60349"/>
                </a:lnTo>
                <a:lnTo>
                  <a:pt x="3466600" y="56787"/>
                </a:lnTo>
                <a:lnTo>
                  <a:pt x="3457884" y="53439"/>
                </a:lnTo>
                <a:lnTo>
                  <a:pt x="3449226" y="50248"/>
                </a:lnTo>
                <a:lnTo>
                  <a:pt x="3440354" y="46958"/>
                </a:lnTo>
                <a:lnTo>
                  <a:pt x="3431540" y="43825"/>
                </a:lnTo>
                <a:lnTo>
                  <a:pt x="3422569" y="40750"/>
                </a:lnTo>
                <a:lnTo>
                  <a:pt x="3413558" y="38045"/>
                </a:lnTo>
                <a:lnTo>
                  <a:pt x="3404275" y="35086"/>
                </a:lnTo>
                <a:lnTo>
                  <a:pt x="3395107" y="32439"/>
                </a:lnTo>
                <a:lnTo>
                  <a:pt x="3385784" y="29851"/>
                </a:lnTo>
                <a:lnTo>
                  <a:pt x="3376461" y="27263"/>
                </a:lnTo>
                <a:lnTo>
                  <a:pt x="3367039" y="24889"/>
                </a:lnTo>
                <a:lnTo>
                  <a:pt x="3357675" y="22671"/>
                </a:lnTo>
                <a:lnTo>
                  <a:pt x="3348096" y="20355"/>
                </a:lnTo>
                <a:lnTo>
                  <a:pt x="3338420" y="18254"/>
                </a:lnTo>
                <a:lnTo>
                  <a:pt x="3328859" y="16465"/>
                </a:lnTo>
                <a:lnTo>
                  <a:pt x="3319084" y="14578"/>
                </a:lnTo>
                <a:lnTo>
                  <a:pt x="3309153" y="12749"/>
                </a:lnTo>
                <a:lnTo>
                  <a:pt x="3299494" y="11175"/>
                </a:lnTo>
                <a:lnTo>
                  <a:pt x="3289523" y="9717"/>
                </a:lnTo>
                <a:lnTo>
                  <a:pt x="3279609" y="8415"/>
                </a:lnTo>
                <a:lnTo>
                  <a:pt x="3269538" y="7171"/>
                </a:lnTo>
                <a:lnTo>
                  <a:pt x="3259469" y="5927"/>
                </a:lnTo>
                <a:lnTo>
                  <a:pt x="3249358" y="5055"/>
                </a:lnTo>
                <a:lnTo>
                  <a:pt x="3239191" y="4025"/>
                </a:lnTo>
                <a:lnTo>
                  <a:pt x="3217817" y="2530"/>
                </a:lnTo>
                <a:lnTo>
                  <a:pt x="3196403" y="1405"/>
                </a:lnTo>
                <a:lnTo>
                  <a:pt x="3174950" y="650"/>
                </a:lnTo>
                <a:lnTo>
                  <a:pt x="3153242" y="169"/>
                </a:lnTo>
                <a:lnTo>
                  <a:pt x="3131649" y="0"/>
                </a:lnTo>
                <a:lnTo>
                  <a:pt x="3110017" y="201"/>
                </a:lnTo>
                <a:lnTo>
                  <a:pt x="3088402" y="930"/>
                </a:lnTo>
                <a:lnTo>
                  <a:pt x="3066631" y="1718"/>
                </a:lnTo>
                <a:lnTo>
                  <a:pt x="3045132" y="2759"/>
                </a:lnTo>
                <a:lnTo>
                  <a:pt x="3023280" y="4288"/>
                </a:lnTo>
                <a:lnTo>
                  <a:pt x="3001916" y="6170"/>
                </a:lnTo>
                <a:lnTo>
                  <a:pt x="2980238" y="8168"/>
                </a:lnTo>
                <a:lnTo>
                  <a:pt x="2958734" y="10634"/>
                </a:lnTo>
                <a:lnTo>
                  <a:pt x="2937289" y="13258"/>
                </a:lnTo>
                <a:lnTo>
                  <a:pt x="2915960" y="16194"/>
                </a:lnTo>
                <a:lnTo>
                  <a:pt x="2894904" y="19385"/>
                </a:lnTo>
                <a:lnTo>
                  <a:pt x="2873650" y="23004"/>
                </a:lnTo>
                <a:lnTo>
                  <a:pt x="2852825" y="26821"/>
                </a:lnTo>
                <a:lnTo>
                  <a:pt x="2831902" y="30852"/>
                </a:lnTo>
                <a:lnTo>
                  <a:pt x="2811310" y="35294"/>
                </a:lnTo>
                <a:lnTo>
                  <a:pt x="2790874" y="39678"/>
                </a:lnTo>
                <a:lnTo>
                  <a:pt x="2770514" y="44745"/>
                </a:lnTo>
                <a:lnTo>
                  <a:pt x="2750525" y="49852"/>
                </a:lnTo>
                <a:lnTo>
                  <a:pt x="2730652" y="55273"/>
                </a:lnTo>
                <a:lnTo>
                  <a:pt x="2711091" y="60577"/>
                </a:lnTo>
                <a:lnTo>
                  <a:pt x="2691607" y="66565"/>
                </a:lnTo>
                <a:lnTo>
                  <a:pt x="2672492" y="72593"/>
                </a:lnTo>
                <a:lnTo>
                  <a:pt x="2653652" y="78876"/>
                </a:lnTo>
                <a:lnTo>
                  <a:pt x="2635239" y="85355"/>
                </a:lnTo>
                <a:lnTo>
                  <a:pt x="2616943" y="92148"/>
                </a:lnTo>
                <a:lnTo>
                  <a:pt x="2599076" y="99137"/>
                </a:lnTo>
                <a:lnTo>
                  <a:pt x="2581422" y="106224"/>
                </a:lnTo>
                <a:lnTo>
                  <a:pt x="2568988" y="111551"/>
                </a:lnTo>
                <a:lnTo>
                  <a:pt x="2556553" y="116879"/>
                </a:lnTo>
                <a:lnTo>
                  <a:pt x="2544119" y="122207"/>
                </a:lnTo>
                <a:lnTo>
                  <a:pt x="2531743" y="127692"/>
                </a:lnTo>
                <a:lnTo>
                  <a:pt x="2519581" y="133274"/>
                </a:lnTo>
                <a:lnTo>
                  <a:pt x="2507262" y="138915"/>
                </a:lnTo>
                <a:lnTo>
                  <a:pt x="2495158" y="144653"/>
                </a:lnTo>
                <a:lnTo>
                  <a:pt x="2483054" y="150392"/>
                </a:lnTo>
                <a:lnTo>
                  <a:pt x="2470950" y="156131"/>
                </a:lnTo>
                <a:lnTo>
                  <a:pt x="2458748" y="162085"/>
                </a:lnTo>
                <a:lnTo>
                  <a:pt x="2446916" y="168078"/>
                </a:lnTo>
                <a:lnTo>
                  <a:pt x="2434987" y="174287"/>
                </a:lnTo>
                <a:lnTo>
                  <a:pt x="2411225" y="186488"/>
                </a:lnTo>
                <a:lnTo>
                  <a:pt x="2387853" y="199257"/>
                </a:lnTo>
                <a:lnTo>
                  <a:pt x="2364324" y="212084"/>
                </a:lnTo>
                <a:lnTo>
                  <a:pt x="2341282" y="225265"/>
                </a:lnTo>
                <a:lnTo>
                  <a:pt x="2318298" y="238601"/>
                </a:lnTo>
                <a:lnTo>
                  <a:pt x="2295586" y="252193"/>
                </a:lnTo>
                <a:lnTo>
                  <a:pt x="2272835" y="266154"/>
                </a:lnTo>
                <a:lnTo>
                  <a:pt x="2250512" y="280314"/>
                </a:lnTo>
                <a:lnTo>
                  <a:pt x="2228304" y="294785"/>
                </a:lnTo>
                <a:lnTo>
                  <a:pt x="2206312" y="309355"/>
                </a:lnTo>
                <a:lnTo>
                  <a:pt x="2195432" y="316953"/>
                </a:lnTo>
                <a:lnTo>
                  <a:pt x="2184650" y="324336"/>
                </a:lnTo>
                <a:lnTo>
                  <a:pt x="2173770" y="331934"/>
                </a:lnTo>
                <a:lnTo>
                  <a:pt x="2163261" y="339571"/>
                </a:lnTo>
                <a:lnTo>
                  <a:pt x="2152595" y="347268"/>
                </a:lnTo>
                <a:lnTo>
                  <a:pt x="2142144" y="355062"/>
                </a:lnTo>
                <a:lnTo>
                  <a:pt x="2131536" y="362914"/>
                </a:lnTo>
                <a:lnTo>
                  <a:pt x="2121045" y="371079"/>
                </a:lnTo>
                <a:lnTo>
                  <a:pt x="2110808" y="378972"/>
                </a:lnTo>
                <a:lnTo>
                  <a:pt x="2100531" y="387236"/>
                </a:lnTo>
                <a:lnTo>
                  <a:pt x="2090352" y="395285"/>
                </a:lnTo>
                <a:lnTo>
                  <a:pt x="2080133" y="403705"/>
                </a:lnTo>
                <a:lnTo>
                  <a:pt x="2070013" y="411910"/>
                </a:lnTo>
                <a:lnTo>
                  <a:pt x="2060008" y="420428"/>
                </a:lnTo>
                <a:lnTo>
                  <a:pt x="2050160" y="428888"/>
                </a:lnTo>
                <a:lnTo>
                  <a:pt x="2040213" y="437563"/>
                </a:lnTo>
                <a:lnTo>
                  <a:pt x="2030481" y="446336"/>
                </a:lnTo>
                <a:lnTo>
                  <a:pt x="2020691" y="454952"/>
                </a:lnTo>
                <a:lnTo>
                  <a:pt x="2011115" y="463667"/>
                </a:lnTo>
                <a:lnTo>
                  <a:pt x="2001441" y="472596"/>
                </a:lnTo>
                <a:lnTo>
                  <a:pt x="1991923" y="481468"/>
                </a:lnTo>
                <a:lnTo>
                  <a:pt x="1982522" y="490651"/>
                </a:lnTo>
                <a:lnTo>
                  <a:pt x="1973004" y="499523"/>
                </a:lnTo>
                <a:lnTo>
                  <a:pt x="1963603" y="508706"/>
                </a:lnTo>
                <a:lnTo>
                  <a:pt x="1954572" y="517931"/>
                </a:lnTo>
                <a:lnTo>
                  <a:pt x="1945327" y="527057"/>
                </a:lnTo>
                <a:lnTo>
                  <a:pt x="1936198" y="536496"/>
                </a:lnTo>
                <a:lnTo>
                  <a:pt x="1927225" y="545876"/>
                </a:lnTo>
                <a:lnTo>
                  <a:pt x="1918096" y="555315"/>
                </a:lnTo>
                <a:lnTo>
                  <a:pt x="1909338" y="564794"/>
                </a:lnTo>
                <a:lnTo>
                  <a:pt x="1900325" y="574545"/>
                </a:lnTo>
                <a:lnTo>
                  <a:pt x="1891781" y="584123"/>
                </a:lnTo>
                <a:lnTo>
                  <a:pt x="1883080" y="593758"/>
                </a:lnTo>
                <a:lnTo>
                  <a:pt x="1874282" y="603607"/>
                </a:lnTo>
                <a:lnTo>
                  <a:pt x="1865756" y="613712"/>
                </a:lnTo>
                <a:lnTo>
                  <a:pt x="1857172" y="623660"/>
                </a:lnTo>
                <a:lnTo>
                  <a:pt x="1848958" y="633648"/>
                </a:lnTo>
                <a:lnTo>
                  <a:pt x="1840490" y="643910"/>
                </a:lnTo>
                <a:lnTo>
                  <a:pt x="1832335" y="654054"/>
                </a:lnTo>
                <a:lnTo>
                  <a:pt x="1824296" y="664511"/>
                </a:lnTo>
                <a:lnTo>
                  <a:pt x="1816101" y="675027"/>
                </a:lnTo>
                <a:lnTo>
                  <a:pt x="1808218" y="685426"/>
                </a:lnTo>
                <a:lnTo>
                  <a:pt x="1800335" y="695826"/>
                </a:lnTo>
                <a:lnTo>
                  <a:pt x="1792412" y="706596"/>
                </a:lnTo>
                <a:lnTo>
                  <a:pt x="1784801" y="717250"/>
                </a:lnTo>
                <a:lnTo>
                  <a:pt x="1777249" y="728061"/>
                </a:lnTo>
                <a:lnTo>
                  <a:pt x="1769599" y="739086"/>
                </a:lnTo>
                <a:lnTo>
                  <a:pt x="1762261" y="749995"/>
                </a:lnTo>
                <a:lnTo>
                  <a:pt x="1756211" y="758990"/>
                </a:lnTo>
                <a:lnTo>
                  <a:pt x="1742622" y="738924"/>
                </a:lnTo>
                <a:lnTo>
                  <a:pt x="1713296" y="694890"/>
                </a:lnTo>
                <a:lnTo>
                  <a:pt x="1684022" y="651162"/>
                </a:lnTo>
                <a:lnTo>
                  <a:pt x="1663392" y="621573"/>
                </a:lnTo>
                <a:lnTo>
                  <a:pt x="1642560" y="592644"/>
                </a:lnTo>
                <a:lnTo>
                  <a:pt x="1621277" y="564728"/>
                </a:lnTo>
                <a:lnTo>
                  <a:pt x="1599541" y="537824"/>
                </a:lnTo>
                <a:lnTo>
                  <a:pt x="1577302" y="511630"/>
                </a:lnTo>
                <a:lnTo>
                  <a:pt x="1554914" y="486399"/>
                </a:lnTo>
                <a:lnTo>
                  <a:pt x="1531769" y="462232"/>
                </a:lnTo>
                <a:lnTo>
                  <a:pt x="1508477" y="439027"/>
                </a:lnTo>
                <a:lnTo>
                  <a:pt x="1485086" y="417087"/>
                </a:lnTo>
                <a:lnTo>
                  <a:pt x="1460836" y="395605"/>
                </a:lnTo>
                <a:lnTo>
                  <a:pt x="1436793" y="375337"/>
                </a:lnTo>
                <a:lnTo>
                  <a:pt x="1412297" y="356082"/>
                </a:lnTo>
                <a:lnTo>
                  <a:pt x="1387298" y="337538"/>
                </a:lnTo>
                <a:lnTo>
                  <a:pt x="1362201" y="320258"/>
                </a:lnTo>
                <a:lnTo>
                  <a:pt x="1336955" y="303940"/>
                </a:lnTo>
                <a:lnTo>
                  <a:pt x="1311205" y="288332"/>
                </a:lnTo>
                <a:lnTo>
                  <a:pt x="1285358" y="273988"/>
                </a:lnTo>
                <a:lnTo>
                  <a:pt x="1259361" y="260607"/>
                </a:lnTo>
                <a:lnTo>
                  <a:pt x="1232913" y="248239"/>
                </a:lnTo>
                <a:lnTo>
                  <a:pt x="1206619" y="236781"/>
                </a:lnTo>
                <a:lnTo>
                  <a:pt x="1179873" y="226337"/>
                </a:lnTo>
                <a:lnTo>
                  <a:pt x="1152978" y="216854"/>
                </a:lnTo>
                <a:lnTo>
                  <a:pt x="1125985" y="208637"/>
                </a:lnTo>
                <a:lnTo>
                  <a:pt x="1098792" y="201079"/>
                </a:lnTo>
                <a:lnTo>
                  <a:pt x="1071502" y="194785"/>
                </a:lnTo>
                <a:lnTo>
                  <a:pt x="1044062" y="189453"/>
                </a:lnTo>
                <a:lnTo>
                  <a:pt x="1016777" y="185031"/>
                </a:lnTo>
                <a:lnTo>
                  <a:pt x="989395" y="181874"/>
                </a:lnTo>
                <a:lnTo>
                  <a:pt x="961509" y="179428"/>
                </a:lnTo>
                <a:lnTo>
                  <a:pt x="933828" y="178195"/>
                </a:lnTo>
                <a:lnTo>
                  <a:pt x="906051" y="178227"/>
                </a:lnTo>
                <a:lnTo>
                  <a:pt x="878629" y="178512"/>
                </a:lnTo>
                <a:lnTo>
                  <a:pt x="864717" y="179312"/>
                </a:lnTo>
                <a:lnTo>
                  <a:pt x="850553" y="180468"/>
                </a:lnTo>
                <a:lnTo>
                  <a:pt x="836745" y="181875"/>
                </a:lnTo>
                <a:lnTo>
                  <a:pt x="822684" y="183637"/>
                </a:lnTo>
                <a:lnTo>
                  <a:pt x="808978" y="185651"/>
                </a:lnTo>
                <a:lnTo>
                  <a:pt x="794969" y="187717"/>
                </a:lnTo>
                <a:lnTo>
                  <a:pt x="781315" y="190034"/>
                </a:lnTo>
                <a:lnTo>
                  <a:pt x="767460" y="193010"/>
                </a:lnTo>
                <a:lnTo>
                  <a:pt x="753605" y="195987"/>
                </a:lnTo>
                <a:lnTo>
                  <a:pt x="739751" y="198962"/>
                </a:lnTo>
                <a:lnTo>
                  <a:pt x="726303" y="202494"/>
                </a:lnTo>
                <a:lnTo>
                  <a:pt x="712602" y="206380"/>
                </a:lnTo>
                <a:lnTo>
                  <a:pt x="699206" y="210214"/>
                </a:lnTo>
                <a:lnTo>
                  <a:pt x="685609" y="214707"/>
                </a:lnTo>
                <a:lnTo>
                  <a:pt x="672011" y="219200"/>
                </a:lnTo>
                <a:lnTo>
                  <a:pt x="658769" y="223946"/>
                </a:lnTo>
                <a:lnTo>
                  <a:pt x="645275" y="229046"/>
                </a:lnTo>
                <a:lnTo>
                  <a:pt x="631781" y="234146"/>
                </a:lnTo>
                <a:lnTo>
                  <a:pt x="618693" y="239801"/>
                </a:lnTo>
                <a:lnTo>
                  <a:pt x="605354" y="245811"/>
                </a:lnTo>
                <a:lnTo>
                  <a:pt x="592014" y="251821"/>
                </a:lnTo>
                <a:lnTo>
                  <a:pt x="579029" y="258084"/>
                </a:lnTo>
                <a:lnTo>
                  <a:pt x="566045" y="264345"/>
                </a:lnTo>
                <a:lnTo>
                  <a:pt x="552911" y="271569"/>
                </a:lnTo>
                <a:lnTo>
                  <a:pt x="540029" y="278438"/>
                </a:lnTo>
                <a:lnTo>
                  <a:pt x="527199" y="285611"/>
                </a:lnTo>
                <a:lnTo>
                  <a:pt x="514421" y="293087"/>
                </a:lnTo>
                <a:lnTo>
                  <a:pt x="501997" y="300815"/>
                </a:lnTo>
                <a:lnTo>
                  <a:pt x="489321" y="308897"/>
                </a:lnTo>
                <a:lnTo>
                  <a:pt x="476949" y="316928"/>
                </a:lnTo>
                <a:lnTo>
                  <a:pt x="464324" y="325315"/>
                </a:lnTo>
                <a:lnTo>
                  <a:pt x="452107" y="334256"/>
                </a:lnTo>
                <a:lnTo>
                  <a:pt x="439838" y="342894"/>
                </a:lnTo>
                <a:lnTo>
                  <a:pt x="427671" y="352139"/>
                </a:lnTo>
                <a:lnTo>
                  <a:pt x="415505" y="361384"/>
                </a:lnTo>
                <a:lnTo>
                  <a:pt x="403746" y="371185"/>
                </a:lnTo>
                <a:lnTo>
                  <a:pt x="391985" y="380985"/>
                </a:lnTo>
                <a:lnTo>
                  <a:pt x="380581" y="391036"/>
                </a:lnTo>
                <a:lnTo>
                  <a:pt x="369228" y="401393"/>
                </a:lnTo>
                <a:lnTo>
                  <a:pt x="357623" y="412103"/>
                </a:lnTo>
                <a:lnTo>
                  <a:pt x="346321" y="422762"/>
                </a:lnTo>
                <a:lnTo>
                  <a:pt x="335122" y="434028"/>
                </a:lnTo>
                <a:lnTo>
                  <a:pt x="324277" y="445546"/>
                </a:lnTo>
                <a:lnTo>
                  <a:pt x="313130" y="457115"/>
                </a:lnTo>
                <a:lnTo>
                  <a:pt x="302641" y="468884"/>
                </a:lnTo>
                <a:lnTo>
                  <a:pt x="292255" y="481262"/>
                </a:lnTo>
                <a:lnTo>
                  <a:pt x="281515" y="493386"/>
                </a:lnTo>
                <a:lnTo>
                  <a:pt x="271180" y="506067"/>
                </a:lnTo>
                <a:lnTo>
                  <a:pt x="260897" y="519049"/>
                </a:lnTo>
                <a:lnTo>
                  <a:pt x="250614" y="532032"/>
                </a:lnTo>
                <a:lnTo>
                  <a:pt x="241041" y="545521"/>
                </a:lnTo>
                <a:lnTo>
                  <a:pt x="231164" y="559059"/>
                </a:lnTo>
                <a:lnTo>
                  <a:pt x="221339" y="572901"/>
                </a:lnTo>
                <a:lnTo>
                  <a:pt x="211869" y="586996"/>
                </a:lnTo>
                <a:lnTo>
                  <a:pt x="202702" y="601039"/>
                </a:lnTo>
                <a:lnTo>
                  <a:pt x="193335" y="615739"/>
                </a:lnTo>
                <a:lnTo>
                  <a:pt x="184271" y="630389"/>
                </a:lnTo>
                <a:lnTo>
                  <a:pt x="175311" y="645645"/>
                </a:lnTo>
                <a:lnTo>
                  <a:pt x="166351" y="660901"/>
                </a:lnTo>
                <a:lnTo>
                  <a:pt x="158047" y="676358"/>
                </a:lnTo>
                <a:lnTo>
                  <a:pt x="149493" y="692170"/>
                </a:lnTo>
                <a:lnTo>
                  <a:pt x="140939" y="707982"/>
                </a:lnTo>
                <a:lnTo>
                  <a:pt x="133043" y="723994"/>
                </a:lnTo>
                <a:lnTo>
                  <a:pt x="124946" y="740664"/>
                </a:lnTo>
                <a:lnTo>
                  <a:pt x="117509" y="757536"/>
                </a:lnTo>
                <a:lnTo>
                  <a:pt x="110426" y="774658"/>
                </a:lnTo>
                <a:lnTo>
                  <a:pt x="103698" y="792033"/>
                </a:lnTo>
                <a:lnTo>
                  <a:pt x="96666" y="809459"/>
                </a:lnTo>
                <a:lnTo>
                  <a:pt x="90293" y="827086"/>
                </a:lnTo>
                <a:lnTo>
                  <a:pt x="83919" y="844713"/>
                </a:lnTo>
                <a:lnTo>
                  <a:pt x="77850" y="862288"/>
                </a:lnTo>
                <a:lnTo>
                  <a:pt x="72135" y="880115"/>
                </a:lnTo>
                <a:lnTo>
                  <a:pt x="66168" y="898297"/>
                </a:lnTo>
                <a:lnTo>
                  <a:pt x="60808" y="916376"/>
                </a:lnTo>
                <a:lnTo>
                  <a:pt x="55551" y="935062"/>
                </a:lnTo>
                <a:lnTo>
                  <a:pt x="50850" y="953342"/>
                </a:lnTo>
                <a:lnTo>
                  <a:pt x="45845" y="971673"/>
                </a:lnTo>
                <a:lnTo>
                  <a:pt x="41550" y="990507"/>
                </a:lnTo>
                <a:lnTo>
                  <a:pt x="36900" y="1009090"/>
                </a:lnTo>
                <a:lnTo>
                  <a:pt x="32908" y="1027873"/>
                </a:lnTo>
                <a:lnTo>
                  <a:pt x="29019" y="1047263"/>
                </a:lnTo>
                <a:lnTo>
                  <a:pt x="25331" y="1065995"/>
                </a:lnTo>
                <a:lnTo>
                  <a:pt x="22049" y="1085282"/>
                </a:lnTo>
                <a:lnTo>
                  <a:pt x="18767" y="1104569"/>
                </a:lnTo>
                <a:lnTo>
                  <a:pt x="15840" y="1124109"/>
                </a:lnTo>
                <a:lnTo>
                  <a:pt x="13217" y="1143597"/>
                </a:lnTo>
                <a:lnTo>
                  <a:pt x="10897" y="1163032"/>
                </a:lnTo>
                <a:lnTo>
                  <a:pt x="8577" y="1182469"/>
                </a:lnTo>
                <a:lnTo>
                  <a:pt x="6715" y="1202764"/>
                </a:lnTo>
                <a:lnTo>
                  <a:pt x="5053" y="1222400"/>
                </a:lnTo>
                <a:lnTo>
                  <a:pt x="3443" y="1242340"/>
                </a:lnTo>
                <a:lnTo>
                  <a:pt x="2136" y="1262228"/>
                </a:lnTo>
                <a:lnTo>
                  <a:pt x="1539" y="1282621"/>
                </a:lnTo>
                <a:lnTo>
                  <a:pt x="587" y="1302761"/>
                </a:lnTo>
                <a:lnTo>
                  <a:pt x="294" y="1323102"/>
                </a:lnTo>
                <a:lnTo>
                  <a:pt x="0" y="1343442"/>
                </a:lnTo>
                <a:lnTo>
                  <a:pt x="62" y="1364035"/>
                </a:lnTo>
                <a:lnTo>
                  <a:pt x="479" y="1384880"/>
                </a:lnTo>
                <a:lnTo>
                  <a:pt x="946" y="1406028"/>
                </a:lnTo>
                <a:lnTo>
                  <a:pt x="1666" y="1426821"/>
                </a:lnTo>
                <a:lnTo>
                  <a:pt x="2741" y="1447866"/>
                </a:lnTo>
                <a:lnTo>
                  <a:pt x="4119" y="1468860"/>
                </a:lnTo>
                <a:lnTo>
                  <a:pt x="5497" y="1489853"/>
                </a:lnTo>
                <a:lnTo>
                  <a:pt x="7281" y="1511402"/>
                </a:lnTo>
                <a:lnTo>
                  <a:pt x="8659" y="1532396"/>
                </a:lnTo>
                <a:lnTo>
                  <a:pt x="10748" y="1553893"/>
                </a:lnTo>
                <a:lnTo>
                  <a:pt x="13140" y="1575339"/>
                </a:lnTo>
                <a:lnTo>
                  <a:pt x="15783" y="1596431"/>
                </a:lnTo>
                <a:lnTo>
                  <a:pt x="18529" y="1618128"/>
                </a:lnTo>
                <a:lnTo>
                  <a:pt x="21528" y="1639471"/>
                </a:lnTo>
                <a:lnTo>
                  <a:pt x="24577" y="1661117"/>
                </a:lnTo>
                <a:lnTo>
                  <a:pt x="27930" y="1682711"/>
                </a:lnTo>
                <a:lnTo>
                  <a:pt x="31587" y="1704255"/>
                </a:lnTo>
                <a:lnTo>
                  <a:pt x="35244" y="1725798"/>
                </a:lnTo>
                <a:lnTo>
                  <a:pt x="39256" y="1747594"/>
                </a:lnTo>
                <a:lnTo>
                  <a:pt x="43519" y="1769034"/>
                </a:lnTo>
                <a:lnTo>
                  <a:pt x="47834" y="1790778"/>
                </a:lnTo>
                <a:lnTo>
                  <a:pt x="52452" y="1812470"/>
                </a:lnTo>
                <a:lnTo>
                  <a:pt x="57323" y="1833808"/>
                </a:lnTo>
                <a:lnTo>
                  <a:pt x="62296" y="1855752"/>
                </a:lnTo>
                <a:lnTo>
                  <a:pt x="67521" y="1877342"/>
                </a:lnTo>
                <a:lnTo>
                  <a:pt x="73101" y="1899182"/>
                </a:lnTo>
                <a:lnTo>
                  <a:pt x="78630" y="1920719"/>
                </a:lnTo>
                <a:lnTo>
                  <a:pt x="84514" y="1942509"/>
                </a:lnTo>
                <a:lnTo>
                  <a:pt x="90346" y="1963996"/>
                </a:lnTo>
                <a:lnTo>
                  <a:pt x="96533" y="1985734"/>
                </a:lnTo>
                <a:lnTo>
                  <a:pt x="102972" y="2007117"/>
                </a:lnTo>
                <a:lnTo>
                  <a:pt x="109766" y="2028752"/>
                </a:lnTo>
                <a:lnTo>
                  <a:pt x="123456" y="2072630"/>
                </a:lnTo>
                <a:lnTo>
                  <a:pt x="137755" y="2116403"/>
                </a:lnTo>
                <a:lnTo>
                  <a:pt x="152963" y="2160023"/>
                </a:lnTo>
                <a:lnTo>
                  <a:pt x="168170" y="2203643"/>
                </a:lnTo>
                <a:lnTo>
                  <a:pt x="184237" y="2246805"/>
                </a:lnTo>
                <a:lnTo>
                  <a:pt x="200859" y="2289559"/>
                </a:lnTo>
                <a:lnTo>
                  <a:pt x="217481" y="2332315"/>
                </a:lnTo>
                <a:lnTo>
                  <a:pt x="235014" y="2374916"/>
                </a:lnTo>
                <a:lnTo>
                  <a:pt x="253050" y="2416807"/>
                </a:lnTo>
                <a:lnTo>
                  <a:pt x="271035" y="2458395"/>
                </a:lnTo>
                <a:lnTo>
                  <a:pt x="289879" y="2499523"/>
                </a:lnTo>
                <a:lnTo>
                  <a:pt x="308974" y="2540298"/>
                </a:lnTo>
                <a:lnTo>
                  <a:pt x="328677" y="2580970"/>
                </a:lnTo>
                <a:lnTo>
                  <a:pt x="348882" y="2620932"/>
                </a:lnTo>
                <a:lnTo>
                  <a:pt x="369289" y="2660235"/>
                </a:lnTo>
                <a:lnTo>
                  <a:pt x="389644" y="2699235"/>
                </a:lnTo>
                <a:lnTo>
                  <a:pt x="410806" y="2737474"/>
                </a:lnTo>
                <a:lnTo>
                  <a:pt x="432524" y="2775306"/>
                </a:lnTo>
                <a:lnTo>
                  <a:pt x="454442" y="2812480"/>
                </a:lnTo>
                <a:lnTo>
                  <a:pt x="462017" y="2824986"/>
                </a:lnTo>
                <a:lnTo>
                  <a:pt x="457075" y="2836276"/>
                </a:lnTo>
                <a:lnTo>
                  <a:pt x="446553" y="2859223"/>
                </a:lnTo>
                <a:lnTo>
                  <a:pt x="436425" y="2882351"/>
                </a:lnTo>
                <a:lnTo>
                  <a:pt x="426406" y="2905768"/>
                </a:lnTo>
                <a:lnTo>
                  <a:pt x="416675" y="2929078"/>
                </a:lnTo>
                <a:lnTo>
                  <a:pt x="407340" y="2952569"/>
                </a:lnTo>
                <a:lnTo>
                  <a:pt x="397717" y="2976167"/>
                </a:lnTo>
                <a:lnTo>
                  <a:pt x="388093" y="2999765"/>
                </a:lnTo>
                <a:lnTo>
                  <a:pt x="378865" y="3023545"/>
                </a:lnTo>
                <a:lnTo>
                  <a:pt x="370032" y="3047506"/>
                </a:lnTo>
                <a:lnTo>
                  <a:pt x="361093" y="3071179"/>
                </a:lnTo>
                <a:lnTo>
                  <a:pt x="352260" y="3095140"/>
                </a:lnTo>
                <a:lnTo>
                  <a:pt x="343824" y="3119282"/>
                </a:lnTo>
                <a:lnTo>
                  <a:pt x="335387" y="3143425"/>
                </a:lnTo>
                <a:lnTo>
                  <a:pt x="326950" y="3167568"/>
                </a:lnTo>
                <a:lnTo>
                  <a:pt x="318801" y="3191604"/>
                </a:lnTo>
                <a:lnTo>
                  <a:pt x="310868" y="3216216"/>
                </a:lnTo>
                <a:lnTo>
                  <a:pt x="302934" y="3240828"/>
                </a:lnTo>
                <a:lnTo>
                  <a:pt x="295000" y="3265442"/>
                </a:lnTo>
                <a:lnTo>
                  <a:pt x="287354" y="3289947"/>
                </a:lnTo>
                <a:lnTo>
                  <a:pt x="280104" y="3314633"/>
                </a:lnTo>
                <a:lnTo>
                  <a:pt x="272962" y="3339609"/>
                </a:lnTo>
                <a:lnTo>
                  <a:pt x="265712" y="3364296"/>
                </a:lnTo>
                <a:lnTo>
                  <a:pt x="258857" y="3389164"/>
                </a:lnTo>
                <a:lnTo>
                  <a:pt x="252110" y="3414321"/>
                </a:lnTo>
                <a:lnTo>
                  <a:pt x="245256" y="3439189"/>
                </a:lnTo>
                <a:lnTo>
                  <a:pt x="238905" y="3464527"/>
                </a:lnTo>
                <a:lnTo>
                  <a:pt x="230285" y="3500557"/>
                </a:lnTo>
                <a:lnTo>
                  <a:pt x="222275" y="3537344"/>
                </a:lnTo>
                <a:lnTo>
                  <a:pt x="214479" y="3574708"/>
                </a:lnTo>
                <a:lnTo>
                  <a:pt x="207870" y="3612618"/>
                </a:lnTo>
                <a:lnTo>
                  <a:pt x="201581" y="3651393"/>
                </a:lnTo>
                <a:lnTo>
                  <a:pt x="196010" y="3691213"/>
                </a:lnTo>
                <a:lnTo>
                  <a:pt x="191412" y="3731002"/>
                </a:lnTo>
                <a:lnTo>
                  <a:pt x="187317" y="3771261"/>
                </a:lnTo>
                <a:lnTo>
                  <a:pt x="183831" y="3812278"/>
                </a:lnTo>
                <a:lnTo>
                  <a:pt x="180849" y="3853765"/>
                </a:lnTo>
                <a:lnTo>
                  <a:pt x="178764" y="3895904"/>
                </a:lnTo>
                <a:lnTo>
                  <a:pt x="176787" y="3938330"/>
                </a:lnTo>
                <a:lnTo>
                  <a:pt x="175889" y="3981013"/>
                </a:lnTo>
                <a:lnTo>
                  <a:pt x="175494" y="4024165"/>
                </a:lnTo>
                <a:lnTo>
                  <a:pt x="175602" y="4067788"/>
                </a:lnTo>
                <a:lnTo>
                  <a:pt x="176395" y="4111484"/>
                </a:lnTo>
                <a:lnTo>
                  <a:pt x="178266" y="4155437"/>
                </a:lnTo>
                <a:lnTo>
                  <a:pt x="180246" y="4199678"/>
                </a:lnTo>
                <a:lnTo>
                  <a:pt x="182728" y="4244389"/>
                </a:lnTo>
                <a:lnTo>
                  <a:pt x="186000" y="4289463"/>
                </a:lnTo>
                <a:lnTo>
                  <a:pt x="189851" y="4334323"/>
                </a:lnTo>
                <a:lnTo>
                  <a:pt x="194096" y="4379363"/>
                </a:lnTo>
                <a:lnTo>
                  <a:pt x="199315" y="4424372"/>
                </a:lnTo>
                <a:lnTo>
                  <a:pt x="204640" y="4469669"/>
                </a:lnTo>
                <a:lnTo>
                  <a:pt x="210758" y="4515328"/>
                </a:lnTo>
                <a:lnTo>
                  <a:pt x="217740" y="4560667"/>
                </a:lnTo>
                <a:lnTo>
                  <a:pt x="224722" y="4606004"/>
                </a:lnTo>
                <a:lnTo>
                  <a:pt x="232389" y="4651417"/>
                </a:lnTo>
                <a:lnTo>
                  <a:pt x="241029" y="4696797"/>
                </a:lnTo>
                <a:lnTo>
                  <a:pt x="249668" y="4742176"/>
                </a:lnTo>
                <a:lnTo>
                  <a:pt x="259172" y="4787235"/>
                </a:lnTo>
                <a:lnTo>
                  <a:pt x="269255" y="4832079"/>
                </a:lnTo>
                <a:lnTo>
                  <a:pt x="274189" y="4854212"/>
                </a:lnTo>
                <a:lnTo>
                  <a:pt x="279304" y="4875950"/>
                </a:lnTo>
                <a:lnTo>
                  <a:pt x="284815" y="4897870"/>
                </a:lnTo>
                <a:lnTo>
                  <a:pt x="290507" y="49193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66800" sx="102000" sy="102000" algn="ctr" rotWithShape="0">
              <a:prstClr val="black">
                <a:alpha val="7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11538C-771B-4754-85BA-58FEF0EE975C}"/>
              </a:ext>
            </a:extLst>
          </p:cNvPr>
          <p:cNvGrpSpPr/>
          <p:nvPr/>
        </p:nvGrpSpPr>
        <p:grpSpPr>
          <a:xfrm>
            <a:off x="2932235" y="5406143"/>
            <a:ext cx="3965331" cy="548904"/>
            <a:chOff x="2930769" y="4272395"/>
            <a:chExt cx="6330463" cy="8763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3DBBB94-C7EF-49AE-85B2-8B067A1305EC}"/>
                </a:ext>
              </a:extLst>
            </p:cNvPr>
            <p:cNvSpPr/>
            <p:nvPr/>
          </p:nvSpPr>
          <p:spPr>
            <a:xfrm>
              <a:off x="6096000" y="4272395"/>
              <a:ext cx="3165232" cy="876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84200" dist="3937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spc="600" dirty="0">
                  <a:latin typeface="Montserrat Medium" panose="00000600000000000000" pitchFamily="50" charset="0"/>
                </a:rPr>
                <a:t>More Info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D48984-2F19-4137-A8E0-CE52CB803FED}"/>
                </a:ext>
              </a:extLst>
            </p:cNvPr>
            <p:cNvSpPr/>
            <p:nvPr/>
          </p:nvSpPr>
          <p:spPr>
            <a:xfrm>
              <a:off x="2930769" y="4272395"/>
              <a:ext cx="3165232" cy="876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84200" dist="3937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spc="600" dirty="0">
                  <a:latin typeface="Montserrat Medium" panose="00000600000000000000" pitchFamily="50" charset="0"/>
                </a:rPr>
                <a:t>Download</a:t>
              </a:r>
            </a:p>
          </p:txBody>
        </p:sp>
      </p:grpSp>
      <p:sp>
        <p:nvSpPr>
          <p:cNvPr id="7" name="Freeform 15">
            <a:extLst>
              <a:ext uri="{FF2B5EF4-FFF2-40B4-BE49-F238E27FC236}">
                <a16:creationId xmlns:a16="http://schemas.microsoft.com/office/drawing/2014/main" id="{1DF12D30-8D64-4272-A7B2-57D28477C39C}"/>
              </a:ext>
            </a:extLst>
          </p:cNvPr>
          <p:cNvSpPr/>
          <p:nvPr/>
        </p:nvSpPr>
        <p:spPr>
          <a:xfrm rot="10477997">
            <a:off x="197468" y="5982720"/>
            <a:ext cx="624819" cy="705838"/>
          </a:xfrm>
          <a:custGeom>
            <a:avLst/>
            <a:gdLst>
              <a:gd name="connsiteX0" fmla="*/ 1310736 w 5147540"/>
              <a:gd name="connsiteY0" fmla="*/ 0 h 5815012"/>
              <a:gd name="connsiteX1" fmla="*/ 1326756 w 5147540"/>
              <a:gd name="connsiteY1" fmla="*/ 0 h 5815012"/>
              <a:gd name="connsiteX2" fmla="*/ 1342419 w 5147540"/>
              <a:gd name="connsiteY2" fmla="*/ 0 h 5815012"/>
              <a:gd name="connsiteX3" fmla="*/ 1358438 w 5147540"/>
              <a:gd name="connsiteY3" fmla="*/ 356 h 5815012"/>
              <a:gd name="connsiteX4" fmla="*/ 1374101 w 5147540"/>
              <a:gd name="connsiteY4" fmla="*/ 1068 h 5815012"/>
              <a:gd name="connsiteX5" fmla="*/ 1390121 w 5147540"/>
              <a:gd name="connsiteY5" fmla="*/ 2136 h 5815012"/>
              <a:gd name="connsiteX6" fmla="*/ 1405428 w 5147540"/>
              <a:gd name="connsiteY6" fmla="*/ 3204 h 5815012"/>
              <a:gd name="connsiteX7" fmla="*/ 1420735 w 5147540"/>
              <a:gd name="connsiteY7" fmla="*/ 4628 h 5815012"/>
              <a:gd name="connsiteX8" fmla="*/ 1436043 w 5147540"/>
              <a:gd name="connsiteY8" fmla="*/ 6408 h 5815012"/>
              <a:gd name="connsiteX9" fmla="*/ 1451350 w 5147540"/>
              <a:gd name="connsiteY9" fmla="*/ 8188 h 5815012"/>
              <a:gd name="connsiteX10" fmla="*/ 1466658 w 5147540"/>
              <a:gd name="connsiteY10" fmla="*/ 10680 h 5815012"/>
              <a:gd name="connsiteX11" fmla="*/ 1481965 w 5147540"/>
              <a:gd name="connsiteY11" fmla="*/ 13172 h 5815012"/>
              <a:gd name="connsiteX12" fmla="*/ 1496916 w 5147540"/>
              <a:gd name="connsiteY12" fmla="*/ 16019 h 5815012"/>
              <a:gd name="connsiteX13" fmla="*/ 1511868 w 5147540"/>
              <a:gd name="connsiteY13" fmla="*/ 18867 h 5815012"/>
              <a:gd name="connsiteX14" fmla="*/ 1526463 w 5147540"/>
              <a:gd name="connsiteY14" fmla="*/ 22071 h 5815012"/>
              <a:gd name="connsiteX15" fmla="*/ 1541414 w 5147540"/>
              <a:gd name="connsiteY15" fmla="*/ 25275 h 5815012"/>
              <a:gd name="connsiteX16" fmla="*/ 1556010 w 5147540"/>
              <a:gd name="connsiteY16" fmla="*/ 29547 h 5815012"/>
              <a:gd name="connsiteX17" fmla="*/ 1570605 w 5147540"/>
              <a:gd name="connsiteY17" fmla="*/ 33463 h 5815012"/>
              <a:gd name="connsiteX18" fmla="*/ 1584844 w 5147540"/>
              <a:gd name="connsiteY18" fmla="*/ 37378 h 5815012"/>
              <a:gd name="connsiteX19" fmla="*/ 1599440 w 5147540"/>
              <a:gd name="connsiteY19" fmla="*/ 41650 h 5815012"/>
              <a:gd name="connsiteX20" fmla="*/ 1613323 w 5147540"/>
              <a:gd name="connsiteY20" fmla="*/ 46634 h 5815012"/>
              <a:gd name="connsiteX21" fmla="*/ 1627207 w 5147540"/>
              <a:gd name="connsiteY21" fmla="*/ 51618 h 5815012"/>
              <a:gd name="connsiteX22" fmla="*/ 1641446 w 5147540"/>
              <a:gd name="connsiteY22" fmla="*/ 56602 h 5815012"/>
              <a:gd name="connsiteX23" fmla="*/ 1655329 w 5147540"/>
              <a:gd name="connsiteY23" fmla="*/ 62298 h 5815012"/>
              <a:gd name="connsiteX24" fmla="*/ 1669213 w 5147540"/>
              <a:gd name="connsiteY24" fmla="*/ 67637 h 5815012"/>
              <a:gd name="connsiteX25" fmla="*/ 1682384 w 5147540"/>
              <a:gd name="connsiteY25" fmla="*/ 73333 h 5815012"/>
              <a:gd name="connsiteX26" fmla="*/ 1695912 w 5147540"/>
              <a:gd name="connsiteY26" fmla="*/ 79385 h 5815012"/>
              <a:gd name="connsiteX27" fmla="*/ 1709083 w 5147540"/>
              <a:gd name="connsiteY27" fmla="*/ 85793 h 5815012"/>
              <a:gd name="connsiteX28" fmla="*/ 1722255 w 5147540"/>
              <a:gd name="connsiteY28" fmla="*/ 91844 h 5815012"/>
              <a:gd name="connsiteX29" fmla="*/ 1735070 w 5147540"/>
              <a:gd name="connsiteY29" fmla="*/ 98964 h 5815012"/>
              <a:gd name="connsiteX30" fmla="*/ 1747885 w 5147540"/>
              <a:gd name="connsiteY30" fmla="*/ 105728 h 5815012"/>
              <a:gd name="connsiteX31" fmla="*/ 1760701 w 5147540"/>
              <a:gd name="connsiteY31" fmla="*/ 112491 h 5815012"/>
              <a:gd name="connsiteX32" fmla="*/ 1773160 w 5147540"/>
              <a:gd name="connsiteY32" fmla="*/ 119967 h 5815012"/>
              <a:gd name="connsiteX33" fmla="*/ 1785264 w 5147540"/>
              <a:gd name="connsiteY33" fmla="*/ 127443 h 5815012"/>
              <a:gd name="connsiteX34" fmla="*/ 1797723 w 5147540"/>
              <a:gd name="connsiteY34" fmla="*/ 135274 h 5815012"/>
              <a:gd name="connsiteX35" fmla="*/ 1809827 w 5147540"/>
              <a:gd name="connsiteY35" fmla="*/ 142750 h 5815012"/>
              <a:gd name="connsiteX36" fmla="*/ 1821218 w 5147540"/>
              <a:gd name="connsiteY36" fmla="*/ 151294 h 5815012"/>
              <a:gd name="connsiteX37" fmla="*/ 1833322 w 5147540"/>
              <a:gd name="connsiteY37" fmla="*/ 159125 h 5815012"/>
              <a:gd name="connsiteX38" fmla="*/ 1844713 w 5147540"/>
              <a:gd name="connsiteY38" fmla="*/ 168025 h 5815012"/>
              <a:gd name="connsiteX39" fmla="*/ 1856105 w 5147540"/>
              <a:gd name="connsiteY39" fmla="*/ 176213 h 5815012"/>
              <a:gd name="connsiteX40" fmla="*/ 1867496 w 5147540"/>
              <a:gd name="connsiteY40" fmla="*/ 185468 h 5815012"/>
              <a:gd name="connsiteX41" fmla="*/ 1878532 w 5147540"/>
              <a:gd name="connsiteY41" fmla="*/ 194368 h 5815012"/>
              <a:gd name="connsiteX42" fmla="*/ 1889211 w 5147540"/>
              <a:gd name="connsiteY42" fmla="*/ 203623 h 5815012"/>
              <a:gd name="connsiteX43" fmla="*/ 1900247 w 5147540"/>
              <a:gd name="connsiteY43" fmla="*/ 212879 h 5815012"/>
              <a:gd name="connsiteX44" fmla="*/ 1910927 w 5147540"/>
              <a:gd name="connsiteY44" fmla="*/ 222491 h 5815012"/>
              <a:gd name="connsiteX45" fmla="*/ 1921250 w 5147540"/>
              <a:gd name="connsiteY45" fmla="*/ 232102 h 5815012"/>
              <a:gd name="connsiteX46" fmla="*/ 1931930 w 5147540"/>
              <a:gd name="connsiteY46" fmla="*/ 242070 h 5815012"/>
              <a:gd name="connsiteX47" fmla="*/ 1941897 w 5147540"/>
              <a:gd name="connsiteY47" fmla="*/ 252037 h 5815012"/>
              <a:gd name="connsiteX48" fmla="*/ 1951865 w 5147540"/>
              <a:gd name="connsiteY48" fmla="*/ 262005 h 5815012"/>
              <a:gd name="connsiteX49" fmla="*/ 1961476 w 5147540"/>
              <a:gd name="connsiteY49" fmla="*/ 272685 h 5815012"/>
              <a:gd name="connsiteX50" fmla="*/ 1971444 w 5147540"/>
              <a:gd name="connsiteY50" fmla="*/ 283008 h 5815012"/>
              <a:gd name="connsiteX51" fmla="*/ 1981056 w 5147540"/>
              <a:gd name="connsiteY51" fmla="*/ 293688 h 5815012"/>
              <a:gd name="connsiteX52" fmla="*/ 1990311 w 5147540"/>
              <a:gd name="connsiteY52" fmla="*/ 304723 h 5815012"/>
              <a:gd name="connsiteX53" fmla="*/ 1999567 w 5147540"/>
              <a:gd name="connsiteY53" fmla="*/ 315403 h 5815012"/>
              <a:gd name="connsiteX54" fmla="*/ 2008466 w 5147540"/>
              <a:gd name="connsiteY54" fmla="*/ 326794 h 5815012"/>
              <a:gd name="connsiteX55" fmla="*/ 2017722 w 5147540"/>
              <a:gd name="connsiteY55" fmla="*/ 337830 h 5815012"/>
              <a:gd name="connsiteX56" fmla="*/ 2034453 w 5147540"/>
              <a:gd name="connsiteY56" fmla="*/ 360257 h 5815012"/>
              <a:gd name="connsiteX57" fmla="*/ 2050829 w 5147540"/>
              <a:gd name="connsiteY57" fmla="*/ 383040 h 5815012"/>
              <a:gd name="connsiteX58" fmla="*/ 2066136 w 5147540"/>
              <a:gd name="connsiteY58" fmla="*/ 406535 h 5815012"/>
              <a:gd name="connsiteX59" fmla="*/ 2081087 w 5147540"/>
              <a:gd name="connsiteY59" fmla="*/ 430742 h 5815012"/>
              <a:gd name="connsiteX60" fmla="*/ 2095327 w 5147540"/>
              <a:gd name="connsiteY60" fmla="*/ 454949 h 5815012"/>
              <a:gd name="connsiteX61" fmla="*/ 2108854 w 5147540"/>
              <a:gd name="connsiteY61" fmla="*/ 480224 h 5815012"/>
              <a:gd name="connsiteX62" fmla="*/ 2122025 w 5147540"/>
              <a:gd name="connsiteY62" fmla="*/ 505855 h 5815012"/>
              <a:gd name="connsiteX63" fmla="*/ 2134129 w 5147540"/>
              <a:gd name="connsiteY63" fmla="*/ 532197 h 5815012"/>
              <a:gd name="connsiteX64" fmla="*/ 2146232 w 5147540"/>
              <a:gd name="connsiteY64" fmla="*/ 558540 h 5815012"/>
              <a:gd name="connsiteX65" fmla="*/ 2157268 w 5147540"/>
              <a:gd name="connsiteY65" fmla="*/ 585951 h 5815012"/>
              <a:gd name="connsiteX66" fmla="*/ 2167947 w 5147540"/>
              <a:gd name="connsiteY66" fmla="*/ 613362 h 5815012"/>
              <a:gd name="connsiteX67" fmla="*/ 2177915 w 5147540"/>
              <a:gd name="connsiteY67" fmla="*/ 641841 h 5815012"/>
              <a:gd name="connsiteX68" fmla="*/ 2187171 w 5147540"/>
              <a:gd name="connsiteY68" fmla="*/ 670676 h 5815012"/>
              <a:gd name="connsiteX69" fmla="*/ 2196427 w 5147540"/>
              <a:gd name="connsiteY69" fmla="*/ 699510 h 5815012"/>
              <a:gd name="connsiteX70" fmla="*/ 2204614 w 5147540"/>
              <a:gd name="connsiteY70" fmla="*/ 729057 h 5815012"/>
              <a:gd name="connsiteX71" fmla="*/ 2212446 w 5147540"/>
              <a:gd name="connsiteY71" fmla="*/ 759316 h 5815012"/>
              <a:gd name="connsiteX72" fmla="*/ 2219565 w 5147540"/>
              <a:gd name="connsiteY72" fmla="*/ 790286 h 5815012"/>
              <a:gd name="connsiteX73" fmla="*/ 2226685 w 5147540"/>
              <a:gd name="connsiteY73" fmla="*/ 820901 h 5815012"/>
              <a:gd name="connsiteX74" fmla="*/ 2232737 w 5147540"/>
              <a:gd name="connsiteY74" fmla="*/ 852584 h 5815012"/>
              <a:gd name="connsiteX75" fmla="*/ 2238432 w 5147540"/>
              <a:gd name="connsiteY75" fmla="*/ 884622 h 5815012"/>
              <a:gd name="connsiteX76" fmla="*/ 2243772 w 5147540"/>
              <a:gd name="connsiteY76" fmla="*/ 917017 h 5815012"/>
              <a:gd name="connsiteX77" fmla="*/ 2248400 w 5147540"/>
              <a:gd name="connsiteY77" fmla="*/ 949768 h 5815012"/>
              <a:gd name="connsiteX78" fmla="*/ 2252316 w 5147540"/>
              <a:gd name="connsiteY78" fmla="*/ 982874 h 5815012"/>
              <a:gd name="connsiteX79" fmla="*/ 2256232 w 5147540"/>
              <a:gd name="connsiteY79" fmla="*/ 1016693 h 5815012"/>
              <a:gd name="connsiteX80" fmla="*/ 2259080 w 5147540"/>
              <a:gd name="connsiteY80" fmla="*/ 1050867 h 5815012"/>
              <a:gd name="connsiteX81" fmla="*/ 2262283 w 5147540"/>
              <a:gd name="connsiteY81" fmla="*/ 1084686 h 5815012"/>
              <a:gd name="connsiteX82" fmla="*/ 2264420 w 5147540"/>
              <a:gd name="connsiteY82" fmla="*/ 1119928 h 5815012"/>
              <a:gd name="connsiteX83" fmla="*/ 2266199 w 5147540"/>
              <a:gd name="connsiteY83" fmla="*/ 1155171 h 5815012"/>
              <a:gd name="connsiteX84" fmla="*/ 2267623 w 5147540"/>
              <a:gd name="connsiteY84" fmla="*/ 1190769 h 5815012"/>
              <a:gd name="connsiteX85" fmla="*/ 2268691 w 5147540"/>
              <a:gd name="connsiteY85" fmla="*/ 1226724 h 5815012"/>
              <a:gd name="connsiteX86" fmla="*/ 2269047 w 5147540"/>
              <a:gd name="connsiteY86" fmla="*/ 1263034 h 5815012"/>
              <a:gd name="connsiteX87" fmla="*/ 2269403 w 5147540"/>
              <a:gd name="connsiteY87" fmla="*/ 1299701 h 5815012"/>
              <a:gd name="connsiteX88" fmla="*/ 2269403 w 5147540"/>
              <a:gd name="connsiteY88" fmla="*/ 1325332 h 5815012"/>
              <a:gd name="connsiteX89" fmla="*/ 2269759 w 5147540"/>
              <a:gd name="connsiteY89" fmla="*/ 1351319 h 5815012"/>
              <a:gd name="connsiteX90" fmla="*/ 2270115 w 5147540"/>
              <a:gd name="connsiteY90" fmla="*/ 1376949 h 5815012"/>
              <a:gd name="connsiteX91" fmla="*/ 2270827 w 5147540"/>
              <a:gd name="connsiteY91" fmla="*/ 1402936 h 5815012"/>
              <a:gd name="connsiteX92" fmla="*/ 2271895 w 5147540"/>
              <a:gd name="connsiteY92" fmla="*/ 1428567 h 5815012"/>
              <a:gd name="connsiteX93" fmla="*/ 2273319 w 5147540"/>
              <a:gd name="connsiteY93" fmla="*/ 1454554 h 5815012"/>
              <a:gd name="connsiteX94" fmla="*/ 2274743 w 5147540"/>
              <a:gd name="connsiteY94" fmla="*/ 1480185 h 5815012"/>
              <a:gd name="connsiteX95" fmla="*/ 2276523 w 5147540"/>
              <a:gd name="connsiteY95" fmla="*/ 1506172 h 5815012"/>
              <a:gd name="connsiteX96" fmla="*/ 2279015 w 5147540"/>
              <a:gd name="connsiteY96" fmla="*/ 1531803 h 5815012"/>
              <a:gd name="connsiteX97" fmla="*/ 2281151 w 5147540"/>
              <a:gd name="connsiteY97" fmla="*/ 1557434 h 5815012"/>
              <a:gd name="connsiteX98" fmla="*/ 2283643 w 5147540"/>
              <a:gd name="connsiteY98" fmla="*/ 1582709 h 5815012"/>
              <a:gd name="connsiteX99" fmla="*/ 2286490 w 5147540"/>
              <a:gd name="connsiteY99" fmla="*/ 1608340 h 5815012"/>
              <a:gd name="connsiteX100" fmla="*/ 2289694 w 5147540"/>
              <a:gd name="connsiteY100" fmla="*/ 1633615 h 5815012"/>
              <a:gd name="connsiteX101" fmla="*/ 2293254 w 5147540"/>
              <a:gd name="connsiteY101" fmla="*/ 1659245 h 5815012"/>
              <a:gd name="connsiteX102" fmla="*/ 2297170 w 5147540"/>
              <a:gd name="connsiteY102" fmla="*/ 1684520 h 5815012"/>
              <a:gd name="connsiteX103" fmla="*/ 2301086 w 5147540"/>
              <a:gd name="connsiteY103" fmla="*/ 1709439 h 5815012"/>
              <a:gd name="connsiteX104" fmla="*/ 2305358 w 5147540"/>
              <a:gd name="connsiteY104" fmla="*/ 1734714 h 5815012"/>
              <a:gd name="connsiteX105" fmla="*/ 2309629 w 5147540"/>
              <a:gd name="connsiteY105" fmla="*/ 1759633 h 5815012"/>
              <a:gd name="connsiteX106" fmla="*/ 2314969 w 5147540"/>
              <a:gd name="connsiteY106" fmla="*/ 1784908 h 5815012"/>
              <a:gd name="connsiteX107" fmla="*/ 2319953 w 5147540"/>
              <a:gd name="connsiteY107" fmla="*/ 1809471 h 5815012"/>
              <a:gd name="connsiteX108" fmla="*/ 2325293 w 5147540"/>
              <a:gd name="connsiteY108" fmla="*/ 1834390 h 5815012"/>
              <a:gd name="connsiteX109" fmla="*/ 2331345 w 5147540"/>
              <a:gd name="connsiteY109" fmla="*/ 1858953 h 5815012"/>
              <a:gd name="connsiteX110" fmla="*/ 2337396 w 5147540"/>
              <a:gd name="connsiteY110" fmla="*/ 1883160 h 5815012"/>
              <a:gd name="connsiteX111" fmla="*/ 2343804 w 5147540"/>
              <a:gd name="connsiteY111" fmla="*/ 1908079 h 5815012"/>
              <a:gd name="connsiteX112" fmla="*/ 2350568 w 5147540"/>
              <a:gd name="connsiteY112" fmla="*/ 1931930 h 5815012"/>
              <a:gd name="connsiteX113" fmla="*/ 2357687 w 5147540"/>
              <a:gd name="connsiteY113" fmla="*/ 1956493 h 5815012"/>
              <a:gd name="connsiteX114" fmla="*/ 2365163 w 5147540"/>
              <a:gd name="connsiteY114" fmla="*/ 1980344 h 5815012"/>
              <a:gd name="connsiteX115" fmla="*/ 2372639 w 5147540"/>
              <a:gd name="connsiteY115" fmla="*/ 2004195 h 5815012"/>
              <a:gd name="connsiteX116" fmla="*/ 2380470 w 5147540"/>
              <a:gd name="connsiteY116" fmla="*/ 2028046 h 5815012"/>
              <a:gd name="connsiteX117" fmla="*/ 2389014 w 5147540"/>
              <a:gd name="connsiteY117" fmla="*/ 2051541 h 5815012"/>
              <a:gd name="connsiteX118" fmla="*/ 2397558 w 5147540"/>
              <a:gd name="connsiteY118" fmla="*/ 2075036 h 5815012"/>
              <a:gd name="connsiteX119" fmla="*/ 2406813 w 5147540"/>
              <a:gd name="connsiteY119" fmla="*/ 2098175 h 5815012"/>
              <a:gd name="connsiteX120" fmla="*/ 2416069 w 5147540"/>
              <a:gd name="connsiteY120" fmla="*/ 2121314 h 5815012"/>
              <a:gd name="connsiteX121" fmla="*/ 2425680 w 5147540"/>
              <a:gd name="connsiteY121" fmla="*/ 2144453 h 5815012"/>
              <a:gd name="connsiteX122" fmla="*/ 2436004 w 5147540"/>
              <a:gd name="connsiteY122" fmla="*/ 2167592 h 5815012"/>
              <a:gd name="connsiteX123" fmla="*/ 2445972 w 5147540"/>
              <a:gd name="connsiteY123" fmla="*/ 2190375 h 5815012"/>
              <a:gd name="connsiteX124" fmla="*/ 2456651 w 5147540"/>
              <a:gd name="connsiteY124" fmla="*/ 2212802 h 5815012"/>
              <a:gd name="connsiteX125" fmla="*/ 2467331 w 5147540"/>
              <a:gd name="connsiteY125" fmla="*/ 2235585 h 5815012"/>
              <a:gd name="connsiteX126" fmla="*/ 2478722 w 5147540"/>
              <a:gd name="connsiteY126" fmla="*/ 2258012 h 5815012"/>
              <a:gd name="connsiteX127" fmla="*/ 2490470 w 5147540"/>
              <a:gd name="connsiteY127" fmla="*/ 2280439 h 5815012"/>
              <a:gd name="connsiteX128" fmla="*/ 2501861 w 5147540"/>
              <a:gd name="connsiteY128" fmla="*/ 2302866 h 5815012"/>
              <a:gd name="connsiteX129" fmla="*/ 2513965 w 5147540"/>
              <a:gd name="connsiteY129" fmla="*/ 2324937 h 5815012"/>
              <a:gd name="connsiteX130" fmla="*/ 2526780 w 5147540"/>
              <a:gd name="connsiteY130" fmla="*/ 2346652 h 5815012"/>
              <a:gd name="connsiteX131" fmla="*/ 2539240 w 5147540"/>
              <a:gd name="connsiteY131" fmla="*/ 2368367 h 5815012"/>
              <a:gd name="connsiteX132" fmla="*/ 2552055 w 5147540"/>
              <a:gd name="connsiteY132" fmla="*/ 2390438 h 5815012"/>
              <a:gd name="connsiteX133" fmla="*/ 2565226 w 5147540"/>
              <a:gd name="connsiteY133" fmla="*/ 2411797 h 5815012"/>
              <a:gd name="connsiteX134" fmla="*/ 2579110 w 5147540"/>
              <a:gd name="connsiteY134" fmla="*/ 2433156 h 5815012"/>
              <a:gd name="connsiteX135" fmla="*/ 2592993 w 5147540"/>
              <a:gd name="connsiteY135" fmla="*/ 2454516 h 5815012"/>
              <a:gd name="connsiteX136" fmla="*/ 2606521 w 5147540"/>
              <a:gd name="connsiteY136" fmla="*/ 2475875 h 5815012"/>
              <a:gd name="connsiteX137" fmla="*/ 2621116 w 5147540"/>
              <a:gd name="connsiteY137" fmla="*/ 2496878 h 5815012"/>
              <a:gd name="connsiteX138" fmla="*/ 2635711 w 5147540"/>
              <a:gd name="connsiteY138" fmla="*/ 2517525 h 5815012"/>
              <a:gd name="connsiteX139" fmla="*/ 2650663 w 5147540"/>
              <a:gd name="connsiteY139" fmla="*/ 2538172 h 5815012"/>
              <a:gd name="connsiteX140" fmla="*/ 2665970 w 5147540"/>
              <a:gd name="connsiteY140" fmla="*/ 2558819 h 5815012"/>
              <a:gd name="connsiteX141" fmla="*/ 2681278 w 5147540"/>
              <a:gd name="connsiteY141" fmla="*/ 2579466 h 5815012"/>
              <a:gd name="connsiteX142" fmla="*/ 2697297 w 5147540"/>
              <a:gd name="connsiteY142" fmla="*/ 2599402 h 5815012"/>
              <a:gd name="connsiteX143" fmla="*/ 2712960 w 5147540"/>
              <a:gd name="connsiteY143" fmla="*/ 2619692 h 5815012"/>
              <a:gd name="connsiteX144" fmla="*/ 2728979 w 5147540"/>
              <a:gd name="connsiteY144" fmla="*/ 2639272 h 5815012"/>
              <a:gd name="connsiteX145" fmla="*/ 2745711 w 5147540"/>
              <a:gd name="connsiteY145" fmla="*/ 2659207 h 5815012"/>
              <a:gd name="connsiteX146" fmla="*/ 2762442 w 5147540"/>
              <a:gd name="connsiteY146" fmla="*/ 2678430 h 5815012"/>
              <a:gd name="connsiteX147" fmla="*/ 2779529 w 5147540"/>
              <a:gd name="connsiteY147" fmla="*/ 2698009 h 5815012"/>
              <a:gd name="connsiteX148" fmla="*/ 2796617 w 5147540"/>
              <a:gd name="connsiteY148" fmla="*/ 2717588 h 5815012"/>
              <a:gd name="connsiteX149" fmla="*/ 2814416 w 5147540"/>
              <a:gd name="connsiteY149" fmla="*/ 2736456 h 5815012"/>
              <a:gd name="connsiteX150" fmla="*/ 2832215 w 5147540"/>
              <a:gd name="connsiteY150" fmla="*/ 2755323 h 5815012"/>
              <a:gd name="connsiteX151" fmla="*/ 2850014 w 5147540"/>
              <a:gd name="connsiteY151" fmla="*/ 2773834 h 5815012"/>
              <a:gd name="connsiteX152" fmla="*/ 2869237 w 5147540"/>
              <a:gd name="connsiteY152" fmla="*/ 2793057 h 5815012"/>
              <a:gd name="connsiteX153" fmla="*/ 2888817 w 5147540"/>
              <a:gd name="connsiteY153" fmla="*/ 2811924 h 5815012"/>
              <a:gd name="connsiteX154" fmla="*/ 2908040 w 5147540"/>
              <a:gd name="connsiteY154" fmla="*/ 2830791 h 5815012"/>
              <a:gd name="connsiteX155" fmla="*/ 2927975 w 5147540"/>
              <a:gd name="connsiteY155" fmla="*/ 2849303 h 5815012"/>
              <a:gd name="connsiteX156" fmla="*/ 2947910 w 5147540"/>
              <a:gd name="connsiteY156" fmla="*/ 2867458 h 5815012"/>
              <a:gd name="connsiteX157" fmla="*/ 2968557 w 5147540"/>
              <a:gd name="connsiteY157" fmla="*/ 2885613 h 5815012"/>
              <a:gd name="connsiteX158" fmla="*/ 2988848 w 5147540"/>
              <a:gd name="connsiteY158" fmla="*/ 2903768 h 5815012"/>
              <a:gd name="connsiteX159" fmla="*/ 3010207 w 5147540"/>
              <a:gd name="connsiteY159" fmla="*/ 2921568 h 5815012"/>
              <a:gd name="connsiteX160" fmla="*/ 3031211 w 5147540"/>
              <a:gd name="connsiteY160" fmla="*/ 2939011 h 5815012"/>
              <a:gd name="connsiteX161" fmla="*/ 3052926 w 5147540"/>
              <a:gd name="connsiteY161" fmla="*/ 2956454 h 5815012"/>
              <a:gd name="connsiteX162" fmla="*/ 3074285 w 5147540"/>
              <a:gd name="connsiteY162" fmla="*/ 2973897 h 5815012"/>
              <a:gd name="connsiteX163" fmla="*/ 3096356 w 5147540"/>
              <a:gd name="connsiteY163" fmla="*/ 2990985 h 5815012"/>
              <a:gd name="connsiteX164" fmla="*/ 3118783 w 5147540"/>
              <a:gd name="connsiteY164" fmla="*/ 3007716 h 5815012"/>
              <a:gd name="connsiteX165" fmla="*/ 3140854 w 5147540"/>
              <a:gd name="connsiteY165" fmla="*/ 3024803 h 5815012"/>
              <a:gd name="connsiteX166" fmla="*/ 3163637 w 5147540"/>
              <a:gd name="connsiteY166" fmla="*/ 3041178 h 5815012"/>
              <a:gd name="connsiteX167" fmla="*/ 3186420 w 5147540"/>
              <a:gd name="connsiteY167" fmla="*/ 3057910 h 5815012"/>
              <a:gd name="connsiteX168" fmla="*/ 3209559 w 5147540"/>
              <a:gd name="connsiteY168" fmla="*/ 3073929 h 5815012"/>
              <a:gd name="connsiteX169" fmla="*/ 3232698 w 5147540"/>
              <a:gd name="connsiteY169" fmla="*/ 3090304 h 5815012"/>
              <a:gd name="connsiteX170" fmla="*/ 3256193 w 5147540"/>
              <a:gd name="connsiteY170" fmla="*/ 3106324 h 5815012"/>
              <a:gd name="connsiteX171" fmla="*/ 3279688 w 5147540"/>
              <a:gd name="connsiteY171" fmla="*/ 3121987 h 5815012"/>
              <a:gd name="connsiteX172" fmla="*/ 3303539 w 5147540"/>
              <a:gd name="connsiteY172" fmla="*/ 3138006 h 5815012"/>
              <a:gd name="connsiteX173" fmla="*/ 3327746 w 5147540"/>
              <a:gd name="connsiteY173" fmla="*/ 3153670 h 5815012"/>
              <a:gd name="connsiteX174" fmla="*/ 3351597 w 5147540"/>
              <a:gd name="connsiteY174" fmla="*/ 3168977 h 5815012"/>
              <a:gd name="connsiteX175" fmla="*/ 3375804 w 5147540"/>
              <a:gd name="connsiteY175" fmla="*/ 3183928 h 5815012"/>
              <a:gd name="connsiteX176" fmla="*/ 3424930 w 5147540"/>
              <a:gd name="connsiteY176" fmla="*/ 3214187 h 5815012"/>
              <a:gd name="connsiteX177" fmla="*/ 3474768 w 5147540"/>
              <a:gd name="connsiteY177" fmla="*/ 3244090 h 5815012"/>
              <a:gd name="connsiteX178" fmla="*/ 3524961 w 5147540"/>
              <a:gd name="connsiteY178" fmla="*/ 3273637 h 5815012"/>
              <a:gd name="connsiteX179" fmla="*/ 3575867 w 5147540"/>
              <a:gd name="connsiteY179" fmla="*/ 3302115 h 5815012"/>
              <a:gd name="connsiteX180" fmla="*/ 3628197 w 5147540"/>
              <a:gd name="connsiteY180" fmla="*/ 3331306 h 5815012"/>
              <a:gd name="connsiteX181" fmla="*/ 3680883 w 5147540"/>
              <a:gd name="connsiteY181" fmla="*/ 3360141 h 5815012"/>
              <a:gd name="connsiteX182" fmla="*/ 3733925 w 5147540"/>
              <a:gd name="connsiteY182" fmla="*/ 3388264 h 5815012"/>
              <a:gd name="connsiteX183" fmla="*/ 3787678 w 5147540"/>
              <a:gd name="connsiteY183" fmla="*/ 3416030 h 5815012"/>
              <a:gd name="connsiteX184" fmla="*/ 3841432 w 5147540"/>
              <a:gd name="connsiteY184" fmla="*/ 3443441 h 5815012"/>
              <a:gd name="connsiteX185" fmla="*/ 3895542 w 5147540"/>
              <a:gd name="connsiteY185" fmla="*/ 3470496 h 5815012"/>
              <a:gd name="connsiteX186" fmla="*/ 3949651 w 5147540"/>
              <a:gd name="connsiteY186" fmla="*/ 3497195 h 5815012"/>
              <a:gd name="connsiteX187" fmla="*/ 4004829 w 5147540"/>
              <a:gd name="connsiteY187" fmla="*/ 3523538 h 5815012"/>
              <a:gd name="connsiteX188" fmla="*/ 4059295 w 5147540"/>
              <a:gd name="connsiteY188" fmla="*/ 3549525 h 5815012"/>
              <a:gd name="connsiteX189" fmla="*/ 4114472 w 5147540"/>
              <a:gd name="connsiteY189" fmla="*/ 3575512 h 5815012"/>
              <a:gd name="connsiteX190" fmla="*/ 4169650 w 5147540"/>
              <a:gd name="connsiteY190" fmla="*/ 3601143 h 5815012"/>
              <a:gd name="connsiteX191" fmla="*/ 4224828 w 5147540"/>
              <a:gd name="connsiteY191" fmla="*/ 3626773 h 5815012"/>
              <a:gd name="connsiteX192" fmla="*/ 4280005 w 5147540"/>
              <a:gd name="connsiteY192" fmla="*/ 3651692 h 5815012"/>
              <a:gd name="connsiteX193" fmla="*/ 4335539 w 5147540"/>
              <a:gd name="connsiteY193" fmla="*/ 3676967 h 5815012"/>
              <a:gd name="connsiteX194" fmla="*/ 4391429 w 5147540"/>
              <a:gd name="connsiteY194" fmla="*/ 3701886 h 5815012"/>
              <a:gd name="connsiteX195" fmla="*/ 4446962 w 5147540"/>
              <a:gd name="connsiteY195" fmla="*/ 3726805 h 5815012"/>
              <a:gd name="connsiteX196" fmla="*/ 4484697 w 5147540"/>
              <a:gd name="connsiteY196" fmla="*/ 3744604 h 5815012"/>
              <a:gd name="connsiteX197" fmla="*/ 4521719 w 5147540"/>
              <a:gd name="connsiteY197" fmla="*/ 3762760 h 5815012"/>
              <a:gd name="connsiteX198" fmla="*/ 4557673 w 5147540"/>
              <a:gd name="connsiteY198" fmla="*/ 3781627 h 5815012"/>
              <a:gd name="connsiteX199" fmla="*/ 4592560 w 5147540"/>
              <a:gd name="connsiteY199" fmla="*/ 3801206 h 5815012"/>
              <a:gd name="connsiteX200" fmla="*/ 4626735 w 5147540"/>
              <a:gd name="connsiteY200" fmla="*/ 3821497 h 5815012"/>
              <a:gd name="connsiteX201" fmla="*/ 4659841 w 5147540"/>
              <a:gd name="connsiteY201" fmla="*/ 3842144 h 5815012"/>
              <a:gd name="connsiteX202" fmla="*/ 4691880 w 5147540"/>
              <a:gd name="connsiteY202" fmla="*/ 3863859 h 5815012"/>
              <a:gd name="connsiteX203" fmla="*/ 4722850 w 5147540"/>
              <a:gd name="connsiteY203" fmla="*/ 3885930 h 5815012"/>
              <a:gd name="connsiteX204" fmla="*/ 4752397 w 5147540"/>
              <a:gd name="connsiteY204" fmla="*/ 3908357 h 5815012"/>
              <a:gd name="connsiteX205" fmla="*/ 4781588 w 5147540"/>
              <a:gd name="connsiteY205" fmla="*/ 3931852 h 5815012"/>
              <a:gd name="connsiteX206" fmla="*/ 4809355 w 5147540"/>
              <a:gd name="connsiteY206" fmla="*/ 3955347 h 5815012"/>
              <a:gd name="connsiteX207" fmla="*/ 4836054 w 5147540"/>
              <a:gd name="connsiteY207" fmla="*/ 3979554 h 5815012"/>
              <a:gd name="connsiteX208" fmla="*/ 4862040 w 5147540"/>
              <a:gd name="connsiteY208" fmla="*/ 4004473 h 5815012"/>
              <a:gd name="connsiteX209" fmla="*/ 4886603 w 5147540"/>
              <a:gd name="connsiteY209" fmla="*/ 4029748 h 5815012"/>
              <a:gd name="connsiteX210" fmla="*/ 4910098 w 5147540"/>
              <a:gd name="connsiteY210" fmla="*/ 4055379 h 5815012"/>
              <a:gd name="connsiteX211" fmla="*/ 4932881 w 5147540"/>
              <a:gd name="connsiteY211" fmla="*/ 4081722 h 5815012"/>
              <a:gd name="connsiteX212" fmla="*/ 4954241 w 5147540"/>
              <a:gd name="connsiteY212" fmla="*/ 4108421 h 5815012"/>
              <a:gd name="connsiteX213" fmla="*/ 4974532 w 5147540"/>
              <a:gd name="connsiteY213" fmla="*/ 4135476 h 5815012"/>
              <a:gd name="connsiteX214" fmla="*/ 4993755 w 5147540"/>
              <a:gd name="connsiteY214" fmla="*/ 4163243 h 5815012"/>
              <a:gd name="connsiteX215" fmla="*/ 5011910 w 5147540"/>
              <a:gd name="connsiteY215" fmla="*/ 4191009 h 5815012"/>
              <a:gd name="connsiteX216" fmla="*/ 5028997 w 5147540"/>
              <a:gd name="connsiteY216" fmla="*/ 4219488 h 5815012"/>
              <a:gd name="connsiteX217" fmla="*/ 5045017 w 5147540"/>
              <a:gd name="connsiteY217" fmla="*/ 4248323 h 5815012"/>
              <a:gd name="connsiteX218" fmla="*/ 5059612 w 5147540"/>
              <a:gd name="connsiteY218" fmla="*/ 4277514 h 5815012"/>
              <a:gd name="connsiteX219" fmla="*/ 5073495 w 5147540"/>
              <a:gd name="connsiteY219" fmla="*/ 4307061 h 5815012"/>
              <a:gd name="connsiteX220" fmla="*/ 5085955 w 5147540"/>
              <a:gd name="connsiteY220" fmla="*/ 4336963 h 5815012"/>
              <a:gd name="connsiteX221" fmla="*/ 5097346 w 5147540"/>
              <a:gd name="connsiteY221" fmla="*/ 4367222 h 5815012"/>
              <a:gd name="connsiteX222" fmla="*/ 5107670 w 5147540"/>
              <a:gd name="connsiteY222" fmla="*/ 4397481 h 5815012"/>
              <a:gd name="connsiteX223" fmla="*/ 5116570 w 5147540"/>
              <a:gd name="connsiteY223" fmla="*/ 4428095 h 5815012"/>
              <a:gd name="connsiteX224" fmla="*/ 5124757 w 5147540"/>
              <a:gd name="connsiteY224" fmla="*/ 4459422 h 5815012"/>
              <a:gd name="connsiteX225" fmla="*/ 5131521 w 5147540"/>
              <a:gd name="connsiteY225" fmla="*/ 4490749 h 5815012"/>
              <a:gd name="connsiteX226" fmla="*/ 5136861 w 5147540"/>
              <a:gd name="connsiteY226" fmla="*/ 4522431 h 5815012"/>
              <a:gd name="connsiteX227" fmla="*/ 5141844 w 5147540"/>
              <a:gd name="connsiteY227" fmla="*/ 4553758 h 5815012"/>
              <a:gd name="connsiteX228" fmla="*/ 5143624 w 5147540"/>
              <a:gd name="connsiteY228" fmla="*/ 4569777 h 5815012"/>
              <a:gd name="connsiteX229" fmla="*/ 5145048 w 5147540"/>
              <a:gd name="connsiteY229" fmla="*/ 4586153 h 5815012"/>
              <a:gd name="connsiteX230" fmla="*/ 5146116 w 5147540"/>
              <a:gd name="connsiteY230" fmla="*/ 4602172 h 5815012"/>
              <a:gd name="connsiteX231" fmla="*/ 5146828 w 5147540"/>
              <a:gd name="connsiteY231" fmla="*/ 4618547 h 5815012"/>
              <a:gd name="connsiteX232" fmla="*/ 5147184 w 5147540"/>
              <a:gd name="connsiteY232" fmla="*/ 4634567 h 5815012"/>
              <a:gd name="connsiteX233" fmla="*/ 5147540 w 5147540"/>
              <a:gd name="connsiteY233" fmla="*/ 4650942 h 5815012"/>
              <a:gd name="connsiteX234" fmla="*/ 5147540 w 5147540"/>
              <a:gd name="connsiteY234" fmla="*/ 4666961 h 5815012"/>
              <a:gd name="connsiteX235" fmla="*/ 5146828 w 5147540"/>
              <a:gd name="connsiteY235" fmla="*/ 4683337 h 5815012"/>
              <a:gd name="connsiteX236" fmla="*/ 5146116 w 5147540"/>
              <a:gd name="connsiteY236" fmla="*/ 4699712 h 5815012"/>
              <a:gd name="connsiteX237" fmla="*/ 5145404 w 5147540"/>
              <a:gd name="connsiteY237" fmla="*/ 4716087 h 5815012"/>
              <a:gd name="connsiteX238" fmla="*/ 5143980 w 5147540"/>
              <a:gd name="connsiteY238" fmla="*/ 4732106 h 5815012"/>
              <a:gd name="connsiteX239" fmla="*/ 5142200 w 5147540"/>
              <a:gd name="connsiteY239" fmla="*/ 4748482 h 5815012"/>
              <a:gd name="connsiteX240" fmla="*/ 5140421 w 5147540"/>
              <a:gd name="connsiteY240" fmla="*/ 4764501 h 5815012"/>
              <a:gd name="connsiteX241" fmla="*/ 5137929 w 5147540"/>
              <a:gd name="connsiteY241" fmla="*/ 4780876 h 5815012"/>
              <a:gd name="connsiteX242" fmla="*/ 5135437 w 5147540"/>
              <a:gd name="connsiteY242" fmla="*/ 4797252 h 5815012"/>
              <a:gd name="connsiteX243" fmla="*/ 5132589 w 5147540"/>
              <a:gd name="connsiteY243" fmla="*/ 4813271 h 5815012"/>
              <a:gd name="connsiteX244" fmla="*/ 5129385 w 5147540"/>
              <a:gd name="connsiteY244" fmla="*/ 4829646 h 5815012"/>
              <a:gd name="connsiteX245" fmla="*/ 5126181 w 5147540"/>
              <a:gd name="connsiteY245" fmla="*/ 4846022 h 5815012"/>
              <a:gd name="connsiteX246" fmla="*/ 5122265 w 5147540"/>
              <a:gd name="connsiteY246" fmla="*/ 4862041 h 5815012"/>
              <a:gd name="connsiteX247" fmla="*/ 5117994 w 5147540"/>
              <a:gd name="connsiteY247" fmla="*/ 4878416 h 5815012"/>
              <a:gd name="connsiteX248" fmla="*/ 5113722 w 5147540"/>
              <a:gd name="connsiteY248" fmla="*/ 4894791 h 5815012"/>
              <a:gd name="connsiteX249" fmla="*/ 5109094 w 5147540"/>
              <a:gd name="connsiteY249" fmla="*/ 4910811 h 5815012"/>
              <a:gd name="connsiteX250" fmla="*/ 5104466 w 5147540"/>
              <a:gd name="connsiteY250" fmla="*/ 4926830 h 5815012"/>
              <a:gd name="connsiteX251" fmla="*/ 5098770 w 5147540"/>
              <a:gd name="connsiteY251" fmla="*/ 4943205 h 5815012"/>
              <a:gd name="connsiteX252" fmla="*/ 5093431 w 5147540"/>
              <a:gd name="connsiteY252" fmla="*/ 4959225 h 5815012"/>
              <a:gd name="connsiteX253" fmla="*/ 5087735 w 5147540"/>
              <a:gd name="connsiteY253" fmla="*/ 4975244 h 5815012"/>
              <a:gd name="connsiteX254" fmla="*/ 5081683 w 5147540"/>
              <a:gd name="connsiteY254" fmla="*/ 4991263 h 5815012"/>
              <a:gd name="connsiteX255" fmla="*/ 5075275 w 5147540"/>
              <a:gd name="connsiteY255" fmla="*/ 5006927 h 5815012"/>
              <a:gd name="connsiteX256" fmla="*/ 5068512 w 5147540"/>
              <a:gd name="connsiteY256" fmla="*/ 5022946 h 5815012"/>
              <a:gd name="connsiteX257" fmla="*/ 5061748 w 5147540"/>
              <a:gd name="connsiteY257" fmla="*/ 5038609 h 5815012"/>
              <a:gd name="connsiteX258" fmla="*/ 5054628 w 5147540"/>
              <a:gd name="connsiteY258" fmla="*/ 5054629 h 5815012"/>
              <a:gd name="connsiteX259" fmla="*/ 5046797 w 5147540"/>
              <a:gd name="connsiteY259" fmla="*/ 5070292 h 5815012"/>
              <a:gd name="connsiteX260" fmla="*/ 5039321 w 5147540"/>
              <a:gd name="connsiteY260" fmla="*/ 5085955 h 5815012"/>
              <a:gd name="connsiteX261" fmla="*/ 5031133 w 5147540"/>
              <a:gd name="connsiteY261" fmla="*/ 5101619 h 5815012"/>
              <a:gd name="connsiteX262" fmla="*/ 5022946 w 5147540"/>
              <a:gd name="connsiteY262" fmla="*/ 5117282 h 5815012"/>
              <a:gd name="connsiteX263" fmla="*/ 5014046 w 5147540"/>
              <a:gd name="connsiteY263" fmla="*/ 5132589 h 5815012"/>
              <a:gd name="connsiteX264" fmla="*/ 5005146 w 5147540"/>
              <a:gd name="connsiteY264" fmla="*/ 5147897 h 5815012"/>
              <a:gd name="connsiteX265" fmla="*/ 4995891 w 5147540"/>
              <a:gd name="connsiteY265" fmla="*/ 5162848 h 5815012"/>
              <a:gd name="connsiteX266" fmla="*/ 4986279 w 5147540"/>
              <a:gd name="connsiteY266" fmla="*/ 5177799 h 5815012"/>
              <a:gd name="connsiteX267" fmla="*/ 4976312 w 5147540"/>
              <a:gd name="connsiteY267" fmla="*/ 5193107 h 5815012"/>
              <a:gd name="connsiteX268" fmla="*/ 4966344 w 5147540"/>
              <a:gd name="connsiteY268" fmla="*/ 5208058 h 5815012"/>
              <a:gd name="connsiteX269" fmla="*/ 4955664 w 5147540"/>
              <a:gd name="connsiteY269" fmla="*/ 5223009 h 5815012"/>
              <a:gd name="connsiteX270" fmla="*/ 4944629 w 5147540"/>
              <a:gd name="connsiteY270" fmla="*/ 5237605 h 5815012"/>
              <a:gd name="connsiteX271" fmla="*/ 4933593 w 5147540"/>
              <a:gd name="connsiteY271" fmla="*/ 5252556 h 5815012"/>
              <a:gd name="connsiteX272" fmla="*/ 4922202 w 5147540"/>
              <a:gd name="connsiteY272" fmla="*/ 5266796 h 5815012"/>
              <a:gd name="connsiteX273" fmla="*/ 4910098 w 5147540"/>
              <a:gd name="connsiteY273" fmla="*/ 5281035 h 5815012"/>
              <a:gd name="connsiteX274" fmla="*/ 4898351 w 5147540"/>
              <a:gd name="connsiteY274" fmla="*/ 5295630 h 5815012"/>
              <a:gd name="connsiteX275" fmla="*/ 4885891 w 5147540"/>
              <a:gd name="connsiteY275" fmla="*/ 5309870 h 5815012"/>
              <a:gd name="connsiteX276" fmla="*/ 4873076 w 5147540"/>
              <a:gd name="connsiteY276" fmla="*/ 5324109 h 5815012"/>
              <a:gd name="connsiteX277" fmla="*/ 4860261 w 5147540"/>
              <a:gd name="connsiteY277" fmla="*/ 5338349 h 5815012"/>
              <a:gd name="connsiteX278" fmla="*/ 4846733 w 5147540"/>
              <a:gd name="connsiteY278" fmla="*/ 5351876 h 5815012"/>
              <a:gd name="connsiteX279" fmla="*/ 4833206 w 5147540"/>
              <a:gd name="connsiteY279" fmla="*/ 5365759 h 5815012"/>
              <a:gd name="connsiteX280" fmla="*/ 4819322 w 5147540"/>
              <a:gd name="connsiteY280" fmla="*/ 5379643 h 5815012"/>
              <a:gd name="connsiteX281" fmla="*/ 4805083 w 5147540"/>
              <a:gd name="connsiteY281" fmla="*/ 5393170 h 5815012"/>
              <a:gd name="connsiteX282" fmla="*/ 4790843 w 5147540"/>
              <a:gd name="connsiteY282" fmla="*/ 5406342 h 5815012"/>
              <a:gd name="connsiteX283" fmla="*/ 4775892 w 5147540"/>
              <a:gd name="connsiteY283" fmla="*/ 5419869 h 5815012"/>
              <a:gd name="connsiteX284" fmla="*/ 4760941 w 5147540"/>
              <a:gd name="connsiteY284" fmla="*/ 5433041 h 5815012"/>
              <a:gd name="connsiteX285" fmla="*/ 4745277 w 5147540"/>
              <a:gd name="connsiteY285" fmla="*/ 5446212 h 5815012"/>
              <a:gd name="connsiteX286" fmla="*/ 4729614 w 5147540"/>
              <a:gd name="connsiteY286" fmla="*/ 5459383 h 5815012"/>
              <a:gd name="connsiteX287" fmla="*/ 4713595 w 5147540"/>
              <a:gd name="connsiteY287" fmla="*/ 5471843 h 5815012"/>
              <a:gd name="connsiteX288" fmla="*/ 4697219 w 5147540"/>
              <a:gd name="connsiteY288" fmla="*/ 5484658 h 5815012"/>
              <a:gd name="connsiteX289" fmla="*/ 4680844 w 5147540"/>
              <a:gd name="connsiteY289" fmla="*/ 5497474 h 5815012"/>
              <a:gd name="connsiteX290" fmla="*/ 4664113 w 5147540"/>
              <a:gd name="connsiteY290" fmla="*/ 5509577 h 5815012"/>
              <a:gd name="connsiteX291" fmla="*/ 4646670 w 5147540"/>
              <a:gd name="connsiteY291" fmla="*/ 5522037 h 5815012"/>
              <a:gd name="connsiteX292" fmla="*/ 4628870 w 5147540"/>
              <a:gd name="connsiteY292" fmla="*/ 5533784 h 5815012"/>
              <a:gd name="connsiteX293" fmla="*/ 4610715 w 5147540"/>
              <a:gd name="connsiteY293" fmla="*/ 5545176 h 5815012"/>
              <a:gd name="connsiteX294" fmla="*/ 4592204 w 5147540"/>
              <a:gd name="connsiteY294" fmla="*/ 5556211 h 5815012"/>
              <a:gd name="connsiteX295" fmla="*/ 4573693 w 5147540"/>
              <a:gd name="connsiteY295" fmla="*/ 5567603 h 5815012"/>
              <a:gd name="connsiteX296" fmla="*/ 4554826 w 5147540"/>
              <a:gd name="connsiteY296" fmla="*/ 5578282 h 5815012"/>
              <a:gd name="connsiteX297" fmla="*/ 4535958 w 5147540"/>
              <a:gd name="connsiteY297" fmla="*/ 5588962 h 5815012"/>
              <a:gd name="connsiteX298" fmla="*/ 4517091 w 5147540"/>
              <a:gd name="connsiteY298" fmla="*/ 5599285 h 5815012"/>
              <a:gd name="connsiteX299" fmla="*/ 4497868 w 5147540"/>
              <a:gd name="connsiteY299" fmla="*/ 5609253 h 5815012"/>
              <a:gd name="connsiteX300" fmla="*/ 4478289 w 5147540"/>
              <a:gd name="connsiteY300" fmla="*/ 5619577 h 5815012"/>
              <a:gd name="connsiteX301" fmla="*/ 4458710 w 5147540"/>
              <a:gd name="connsiteY301" fmla="*/ 5629188 h 5815012"/>
              <a:gd name="connsiteX302" fmla="*/ 4438419 w 5147540"/>
              <a:gd name="connsiteY302" fmla="*/ 5638800 h 5815012"/>
              <a:gd name="connsiteX303" fmla="*/ 4418483 w 5147540"/>
              <a:gd name="connsiteY303" fmla="*/ 5647699 h 5815012"/>
              <a:gd name="connsiteX304" fmla="*/ 4398548 w 5147540"/>
              <a:gd name="connsiteY304" fmla="*/ 5656955 h 5815012"/>
              <a:gd name="connsiteX305" fmla="*/ 4377901 w 5147540"/>
              <a:gd name="connsiteY305" fmla="*/ 5665499 h 5815012"/>
              <a:gd name="connsiteX306" fmla="*/ 4357610 w 5147540"/>
              <a:gd name="connsiteY306" fmla="*/ 5674398 h 5815012"/>
              <a:gd name="connsiteX307" fmla="*/ 4336963 w 5147540"/>
              <a:gd name="connsiteY307" fmla="*/ 5682586 h 5815012"/>
              <a:gd name="connsiteX308" fmla="*/ 4315604 w 5147540"/>
              <a:gd name="connsiteY308" fmla="*/ 5690774 h 5815012"/>
              <a:gd name="connsiteX309" fmla="*/ 4294957 w 5147540"/>
              <a:gd name="connsiteY309" fmla="*/ 5698605 h 5815012"/>
              <a:gd name="connsiteX310" fmla="*/ 4273598 w 5147540"/>
              <a:gd name="connsiteY310" fmla="*/ 5706081 h 5815012"/>
              <a:gd name="connsiteX311" fmla="*/ 4252239 w 5147540"/>
              <a:gd name="connsiteY311" fmla="*/ 5713557 h 5815012"/>
              <a:gd name="connsiteX312" fmla="*/ 4230523 w 5147540"/>
              <a:gd name="connsiteY312" fmla="*/ 5720676 h 5815012"/>
              <a:gd name="connsiteX313" fmla="*/ 4208808 w 5147540"/>
              <a:gd name="connsiteY313" fmla="*/ 5727440 h 5815012"/>
              <a:gd name="connsiteX314" fmla="*/ 4187093 w 5147540"/>
              <a:gd name="connsiteY314" fmla="*/ 5733848 h 5815012"/>
              <a:gd name="connsiteX315" fmla="*/ 4165378 w 5147540"/>
              <a:gd name="connsiteY315" fmla="*/ 5740255 h 5815012"/>
              <a:gd name="connsiteX316" fmla="*/ 4142595 w 5147540"/>
              <a:gd name="connsiteY316" fmla="*/ 5746307 h 5815012"/>
              <a:gd name="connsiteX317" fmla="*/ 4120524 w 5147540"/>
              <a:gd name="connsiteY317" fmla="*/ 5752003 h 5815012"/>
              <a:gd name="connsiteX318" fmla="*/ 4098097 w 5147540"/>
              <a:gd name="connsiteY318" fmla="*/ 5757699 h 5815012"/>
              <a:gd name="connsiteX319" fmla="*/ 4075670 w 5147540"/>
              <a:gd name="connsiteY319" fmla="*/ 5763038 h 5815012"/>
              <a:gd name="connsiteX320" fmla="*/ 4052531 w 5147540"/>
              <a:gd name="connsiteY320" fmla="*/ 5767666 h 5815012"/>
              <a:gd name="connsiteX321" fmla="*/ 4029748 w 5147540"/>
              <a:gd name="connsiteY321" fmla="*/ 5772650 h 5815012"/>
              <a:gd name="connsiteX322" fmla="*/ 4006609 w 5147540"/>
              <a:gd name="connsiteY322" fmla="*/ 5776922 h 5815012"/>
              <a:gd name="connsiteX323" fmla="*/ 3983470 w 5147540"/>
              <a:gd name="connsiteY323" fmla="*/ 5781194 h 5815012"/>
              <a:gd name="connsiteX324" fmla="*/ 3959975 w 5147540"/>
              <a:gd name="connsiteY324" fmla="*/ 5785110 h 5815012"/>
              <a:gd name="connsiteX325" fmla="*/ 3936124 w 5147540"/>
              <a:gd name="connsiteY325" fmla="*/ 5788669 h 5815012"/>
              <a:gd name="connsiteX326" fmla="*/ 3911917 w 5147540"/>
              <a:gd name="connsiteY326" fmla="*/ 5792229 h 5815012"/>
              <a:gd name="connsiteX327" fmla="*/ 3888066 w 5147540"/>
              <a:gd name="connsiteY327" fmla="*/ 5795433 h 5815012"/>
              <a:gd name="connsiteX328" fmla="*/ 3863859 w 5147540"/>
              <a:gd name="connsiteY328" fmla="*/ 5798281 h 5815012"/>
              <a:gd name="connsiteX329" fmla="*/ 3839652 w 5147540"/>
              <a:gd name="connsiteY329" fmla="*/ 5800773 h 5815012"/>
              <a:gd name="connsiteX330" fmla="*/ 3815445 w 5147540"/>
              <a:gd name="connsiteY330" fmla="*/ 5803265 h 5815012"/>
              <a:gd name="connsiteX331" fmla="*/ 3790526 w 5147540"/>
              <a:gd name="connsiteY331" fmla="*/ 5805401 h 5815012"/>
              <a:gd name="connsiteX332" fmla="*/ 3766319 w 5147540"/>
              <a:gd name="connsiteY332" fmla="*/ 5807893 h 5815012"/>
              <a:gd name="connsiteX333" fmla="*/ 3741400 w 5147540"/>
              <a:gd name="connsiteY333" fmla="*/ 5809672 h 5815012"/>
              <a:gd name="connsiteX334" fmla="*/ 3716481 w 5147540"/>
              <a:gd name="connsiteY334" fmla="*/ 5811096 h 5815012"/>
              <a:gd name="connsiteX335" fmla="*/ 3691918 w 5147540"/>
              <a:gd name="connsiteY335" fmla="*/ 5812164 h 5815012"/>
              <a:gd name="connsiteX336" fmla="*/ 3666643 w 5147540"/>
              <a:gd name="connsiteY336" fmla="*/ 5813232 h 5815012"/>
              <a:gd name="connsiteX337" fmla="*/ 3641724 w 5147540"/>
              <a:gd name="connsiteY337" fmla="*/ 5813944 h 5815012"/>
              <a:gd name="connsiteX338" fmla="*/ 3616450 w 5147540"/>
              <a:gd name="connsiteY338" fmla="*/ 5814656 h 5815012"/>
              <a:gd name="connsiteX339" fmla="*/ 3591175 w 5147540"/>
              <a:gd name="connsiteY339" fmla="*/ 5815012 h 5815012"/>
              <a:gd name="connsiteX340" fmla="*/ 3565900 w 5147540"/>
              <a:gd name="connsiteY340" fmla="*/ 5815012 h 5815012"/>
              <a:gd name="connsiteX341" fmla="*/ 3540625 w 5147540"/>
              <a:gd name="connsiteY341" fmla="*/ 5815012 h 5815012"/>
              <a:gd name="connsiteX342" fmla="*/ 3514994 w 5147540"/>
              <a:gd name="connsiteY342" fmla="*/ 5814656 h 5815012"/>
              <a:gd name="connsiteX343" fmla="*/ 3489719 w 5147540"/>
              <a:gd name="connsiteY343" fmla="*/ 5813944 h 5815012"/>
              <a:gd name="connsiteX344" fmla="*/ 3464088 w 5147540"/>
              <a:gd name="connsiteY344" fmla="*/ 5813232 h 5815012"/>
              <a:gd name="connsiteX345" fmla="*/ 3438457 w 5147540"/>
              <a:gd name="connsiteY345" fmla="*/ 5812164 h 5815012"/>
              <a:gd name="connsiteX346" fmla="*/ 3413182 w 5147540"/>
              <a:gd name="connsiteY346" fmla="*/ 5810740 h 5815012"/>
              <a:gd name="connsiteX347" fmla="*/ 3387195 w 5147540"/>
              <a:gd name="connsiteY347" fmla="*/ 5809316 h 5815012"/>
              <a:gd name="connsiteX348" fmla="*/ 3361564 w 5147540"/>
              <a:gd name="connsiteY348" fmla="*/ 5807537 h 5815012"/>
              <a:gd name="connsiteX349" fmla="*/ 3335578 w 5147540"/>
              <a:gd name="connsiteY349" fmla="*/ 5805401 h 5815012"/>
              <a:gd name="connsiteX350" fmla="*/ 3309947 w 5147540"/>
              <a:gd name="connsiteY350" fmla="*/ 5803265 h 5815012"/>
              <a:gd name="connsiteX351" fmla="*/ 3283960 w 5147540"/>
              <a:gd name="connsiteY351" fmla="*/ 5800773 h 5815012"/>
              <a:gd name="connsiteX352" fmla="*/ 3258329 w 5147540"/>
              <a:gd name="connsiteY352" fmla="*/ 5798281 h 5815012"/>
              <a:gd name="connsiteX353" fmla="*/ 3232342 w 5147540"/>
              <a:gd name="connsiteY353" fmla="*/ 5795433 h 5815012"/>
              <a:gd name="connsiteX354" fmla="*/ 3206711 w 5147540"/>
              <a:gd name="connsiteY354" fmla="*/ 5792229 h 5815012"/>
              <a:gd name="connsiteX355" fmla="*/ 3180724 w 5147540"/>
              <a:gd name="connsiteY355" fmla="*/ 5788669 h 5815012"/>
              <a:gd name="connsiteX356" fmla="*/ 3128038 w 5147540"/>
              <a:gd name="connsiteY356" fmla="*/ 5781550 h 5815012"/>
              <a:gd name="connsiteX357" fmla="*/ 3075353 w 5147540"/>
              <a:gd name="connsiteY357" fmla="*/ 5773718 h 5815012"/>
              <a:gd name="connsiteX358" fmla="*/ 3022667 w 5147540"/>
              <a:gd name="connsiteY358" fmla="*/ 5764818 h 5815012"/>
              <a:gd name="connsiteX359" fmla="*/ 2969981 w 5147540"/>
              <a:gd name="connsiteY359" fmla="*/ 5755919 h 5815012"/>
              <a:gd name="connsiteX360" fmla="*/ 2917651 w 5147540"/>
              <a:gd name="connsiteY360" fmla="*/ 5745951 h 5815012"/>
              <a:gd name="connsiteX361" fmla="*/ 2865678 w 5147540"/>
              <a:gd name="connsiteY361" fmla="*/ 5735272 h 5815012"/>
              <a:gd name="connsiteX362" fmla="*/ 2813704 w 5147540"/>
              <a:gd name="connsiteY362" fmla="*/ 5724592 h 5815012"/>
              <a:gd name="connsiteX363" fmla="*/ 2761730 w 5147540"/>
              <a:gd name="connsiteY363" fmla="*/ 5712845 h 5815012"/>
              <a:gd name="connsiteX364" fmla="*/ 2710468 w 5147540"/>
              <a:gd name="connsiteY364" fmla="*/ 5700385 h 5815012"/>
              <a:gd name="connsiteX365" fmla="*/ 2659562 w 5147540"/>
              <a:gd name="connsiteY365" fmla="*/ 5687926 h 5815012"/>
              <a:gd name="connsiteX366" fmla="*/ 2609013 w 5147540"/>
              <a:gd name="connsiteY366" fmla="*/ 5674398 h 5815012"/>
              <a:gd name="connsiteX367" fmla="*/ 2558819 w 5147540"/>
              <a:gd name="connsiteY367" fmla="*/ 5660515 h 5815012"/>
              <a:gd name="connsiteX368" fmla="*/ 2508625 w 5147540"/>
              <a:gd name="connsiteY368" fmla="*/ 5645919 h 5815012"/>
              <a:gd name="connsiteX369" fmla="*/ 2459143 w 5147540"/>
              <a:gd name="connsiteY369" fmla="*/ 5630612 h 5815012"/>
              <a:gd name="connsiteX370" fmla="*/ 2410373 w 5147540"/>
              <a:gd name="connsiteY370" fmla="*/ 5614949 h 5815012"/>
              <a:gd name="connsiteX371" fmla="*/ 2361959 w 5147540"/>
              <a:gd name="connsiteY371" fmla="*/ 5599285 h 5815012"/>
              <a:gd name="connsiteX372" fmla="*/ 2314257 w 5147540"/>
              <a:gd name="connsiteY372" fmla="*/ 5582554 h 5815012"/>
              <a:gd name="connsiteX373" fmla="*/ 2266911 w 5147540"/>
              <a:gd name="connsiteY373" fmla="*/ 5565111 h 5815012"/>
              <a:gd name="connsiteX374" fmla="*/ 2220277 w 5147540"/>
              <a:gd name="connsiteY374" fmla="*/ 5547312 h 5815012"/>
              <a:gd name="connsiteX375" fmla="*/ 2174355 w 5147540"/>
              <a:gd name="connsiteY375" fmla="*/ 5529156 h 5815012"/>
              <a:gd name="connsiteX376" fmla="*/ 2129145 w 5147540"/>
              <a:gd name="connsiteY376" fmla="*/ 5509933 h 5815012"/>
              <a:gd name="connsiteX377" fmla="*/ 2084291 w 5147540"/>
              <a:gd name="connsiteY377" fmla="*/ 5490710 h 5815012"/>
              <a:gd name="connsiteX378" fmla="*/ 2040505 w 5147540"/>
              <a:gd name="connsiteY378" fmla="*/ 5470775 h 5815012"/>
              <a:gd name="connsiteX379" fmla="*/ 1997431 w 5147540"/>
              <a:gd name="connsiteY379" fmla="*/ 5450484 h 5815012"/>
              <a:gd name="connsiteX380" fmla="*/ 1955425 w 5147540"/>
              <a:gd name="connsiteY380" fmla="*/ 5429837 h 5815012"/>
              <a:gd name="connsiteX381" fmla="*/ 1914130 w 5147540"/>
              <a:gd name="connsiteY381" fmla="*/ 5408834 h 5815012"/>
              <a:gd name="connsiteX382" fmla="*/ 1873192 w 5147540"/>
              <a:gd name="connsiteY382" fmla="*/ 5386763 h 5815012"/>
              <a:gd name="connsiteX383" fmla="*/ 1833678 w 5147540"/>
              <a:gd name="connsiteY383" fmla="*/ 5364335 h 5815012"/>
              <a:gd name="connsiteX384" fmla="*/ 1795231 w 5147540"/>
              <a:gd name="connsiteY384" fmla="*/ 5341908 h 5815012"/>
              <a:gd name="connsiteX385" fmla="*/ 1757853 w 5147540"/>
              <a:gd name="connsiteY385" fmla="*/ 5318413 h 5815012"/>
              <a:gd name="connsiteX386" fmla="*/ 1721187 w 5147540"/>
              <a:gd name="connsiteY386" fmla="*/ 5294918 h 5815012"/>
              <a:gd name="connsiteX387" fmla="*/ 1685588 w 5147540"/>
              <a:gd name="connsiteY387" fmla="*/ 5271067 h 5815012"/>
              <a:gd name="connsiteX388" fmla="*/ 1660669 w 5147540"/>
              <a:gd name="connsiteY388" fmla="*/ 5253980 h 5815012"/>
              <a:gd name="connsiteX389" fmla="*/ 1636462 w 5147540"/>
              <a:gd name="connsiteY389" fmla="*/ 5236537 h 5815012"/>
              <a:gd name="connsiteX390" fmla="*/ 1611899 w 5147540"/>
              <a:gd name="connsiteY390" fmla="*/ 5219094 h 5815012"/>
              <a:gd name="connsiteX391" fmla="*/ 1587692 w 5147540"/>
              <a:gd name="connsiteY391" fmla="*/ 5201650 h 5815012"/>
              <a:gd name="connsiteX392" fmla="*/ 1563841 w 5147540"/>
              <a:gd name="connsiteY392" fmla="*/ 5183851 h 5815012"/>
              <a:gd name="connsiteX393" fmla="*/ 1539634 w 5147540"/>
              <a:gd name="connsiteY393" fmla="*/ 5166052 h 5815012"/>
              <a:gd name="connsiteX394" fmla="*/ 1515783 w 5147540"/>
              <a:gd name="connsiteY394" fmla="*/ 5148253 h 5815012"/>
              <a:gd name="connsiteX395" fmla="*/ 1492289 w 5147540"/>
              <a:gd name="connsiteY395" fmla="*/ 5130097 h 5815012"/>
              <a:gd name="connsiteX396" fmla="*/ 1468793 w 5147540"/>
              <a:gd name="connsiteY396" fmla="*/ 5111586 h 5815012"/>
              <a:gd name="connsiteX397" fmla="*/ 1445298 w 5147540"/>
              <a:gd name="connsiteY397" fmla="*/ 5093075 h 5815012"/>
              <a:gd name="connsiteX398" fmla="*/ 1421803 w 5147540"/>
              <a:gd name="connsiteY398" fmla="*/ 5074564 h 5815012"/>
              <a:gd name="connsiteX399" fmla="*/ 1399020 w 5147540"/>
              <a:gd name="connsiteY399" fmla="*/ 5056053 h 5815012"/>
              <a:gd name="connsiteX400" fmla="*/ 1376237 w 5147540"/>
              <a:gd name="connsiteY400" fmla="*/ 5037185 h 5815012"/>
              <a:gd name="connsiteX401" fmla="*/ 1353454 w 5147540"/>
              <a:gd name="connsiteY401" fmla="*/ 5018318 h 5815012"/>
              <a:gd name="connsiteX402" fmla="*/ 1330671 w 5147540"/>
              <a:gd name="connsiteY402" fmla="*/ 4999451 h 5815012"/>
              <a:gd name="connsiteX403" fmla="*/ 1308244 w 5147540"/>
              <a:gd name="connsiteY403" fmla="*/ 4980228 h 5815012"/>
              <a:gd name="connsiteX404" fmla="*/ 1286173 w 5147540"/>
              <a:gd name="connsiteY404" fmla="*/ 4961005 h 5815012"/>
              <a:gd name="connsiteX405" fmla="*/ 1263746 w 5147540"/>
              <a:gd name="connsiteY405" fmla="*/ 4941781 h 5815012"/>
              <a:gd name="connsiteX406" fmla="*/ 1241675 w 5147540"/>
              <a:gd name="connsiteY406" fmla="*/ 4922202 h 5815012"/>
              <a:gd name="connsiteX407" fmla="*/ 1219960 w 5147540"/>
              <a:gd name="connsiteY407" fmla="*/ 4902267 h 5815012"/>
              <a:gd name="connsiteX408" fmla="*/ 1198245 w 5147540"/>
              <a:gd name="connsiteY408" fmla="*/ 4882332 h 5815012"/>
              <a:gd name="connsiteX409" fmla="*/ 1176530 w 5147540"/>
              <a:gd name="connsiteY409" fmla="*/ 4862753 h 5815012"/>
              <a:gd name="connsiteX410" fmla="*/ 1155171 w 5147540"/>
              <a:gd name="connsiteY410" fmla="*/ 4842818 h 5815012"/>
              <a:gd name="connsiteX411" fmla="*/ 1133812 w 5147540"/>
              <a:gd name="connsiteY411" fmla="*/ 4822527 h 5815012"/>
              <a:gd name="connsiteX412" fmla="*/ 1112809 w 5147540"/>
              <a:gd name="connsiteY412" fmla="*/ 4802235 h 5815012"/>
              <a:gd name="connsiteX413" fmla="*/ 1092162 w 5147540"/>
              <a:gd name="connsiteY413" fmla="*/ 4781588 h 5815012"/>
              <a:gd name="connsiteX414" fmla="*/ 1071158 w 5147540"/>
              <a:gd name="connsiteY414" fmla="*/ 4761297 h 5815012"/>
              <a:gd name="connsiteX415" fmla="*/ 1050511 w 5147540"/>
              <a:gd name="connsiteY415" fmla="*/ 4740650 h 5815012"/>
              <a:gd name="connsiteX416" fmla="*/ 1030220 w 5147540"/>
              <a:gd name="connsiteY416" fmla="*/ 4720003 h 5815012"/>
              <a:gd name="connsiteX417" fmla="*/ 1009929 w 5147540"/>
              <a:gd name="connsiteY417" fmla="*/ 4699000 h 5815012"/>
              <a:gd name="connsiteX418" fmla="*/ 989994 w 5147540"/>
              <a:gd name="connsiteY418" fmla="*/ 4678353 h 5815012"/>
              <a:gd name="connsiteX419" fmla="*/ 970059 w 5147540"/>
              <a:gd name="connsiteY419" fmla="*/ 4656638 h 5815012"/>
              <a:gd name="connsiteX420" fmla="*/ 950124 w 5147540"/>
              <a:gd name="connsiteY420" fmla="*/ 4635991 h 5815012"/>
              <a:gd name="connsiteX421" fmla="*/ 930900 w 5147540"/>
              <a:gd name="connsiteY421" fmla="*/ 4614987 h 5815012"/>
              <a:gd name="connsiteX422" fmla="*/ 912033 w 5147540"/>
              <a:gd name="connsiteY422" fmla="*/ 4593984 h 5815012"/>
              <a:gd name="connsiteX423" fmla="*/ 893166 w 5147540"/>
              <a:gd name="connsiteY423" fmla="*/ 4572269 h 5815012"/>
              <a:gd name="connsiteX424" fmla="*/ 874299 w 5147540"/>
              <a:gd name="connsiteY424" fmla="*/ 4550910 h 5815012"/>
              <a:gd name="connsiteX425" fmla="*/ 855788 w 5147540"/>
              <a:gd name="connsiteY425" fmla="*/ 4529551 h 5815012"/>
              <a:gd name="connsiteX426" fmla="*/ 837632 w 5147540"/>
              <a:gd name="connsiteY426" fmla="*/ 4507836 h 5815012"/>
              <a:gd name="connsiteX427" fmla="*/ 819477 w 5147540"/>
              <a:gd name="connsiteY427" fmla="*/ 4485765 h 5815012"/>
              <a:gd name="connsiteX428" fmla="*/ 801678 w 5147540"/>
              <a:gd name="connsiteY428" fmla="*/ 4463694 h 5815012"/>
              <a:gd name="connsiteX429" fmla="*/ 783879 w 5147540"/>
              <a:gd name="connsiteY429" fmla="*/ 4441979 h 5815012"/>
              <a:gd name="connsiteX430" fmla="*/ 766079 w 5147540"/>
              <a:gd name="connsiteY430" fmla="*/ 4419552 h 5815012"/>
              <a:gd name="connsiteX431" fmla="*/ 748992 w 5147540"/>
              <a:gd name="connsiteY431" fmla="*/ 4397125 h 5815012"/>
              <a:gd name="connsiteX432" fmla="*/ 731549 w 5147540"/>
              <a:gd name="connsiteY432" fmla="*/ 4374698 h 5815012"/>
              <a:gd name="connsiteX433" fmla="*/ 714818 w 5147540"/>
              <a:gd name="connsiteY433" fmla="*/ 4352271 h 5815012"/>
              <a:gd name="connsiteX434" fmla="*/ 697730 w 5147540"/>
              <a:gd name="connsiteY434" fmla="*/ 4329132 h 5815012"/>
              <a:gd name="connsiteX435" fmla="*/ 681355 w 5147540"/>
              <a:gd name="connsiteY435" fmla="*/ 4306349 h 5815012"/>
              <a:gd name="connsiteX436" fmla="*/ 664980 w 5147540"/>
              <a:gd name="connsiteY436" fmla="*/ 4283566 h 5815012"/>
              <a:gd name="connsiteX437" fmla="*/ 648604 w 5147540"/>
              <a:gd name="connsiteY437" fmla="*/ 4260071 h 5815012"/>
              <a:gd name="connsiteX438" fmla="*/ 632585 w 5147540"/>
              <a:gd name="connsiteY438" fmla="*/ 4236932 h 5815012"/>
              <a:gd name="connsiteX439" fmla="*/ 616922 w 5147540"/>
              <a:gd name="connsiteY439" fmla="*/ 4213793 h 5815012"/>
              <a:gd name="connsiteX440" fmla="*/ 601258 w 5147540"/>
              <a:gd name="connsiteY440" fmla="*/ 4189941 h 5815012"/>
              <a:gd name="connsiteX441" fmla="*/ 586307 w 5147540"/>
              <a:gd name="connsiteY441" fmla="*/ 4166446 h 5815012"/>
              <a:gd name="connsiteX442" fmla="*/ 571356 w 5147540"/>
              <a:gd name="connsiteY442" fmla="*/ 4142951 h 5815012"/>
              <a:gd name="connsiteX443" fmla="*/ 556404 w 5147540"/>
              <a:gd name="connsiteY443" fmla="*/ 4118744 h 5815012"/>
              <a:gd name="connsiteX444" fmla="*/ 541453 w 5147540"/>
              <a:gd name="connsiteY444" fmla="*/ 4094893 h 5815012"/>
              <a:gd name="connsiteX445" fmla="*/ 527214 w 5147540"/>
              <a:gd name="connsiteY445" fmla="*/ 4071043 h 5815012"/>
              <a:gd name="connsiteX446" fmla="*/ 512974 w 5147540"/>
              <a:gd name="connsiteY446" fmla="*/ 4046480 h 5815012"/>
              <a:gd name="connsiteX447" fmla="*/ 499091 w 5147540"/>
              <a:gd name="connsiteY447" fmla="*/ 4022629 h 5815012"/>
              <a:gd name="connsiteX448" fmla="*/ 485563 w 5147540"/>
              <a:gd name="connsiteY448" fmla="*/ 3998066 h 5815012"/>
              <a:gd name="connsiteX449" fmla="*/ 471680 w 5147540"/>
              <a:gd name="connsiteY449" fmla="*/ 3973503 h 5815012"/>
              <a:gd name="connsiteX450" fmla="*/ 458508 w 5147540"/>
              <a:gd name="connsiteY450" fmla="*/ 3948584 h 5815012"/>
              <a:gd name="connsiteX451" fmla="*/ 445693 w 5147540"/>
              <a:gd name="connsiteY451" fmla="*/ 3924021 h 5815012"/>
              <a:gd name="connsiteX452" fmla="*/ 432878 w 5147540"/>
              <a:gd name="connsiteY452" fmla="*/ 3899814 h 5815012"/>
              <a:gd name="connsiteX453" fmla="*/ 420062 w 5147540"/>
              <a:gd name="connsiteY453" fmla="*/ 3874539 h 5815012"/>
              <a:gd name="connsiteX454" fmla="*/ 407603 w 5147540"/>
              <a:gd name="connsiteY454" fmla="*/ 3849976 h 5815012"/>
              <a:gd name="connsiteX455" fmla="*/ 395499 w 5147540"/>
              <a:gd name="connsiteY455" fmla="*/ 3824701 h 5815012"/>
              <a:gd name="connsiteX456" fmla="*/ 383396 w 5147540"/>
              <a:gd name="connsiteY456" fmla="*/ 3799782 h 5815012"/>
              <a:gd name="connsiteX457" fmla="*/ 371292 w 5147540"/>
              <a:gd name="connsiteY457" fmla="*/ 3774507 h 5815012"/>
              <a:gd name="connsiteX458" fmla="*/ 359901 w 5147540"/>
              <a:gd name="connsiteY458" fmla="*/ 3749232 h 5815012"/>
              <a:gd name="connsiteX459" fmla="*/ 348153 w 5147540"/>
              <a:gd name="connsiteY459" fmla="*/ 3724313 h 5815012"/>
              <a:gd name="connsiteX460" fmla="*/ 336762 w 5147540"/>
              <a:gd name="connsiteY460" fmla="*/ 3698682 h 5815012"/>
              <a:gd name="connsiteX461" fmla="*/ 326082 w 5147540"/>
              <a:gd name="connsiteY461" fmla="*/ 3673051 h 5815012"/>
              <a:gd name="connsiteX462" fmla="*/ 314691 w 5147540"/>
              <a:gd name="connsiteY462" fmla="*/ 3647421 h 5815012"/>
              <a:gd name="connsiteX463" fmla="*/ 304011 w 5147540"/>
              <a:gd name="connsiteY463" fmla="*/ 3621790 h 5815012"/>
              <a:gd name="connsiteX464" fmla="*/ 293332 w 5147540"/>
              <a:gd name="connsiteY464" fmla="*/ 3595803 h 5815012"/>
              <a:gd name="connsiteX465" fmla="*/ 283008 w 5147540"/>
              <a:gd name="connsiteY465" fmla="*/ 3570172 h 5815012"/>
              <a:gd name="connsiteX466" fmla="*/ 273041 w 5147540"/>
              <a:gd name="connsiteY466" fmla="*/ 3544185 h 5815012"/>
              <a:gd name="connsiteX467" fmla="*/ 262717 w 5147540"/>
              <a:gd name="connsiteY467" fmla="*/ 3518198 h 5815012"/>
              <a:gd name="connsiteX468" fmla="*/ 252749 w 5147540"/>
              <a:gd name="connsiteY468" fmla="*/ 3491855 h 5815012"/>
              <a:gd name="connsiteX469" fmla="*/ 243138 w 5147540"/>
              <a:gd name="connsiteY469" fmla="*/ 3465868 h 5815012"/>
              <a:gd name="connsiteX470" fmla="*/ 233526 w 5147540"/>
              <a:gd name="connsiteY470" fmla="*/ 3439525 h 5815012"/>
              <a:gd name="connsiteX471" fmla="*/ 224627 w 5147540"/>
              <a:gd name="connsiteY471" fmla="*/ 3413183 h 5815012"/>
              <a:gd name="connsiteX472" fmla="*/ 215371 w 5147540"/>
              <a:gd name="connsiteY472" fmla="*/ 3386484 h 5815012"/>
              <a:gd name="connsiteX473" fmla="*/ 206827 w 5147540"/>
              <a:gd name="connsiteY473" fmla="*/ 3360141 h 5815012"/>
              <a:gd name="connsiteX474" fmla="*/ 197928 w 5147540"/>
              <a:gd name="connsiteY474" fmla="*/ 3333442 h 5815012"/>
              <a:gd name="connsiteX475" fmla="*/ 189740 w 5147540"/>
              <a:gd name="connsiteY475" fmla="*/ 3307099 h 5815012"/>
              <a:gd name="connsiteX476" fmla="*/ 181196 w 5147540"/>
              <a:gd name="connsiteY476" fmla="*/ 3280044 h 5815012"/>
              <a:gd name="connsiteX477" fmla="*/ 173365 w 5147540"/>
              <a:gd name="connsiteY477" fmla="*/ 3252989 h 5815012"/>
              <a:gd name="connsiteX478" fmla="*/ 165533 w 5147540"/>
              <a:gd name="connsiteY478" fmla="*/ 3226291 h 5815012"/>
              <a:gd name="connsiteX479" fmla="*/ 158057 w 5147540"/>
              <a:gd name="connsiteY479" fmla="*/ 3199236 h 5815012"/>
              <a:gd name="connsiteX480" fmla="*/ 150582 w 5147540"/>
              <a:gd name="connsiteY480" fmla="*/ 3172537 h 5815012"/>
              <a:gd name="connsiteX481" fmla="*/ 143462 w 5147540"/>
              <a:gd name="connsiteY481" fmla="*/ 3145126 h 5815012"/>
              <a:gd name="connsiteX482" fmla="*/ 136698 w 5147540"/>
              <a:gd name="connsiteY482" fmla="*/ 3118071 h 5815012"/>
              <a:gd name="connsiteX483" fmla="*/ 129579 w 5147540"/>
              <a:gd name="connsiteY483" fmla="*/ 3090660 h 5815012"/>
              <a:gd name="connsiteX484" fmla="*/ 116763 w 5147540"/>
              <a:gd name="connsiteY484" fmla="*/ 3035839 h 5815012"/>
              <a:gd name="connsiteX485" fmla="*/ 104304 w 5147540"/>
              <a:gd name="connsiteY485" fmla="*/ 2980661 h 5815012"/>
              <a:gd name="connsiteX486" fmla="*/ 92556 w 5147540"/>
              <a:gd name="connsiteY486" fmla="*/ 2925483 h 5815012"/>
              <a:gd name="connsiteX487" fmla="*/ 81521 w 5147540"/>
              <a:gd name="connsiteY487" fmla="*/ 2869594 h 5815012"/>
              <a:gd name="connsiteX488" fmla="*/ 71197 w 5147540"/>
              <a:gd name="connsiteY488" fmla="*/ 2814060 h 5815012"/>
              <a:gd name="connsiteX489" fmla="*/ 61586 w 5147540"/>
              <a:gd name="connsiteY489" fmla="*/ 2758170 h 5815012"/>
              <a:gd name="connsiteX490" fmla="*/ 52330 w 5147540"/>
              <a:gd name="connsiteY490" fmla="*/ 2702281 h 5815012"/>
              <a:gd name="connsiteX491" fmla="*/ 44142 w 5147540"/>
              <a:gd name="connsiteY491" fmla="*/ 2645679 h 5815012"/>
              <a:gd name="connsiteX492" fmla="*/ 35955 w 5147540"/>
              <a:gd name="connsiteY492" fmla="*/ 2589434 h 5815012"/>
              <a:gd name="connsiteX493" fmla="*/ 29191 w 5147540"/>
              <a:gd name="connsiteY493" fmla="*/ 2532832 h 5815012"/>
              <a:gd name="connsiteX494" fmla="*/ 25631 w 5147540"/>
              <a:gd name="connsiteY494" fmla="*/ 2504354 h 5815012"/>
              <a:gd name="connsiteX495" fmla="*/ 22427 w 5147540"/>
              <a:gd name="connsiteY495" fmla="*/ 2476231 h 5815012"/>
              <a:gd name="connsiteX496" fmla="*/ 19579 w 5147540"/>
              <a:gd name="connsiteY496" fmla="*/ 2447396 h 5815012"/>
              <a:gd name="connsiteX497" fmla="*/ 17087 w 5147540"/>
              <a:gd name="connsiteY497" fmla="*/ 2418917 h 5815012"/>
              <a:gd name="connsiteX498" fmla="*/ 14595 w 5147540"/>
              <a:gd name="connsiteY498" fmla="*/ 2390438 h 5815012"/>
              <a:gd name="connsiteX499" fmla="*/ 12104 w 5147540"/>
              <a:gd name="connsiteY499" fmla="*/ 2361959 h 5815012"/>
              <a:gd name="connsiteX500" fmla="*/ 9968 w 5147540"/>
              <a:gd name="connsiteY500" fmla="*/ 2333125 h 5815012"/>
              <a:gd name="connsiteX501" fmla="*/ 7832 w 5147540"/>
              <a:gd name="connsiteY501" fmla="*/ 2304646 h 5815012"/>
              <a:gd name="connsiteX502" fmla="*/ 6052 w 5147540"/>
              <a:gd name="connsiteY502" fmla="*/ 2275811 h 5815012"/>
              <a:gd name="connsiteX503" fmla="*/ 4628 w 5147540"/>
              <a:gd name="connsiteY503" fmla="*/ 2246977 h 5815012"/>
              <a:gd name="connsiteX504" fmla="*/ 3204 w 5147540"/>
              <a:gd name="connsiteY504" fmla="*/ 2218142 h 5815012"/>
              <a:gd name="connsiteX505" fmla="*/ 1780 w 5147540"/>
              <a:gd name="connsiteY505" fmla="*/ 2189307 h 5815012"/>
              <a:gd name="connsiteX506" fmla="*/ 712 w 5147540"/>
              <a:gd name="connsiteY506" fmla="*/ 2148724 h 5815012"/>
              <a:gd name="connsiteX507" fmla="*/ 0 w 5147540"/>
              <a:gd name="connsiteY507" fmla="*/ 2107786 h 5815012"/>
              <a:gd name="connsiteX508" fmla="*/ 0 w 5147540"/>
              <a:gd name="connsiteY508" fmla="*/ 2066136 h 5815012"/>
              <a:gd name="connsiteX509" fmla="*/ 712 w 5147540"/>
              <a:gd name="connsiteY509" fmla="*/ 2024486 h 5815012"/>
              <a:gd name="connsiteX510" fmla="*/ 2136 w 5147540"/>
              <a:gd name="connsiteY510" fmla="*/ 1982124 h 5815012"/>
              <a:gd name="connsiteX511" fmla="*/ 4272 w 5147540"/>
              <a:gd name="connsiteY511" fmla="*/ 1939405 h 5815012"/>
              <a:gd name="connsiteX512" fmla="*/ 6764 w 5147540"/>
              <a:gd name="connsiteY512" fmla="*/ 1895975 h 5815012"/>
              <a:gd name="connsiteX513" fmla="*/ 10680 w 5147540"/>
              <a:gd name="connsiteY513" fmla="*/ 1852901 h 5815012"/>
              <a:gd name="connsiteX514" fmla="*/ 14595 w 5147540"/>
              <a:gd name="connsiteY514" fmla="*/ 1809115 h 5815012"/>
              <a:gd name="connsiteX515" fmla="*/ 19223 w 5147540"/>
              <a:gd name="connsiteY515" fmla="*/ 1765329 h 5815012"/>
              <a:gd name="connsiteX516" fmla="*/ 24207 w 5147540"/>
              <a:gd name="connsiteY516" fmla="*/ 1720831 h 5815012"/>
              <a:gd name="connsiteX517" fmla="*/ 30615 w 5147540"/>
              <a:gd name="connsiteY517" fmla="*/ 1676689 h 5815012"/>
              <a:gd name="connsiteX518" fmla="*/ 37023 w 5147540"/>
              <a:gd name="connsiteY518" fmla="*/ 1632191 h 5815012"/>
              <a:gd name="connsiteX519" fmla="*/ 44498 w 5147540"/>
              <a:gd name="connsiteY519" fmla="*/ 1587337 h 5815012"/>
              <a:gd name="connsiteX520" fmla="*/ 52330 w 5147540"/>
              <a:gd name="connsiteY520" fmla="*/ 1542838 h 5815012"/>
              <a:gd name="connsiteX521" fmla="*/ 60874 w 5147540"/>
              <a:gd name="connsiteY521" fmla="*/ 1497628 h 5815012"/>
              <a:gd name="connsiteX522" fmla="*/ 70129 w 5147540"/>
              <a:gd name="connsiteY522" fmla="*/ 1453130 h 5815012"/>
              <a:gd name="connsiteX523" fmla="*/ 80097 w 5147540"/>
              <a:gd name="connsiteY523" fmla="*/ 1408276 h 5815012"/>
              <a:gd name="connsiteX524" fmla="*/ 90776 w 5147540"/>
              <a:gd name="connsiteY524" fmla="*/ 1363422 h 5815012"/>
              <a:gd name="connsiteX525" fmla="*/ 101812 w 5147540"/>
              <a:gd name="connsiteY525" fmla="*/ 1318568 h 5815012"/>
              <a:gd name="connsiteX526" fmla="*/ 113915 w 5147540"/>
              <a:gd name="connsiteY526" fmla="*/ 1273714 h 5815012"/>
              <a:gd name="connsiteX527" fmla="*/ 126019 w 5147540"/>
              <a:gd name="connsiteY527" fmla="*/ 1229572 h 5815012"/>
              <a:gd name="connsiteX528" fmla="*/ 139190 w 5147540"/>
              <a:gd name="connsiteY528" fmla="*/ 1184718 h 5815012"/>
              <a:gd name="connsiteX529" fmla="*/ 153074 w 5147540"/>
              <a:gd name="connsiteY529" fmla="*/ 1140932 h 5815012"/>
              <a:gd name="connsiteX530" fmla="*/ 167669 w 5147540"/>
              <a:gd name="connsiteY530" fmla="*/ 1096789 h 5815012"/>
              <a:gd name="connsiteX531" fmla="*/ 182264 w 5147540"/>
              <a:gd name="connsiteY531" fmla="*/ 1053003 h 5815012"/>
              <a:gd name="connsiteX532" fmla="*/ 197928 w 5147540"/>
              <a:gd name="connsiteY532" fmla="*/ 1009573 h 5815012"/>
              <a:gd name="connsiteX533" fmla="*/ 214303 w 5147540"/>
              <a:gd name="connsiteY533" fmla="*/ 966499 h 5815012"/>
              <a:gd name="connsiteX534" fmla="*/ 231390 w 5147540"/>
              <a:gd name="connsiteY534" fmla="*/ 923425 h 5815012"/>
              <a:gd name="connsiteX535" fmla="*/ 248834 w 5147540"/>
              <a:gd name="connsiteY535" fmla="*/ 881063 h 5815012"/>
              <a:gd name="connsiteX536" fmla="*/ 266989 w 5147540"/>
              <a:gd name="connsiteY536" fmla="*/ 839056 h 5815012"/>
              <a:gd name="connsiteX537" fmla="*/ 285856 w 5147540"/>
              <a:gd name="connsiteY537" fmla="*/ 797406 h 5815012"/>
              <a:gd name="connsiteX538" fmla="*/ 295468 w 5147540"/>
              <a:gd name="connsiteY538" fmla="*/ 777827 h 5815012"/>
              <a:gd name="connsiteX539" fmla="*/ 304723 w 5147540"/>
              <a:gd name="connsiteY539" fmla="*/ 758248 h 5815012"/>
              <a:gd name="connsiteX540" fmla="*/ 314691 w 5147540"/>
              <a:gd name="connsiteY540" fmla="*/ 739025 h 5815012"/>
              <a:gd name="connsiteX541" fmla="*/ 324658 w 5147540"/>
              <a:gd name="connsiteY541" fmla="*/ 719801 h 5815012"/>
              <a:gd name="connsiteX542" fmla="*/ 334626 w 5147540"/>
              <a:gd name="connsiteY542" fmla="*/ 700934 h 5815012"/>
              <a:gd name="connsiteX543" fmla="*/ 344949 w 5147540"/>
              <a:gd name="connsiteY543" fmla="*/ 682067 h 5815012"/>
              <a:gd name="connsiteX544" fmla="*/ 355273 w 5147540"/>
              <a:gd name="connsiteY544" fmla="*/ 663912 h 5815012"/>
              <a:gd name="connsiteX545" fmla="*/ 366309 w 5147540"/>
              <a:gd name="connsiteY545" fmla="*/ 645401 h 5815012"/>
              <a:gd name="connsiteX546" fmla="*/ 377344 w 5147540"/>
              <a:gd name="connsiteY546" fmla="*/ 627245 h 5815012"/>
              <a:gd name="connsiteX547" fmla="*/ 388024 w 5147540"/>
              <a:gd name="connsiteY547" fmla="*/ 609446 h 5815012"/>
              <a:gd name="connsiteX548" fmla="*/ 399415 w 5147540"/>
              <a:gd name="connsiteY548" fmla="*/ 591647 h 5815012"/>
              <a:gd name="connsiteX549" fmla="*/ 411163 w 5147540"/>
              <a:gd name="connsiteY549" fmla="*/ 574204 h 5815012"/>
              <a:gd name="connsiteX550" fmla="*/ 422554 w 5147540"/>
              <a:gd name="connsiteY550" fmla="*/ 557116 h 5815012"/>
              <a:gd name="connsiteX551" fmla="*/ 434302 w 5147540"/>
              <a:gd name="connsiteY551" fmla="*/ 540029 h 5815012"/>
              <a:gd name="connsiteX552" fmla="*/ 446405 w 5147540"/>
              <a:gd name="connsiteY552" fmla="*/ 523298 h 5815012"/>
              <a:gd name="connsiteX553" fmla="*/ 458508 w 5147540"/>
              <a:gd name="connsiteY553" fmla="*/ 506567 h 5815012"/>
              <a:gd name="connsiteX554" fmla="*/ 470612 w 5147540"/>
              <a:gd name="connsiteY554" fmla="*/ 490191 h 5815012"/>
              <a:gd name="connsiteX555" fmla="*/ 483427 w 5147540"/>
              <a:gd name="connsiteY555" fmla="*/ 473816 h 5815012"/>
              <a:gd name="connsiteX556" fmla="*/ 495531 w 5147540"/>
              <a:gd name="connsiteY556" fmla="*/ 457797 h 5815012"/>
              <a:gd name="connsiteX557" fmla="*/ 508346 w 5147540"/>
              <a:gd name="connsiteY557" fmla="*/ 442133 h 5815012"/>
              <a:gd name="connsiteX558" fmla="*/ 521162 w 5147540"/>
              <a:gd name="connsiteY558" fmla="*/ 426826 h 5815012"/>
              <a:gd name="connsiteX559" fmla="*/ 534333 w 5147540"/>
              <a:gd name="connsiteY559" fmla="*/ 411519 h 5815012"/>
              <a:gd name="connsiteX560" fmla="*/ 547149 w 5147540"/>
              <a:gd name="connsiteY560" fmla="*/ 396567 h 5815012"/>
              <a:gd name="connsiteX561" fmla="*/ 560320 w 5147540"/>
              <a:gd name="connsiteY561" fmla="*/ 381616 h 5815012"/>
              <a:gd name="connsiteX562" fmla="*/ 573848 w 5147540"/>
              <a:gd name="connsiteY562" fmla="*/ 367020 h 5815012"/>
              <a:gd name="connsiteX563" fmla="*/ 587019 w 5147540"/>
              <a:gd name="connsiteY563" fmla="*/ 352781 h 5815012"/>
              <a:gd name="connsiteX564" fmla="*/ 600546 w 5147540"/>
              <a:gd name="connsiteY564" fmla="*/ 338898 h 5815012"/>
              <a:gd name="connsiteX565" fmla="*/ 614074 w 5147540"/>
              <a:gd name="connsiteY565" fmla="*/ 325014 h 5815012"/>
              <a:gd name="connsiteX566" fmla="*/ 627957 w 5147540"/>
              <a:gd name="connsiteY566" fmla="*/ 311487 h 5815012"/>
              <a:gd name="connsiteX567" fmla="*/ 641841 w 5147540"/>
              <a:gd name="connsiteY567" fmla="*/ 297959 h 5815012"/>
              <a:gd name="connsiteX568" fmla="*/ 655724 w 5147540"/>
              <a:gd name="connsiteY568" fmla="*/ 284788 h 5815012"/>
              <a:gd name="connsiteX569" fmla="*/ 669252 w 5147540"/>
              <a:gd name="connsiteY569" fmla="*/ 272328 h 5815012"/>
              <a:gd name="connsiteX570" fmla="*/ 683135 w 5147540"/>
              <a:gd name="connsiteY570" fmla="*/ 259513 h 5815012"/>
              <a:gd name="connsiteX571" fmla="*/ 697018 w 5147540"/>
              <a:gd name="connsiteY571" fmla="*/ 247410 h 5815012"/>
              <a:gd name="connsiteX572" fmla="*/ 711258 w 5147540"/>
              <a:gd name="connsiteY572" fmla="*/ 236018 h 5815012"/>
              <a:gd name="connsiteX573" fmla="*/ 725853 w 5147540"/>
              <a:gd name="connsiteY573" fmla="*/ 224271 h 5815012"/>
              <a:gd name="connsiteX574" fmla="*/ 739736 w 5147540"/>
              <a:gd name="connsiteY574" fmla="*/ 212879 h 5815012"/>
              <a:gd name="connsiteX575" fmla="*/ 754332 w 5147540"/>
              <a:gd name="connsiteY575" fmla="*/ 202200 h 5815012"/>
              <a:gd name="connsiteX576" fmla="*/ 768927 w 5147540"/>
              <a:gd name="connsiteY576" fmla="*/ 191164 h 5815012"/>
              <a:gd name="connsiteX577" fmla="*/ 783879 w 5147540"/>
              <a:gd name="connsiteY577" fmla="*/ 180484 h 5815012"/>
              <a:gd name="connsiteX578" fmla="*/ 798830 w 5147540"/>
              <a:gd name="connsiteY578" fmla="*/ 170517 h 5815012"/>
              <a:gd name="connsiteX579" fmla="*/ 813781 w 5147540"/>
              <a:gd name="connsiteY579" fmla="*/ 160549 h 5815012"/>
              <a:gd name="connsiteX580" fmla="*/ 828377 w 5147540"/>
              <a:gd name="connsiteY580" fmla="*/ 151294 h 5815012"/>
              <a:gd name="connsiteX581" fmla="*/ 843684 w 5147540"/>
              <a:gd name="connsiteY581" fmla="*/ 141682 h 5815012"/>
              <a:gd name="connsiteX582" fmla="*/ 858992 w 5147540"/>
              <a:gd name="connsiteY582" fmla="*/ 132783 h 5815012"/>
              <a:gd name="connsiteX583" fmla="*/ 874655 w 5147540"/>
              <a:gd name="connsiteY583" fmla="*/ 123883 h 5815012"/>
              <a:gd name="connsiteX584" fmla="*/ 889962 w 5147540"/>
              <a:gd name="connsiteY584" fmla="*/ 115695 h 5815012"/>
              <a:gd name="connsiteX585" fmla="*/ 905625 w 5147540"/>
              <a:gd name="connsiteY585" fmla="*/ 107152 h 5815012"/>
              <a:gd name="connsiteX586" fmla="*/ 921289 w 5147540"/>
              <a:gd name="connsiteY586" fmla="*/ 99676 h 5815012"/>
              <a:gd name="connsiteX587" fmla="*/ 936952 w 5147540"/>
              <a:gd name="connsiteY587" fmla="*/ 91844 h 5815012"/>
              <a:gd name="connsiteX588" fmla="*/ 952971 w 5147540"/>
              <a:gd name="connsiteY588" fmla="*/ 84368 h 5815012"/>
              <a:gd name="connsiteX589" fmla="*/ 968635 w 5147540"/>
              <a:gd name="connsiteY589" fmla="*/ 77249 h 5815012"/>
              <a:gd name="connsiteX590" fmla="*/ 984298 w 5147540"/>
              <a:gd name="connsiteY590" fmla="*/ 70485 h 5815012"/>
              <a:gd name="connsiteX591" fmla="*/ 1000317 w 5147540"/>
              <a:gd name="connsiteY591" fmla="*/ 64077 h 5815012"/>
              <a:gd name="connsiteX592" fmla="*/ 1016693 w 5147540"/>
              <a:gd name="connsiteY592" fmla="*/ 57670 h 5815012"/>
              <a:gd name="connsiteX593" fmla="*/ 1032712 w 5147540"/>
              <a:gd name="connsiteY593" fmla="*/ 51974 h 5815012"/>
              <a:gd name="connsiteX594" fmla="*/ 1048731 w 5147540"/>
              <a:gd name="connsiteY594" fmla="*/ 46278 h 5815012"/>
              <a:gd name="connsiteX595" fmla="*/ 1065107 w 5147540"/>
              <a:gd name="connsiteY595" fmla="*/ 40938 h 5815012"/>
              <a:gd name="connsiteX596" fmla="*/ 1081482 w 5147540"/>
              <a:gd name="connsiteY596" fmla="*/ 35955 h 5815012"/>
              <a:gd name="connsiteX597" fmla="*/ 1097857 w 5147540"/>
              <a:gd name="connsiteY597" fmla="*/ 30971 h 5815012"/>
              <a:gd name="connsiteX598" fmla="*/ 1113877 w 5147540"/>
              <a:gd name="connsiteY598" fmla="*/ 26699 h 5815012"/>
              <a:gd name="connsiteX599" fmla="*/ 1130252 w 5147540"/>
              <a:gd name="connsiteY599" fmla="*/ 22071 h 5815012"/>
              <a:gd name="connsiteX600" fmla="*/ 1146983 w 5147540"/>
              <a:gd name="connsiteY600" fmla="*/ 18155 h 5815012"/>
              <a:gd name="connsiteX601" fmla="*/ 1163358 w 5147540"/>
              <a:gd name="connsiteY601" fmla="*/ 14595 h 5815012"/>
              <a:gd name="connsiteX602" fmla="*/ 1180090 w 5147540"/>
              <a:gd name="connsiteY602" fmla="*/ 11748 h 5815012"/>
              <a:gd name="connsiteX603" fmla="*/ 1196465 w 5147540"/>
              <a:gd name="connsiteY603" fmla="*/ 9612 h 5815012"/>
              <a:gd name="connsiteX604" fmla="*/ 1213196 w 5147540"/>
              <a:gd name="connsiteY604" fmla="*/ 7120 h 5815012"/>
              <a:gd name="connsiteX605" fmla="*/ 1229216 w 5147540"/>
              <a:gd name="connsiteY605" fmla="*/ 4984 h 5815012"/>
              <a:gd name="connsiteX606" fmla="*/ 1245591 w 5147540"/>
              <a:gd name="connsiteY606" fmla="*/ 3560 h 5815012"/>
              <a:gd name="connsiteX607" fmla="*/ 1261966 w 5147540"/>
              <a:gd name="connsiteY607" fmla="*/ 2492 h 5815012"/>
              <a:gd name="connsiteX608" fmla="*/ 1278342 w 5147540"/>
              <a:gd name="connsiteY608" fmla="*/ 1424 h 5815012"/>
              <a:gd name="connsiteX609" fmla="*/ 1294361 w 5147540"/>
              <a:gd name="connsiteY609" fmla="*/ 712 h 5815012"/>
              <a:gd name="connsiteX610" fmla="*/ 1310736 w 5147540"/>
              <a:gd name="connsiteY610" fmla="*/ 0 h 58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147540" h="5815012">
                <a:moveTo>
                  <a:pt x="1310736" y="0"/>
                </a:moveTo>
                <a:lnTo>
                  <a:pt x="1326756" y="0"/>
                </a:lnTo>
                <a:lnTo>
                  <a:pt x="1342419" y="0"/>
                </a:lnTo>
                <a:lnTo>
                  <a:pt x="1358438" y="356"/>
                </a:lnTo>
                <a:lnTo>
                  <a:pt x="1374101" y="1068"/>
                </a:lnTo>
                <a:lnTo>
                  <a:pt x="1390121" y="2136"/>
                </a:lnTo>
                <a:lnTo>
                  <a:pt x="1405428" y="3204"/>
                </a:lnTo>
                <a:lnTo>
                  <a:pt x="1420735" y="4628"/>
                </a:lnTo>
                <a:lnTo>
                  <a:pt x="1436043" y="6408"/>
                </a:lnTo>
                <a:lnTo>
                  <a:pt x="1451350" y="8188"/>
                </a:lnTo>
                <a:lnTo>
                  <a:pt x="1466658" y="10680"/>
                </a:lnTo>
                <a:lnTo>
                  <a:pt x="1481965" y="13172"/>
                </a:lnTo>
                <a:lnTo>
                  <a:pt x="1496916" y="16019"/>
                </a:lnTo>
                <a:lnTo>
                  <a:pt x="1511868" y="18867"/>
                </a:lnTo>
                <a:lnTo>
                  <a:pt x="1526463" y="22071"/>
                </a:lnTo>
                <a:lnTo>
                  <a:pt x="1541414" y="25275"/>
                </a:lnTo>
                <a:lnTo>
                  <a:pt x="1556010" y="29547"/>
                </a:lnTo>
                <a:lnTo>
                  <a:pt x="1570605" y="33463"/>
                </a:lnTo>
                <a:lnTo>
                  <a:pt x="1584844" y="37378"/>
                </a:lnTo>
                <a:lnTo>
                  <a:pt x="1599440" y="41650"/>
                </a:lnTo>
                <a:lnTo>
                  <a:pt x="1613323" y="46634"/>
                </a:lnTo>
                <a:lnTo>
                  <a:pt x="1627207" y="51618"/>
                </a:lnTo>
                <a:lnTo>
                  <a:pt x="1641446" y="56602"/>
                </a:lnTo>
                <a:lnTo>
                  <a:pt x="1655329" y="62298"/>
                </a:lnTo>
                <a:lnTo>
                  <a:pt x="1669213" y="67637"/>
                </a:lnTo>
                <a:lnTo>
                  <a:pt x="1682384" y="73333"/>
                </a:lnTo>
                <a:lnTo>
                  <a:pt x="1695912" y="79385"/>
                </a:lnTo>
                <a:lnTo>
                  <a:pt x="1709083" y="85793"/>
                </a:lnTo>
                <a:lnTo>
                  <a:pt x="1722255" y="91844"/>
                </a:lnTo>
                <a:lnTo>
                  <a:pt x="1735070" y="98964"/>
                </a:lnTo>
                <a:lnTo>
                  <a:pt x="1747885" y="105728"/>
                </a:lnTo>
                <a:lnTo>
                  <a:pt x="1760701" y="112491"/>
                </a:lnTo>
                <a:lnTo>
                  <a:pt x="1773160" y="119967"/>
                </a:lnTo>
                <a:lnTo>
                  <a:pt x="1785264" y="127443"/>
                </a:lnTo>
                <a:lnTo>
                  <a:pt x="1797723" y="135274"/>
                </a:lnTo>
                <a:lnTo>
                  <a:pt x="1809827" y="142750"/>
                </a:lnTo>
                <a:lnTo>
                  <a:pt x="1821218" y="151294"/>
                </a:lnTo>
                <a:lnTo>
                  <a:pt x="1833322" y="159125"/>
                </a:lnTo>
                <a:lnTo>
                  <a:pt x="1844713" y="168025"/>
                </a:lnTo>
                <a:lnTo>
                  <a:pt x="1856105" y="176213"/>
                </a:lnTo>
                <a:lnTo>
                  <a:pt x="1867496" y="185468"/>
                </a:lnTo>
                <a:lnTo>
                  <a:pt x="1878532" y="194368"/>
                </a:lnTo>
                <a:lnTo>
                  <a:pt x="1889211" y="203623"/>
                </a:lnTo>
                <a:lnTo>
                  <a:pt x="1900247" y="212879"/>
                </a:lnTo>
                <a:lnTo>
                  <a:pt x="1910927" y="222491"/>
                </a:lnTo>
                <a:lnTo>
                  <a:pt x="1921250" y="232102"/>
                </a:lnTo>
                <a:lnTo>
                  <a:pt x="1931930" y="242070"/>
                </a:lnTo>
                <a:lnTo>
                  <a:pt x="1941897" y="252037"/>
                </a:lnTo>
                <a:lnTo>
                  <a:pt x="1951865" y="262005"/>
                </a:lnTo>
                <a:lnTo>
                  <a:pt x="1961476" y="272685"/>
                </a:lnTo>
                <a:lnTo>
                  <a:pt x="1971444" y="283008"/>
                </a:lnTo>
                <a:lnTo>
                  <a:pt x="1981056" y="293688"/>
                </a:lnTo>
                <a:lnTo>
                  <a:pt x="1990311" y="304723"/>
                </a:lnTo>
                <a:lnTo>
                  <a:pt x="1999567" y="315403"/>
                </a:lnTo>
                <a:lnTo>
                  <a:pt x="2008466" y="326794"/>
                </a:lnTo>
                <a:lnTo>
                  <a:pt x="2017722" y="337830"/>
                </a:lnTo>
                <a:lnTo>
                  <a:pt x="2034453" y="360257"/>
                </a:lnTo>
                <a:lnTo>
                  <a:pt x="2050829" y="383040"/>
                </a:lnTo>
                <a:lnTo>
                  <a:pt x="2066136" y="406535"/>
                </a:lnTo>
                <a:lnTo>
                  <a:pt x="2081087" y="430742"/>
                </a:lnTo>
                <a:lnTo>
                  <a:pt x="2095327" y="454949"/>
                </a:lnTo>
                <a:lnTo>
                  <a:pt x="2108854" y="480224"/>
                </a:lnTo>
                <a:lnTo>
                  <a:pt x="2122025" y="505855"/>
                </a:lnTo>
                <a:lnTo>
                  <a:pt x="2134129" y="532197"/>
                </a:lnTo>
                <a:lnTo>
                  <a:pt x="2146232" y="558540"/>
                </a:lnTo>
                <a:lnTo>
                  <a:pt x="2157268" y="585951"/>
                </a:lnTo>
                <a:lnTo>
                  <a:pt x="2167947" y="613362"/>
                </a:lnTo>
                <a:lnTo>
                  <a:pt x="2177915" y="641841"/>
                </a:lnTo>
                <a:lnTo>
                  <a:pt x="2187171" y="670676"/>
                </a:lnTo>
                <a:lnTo>
                  <a:pt x="2196427" y="699510"/>
                </a:lnTo>
                <a:lnTo>
                  <a:pt x="2204614" y="729057"/>
                </a:lnTo>
                <a:lnTo>
                  <a:pt x="2212446" y="759316"/>
                </a:lnTo>
                <a:lnTo>
                  <a:pt x="2219565" y="790286"/>
                </a:lnTo>
                <a:lnTo>
                  <a:pt x="2226685" y="820901"/>
                </a:lnTo>
                <a:lnTo>
                  <a:pt x="2232737" y="852584"/>
                </a:lnTo>
                <a:lnTo>
                  <a:pt x="2238432" y="884622"/>
                </a:lnTo>
                <a:lnTo>
                  <a:pt x="2243772" y="917017"/>
                </a:lnTo>
                <a:lnTo>
                  <a:pt x="2248400" y="949768"/>
                </a:lnTo>
                <a:lnTo>
                  <a:pt x="2252316" y="982874"/>
                </a:lnTo>
                <a:lnTo>
                  <a:pt x="2256232" y="1016693"/>
                </a:lnTo>
                <a:lnTo>
                  <a:pt x="2259080" y="1050867"/>
                </a:lnTo>
                <a:lnTo>
                  <a:pt x="2262283" y="1084686"/>
                </a:lnTo>
                <a:lnTo>
                  <a:pt x="2264420" y="1119928"/>
                </a:lnTo>
                <a:lnTo>
                  <a:pt x="2266199" y="1155171"/>
                </a:lnTo>
                <a:lnTo>
                  <a:pt x="2267623" y="1190769"/>
                </a:lnTo>
                <a:lnTo>
                  <a:pt x="2268691" y="1226724"/>
                </a:lnTo>
                <a:lnTo>
                  <a:pt x="2269047" y="1263034"/>
                </a:lnTo>
                <a:lnTo>
                  <a:pt x="2269403" y="1299701"/>
                </a:lnTo>
                <a:lnTo>
                  <a:pt x="2269403" y="1325332"/>
                </a:lnTo>
                <a:lnTo>
                  <a:pt x="2269759" y="1351319"/>
                </a:lnTo>
                <a:lnTo>
                  <a:pt x="2270115" y="1376949"/>
                </a:lnTo>
                <a:lnTo>
                  <a:pt x="2270827" y="1402936"/>
                </a:lnTo>
                <a:lnTo>
                  <a:pt x="2271895" y="1428567"/>
                </a:lnTo>
                <a:lnTo>
                  <a:pt x="2273319" y="1454554"/>
                </a:lnTo>
                <a:lnTo>
                  <a:pt x="2274743" y="1480185"/>
                </a:lnTo>
                <a:lnTo>
                  <a:pt x="2276523" y="1506172"/>
                </a:lnTo>
                <a:lnTo>
                  <a:pt x="2279015" y="1531803"/>
                </a:lnTo>
                <a:lnTo>
                  <a:pt x="2281151" y="1557434"/>
                </a:lnTo>
                <a:lnTo>
                  <a:pt x="2283643" y="1582709"/>
                </a:lnTo>
                <a:lnTo>
                  <a:pt x="2286490" y="1608340"/>
                </a:lnTo>
                <a:lnTo>
                  <a:pt x="2289694" y="1633615"/>
                </a:lnTo>
                <a:lnTo>
                  <a:pt x="2293254" y="1659245"/>
                </a:lnTo>
                <a:lnTo>
                  <a:pt x="2297170" y="1684520"/>
                </a:lnTo>
                <a:lnTo>
                  <a:pt x="2301086" y="1709439"/>
                </a:lnTo>
                <a:lnTo>
                  <a:pt x="2305358" y="1734714"/>
                </a:lnTo>
                <a:lnTo>
                  <a:pt x="2309629" y="1759633"/>
                </a:lnTo>
                <a:lnTo>
                  <a:pt x="2314969" y="1784908"/>
                </a:lnTo>
                <a:lnTo>
                  <a:pt x="2319953" y="1809471"/>
                </a:lnTo>
                <a:lnTo>
                  <a:pt x="2325293" y="1834390"/>
                </a:lnTo>
                <a:lnTo>
                  <a:pt x="2331345" y="1858953"/>
                </a:lnTo>
                <a:lnTo>
                  <a:pt x="2337396" y="1883160"/>
                </a:lnTo>
                <a:lnTo>
                  <a:pt x="2343804" y="1908079"/>
                </a:lnTo>
                <a:lnTo>
                  <a:pt x="2350568" y="1931930"/>
                </a:lnTo>
                <a:lnTo>
                  <a:pt x="2357687" y="1956493"/>
                </a:lnTo>
                <a:lnTo>
                  <a:pt x="2365163" y="1980344"/>
                </a:lnTo>
                <a:lnTo>
                  <a:pt x="2372639" y="2004195"/>
                </a:lnTo>
                <a:lnTo>
                  <a:pt x="2380470" y="2028046"/>
                </a:lnTo>
                <a:lnTo>
                  <a:pt x="2389014" y="2051541"/>
                </a:lnTo>
                <a:lnTo>
                  <a:pt x="2397558" y="2075036"/>
                </a:lnTo>
                <a:lnTo>
                  <a:pt x="2406813" y="2098175"/>
                </a:lnTo>
                <a:lnTo>
                  <a:pt x="2416069" y="2121314"/>
                </a:lnTo>
                <a:lnTo>
                  <a:pt x="2425680" y="2144453"/>
                </a:lnTo>
                <a:lnTo>
                  <a:pt x="2436004" y="2167592"/>
                </a:lnTo>
                <a:lnTo>
                  <a:pt x="2445972" y="2190375"/>
                </a:lnTo>
                <a:lnTo>
                  <a:pt x="2456651" y="2212802"/>
                </a:lnTo>
                <a:lnTo>
                  <a:pt x="2467331" y="2235585"/>
                </a:lnTo>
                <a:lnTo>
                  <a:pt x="2478722" y="2258012"/>
                </a:lnTo>
                <a:lnTo>
                  <a:pt x="2490470" y="2280439"/>
                </a:lnTo>
                <a:lnTo>
                  <a:pt x="2501861" y="2302866"/>
                </a:lnTo>
                <a:lnTo>
                  <a:pt x="2513965" y="2324937"/>
                </a:lnTo>
                <a:lnTo>
                  <a:pt x="2526780" y="2346652"/>
                </a:lnTo>
                <a:lnTo>
                  <a:pt x="2539240" y="2368367"/>
                </a:lnTo>
                <a:lnTo>
                  <a:pt x="2552055" y="2390438"/>
                </a:lnTo>
                <a:lnTo>
                  <a:pt x="2565226" y="2411797"/>
                </a:lnTo>
                <a:lnTo>
                  <a:pt x="2579110" y="2433156"/>
                </a:lnTo>
                <a:lnTo>
                  <a:pt x="2592993" y="2454516"/>
                </a:lnTo>
                <a:lnTo>
                  <a:pt x="2606521" y="2475875"/>
                </a:lnTo>
                <a:lnTo>
                  <a:pt x="2621116" y="2496878"/>
                </a:lnTo>
                <a:lnTo>
                  <a:pt x="2635711" y="2517525"/>
                </a:lnTo>
                <a:lnTo>
                  <a:pt x="2650663" y="2538172"/>
                </a:lnTo>
                <a:lnTo>
                  <a:pt x="2665970" y="2558819"/>
                </a:lnTo>
                <a:lnTo>
                  <a:pt x="2681278" y="2579466"/>
                </a:lnTo>
                <a:lnTo>
                  <a:pt x="2697297" y="2599402"/>
                </a:lnTo>
                <a:lnTo>
                  <a:pt x="2712960" y="2619692"/>
                </a:lnTo>
                <a:lnTo>
                  <a:pt x="2728979" y="2639272"/>
                </a:lnTo>
                <a:lnTo>
                  <a:pt x="2745711" y="2659207"/>
                </a:lnTo>
                <a:lnTo>
                  <a:pt x="2762442" y="2678430"/>
                </a:lnTo>
                <a:lnTo>
                  <a:pt x="2779529" y="2698009"/>
                </a:lnTo>
                <a:lnTo>
                  <a:pt x="2796617" y="2717588"/>
                </a:lnTo>
                <a:lnTo>
                  <a:pt x="2814416" y="2736456"/>
                </a:lnTo>
                <a:lnTo>
                  <a:pt x="2832215" y="2755323"/>
                </a:lnTo>
                <a:lnTo>
                  <a:pt x="2850014" y="2773834"/>
                </a:lnTo>
                <a:lnTo>
                  <a:pt x="2869237" y="2793057"/>
                </a:lnTo>
                <a:lnTo>
                  <a:pt x="2888817" y="2811924"/>
                </a:lnTo>
                <a:lnTo>
                  <a:pt x="2908040" y="2830791"/>
                </a:lnTo>
                <a:lnTo>
                  <a:pt x="2927975" y="2849303"/>
                </a:lnTo>
                <a:lnTo>
                  <a:pt x="2947910" y="2867458"/>
                </a:lnTo>
                <a:lnTo>
                  <a:pt x="2968557" y="2885613"/>
                </a:lnTo>
                <a:lnTo>
                  <a:pt x="2988848" y="2903768"/>
                </a:lnTo>
                <a:lnTo>
                  <a:pt x="3010207" y="2921568"/>
                </a:lnTo>
                <a:lnTo>
                  <a:pt x="3031211" y="2939011"/>
                </a:lnTo>
                <a:lnTo>
                  <a:pt x="3052926" y="2956454"/>
                </a:lnTo>
                <a:lnTo>
                  <a:pt x="3074285" y="2973897"/>
                </a:lnTo>
                <a:lnTo>
                  <a:pt x="3096356" y="2990985"/>
                </a:lnTo>
                <a:lnTo>
                  <a:pt x="3118783" y="3007716"/>
                </a:lnTo>
                <a:lnTo>
                  <a:pt x="3140854" y="3024803"/>
                </a:lnTo>
                <a:lnTo>
                  <a:pt x="3163637" y="3041178"/>
                </a:lnTo>
                <a:lnTo>
                  <a:pt x="3186420" y="3057910"/>
                </a:lnTo>
                <a:lnTo>
                  <a:pt x="3209559" y="3073929"/>
                </a:lnTo>
                <a:lnTo>
                  <a:pt x="3232698" y="3090304"/>
                </a:lnTo>
                <a:lnTo>
                  <a:pt x="3256193" y="3106324"/>
                </a:lnTo>
                <a:lnTo>
                  <a:pt x="3279688" y="3121987"/>
                </a:lnTo>
                <a:lnTo>
                  <a:pt x="3303539" y="3138006"/>
                </a:lnTo>
                <a:lnTo>
                  <a:pt x="3327746" y="3153670"/>
                </a:lnTo>
                <a:lnTo>
                  <a:pt x="3351597" y="3168977"/>
                </a:lnTo>
                <a:lnTo>
                  <a:pt x="3375804" y="3183928"/>
                </a:lnTo>
                <a:lnTo>
                  <a:pt x="3424930" y="3214187"/>
                </a:lnTo>
                <a:lnTo>
                  <a:pt x="3474768" y="3244090"/>
                </a:lnTo>
                <a:lnTo>
                  <a:pt x="3524961" y="3273637"/>
                </a:lnTo>
                <a:lnTo>
                  <a:pt x="3575867" y="3302115"/>
                </a:lnTo>
                <a:lnTo>
                  <a:pt x="3628197" y="3331306"/>
                </a:lnTo>
                <a:lnTo>
                  <a:pt x="3680883" y="3360141"/>
                </a:lnTo>
                <a:lnTo>
                  <a:pt x="3733925" y="3388264"/>
                </a:lnTo>
                <a:lnTo>
                  <a:pt x="3787678" y="3416030"/>
                </a:lnTo>
                <a:lnTo>
                  <a:pt x="3841432" y="3443441"/>
                </a:lnTo>
                <a:lnTo>
                  <a:pt x="3895542" y="3470496"/>
                </a:lnTo>
                <a:lnTo>
                  <a:pt x="3949651" y="3497195"/>
                </a:lnTo>
                <a:lnTo>
                  <a:pt x="4004829" y="3523538"/>
                </a:lnTo>
                <a:lnTo>
                  <a:pt x="4059295" y="3549525"/>
                </a:lnTo>
                <a:lnTo>
                  <a:pt x="4114472" y="3575512"/>
                </a:lnTo>
                <a:lnTo>
                  <a:pt x="4169650" y="3601143"/>
                </a:lnTo>
                <a:lnTo>
                  <a:pt x="4224828" y="3626773"/>
                </a:lnTo>
                <a:lnTo>
                  <a:pt x="4280005" y="3651692"/>
                </a:lnTo>
                <a:lnTo>
                  <a:pt x="4335539" y="3676967"/>
                </a:lnTo>
                <a:lnTo>
                  <a:pt x="4391429" y="3701886"/>
                </a:lnTo>
                <a:lnTo>
                  <a:pt x="4446962" y="3726805"/>
                </a:lnTo>
                <a:lnTo>
                  <a:pt x="4484697" y="3744604"/>
                </a:lnTo>
                <a:lnTo>
                  <a:pt x="4521719" y="3762760"/>
                </a:lnTo>
                <a:lnTo>
                  <a:pt x="4557673" y="3781627"/>
                </a:lnTo>
                <a:lnTo>
                  <a:pt x="4592560" y="3801206"/>
                </a:lnTo>
                <a:lnTo>
                  <a:pt x="4626735" y="3821497"/>
                </a:lnTo>
                <a:lnTo>
                  <a:pt x="4659841" y="3842144"/>
                </a:lnTo>
                <a:lnTo>
                  <a:pt x="4691880" y="3863859"/>
                </a:lnTo>
                <a:lnTo>
                  <a:pt x="4722850" y="3885930"/>
                </a:lnTo>
                <a:lnTo>
                  <a:pt x="4752397" y="3908357"/>
                </a:lnTo>
                <a:lnTo>
                  <a:pt x="4781588" y="3931852"/>
                </a:lnTo>
                <a:lnTo>
                  <a:pt x="4809355" y="3955347"/>
                </a:lnTo>
                <a:lnTo>
                  <a:pt x="4836054" y="3979554"/>
                </a:lnTo>
                <a:lnTo>
                  <a:pt x="4862040" y="4004473"/>
                </a:lnTo>
                <a:lnTo>
                  <a:pt x="4886603" y="4029748"/>
                </a:lnTo>
                <a:lnTo>
                  <a:pt x="4910098" y="4055379"/>
                </a:lnTo>
                <a:lnTo>
                  <a:pt x="4932881" y="4081722"/>
                </a:lnTo>
                <a:lnTo>
                  <a:pt x="4954241" y="4108421"/>
                </a:lnTo>
                <a:lnTo>
                  <a:pt x="4974532" y="4135476"/>
                </a:lnTo>
                <a:lnTo>
                  <a:pt x="4993755" y="4163243"/>
                </a:lnTo>
                <a:lnTo>
                  <a:pt x="5011910" y="4191009"/>
                </a:lnTo>
                <a:lnTo>
                  <a:pt x="5028997" y="4219488"/>
                </a:lnTo>
                <a:lnTo>
                  <a:pt x="5045017" y="4248323"/>
                </a:lnTo>
                <a:lnTo>
                  <a:pt x="5059612" y="4277514"/>
                </a:lnTo>
                <a:lnTo>
                  <a:pt x="5073495" y="4307061"/>
                </a:lnTo>
                <a:lnTo>
                  <a:pt x="5085955" y="4336963"/>
                </a:lnTo>
                <a:lnTo>
                  <a:pt x="5097346" y="4367222"/>
                </a:lnTo>
                <a:lnTo>
                  <a:pt x="5107670" y="4397481"/>
                </a:lnTo>
                <a:lnTo>
                  <a:pt x="5116570" y="4428095"/>
                </a:lnTo>
                <a:lnTo>
                  <a:pt x="5124757" y="4459422"/>
                </a:lnTo>
                <a:lnTo>
                  <a:pt x="5131521" y="4490749"/>
                </a:lnTo>
                <a:lnTo>
                  <a:pt x="5136861" y="4522431"/>
                </a:lnTo>
                <a:lnTo>
                  <a:pt x="5141844" y="4553758"/>
                </a:lnTo>
                <a:lnTo>
                  <a:pt x="5143624" y="4569777"/>
                </a:lnTo>
                <a:lnTo>
                  <a:pt x="5145048" y="4586153"/>
                </a:lnTo>
                <a:lnTo>
                  <a:pt x="5146116" y="4602172"/>
                </a:lnTo>
                <a:lnTo>
                  <a:pt x="5146828" y="4618547"/>
                </a:lnTo>
                <a:lnTo>
                  <a:pt x="5147184" y="4634567"/>
                </a:lnTo>
                <a:lnTo>
                  <a:pt x="5147540" y="4650942"/>
                </a:lnTo>
                <a:lnTo>
                  <a:pt x="5147540" y="4666961"/>
                </a:lnTo>
                <a:lnTo>
                  <a:pt x="5146828" y="4683337"/>
                </a:lnTo>
                <a:lnTo>
                  <a:pt x="5146116" y="4699712"/>
                </a:lnTo>
                <a:lnTo>
                  <a:pt x="5145404" y="4716087"/>
                </a:lnTo>
                <a:lnTo>
                  <a:pt x="5143980" y="4732106"/>
                </a:lnTo>
                <a:lnTo>
                  <a:pt x="5142200" y="4748482"/>
                </a:lnTo>
                <a:lnTo>
                  <a:pt x="5140421" y="4764501"/>
                </a:lnTo>
                <a:lnTo>
                  <a:pt x="5137929" y="4780876"/>
                </a:lnTo>
                <a:lnTo>
                  <a:pt x="5135437" y="4797252"/>
                </a:lnTo>
                <a:lnTo>
                  <a:pt x="5132589" y="4813271"/>
                </a:lnTo>
                <a:lnTo>
                  <a:pt x="5129385" y="4829646"/>
                </a:lnTo>
                <a:lnTo>
                  <a:pt x="5126181" y="4846022"/>
                </a:lnTo>
                <a:lnTo>
                  <a:pt x="5122265" y="4862041"/>
                </a:lnTo>
                <a:lnTo>
                  <a:pt x="5117994" y="4878416"/>
                </a:lnTo>
                <a:lnTo>
                  <a:pt x="5113722" y="4894791"/>
                </a:lnTo>
                <a:lnTo>
                  <a:pt x="5109094" y="4910811"/>
                </a:lnTo>
                <a:lnTo>
                  <a:pt x="5104466" y="4926830"/>
                </a:lnTo>
                <a:lnTo>
                  <a:pt x="5098770" y="4943205"/>
                </a:lnTo>
                <a:lnTo>
                  <a:pt x="5093431" y="4959225"/>
                </a:lnTo>
                <a:lnTo>
                  <a:pt x="5087735" y="4975244"/>
                </a:lnTo>
                <a:lnTo>
                  <a:pt x="5081683" y="4991263"/>
                </a:lnTo>
                <a:lnTo>
                  <a:pt x="5075275" y="5006927"/>
                </a:lnTo>
                <a:lnTo>
                  <a:pt x="5068512" y="5022946"/>
                </a:lnTo>
                <a:lnTo>
                  <a:pt x="5061748" y="5038609"/>
                </a:lnTo>
                <a:lnTo>
                  <a:pt x="5054628" y="5054629"/>
                </a:lnTo>
                <a:lnTo>
                  <a:pt x="5046797" y="5070292"/>
                </a:lnTo>
                <a:lnTo>
                  <a:pt x="5039321" y="5085955"/>
                </a:lnTo>
                <a:lnTo>
                  <a:pt x="5031133" y="5101619"/>
                </a:lnTo>
                <a:lnTo>
                  <a:pt x="5022946" y="5117282"/>
                </a:lnTo>
                <a:lnTo>
                  <a:pt x="5014046" y="5132589"/>
                </a:lnTo>
                <a:lnTo>
                  <a:pt x="5005146" y="5147897"/>
                </a:lnTo>
                <a:lnTo>
                  <a:pt x="4995891" y="5162848"/>
                </a:lnTo>
                <a:lnTo>
                  <a:pt x="4986279" y="5177799"/>
                </a:lnTo>
                <a:lnTo>
                  <a:pt x="4976312" y="5193107"/>
                </a:lnTo>
                <a:lnTo>
                  <a:pt x="4966344" y="5208058"/>
                </a:lnTo>
                <a:lnTo>
                  <a:pt x="4955664" y="5223009"/>
                </a:lnTo>
                <a:lnTo>
                  <a:pt x="4944629" y="5237605"/>
                </a:lnTo>
                <a:lnTo>
                  <a:pt x="4933593" y="5252556"/>
                </a:lnTo>
                <a:lnTo>
                  <a:pt x="4922202" y="5266796"/>
                </a:lnTo>
                <a:lnTo>
                  <a:pt x="4910098" y="5281035"/>
                </a:lnTo>
                <a:lnTo>
                  <a:pt x="4898351" y="5295630"/>
                </a:lnTo>
                <a:lnTo>
                  <a:pt x="4885891" y="5309870"/>
                </a:lnTo>
                <a:lnTo>
                  <a:pt x="4873076" y="5324109"/>
                </a:lnTo>
                <a:lnTo>
                  <a:pt x="4860261" y="5338349"/>
                </a:lnTo>
                <a:lnTo>
                  <a:pt x="4846733" y="5351876"/>
                </a:lnTo>
                <a:lnTo>
                  <a:pt x="4833206" y="5365759"/>
                </a:lnTo>
                <a:lnTo>
                  <a:pt x="4819322" y="5379643"/>
                </a:lnTo>
                <a:lnTo>
                  <a:pt x="4805083" y="5393170"/>
                </a:lnTo>
                <a:lnTo>
                  <a:pt x="4790843" y="5406342"/>
                </a:lnTo>
                <a:lnTo>
                  <a:pt x="4775892" y="5419869"/>
                </a:lnTo>
                <a:lnTo>
                  <a:pt x="4760941" y="5433041"/>
                </a:lnTo>
                <a:lnTo>
                  <a:pt x="4745277" y="5446212"/>
                </a:lnTo>
                <a:lnTo>
                  <a:pt x="4729614" y="5459383"/>
                </a:lnTo>
                <a:lnTo>
                  <a:pt x="4713595" y="5471843"/>
                </a:lnTo>
                <a:lnTo>
                  <a:pt x="4697219" y="5484658"/>
                </a:lnTo>
                <a:lnTo>
                  <a:pt x="4680844" y="5497474"/>
                </a:lnTo>
                <a:lnTo>
                  <a:pt x="4664113" y="5509577"/>
                </a:lnTo>
                <a:lnTo>
                  <a:pt x="4646670" y="5522037"/>
                </a:lnTo>
                <a:lnTo>
                  <a:pt x="4628870" y="5533784"/>
                </a:lnTo>
                <a:lnTo>
                  <a:pt x="4610715" y="5545176"/>
                </a:lnTo>
                <a:lnTo>
                  <a:pt x="4592204" y="5556211"/>
                </a:lnTo>
                <a:lnTo>
                  <a:pt x="4573693" y="5567603"/>
                </a:lnTo>
                <a:lnTo>
                  <a:pt x="4554826" y="5578282"/>
                </a:lnTo>
                <a:lnTo>
                  <a:pt x="4535958" y="5588962"/>
                </a:lnTo>
                <a:lnTo>
                  <a:pt x="4517091" y="5599285"/>
                </a:lnTo>
                <a:lnTo>
                  <a:pt x="4497868" y="5609253"/>
                </a:lnTo>
                <a:lnTo>
                  <a:pt x="4478289" y="5619577"/>
                </a:lnTo>
                <a:lnTo>
                  <a:pt x="4458710" y="5629188"/>
                </a:lnTo>
                <a:lnTo>
                  <a:pt x="4438419" y="5638800"/>
                </a:lnTo>
                <a:lnTo>
                  <a:pt x="4418483" y="5647699"/>
                </a:lnTo>
                <a:lnTo>
                  <a:pt x="4398548" y="5656955"/>
                </a:lnTo>
                <a:lnTo>
                  <a:pt x="4377901" y="5665499"/>
                </a:lnTo>
                <a:lnTo>
                  <a:pt x="4357610" y="5674398"/>
                </a:lnTo>
                <a:lnTo>
                  <a:pt x="4336963" y="5682586"/>
                </a:lnTo>
                <a:lnTo>
                  <a:pt x="4315604" y="5690774"/>
                </a:lnTo>
                <a:lnTo>
                  <a:pt x="4294957" y="5698605"/>
                </a:lnTo>
                <a:lnTo>
                  <a:pt x="4273598" y="5706081"/>
                </a:lnTo>
                <a:lnTo>
                  <a:pt x="4252239" y="5713557"/>
                </a:lnTo>
                <a:lnTo>
                  <a:pt x="4230523" y="5720676"/>
                </a:lnTo>
                <a:lnTo>
                  <a:pt x="4208808" y="5727440"/>
                </a:lnTo>
                <a:lnTo>
                  <a:pt x="4187093" y="5733848"/>
                </a:lnTo>
                <a:lnTo>
                  <a:pt x="4165378" y="5740255"/>
                </a:lnTo>
                <a:lnTo>
                  <a:pt x="4142595" y="5746307"/>
                </a:lnTo>
                <a:lnTo>
                  <a:pt x="4120524" y="5752003"/>
                </a:lnTo>
                <a:lnTo>
                  <a:pt x="4098097" y="5757699"/>
                </a:lnTo>
                <a:lnTo>
                  <a:pt x="4075670" y="5763038"/>
                </a:lnTo>
                <a:lnTo>
                  <a:pt x="4052531" y="5767666"/>
                </a:lnTo>
                <a:lnTo>
                  <a:pt x="4029748" y="5772650"/>
                </a:lnTo>
                <a:lnTo>
                  <a:pt x="4006609" y="5776922"/>
                </a:lnTo>
                <a:lnTo>
                  <a:pt x="3983470" y="5781194"/>
                </a:lnTo>
                <a:lnTo>
                  <a:pt x="3959975" y="5785110"/>
                </a:lnTo>
                <a:lnTo>
                  <a:pt x="3936124" y="5788669"/>
                </a:lnTo>
                <a:lnTo>
                  <a:pt x="3911917" y="5792229"/>
                </a:lnTo>
                <a:lnTo>
                  <a:pt x="3888066" y="5795433"/>
                </a:lnTo>
                <a:lnTo>
                  <a:pt x="3863859" y="5798281"/>
                </a:lnTo>
                <a:lnTo>
                  <a:pt x="3839652" y="5800773"/>
                </a:lnTo>
                <a:lnTo>
                  <a:pt x="3815445" y="5803265"/>
                </a:lnTo>
                <a:lnTo>
                  <a:pt x="3790526" y="5805401"/>
                </a:lnTo>
                <a:lnTo>
                  <a:pt x="3766319" y="5807893"/>
                </a:lnTo>
                <a:lnTo>
                  <a:pt x="3741400" y="5809672"/>
                </a:lnTo>
                <a:lnTo>
                  <a:pt x="3716481" y="5811096"/>
                </a:lnTo>
                <a:lnTo>
                  <a:pt x="3691918" y="5812164"/>
                </a:lnTo>
                <a:lnTo>
                  <a:pt x="3666643" y="5813232"/>
                </a:lnTo>
                <a:lnTo>
                  <a:pt x="3641724" y="5813944"/>
                </a:lnTo>
                <a:lnTo>
                  <a:pt x="3616450" y="5814656"/>
                </a:lnTo>
                <a:lnTo>
                  <a:pt x="3591175" y="5815012"/>
                </a:lnTo>
                <a:lnTo>
                  <a:pt x="3565900" y="5815012"/>
                </a:lnTo>
                <a:lnTo>
                  <a:pt x="3540625" y="5815012"/>
                </a:lnTo>
                <a:lnTo>
                  <a:pt x="3514994" y="5814656"/>
                </a:lnTo>
                <a:lnTo>
                  <a:pt x="3489719" y="5813944"/>
                </a:lnTo>
                <a:lnTo>
                  <a:pt x="3464088" y="5813232"/>
                </a:lnTo>
                <a:lnTo>
                  <a:pt x="3438457" y="5812164"/>
                </a:lnTo>
                <a:lnTo>
                  <a:pt x="3413182" y="5810740"/>
                </a:lnTo>
                <a:lnTo>
                  <a:pt x="3387195" y="5809316"/>
                </a:lnTo>
                <a:lnTo>
                  <a:pt x="3361564" y="5807537"/>
                </a:lnTo>
                <a:lnTo>
                  <a:pt x="3335578" y="5805401"/>
                </a:lnTo>
                <a:lnTo>
                  <a:pt x="3309947" y="5803265"/>
                </a:lnTo>
                <a:lnTo>
                  <a:pt x="3283960" y="5800773"/>
                </a:lnTo>
                <a:lnTo>
                  <a:pt x="3258329" y="5798281"/>
                </a:lnTo>
                <a:lnTo>
                  <a:pt x="3232342" y="5795433"/>
                </a:lnTo>
                <a:lnTo>
                  <a:pt x="3206711" y="5792229"/>
                </a:lnTo>
                <a:lnTo>
                  <a:pt x="3180724" y="5788669"/>
                </a:lnTo>
                <a:lnTo>
                  <a:pt x="3128038" y="5781550"/>
                </a:lnTo>
                <a:lnTo>
                  <a:pt x="3075353" y="5773718"/>
                </a:lnTo>
                <a:lnTo>
                  <a:pt x="3022667" y="5764818"/>
                </a:lnTo>
                <a:lnTo>
                  <a:pt x="2969981" y="5755919"/>
                </a:lnTo>
                <a:lnTo>
                  <a:pt x="2917651" y="5745951"/>
                </a:lnTo>
                <a:lnTo>
                  <a:pt x="2865678" y="5735272"/>
                </a:lnTo>
                <a:lnTo>
                  <a:pt x="2813704" y="5724592"/>
                </a:lnTo>
                <a:lnTo>
                  <a:pt x="2761730" y="5712845"/>
                </a:lnTo>
                <a:lnTo>
                  <a:pt x="2710468" y="5700385"/>
                </a:lnTo>
                <a:lnTo>
                  <a:pt x="2659562" y="5687926"/>
                </a:lnTo>
                <a:lnTo>
                  <a:pt x="2609013" y="5674398"/>
                </a:lnTo>
                <a:lnTo>
                  <a:pt x="2558819" y="5660515"/>
                </a:lnTo>
                <a:lnTo>
                  <a:pt x="2508625" y="5645919"/>
                </a:lnTo>
                <a:lnTo>
                  <a:pt x="2459143" y="5630612"/>
                </a:lnTo>
                <a:lnTo>
                  <a:pt x="2410373" y="5614949"/>
                </a:lnTo>
                <a:lnTo>
                  <a:pt x="2361959" y="5599285"/>
                </a:lnTo>
                <a:lnTo>
                  <a:pt x="2314257" y="5582554"/>
                </a:lnTo>
                <a:lnTo>
                  <a:pt x="2266911" y="5565111"/>
                </a:lnTo>
                <a:lnTo>
                  <a:pt x="2220277" y="5547312"/>
                </a:lnTo>
                <a:lnTo>
                  <a:pt x="2174355" y="5529156"/>
                </a:lnTo>
                <a:lnTo>
                  <a:pt x="2129145" y="5509933"/>
                </a:lnTo>
                <a:lnTo>
                  <a:pt x="2084291" y="5490710"/>
                </a:lnTo>
                <a:lnTo>
                  <a:pt x="2040505" y="5470775"/>
                </a:lnTo>
                <a:lnTo>
                  <a:pt x="1997431" y="5450484"/>
                </a:lnTo>
                <a:lnTo>
                  <a:pt x="1955425" y="5429837"/>
                </a:lnTo>
                <a:lnTo>
                  <a:pt x="1914130" y="5408834"/>
                </a:lnTo>
                <a:lnTo>
                  <a:pt x="1873192" y="5386763"/>
                </a:lnTo>
                <a:lnTo>
                  <a:pt x="1833678" y="5364335"/>
                </a:lnTo>
                <a:lnTo>
                  <a:pt x="1795231" y="5341908"/>
                </a:lnTo>
                <a:lnTo>
                  <a:pt x="1757853" y="5318413"/>
                </a:lnTo>
                <a:lnTo>
                  <a:pt x="1721187" y="5294918"/>
                </a:lnTo>
                <a:lnTo>
                  <a:pt x="1685588" y="5271067"/>
                </a:lnTo>
                <a:lnTo>
                  <a:pt x="1660669" y="5253980"/>
                </a:lnTo>
                <a:lnTo>
                  <a:pt x="1636462" y="5236537"/>
                </a:lnTo>
                <a:lnTo>
                  <a:pt x="1611899" y="5219094"/>
                </a:lnTo>
                <a:lnTo>
                  <a:pt x="1587692" y="5201650"/>
                </a:lnTo>
                <a:lnTo>
                  <a:pt x="1563841" y="5183851"/>
                </a:lnTo>
                <a:lnTo>
                  <a:pt x="1539634" y="5166052"/>
                </a:lnTo>
                <a:lnTo>
                  <a:pt x="1515783" y="5148253"/>
                </a:lnTo>
                <a:lnTo>
                  <a:pt x="1492289" y="5130097"/>
                </a:lnTo>
                <a:lnTo>
                  <a:pt x="1468793" y="5111586"/>
                </a:lnTo>
                <a:lnTo>
                  <a:pt x="1445298" y="5093075"/>
                </a:lnTo>
                <a:lnTo>
                  <a:pt x="1421803" y="5074564"/>
                </a:lnTo>
                <a:lnTo>
                  <a:pt x="1399020" y="5056053"/>
                </a:lnTo>
                <a:lnTo>
                  <a:pt x="1376237" y="5037185"/>
                </a:lnTo>
                <a:lnTo>
                  <a:pt x="1353454" y="5018318"/>
                </a:lnTo>
                <a:lnTo>
                  <a:pt x="1330671" y="4999451"/>
                </a:lnTo>
                <a:lnTo>
                  <a:pt x="1308244" y="4980228"/>
                </a:lnTo>
                <a:lnTo>
                  <a:pt x="1286173" y="4961005"/>
                </a:lnTo>
                <a:lnTo>
                  <a:pt x="1263746" y="4941781"/>
                </a:lnTo>
                <a:lnTo>
                  <a:pt x="1241675" y="4922202"/>
                </a:lnTo>
                <a:lnTo>
                  <a:pt x="1219960" y="4902267"/>
                </a:lnTo>
                <a:lnTo>
                  <a:pt x="1198245" y="4882332"/>
                </a:lnTo>
                <a:lnTo>
                  <a:pt x="1176530" y="4862753"/>
                </a:lnTo>
                <a:lnTo>
                  <a:pt x="1155171" y="4842818"/>
                </a:lnTo>
                <a:lnTo>
                  <a:pt x="1133812" y="4822527"/>
                </a:lnTo>
                <a:lnTo>
                  <a:pt x="1112809" y="4802235"/>
                </a:lnTo>
                <a:lnTo>
                  <a:pt x="1092162" y="4781588"/>
                </a:lnTo>
                <a:lnTo>
                  <a:pt x="1071158" y="4761297"/>
                </a:lnTo>
                <a:lnTo>
                  <a:pt x="1050511" y="4740650"/>
                </a:lnTo>
                <a:lnTo>
                  <a:pt x="1030220" y="4720003"/>
                </a:lnTo>
                <a:lnTo>
                  <a:pt x="1009929" y="4699000"/>
                </a:lnTo>
                <a:lnTo>
                  <a:pt x="989994" y="4678353"/>
                </a:lnTo>
                <a:lnTo>
                  <a:pt x="970059" y="4656638"/>
                </a:lnTo>
                <a:lnTo>
                  <a:pt x="950124" y="4635991"/>
                </a:lnTo>
                <a:lnTo>
                  <a:pt x="930900" y="4614987"/>
                </a:lnTo>
                <a:lnTo>
                  <a:pt x="912033" y="4593984"/>
                </a:lnTo>
                <a:lnTo>
                  <a:pt x="893166" y="4572269"/>
                </a:lnTo>
                <a:lnTo>
                  <a:pt x="874299" y="4550910"/>
                </a:lnTo>
                <a:lnTo>
                  <a:pt x="855788" y="4529551"/>
                </a:lnTo>
                <a:lnTo>
                  <a:pt x="837632" y="4507836"/>
                </a:lnTo>
                <a:lnTo>
                  <a:pt x="819477" y="4485765"/>
                </a:lnTo>
                <a:lnTo>
                  <a:pt x="801678" y="4463694"/>
                </a:lnTo>
                <a:lnTo>
                  <a:pt x="783879" y="4441979"/>
                </a:lnTo>
                <a:lnTo>
                  <a:pt x="766079" y="4419552"/>
                </a:lnTo>
                <a:lnTo>
                  <a:pt x="748992" y="4397125"/>
                </a:lnTo>
                <a:lnTo>
                  <a:pt x="731549" y="4374698"/>
                </a:lnTo>
                <a:lnTo>
                  <a:pt x="714818" y="4352271"/>
                </a:lnTo>
                <a:lnTo>
                  <a:pt x="697730" y="4329132"/>
                </a:lnTo>
                <a:lnTo>
                  <a:pt x="681355" y="4306349"/>
                </a:lnTo>
                <a:lnTo>
                  <a:pt x="664980" y="4283566"/>
                </a:lnTo>
                <a:lnTo>
                  <a:pt x="648604" y="4260071"/>
                </a:lnTo>
                <a:lnTo>
                  <a:pt x="632585" y="4236932"/>
                </a:lnTo>
                <a:lnTo>
                  <a:pt x="616922" y="4213793"/>
                </a:lnTo>
                <a:lnTo>
                  <a:pt x="601258" y="4189941"/>
                </a:lnTo>
                <a:lnTo>
                  <a:pt x="586307" y="4166446"/>
                </a:lnTo>
                <a:lnTo>
                  <a:pt x="571356" y="4142951"/>
                </a:lnTo>
                <a:lnTo>
                  <a:pt x="556404" y="4118744"/>
                </a:lnTo>
                <a:lnTo>
                  <a:pt x="541453" y="4094893"/>
                </a:lnTo>
                <a:lnTo>
                  <a:pt x="527214" y="4071043"/>
                </a:lnTo>
                <a:lnTo>
                  <a:pt x="512974" y="4046480"/>
                </a:lnTo>
                <a:lnTo>
                  <a:pt x="499091" y="4022629"/>
                </a:lnTo>
                <a:lnTo>
                  <a:pt x="485563" y="3998066"/>
                </a:lnTo>
                <a:lnTo>
                  <a:pt x="471680" y="3973503"/>
                </a:lnTo>
                <a:lnTo>
                  <a:pt x="458508" y="3948584"/>
                </a:lnTo>
                <a:lnTo>
                  <a:pt x="445693" y="3924021"/>
                </a:lnTo>
                <a:lnTo>
                  <a:pt x="432878" y="3899814"/>
                </a:lnTo>
                <a:lnTo>
                  <a:pt x="420062" y="3874539"/>
                </a:lnTo>
                <a:lnTo>
                  <a:pt x="407603" y="3849976"/>
                </a:lnTo>
                <a:lnTo>
                  <a:pt x="395499" y="3824701"/>
                </a:lnTo>
                <a:lnTo>
                  <a:pt x="383396" y="3799782"/>
                </a:lnTo>
                <a:lnTo>
                  <a:pt x="371292" y="3774507"/>
                </a:lnTo>
                <a:lnTo>
                  <a:pt x="359901" y="3749232"/>
                </a:lnTo>
                <a:lnTo>
                  <a:pt x="348153" y="3724313"/>
                </a:lnTo>
                <a:lnTo>
                  <a:pt x="336762" y="3698682"/>
                </a:lnTo>
                <a:lnTo>
                  <a:pt x="326082" y="3673051"/>
                </a:lnTo>
                <a:lnTo>
                  <a:pt x="314691" y="3647421"/>
                </a:lnTo>
                <a:lnTo>
                  <a:pt x="304011" y="3621790"/>
                </a:lnTo>
                <a:lnTo>
                  <a:pt x="293332" y="3595803"/>
                </a:lnTo>
                <a:lnTo>
                  <a:pt x="283008" y="3570172"/>
                </a:lnTo>
                <a:lnTo>
                  <a:pt x="273041" y="3544185"/>
                </a:lnTo>
                <a:lnTo>
                  <a:pt x="262717" y="3518198"/>
                </a:lnTo>
                <a:lnTo>
                  <a:pt x="252749" y="3491855"/>
                </a:lnTo>
                <a:lnTo>
                  <a:pt x="243138" y="3465868"/>
                </a:lnTo>
                <a:lnTo>
                  <a:pt x="233526" y="3439525"/>
                </a:lnTo>
                <a:lnTo>
                  <a:pt x="224627" y="3413183"/>
                </a:lnTo>
                <a:lnTo>
                  <a:pt x="215371" y="3386484"/>
                </a:lnTo>
                <a:lnTo>
                  <a:pt x="206827" y="3360141"/>
                </a:lnTo>
                <a:lnTo>
                  <a:pt x="197928" y="3333442"/>
                </a:lnTo>
                <a:lnTo>
                  <a:pt x="189740" y="3307099"/>
                </a:lnTo>
                <a:lnTo>
                  <a:pt x="181196" y="3280044"/>
                </a:lnTo>
                <a:lnTo>
                  <a:pt x="173365" y="3252989"/>
                </a:lnTo>
                <a:lnTo>
                  <a:pt x="165533" y="3226291"/>
                </a:lnTo>
                <a:lnTo>
                  <a:pt x="158057" y="3199236"/>
                </a:lnTo>
                <a:lnTo>
                  <a:pt x="150582" y="3172537"/>
                </a:lnTo>
                <a:lnTo>
                  <a:pt x="143462" y="3145126"/>
                </a:lnTo>
                <a:lnTo>
                  <a:pt x="136698" y="3118071"/>
                </a:lnTo>
                <a:lnTo>
                  <a:pt x="129579" y="3090660"/>
                </a:lnTo>
                <a:lnTo>
                  <a:pt x="116763" y="3035839"/>
                </a:lnTo>
                <a:lnTo>
                  <a:pt x="104304" y="2980661"/>
                </a:lnTo>
                <a:lnTo>
                  <a:pt x="92556" y="2925483"/>
                </a:lnTo>
                <a:lnTo>
                  <a:pt x="81521" y="2869594"/>
                </a:lnTo>
                <a:lnTo>
                  <a:pt x="71197" y="2814060"/>
                </a:lnTo>
                <a:lnTo>
                  <a:pt x="61586" y="2758170"/>
                </a:lnTo>
                <a:lnTo>
                  <a:pt x="52330" y="2702281"/>
                </a:lnTo>
                <a:lnTo>
                  <a:pt x="44142" y="2645679"/>
                </a:lnTo>
                <a:lnTo>
                  <a:pt x="35955" y="2589434"/>
                </a:lnTo>
                <a:lnTo>
                  <a:pt x="29191" y="2532832"/>
                </a:lnTo>
                <a:lnTo>
                  <a:pt x="25631" y="2504354"/>
                </a:lnTo>
                <a:lnTo>
                  <a:pt x="22427" y="2476231"/>
                </a:lnTo>
                <a:lnTo>
                  <a:pt x="19579" y="2447396"/>
                </a:lnTo>
                <a:lnTo>
                  <a:pt x="17087" y="2418917"/>
                </a:lnTo>
                <a:lnTo>
                  <a:pt x="14595" y="2390438"/>
                </a:lnTo>
                <a:lnTo>
                  <a:pt x="12104" y="2361959"/>
                </a:lnTo>
                <a:lnTo>
                  <a:pt x="9968" y="2333125"/>
                </a:lnTo>
                <a:lnTo>
                  <a:pt x="7832" y="2304646"/>
                </a:lnTo>
                <a:lnTo>
                  <a:pt x="6052" y="2275811"/>
                </a:lnTo>
                <a:lnTo>
                  <a:pt x="4628" y="2246977"/>
                </a:lnTo>
                <a:lnTo>
                  <a:pt x="3204" y="2218142"/>
                </a:lnTo>
                <a:lnTo>
                  <a:pt x="1780" y="2189307"/>
                </a:lnTo>
                <a:lnTo>
                  <a:pt x="712" y="2148724"/>
                </a:lnTo>
                <a:lnTo>
                  <a:pt x="0" y="2107786"/>
                </a:lnTo>
                <a:lnTo>
                  <a:pt x="0" y="2066136"/>
                </a:lnTo>
                <a:lnTo>
                  <a:pt x="712" y="2024486"/>
                </a:lnTo>
                <a:lnTo>
                  <a:pt x="2136" y="1982124"/>
                </a:lnTo>
                <a:lnTo>
                  <a:pt x="4272" y="1939405"/>
                </a:lnTo>
                <a:lnTo>
                  <a:pt x="6764" y="1895975"/>
                </a:lnTo>
                <a:lnTo>
                  <a:pt x="10680" y="1852901"/>
                </a:lnTo>
                <a:lnTo>
                  <a:pt x="14595" y="1809115"/>
                </a:lnTo>
                <a:lnTo>
                  <a:pt x="19223" y="1765329"/>
                </a:lnTo>
                <a:lnTo>
                  <a:pt x="24207" y="1720831"/>
                </a:lnTo>
                <a:lnTo>
                  <a:pt x="30615" y="1676689"/>
                </a:lnTo>
                <a:lnTo>
                  <a:pt x="37023" y="1632191"/>
                </a:lnTo>
                <a:lnTo>
                  <a:pt x="44498" y="1587337"/>
                </a:lnTo>
                <a:lnTo>
                  <a:pt x="52330" y="1542838"/>
                </a:lnTo>
                <a:lnTo>
                  <a:pt x="60874" y="1497628"/>
                </a:lnTo>
                <a:lnTo>
                  <a:pt x="70129" y="1453130"/>
                </a:lnTo>
                <a:lnTo>
                  <a:pt x="80097" y="1408276"/>
                </a:lnTo>
                <a:lnTo>
                  <a:pt x="90776" y="1363422"/>
                </a:lnTo>
                <a:lnTo>
                  <a:pt x="101812" y="1318568"/>
                </a:lnTo>
                <a:lnTo>
                  <a:pt x="113915" y="1273714"/>
                </a:lnTo>
                <a:lnTo>
                  <a:pt x="126019" y="1229572"/>
                </a:lnTo>
                <a:lnTo>
                  <a:pt x="139190" y="1184718"/>
                </a:lnTo>
                <a:lnTo>
                  <a:pt x="153074" y="1140932"/>
                </a:lnTo>
                <a:lnTo>
                  <a:pt x="167669" y="1096789"/>
                </a:lnTo>
                <a:lnTo>
                  <a:pt x="182264" y="1053003"/>
                </a:lnTo>
                <a:lnTo>
                  <a:pt x="197928" y="1009573"/>
                </a:lnTo>
                <a:lnTo>
                  <a:pt x="214303" y="966499"/>
                </a:lnTo>
                <a:lnTo>
                  <a:pt x="231390" y="923425"/>
                </a:lnTo>
                <a:lnTo>
                  <a:pt x="248834" y="881063"/>
                </a:lnTo>
                <a:lnTo>
                  <a:pt x="266989" y="839056"/>
                </a:lnTo>
                <a:lnTo>
                  <a:pt x="285856" y="797406"/>
                </a:lnTo>
                <a:lnTo>
                  <a:pt x="295468" y="777827"/>
                </a:lnTo>
                <a:lnTo>
                  <a:pt x="304723" y="758248"/>
                </a:lnTo>
                <a:lnTo>
                  <a:pt x="314691" y="739025"/>
                </a:lnTo>
                <a:lnTo>
                  <a:pt x="324658" y="719801"/>
                </a:lnTo>
                <a:lnTo>
                  <a:pt x="334626" y="700934"/>
                </a:lnTo>
                <a:lnTo>
                  <a:pt x="344949" y="682067"/>
                </a:lnTo>
                <a:lnTo>
                  <a:pt x="355273" y="663912"/>
                </a:lnTo>
                <a:lnTo>
                  <a:pt x="366309" y="645401"/>
                </a:lnTo>
                <a:lnTo>
                  <a:pt x="377344" y="627245"/>
                </a:lnTo>
                <a:lnTo>
                  <a:pt x="388024" y="609446"/>
                </a:lnTo>
                <a:lnTo>
                  <a:pt x="399415" y="591647"/>
                </a:lnTo>
                <a:lnTo>
                  <a:pt x="411163" y="574204"/>
                </a:lnTo>
                <a:lnTo>
                  <a:pt x="422554" y="557116"/>
                </a:lnTo>
                <a:lnTo>
                  <a:pt x="434302" y="540029"/>
                </a:lnTo>
                <a:lnTo>
                  <a:pt x="446405" y="523298"/>
                </a:lnTo>
                <a:lnTo>
                  <a:pt x="458508" y="506567"/>
                </a:lnTo>
                <a:lnTo>
                  <a:pt x="470612" y="490191"/>
                </a:lnTo>
                <a:lnTo>
                  <a:pt x="483427" y="473816"/>
                </a:lnTo>
                <a:lnTo>
                  <a:pt x="495531" y="457797"/>
                </a:lnTo>
                <a:lnTo>
                  <a:pt x="508346" y="442133"/>
                </a:lnTo>
                <a:lnTo>
                  <a:pt x="521162" y="426826"/>
                </a:lnTo>
                <a:lnTo>
                  <a:pt x="534333" y="411519"/>
                </a:lnTo>
                <a:lnTo>
                  <a:pt x="547149" y="396567"/>
                </a:lnTo>
                <a:lnTo>
                  <a:pt x="560320" y="381616"/>
                </a:lnTo>
                <a:lnTo>
                  <a:pt x="573848" y="367020"/>
                </a:lnTo>
                <a:lnTo>
                  <a:pt x="587019" y="352781"/>
                </a:lnTo>
                <a:lnTo>
                  <a:pt x="600546" y="338898"/>
                </a:lnTo>
                <a:lnTo>
                  <a:pt x="614074" y="325014"/>
                </a:lnTo>
                <a:lnTo>
                  <a:pt x="627957" y="311487"/>
                </a:lnTo>
                <a:lnTo>
                  <a:pt x="641841" y="297959"/>
                </a:lnTo>
                <a:lnTo>
                  <a:pt x="655724" y="284788"/>
                </a:lnTo>
                <a:lnTo>
                  <a:pt x="669252" y="272328"/>
                </a:lnTo>
                <a:lnTo>
                  <a:pt x="683135" y="259513"/>
                </a:lnTo>
                <a:lnTo>
                  <a:pt x="697018" y="247410"/>
                </a:lnTo>
                <a:lnTo>
                  <a:pt x="711258" y="236018"/>
                </a:lnTo>
                <a:lnTo>
                  <a:pt x="725853" y="224271"/>
                </a:lnTo>
                <a:lnTo>
                  <a:pt x="739736" y="212879"/>
                </a:lnTo>
                <a:lnTo>
                  <a:pt x="754332" y="202200"/>
                </a:lnTo>
                <a:lnTo>
                  <a:pt x="768927" y="191164"/>
                </a:lnTo>
                <a:lnTo>
                  <a:pt x="783879" y="180484"/>
                </a:lnTo>
                <a:lnTo>
                  <a:pt x="798830" y="170517"/>
                </a:lnTo>
                <a:lnTo>
                  <a:pt x="813781" y="160549"/>
                </a:lnTo>
                <a:lnTo>
                  <a:pt x="828377" y="151294"/>
                </a:lnTo>
                <a:lnTo>
                  <a:pt x="843684" y="141682"/>
                </a:lnTo>
                <a:lnTo>
                  <a:pt x="858992" y="132783"/>
                </a:lnTo>
                <a:lnTo>
                  <a:pt x="874655" y="123883"/>
                </a:lnTo>
                <a:lnTo>
                  <a:pt x="889962" y="115695"/>
                </a:lnTo>
                <a:lnTo>
                  <a:pt x="905625" y="107152"/>
                </a:lnTo>
                <a:lnTo>
                  <a:pt x="921289" y="99676"/>
                </a:lnTo>
                <a:lnTo>
                  <a:pt x="936952" y="91844"/>
                </a:lnTo>
                <a:lnTo>
                  <a:pt x="952971" y="84368"/>
                </a:lnTo>
                <a:lnTo>
                  <a:pt x="968635" y="77249"/>
                </a:lnTo>
                <a:lnTo>
                  <a:pt x="984298" y="70485"/>
                </a:lnTo>
                <a:lnTo>
                  <a:pt x="1000317" y="64077"/>
                </a:lnTo>
                <a:lnTo>
                  <a:pt x="1016693" y="57670"/>
                </a:lnTo>
                <a:lnTo>
                  <a:pt x="1032712" y="51974"/>
                </a:lnTo>
                <a:lnTo>
                  <a:pt x="1048731" y="46278"/>
                </a:lnTo>
                <a:lnTo>
                  <a:pt x="1065107" y="40938"/>
                </a:lnTo>
                <a:lnTo>
                  <a:pt x="1081482" y="35955"/>
                </a:lnTo>
                <a:lnTo>
                  <a:pt x="1097857" y="30971"/>
                </a:lnTo>
                <a:lnTo>
                  <a:pt x="1113877" y="26699"/>
                </a:lnTo>
                <a:lnTo>
                  <a:pt x="1130252" y="22071"/>
                </a:lnTo>
                <a:lnTo>
                  <a:pt x="1146983" y="18155"/>
                </a:lnTo>
                <a:lnTo>
                  <a:pt x="1163358" y="14595"/>
                </a:lnTo>
                <a:lnTo>
                  <a:pt x="1180090" y="11748"/>
                </a:lnTo>
                <a:lnTo>
                  <a:pt x="1196465" y="9612"/>
                </a:lnTo>
                <a:lnTo>
                  <a:pt x="1213196" y="7120"/>
                </a:lnTo>
                <a:lnTo>
                  <a:pt x="1229216" y="4984"/>
                </a:lnTo>
                <a:lnTo>
                  <a:pt x="1245591" y="3560"/>
                </a:lnTo>
                <a:lnTo>
                  <a:pt x="1261966" y="2492"/>
                </a:lnTo>
                <a:lnTo>
                  <a:pt x="1278342" y="1424"/>
                </a:lnTo>
                <a:lnTo>
                  <a:pt x="1294361" y="712"/>
                </a:lnTo>
                <a:lnTo>
                  <a:pt x="13107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2BAD09-30DA-44DF-A2C9-E175055A91E8}"/>
              </a:ext>
            </a:extLst>
          </p:cNvPr>
          <p:cNvSpPr/>
          <p:nvPr/>
        </p:nvSpPr>
        <p:spPr>
          <a:xfrm rot="5400000">
            <a:off x="10685466" y="3290499"/>
            <a:ext cx="2404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200" spc="3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50" charset="0"/>
              </a:rPr>
              <a:t>Creative Slide Here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329FDB-D79E-4068-A752-2E61966ED027}"/>
              </a:ext>
            </a:extLst>
          </p:cNvPr>
          <p:cNvSpPr/>
          <p:nvPr/>
        </p:nvSpPr>
        <p:spPr>
          <a:xfrm>
            <a:off x="853926" y="4314785"/>
            <a:ext cx="2694491" cy="51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wonderful serenity has taken possession right now.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598333-410E-435B-A93D-C6BFAF6194FB}"/>
              </a:ext>
            </a:extLst>
          </p:cNvPr>
          <p:cNvSpPr txBox="1"/>
          <p:nvPr/>
        </p:nvSpPr>
        <p:spPr>
          <a:xfrm>
            <a:off x="853927" y="3586362"/>
            <a:ext cx="1029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95%</a:t>
            </a:r>
            <a:endParaRPr lang="id-ID" sz="2400" b="1" dirty="0">
              <a:solidFill>
                <a:schemeClr val="accent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7143DE0-21FC-40FE-BF02-E131F6C0A68E}"/>
              </a:ext>
            </a:extLst>
          </p:cNvPr>
          <p:cNvSpPr/>
          <p:nvPr/>
        </p:nvSpPr>
        <p:spPr>
          <a:xfrm>
            <a:off x="853927" y="4003261"/>
            <a:ext cx="1333635" cy="30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Insert Text Here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19F4817-D5BB-428D-9380-DC60CCEC54E1}"/>
              </a:ext>
            </a:extLst>
          </p:cNvPr>
          <p:cNvSpPr/>
          <p:nvPr/>
        </p:nvSpPr>
        <p:spPr>
          <a:xfrm>
            <a:off x="3569888" y="4314785"/>
            <a:ext cx="2275136" cy="51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wonderful serenity has taken possession right now.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3BC8C4-D17F-4013-8E1F-12C46A0B64A6}"/>
              </a:ext>
            </a:extLst>
          </p:cNvPr>
          <p:cNvSpPr txBox="1"/>
          <p:nvPr/>
        </p:nvSpPr>
        <p:spPr>
          <a:xfrm>
            <a:off x="3569887" y="3586362"/>
            <a:ext cx="1029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80%</a:t>
            </a:r>
            <a:endParaRPr lang="id-ID" sz="2400" b="1" dirty="0">
              <a:solidFill>
                <a:schemeClr val="accent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CCB9CE-33FB-4735-84EE-A91E8F0F8009}"/>
              </a:ext>
            </a:extLst>
          </p:cNvPr>
          <p:cNvSpPr/>
          <p:nvPr/>
        </p:nvSpPr>
        <p:spPr>
          <a:xfrm>
            <a:off x="3569887" y="4003261"/>
            <a:ext cx="1333635" cy="30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Insert Text Here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FF0787-C7C8-42B2-9D75-CE270D2D6962}"/>
              </a:ext>
            </a:extLst>
          </p:cNvPr>
          <p:cNvSpPr/>
          <p:nvPr/>
        </p:nvSpPr>
        <p:spPr>
          <a:xfrm>
            <a:off x="853926" y="2607816"/>
            <a:ext cx="5242073" cy="736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 whole heart breakout here. whole heart. I am alone, and feel the charm of taken here. whole heart. I am in you.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01C178-6E93-4CA9-99F5-0DDAE0AD2F1F}"/>
              </a:ext>
            </a:extLst>
          </p:cNvPr>
          <p:cNvSpPr txBox="1"/>
          <p:nvPr/>
        </p:nvSpPr>
        <p:spPr>
          <a:xfrm>
            <a:off x="819950" y="851526"/>
            <a:ext cx="4013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ABOUT</a:t>
            </a:r>
            <a:endParaRPr lang="id-ID" sz="3600" dirty="0">
              <a:solidFill>
                <a:schemeClr val="tx2">
                  <a:lumMod val="50000"/>
                </a:schemeClr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  <a:p>
            <a:r>
              <a:rPr lang="en-US" sz="3600" dirty="0">
                <a:solidFill>
                  <a:schemeClr val="accent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CRANIUM HERE</a:t>
            </a:r>
            <a:endParaRPr lang="id-ID" sz="3600" dirty="0">
              <a:solidFill>
                <a:schemeClr val="accent1"/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7ECE037-8608-4611-9882-C7537F288469}"/>
              </a:ext>
            </a:extLst>
          </p:cNvPr>
          <p:cNvSpPr txBox="1"/>
          <p:nvPr/>
        </p:nvSpPr>
        <p:spPr>
          <a:xfrm>
            <a:off x="859152" y="2051855"/>
            <a:ext cx="359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spc="300" dirty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Modern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5466996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74ED7B-5FB6-46F6-B946-7A6D55658E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E0EF09B-AA92-4A39-8AFA-6FEC1A73C93F}"/>
              </a:ext>
            </a:extLst>
          </p:cNvPr>
          <p:cNvSpPr/>
          <p:nvPr/>
        </p:nvSpPr>
        <p:spPr>
          <a:xfrm rot="15300000" flipH="1">
            <a:off x="11262002" y="185687"/>
            <a:ext cx="784253" cy="903550"/>
          </a:xfrm>
          <a:custGeom>
            <a:avLst/>
            <a:gdLst>
              <a:gd name="connsiteX0" fmla="*/ 296307 w 5323222"/>
              <a:gd name="connsiteY0" fmla="*/ 4941206 h 6132967"/>
              <a:gd name="connsiteX1" fmla="*/ 302287 w 5323222"/>
              <a:gd name="connsiteY1" fmla="*/ 4962623 h 6132967"/>
              <a:gd name="connsiteX2" fmla="*/ 308375 w 5323222"/>
              <a:gd name="connsiteY2" fmla="*/ 4984327 h 6132967"/>
              <a:gd name="connsiteX3" fmla="*/ 314645 w 5323222"/>
              <a:gd name="connsiteY3" fmla="*/ 5005636 h 6132967"/>
              <a:gd name="connsiteX4" fmla="*/ 321310 w 5323222"/>
              <a:gd name="connsiteY4" fmla="*/ 5027127 h 6132967"/>
              <a:gd name="connsiteX5" fmla="*/ 327760 w 5323222"/>
              <a:gd name="connsiteY5" fmla="*/ 5048042 h 6132967"/>
              <a:gd name="connsiteX6" fmla="*/ 334607 w 5323222"/>
              <a:gd name="connsiteY6" fmla="*/ 5069136 h 6132967"/>
              <a:gd name="connsiteX7" fmla="*/ 341742 w 5323222"/>
              <a:gd name="connsiteY7" fmla="*/ 5090125 h 6132967"/>
              <a:gd name="connsiteX8" fmla="*/ 348770 w 5323222"/>
              <a:gd name="connsiteY8" fmla="*/ 5110824 h 6132967"/>
              <a:gd name="connsiteX9" fmla="*/ 356193 w 5323222"/>
              <a:gd name="connsiteY9" fmla="*/ 5131705 h 6132967"/>
              <a:gd name="connsiteX10" fmla="*/ 363798 w 5323222"/>
              <a:gd name="connsiteY10" fmla="*/ 5152191 h 6132967"/>
              <a:gd name="connsiteX11" fmla="*/ 371403 w 5323222"/>
              <a:gd name="connsiteY11" fmla="*/ 5172677 h 6132967"/>
              <a:gd name="connsiteX12" fmla="*/ 379297 w 5323222"/>
              <a:gd name="connsiteY12" fmla="*/ 5193055 h 6132967"/>
              <a:gd name="connsiteX13" fmla="*/ 387479 w 5323222"/>
              <a:gd name="connsiteY13" fmla="*/ 5213325 h 6132967"/>
              <a:gd name="connsiteX14" fmla="*/ 395554 w 5323222"/>
              <a:gd name="connsiteY14" fmla="*/ 5233308 h 6132967"/>
              <a:gd name="connsiteX15" fmla="*/ 404024 w 5323222"/>
              <a:gd name="connsiteY15" fmla="*/ 5253472 h 6132967"/>
              <a:gd name="connsiteX16" fmla="*/ 412280 w 5323222"/>
              <a:gd name="connsiteY16" fmla="*/ 5273060 h 6132967"/>
              <a:gd name="connsiteX17" fmla="*/ 420932 w 5323222"/>
              <a:gd name="connsiteY17" fmla="*/ 5292828 h 6132967"/>
              <a:gd name="connsiteX18" fmla="*/ 429872 w 5323222"/>
              <a:gd name="connsiteY18" fmla="*/ 5312489 h 6132967"/>
              <a:gd name="connsiteX19" fmla="*/ 439175 w 5323222"/>
              <a:gd name="connsiteY19" fmla="*/ 5331359 h 6132967"/>
              <a:gd name="connsiteX20" fmla="*/ 448404 w 5323222"/>
              <a:gd name="connsiteY20" fmla="*/ 5350914 h 6132967"/>
              <a:gd name="connsiteX21" fmla="*/ 457708 w 5323222"/>
              <a:gd name="connsiteY21" fmla="*/ 5369784 h 6132967"/>
              <a:gd name="connsiteX22" fmla="*/ 467011 w 5323222"/>
              <a:gd name="connsiteY22" fmla="*/ 5388654 h 6132967"/>
              <a:gd name="connsiteX23" fmla="*/ 476603 w 5323222"/>
              <a:gd name="connsiteY23" fmla="*/ 5407417 h 6132967"/>
              <a:gd name="connsiteX24" fmla="*/ 486376 w 5323222"/>
              <a:gd name="connsiteY24" fmla="*/ 5425784 h 6132967"/>
              <a:gd name="connsiteX25" fmla="*/ 496545 w 5323222"/>
              <a:gd name="connsiteY25" fmla="*/ 5444332 h 6132967"/>
              <a:gd name="connsiteX26" fmla="*/ 506607 w 5323222"/>
              <a:gd name="connsiteY26" fmla="*/ 5462593 h 6132967"/>
              <a:gd name="connsiteX27" fmla="*/ 516849 w 5323222"/>
              <a:gd name="connsiteY27" fmla="*/ 5480457 h 6132967"/>
              <a:gd name="connsiteX28" fmla="*/ 527274 w 5323222"/>
              <a:gd name="connsiteY28" fmla="*/ 5497926 h 6132967"/>
              <a:gd name="connsiteX29" fmla="*/ 537699 w 5323222"/>
              <a:gd name="connsiteY29" fmla="*/ 5515395 h 6132967"/>
              <a:gd name="connsiteX30" fmla="*/ 548594 w 5323222"/>
              <a:gd name="connsiteY30" fmla="*/ 5532362 h 6132967"/>
              <a:gd name="connsiteX31" fmla="*/ 559307 w 5323222"/>
              <a:gd name="connsiteY31" fmla="*/ 5549722 h 6132967"/>
              <a:gd name="connsiteX32" fmla="*/ 570382 w 5323222"/>
              <a:gd name="connsiteY32" fmla="*/ 5566293 h 6132967"/>
              <a:gd name="connsiteX33" fmla="*/ 581747 w 5323222"/>
              <a:gd name="connsiteY33" fmla="*/ 5582757 h 6132967"/>
              <a:gd name="connsiteX34" fmla="*/ 593004 w 5323222"/>
              <a:gd name="connsiteY34" fmla="*/ 5598932 h 6132967"/>
              <a:gd name="connsiteX35" fmla="*/ 604764 w 5323222"/>
              <a:gd name="connsiteY35" fmla="*/ 5615576 h 6132967"/>
              <a:gd name="connsiteX36" fmla="*/ 616491 w 5323222"/>
              <a:gd name="connsiteY36" fmla="*/ 5631249 h 6132967"/>
              <a:gd name="connsiteX37" fmla="*/ 628219 w 5323222"/>
              <a:gd name="connsiteY37" fmla="*/ 5646921 h 6132967"/>
              <a:gd name="connsiteX38" fmla="*/ 640234 w 5323222"/>
              <a:gd name="connsiteY38" fmla="*/ 5662485 h 6132967"/>
              <a:gd name="connsiteX39" fmla="*/ 652539 w 5323222"/>
              <a:gd name="connsiteY39" fmla="*/ 5677944 h 6132967"/>
              <a:gd name="connsiteX40" fmla="*/ 665025 w 5323222"/>
              <a:gd name="connsiteY40" fmla="*/ 5693007 h 6132967"/>
              <a:gd name="connsiteX41" fmla="*/ 677510 w 5323222"/>
              <a:gd name="connsiteY41" fmla="*/ 5708069 h 6132967"/>
              <a:gd name="connsiteX42" fmla="*/ 690070 w 5323222"/>
              <a:gd name="connsiteY42" fmla="*/ 5722447 h 6132967"/>
              <a:gd name="connsiteX43" fmla="*/ 703133 w 5323222"/>
              <a:gd name="connsiteY43" fmla="*/ 5737295 h 6132967"/>
              <a:gd name="connsiteX44" fmla="*/ 715982 w 5323222"/>
              <a:gd name="connsiteY44" fmla="*/ 5751565 h 6132967"/>
              <a:gd name="connsiteX45" fmla="*/ 729300 w 5323222"/>
              <a:gd name="connsiteY45" fmla="*/ 5765334 h 6132967"/>
              <a:gd name="connsiteX46" fmla="*/ 742437 w 5323222"/>
              <a:gd name="connsiteY46" fmla="*/ 5779497 h 6132967"/>
              <a:gd name="connsiteX47" fmla="*/ 755938 w 5323222"/>
              <a:gd name="connsiteY47" fmla="*/ 5792870 h 6132967"/>
              <a:gd name="connsiteX48" fmla="*/ 769149 w 5323222"/>
              <a:gd name="connsiteY48" fmla="*/ 5806351 h 6132967"/>
              <a:gd name="connsiteX49" fmla="*/ 783044 w 5323222"/>
              <a:gd name="connsiteY49" fmla="*/ 5819904 h 6132967"/>
              <a:gd name="connsiteX50" fmla="*/ 796726 w 5323222"/>
              <a:gd name="connsiteY50" fmla="*/ 5832881 h 6132967"/>
              <a:gd name="connsiteX51" fmla="*/ 810984 w 5323222"/>
              <a:gd name="connsiteY51" fmla="*/ 5845644 h 6132967"/>
              <a:gd name="connsiteX52" fmla="*/ 824847 w 5323222"/>
              <a:gd name="connsiteY52" fmla="*/ 5858224 h 6132967"/>
              <a:gd name="connsiteX53" fmla="*/ 838891 w 5323222"/>
              <a:gd name="connsiteY53" fmla="*/ 5870411 h 6132967"/>
              <a:gd name="connsiteX54" fmla="*/ 853224 w 5323222"/>
              <a:gd name="connsiteY54" fmla="*/ 5882490 h 6132967"/>
              <a:gd name="connsiteX55" fmla="*/ 867556 w 5323222"/>
              <a:gd name="connsiteY55" fmla="*/ 5894568 h 6132967"/>
              <a:gd name="connsiteX56" fmla="*/ 882359 w 5323222"/>
              <a:gd name="connsiteY56" fmla="*/ 5906144 h 6132967"/>
              <a:gd name="connsiteX57" fmla="*/ 896873 w 5323222"/>
              <a:gd name="connsiteY57" fmla="*/ 5917827 h 6132967"/>
              <a:gd name="connsiteX58" fmla="*/ 911569 w 5323222"/>
              <a:gd name="connsiteY58" fmla="*/ 5929114 h 6132967"/>
              <a:gd name="connsiteX59" fmla="*/ 926445 w 5323222"/>
              <a:gd name="connsiteY59" fmla="*/ 5940005 h 6132967"/>
              <a:gd name="connsiteX60" fmla="*/ 941793 w 5323222"/>
              <a:gd name="connsiteY60" fmla="*/ 5950394 h 6132967"/>
              <a:gd name="connsiteX61" fmla="*/ 956636 w 5323222"/>
              <a:gd name="connsiteY61" fmla="*/ 5960313 h 6132967"/>
              <a:gd name="connsiteX62" fmla="*/ 971950 w 5323222"/>
              <a:gd name="connsiteY62" fmla="*/ 5969729 h 6132967"/>
              <a:gd name="connsiteX63" fmla="*/ 987265 w 5323222"/>
              <a:gd name="connsiteY63" fmla="*/ 5979146 h 6132967"/>
              <a:gd name="connsiteX64" fmla="*/ 1002184 w 5323222"/>
              <a:gd name="connsiteY64" fmla="*/ 5988380 h 6132967"/>
              <a:gd name="connsiteX65" fmla="*/ 1017572 w 5323222"/>
              <a:gd name="connsiteY65" fmla="*/ 5997112 h 6132967"/>
              <a:gd name="connsiteX66" fmla="*/ 1032960 w 5323222"/>
              <a:gd name="connsiteY66" fmla="*/ 6005845 h 6132967"/>
              <a:gd name="connsiteX67" fmla="*/ 1048134 w 5323222"/>
              <a:gd name="connsiteY67" fmla="*/ 6013999 h 6132967"/>
              <a:gd name="connsiteX68" fmla="*/ 1063597 w 5323222"/>
              <a:gd name="connsiteY68" fmla="*/ 6022048 h 6132967"/>
              <a:gd name="connsiteX69" fmla="*/ 1078557 w 5323222"/>
              <a:gd name="connsiteY69" fmla="*/ 6029626 h 6132967"/>
              <a:gd name="connsiteX70" fmla="*/ 1093805 w 5323222"/>
              <a:gd name="connsiteY70" fmla="*/ 6037096 h 6132967"/>
              <a:gd name="connsiteX71" fmla="*/ 1109236 w 5323222"/>
              <a:gd name="connsiteY71" fmla="*/ 6044171 h 6132967"/>
              <a:gd name="connsiteX72" fmla="*/ 1124558 w 5323222"/>
              <a:gd name="connsiteY72" fmla="*/ 6050958 h 6132967"/>
              <a:gd name="connsiteX73" fmla="*/ 1139592 w 5323222"/>
              <a:gd name="connsiteY73" fmla="*/ 6057853 h 6132967"/>
              <a:gd name="connsiteX74" fmla="*/ 1154989 w 5323222"/>
              <a:gd name="connsiteY74" fmla="*/ 6063954 h 6132967"/>
              <a:gd name="connsiteX75" fmla="*/ 1170386 w 5323222"/>
              <a:gd name="connsiteY75" fmla="*/ 6070056 h 6132967"/>
              <a:gd name="connsiteX76" fmla="*/ 1185677 w 5323222"/>
              <a:gd name="connsiteY76" fmla="*/ 6075871 h 6132967"/>
              <a:gd name="connsiteX77" fmla="*/ 1201040 w 5323222"/>
              <a:gd name="connsiteY77" fmla="*/ 6081000 h 6132967"/>
              <a:gd name="connsiteX78" fmla="*/ 1216223 w 5323222"/>
              <a:gd name="connsiteY78" fmla="*/ 6086526 h 6132967"/>
              <a:gd name="connsiteX79" fmla="*/ 1231192 w 5323222"/>
              <a:gd name="connsiteY79" fmla="*/ 6091474 h 6132967"/>
              <a:gd name="connsiteX80" fmla="*/ 1246630 w 5323222"/>
              <a:gd name="connsiteY80" fmla="*/ 6095920 h 6132967"/>
              <a:gd name="connsiteX81" fmla="*/ 1261781 w 5323222"/>
              <a:gd name="connsiteY81" fmla="*/ 6100472 h 6132967"/>
              <a:gd name="connsiteX82" fmla="*/ 1277112 w 5323222"/>
              <a:gd name="connsiteY82" fmla="*/ 6104630 h 6132967"/>
              <a:gd name="connsiteX83" fmla="*/ 1292229 w 5323222"/>
              <a:gd name="connsiteY83" fmla="*/ 6108210 h 6132967"/>
              <a:gd name="connsiteX84" fmla="*/ 1307635 w 5323222"/>
              <a:gd name="connsiteY84" fmla="*/ 6111683 h 6132967"/>
              <a:gd name="connsiteX85" fmla="*/ 1322646 w 5323222"/>
              <a:gd name="connsiteY85" fmla="*/ 6114975 h 6132967"/>
              <a:gd name="connsiteX86" fmla="*/ 1337548 w 5323222"/>
              <a:gd name="connsiteY86" fmla="*/ 6117978 h 6132967"/>
              <a:gd name="connsiteX87" fmla="*/ 1352633 w 5323222"/>
              <a:gd name="connsiteY87" fmla="*/ 6120585 h 6132967"/>
              <a:gd name="connsiteX88" fmla="*/ 1367717 w 5323222"/>
              <a:gd name="connsiteY88" fmla="*/ 6123193 h 6132967"/>
              <a:gd name="connsiteX89" fmla="*/ 1382876 w 5323222"/>
              <a:gd name="connsiteY89" fmla="*/ 6125116 h 6132967"/>
              <a:gd name="connsiteX90" fmla="*/ 1398035 w 5323222"/>
              <a:gd name="connsiteY90" fmla="*/ 6127039 h 6132967"/>
              <a:gd name="connsiteX91" fmla="*/ 1412979 w 5323222"/>
              <a:gd name="connsiteY91" fmla="*/ 6128385 h 6132967"/>
              <a:gd name="connsiteX92" fmla="*/ 1428030 w 5323222"/>
              <a:gd name="connsiteY92" fmla="*/ 6130019 h 6132967"/>
              <a:gd name="connsiteX93" fmla="*/ 1443157 w 5323222"/>
              <a:gd name="connsiteY93" fmla="*/ 6130971 h 6132967"/>
              <a:gd name="connsiteX94" fmla="*/ 1457887 w 5323222"/>
              <a:gd name="connsiteY94" fmla="*/ 6131739 h 6132967"/>
              <a:gd name="connsiteX95" fmla="*/ 1472905 w 5323222"/>
              <a:gd name="connsiteY95" fmla="*/ 6132401 h 6132967"/>
              <a:gd name="connsiteX96" fmla="*/ 1487529 w 5323222"/>
              <a:gd name="connsiteY96" fmla="*/ 6132882 h 6132967"/>
              <a:gd name="connsiteX97" fmla="*/ 1502334 w 5323222"/>
              <a:gd name="connsiteY97" fmla="*/ 6132967 h 6132967"/>
              <a:gd name="connsiteX98" fmla="*/ 1517031 w 5323222"/>
              <a:gd name="connsiteY98" fmla="*/ 6132764 h 6132967"/>
              <a:gd name="connsiteX99" fmla="*/ 1531621 w 5323222"/>
              <a:gd name="connsiteY99" fmla="*/ 6132271 h 6132967"/>
              <a:gd name="connsiteX100" fmla="*/ 1546608 w 5323222"/>
              <a:gd name="connsiteY100" fmla="*/ 6131960 h 6132967"/>
              <a:gd name="connsiteX101" fmla="*/ 1560983 w 5323222"/>
              <a:gd name="connsiteY101" fmla="*/ 6130891 h 6132967"/>
              <a:gd name="connsiteX102" fmla="*/ 1575360 w 5323222"/>
              <a:gd name="connsiteY102" fmla="*/ 6129822 h 6132967"/>
              <a:gd name="connsiteX103" fmla="*/ 1589917 w 5323222"/>
              <a:gd name="connsiteY103" fmla="*/ 6128357 h 6132967"/>
              <a:gd name="connsiteX104" fmla="*/ 1604475 w 5323222"/>
              <a:gd name="connsiteY104" fmla="*/ 6126893 h 6132967"/>
              <a:gd name="connsiteX105" fmla="*/ 1618636 w 5323222"/>
              <a:gd name="connsiteY105" fmla="*/ 6125246 h 6132967"/>
              <a:gd name="connsiteX106" fmla="*/ 1632873 w 5323222"/>
              <a:gd name="connsiteY106" fmla="*/ 6122916 h 6132967"/>
              <a:gd name="connsiteX107" fmla="*/ 1647109 w 5323222"/>
              <a:gd name="connsiteY107" fmla="*/ 6120585 h 6132967"/>
              <a:gd name="connsiteX108" fmla="*/ 1660950 w 5323222"/>
              <a:gd name="connsiteY108" fmla="*/ 6118074 h 6132967"/>
              <a:gd name="connsiteX109" fmla="*/ 1674972 w 5323222"/>
              <a:gd name="connsiteY109" fmla="*/ 6115167 h 6132967"/>
              <a:gd name="connsiteX110" fmla="*/ 1688994 w 5323222"/>
              <a:gd name="connsiteY110" fmla="*/ 6112260 h 6132967"/>
              <a:gd name="connsiteX111" fmla="*/ 1702513 w 5323222"/>
              <a:gd name="connsiteY111" fmla="*/ 6108882 h 6132967"/>
              <a:gd name="connsiteX112" fmla="*/ 1716321 w 5323222"/>
              <a:gd name="connsiteY112" fmla="*/ 6105396 h 6132967"/>
              <a:gd name="connsiteX113" fmla="*/ 1729733 w 5323222"/>
              <a:gd name="connsiteY113" fmla="*/ 6101731 h 6132967"/>
              <a:gd name="connsiteX114" fmla="*/ 1743219 w 5323222"/>
              <a:gd name="connsiteY114" fmla="*/ 6097381 h 6132967"/>
              <a:gd name="connsiteX115" fmla="*/ 1756705 w 5323222"/>
              <a:gd name="connsiteY115" fmla="*/ 6093031 h 6132967"/>
              <a:gd name="connsiteX116" fmla="*/ 1770192 w 5323222"/>
              <a:gd name="connsiteY116" fmla="*/ 6088681 h 6132967"/>
              <a:gd name="connsiteX117" fmla="*/ 1783176 w 5323222"/>
              <a:gd name="connsiteY117" fmla="*/ 6083861 h 6132967"/>
              <a:gd name="connsiteX118" fmla="*/ 1796341 w 5323222"/>
              <a:gd name="connsiteY118" fmla="*/ 6078645 h 6132967"/>
              <a:gd name="connsiteX119" fmla="*/ 1809218 w 5323222"/>
              <a:gd name="connsiteY119" fmla="*/ 6073536 h 6132967"/>
              <a:gd name="connsiteX120" fmla="*/ 1822275 w 5323222"/>
              <a:gd name="connsiteY120" fmla="*/ 6068032 h 6132967"/>
              <a:gd name="connsiteX121" fmla="*/ 1834938 w 5323222"/>
              <a:gd name="connsiteY121" fmla="*/ 6062347 h 6132967"/>
              <a:gd name="connsiteX122" fmla="*/ 1847782 w 5323222"/>
              <a:gd name="connsiteY122" fmla="*/ 6056265 h 6132967"/>
              <a:gd name="connsiteX123" fmla="*/ 1860230 w 5323222"/>
              <a:gd name="connsiteY123" fmla="*/ 6050002 h 6132967"/>
              <a:gd name="connsiteX124" fmla="*/ 1884121 w 5323222"/>
              <a:gd name="connsiteY124" fmla="*/ 6036538 h 6132967"/>
              <a:gd name="connsiteX125" fmla="*/ 1908192 w 5323222"/>
              <a:gd name="connsiteY125" fmla="*/ 6022678 h 6132967"/>
              <a:gd name="connsiteX126" fmla="*/ 1931548 w 5323222"/>
              <a:gd name="connsiteY126" fmla="*/ 6007769 h 6132967"/>
              <a:gd name="connsiteX127" fmla="*/ 1954475 w 5323222"/>
              <a:gd name="connsiteY127" fmla="*/ 5991707 h 6132967"/>
              <a:gd name="connsiteX128" fmla="*/ 1976610 w 5323222"/>
              <a:gd name="connsiteY128" fmla="*/ 5975283 h 6132967"/>
              <a:gd name="connsiteX129" fmla="*/ 1998028 w 5323222"/>
              <a:gd name="connsiteY129" fmla="*/ 5957810 h 6132967"/>
              <a:gd name="connsiteX130" fmla="*/ 2019126 w 5323222"/>
              <a:gd name="connsiteY130" fmla="*/ 5939474 h 6132967"/>
              <a:gd name="connsiteX131" fmla="*/ 2039613 w 5323222"/>
              <a:gd name="connsiteY131" fmla="*/ 5920378 h 6132967"/>
              <a:gd name="connsiteX132" fmla="*/ 2059384 w 5323222"/>
              <a:gd name="connsiteY132" fmla="*/ 5900235 h 6132967"/>
              <a:gd name="connsiteX133" fmla="*/ 2078652 w 5323222"/>
              <a:gd name="connsiteY133" fmla="*/ 5879622 h 6132967"/>
              <a:gd name="connsiteX134" fmla="*/ 2097202 w 5323222"/>
              <a:gd name="connsiteY134" fmla="*/ 5857962 h 6132967"/>
              <a:gd name="connsiteX135" fmla="*/ 2115143 w 5323222"/>
              <a:gd name="connsiteY135" fmla="*/ 5835544 h 6132967"/>
              <a:gd name="connsiteX136" fmla="*/ 2132185 w 5323222"/>
              <a:gd name="connsiteY136" fmla="*/ 5812475 h 6132967"/>
              <a:gd name="connsiteX137" fmla="*/ 2148906 w 5323222"/>
              <a:gd name="connsiteY137" fmla="*/ 5788540 h 6132967"/>
              <a:gd name="connsiteX138" fmla="*/ 2164729 w 5323222"/>
              <a:gd name="connsiteY138" fmla="*/ 5763953 h 6132967"/>
              <a:gd name="connsiteX139" fmla="*/ 2179942 w 5323222"/>
              <a:gd name="connsiteY139" fmla="*/ 5738608 h 6132967"/>
              <a:gd name="connsiteX140" fmla="*/ 2194438 w 5323222"/>
              <a:gd name="connsiteY140" fmla="*/ 5712216 h 6132967"/>
              <a:gd name="connsiteX141" fmla="*/ 2208142 w 5323222"/>
              <a:gd name="connsiteY141" fmla="*/ 5685461 h 6132967"/>
              <a:gd name="connsiteX142" fmla="*/ 2221237 w 5323222"/>
              <a:gd name="connsiteY142" fmla="*/ 5657948 h 6132967"/>
              <a:gd name="connsiteX143" fmla="*/ 2233615 w 5323222"/>
              <a:gd name="connsiteY143" fmla="*/ 5629388 h 6132967"/>
              <a:gd name="connsiteX144" fmla="*/ 2245202 w 5323222"/>
              <a:gd name="connsiteY144" fmla="*/ 5600465 h 6132967"/>
              <a:gd name="connsiteX145" fmla="*/ 2255889 w 5323222"/>
              <a:gd name="connsiteY145" fmla="*/ 5570891 h 6132967"/>
              <a:gd name="connsiteX146" fmla="*/ 2266149 w 5323222"/>
              <a:gd name="connsiteY146" fmla="*/ 5540161 h 6132967"/>
              <a:gd name="connsiteX147" fmla="*/ 2275436 w 5323222"/>
              <a:gd name="connsiteY147" fmla="*/ 5509466 h 6132967"/>
              <a:gd name="connsiteX148" fmla="*/ 2284006 w 5323222"/>
              <a:gd name="connsiteY148" fmla="*/ 5477724 h 6132967"/>
              <a:gd name="connsiteX149" fmla="*/ 2291966 w 5323222"/>
              <a:gd name="connsiteY149" fmla="*/ 5445222 h 6132967"/>
              <a:gd name="connsiteX150" fmla="*/ 2298739 w 5323222"/>
              <a:gd name="connsiteY150" fmla="*/ 5412177 h 6132967"/>
              <a:gd name="connsiteX151" fmla="*/ 2304902 w 5323222"/>
              <a:gd name="connsiteY151" fmla="*/ 5378373 h 6132967"/>
              <a:gd name="connsiteX152" fmla="*/ 2310274 w 5323222"/>
              <a:gd name="connsiteY152" fmla="*/ 5344206 h 6132967"/>
              <a:gd name="connsiteX153" fmla="*/ 2314748 w 5323222"/>
              <a:gd name="connsiteY153" fmla="*/ 5309389 h 6132967"/>
              <a:gd name="connsiteX154" fmla="*/ 2318324 w 5323222"/>
              <a:gd name="connsiteY154" fmla="*/ 5273919 h 6132967"/>
              <a:gd name="connsiteX155" fmla="*/ 2321396 w 5323222"/>
              <a:gd name="connsiteY155" fmla="*/ 5237979 h 6132967"/>
              <a:gd name="connsiteX156" fmla="*/ 2324884 w 5323222"/>
              <a:gd name="connsiteY156" fmla="*/ 5185472 h 6132967"/>
              <a:gd name="connsiteX157" fmla="*/ 2328264 w 5323222"/>
              <a:gd name="connsiteY157" fmla="*/ 5132675 h 6132967"/>
              <a:gd name="connsiteX158" fmla="*/ 2332040 w 5323222"/>
              <a:gd name="connsiteY158" fmla="*/ 5080060 h 6132967"/>
              <a:gd name="connsiteX159" fmla="*/ 2335635 w 5323222"/>
              <a:gd name="connsiteY159" fmla="*/ 5027841 h 6132967"/>
              <a:gd name="connsiteX160" fmla="*/ 2339222 w 5323222"/>
              <a:gd name="connsiteY160" fmla="*/ 4982740 h 6132967"/>
              <a:gd name="connsiteX161" fmla="*/ 2350330 w 5323222"/>
              <a:gd name="connsiteY161" fmla="*/ 4991029 h 6132967"/>
              <a:gd name="connsiteX162" fmla="*/ 2361673 w 5323222"/>
              <a:gd name="connsiteY162" fmla="*/ 4999369 h 6132967"/>
              <a:gd name="connsiteX163" fmla="*/ 2372849 w 5323222"/>
              <a:gd name="connsiteY163" fmla="*/ 5007710 h 6132967"/>
              <a:gd name="connsiteX164" fmla="*/ 2384192 w 5323222"/>
              <a:gd name="connsiteY164" fmla="*/ 5015883 h 6132967"/>
              <a:gd name="connsiteX165" fmla="*/ 2395701 w 5323222"/>
              <a:gd name="connsiteY165" fmla="*/ 5024057 h 6132967"/>
              <a:gd name="connsiteX166" fmla="*/ 2407044 w 5323222"/>
              <a:gd name="connsiteY166" fmla="*/ 5032231 h 6132967"/>
              <a:gd name="connsiteX167" fmla="*/ 2418721 w 5323222"/>
              <a:gd name="connsiteY167" fmla="*/ 5040237 h 6132967"/>
              <a:gd name="connsiteX168" fmla="*/ 2435402 w 5323222"/>
              <a:gd name="connsiteY168" fmla="*/ 5051413 h 6132967"/>
              <a:gd name="connsiteX169" fmla="*/ 2452583 w 5323222"/>
              <a:gd name="connsiteY169" fmla="*/ 5062422 h 6132967"/>
              <a:gd name="connsiteX170" fmla="*/ 2470097 w 5323222"/>
              <a:gd name="connsiteY170" fmla="*/ 5073431 h 6132967"/>
              <a:gd name="connsiteX171" fmla="*/ 2488113 w 5323222"/>
              <a:gd name="connsiteY171" fmla="*/ 5083940 h 6132967"/>
              <a:gd name="connsiteX172" fmla="*/ 2506628 w 5323222"/>
              <a:gd name="connsiteY172" fmla="*/ 5094449 h 6132967"/>
              <a:gd name="connsiteX173" fmla="*/ 2525811 w 5323222"/>
              <a:gd name="connsiteY173" fmla="*/ 5104791 h 6132967"/>
              <a:gd name="connsiteX174" fmla="*/ 2545161 w 5323222"/>
              <a:gd name="connsiteY174" fmla="*/ 5114633 h 6132967"/>
              <a:gd name="connsiteX175" fmla="*/ 2564844 w 5323222"/>
              <a:gd name="connsiteY175" fmla="*/ 5124308 h 6132967"/>
              <a:gd name="connsiteX176" fmla="*/ 2585027 w 5323222"/>
              <a:gd name="connsiteY176" fmla="*/ 5133816 h 6132967"/>
              <a:gd name="connsiteX177" fmla="*/ 2605544 w 5323222"/>
              <a:gd name="connsiteY177" fmla="*/ 5143157 h 6132967"/>
              <a:gd name="connsiteX178" fmla="*/ 2626562 w 5323222"/>
              <a:gd name="connsiteY178" fmla="*/ 5152165 h 6132967"/>
              <a:gd name="connsiteX179" fmla="*/ 2647747 w 5323222"/>
              <a:gd name="connsiteY179" fmla="*/ 5161172 h 6132967"/>
              <a:gd name="connsiteX180" fmla="*/ 2669265 w 5323222"/>
              <a:gd name="connsiteY180" fmla="*/ 5169679 h 6132967"/>
              <a:gd name="connsiteX181" fmla="*/ 2691116 w 5323222"/>
              <a:gd name="connsiteY181" fmla="*/ 5178020 h 6132967"/>
              <a:gd name="connsiteX182" fmla="*/ 2713302 w 5323222"/>
              <a:gd name="connsiteY182" fmla="*/ 5186193 h 6132967"/>
              <a:gd name="connsiteX183" fmla="*/ 2735654 w 5323222"/>
              <a:gd name="connsiteY183" fmla="*/ 5194033 h 6132967"/>
              <a:gd name="connsiteX184" fmla="*/ 2758340 w 5323222"/>
              <a:gd name="connsiteY184" fmla="*/ 5201373 h 6132967"/>
              <a:gd name="connsiteX185" fmla="*/ 2781192 w 5323222"/>
              <a:gd name="connsiteY185" fmla="*/ 5208712 h 6132967"/>
              <a:gd name="connsiteX186" fmla="*/ 2804378 w 5323222"/>
              <a:gd name="connsiteY186" fmla="*/ 5215885 h 6132967"/>
              <a:gd name="connsiteX187" fmla="*/ 2827898 w 5323222"/>
              <a:gd name="connsiteY187" fmla="*/ 5222724 h 6132967"/>
              <a:gd name="connsiteX188" fmla="*/ 2851418 w 5323222"/>
              <a:gd name="connsiteY188" fmla="*/ 5229230 h 6132967"/>
              <a:gd name="connsiteX189" fmla="*/ 2875104 w 5323222"/>
              <a:gd name="connsiteY189" fmla="*/ 5235568 h 6132967"/>
              <a:gd name="connsiteX190" fmla="*/ 2898958 w 5323222"/>
              <a:gd name="connsiteY190" fmla="*/ 5241406 h 6132967"/>
              <a:gd name="connsiteX191" fmla="*/ 2922978 w 5323222"/>
              <a:gd name="connsiteY191" fmla="*/ 5247244 h 6132967"/>
              <a:gd name="connsiteX192" fmla="*/ 2947332 w 5323222"/>
              <a:gd name="connsiteY192" fmla="*/ 5252749 h 6132967"/>
              <a:gd name="connsiteX193" fmla="*/ 2971686 w 5323222"/>
              <a:gd name="connsiteY193" fmla="*/ 5257753 h 6132967"/>
              <a:gd name="connsiteX194" fmla="*/ 2996039 w 5323222"/>
              <a:gd name="connsiteY194" fmla="*/ 5262757 h 6132967"/>
              <a:gd name="connsiteX195" fmla="*/ 3020560 w 5323222"/>
              <a:gd name="connsiteY195" fmla="*/ 5267428 h 6132967"/>
              <a:gd name="connsiteX196" fmla="*/ 3045248 w 5323222"/>
              <a:gd name="connsiteY196" fmla="*/ 5271599 h 6132967"/>
              <a:gd name="connsiteX197" fmla="*/ 3069935 w 5323222"/>
              <a:gd name="connsiteY197" fmla="*/ 5275768 h 6132967"/>
              <a:gd name="connsiteX198" fmla="*/ 3094622 w 5323222"/>
              <a:gd name="connsiteY198" fmla="*/ 5279439 h 6132967"/>
              <a:gd name="connsiteX199" fmla="*/ 3119310 w 5323222"/>
              <a:gd name="connsiteY199" fmla="*/ 5282774 h 6132967"/>
              <a:gd name="connsiteX200" fmla="*/ 3131487 w 5323222"/>
              <a:gd name="connsiteY200" fmla="*/ 5284442 h 6132967"/>
              <a:gd name="connsiteX201" fmla="*/ 3143497 w 5323222"/>
              <a:gd name="connsiteY201" fmla="*/ 5285944 h 6132967"/>
              <a:gd name="connsiteX202" fmla="*/ 3155674 w 5323222"/>
              <a:gd name="connsiteY202" fmla="*/ 5287279 h 6132967"/>
              <a:gd name="connsiteX203" fmla="*/ 3167684 w 5323222"/>
              <a:gd name="connsiteY203" fmla="*/ 5288446 h 6132967"/>
              <a:gd name="connsiteX204" fmla="*/ 3179861 w 5323222"/>
              <a:gd name="connsiteY204" fmla="*/ 5289613 h 6132967"/>
              <a:gd name="connsiteX205" fmla="*/ 3191871 w 5323222"/>
              <a:gd name="connsiteY205" fmla="*/ 5290615 h 6132967"/>
              <a:gd name="connsiteX206" fmla="*/ 3204048 w 5323222"/>
              <a:gd name="connsiteY206" fmla="*/ 5291615 h 6132967"/>
              <a:gd name="connsiteX207" fmla="*/ 3216058 w 5323222"/>
              <a:gd name="connsiteY207" fmla="*/ 5292449 h 6132967"/>
              <a:gd name="connsiteX208" fmla="*/ 3228235 w 5323222"/>
              <a:gd name="connsiteY208" fmla="*/ 5293116 h 6132967"/>
              <a:gd name="connsiteX209" fmla="*/ 3240078 w 5323222"/>
              <a:gd name="connsiteY209" fmla="*/ 5293784 h 6132967"/>
              <a:gd name="connsiteX210" fmla="*/ 3252088 w 5323222"/>
              <a:gd name="connsiteY210" fmla="*/ 5294284 h 6132967"/>
              <a:gd name="connsiteX211" fmla="*/ 3264098 w 5323222"/>
              <a:gd name="connsiteY211" fmla="*/ 5294617 h 6132967"/>
              <a:gd name="connsiteX212" fmla="*/ 3275942 w 5323222"/>
              <a:gd name="connsiteY212" fmla="*/ 5294951 h 6132967"/>
              <a:gd name="connsiteX213" fmla="*/ 3287952 w 5323222"/>
              <a:gd name="connsiteY213" fmla="*/ 5295118 h 6132967"/>
              <a:gd name="connsiteX214" fmla="*/ 3299795 w 5323222"/>
              <a:gd name="connsiteY214" fmla="*/ 5295118 h 6132967"/>
              <a:gd name="connsiteX215" fmla="*/ 3311638 w 5323222"/>
              <a:gd name="connsiteY215" fmla="*/ 5295118 h 6132967"/>
              <a:gd name="connsiteX216" fmla="*/ 3323482 w 5323222"/>
              <a:gd name="connsiteY216" fmla="*/ 5294951 h 6132967"/>
              <a:gd name="connsiteX217" fmla="*/ 3335325 w 5323222"/>
              <a:gd name="connsiteY217" fmla="*/ 5294618 h 6132967"/>
              <a:gd name="connsiteX218" fmla="*/ 3347001 w 5323222"/>
              <a:gd name="connsiteY218" fmla="*/ 5294284 h 6132967"/>
              <a:gd name="connsiteX219" fmla="*/ 3358844 w 5323222"/>
              <a:gd name="connsiteY219" fmla="*/ 5293784 h 6132967"/>
              <a:gd name="connsiteX220" fmla="*/ 3370354 w 5323222"/>
              <a:gd name="connsiteY220" fmla="*/ 5293283 h 6132967"/>
              <a:gd name="connsiteX221" fmla="*/ 3382031 w 5323222"/>
              <a:gd name="connsiteY221" fmla="*/ 5292616 h 6132967"/>
              <a:gd name="connsiteX222" fmla="*/ 3393707 w 5323222"/>
              <a:gd name="connsiteY222" fmla="*/ 5291782 h 6132967"/>
              <a:gd name="connsiteX223" fmla="*/ 3405050 w 5323222"/>
              <a:gd name="connsiteY223" fmla="*/ 5290615 h 6132967"/>
              <a:gd name="connsiteX224" fmla="*/ 3416727 w 5323222"/>
              <a:gd name="connsiteY224" fmla="*/ 5289614 h 6132967"/>
              <a:gd name="connsiteX225" fmla="*/ 3428069 w 5323222"/>
              <a:gd name="connsiteY225" fmla="*/ 5288446 h 6132967"/>
              <a:gd name="connsiteX226" fmla="*/ 3439413 w 5323222"/>
              <a:gd name="connsiteY226" fmla="*/ 5287279 h 6132967"/>
              <a:gd name="connsiteX227" fmla="*/ 3450755 w 5323222"/>
              <a:gd name="connsiteY227" fmla="*/ 5285943 h 6132967"/>
              <a:gd name="connsiteX228" fmla="*/ 3461931 w 5323222"/>
              <a:gd name="connsiteY228" fmla="*/ 5284443 h 6132967"/>
              <a:gd name="connsiteX229" fmla="*/ 3473274 w 5323222"/>
              <a:gd name="connsiteY229" fmla="*/ 5282774 h 6132967"/>
              <a:gd name="connsiteX230" fmla="*/ 3484450 w 5323222"/>
              <a:gd name="connsiteY230" fmla="*/ 5281107 h 6132967"/>
              <a:gd name="connsiteX231" fmla="*/ 3495459 w 5323222"/>
              <a:gd name="connsiteY231" fmla="*/ 5279272 h 6132967"/>
              <a:gd name="connsiteX232" fmla="*/ 3506302 w 5323222"/>
              <a:gd name="connsiteY232" fmla="*/ 5277270 h 6132967"/>
              <a:gd name="connsiteX233" fmla="*/ 3517144 w 5323222"/>
              <a:gd name="connsiteY233" fmla="*/ 5275268 h 6132967"/>
              <a:gd name="connsiteX234" fmla="*/ 3527820 w 5323222"/>
              <a:gd name="connsiteY234" fmla="*/ 5272933 h 6132967"/>
              <a:gd name="connsiteX235" fmla="*/ 3538663 w 5323222"/>
              <a:gd name="connsiteY235" fmla="*/ 5270764 h 6132967"/>
              <a:gd name="connsiteX236" fmla="*/ 3549171 w 5323222"/>
              <a:gd name="connsiteY236" fmla="*/ 5268262 h 6132967"/>
              <a:gd name="connsiteX237" fmla="*/ 3559680 w 5323222"/>
              <a:gd name="connsiteY237" fmla="*/ 5265593 h 6132967"/>
              <a:gd name="connsiteX238" fmla="*/ 3570022 w 5323222"/>
              <a:gd name="connsiteY238" fmla="*/ 5262924 h 6132967"/>
              <a:gd name="connsiteX239" fmla="*/ 3580698 w 5323222"/>
              <a:gd name="connsiteY239" fmla="*/ 5260089 h 6132967"/>
              <a:gd name="connsiteX240" fmla="*/ 3590873 w 5323222"/>
              <a:gd name="connsiteY240" fmla="*/ 5257086 h 6132967"/>
              <a:gd name="connsiteX241" fmla="*/ 3601048 w 5323222"/>
              <a:gd name="connsiteY241" fmla="*/ 5254083 h 6132967"/>
              <a:gd name="connsiteX242" fmla="*/ 3611223 w 5323222"/>
              <a:gd name="connsiteY242" fmla="*/ 5250915 h 6132967"/>
              <a:gd name="connsiteX243" fmla="*/ 3621399 w 5323222"/>
              <a:gd name="connsiteY243" fmla="*/ 5247578 h 6132967"/>
              <a:gd name="connsiteX244" fmla="*/ 3631407 w 5323222"/>
              <a:gd name="connsiteY244" fmla="*/ 5244076 h 6132967"/>
              <a:gd name="connsiteX245" fmla="*/ 3641416 w 5323222"/>
              <a:gd name="connsiteY245" fmla="*/ 5240572 h 6132967"/>
              <a:gd name="connsiteX246" fmla="*/ 3651091 w 5323222"/>
              <a:gd name="connsiteY246" fmla="*/ 5236903 h 6132967"/>
              <a:gd name="connsiteX247" fmla="*/ 3661099 w 5323222"/>
              <a:gd name="connsiteY247" fmla="*/ 5233066 h 6132967"/>
              <a:gd name="connsiteX248" fmla="*/ 3670774 w 5323222"/>
              <a:gd name="connsiteY248" fmla="*/ 5229229 h 6132967"/>
              <a:gd name="connsiteX249" fmla="*/ 3680281 w 5323222"/>
              <a:gd name="connsiteY249" fmla="*/ 5225059 h 6132967"/>
              <a:gd name="connsiteX250" fmla="*/ 3689956 w 5323222"/>
              <a:gd name="connsiteY250" fmla="*/ 5221056 h 6132967"/>
              <a:gd name="connsiteX251" fmla="*/ 3699298 w 5323222"/>
              <a:gd name="connsiteY251" fmla="*/ 5216719 h 6132967"/>
              <a:gd name="connsiteX252" fmla="*/ 3708639 w 5323222"/>
              <a:gd name="connsiteY252" fmla="*/ 5212548 h 6132967"/>
              <a:gd name="connsiteX253" fmla="*/ 3718147 w 5323222"/>
              <a:gd name="connsiteY253" fmla="*/ 5208045 h 6132967"/>
              <a:gd name="connsiteX254" fmla="*/ 3727321 w 5323222"/>
              <a:gd name="connsiteY254" fmla="*/ 5203541 h 6132967"/>
              <a:gd name="connsiteX255" fmla="*/ 3736496 w 5323222"/>
              <a:gd name="connsiteY255" fmla="*/ 5198704 h 6132967"/>
              <a:gd name="connsiteX256" fmla="*/ 3745503 w 5323222"/>
              <a:gd name="connsiteY256" fmla="*/ 5194033 h 6132967"/>
              <a:gd name="connsiteX257" fmla="*/ 3754344 w 5323222"/>
              <a:gd name="connsiteY257" fmla="*/ 5189195 h 6132967"/>
              <a:gd name="connsiteX258" fmla="*/ 3763185 w 5323222"/>
              <a:gd name="connsiteY258" fmla="*/ 5184191 h 6132967"/>
              <a:gd name="connsiteX259" fmla="*/ 3772026 w 5323222"/>
              <a:gd name="connsiteY259" fmla="*/ 5179188 h 6132967"/>
              <a:gd name="connsiteX260" fmla="*/ 3780699 w 5323222"/>
              <a:gd name="connsiteY260" fmla="*/ 5173849 h 6132967"/>
              <a:gd name="connsiteX261" fmla="*/ 3789373 w 5323222"/>
              <a:gd name="connsiteY261" fmla="*/ 5168679 h 6132967"/>
              <a:gd name="connsiteX262" fmla="*/ 3797880 w 5323222"/>
              <a:gd name="connsiteY262" fmla="*/ 5163340 h 6132967"/>
              <a:gd name="connsiteX263" fmla="*/ 3806221 w 5323222"/>
              <a:gd name="connsiteY263" fmla="*/ 5157836 h 6132967"/>
              <a:gd name="connsiteX264" fmla="*/ 3814394 w 5323222"/>
              <a:gd name="connsiteY264" fmla="*/ 5151998 h 6132967"/>
              <a:gd name="connsiteX265" fmla="*/ 3822234 w 5323222"/>
              <a:gd name="connsiteY265" fmla="*/ 5146326 h 6132967"/>
              <a:gd name="connsiteX266" fmla="*/ 3829908 w 5323222"/>
              <a:gd name="connsiteY266" fmla="*/ 5140322 h 6132967"/>
              <a:gd name="connsiteX267" fmla="*/ 3837581 w 5323222"/>
              <a:gd name="connsiteY267" fmla="*/ 5134316 h 6132967"/>
              <a:gd name="connsiteX268" fmla="*/ 3845087 w 5323222"/>
              <a:gd name="connsiteY268" fmla="*/ 5128477 h 6132967"/>
              <a:gd name="connsiteX269" fmla="*/ 3852426 w 5323222"/>
              <a:gd name="connsiteY269" fmla="*/ 5122306 h 6132967"/>
              <a:gd name="connsiteX270" fmla="*/ 3859766 w 5323222"/>
              <a:gd name="connsiteY270" fmla="*/ 5116135 h 6132967"/>
              <a:gd name="connsiteX271" fmla="*/ 3866772 w 5323222"/>
              <a:gd name="connsiteY271" fmla="*/ 5109963 h 6132967"/>
              <a:gd name="connsiteX272" fmla="*/ 3873777 w 5323222"/>
              <a:gd name="connsiteY272" fmla="*/ 5103624 h 6132967"/>
              <a:gd name="connsiteX273" fmla="*/ 3880450 w 5323222"/>
              <a:gd name="connsiteY273" fmla="*/ 5097451 h 6132967"/>
              <a:gd name="connsiteX274" fmla="*/ 3887122 w 5323222"/>
              <a:gd name="connsiteY274" fmla="*/ 5091114 h 6132967"/>
              <a:gd name="connsiteX275" fmla="*/ 3893628 w 5323222"/>
              <a:gd name="connsiteY275" fmla="*/ 5084607 h 6132967"/>
              <a:gd name="connsiteX276" fmla="*/ 3899966 w 5323222"/>
              <a:gd name="connsiteY276" fmla="*/ 5078102 h 6132967"/>
              <a:gd name="connsiteX277" fmla="*/ 3906305 w 5323222"/>
              <a:gd name="connsiteY277" fmla="*/ 5071763 h 6132967"/>
              <a:gd name="connsiteX278" fmla="*/ 3912310 w 5323222"/>
              <a:gd name="connsiteY278" fmla="*/ 5065091 h 6132967"/>
              <a:gd name="connsiteX279" fmla="*/ 3918315 w 5323222"/>
              <a:gd name="connsiteY279" fmla="*/ 5058419 h 6132967"/>
              <a:gd name="connsiteX280" fmla="*/ 3924153 w 5323222"/>
              <a:gd name="connsiteY280" fmla="*/ 5051747 h 6132967"/>
              <a:gd name="connsiteX281" fmla="*/ 3929658 w 5323222"/>
              <a:gd name="connsiteY281" fmla="*/ 5044908 h 6132967"/>
              <a:gd name="connsiteX282" fmla="*/ 3935330 w 5323222"/>
              <a:gd name="connsiteY282" fmla="*/ 5038236 h 6132967"/>
              <a:gd name="connsiteX283" fmla="*/ 3940667 w 5323222"/>
              <a:gd name="connsiteY283" fmla="*/ 5031563 h 6132967"/>
              <a:gd name="connsiteX284" fmla="*/ 3945838 w 5323222"/>
              <a:gd name="connsiteY284" fmla="*/ 5024557 h 6132967"/>
              <a:gd name="connsiteX285" fmla="*/ 3951009 w 5323222"/>
              <a:gd name="connsiteY285" fmla="*/ 5017718 h 6132967"/>
              <a:gd name="connsiteX286" fmla="*/ 3956014 w 5323222"/>
              <a:gd name="connsiteY286" fmla="*/ 5010713 h 6132967"/>
              <a:gd name="connsiteX287" fmla="*/ 3960684 w 5323222"/>
              <a:gd name="connsiteY287" fmla="*/ 5003706 h 6132967"/>
              <a:gd name="connsiteX288" fmla="*/ 3965355 w 5323222"/>
              <a:gd name="connsiteY288" fmla="*/ 4996534 h 6132967"/>
              <a:gd name="connsiteX289" fmla="*/ 3969858 w 5323222"/>
              <a:gd name="connsiteY289" fmla="*/ 4989527 h 6132967"/>
              <a:gd name="connsiteX290" fmla="*/ 3974195 w 5323222"/>
              <a:gd name="connsiteY290" fmla="*/ 4982522 h 6132967"/>
              <a:gd name="connsiteX291" fmla="*/ 3978365 w 5323222"/>
              <a:gd name="connsiteY291" fmla="*/ 4975349 h 6132967"/>
              <a:gd name="connsiteX292" fmla="*/ 3982536 w 5323222"/>
              <a:gd name="connsiteY292" fmla="*/ 4968177 h 6132967"/>
              <a:gd name="connsiteX293" fmla="*/ 3986372 w 5323222"/>
              <a:gd name="connsiteY293" fmla="*/ 4960838 h 6132967"/>
              <a:gd name="connsiteX294" fmla="*/ 3990209 w 5323222"/>
              <a:gd name="connsiteY294" fmla="*/ 4953498 h 6132967"/>
              <a:gd name="connsiteX295" fmla="*/ 3993712 w 5323222"/>
              <a:gd name="connsiteY295" fmla="*/ 4946158 h 6132967"/>
              <a:gd name="connsiteX296" fmla="*/ 3997381 w 5323222"/>
              <a:gd name="connsiteY296" fmla="*/ 4938819 h 6132967"/>
              <a:gd name="connsiteX297" fmla="*/ 4000718 w 5323222"/>
              <a:gd name="connsiteY297" fmla="*/ 4931312 h 6132967"/>
              <a:gd name="connsiteX298" fmla="*/ 4003887 w 5323222"/>
              <a:gd name="connsiteY298" fmla="*/ 4923972 h 6132967"/>
              <a:gd name="connsiteX299" fmla="*/ 4007056 w 5323222"/>
              <a:gd name="connsiteY299" fmla="*/ 4916466 h 6132967"/>
              <a:gd name="connsiteX300" fmla="*/ 4010059 w 5323222"/>
              <a:gd name="connsiteY300" fmla="*/ 4909127 h 6132967"/>
              <a:gd name="connsiteX301" fmla="*/ 4012895 w 5323222"/>
              <a:gd name="connsiteY301" fmla="*/ 4901620 h 6132967"/>
              <a:gd name="connsiteX302" fmla="*/ 4015564 w 5323222"/>
              <a:gd name="connsiteY302" fmla="*/ 4894115 h 6132967"/>
              <a:gd name="connsiteX303" fmla="*/ 4018065 w 5323222"/>
              <a:gd name="connsiteY303" fmla="*/ 4886608 h 6132967"/>
              <a:gd name="connsiteX304" fmla="*/ 4020734 w 5323222"/>
              <a:gd name="connsiteY304" fmla="*/ 4878934 h 6132967"/>
              <a:gd name="connsiteX305" fmla="*/ 4022903 w 5323222"/>
              <a:gd name="connsiteY305" fmla="*/ 4871428 h 6132967"/>
              <a:gd name="connsiteX306" fmla="*/ 4025072 w 5323222"/>
              <a:gd name="connsiteY306" fmla="*/ 4863922 h 6132967"/>
              <a:gd name="connsiteX307" fmla="*/ 4027073 w 5323222"/>
              <a:gd name="connsiteY307" fmla="*/ 4856249 h 6132967"/>
              <a:gd name="connsiteX308" fmla="*/ 4029075 w 5323222"/>
              <a:gd name="connsiteY308" fmla="*/ 4848576 h 6132967"/>
              <a:gd name="connsiteX309" fmla="*/ 4030909 w 5323222"/>
              <a:gd name="connsiteY309" fmla="*/ 4841070 h 6132967"/>
              <a:gd name="connsiteX310" fmla="*/ 4032411 w 5323222"/>
              <a:gd name="connsiteY310" fmla="*/ 4833397 h 6132967"/>
              <a:gd name="connsiteX311" fmla="*/ 4033912 w 5323222"/>
              <a:gd name="connsiteY311" fmla="*/ 4825724 h 6132967"/>
              <a:gd name="connsiteX312" fmla="*/ 4035247 w 5323222"/>
              <a:gd name="connsiteY312" fmla="*/ 4818217 h 6132967"/>
              <a:gd name="connsiteX313" fmla="*/ 4036414 w 5323222"/>
              <a:gd name="connsiteY313" fmla="*/ 4810544 h 6132967"/>
              <a:gd name="connsiteX314" fmla="*/ 4037582 w 5323222"/>
              <a:gd name="connsiteY314" fmla="*/ 4802871 h 6132967"/>
              <a:gd name="connsiteX315" fmla="*/ 4038416 w 5323222"/>
              <a:gd name="connsiteY315" fmla="*/ 4795365 h 6132967"/>
              <a:gd name="connsiteX316" fmla="*/ 4039250 w 5323222"/>
              <a:gd name="connsiteY316" fmla="*/ 4787691 h 6132967"/>
              <a:gd name="connsiteX317" fmla="*/ 4039917 w 5323222"/>
              <a:gd name="connsiteY317" fmla="*/ 4780185 h 6132967"/>
              <a:gd name="connsiteX318" fmla="*/ 4040251 w 5323222"/>
              <a:gd name="connsiteY318" fmla="*/ 4772512 h 6132967"/>
              <a:gd name="connsiteX319" fmla="*/ 4040584 w 5323222"/>
              <a:gd name="connsiteY319" fmla="*/ 4764839 h 6132967"/>
              <a:gd name="connsiteX320" fmla="*/ 4040918 w 5323222"/>
              <a:gd name="connsiteY320" fmla="*/ 4757165 h 6132967"/>
              <a:gd name="connsiteX321" fmla="*/ 4040918 w 5323222"/>
              <a:gd name="connsiteY321" fmla="*/ 4749660 h 6132967"/>
              <a:gd name="connsiteX322" fmla="*/ 4040751 w 5323222"/>
              <a:gd name="connsiteY322" fmla="*/ 4741986 h 6132967"/>
              <a:gd name="connsiteX323" fmla="*/ 4040584 w 5323222"/>
              <a:gd name="connsiteY323" fmla="*/ 4734480 h 6132967"/>
              <a:gd name="connsiteX324" fmla="*/ 4040251 w 5323222"/>
              <a:gd name="connsiteY324" fmla="*/ 4726807 h 6132967"/>
              <a:gd name="connsiteX325" fmla="*/ 4039750 w 5323222"/>
              <a:gd name="connsiteY325" fmla="*/ 4719300 h 6132967"/>
              <a:gd name="connsiteX326" fmla="*/ 4039083 w 5323222"/>
              <a:gd name="connsiteY326" fmla="*/ 4711628 h 6132967"/>
              <a:gd name="connsiteX327" fmla="*/ 4038249 w 5323222"/>
              <a:gd name="connsiteY327" fmla="*/ 4704122 h 6132967"/>
              <a:gd name="connsiteX328" fmla="*/ 4035914 w 5323222"/>
              <a:gd name="connsiteY328" fmla="*/ 4689442 h 6132967"/>
              <a:gd name="connsiteX329" fmla="*/ 4033412 w 5323222"/>
              <a:gd name="connsiteY329" fmla="*/ 4674597 h 6132967"/>
              <a:gd name="connsiteX330" fmla="*/ 4030242 w 5323222"/>
              <a:gd name="connsiteY330" fmla="*/ 4659918 h 6132967"/>
              <a:gd name="connsiteX331" fmla="*/ 4026406 w 5323222"/>
              <a:gd name="connsiteY331" fmla="*/ 4645238 h 6132967"/>
              <a:gd name="connsiteX332" fmla="*/ 4022236 w 5323222"/>
              <a:gd name="connsiteY332" fmla="*/ 4630893 h 6132967"/>
              <a:gd name="connsiteX333" fmla="*/ 4017398 w 5323222"/>
              <a:gd name="connsiteY333" fmla="*/ 4616714 h 6132967"/>
              <a:gd name="connsiteX334" fmla="*/ 4012060 w 5323222"/>
              <a:gd name="connsiteY334" fmla="*/ 4602535 h 6132967"/>
              <a:gd name="connsiteX335" fmla="*/ 4006222 w 5323222"/>
              <a:gd name="connsiteY335" fmla="*/ 4588524 h 6132967"/>
              <a:gd name="connsiteX336" fmla="*/ 3999717 w 5323222"/>
              <a:gd name="connsiteY336" fmla="*/ 4574679 h 6132967"/>
              <a:gd name="connsiteX337" fmla="*/ 3992878 w 5323222"/>
              <a:gd name="connsiteY337" fmla="*/ 4561001 h 6132967"/>
              <a:gd name="connsiteX338" fmla="*/ 3985371 w 5323222"/>
              <a:gd name="connsiteY338" fmla="*/ 4547489 h 6132967"/>
              <a:gd name="connsiteX339" fmla="*/ 3977365 w 5323222"/>
              <a:gd name="connsiteY339" fmla="*/ 4534145 h 6132967"/>
              <a:gd name="connsiteX340" fmla="*/ 3968858 w 5323222"/>
              <a:gd name="connsiteY340" fmla="*/ 4521134 h 6132967"/>
              <a:gd name="connsiteX341" fmla="*/ 3959850 w 5323222"/>
              <a:gd name="connsiteY341" fmla="*/ 4508123 h 6132967"/>
              <a:gd name="connsiteX342" fmla="*/ 3950342 w 5323222"/>
              <a:gd name="connsiteY342" fmla="*/ 4495446 h 6132967"/>
              <a:gd name="connsiteX343" fmla="*/ 3940333 w 5323222"/>
              <a:gd name="connsiteY343" fmla="*/ 4482935 h 6132967"/>
              <a:gd name="connsiteX344" fmla="*/ 3929658 w 5323222"/>
              <a:gd name="connsiteY344" fmla="*/ 4470592 h 6132967"/>
              <a:gd name="connsiteX345" fmla="*/ 3918648 w 5323222"/>
              <a:gd name="connsiteY345" fmla="*/ 4458581 h 6132967"/>
              <a:gd name="connsiteX346" fmla="*/ 3907139 w 5323222"/>
              <a:gd name="connsiteY346" fmla="*/ 4446737 h 6132967"/>
              <a:gd name="connsiteX347" fmla="*/ 3894962 w 5323222"/>
              <a:gd name="connsiteY347" fmla="*/ 4435061 h 6132967"/>
              <a:gd name="connsiteX348" fmla="*/ 3882452 w 5323222"/>
              <a:gd name="connsiteY348" fmla="*/ 4423718 h 6132967"/>
              <a:gd name="connsiteX349" fmla="*/ 3869441 w 5323222"/>
              <a:gd name="connsiteY349" fmla="*/ 4412709 h 6132967"/>
              <a:gd name="connsiteX350" fmla="*/ 3855763 w 5323222"/>
              <a:gd name="connsiteY350" fmla="*/ 4401700 h 6132967"/>
              <a:gd name="connsiteX351" fmla="*/ 3841917 w 5323222"/>
              <a:gd name="connsiteY351" fmla="*/ 4391191 h 6132967"/>
              <a:gd name="connsiteX352" fmla="*/ 3827405 w 5323222"/>
              <a:gd name="connsiteY352" fmla="*/ 4380849 h 6132967"/>
              <a:gd name="connsiteX353" fmla="*/ 3812392 w 5323222"/>
              <a:gd name="connsiteY353" fmla="*/ 4370674 h 6132967"/>
              <a:gd name="connsiteX354" fmla="*/ 3796880 w 5323222"/>
              <a:gd name="connsiteY354" fmla="*/ 4360999 h 6132967"/>
              <a:gd name="connsiteX355" fmla="*/ 3780866 w 5323222"/>
              <a:gd name="connsiteY355" fmla="*/ 4351492 h 6132967"/>
              <a:gd name="connsiteX356" fmla="*/ 3764519 w 5323222"/>
              <a:gd name="connsiteY356" fmla="*/ 4342317 h 6132967"/>
              <a:gd name="connsiteX357" fmla="*/ 3747671 w 5323222"/>
              <a:gd name="connsiteY357" fmla="*/ 4333476 h 6132967"/>
              <a:gd name="connsiteX358" fmla="*/ 3730324 w 5323222"/>
              <a:gd name="connsiteY358" fmla="*/ 4324969 h 6132967"/>
              <a:gd name="connsiteX359" fmla="*/ 3712642 w 5323222"/>
              <a:gd name="connsiteY359" fmla="*/ 4316629 h 6132967"/>
              <a:gd name="connsiteX360" fmla="*/ 3686620 w 5323222"/>
              <a:gd name="connsiteY360" fmla="*/ 4304953 h 6132967"/>
              <a:gd name="connsiteX361" fmla="*/ 3660432 w 5323222"/>
              <a:gd name="connsiteY361" fmla="*/ 4293276 h 6132967"/>
              <a:gd name="connsiteX362" fmla="*/ 3634410 w 5323222"/>
              <a:gd name="connsiteY362" fmla="*/ 4281432 h 6132967"/>
              <a:gd name="connsiteX363" fmla="*/ 3608555 w 5323222"/>
              <a:gd name="connsiteY363" fmla="*/ 4269756 h 6132967"/>
              <a:gd name="connsiteX364" fmla="*/ 3582699 w 5323222"/>
              <a:gd name="connsiteY364" fmla="*/ 4257746 h 6132967"/>
              <a:gd name="connsiteX365" fmla="*/ 3556844 w 5323222"/>
              <a:gd name="connsiteY365" fmla="*/ 4245736 h 6132967"/>
              <a:gd name="connsiteX366" fmla="*/ 3530990 w 5323222"/>
              <a:gd name="connsiteY366" fmla="*/ 4233559 h 6132967"/>
              <a:gd name="connsiteX367" fmla="*/ 3524478 w 5323222"/>
              <a:gd name="connsiteY367" fmla="*/ 4230452 h 6132967"/>
              <a:gd name="connsiteX368" fmla="*/ 3538445 w 5323222"/>
              <a:gd name="connsiteY368" fmla="*/ 4229146 h 6132967"/>
              <a:gd name="connsiteX369" fmla="*/ 3563280 w 5323222"/>
              <a:gd name="connsiteY369" fmla="*/ 4226491 h 6132967"/>
              <a:gd name="connsiteX370" fmla="*/ 3588063 w 5323222"/>
              <a:gd name="connsiteY370" fmla="*/ 4223534 h 6132967"/>
              <a:gd name="connsiteX371" fmla="*/ 3612847 w 5323222"/>
              <a:gd name="connsiteY371" fmla="*/ 4220575 h 6132967"/>
              <a:gd name="connsiteX372" fmla="*/ 3637631 w 5323222"/>
              <a:gd name="connsiteY372" fmla="*/ 4217617 h 6132967"/>
              <a:gd name="connsiteX373" fmla="*/ 3672376 w 5323222"/>
              <a:gd name="connsiteY373" fmla="*/ 4212656 h 6132967"/>
              <a:gd name="connsiteX374" fmla="*/ 3707373 w 5323222"/>
              <a:gd name="connsiteY374" fmla="*/ 4207340 h 6132967"/>
              <a:gd name="connsiteX375" fmla="*/ 3742874 w 5323222"/>
              <a:gd name="connsiteY375" fmla="*/ 4201315 h 6132967"/>
              <a:gd name="connsiteX376" fmla="*/ 3778272 w 5323222"/>
              <a:gd name="connsiteY376" fmla="*/ 4194682 h 6132967"/>
              <a:gd name="connsiteX377" fmla="*/ 3814174 w 5323222"/>
              <a:gd name="connsiteY377" fmla="*/ 4187340 h 6132967"/>
              <a:gd name="connsiteX378" fmla="*/ 3850277 w 5323222"/>
              <a:gd name="connsiteY378" fmla="*/ 4179339 h 6132967"/>
              <a:gd name="connsiteX379" fmla="*/ 3886934 w 5323222"/>
              <a:gd name="connsiteY379" fmla="*/ 4170932 h 6132967"/>
              <a:gd name="connsiteX380" fmla="*/ 3923082 w 5323222"/>
              <a:gd name="connsiteY380" fmla="*/ 4161362 h 6132967"/>
              <a:gd name="connsiteX381" fmla="*/ 3959837 w 5323222"/>
              <a:gd name="connsiteY381" fmla="*/ 4151691 h 6132967"/>
              <a:gd name="connsiteX382" fmla="*/ 3996489 w 5323222"/>
              <a:gd name="connsiteY382" fmla="*/ 4141411 h 6132967"/>
              <a:gd name="connsiteX383" fmla="*/ 4033696 w 5323222"/>
              <a:gd name="connsiteY383" fmla="*/ 4130725 h 6132967"/>
              <a:gd name="connsiteX384" fmla="*/ 4070394 w 5323222"/>
              <a:gd name="connsiteY384" fmla="*/ 4118876 h 6132967"/>
              <a:gd name="connsiteX385" fmla="*/ 4107395 w 5323222"/>
              <a:gd name="connsiteY385" fmla="*/ 4106977 h 6132967"/>
              <a:gd name="connsiteX386" fmla="*/ 4144545 w 5323222"/>
              <a:gd name="connsiteY386" fmla="*/ 4094117 h 6132967"/>
              <a:gd name="connsiteX387" fmla="*/ 4181341 w 5323222"/>
              <a:gd name="connsiteY387" fmla="*/ 4081002 h 6132967"/>
              <a:gd name="connsiteX388" fmla="*/ 4218641 w 5323222"/>
              <a:gd name="connsiteY388" fmla="*/ 4067180 h 6132967"/>
              <a:gd name="connsiteX389" fmla="*/ 4255230 w 5323222"/>
              <a:gd name="connsiteY389" fmla="*/ 4052853 h 6132967"/>
              <a:gd name="connsiteX390" fmla="*/ 4292019 w 5323222"/>
              <a:gd name="connsiteY390" fmla="*/ 4037867 h 6132967"/>
              <a:gd name="connsiteX391" fmla="*/ 4328706 w 5323222"/>
              <a:gd name="connsiteY391" fmla="*/ 4022276 h 6132967"/>
              <a:gd name="connsiteX392" fmla="*/ 4365341 w 5323222"/>
              <a:gd name="connsiteY392" fmla="*/ 4006380 h 6132967"/>
              <a:gd name="connsiteX393" fmla="*/ 4401822 w 5323222"/>
              <a:gd name="connsiteY393" fmla="*/ 3989574 h 6132967"/>
              <a:gd name="connsiteX394" fmla="*/ 4437696 w 5323222"/>
              <a:gd name="connsiteY394" fmla="*/ 3972871 h 6132967"/>
              <a:gd name="connsiteX395" fmla="*/ 4474022 w 5323222"/>
              <a:gd name="connsiteY395" fmla="*/ 3955156 h 6132967"/>
              <a:gd name="connsiteX396" fmla="*/ 4509335 w 5323222"/>
              <a:gd name="connsiteY396" fmla="*/ 3936986 h 6132967"/>
              <a:gd name="connsiteX397" fmla="*/ 4544849 w 5323222"/>
              <a:gd name="connsiteY397" fmla="*/ 3918160 h 6132967"/>
              <a:gd name="connsiteX398" fmla="*/ 4580059 w 5323222"/>
              <a:gd name="connsiteY398" fmla="*/ 3899385 h 6132967"/>
              <a:gd name="connsiteX399" fmla="*/ 4614811 w 5323222"/>
              <a:gd name="connsiteY399" fmla="*/ 3879751 h 6132967"/>
              <a:gd name="connsiteX400" fmla="*/ 4649156 w 5323222"/>
              <a:gd name="connsiteY400" fmla="*/ 3859562 h 6132967"/>
              <a:gd name="connsiteX401" fmla="*/ 4683399 w 5323222"/>
              <a:gd name="connsiteY401" fmla="*/ 3838765 h 6132967"/>
              <a:gd name="connsiteX402" fmla="*/ 4716982 w 5323222"/>
              <a:gd name="connsiteY402" fmla="*/ 3817768 h 6132967"/>
              <a:gd name="connsiteX403" fmla="*/ 4750161 w 5323222"/>
              <a:gd name="connsiteY403" fmla="*/ 3796216 h 6132967"/>
              <a:gd name="connsiteX404" fmla="*/ 4782932 w 5323222"/>
              <a:gd name="connsiteY404" fmla="*/ 3774109 h 6132967"/>
              <a:gd name="connsiteX405" fmla="*/ 4798230 w 5323222"/>
              <a:gd name="connsiteY405" fmla="*/ 3763083 h 6132967"/>
              <a:gd name="connsiteX406" fmla="*/ 4813579 w 5323222"/>
              <a:gd name="connsiteY406" fmla="*/ 3752362 h 6132967"/>
              <a:gd name="connsiteX407" fmla="*/ 4828522 w 5323222"/>
              <a:gd name="connsiteY407" fmla="*/ 3741085 h 6132967"/>
              <a:gd name="connsiteX408" fmla="*/ 4843466 w 5323222"/>
              <a:gd name="connsiteY408" fmla="*/ 3729808 h 6132967"/>
              <a:gd name="connsiteX409" fmla="*/ 4858105 w 5323222"/>
              <a:gd name="connsiteY409" fmla="*/ 3718582 h 6132967"/>
              <a:gd name="connsiteX410" fmla="*/ 4872693 w 5323222"/>
              <a:gd name="connsiteY410" fmla="*/ 3707053 h 6132967"/>
              <a:gd name="connsiteX411" fmla="*/ 4886674 w 5323222"/>
              <a:gd name="connsiteY411" fmla="*/ 3695627 h 6132967"/>
              <a:gd name="connsiteX412" fmla="*/ 4900856 w 5323222"/>
              <a:gd name="connsiteY412" fmla="*/ 3683542 h 6132967"/>
              <a:gd name="connsiteX413" fmla="*/ 4914734 w 5323222"/>
              <a:gd name="connsiteY413" fmla="*/ 3671510 h 6132967"/>
              <a:gd name="connsiteX414" fmla="*/ 4928360 w 5323222"/>
              <a:gd name="connsiteY414" fmla="*/ 3659832 h 6132967"/>
              <a:gd name="connsiteX415" fmla="*/ 4941884 w 5323222"/>
              <a:gd name="connsiteY415" fmla="*/ 3647548 h 6132967"/>
              <a:gd name="connsiteX416" fmla="*/ 4955052 w 5323222"/>
              <a:gd name="connsiteY416" fmla="*/ 3635011 h 6132967"/>
              <a:gd name="connsiteX417" fmla="*/ 4967969 w 5323222"/>
              <a:gd name="connsiteY417" fmla="*/ 3622829 h 6132967"/>
              <a:gd name="connsiteX418" fmla="*/ 4980833 w 5323222"/>
              <a:gd name="connsiteY418" fmla="*/ 3610343 h 6132967"/>
              <a:gd name="connsiteX419" fmla="*/ 4993343 w 5323222"/>
              <a:gd name="connsiteY419" fmla="*/ 3597607 h 6132967"/>
              <a:gd name="connsiteX420" fmla="*/ 5005853 w 5323222"/>
              <a:gd name="connsiteY420" fmla="*/ 3584870 h 6132967"/>
              <a:gd name="connsiteX421" fmla="*/ 5018060 w 5323222"/>
              <a:gd name="connsiteY421" fmla="*/ 3572184 h 6132967"/>
              <a:gd name="connsiteX422" fmla="*/ 5030164 w 5323222"/>
              <a:gd name="connsiteY422" fmla="*/ 3558892 h 6132967"/>
              <a:gd name="connsiteX423" fmla="*/ 5042066 w 5323222"/>
              <a:gd name="connsiteY423" fmla="*/ 3546257 h 6132967"/>
              <a:gd name="connsiteX424" fmla="*/ 5053564 w 5323222"/>
              <a:gd name="connsiteY424" fmla="*/ 3533068 h 6132967"/>
              <a:gd name="connsiteX425" fmla="*/ 5064757 w 5323222"/>
              <a:gd name="connsiteY425" fmla="*/ 3519930 h 6132967"/>
              <a:gd name="connsiteX426" fmla="*/ 5075898 w 5323222"/>
              <a:gd name="connsiteY426" fmla="*/ 3506489 h 6132967"/>
              <a:gd name="connsiteX427" fmla="*/ 5086789 w 5323222"/>
              <a:gd name="connsiteY427" fmla="*/ 3493402 h 6132967"/>
              <a:gd name="connsiteX428" fmla="*/ 5097626 w 5323222"/>
              <a:gd name="connsiteY428" fmla="*/ 3480012 h 6132967"/>
              <a:gd name="connsiteX429" fmla="*/ 5108111 w 5323222"/>
              <a:gd name="connsiteY429" fmla="*/ 3466370 h 6132967"/>
              <a:gd name="connsiteX430" fmla="*/ 5118342 w 5323222"/>
              <a:gd name="connsiteY430" fmla="*/ 3453084 h 6132967"/>
              <a:gd name="connsiteX431" fmla="*/ 5128218 w 5323222"/>
              <a:gd name="connsiteY431" fmla="*/ 3439546 h 6132967"/>
              <a:gd name="connsiteX432" fmla="*/ 5138095 w 5323222"/>
              <a:gd name="connsiteY432" fmla="*/ 3426006 h 6132967"/>
              <a:gd name="connsiteX433" fmla="*/ 5147616 w 5323222"/>
              <a:gd name="connsiteY433" fmla="*/ 3412216 h 6132967"/>
              <a:gd name="connsiteX434" fmla="*/ 5157139 w 5323222"/>
              <a:gd name="connsiteY434" fmla="*/ 3398424 h 6132967"/>
              <a:gd name="connsiteX435" fmla="*/ 5166356 w 5323222"/>
              <a:gd name="connsiteY435" fmla="*/ 3384685 h 6132967"/>
              <a:gd name="connsiteX436" fmla="*/ 5175020 w 5323222"/>
              <a:gd name="connsiteY436" fmla="*/ 3371352 h 6132967"/>
              <a:gd name="connsiteX437" fmla="*/ 5183934 w 5323222"/>
              <a:gd name="connsiteY437" fmla="*/ 3357664 h 6132967"/>
              <a:gd name="connsiteX438" fmla="*/ 5192241 w 5323222"/>
              <a:gd name="connsiteY438" fmla="*/ 3344080 h 6132967"/>
              <a:gd name="connsiteX439" fmla="*/ 5199892 w 5323222"/>
              <a:gd name="connsiteY439" fmla="*/ 3330294 h 6132967"/>
              <a:gd name="connsiteX440" fmla="*/ 5207793 w 5323222"/>
              <a:gd name="connsiteY440" fmla="*/ 3316155 h 6132967"/>
              <a:gd name="connsiteX441" fmla="*/ 5215494 w 5323222"/>
              <a:gd name="connsiteY441" fmla="*/ 3302673 h 6132967"/>
              <a:gd name="connsiteX442" fmla="*/ 5222485 w 5323222"/>
              <a:gd name="connsiteY442" fmla="*/ 3288687 h 6132967"/>
              <a:gd name="connsiteX443" fmla="*/ 5229780 w 5323222"/>
              <a:gd name="connsiteY443" fmla="*/ 3274651 h 6132967"/>
              <a:gd name="connsiteX444" fmla="*/ 5236720 w 5323222"/>
              <a:gd name="connsiteY444" fmla="*/ 3260361 h 6132967"/>
              <a:gd name="connsiteX445" fmla="*/ 5243052 w 5323222"/>
              <a:gd name="connsiteY445" fmla="*/ 3246175 h 6132967"/>
              <a:gd name="connsiteX446" fmla="*/ 5249385 w 5323222"/>
              <a:gd name="connsiteY446" fmla="*/ 3231990 h 6132967"/>
              <a:gd name="connsiteX447" fmla="*/ 5255163 w 5323222"/>
              <a:gd name="connsiteY447" fmla="*/ 3218210 h 6132967"/>
              <a:gd name="connsiteX448" fmla="*/ 5261141 w 5323222"/>
              <a:gd name="connsiteY448" fmla="*/ 3203772 h 6132967"/>
              <a:gd name="connsiteX449" fmla="*/ 5266511 w 5323222"/>
              <a:gd name="connsiteY449" fmla="*/ 3189436 h 6132967"/>
              <a:gd name="connsiteX450" fmla="*/ 5271831 w 5323222"/>
              <a:gd name="connsiteY450" fmla="*/ 3174799 h 6132967"/>
              <a:gd name="connsiteX451" fmla="*/ 5276596 w 5323222"/>
              <a:gd name="connsiteY451" fmla="*/ 3160567 h 6132967"/>
              <a:gd name="connsiteX452" fmla="*/ 5281612 w 5323222"/>
              <a:gd name="connsiteY452" fmla="*/ 3145980 h 6132967"/>
              <a:gd name="connsiteX453" fmla="*/ 5285717 w 5323222"/>
              <a:gd name="connsiteY453" fmla="*/ 3131547 h 6132967"/>
              <a:gd name="connsiteX454" fmla="*/ 5290127 w 5323222"/>
              <a:gd name="connsiteY454" fmla="*/ 3117064 h 6132967"/>
              <a:gd name="connsiteX455" fmla="*/ 5294182 w 5323222"/>
              <a:gd name="connsiteY455" fmla="*/ 3102329 h 6132967"/>
              <a:gd name="connsiteX456" fmla="*/ 5297984 w 5323222"/>
              <a:gd name="connsiteY456" fmla="*/ 3087946 h 6132967"/>
              <a:gd name="connsiteX457" fmla="*/ 5301483 w 5323222"/>
              <a:gd name="connsiteY457" fmla="*/ 3073618 h 6132967"/>
              <a:gd name="connsiteX458" fmla="*/ 5304627 w 5323222"/>
              <a:gd name="connsiteY458" fmla="*/ 3059037 h 6132967"/>
              <a:gd name="connsiteX459" fmla="*/ 5307719 w 5323222"/>
              <a:gd name="connsiteY459" fmla="*/ 3044152 h 6132967"/>
              <a:gd name="connsiteX460" fmla="*/ 5310257 w 5323222"/>
              <a:gd name="connsiteY460" fmla="*/ 3029673 h 6132967"/>
              <a:gd name="connsiteX461" fmla="*/ 5312794 w 5323222"/>
              <a:gd name="connsiteY461" fmla="*/ 3015195 h 6132967"/>
              <a:gd name="connsiteX462" fmla="*/ 5314976 w 5323222"/>
              <a:gd name="connsiteY462" fmla="*/ 3000465 h 6132967"/>
              <a:gd name="connsiteX463" fmla="*/ 5316855 w 5323222"/>
              <a:gd name="connsiteY463" fmla="*/ 2985786 h 6132967"/>
              <a:gd name="connsiteX464" fmla="*/ 5318734 w 5323222"/>
              <a:gd name="connsiteY464" fmla="*/ 2971108 h 6132967"/>
              <a:gd name="connsiteX465" fmla="*/ 5320057 w 5323222"/>
              <a:gd name="connsiteY465" fmla="*/ 2956835 h 6132967"/>
              <a:gd name="connsiteX466" fmla="*/ 5321633 w 5323222"/>
              <a:gd name="connsiteY466" fmla="*/ 2942209 h 6132967"/>
              <a:gd name="connsiteX467" fmla="*/ 5322550 w 5323222"/>
              <a:gd name="connsiteY467" fmla="*/ 2927381 h 6132967"/>
              <a:gd name="connsiteX468" fmla="*/ 5323216 w 5323222"/>
              <a:gd name="connsiteY468" fmla="*/ 2912909 h 6132967"/>
              <a:gd name="connsiteX469" fmla="*/ 5323222 w 5323222"/>
              <a:gd name="connsiteY469" fmla="*/ 2898235 h 6132967"/>
              <a:gd name="connsiteX470" fmla="*/ 5322673 w 5323222"/>
              <a:gd name="connsiteY470" fmla="*/ 2883968 h 6132967"/>
              <a:gd name="connsiteX471" fmla="*/ 5322377 w 5323222"/>
              <a:gd name="connsiteY471" fmla="*/ 2869348 h 6132967"/>
              <a:gd name="connsiteX472" fmla="*/ 5321880 w 5323222"/>
              <a:gd name="connsiteY472" fmla="*/ 2855383 h 6132967"/>
              <a:gd name="connsiteX473" fmla="*/ 5320725 w 5323222"/>
              <a:gd name="connsiteY473" fmla="*/ 2841220 h 6132967"/>
              <a:gd name="connsiteX474" fmla="*/ 5319266 w 5323222"/>
              <a:gd name="connsiteY474" fmla="*/ 2827108 h 6132967"/>
              <a:gd name="connsiteX475" fmla="*/ 5317807 w 5323222"/>
              <a:gd name="connsiteY475" fmla="*/ 2812995 h 6132967"/>
              <a:gd name="connsiteX476" fmla="*/ 5316096 w 5323222"/>
              <a:gd name="connsiteY476" fmla="*/ 2799238 h 6132967"/>
              <a:gd name="connsiteX477" fmla="*/ 5314334 w 5323222"/>
              <a:gd name="connsiteY477" fmla="*/ 2785178 h 6132967"/>
              <a:gd name="connsiteX478" fmla="*/ 5312016 w 5323222"/>
              <a:gd name="connsiteY478" fmla="*/ 2771523 h 6132967"/>
              <a:gd name="connsiteX479" fmla="*/ 5309750 w 5323222"/>
              <a:gd name="connsiteY479" fmla="*/ 2758172 h 6132967"/>
              <a:gd name="connsiteX480" fmla="*/ 5307130 w 5323222"/>
              <a:gd name="connsiteY480" fmla="*/ 2744570 h 6132967"/>
              <a:gd name="connsiteX481" fmla="*/ 5304256 w 5323222"/>
              <a:gd name="connsiteY481" fmla="*/ 2731322 h 6132967"/>
              <a:gd name="connsiteX482" fmla="*/ 5301028 w 5323222"/>
              <a:gd name="connsiteY482" fmla="*/ 2717822 h 6132967"/>
              <a:gd name="connsiteX483" fmla="*/ 5297904 w 5323222"/>
              <a:gd name="connsiteY483" fmla="*/ 2704930 h 6132967"/>
              <a:gd name="connsiteX484" fmla="*/ 5294475 w 5323222"/>
              <a:gd name="connsiteY484" fmla="*/ 2692089 h 6132967"/>
              <a:gd name="connsiteX485" fmla="*/ 5290743 w 5323222"/>
              <a:gd name="connsiteY485" fmla="*/ 2679298 h 6132967"/>
              <a:gd name="connsiteX486" fmla="*/ 5287012 w 5323222"/>
              <a:gd name="connsiteY486" fmla="*/ 2666509 h 6132967"/>
              <a:gd name="connsiteX487" fmla="*/ 5282673 w 5323222"/>
              <a:gd name="connsiteY487" fmla="*/ 2653822 h 6132967"/>
              <a:gd name="connsiteX488" fmla="*/ 5278334 w 5323222"/>
              <a:gd name="connsiteY488" fmla="*/ 2641134 h 6132967"/>
              <a:gd name="connsiteX489" fmla="*/ 5273744 w 5323222"/>
              <a:gd name="connsiteY489" fmla="*/ 2628803 h 6132967"/>
              <a:gd name="connsiteX490" fmla="*/ 5269154 w 5323222"/>
              <a:gd name="connsiteY490" fmla="*/ 2616470 h 6132967"/>
              <a:gd name="connsiteX491" fmla="*/ 5264311 w 5323222"/>
              <a:gd name="connsiteY491" fmla="*/ 2604494 h 6132967"/>
              <a:gd name="connsiteX492" fmla="*/ 5259417 w 5323222"/>
              <a:gd name="connsiteY492" fmla="*/ 2592214 h 6132967"/>
              <a:gd name="connsiteX493" fmla="*/ 5253665 w 5323222"/>
              <a:gd name="connsiteY493" fmla="*/ 2580391 h 6132967"/>
              <a:gd name="connsiteX494" fmla="*/ 5248215 w 5323222"/>
              <a:gd name="connsiteY494" fmla="*/ 2568518 h 6132967"/>
              <a:gd name="connsiteX495" fmla="*/ 5242818 w 5323222"/>
              <a:gd name="connsiteY495" fmla="*/ 2556947 h 6132967"/>
              <a:gd name="connsiteX496" fmla="*/ 5237065 w 5323222"/>
              <a:gd name="connsiteY496" fmla="*/ 2545124 h 6132967"/>
              <a:gd name="connsiteX497" fmla="*/ 5230809 w 5323222"/>
              <a:gd name="connsiteY497" fmla="*/ 2534012 h 6132967"/>
              <a:gd name="connsiteX498" fmla="*/ 5224551 w 5323222"/>
              <a:gd name="connsiteY498" fmla="*/ 2522899 h 6132967"/>
              <a:gd name="connsiteX499" fmla="*/ 5218244 w 5323222"/>
              <a:gd name="connsiteY499" fmla="*/ 2511483 h 6132967"/>
              <a:gd name="connsiteX500" fmla="*/ 5211380 w 5323222"/>
              <a:gd name="connsiteY500" fmla="*/ 2500474 h 6132967"/>
              <a:gd name="connsiteX501" fmla="*/ 5204820 w 5323222"/>
              <a:gd name="connsiteY501" fmla="*/ 2489412 h 6132967"/>
              <a:gd name="connsiteX502" fmla="*/ 5198060 w 5323222"/>
              <a:gd name="connsiteY502" fmla="*/ 2479010 h 6132967"/>
              <a:gd name="connsiteX503" fmla="*/ 5190944 w 5323222"/>
              <a:gd name="connsiteY503" fmla="*/ 2468354 h 6132967"/>
              <a:gd name="connsiteX504" fmla="*/ 5183577 w 5323222"/>
              <a:gd name="connsiteY504" fmla="*/ 2458055 h 6132967"/>
              <a:gd name="connsiteX505" fmla="*/ 5176514 w 5323222"/>
              <a:gd name="connsiteY505" fmla="*/ 2447704 h 6132967"/>
              <a:gd name="connsiteX506" fmla="*/ 5168591 w 5323222"/>
              <a:gd name="connsiteY506" fmla="*/ 2437810 h 6132967"/>
              <a:gd name="connsiteX507" fmla="*/ 5160971 w 5323222"/>
              <a:gd name="connsiteY507" fmla="*/ 2427866 h 6132967"/>
              <a:gd name="connsiteX508" fmla="*/ 5153353 w 5323222"/>
              <a:gd name="connsiteY508" fmla="*/ 2417920 h 6132967"/>
              <a:gd name="connsiteX509" fmla="*/ 5145178 w 5323222"/>
              <a:gd name="connsiteY509" fmla="*/ 2408383 h 6132967"/>
              <a:gd name="connsiteX510" fmla="*/ 5137054 w 5323222"/>
              <a:gd name="connsiteY510" fmla="*/ 2399147 h 6132967"/>
              <a:gd name="connsiteX511" fmla="*/ 5128577 w 5323222"/>
              <a:gd name="connsiteY511" fmla="*/ 2389661 h 6132967"/>
              <a:gd name="connsiteX512" fmla="*/ 5120454 w 5323222"/>
              <a:gd name="connsiteY512" fmla="*/ 2380425 h 6132967"/>
              <a:gd name="connsiteX513" fmla="*/ 5111523 w 5323222"/>
              <a:gd name="connsiteY513" fmla="*/ 2371952 h 6132967"/>
              <a:gd name="connsiteX514" fmla="*/ 5103097 w 5323222"/>
              <a:gd name="connsiteY514" fmla="*/ 2362768 h 6132967"/>
              <a:gd name="connsiteX515" fmla="*/ 5093864 w 5323222"/>
              <a:gd name="connsiteY515" fmla="*/ 2354347 h 6132967"/>
              <a:gd name="connsiteX516" fmla="*/ 5085236 w 5323222"/>
              <a:gd name="connsiteY516" fmla="*/ 2345821 h 6132967"/>
              <a:gd name="connsiteX517" fmla="*/ 5075699 w 5323222"/>
              <a:gd name="connsiteY517" fmla="*/ 2337450 h 6132967"/>
              <a:gd name="connsiteX518" fmla="*/ 5066517 w 5323222"/>
              <a:gd name="connsiteY518" fmla="*/ 2329331 h 6132967"/>
              <a:gd name="connsiteX519" fmla="*/ 5057083 w 5323222"/>
              <a:gd name="connsiteY519" fmla="*/ 2321568 h 6132967"/>
              <a:gd name="connsiteX520" fmla="*/ 5047597 w 5323222"/>
              <a:gd name="connsiteY520" fmla="*/ 2313501 h 6132967"/>
              <a:gd name="connsiteX521" fmla="*/ 5037859 w 5323222"/>
              <a:gd name="connsiteY521" fmla="*/ 2305788 h 6132967"/>
              <a:gd name="connsiteX522" fmla="*/ 5028173 w 5323222"/>
              <a:gd name="connsiteY522" fmla="*/ 2298380 h 6132967"/>
              <a:gd name="connsiteX523" fmla="*/ 5018132 w 5323222"/>
              <a:gd name="connsiteY523" fmla="*/ 2290719 h 6132967"/>
              <a:gd name="connsiteX524" fmla="*/ 5008195 w 5323222"/>
              <a:gd name="connsiteY524" fmla="*/ 2283665 h 6132967"/>
              <a:gd name="connsiteX525" fmla="*/ 4998256 w 5323222"/>
              <a:gd name="connsiteY525" fmla="*/ 2276611 h 6132967"/>
              <a:gd name="connsiteX526" fmla="*/ 4987762 w 5323222"/>
              <a:gd name="connsiteY526" fmla="*/ 2269964 h 6132967"/>
              <a:gd name="connsiteX527" fmla="*/ 4977521 w 5323222"/>
              <a:gd name="connsiteY527" fmla="*/ 2262962 h 6132967"/>
              <a:gd name="connsiteX528" fmla="*/ 4967028 w 5323222"/>
              <a:gd name="connsiteY528" fmla="*/ 2256313 h 6132967"/>
              <a:gd name="connsiteX529" fmla="*/ 4956283 w 5323222"/>
              <a:gd name="connsiteY529" fmla="*/ 2250022 h 6132967"/>
              <a:gd name="connsiteX530" fmla="*/ 4945841 w 5323222"/>
              <a:gd name="connsiteY530" fmla="*/ 2243677 h 6132967"/>
              <a:gd name="connsiteX531" fmla="*/ 4934844 w 5323222"/>
              <a:gd name="connsiteY531" fmla="*/ 2237740 h 6132967"/>
              <a:gd name="connsiteX532" fmla="*/ 4924098 w 5323222"/>
              <a:gd name="connsiteY532" fmla="*/ 2231447 h 6132967"/>
              <a:gd name="connsiteX533" fmla="*/ 4902562 w 5323222"/>
              <a:gd name="connsiteY533" fmla="*/ 2220431 h 6132967"/>
              <a:gd name="connsiteX534" fmla="*/ 4880773 w 5323222"/>
              <a:gd name="connsiteY534" fmla="*/ 2209768 h 6132967"/>
              <a:gd name="connsiteX535" fmla="*/ 4858533 w 5323222"/>
              <a:gd name="connsiteY535" fmla="*/ 2200121 h 6132967"/>
              <a:gd name="connsiteX536" fmla="*/ 4835736 w 5323222"/>
              <a:gd name="connsiteY536" fmla="*/ 2190879 h 6132967"/>
              <a:gd name="connsiteX537" fmla="*/ 4813043 w 5323222"/>
              <a:gd name="connsiteY537" fmla="*/ 2182244 h 6132967"/>
              <a:gd name="connsiteX538" fmla="*/ 4789543 w 5323222"/>
              <a:gd name="connsiteY538" fmla="*/ 2174370 h 6132967"/>
              <a:gd name="connsiteX539" fmla="*/ 4765791 w 5323222"/>
              <a:gd name="connsiteY539" fmla="*/ 2166853 h 6132967"/>
              <a:gd name="connsiteX540" fmla="*/ 4741586 w 5323222"/>
              <a:gd name="connsiteY540" fmla="*/ 2160347 h 6132967"/>
              <a:gd name="connsiteX541" fmla="*/ 4717382 w 5323222"/>
              <a:gd name="connsiteY541" fmla="*/ 2153842 h 6132967"/>
              <a:gd name="connsiteX542" fmla="*/ 4692421 w 5323222"/>
              <a:gd name="connsiteY542" fmla="*/ 2148400 h 6132967"/>
              <a:gd name="connsiteX543" fmla="*/ 4667512 w 5323222"/>
              <a:gd name="connsiteY543" fmla="*/ 2143264 h 6132967"/>
              <a:gd name="connsiteX544" fmla="*/ 4641795 w 5323222"/>
              <a:gd name="connsiteY544" fmla="*/ 2138888 h 6132967"/>
              <a:gd name="connsiteX545" fmla="*/ 4615878 w 5323222"/>
              <a:gd name="connsiteY545" fmla="*/ 2135170 h 6132967"/>
              <a:gd name="connsiteX546" fmla="*/ 4589963 w 5323222"/>
              <a:gd name="connsiteY546" fmla="*/ 2131452 h 6132967"/>
              <a:gd name="connsiteX547" fmla="*/ 4563593 w 5323222"/>
              <a:gd name="connsiteY547" fmla="*/ 2128749 h 6132967"/>
              <a:gd name="connsiteX548" fmla="*/ 4536669 w 5323222"/>
              <a:gd name="connsiteY548" fmla="*/ 2126451 h 6132967"/>
              <a:gd name="connsiteX549" fmla="*/ 4509241 w 5323222"/>
              <a:gd name="connsiteY549" fmla="*/ 2124864 h 6132967"/>
              <a:gd name="connsiteX550" fmla="*/ 4482116 w 5323222"/>
              <a:gd name="connsiteY550" fmla="*/ 2123223 h 6132967"/>
              <a:gd name="connsiteX551" fmla="*/ 4454235 w 5323222"/>
              <a:gd name="connsiteY551" fmla="*/ 2122649 h 6132967"/>
              <a:gd name="connsiteX552" fmla="*/ 4426104 w 5323222"/>
              <a:gd name="connsiteY552" fmla="*/ 2122430 h 6132967"/>
              <a:gd name="connsiteX553" fmla="*/ 4400795 w 5323222"/>
              <a:gd name="connsiteY553" fmla="*/ 2122551 h 6132967"/>
              <a:gd name="connsiteX554" fmla="*/ 4403168 w 5323222"/>
              <a:gd name="connsiteY554" fmla="*/ 2116564 h 6132967"/>
              <a:gd name="connsiteX555" fmla="*/ 4407349 w 5323222"/>
              <a:gd name="connsiteY555" fmla="*/ 2104834 h 6132967"/>
              <a:gd name="connsiteX556" fmla="*/ 4411637 w 5323222"/>
              <a:gd name="connsiteY556" fmla="*/ 2093394 h 6132967"/>
              <a:gd name="connsiteX557" fmla="*/ 4415530 w 5323222"/>
              <a:gd name="connsiteY557" fmla="*/ 2081772 h 6132967"/>
              <a:gd name="connsiteX558" fmla="*/ 4419604 w 5323222"/>
              <a:gd name="connsiteY558" fmla="*/ 2069754 h 6132967"/>
              <a:gd name="connsiteX559" fmla="*/ 4422812 w 5323222"/>
              <a:gd name="connsiteY559" fmla="*/ 2058057 h 6132967"/>
              <a:gd name="connsiteX560" fmla="*/ 4426599 w 5323222"/>
              <a:gd name="connsiteY560" fmla="*/ 2046147 h 6132967"/>
              <a:gd name="connsiteX561" fmla="*/ 4429304 w 5323222"/>
              <a:gd name="connsiteY561" fmla="*/ 2033980 h 6132967"/>
              <a:gd name="connsiteX562" fmla="*/ 4432801 w 5323222"/>
              <a:gd name="connsiteY562" fmla="*/ 2022177 h 6132967"/>
              <a:gd name="connsiteX563" fmla="*/ 4435219 w 5323222"/>
              <a:gd name="connsiteY563" fmla="*/ 2010117 h 6132967"/>
              <a:gd name="connsiteX564" fmla="*/ 4437817 w 5323222"/>
              <a:gd name="connsiteY564" fmla="*/ 1997664 h 6132967"/>
              <a:gd name="connsiteX565" fmla="*/ 4440234 w 5323222"/>
              <a:gd name="connsiteY565" fmla="*/ 1985603 h 6132967"/>
              <a:gd name="connsiteX566" fmla="*/ 4442545 w 5323222"/>
              <a:gd name="connsiteY566" fmla="*/ 1973256 h 6132967"/>
              <a:gd name="connsiteX567" fmla="*/ 4444170 w 5323222"/>
              <a:gd name="connsiteY567" fmla="*/ 1960833 h 6132967"/>
              <a:gd name="connsiteX568" fmla="*/ 4445797 w 5323222"/>
              <a:gd name="connsiteY568" fmla="*/ 1948412 h 6132967"/>
              <a:gd name="connsiteX569" fmla="*/ 4447711 w 5323222"/>
              <a:gd name="connsiteY569" fmla="*/ 1935883 h 6132967"/>
              <a:gd name="connsiteX570" fmla="*/ 4448652 w 5323222"/>
              <a:gd name="connsiteY570" fmla="*/ 1923386 h 6132967"/>
              <a:gd name="connsiteX571" fmla="*/ 4449883 w 5323222"/>
              <a:gd name="connsiteY571" fmla="*/ 1910783 h 6132967"/>
              <a:gd name="connsiteX572" fmla="*/ 4450718 w 5323222"/>
              <a:gd name="connsiteY572" fmla="*/ 1897998 h 6132967"/>
              <a:gd name="connsiteX573" fmla="*/ 4451371 w 5323222"/>
              <a:gd name="connsiteY573" fmla="*/ 1885608 h 6132967"/>
              <a:gd name="connsiteX574" fmla="*/ 4451521 w 5323222"/>
              <a:gd name="connsiteY574" fmla="*/ 1872749 h 6132967"/>
              <a:gd name="connsiteX575" fmla="*/ 4451961 w 5323222"/>
              <a:gd name="connsiteY575" fmla="*/ 1859783 h 6132967"/>
              <a:gd name="connsiteX576" fmla="*/ 4451716 w 5323222"/>
              <a:gd name="connsiteY576" fmla="*/ 1846743 h 6132967"/>
              <a:gd name="connsiteX577" fmla="*/ 4451578 w 5323222"/>
              <a:gd name="connsiteY577" fmla="*/ 1833990 h 6132967"/>
              <a:gd name="connsiteX578" fmla="*/ 4451440 w 5323222"/>
              <a:gd name="connsiteY578" fmla="*/ 1821238 h 6132967"/>
              <a:gd name="connsiteX579" fmla="*/ 4450511 w 5323222"/>
              <a:gd name="connsiteY579" fmla="*/ 1808123 h 6132967"/>
              <a:gd name="connsiteX580" fmla="*/ 4449399 w 5323222"/>
              <a:gd name="connsiteY580" fmla="*/ 1795404 h 6132967"/>
              <a:gd name="connsiteX581" fmla="*/ 4448182 w 5323222"/>
              <a:gd name="connsiteY581" fmla="*/ 1782397 h 6132967"/>
              <a:gd name="connsiteX582" fmla="*/ 4447253 w 5323222"/>
              <a:gd name="connsiteY582" fmla="*/ 1769281 h 6132967"/>
              <a:gd name="connsiteX583" fmla="*/ 4445351 w 5323222"/>
              <a:gd name="connsiteY583" fmla="*/ 1756199 h 6132967"/>
              <a:gd name="connsiteX584" fmla="*/ 4443557 w 5323222"/>
              <a:gd name="connsiteY584" fmla="*/ 1743406 h 6132967"/>
              <a:gd name="connsiteX585" fmla="*/ 4441366 w 5323222"/>
              <a:gd name="connsiteY585" fmla="*/ 1730430 h 6132967"/>
              <a:gd name="connsiteX586" fmla="*/ 4439175 w 5323222"/>
              <a:gd name="connsiteY586" fmla="*/ 1717456 h 6132967"/>
              <a:gd name="connsiteX587" fmla="*/ 4436589 w 5323222"/>
              <a:gd name="connsiteY587" fmla="*/ 1704300 h 6132967"/>
              <a:gd name="connsiteX588" fmla="*/ 4434003 w 5323222"/>
              <a:gd name="connsiteY588" fmla="*/ 1691143 h 6132967"/>
              <a:gd name="connsiteX589" fmla="*/ 4430840 w 5323222"/>
              <a:gd name="connsiteY589" fmla="*/ 1678201 h 6132967"/>
              <a:gd name="connsiteX590" fmla="*/ 4427676 w 5323222"/>
              <a:gd name="connsiteY590" fmla="*/ 1665258 h 6132967"/>
              <a:gd name="connsiteX591" fmla="*/ 4424225 w 5323222"/>
              <a:gd name="connsiteY591" fmla="*/ 1652423 h 6132967"/>
              <a:gd name="connsiteX592" fmla="*/ 4420485 w 5323222"/>
              <a:gd name="connsiteY592" fmla="*/ 1639695 h 6132967"/>
              <a:gd name="connsiteX593" fmla="*/ 4416530 w 5323222"/>
              <a:gd name="connsiteY593" fmla="*/ 1626390 h 6132967"/>
              <a:gd name="connsiteX594" fmla="*/ 4412395 w 5323222"/>
              <a:gd name="connsiteY594" fmla="*/ 1613481 h 6132967"/>
              <a:gd name="connsiteX595" fmla="*/ 4407863 w 5323222"/>
              <a:gd name="connsiteY595" fmla="*/ 1600390 h 6132967"/>
              <a:gd name="connsiteX596" fmla="*/ 4403150 w 5323222"/>
              <a:gd name="connsiteY596" fmla="*/ 1587695 h 6132967"/>
              <a:gd name="connsiteX597" fmla="*/ 4398330 w 5323222"/>
              <a:gd name="connsiteY597" fmla="*/ 1574711 h 6132967"/>
              <a:gd name="connsiteX598" fmla="*/ 4392826 w 5323222"/>
              <a:gd name="connsiteY598" fmla="*/ 1561653 h 6132967"/>
              <a:gd name="connsiteX599" fmla="*/ 4387429 w 5323222"/>
              <a:gd name="connsiteY599" fmla="*/ 1548884 h 6132967"/>
              <a:gd name="connsiteX600" fmla="*/ 4381636 w 5323222"/>
              <a:gd name="connsiteY600" fmla="*/ 1535933 h 6132967"/>
              <a:gd name="connsiteX601" fmla="*/ 4375844 w 5323222"/>
              <a:gd name="connsiteY601" fmla="*/ 1522982 h 6132967"/>
              <a:gd name="connsiteX602" fmla="*/ 4369762 w 5323222"/>
              <a:gd name="connsiteY602" fmla="*/ 1510138 h 6132967"/>
              <a:gd name="connsiteX603" fmla="*/ 4363211 w 5323222"/>
              <a:gd name="connsiteY603" fmla="*/ 1497797 h 6132967"/>
              <a:gd name="connsiteX604" fmla="*/ 4356157 w 5323222"/>
              <a:gd name="connsiteY604" fmla="*/ 1484986 h 6132967"/>
              <a:gd name="connsiteX605" fmla="*/ 4349499 w 5323222"/>
              <a:gd name="connsiteY605" fmla="*/ 1472357 h 6132967"/>
              <a:gd name="connsiteX606" fmla="*/ 4342157 w 5323222"/>
              <a:gd name="connsiteY606" fmla="*/ 1459652 h 6132967"/>
              <a:gd name="connsiteX607" fmla="*/ 4334344 w 5323222"/>
              <a:gd name="connsiteY607" fmla="*/ 1447451 h 6132967"/>
              <a:gd name="connsiteX608" fmla="*/ 4326136 w 5323222"/>
              <a:gd name="connsiteY608" fmla="*/ 1435069 h 6132967"/>
              <a:gd name="connsiteX609" fmla="*/ 4317458 w 5323222"/>
              <a:gd name="connsiteY609" fmla="*/ 1423190 h 6132967"/>
              <a:gd name="connsiteX610" fmla="*/ 4309175 w 5323222"/>
              <a:gd name="connsiteY610" fmla="*/ 1411491 h 6132967"/>
              <a:gd name="connsiteX611" fmla="*/ 4300209 w 5323222"/>
              <a:gd name="connsiteY611" fmla="*/ 1399719 h 6132967"/>
              <a:gd name="connsiteX612" fmla="*/ 4291243 w 5323222"/>
              <a:gd name="connsiteY612" fmla="*/ 1387946 h 6132967"/>
              <a:gd name="connsiteX613" fmla="*/ 4281988 w 5323222"/>
              <a:gd name="connsiteY613" fmla="*/ 1376280 h 6132967"/>
              <a:gd name="connsiteX614" fmla="*/ 4272551 w 5323222"/>
              <a:gd name="connsiteY614" fmla="*/ 1365010 h 6132967"/>
              <a:gd name="connsiteX615" fmla="*/ 4263114 w 5323222"/>
              <a:gd name="connsiteY615" fmla="*/ 1353741 h 6132967"/>
              <a:gd name="connsiteX616" fmla="*/ 4252994 w 5323222"/>
              <a:gd name="connsiteY616" fmla="*/ 1342395 h 6132967"/>
              <a:gd name="connsiteX617" fmla="*/ 4242981 w 5323222"/>
              <a:gd name="connsiteY617" fmla="*/ 1331340 h 6132967"/>
              <a:gd name="connsiteX618" fmla="*/ 4232786 w 5323222"/>
              <a:gd name="connsiteY618" fmla="*/ 1320680 h 6132967"/>
              <a:gd name="connsiteX619" fmla="*/ 4222303 w 5323222"/>
              <a:gd name="connsiteY619" fmla="*/ 1310127 h 6132967"/>
              <a:gd name="connsiteX620" fmla="*/ 4211423 w 5323222"/>
              <a:gd name="connsiteY620" fmla="*/ 1299393 h 6132967"/>
              <a:gd name="connsiteX621" fmla="*/ 4200363 w 5323222"/>
              <a:gd name="connsiteY621" fmla="*/ 1289054 h 6132967"/>
              <a:gd name="connsiteX622" fmla="*/ 4189590 w 5323222"/>
              <a:gd name="connsiteY622" fmla="*/ 1278608 h 6132967"/>
              <a:gd name="connsiteX623" fmla="*/ 4177953 w 5323222"/>
              <a:gd name="connsiteY623" fmla="*/ 1268483 h 6132967"/>
              <a:gd name="connsiteX624" fmla="*/ 4166711 w 5323222"/>
              <a:gd name="connsiteY624" fmla="*/ 1258541 h 6132967"/>
              <a:gd name="connsiteX625" fmla="*/ 4154785 w 5323222"/>
              <a:gd name="connsiteY625" fmla="*/ 1248524 h 6132967"/>
              <a:gd name="connsiteX626" fmla="*/ 4142966 w 5323222"/>
              <a:gd name="connsiteY626" fmla="*/ 1238795 h 6132967"/>
              <a:gd name="connsiteX627" fmla="*/ 4130570 w 5323222"/>
              <a:gd name="connsiteY627" fmla="*/ 1229280 h 6132967"/>
              <a:gd name="connsiteX628" fmla="*/ 4118677 w 5323222"/>
              <a:gd name="connsiteY628" fmla="*/ 1220235 h 6132967"/>
              <a:gd name="connsiteX629" fmla="*/ 4106099 w 5323222"/>
              <a:gd name="connsiteY629" fmla="*/ 1211116 h 6132967"/>
              <a:gd name="connsiteX630" fmla="*/ 4093523 w 5323222"/>
              <a:gd name="connsiteY630" fmla="*/ 1201997 h 6132967"/>
              <a:gd name="connsiteX631" fmla="*/ 4080368 w 5323222"/>
              <a:gd name="connsiteY631" fmla="*/ 1193092 h 6132967"/>
              <a:gd name="connsiteX632" fmla="*/ 4067031 w 5323222"/>
              <a:gd name="connsiteY632" fmla="*/ 1184583 h 6132967"/>
              <a:gd name="connsiteX633" fmla="*/ 4053984 w 5323222"/>
              <a:gd name="connsiteY633" fmla="*/ 1175967 h 6132967"/>
              <a:gd name="connsiteX634" fmla="*/ 4040574 w 5323222"/>
              <a:gd name="connsiteY634" fmla="*/ 1168142 h 6132967"/>
              <a:gd name="connsiteX635" fmla="*/ 4026662 w 5323222"/>
              <a:gd name="connsiteY635" fmla="*/ 1159847 h 6132967"/>
              <a:gd name="connsiteX636" fmla="*/ 4013144 w 5323222"/>
              <a:gd name="connsiteY636" fmla="*/ 1151734 h 6132967"/>
              <a:gd name="connsiteX637" fmla="*/ 3999157 w 5323222"/>
              <a:gd name="connsiteY637" fmla="*/ 1144123 h 6132967"/>
              <a:gd name="connsiteX638" fmla="*/ 3984593 w 5323222"/>
              <a:gd name="connsiteY638" fmla="*/ 1136727 h 6132967"/>
              <a:gd name="connsiteX639" fmla="*/ 3970424 w 5323222"/>
              <a:gd name="connsiteY639" fmla="*/ 1129511 h 6132967"/>
              <a:gd name="connsiteX640" fmla="*/ 3955572 w 5323222"/>
              <a:gd name="connsiteY640" fmla="*/ 1122222 h 6132967"/>
              <a:gd name="connsiteX641" fmla="*/ 3940429 w 5323222"/>
              <a:gd name="connsiteY641" fmla="*/ 1115039 h 6132967"/>
              <a:gd name="connsiteX642" fmla="*/ 3925289 w 5323222"/>
              <a:gd name="connsiteY642" fmla="*/ 1107857 h 6132967"/>
              <a:gd name="connsiteX643" fmla="*/ 3909965 w 5323222"/>
              <a:gd name="connsiteY643" fmla="*/ 1101070 h 6132967"/>
              <a:gd name="connsiteX644" fmla="*/ 3894643 w 5323222"/>
              <a:gd name="connsiteY644" fmla="*/ 1094284 h 6132967"/>
              <a:gd name="connsiteX645" fmla="*/ 3879139 w 5323222"/>
              <a:gd name="connsiteY645" fmla="*/ 1087893 h 6132967"/>
              <a:gd name="connsiteX646" fmla="*/ 3863238 w 5323222"/>
              <a:gd name="connsiteY646" fmla="*/ 1081320 h 6132967"/>
              <a:gd name="connsiteX647" fmla="*/ 3847158 w 5323222"/>
              <a:gd name="connsiteY647" fmla="*/ 1075144 h 6132967"/>
              <a:gd name="connsiteX648" fmla="*/ 3831183 w 5323222"/>
              <a:gd name="connsiteY648" fmla="*/ 1069255 h 6132967"/>
              <a:gd name="connsiteX649" fmla="*/ 3814814 w 5323222"/>
              <a:gd name="connsiteY649" fmla="*/ 1063186 h 6132967"/>
              <a:gd name="connsiteX650" fmla="*/ 3798551 w 5323222"/>
              <a:gd name="connsiteY650" fmla="*/ 1057404 h 6132967"/>
              <a:gd name="connsiteX651" fmla="*/ 3781999 w 5323222"/>
              <a:gd name="connsiteY651" fmla="*/ 1051731 h 6132967"/>
              <a:gd name="connsiteX652" fmla="*/ 3765374 w 5323222"/>
              <a:gd name="connsiteY652" fmla="*/ 1046740 h 6132967"/>
              <a:gd name="connsiteX653" fmla="*/ 3748246 w 5323222"/>
              <a:gd name="connsiteY653" fmla="*/ 1041281 h 6132967"/>
              <a:gd name="connsiteX654" fmla="*/ 3731331 w 5323222"/>
              <a:gd name="connsiteY654" fmla="*/ 1036398 h 6132967"/>
              <a:gd name="connsiteX655" fmla="*/ 3714129 w 5323222"/>
              <a:gd name="connsiteY655" fmla="*/ 1031622 h 6132967"/>
              <a:gd name="connsiteX656" fmla="*/ 3696927 w 5323222"/>
              <a:gd name="connsiteY656" fmla="*/ 1026847 h 6132967"/>
              <a:gd name="connsiteX657" fmla="*/ 3679543 w 5323222"/>
              <a:gd name="connsiteY657" fmla="*/ 1022466 h 6132967"/>
              <a:gd name="connsiteX658" fmla="*/ 3662266 w 5323222"/>
              <a:gd name="connsiteY658" fmla="*/ 1018375 h 6132967"/>
              <a:gd name="connsiteX659" fmla="*/ 3644594 w 5323222"/>
              <a:gd name="connsiteY659" fmla="*/ 1014102 h 6132967"/>
              <a:gd name="connsiteX660" fmla="*/ 3626740 w 5323222"/>
              <a:gd name="connsiteY660" fmla="*/ 1010225 h 6132967"/>
              <a:gd name="connsiteX661" fmla="*/ 3609100 w 5323222"/>
              <a:gd name="connsiteY661" fmla="*/ 1006925 h 6132967"/>
              <a:gd name="connsiteX662" fmla="*/ 3591065 w 5323222"/>
              <a:gd name="connsiteY662" fmla="*/ 1003443 h 6132967"/>
              <a:gd name="connsiteX663" fmla="*/ 3572741 w 5323222"/>
              <a:gd name="connsiteY663" fmla="*/ 1000068 h 6132967"/>
              <a:gd name="connsiteX664" fmla="*/ 3554920 w 5323222"/>
              <a:gd name="connsiteY664" fmla="*/ 997163 h 6132967"/>
              <a:gd name="connsiteX665" fmla="*/ 3536522 w 5323222"/>
              <a:gd name="connsiteY665" fmla="*/ 994473 h 6132967"/>
              <a:gd name="connsiteX666" fmla="*/ 3518231 w 5323222"/>
              <a:gd name="connsiteY666" fmla="*/ 992071 h 6132967"/>
              <a:gd name="connsiteX667" fmla="*/ 3499651 w 5323222"/>
              <a:gd name="connsiteY667" fmla="*/ 989777 h 6132967"/>
              <a:gd name="connsiteX668" fmla="*/ 3481071 w 5323222"/>
              <a:gd name="connsiteY668" fmla="*/ 987482 h 6132967"/>
              <a:gd name="connsiteX669" fmla="*/ 3462418 w 5323222"/>
              <a:gd name="connsiteY669" fmla="*/ 985872 h 6132967"/>
              <a:gd name="connsiteX670" fmla="*/ 3443657 w 5323222"/>
              <a:gd name="connsiteY670" fmla="*/ 983972 h 6132967"/>
              <a:gd name="connsiteX671" fmla="*/ 3404223 w 5323222"/>
              <a:gd name="connsiteY671" fmla="*/ 981213 h 6132967"/>
              <a:gd name="connsiteX672" fmla="*/ 3364713 w 5323222"/>
              <a:gd name="connsiteY672" fmla="*/ 979137 h 6132967"/>
              <a:gd name="connsiteX673" fmla="*/ 3325130 w 5323222"/>
              <a:gd name="connsiteY673" fmla="*/ 977745 h 6132967"/>
              <a:gd name="connsiteX674" fmla="*/ 3291515 w 5323222"/>
              <a:gd name="connsiteY674" fmla="*/ 976999 h 6132967"/>
              <a:gd name="connsiteX675" fmla="*/ 3296895 w 5323222"/>
              <a:gd name="connsiteY675" fmla="*/ 974743 h 6132967"/>
              <a:gd name="connsiteX676" fmla="*/ 3308195 w 5323222"/>
              <a:gd name="connsiteY676" fmla="*/ 970192 h 6132967"/>
              <a:gd name="connsiteX677" fmla="*/ 3319396 w 5323222"/>
              <a:gd name="connsiteY677" fmla="*/ 965856 h 6132967"/>
              <a:gd name="connsiteX678" fmla="*/ 3330754 w 5323222"/>
              <a:gd name="connsiteY678" fmla="*/ 961461 h 6132967"/>
              <a:gd name="connsiteX679" fmla="*/ 3342013 w 5323222"/>
              <a:gd name="connsiteY679" fmla="*/ 957282 h 6132967"/>
              <a:gd name="connsiteX680" fmla="*/ 3358062 w 5323222"/>
              <a:gd name="connsiteY680" fmla="*/ 951146 h 6132967"/>
              <a:gd name="connsiteX681" fmla="*/ 3373955 w 5323222"/>
              <a:gd name="connsiteY681" fmla="*/ 945068 h 6132967"/>
              <a:gd name="connsiteX682" fmla="*/ 3389575 w 5323222"/>
              <a:gd name="connsiteY682" fmla="*/ 938735 h 6132967"/>
              <a:gd name="connsiteX683" fmla="*/ 3404981 w 5323222"/>
              <a:gd name="connsiteY683" fmla="*/ 932305 h 6132967"/>
              <a:gd name="connsiteX684" fmla="*/ 3420172 w 5323222"/>
              <a:gd name="connsiteY684" fmla="*/ 925776 h 6132967"/>
              <a:gd name="connsiteX685" fmla="*/ 3435305 w 5323222"/>
              <a:gd name="connsiteY685" fmla="*/ 919090 h 6132967"/>
              <a:gd name="connsiteX686" fmla="*/ 3449639 w 5323222"/>
              <a:gd name="connsiteY686" fmla="*/ 912167 h 6132967"/>
              <a:gd name="connsiteX687" fmla="*/ 3464186 w 5323222"/>
              <a:gd name="connsiteY687" fmla="*/ 905343 h 6132967"/>
              <a:gd name="connsiteX688" fmla="*/ 3478404 w 5323222"/>
              <a:gd name="connsiteY688" fmla="*/ 898108 h 6132967"/>
              <a:gd name="connsiteX689" fmla="*/ 3492308 w 5323222"/>
              <a:gd name="connsiteY689" fmla="*/ 890989 h 6132967"/>
              <a:gd name="connsiteX690" fmla="*/ 3505941 w 5323222"/>
              <a:gd name="connsiteY690" fmla="*/ 883615 h 6132967"/>
              <a:gd name="connsiteX691" fmla="*/ 3519301 w 5323222"/>
              <a:gd name="connsiteY691" fmla="*/ 875986 h 6132967"/>
              <a:gd name="connsiteX692" fmla="*/ 3532445 w 5323222"/>
              <a:gd name="connsiteY692" fmla="*/ 868260 h 6132967"/>
              <a:gd name="connsiteX693" fmla="*/ 3545377 w 5323222"/>
              <a:gd name="connsiteY693" fmla="*/ 860434 h 6132967"/>
              <a:gd name="connsiteX694" fmla="*/ 3557664 w 5323222"/>
              <a:gd name="connsiteY694" fmla="*/ 852314 h 6132967"/>
              <a:gd name="connsiteX695" fmla="*/ 3570108 w 5323222"/>
              <a:gd name="connsiteY695" fmla="*/ 844136 h 6132967"/>
              <a:gd name="connsiteX696" fmla="*/ 3582123 w 5323222"/>
              <a:gd name="connsiteY696" fmla="*/ 835761 h 6132967"/>
              <a:gd name="connsiteX697" fmla="*/ 3593767 w 5323222"/>
              <a:gd name="connsiteY697" fmla="*/ 827346 h 6132967"/>
              <a:gd name="connsiteX698" fmla="*/ 3604924 w 5323222"/>
              <a:gd name="connsiteY698" fmla="*/ 818578 h 6132967"/>
              <a:gd name="connsiteX699" fmla="*/ 3616082 w 5323222"/>
              <a:gd name="connsiteY699" fmla="*/ 809810 h 6132967"/>
              <a:gd name="connsiteX700" fmla="*/ 3626966 w 5323222"/>
              <a:gd name="connsiteY700" fmla="*/ 800787 h 6132967"/>
              <a:gd name="connsiteX701" fmla="*/ 3637266 w 5323222"/>
              <a:gd name="connsiteY701" fmla="*/ 791625 h 6132967"/>
              <a:gd name="connsiteX702" fmla="*/ 3647508 w 5323222"/>
              <a:gd name="connsiteY702" fmla="*/ 782307 h 6132967"/>
              <a:gd name="connsiteX703" fmla="*/ 3657106 w 5323222"/>
              <a:gd name="connsiteY703" fmla="*/ 772695 h 6132967"/>
              <a:gd name="connsiteX704" fmla="*/ 3666704 w 5323222"/>
              <a:gd name="connsiteY704" fmla="*/ 763081 h 6132967"/>
              <a:gd name="connsiteX705" fmla="*/ 3675815 w 5323222"/>
              <a:gd name="connsiteY705" fmla="*/ 753116 h 6132967"/>
              <a:gd name="connsiteX706" fmla="*/ 3684712 w 5323222"/>
              <a:gd name="connsiteY706" fmla="*/ 743052 h 6132967"/>
              <a:gd name="connsiteX707" fmla="*/ 3693023 w 5323222"/>
              <a:gd name="connsiteY707" fmla="*/ 732849 h 6132967"/>
              <a:gd name="connsiteX708" fmla="*/ 3701219 w 5323222"/>
              <a:gd name="connsiteY708" fmla="*/ 722333 h 6132967"/>
              <a:gd name="connsiteX709" fmla="*/ 3709044 w 5323222"/>
              <a:gd name="connsiteY709" fmla="*/ 711778 h 6132967"/>
              <a:gd name="connsiteX710" fmla="*/ 3716382 w 5323222"/>
              <a:gd name="connsiteY710" fmla="*/ 700869 h 6132967"/>
              <a:gd name="connsiteX711" fmla="*/ 3723505 w 5323222"/>
              <a:gd name="connsiteY711" fmla="*/ 689862 h 6132967"/>
              <a:gd name="connsiteX712" fmla="*/ 3726844 w 5323222"/>
              <a:gd name="connsiteY712" fmla="*/ 683996 h 6132967"/>
              <a:gd name="connsiteX713" fmla="*/ 3730396 w 5323222"/>
              <a:gd name="connsiteY713" fmla="*/ 678229 h 6132967"/>
              <a:gd name="connsiteX714" fmla="*/ 3733579 w 5323222"/>
              <a:gd name="connsiteY714" fmla="*/ 672421 h 6132967"/>
              <a:gd name="connsiteX715" fmla="*/ 3736917 w 5323222"/>
              <a:gd name="connsiteY715" fmla="*/ 666556 h 6132967"/>
              <a:gd name="connsiteX716" fmla="*/ 3740041 w 5323222"/>
              <a:gd name="connsiteY716" fmla="*/ 660592 h 6132967"/>
              <a:gd name="connsiteX717" fmla="*/ 3742950 w 5323222"/>
              <a:gd name="connsiteY717" fmla="*/ 654530 h 6132967"/>
              <a:gd name="connsiteX718" fmla="*/ 3746074 w 5323222"/>
              <a:gd name="connsiteY718" fmla="*/ 648566 h 6132967"/>
              <a:gd name="connsiteX719" fmla="*/ 3748827 w 5323222"/>
              <a:gd name="connsiteY719" fmla="*/ 642562 h 6132967"/>
              <a:gd name="connsiteX720" fmla="*/ 3751580 w 5323222"/>
              <a:gd name="connsiteY720" fmla="*/ 636558 h 6132967"/>
              <a:gd name="connsiteX721" fmla="*/ 3754217 w 5323222"/>
              <a:gd name="connsiteY721" fmla="*/ 630241 h 6132967"/>
              <a:gd name="connsiteX722" fmla="*/ 3756756 w 5323222"/>
              <a:gd name="connsiteY722" fmla="*/ 624139 h 6132967"/>
              <a:gd name="connsiteX723" fmla="*/ 3759236 w 5323222"/>
              <a:gd name="connsiteY723" fmla="*/ 617880 h 6132967"/>
              <a:gd name="connsiteX724" fmla="*/ 3761503 w 5323222"/>
              <a:gd name="connsiteY724" fmla="*/ 611522 h 6132967"/>
              <a:gd name="connsiteX725" fmla="*/ 3763827 w 5323222"/>
              <a:gd name="connsiteY725" fmla="*/ 605322 h 6132967"/>
              <a:gd name="connsiteX726" fmla="*/ 3765937 w 5323222"/>
              <a:gd name="connsiteY726" fmla="*/ 599022 h 6132967"/>
              <a:gd name="connsiteX727" fmla="*/ 3768145 w 5323222"/>
              <a:gd name="connsiteY727" fmla="*/ 592510 h 6132967"/>
              <a:gd name="connsiteX728" fmla="*/ 3769884 w 5323222"/>
              <a:gd name="connsiteY728" fmla="*/ 586170 h 6132967"/>
              <a:gd name="connsiteX729" fmla="*/ 3771936 w 5323222"/>
              <a:gd name="connsiteY729" fmla="*/ 579714 h 6132967"/>
              <a:gd name="connsiteX730" fmla="*/ 3773402 w 5323222"/>
              <a:gd name="connsiteY730" fmla="*/ 573120 h 6132967"/>
              <a:gd name="connsiteX731" fmla="*/ 3775298 w 5323222"/>
              <a:gd name="connsiteY731" fmla="*/ 566723 h 6132967"/>
              <a:gd name="connsiteX732" fmla="*/ 3776608 w 5323222"/>
              <a:gd name="connsiteY732" fmla="*/ 560187 h 6132967"/>
              <a:gd name="connsiteX733" fmla="*/ 3778016 w 5323222"/>
              <a:gd name="connsiteY733" fmla="*/ 553437 h 6132967"/>
              <a:gd name="connsiteX734" fmla="*/ 3779326 w 5323222"/>
              <a:gd name="connsiteY734" fmla="*/ 546900 h 6132967"/>
              <a:gd name="connsiteX735" fmla="*/ 3780579 w 5323222"/>
              <a:gd name="connsiteY735" fmla="*/ 540208 h 6132967"/>
              <a:gd name="connsiteX736" fmla="*/ 3781460 w 5323222"/>
              <a:gd name="connsiteY736" fmla="*/ 533475 h 6132967"/>
              <a:gd name="connsiteX737" fmla="*/ 3782341 w 5323222"/>
              <a:gd name="connsiteY737" fmla="*/ 526743 h 6132967"/>
              <a:gd name="connsiteX738" fmla="*/ 3783379 w 5323222"/>
              <a:gd name="connsiteY738" fmla="*/ 519952 h 6132967"/>
              <a:gd name="connsiteX739" fmla="*/ 3783889 w 5323222"/>
              <a:gd name="connsiteY739" fmla="*/ 513179 h 6132967"/>
              <a:gd name="connsiteX740" fmla="*/ 3784556 w 5323222"/>
              <a:gd name="connsiteY740" fmla="*/ 506349 h 6132967"/>
              <a:gd name="connsiteX741" fmla="*/ 3785008 w 5323222"/>
              <a:gd name="connsiteY741" fmla="*/ 499419 h 6132967"/>
              <a:gd name="connsiteX742" fmla="*/ 3785363 w 5323222"/>
              <a:gd name="connsiteY742" fmla="*/ 492704 h 6132967"/>
              <a:gd name="connsiteX743" fmla="*/ 3785444 w 5323222"/>
              <a:gd name="connsiteY743" fmla="*/ 485734 h 6132967"/>
              <a:gd name="connsiteX744" fmla="*/ 3785682 w 5323222"/>
              <a:gd name="connsiteY744" fmla="*/ 478707 h 6132967"/>
              <a:gd name="connsiteX745" fmla="*/ 3785549 w 5323222"/>
              <a:gd name="connsiteY745" fmla="*/ 471639 h 6132967"/>
              <a:gd name="connsiteX746" fmla="*/ 3785475 w 5323222"/>
              <a:gd name="connsiteY746" fmla="*/ 464727 h 6132967"/>
              <a:gd name="connsiteX747" fmla="*/ 3785400 w 5323222"/>
              <a:gd name="connsiteY747" fmla="*/ 457816 h 6132967"/>
              <a:gd name="connsiteX748" fmla="*/ 3784896 w 5323222"/>
              <a:gd name="connsiteY748" fmla="*/ 450708 h 6132967"/>
              <a:gd name="connsiteX749" fmla="*/ 3784294 w 5323222"/>
              <a:gd name="connsiteY749" fmla="*/ 443814 h 6132967"/>
              <a:gd name="connsiteX750" fmla="*/ 3783634 w 5323222"/>
              <a:gd name="connsiteY750" fmla="*/ 436764 h 6132967"/>
              <a:gd name="connsiteX751" fmla="*/ 3783131 w 5323222"/>
              <a:gd name="connsiteY751" fmla="*/ 429656 h 6132967"/>
              <a:gd name="connsiteX752" fmla="*/ 3782100 w 5323222"/>
              <a:gd name="connsiteY752" fmla="*/ 422565 h 6132967"/>
              <a:gd name="connsiteX753" fmla="*/ 3781127 w 5323222"/>
              <a:gd name="connsiteY753" fmla="*/ 415631 h 6132967"/>
              <a:gd name="connsiteX754" fmla="*/ 3779940 w 5323222"/>
              <a:gd name="connsiteY754" fmla="*/ 408599 h 6132967"/>
              <a:gd name="connsiteX755" fmla="*/ 3778752 w 5323222"/>
              <a:gd name="connsiteY755" fmla="*/ 401567 h 6132967"/>
              <a:gd name="connsiteX756" fmla="*/ 3777351 w 5323222"/>
              <a:gd name="connsiteY756" fmla="*/ 394436 h 6132967"/>
              <a:gd name="connsiteX757" fmla="*/ 3775949 w 5323222"/>
              <a:gd name="connsiteY757" fmla="*/ 387306 h 6132967"/>
              <a:gd name="connsiteX758" fmla="*/ 3774234 w 5323222"/>
              <a:gd name="connsiteY758" fmla="*/ 380291 h 6132967"/>
              <a:gd name="connsiteX759" fmla="*/ 3772520 w 5323222"/>
              <a:gd name="connsiteY759" fmla="*/ 373276 h 6132967"/>
              <a:gd name="connsiteX760" fmla="*/ 3770649 w 5323222"/>
              <a:gd name="connsiteY760" fmla="*/ 366320 h 6132967"/>
              <a:gd name="connsiteX761" fmla="*/ 3768622 w 5323222"/>
              <a:gd name="connsiteY761" fmla="*/ 359421 h 6132967"/>
              <a:gd name="connsiteX762" fmla="*/ 3766479 w 5323222"/>
              <a:gd name="connsiteY762" fmla="*/ 352210 h 6132967"/>
              <a:gd name="connsiteX763" fmla="*/ 3764238 w 5323222"/>
              <a:gd name="connsiteY763" fmla="*/ 345213 h 6132967"/>
              <a:gd name="connsiteX764" fmla="*/ 3761782 w 5323222"/>
              <a:gd name="connsiteY764" fmla="*/ 338118 h 6132967"/>
              <a:gd name="connsiteX765" fmla="*/ 3759227 w 5323222"/>
              <a:gd name="connsiteY765" fmla="*/ 331238 h 6132967"/>
              <a:gd name="connsiteX766" fmla="*/ 3756615 w 5323222"/>
              <a:gd name="connsiteY766" fmla="*/ 324200 h 6132967"/>
              <a:gd name="connsiteX767" fmla="*/ 3753631 w 5323222"/>
              <a:gd name="connsiteY767" fmla="*/ 317123 h 6132967"/>
              <a:gd name="connsiteX768" fmla="*/ 3750707 w 5323222"/>
              <a:gd name="connsiteY768" fmla="*/ 310202 h 6132967"/>
              <a:gd name="connsiteX769" fmla="*/ 3747567 w 5323222"/>
              <a:gd name="connsiteY769" fmla="*/ 303183 h 6132967"/>
              <a:gd name="connsiteX770" fmla="*/ 3744427 w 5323222"/>
              <a:gd name="connsiteY770" fmla="*/ 296164 h 6132967"/>
              <a:gd name="connsiteX771" fmla="*/ 3741131 w 5323222"/>
              <a:gd name="connsiteY771" fmla="*/ 289203 h 6132967"/>
              <a:gd name="connsiteX772" fmla="*/ 3737580 w 5323222"/>
              <a:gd name="connsiteY772" fmla="*/ 282514 h 6132967"/>
              <a:gd name="connsiteX773" fmla="*/ 3733757 w 5323222"/>
              <a:gd name="connsiteY773" fmla="*/ 275570 h 6132967"/>
              <a:gd name="connsiteX774" fmla="*/ 3730149 w 5323222"/>
              <a:gd name="connsiteY774" fmla="*/ 268725 h 6132967"/>
              <a:gd name="connsiteX775" fmla="*/ 3726169 w 5323222"/>
              <a:gd name="connsiteY775" fmla="*/ 261839 h 6132967"/>
              <a:gd name="connsiteX776" fmla="*/ 3721935 w 5323222"/>
              <a:gd name="connsiteY776" fmla="*/ 255227 h 6132967"/>
              <a:gd name="connsiteX777" fmla="*/ 3717486 w 5323222"/>
              <a:gd name="connsiteY777" fmla="*/ 248516 h 6132967"/>
              <a:gd name="connsiteX778" fmla="*/ 3712783 w 5323222"/>
              <a:gd name="connsiteY778" fmla="*/ 242077 h 6132967"/>
              <a:gd name="connsiteX779" fmla="*/ 3708294 w 5323222"/>
              <a:gd name="connsiteY779" fmla="*/ 235736 h 6132967"/>
              <a:gd name="connsiteX780" fmla="*/ 3703434 w 5323222"/>
              <a:gd name="connsiteY780" fmla="*/ 229356 h 6132967"/>
              <a:gd name="connsiteX781" fmla="*/ 3698575 w 5323222"/>
              <a:gd name="connsiteY781" fmla="*/ 222975 h 6132967"/>
              <a:gd name="connsiteX782" fmla="*/ 3693558 w 5323222"/>
              <a:gd name="connsiteY782" fmla="*/ 216652 h 6132967"/>
              <a:gd name="connsiteX783" fmla="*/ 3688444 w 5323222"/>
              <a:gd name="connsiteY783" fmla="*/ 210545 h 6132967"/>
              <a:gd name="connsiteX784" fmla="*/ 3683329 w 5323222"/>
              <a:gd name="connsiteY784" fmla="*/ 204436 h 6132967"/>
              <a:gd name="connsiteX785" fmla="*/ 3677844 w 5323222"/>
              <a:gd name="connsiteY785" fmla="*/ 198287 h 6132967"/>
              <a:gd name="connsiteX786" fmla="*/ 3672417 w 5323222"/>
              <a:gd name="connsiteY786" fmla="*/ 192296 h 6132967"/>
              <a:gd name="connsiteX787" fmla="*/ 3666891 w 5323222"/>
              <a:gd name="connsiteY787" fmla="*/ 186518 h 6132967"/>
              <a:gd name="connsiteX788" fmla="*/ 3661209 w 5323222"/>
              <a:gd name="connsiteY788" fmla="*/ 180798 h 6132967"/>
              <a:gd name="connsiteX789" fmla="*/ 3655313 w 5323222"/>
              <a:gd name="connsiteY789" fmla="*/ 174980 h 6132967"/>
              <a:gd name="connsiteX790" fmla="*/ 3649318 w 5323222"/>
              <a:gd name="connsiteY790" fmla="*/ 169377 h 6132967"/>
              <a:gd name="connsiteX791" fmla="*/ 3643480 w 5323222"/>
              <a:gd name="connsiteY791" fmla="*/ 163715 h 6132967"/>
              <a:gd name="connsiteX792" fmla="*/ 3637173 w 5323222"/>
              <a:gd name="connsiteY792" fmla="*/ 158228 h 6132967"/>
              <a:gd name="connsiteX793" fmla="*/ 3631079 w 5323222"/>
              <a:gd name="connsiteY793" fmla="*/ 152839 h 6132967"/>
              <a:gd name="connsiteX794" fmla="*/ 3624615 w 5323222"/>
              <a:gd name="connsiteY794" fmla="*/ 147410 h 6132967"/>
              <a:gd name="connsiteX795" fmla="*/ 3618210 w 5323222"/>
              <a:gd name="connsiteY795" fmla="*/ 142136 h 6132967"/>
              <a:gd name="connsiteX796" fmla="*/ 3611491 w 5323222"/>
              <a:gd name="connsiteY796" fmla="*/ 136980 h 6132967"/>
              <a:gd name="connsiteX797" fmla="*/ 3605046 w 5323222"/>
              <a:gd name="connsiteY797" fmla="*/ 132077 h 6132967"/>
              <a:gd name="connsiteX798" fmla="*/ 3598228 w 5323222"/>
              <a:gd name="connsiteY798" fmla="*/ 127135 h 6132967"/>
              <a:gd name="connsiteX799" fmla="*/ 3591412 w 5323222"/>
              <a:gd name="connsiteY799" fmla="*/ 122193 h 6132967"/>
              <a:gd name="connsiteX800" fmla="*/ 3584282 w 5323222"/>
              <a:gd name="connsiteY800" fmla="*/ 117367 h 6132967"/>
              <a:gd name="connsiteX801" fmla="*/ 3577054 w 5323222"/>
              <a:gd name="connsiteY801" fmla="*/ 112755 h 6132967"/>
              <a:gd name="connsiteX802" fmla="*/ 3569982 w 5323222"/>
              <a:gd name="connsiteY802" fmla="*/ 108084 h 6132967"/>
              <a:gd name="connsiteX803" fmla="*/ 3562714 w 5323222"/>
              <a:gd name="connsiteY803" fmla="*/ 103843 h 6132967"/>
              <a:gd name="connsiteX804" fmla="*/ 3555174 w 5323222"/>
              <a:gd name="connsiteY804" fmla="*/ 99348 h 6132967"/>
              <a:gd name="connsiteX805" fmla="*/ 3547847 w 5323222"/>
              <a:gd name="connsiteY805" fmla="*/ 94950 h 6132967"/>
              <a:gd name="connsiteX806" fmla="*/ 3540266 w 5323222"/>
              <a:gd name="connsiteY806" fmla="*/ 90825 h 6132967"/>
              <a:gd name="connsiteX807" fmla="*/ 3532373 w 5323222"/>
              <a:gd name="connsiteY807" fmla="*/ 86817 h 6132967"/>
              <a:gd name="connsiteX808" fmla="*/ 3524693 w 5323222"/>
              <a:gd name="connsiteY808" fmla="*/ 82906 h 6132967"/>
              <a:gd name="connsiteX809" fmla="*/ 3516643 w 5323222"/>
              <a:gd name="connsiteY809" fmla="*/ 78955 h 6132967"/>
              <a:gd name="connsiteX810" fmla="*/ 3508437 w 5323222"/>
              <a:gd name="connsiteY810" fmla="*/ 75062 h 6132967"/>
              <a:gd name="connsiteX811" fmla="*/ 3500231 w 5323222"/>
              <a:gd name="connsiteY811" fmla="*/ 71170 h 6132967"/>
              <a:gd name="connsiteX812" fmla="*/ 3491926 w 5323222"/>
              <a:gd name="connsiteY812" fmla="*/ 67491 h 6132967"/>
              <a:gd name="connsiteX813" fmla="*/ 3483620 w 5323222"/>
              <a:gd name="connsiteY813" fmla="*/ 63813 h 6132967"/>
              <a:gd name="connsiteX814" fmla="*/ 3475218 w 5323222"/>
              <a:gd name="connsiteY814" fmla="*/ 60349 h 6132967"/>
              <a:gd name="connsiteX815" fmla="*/ 3466600 w 5323222"/>
              <a:gd name="connsiteY815" fmla="*/ 56787 h 6132967"/>
              <a:gd name="connsiteX816" fmla="*/ 3457884 w 5323222"/>
              <a:gd name="connsiteY816" fmla="*/ 53439 h 6132967"/>
              <a:gd name="connsiteX817" fmla="*/ 3449226 w 5323222"/>
              <a:gd name="connsiteY817" fmla="*/ 50248 h 6132967"/>
              <a:gd name="connsiteX818" fmla="*/ 3440354 w 5323222"/>
              <a:gd name="connsiteY818" fmla="*/ 46958 h 6132967"/>
              <a:gd name="connsiteX819" fmla="*/ 3431540 w 5323222"/>
              <a:gd name="connsiteY819" fmla="*/ 43825 h 6132967"/>
              <a:gd name="connsiteX820" fmla="*/ 3422569 w 5323222"/>
              <a:gd name="connsiteY820" fmla="*/ 40750 h 6132967"/>
              <a:gd name="connsiteX821" fmla="*/ 3413558 w 5323222"/>
              <a:gd name="connsiteY821" fmla="*/ 38045 h 6132967"/>
              <a:gd name="connsiteX822" fmla="*/ 3404275 w 5323222"/>
              <a:gd name="connsiteY822" fmla="*/ 35086 h 6132967"/>
              <a:gd name="connsiteX823" fmla="*/ 3395107 w 5323222"/>
              <a:gd name="connsiteY823" fmla="*/ 32439 h 6132967"/>
              <a:gd name="connsiteX824" fmla="*/ 3385784 w 5323222"/>
              <a:gd name="connsiteY824" fmla="*/ 29851 h 6132967"/>
              <a:gd name="connsiteX825" fmla="*/ 3376461 w 5323222"/>
              <a:gd name="connsiteY825" fmla="*/ 27263 h 6132967"/>
              <a:gd name="connsiteX826" fmla="*/ 3367039 w 5323222"/>
              <a:gd name="connsiteY826" fmla="*/ 24889 h 6132967"/>
              <a:gd name="connsiteX827" fmla="*/ 3357675 w 5323222"/>
              <a:gd name="connsiteY827" fmla="*/ 22671 h 6132967"/>
              <a:gd name="connsiteX828" fmla="*/ 3348096 w 5323222"/>
              <a:gd name="connsiteY828" fmla="*/ 20355 h 6132967"/>
              <a:gd name="connsiteX829" fmla="*/ 3338420 w 5323222"/>
              <a:gd name="connsiteY829" fmla="*/ 18254 h 6132967"/>
              <a:gd name="connsiteX830" fmla="*/ 3328859 w 5323222"/>
              <a:gd name="connsiteY830" fmla="*/ 16465 h 6132967"/>
              <a:gd name="connsiteX831" fmla="*/ 3319084 w 5323222"/>
              <a:gd name="connsiteY831" fmla="*/ 14578 h 6132967"/>
              <a:gd name="connsiteX832" fmla="*/ 3309153 w 5323222"/>
              <a:gd name="connsiteY832" fmla="*/ 12749 h 6132967"/>
              <a:gd name="connsiteX833" fmla="*/ 3299494 w 5323222"/>
              <a:gd name="connsiteY833" fmla="*/ 11175 h 6132967"/>
              <a:gd name="connsiteX834" fmla="*/ 3289523 w 5323222"/>
              <a:gd name="connsiteY834" fmla="*/ 9717 h 6132967"/>
              <a:gd name="connsiteX835" fmla="*/ 3279609 w 5323222"/>
              <a:gd name="connsiteY835" fmla="*/ 8415 h 6132967"/>
              <a:gd name="connsiteX836" fmla="*/ 3269538 w 5323222"/>
              <a:gd name="connsiteY836" fmla="*/ 7171 h 6132967"/>
              <a:gd name="connsiteX837" fmla="*/ 3259469 w 5323222"/>
              <a:gd name="connsiteY837" fmla="*/ 5927 h 6132967"/>
              <a:gd name="connsiteX838" fmla="*/ 3249358 w 5323222"/>
              <a:gd name="connsiteY838" fmla="*/ 5055 h 6132967"/>
              <a:gd name="connsiteX839" fmla="*/ 3239191 w 5323222"/>
              <a:gd name="connsiteY839" fmla="*/ 4025 h 6132967"/>
              <a:gd name="connsiteX840" fmla="*/ 3217817 w 5323222"/>
              <a:gd name="connsiteY840" fmla="*/ 2530 h 6132967"/>
              <a:gd name="connsiteX841" fmla="*/ 3196403 w 5323222"/>
              <a:gd name="connsiteY841" fmla="*/ 1405 h 6132967"/>
              <a:gd name="connsiteX842" fmla="*/ 3174950 w 5323222"/>
              <a:gd name="connsiteY842" fmla="*/ 650 h 6132967"/>
              <a:gd name="connsiteX843" fmla="*/ 3153242 w 5323222"/>
              <a:gd name="connsiteY843" fmla="*/ 169 h 6132967"/>
              <a:gd name="connsiteX844" fmla="*/ 3131649 w 5323222"/>
              <a:gd name="connsiteY844" fmla="*/ 0 h 6132967"/>
              <a:gd name="connsiteX845" fmla="*/ 3110017 w 5323222"/>
              <a:gd name="connsiteY845" fmla="*/ 201 h 6132967"/>
              <a:gd name="connsiteX846" fmla="*/ 3088402 w 5323222"/>
              <a:gd name="connsiteY846" fmla="*/ 930 h 6132967"/>
              <a:gd name="connsiteX847" fmla="*/ 3066631 w 5323222"/>
              <a:gd name="connsiteY847" fmla="*/ 1718 h 6132967"/>
              <a:gd name="connsiteX848" fmla="*/ 3045132 w 5323222"/>
              <a:gd name="connsiteY848" fmla="*/ 2759 h 6132967"/>
              <a:gd name="connsiteX849" fmla="*/ 3023280 w 5323222"/>
              <a:gd name="connsiteY849" fmla="*/ 4288 h 6132967"/>
              <a:gd name="connsiteX850" fmla="*/ 3001916 w 5323222"/>
              <a:gd name="connsiteY850" fmla="*/ 6170 h 6132967"/>
              <a:gd name="connsiteX851" fmla="*/ 2980238 w 5323222"/>
              <a:gd name="connsiteY851" fmla="*/ 8168 h 6132967"/>
              <a:gd name="connsiteX852" fmla="*/ 2958734 w 5323222"/>
              <a:gd name="connsiteY852" fmla="*/ 10634 h 6132967"/>
              <a:gd name="connsiteX853" fmla="*/ 2937289 w 5323222"/>
              <a:gd name="connsiteY853" fmla="*/ 13258 h 6132967"/>
              <a:gd name="connsiteX854" fmla="*/ 2915960 w 5323222"/>
              <a:gd name="connsiteY854" fmla="*/ 16194 h 6132967"/>
              <a:gd name="connsiteX855" fmla="*/ 2894904 w 5323222"/>
              <a:gd name="connsiteY855" fmla="*/ 19385 h 6132967"/>
              <a:gd name="connsiteX856" fmla="*/ 2873650 w 5323222"/>
              <a:gd name="connsiteY856" fmla="*/ 23004 h 6132967"/>
              <a:gd name="connsiteX857" fmla="*/ 2852825 w 5323222"/>
              <a:gd name="connsiteY857" fmla="*/ 26821 h 6132967"/>
              <a:gd name="connsiteX858" fmla="*/ 2831902 w 5323222"/>
              <a:gd name="connsiteY858" fmla="*/ 30852 h 6132967"/>
              <a:gd name="connsiteX859" fmla="*/ 2811310 w 5323222"/>
              <a:gd name="connsiteY859" fmla="*/ 35294 h 6132967"/>
              <a:gd name="connsiteX860" fmla="*/ 2790874 w 5323222"/>
              <a:gd name="connsiteY860" fmla="*/ 39678 h 6132967"/>
              <a:gd name="connsiteX861" fmla="*/ 2770514 w 5323222"/>
              <a:gd name="connsiteY861" fmla="*/ 44745 h 6132967"/>
              <a:gd name="connsiteX862" fmla="*/ 2750525 w 5323222"/>
              <a:gd name="connsiteY862" fmla="*/ 49852 h 6132967"/>
              <a:gd name="connsiteX863" fmla="*/ 2730652 w 5323222"/>
              <a:gd name="connsiteY863" fmla="*/ 55273 h 6132967"/>
              <a:gd name="connsiteX864" fmla="*/ 2711091 w 5323222"/>
              <a:gd name="connsiteY864" fmla="*/ 60577 h 6132967"/>
              <a:gd name="connsiteX865" fmla="*/ 2691607 w 5323222"/>
              <a:gd name="connsiteY865" fmla="*/ 66565 h 6132967"/>
              <a:gd name="connsiteX866" fmla="*/ 2672492 w 5323222"/>
              <a:gd name="connsiteY866" fmla="*/ 72593 h 6132967"/>
              <a:gd name="connsiteX867" fmla="*/ 2653652 w 5323222"/>
              <a:gd name="connsiteY867" fmla="*/ 78876 h 6132967"/>
              <a:gd name="connsiteX868" fmla="*/ 2635239 w 5323222"/>
              <a:gd name="connsiteY868" fmla="*/ 85355 h 6132967"/>
              <a:gd name="connsiteX869" fmla="*/ 2616943 w 5323222"/>
              <a:gd name="connsiteY869" fmla="*/ 92148 h 6132967"/>
              <a:gd name="connsiteX870" fmla="*/ 2599076 w 5323222"/>
              <a:gd name="connsiteY870" fmla="*/ 99137 h 6132967"/>
              <a:gd name="connsiteX871" fmla="*/ 2581422 w 5323222"/>
              <a:gd name="connsiteY871" fmla="*/ 106224 h 6132967"/>
              <a:gd name="connsiteX872" fmla="*/ 2568988 w 5323222"/>
              <a:gd name="connsiteY872" fmla="*/ 111551 h 6132967"/>
              <a:gd name="connsiteX873" fmla="*/ 2556553 w 5323222"/>
              <a:gd name="connsiteY873" fmla="*/ 116879 h 6132967"/>
              <a:gd name="connsiteX874" fmla="*/ 2544119 w 5323222"/>
              <a:gd name="connsiteY874" fmla="*/ 122207 h 6132967"/>
              <a:gd name="connsiteX875" fmla="*/ 2531743 w 5323222"/>
              <a:gd name="connsiteY875" fmla="*/ 127692 h 6132967"/>
              <a:gd name="connsiteX876" fmla="*/ 2519581 w 5323222"/>
              <a:gd name="connsiteY876" fmla="*/ 133274 h 6132967"/>
              <a:gd name="connsiteX877" fmla="*/ 2507262 w 5323222"/>
              <a:gd name="connsiteY877" fmla="*/ 138915 h 6132967"/>
              <a:gd name="connsiteX878" fmla="*/ 2495158 w 5323222"/>
              <a:gd name="connsiteY878" fmla="*/ 144653 h 6132967"/>
              <a:gd name="connsiteX879" fmla="*/ 2483054 w 5323222"/>
              <a:gd name="connsiteY879" fmla="*/ 150392 h 6132967"/>
              <a:gd name="connsiteX880" fmla="*/ 2470950 w 5323222"/>
              <a:gd name="connsiteY880" fmla="*/ 156131 h 6132967"/>
              <a:gd name="connsiteX881" fmla="*/ 2458748 w 5323222"/>
              <a:gd name="connsiteY881" fmla="*/ 162085 h 6132967"/>
              <a:gd name="connsiteX882" fmla="*/ 2446916 w 5323222"/>
              <a:gd name="connsiteY882" fmla="*/ 168078 h 6132967"/>
              <a:gd name="connsiteX883" fmla="*/ 2434987 w 5323222"/>
              <a:gd name="connsiteY883" fmla="*/ 174287 h 6132967"/>
              <a:gd name="connsiteX884" fmla="*/ 2411225 w 5323222"/>
              <a:gd name="connsiteY884" fmla="*/ 186488 h 6132967"/>
              <a:gd name="connsiteX885" fmla="*/ 2387853 w 5323222"/>
              <a:gd name="connsiteY885" fmla="*/ 199257 h 6132967"/>
              <a:gd name="connsiteX886" fmla="*/ 2364324 w 5323222"/>
              <a:gd name="connsiteY886" fmla="*/ 212084 h 6132967"/>
              <a:gd name="connsiteX887" fmla="*/ 2341282 w 5323222"/>
              <a:gd name="connsiteY887" fmla="*/ 225265 h 6132967"/>
              <a:gd name="connsiteX888" fmla="*/ 2318298 w 5323222"/>
              <a:gd name="connsiteY888" fmla="*/ 238601 h 6132967"/>
              <a:gd name="connsiteX889" fmla="*/ 2295586 w 5323222"/>
              <a:gd name="connsiteY889" fmla="*/ 252193 h 6132967"/>
              <a:gd name="connsiteX890" fmla="*/ 2272835 w 5323222"/>
              <a:gd name="connsiteY890" fmla="*/ 266154 h 6132967"/>
              <a:gd name="connsiteX891" fmla="*/ 2250512 w 5323222"/>
              <a:gd name="connsiteY891" fmla="*/ 280314 h 6132967"/>
              <a:gd name="connsiteX892" fmla="*/ 2228304 w 5323222"/>
              <a:gd name="connsiteY892" fmla="*/ 294785 h 6132967"/>
              <a:gd name="connsiteX893" fmla="*/ 2206312 w 5323222"/>
              <a:gd name="connsiteY893" fmla="*/ 309355 h 6132967"/>
              <a:gd name="connsiteX894" fmla="*/ 2195432 w 5323222"/>
              <a:gd name="connsiteY894" fmla="*/ 316953 h 6132967"/>
              <a:gd name="connsiteX895" fmla="*/ 2184650 w 5323222"/>
              <a:gd name="connsiteY895" fmla="*/ 324336 h 6132967"/>
              <a:gd name="connsiteX896" fmla="*/ 2173770 w 5323222"/>
              <a:gd name="connsiteY896" fmla="*/ 331934 h 6132967"/>
              <a:gd name="connsiteX897" fmla="*/ 2163261 w 5323222"/>
              <a:gd name="connsiteY897" fmla="*/ 339571 h 6132967"/>
              <a:gd name="connsiteX898" fmla="*/ 2152595 w 5323222"/>
              <a:gd name="connsiteY898" fmla="*/ 347268 h 6132967"/>
              <a:gd name="connsiteX899" fmla="*/ 2142144 w 5323222"/>
              <a:gd name="connsiteY899" fmla="*/ 355062 h 6132967"/>
              <a:gd name="connsiteX900" fmla="*/ 2131536 w 5323222"/>
              <a:gd name="connsiteY900" fmla="*/ 362914 h 6132967"/>
              <a:gd name="connsiteX901" fmla="*/ 2121045 w 5323222"/>
              <a:gd name="connsiteY901" fmla="*/ 371079 h 6132967"/>
              <a:gd name="connsiteX902" fmla="*/ 2110808 w 5323222"/>
              <a:gd name="connsiteY902" fmla="*/ 378972 h 6132967"/>
              <a:gd name="connsiteX903" fmla="*/ 2100531 w 5323222"/>
              <a:gd name="connsiteY903" fmla="*/ 387236 h 6132967"/>
              <a:gd name="connsiteX904" fmla="*/ 2090352 w 5323222"/>
              <a:gd name="connsiteY904" fmla="*/ 395285 h 6132967"/>
              <a:gd name="connsiteX905" fmla="*/ 2080133 w 5323222"/>
              <a:gd name="connsiteY905" fmla="*/ 403705 h 6132967"/>
              <a:gd name="connsiteX906" fmla="*/ 2070013 w 5323222"/>
              <a:gd name="connsiteY906" fmla="*/ 411910 h 6132967"/>
              <a:gd name="connsiteX907" fmla="*/ 2060008 w 5323222"/>
              <a:gd name="connsiteY907" fmla="*/ 420428 h 6132967"/>
              <a:gd name="connsiteX908" fmla="*/ 2050160 w 5323222"/>
              <a:gd name="connsiteY908" fmla="*/ 428888 h 6132967"/>
              <a:gd name="connsiteX909" fmla="*/ 2040213 w 5323222"/>
              <a:gd name="connsiteY909" fmla="*/ 437563 h 6132967"/>
              <a:gd name="connsiteX910" fmla="*/ 2030481 w 5323222"/>
              <a:gd name="connsiteY910" fmla="*/ 446336 h 6132967"/>
              <a:gd name="connsiteX911" fmla="*/ 2020691 w 5323222"/>
              <a:gd name="connsiteY911" fmla="*/ 454952 h 6132967"/>
              <a:gd name="connsiteX912" fmla="*/ 2011115 w 5323222"/>
              <a:gd name="connsiteY912" fmla="*/ 463667 h 6132967"/>
              <a:gd name="connsiteX913" fmla="*/ 2001441 w 5323222"/>
              <a:gd name="connsiteY913" fmla="*/ 472596 h 6132967"/>
              <a:gd name="connsiteX914" fmla="*/ 1991923 w 5323222"/>
              <a:gd name="connsiteY914" fmla="*/ 481468 h 6132967"/>
              <a:gd name="connsiteX915" fmla="*/ 1982522 w 5323222"/>
              <a:gd name="connsiteY915" fmla="*/ 490651 h 6132967"/>
              <a:gd name="connsiteX916" fmla="*/ 1973004 w 5323222"/>
              <a:gd name="connsiteY916" fmla="*/ 499523 h 6132967"/>
              <a:gd name="connsiteX917" fmla="*/ 1963603 w 5323222"/>
              <a:gd name="connsiteY917" fmla="*/ 508706 h 6132967"/>
              <a:gd name="connsiteX918" fmla="*/ 1954572 w 5323222"/>
              <a:gd name="connsiteY918" fmla="*/ 517931 h 6132967"/>
              <a:gd name="connsiteX919" fmla="*/ 1945327 w 5323222"/>
              <a:gd name="connsiteY919" fmla="*/ 527057 h 6132967"/>
              <a:gd name="connsiteX920" fmla="*/ 1936198 w 5323222"/>
              <a:gd name="connsiteY920" fmla="*/ 536496 h 6132967"/>
              <a:gd name="connsiteX921" fmla="*/ 1927225 w 5323222"/>
              <a:gd name="connsiteY921" fmla="*/ 545876 h 6132967"/>
              <a:gd name="connsiteX922" fmla="*/ 1918096 w 5323222"/>
              <a:gd name="connsiteY922" fmla="*/ 555315 h 6132967"/>
              <a:gd name="connsiteX923" fmla="*/ 1909338 w 5323222"/>
              <a:gd name="connsiteY923" fmla="*/ 564794 h 6132967"/>
              <a:gd name="connsiteX924" fmla="*/ 1900325 w 5323222"/>
              <a:gd name="connsiteY924" fmla="*/ 574545 h 6132967"/>
              <a:gd name="connsiteX925" fmla="*/ 1891781 w 5323222"/>
              <a:gd name="connsiteY925" fmla="*/ 584123 h 6132967"/>
              <a:gd name="connsiteX926" fmla="*/ 1883080 w 5323222"/>
              <a:gd name="connsiteY926" fmla="*/ 593758 h 6132967"/>
              <a:gd name="connsiteX927" fmla="*/ 1874282 w 5323222"/>
              <a:gd name="connsiteY927" fmla="*/ 603607 h 6132967"/>
              <a:gd name="connsiteX928" fmla="*/ 1865756 w 5323222"/>
              <a:gd name="connsiteY928" fmla="*/ 613712 h 6132967"/>
              <a:gd name="connsiteX929" fmla="*/ 1857172 w 5323222"/>
              <a:gd name="connsiteY929" fmla="*/ 623660 h 6132967"/>
              <a:gd name="connsiteX930" fmla="*/ 1848958 w 5323222"/>
              <a:gd name="connsiteY930" fmla="*/ 633648 h 6132967"/>
              <a:gd name="connsiteX931" fmla="*/ 1840490 w 5323222"/>
              <a:gd name="connsiteY931" fmla="*/ 643910 h 6132967"/>
              <a:gd name="connsiteX932" fmla="*/ 1832335 w 5323222"/>
              <a:gd name="connsiteY932" fmla="*/ 654054 h 6132967"/>
              <a:gd name="connsiteX933" fmla="*/ 1824296 w 5323222"/>
              <a:gd name="connsiteY933" fmla="*/ 664511 h 6132967"/>
              <a:gd name="connsiteX934" fmla="*/ 1816101 w 5323222"/>
              <a:gd name="connsiteY934" fmla="*/ 675027 h 6132967"/>
              <a:gd name="connsiteX935" fmla="*/ 1808218 w 5323222"/>
              <a:gd name="connsiteY935" fmla="*/ 685426 h 6132967"/>
              <a:gd name="connsiteX936" fmla="*/ 1800335 w 5323222"/>
              <a:gd name="connsiteY936" fmla="*/ 695826 h 6132967"/>
              <a:gd name="connsiteX937" fmla="*/ 1792412 w 5323222"/>
              <a:gd name="connsiteY937" fmla="*/ 706596 h 6132967"/>
              <a:gd name="connsiteX938" fmla="*/ 1784801 w 5323222"/>
              <a:gd name="connsiteY938" fmla="*/ 717250 h 6132967"/>
              <a:gd name="connsiteX939" fmla="*/ 1777249 w 5323222"/>
              <a:gd name="connsiteY939" fmla="*/ 728061 h 6132967"/>
              <a:gd name="connsiteX940" fmla="*/ 1769599 w 5323222"/>
              <a:gd name="connsiteY940" fmla="*/ 739086 h 6132967"/>
              <a:gd name="connsiteX941" fmla="*/ 1762261 w 5323222"/>
              <a:gd name="connsiteY941" fmla="*/ 749995 h 6132967"/>
              <a:gd name="connsiteX942" fmla="*/ 1756211 w 5323222"/>
              <a:gd name="connsiteY942" fmla="*/ 758990 h 6132967"/>
              <a:gd name="connsiteX943" fmla="*/ 1742622 w 5323222"/>
              <a:gd name="connsiteY943" fmla="*/ 738924 h 6132967"/>
              <a:gd name="connsiteX944" fmla="*/ 1713296 w 5323222"/>
              <a:gd name="connsiteY944" fmla="*/ 694890 h 6132967"/>
              <a:gd name="connsiteX945" fmla="*/ 1684022 w 5323222"/>
              <a:gd name="connsiteY945" fmla="*/ 651162 h 6132967"/>
              <a:gd name="connsiteX946" fmla="*/ 1663392 w 5323222"/>
              <a:gd name="connsiteY946" fmla="*/ 621573 h 6132967"/>
              <a:gd name="connsiteX947" fmla="*/ 1642560 w 5323222"/>
              <a:gd name="connsiteY947" fmla="*/ 592644 h 6132967"/>
              <a:gd name="connsiteX948" fmla="*/ 1621277 w 5323222"/>
              <a:gd name="connsiteY948" fmla="*/ 564728 h 6132967"/>
              <a:gd name="connsiteX949" fmla="*/ 1599541 w 5323222"/>
              <a:gd name="connsiteY949" fmla="*/ 537824 h 6132967"/>
              <a:gd name="connsiteX950" fmla="*/ 1577302 w 5323222"/>
              <a:gd name="connsiteY950" fmla="*/ 511630 h 6132967"/>
              <a:gd name="connsiteX951" fmla="*/ 1554914 w 5323222"/>
              <a:gd name="connsiteY951" fmla="*/ 486399 h 6132967"/>
              <a:gd name="connsiteX952" fmla="*/ 1531769 w 5323222"/>
              <a:gd name="connsiteY952" fmla="*/ 462232 h 6132967"/>
              <a:gd name="connsiteX953" fmla="*/ 1508477 w 5323222"/>
              <a:gd name="connsiteY953" fmla="*/ 439027 h 6132967"/>
              <a:gd name="connsiteX954" fmla="*/ 1485086 w 5323222"/>
              <a:gd name="connsiteY954" fmla="*/ 417087 h 6132967"/>
              <a:gd name="connsiteX955" fmla="*/ 1460836 w 5323222"/>
              <a:gd name="connsiteY955" fmla="*/ 395605 h 6132967"/>
              <a:gd name="connsiteX956" fmla="*/ 1436793 w 5323222"/>
              <a:gd name="connsiteY956" fmla="*/ 375337 h 6132967"/>
              <a:gd name="connsiteX957" fmla="*/ 1412297 w 5323222"/>
              <a:gd name="connsiteY957" fmla="*/ 356082 h 6132967"/>
              <a:gd name="connsiteX958" fmla="*/ 1387298 w 5323222"/>
              <a:gd name="connsiteY958" fmla="*/ 337538 h 6132967"/>
              <a:gd name="connsiteX959" fmla="*/ 1362201 w 5323222"/>
              <a:gd name="connsiteY959" fmla="*/ 320258 h 6132967"/>
              <a:gd name="connsiteX960" fmla="*/ 1336955 w 5323222"/>
              <a:gd name="connsiteY960" fmla="*/ 303940 h 6132967"/>
              <a:gd name="connsiteX961" fmla="*/ 1311205 w 5323222"/>
              <a:gd name="connsiteY961" fmla="*/ 288332 h 6132967"/>
              <a:gd name="connsiteX962" fmla="*/ 1285358 w 5323222"/>
              <a:gd name="connsiteY962" fmla="*/ 273988 h 6132967"/>
              <a:gd name="connsiteX963" fmla="*/ 1259361 w 5323222"/>
              <a:gd name="connsiteY963" fmla="*/ 260607 h 6132967"/>
              <a:gd name="connsiteX964" fmla="*/ 1232913 w 5323222"/>
              <a:gd name="connsiteY964" fmla="*/ 248239 h 6132967"/>
              <a:gd name="connsiteX965" fmla="*/ 1206619 w 5323222"/>
              <a:gd name="connsiteY965" fmla="*/ 236781 h 6132967"/>
              <a:gd name="connsiteX966" fmla="*/ 1179873 w 5323222"/>
              <a:gd name="connsiteY966" fmla="*/ 226337 h 6132967"/>
              <a:gd name="connsiteX967" fmla="*/ 1152978 w 5323222"/>
              <a:gd name="connsiteY967" fmla="*/ 216854 h 6132967"/>
              <a:gd name="connsiteX968" fmla="*/ 1125985 w 5323222"/>
              <a:gd name="connsiteY968" fmla="*/ 208637 h 6132967"/>
              <a:gd name="connsiteX969" fmla="*/ 1098792 w 5323222"/>
              <a:gd name="connsiteY969" fmla="*/ 201079 h 6132967"/>
              <a:gd name="connsiteX970" fmla="*/ 1071502 w 5323222"/>
              <a:gd name="connsiteY970" fmla="*/ 194785 h 6132967"/>
              <a:gd name="connsiteX971" fmla="*/ 1044062 w 5323222"/>
              <a:gd name="connsiteY971" fmla="*/ 189453 h 6132967"/>
              <a:gd name="connsiteX972" fmla="*/ 1016777 w 5323222"/>
              <a:gd name="connsiteY972" fmla="*/ 185031 h 6132967"/>
              <a:gd name="connsiteX973" fmla="*/ 989395 w 5323222"/>
              <a:gd name="connsiteY973" fmla="*/ 181874 h 6132967"/>
              <a:gd name="connsiteX974" fmla="*/ 961509 w 5323222"/>
              <a:gd name="connsiteY974" fmla="*/ 179428 h 6132967"/>
              <a:gd name="connsiteX975" fmla="*/ 933828 w 5323222"/>
              <a:gd name="connsiteY975" fmla="*/ 178195 h 6132967"/>
              <a:gd name="connsiteX976" fmla="*/ 906051 w 5323222"/>
              <a:gd name="connsiteY976" fmla="*/ 178227 h 6132967"/>
              <a:gd name="connsiteX977" fmla="*/ 878629 w 5323222"/>
              <a:gd name="connsiteY977" fmla="*/ 178512 h 6132967"/>
              <a:gd name="connsiteX978" fmla="*/ 864717 w 5323222"/>
              <a:gd name="connsiteY978" fmla="*/ 179312 h 6132967"/>
              <a:gd name="connsiteX979" fmla="*/ 850553 w 5323222"/>
              <a:gd name="connsiteY979" fmla="*/ 180468 h 6132967"/>
              <a:gd name="connsiteX980" fmla="*/ 836745 w 5323222"/>
              <a:gd name="connsiteY980" fmla="*/ 181875 h 6132967"/>
              <a:gd name="connsiteX981" fmla="*/ 822684 w 5323222"/>
              <a:gd name="connsiteY981" fmla="*/ 183637 h 6132967"/>
              <a:gd name="connsiteX982" fmla="*/ 808978 w 5323222"/>
              <a:gd name="connsiteY982" fmla="*/ 185651 h 6132967"/>
              <a:gd name="connsiteX983" fmla="*/ 794969 w 5323222"/>
              <a:gd name="connsiteY983" fmla="*/ 187717 h 6132967"/>
              <a:gd name="connsiteX984" fmla="*/ 781315 w 5323222"/>
              <a:gd name="connsiteY984" fmla="*/ 190034 h 6132967"/>
              <a:gd name="connsiteX985" fmla="*/ 767460 w 5323222"/>
              <a:gd name="connsiteY985" fmla="*/ 193010 h 6132967"/>
              <a:gd name="connsiteX986" fmla="*/ 753605 w 5323222"/>
              <a:gd name="connsiteY986" fmla="*/ 195987 h 6132967"/>
              <a:gd name="connsiteX987" fmla="*/ 739751 w 5323222"/>
              <a:gd name="connsiteY987" fmla="*/ 198962 h 6132967"/>
              <a:gd name="connsiteX988" fmla="*/ 726303 w 5323222"/>
              <a:gd name="connsiteY988" fmla="*/ 202494 h 6132967"/>
              <a:gd name="connsiteX989" fmla="*/ 712602 w 5323222"/>
              <a:gd name="connsiteY989" fmla="*/ 206380 h 6132967"/>
              <a:gd name="connsiteX990" fmla="*/ 699206 w 5323222"/>
              <a:gd name="connsiteY990" fmla="*/ 210214 h 6132967"/>
              <a:gd name="connsiteX991" fmla="*/ 685609 w 5323222"/>
              <a:gd name="connsiteY991" fmla="*/ 214707 h 6132967"/>
              <a:gd name="connsiteX992" fmla="*/ 672011 w 5323222"/>
              <a:gd name="connsiteY992" fmla="*/ 219200 h 6132967"/>
              <a:gd name="connsiteX993" fmla="*/ 658769 w 5323222"/>
              <a:gd name="connsiteY993" fmla="*/ 223946 h 6132967"/>
              <a:gd name="connsiteX994" fmla="*/ 645275 w 5323222"/>
              <a:gd name="connsiteY994" fmla="*/ 229046 h 6132967"/>
              <a:gd name="connsiteX995" fmla="*/ 631781 w 5323222"/>
              <a:gd name="connsiteY995" fmla="*/ 234146 h 6132967"/>
              <a:gd name="connsiteX996" fmla="*/ 618693 w 5323222"/>
              <a:gd name="connsiteY996" fmla="*/ 239801 h 6132967"/>
              <a:gd name="connsiteX997" fmla="*/ 605354 w 5323222"/>
              <a:gd name="connsiteY997" fmla="*/ 245811 h 6132967"/>
              <a:gd name="connsiteX998" fmla="*/ 592014 w 5323222"/>
              <a:gd name="connsiteY998" fmla="*/ 251821 h 6132967"/>
              <a:gd name="connsiteX999" fmla="*/ 579029 w 5323222"/>
              <a:gd name="connsiteY999" fmla="*/ 258084 h 6132967"/>
              <a:gd name="connsiteX1000" fmla="*/ 566045 w 5323222"/>
              <a:gd name="connsiteY1000" fmla="*/ 264345 h 6132967"/>
              <a:gd name="connsiteX1001" fmla="*/ 552911 w 5323222"/>
              <a:gd name="connsiteY1001" fmla="*/ 271569 h 6132967"/>
              <a:gd name="connsiteX1002" fmla="*/ 540029 w 5323222"/>
              <a:gd name="connsiteY1002" fmla="*/ 278438 h 6132967"/>
              <a:gd name="connsiteX1003" fmla="*/ 527199 w 5323222"/>
              <a:gd name="connsiteY1003" fmla="*/ 285611 h 6132967"/>
              <a:gd name="connsiteX1004" fmla="*/ 514421 w 5323222"/>
              <a:gd name="connsiteY1004" fmla="*/ 293087 h 6132967"/>
              <a:gd name="connsiteX1005" fmla="*/ 501997 w 5323222"/>
              <a:gd name="connsiteY1005" fmla="*/ 300815 h 6132967"/>
              <a:gd name="connsiteX1006" fmla="*/ 489321 w 5323222"/>
              <a:gd name="connsiteY1006" fmla="*/ 308897 h 6132967"/>
              <a:gd name="connsiteX1007" fmla="*/ 476949 w 5323222"/>
              <a:gd name="connsiteY1007" fmla="*/ 316928 h 6132967"/>
              <a:gd name="connsiteX1008" fmla="*/ 464324 w 5323222"/>
              <a:gd name="connsiteY1008" fmla="*/ 325315 h 6132967"/>
              <a:gd name="connsiteX1009" fmla="*/ 452107 w 5323222"/>
              <a:gd name="connsiteY1009" fmla="*/ 334256 h 6132967"/>
              <a:gd name="connsiteX1010" fmla="*/ 439838 w 5323222"/>
              <a:gd name="connsiteY1010" fmla="*/ 342894 h 6132967"/>
              <a:gd name="connsiteX1011" fmla="*/ 427671 w 5323222"/>
              <a:gd name="connsiteY1011" fmla="*/ 352139 h 6132967"/>
              <a:gd name="connsiteX1012" fmla="*/ 415505 w 5323222"/>
              <a:gd name="connsiteY1012" fmla="*/ 361384 h 6132967"/>
              <a:gd name="connsiteX1013" fmla="*/ 403746 w 5323222"/>
              <a:gd name="connsiteY1013" fmla="*/ 371185 h 6132967"/>
              <a:gd name="connsiteX1014" fmla="*/ 391985 w 5323222"/>
              <a:gd name="connsiteY1014" fmla="*/ 380985 h 6132967"/>
              <a:gd name="connsiteX1015" fmla="*/ 380581 w 5323222"/>
              <a:gd name="connsiteY1015" fmla="*/ 391036 h 6132967"/>
              <a:gd name="connsiteX1016" fmla="*/ 369228 w 5323222"/>
              <a:gd name="connsiteY1016" fmla="*/ 401393 h 6132967"/>
              <a:gd name="connsiteX1017" fmla="*/ 357623 w 5323222"/>
              <a:gd name="connsiteY1017" fmla="*/ 412103 h 6132967"/>
              <a:gd name="connsiteX1018" fmla="*/ 346321 w 5323222"/>
              <a:gd name="connsiteY1018" fmla="*/ 422762 h 6132967"/>
              <a:gd name="connsiteX1019" fmla="*/ 335122 w 5323222"/>
              <a:gd name="connsiteY1019" fmla="*/ 434028 h 6132967"/>
              <a:gd name="connsiteX1020" fmla="*/ 324277 w 5323222"/>
              <a:gd name="connsiteY1020" fmla="*/ 445546 h 6132967"/>
              <a:gd name="connsiteX1021" fmla="*/ 313130 w 5323222"/>
              <a:gd name="connsiteY1021" fmla="*/ 457115 h 6132967"/>
              <a:gd name="connsiteX1022" fmla="*/ 302641 w 5323222"/>
              <a:gd name="connsiteY1022" fmla="*/ 468884 h 6132967"/>
              <a:gd name="connsiteX1023" fmla="*/ 292255 w 5323222"/>
              <a:gd name="connsiteY1023" fmla="*/ 481262 h 6132967"/>
              <a:gd name="connsiteX1024" fmla="*/ 281515 w 5323222"/>
              <a:gd name="connsiteY1024" fmla="*/ 493386 h 6132967"/>
              <a:gd name="connsiteX1025" fmla="*/ 271180 w 5323222"/>
              <a:gd name="connsiteY1025" fmla="*/ 506067 h 6132967"/>
              <a:gd name="connsiteX1026" fmla="*/ 260897 w 5323222"/>
              <a:gd name="connsiteY1026" fmla="*/ 519049 h 6132967"/>
              <a:gd name="connsiteX1027" fmla="*/ 250614 w 5323222"/>
              <a:gd name="connsiteY1027" fmla="*/ 532032 h 6132967"/>
              <a:gd name="connsiteX1028" fmla="*/ 241041 w 5323222"/>
              <a:gd name="connsiteY1028" fmla="*/ 545521 h 6132967"/>
              <a:gd name="connsiteX1029" fmla="*/ 231164 w 5323222"/>
              <a:gd name="connsiteY1029" fmla="*/ 559059 h 6132967"/>
              <a:gd name="connsiteX1030" fmla="*/ 221339 w 5323222"/>
              <a:gd name="connsiteY1030" fmla="*/ 572901 h 6132967"/>
              <a:gd name="connsiteX1031" fmla="*/ 211869 w 5323222"/>
              <a:gd name="connsiteY1031" fmla="*/ 586996 h 6132967"/>
              <a:gd name="connsiteX1032" fmla="*/ 202702 w 5323222"/>
              <a:gd name="connsiteY1032" fmla="*/ 601039 h 6132967"/>
              <a:gd name="connsiteX1033" fmla="*/ 193335 w 5323222"/>
              <a:gd name="connsiteY1033" fmla="*/ 615739 h 6132967"/>
              <a:gd name="connsiteX1034" fmla="*/ 184271 w 5323222"/>
              <a:gd name="connsiteY1034" fmla="*/ 630389 h 6132967"/>
              <a:gd name="connsiteX1035" fmla="*/ 175311 w 5323222"/>
              <a:gd name="connsiteY1035" fmla="*/ 645645 h 6132967"/>
              <a:gd name="connsiteX1036" fmla="*/ 166351 w 5323222"/>
              <a:gd name="connsiteY1036" fmla="*/ 660901 h 6132967"/>
              <a:gd name="connsiteX1037" fmla="*/ 158047 w 5323222"/>
              <a:gd name="connsiteY1037" fmla="*/ 676358 h 6132967"/>
              <a:gd name="connsiteX1038" fmla="*/ 149493 w 5323222"/>
              <a:gd name="connsiteY1038" fmla="*/ 692170 h 6132967"/>
              <a:gd name="connsiteX1039" fmla="*/ 140939 w 5323222"/>
              <a:gd name="connsiteY1039" fmla="*/ 707982 h 6132967"/>
              <a:gd name="connsiteX1040" fmla="*/ 133043 w 5323222"/>
              <a:gd name="connsiteY1040" fmla="*/ 723994 h 6132967"/>
              <a:gd name="connsiteX1041" fmla="*/ 124946 w 5323222"/>
              <a:gd name="connsiteY1041" fmla="*/ 740664 h 6132967"/>
              <a:gd name="connsiteX1042" fmla="*/ 117509 w 5323222"/>
              <a:gd name="connsiteY1042" fmla="*/ 757536 h 6132967"/>
              <a:gd name="connsiteX1043" fmla="*/ 110426 w 5323222"/>
              <a:gd name="connsiteY1043" fmla="*/ 774658 h 6132967"/>
              <a:gd name="connsiteX1044" fmla="*/ 103698 w 5323222"/>
              <a:gd name="connsiteY1044" fmla="*/ 792033 h 6132967"/>
              <a:gd name="connsiteX1045" fmla="*/ 96666 w 5323222"/>
              <a:gd name="connsiteY1045" fmla="*/ 809459 h 6132967"/>
              <a:gd name="connsiteX1046" fmla="*/ 90293 w 5323222"/>
              <a:gd name="connsiteY1046" fmla="*/ 827086 h 6132967"/>
              <a:gd name="connsiteX1047" fmla="*/ 83919 w 5323222"/>
              <a:gd name="connsiteY1047" fmla="*/ 844713 h 6132967"/>
              <a:gd name="connsiteX1048" fmla="*/ 77850 w 5323222"/>
              <a:gd name="connsiteY1048" fmla="*/ 862288 h 6132967"/>
              <a:gd name="connsiteX1049" fmla="*/ 72135 w 5323222"/>
              <a:gd name="connsiteY1049" fmla="*/ 880115 h 6132967"/>
              <a:gd name="connsiteX1050" fmla="*/ 66168 w 5323222"/>
              <a:gd name="connsiteY1050" fmla="*/ 898297 h 6132967"/>
              <a:gd name="connsiteX1051" fmla="*/ 60808 w 5323222"/>
              <a:gd name="connsiteY1051" fmla="*/ 916376 h 6132967"/>
              <a:gd name="connsiteX1052" fmla="*/ 55551 w 5323222"/>
              <a:gd name="connsiteY1052" fmla="*/ 935062 h 6132967"/>
              <a:gd name="connsiteX1053" fmla="*/ 50850 w 5323222"/>
              <a:gd name="connsiteY1053" fmla="*/ 953342 h 6132967"/>
              <a:gd name="connsiteX1054" fmla="*/ 45845 w 5323222"/>
              <a:gd name="connsiteY1054" fmla="*/ 971673 h 6132967"/>
              <a:gd name="connsiteX1055" fmla="*/ 41550 w 5323222"/>
              <a:gd name="connsiteY1055" fmla="*/ 990507 h 6132967"/>
              <a:gd name="connsiteX1056" fmla="*/ 36900 w 5323222"/>
              <a:gd name="connsiteY1056" fmla="*/ 1009090 h 6132967"/>
              <a:gd name="connsiteX1057" fmla="*/ 32908 w 5323222"/>
              <a:gd name="connsiteY1057" fmla="*/ 1027873 h 6132967"/>
              <a:gd name="connsiteX1058" fmla="*/ 29019 w 5323222"/>
              <a:gd name="connsiteY1058" fmla="*/ 1047263 h 6132967"/>
              <a:gd name="connsiteX1059" fmla="*/ 25331 w 5323222"/>
              <a:gd name="connsiteY1059" fmla="*/ 1065995 h 6132967"/>
              <a:gd name="connsiteX1060" fmla="*/ 22049 w 5323222"/>
              <a:gd name="connsiteY1060" fmla="*/ 1085282 h 6132967"/>
              <a:gd name="connsiteX1061" fmla="*/ 18767 w 5323222"/>
              <a:gd name="connsiteY1061" fmla="*/ 1104569 h 6132967"/>
              <a:gd name="connsiteX1062" fmla="*/ 15840 w 5323222"/>
              <a:gd name="connsiteY1062" fmla="*/ 1124109 h 6132967"/>
              <a:gd name="connsiteX1063" fmla="*/ 13217 w 5323222"/>
              <a:gd name="connsiteY1063" fmla="*/ 1143597 h 6132967"/>
              <a:gd name="connsiteX1064" fmla="*/ 10897 w 5323222"/>
              <a:gd name="connsiteY1064" fmla="*/ 1163032 h 6132967"/>
              <a:gd name="connsiteX1065" fmla="*/ 8577 w 5323222"/>
              <a:gd name="connsiteY1065" fmla="*/ 1182469 h 6132967"/>
              <a:gd name="connsiteX1066" fmla="*/ 6715 w 5323222"/>
              <a:gd name="connsiteY1066" fmla="*/ 1202764 h 6132967"/>
              <a:gd name="connsiteX1067" fmla="*/ 5053 w 5323222"/>
              <a:gd name="connsiteY1067" fmla="*/ 1222400 h 6132967"/>
              <a:gd name="connsiteX1068" fmla="*/ 3443 w 5323222"/>
              <a:gd name="connsiteY1068" fmla="*/ 1242340 h 6132967"/>
              <a:gd name="connsiteX1069" fmla="*/ 2136 w 5323222"/>
              <a:gd name="connsiteY1069" fmla="*/ 1262228 h 6132967"/>
              <a:gd name="connsiteX1070" fmla="*/ 1539 w 5323222"/>
              <a:gd name="connsiteY1070" fmla="*/ 1282621 h 6132967"/>
              <a:gd name="connsiteX1071" fmla="*/ 587 w 5323222"/>
              <a:gd name="connsiteY1071" fmla="*/ 1302761 h 6132967"/>
              <a:gd name="connsiteX1072" fmla="*/ 294 w 5323222"/>
              <a:gd name="connsiteY1072" fmla="*/ 1323102 h 6132967"/>
              <a:gd name="connsiteX1073" fmla="*/ 0 w 5323222"/>
              <a:gd name="connsiteY1073" fmla="*/ 1343442 h 6132967"/>
              <a:gd name="connsiteX1074" fmla="*/ 62 w 5323222"/>
              <a:gd name="connsiteY1074" fmla="*/ 1364035 h 6132967"/>
              <a:gd name="connsiteX1075" fmla="*/ 479 w 5323222"/>
              <a:gd name="connsiteY1075" fmla="*/ 1384880 h 6132967"/>
              <a:gd name="connsiteX1076" fmla="*/ 946 w 5323222"/>
              <a:gd name="connsiteY1076" fmla="*/ 1406028 h 6132967"/>
              <a:gd name="connsiteX1077" fmla="*/ 1666 w 5323222"/>
              <a:gd name="connsiteY1077" fmla="*/ 1426821 h 6132967"/>
              <a:gd name="connsiteX1078" fmla="*/ 2741 w 5323222"/>
              <a:gd name="connsiteY1078" fmla="*/ 1447866 h 6132967"/>
              <a:gd name="connsiteX1079" fmla="*/ 4119 w 5323222"/>
              <a:gd name="connsiteY1079" fmla="*/ 1468860 h 6132967"/>
              <a:gd name="connsiteX1080" fmla="*/ 5497 w 5323222"/>
              <a:gd name="connsiteY1080" fmla="*/ 1489853 h 6132967"/>
              <a:gd name="connsiteX1081" fmla="*/ 7281 w 5323222"/>
              <a:gd name="connsiteY1081" fmla="*/ 1511402 h 6132967"/>
              <a:gd name="connsiteX1082" fmla="*/ 8659 w 5323222"/>
              <a:gd name="connsiteY1082" fmla="*/ 1532396 h 6132967"/>
              <a:gd name="connsiteX1083" fmla="*/ 10748 w 5323222"/>
              <a:gd name="connsiteY1083" fmla="*/ 1553893 h 6132967"/>
              <a:gd name="connsiteX1084" fmla="*/ 13140 w 5323222"/>
              <a:gd name="connsiteY1084" fmla="*/ 1575339 h 6132967"/>
              <a:gd name="connsiteX1085" fmla="*/ 15783 w 5323222"/>
              <a:gd name="connsiteY1085" fmla="*/ 1596431 h 6132967"/>
              <a:gd name="connsiteX1086" fmla="*/ 18529 w 5323222"/>
              <a:gd name="connsiteY1086" fmla="*/ 1618128 h 6132967"/>
              <a:gd name="connsiteX1087" fmla="*/ 21528 w 5323222"/>
              <a:gd name="connsiteY1087" fmla="*/ 1639471 h 6132967"/>
              <a:gd name="connsiteX1088" fmla="*/ 24577 w 5323222"/>
              <a:gd name="connsiteY1088" fmla="*/ 1661117 h 6132967"/>
              <a:gd name="connsiteX1089" fmla="*/ 27930 w 5323222"/>
              <a:gd name="connsiteY1089" fmla="*/ 1682711 h 6132967"/>
              <a:gd name="connsiteX1090" fmla="*/ 31587 w 5323222"/>
              <a:gd name="connsiteY1090" fmla="*/ 1704255 h 6132967"/>
              <a:gd name="connsiteX1091" fmla="*/ 35244 w 5323222"/>
              <a:gd name="connsiteY1091" fmla="*/ 1725798 h 6132967"/>
              <a:gd name="connsiteX1092" fmla="*/ 39256 w 5323222"/>
              <a:gd name="connsiteY1092" fmla="*/ 1747594 h 6132967"/>
              <a:gd name="connsiteX1093" fmla="*/ 43519 w 5323222"/>
              <a:gd name="connsiteY1093" fmla="*/ 1769034 h 6132967"/>
              <a:gd name="connsiteX1094" fmla="*/ 47834 w 5323222"/>
              <a:gd name="connsiteY1094" fmla="*/ 1790778 h 6132967"/>
              <a:gd name="connsiteX1095" fmla="*/ 52452 w 5323222"/>
              <a:gd name="connsiteY1095" fmla="*/ 1812470 h 6132967"/>
              <a:gd name="connsiteX1096" fmla="*/ 57323 w 5323222"/>
              <a:gd name="connsiteY1096" fmla="*/ 1833808 h 6132967"/>
              <a:gd name="connsiteX1097" fmla="*/ 62296 w 5323222"/>
              <a:gd name="connsiteY1097" fmla="*/ 1855752 h 6132967"/>
              <a:gd name="connsiteX1098" fmla="*/ 67521 w 5323222"/>
              <a:gd name="connsiteY1098" fmla="*/ 1877342 h 6132967"/>
              <a:gd name="connsiteX1099" fmla="*/ 73101 w 5323222"/>
              <a:gd name="connsiteY1099" fmla="*/ 1899182 h 6132967"/>
              <a:gd name="connsiteX1100" fmla="*/ 78630 w 5323222"/>
              <a:gd name="connsiteY1100" fmla="*/ 1920719 h 6132967"/>
              <a:gd name="connsiteX1101" fmla="*/ 84514 w 5323222"/>
              <a:gd name="connsiteY1101" fmla="*/ 1942509 h 6132967"/>
              <a:gd name="connsiteX1102" fmla="*/ 90346 w 5323222"/>
              <a:gd name="connsiteY1102" fmla="*/ 1963996 h 6132967"/>
              <a:gd name="connsiteX1103" fmla="*/ 96533 w 5323222"/>
              <a:gd name="connsiteY1103" fmla="*/ 1985734 h 6132967"/>
              <a:gd name="connsiteX1104" fmla="*/ 102972 w 5323222"/>
              <a:gd name="connsiteY1104" fmla="*/ 2007117 h 6132967"/>
              <a:gd name="connsiteX1105" fmla="*/ 109766 w 5323222"/>
              <a:gd name="connsiteY1105" fmla="*/ 2028752 h 6132967"/>
              <a:gd name="connsiteX1106" fmla="*/ 123456 w 5323222"/>
              <a:gd name="connsiteY1106" fmla="*/ 2072630 h 6132967"/>
              <a:gd name="connsiteX1107" fmla="*/ 137755 w 5323222"/>
              <a:gd name="connsiteY1107" fmla="*/ 2116403 h 6132967"/>
              <a:gd name="connsiteX1108" fmla="*/ 152963 w 5323222"/>
              <a:gd name="connsiteY1108" fmla="*/ 2160023 h 6132967"/>
              <a:gd name="connsiteX1109" fmla="*/ 168170 w 5323222"/>
              <a:gd name="connsiteY1109" fmla="*/ 2203643 h 6132967"/>
              <a:gd name="connsiteX1110" fmla="*/ 184237 w 5323222"/>
              <a:gd name="connsiteY1110" fmla="*/ 2246805 h 6132967"/>
              <a:gd name="connsiteX1111" fmla="*/ 200859 w 5323222"/>
              <a:gd name="connsiteY1111" fmla="*/ 2289559 h 6132967"/>
              <a:gd name="connsiteX1112" fmla="*/ 217481 w 5323222"/>
              <a:gd name="connsiteY1112" fmla="*/ 2332315 h 6132967"/>
              <a:gd name="connsiteX1113" fmla="*/ 235014 w 5323222"/>
              <a:gd name="connsiteY1113" fmla="*/ 2374916 h 6132967"/>
              <a:gd name="connsiteX1114" fmla="*/ 253050 w 5323222"/>
              <a:gd name="connsiteY1114" fmla="*/ 2416807 h 6132967"/>
              <a:gd name="connsiteX1115" fmla="*/ 271035 w 5323222"/>
              <a:gd name="connsiteY1115" fmla="*/ 2458395 h 6132967"/>
              <a:gd name="connsiteX1116" fmla="*/ 289879 w 5323222"/>
              <a:gd name="connsiteY1116" fmla="*/ 2499523 h 6132967"/>
              <a:gd name="connsiteX1117" fmla="*/ 308974 w 5323222"/>
              <a:gd name="connsiteY1117" fmla="*/ 2540298 h 6132967"/>
              <a:gd name="connsiteX1118" fmla="*/ 328677 w 5323222"/>
              <a:gd name="connsiteY1118" fmla="*/ 2580970 h 6132967"/>
              <a:gd name="connsiteX1119" fmla="*/ 348882 w 5323222"/>
              <a:gd name="connsiteY1119" fmla="*/ 2620932 h 6132967"/>
              <a:gd name="connsiteX1120" fmla="*/ 369289 w 5323222"/>
              <a:gd name="connsiteY1120" fmla="*/ 2660235 h 6132967"/>
              <a:gd name="connsiteX1121" fmla="*/ 389644 w 5323222"/>
              <a:gd name="connsiteY1121" fmla="*/ 2699235 h 6132967"/>
              <a:gd name="connsiteX1122" fmla="*/ 410806 w 5323222"/>
              <a:gd name="connsiteY1122" fmla="*/ 2737474 h 6132967"/>
              <a:gd name="connsiteX1123" fmla="*/ 432524 w 5323222"/>
              <a:gd name="connsiteY1123" fmla="*/ 2775306 h 6132967"/>
              <a:gd name="connsiteX1124" fmla="*/ 454442 w 5323222"/>
              <a:gd name="connsiteY1124" fmla="*/ 2812480 h 6132967"/>
              <a:gd name="connsiteX1125" fmla="*/ 462017 w 5323222"/>
              <a:gd name="connsiteY1125" fmla="*/ 2824986 h 6132967"/>
              <a:gd name="connsiteX1126" fmla="*/ 457075 w 5323222"/>
              <a:gd name="connsiteY1126" fmla="*/ 2836276 h 6132967"/>
              <a:gd name="connsiteX1127" fmla="*/ 446553 w 5323222"/>
              <a:gd name="connsiteY1127" fmla="*/ 2859223 h 6132967"/>
              <a:gd name="connsiteX1128" fmla="*/ 436425 w 5323222"/>
              <a:gd name="connsiteY1128" fmla="*/ 2882351 h 6132967"/>
              <a:gd name="connsiteX1129" fmla="*/ 426406 w 5323222"/>
              <a:gd name="connsiteY1129" fmla="*/ 2905768 h 6132967"/>
              <a:gd name="connsiteX1130" fmla="*/ 416675 w 5323222"/>
              <a:gd name="connsiteY1130" fmla="*/ 2929078 h 6132967"/>
              <a:gd name="connsiteX1131" fmla="*/ 407340 w 5323222"/>
              <a:gd name="connsiteY1131" fmla="*/ 2952569 h 6132967"/>
              <a:gd name="connsiteX1132" fmla="*/ 397717 w 5323222"/>
              <a:gd name="connsiteY1132" fmla="*/ 2976167 h 6132967"/>
              <a:gd name="connsiteX1133" fmla="*/ 388093 w 5323222"/>
              <a:gd name="connsiteY1133" fmla="*/ 2999765 h 6132967"/>
              <a:gd name="connsiteX1134" fmla="*/ 378865 w 5323222"/>
              <a:gd name="connsiteY1134" fmla="*/ 3023545 h 6132967"/>
              <a:gd name="connsiteX1135" fmla="*/ 370032 w 5323222"/>
              <a:gd name="connsiteY1135" fmla="*/ 3047506 h 6132967"/>
              <a:gd name="connsiteX1136" fmla="*/ 361093 w 5323222"/>
              <a:gd name="connsiteY1136" fmla="*/ 3071179 h 6132967"/>
              <a:gd name="connsiteX1137" fmla="*/ 352260 w 5323222"/>
              <a:gd name="connsiteY1137" fmla="*/ 3095140 h 6132967"/>
              <a:gd name="connsiteX1138" fmla="*/ 343824 w 5323222"/>
              <a:gd name="connsiteY1138" fmla="*/ 3119282 h 6132967"/>
              <a:gd name="connsiteX1139" fmla="*/ 335387 w 5323222"/>
              <a:gd name="connsiteY1139" fmla="*/ 3143425 h 6132967"/>
              <a:gd name="connsiteX1140" fmla="*/ 326950 w 5323222"/>
              <a:gd name="connsiteY1140" fmla="*/ 3167568 h 6132967"/>
              <a:gd name="connsiteX1141" fmla="*/ 318801 w 5323222"/>
              <a:gd name="connsiteY1141" fmla="*/ 3191604 h 6132967"/>
              <a:gd name="connsiteX1142" fmla="*/ 310868 w 5323222"/>
              <a:gd name="connsiteY1142" fmla="*/ 3216216 h 6132967"/>
              <a:gd name="connsiteX1143" fmla="*/ 302934 w 5323222"/>
              <a:gd name="connsiteY1143" fmla="*/ 3240828 h 6132967"/>
              <a:gd name="connsiteX1144" fmla="*/ 295000 w 5323222"/>
              <a:gd name="connsiteY1144" fmla="*/ 3265442 h 6132967"/>
              <a:gd name="connsiteX1145" fmla="*/ 287354 w 5323222"/>
              <a:gd name="connsiteY1145" fmla="*/ 3289947 h 6132967"/>
              <a:gd name="connsiteX1146" fmla="*/ 280104 w 5323222"/>
              <a:gd name="connsiteY1146" fmla="*/ 3314633 h 6132967"/>
              <a:gd name="connsiteX1147" fmla="*/ 272962 w 5323222"/>
              <a:gd name="connsiteY1147" fmla="*/ 3339609 h 6132967"/>
              <a:gd name="connsiteX1148" fmla="*/ 265712 w 5323222"/>
              <a:gd name="connsiteY1148" fmla="*/ 3364296 h 6132967"/>
              <a:gd name="connsiteX1149" fmla="*/ 258857 w 5323222"/>
              <a:gd name="connsiteY1149" fmla="*/ 3389164 h 6132967"/>
              <a:gd name="connsiteX1150" fmla="*/ 252110 w 5323222"/>
              <a:gd name="connsiteY1150" fmla="*/ 3414321 h 6132967"/>
              <a:gd name="connsiteX1151" fmla="*/ 245256 w 5323222"/>
              <a:gd name="connsiteY1151" fmla="*/ 3439189 h 6132967"/>
              <a:gd name="connsiteX1152" fmla="*/ 238905 w 5323222"/>
              <a:gd name="connsiteY1152" fmla="*/ 3464527 h 6132967"/>
              <a:gd name="connsiteX1153" fmla="*/ 230285 w 5323222"/>
              <a:gd name="connsiteY1153" fmla="*/ 3500557 h 6132967"/>
              <a:gd name="connsiteX1154" fmla="*/ 222275 w 5323222"/>
              <a:gd name="connsiteY1154" fmla="*/ 3537344 h 6132967"/>
              <a:gd name="connsiteX1155" fmla="*/ 214479 w 5323222"/>
              <a:gd name="connsiteY1155" fmla="*/ 3574708 h 6132967"/>
              <a:gd name="connsiteX1156" fmla="*/ 207870 w 5323222"/>
              <a:gd name="connsiteY1156" fmla="*/ 3612618 h 6132967"/>
              <a:gd name="connsiteX1157" fmla="*/ 201581 w 5323222"/>
              <a:gd name="connsiteY1157" fmla="*/ 3651393 h 6132967"/>
              <a:gd name="connsiteX1158" fmla="*/ 196010 w 5323222"/>
              <a:gd name="connsiteY1158" fmla="*/ 3691213 h 6132967"/>
              <a:gd name="connsiteX1159" fmla="*/ 191412 w 5323222"/>
              <a:gd name="connsiteY1159" fmla="*/ 3731002 h 6132967"/>
              <a:gd name="connsiteX1160" fmla="*/ 187317 w 5323222"/>
              <a:gd name="connsiteY1160" fmla="*/ 3771261 h 6132967"/>
              <a:gd name="connsiteX1161" fmla="*/ 183831 w 5323222"/>
              <a:gd name="connsiteY1161" fmla="*/ 3812278 h 6132967"/>
              <a:gd name="connsiteX1162" fmla="*/ 180849 w 5323222"/>
              <a:gd name="connsiteY1162" fmla="*/ 3853765 h 6132967"/>
              <a:gd name="connsiteX1163" fmla="*/ 178764 w 5323222"/>
              <a:gd name="connsiteY1163" fmla="*/ 3895904 h 6132967"/>
              <a:gd name="connsiteX1164" fmla="*/ 176787 w 5323222"/>
              <a:gd name="connsiteY1164" fmla="*/ 3938330 h 6132967"/>
              <a:gd name="connsiteX1165" fmla="*/ 175889 w 5323222"/>
              <a:gd name="connsiteY1165" fmla="*/ 3981013 h 6132967"/>
              <a:gd name="connsiteX1166" fmla="*/ 175494 w 5323222"/>
              <a:gd name="connsiteY1166" fmla="*/ 4024165 h 6132967"/>
              <a:gd name="connsiteX1167" fmla="*/ 175602 w 5323222"/>
              <a:gd name="connsiteY1167" fmla="*/ 4067788 h 6132967"/>
              <a:gd name="connsiteX1168" fmla="*/ 176395 w 5323222"/>
              <a:gd name="connsiteY1168" fmla="*/ 4111484 h 6132967"/>
              <a:gd name="connsiteX1169" fmla="*/ 178266 w 5323222"/>
              <a:gd name="connsiteY1169" fmla="*/ 4155437 h 6132967"/>
              <a:gd name="connsiteX1170" fmla="*/ 180246 w 5323222"/>
              <a:gd name="connsiteY1170" fmla="*/ 4199678 h 6132967"/>
              <a:gd name="connsiteX1171" fmla="*/ 182728 w 5323222"/>
              <a:gd name="connsiteY1171" fmla="*/ 4244389 h 6132967"/>
              <a:gd name="connsiteX1172" fmla="*/ 186000 w 5323222"/>
              <a:gd name="connsiteY1172" fmla="*/ 4289463 h 6132967"/>
              <a:gd name="connsiteX1173" fmla="*/ 189851 w 5323222"/>
              <a:gd name="connsiteY1173" fmla="*/ 4334323 h 6132967"/>
              <a:gd name="connsiteX1174" fmla="*/ 194096 w 5323222"/>
              <a:gd name="connsiteY1174" fmla="*/ 4379363 h 6132967"/>
              <a:gd name="connsiteX1175" fmla="*/ 199315 w 5323222"/>
              <a:gd name="connsiteY1175" fmla="*/ 4424372 h 6132967"/>
              <a:gd name="connsiteX1176" fmla="*/ 204640 w 5323222"/>
              <a:gd name="connsiteY1176" fmla="*/ 4469669 h 6132967"/>
              <a:gd name="connsiteX1177" fmla="*/ 210758 w 5323222"/>
              <a:gd name="connsiteY1177" fmla="*/ 4515328 h 6132967"/>
              <a:gd name="connsiteX1178" fmla="*/ 217740 w 5323222"/>
              <a:gd name="connsiteY1178" fmla="*/ 4560667 h 6132967"/>
              <a:gd name="connsiteX1179" fmla="*/ 224722 w 5323222"/>
              <a:gd name="connsiteY1179" fmla="*/ 4606004 h 6132967"/>
              <a:gd name="connsiteX1180" fmla="*/ 232389 w 5323222"/>
              <a:gd name="connsiteY1180" fmla="*/ 4651417 h 6132967"/>
              <a:gd name="connsiteX1181" fmla="*/ 241029 w 5323222"/>
              <a:gd name="connsiteY1181" fmla="*/ 4696797 h 6132967"/>
              <a:gd name="connsiteX1182" fmla="*/ 249668 w 5323222"/>
              <a:gd name="connsiteY1182" fmla="*/ 4742176 h 6132967"/>
              <a:gd name="connsiteX1183" fmla="*/ 259172 w 5323222"/>
              <a:gd name="connsiteY1183" fmla="*/ 4787235 h 6132967"/>
              <a:gd name="connsiteX1184" fmla="*/ 269255 w 5323222"/>
              <a:gd name="connsiteY1184" fmla="*/ 4832079 h 6132967"/>
              <a:gd name="connsiteX1185" fmla="*/ 274189 w 5323222"/>
              <a:gd name="connsiteY1185" fmla="*/ 4854212 h 6132967"/>
              <a:gd name="connsiteX1186" fmla="*/ 279304 w 5323222"/>
              <a:gd name="connsiteY1186" fmla="*/ 4875950 h 6132967"/>
              <a:gd name="connsiteX1187" fmla="*/ 284815 w 5323222"/>
              <a:gd name="connsiteY1187" fmla="*/ 4897870 h 6132967"/>
              <a:gd name="connsiteX1188" fmla="*/ 290507 w 5323222"/>
              <a:gd name="connsiteY1188" fmla="*/ 4919394 h 613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</a:cxnLst>
            <a:rect l="l" t="t" r="r" b="b"/>
            <a:pathLst>
              <a:path w="5323222" h="6132967">
                <a:moveTo>
                  <a:pt x="296307" y="4941206"/>
                </a:moveTo>
                <a:lnTo>
                  <a:pt x="302287" y="4962623"/>
                </a:lnTo>
                <a:lnTo>
                  <a:pt x="308375" y="4984327"/>
                </a:lnTo>
                <a:lnTo>
                  <a:pt x="314645" y="5005636"/>
                </a:lnTo>
                <a:lnTo>
                  <a:pt x="321310" y="5027127"/>
                </a:lnTo>
                <a:lnTo>
                  <a:pt x="327760" y="5048042"/>
                </a:lnTo>
                <a:lnTo>
                  <a:pt x="334607" y="5069136"/>
                </a:lnTo>
                <a:lnTo>
                  <a:pt x="341742" y="5090125"/>
                </a:lnTo>
                <a:lnTo>
                  <a:pt x="348770" y="5110824"/>
                </a:lnTo>
                <a:lnTo>
                  <a:pt x="356193" y="5131705"/>
                </a:lnTo>
                <a:lnTo>
                  <a:pt x="363798" y="5152191"/>
                </a:lnTo>
                <a:lnTo>
                  <a:pt x="371403" y="5172677"/>
                </a:lnTo>
                <a:lnTo>
                  <a:pt x="379297" y="5193055"/>
                </a:lnTo>
                <a:lnTo>
                  <a:pt x="387479" y="5213325"/>
                </a:lnTo>
                <a:lnTo>
                  <a:pt x="395554" y="5233308"/>
                </a:lnTo>
                <a:lnTo>
                  <a:pt x="404024" y="5253472"/>
                </a:lnTo>
                <a:lnTo>
                  <a:pt x="412280" y="5273060"/>
                </a:lnTo>
                <a:lnTo>
                  <a:pt x="420932" y="5292828"/>
                </a:lnTo>
                <a:lnTo>
                  <a:pt x="429872" y="5312489"/>
                </a:lnTo>
                <a:lnTo>
                  <a:pt x="439175" y="5331359"/>
                </a:lnTo>
                <a:lnTo>
                  <a:pt x="448404" y="5350914"/>
                </a:lnTo>
                <a:lnTo>
                  <a:pt x="457708" y="5369784"/>
                </a:lnTo>
                <a:lnTo>
                  <a:pt x="467011" y="5388654"/>
                </a:lnTo>
                <a:lnTo>
                  <a:pt x="476603" y="5407417"/>
                </a:lnTo>
                <a:lnTo>
                  <a:pt x="486376" y="5425784"/>
                </a:lnTo>
                <a:lnTo>
                  <a:pt x="496545" y="5444332"/>
                </a:lnTo>
                <a:lnTo>
                  <a:pt x="506607" y="5462593"/>
                </a:lnTo>
                <a:lnTo>
                  <a:pt x="516849" y="5480457"/>
                </a:lnTo>
                <a:lnTo>
                  <a:pt x="527274" y="5497926"/>
                </a:lnTo>
                <a:lnTo>
                  <a:pt x="537699" y="5515395"/>
                </a:lnTo>
                <a:lnTo>
                  <a:pt x="548594" y="5532362"/>
                </a:lnTo>
                <a:lnTo>
                  <a:pt x="559307" y="5549722"/>
                </a:lnTo>
                <a:lnTo>
                  <a:pt x="570382" y="5566293"/>
                </a:lnTo>
                <a:lnTo>
                  <a:pt x="581747" y="5582757"/>
                </a:lnTo>
                <a:lnTo>
                  <a:pt x="593004" y="5598932"/>
                </a:lnTo>
                <a:lnTo>
                  <a:pt x="604764" y="5615576"/>
                </a:lnTo>
                <a:lnTo>
                  <a:pt x="616491" y="5631249"/>
                </a:lnTo>
                <a:lnTo>
                  <a:pt x="628219" y="5646921"/>
                </a:lnTo>
                <a:lnTo>
                  <a:pt x="640234" y="5662485"/>
                </a:lnTo>
                <a:lnTo>
                  <a:pt x="652539" y="5677944"/>
                </a:lnTo>
                <a:lnTo>
                  <a:pt x="665025" y="5693007"/>
                </a:lnTo>
                <a:lnTo>
                  <a:pt x="677510" y="5708069"/>
                </a:lnTo>
                <a:lnTo>
                  <a:pt x="690070" y="5722447"/>
                </a:lnTo>
                <a:lnTo>
                  <a:pt x="703133" y="5737295"/>
                </a:lnTo>
                <a:lnTo>
                  <a:pt x="715982" y="5751565"/>
                </a:lnTo>
                <a:lnTo>
                  <a:pt x="729300" y="5765334"/>
                </a:lnTo>
                <a:lnTo>
                  <a:pt x="742437" y="5779497"/>
                </a:lnTo>
                <a:lnTo>
                  <a:pt x="755938" y="5792870"/>
                </a:lnTo>
                <a:lnTo>
                  <a:pt x="769149" y="5806351"/>
                </a:lnTo>
                <a:lnTo>
                  <a:pt x="783044" y="5819904"/>
                </a:lnTo>
                <a:lnTo>
                  <a:pt x="796726" y="5832881"/>
                </a:lnTo>
                <a:lnTo>
                  <a:pt x="810984" y="5845644"/>
                </a:lnTo>
                <a:lnTo>
                  <a:pt x="824847" y="5858224"/>
                </a:lnTo>
                <a:lnTo>
                  <a:pt x="838891" y="5870411"/>
                </a:lnTo>
                <a:lnTo>
                  <a:pt x="853224" y="5882490"/>
                </a:lnTo>
                <a:lnTo>
                  <a:pt x="867556" y="5894568"/>
                </a:lnTo>
                <a:lnTo>
                  <a:pt x="882359" y="5906144"/>
                </a:lnTo>
                <a:lnTo>
                  <a:pt x="896873" y="5917827"/>
                </a:lnTo>
                <a:lnTo>
                  <a:pt x="911569" y="5929114"/>
                </a:lnTo>
                <a:lnTo>
                  <a:pt x="926445" y="5940005"/>
                </a:lnTo>
                <a:lnTo>
                  <a:pt x="941793" y="5950394"/>
                </a:lnTo>
                <a:lnTo>
                  <a:pt x="956636" y="5960313"/>
                </a:lnTo>
                <a:lnTo>
                  <a:pt x="971950" y="5969729"/>
                </a:lnTo>
                <a:lnTo>
                  <a:pt x="987265" y="5979146"/>
                </a:lnTo>
                <a:lnTo>
                  <a:pt x="1002184" y="5988380"/>
                </a:lnTo>
                <a:lnTo>
                  <a:pt x="1017572" y="5997112"/>
                </a:lnTo>
                <a:lnTo>
                  <a:pt x="1032960" y="6005845"/>
                </a:lnTo>
                <a:lnTo>
                  <a:pt x="1048134" y="6013999"/>
                </a:lnTo>
                <a:lnTo>
                  <a:pt x="1063597" y="6022048"/>
                </a:lnTo>
                <a:lnTo>
                  <a:pt x="1078557" y="6029626"/>
                </a:lnTo>
                <a:lnTo>
                  <a:pt x="1093805" y="6037096"/>
                </a:lnTo>
                <a:lnTo>
                  <a:pt x="1109236" y="6044171"/>
                </a:lnTo>
                <a:lnTo>
                  <a:pt x="1124558" y="6050958"/>
                </a:lnTo>
                <a:lnTo>
                  <a:pt x="1139592" y="6057853"/>
                </a:lnTo>
                <a:lnTo>
                  <a:pt x="1154989" y="6063954"/>
                </a:lnTo>
                <a:lnTo>
                  <a:pt x="1170386" y="6070056"/>
                </a:lnTo>
                <a:lnTo>
                  <a:pt x="1185677" y="6075871"/>
                </a:lnTo>
                <a:lnTo>
                  <a:pt x="1201040" y="6081000"/>
                </a:lnTo>
                <a:lnTo>
                  <a:pt x="1216223" y="6086526"/>
                </a:lnTo>
                <a:lnTo>
                  <a:pt x="1231192" y="6091474"/>
                </a:lnTo>
                <a:lnTo>
                  <a:pt x="1246630" y="6095920"/>
                </a:lnTo>
                <a:lnTo>
                  <a:pt x="1261781" y="6100472"/>
                </a:lnTo>
                <a:lnTo>
                  <a:pt x="1277112" y="6104630"/>
                </a:lnTo>
                <a:lnTo>
                  <a:pt x="1292229" y="6108210"/>
                </a:lnTo>
                <a:lnTo>
                  <a:pt x="1307635" y="6111683"/>
                </a:lnTo>
                <a:lnTo>
                  <a:pt x="1322646" y="6114975"/>
                </a:lnTo>
                <a:lnTo>
                  <a:pt x="1337548" y="6117978"/>
                </a:lnTo>
                <a:lnTo>
                  <a:pt x="1352633" y="6120585"/>
                </a:lnTo>
                <a:lnTo>
                  <a:pt x="1367717" y="6123193"/>
                </a:lnTo>
                <a:lnTo>
                  <a:pt x="1382876" y="6125116"/>
                </a:lnTo>
                <a:lnTo>
                  <a:pt x="1398035" y="6127039"/>
                </a:lnTo>
                <a:lnTo>
                  <a:pt x="1412979" y="6128385"/>
                </a:lnTo>
                <a:lnTo>
                  <a:pt x="1428030" y="6130019"/>
                </a:lnTo>
                <a:lnTo>
                  <a:pt x="1443157" y="6130971"/>
                </a:lnTo>
                <a:lnTo>
                  <a:pt x="1457887" y="6131739"/>
                </a:lnTo>
                <a:lnTo>
                  <a:pt x="1472905" y="6132401"/>
                </a:lnTo>
                <a:lnTo>
                  <a:pt x="1487529" y="6132882"/>
                </a:lnTo>
                <a:lnTo>
                  <a:pt x="1502334" y="6132967"/>
                </a:lnTo>
                <a:lnTo>
                  <a:pt x="1517031" y="6132764"/>
                </a:lnTo>
                <a:lnTo>
                  <a:pt x="1531621" y="6132271"/>
                </a:lnTo>
                <a:lnTo>
                  <a:pt x="1546608" y="6131960"/>
                </a:lnTo>
                <a:lnTo>
                  <a:pt x="1560983" y="6130891"/>
                </a:lnTo>
                <a:lnTo>
                  <a:pt x="1575360" y="6129822"/>
                </a:lnTo>
                <a:lnTo>
                  <a:pt x="1589917" y="6128357"/>
                </a:lnTo>
                <a:lnTo>
                  <a:pt x="1604475" y="6126893"/>
                </a:lnTo>
                <a:lnTo>
                  <a:pt x="1618636" y="6125246"/>
                </a:lnTo>
                <a:lnTo>
                  <a:pt x="1632873" y="6122916"/>
                </a:lnTo>
                <a:lnTo>
                  <a:pt x="1647109" y="6120585"/>
                </a:lnTo>
                <a:lnTo>
                  <a:pt x="1660950" y="6118074"/>
                </a:lnTo>
                <a:lnTo>
                  <a:pt x="1674972" y="6115167"/>
                </a:lnTo>
                <a:lnTo>
                  <a:pt x="1688994" y="6112260"/>
                </a:lnTo>
                <a:lnTo>
                  <a:pt x="1702513" y="6108882"/>
                </a:lnTo>
                <a:lnTo>
                  <a:pt x="1716321" y="6105396"/>
                </a:lnTo>
                <a:lnTo>
                  <a:pt x="1729733" y="6101731"/>
                </a:lnTo>
                <a:lnTo>
                  <a:pt x="1743219" y="6097381"/>
                </a:lnTo>
                <a:lnTo>
                  <a:pt x="1756705" y="6093031"/>
                </a:lnTo>
                <a:lnTo>
                  <a:pt x="1770192" y="6088681"/>
                </a:lnTo>
                <a:lnTo>
                  <a:pt x="1783176" y="6083861"/>
                </a:lnTo>
                <a:lnTo>
                  <a:pt x="1796341" y="6078645"/>
                </a:lnTo>
                <a:lnTo>
                  <a:pt x="1809218" y="6073536"/>
                </a:lnTo>
                <a:lnTo>
                  <a:pt x="1822275" y="6068032"/>
                </a:lnTo>
                <a:lnTo>
                  <a:pt x="1834938" y="6062347"/>
                </a:lnTo>
                <a:lnTo>
                  <a:pt x="1847782" y="6056265"/>
                </a:lnTo>
                <a:lnTo>
                  <a:pt x="1860230" y="6050002"/>
                </a:lnTo>
                <a:lnTo>
                  <a:pt x="1884121" y="6036538"/>
                </a:lnTo>
                <a:lnTo>
                  <a:pt x="1908192" y="6022678"/>
                </a:lnTo>
                <a:lnTo>
                  <a:pt x="1931548" y="6007769"/>
                </a:lnTo>
                <a:lnTo>
                  <a:pt x="1954475" y="5991707"/>
                </a:lnTo>
                <a:lnTo>
                  <a:pt x="1976610" y="5975283"/>
                </a:lnTo>
                <a:lnTo>
                  <a:pt x="1998028" y="5957810"/>
                </a:lnTo>
                <a:lnTo>
                  <a:pt x="2019126" y="5939474"/>
                </a:lnTo>
                <a:lnTo>
                  <a:pt x="2039613" y="5920378"/>
                </a:lnTo>
                <a:lnTo>
                  <a:pt x="2059384" y="5900235"/>
                </a:lnTo>
                <a:lnTo>
                  <a:pt x="2078652" y="5879622"/>
                </a:lnTo>
                <a:lnTo>
                  <a:pt x="2097202" y="5857962"/>
                </a:lnTo>
                <a:lnTo>
                  <a:pt x="2115143" y="5835544"/>
                </a:lnTo>
                <a:lnTo>
                  <a:pt x="2132185" y="5812475"/>
                </a:lnTo>
                <a:lnTo>
                  <a:pt x="2148906" y="5788540"/>
                </a:lnTo>
                <a:lnTo>
                  <a:pt x="2164729" y="5763953"/>
                </a:lnTo>
                <a:lnTo>
                  <a:pt x="2179942" y="5738608"/>
                </a:lnTo>
                <a:lnTo>
                  <a:pt x="2194438" y="5712216"/>
                </a:lnTo>
                <a:lnTo>
                  <a:pt x="2208142" y="5685461"/>
                </a:lnTo>
                <a:lnTo>
                  <a:pt x="2221237" y="5657948"/>
                </a:lnTo>
                <a:lnTo>
                  <a:pt x="2233615" y="5629388"/>
                </a:lnTo>
                <a:lnTo>
                  <a:pt x="2245202" y="5600465"/>
                </a:lnTo>
                <a:lnTo>
                  <a:pt x="2255889" y="5570891"/>
                </a:lnTo>
                <a:lnTo>
                  <a:pt x="2266149" y="5540161"/>
                </a:lnTo>
                <a:lnTo>
                  <a:pt x="2275436" y="5509466"/>
                </a:lnTo>
                <a:lnTo>
                  <a:pt x="2284006" y="5477724"/>
                </a:lnTo>
                <a:lnTo>
                  <a:pt x="2291966" y="5445222"/>
                </a:lnTo>
                <a:lnTo>
                  <a:pt x="2298739" y="5412177"/>
                </a:lnTo>
                <a:lnTo>
                  <a:pt x="2304902" y="5378373"/>
                </a:lnTo>
                <a:lnTo>
                  <a:pt x="2310274" y="5344206"/>
                </a:lnTo>
                <a:lnTo>
                  <a:pt x="2314748" y="5309389"/>
                </a:lnTo>
                <a:lnTo>
                  <a:pt x="2318324" y="5273919"/>
                </a:lnTo>
                <a:lnTo>
                  <a:pt x="2321396" y="5237979"/>
                </a:lnTo>
                <a:lnTo>
                  <a:pt x="2324884" y="5185472"/>
                </a:lnTo>
                <a:lnTo>
                  <a:pt x="2328264" y="5132675"/>
                </a:lnTo>
                <a:lnTo>
                  <a:pt x="2332040" y="5080060"/>
                </a:lnTo>
                <a:lnTo>
                  <a:pt x="2335635" y="5027841"/>
                </a:lnTo>
                <a:lnTo>
                  <a:pt x="2339222" y="4982740"/>
                </a:lnTo>
                <a:lnTo>
                  <a:pt x="2350330" y="4991029"/>
                </a:lnTo>
                <a:lnTo>
                  <a:pt x="2361673" y="4999369"/>
                </a:lnTo>
                <a:lnTo>
                  <a:pt x="2372849" y="5007710"/>
                </a:lnTo>
                <a:lnTo>
                  <a:pt x="2384192" y="5015883"/>
                </a:lnTo>
                <a:lnTo>
                  <a:pt x="2395701" y="5024057"/>
                </a:lnTo>
                <a:lnTo>
                  <a:pt x="2407044" y="5032231"/>
                </a:lnTo>
                <a:lnTo>
                  <a:pt x="2418721" y="5040237"/>
                </a:lnTo>
                <a:lnTo>
                  <a:pt x="2435402" y="5051413"/>
                </a:lnTo>
                <a:lnTo>
                  <a:pt x="2452583" y="5062422"/>
                </a:lnTo>
                <a:lnTo>
                  <a:pt x="2470097" y="5073431"/>
                </a:lnTo>
                <a:lnTo>
                  <a:pt x="2488113" y="5083940"/>
                </a:lnTo>
                <a:lnTo>
                  <a:pt x="2506628" y="5094449"/>
                </a:lnTo>
                <a:lnTo>
                  <a:pt x="2525811" y="5104791"/>
                </a:lnTo>
                <a:lnTo>
                  <a:pt x="2545161" y="5114633"/>
                </a:lnTo>
                <a:lnTo>
                  <a:pt x="2564844" y="5124308"/>
                </a:lnTo>
                <a:lnTo>
                  <a:pt x="2585027" y="5133816"/>
                </a:lnTo>
                <a:lnTo>
                  <a:pt x="2605544" y="5143157"/>
                </a:lnTo>
                <a:lnTo>
                  <a:pt x="2626562" y="5152165"/>
                </a:lnTo>
                <a:lnTo>
                  <a:pt x="2647747" y="5161172"/>
                </a:lnTo>
                <a:lnTo>
                  <a:pt x="2669265" y="5169679"/>
                </a:lnTo>
                <a:lnTo>
                  <a:pt x="2691116" y="5178020"/>
                </a:lnTo>
                <a:lnTo>
                  <a:pt x="2713302" y="5186193"/>
                </a:lnTo>
                <a:lnTo>
                  <a:pt x="2735654" y="5194033"/>
                </a:lnTo>
                <a:lnTo>
                  <a:pt x="2758340" y="5201373"/>
                </a:lnTo>
                <a:lnTo>
                  <a:pt x="2781192" y="5208712"/>
                </a:lnTo>
                <a:lnTo>
                  <a:pt x="2804378" y="5215885"/>
                </a:lnTo>
                <a:lnTo>
                  <a:pt x="2827898" y="5222724"/>
                </a:lnTo>
                <a:lnTo>
                  <a:pt x="2851418" y="5229230"/>
                </a:lnTo>
                <a:lnTo>
                  <a:pt x="2875104" y="5235568"/>
                </a:lnTo>
                <a:lnTo>
                  <a:pt x="2898958" y="5241406"/>
                </a:lnTo>
                <a:lnTo>
                  <a:pt x="2922978" y="5247244"/>
                </a:lnTo>
                <a:lnTo>
                  <a:pt x="2947332" y="5252749"/>
                </a:lnTo>
                <a:lnTo>
                  <a:pt x="2971686" y="5257753"/>
                </a:lnTo>
                <a:lnTo>
                  <a:pt x="2996039" y="5262757"/>
                </a:lnTo>
                <a:lnTo>
                  <a:pt x="3020560" y="5267428"/>
                </a:lnTo>
                <a:lnTo>
                  <a:pt x="3045248" y="5271599"/>
                </a:lnTo>
                <a:lnTo>
                  <a:pt x="3069935" y="5275768"/>
                </a:lnTo>
                <a:lnTo>
                  <a:pt x="3094622" y="5279439"/>
                </a:lnTo>
                <a:lnTo>
                  <a:pt x="3119310" y="5282774"/>
                </a:lnTo>
                <a:lnTo>
                  <a:pt x="3131487" y="5284442"/>
                </a:lnTo>
                <a:lnTo>
                  <a:pt x="3143497" y="5285944"/>
                </a:lnTo>
                <a:lnTo>
                  <a:pt x="3155674" y="5287279"/>
                </a:lnTo>
                <a:lnTo>
                  <a:pt x="3167684" y="5288446"/>
                </a:lnTo>
                <a:lnTo>
                  <a:pt x="3179861" y="5289613"/>
                </a:lnTo>
                <a:lnTo>
                  <a:pt x="3191871" y="5290615"/>
                </a:lnTo>
                <a:lnTo>
                  <a:pt x="3204048" y="5291615"/>
                </a:lnTo>
                <a:lnTo>
                  <a:pt x="3216058" y="5292449"/>
                </a:lnTo>
                <a:lnTo>
                  <a:pt x="3228235" y="5293116"/>
                </a:lnTo>
                <a:lnTo>
                  <a:pt x="3240078" y="5293784"/>
                </a:lnTo>
                <a:lnTo>
                  <a:pt x="3252088" y="5294284"/>
                </a:lnTo>
                <a:lnTo>
                  <a:pt x="3264098" y="5294617"/>
                </a:lnTo>
                <a:lnTo>
                  <a:pt x="3275942" y="5294951"/>
                </a:lnTo>
                <a:lnTo>
                  <a:pt x="3287952" y="5295118"/>
                </a:lnTo>
                <a:lnTo>
                  <a:pt x="3299795" y="5295118"/>
                </a:lnTo>
                <a:lnTo>
                  <a:pt x="3311638" y="5295118"/>
                </a:lnTo>
                <a:lnTo>
                  <a:pt x="3323482" y="5294951"/>
                </a:lnTo>
                <a:lnTo>
                  <a:pt x="3335325" y="5294618"/>
                </a:lnTo>
                <a:lnTo>
                  <a:pt x="3347001" y="5294284"/>
                </a:lnTo>
                <a:lnTo>
                  <a:pt x="3358844" y="5293784"/>
                </a:lnTo>
                <a:lnTo>
                  <a:pt x="3370354" y="5293283"/>
                </a:lnTo>
                <a:lnTo>
                  <a:pt x="3382031" y="5292616"/>
                </a:lnTo>
                <a:lnTo>
                  <a:pt x="3393707" y="5291782"/>
                </a:lnTo>
                <a:lnTo>
                  <a:pt x="3405050" y="5290615"/>
                </a:lnTo>
                <a:lnTo>
                  <a:pt x="3416727" y="5289614"/>
                </a:lnTo>
                <a:lnTo>
                  <a:pt x="3428069" y="5288446"/>
                </a:lnTo>
                <a:lnTo>
                  <a:pt x="3439413" y="5287279"/>
                </a:lnTo>
                <a:lnTo>
                  <a:pt x="3450755" y="5285943"/>
                </a:lnTo>
                <a:lnTo>
                  <a:pt x="3461931" y="5284443"/>
                </a:lnTo>
                <a:lnTo>
                  <a:pt x="3473274" y="5282774"/>
                </a:lnTo>
                <a:lnTo>
                  <a:pt x="3484450" y="5281107"/>
                </a:lnTo>
                <a:lnTo>
                  <a:pt x="3495459" y="5279272"/>
                </a:lnTo>
                <a:lnTo>
                  <a:pt x="3506302" y="5277270"/>
                </a:lnTo>
                <a:lnTo>
                  <a:pt x="3517144" y="5275268"/>
                </a:lnTo>
                <a:lnTo>
                  <a:pt x="3527820" y="5272933"/>
                </a:lnTo>
                <a:lnTo>
                  <a:pt x="3538663" y="5270764"/>
                </a:lnTo>
                <a:lnTo>
                  <a:pt x="3549171" y="5268262"/>
                </a:lnTo>
                <a:lnTo>
                  <a:pt x="3559680" y="5265593"/>
                </a:lnTo>
                <a:lnTo>
                  <a:pt x="3570022" y="5262924"/>
                </a:lnTo>
                <a:lnTo>
                  <a:pt x="3580698" y="5260089"/>
                </a:lnTo>
                <a:lnTo>
                  <a:pt x="3590873" y="5257086"/>
                </a:lnTo>
                <a:lnTo>
                  <a:pt x="3601048" y="5254083"/>
                </a:lnTo>
                <a:lnTo>
                  <a:pt x="3611223" y="5250915"/>
                </a:lnTo>
                <a:lnTo>
                  <a:pt x="3621399" y="5247578"/>
                </a:lnTo>
                <a:lnTo>
                  <a:pt x="3631407" y="5244076"/>
                </a:lnTo>
                <a:lnTo>
                  <a:pt x="3641416" y="5240572"/>
                </a:lnTo>
                <a:lnTo>
                  <a:pt x="3651091" y="5236903"/>
                </a:lnTo>
                <a:lnTo>
                  <a:pt x="3661099" y="5233066"/>
                </a:lnTo>
                <a:lnTo>
                  <a:pt x="3670774" y="5229229"/>
                </a:lnTo>
                <a:lnTo>
                  <a:pt x="3680281" y="5225059"/>
                </a:lnTo>
                <a:lnTo>
                  <a:pt x="3689956" y="5221056"/>
                </a:lnTo>
                <a:lnTo>
                  <a:pt x="3699298" y="5216719"/>
                </a:lnTo>
                <a:lnTo>
                  <a:pt x="3708639" y="5212548"/>
                </a:lnTo>
                <a:lnTo>
                  <a:pt x="3718147" y="5208045"/>
                </a:lnTo>
                <a:lnTo>
                  <a:pt x="3727321" y="5203541"/>
                </a:lnTo>
                <a:lnTo>
                  <a:pt x="3736496" y="5198704"/>
                </a:lnTo>
                <a:lnTo>
                  <a:pt x="3745503" y="5194033"/>
                </a:lnTo>
                <a:lnTo>
                  <a:pt x="3754344" y="5189195"/>
                </a:lnTo>
                <a:lnTo>
                  <a:pt x="3763185" y="5184191"/>
                </a:lnTo>
                <a:lnTo>
                  <a:pt x="3772026" y="5179188"/>
                </a:lnTo>
                <a:lnTo>
                  <a:pt x="3780699" y="5173849"/>
                </a:lnTo>
                <a:lnTo>
                  <a:pt x="3789373" y="5168679"/>
                </a:lnTo>
                <a:lnTo>
                  <a:pt x="3797880" y="5163340"/>
                </a:lnTo>
                <a:lnTo>
                  <a:pt x="3806221" y="5157836"/>
                </a:lnTo>
                <a:lnTo>
                  <a:pt x="3814394" y="5151998"/>
                </a:lnTo>
                <a:lnTo>
                  <a:pt x="3822234" y="5146326"/>
                </a:lnTo>
                <a:lnTo>
                  <a:pt x="3829908" y="5140322"/>
                </a:lnTo>
                <a:lnTo>
                  <a:pt x="3837581" y="5134316"/>
                </a:lnTo>
                <a:lnTo>
                  <a:pt x="3845087" y="5128477"/>
                </a:lnTo>
                <a:lnTo>
                  <a:pt x="3852426" y="5122306"/>
                </a:lnTo>
                <a:lnTo>
                  <a:pt x="3859766" y="5116135"/>
                </a:lnTo>
                <a:lnTo>
                  <a:pt x="3866772" y="5109963"/>
                </a:lnTo>
                <a:lnTo>
                  <a:pt x="3873777" y="5103624"/>
                </a:lnTo>
                <a:lnTo>
                  <a:pt x="3880450" y="5097451"/>
                </a:lnTo>
                <a:lnTo>
                  <a:pt x="3887122" y="5091114"/>
                </a:lnTo>
                <a:lnTo>
                  <a:pt x="3893628" y="5084607"/>
                </a:lnTo>
                <a:lnTo>
                  <a:pt x="3899966" y="5078102"/>
                </a:lnTo>
                <a:lnTo>
                  <a:pt x="3906305" y="5071763"/>
                </a:lnTo>
                <a:lnTo>
                  <a:pt x="3912310" y="5065091"/>
                </a:lnTo>
                <a:lnTo>
                  <a:pt x="3918315" y="5058419"/>
                </a:lnTo>
                <a:lnTo>
                  <a:pt x="3924153" y="5051747"/>
                </a:lnTo>
                <a:lnTo>
                  <a:pt x="3929658" y="5044908"/>
                </a:lnTo>
                <a:lnTo>
                  <a:pt x="3935330" y="5038236"/>
                </a:lnTo>
                <a:lnTo>
                  <a:pt x="3940667" y="5031563"/>
                </a:lnTo>
                <a:lnTo>
                  <a:pt x="3945838" y="5024557"/>
                </a:lnTo>
                <a:lnTo>
                  <a:pt x="3951009" y="5017718"/>
                </a:lnTo>
                <a:lnTo>
                  <a:pt x="3956014" y="5010713"/>
                </a:lnTo>
                <a:lnTo>
                  <a:pt x="3960684" y="5003706"/>
                </a:lnTo>
                <a:lnTo>
                  <a:pt x="3965355" y="4996534"/>
                </a:lnTo>
                <a:lnTo>
                  <a:pt x="3969858" y="4989527"/>
                </a:lnTo>
                <a:lnTo>
                  <a:pt x="3974195" y="4982522"/>
                </a:lnTo>
                <a:lnTo>
                  <a:pt x="3978365" y="4975349"/>
                </a:lnTo>
                <a:lnTo>
                  <a:pt x="3982536" y="4968177"/>
                </a:lnTo>
                <a:lnTo>
                  <a:pt x="3986372" y="4960838"/>
                </a:lnTo>
                <a:lnTo>
                  <a:pt x="3990209" y="4953498"/>
                </a:lnTo>
                <a:lnTo>
                  <a:pt x="3993712" y="4946158"/>
                </a:lnTo>
                <a:lnTo>
                  <a:pt x="3997381" y="4938819"/>
                </a:lnTo>
                <a:lnTo>
                  <a:pt x="4000718" y="4931312"/>
                </a:lnTo>
                <a:lnTo>
                  <a:pt x="4003887" y="4923972"/>
                </a:lnTo>
                <a:lnTo>
                  <a:pt x="4007056" y="4916466"/>
                </a:lnTo>
                <a:lnTo>
                  <a:pt x="4010059" y="4909127"/>
                </a:lnTo>
                <a:lnTo>
                  <a:pt x="4012895" y="4901620"/>
                </a:lnTo>
                <a:lnTo>
                  <a:pt x="4015564" y="4894115"/>
                </a:lnTo>
                <a:lnTo>
                  <a:pt x="4018065" y="4886608"/>
                </a:lnTo>
                <a:lnTo>
                  <a:pt x="4020734" y="4878934"/>
                </a:lnTo>
                <a:lnTo>
                  <a:pt x="4022903" y="4871428"/>
                </a:lnTo>
                <a:lnTo>
                  <a:pt x="4025072" y="4863922"/>
                </a:lnTo>
                <a:lnTo>
                  <a:pt x="4027073" y="4856249"/>
                </a:lnTo>
                <a:lnTo>
                  <a:pt x="4029075" y="4848576"/>
                </a:lnTo>
                <a:lnTo>
                  <a:pt x="4030909" y="4841070"/>
                </a:lnTo>
                <a:lnTo>
                  <a:pt x="4032411" y="4833397"/>
                </a:lnTo>
                <a:lnTo>
                  <a:pt x="4033912" y="4825724"/>
                </a:lnTo>
                <a:lnTo>
                  <a:pt x="4035247" y="4818217"/>
                </a:lnTo>
                <a:lnTo>
                  <a:pt x="4036414" y="4810544"/>
                </a:lnTo>
                <a:lnTo>
                  <a:pt x="4037582" y="4802871"/>
                </a:lnTo>
                <a:lnTo>
                  <a:pt x="4038416" y="4795365"/>
                </a:lnTo>
                <a:lnTo>
                  <a:pt x="4039250" y="4787691"/>
                </a:lnTo>
                <a:lnTo>
                  <a:pt x="4039917" y="4780185"/>
                </a:lnTo>
                <a:lnTo>
                  <a:pt x="4040251" y="4772512"/>
                </a:lnTo>
                <a:lnTo>
                  <a:pt x="4040584" y="4764839"/>
                </a:lnTo>
                <a:lnTo>
                  <a:pt x="4040918" y="4757165"/>
                </a:lnTo>
                <a:lnTo>
                  <a:pt x="4040918" y="4749660"/>
                </a:lnTo>
                <a:lnTo>
                  <a:pt x="4040751" y="4741986"/>
                </a:lnTo>
                <a:lnTo>
                  <a:pt x="4040584" y="4734480"/>
                </a:lnTo>
                <a:lnTo>
                  <a:pt x="4040251" y="4726807"/>
                </a:lnTo>
                <a:lnTo>
                  <a:pt x="4039750" y="4719300"/>
                </a:lnTo>
                <a:lnTo>
                  <a:pt x="4039083" y="4711628"/>
                </a:lnTo>
                <a:lnTo>
                  <a:pt x="4038249" y="4704122"/>
                </a:lnTo>
                <a:lnTo>
                  <a:pt x="4035914" y="4689442"/>
                </a:lnTo>
                <a:lnTo>
                  <a:pt x="4033412" y="4674597"/>
                </a:lnTo>
                <a:lnTo>
                  <a:pt x="4030242" y="4659918"/>
                </a:lnTo>
                <a:lnTo>
                  <a:pt x="4026406" y="4645238"/>
                </a:lnTo>
                <a:lnTo>
                  <a:pt x="4022236" y="4630893"/>
                </a:lnTo>
                <a:lnTo>
                  <a:pt x="4017398" y="4616714"/>
                </a:lnTo>
                <a:lnTo>
                  <a:pt x="4012060" y="4602535"/>
                </a:lnTo>
                <a:lnTo>
                  <a:pt x="4006222" y="4588524"/>
                </a:lnTo>
                <a:lnTo>
                  <a:pt x="3999717" y="4574679"/>
                </a:lnTo>
                <a:lnTo>
                  <a:pt x="3992878" y="4561001"/>
                </a:lnTo>
                <a:lnTo>
                  <a:pt x="3985371" y="4547489"/>
                </a:lnTo>
                <a:lnTo>
                  <a:pt x="3977365" y="4534145"/>
                </a:lnTo>
                <a:lnTo>
                  <a:pt x="3968858" y="4521134"/>
                </a:lnTo>
                <a:lnTo>
                  <a:pt x="3959850" y="4508123"/>
                </a:lnTo>
                <a:lnTo>
                  <a:pt x="3950342" y="4495446"/>
                </a:lnTo>
                <a:lnTo>
                  <a:pt x="3940333" y="4482935"/>
                </a:lnTo>
                <a:lnTo>
                  <a:pt x="3929658" y="4470592"/>
                </a:lnTo>
                <a:lnTo>
                  <a:pt x="3918648" y="4458581"/>
                </a:lnTo>
                <a:lnTo>
                  <a:pt x="3907139" y="4446737"/>
                </a:lnTo>
                <a:lnTo>
                  <a:pt x="3894962" y="4435061"/>
                </a:lnTo>
                <a:lnTo>
                  <a:pt x="3882452" y="4423718"/>
                </a:lnTo>
                <a:lnTo>
                  <a:pt x="3869441" y="4412709"/>
                </a:lnTo>
                <a:lnTo>
                  <a:pt x="3855763" y="4401700"/>
                </a:lnTo>
                <a:lnTo>
                  <a:pt x="3841917" y="4391191"/>
                </a:lnTo>
                <a:lnTo>
                  <a:pt x="3827405" y="4380849"/>
                </a:lnTo>
                <a:lnTo>
                  <a:pt x="3812392" y="4370674"/>
                </a:lnTo>
                <a:lnTo>
                  <a:pt x="3796880" y="4360999"/>
                </a:lnTo>
                <a:lnTo>
                  <a:pt x="3780866" y="4351492"/>
                </a:lnTo>
                <a:lnTo>
                  <a:pt x="3764519" y="4342317"/>
                </a:lnTo>
                <a:lnTo>
                  <a:pt x="3747671" y="4333476"/>
                </a:lnTo>
                <a:lnTo>
                  <a:pt x="3730324" y="4324969"/>
                </a:lnTo>
                <a:lnTo>
                  <a:pt x="3712642" y="4316629"/>
                </a:lnTo>
                <a:lnTo>
                  <a:pt x="3686620" y="4304953"/>
                </a:lnTo>
                <a:lnTo>
                  <a:pt x="3660432" y="4293276"/>
                </a:lnTo>
                <a:lnTo>
                  <a:pt x="3634410" y="4281432"/>
                </a:lnTo>
                <a:lnTo>
                  <a:pt x="3608555" y="4269756"/>
                </a:lnTo>
                <a:lnTo>
                  <a:pt x="3582699" y="4257746"/>
                </a:lnTo>
                <a:lnTo>
                  <a:pt x="3556844" y="4245736"/>
                </a:lnTo>
                <a:lnTo>
                  <a:pt x="3530990" y="4233559"/>
                </a:lnTo>
                <a:lnTo>
                  <a:pt x="3524478" y="4230452"/>
                </a:lnTo>
                <a:lnTo>
                  <a:pt x="3538445" y="4229146"/>
                </a:lnTo>
                <a:lnTo>
                  <a:pt x="3563280" y="4226491"/>
                </a:lnTo>
                <a:lnTo>
                  <a:pt x="3588063" y="4223534"/>
                </a:lnTo>
                <a:lnTo>
                  <a:pt x="3612847" y="4220575"/>
                </a:lnTo>
                <a:lnTo>
                  <a:pt x="3637631" y="4217617"/>
                </a:lnTo>
                <a:lnTo>
                  <a:pt x="3672376" y="4212656"/>
                </a:lnTo>
                <a:lnTo>
                  <a:pt x="3707373" y="4207340"/>
                </a:lnTo>
                <a:lnTo>
                  <a:pt x="3742874" y="4201315"/>
                </a:lnTo>
                <a:lnTo>
                  <a:pt x="3778272" y="4194682"/>
                </a:lnTo>
                <a:lnTo>
                  <a:pt x="3814174" y="4187340"/>
                </a:lnTo>
                <a:lnTo>
                  <a:pt x="3850277" y="4179339"/>
                </a:lnTo>
                <a:lnTo>
                  <a:pt x="3886934" y="4170932"/>
                </a:lnTo>
                <a:lnTo>
                  <a:pt x="3923082" y="4161362"/>
                </a:lnTo>
                <a:lnTo>
                  <a:pt x="3959837" y="4151691"/>
                </a:lnTo>
                <a:lnTo>
                  <a:pt x="3996489" y="4141411"/>
                </a:lnTo>
                <a:lnTo>
                  <a:pt x="4033696" y="4130725"/>
                </a:lnTo>
                <a:lnTo>
                  <a:pt x="4070394" y="4118876"/>
                </a:lnTo>
                <a:lnTo>
                  <a:pt x="4107395" y="4106977"/>
                </a:lnTo>
                <a:lnTo>
                  <a:pt x="4144545" y="4094117"/>
                </a:lnTo>
                <a:lnTo>
                  <a:pt x="4181341" y="4081002"/>
                </a:lnTo>
                <a:lnTo>
                  <a:pt x="4218641" y="4067180"/>
                </a:lnTo>
                <a:lnTo>
                  <a:pt x="4255230" y="4052853"/>
                </a:lnTo>
                <a:lnTo>
                  <a:pt x="4292019" y="4037867"/>
                </a:lnTo>
                <a:lnTo>
                  <a:pt x="4328706" y="4022276"/>
                </a:lnTo>
                <a:lnTo>
                  <a:pt x="4365341" y="4006380"/>
                </a:lnTo>
                <a:lnTo>
                  <a:pt x="4401822" y="3989574"/>
                </a:lnTo>
                <a:lnTo>
                  <a:pt x="4437696" y="3972871"/>
                </a:lnTo>
                <a:lnTo>
                  <a:pt x="4474022" y="3955156"/>
                </a:lnTo>
                <a:lnTo>
                  <a:pt x="4509335" y="3936986"/>
                </a:lnTo>
                <a:lnTo>
                  <a:pt x="4544849" y="3918160"/>
                </a:lnTo>
                <a:lnTo>
                  <a:pt x="4580059" y="3899385"/>
                </a:lnTo>
                <a:lnTo>
                  <a:pt x="4614811" y="3879751"/>
                </a:lnTo>
                <a:lnTo>
                  <a:pt x="4649156" y="3859562"/>
                </a:lnTo>
                <a:lnTo>
                  <a:pt x="4683399" y="3838765"/>
                </a:lnTo>
                <a:lnTo>
                  <a:pt x="4716982" y="3817768"/>
                </a:lnTo>
                <a:lnTo>
                  <a:pt x="4750161" y="3796216"/>
                </a:lnTo>
                <a:lnTo>
                  <a:pt x="4782932" y="3774109"/>
                </a:lnTo>
                <a:lnTo>
                  <a:pt x="4798230" y="3763083"/>
                </a:lnTo>
                <a:lnTo>
                  <a:pt x="4813579" y="3752362"/>
                </a:lnTo>
                <a:lnTo>
                  <a:pt x="4828522" y="3741085"/>
                </a:lnTo>
                <a:lnTo>
                  <a:pt x="4843466" y="3729808"/>
                </a:lnTo>
                <a:lnTo>
                  <a:pt x="4858105" y="3718582"/>
                </a:lnTo>
                <a:lnTo>
                  <a:pt x="4872693" y="3707053"/>
                </a:lnTo>
                <a:lnTo>
                  <a:pt x="4886674" y="3695627"/>
                </a:lnTo>
                <a:lnTo>
                  <a:pt x="4900856" y="3683542"/>
                </a:lnTo>
                <a:lnTo>
                  <a:pt x="4914734" y="3671510"/>
                </a:lnTo>
                <a:lnTo>
                  <a:pt x="4928360" y="3659832"/>
                </a:lnTo>
                <a:lnTo>
                  <a:pt x="4941884" y="3647548"/>
                </a:lnTo>
                <a:lnTo>
                  <a:pt x="4955052" y="3635011"/>
                </a:lnTo>
                <a:lnTo>
                  <a:pt x="4967969" y="3622829"/>
                </a:lnTo>
                <a:lnTo>
                  <a:pt x="4980833" y="3610343"/>
                </a:lnTo>
                <a:lnTo>
                  <a:pt x="4993343" y="3597607"/>
                </a:lnTo>
                <a:lnTo>
                  <a:pt x="5005853" y="3584870"/>
                </a:lnTo>
                <a:lnTo>
                  <a:pt x="5018060" y="3572184"/>
                </a:lnTo>
                <a:lnTo>
                  <a:pt x="5030164" y="3558892"/>
                </a:lnTo>
                <a:lnTo>
                  <a:pt x="5042066" y="3546257"/>
                </a:lnTo>
                <a:lnTo>
                  <a:pt x="5053564" y="3533068"/>
                </a:lnTo>
                <a:lnTo>
                  <a:pt x="5064757" y="3519930"/>
                </a:lnTo>
                <a:lnTo>
                  <a:pt x="5075898" y="3506489"/>
                </a:lnTo>
                <a:lnTo>
                  <a:pt x="5086789" y="3493402"/>
                </a:lnTo>
                <a:lnTo>
                  <a:pt x="5097626" y="3480012"/>
                </a:lnTo>
                <a:lnTo>
                  <a:pt x="5108111" y="3466370"/>
                </a:lnTo>
                <a:lnTo>
                  <a:pt x="5118342" y="3453084"/>
                </a:lnTo>
                <a:lnTo>
                  <a:pt x="5128218" y="3439546"/>
                </a:lnTo>
                <a:lnTo>
                  <a:pt x="5138095" y="3426006"/>
                </a:lnTo>
                <a:lnTo>
                  <a:pt x="5147616" y="3412216"/>
                </a:lnTo>
                <a:lnTo>
                  <a:pt x="5157139" y="3398424"/>
                </a:lnTo>
                <a:lnTo>
                  <a:pt x="5166356" y="3384685"/>
                </a:lnTo>
                <a:lnTo>
                  <a:pt x="5175020" y="3371352"/>
                </a:lnTo>
                <a:lnTo>
                  <a:pt x="5183934" y="3357664"/>
                </a:lnTo>
                <a:lnTo>
                  <a:pt x="5192241" y="3344080"/>
                </a:lnTo>
                <a:lnTo>
                  <a:pt x="5199892" y="3330294"/>
                </a:lnTo>
                <a:lnTo>
                  <a:pt x="5207793" y="3316155"/>
                </a:lnTo>
                <a:lnTo>
                  <a:pt x="5215494" y="3302673"/>
                </a:lnTo>
                <a:lnTo>
                  <a:pt x="5222485" y="3288687"/>
                </a:lnTo>
                <a:lnTo>
                  <a:pt x="5229780" y="3274651"/>
                </a:lnTo>
                <a:lnTo>
                  <a:pt x="5236720" y="3260361"/>
                </a:lnTo>
                <a:lnTo>
                  <a:pt x="5243052" y="3246175"/>
                </a:lnTo>
                <a:lnTo>
                  <a:pt x="5249385" y="3231990"/>
                </a:lnTo>
                <a:lnTo>
                  <a:pt x="5255163" y="3218210"/>
                </a:lnTo>
                <a:lnTo>
                  <a:pt x="5261141" y="3203772"/>
                </a:lnTo>
                <a:lnTo>
                  <a:pt x="5266511" y="3189436"/>
                </a:lnTo>
                <a:lnTo>
                  <a:pt x="5271831" y="3174799"/>
                </a:lnTo>
                <a:lnTo>
                  <a:pt x="5276596" y="3160567"/>
                </a:lnTo>
                <a:lnTo>
                  <a:pt x="5281612" y="3145980"/>
                </a:lnTo>
                <a:lnTo>
                  <a:pt x="5285717" y="3131547"/>
                </a:lnTo>
                <a:lnTo>
                  <a:pt x="5290127" y="3117064"/>
                </a:lnTo>
                <a:lnTo>
                  <a:pt x="5294182" y="3102329"/>
                </a:lnTo>
                <a:lnTo>
                  <a:pt x="5297984" y="3087946"/>
                </a:lnTo>
                <a:lnTo>
                  <a:pt x="5301483" y="3073618"/>
                </a:lnTo>
                <a:lnTo>
                  <a:pt x="5304627" y="3059037"/>
                </a:lnTo>
                <a:lnTo>
                  <a:pt x="5307719" y="3044152"/>
                </a:lnTo>
                <a:lnTo>
                  <a:pt x="5310257" y="3029673"/>
                </a:lnTo>
                <a:lnTo>
                  <a:pt x="5312794" y="3015195"/>
                </a:lnTo>
                <a:lnTo>
                  <a:pt x="5314976" y="3000465"/>
                </a:lnTo>
                <a:lnTo>
                  <a:pt x="5316855" y="2985786"/>
                </a:lnTo>
                <a:lnTo>
                  <a:pt x="5318734" y="2971108"/>
                </a:lnTo>
                <a:lnTo>
                  <a:pt x="5320057" y="2956835"/>
                </a:lnTo>
                <a:lnTo>
                  <a:pt x="5321633" y="2942209"/>
                </a:lnTo>
                <a:lnTo>
                  <a:pt x="5322550" y="2927381"/>
                </a:lnTo>
                <a:lnTo>
                  <a:pt x="5323216" y="2912909"/>
                </a:lnTo>
                <a:lnTo>
                  <a:pt x="5323222" y="2898235"/>
                </a:lnTo>
                <a:lnTo>
                  <a:pt x="5322673" y="2883968"/>
                </a:lnTo>
                <a:lnTo>
                  <a:pt x="5322377" y="2869348"/>
                </a:lnTo>
                <a:lnTo>
                  <a:pt x="5321880" y="2855383"/>
                </a:lnTo>
                <a:lnTo>
                  <a:pt x="5320725" y="2841220"/>
                </a:lnTo>
                <a:lnTo>
                  <a:pt x="5319266" y="2827108"/>
                </a:lnTo>
                <a:lnTo>
                  <a:pt x="5317807" y="2812995"/>
                </a:lnTo>
                <a:lnTo>
                  <a:pt x="5316096" y="2799238"/>
                </a:lnTo>
                <a:lnTo>
                  <a:pt x="5314334" y="2785178"/>
                </a:lnTo>
                <a:lnTo>
                  <a:pt x="5312016" y="2771523"/>
                </a:lnTo>
                <a:lnTo>
                  <a:pt x="5309750" y="2758172"/>
                </a:lnTo>
                <a:lnTo>
                  <a:pt x="5307130" y="2744570"/>
                </a:lnTo>
                <a:lnTo>
                  <a:pt x="5304256" y="2731322"/>
                </a:lnTo>
                <a:lnTo>
                  <a:pt x="5301028" y="2717822"/>
                </a:lnTo>
                <a:lnTo>
                  <a:pt x="5297904" y="2704930"/>
                </a:lnTo>
                <a:lnTo>
                  <a:pt x="5294475" y="2692089"/>
                </a:lnTo>
                <a:lnTo>
                  <a:pt x="5290743" y="2679298"/>
                </a:lnTo>
                <a:lnTo>
                  <a:pt x="5287012" y="2666509"/>
                </a:lnTo>
                <a:lnTo>
                  <a:pt x="5282673" y="2653822"/>
                </a:lnTo>
                <a:lnTo>
                  <a:pt x="5278334" y="2641134"/>
                </a:lnTo>
                <a:lnTo>
                  <a:pt x="5273744" y="2628803"/>
                </a:lnTo>
                <a:lnTo>
                  <a:pt x="5269154" y="2616470"/>
                </a:lnTo>
                <a:lnTo>
                  <a:pt x="5264311" y="2604494"/>
                </a:lnTo>
                <a:lnTo>
                  <a:pt x="5259417" y="2592214"/>
                </a:lnTo>
                <a:lnTo>
                  <a:pt x="5253665" y="2580391"/>
                </a:lnTo>
                <a:lnTo>
                  <a:pt x="5248215" y="2568518"/>
                </a:lnTo>
                <a:lnTo>
                  <a:pt x="5242818" y="2556947"/>
                </a:lnTo>
                <a:lnTo>
                  <a:pt x="5237065" y="2545124"/>
                </a:lnTo>
                <a:lnTo>
                  <a:pt x="5230809" y="2534012"/>
                </a:lnTo>
                <a:lnTo>
                  <a:pt x="5224551" y="2522899"/>
                </a:lnTo>
                <a:lnTo>
                  <a:pt x="5218244" y="2511483"/>
                </a:lnTo>
                <a:lnTo>
                  <a:pt x="5211380" y="2500474"/>
                </a:lnTo>
                <a:lnTo>
                  <a:pt x="5204820" y="2489412"/>
                </a:lnTo>
                <a:lnTo>
                  <a:pt x="5198060" y="2479010"/>
                </a:lnTo>
                <a:lnTo>
                  <a:pt x="5190944" y="2468354"/>
                </a:lnTo>
                <a:lnTo>
                  <a:pt x="5183577" y="2458055"/>
                </a:lnTo>
                <a:lnTo>
                  <a:pt x="5176514" y="2447704"/>
                </a:lnTo>
                <a:lnTo>
                  <a:pt x="5168591" y="2437810"/>
                </a:lnTo>
                <a:lnTo>
                  <a:pt x="5160971" y="2427866"/>
                </a:lnTo>
                <a:lnTo>
                  <a:pt x="5153353" y="2417920"/>
                </a:lnTo>
                <a:lnTo>
                  <a:pt x="5145178" y="2408383"/>
                </a:lnTo>
                <a:lnTo>
                  <a:pt x="5137054" y="2399147"/>
                </a:lnTo>
                <a:lnTo>
                  <a:pt x="5128577" y="2389661"/>
                </a:lnTo>
                <a:lnTo>
                  <a:pt x="5120454" y="2380425"/>
                </a:lnTo>
                <a:lnTo>
                  <a:pt x="5111523" y="2371952"/>
                </a:lnTo>
                <a:lnTo>
                  <a:pt x="5103097" y="2362768"/>
                </a:lnTo>
                <a:lnTo>
                  <a:pt x="5093864" y="2354347"/>
                </a:lnTo>
                <a:lnTo>
                  <a:pt x="5085236" y="2345821"/>
                </a:lnTo>
                <a:lnTo>
                  <a:pt x="5075699" y="2337450"/>
                </a:lnTo>
                <a:lnTo>
                  <a:pt x="5066517" y="2329331"/>
                </a:lnTo>
                <a:lnTo>
                  <a:pt x="5057083" y="2321568"/>
                </a:lnTo>
                <a:lnTo>
                  <a:pt x="5047597" y="2313501"/>
                </a:lnTo>
                <a:lnTo>
                  <a:pt x="5037859" y="2305788"/>
                </a:lnTo>
                <a:lnTo>
                  <a:pt x="5028173" y="2298380"/>
                </a:lnTo>
                <a:lnTo>
                  <a:pt x="5018132" y="2290719"/>
                </a:lnTo>
                <a:lnTo>
                  <a:pt x="5008195" y="2283665"/>
                </a:lnTo>
                <a:lnTo>
                  <a:pt x="4998256" y="2276611"/>
                </a:lnTo>
                <a:lnTo>
                  <a:pt x="4987762" y="2269964"/>
                </a:lnTo>
                <a:lnTo>
                  <a:pt x="4977521" y="2262962"/>
                </a:lnTo>
                <a:lnTo>
                  <a:pt x="4967028" y="2256313"/>
                </a:lnTo>
                <a:lnTo>
                  <a:pt x="4956283" y="2250022"/>
                </a:lnTo>
                <a:lnTo>
                  <a:pt x="4945841" y="2243677"/>
                </a:lnTo>
                <a:lnTo>
                  <a:pt x="4934844" y="2237740"/>
                </a:lnTo>
                <a:lnTo>
                  <a:pt x="4924098" y="2231447"/>
                </a:lnTo>
                <a:lnTo>
                  <a:pt x="4902562" y="2220431"/>
                </a:lnTo>
                <a:lnTo>
                  <a:pt x="4880773" y="2209768"/>
                </a:lnTo>
                <a:lnTo>
                  <a:pt x="4858533" y="2200121"/>
                </a:lnTo>
                <a:lnTo>
                  <a:pt x="4835736" y="2190879"/>
                </a:lnTo>
                <a:lnTo>
                  <a:pt x="4813043" y="2182244"/>
                </a:lnTo>
                <a:lnTo>
                  <a:pt x="4789543" y="2174370"/>
                </a:lnTo>
                <a:lnTo>
                  <a:pt x="4765791" y="2166853"/>
                </a:lnTo>
                <a:lnTo>
                  <a:pt x="4741586" y="2160347"/>
                </a:lnTo>
                <a:lnTo>
                  <a:pt x="4717382" y="2153842"/>
                </a:lnTo>
                <a:lnTo>
                  <a:pt x="4692421" y="2148400"/>
                </a:lnTo>
                <a:lnTo>
                  <a:pt x="4667512" y="2143264"/>
                </a:lnTo>
                <a:lnTo>
                  <a:pt x="4641795" y="2138888"/>
                </a:lnTo>
                <a:lnTo>
                  <a:pt x="4615878" y="2135170"/>
                </a:lnTo>
                <a:lnTo>
                  <a:pt x="4589963" y="2131452"/>
                </a:lnTo>
                <a:lnTo>
                  <a:pt x="4563593" y="2128749"/>
                </a:lnTo>
                <a:lnTo>
                  <a:pt x="4536669" y="2126451"/>
                </a:lnTo>
                <a:lnTo>
                  <a:pt x="4509241" y="2124864"/>
                </a:lnTo>
                <a:lnTo>
                  <a:pt x="4482116" y="2123223"/>
                </a:lnTo>
                <a:lnTo>
                  <a:pt x="4454235" y="2122649"/>
                </a:lnTo>
                <a:lnTo>
                  <a:pt x="4426104" y="2122430"/>
                </a:lnTo>
                <a:lnTo>
                  <a:pt x="4400795" y="2122551"/>
                </a:lnTo>
                <a:lnTo>
                  <a:pt x="4403168" y="2116564"/>
                </a:lnTo>
                <a:lnTo>
                  <a:pt x="4407349" y="2104834"/>
                </a:lnTo>
                <a:lnTo>
                  <a:pt x="4411637" y="2093394"/>
                </a:lnTo>
                <a:lnTo>
                  <a:pt x="4415530" y="2081772"/>
                </a:lnTo>
                <a:lnTo>
                  <a:pt x="4419604" y="2069754"/>
                </a:lnTo>
                <a:lnTo>
                  <a:pt x="4422812" y="2058057"/>
                </a:lnTo>
                <a:lnTo>
                  <a:pt x="4426599" y="2046147"/>
                </a:lnTo>
                <a:lnTo>
                  <a:pt x="4429304" y="2033980"/>
                </a:lnTo>
                <a:lnTo>
                  <a:pt x="4432801" y="2022177"/>
                </a:lnTo>
                <a:lnTo>
                  <a:pt x="4435219" y="2010117"/>
                </a:lnTo>
                <a:lnTo>
                  <a:pt x="4437817" y="1997664"/>
                </a:lnTo>
                <a:lnTo>
                  <a:pt x="4440234" y="1985603"/>
                </a:lnTo>
                <a:lnTo>
                  <a:pt x="4442545" y="1973256"/>
                </a:lnTo>
                <a:lnTo>
                  <a:pt x="4444170" y="1960833"/>
                </a:lnTo>
                <a:lnTo>
                  <a:pt x="4445797" y="1948412"/>
                </a:lnTo>
                <a:lnTo>
                  <a:pt x="4447711" y="1935883"/>
                </a:lnTo>
                <a:lnTo>
                  <a:pt x="4448652" y="1923386"/>
                </a:lnTo>
                <a:lnTo>
                  <a:pt x="4449883" y="1910783"/>
                </a:lnTo>
                <a:lnTo>
                  <a:pt x="4450718" y="1897998"/>
                </a:lnTo>
                <a:lnTo>
                  <a:pt x="4451371" y="1885608"/>
                </a:lnTo>
                <a:lnTo>
                  <a:pt x="4451521" y="1872749"/>
                </a:lnTo>
                <a:lnTo>
                  <a:pt x="4451961" y="1859783"/>
                </a:lnTo>
                <a:lnTo>
                  <a:pt x="4451716" y="1846743"/>
                </a:lnTo>
                <a:lnTo>
                  <a:pt x="4451578" y="1833990"/>
                </a:lnTo>
                <a:lnTo>
                  <a:pt x="4451440" y="1821238"/>
                </a:lnTo>
                <a:lnTo>
                  <a:pt x="4450511" y="1808123"/>
                </a:lnTo>
                <a:lnTo>
                  <a:pt x="4449399" y="1795404"/>
                </a:lnTo>
                <a:lnTo>
                  <a:pt x="4448182" y="1782397"/>
                </a:lnTo>
                <a:lnTo>
                  <a:pt x="4447253" y="1769281"/>
                </a:lnTo>
                <a:lnTo>
                  <a:pt x="4445351" y="1756199"/>
                </a:lnTo>
                <a:lnTo>
                  <a:pt x="4443557" y="1743406"/>
                </a:lnTo>
                <a:lnTo>
                  <a:pt x="4441366" y="1730430"/>
                </a:lnTo>
                <a:lnTo>
                  <a:pt x="4439175" y="1717456"/>
                </a:lnTo>
                <a:lnTo>
                  <a:pt x="4436589" y="1704300"/>
                </a:lnTo>
                <a:lnTo>
                  <a:pt x="4434003" y="1691143"/>
                </a:lnTo>
                <a:lnTo>
                  <a:pt x="4430840" y="1678201"/>
                </a:lnTo>
                <a:lnTo>
                  <a:pt x="4427676" y="1665258"/>
                </a:lnTo>
                <a:lnTo>
                  <a:pt x="4424225" y="1652423"/>
                </a:lnTo>
                <a:lnTo>
                  <a:pt x="4420485" y="1639695"/>
                </a:lnTo>
                <a:lnTo>
                  <a:pt x="4416530" y="1626390"/>
                </a:lnTo>
                <a:lnTo>
                  <a:pt x="4412395" y="1613481"/>
                </a:lnTo>
                <a:lnTo>
                  <a:pt x="4407863" y="1600390"/>
                </a:lnTo>
                <a:lnTo>
                  <a:pt x="4403150" y="1587695"/>
                </a:lnTo>
                <a:lnTo>
                  <a:pt x="4398330" y="1574711"/>
                </a:lnTo>
                <a:lnTo>
                  <a:pt x="4392826" y="1561653"/>
                </a:lnTo>
                <a:lnTo>
                  <a:pt x="4387429" y="1548884"/>
                </a:lnTo>
                <a:lnTo>
                  <a:pt x="4381636" y="1535933"/>
                </a:lnTo>
                <a:lnTo>
                  <a:pt x="4375844" y="1522982"/>
                </a:lnTo>
                <a:lnTo>
                  <a:pt x="4369762" y="1510138"/>
                </a:lnTo>
                <a:lnTo>
                  <a:pt x="4363211" y="1497797"/>
                </a:lnTo>
                <a:lnTo>
                  <a:pt x="4356157" y="1484986"/>
                </a:lnTo>
                <a:lnTo>
                  <a:pt x="4349499" y="1472357"/>
                </a:lnTo>
                <a:lnTo>
                  <a:pt x="4342157" y="1459652"/>
                </a:lnTo>
                <a:lnTo>
                  <a:pt x="4334344" y="1447451"/>
                </a:lnTo>
                <a:lnTo>
                  <a:pt x="4326136" y="1435069"/>
                </a:lnTo>
                <a:lnTo>
                  <a:pt x="4317458" y="1423190"/>
                </a:lnTo>
                <a:lnTo>
                  <a:pt x="4309175" y="1411491"/>
                </a:lnTo>
                <a:lnTo>
                  <a:pt x="4300209" y="1399719"/>
                </a:lnTo>
                <a:lnTo>
                  <a:pt x="4291243" y="1387946"/>
                </a:lnTo>
                <a:lnTo>
                  <a:pt x="4281988" y="1376280"/>
                </a:lnTo>
                <a:lnTo>
                  <a:pt x="4272551" y="1365010"/>
                </a:lnTo>
                <a:lnTo>
                  <a:pt x="4263114" y="1353741"/>
                </a:lnTo>
                <a:lnTo>
                  <a:pt x="4252994" y="1342395"/>
                </a:lnTo>
                <a:lnTo>
                  <a:pt x="4242981" y="1331340"/>
                </a:lnTo>
                <a:lnTo>
                  <a:pt x="4232786" y="1320680"/>
                </a:lnTo>
                <a:lnTo>
                  <a:pt x="4222303" y="1310127"/>
                </a:lnTo>
                <a:lnTo>
                  <a:pt x="4211423" y="1299393"/>
                </a:lnTo>
                <a:lnTo>
                  <a:pt x="4200363" y="1289054"/>
                </a:lnTo>
                <a:lnTo>
                  <a:pt x="4189590" y="1278608"/>
                </a:lnTo>
                <a:lnTo>
                  <a:pt x="4177953" y="1268483"/>
                </a:lnTo>
                <a:lnTo>
                  <a:pt x="4166711" y="1258541"/>
                </a:lnTo>
                <a:lnTo>
                  <a:pt x="4154785" y="1248524"/>
                </a:lnTo>
                <a:lnTo>
                  <a:pt x="4142966" y="1238795"/>
                </a:lnTo>
                <a:lnTo>
                  <a:pt x="4130570" y="1229280"/>
                </a:lnTo>
                <a:lnTo>
                  <a:pt x="4118677" y="1220235"/>
                </a:lnTo>
                <a:lnTo>
                  <a:pt x="4106099" y="1211116"/>
                </a:lnTo>
                <a:lnTo>
                  <a:pt x="4093523" y="1201997"/>
                </a:lnTo>
                <a:lnTo>
                  <a:pt x="4080368" y="1193092"/>
                </a:lnTo>
                <a:lnTo>
                  <a:pt x="4067031" y="1184583"/>
                </a:lnTo>
                <a:lnTo>
                  <a:pt x="4053984" y="1175967"/>
                </a:lnTo>
                <a:lnTo>
                  <a:pt x="4040574" y="1168142"/>
                </a:lnTo>
                <a:lnTo>
                  <a:pt x="4026662" y="1159847"/>
                </a:lnTo>
                <a:lnTo>
                  <a:pt x="4013144" y="1151734"/>
                </a:lnTo>
                <a:lnTo>
                  <a:pt x="3999157" y="1144123"/>
                </a:lnTo>
                <a:lnTo>
                  <a:pt x="3984593" y="1136727"/>
                </a:lnTo>
                <a:lnTo>
                  <a:pt x="3970424" y="1129511"/>
                </a:lnTo>
                <a:lnTo>
                  <a:pt x="3955572" y="1122222"/>
                </a:lnTo>
                <a:lnTo>
                  <a:pt x="3940429" y="1115039"/>
                </a:lnTo>
                <a:lnTo>
                  <a:pt x="3925289" y="1107857"/>
                </a:lnTo>
                <a:lnTo>
                  <a:pt x="3909965" y="1101070"/>
                </a:lnTo>
                <a:lnTo>
                  <a:pt x="3894643" y="1094284"/>
                </a:lnTo>
                <a:lnTo>
                  <a:pt x="3879139" y="1087893"/>
                </a:lnTo>
                <a:lnTo>
                  <a:pt x="3863238" y="1081320"/>
                </a:lnTo>
                <a:lnTo>
                  <a:pt x="3847158" y="1075144"/>
                </a:lnTo>
                <a:lnTo>
                  <a:pt x="3831183" y="1069255"/>
                </a:lnTo>
                <a:lnTo>
                  <a:pt x="3814814" y="1063186"/>
                </a:lnTo>
                <a:lnTo>
                  <a:pt x="3798551" y="1057404"/>
                </a:lnTo>
                <a:lnTo>
                  <a:pt x="3781999" y="1051731"/>
                </a:lnTo>
                <a:lnTo>
                  <a:pt x="3765374" y="1046740"/>
                </a:lnTo>
                <a:lnTo>
                  <a:pt x="3748246" y="1041281"/>
                </a:lnTo>
                <a:lnTo>
                  <a:pt x="3731331" y="1036398"/>
                </a:lnTo>
                <a:lnTo>
                  <a:pt x="3714129" y="1031622"/>
                </a:lnTo>
                <a:lnTo>
                  <a:pt x="3696927" y="1026847"/>
                </a:lnTo>
                <a:lnTo>
                  <a:pt x="3679543" y="1022466"/>
                </a:lnTo>
                <a:lnTo>
                  <a:pt x="3662266" y="1018375"/>
                </a:lnTo>
                <a:lnTo>
                  <a:pt x="3644594" y="1014102"/>
                </a:lnTo>
                <a:lnTo>
                  <a:pt x="3626740" y="1010225"/>
                </a:lnTo>
                <a:lnTo>
                  <a:pt x="3609100" y="1006925"/>
                </a:lnTo>
                <a:lnTo>
                  <a:pt x="3591065" y="1003443"/>
                </a:lnTo>
                <a:lnTo>
                  <a:pt x="3572741" y="1000068"/>
                </a:lnTo>
                <a:lnTo>
                  <a:pt x="3554920" y="997163"/>
                </a:lnTo>
                <a:lnTo>
                  <a:pt x="3536522" y="994473"/>
                </a:lnTo>
                <a:lnTo>
                  <a:pt x="3518231" y="992071"/>
                </a:lnTo>
                <a:lnTo>
                  <a:pt x="3499651" y="989777"/>
                </a:lnTo>
                <a:lnTo>
                  <a:pt x="3481071" y="987482"/>
                </a:lnTo>
                <a:lnTo>
                  <a:pt x="3462418" y="985872"/>
                </a:lnTo>
                <a:lnTo>
                  <a:pt x="3443657" y="983972"/>
                </a:lnTo>
                <a:lnTo>
                  <a:pt x="3404223" y="981213"/>
                </a:lnTo>
                <a:lnTo>
                  <a:pt x="3364713" y="979137"/>
                </a:lnTo>
                <a:lnTo>
                  <a:pt x="3325130" y="977745"/>
                </a:lnTo>
                <a:lnTo>
                  <a:pt x="3291515" y="976999"/>
                </a:lnTo>
                <a:lnTo>
                  <a:pt x="3296895" y="974743"/>
                </a:lnTo>
                <a:lnTo>
                  <a:pt x="3308195" y="970192"/>
                </a:lnTo>
                <a:lnTo>
                  <a:pt x="3319396" y="965856"/>
                </a:lnTo>
                <a:lnTo>
                  <a:pt x="3330754" y="961461"/>
                </a:lnTo>
                <a:lnTo>
                  <a:pt x="3342013" y="957282"/>
                </a:lnTo>
                <a:lnTo>
                  <a:pt x="3358062" y="951146"/>
                </a:lnTo>
                <a:lnTo>
                  <a:pt x="3373955" y="945068"/>
                </a:lnTo>
                <a:lnTo>
                  <a:pt x="3389575" y="938735"/>
                </a:lnTo>
                <a:lnTo>
                  <a:pt x="3404981" y="932305"/>
                </a:lnTo>
                <a:lnTo>
                  <a:pt x="3420172" y="925776"/>
                </a:lnTo>
                <a:lnTo>
                  <a:pt x="3435305" y="919090"/>
                </a:lnTo>
                <a:lnTo>
                  <a:pt x="3449639" y="912167"/>
                </a:lnTo>
                <a:lnTo>
                  <a:pt x="3464186" y="905343"/>
                </a:lnTo>
                <a:lnTo>
                  <a:pt x="3478404" y="898108"/>
                </a:lnTo>
                <a:lnTo>
                  <a:pt x="3492308" y="890989"/>
                </a:lnTo>
                <a:lnTo>
                  <a:pt x="3505941" y="883615"/>
                </a:lnTo>
                <a:lnTo>
                  <a:pt x="3519301" y="875986"/>
                </a:lnTo>
                <a:lnTo>
                  <a:pt x="3532445" y="868260"/>
                </a:lnTo>
                <a:lnTo>
                  <a:pt x="3545377" y="860434"/>
                </a:lnTo>
                <a:lnTo>
                  <a:pt x="3557664" y="852314"/>
                </a:lnTo>
                <a:lnTo>
                  <a:pt x="3570108" y="844136"/>
                </a:lnTo>
                <a:lnTo>
                  <a:pt x="3582123" y="835761"/>
                </a:lnTo>
                <a:lnTo>
                  <a:pt x="3593767" y="827346"/>
                </a:lnTo>
                <a:lnTo>
                  <a:pt x="3604924" y="818578"/>
                </a:lnTo>
                <a:lnTo>
                  <a:pt x="3616082" y="809810"/>
                </a:lnTo>
                <a:lnTo>
                  <a:pt x="3626966" y="800787"/>
                </a:lnTo>
                <a:lnTo>
                  <a:pt x="3637266" y="791625"/>
                </a:lnTo>
                <a:lnTo>
                  <a:pt x="3647508" y="782307"/>
                </a:lnTo>
                <a:lnTo>
                  <a:pt x="3657106" y="772695"/>
                </a:lnTo>
                <a:lnTo>
                  <a:pt x="3666704" y="763081"/>
                </a:lnTo>
                <a:lnTo>
                  <a:pt x="3675815" y="753116"/>
                </a:lnTo>
                <a:lnTo>
                  <a:pt x="3684712" y="743052"/>
                </a:lnTo>
                <a:lnTo>
                  <a:pt x="3693023" y="732849"/>
                </a:lnTo>
                <a:lnTo>
                  <a:pt x="3701219" y="722333"/>
                </a:lnTo>
                <a:lnTo>
                  <a:pt x="3709044" y="711778"/>
                </a:lnTo>
                <a:lnTo>
                  <a:pt x="3716382" y="700869"/>
                </a:lnTo>
                <a:lnTo>
                  <a:pt x="3723505" y="689862"/>
                </a:lnTo>
                <a:lnTo>
                  <a:pt x="3726844" y="683996"/>
                </a:lnTo>
                <a:lnTo>
                  <a:pt x="3730396" y="678229"/>
                </a:lnTo>
                <a:lnTo>
                  <a:pt x="3733579" y="672421"/>
                </a:lnTo>
                <a:lnTo>
                  <a:pt x="3736917" y="666556"/>
                </a:lnTo>
                <a:lnTo>
                  <a:pt x="3740041" y="660592"/>
                </a:lnTo>
                <a:lnTo>
                  <a:pt x="3742950" y="654530"/>
                </a:lnTo>
                <a:lnTo>
                  <a:pt x="3746074" y="648566"/>
                </a:lnTo>
                <a:lnTo>
                  <a:pt x="3748827" y="642562"/>
                </a:lnTo>
                <a:lnTo>
                  <a:pt x="3751580" y="636558"/>
                </a:lnTo>
                <a:lnTo>
                  <a:pt x="3754217" y="630241"/>
                </a:lnTo>
                <a:lnTo>
                  <a:pt x="3756756" y="624139"/>
                </a:lnTo>
                <a:lnTo>
                  <a:pt x="3759236" y="617880"/>
                </a:lnTo>
                <a:lnTo>
                  <a:pt x="3761503" y="611522"/>
                </a:lnTo>
                <a:lnTo>
                  <a:pt x="3763827" y="605322"/>
                </a:lnTo>
                <a:lnTo>
                  <a:pt x="3765937" y="599022"/>
                </a:lnTo>
                <a:lnTo>
                  <a:pt x="3768145" y="592510"/>
                </a:lnTo>
                <a:lnTo>
                  <a:pt x="3769884" y="586170"/>
                </a:lnTo>
                <a:lnTo>
                  <a:pt x="3771936" y="579714"/>
                </a:lnTo>
                <a:lnTo>
                  <a:pt x="3773402" y="573120"/>
                </a:lnTo>
                <a:lnTo>
                  <a:pt x="3775298" y="566723"/>
                </a:lnTo>
                <a:lnTo>
                  <a:pt x="3776608" y="560187"/>
                </a:lnTo>
                <a:lnTo>
                  <a:pt x="3778016" y="553437"/>
                </a:lnTo>
                <a:lnTo>
                  <a:pt x="3779326" y="546900"/>
                </a:lnTo>
                <a:lnTo>
                  <a:pt x="3780579" y="540208"/>
                </a:lnTo>
                <a:lnTo>
                  <a:pt x="3781460" y="533475"/>
                </a:lnTo>
                <a:lnTo>
                  <a:pt x="3782341" y="526743"/>
                </a:lnTo>
                <a:lnTo>
                  <a:pt x="3783379" y="519952"/>
                </a:lnTo>
                <a:lnTo>
                  <a:pt x="3783889" y="513179"/>
                </a:lnTo>
                <a:lnTo>
                  <a:pt x="3784556" y="506349"/>
                </a:lnTo>
                <a:lnTo>
                  <a:pt x="3785008" y="499419"/>
                </a:lnTo>
                <a:lnTo>
                  <a:pt x="3785363" y="492704"/>
                </a:lnTo>
                <a:lnTo>
                  <a:pt x="3785444" y="485734"/>
                </a:lnTo>
                <a:lnTo>
                  <a:pt x="3785682" y="478707"/>
                </a:lnTo>
                <a:lnTo>
                  <a:pt x="3785549" y="471639"/>
                </a:lnTo>
                <a:lnTo>
                  <a:pt x="3785475" y="464727"/>
                </a:lnTo>
                <a:lnTo>
                  <a:pt x="3785400" y="457816"/>
                </a:lnTo>
                <a:lnTo>
                  <a:pt x="3784896" y="450708"/>
                </a:lnTo>
                <a:lnTo>
                  <a:pt x="3784294" y="443814"/>
                </a:lnTo>
                <a:lnTo>
                  <a:pt x="3783634" y="436764"/>
                </a:lnTo>
                <a:lnTo>
                  <a:pt x="3783131" y="429656"/>
                </a:lnTo>
                <a:lnTo>
                  <a:pt x="3782100" y="422565"/>
                </a:lnTo>
                <a:lnTo>
                  <a:pt x="3781127" y="415631"/>
                </a:lnTo>
                <a:lnTo>
                  <a:pt x="3779940" y="408599"/>
                </a:lnTo>
                <a:lnTo>
                  <a:pt x="3778752" y="401567"/>
                </a:lnTo>
                <a:lnTo>
                  <a:pt x="3777351" y="394436"/>
                </a:lnTo>
                <a:lnTo>
                  <a:pt x="3775949" y="387306"/>
                </a:lnTo>
                <a:lnTo>
                  <a:pt x="3774234" y="380291"/>
                </a:lnTo>
                <a:lnTo>
                  <a:pt x="3772520" y="373276"/>
                </a:lnTo>
                <a:lnTo>
                  <a:pt x="3770649" y="366320"/>
                </a:lnTo>
                <a:lnTo>
                  <a:pt x="3768622" y="359421"/>
                </a:lnTo>
                <a:lnTo>
                  <a:pt x="3766479" y="352210"/>
                </a:lnTo>
                <a:lnTo>
                  <a:pt x="3764238" y="345213"/>
                </a:lnTo>
                <a:lnTo>
                  <a:pt x="3761782" y="338118"/>
                </a:lnTo>
                <a:lnTo>
                  <a:pt x="3759227" y="331238"/>
                </a:lnTo>
                <a:lnTo>
                  <a:pt x="3756615" y="324200"/>
                </a:lnTo>
                <a:lnTo>
                  <a:pt x="3753631" y="317123"/>
                </a:lnTo>
                <a:lnTo>
                  <a:pt x="3750707" y="310202"/>
                </a:lnTo>
                <a:lnTo>
                  <a:pt x="3747567" y="303183"/>
                </a:lnTo>
                <a:lnTo>
                  <a:pt x="3744427" y="296164"/>
                </a:lnTo>
                <a:lnTo>
                  <a:pt x="3741131" y="289203"/>
                </a:lnTo>
                <a:lnTo>
                  <a:pt x="3737580" y="282514"/>
                </a:lnTo>
                <a:lnTo>
                  <a:pt x="3733757" y="275570"/>
                </a:lnTo>
                <a:lnTo>
                  <a:pt x="3730149" y="268725"/>
                </a:lnTo>
                <a:lnTo>
                  <a:pt x="3726169" y="261839"/>
                </a:lnTo>
                <a:lnTo>
                  <a:pt x="3721935" y="255227"/>
                </a:lnTo>
                <a:lnTo>
                  <a:pt x="3717486" y="248516"/>
                </a:lnTo>
                <a:lnTo>
                  <a:pt x="3712783" y="242077"/>
                </a:lnTo>
                <a:lnTo>
                  <a:pt x="3708294" y="235736"/>
                </a:lnTo>
                <a:lnTo>
                  <a:pt x="3703434" y="229356"/>
                </a:lnTo>
                <a:lnTo>
                  <a:pt x="3698575" y="222975"/>
                </a:lnTo>
                <a:lnTo>
                  <a:pt x="3693558" y="216652"/>
                </a:lnTo>
                <a:lnTo>
                  <a:pt x="3688444" y="210545"/>
                </a:lnTo>
                <a:lnTo>
                  <a:pt x="3683329" y="204436"/>
                </a:lnTo>
                <a:lnTo>
                  <a:pt x="3677844" y="198287"/>
                </a:lnTo>
                <a:lnTo>
                  <a:pt x="3672417" y="192296"/>
                </a:lnTo>
                <a:lnTo>
                  <a:pt x="3666891" y="186518"/>
                </a:lnTo>
                <a:lnTo>
                  <a:pt x="3661209" y="180798"/>
                </a:lnTo>
                <a:lnTo>
                  <a:pt x="3655313" y="174980"/>
                </a:lnTo>
                <a:lnTo>
                  <a:pt x="3649318" y="169377"/>
                </a:lnTo>
                <a:lnTo>
                  <a:pt x="3643480" y="163715"/>
                </a:lnTo>
                <a:lnTo>
                  <a:pt x="3637173" y="158228"/>
                </a:lnTo>
                <a:lnTo>
                  <a:pt x="3631079" y="152839"/>
                </a:lnTo>
                <a:lnTo>
                  <a:pt x="3624615" y="147410"/>
                </a:lnTo>
                <a:lnTo>
                  <a:pt x="3618210" y="142136"/>
                </a:lnTo>
                <a:lnTo>
                  <a:pt x="3611491" y="136980"/>
                </a:lnTo>
                <a:lnTo>
                  <a:pt x="3605046" y="132077"/>
                </a:lnTo>
                <a:lnTo>
                  <a:pt x="3598228" y="127135"/>
                </a:lnTo>
                <a:lnTo>
                  <a:pt x="3591412" y="122193"/>
                </a:lnTo>
                <a:lnTo>
                  <a:pt x="3584282" y="117367"/>
                </a:lnTo>
                <a:lnTo>
                  <a:pt x="3577054" y="112755"/>
                </a:lnTo>
                <a:lnTo>
                  <a:pt x="3569982" y="108084"/>
                </a:lnTo>
                <a:lnTo>
                  <a:pt x="3562714" y="103843"/>
                </a:lnTo>
                <a:lnTo>
                  <a:pt x="3555174" y="99348"/>
                </a:lnTo>
                <a:lnTo>
                  <a:pt x="3547847" y="94950"/>
                </a:lnTo>
                <a:lnTo>
                  <a:pt x="3540266" y="90825"/>
                </a:lnTo>
                <a:lnTo>
                  <a:pt x="3532373" y="86817"/>
                </a:lnTo>
                <a:lnTo>
                  <a:pt x="3524693" y="82906"/>
                </a:lnTo>
                <a:lnTo>
                  <a:pt x="3516643" y="78955"/>
                </a:lnTo>
                <a:lnTo>
                  <a:pt x="3508437" y="75062"/>
                </a:lnTo>
                <a:lnTo>
                  <a:pt x="3500231" y="71170"/>
                </a:lnTo>
                <a:lnTo>
                  <a:pt x="3491926" y="67491"/>
                </a:lnTo>
                <a:lnTo>
                  <a:pt x="3483620" y="63813"/>
                </a:lnTo>
                <a:lnTo>
                  <a:pt x="3475218" y="60349"/>
                </a:lnTo>
                <a:lnTo>
                  <a:pt x="3466600" y="56787"/>
                </a:lnTo>
                <a:lnTo>
                  <a:pt x="3457884" y="53439"/>
                </a:lnTo>
                <a:lnTo>
                  <a:pt x="3449226" y="50248"/>
                </a:lnTo>
                <a:lnTo>
                  <a:pt x="3440354" y="46958"/>
                </a:lnTo>
                <a:lnTo>
                  <a:pt x="3431540" y="43825"/>
                </a:lnTo>
                <a:lnTo>
                  <a:pt x="3422569" y="40750"/>
                </a:lnTo>
                <a:lnTo>
                  <a:pt x="3413558" y="38045"/>
                </a:lnTo>
                <a:lnTo>
                  <a:pt x="3404275" y="35086"/>
                </a:lnTo>
                <a:lnTo>
                  <a:pt x="3395107" y="32439"/>
                </a:lnTo>
                <a:lnTo>
                  <a:pt x="3385784" y="29851"/>
                </a:lnTo>
                <a:lnTo>
                  <a:pt x="3376461" y="27263"/>
                </a:lnTo>
                <a:lnTo>
                  <a:pt x="3367039" y="24889"/>
                </a:lnTo>
                <a:lnTo>
                  <a:pt x="3357675" y="22671"/>
                </a:lnTo>
                <a:lnTo>
                  <a:pt x="3348096" y="20355"/>
                </a:lnTo>
                <a:lnTo>
                  <a:pt x="3338420" y="18254"/>
                </a:lnTo>
                <a:lnTo>
                  <a:pt x="3328859" y="16465"/>
                </a:lnTo>
                <a:lnTo>
                  <a:pt x="3319084" y="14578"/>
                </a:lnTo>
                <a:lnTo>
                  <a:pt x="3309153" y="12749"/>
                </a:lnTo>
                <a:lnTo>
                  <a:pt x="3299494" y="11175"/>
                </a:lnTo>
                <a:lnTo>
                  <a:pt x="3289523" y="9717"/>
                </a:lnTo>
                <a:lnTo>
                  <a:pt x="3279609" y="8415"/>
                </a:lnTo>
                <a:lnTo>
                  <a:pt x="3269538" y="7171"/>
                </a:lnTo>
                <a:lnTo>
                  <a:pt x="3259469" y="5927"/>
                </a:lnTo>
                <a:lnTo>
                  <a:pt x="3249358" y="5055"/>
                </a:lnTo>
                <a:lnTo>
                  <a:pt x="3239191" y="4025"/>
                </a:lnTo>
                <a:lnTo>
                  <a:pt x="3217817" y="2530"/>
                </a:lnTo>
                <a:lnTo>
                  <a:pt x="3196403" y="1405"/>
                </a:lnTo>
                <a:lnTo>
                  <a:pt x="3174950" y="650"/>
                </a:lnTo>
                <a:lnTo>
                  <a:pt x="3153242" y="169"/>
                </a:lnTo>
                <a:lnTo>
                  <a:pt x="3131649" y="0"/>
                </a:lnTo>
                <a:lnTo>
                  <a:pt x="3110017" y="201"/>
                </a:lnTo>
                <a:lnTo>
                  <a:pt x="3088402" y="930"/>
                </a:lnTo>
                <a:lnTo>
                  <a:pt x="3066631" y="1718"/>
                </a:lnTo>
                <a:lnTo>
                  <a:pt x="3045132" y="2759"/>
                </a:lnTo>
                <a:lnTo>
                  <a:pt x="3023280" y="4288"/>
                </a:lnTo>
                <a:lnTo>
                  <a:pt x="3001916" y="6170"/>
                </a:lnTo>
                <a:lnTo>
                  <a:pt x="2980238" y="8168"/>
                </a:lnTo>
                <a:lnTo>
                  <a:pt x="2958734" y="10634"/>
                </a:lnTo>
                <a:lnTo>
                  <a:pt x="2937289" y="13258"/>
                </a:lnTo>
                <a:lnTo>
                  <a:pt x="2915960" y="16194"/>
                </a:lnTo>
                <a:lnTo>
                  <a:pt x="2894904" y="19385"/>
                </a:lnTo>
                <a:lnTo>
                  <a:pt x="2873650" y="23004"/>
                </a:lnTo>
                <a:lnTo>
                  <a:pt x="2852825" y="26821"/>
                </a:lnTo>
                <a:lnTo>
                  <a:pt x="2831902" y="30852"/>
                </a:lnTo>
                <a:lnTo>
                  <a:pt x="2811310" y="35294"/>
                </a:lnTo>
                <a:lnTo>
                  <a:pt x="2790874" y="39678"/>
                </a:lnTo>
                <a:lnTo>
                  <a:pt x="2770514" y="44745"/>
                </a:lnTo>
                <a:lnTo>
                  <a:pt x="2750525" y="49852"/>
                </a:lnTo>
                <a:lnTo>
                  <a:pt x="2730652" y="55273"/>
                </a:lnTo>
                <a:lnTo>
                  <a:pt x="2711091" y="60577"/>
                </a:lnTo>
                <a:lnTo>
                  <a:pt x="2691607" y="66565"/>
                </a:lnTo>
                <a:lnTo>
                  <a:pt x="2672492" y="72593"/>
                </a:lnTo>
                <a:lnTo>
                  <a:pt x="2653652" y="78876"/>
                </a:lnTo>
                <a:lnTo>
                  <a:pt x="2635239" y="85355"/>
                </a:lnTo>
                <a:lnTo>
                  <a:pt x="2616943" y="92148"/>
                </a:lnTo>
                <a:lnTo>
                  <a:pt x="2599076" y="99137"/>
                </a:lnTo>
                <a:lnTo>
                  <a:pt x="2581422" y="106224"/>
                </a:lnTo>
                <a:lnTo>
                  <a:pt x="2568988" y="111551"/>
                </a:lnTo>
                <a:lnTo>
                  <a:pt x="2556553" y="116879"/>
                </a:lnTo>
                <a:lnTo>
                  <a:pt x="2544119" y="122207"/>
                </a:lnTo>
                <a:lnTo>
                  <a:pt x="2531743" y="127692"/>
                </a:lnTo>
                <a:lnTo>
                  <a:pt x="2519581" y="133274"/>
                </a:lnTo>
                <a:lnTo>
                  <a:pt x="2507262" y="138915"/>
                </a:lnTo>
                <a:lnTo>
                  <a:pt x="2495158" y="144653"/>
                </a:lnTo>
                <a:lnTo>
                  <a:pt x="2483054" y="150392"/>
                </a:lnTo>
                <a:lnTo>
                  <a:pt x="2470950" y="156131"/>
                </a:lnTo>
                <a:lnTo>
                  <a:pt x="2458748" y="162085"/>
                </a:lnTo>
                <a:lnTo>
                  <a:pt x="2446916" y="168078"/>
                </a:lnTo>
                <a:lnTo>
                  <a:pt x="2434987" y="174287"/>
                </a:lnTo>
                <a:lnTo>
                  <a:pt x="2411225" y="186488"/>
                </a:lnTo>
                <a:lnTo>
                  <a:pt x="2387853" y="199257"/>
                </a:lnTo>
                <a:lnTo>
                  <a:pt x="2364324" y="212084"/>
                </a:lnTo>
                <a:lnTo>
                  <a:pt x="2341282" y="225265"/>
                </a:lnTo>
                <a:lnTo>
                  <a:pt x="2318298" y="238601"/>
                </a:lnTo>
                <a:lnTo>
                  <a:pt x="2295586" y="252193"/>
                </a:lnTo>
                <a:lnTo>
                  <a:pt x="2272835" y="266154"/>
                </a:lnTo>
                <a:lnTo>
                  <a:pt x="2250512" y="280314"/>
                </a:lnTo>
                <a:lnTo>
                  <a:pt x="2228304" y="294785"/>
                </a:lnTo>
                <a:lnTo>
                  <a:pt x="2206312" y="309355"/>
                </a:lnTo>
                <a:lnTo>
                  <a:pt x="2195432" y="316953"/>
                </a:lnTo>
                <a:lnTo>
                  <a:pt x="2184650" y="324336"/>
                </a:lnTo>
                <a:lnTo>
                  <a:pt x="2173770" y="331934"/>
                </a:lnTo>
                <a:lnTo>
                  <a:pt x="2163261" y="339571"/>
                </a:lnTo>
                <a:lnTo>
                  <a:pt x="2152595" y="347268"/>
                </a:lnTo>
                <a:lnTo>
                  <a:pt x="2142144" y="355062"/>
                </a:lnTo>
                <a:lnTo>
                  <a:pt x="2131536" y="362914"/>
                </a:lnTo>
                <a:lnTo>
                  <a:pt x="2121045" y="371079"/>
                </a:lnTo>
                <a:lnTo>
                  <a:pt x="2110808" y="378972"/>
                </a:lnTo>
                <a:lnTo>
                  <a:pt x="2100531" y="387236"/>
                </a:lnTo>
                <a:lnTo>
                  <a:pt x="2090352" y="395285"/>
                </a:lnTo>
                <a:lnTo>
                  <a:pt x="2080133" y="403705"/>
                </a:lnTo>
                <a:lnTo>
                  <a:pt x="2070013" y="411910"/>
                </a:lnTo>
                <a:lnTo>
                  <a:pt x="2060008" y="420428"/>
                </a:lnTo>
                <a:lnTo>
                  <a:pt x="2050160" y="428888"/>
                </a:lnTo>
                <a:lnTo>
                  <a:pt x="2040213" y="437563"/>
                </a:lnTo>
                <a:lnTo>
                  <a:pt x="2030481" y="446336"/>
                </a:lnTo>
                <a:lnTo>
                  <a:pt x="2020691" y="454952"/>
                </a:lnTo>
                <a:lnTo>
                  <a:pt x="2011115" y="463667"/>
                </a:lnTo>
                <a:lnTo>
                  <a:pt x="2001441" y="472596"/>
                </a:lnTo>
                <a:lnTo>
                  <a:pt x="1991923" y="481468"/>
                </a:lnTo>
                <a:lnTo>
                  <a:pt x="1982522" y="490651"/>
                </a:lnTo>
                <a:lnTo>
                  <a:pt x="1973004" y="499523"/>
                </a:lnTo>
                <a:lnTo>
                  <a:pt x="1963603" y="508706"/>
                </a:lnTo>
                <a:lnTo>
                  <a:pt x="1954572" y="517931"/>
                </a:lnTo>
                <a:lnTo>
                  <a:pt x="1945327" y="527057"/>
                </a:lnTo>
                <a:lnTo>
                  <a:pt x="1936198" y="536496"/>
                </a:lnTo>
                <a:lnTo>
                  <a:pt x="1927225" y="545876"/>
                </a:lnTo>
                <a:lnTo>
                  <a:pt x="1918096" y="555315"/>
                </a:lnTo>
                <a:lnTo>
                  <a:pt x="1909338" y="564794"/>
                </a:lnTo>
                <a:lnTo>
                  <a:pt x="1900325" y="574545"/>
                </a:lnTo>
                <a:lnTo>
                  <a:pt x="1891781" y="584123"/>
                </a:lnTo>
                <a:lnTo>
                  <a:pt x="1883080" y="593758"/>
                </a:lnTo>
                <a:lnTo>
                  <a:pt x="1874282" y="603607"/>
                </a:lnTo>
                <a:lnTo>
                  <a:pt x="1865756" y="613712"/>
                </a:lnTo>
                <a:lnTo>
                  <a:pt x="1857172" y="623660"/>
                </a:lnTo>
                <a:lnTo>
                  <a:pt x="1848958" y="633648"/>
                </a:lnTo>
                <a:lnTo>
                  <a:pt x="1840490" y="643910"/>
                </a:lnTo>
                <a:lnTo>
                  <a:pt x="1832335" y="654054"/>
                </a:lnTo>
                <a:lnTo>
                  <a:pt x="1824296" y="664511"/>
                </a:lnTo>
                <a:lnTo>
                  <a:pt x="1816101" y="675027"/>
                </a:lnTo>
                <a:lnTo>
                  <a:pt x="1808218" y="685426"/>
                </a:lnTo>
                <a:lnTo>
                  <a:pt x="1800335" y="695826"/>
                </a:lnTo>
                <a:lnTo>
                  <a:pt x="1792412" y="706596"/>
                </a:lnTo>
                <a:lnTo>
                  <a:pt x="1784801" y="717250"/>
                </a:lnTo>
                <a:lnTo>
                  <a:pt x="1777249" y="728061"/>
                </a:lnTo>
                <a:lnTo>
                  <a:pt x="1769599" y="739086"/>
                </a:lnTo>
                <a:lnTo>
                  <a:pt x="1762261" y="749995"/>
                </a:lnTo>
                <a:lnTo>
                  <a:pt x="1756211" y="758990"/>
                </a:lnTo>
                <a:lnTo>
                  <a:pt x="1742622" y="738924"/>
                </a:lnTo>
                <a:lnTo>
                  <a:pt x="1713296" y="694890"/>
                </a:lnTo>
                <a:lnTo>
                  <a:pt x="1684022" y="651162"/>
                </a:lnTo>
                <a:lnTo>
                  <a:pt x="1663392" y="621573"/>
                </a:lnTo>
                <a:lnTo>
                  <a:pt x="1642560" y="592644"/>
                </a:lnTo>
                <a:lnTo>
                  <a:pt x="1621277" y="564728"/>
                </a:lnTo>
                <a:lnTo>
                  <a:pt x="1599541" y="537824"/>
                </a:lnTo>
                <a:lnTo>
                  <a:pt x="1577302" y="511630"/>
                </a:lnTo>
                <a:lnTo>
                  <a:pt x="1554914" y="486399"/>
                </a:lnTo>
                <a:lnTo>
                  <a:pt x="1531769" y="462232"/>
                </a:lnTo>
                <a:lnTo>
                  <a:pt x="1508477" y="439027"/>
                </a:lnTo>
                <a:lnTo>
                  <a:pt x="1485086" y="417087"/>
                </a:lnTo>
                <a:lnTo>
                  <a:pt x="1460836" y="395605"/>
                </a:lnTo>
                <a:lnTo>
                  <a:pt x="1436793" y="375337"/>
                </a:lnTo>
                <a:lnTo>
                  <a:pt x="1412297" y="356082"/>
                </a:lnTo>
                <a:lnTo>
                  <a:pt x="1387298" y="337538"/>
                </a:lnTo>
                <a:lnTo>
                  <a:pt x="1362201" y="320258"/>
                </a:lnTo>
                <a:lnTo>
                  <a:pt x="1336955" y="303940"/>
                </a:lnTo>
                <a:lnTo>
                  <a:pt x="1311205" y="288332"/>
                </a:lnTo>
                <a:lnTo>
                  <a:pt x="1285358" y="273988"/>
                </a:lnTo>
                <a:lnTo>
                  <a:pt x="1259361" y="260607"/>
                </a:lnTo>
                <a:lnTo>
                  <a:pt x="1232913" y="248239"/>
                </a:lnTo>
                <a:lnTo>
                  <a:pt x="1206619" y="236781"/>
                </a:lnTo>
                <a:lnTo>
                  <a:pt x="1179873" y="226337"/>
                </a:lnTo>
                <a:lnTo>
                  <a:pt x="1152978" y="216854"/>
                </a:lnTo>
                <a:lnTo>
                  <a:pt x="1125985" y="208637"/>
                </a:lnTo>
                <a:lnTo>
                  <a:pt x="1098792" y="201079"/>
                </a:lnTo>
                <a:lnTo>
                  <a:pt x="1071502" y="194785"/>
                </a:lnTo>
                <a:lnTo>
                  <a:pt x="1044062" y="189453"/>
                </a:lnTo>
                <a:lnTo>
                  <a:pt x="1016777" y="185031"/>
                </a:lnTo>
                <a:lnTo>
                  <a:pt x="989395" y="181874"/>
                </a:lnTo>
                <a:lnTo>
                  <a:pt x="961509" y="179428"/>
                </a:lnTo>
                <a:lnTo>
                  <a:pt x="933828" y="178195"/>
                </a:lnTo>
                <a:lnTo>
                  <a:pt x="906051" y="178227"/>
                </a:lnTo>
                <a:lnTo>
                  <a:pt x="878629" y="178512"/>
                </a:lnTo>
                <a:lnTo>
                  <a:pt x="864717" y="179312"/>
                </a:lnTo>
                <a:lnTo>
                  <a:pt x="850553" y="180468"/>
                </a:lnTo>
                <a:lnTo>
                  <a:pt x="836745" y="181875"/>
                </a:lnTo>
                <a:lnTo>
                  <a:pt x="822684" y="183637"/>
                </a:lnTo>
                <a:lnTo>
                  <a:pt x="808978" y="185651"/>
                </a:lnTo>
                <a:lnTo>
                  <a:pt x="794969" y="187717"/>
                </a:lnTo>
                <a:lnTo>
                  <a:pt x="781315" y="190034"/>
                </a:lnTo>
                <a:lnTo>
                  <a:pt x="767460" y="193010"/>
                </a:lnTo>
                <a:lnTo>
                  <a:pt x="753605" y="195987"/>
                </a:lnTo>
                <a:lnTo>
                  <a:pt x="739751" y="198962"/>
                </a:lnTo>
                <a:lnTo>
                  <a:pt x="726303" y="202494"/>
                </a:lnTo>
                <a:lnTo>
                  <a:pt x="712602" y="206380"/>
                </a:lnTo>
                <a:lnTo>
                  <a:pt x="699206" y="210214"/>
                </a:lnTo>
                <a:lnTo>
                  <a:pt x="685609" y="214707"/>
                </a:lnTo>
                <a:lnTo>
                  <a:pt x="672011" y="219200"/>
                </a:lnTo>
                <a:lnTo>
                  <a:pt x="658769" y="223946"/>
                </a:lnTo>
                <a:lnTo>
                  <a:pt x="645275" y="229046"/>
                </a:lnTo>
                <a:lnTo>
                  <a:pt x="631781" y="234146"/>
                </a:lnTo>
                <a:lnTo>
                  <a:pt x="618693" y="239801"/>
                </a:lnTo>
                <a:lnTo>
                  <a:pt x="605354" y="245811"/>
                </a:lnTo>
                <a:lnTo>
                  <a:pt x="592014" y="251821"/>
                </a:lnTo>
                <a:lnTo>
                  <a:pt x="579029" y="258084"/>
                </a:lnTo>
                <a:lnTo>
                  <a:pt x="566045" y="264345"/>
                </a:lnTo>
                <a:lnTo>
                  <a:pt x="552911" y="271569"/>
                </a:lnTo>
                <a:lnTo>
                  <a:pt x="540029" y="278438"/>
                </a:lnTo>
                <a:lnTo>
                  <a:pt x="527199" y="285611"/>
                </a:lnTo>
                <a:lnTo>
                  <a:pt x="514421" y="293087"/>
                </a:lnTo>
                <a:lnTo>
                  <a:pt x="501997" y="300815"/>
                </a:lnTo>
                <a:lnTo>
                  <a:pt x="489321" y="308897"/>
                </a:lnTo>
                <a:lnTo>
                  <a:pt x="476949" y="316928"/>
                </a:lnTo>
                <a:lnTo>
                  <a:pt x="464324" y="325315"/>
                </a:lnTo>
                <a:lnTo>
                  <a:pt x="452107" y="334256"/>
                </a:lnTo>
                <a:lnTo>
                  <a:pt x="439838" y="342894"/>
                </a:lnTo>
                <a:lnTo>
                  <a:pt x="427671" y="352139"/>
                </a:lnTo>
                <a:lnTo>
                  <a:pt x="415505" y="361384"/>
                </a:lnTo>
                <a:lnTo>
                  <a:pt x="403746" y="371185"/>
                </a:lnTo>
                <a:lnTo>
                  <a:pt x="391985" y="380985"/>
                </a:lnTo>
                <a:lnTo>
                  <a:pt x="380581" y="391036"/>
                </a:lnTo>
                <a:lnTo>
                  <a:pt x="369228" y="401393"/>
                </a:lnTo>
                <a:lnTo>
                  <a:pt x="357623" y="412103"/>
                </a:lnTo>
                <a:lnTo>
                  <a:pt x="346321" y="422762"/>
                </a:lnTo>
                <a:lnTo>
                  <a:pt x="335122" y="434028"/>
                </a:lnTo>
                <a:lnTo>
                  <a:pt x="324277" y="445546"/>
                </a:lnTo>
                <a:lnTo>
                  <a:pt x="313130" y="457115"/>
                </a:lnTo>
                <a:lnTo>
                  <a:pt x="302641" y="468884"/>
                </a:lnTo>
                <a:lnTo>
                  <a:pt x="292255" y="481262"/>
                </a:lnTo>
                <a:lnTo>
                  <a:pt x="281515" y="493386"/>
                </a:lnTo>
                <a:lnTo>
                  <a:pt x="271180" y="506067"/>
                </a:lnTo>
                <a:lnTo>
                  <a:pt x="260897" y="519049"/>
                </a:lnTo>
                <a:lnTo>
                  <a:pt x="250614" y="532032"/>
                </a:lnTo>
                <a:lnTo>
                  <a:pt x="241041" y="545521"/>
                </a:lnTo>
                <a:lnTo>
                  <a:pt x="231164" y="559059"/>
                </a:lnTo>
                <a:lnTo>
                  <a:pt x="221339" y="572901"/>
                </a:lnTo>
                <a:lnTo>
                  <a:pt x="211869" y="586996"/>
                </a:lnTo>
                <a:lnTo>
                  <a:pt x="202702" y="601039"/>
                </a:lnTo>
                <a:lnTo>
                  <a:pt x="193335" y="615739"/>
                </a:lnTo>
                <a:lnTo>
                  <a:pt x="184271" y="630389"/>
                </a:lnTo>
                <a:lnTo>
                  <a:pt x="175311" y="645645"/>
                </a:lnTo>
                <a:lnTo>
                  <a:pt x="166351" y="660901"/>
                </a:lnTo>
                <a:lnTo>
                  <a:pt x="158047" y="676358"/>
                </a:lnTo>
                <a:lnTo>
                  <a:pt x="149493" y="692170"/>
                </a:lnTo>
                <a:lnTo>
                  <a:pt x="140939" y="707982"/>
                </a:lnTo>
                <a:lnTo>
                  <a:pt x="133043" y="723994"/>
                </a:lnTo>
                <a:lnTo>
                  <a:pt x="124946" y="740664"/>
                </a:lnTo>
                <a:lnTo>
                  <a:pt x="117509" y="757536"/>
                </a:lnTo>
                <a:lnTo>
                  <a:pt x="110426" y="774658"/>
                </a:lnTo>
                <a:lnTo>
                  <a:pt x="103698" y="792033"/>
                </a:lnTo>
                <a:lnTo>
                  <a:pt x="96666" y="809459"/>
                </a:lnTo>
                <a:lnTo>
                  <a:pt x="90293" y="827086"/>
                </a:lnTo>
                <a:lnTo>
                  <a:pt x="83919" y="844713"/>
                </a:lnTo>
                <a:lnTo>
                  <a:pt x="77850" y="862288"/>
                </a:lnTo>
                <a:lnTo>
                  <a:pt x="72135" y="880115"/>
                </a:lnTo>
                <a:lnTo>
                  <a:pt x="66168" y="898297"/>
                </a:lnTo>
                <a:lnTo>
                  <a:pt x="60808" y="916376"/>
                </a:lnTo>
                <a:lnTo>
                  <a:pt x="55551" y="935062"/>
                </a:lnTo>
                <a:lnTo>
                  <a:pt x="50850" y="953342"/>
                </a:lnTo>
                <a:lnTo>
                  <a:pt x="45845" y="971673"/>
                </a:lnTo>
                <a:lnTo>
                  <a:pt x="41550" y="990507"/>
                </a:lnTo>
                <a:lnTo>
                  <a:pt x="36900" y="1009090"/>
                </a:lnTo>
                <a:lnTo>
                  <a:pt x="32908" y="1027873"/>
                </a:lnTo>
                <a:lnTo>
                  <a:pt x="29019" y="1047263"/>
                </a:lnTo>
                <a:lnTo>
                  <a:pt x="25331" y="1065995"/>
                </a:lnTo>
                <a:lnTo>
                  <a:pt x="22049" y="1085282"/>
                </a:lnTo>
                <a:lnTo>
                  <a:pt x="18767" y="1104569"/>
                </a:lnTo>
                <a:lnTo>
                  <a:pt x="15840" y="1124109"/>
                </a:lnTo>
                <a:lnTo>
                  <a:pt x="13217" y="1143597"/>
                </a:lnTo>
                <a:lnTo>
                  <a:pt x="10897" y="1163032"/>
                </a:lnTo>
                <a:lnTo>
                  <a:pt x="8577" y="1182469"/>
                </a:lnTo>
                <a:lnTo>
                  <a:pt x="6715" y="1202764"/>
                </a:lnTo>
                <a:lnTo>
                  <a:pt x="5053" y="1222400"/>
                </a:lnTo>
                <a:lnTo>
                  <a:pt x="3443" y="1242340"/>
                </a:lnTo>
                <a:lnTo>
                  <a:pt x="2136" y="1262228"/>
                </a:lnTo>
                <a:lnTo>
                  <a:pt x="1539" y="1282621"/>
                </a:lnTo>
                <a:lnTo>
                  <a:pt x="587" y="1302761"/>
                </a:lnTo>
                <a:lnTo>
                  <a:pt x="294" y="1323102"/>
                </a:lnTo>
                <a:lnTo>
                  <a:pt x="0" y="1343442"/>
                </a:lnTo>
                <a:lnTo>
                  <a:pt x="62" y="1364035"/>
                </a:lnTo>
                <a:lnTo>
                  <a:pt x="479" y="1384880"/>
                </a:lnTo>
                <a:lnTo>
                  <a:pt x="946" y="1406028"/>
                </a:lnTo>
                <a:lnTo>
                  <a:pt x="1666" y="1426821"/>
                </a:lnTo>
                <a:lnTo>
                  <a:pt x="2741" y="1447866"/>
                </a:lnTo>
                <a:lnTo>
                  <a:pt x="4119" y="1468860"/>
                </a:lnTo>
                <a:lnTo>
                  <a:pt x="5497" y="1489853"/>
                </a:lnTo>
                <a:lnTo>
                  <a:pt x="7281" y="1511402"/>
                </a:lnTo>
                <a:lnTo>
                  <a:pt x="8659" y="1532396"/>
                </a:lnTo>
                <a:lnTo>
                  <a:pt x="10748" y="1553893"/>
                </a:lnTo>
                <a:lnTo>
                  <a:pt x="13140" y="1575339"/>
                </a:lnTo>
                <a:lnTo>
                  <a:pt x="15783" y="1596431"/>
                </a:lnTo>
                <a:lnTo>
                  <a:pt x="18529" y="1618128"/>
                </a:lnTo>
                <a:lnTo>
                  <a:pt x="21528" y="1639471"/>
                </a:lnTo>
                <a:lnTo>
                  <a:pt x="24577" y="1661117"/>
                </a:lnTo>
                <a:lnTo>
                  <a:pt x="27930" y="1682711"/>
                </a:lnTo>
                <a:lnTo>
                  <a:pt x="31587" y="1704255"/>
                </a:lnTo>
                <a:lnTo>
                  <a:pt x="35244" y="1725798"/>
                </a:lnTo>
                <a:lnTo>
                  <a:pt x="39256" y="1747594"/>
                </a:lnTo>
                <a:lnTo>
                  <a:pt x="43519" y="1769034"/>
                </a:lnTo>
                <a:lnTo>
                  <a:pt x="47834" y="1790778"/>
                </a:lnTo>
                <a:lnTo>
                  <a:pt x="52452" y="1812470"/>
                </a:lnTo>
                <a:lnTo>
                  <a:pt x="57323" y="1833808"/>
                </a:lnTo>
                <a:lnTo>
                  <a:pt x="62296" y="1855752"/>
                </a:lnTo>
                <a:lnTo>
                  <a:pt x="67521" y="1877342"/>
                </a:lnTo>
                <a:lnTo>
                  <a:pt x="73101" y="1899182"/>
                </a:lnTo>
                <a:lnTo>
                  <a:pt x="78630" y="1920719"/>
                </a:lnTo>
                <a:lnTo>
                  <a:pt x="84514" y="1942509"/>
                </a:lnTo>
                <a:lnTo>
                  <a:pt x="90346" y="1963996"/>
                </a:lnTo>
                <a:lnTo>
                  <a:pt x="96533" y="1985734"/>
                </a:lnTo>
                <a:lnTo>
                  <a:pt x="102972" y="2007117"/>
                </a:lnTo>
                <a:lnTo>
                  <a:pt x="109766" y="2028752"/>
                </a:lnTo>
                <a:lnTo>
                  <a:pt x="123456" y="2072630"/>
                </a:lnTo>
                <a:lnTo>
                  <a:pt x="137755" y="2116403"/>
                </a:lnTo>
                <a:lnTo>
                  <a:pt x="152963" y="2160023"/>
                </a:lnTo>
                <a:lnTo>
                  <a:pt x="168170" y="2203643"/>
                </a:lnTo>
                <a:lnTo>
                  <a:pt x="184237" y="2246805"/>
                </a:lnTo>
                <a:lnTo>
                  <a:pt x="200859" y="2289559"/>
                </a:lnTo>
                <a:lnTo>
                  <a:pt x="217481" y="2332315"/>
                </a:lnTo>
                <a:lnTo>
                  <a:pt x="235014" y="2374916"/>
                </a:lnTo>
                <a:lnTo>
                  <a:pt x="253050" y="2416807"/>
                </a:lnTo>
                <a:lnTo>
                  <a:pt x="271035" y="2458395"/>
                </a:lnTo>
                <a:lnTo>
                  <a:pt x="289879" y="2499523"/>
                </a:lnTo>
                <a:lnTo>
                  <a:pt x="308974" y="2540298"/>
                </a:lnTo>
                <a:lnTo>
                  <a:pt x="328677" y="2580970"/>
                </a:lnTo>
                <a:lnTo>
                  <a:pt x="348882" y="2620932"/>
                </a:lnTo>
                <a:lnTo>
                  <a:pt x="369289" y="2660235"/>
                </a:lnTo>
                <a:lnTo>
                  <a:pt x="389644" y="2699235"/>
                </a:lnTo>
                <a:lnTo>
                  <a:pt x="410806" y="2737474"/>
                </a:lnTo>
                <a:lnTo>
                  <a:pt x="432524" y="2775306"/>
                </a:lnTo>
                <a:lnTo>
                  <a:pt x="454442" y="2812480"/>
                </a:lnTo>
                <a:lnTo>
                  <a:pt x="462017" y="2824986"/>
                </a:lnTo>
                <a:lnTo>
                  <a:pt x="457075" y="2836276"/>
                </a:lnTo>
                <a:lnTo>
                  <a:pt x="446553" y="2859223"/>
                </a:lnTo>
                <a:lnTo>
                  <a:pt x="436425" y="2882351"/>
                </a:lnTo>
                <a:lnTo>
                  <a:pt x="426406" y="2905768"/>
                </a:lnTo>
                <a:lnTo>
                  <a:pt x="416675" y="2929078"/>
                </a:lnTo>
                <a:lnTo>
                  <a:pt x="407340" y="2952569"/>
                </a:lnTo>
                <a:lnTo>
                  <a:pt x="397717" y="2976167"/>
                </a:lnTo>
                <a:lnTo>
                  <a:pt x="388093" y="2999765"/>
                </a:lnTo>
                <a:lnTo>
                  <a:pt x="378865" y="3023545"/>
                </a:lnTo>
                <a:lnTo>
                  <a:pt x="370032" y="3047506"/>
                </a:lnTo>
                <a:lnTo>
                  <a:pt x="361093" y="3071179"/>
                </a:lnTo>
                <a:lnTo>
                  <a:pt x="352260" y="3095140"/>
                </a:lnTo>
                <a:lnTo>
                  <a:pt x="343824" y="3119282"/>
                </a:lnTo>
                <a:lnTo>
                  <a:pt x="335387" y="3143425"/>
                </a:lnTo>
                <a:lnTo>
                  <a:pt x="326950" y="3167568"/>
                </a:lnTo>
                <a:lnTo>
                  <a:pt x="318801" y="3191604"/>
                </a:lnTo>
                <a:lnTo>
                  <a:pt x="310868" y="3216216"/>
                </a:lnTo>
                <a:lnTo>
                  <a:pt x="302934" y="3240828"/>
                </a:lnTo>
                <a:lnTo>
                  <a:pt x="295000" y="3265442"/>
                </a:lnTo>
                <a:lnTo>
                  <a:pt x="287354" y="3289947"/>
                </a:lnTo>
                <a:lnTo>
                  <a:pt x="280104" y="3314633"/>
                </a:lnTo>
                <a:lnTo>
                  <a:pt x="272962" y="3339609"/>
                </a:lnTo>
                <a:lnTo>
                  <a:pt x="265712" y="3364296"/>
                </a:lnTo>
                <a:lnTo>
                  <a:pt x="258857" y="3389164"/>
                </a:lnTo>
                <a:lnTo>
                  <a:pt x="252110" y="3414321"/>
                </a:lnTo>
                <a:lnTo>
                  <a:pt x="245256" y="3439189"/>
                </a:lnTo>
                <a:lnTo>
                  <a:pt x="238905" y="3464527"/>
                </a:lnTo>
                <a:lnTo>
                  <a:pt x="230285" y="3500557"/>
                </a:lnTo>
                <a:lnTo>
                  <a:pt x="222275" y="3537344"/>
                </a:lnTo>
                <a:lnTo>
                  <a:pt x="214479" y="3574708"/>
                </a:lnTo>
                <a:lnTo>
                  <a:pt x="207870" y="3612618"/>
                </a:lnTo>
                <a:lnTo>
                  <a:pt x="201581" y="3651393"/>
                </a:lnTo>
                <a:lnTo>
                  <a:pt x="196010" y="3691213"/>
                </a:lnTo>
                <a:lnTo>
                  <a:pt x="191412" y="3731002"/>
                </a:lnTo>
                <a:lnTo>
                  <a:pt x="187317" y="3771261"/>
                </a:lnTo>
                <a:lnTo>
                  <a:pt x="183831" y="3812278"/>
                </a:lnTo>
                <a:lnTo>
                  <a:pt x="180849" y="3853765"/>
                </a:lnTo>
                <a:lnTo>
                  <a:pt x="178764" y="3895904"/>
                </a:lnTo>
                <a:lnTo>
                  <a:pt x="176787" y="3938330"/>
                </a:lnTo>
                <a:lnTo>
                  <a:pt x="175889" y="3981013"/>
                </a:lnTo>
                <a:lnTo>
                  <a:pt x="175494" y="4024165"/>
                </a:lnTo>
                <a:lnTo>
                  <a:pt x="175602" y="4067788"/>
                </a:lnTo>
                <a:lnTo>
                  <a:pt x="176395" y="4111484"/>
                </a:lnTo>
                <a:lnTo>
                  <a:pt x="178266" y="4155437"/>
                </a:lnTo>
                <a:lnTo>
                  <a:pt x="180246" y="4199678"/>
                </a:lnTo>
                <a:lnTo>
                  <a:pt x="182728" y="4244389"/>
                </a:lnTo>
                <a:lnTo>
                  <a:pt x="186000" y="4289463"/>
                </a:lnTo>
                <a:lnTo>
                  <a:pt x="189851" y="4334323"/>
                </a:lnTo>
                <a:lnTo>
                  <a:pt x="194096" y="4379363"/>
                </a:lnTo>
                <a:lnTo>
                  <a:pt x="199315" y="4424372"/>
                </a:lnTo>
                <a:lnTo>
                  <a:pt x="204640" y="4469669"/>
                </a:lnTo>
                <a:lnTo>
                  <a:pt x="210758" y="4515328"/>
                </a:lnTo>
                <a:lnTo>
                  <a:pt x="217740" y="4560667"/>
                </a:lnTo>
                <a:lnTo>
                  <a:pt x="224722" y="4606004"/>
                </a:lnTo>
                <a:lnTo>
                  <a:pt x="232389" y="4651417"/>
                </a:lnTo>
                <a:lnTo>
                  <a:pt x="241029" y="4696797"/>
                </a:lnTo>
                <a:lnTo>
                  <a:pt x="249668" y="4742176"/>
                </a:lnTo>
                <a:lnTo>
                  <a:pt x="259172" y="4787235"/>
                </a:lnTo>
                <a:lnTo>
                  <a:pt x="269255" y="4832079"/>
                </a:lnTo>
                <a:lnTo>
                  <a:pt x="274189" y="4854212"/>
                </a:lnTo>
                <a:lnTo>
                  <a:pt x="279304" y="4875950"/>
                </a:lnTo>
                <a:lnTo>
                  <a:pt x="284815" y="4897870"/>
                </a:lnTo>
                <a:lnTo>
                  <a:pt x="290507" y="49193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694598-4180-4BCA-B7F4-13082F383C1C}"/>
              </a:ext>
            </a:extLst>
          </p:cNvPr>
          <p:cNvGrpSpPr/>
          <p:nvPr/>
        </p:nvGrpSpPr>
        <p:grpSpPr>
          <a:xfrm>
            <a:off x="3309405" y="5406143"/>
            <a:ext cx="3965331" cy="548904"/>
            <a:chOff x="2930769" y="4272395"/>
            <a:chExt cx="6330463" cy="8763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899078-45BC-4CB9-B9EF-2D15783D80DC}"/>
                </a:ext>
              </a:extLst>
            </p:cNvPr>
            <p:cNvSpPr/>
            <p:nvPr/>
          </p:nvSpPr>
          <p:spPr>
            <a:xfrm>
              <a:off x="6096000" y="4272395"/>
              <a:ext cx="3165232" cy="876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84200" dist="3937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spc="600" dirty="0">
                  <a:latin typeface="Montserrat Medium" panose="00000600000000000000" pitchFamily="50" charset="0"/>
                </a:rPr>
                <a:t>More Info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416261-2FA7-42EB-A7A8-ABDDE1B9B4A8}"/>
                </a:ext>
              </a:extLst>
            </p:cNvPr>
            <p:cNvSpPr/>
            <p:nvPr/>
          </p:nvSpPr>
          <p:spPr>
            <a:xfrm>
              <a:off x="2930769" y="4272395"/>
              <a:ext cx="3165232" cy="876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84200" dist="3937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spc="600" dirty="0">
                  <a:latin typeface="Montserrat Medium" panose="00000600000000000000" pitchFamily="50" charset="0"/>
                </a:rPr>
                <a:t>Download</a:t>
              </a:r>
            </a:p>
          </p:txBody>
        </p:sp>
      </p:grpSp>
      <p:sp>
        <p:nvSpPr>
          <p:cNvPr id="13" name="Freeform 15">
            <a:extLst>
              <a:ext uri="{FF2B5EF4-FFF2-40B4-BE49-F238E27FC236}">
                <a16:creationId xmlns:a16="http://schemas.microsoft.com/office/drawing/2014/main" id="{667DABE5-72B8-4676-9D78-FC2894DD2DB7}"/>
              </a:ext>
            </a:extLst>
          </p:cNvPr>
          <p:cNvSpPr/>
          <p:nvPr/>
        </p:nvSpPr>
        <p:spPr>
          <a:xfrm rot="10477997">
            <a:off x="197468" y="5982720"/>
            <a:ext cx="624819" cy="705838"/>
          </a:xfrm>
          <a:custGeom>
            <a:avLst/>
            <a:gdLst>
              <a:gd name="connsiteX0" fmla="*/ 1310736 w 5147540"/>
              <a:gd name="connsiteY0" fmla="*/ 0 h 5815012"/>
              <a:gd name="connsiteX1" fmla="*/ 1326756 w 5147540"/>
              <a:gd name="connsiteY1" fmla="*/ 0 h 5815012"/>
              <a:gd name="connsiteX2" fmla="*/ 1342419 w 5147540"/>
              <a:gd name="connsiteY2" fmla="*/ 0 h 5815012"/>
              <a:gd name="connsiteX3" fmla="*/ 1358438 w 5147540"/>
              <a:gd name="connsiteY3" fmla="*/ 356 h 5815012"/>
              <a:gd name="connsiteX4" fmla="*/ 1374101 w 5147540"/>
              <a:gd name="connsiteY4" fmla="*/ 1068 h 5815012"/>
              <a:gd name="connsiteX5" fmla="*/ 1390121 w 5147540"/>
              <a:gd name="connsiteY5" fmla="*/ 2136 h 5815012"/>
              <a:gd name="connsiteX6" fmla="*/ 1405428 w 5147540"/>
              <a:gd name="connsiteY6" fmla="*/ 3204 h 5815012"/>
              <a:gd name="connsiteX7" fmla="*/ 1420735 w 5147540"/>
              <a:gd name="connsiteY7" fmla="*/ 4628 h 5815012"/>
              <a:gd name="connsiteX8" fmla="*/ 1436043 w 5147540"/>
              <a:gd name="connsiteY8" fmla="*/ 6408 h 5815012"/>
              <a:gd name="connsiteX9" fmla="*/ 1451350 w 5147540"/>
              <a:gd name="connsiteY9" fmla="*/ 8188 h 5815012"/>
              <a:gd name="connsiteX10" fmla="*/ 1466658 w 5147540"/>
              <a:gd name="connsiteY10" fmla="*/ 10680 h 5815012"/>
              <a:gd name="connsiteX11" fmla="*/ 1481965 w 5147540"/>
              <a:gd name="connsiteY11" fmla="*/ 13172 h 5815012"/>
              <a:gd name="connsiteX12" fmla="*/ 1496916 w 5147540"/>
              <a:gd name="connsiteY12" fmla="*/ 16019 h 5815012"/>
              <a:gd name="connsiteX13" fmla="*/ 1511868 w 5147540"/>
              <a:gd name="connsiteY13" fmla="*/ 18867 h 5815012"/>
              <a:gd name="connsiteX14" fmla="*/ 1526463 w 5147540"/>
              <a:gd name="connsiteY14" fmla="*/ 22071 h 5815012"/>
              <a:gd name="connsiteX15" fmla="*/ 1541414 w 5147540"/>
              <a:gd name="connsiteY15" fmla="*/ 25275 h 5815012"/>
              <a:gd name="connsiteX16" fmla="*/ 1556010 w 5147540"/>
              <a:gd name="connsiteY16" fmla="*/ 29547 h 5815012"/>
              <a:gd name="connsiteX17" fmla="*/ 1570605 w 5147540"/>
              <a:gd name="connsiteY17" fmla="*/ 33463 h 5815012"/>
              <a:gd name="connsiteX18" fmla="*/ 1584844 w 5147540"/>
              <a:gd name="connsiteY18" fmla="*/ 37378 h 5815012"/>
              <a:gd name="connsiteX19" fmla="*/ 1599440 w 5147540"/>
              <a:gd name="connsiteY19" fmla="*/ 41650 h 5815012"/>
              <a:gd name="connsiteX20" fmla="*/ 1613323 w 5147540"/>
              <a:gd name="connsiteY20" fmla="*/ 46634 h 5815012"/>
              <a:gd name="connsiteX21" fmla="*/ 1627207 w 5147540"/>
              <a:gd name="connsiteY21" fmla="*/ 51618 h 5815012"/>
              <a:gd name="connsiteX22" fmla="*/ 1641446 w 5147540"/>
              <a:gd name="connsiteY22" fmla="*/ 56602 h 5815012"/>
              <a:gd name="connsiteX23" fmla="*/ 1655329 w 5147540"/>
              <a:gd name="connsiteY23" fmla="*/ 62298 h 5815012"/>
              <a:gd name="connsiteX24" fmla="*/ 1669213 w 5147540"/>
              <a:gd name="connsiteY24" fmla="*/ 67637 h 5815012"/>
              <a:gd name="connsiteX25" fmla="*/ 1682384 w 5147540"/>
              <a:gd name="connsiteY25" fmla="*/ 73333 h 5815012"/>
              <a:gd name="connsiteX26" fmla="*/ 1695912 w 5147540"/>
              <a:gd name="connsiteY26" fmla="*/ 79385 h 5815012"/>
              <a:gd name="connsiteX27" fmla="*/ 1709083 w 5147540"/>
              <a:gd name="connsiteY27" fmla="*/ 85793 h 5815012"/>
              <a:gd name="connsiteX28" fmla="*/ 1722255 w 5147540"/>
              <a:gd name="connsiteY28" fmla="*/ 91844 h 5815012"/>
              <a:gd name="connsiteX29" fmla="*/ 1735070 w 5147540"/>
              <a:gd name="connsiteY29" fmla="*/ 98964 h 5815012"/>
              <a:gd name="connsiteX30" fmla="*/ 1747885 w 5147540"/>
              <a:gd name="connsiteY30" fmla="*/ 105728 h 5815012"/>
              <a:gd name="connsiteX31" fmla="*/ 1760701 w 5147540"/>
              <a:gd name="connsiteY31" fmla="*/ 112491 h 5815012"/>
              <a:gd name="connsiteX32" fmla="*/ 1773160 w 5147540"/>
              <a:gd name="connsiteY32" fmla="*/ 119967 h 5815012"/>
              <a:gd name="connsiteX33" fmla="*/ 1785264 w 5147540"/>
              <a:gd name="connsiteY33" fmla="*/ 127443 h 5815012"/>
              <a:gd name="connsiteX34" fmla="*/ 1797723 w 5147540"/>
              <a:gd name="connsiteY34" fmla="*/ 135274 h 5815012"/>
              <a:gd name="connsiteX35" fmla="*/ 1809827 w 5147540"/>
              <a:gd name="connsiteY35" fmla="*/ 142750 h 5815012"/>
              <a:gd name="connsiteX36" fmla="*/ 1821218 w 5147540"/>
              <a:gd name="connsiteY36" fmla="*/ 151294 h 5815012"/>
              <a:gd name="connsiteX37" fmla="*/ 1833322 w 5147540"/>
              <a:gd name="connsiteY37" fmla="*/ 159125 h 5815012"/>
              <a:gd name="connsiteX38" fmla="*/ 1844713 w 5147540"/>
              <a:gd name="connsiteY38" fmla="*/ 168025 h 5815012"/>
              <a:gd name="connsiteX39" fmla="*/ 1856105 w 5147540"/>
              <a:gd name="connsiteY39" fmla="*/ 176213 h 5815012"/>
              <a:gd name="connsiteX40" fmla="*/ 1867496 w 5147540"/>
              <a:gd name="connsiteY40" fmla="*/ 185468 h 5815012"/>
              <a:gd name="connsiteX41" fmla="*/ 1878532 w 5147540"/>
              <a:gd name="connsiteY41" fmla="*/ 194368 h 5815012"/>
              <a:gd name="connsiteX42" fmla="*/ 1889211 w 5147540"/>
              <a:gd name="connsiteY42" fmla="*/ 203623 h 5815012"/>
              <a:gd name="connsiteX43" fmla="*/ 1900247 w 5147540"/>
              <a:gd name="connsiteY43" fmla="*/ 212879 h 5815012"/>
              <a:gd name="connsiteX44" fmla="*/ 1910927 w 5147540"/>
              <a:gd name="connsiteY44" fmla="*/ 222491 h 5815012"/>
              <a:gd name="connsiteX45" fmla="*/ 1921250 w 5147540"/>
              <a:gd name="connsiteY45" fmla="*/ 232102 h 5815012"/>
              <a:gd name="connsiteX46" fmla="*/ 1931930 w 5147540"/>
              <a:gd name="connsiteY46" fmla="*/ 242070 h 5815012"/>
              <a:gd name="connsiteX47" fmla="*/ 1941897 w 5147540"/>
              <a:gd name="connsiteY47" fmla="*/ 252037 h 5815012"/>
              <a:gd name="connsiteX48" fmla="*/ 1951865 w 5147540"/>
              <a:gd name="connsiteY48" fmla="*/ 262005 h 5815012"/>
              <a:gd name="connsiteX49" fmla="*/ 1961476 w 5147540"/>
              <a:gd name="connsiteY49" fmla="*/ 272685 h 5815012"/>
              <a:gd name="connsiteX50" fmla="*/ 1971444 w 5147540"/>
              <a:gd name="connsiteY50" fmla="*/ 283008 h 5815012"/>
              <a:gd name="connsiteX51" fmla="*/ 1981056 w 5147540"/>
              <a:gd name="connsiteY51" fmla="*/ 293688 h 5815012"/>
              <a:gd name="connsiteX52" fmla="*/ 1990311 w 5147540"/>
              <a:gd name="connsiteY52" fmla="*/ 304723 h 5815012"/>
              <a:gd name="connsiteX53" fmla="*/ 1999567 w 5147540"/>
              <a:gd name="connsiteY53" fmla="*/ 315403 h 5815012"/>
              <a:gd name="connsiteX54" fmla="*/ 2008466 w 5147540"/>
              <a:gd name="connsiteY54" fmla="*/ 326794 h 5815012"/>
              <a:gd name="connsiteX55" fmla="*/ 2017722 w 5147540"/>
              <a:gd name="connsiteY55" fmla="*/ 337830 h 5815012"/>
              <a:gd name="connsiteX56" fmla="*/ 2034453 w 5147540"/>
              <a:gd name="connsiteY56" fmla="*/ 360257 h 5815012"/>
              <a:gd name="connsiteX57" fmla="*/ 2050829 w 5147540"/>
              <a:gd name="connsiteY57" fmla="*/ 383040 h 5815012"/>
              <a:gd name="connsiteX58" fmla="*/ 2066136 w 5147540"/>
              <a:gd name="connsiteY58" fmla="*/ 406535 h 5815012"/>
              <a:gd name="connsiteX59" fmla="*/ 2081087 w 5147540"/>
              <a:gd name="connsiteY59" fmla="*/ 430742 h 5815012"/>
              <a:gd name="connsiteX60" fmla="*/ 2095327 w 5147540"/>
              <a:gd name="connsiteY60" fmla="*/ 454949 h 5815012"/>
              <a:gd name="connsiteX61" fmla="*/ 2108854 w 5147540"/>
              <a:gd name="connsiteY61" fmla="*/ 480224 h 5815012"/>
              <a:gd name="connsiteX62" fmla="*/ 2122025 w 5147540"/>
              <a:gd name="connsiteY62" fmla="*/ 505855 h 5815012"/>
              <a:gd name="connsiteX63" fmla="*/ 2134129 w 5147540"/>
              <a:gd name="connsiteY63" fmla="*/ 532197 h 5815012"/>
              <a:gd name="connsiteX64" fmla="*/ 2146232 w 5147540"/>
              <a:gd name="connsiteY64" fmla="*/ 558540 h 5815012"/>
              <a:gd name="connsiteX65" fmla="*/ 2157268 w 5147540"/>
              <a:gd name="connsiteY65" fmla="*/ 585951 h 5815012"/>
              <a:gd name="connsiteX66" fmla="*/ 2167947 w 5147540"/>
              <a:gd name="connsiteY66" fmla="*/ 613362 h 5815012"/>
              <a:gd name="connsiteX67" fmla="*/ 2177915 w 5147540"/>
              <a:gd name="connsiteY67" fmla="*/ 641841 h 5815012"/>
              <a:gd name="connsiteX68" fmla="*/ 2187171 w 5147540"/>
              <a:gd name="connsiteY68" fmla="*/ 670676 h 5815012"/>
              <a:gd name="connsiteX69" fmla="*/ 2196427 w 5147540"/>
              <a:gd name="connsiteY69" fmla="*/ 699510 h 5815012"/>
              <a:gd name="connsiteX70" fmla="*/ 2204614 w 5147540"/>
              <a:gd name="connsiteY70" fmla="*/ 729057 h 5815012"/>
              <a:gd name="connsiteX71" fmla="*/ 2212446 w 5147540"/>
              <a:gd name="connsiteY71" fmla="*/ 759316 h 5815012"/>
              <a:gd name="connsiteX72" fmla="*/ 2219565 w 5147540"/>
              <a:gd name="connsiteY72" fmla="*/ 790286 h 5815012"/>
              <a:gd name="connsiteX73" fmla="*/ 2226685 w 5147540"/>
              <a:gd name="connsiteY73" fmla="*/ 820901 h 5815012"/>
              <a:gd name="connsiteX74" fmla="*/ 2232737 w 5147540"/>
              <a:gd name="connsiteY74" fmla="*/ 852584 h 5815012"/>
              <a:gd name="connsiteX75" fmla="*/ 2238432 w 5147540"/>
              <a:gd name="connsiteY75" fmla="*/ 884622 h 5815012"/>
              <a:gd name="connsiteX76" fmla="*/ 2243772 w 5147540"/>
              <a:gd name="connsiteY76" fmla="*/ 917017 h 5815012"/>
              <a:gd name="connsiteX77" fmla="*/ 2248400 w 5147540"/>
              <a:gd name="connsiteY77" fmla="*/ 949768 h 5815012"/>
              <a:gd name="connsiteX78" fmla="*/ 2252316 w 5147540"/>
              <a:gd name="connsiteY78" fmla="*/ 982874 h 5815012"/>
              <a:gd name="connsiteX79" fmla="*/ 2256232 w 5147540"/>
              <a:gd name="connsiteY79" fmla="*/ 1016693 h 5815012"/>
              <a:gd name="connsiteX80" fmla="*/ 2259080 w 5147540"/>
              <a:gd name="connsiteY80" fmla="*/ 1050867 h 5815012"/>
              <a:gd name="connsiteX81" fmla="*/ 2262283 w 5147540"/>
              <a:gd name="connsiteY81" fmla="*/ 1084686 h 5815012"/>
              <a:gd name="connsiteX82" fmla="*/ 2264420 w 5147540"/>
              <a:gd name="connsiteY82" fmla="*/ 1119928 h 5815012"/>
              <a:gd name="connsiteX83" fmla="*/ 2266199 w 5147540"/>
              <a:gd name="connsiteY83" fmla="*/ 1155171 h 5815012"/>
              <a:gd name="connsiteX84" fmla="*/ 2267623 w 5147540"/>
              <a:gd name="connsiteY84" fmla="*/ 1190769 h 5815012"/>
              <a:gd name="connsiteX85" fmla="*/ 2268691 w 5147540"/>
              <a:gd name="connsiteY85" fmla="*/ 1226724 h 5815012"/>
              <a:gd name="connsiteX86" fmla="*/ 2269047 w 5147540"/>
              <a:gd name="connsiteY86" fmla="*/ 1263034 h 5815012"/>
              <a:gd name="connsiteX87" fmla="*/ 2269403 w 5147540"/>
              <a:gd name="connsiteY87" fmla="*/ 1299701 h 5815012"/>
              <a:gd name="connsiteX88" fmla="*/ 2269403 w 5147540"/>
              <a:gd name="connsiteY88" fmla="*/ 1325332 h 5815012"/>
              <a:gd name="connsiteX89" fmla="*/ 2269759 w 5147540"/>
              <a:gd name="connsiteY89" fmla="*/ 1351319 h 5815012"/>
              <a:gd name="connsiteX90" fmla="*/ 2270115 w 5147540"/>
              <a:gd name="connsiteY90" fmla="*/ 1376949 h 5815012"/>
              <a:gd name="connsiteX91" fmla="*/ 2270827 w 5147540"/>
              <a:gd name="connsiteY91" fmla="*/ 1402936 h 5815012"/>
              <a:gd name="connsiteX92" fmla="*/ 2271895 w 5147540"/>
              <a:gd name="connsiteY92" fmla="*/ 1428567 h 5815012"/>
              <a:gd name="connsiteX93" fmla="*/ 2273319 w 5147540"/>
              <a:gd name="connsiteY93" fmla="*/ 1454554 h 5815012"/>
              <a:gd name="connsiteX94" fmla="*/ 2274743 w 5147540"/>
              <a:gd name="connsiteY94" fmla="*/ 1480185 h 5815012"/>
              <a:gd name="connsiteX95" fmla="*/ 2276523 w 5147540"/>
              <a:gd name="connsiteY95" fmla="*/ 1506172 h 5815012"/>
              <a:gd name="connsiteX96" fmla="*/ 2279015 w 5147540"/>
              <a:gd name="connsiteY96" fmla="*/ 1531803 h 5815012"/>
              <a:gd name="connsiteX97" fmla="*/ 2281151 w 5147540"/>
              <a:gd name="connsiteY97" fmla="*/ 1557434 h 5815012"/>
              <a:gd name="connsiteX98" fmla="*/ 2283643 w 5147540"/>
              <a:gd name="connsiteY98" fmla="*/ 1582709 h 5815012"/>
              <a:gd name="connsiteX99" fmla="*/ 2286490 w 5147540"/>
              <a:gd name="connsiteY99" fmla="*/ 1608340 h 5815012"/>
              <a:gd name="connsiteX100" fmla="*/ 2289694 w 5147540"/>
              <a:gd name="connsiteY100" fmla="*/ 1633615 h 5815012"/>
              <a:gd name="connsiteX101" fmla="*/ 2293254 w 5147540"/>
              <a:gd name="connsiteY101" fmla="*/ 1659245 h 5815012"/>
              <a:gd name="connsiteX102" fmla="*/ 2297170 w 5147540"/>
              <a:gd name="connsiteY102" fmla="*/ 1684520 h 5815012"/>
              <a:gd name="connsiteX103" fmla="*/ 2301086 w 5147540"/>
              <a:gd name="connsiteY103" fmla="*/ 1709439 h 5815012"/>
              <a:gd name="connsiteX104" fmla="*/ 2305358 w 5147540"/>
              <a:gd name="connsiteY104" fmla="*/ 1734714 h 5815012"/>
              <a:gd name="connsiteX105" fmla="*/ 2309629 w 5147540"/>
              <a:gd name="connsiteY105" fmla="*/ 1759633 h 5815012"/>
              <a:gd name="connsiteX106" fmla="*/ 2314969 w 5147540"/>
              <a:gd name="connsiteY106" fmla="*/ 1784908 h 5815012"/>
              <a:gd name="connsiteX107" fmla="*/ 2319953 w 5147540"/>
              <a:gd name="connsiteY107" fmla="*/ 1809471 h 5815012"/>
              <a:gd name="connsiteX108" fmla="*/ 2325293 w 5147540"/>
              <a:gd name="connsiteY108" fmla="*/ 1834390 h 5815012"/>
              <a:gd name="connsiteX109" fmla="*/ 2331345 w 5147540"/>
              <a:gd name="connsiteY109" fmla="*/ 1858953 h 5815012"/>
              <a:gd name="connsiteX110" fmla="*/ 2337396 w 5147540"/>
              <a:gd name="connsiteY110" fmla="*/ 1883160 h 5815012"/>
              <a:gd name="connsiteX111" fmla="*/ 2343804 w 5147540"/>
              <a:gd name="connsiteY111" fmla="*/ 1908079 h 5815012"/>
              <a:gd name="connsiteX112" fmla="*/ 2350568 w 5147540"/>
              <a:gd name="connsiteY112" fmla="*/ 1931930 h 5815012"/>
              <a:gd name="connsiteX113" fmla="*/ 2357687 w 5147540"/>
              <a:gd name="connsiteY113" fmla="*/ 1956493 h 5815012"/>
              <a:gd name="connsiteX114" fmla="*/ 2365163 w 5147540"/>
              <a:gd name="connsiteY114" fmla="*/ 1980344 h 5815012"/>
              <a:gd name="connsiteX115" fmla="*/ 2372639 w 5147540"/>
              <a:gd name="connsiteY115" fmla="*/ 2004195 h 5815012"/>
              <a:gd name="connsiteX116" fmla="*/ 2380470 w 5147540"/>
              <a:gd name="connsiteY116" fmla="*/ 2028046 h 5815012"/>
              <a:gd name="connsiteX117" fmla="*/ 2389014 w 5147540"/>
              <a:gd name="connsiteY117" fmla="*/ 2051541 h 5815012"/>
              <a:gd name="connsiteX118" fmla="*/ 2397558 w 5147540"/>
              <a:gd name="connsiteY118" fmla="*/ 2075036 h 5815012"/>
              <a:gd name="connsiteX119" fmla="*/ 2406813 w 5147540"/>
              <a:gd name="connsiteY119" fmla="*/ 2098175 h 5815012"/>
              <a:gd name="connsiteX120" fmla="*/ 2416069 w 5147540"/>
              <a:gd name="connsiteY120" fmla="*/ 2121314 h 5815012"/>
              <a:gd name="connsiteX121" fmla="*/ 2425680 w 5147540"/>
              <a:gd name="connsiteY121" fmla="*/ 2144453 h 5815012"/>
              <a:gd name="connsiteX122" fmla="*/ 2436004 w 5147540"/>
              <a:gd name="connsiteY122" fmla="*/ 2167592 h 5815012"/>
              <a:gd name="connsiteX123" fmla="*/ 2445972 w 5147540"/>
              <a:gd name="connsiteY123" fmla="*/ 2190375 h 5815012"/>
              <a:gd name="connsiteX124" fmla="*/ 2456651 w 5147540"/>
              <a:gd name="connsiteY124" fmla="*/ 2212802 h 5815012"/>
              <a:gd name="connsiteX125" fmla="*/ 2467331 w 5147540"/>
              <a:gd name="connsiteY125" fmla="*/ 2235585 h 5815012"/>
              <a:gd name="connsiteX126" fmla="*/ 2478722 w 5147540"/>
              <a:gd name="connsiteY126" fmla="*/ 2258012 h 5815012"/>
              <a:gd name="connsiteX127" fmla="*/ 2490470 w 5147540"/>
              <a:gd name="connsiteY127" fmla="*/ 2280439 h 5815012"/>
              <a:gd name="connsiteX128" fmla="*/ 2501861 w 5147540"/>
              <a:gd name="connsiteY128" fmla="*/ 2302866 h 5815012"/>
              <a:gd name="connsiteX129" fmla="*/ 2513965 w 5147540"/>
              <a:gd name="connsiteY129" fmla="*/ 2324937 h 5815012"/>
              <a:gd name="connsiteX130" fmla="*/ 2526780 w 5147540"/>
              <a:gd name="connsiteY130" fmla="*/ 2346652 h 5815012"/>
              <a:gd name="connsiteX131" fmla="*/ 2539240 w 5147540"/>
              <a:gd name="connsiteY131" fmla="*/ 2368367 h 5815012"/>
              <a:gd name="connsiteX132" fmla="*/ 2552055 w 5147540"/>
              <a:gd name="connsiteY132" fmla="*/ 2390438 h 5815012"/>
              <a:gd name="connsiteX133" fmla="*/ 2565226 w 5147540"/>
              <a:gd name="connsiteY133" fmla="*/ 2411797 h 5815012"/>
              <a:gd name="connsiteX134" fmla="*/ 2579110 w 5147540"/>
              <a:gd name="connsiteY134" fmla="*/ 2433156 h 5815012"/>
              <a:gd name="connsiteX135" fmla="*/ 2592993 w 5147540"/>
              <a:gd name="connsiteY135" fmla="*/ 2454516 h 5815012"/>
              <a:gd name="connsiteX136" fmla="*/ 2606521 w 5147540"/>
              <a:gd name="connsiteY136" fmla="*/ 2475875 h 5815012"/>
              <a:gd name="connsiteX137" fmla="*/ 2621116 w 5147540"/>
              <a:gd name="connsiteY137" fmla="*/ 2496878 h 5815012"/>
              <a:gd name="connsiteX138" fmla="*/ 2635711 w 5147540"/>
              <a:gd name="connsiteY138" fmla="*/ 2517525 h 5815012"/>
              <a:gd name="connsiteX139" fmla="*/ 2650663 w 5147540"/>
              <a:gd name="connsiteY139" fmla="*/ 2538172 h 5815012"/>
              <a:gd name="connsiteX140" fmla="*/ 2665970 w 5147540"/>
              <a:gd name="connsiteY140" fmla="*/ 2558819 h 5815012"/>
              <a:gd name="connsiteX141" fmla="*/ 2681278 w 5147540"/>
              <a:gd name="connsiteY141" fmla="*/ 2579466 h 5815012"/>
              <a:gd name="connsiteX142" fmla="*/ 2697297 w 5147540"/>
              <a:gd name="connsiteY142" fmla="*/ 2599402 h 5815012"/>
              <a:gd name="connsiteX143" fmla="*/ 2712960 w 5147540"/>
              <a:gd name="connsiteY143" fmla="*/ 2619692 h 5815012"/>
              <a:gd name="connsiteX144" fmla="*/ 2728979 w 5147540"/>
              <a:gd name="connsiteY144" fmla="*/ 2639272 h 5815012"/>
              <a:gd name="connsiteX145" fmla="*/ 2745711 w 5147540"/>
              <a:gd name="connsiteY145" fmla="*/ 2659207 h 5815012"/>
              <a:gd name="connsiteX146" fmla="*/ 2762442 w 5147540"/>
              <a:gd name="connsiteY146" fmla="*/ 2678430 h 5815012"/>
              <a:gd name="connsiteX147" fmla="*/ 2779529 w 5147540"/>
              <a:gd name="connsiteY147" fmla="*/ 2698009 h 5815012"/>
              <a:gd name="connsiteX148" fmla="*/ 2796617 w 5147540"/>
              <a:gd name="connsiteY148" fmla="*/ 2717588 h 5815012"/>
              <a:gd name="connsiteX149" fmla="*/ 2814416 w 5147540"/>
              <a:gd name="connsiteY149" fmla="*/ 2736456 h 5815012"/>
              <a:gd name="connsiteX150" fmla="*/ 2832215 w 5147540"/>
              <a:gd name="connsiteY150" fmla="*/ 2755323 h 5815012"/>
              <a:gd name="connsiteX151" fmla="*/ 2850014 w 5147540"/>
              <a:gd name="connsiteY151" fmla="*/ 2773834 h 5815012"/>
              <a:gd name="connsiteX152" fmla="*/ 2869237 w 5147540"/>
              <a:gd name="connsiteY152" fmla="*/ 2793057 h 5815012"/>
              <a:gd name="connsiteX153" fmla="*/ 2888817 w 5147540"/>
              <a:gd name="connsiteY153" fmla="*/ 2811924 h 5815012"/>
              <a:gd name="connsiteX154" fmla="*/ 2908040 w 5147540"/>
              <a:gd name="connsiteY154" fmla="*/ 2830791 h 5815012"/>
              <a:gd name="connsiteX155" fmla="*/ 2927975 w 5147540"/>
              <a:gd name="connsiteY155" fmla="*/ 2849303 h 5815012"/>
              <a:gd name="connsiteX156" fmla="*/ 2947910 w 5147540"/>
              <a:gd name="connsiteY156" fmla="*/ 2867458 h 5815012"/>
              <a:gd name="connsiteX157" fmla="*/ 2968557 w 5147540"/>
              <a:gd name="connsiteY157" fmla="*/ 2885613 h 5815012"/>
              <a:gd name="connsiteX158" fmla="*/ 2988848 w 5147540"/>
              <a:gd name="connsiteY158" fmla="*/ 2903768 h 5815012"/>
              <a:gd name="connsiteX159" fmla="*/ 3010207 w 5147540"/>
              <a:gd name="connsiteY159" fmla="*/ 2921568 h 5815012"/>
              <a:gd name="connsiteX160" fmla="*/ 3031211 w 5147540"/>
              <a:gd name="connsiteY160" fmla="*/ 2939011 h 5815012"/>
              <a:gd name="connsiteX161" fmla="*/ 3052926 w 5147540"/>
              <a:gd name="connsiteY161" fmla="*/ 2956454 h 5815012"/>
              <a:gd name="connsiteX162" fmla="*/ 3074285 w 5147540"/>
              <a:gd name="connsiteY162" fmla="*/ 2973897 h 5815012"/>
              <a:gd name="connsiteX163" fmla="*/ 3096356 w 5147540"/>
              <a:gd name="connsiteY163" fmla="*/ 2990985 h 5815012"/>
              <a:gd name="connsiteX164" fmla="*/ 3118783 w 5147540"/>
              <a:gd name="connsiteY164" fmla="*/ 3007716 h 5815012"/>
              <a:gd name="connsiteX165" fmla="*/ 3140854 w 5147540"/>
              <a:gd name="connsiteY165" fmla="*/ 3024803 h 5815012"/>
              <a:gd name="connsiteX166" fmla="*/ 3163637 w 5147540"/>
              <a:gd name="connsiteY166" fmla="*/ 3041178 h 5815012"/>
              <a:gd name="connsiteX167" fmla="*/ 3186420 w 5147540"/>
              <a:gd name="connsiteY167" fmla="*/ 3057910 h 5815012"/>
              <a:gd name="connsiteX168" fmla="*/ 3209559 w 5147540"/>
              <a:gd name="connsiteY168" fmla="*/ 3073929 h 5815012"/>
              <a:gd name="connsiteX169" fmla="*/ 3232698 w 5147540"/>
              <a:gd name="connsiteY169" fmla="*/ 3090304 h 5815012"/>
              <a:gd name="connsiteX170" fmla="*/ 3256193 w 5147540"/>
              <a:gd name="connsiteY170" fmla="*/ 3106324 h 5815012"/>
              <a:gd name="connsiteX171" fmla="*/ 3279688 w 5147540"/>
              <a:gd name="connsiteY171" fmla="*/ 3121987 h 5815012"/>
              <a:gd name="connsiteX172" fmla="*/ 3303539 w 5147540"/>
              <a:gd name="connsiteY172" fmla="*/ 3138006 h 5815012"/>
              <a:gd name="connsiteX173" fmla="*/ 3327746 w 5147540"/>
              <a:gd name="connsiteY173" fmla="*/ 3153670 h 5815012"/>
              <a:gd name="connsiteX174" fmla="*/ 3351597 w 5147540"/>
              <a:gd name="connsiteY174" fmla="*/ 3168977 h 5815012"/>
              <a:gd name="connsiteX175" fmla="*/ 3375804 w 5147540"/>
              <a:gd name="connsiteY175" fmla="*/ 3183928 h 5815012"/>
              <a:gd name="connsiteX176" fmla="*/ 3424930 w 5147540"/>
              <a:gd name="connsiteY176" fmla="*/ 3214187 h 5815012"/>
              <a:gd name="connsiteX177" fmla="*/ 3474768 w 5147540"/>
              <a:gd name="connsiteY177" fmla="*/ 3244090 h 5815012"/>
              <a:gd name="connsiteX178" fmla="*/ 3524961 w 5147540"/>
              <a:gd name="connsiteY178" fmla="*/ 3273637 h 5815012"/>
              <a:gd name="connsiteX179" fmla="*/ 3575867 w 5147540"/>
              <a:gd name="connsiteY179" fmla="*/ 3302115 h 5815012"/>
              <a:gd name="connsiteX180" fmla="*/ 3628197 w 5147540"/>
              <a:gd name="connsiteY180" fmla="*/ 3331306 h 5815012"/>
              <a:gd name="connsiteX181" fmla="*/ 3680883 w 5147540"/>
              <a:gd name="connsiteY181" fmla="*/ 3360141 h 5815012"/>
              <a:gd name="connsiteX182" fmla="*/ 3733925 w 5147540"/>
              <a:gd name="connsiteY182" fmla="*/ 3388264 h 5815012"/>
              <a:gd name="connsiteX183" fmla="*/ 3787678 w 5147540"/>
              <a:gd name="connsiteY183" fmla="*/ 3416030 h 5815012"/>
              <a:gd name="connsiteX184" fmla="*/ 3841432 w 5147540"/>
              <a:gd name="connsiteY184" fmla="*/ 3443441 h 5815012"/>
              <a:gd name="connsiteX185" fmla="*/ 3895542 w 5147540"/>
              <a:gd name="connsiteY185" fmla="*/ 3470496 h 5815012"/>
              <a:gd name="connsiteX186" fmla="*/ 3949651 w 5147540"/>
              <a:gd name="connsiteY186" fmla="*/ 3497195 h 5815012"/>
              <a:gd name="connsiteX187" fmla="*/ 4004829 w 5147540"/>
              <a:gd name="connsiteY187" fmla="*/ 3523538 h 5815012"/>
              <a:gd name="connsiteX188" fmla="*/ 4059295 w 5147540"/>
              <a:gd name="connsiteY188" fmla="*/ 3549525 h 5815012"/>
              <a:gd name="connsiteX189" fmla="*/ 4114472 w 5147540"/>
              <a:gd name="connsiteY189" fmla="*/ 3575512 h 5815012"/>
              <a:gd name="connsiteX190" fmla="*/ 4169650 w 5147540"/>
              <a:gd name="connsiteY190" fmla="*/ 3601143 h 5815012"/>
              <a:gd name="connsiteX191" fmla="*/ 4224828 w 5147540"/>
              <a:gd name="connsiteY191" fmla="*/ 3626773 h 5815012"/>
              <a:gd name="connsiteX192" fmla="*/ 4280005 w 5147540"/>
              <a:gd name="connsiteY192" fmla="*/ 3651692 h 5815012"/>
              <a:gd name="connsiteX193" fmla="*/ 4335539 w 5147540"/>
              <a:gd name="connsiteY193" fmla="*/ 3676967 h 5815012"/>
              <a:gd name="connsiteX194" fmla="*/ 4391429 w 5147540"/>
              <a:gd name="connsiteY194" fmla="*/ 3701886 h 5815012"/>
              <a:gd name="connsiteX195" fmla="*/ 4446962 w 5147540"/>
              <a:gd name="connsiteY195" fmla="*/ 3726805 h 5815012"/>
              <a:gd name="connsiteX196" fmla="*/ 4484697 w 5147540"/>
              <a:gd name="connsiteY196" fmla="*/ 3744604 h 5815012"/>
              <a:gd name="connsiteX197" fmla="*/ 4521719 w 5147540"/>
              <a:gd name="connsiteY197" fmla="*/ 3762760 h 5815012"/>
              <a:gd name="connsiteX198" fmla="*/ 4557673 w 5147540"/>
              <a:gd name="connsiteY198" fmla="*/ 3781627 h 5815012"/>
              <a:gd name="connsiteX199" fmla="*/ 4592560 w 5147540"/>
              <a:gd name="connsiteY199" fmla="*/ 3801206 h 5815012"/>
              <a:gd name="connsiteX200" fmla="*/ 4626735 w 5147540"/>
              <a:gd name="connsiteY200" fmla="*/ 3821497 h 5815012"/>
              <a:gd name="connsiteX201" fmla="*/ 4659841 w 5147540"/>
              <a:gd name="connsiteY201" fmla="*/ 3842144 h 5815012"/>
              <a:gd name="connsiteX202" fmla="*/ 4691880 w 5147540"/>
              <a:gd name="connsiteY202" fmla="*/ 3863859 h 5815012"/>
              <a:gd name="connsiteX203" fmla="*/ 4722850 w 5147540"/>
              <a:gd name="connsiteY203" fmla="*/ 3885930 h 5815012"/>
              <a:gd name="connsiteX204" fmla="*/ 4752397 w 5147540"/>
              <a:gd name="connsiteY204" fmla="*/ 3908357 h 5815012"/>
              <a:gd name="connsiteX205" fmla="*/ 4781588 w 5147540"/>
              <a:gd name="connsiteY205" fmla="*/ 3931852 h 5815012"/>
              <a:gd name="connsiteX206" fmla="*/ 4809355 w 5147540"/>
              <a:gd name="connsiteY206" fmla="*/ 3955347 h 5815012"/>
              <a:gd name="connsiteX207" fmla="*/ 4836054 w 5147540"/>
              <a:gd name="connsiteY207" fmla="*/ 3979554 h 5815012"/>
              <a:gd name="connsiteX208" fmla="*/ 4862040 w 5147540"/>
              <a:gd name="connsiteY208" fmla="*/ 4004473 h 5815012"/>
              <a:gd name="connsiteX209" fmla="*/ 4886603 w 5147540"/>
              <a:gd name="connsiteY209" fmla="*/ 4029748 h 5815012"/>
              <a:gd name="connsiteX210" fmla="*/ 4910098 w 5147540"/>
              <a:gd name="connsiteY210" fmla="*/ 4055379 h 5815012"/>
              <a:gd name="connsiteX211" fmla="*/ 4932881 w 5147540"/>
              <a:gd name="connsiteY211" fmla="*/ 4081722 h 5815012"/>
              <a:gd name="connsiteX212" fmla="*/ 4954241 w 5147540"/>
              <a:gd name="connsiteY212" fmla="*/ 4108421 h 5815012"/>
              <a:gd name="connsiteX213" fmla="*/ 4974532 w 5147540"/>
              <a:gd name="connsiteY213" fmla="*/ 4135476 h 5815012"/>
              <a:gd name="connsiteX214" fmla="*/ 4993755 w 5147540"/>
              <a:gd name="connsiteY214" fmla="*/ 4163243 h 5815012"/>
              <a:gd name="connsiteX215" fmla="*/ 5011910 w 5147540"/>
              <a:gd name="connsiteY215" fmla="*/ 4191009 h 5815012"/>
              <a:gd name="connsiteX216" fmla="*/ 5028997 w 5147540"/>
              <a:gd name="connsiteY216" fmla="*/ 4219488 h 5815012"/>
              <a:gd name="connsiteX217" fmla="*/ 5045017 w 5147540"/>
              <a:gd name="connsiteY217" fmla="*/ 4248323 h 5815012"/>
              <a:gd name="connsiteX218" fmla="*/ 5059612 w 5147540"/>
              <a:gd name="connsiteY218" fmla="*/ 4277514 h 5815012"/>
              <a:gd name="connsiteX219" fmla="*/ 5073495 w 5147540"/>
              <a:gd name="connsiteY219" fmla="*/ 4307061 h 5815012"/>
              <a:gd name="connsiteX220" fmla="*/ 5085955 w 5147540"/>
              <a:gd name="connsiteY220" fmla="*/ 4336963 h 5815012"/>
              <a:gd name="connsiteX221" fmla="*/ 5097346 w 5147540"/>
              <a:gd name="connsiteY221" fmla="*/ 4367222 h 5815012"/>
              <a:gd name="connsiteX222" fmla="*/ 5107670 w 5147540"/>
              <a:gd name="connsiteY222" fmla="*/ 4397481 h 5815012"/>
              <a:gd name="connsiteX223" fmla="*/ 5116570 w 5147540"/>
              <a:gd name="connsiteY223" fmla="*/ 4428095 h 5815012"/>
              <a:gd name="connsiteX224" fmla="*/ 5124757 w 5147540"/>
              <a:gd name="connsiteY224" fmla="*/ 4459422 h 5815012"/>
              <a:gd name="connsiteX225" fmla="*/ 5131521 w 5147540"/>
              <a:gd name="connsiteY225" fmla="*/ 4490749 h 5815012"/>
              <a:gd name="connsiteX226" fmla="*/ 5136861 w 5147540"/>
              <a:gd name="connsiteY226" fmla="*/ 4522431 h 5815012"/>
              <a:gd name="connsiteX227" fmla="*/ 5141844 w 5147540"/>
              <a:gd name="connsiteY227" fmla="*/ 4553758 h 5815012"/>
              <a:gd name="connsiteX228" fmla="*/ 5143624 w 5147540"/>
              <a:gd name="connsiteY228" fmla="*/ 4569777 h 5815012"/>
              <a:gd name="connsiteX229" fmla="*/ 5145048 w 5147540"/>
              <a:gd name="connsiteY229" fmla="*/ 4586153 h 5815012"/>
              <a:gd name="connsiteX230" fmla="*/ 5146116 w 5147540"/>
              <a:gd name="connsiteY230" fmla="*/ 4602172 h 5815012"/>
              <a:gd name="connsiteX231" fmla="*/ 5146828 w 5147540"/>
              <a:gd name="connsiteY231" fmla="*/ 4618547 h 5815012"/>
              <a:gd name="connsiteX232" fmla="*/ 5147184 w 5147540"/>
              <a:gd name="connsiteY232" fmla="*/ 4634567 h 5815012"/>
              <a:gd name="connsiteX233" fmla="*/ 5147540 w 5147540"/>
              <a:gd name="connsiteY233" fmla="*/ 4650942 h 5815012"/>
              <a:gd name="connsiteX234" fmla="*/ 5147540 w 5147540"/>
              <a:gd name="connsiteY234" fmla="*/ 4666961 h 5815012"/>
              <a:gd name="connsiteX235" fmla="*/ 5146828 w 5147540"/>
              <a:gd name="connsiteY235" fmla="*/ 4683337 h 5815012"/>
              <a:gd name="connsiteX236" fmla="*/ 5146116 w 5147540"/>
              <a:gd name="connsiteY236" fmla="*/ 4699712 h 5815012"/>
              <a:gd name="connsiteX237" fmla="*/ 5145404 w 5147540"/>
              <a:gd name="connsiteY237" fmla="*/ 4716087 h 5815012"/>
              <a:gd name="connsiteX238" fmla="*/ 5143980 w 5147540"/>
              <a:gd name="connsiteY238" fmla="*/ 4732106 h 5815012"/>
              <a:gd name="connsiteX239" fmla="*/ 5142200 w 5147540"/>
              <a:gd name="connsiteY239" fmla="*/ 4748482 h 5815012"/>
              <a:gd name="connsiteX240" fmla="*/ 5140421 w 5147540"/>
              <a:gd name="connsiteY240" fmla="*/ 4764501 h 5815012"/>
              <a:gd name="connsiteX241" fmla="*/ 5137929 w 5147540"/>
              <a:gd name="connsiteY241" fmla="*/ 4780876 h 5815012"/>
              <a:gd name="connsiteX242" fmla="*/ 5135437 w 5147540"/>
              <a:gd name="connsiteY242" fmla="*/ 4797252 h 5815012"/>
              <a:gd name="connsiteX243" fmla="*/ 5132589 w 5147540"/>
              <a:gd name="connsiteY243" fmla="*/ 4813271 h 5815012"/>
              <a:gd name="connsiteX244" fmla="*/ 5129385 w 5147540"/>
              <a:gd name="connsiteY244" fmla="*/ 4829646 h 5815012"/>
              <a:gd name="connsiteX245" fmla="*/ 5126181 w 5147540"/>
              <a:gd name="connsiteY245" fmla="*/ 4846022 h 5815012"/>
              <a:gd name="connsiteX246" fmla="*/ 5122265 w 5147540"/>
              <a:gd name="connsiteY246" fmla="*/ 4862041 h 5815012"/>
              <a:gd name="connsiteX247" fmla="*/ 5117994 w 5147540"/>
              <a:gd name="connsiteY247" fmla="*/ 4878416 h 5815012"/>
              <a:gd name="connsiteX248" fmla="*/ 5113722 w 5147540"/>
              <a:gd name="connsiteY248" fmla="*/ 4894791 h 5815012"/>
              <a:gd name="connsiteX249" fmla="*/ 5109094 w 5147540"/>
              <a:gd name="connsiteY249" fmla="*/ 4910811 h 5815012"/>
              <a:gd name="connsiteX250" fmla="*/ 5104466 w 5147540"/>
              <a:gd name="connsiteY250" fmla="*/ 4926830 h 5815012"/>
              <a:gd name="connsiteX251" fmla="*/ 5098770 w 5147540"/>
              <a:gd name="connsiteY251" fmla="*/ 4943205 h 5815012"/>
              <a:gd name="connsiteX252" fmla="*/ 5093431 w 5147540"/>
              <a:gd name="connsiteY252" fmla="*/ 4959225 h 5815012"/>
              <a:gd name="connsiteX253" fmla="*/ 5087735 w 5147540"/>
              <a:gd name="connsiteY253" fmla="*/ 4975244 h 5815012"/>
              <a:gd name="connsiteX254" fmla="*/ 5081683 w 5147540"/>
              <a:gd name="connsiteY254" fmla="*/ 4991263 h 5815012"/>
              <a:gd name="connsiteX255" fmla="*/ 5075275 w 5147540"/>
              <a:gd name="connsiteY255" fmla="*/ 5006927 h 5815012"/>
              <a:gd name="connsiteX256" fmla="*/ 5068512 w 5147540"/>
              <a:gd name="connsiteY256" fmla="*/ 5022946 h 5815012"/>
              <a:gd name="connsiteX257" fmla="*/ 5061748 w 5147540"/>
              <a:gd name="connsiteY257" fmla="*/ 5038609 h 5815012"/>
              <a:gd name="connsiteX258" fmla="*/ 5054628 w 5147540"/>
              <a:gd name="connsiteY258" fmla="*/ 5054629 h 5815012"/>
              <a:gd name="connsiteX259" fmla="*/ 5046797 w 5147540"/>
              <a:gd name="connsiteY259" fmla="*/ 5070292 h 5815012"/>
              <a:gd name="connsiteX260" fmla="*/ 5039321 w 5147540"/>
              <a:gd name="connsiteY260" fmla="*/ 5085955 h 5815012"/>
              <a:gd name="connsiteX261" fmla="*/ 5031133 w 5147540"/>
              <a:gd name="connsiteY261" fmla="*/ 5101619 h 5815012"/>
              <a:gd name="connsiteX262" fmla="*/ 5022946 w 5147540"/>
              <a:gd name="connsiteY262" fmla="*/ 5117282 h 5815012"/>
              <a:gd name="connsiteX263" fmla="*/ 5014046 w 5147540"/>
              <a:gd name="connsiteY263" fmla="*/ 5132589 h 5815012"/>
              <a:gd name="connsiteX264" fmla="*/ 5005146 w 5147540"/>
              <a:gd name="connsiteY264" fmla="*/ 5147897 h 5815012"/>
              <a:gd name="connsiteX265" fmla="*/ 4995891 w 5147540"/>
              <a:gd name="connsiteY265" fmla="*/ 5162848 h 5815012"/>
              <a:gd name="connsiteX266" fmla="*/ 4986279 w 5147540"/>
              <a:gd name="connsiteY266" fmla="*/ 5177799 h 5815012"/>
              <a:gd name="connsiteX267" fmla="*/ 4976312 w 5147540"/>
              <a:gd name="connsiteY267" fmla="*/ 5193107 h 5815012"/>
              <a:gd name="connsiteX268" fmla="*/ 4966344 w 5147540"/>
              <a:gd name="connsiteY268" fmla="*/ 5208058 h 5815012"/>
              <a:gd name="connsiteX269" fmla="*/ 4955664 w 5147540"/>
              <a:gd name="connsiteY269" fmla="*/ 5223009 h 5815012"/>
              <a:gd name="connsiteX270" fmla="*/ 4944629 w 5147540"/>
              <a:gd name="connsiteY270" fmla="*/ 5237605 h 5815012"/>
              <a:gd name="connsiteX271" fmla="*/ 4933593 w 5147540"/>
              <a:gd name="connsiteY271" fmla="*/ 5252556 h 5815012"/>
              <a:gd name="connsiteX272" fmla="*/ 4922202 w 5147540"/>
              <a:gd name="connsiteY272" fmla="*/ 5266796 h 5815012"/>
              <a:gd name="connsiteX273" fmla="*/ 4910098 w 5147540"/>
              <a:gd name="connsiteY273" fmla="*/ 5281035 h 5815012"/>
              <a:gd name="connsiteX274" fmla="*/ 4898351 w 5147540"/>
              <a:gd name="connsiteY274" fmla="*/ 5295630 h 5815012"/>
              <a:gd name="connsiteX275" fmla="*/ 4885891 w 5147540"/>
              <a:gd name="connsiteY275" fmla="*/ 5309870 h 5815012"/>
              <a:gd name="connsiteX276" fmla="*/ 4873076 w 5147540"/>
              <a:gd name="connsiteY276" fmla="*/ 5324109 h 5815012"/>
              <a:gd name="connsiteX277" fmla="*/ 4860261 w 5147540"/>
              <a:gd name="connsiteY277" fmla="*/ 5338349 h 5815012"/>
              <a:gd name="connsiteX278" fmla="*/ 4846733 w 5147540"/>
              <a:gd name="connsiteY278" fmla="*/ 5351876 h 5815012"/>
              <a:gd name="connsiteX279" fmla="*/ 4833206 w 5147540"/>
              <a:gd name="connsiteY279" fmla="*/ 5365759 h 5815012"/>
              <a:gd name="connsiteX280" fmla="*/ 4819322 w 5147540"/>
              <a:gd name="connsiteY280" fmla="*/ 5379643 h 5815012"/>
              <a:gd name="connsiteX281" fmla="*/ 4805083 w 5147540"/>
              <a:gd name="connsiteY281" fmla="*/ 5393170 h 5815012"/>
              <a:gd name="connsiteX282" fmla="*/ 4790843 w 5147540"/>
              <a:gd name="connsiteY282" fmla="*/ 5406342 h 5815012"/>
              <a:gd name="connsiteX283" fmla="*/ 4775892 w 5147540"/>
              <a:gd name="connsiteY283" fmla="*/ 5419869 h 5815012"/>
              <a:gd name="connsiteX284" fmla="*/ 4760941 w 5147540"/>
              <a:gd name="connsiteY284" fmla="*/ 5433041 h 5815012"/>
              <a:gd name="connsiteX285" fmla="*/ 4745277 w 5147540"/>
              <a:gd name="connsiteY285" fmla="*/ 5446212 h 5815012"/>
              <a:gd name="connsiteX286" fmla="*/ 4729614 w 5147540"/>
              <a:gd name="connsiteY286" fmla="*/ 5459383 h 5815012"/>
              <a:gd name="connsiteX287" fmla="*/ 4713595 w 5147540"/>
              <a:gd name="connsiteY287" fmla="*/ 5471843 h 5815012"/>
              <a:gd name="connsiteX288" fmla="*/ 4697219 w 5147540"/>
              <a:gd name="connsiteY288" fmla="*/ 5484658 h 5815012"/>
              <a:gd name="connsiteX289" fmla="*/ 4680844 w 5147540"/>
              <a:gd name="connsiteY289" fmla="*/ 5497474 h 5815012"/>
              <a:gd name="connsiteX290" fmla="*/ 4664113 w 5147540"/>
              <a:gd name="connsiteY290" fmla="*/ 5509577 h 5815012"/>
              <a:gd name="connsiteX291" fmla="*/ 4646670 w 5147540"/>
              <a:gd name="connsiteY291" fmla="*/ 5522037 h 5815012"/>
              <a:gd name="connsiteX292" fmla="*/ 4628870 w 5147540"/>
              <a:gd name="connsiteY292" fmla="*/ 5533784 h 5815012"/>
              <a:gd name="connsiteX293" fmla="*/ 4610715 w 5147540"/>
              <a:gd name="connsiteY293" fmla="*/ 5545176 h 5815012"/>
              <a:gd name="connsiteX294" fmla="*/ 4592204 w 5147540"/>
              <a:gd name="connsiteY294" fmla="*/ 5556211 h 5815012"/>
              <a:gd name="connsiteX295" fmla="*/ 4573693 w 5147540"/>
              <a:gd name="connsiteY295" fmla="*/ 5567603 h 5815012"/>
              <a:gd name="connsiteX296" fmla="*/ 4554826 w 5147540"/>
              <a:gd name="connsiteY296" fmla="*/ 5578282 h 5815012"/>
              <a:gd name="connsiteX297" fmla="*/ 4535958 w 5147540"/>
              <a:gd name="connsiteY297" fmla="*/ 5588962 h 5815012"/>
              <a:gd name="connsiteX298" fmla="*/ 4517091 w 5147540"/>
              <a:gd name="connsiteY298" fmla="*/ 5599285 h 5815012"/>
              <a:gd name="connsiteX299" fmla="*/ 4497868 w 5147540"/>
              <a:gd name="connsiteY299" fmla="*/ 5609253 h 5815012"/>
              <a:gd name="connsiteX300" fmla="*/ 4478289 w 5147540"/>
              <a:gd name="connsiteY300" fmla="*/ 5619577 h 5815012"/>
              <a:gd name="connsiteX301" fmla="*/ 4458710 w 5147540"/>
              <a:gd name="connsiteY301" fmla="*/ 5629188 h 5815012"/>
              <a:gd name="connsiteX302" fmla="*/ 4438419 w 5147540"/>
              <a:gd name="connsiteY302" fmla="*/ 5638800 h 5815012"/>
              <a:gd name="connsiteX303" fmla="*/ 4418483 w 5147540"/>
              <a:gd name="connsiteY303" fmla="*/ 5647699 h 5815012"/>
              <a:gd name="connsiteX304" fmla="*/ 4398548 w 5147540"/>
              <a:gd name="connsiteY304" fmla="*/ 5656955 h 5815012"/>
              <a:gd name="connsiteX305" fmla="*/ 4377901 w 5147540"/>
              <a:gd name="connsiteY305" fmla="*/ 5665499 h 5815012"/>
              <a:gd name="connsiteX306" fmla="*/ 4357610 w 5147540"/>
              <a:gd name="connsiteY306" fmla="*/ 5674398 h 5815012"/>
              <a:gd name="connsiteX307" fmla="*/ 4336963 w 5147540"/>
              <a:gd name="connsiteY307" fmla="*/ 5682586 h 5815012"/>
              <a:gd name="connsiteX308" fmla="*/ 4315604 w 5147540"/>
              <a:gd name="connsiteY308" fmla="*/ 5690774 h 5815012"/>
              <a:gd name="connsiteX309" fmla="*/ 4294957 w 5147540"/>
              <a:gd name="connsiteY309" fmla="*/ 5698605 h 5815012"/>
              <a:gd name="connsiteX310" fmla="*/ 4273598 w 5147540"/>
              <a:gd name="connsiteY310" fmla="*/ 5706081 h 5815012"/>
              <a:gd name="connsiteX311" fmla="*/ 4252239 w 5147540"/>
              <a:gd name="connsiteY311" fmla="*/ 5713557 h 5815012"/>
              <a:gd name="connsiteX312" fmla="*/ 4230523 w 5147540"/>
              <a:gd name="connsiteY312" fmla="*/ 5720676 h 5815012"/>
              <a:gd name="connsiteX313" fmla="*/ 4208808 w 5147540"/>
              <a:gd name="connsiteY313" fmla="*/ 5727440 h 5815012"/>
              <a:gd name="connsiteX314" fmla="*/ 4187093 w 5147540"/>
              <a:gd name="connsiteY314" fmla="*/ 5733848 h 5815012"/>
              <a:gd name="connsiteX315" fmla="*/ 4165378 w 5147540"/>
              <a:gd name="connsiteY315" fmla="*/ 5740255 h 5815012"/>
              <a:gd name="connsiteX316" fmla="*/ 4142595 w 5147540"/>
              <a:gd name="connsiteY316" fmla="*/ 5746307 h 5815012"/>
              <a:gd name="connsiteX317" fmla="*/ 4120524 w 5147540"/>
              <a:gd name="connsiteY317" fmla="*/ 5752003 h 5815012"/>
              <a:gd name="connsiteX318" fmla="*/ 4098097 w 5147540"/>
              <a:gd name="connsiteY318" fmla="*/ 5757699 h 5815012"/>
              <a:gd name="connsiteX319" fmla="*/ 4075670 w 5147540"/>
              <a:gd name="connsiteY319" fmla="*/ 5763038 h 5815012"/>
              <a:gd name="connsiteX320" fmla="*/ 4052531 w 5147540"/>
              <a:gd name="connsiteY320" fmla="*/ 5767666 h 5815012"/>
              <a:gd name="connsiteX321" fmla="*/ 4029748 w 5147540"/>
              <a:gd name="connsiteY321" fmla="*/ 5772650 h 5815012"/>
              <a:gd name="connsiteX322" fmla="*/ 4006609 w 5147540"/>
              <a:gd name="connsiteY322" fmla="*/ 5776922 h 5815012"/>
              <a:gd name="connsiteX323" fmla="*/ 3983470 w 5147540"/>
              <a:gd name="connsiteY323" fmla="*/ 5781194 h 5815012"/>
              <a:gd name="connsiteX324" fmla="*/ 3959975 w 5147540"/>
              <a:gd name="connsiteY324" fmla="*/ 5785110 h 5815012"/>
              <a:gd name="connsiteX325" fmla="*/ 3936124 w 5147540"/>
              <a:gd name="connsiteY325" fmla="*/ 5788669 h 5815012"/>
              <a:gd name="connsiteX326" fmla="*/ 3911917 w 5147540"/>
              <a:gd name="connsiteY326" fmla="*/ 5792229 h 5815012"/>
              <a:gd name="connsiteX327" fmla="*/ 3888066 w 5147540"/>
              <a:gd name="connsiteY327" fmla="*/ 5795433 h 5815012"/>
              <a:gd name="connsiteX328" fmla="*/ 3863859 w 5147540"/>
              <a:gd name="connsiteY328" fmla="*/ 5798281 h 5815012"/>
              <a:gd name="connsiteX329" fmla="*/ 3839652 w 5147540"/>
              <a:gd name="connsiteY329" fmla="*/ 5800773 h 5815012"/>
              <a:gd name="connsiteX330" fmla="*/ 3815445 w 5147540"/>
              <a:gd name="connsiteY330" fmla="*/ 5803265 h 5815012"/>
              <a:gd name="connsiteX331" fmla="*/ 3790526 w 5147540"/>
              <a:gd name="connsiteY331" fmla="*/ 5805401 h 5815012"/>
              <a:gd name="connsiteX332" fmla="*/ 3766319 w 5147540"/>
              <a:gd name="connsiteY332" fmla="*/ 5807893 h 5815012"/>
              <a:gd name="connsiteX333" fmla="*/ 3741400 w 5147540"/>
              <a:gd name="connsiteY333" fmla="*/ 5809672 h 5815012"/>
              <a:gd name="connsiteX334" fmla="*/ 3716481 w 5147540"/>
              <a:gd name="connsiteY334" fmla="*/ 5811096 h 5815012"/>
              <a:gd name="connsiteX335" fmla="*/ 3691918 w 5147540"/>
              <a:gd name="connsiteY335" fmla="*/ 5812164 h 5815012"/>
              <a:gd name="connsiteX336" fmla="*/ 3666643 w 5147540"/>
              <a:gd name="connsiteY336" fmla="*/ 5813232 h 5815012"/>
              <a:gd name="connsiteX337" fmla="*/ 3641724 w 5147540"/>
              <a:gd name="connsiteY337" fmla="*/ 5813944 h 5815012"/>
              <a:gd name="connsiteX338" fmla="*/ 3616450 w 5147540"/>
              <a:gd name="connsiteY338" fmla="*/ 5814656 h 5815012"/>
              <a:gd name="connsiteX339" fmla="*/ 3591175 w 5147540"/>
              <a:gd name="connsiteY339" fmla="*/ 5815012 h 5815012"/>
              <a:gd name="connsiteX340" fmla="*/ 3565900 w 5147540"/>
              <a:gd name="connsiteY340" fmla="*/ 5815012 h 5815012"/>
              <a:gd name="connsiteX341" fmla="*/ 3540625 w 5147540"/>
              <a:gd name="connsiteY341" fmla="*/ 5815012 h 5815012"/>
              <a:gd name="connsiteX342" fmla="*/ 3514994 w 5147540"/>
              <a:gd name="connsiteY342" fmla="*/ 5814656 h 5815012"/>
              <a:gd name="connsiteX343" fmla="*/ 3489719 w 5147540"/>
              <a:gd name="connsiteY343" fmla="*/ 5813944 h 5815012"/>
              <a:gd name="connsiteX344" fmla="*/ 3464088 w 5147540"/>
              <a:gd name="connsiteY344" fmla="*/ 5813232 h 5815012"/>
              <a:gd name="connsiteX345" fmla="*/ 3438457 w 5147540"/>
              <a:gd name="connsiteY345" fmla="*/ 5812164 h 5815012"/>
              <a:gd name="connsiteX346" fmla="*/ 3413182 w 5147540"/>
              <a:gd name="connsiteY346" fmla="*/ 5810740 h 5815012"/>
              <a:gd name="connsiteX347" fmla="*/ 3387195 w 5147540"/>
              <a:gd name="connsiteY347" fmla="*/ 5809316 h 5815012"/>
              <a:gd name="connsiteX348" fmla="*/ 3361564 w 5147540"/>
              <a:gd name="connsiteY348" fmla="*/ 5807537 h 5815012"/>
              <a:gd name="connsiteX349" fmla="*/ 3335578 w 5147540"/>
              <a:gd name="connsiteY349" fmla="*/ 5805401 h 5815012"/>
              <a:gd name="connsiteX350" fmla="*/ 3309947 w 5147540"/>
              <a:gd name="connsiteY350" fmla="*/ 5803265 h 5815012"/>
              <a:gd name="connsiteX351" fmla="*/ 3283960 w 5147540"/>
              <a:gd name="connsiteY351" fmla="*/ 5800773 h 5815012"/>
              <a:gd name="connsiteX352" fmla="*/ 3258329 w 5147540"/>
              <a:gd name="connsiteY352" fmla="*/ 5798281 h 5815012"/>
              <a:gd name="connsiteX353" fmla="*/ 3232342 w 5147540"/>
              <a:gd name="connsiteY353" fmla="*/ 5795433 h 5815012"/>
              <a:gd name="connsiteX354" fmla="*/ 3206711 w 5147540"/>
              <a:gd name="connsiteY354" fmla="*/ 5792229 h 5815012"/>
              <a:gd name="connsiteX355" fmla="*/ 3180724 w 5147540"/>
              <a:gd name="connsiteY355" fmla="*/ 5788669 h 5815012"/>
              <a:gd name="connsiteX356" fmla="*/ 3128038 w 5147540"/>
              <a:gd name="connsiteY356" fmla="*/ 5781550 h 5815012"/>
              <a:gd name="connsiteX357" fmla="*/ 3075353 w 5147540"/>
              <a:gd name="connsiteY357" fmla="*/ 5773718 h 5815012"/>
              <a:gd name="connsiteX358" fmla="*/ 3022667 w 5147540"/>
              <a:gd name="connsiteY358" fmla="*/ 5764818 h 5815012"/>
              <a:gd name="connsiteX359" fmla="*/ 2969981 w 5147540"/>
              <a:gd name="connsiteY359" fmla="*/ 5755919 h 5815012"/>
              <a:gd name="connsiteX360" fmla="*/ 2917651 w 5147540"/>
              <a:gd name="connsiteY360" fmla="*/ 5745951 h 5815012"/>
              <a:gd name="connsiteX361" fmla="*/ 2865678 w 5147540"/>
              <a:gd name="connsiteY361" fmla="*/ 5735272 h 5815012"/>
              <a:gd name="connsiteX362" fmla="*/ 2813704 w 5147540"/>
              <a:gd name="connsiteY362" fmla="*/ 5724592 h 5815012"/>
              <a:gd name="connsiteX363" fmla="*/ 2761730 w 5147540"/>
              <a:gd name="connsiteY363" fmla="*/ 5712845 h 5815012"/>
              <a:gd name="connsiteX364" fmla="*/ 2710468 w 5147540"/>
              <a:gd name="connsiteY364" fmla="*/ 5700385 h 5815012"/>
              <a:gd name="connsiteX365" fmla="*/ 2659562 w 5147540"/>
              <a:gd name="connsiteY365" fmla="*/ 5687926 h 5815012"/>
              <a:gd name="connsiteX366" fmla="*/ 2609013 w 5147540"/>
              <a:gd name="connsiteY366" fmla="*/ 5674398 h 5815012"/>
              <a:gd name="connsiteX367" fmla="*/ 2558819 w 5147540"/>
              <a:gd name="connsiteY367" fmla="*/ 5660515 h 5815012"/>
              <a:gd name="connsiteX368" fmla="*/ 2508625 w 5147540"/>
              <a:gd name="connsiteY368" fmla="*/ 5645919 h 5815012"/>
              <a:gd name="connsiteX369" fmla="*/ 2459143 w 5147540"/>
              <a:gd name="connsiteY369" fmla="*/ 5630612 h 5815012"/>
              <a:gd name="connsiteX370" fmla="*/ 2410373 w 5147540"/>
              <a:gd name="connsiteY370" fmla="*/ 5614949 h 5815012"/>
              <a:gd name="connsiteX371" fmla="*/ 2361959 w 5147540"/>
              <a:gd name="connsiteY371" fmla="*/ 5599285 h 5815012"/>
              <a:gd name="connsiteX372" fmla="*/ 2314257 w 5147540"/>
              <a:gd name="connsiteY372" fmla="*/ 5582554 h 5815012"/>
              <a:gd name="connsiteX373" fmla="*/ 2266911 w 5147540"/>
              <a:gd name="connsiteY373" fmla="*/ 5565111 h 5815012"/>
              <a:gd name="connsiteX374" fmla="*/ 2220277 w 5147540"/>
              <a:gd name="connsiteY374" fmla="*/ 5547312 h 5815012"/>
              <a:gd name="connsiteX375" fmla="*/ 2174355 w 5147540"/>
              <a:gd name="connsiteY375" fmla="*/ 5529156 h 5815012"/>
              <a:gd name="connsiteX376" fmla="*/ 2129145 w 5147540"/>
              <a:gd name="connsiteY376" fmla="*/ 5509933 h 5815012"/>
              <a:gd name="connsiteX377" fmla="*/ 2084291 w 5147540"/>
              <a:gd name="connsiteY377" fmla="*/ 5490710 h 5815012"/>
              <a:gd name="connsiteX378" fmla="*/ 2040505 w 5147540"/>
              <a:gd name="connsiteY378" fmla="*/ 5470775 h 5815012"/>
              <a:gd name="connsiteX379" fmla="*/ 1997431 w 5147540"/>
              <a:gd name="connsiteY379" fmla="*/ 5450484 h 5815012"/>
              <a:gd name="connsiteX380" fmla="*/ 1955425 w 5147540"/>
              <a:gd name="connsiteY380" fmla="*/ 5429837 h 5815012"/>
              <a:gd name="connsiteX381" fmla="*/ 1914130 w 5147540"/>
              <a:gd name="connsiteY381" fmla="*/ 5408834 h 5815012"/>
              <a:gd name="connsiteX382" fmla="*/ 1873192 w 5147540"/>
              <a:gd name="connsiteY382" fmla="*/ 5386763 h 5815012"/>
              <a:gd name="connsiteX383" fmla="*/ 1833678 w 5147540"/>
              <a:gd name="connsiteY383" fmla="*/ 5364335 h 5815012"/>
              <a:gd name="connsiteX384" fmla="*/ 1795231 w 5147540"/>
              <a:gd name="connsiteY384" fmla="*/ 5341908 h 5815012"/>
              <a:gd name="connsiteX385" fmla="*/ 1757853 w 5147540"/>
              <a:gd name="connsiteY385" fmla="*/ 5318413 h 5815012"/>
              <a:gd name="connsiteX386" fmla="*/ 1721187 w 5147540"/>
              <a:gd name="connsiteY386" fmla="*/ 5294918 h 5815012"/>
              <a:gd name="connsiteX387" fmla="*/ 1685588 w 5147540"/>
              <a:gd name="connsiteY387" fmla="*/ 5271067 h 5815012"/>
              <a:gd name="connsiteX388" fmla="*/ 1660669 w 5147540"/>
              <a:gd name="connsiteY388" fmla="*/ 5253980 h 5815012"/>
              <a:gd name="connsiteX389" fmla="*/ 1636462 w 5147540"/>
              <a:gd name="connsiteY389" fmla="*/ 5236537 h 5815012"/>
              <a:gd name="connsiteX390" fmla="*/ 1611899 w 5147540"/>
              <a:gd name="connsiteY390" fmla="*/ 5219094 h 5815012"/>
              <a:gd name="connsiteX391" fmla="*/ 1587692 w 5147540"/>
              <a:gd name="connsiteY391" fmla="*/ 5201650 h 5815012"/>
              <a:gd name="connsiteX392" fmla="*/ 1563841 w 5147540"/>
              <a:gd name="connsiteY392" fmla="*/ 5183851 h 5815012"/>
              <a:gd name="connsiteX393" fmla="*/ 1539634 w 5147540"/>
              <a:gd name="connsiteY393" fmla="*/ 5166052 h 5815012"/>
              <a:gd name="connsiteX394" fmla="*/ 1515783 w 5147540"/>
              <a:gd name="connsiteY394" fmla="*/ 5148253 h 5815012"/>
              <a:gd name="connsiteX395" fmla="*/ 1492289 w 5147540"/>
              <a:gd name="connsiteY395" fmla="*/ 5130097 h 5815012"/>
              <a:gd name="connsiteX396" fmla="*/ 1468793 w 5147540"/>
              <a:gd name="connsiteY396" fmla="*/ 5111586 h 5815012"/>
              <a:gd name="connsiteX397" fmla="*/ 1445298 w 5147540"/>
              <a:gd name="connsiteY397" fmla="*/ 5093075 h 5815012"/>
              <a:gd name="connsiteX398" fmla="*/ 1421803 w 5147540"/>
              <a:gd name="connsiteY398" fmla="*/ 5074564 h 5815012"/>
              <a:gd name="connsiteX399" fmla="*/ 1399020 w 5147540"/>
              <a:gd name="connsiteY399" fmla="*/ 5056053 h 5815012"/>
              <a:gd name="connsiteX400" fmla="*/ 1376237 w 5147540"/>
              <a:gd name="connsiteY400" fmla="*/ 5037185 h 5815012"/>
              <a:gd name="connsiteX401" fmla="*/ 1353454 w 5147540"/>
              <a:gd name="connsiteY401" fmla="*/ 5018318 h 5815012"/>
              <a:gd name="connsiteX402" fmla="*/ 1330671 w 5147540"/>
              <a:gd name="connsiteY402" fmla="*/ 4999451 h 5815012"/>
              <a:gd name="connsiteX403" fmla="*/ 1308244 w 5147540"/>
              <a:gd name="connsiteY403" fmla="*/ 4980228 h 5815012"/>
              <a:gd name="connsiteX404" fmla="*/ 1286173 w 5147540"/>
              <a:gd name="connsiteY404" fmla="*/ 4961005 h 5815012"/>
              <a:gd name="connsiteX405" fmla="*/ 1263746 w 5147540"/>
              <a:gd name="connsiteY405" fmla="*/ 4941781 h 5815012"/>
              <a:gd name="connsiteX406" fmla="*/ 1241675 w 5147540"/>
              <a:gd name="connsiteY406" fmla="*/ 4922202 h 5815012"/>
              <a:gd name="connsiteX407" fmla="*/ 1219960 w 5147540"/>
              <a:gd name="connsiteY407" fmla="*/ 4902267 h 5815012"/>
              <a:gd name="connsiteX408" fmla="*/ 1198245 w 5147540"/>
              <a:gd name="connsiteY408" fmla="*/ 4882332 h 5815012"/>
              <a:gd name="connsiteX409" fmla="*/ 1176530 w 5147540"/>
              <a:gd name="connsiteY409" fmla="*/ 4862753 h 5815012"/>
              <a:gd name="connsiteX410" fmla="*/ 1155171 w 5147540"/>
              <a:gd name="connsiteY410" fmla="*/ 4842818 h 5815012"/>
              <a:gd name="connsiteX411" fmla="*/ 1133812 w 5147540"/>
              <a:gd name="connsiteY411" fmla="*/ 4822527 h 5815012"/>
              <a:gd name="connsiteX412" fmla="*/ 1112809 w 5147540"/>
              <a:gd name="connsiteY412" fmla="*/ 4802235 h 5815012"/>
              <a:gd name="connsiteX413" fmla="*/ 1092162 w 5147540"/>
              <a:gd name="connsiteY413" fmla="*/ 4781588 h 5815012"/>
              <a:gd name="connsiteX414" fmla="*/ 1071158 w 5147540"/>
              <a:gd name="connsiteY414" fmla="*/ 4761297 h 5815012"/>
              <a:gd name="connsiteX415" fmla="*/ 1050511 w 5147540"/>
              <a:gd name="connsiteY415" fmla="*/ 4740650 h 5815012"/>
              <a:gd name="connsiteX416" fmla="*/ 1030220 w 5147540"/>
              <a:gd name="connsiteY416" fmla="*/ 4720003 h 5815012"/>
              <a:gd name="connsiteX417" fmla="*/ 1009929 w 5147540"/>
              <a:gd name="connsiteY417" fmla="*/ 4699000 h 5815012"/>
              <a:gd name="connsiteX418" fmla="*/ 989994 w 5147540"/>
              <a:gd name="connsiteY418" fmla="*/ 4678353 h 5815012"/>
              <a:gd name="connsiteX419" fmla="*/ 970059 w 5147540"/>
              <a:gd name="connsiteY419" fmla="*/ 4656638 h 5815012"/>
              <a:gd name="connsiteX420" fmla="*/ 950124 w 5147540"/>
              <a:gd name="connsiteY420" fmla="*/ 4635991 h 5815012"/>
              <a:gd name="connsiteX421" fmla="*/ 930900 w 5147540"/>
              <a:gd name="connsiteY421" fmla="*/ 4614987 h 5815012"/>
              <a:gd name="connsiteX422" fmla="*/ 912033 w 5147540"/>
              <a:gd name="connsiteY422" fmla="*/ 4593984 h 5815012"/>
              <a:gd name="connsiteX423" fmla="*/ 893166 w 5147540"/>
              <a:gd name="connsiteY423" fmla="*/ 4572269 h 5815012"/>
              <a:gd name="connsiteX424" fmla="*/ 874299 w 5147540"/>
              <a:gd name="connsiteY424" fmla="*/ 4550910 h 5815012"/>
              <a:gd name="connsiteX425" fmla="*/ 855788 w 5147540"/>
              <a:gd name="connsiteY425" fmla="*/ 4529551 h 5815012"/>
              <a:gd name="connsiteX426" fmla="*/ 837632 w 5147540"/>
              <a:gd name="connsiteY426" fmla="*/ 4507836 h 5815012"/>
              <a:gd name="connsiteX427" fmla="*/ 819477 w 5147540"/>
              <a:gd name="connsiteY427" fmla="*/ 4485765 h 5815012"/>
              <a:gd name="connsiteX428" fmla="*/ 801678 w 5147540"/>
              <a:gd name="connsiteY428" fmla="*/ 4463694 h 5815012"/>
              <a:gd name="connsiteX429" fmla="*/ 783879 w 5147540"/>
              <a:gd name="connsiteY429" fmla="*/ 4441979 h 5815012"/>
              <a:gd name="connsiteX430" fmla="*/ 766079 w 5147540"/>
              <a:gd name="connsiteY430" fmla="*/ 4419552 h 5815012"/>
              <a:gd name="connsiteX431" fmla="*/ 748992 w 5147540"/>
              <a:gd name="connsiteY431" fmla="*/ 4397125 h 5815012"/>
              <a:gd name="connsiteX432" fmla="*/ 731549 w 5147540"/>
              <a:gd name="connsiteY432" fmla="*/ 4374698 h 5815012"/>
              <a:gd name="connsiteX433" fmla="*/ 714818 w 5147540"/>
              <a:gd name="connsiteY433" fmla="*/ 4352271 h 5815012"/>
              <a:gd name="connsiteX434" fmla="*/ 697730 w 5147540"/>
              <a:gd name="connsiteY434" fmla="*/ 4329132 h 5815012"/>
              <a:gd name="connsiteX435" fmla="*/ 681355 w 5147540"/>
              <a:gd name="connsiteY435" fmla="*/ 4306349 h 5815012"/>
              <a:gd name="connsiteX436" fmla="*/ 664980 w 5147540"/>
              <a:gd name="connsiteY436" fmla="*/ 4283566 h 5815012"/>
              <a:gd name="connsiteX437" fmla="*/ 648604 w 5147540"/>
              <a:gd name="connsiteY437" fmla="*/ 4260071 h 5815012"/>
              <a:gd name="connsiteX438" fmla="*/ 632585 w 5147540"/>
              <a:gd name="connsiteY438" fmla="*/ 4236932 h 5815012"/>
              <a:gd name="connsiteX439" fmla="*/ 616922 w 5147540"/>
              <a:gd name="connsiteY439" fmla="*/ 4213793 h 5815012"/>
              <a:gd name="connsiteX440" fmla="*/ 601258 w 5147540"/>
              <a:gd name="connsiteY440" fmla="*/ 4189941 h 5815012"/>
              <a:gd name="connsiteX441" fmla="*/ 586307 w 5147540"/>
              <a:gd name="connsiteY441" fmla="*/ 4166446 h 5815012"/>
              <a:gd name="connsiteX442" fmla="*/ 571356 w 5147540"/>
              <a:gd name="connsiteY442" fmla="*/ 4142951 h 5815012"/>
              <a:gd name="connsiteX443" fmla="*/ 556404 w 5147540"/>
              <a:gd name="connsiteY443" fmla="*/ 4118744 h 5815012"/>
              <a:gd name="connsiteX444" fmla="*/ 541453 w 5147540"/>
              <a:gd name="connsiteY444" fmla="*/ 4094893 h 5815012"/>
              <a:gd name="connsiteX445" fmla="*/ 527214 w 5147540"/>
              <a:gd name="connsiteY445" fmla="*/ 4071043 h 5815012"/>
              <a:gd name="connsiteX446" fmla="*/ 512974 w 5147540"/>
              <a:gd name="connsiteY446" fmla="*/ 4046480 h 5815012"/>
              <a:gd name="connsiteX447" fmla="*/ 499091 w 5147540"/>
              <a:gd name="connsiteY447" fmla="*/ 4022629 h 5815012"/>
              <a:gd name="connsiteX448" fmla="*/ 485563 w 5147540"/>
              <a:gd name="connsiteY448" fmla="*/ 3998066 h 5815012"/>
              <a:gd name="connsiteX449" fmla="*/ 471680 w 5147540"/>
              <a:gd name="connsiteY449" fmla="*/ 3973503 h 5815012"/>
              <a:gd name="connsiteX450" fmla="*/ 458508 w 5147540"/>
              <a:gd name="connsiteY450" fmla="*/ 3948584 h 5815012"/>
              <a:gd name="connsiteX451" fmla="*/ 445693 w 5147540"/>
              <a:gd name="connsiteY451" fmla="*/ 3924021 h 5815012"/>
              <a:gd name="connsiteX452" fmla="*/ 432878 w 5147540"/>
              <a:gd name="connsiteY452" fmla="*/ 3899814 h 5815012"/>
              <a:gd name="connsiteX453" fmla="*/ 420062 w 5147540"/>
              <a:gd name="connsiteY453" fmla="*/ 3874539 h 5815012"/>
              <a:gd name="connsiteX454" fmla="*/ 407603 w 5147540"/>
              <a:gd name="connsiteY454" fmla="*/ 3849976 h 5815012"/>
              <a:gd name="connsiteX455" fmla="*/ 395499 w 5147540"/>
              <a:gd name="connsiteY455" fmla="*/ 3824701 h 5815012"/>
              <a:gd name="connsiteX456" fmla="*/ 383396 w 5147540"/>
              <a:gd name="connsiteY456" fmla="*/ 3799782 h 5815012"/>
              <a:gd name="connsiteX457" fmla="*/ 371292 w 5147540"/>
              <a:gd name="connsiteY457" fmla="*/ 3774507 h 5815012"/>
              <a:gd name="connsiteX458" fmla="*/ 359901 w 5147540"/>
              <a:gd name="connsiteY458" fmla="*/ 3749232 h 5815012"/>
              <a:gd name="connsiteX459" fmla="*/ 348153 w 5147540"/>
              <a:gd name="connsiteY459" fmla="*/ 3724313 h 5815012"/>
              <a:gd name="connsiteX460" fmla="*/ 336762 w 5147540"/>
              <a:gd name="connsiteY460" fmla="*/ 3698682 h 5815012"/>
              <a:gd name="connsiteX461" fmla="*/ 326082 w 5147540"/>
              <a:gd name="connsiteY461" fmla="*/ 3673051 h 5815012"/>
              <a:gd name="connsiteX462" fmla="*/ 314691 w 5147540"/>
              <a:gd name="connsiteY462" fmla="*/ 3647421 h 5815012"/>
              <a:gd name="connsiteX463" fmla="*/ 304011 w 5147540"/>
              <a:gd name="connsiteY463" fmla="*/ 3621790 h 5815012"/>
              <a:gd name="connsiteX464" fmla="*/ 293332 w 5147540"/>
              <a:gd name="connsiteY464" fmla="*/ 3595803 h 5815012"/>
              <a:gd name="connsiteX465" fmla="*/ 283008 w 5147540"/>
              <a:gd name="connsiteY465" fmla="*/ 3570172 h 5815012"/>
              <a:gd name="connsiteX466" fmla="*/ 273041 w 5147540"/>
              <a:gd name="connsiteY466" fmla="*/ 3544185 h 5815012"/>
              <a:gd name="connsiteX467" fmla="*/ 262717 w 5147540"/>
              <a:gd name="connsiteY467" fmla="*/ 3518198 h 5815012"/>
              <a:gd name="connsiteX468" fmla="*/ 252749 w 5147540"/>
              <a:gd name="connsiteY468" fmla="*/ 3491855 h 5815012"/>
              <a:gd name="connsiteX469" fmla="*/ 243138 w 5147540"/>
              <a:gd name="connsiteY469" fmla="*/ 3465868 h 5815012"/>
              <a:gd name="connsiteX470" fmla="*/ 233526 w 5147540"/>
              <a:gd name="connsiteY470" fmla="*/ 3439525 h 5815012"/>
              <a:gd name="connsiteX471" fmla="*/ 224627 w 5147540"/>
              <a:gd name="connsiteY471" fmla="*/ 3413183 h 5815012"/>
              <a:gd name="connsiteX472" fmla="*/ 215371 w 5147540"/>
              <a:gd name="connsiteY472" fmla="*/ 3386484 h 5815012"/>
              <a:gd name="connsiteX473" fmla="*/ 206827 w 5147540"/>
              <a:gd name="connsiteY473" fmla="*/ 3360141 h 5815012"/>
              <a:gd name="connsiteX474" fmla="*/ 197928 w 5147540"/>
              <a:gd name="connsiteY474" fmla="*/ 3333442 h 5815012"/>
              <a:gd name="connsiteX475" fmla="*/ 189740 w 5147540"/>
              <a:gd name="connsiteY475" fmla="*/ 3307099 h 5815012"/>
              <a:gd name="connsiteX476" fmla="*/ 181196 w 5147540"/>
              <a:gd name="connsiteY476" fmla="*/ 3280044 h 5815012"/>
              <a:gd name="connsiteX477" fmla="*/ 173365 w 5147540"/>
              <a:gd name="connsiteY477" fmla="*/ 3252989 h 5815012"/>
              <a:gd name="connsiteX478" fmla="*/ 165533 w 5147540"/>
              <a:gd name="connsiteY478" fmla="*/ 3226291 h 5815012"/>
              <a:gd name="connsiteX479" fmla="*/ 158057 w 5147540"/>
              <a:gd name="connsiteY479" fmla="*/ 3199236 h 5815012"/>
              <a:gd name="connsiteX480" fmla="*/ 150582 w 5147540"/>
              <a:gd name="connsiteY480" fmla="*/ 3172537 h 5815012"/>
              <a:gd name="connsiteX481" fmla="*/ 143462 w 5147540"/>
              <a:gd name="connsiteY481" fmla="*/ 3145126 h 5815012"/>
              <a:gd name="connsiteX482" fmla="*/ 136698 w 5147540"/>
              <a:gd name="connsiteY482" fmla="*/ 3118071 h 5815012"/>
              <a:gd name="connsiteX483" fmla="*/ 129579 w 5147540"/>
              <a:gd name="connsiteY483" fmla="*/ 3090660 h 5815012"/>
              <a:gd name="connsiteX484" fmla="*/ 116763 w 5147540"/>
              <a:gd name="connsiteY484" fmla="*/ 3035839 h 5815012"/>
              <a:gd name="connsiteX485" fmla="*/ 104304 w 5147540"/>
              <a:gd name="connsiteY485" fmla="*/ 2980661 h 5815012"/>
              <a:gd name="connsiteX486" fmla="*/ 92556 w 5147540"/>
              <a:gd name="connsiteY486" fmla="*/ 2925483 h 5815012"/>
              <a:gd name="connsiteX487" fmla="*/ 81521 w 5147540"/>
              <a:gd name="connsiteY487" fmla="*/ 2869594 h 5815012"/>
              <a:gd name="connsiteX488" fmla="*/ 71197 w 5147540"/>
              <a:gd name="connsiteY488" fmla="*/ 2814060 h 5815012"/>
              <a:gd name="connsiteX489" fmla="*/ 61586 w 5147540"/>
              <a:gd name="connsiteY489" fmla="*/ 2758170 h 5815012"/>
              <a:gd name="connsiteX490" fmla="*/ 52330 w 5147540"/>
              <a:gd name="connsiteY490" fmla="*/ 2702281 h 5815012"/>
              <a:gd name="connsiteX491" fmla="*/ 44142 w 5147540"/>
              <a:gd name="connsiteY491" fmla="*/ 2645679 h 5815012"/>
              <a:gd name="connsiteX492" fmla="*/ 35955 w 5147540"/>
              <a:gd name="connsiteY492" fmla="*/ 2589434 h 5815012"/>
              <a:gd name="connsiteX493" fmla="*/ 29191 w 5147540"/>
              <a:gd name="connsiteY493" fmla="*/ 2532832 h 5815012"/>
              <a:gd name="connsiteX494" fmla="*/ 25631 w 5147540"/>
              <a:gd name="connsiteY494" fmla="*/ 2504354 h 5815012"/>
              <a:gd name="connsiteX495" fmla="*/ 22427 w 5147540"/>
              <a:gd name="connsiteY495" fmla="*/ 2476231 h 5815012"/>
              <a:gd name="connsiteX496" fmla="*/ 19579 w 5147540"/>
              <a:gd name="connsiteY496" fmla="*/ 2447396 h 5815012"/>
              <a:gd name="connsiteX497" fmla="*/ 17087 w 5147540"/>
              <a:gd name="connsiteY497" fmla="*/ 2418917 h 5815012"/>
              <a:gd name="connsiteX498" fmla="*/ 14595 w 5147540"/>
              <a:gd name="connsiteY498" fmla="*/ 2390438 h 5815012"/>
              <a:gd name="connsiteX499" fmla="*/ 12104 w 5147540"/>
              <a:gd name="connsiteY499" fmla="*/ 2361959 h 5815012"/>
              <a:gd name="connsiteX500" fmla="*/ 9968 w 5147540"/>
              <a:gd name="connsiteY500" fmla="*/ 2333125 h 5815012"/>
              <a:gd name="connsiteX501" fmla="*/ 7832 w 5147540"/>
              <a:gd name="connsiteY501" fmla="*/ 2304646 h 5815012"/>
              <a:gd name="connsiteX502" fmla="*/ 6052 w 5147540"/>
              <a:gd name="connsiteY502" fmla="*/ 2275811 h 5815012"/>
              <a:gd name="connsiteX503" fmla="*/ 4628 w 5147540"/>
              <a:gd name="connsiteY503" fmla="*/ 2246977 h 5815012"/>
              <a:gd name="connsiteX504" fmla="*/ 3204 w 5147540"/>
              <a:gd name="connsiteY504" fmla="*/ 2218142 h 5815012"/>
              <a:gd name="connsiteX505" fmla="*/ 1780 w 5147540"/>
              <a:gd name="connsiteY505" fmla="*/ 2189307 h 5815012"/>
              <a:gd name="connsiteX506" fmla="*/ 712 w 5147540"/>
              <a:gd name="connsiteY506" fmla="*/ 2148724 h 5815012"/>
              <a:gd name="connsiteX507" fmla="*/ 0 w 5147540"/>
              <a:gd name="connsiteY507" fmla="*/ 2107786 h 5815012"/>
              <a:gd name="connsiteX508" fmla="*/ 0 w 5147540"/>
              <a:gd name="connsiteY508" fmla="*/ 2066136 h 5815012"/>
              <a:gd name="connsiteX509" fmla="*/ 712 w 5147540"/>
              <a:gd name="connsiteY509" fmla="*/ 2024486 h 5815012"/>
              <a:gd name="connsiteX510" fmla="*/ 2136 w 5147540"/>
              <a:gd name="connsiteY510" fmla="*/ 1982124 h 5815012"/>
              <a:gd name="connsiteX511" fmla="*/ 4272 w 5147540"/>
              <a:gd name="connsiteY511" fmla="*/ 1939405 h 5815012"/>
              <a:gd name="connsiteX512" fmla="*/ 6764 w 5147540"/>
              <a:gd name="connsiteY512" fmla="*/ 1895975 h 5815012"/>
              <a:gd name="connsiteX513" fmla="*/ 10680 w 5147540"/>
              <a:gd name="connsiteY513" fmla="*/ 1852901 h 5815012"/>
              <a:gd name="connsiteX514" fmla="*/ 14595 w 5147540"/>
              <a:gd name="connsiteY514" fmla="*/ 1809115 h 5815012"/>
              <a:gd name="connsiteX515" fmla="*/ 19223 w 5147540"/>
              <a:gd name="connsiteY515" fmla="*/ 1765329 h 5815012"/>
              <a:gd name="connsiteX516" fmla="*/ 24207 w 5147540"/>
              <a:gd name="connsiteY516" fmla="*/ 1720831 h 5815012"/>
              <a:gd name="connsiteX517" fmla="*/ 30615 w 5147540"/>
              <a:gd name="connsiteY517" fmla="*/ 1676689 h 5815012"/>
              <a:gd name="connsiteX518" fmla="*/ 37023 w 5147540"/>
              <a:gd name="connsiteY518" fmla="*/ 1632191 h 5815012"/>
              <a:gd name="connsiteX519" fmla="*/ 44498 w 5147540"/>
              <a:gd name="connsiteY519" fmla="*/ 1587337 h 5815012"/>
              <a:gd name="connsiteX520" fmla="*/ 52330 w 5147540"/>
              <a:gd name="connsiteY520" fmla="*/ 1542838 h 5815012"/>
              <a:gd name="connsiteX521" fmla="*/ 60874 w 5147540"/>
              <a:gd name="connsiteY521" fmla="*/ 1497628 h 5815012"/>
              <a:gd name="connsiteX522" fmla="*/ 70129 w 5147540"/>
              <a:gd name="connsiteY522" fmla="*/ 1453130 h 5815012"/>
              <a:gd name="connsiteX523" fmla="*/ 80097 w 5147540"/>
              <a:gd name="connsiteY523" fmla="*/ 1408276 h 5815012"/>
              <a:gd name="connsiteX524" fmla="*/ 90776 w 5147540"/>
              <a:gd name="connsiteY524" fmla="*/ 1363422 h 5815012"/>
              <a:gd name="connsiteX525" fmla="*/ 101812 w 5147540"/>
              <a:gd name="connsiteY525" fmla="*/ 1318568 h 5815012"/>
              <a:gd name="connsiteX526" fmla="*/ 113915 w 5147540"/>
              <a:gd name="connsiteY526" fmla="*/ 1273714 h 5815012"/>
              <a:gd name="connsiteX527" fmla="*/ 126019 w 5147540"/>
              <a:gd name="connsiteY527" fmla="*/ 1229572 h 5815012"/>
              <a:gd name="connsiteX528" fmla="*/ 139190 w 5147540"/>
              <a:gd name="connsiteY528" fmla="*/ 1184718 h 5815012"/>
              <a:gd name="connsiteX529" fmla="*/ 153074 w 5147540"/>
              <a:gd name="connsiteY529" fmla="*/ 1140932 h 5815012"/>
              <a:gd name="connsiteX530" fmla="*/ 167669 w 5147540"/>
              <a:gd name="connsiteY530" fmla="*/ 1096789 h 5815012"/>
              <a:gd name="connsiteX531" fmla="*/ 182264 w 5147540"/>
              <a:gd name="connsiteY531" fmla="*/ 1053003 h 5815012"/>
              <a:gd name="connsiteX532" fmla="*/ 197928 w 5147540"/>
              <a:gd name="connsiteY532" fmla="*/ 1009573 h 5815012"/>
              <a:gd name="connsiteX533" fmla="*/ 214303 w 5147540"/>
              <a:gd name="connsiteY533" fmla="*/ 966499 h 5815012"/>
              <a:gd name="connsiteX534" fmla="*/ 231390 w 5147540"/>
              <a:gd name="connsiteY534" fmla="*/ 923425 h 5815012"/>
              <a:gd name="connsiteX535" fmla="*/ 248834 w 5147540"/>
              <a:gd name="connsiteY535" fmla="*/ 881063 h 5815012"/>
              <a:gd name="connsiteX536" fmla="*/ 266989 w 5147540"/>
              <a:gd name="connsiteY536" fmla="*/ 839056 h 5815012"/>
              <a:gd name="connsiteX537" fmla="*/ 285856 w 5147540"/>
              <a:gd name="connsiteY537" fmla="*/ 797406 h 5815012"/>
              <a:gd name="connsiteX538" fmla="*/ 295468 w 5147540"/>
              <a:gd name="connsiteY538" fmla="*/ 777827 h 5815012"/>
              <a:gd name="connsiteX539" fmla="*/ 304723 w 5147540"/>
              <a:gd name="connsiteY539" fmla="*/ 758248 h 5815012"/>
              <a:gd name="connsiteX540" fmla="*/ 314691 w 5147540"/>
              <a:gd name="connsiteY540" fmla="*/ 739025 h 5815012"/>
              <a:gd name="connsiteX541" fmla="*/ 324658 w 5147540"/>
              <a:gd name="connsiteY541" fmla="*/ 719801 h 5815012"/>
              <a:gd name="connsiteX542" fmla="*/ 334626 w 5147540"/>
              <a:gd name="connsiteY542" fmla="*/ 700934 h 5815012"/>
              <a:gd name="connsiteX543" fmla="*/ 344949 w 5147540"/>
              <a:gd name="connsiteY543" fmla="*/ 682067 h 5815012"/>
              <a:gd name="connsiteX544" fmla="*/ 355273 w 5147540"/>
              <a:gd name="connsiteY544" fmla="*/ 663912 h 5815012"/>
              <a:gd name="connsiteX545" fmla="*/ 366309 w 5147540"/>
              <a:gd name="connsiteY545" fmla="*/ 645401 h 5815012"/>
              <a:gd name="connsiteX546" fmla="*/ 377344 w 5147540"/>
              <a:gd name="connsiteY546" fmla="*/ 627245 h 5815012"/>
              <a:gd name="connsiteX547" fmla="*/ 388024 w 5147540"/>
              <a:gd name="connsiteY547" fmla="*/ 609446 h 5815012"/>
              <a:gd name="connsiteX548" fmla="*/ 399415 w 5147540"/>
              <a:gd name="connsiteY548" fmla="*/ 591647 h 5815012"/>
              <a:gd name="connsiteX549" fmla="*/ 411163 w 5147540"/>
              <a:gd name="connsiteY549" fmla="*/ 574204 h 5815012"/>
              <a:gd name="connsiteX550" fmla="*/ 422554 w 5147540"/>
              <a:gd name="connsiteY550" fmla="*/ 557116 h 5815012"/>
              <a:gd name="connsiteX551" fmla="*/ 434302 w 5147540"/>
              <a:gd name="connsiteY551" fmla="*/ 540029 h 5815012"/>
              <a:gd name="connsiteX552" fmla="*/ 446405 w 5147540"/>
              <a:gd name="connsiteY552" fmla="*/ 523298 h 5815012"/>
              <a:gd name="connsiteX553" fmla="*/ 458508 w 5147540"/>
              <a:gd name="connsiteY553" fmla="*/ 506567 h 5815012"/>
              <a:gd name="connsiteX554" fmla="*/ 470612 w 5147540"/>
              <a:gd name="connsiteY554" fmla="*/ 490191 h 5815012"/>
              <a:gd name="connsiteX555" fmla="*/ 483427 w 5147540"/>
              <a:gd name="connsiteY555" fmla="*/ 473816 h 5815012"/>
              <a:gd name="connsiteX556" fmla="*/ 495531 w 5147540"/>
              <a:gd name="connsiteY556" fmla="*/ 457797 h 5815012"/>
              <a:gd name="connsiteX557" fmla="*/ 508346 w 5147540"/>
              <a:gd name="connsiteY557" fmla="*/ 442133 h 5815012"/>
              <a:gd name="connsiteX558" fmla="*/ 521162 w 5147540"/>
              <a:gd name="connsiteY558" fmla="*/ 426826 h 5815012"/>
              <a:gd name="connsiteX559" fmla="*/ 534333 w 5147540"/>
              <a:gd name="connsiteY559" fmla="*/ 411519 h 5815012"/>
              <a:gd name="connsiteX560" fmla="*/ 547149 w 5147540"/>
              <a:gd name="connsiteY560" fmla="*/ 396567 h 5815012"/>
              <a:gd name="connsiteX561" fmla="*/ 560320 w 5147540"/>
              <a:gd name="connsiteY561" fmla="*/ 381616 h 5815012"/>
              <a:gd name="connsiteX562" fmla="*/ 573848 w 5147540"/>
              <a:gd name="connsiteY562" fmla="*/ 367020 h 5815012"/>
              <a:gd name="connsiteX563" fmla="*/ 587019 w 5147540"/>
              <a:gd name="connsiteY563" fmla="*/ 352781 h 5815012"/>
              <a:gd name="connsiteX564" fmla="*/ 600546 w 5147540"/>
              <a:gd name="connsiteY564" fmla="*/ 338898 h 5815012"/>
              <a:gd name="connsiteX565" fmla="*/ 614074 w 5147540"/>
              <a:gd name="connsiteY565" fmla="*/ 325014 h 5815012"/>
              <a:gd name="connsiteX566" fmla="*/ 627957 w 5147540"/>
              <a:gd name="connsiteY566" fmla="*/ 311487 h 5815012"/>
              <a:gd name="connsiteX567" fmla="*/ 641841 w 5147540"/>
              <a:gd name="connsiteY567" fmla="*/ 297959 h 5815012"/>
              <a:gd name="connsiteX568" fmla="*/ 655724 w 5147540"/>
              <a:gd name="connsiteY568" fmla="*/ 284788 h 5815012"/>
              <a:gd name="connsiteX569" fmla="*/ 669252 w 5147540"/>
              <a:gd name="connsiteY569" fmla="*/ 272328 h 5815012"/>
              <a:gd name="connsiteX570" fmla="*/ 683135 w 5147540"/>
              <a:gd name="connsiteY570" fmla="*/ 259513 h 5815012"/>
              <a:gd name="connsiteX571" fmla="*/ 697018 w 5147540"/>
              <a:gd name="connsiteY571" fmla="*/ 247410 h 5815012"/>
              <a:gd name="connsiteX572" fmla="*/ 711258 w 5147540"/>
              <a:gd name="connsiteY572" fmla="*/ 236018 h 5815012"/>
              <a:gd name="connsiteX573" fmla="*/ 725853 w 5147540"/>
              <a:gd name="connsiteY573" fmla="*/ 224271 h 5815012"/>
              <a:gd name="connsiteX574" fmla="*/ 739736 w 5147540"/>
              <a:gd name="connsiteY574" fmla="*/ 212879 h 5815012"/>
              <a:gd name="connsiteX575" fmla="*/ 754332 w 5147540"/>
              <a:gd name="connsiteY575" fmla="*/ 202200 h 5815012"/>
              <a:gd name="connsiteX576" fmla="*/ 768927 w 5147540"/>
              <a:gd name="connsiteY576" fmla="*/ 191164 h 5815012"/>
              <a:gd name="connsiteX577" fmla="*/ 783879 w 5147540"/>
              <a:gd name="connsiteY577" fmla="*/ 180484 h 5815012"/>
              <a:gd name="connsiteX578" fmla="*/ 798830 w 5147540"/>
              <a:gd name="connsiteY578" fmla="*/ 170517 h 5815012"/>
              <a:gd name="connsiteX579" fmla="*/ 813781 w 5147540"/>
              <a:gd name="connsiteY579" fmla="*/ 160549 h 5815012"/>
              <a:gd name="connsiteX580" fmla="*/ 828377 w 5147540"/>
              <a:gd name="connsiteY580" fmla="*/ 151294 h 5815012"/>
              <a:gd name="connsiteX581" fmla="*/ 843684 w 5147540"/>
              <a:gd name="connsiteY581" fmla="*/ 141682 h 5815012"/>
              <a:gd name="connsiteX582" fmla="*/ 858992 w 5147540"/>
              <a:gd name="connsiteY582" fmla="*/ 132783 h 5815012"/>
              <a:gd name="connsiteX583" fmla="*/ 874655 w 5147540"/>
              <a:gd name="connsiteY583" fmla="*/ 123883 h 5815012"/>
              <a:gd name="connsiteX584" fmla="*/ 889962 w 5147540"/>
              <a:gd name="connsiteY584" fmla="*/ 115695 h 5815012"/>
              <a:gd name="connsiteX585" fmla="*/ 905625 w 5147540"/>
              <a:gd name="connsiteY585" fmla="*/ 107152 h 5815012"/>
              <a:gd name="connsiteX586" fmla="*/ 921289 w 5147540"/>
              <a:gd name="connsiteY586" fmla="*/ 99676 h 5815012"/>
              <a:gd name="connsiteX587" fmla="*/ 936952 w 5147540"/>
              <a:gd name="connsiteY587" fmla="*/ 91844 h 5815012"/>
              <a:gd name="connsiteX588" fmla="*/ 952971 w 5147540"/>
              <a:gd name="connsiteY588" fmla="*/ 84368 h 5815012"/>
              <a:gd name="connsiteX589" fmla="*/ 968635 w 5147540"/>
              <a:gd name="connsiteY589" fmla="*/ 77249 h 5815012"/>
              <a:gd name="connsiteX590" fmla="*/ 984298 w 5147540"/>
              <a:gd name="connsiteY590" fmla="*/ 70485 h 5815012"/>
              <a:gd name="connsiteX591" fmla="*/ 1000317 w 5147540"/>
              <a:gd name="connsiteY591" fmla="*/ 64077 h 5815012"/>
              <a:gd name="connsiteX592" fmla="*/ 1016693 w 5147540"/>
              <a:gd name="connsiteY592" fmla="*/ 57670 h 5815012"/>
              <a:gd name="connsiteX593" fmla="*/ 1032712 w 5147540"/>
              <a:gd name="connsiteY593" fmla="*/ 51974 h 5815012"/>
              <a:gd name="connsiteX594" fmla="*/ 1048731 w 5147540"/>
              <a:gd name="connsiteY594" fmla="*/ 46278 h 5815012"/>
              <a:gd name="connsiteX595" fmla="*/ 1065107 w 5147540"/>
              <a:gd name="connsiteY595" fmla="*/ 40938 h 5815012"/>
              <a:gd name="connsiteX596" fmla="*/ 1081482 w 5147540"/>
              <a:gd name="connsiteY596" fmla="*/ 35955 h 5815012"/>
              <a:gd name="connsiteX597" fmla="*/ 1097857 w 5147540"/>
              <a:gd name="connsiteY597" fmla="*/ 30971 h 5815012"/>
              <a:gd name="connsiteX598" fmla="*/ 1113877 w 5147540"/>
              <a:gd name="connsiteY598" fmla="*/ 26699 h 5815012"/>
              <a:gd name="connsiteX599" fmla="*/ 1130252 w 5147540"/>
              <a:gd name="connsiteY599" fmla="*/ 22071 h 5815012"/>
              <a:gd name="connsiteX600" fmla="*/ 1146983 w 5147540"/>
              <a:gd name="connsiteY600" fmla="*/ 18155 h 5815012"/>
              <a:gd name="connsiteX601" fmla="*/ 1163358 w 5147540"/>
              <a:gd name="connsiteY601" fmla="*/ 14595 h 5815012"/>
              <a:gd name="connsiteX602" fmla="*/ 1180090 w 5147540"/>
              <a:gd name="connsiteY602" fmla="*/ 11748 h 5815012"/>
              <a:gd name="connsiteX603" fmla="*/ 1196465 w 5147540"/>
              <a:gd name="connsiteY603" fmla="*/ 9612 h 5815012"/>
              <a:gd name="connsiteX604" fmla="*/ 1213196 w 5147540"/>
              <a:gd name="connsiteY604" fmla="*/ 7120 h 5815012"/>
              <a:gd name="connsiteX605" fmla="*/ 1229216 w 5147540"/>
              <a:gd name="connsiteY605" fmla="*/ 4984 h 5815012"/>
              <a:gd name="connsiteX606" fmla="*/ 1245591 w 5147540"/>
              <a:gd name="connsiteY606" fmla="*/ 3560 h 5815012"/>
              <a:gd name="connsiteX607" fmla="*/ 1261966 w 5147540"/>
              <a:gd name="connsiteY607" fmla="*/ 2492 h 5815012"/>
              <a:gd name="connsiteX608" fmla="*/ 1278342 w 5147540"/>
              <a:gd name="connsiteY608" fmla="*/ 1424 h 5815012"/>
              <a:gd name="connsiteX609" fmla="*/ 1294361 w 5147540"/>
              <a:gd name="connsiteY609" fmla="*/ 712 h 5815012"/>
              <a:gd name="connsiteX610" fmla="*/ 1310736 w 5147540"/>
              <a:gd name="connsiteY610" fmla="*/ 0 h 58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147540" h="5815012">
                <a:moveTo>
                  <a:pt x="1310736" y="0"/>
                </a:moveTo>
                <a:lnTo>
                  <a:pt x="1326756" y="0"/>
                </a:lnTo>
                <a:lnTo>
                  <a:pt x="1342419" y="0"/>
                </a:lnTo>
                <a:lnTo>
                  <a:pt x="1358438" y="356"/>
                </a:lnTo>
                <a:lnTo>
                  <a:pt x="1374101" y="1068"/>
                </a:lnTo>
                <a:lnTo>
                  <a:pt x="1390121" y="2136"/>
                </a:lnTo>
                <a:lnTo>
                  <a:pt x="1405428" y="3204"/>
                </a:lnTo>
                <a:lnTo>
                  <a:pt x="1420735" y="4628"/>
                </a:lnTo>
                <a:lnTo>
                  <a:pt x="1436043" y="6408"/>
                </a:lnTo>
                <a:lnTo>
                  <a:pt x="1451350" y="8188"/>
                </a:lnTo>
                <a:lnTo>
                  <a:pt x="1466658" y="10680"/>
                </a:lnTo>
                <a:lnTo>
                  <a:pt x="1481965" y="13172"/>
                </a:lnTo>
                <a:lnTo>
                  <a:pt x="1496916" y="16019"/>
                </a:lnTo>
                <a:lnTo>
                  <a:pt x="1511868" y="18867"/>
                </a:lnTo>
                <a:lnTo>
                  <a:pt x="1526463" y="22071"/>
                </a:lnTo>
                <a:lnTo>
                  <a:pt x="1541414" y="25275"/>
                </a:lnTo>
                <a:lnTo>
                  <a:pt x="1556010" y="29547"/>
                </a:lnTo>
                <a:lnTo>
                  <a:pt x="1570605" y="33463"/>
                </a:lnTo>
                <a:lnTo>
                  <a:pt x="1584844" y="37378"/>
                </a:lnTo>
                <a:lnTo>
                  <a:pt x="1599440" y="41650"/>
                </a:lnTo>
                <a:lnTo>
                  <a:pt x="1613323" y="46634"/>
                </a:lnTo>
                <a:lnTo>
                  <a:pt x="1627207" y="51618"/>
                </a:lnTo>
                <a:lnTo>
                  <a:pt x="1641446" y="56602"/>
                </a:lnTo>
                <a:lnTo>
                  <a:pt x="1655329" y="62298"/>
                </a:lnTo>
                <a:lnTo>
                  <a:pt x="1669213" y="67637"/>
                </a:lnTo>
                <a:lnTo>
                  <a:pt x="1682384" y="73333"/>
                </a:lnTo>
                <a:lnTo>
                  <a:pt x="1695912" y="79385"/>
                </a:lnTo>
                <a:lnTo>
                  <a:pt x="1709083" y="85793"/>
                </a:lnTo>
                <a:lnTo>
                  <a:pt x="1722255" y="91844"/>
                </a:lnTo>
                <a:lnTo>
                  <a:pt x="1735070" y="98964"/>
                </a:lnTo>
                <a:lnTo>
                  <a:pt x="1747885" y="105728"/>
                </a:lnTo>
                <a:lnTo>
                  <a:pt x="1760701" y="112491"/>
                </a:lnTo>
                <a:lnTo>
                  <a:pt x="1773160" y="119967"/>
                </a:lnTo>
                <a:lnTo>
                  <a:pt x="1785264" y="127443"/>
                </a:lnTo>
                <a:lnTo>
                  <a:pt x="1797723" y="135274"/>
                </a:lnTo>
                <a:lnTo>
                  <a:pt x="1809827" y="142750"/>
                </a:lnTo>
                <a:lnTo>
                  <a:pt x="1821218" y="151294"/>
                </a:lnTo>
                <a:lnTo>
                  <a:pt x="1833322" y="159125"/>
                </a:lnTo>
                <a:lnTo>
                  <a:pt x="1844713" y="168025"/>
                </a:lnTo>
                <a:lnTo>
                  <a:pt x="1856105" y="176213"/>
                </a:lnTo>
                <a:lnTo>
                  <a:pt x="1867496" y="185468"/>
                </a:lnTo>
                <a:lnTo>
                  <a:pt x="1878532" y="194368"/>
                </a:lnTo>
                <a:lnTo>
                  <a:pt x="1889211" y="203623"/>
                </a:lnTo>
                <a:lnTo>
                  <a:pt x="1900247" y="212879"/>
                </a:lnTo>
                <a:lnTo>
                  <a:pt x="1910927" y="222491"/>
                </a:lnTo>
                <a:lnTo>
                  <a:pt x="1921250" y="232102"/>
                </a:lnTo>
                <a:lnTo>
                  <a:pt x="1931930" y="242070"/>
                </a:lnTo>
                <a:lnTo>
                  <a:pt x="1941897" y="252037"/>
                </a:lnTo>
                <a:lnTo>
                  <a:pt x="1951865" y="262005"/>
                </a:lnTo>
                <a:lnTo>
                  <a:pt x="1961476" y="272685"/>
                </a:lnTo>
                <a:lnTo>
                  <a:pt x="1971444" y="283008"/>
                </a:lnTo>
                <a:lnTo>
                  <a:pt x="1981056" y="293688"/>
                </a:lnTo>
                <a:lnTo>
                  <a:pt x="1990311" y="304723"/>
                </a:lnTo>
                <a:lnTo>
                  <a:pt x="1999567" y="315403"/>
                </a:lnTo>
                <a:lnTo>
                  <a:pt x="2008466" y="326794"/>
                </a:lnTo>
                <a:lnTo>
                  <a:pt x="2017722" y="337830"/>
                </a:lnTo>
                <a:lnTo>
                  <a:pt x="2034453" y="360257"/>
                </a:lnTo>
                <a:lnTo>
                  <a:pt x="2050829" y="383040"/>
                </a:lnTo>
                <a:lnTo>
                  <a:pt x="2066136" y="406535"/>
                </a:lnTo>
                <a:lnTo>
                  <a:pt x="2081087" y="430742"/>
                </a:lnTo>
                <a:lnTo>
                  <a:pt x="2095327" y="454949"/>
                </a:lnTo>
                <a:lnTo>
                  <a:pt x="2108854" y="480224"/>
                </a:lnTo>
                <a:lnTo>
                  <a:pt x="2122025" y="505855"/>
                </a:lnTo>
                <a:lnTo>
                  <a:pt x="2134129" y="532197"/>
                </a:lnTo>
                <a:lnTo>
                  <a:pt x="2146232" y="558540"/>
                </a:lnTo>
                <a:lnTo>
                  <a:pt x="2157268" y="585951"/>
                </a:lnTo>
                <a:lnTo>
                  <a:pt x="2167947" y="613362"/>
                </a:lnTo>
                <a:lnTo>
                  <a:pt x="2177915" y="641841"/>
                </a:lnTo>
                <a:lnTo>
                  <a:pt x="2187171" y="670676"/>
                </a:lnTo>
                <a:lnTo>
                  <a:pt x="2196427" y="699510"/>
                </a:lnTo>
                <a:lnTo>
                  <a:pt x="2204614" y="729057"/>
                </a:lnTo>
                <a:lnTo>
                  <a:pt x="2212446" y="759316"/>
                </a:lnTo>
                <a:lnTo>
                  <a:pt x="2219565" y="790286"/>
                </a:lnTo>
                <a:lnTo>
                  <a:pt x="2226685" y="820901"/>
                </a:lnTo>
                <a:lnTo>
                  <a:pt x="2232737" y="852584"/>
                </a:lnTo>
                <a:lnTo>
                  <a:pt x="2238432" y="884622"/>
                </a:lnTo>
                <a:lnTo>
                  <a:pt x="2243772" y="917017"/>
                </a:lnTo>
                <a:lnTo>
                  <a:pt x="2248400" y="949768"/>
                </a:lnTo>
                <a:lnTo>
                  <a:pt x="2252316" y="982874"/>
                </a:lnTo>
                <a:lnTo>
                  <a:pt x="2256232" y="1016693"/>
                </a:lnTo>
                <a:lnTo>
                  <a:pt x="2259080" y="1050867"/>
                </a:lnTo>
                <a:lnTo>
                  <a:pt x="2262283" y="1084686"/>
                </a:lnTo>
                <a:lnTo>
                  <a:pt x="2264420" y="1119928"/>
                </a:lnTo>
                <a:lnTo>
                  <a:pt x="2266199" y="1155171"/>
                </a:lnTo>
                <a:lnTo>
                  <a:pt x="2267623" y="1190769"/>
                </a:lnTo>
                <a:lnTo>
                  <a:pt x="2268691" y="1226724"/>
                </a:lnTo>
                <a:lnTo>
                  <a:pt x="2269047" y="1263034"/>
                </a:lnTo>
                <a:lnTo>
                  <a:pt x="2269403" y="1299701"/>
                </a:lnTo>
                <a:lnTo>
                  <a:pt x="2269403" y="1325332"/>
                </a:lnTo>
                <a:lnTo>
                  <a:pt x="2269759" y="1351319"/>
                </a:lnTo>
                <a:lnTo>
                  <a:pt x="2270115" y="1376949"/>
                </a:lnTo>
                <a:lnTo>
                  <a:pt x="2270827" y="1402936"/>
                </a:lnTo>
                <a:lnTo>
                  <a:pt x="2271895" y="1428567"/>
                </a:lnTo>
                <a:lnTo>
                  <a:pt x="2273319" y="1454554"/>
                </a:lnTo>
                <a:lnTo>
                  <a:pt x="2274743" y="1480185"/>
                </a:lnTo>
                <a:lnTo>
                  <a:pt x="2276523" y="1506172"/>
                </a:lnTo>
                <a:lnTo>
                  <a:pt x="2279015" y="1531803"/>
                </a:lnTo>
                <a:lnTo>
                  <a:pt x="2281151" y="1557434"/>
                </a:lnTo>
                <a:lnTo>
                  <a:pt x="2283643" y="1582709"/>
                </a:lnTo>
                <a:lnTo>
                  <a:pt x="2286490" y="1608340"/>
                </a:lnTo>
                <a:lnTo>
                  <a:pt x="2289694" y="1633615"/>
                </a:lnTo>
                <a:lnTo>
                  <a:pt x="2293254" y="1659245"/>
                </a:lnTo>
                <a:lnTo>
                  <a:pt x="2297170" y="1684520"/>
                </a:lnTo>
                <a:lnTo>
                  <a:pt x="2301086" y="1709439"/>
                </a:lnTo>
                <a:lnTo>
                  <a:pt x="2305358" y="1734714"/>
                </a:lnTo>
                <a:lnTo>
                  <a:pt x="2309629" y="1759633"/>
                </a:lnTo>
                <a:lnTo>
                  <a:pt x="2314969" y="1784908"/>
                </a:lnTo>
                <a:lnTo>
                  <a:pt x="2319953" y="1809471"/>
                </a:lnTo>
                <a:lnTo>
                  <a:pt x="2325293" y="1834390"/>
                </a:lnTo>
                <a:lnTo>
                  <a:pt x="2331345" y="1858953"/>
                </a:lnTo>
                <a:lnTo>
                  <a:pt x="2337396" y="1883160"/>
                </a:lnTo>
                <a:lnTo>
                  <a:pt x="2343804" y="1908079"/>
                </a:lnTo>
                <a:lnTo>
                  <a:pt x="2350568" y="1931930"/>
                </a:lnTo>
                <a:lnTo>
                  <a:pt x="2357687" y="1956493"/>
                </a:lnTo>
                <a:lnTo>
                  <a:pt x="2365163" y="1980344"/>
                </a:lnTo>
                <a:lnTo>
                  <a:pt x="2372639" y="2004195"/>
                </a:lnTo>
                <a:lnTo>
                  <a:pt x="2380470" y="2028046"/>
                </a:lnTo>
                <a:lnTo>
                  <a:pt x="2389014" y="2051541"/>
                </a:lnTo>
                <a:lnTo>
                  <a:pt x="2397558" y="2075036"/>
                </a:lnTo>
                <a:lnTo>
                  <a:pt x="2406813" y="2098175"/>
                </a:lnTo>
                <a:lnTo>
                  <a:pt x="2416069" y="2121314"/>
                </a:lnTo>
                <a:lnTo>
                  <a:pt x="2425680" y="2144453"/>
                </a:lnTo>
                <a:lnTo>
                  <a:pt x="2436004" y="2167592"/>
                </a:lnTo>
                <a:lnTo>
                  <a:pt x="2445972" y="2190375"/>
                </a:lnTo>
                <a:lnTo>
                  <a:pt x="2456651" y="2212802"/>
                </a:lnTo>
                <a:lnTo>
                  <a:pt x="2467331" y="2235585"/>
                </a:lnTo>
                <a:lnTo>
                  <a:pt x="2478722" y="2258012"/>
                </a:lnTo>
                <a:lnTo>
                  <a:pt x="2490470" y="2280439"/>
                </a:lnTo>
                <a:lnTo>
                  <a:pt x="2501861" y="2302866"/>
                </a:lnTo>
                <a:lnTo>
                  <a:pt x="2513965" y="2324937"/>
                </a:lnTo>
                <a:lnTo>
                  <a:pt x="2526780" y="2346652"/>
                </a:lnTo>
                <a:lnTo>
                  <a:pt x="2539240" y="2368367"/>
                </a:lnTo>
                <a:lnTo>
                  <a:pt x="2552055" y="2390438"/>
                </a:lnTo>
                <a:lnTo>
                  <a:pt x="2565226" y="2411797"/>
                </a:lnTo>
                <a:lnTo>
                  <a:pt x="2579110" y="2433156"/>
                </a:lnTo>
                <a:lnTo>
                  <a:pt x="2592993" y="2454516"/>
                </a:lnTo>
                <a:lnTo>
                  <a:pt x="2606521" y="2475875"/>
                </a:lnTo>
                <a:lnTo>
                  <a:pt x="2621116" y="2496878"/>
                </a:lnTo>
                <a:lnTo>
                  <a:pt x="2635711" y="2517525"/>
                </a:lnTo>
                <a:lnTo>
                  <a:pt x="2650663" y="2538172"/>
                </a:lnTo>
                <a:lnTo>
                  <a:pt x="2665970" y="2558819"/>
                </a:lnTo>
                <a:lnTo>
                  <a:pt x="2681278" y="2579466"/>
                </a:lnTo>
                <a:lnTo>
                  <a:pt x="2697297" y="2599402"/>
                </a:lnTo>
                <a:lnTo>
                  <a:pt x="2712960" y="2619692"/>
                </a:lnTo>
                <a:lnTo>
                  <a:pt x="2728979" y="2639272"/>
                </a:lnTo>
                <a:lnTo>
                  <a:pt x="2745711" y="2659207"/>
                </a:lnTo>
                <a:lnTo>
                  <a:pt x="2762442" y="2678430"/>
                </a:lnTo>
                <a:lnTo>
                  <a:pt x="2779529" y="2698009"/>
                </a:lnTo>
                <a:lnTo>
                  <a:pt x="2796617" y="2717588"/>
                </a:lnTo>
                <a:lnTo>
                  <a:pt x="2814416" y="2736456"/>
                </a:lnTo>
                <a:lnTo>
                  <a:pt x="2832215" y="2755323"/>
                </a:lnTo>
                <a:lnTo>
                  <a:pt x="2850014" y="2773834"/>
                </a:lnTo>
                <a:lnTo>
                  <a:pt x="2869237" y="2793057"/>
                </a:lnTo>
                <a:lnTo>
                  <a:pt x="2888817" y="2811924"/>
                </a:lnTo>
                <a:lnTo>
                  <a:pt x="2908040" y="2830791"/>
                </a:lnTo>
                <a:lnTo>
                  <a:pt x="2927975" y="2849303"/>
                </a:lnTo>
                <a:lnTo>
                  <a:pt x="2947910" y="2867458"/>
                </a:lnTo>
                <a:lnTo>
                  <a:pt x="2968557" y="2885613"/>
                </a:lnTo>
                <a:lnTo>
                  <a:pt x="2988848" y="2903768"/>
                </a:lnTo>
                <a:lnTo>
                  <a:pt x="3010207" y="2921568"/>
                </a:lnTo>
                <a:lnTo>
                  <a:pt x="3031211" y="2939011"/>
                </a:lnTo>
                <a:lnTo>
                  <a:pt x="3052926" y="2956454"/>
                </a:lnTo>
                <a:lnTo>
                  <a:pt x="3074285" y="2973897"/>
                </a:lnTo>
                <a:lnTo>
                  <a:pt x="3096356" y="2990985"/>
                </a:lnTo>
                <a:lnTo>
                  <a:pt x="3118783" y="3007716"/>
                </a:lnTo>
                <a:lnTo>
                  <a:pt x="3140854" y="3024803"/>
                </a:lnTo>
                <a:lnTo>
                  <a:pt x="3163637" y="3041178"/>
                </a:lnTo>
                <a:lnTo>
                  <a:pt x="3186420" y="3057910"/>
                </a:lnTo>
                <a:lnTo>
                  <a:pt x="3209559" y="3073929"/>
                </a:lnTo>
                <a:lnTo>
                  <a:pt x="3232698" y="3090304"/>
                </a:lnTo>
                <a:lnTo>
                  <a:pt x="3256193" y="3106324"/>
                </a:lnTo>
                <a:lnTo>
                  <a:pt x="3279688" y="3121987"/>
                </a:lnTo>
                <a:lnTo>
                  <a:pt x="3303539" y="3138006"/>
                </a:lnTo>
                <a:lnTo>
                  <a:pt x="3327746" y="3153670"/>
                </a:lnTo>
                <a:lnTo>
                  <a:pt x="3351597" y="3168977"/>
                </a:lnTo>
                <a:lnTo>
                  <a:pt x="3375804" y="3183928"/>
                </a:lnTo>
                <a:lnTo>
                  <a:pt x="3424930" y="3214187"/>
                </a:lnTo>
                <a:lnTo>
                  <a:pt x="3474768" y="3244090"/>
                </a:lnTo>
                <a:lnTo>
                  <a:pt x="3524961" y="3273637"/>
                </a:lnTo>
                <a:lnTo>
                  <a:pt x="3575867" y="3302115"/>
                </a:lnTo>
                <a:lnTo>
                  <a:pt x="3628197" y="3331306"/>
                </a:lnTo>
                <a:lnTo>
                  <a:pt x="3680883" y="3360141"/>
                </a:lnTo>
                <a:lnTo>
                  <a:pt x="3733925" y="3388264"/>
                </a:lnTo>
                <a:lnTo>
                  <a:pt x="3787678" y="3416030"/>
                </a:lnTo>
                <a:lnTo>
                  <a:pt x="3841432" y="3443441"/>
                </a:lnTo>
                <a:lnTo>
                  <a:pt x="3895542" y="3470496"/>
                </a:lnTo>
                <a:lnTo>
                  <a:pt x="3949651" y="3497195"/>
                </a:lnTo>
                <a:lnTo>
                  <a:pt x="4004829" y="3523538"/>
                </a:lnTo>
                <a:lnTo>
                  <a:pt x="4059295" y="3549525"/>
                </a:lnTo>
                <a:lnTo>
                  <a:pt x="4114472" y="3575512"/>
                </a:lnTo>
                <a:lnTo>
                  <a:pt x="4169650" y="3601143"/>
                </a:lnTo>
                <a:lnTo>
                  <a:pt x="4224828" y="3626773"/>
                </a:lnTo>
                <a:lnTo>
                  <a:pt x="4280005" y="3651692"/>
                </a:lnTo>
                <a:lnTo>
                  <a:pt x="4335539" y="3676967"/>
                </a:lnTo>
                <a:lnTo>
                  <a:pt x="4391429" y="3701886"/>
                </a:lnTo>
                <a:lnTo>
                  <a:pt x="4446962" y="3726805"/>
                </a:lnTo>
                <a:lnTo>
                  <a:pt x="4484697" y="3744604"/>
                </a:lnTo>
                <a:lnTo>
                  <a:pt x="4521719" y="3762760"/>
                </a:lnTo>
                <a:lnTo>
                  <a:pt x="4557673" y="3781627"/>
                </a:lnTo>
                <a:lnTo>
                  <a:pt x="4592560" y="3801206"/>
                </a:lnTo>
                <a:lnTo>
                  <a:pt x="4626735" y="3821497"/>
                </a:lnTo>
                <a:lnTo>
                  <a:pt x="4659841" y="3842144"/>
                </a:lnTo>
                <a:lnTo>
                  <a:pt x="4691880" y="3863859"/>
                </a:lnTo>
                <a:lnTo>
                  <a:pt x="4722850" y="3885930"/>
                </a:lnTo>
                <a:lnTo>
                  <a:pt x="4752397" y="3908357"/>
                </a:lnTo>
                <a:lnTo>
                  <a:pt x="4781588" y="3931852"/>
                </a:lnTo>
                <a:lnTo>
                  <a:pt x="4809355" y="3955347"/>
                </a:lnTo>
                <a:lnTo>
                  <a:pt x="4836054" y="3979554"/>
                </a:lnTo>
                <a:lnTo>
                  <a:pt x="4862040" y="4004473"/>
                </a:lnTo>
                <a:lnTo>
                  <a:pt x="4886603" y="4029748"/>
                </a:lnTo>
                <a:lnTo>
                  <a:pt x="4910098" y="4055379"/>
                </a:lnTo>
                <a:lnTo>
                  <a:pt x="4932881" y="4081722"/>
                </a:lnTo>
                <a:lnTo>
                  <a:pt x="4954241" y="4108421"/>
                </a:lnTo>
                <a:lnTo>
                  <a:pt x="4974532" y="4135476"/>
                </a:lnTo>
                <a:lnTo>
                  <a:pt x="4993755" y="4163243"/>
                </a:lnTo>
                <a:lnTo>
                  <a:pt x="5011910" y="4191009"/>
                </a:lnTo>
                <a:lnTo>
                  <a:pt x="5028997" y="4219488"/>
                </a:lnTo>
                <a:lnTo>
                  <a:pt x="5045017" y="4248323"/>
                </a:lnTo>
                <a:lnTo>
                  <a:pt x="5059612" y="4277514"/>
                </a:lnTo>
                <a:lnTo>
                  <a:pt x="5073495" y="4307061"/>
                </a:lnTo>
                <a:lnTo>
                  <a:pt x="5085955" y="4336963"/>
                </a:lnTo>
                <a:lnTo>
                  <a:pt x="5097346" y="4367222"/>
                </a:lnTo>
                <a:lnTo>
                  <a:pt x="5107670" y="4397481"/>
                </a:lnTo>
                <a:lnTo>
                  <a:pt x="5116570" y="4428095"/>
                </a:lnTo>
                <a:lnTo>
                  <a:pt x="5124757" y="4459422"/>
                </a:lnTo>
                <a:lnTo>
                  <a:pt x="5131521" y="4490749"/>
                </a:lnTo>
                <a:lnTo>
                  <a:pt x="5136861" y="4522431"/>
                </a:lnTo>
                <a:lnTo>
                  <a:pt x="5141844" y="4553758"/>
                </a:lnTo>
                <a:lnTo>
                  <a:pt x="5143624" y="4569777"/>
                </a:lnTo>
                <a:lnTo>
                  <a:pt x="5145048" y="4586153"/>
                </a:lnTo>
                <a:lnTo>
                  <a:pt x="5146116" y="4602172"/>
                </a:lnTo>
                <a:lnTo>
                  <a:pt x="5146828" y="4618547"/>
                </a:lnTo>
                <a:lnTo>
                  <a:pt x="5147184" y="4634567"/>
                </a:lnTo>
                <a:lnTo>
                  <a:pt x="5147540" y="4650942"/>
                </a:lnTo>
                <a:lnTo>
                  <a:pt x="5147540" y="4666961"/>
                </a:lnTo>
                <a:lnTo>
                  <a:pt x="5146828" y="4683337"/>
                </a:lnTo>
                <a:lnTo>
                  <a:pt x="5146116" y="4699712"/>
                </a:lnTo>
                <a:lnTo>
                  <a:pt x="5145404" y="4716087"/>
                </a:lnTo>
                <a:lnTo>
                  <a:pt x="5143980" y="4732106"/>
                </a:lnTo>
                <a:lnTo>
                  <a:pt x="5142200" y="4748482"/>
                </a:lnTo>
                <a:lnTo>
                  <a:pt x="5140421" y="4764501"/>
                </a:lnTo>
                <a:lnTo>
                  <a:pt x="5137929" y="4780876"/>
                </a:lnTo>
                <a:lnTo>
                  <a:pt x="5135437" y="4797252"/>
                </a:lnTo>
                <a:lnTo>
                  <a:pt x="5132589" y="4813271"/>
                </a:lnTo>
                <a:lnTo>
                  <a:pt x="5129385" y="4829646"/>
                </a:lnTo>
                <a:lnTo>
                  <a:pt x="5126181" y="4846022"/>
                </a:lnTo>
                <a:lnTo>
                  <a:pt x="5122265" y="4862041"/>
                </a:lnTo>
                <a:lnTo>
                  <a:pt x="5117994" y="4878416"/>
                </a:lnTo>
                <a:lnTo>
                  <a:pt x="5113722" y="4894791"/>
                </a:lnTo>
                <a:lnTo>
                  <a:pt x="5109094" y="4910811"/>
                </a:lnTo>
                <a:lnTo>
                  <a:pt x="5104466" y="4926830"/>
                </a:lnTo>
                <a:lnTo>
                  <a:pt x="5098770" y="4943205"/>
                </a:lnTo>
                <a:lnTo>
                  <a:pt x="5093431" y="4959225"/>
                </a:lnTo>
                <a:lnTo>
                  <a:pt x="5087735" y="4975244"/>
                </a:lnTo>
                <a:lnTo>
                  <a:pt x="5081683" y="4991263"/>
                </a:lnTo>
                <a:lnTo>
                  <a:pt x="5075275" y="5006927"/>
                </a:lnTo>
                <a:lnTo>
                  <a:pt x="5068512" y="5022946"/>
                </a:lnTo>
                <a:lnTo>
                  <a:pt x="5061748" y="5038609"/>
                </a:lnTo>
                <a:lnTo>
                  <a:pt x="5054628" y="5054629"/>
                </a:lnTo>
                <a:lnTo>
                  <a:pt x="5046797" y="5070292"/>
                </a:lnTo>
                <a:lnTo>
                  <a:pt x="5039321" y="5085955"/>
                </a:lnTo>
                <a:lnTo>
                  <a:pt x="5031133" y="5101619"/>
                </a:lnTo>
                <a:lnTo>
                  <a:pt x="5022946" y="5117282"/>
                </a:lnTo>
                <a:lnTo>
                  <a:pt x="5014046" y="5132589"/>
                </a:lnTo>
                <a:lnTo>
                  <a:pt x="5005146" y="5147897"/>
                </a:lnTo>
                <a:lnTo>
                  <a:pt x="4995891" y="5162848"/>
                </a:lnTo>
                <a:lnTo>
                  <a:pt x="4986279" y="5177799"/>
                </a:lnTo>
                <a:lnTo>
                  <a:pt x="4976312" y="5193107"/>
                </a:lnTo>
                <a:lnTo>
                  <a:pt x="4966344" y="5208058"/>
                </a:lnTo>
                <a:lnTo>
                  <a:pt x="4955664" y="5223009"/>
                </a:lnTo>
                <a:lnTo>
                  <a:pt x="4944629" y="5237605"/>
                </a:lnTo>
                <a:lnTo>
                  <a:pt x="4933593" y="5252556"/>
                </a:lnTo>
                <a:lnTo>
                  <a:pt x="4922202" y="5266796"/>
                </a:lnTo>
                <a:lnTo>
                  <a:pt x="4910098" y="5281035"/>
                </a:lnTo>
                <a:lnTo>
                  <a:pt x="4898351" y="5295630"/>
                </a:lnTo>
                <a:lnTo>
                  <a:pt x="4885891" y="5309870"/>
                </a:lnTo>
                <a:lnTo>
                  <a:pt x="4873076" y="5324109"/>
                </a:lnTo>
                <a:lnTo>
                  <a:pt x="4860261" y="5338349"/>
                </a:lnTo>
                <a:lnTo>
                  <a:pt x="4846733" y="5351876"/>
                </a:lnTo>
                <a:lnTo>
                  <a:pt x="4833206" y="5365759"/>
                </a:lnTo>
                <a:lnTo>
                  <a:pt x="4819322" y="5379643"/>
                </a:lnTo>
                <a:lnTo>
                  <a:pt x="4805083" y="5393170"/>
                </a:lnTo>
                <a:lnTo>
                  <a:pt x="4790843" y="5406342"/>
                </a:lnTo>
                <a:lnTo>
                  <a:pt x="4775892" y="5419869"/>
                </a:lnTo>
                <a:lnTo>
                  <a:pt x="4760941" y="5433041"/>
                </a:lnTo>
                <a:lnTo>
                  <a:pt x="4745277" y="5446212"/>
                </a:lnTo>
                <a:lnTo>
                  <a:pt x="4729614" y="5459383"/>
                </a:lnTo>
                <a:lnTo>
                  <a:pt x="4713595" y="5471843"/>
                </a:lnTo>
                <a:lnTo>
                  <a:pt x="4697219" y="5484658"/>
                </a:lnTo>
                <a:lnTo>
                  <a:pt x="4680844" y="5497474"/>
                </a:lnTo>
                <a:lnTo>
                  <a:pt x="4664113" y="5509577"/>
                </a:lnTo>
                <a:lnTo>
                  <a:pt x="4646670" y="5522037"/>
                </a:lnTo>
                <a:lnTo>
                  <a:pt x="4628870" y="5533784"/>
                </a:lnTo>
                <a:lnTo>
                  <a:pt x="4610715" y="5545176"/>
                </a:lnTo>
                <a:lnTo>
                  <a:pt x="4592204" y="5556211"/>
                </a:lnTo>
                <a:lnTo>
                  <a:pt x="4573693" y="5567603"/>
                </a:lnTo>
                <a:lnTo>
                  <a:pt x="4554826" y="5578282"/>
                </a:lnTo>
                <a:lnTo>
                  <a:pt x="4535958" y="5588962"/>
                </a:lnTo>
                <a:lnTo>
                  <a:pt x="4517091" y="5599285"/>
                </a:lnTo>
                <a:lnTo>
                  <a:pt x="4497868" y="5609253"/>
                </a:lnTo>
                <a:lnTo>
                  <a:pt x="4478289" y="5619577"/>
                </a:lnTo>
                <a:lnTo>
                  <a:pt x="4458710" y="5629188"/>
                </a:lnTo>
                <a:lnTo>
                  <a:pt x="4438419" y="5638800"/>
                </a:lnTo>
                <a:lnTo>
                  <a:pt x="4418483" y="5647699"/>
                </a:lnTo>
                <a:lnTo>
                  <a:pt x="4398548" y="5656955"/>
                </a:lnTo>
                <a:lnTo>
                  <a:pt x="4377901" y="5665499"/>
                </a:lnTo>
                <a:lnTo>
                  <a:pt x="4357610" y="5674398"/>
                </a:lnTo>
                <a:lnTo>
                  <a:pt x="4336963" y="5682586"/>
                </a:lnTo>
                <a:lnTo>
                  <a:pt x="4315604" y="5690774"/>
                </a:lnTo>
                <a:lnTo>
                  <a:pt x="4294957" y="5698605"/>
                </a:lnTo>
                <a:lnTo>
                  <a:pt x="4273598" y="5706081"/>
                </a:lnTo>
                <a:lnTo>
                  <a:pt x="4252239" y="5713557"/>
                </a:lnTo>
                <a:lnTo>
                  <a:pt x="4230523" y="5720676"/>
                </a:lnTo>
                <a:lnTo>
                  <a:pt x="4208808" y="5727440"/>
                </a:lnTo>
                <a:lnTo>
                  <a:pt x="4187093" y="5733848"/>
                </a:lnTo>
                <a:lnTo>
                  <a:pt x="4165378" y="5740255"/>
                </a:lnTo>
                <a:lnTo>
                  <a:pt x="4142595" y="5746307"/>
                </a:lnTo>
                <a:lnTo>
                  <a:pt x="4120524" y="5752003"/>
                </a:lnTo>
                <a:lnTo>
                  <a:pt x="4098097" y="5757699"/>
                </a:lnTo>
                <a:lnTo>
                  <a:pt x="4075670" y="5763038"/>
                </a:lnTo>
                <a:lnTo>
                  <a:pt x="4052531" y="5767666"/>
                </a:lnTo>
                <a:lnTo>
                  <a:pt x="4029748" y="5772650"/>
                </a:lnTo>
                <a:lnTo>
                  <a:pt x="4006609" y="5776922"/>
                </a:lnTo>
                <a:lnTo>
                  <a:pt x="3983470" y="5781194"/>
                </a:lnTo>
                <a:lnTo>
                  <a:pt x="3959975" y="5785110"/>
                </a:lnTo>
                <a:lnTo>
                  <a:pt x="3936124" y="5788669"/>
                </a:lnTo>
                <a:lnTo>
                  <a:pt x="3911917" y="5792229"/>
                </a:lnTo>
                <a:lnTo>
                  <a:pt x="3888066" y="5795433"/>
                </a:lnTo>
                <a:lnTo>
                  <a:pt x="3863859" y="5798281"/>
                </a:lnTo>
                <a:lnTo>
                  <a:pt x="3839652" y="5800773"/>
                </a:lnTo>
                <a:lnTo>
                  <a:pt x="3815445" y="5803265"/>
                </a:lnTo>
                <a:lnTo>
                  <a:pt x="3790526" y="5805401"/>
                </a:lnTo>
                <a:lnTo>
                  <a:pt x="3766319" y="5807893"/>
                </a:lnTo>
                <a:lnTo>
                  <a:pt x="3741400" y="5809672"/>
                </a:lnTo>
                <a:lnTo>
                  <a:pt x="3716481" y="5811096"/>
                </a:lnTo>
                <a:lnTo>
                  <a:pt x="3691918" y="5812164"/>
                </a:lnTo>
                <a:lnTo>
                  <a:pt x="3666643" y="5813232"/>
                </a:lnTo>
                <a:lnTo>
                  <a:pt x="3641724" y="5813944"/>
                </a:lnTo>
                <a:lnTo>
                  <a:pt x="3616450" y="5814656"/>
                </a:lnTo>
                <a:lnTo>
                  <a:pt x="3591175" y="5815012"/>
                </a:lnTo>
                <a:lnTo>
                  <a:pt x="3565900" y="5815012"/>
                </a:lnTo>
                <a:lnTo>
                  <a:pt x="3540625" y="5815012"/>
                </a:lnTo>
                <a:lnTo>
                  <a:pt x="3514994" y="5814656"/>
                </a:lnTo>
                <a:lnTo>
                  <a:pt x="3489719" y="5813944"/>
                </a:lnTo>
                <a:lnTo>
                  <a:pt x="3464088" y="5813232"/>
                </a:lnTo>
                <a:lnTo>
                  <a:pt x="3438457" y="5812164"/>
                </a:lnTo>
                <a:lnTo>
                  <a:pt x="3413182" y="5810740"/>
                </a:lnTo>
                <a:lnTo>
                  <a:pt x="3387195" y="5809316"/>
                </a:lnTo>
                <a:lnTo>
                  <a:pt x="3361564" y="5807537"/>
                </a:lnTo>
                <a:lnTo>
                  <a:pt x="3335578" y="5805401"/>
                </a:lnTo>
                <a:lnTo>
                  <a:pt x="3309947" y="5803265"/>
                </a:lnTo>
                <a:lnTo>
                  <a:pt x="3283960" y="5800773"/>
                </a:lnTo>
                <a:lnTo>
                  <a:pt x="3258329" y="5798281"/>
                </a:lnTo>
                <a:lnTo>
                  <a:pt x="3232342" y="5795433"/>
                </a:lnTo>
                <a:lnTo>
                  <a:pt x="3206711" y="5792229"/>
                </a:lnTo>
                <a:lnTo>
                  <a:pt x="3180724" y="5788669"/>
                </a:lnTo>
                <a:lnTo>
                  <a:pt x="3128038" y="5781550"/>
                </a:lnTo>
                <a:lnTo>
                  <a:pt x="3075353" y="5773718"/>
                </a:lnTo>
                <a:lnTo>
                  <a:pt x="3022667" y="5764818"/>
                </a:lnTo>
                <a:lnTo>
                  <a:pt x="2969981" y="5755919"/>
                </a:lnTo>
                <a:lnTo>
                  <a:pt x="2917651" y="5745951"/>
                </a:lnTo>
                <a:lnTo>
                  <a:pt x="2865678" y="5735272"/>
                </a:lnTo>
                <a:lnTo>
                  <a:pt x="2813704" y="5724592"/>
                </a:lnTo>
                <a:lnTo>
                  <a:pt x="2761730" y="5712845"/>
                </a:lnTo>
                <a:lnTo>
                  <a:pt x="2710468" y="5700385"/>
                </a:lnTo>
                <a:lnTo>
                  <a:pt x="2659562" y="5687926"/>
                </a:lnTo>
                <a:lnTo>
                  <a:pt x="2609013" y="5674398"/>
                </a:lnTo>
                <a:lnTo>
                  <a:pt x="2558819" y="5660515"/>
                </a:lnTo>
                <a:lnTo>
                  <a:pt x="2508625" y="5645919"/>
                </a:lnTo>
                <a:lnTo>
                  <a:pt x="2459143" y="5630612"/>
                </a:lnTo>
                <a:lnTo>
                  <a:pt x="2410373" y="5614949"/>
                </a:lnTo>
                <a:lnTo>
                  <a:pt x="2361959" y="5599285"/>
                </a:lnTo>
                <a:lnTo>
                  <a:pt x="2314257" y="5582554"/>
                </a:lnTo>
                <a:lnTo>
                  <a:pt x="2266911" y="5565111"/>
                </a:lnTo>
                <a:lnTo>
                  <a:pt x="2220277" y="5547312"/>
                </a:lnTo>
                <a:lnTo>
                  <a:pt x="2174355" y="5529156"/>
                </a:lnTo>
                <a:lnTo>
                  <a:pt x="2129145" y="5509933"/>
                </a:lnTo>
                <a:lnTo>
                  <a:pt x="2084291" y="5490710"/>
                </a:lnTo>
                <a:lnTo>
                  <a:pt x="2040505" y="5470775"/>
                </a:lnTo>
                <a:lnTo>
                  <a:pt x="1997431" y="5450484"/>
                </a:lnTo>
                <a:lnTo>
                  <a:pt x="1955425" y="5429837"/>
                </a:lnTo>
                <a:lnTo>
                  <a:pt x="1914130" y="5408834"/>
                </a:lnTo>
                <a:lnTo>
                  <a:pt x="1873192" y="5386763"/>
                </a:lnTo>
                <a:lnTo>
                  <a:pt x="1833678" y="5364335"/>
                </a:lnTo>
                <a:lnTo>
                  <a:pt x="1795231" y="5341908"/>
                </a:lnTo>
                <a:lnTo>
                  <a:pt x="1757853" y="5318413"/>
                </a:lnTo>
                <a:lnTo>
                  <a:pt x="1721187" y="5294918"/>
                </a:lnTo>
                <a:lnTo>
                  <a:pt x="1685588" y="5271067"/>
                </a:lnTo>
                <a:lnTo>
                  <a:pt x="1660669" y="5253980"/>
                </a:lnTo>
                <a:lnTo>
                  <a:pt x="1636462" y="5236537"/>
                </a:lnTo>
                <a:lnTo>
                  <a:pt x="1611899" y="5219094"/>
                </a:lnTo>
                <a:lnTo>
                  <a:pt x="1587692" y="5201650"/>
                </a:lnTo>
                <a:lnTo>
                  <a:pt x="1563841" y="5183851"/>
                </a:lnTo>
                <a:lnTo>
                  <a:pt x="1539634" y="5166052"/>
                </a:lnTo>
                <a:lnTo>
                  <a:pt x="1515783" y="5148253"/>
                </a:lnTo>
                <a:lnTo>
                  <a:pt x="1492289" y="5130097"/>
                </a:lnTo>
                <a:lnTo>
                  <a:pt x="1468793" y="5111586"/>
                </a:lnTo>
                <a:lnTo>
                  <a:pt x="1445298" y="5093075"/>
                </a:lnTo>
                <a:lnTo>
                  <a:pt x="1421803" y="5074564"/>
                </a:lnTo>
                <a:lnTo>
                  <a:pt x="1399020" y="5056053"/>
                </a:lnTo>
                <a:lnTo>
                  <a:pt x="1376237" y="5037185"/>
                </a:lnTo>
                <a:lnTo>
                  <a:pt x="1353454" y="5018318"/>
                </a:lnTo>
                <a:lnTo>
                  <a:pt x="1330671" y="4999451"/>
                </a:lnTo>
                <a:lnTo>
                  <a:pt x="1308244" y="4980228"/>
                </a:lnTo>
                <a:lnTo>
                  <a:pt x="1286173" y="4961005"/>
                </a:lnTo>
                <a:lnTo>
                  <a:pt x="1263746" y="4941781"/>
                </a:lnTo>
                <a:lnTo>
                  <a:pt x="1241675" y="4922202"/>
                </a:lnTo>
                <a:lnTo>
                  <a:pt x="1219960" y="4902267"/>
                </a:lnTo>
                <a:lnTo>
                  <a:pt x="1198245" y="4882332"/>
                </a:lnTo>
                <a:lnTo>
                  <a:pt x="1176530" y="4862753"/>
                </a:lnTo>
                <a:lnTo>
                  <a:pt x="1155171" y="4842818"/>
                </a:lnTo>
                <a:lnTo>
                  <a:pt x="1133812" y="4822527"/>
                </a:lnTo>
                <a:lnTo>
                  <a:pt x="1112809" y="4802235"/>
                </a:lnTo>
                <a:lnTo>
                  <a:pt x="1092162" y="4781588"/>
                </a:lnTo>
                <a:lnTo>
                  <a:pt x="1071158" y="4761297"/>
                </a:lnTo>
                <a:lnTo>
                  <a:pt x="1050511" y="4740650"/>
                </a:lnTo>
                <a:lnTo>
                  <a:pt x="1030220" y="4720003"/>
                </a:lnTo>
                <a:lnTo>
                  <a:pt x="1009929" y="4699000"/>
                </a:lnTo>
                <a:lnTo>
                  <a:pt x="989994" y="4678353"/>
                </a:lnTo>
                <a:lnTo>
                  <a:pt x="970059" y="4656638"/>
                </a:lnTo>
                <a:lnTo>
                  <a:pt x="950124" y="4635991"/>
                </a:lnTo>
                <a:lnTo>
                  <a:pt x="930900" y="4614987"/>
                </a:lnTo>
                <a:lnTo>
                  <a:pt x="912033" y="4593984"/>
                </a:lnTo>
                <a:lnTo>
                  <a:pt x="893166" y="4572269"/>
                </a:lnTo>
                <a:lnTo>
                  <a:pt x="874299" y="4550910"/>
                </a:lnTo>
                <a:lnTo>
                  <a:pt x="855788" y="4529551"/>
                </a:lnTo>
                <a:lnTo>
                  <a:pt x="837632" y="4507836"/>
                </a:lnTo>
                <a:lnTo>
                  <a:pt x="819477" y="4485765"/>
                </a:lnTo>
                <a:lnTo>
                  <a:pt x="801678" y="4463694"/>
                </a:lnTo>
                <a:lnTo>
                  <a:pt x="783879" y="4441979"/>
                </a:lnTo>
                <a:lnTo>
                  <a:pt x="766079" y="4419552"/>
                </a:lnTo>
                <a:lnTo>
                  <a:pt x="748992" y="4397125"/>
                </a:lnTo>
                <a:lnTo>
                  <a:pt x="731549" y="4374698"/>
                </a:lnTo>
                <a:lnTo>
                  <a:pt x="714818" y="4352271"/>
                </a:lnTo>
                <a:lnTo>
                  <a:pt x="697730" y="4329132"/>
                </a:lnTo>
                <a:lnTo>
                  <a:pt x="681355" y="4306349"/>
                </a:lnTo>
                <a:lnTo>
                  <a:pt x="664980" y="4283566"/>
                </a:lnTo>
                <a:lnTo>
                  <a:pt x="648604" y="4260071"/>
                </a:lnTo>
                <a:lnTo>
                  <a:pt x="632585" y="4236932"/>
                </a:lnTo>
                <a:lnTo>
                  <a:pt x="616922" y="4213793"/>
                </a:lnTo>
                <a:lnTo>
                  <a:pt x="601258" y="4189941"/>
                </a:lnTo>
                <a:lnTo>
                  <a:pt x="586307" y="4166446"/>
                </a:lnTo>
                <a:lnTo>
                  <a:pt x="571356" y="4142951"/>
                </a:lnTo>
                <a:lnTo>
                  <a:pt x="556404" y="4118744"/>
                </a:lnTo>
                <a:lnTo>
                  <a:pt x="541453" y="4094893"/>
                </a:lnTo>
                <a:lnTo>
                  <a:pt x="527214" y="4071043"/>
                </a:lnTo>
                <a:lnTo>
                  <a:pt x="512974" y="4046480"/>
                </a:lnTo>
                <a:lnTo>
                  <a:pt x="499091" y="4022629"/>
                </a:lnTo>
                <a:lnTo>
                  <a:pt x="485563" y="3998066"/>
                </a:lnTo>
                <a:lnTo>
                  <a:pt x="471680" y="3973503"/>
                </a:lnTo>
                <a:lnTo>
                  <a:pt x="458508" y="3948584"/>
                </a:lnTo>
                <a:lnTo>
                  <a:pt x="445693" y="3924021"/>
                </a:lnTo>
                <a:lnTo>
                  <a:pt x="432878" y="3899814"/>
                </a:lnTo>
                <a:lnTo>
                  <a:pt x="420062" y="3874539"/>
                </a:lnTo>
                <a:lnTo>
                  <a:pt x="407603" y="3849976"/>
                </a:lnTo>
                <a:lnTo>
                  <a:pt x="395499" y="3824701"/>
                </a:lnTo>
                <a:lnTo>
                  <a:pt x="383396" y="3799782"/>
                </a:lnTo>
                <a:lnTo>
                  <a:pt x="371292" y="3774507"/>
                </a:lnTo>
                <a:lnTo>
                  <a:pt x="359901" y="3749232"/>
                </a:lnTo>
                <a:lnTo>
                  <a:pt x="348153" y="3724313"/>
                </a:lnTo>
                <a:lnTo>
                  <a:pt x="336762" y="3698682"/>
                </a:lnTo>
                <a:lnTo>
                  <a:pt x="326082" y="3673051"/>
                </a:lnTo>
                <a:lnTo>
                  <a:pt x="314691" y="3647421"/>
                </a:lnTo>
                <a:lnTo>
                  <a:pt x="304011" y="3621790"/>
                </a:lnTo>
                <a:lnTo>
                  <a:pt x="293332" y="3595803"/>
                </a:lnTo>
                <a:lnTo>
                  <a:pt x="283008" y="3570172"/>
                </a:lnTo>
                <a:lnTo>
                  <a:pt x="273041" y="3544185"/>
                </a:lnTo>
                <a:lnTo>
                  <a:pt x="262717" y="3518198"/>
                </a:lnTo>
                <a:lnTo>
                  <a:pt x="252749" y="3491855"/>
                </a:lnTo>
                <a:lnTo>
                  <a:pt x="243138" y="3465868"/>
                </a:lnTo>
                <a:lnTo>
                  <a:pt x="233526" y="3439525"/>
                </a:lnTo>
                <a:lnTo>
                  <a:pt x="224627" y="3413183"/>
                </a:lnTo>
                <a:lnTo>
                  <a:pt x="215371" y="3386484"/>
                </a:lnTo>
                <a:lnTo>
                  <a:pt x="206827" y="3360141"/>
                </a:lnTo>
                <a:lnTo>
                  <a:pt x="197928" y="3333442"/>
                </a:lnTo>
                <a:lnTo>
                  <a:pt x="189740" y="3307099"/>
                </a:lnTo>
                <a:lnTo>
                  <a:pt x="181196" y="3280044"/>
                </a:lnTo>
                <a:lnTo>
                  <a:pt x="173365" y="3252989"/>
                </a:lnTo>
                <a:lnTo>
                  <a:pt x="165533" y="3226291"/>
                </a:lnTo>
                <a:lnTo>
                  <a:pt x="158057" y="3199236"/>
                </a:lnTo>
                <a:lnTo>
                  <a:pt x="150582" y="3172537"/>
                </a:lnTo>
                <a:lnTo>
                  <a:pt x="143462" y="3145126"/>
                </a:lnTo>
                <a:lnTo>
                  <a:pt x="136698" y="3118071"/>
                </a:lnTo>
                <a:lnTo>
                  <a:pt x="129579" y="3090660"/>
                </a:lnTo>
                <a:lnTo>
                  <a:pt x="116763" y="3035839"/>
                </a:lnTo>
                <a:lnTo>
                  <a:pt x="104304" y="2980661"/>
                </a:lnTo>
                <a:lnTo>
                  <a:pt x="92556" y="2925483"/>
                </a:lnTo>
                <a:lnTo>
                  <a:pt x="81521" y="2869594"/>
                </a:lnTo>
                <a:lnTo>
                  <a:pt x="71197" y="2814060"/>
                </a:lnTo>
                <a:lnTo>
                  <a:pt x="61586" y="2758170"/>
                </a:lnTo>
                <a:lnTo>
                  <a:pt x="52330" y="2702281"/>
                </a:lnTo>
                <a:lnTo>
                  <a:pt x="44142" y="2645679"/>
                </a:lnTo>
                <a:lnTo>
                  <a:pt x="35955" y="2589434"/>
                </a:lnTo>
                <a:lnTo>
                  <a:pt x="29191" y="2532832"/>
                </a:lnTo>
                <a:lnTo>
                  <a:pt x="25631" y="2504354"/>
                </a:lnTo>
                <a:lnTo>
                  <a:pt x="22427" y="2476231"/>
                </a:lnTo>
                <a:lnTo>
                  <a:pt x="19579" y="2447396"/>
                </a:lnTo>
                <a:lnTo>
                  <a:pt x="17087" y="2418917"/>
                </a:lnTo>
                <a:lnTo>
                  <a:pt x="14595" y="2390438"/>
                </a:lnTo>
                <a:lnTo>
                  <a:pt x="12104" y="2361959"/>
                </a:lnTo>
                <a:lnTo>
                  <a:pt x="9968" y="2333125"/>
                </a:lnTo>
                <a:lnTo>
                  <a:pt x="7832" y="2304646"/>
                </a:lnTo>
                <a:lnTo>
                  <a:pt x="6052" y="2275811"/>
                </a:lnTo>
                <a:lnTo>
                  <a:pt x="4628" y="2246977"/>
                </a:lnTo>
                <a:lnTo>
                  <a:pt x="3204" y="2218142"/>
                </a:lnTo>
                <a:lnTo>
                  <a:pt x="1780" y="2189307"/>
                </a:lnTo>
                <a:lnTo>
                  <a:pt x="712" y="2148724"/>
                </a:lnTo>
                <a:lnTo>
                  <a:pt x="0" y="2107786"/>
                </a:lnTo>
                <a:lnTo>
                  <a:pt x="0" y="2066136"/>
                </a:lnTo>
                <a:lnTo>
                  <a:pt x="712" y="2024486"/>
                </a:lnTo>
                <a:lnTo>
                  <a:pt x="2136" y="1982124"/>
                </a:lnTo>
                <a:lnTo>
                  <a:pt x="4272" y="1939405"/>
                </a:lnTo>
                <a:lnTo>
                  <a:pt x="6764" y="1895975"/>
                </a:lnTo>
                <a:lnTo>
                  <a:pt x="10680" y="1852901"/>
                </a:lnTo>
                <a:lnTo>
                  <a:pt x="14595" y="1809115"/>
                </a:lnTo>
                <a:lnTo>
                  <a:pt x="19223" y="1765329"/>
                </a:lnTo>
                <a:lnTo>
                  <a:pt x="24207" y="1720831"/>
                </a:lnTo>
                <a:lnTo>
                  <a:pt x="30615" y="1676689"/>
                </a:lnTo>
                <a:lnTo>
                  <a:pt x="37023" y="1632191"/>
                </a:lnTo>
                <a:lnTo>
                  <a:pt x="44498" y="1587337"/>
                </a:lnTo>
                <a:lnTo>
                  <a:pt x="52330" y="1542838"/>
                </a:lnTo>
                <a:lnTo>
                  <a:pt x="60874" y="1497628"/>
                </a:lnTo>
                <a:lnTo>
                  <a:pt x="70129" y="1453130"/>
                </a:lnTo>
                <a:lnTo>
                  <a:pt x="80097" y="1408276"/>
                </a:lnTo>
                <a:lnTo>
                  <a:pt x="90776" y="1363422"/>
                </a:lnTo>
                <a:lnTo>
                  <a:pt x="101812" y="1318568"/>
                </a:lnTo>
                <a:lnTo>
                  <a:pt x="113915" y="1273714"/>
                </a:lnTo>
                <a:lnTo>
                  <a:pt x="126019" y="1229572"/>
                </a:lnTo>
                <a:lnTo>
                  <a:pt x="139190" y="1184718"/>
                </a:lnTo>
                <a:lnTo>
                  <a:pt x="153074" y="1140932"/>
                </a:lnTo>
                <a:lnTo>
                  <a:pt x="167669" y="1096789"/>
                </a:lnTo>
                <a:lnTo>
                  <a:pt x="182264" y="1053003"/>
                </a:lnTo>
                <a:lnTo>
                  <a:pt x="197928" y="1009573"/>
                </a:lnTo>
                <a:lnTo>
                  <a:pt x="214303" y="966499"/>
                </a:lnTo>
                <a:lnTo>
                  <a:pt x="231390" y="923425"/>
                </a:lnTo>
                <a:lnTo>
                  <a:pt x="248834" y="881063"/>
                </a:lnTo>
                <a:lnTo>
                  <a:pt x="266989" y="839056"/>
                </a:lnTo>
                <a:lnTo>
                  <a:pt x="285856" y="797406"/>
                </a:lnTo>
                <a:lnTo>
                  <a:pt x="295468" y="777827"/>
                </a:lnTo>
                <a:lnTo>
                  <a:pt x="304723" y="758248"/>
                </a:lnTo>
                <a:lnTo>
                  <a:pt x="314691" y="739025"/>
                </a:lnTo>
                <a:lnTo>
                  <a:pt x="324658" y="719801"/>
                </a:lnTo>
                <a:lnTo>
                  <a:pt x="334626" y="700934"/>
                </a:lnTo>
                <a:lnTo>
                  <a:pt x="344949" y="682067"/>
                </a:lnTo>
                <a:lnTo>
                  <a:pt x="355273" y="663912"/>
                </a:lnTo>
                <a:lnTo>
                  <a:pt x="366309" y="645401"/>
                </a:lnTo>
                <a:lnTo>
                  <a:pt x="377344" y="627245"/>
                </a:lnTo>
                <a:lnTo>
                  <a:pt x="388024" y="609446"/>
                </a:lnTo>
                <a:lnTo>
                  <a:pt x="399415" y="591647"/>
                </a:lnTo>
                <a:lnTo>
                  <a:pt x="411163" y="574204"/>
                </a:lnTo>
                <a:lnTo>
                  <a:pt x="422554" y="557116"/>
                </a:lnTo>
                <a:lnTo>
                  <a:pt x="434302" y="540029"/>
                </a:lnTo>
                <a:lnTo>
                  <a:pt x="446405" y="523298"/>
                </a:lnTo>
                <a:lnTo>
                  <a:pt x="458508" y="506567"/>
                </a:lnTo>
                <a:lnTo>
                  <a:pt x="470612" y="490191"/>
                </a:lnTo>
                <a:lnTo>
                  <a:pt x="483427" y="473816"/>
                </a:lnTo>
                <a:lnTo>
                  <a:pt x="495531" y="457797"/>
                </a:lnTo>
                <a:lnTo>
                  <a:pt x="508346" y="442133"/>
                </a:lnTo>
                <a:lnTo>
                  <a:pt x="521162" y="426826"/>
                </a:lnTo>
                <a:lnTo>
                  <a:pt x="534333" y="411519"/>
                </a:lnTo>
                <a:lnTo>
                  <a:pt x="547149" y="396567"/>
                </a:lnTo>
                <a:lnTo>
                  <a:pt x="560320" y="381616"/>
                </a:lnTo>
                <a:lnTo>
                  <a:pt x="573848" y="367020"/>
                </a:lnTo>
                <a:lnTo>
                  <a:pt x="587019" y="352781"/>
                </a:lnTo>
                <a:lnTo>
                  <a:pt x="600546" y="338898"/>
                </a:lnTo>
                <a:lnTo>
                  <a:pt x="614074" y="325014"/>
                </a:lnTo>
                <a:lnTo>
                  <a:pt x="627957" y="311487"/>
                </a:lnTo>
                <a:lnTo>
                  <a:pt x="641841" y="297959"/>
                </a:lnTo>
                <a:lnTo>
                  <a:pt x="655724" y="284788"/>
                </a:lnTo>
                <a:lnTo>
                  <a:pt x="669252" y="272328"/>
                </a:lnTo>
                <a:lnTo>
                  <a:pt x="683135" y="259513"/>
                </a:lnTo>
                <a:lnTo>
                  <a:pt x="697018" y="247410"/>
                </a:lnTo>
                <a:lnTo>
                  <a:pt x="711258" y="236018"/>
                </a:lnTo>
                <a:lnTo>
                  <a:pt x="725853" y="224271"/>
                </a:lnTo>
                <a:lnTo>
                  <a:pt x="739736" y="212879"/>
                </a:lnTo>
                <a:lnTo>
                  <a:pt x="754332" y="202200"/>
                </a:lnTo>
                <a:lnTo>
                  <a:pt x="768927" y="191164"/>
                </a:lnTo>
                <a:lnTo>
                  <a:pt x="783879" y="180484"/>
                </a:lnTo>
                <a:lnTo>
                  <a:pt x="798830" y="170517"/>
                </a:lnTo>
                <a:lnTo>
                  <a:pt x="813781" y="160549"/>
                </a:lnTo>
                <a:lnTo>
                  <a:pt x="828377" y="151294"/>
                </a:lnTo>
                <a:lnTo>
                  <a:pt x="843684" y="141682"/>
                </a:lnTo>
                <a:lnTo>
                  <a:pt x="858992" y="132783"/>
                </a:lnTo>
                <a:lnTo>
                  <a:pt x="874655" y="123883"/>
                </a:lnTo>
                <a:lnTo>
                  <a:pt x="889962" y="115695"/>
                </a:lnTo>
                <a:lnTo>
                  <a:pt x="905625" y="107152"/>
                </a:lnTo>
                <a:lnTo>
                  <a:pt x="921289" y="99676"/>
                </a:lnTo>
                <a:lnTo>
                  <a:pt x="936952" y="91844"/>
                </a:lnTo>
                <a:lnTo>
                  <a:pt x="952971" y="84368"/>
                </a:lnTo>
                <a:lnTo>
                  <a:pt x="968635" y="77249"/>
                </a:lnTo>
                <a:lnTo>
                  <a:pt x="984298" y="70485"/>
                </a:lnTo>
                <a:lnTo>
                  <a:pt x="1000317" y="64077"/>
                </a:lnTo>
                <a:lnTo>
                  <a:pt x="1016693" y="57670"/>
                </a:lnTo>
                <a:lnTo>
                  <a:pt x="1032712" y="51974"/>
                </a:lnTo>
                <a:lnTo>
                  <a:pt x="1048731" y="46278"/>
                </a:lnTo>
                <a:lnTo>
                  <a:pt x="1065107" y="40938"/>
                </a:lnTo>
                <a:lnTo>
                  <a:pt x="1081482" y="35955"/>
                </a:lnTo>
                <a:lnTo>
                  <a:pt x="1097857" y="30971"/>
                </a:lnTo>
                <a:lnTo>
                  <a:pt x="1113877" y="26699"/>
                </a:lnTo>
                <a:lnTo>
                  <a:pt x="1130252" y="22071"/>
                </a:lnTo>
                <a:lnTo>
                  <a:pt x="1146983" y="18155"/>
                </a:lnTo>
                <a:lnTo>
                  <a:pt x="1163358" y="14595"/>
                </a:lnTo>
                <a:lnTo>
                  <a:pt x="1180090" y="11748"/>
                </a:lnTo>
                <a:lnTo>
                  <a:pt x="1196465" y="9612"/>
                </a:lnTo>
                <a:lnTo>
                  <a:pt x="1213196" y="7120"/>
                </a:lnTo>
                <a:lnTo>
                  <a:pt x="1229216" y="4984"/>
                </a:lnTo>
                <a:lnTo>
                  <a:pt x="1245591" y="3560"/>
                </a:lnTo>
                <a:lnTo>
                  <a:pt x="1261966" y="2492"/>
                </a:lnTo>
                <a:lnTo>
                  <a:pt x="1278342" y="1424"/>
                </a:lnTo>
                <a:lnTo>
                  <a:pt x="1294361" y="712"/>
                </a:lnTo>
                <a:lnTo>
                  <a:pt x="13107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990600" sx="102000" sy="102000" algn="ctr" rotWithShape="0">
              <a:prstClr val="black">
                <a:alpha val="7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7564EB-6F57-4637-84A4-F423317AB95F}"/>
              </a:ext>
            </a:extLst>
          </p:cNvPr>
          <p:cNvSpPr/>
          <p:nvPr/>
        </p:nvSpPr>
        <p:spPr>
          <a:xfrm rot="5400000">
            <a:off x="10685466" y="3290499"/>
            <a:ext cx="2404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200" spc="3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50" charset="0"/>
              </a:rPr>
              <a:t>Creative Slide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895F4A-AD62-4AA6-8975-8B54ED71C0B4}"/>
              </a:ext>
            </a:extLst>
          </p:cNvPr>
          <p:cNvSpPr/>
          <p:nvPr/>
        </p:nvSpPr>
        <p:spPr>
          <a:xfrm>
            <a:off x="6980699" y="3266324"/>
            <a:ext cx="4244742" cy="95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 mornings of spring which I enjoy with my whole heart. I am alone, and feel the charm of taken possession I am alone, and feel it..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7C5D8C-BFE2-456E-9C2F-406D62A729E1}"/>
              </a:ext>
            </a:extLst>
          </p:cNvPr>
          <p:cNvSpPr/>
          <p:nvPr/>
        </p:nvSpPr>
        <p:spPr>
          <a:xfrm>
            <a:off x="6980699" y="4401232"/>
            <a:ext cx="4244742" cy="51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 whole heart break.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887B79-310F-4945-9BD0-A5641C7F4EE6}"/>
              </a:ext>
            </a:extLst>
          </p:cNvPr>
          <p:cNvSpPr/>
          <p:nvPr/>
        </p:nvSpPr>
        <p:spPr>
          <a:xfrm>
            <a:off x="6975493" y="3004714"/>
            <a:ext cx="12522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Text Here</a:t>
            </a:r>
            <a:endParaRPr lang="en-US" sz="11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71BB63-0AC2-4E47-A765-717374B48AEC}"/>
              </a:ext>
            </a:extLst>
          </p:cNvPr>
          <p:cNvSpPr txBox="1"/>
          <p:nvPr/>
        </p:nvSpPr>
        <p:spPr>
          <a:xfrm>
            <a:off x="6895179" y="1133555"/>
            <a:ext cx="4013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ABOUT</a:t>
            </a:r>
            <a:endParaRPr lang="id-ID" sz="3600" dirty="0">
              <a:solidFill>
                <a:schemeClr val="tx2">
                  <a:lumMod val="50000"/>
                </a:schemeClr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  <a:p>
            <a:r>
              <a:rPr lang="en-US" sz="3600" dirty="0">
                <a:solidFill>
                  <a:schemeClr val="accent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LUNGS HERE</a:t>
            </a:r>
            <a:endParaRPr lang="id-ID" sz="3600" dirty="0">
              <a:solidFill>
                <a:schemeClr val="accent1"/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84639E-AAD9-4A02-A83E-242DC72BC210}"/>
              </a:ext>
            </a:extLst>
          </p:cNvPr>
          <p:cNvSpPr txBox="1"/>
          <p:nvPr/>
        </p:nvSpPr>
        <p:spPr>
          <a:xfrm>
            <a:off x="6934381" y="2333884"/>
            <a:ext cx="359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spc="300" dirty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Modern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7386819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C8E8C2-B128-475F-8885-A3B533172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46218F84-7264-4AC8-B12D-9E2CC06E9603}"/>
              </a:ext>
            </a:extLst>
          </p:cNvPr>
          <p:cNvSpPr/>
          <p:nvPr/>
        </p:nvSpPr>
        <p:spPr>
          <a:xfrm rot="11122003" flipH="1">
            <a:off x="5812620" y="1210438"/>
            <a:ext cx="944088" cy="1066506"/>
          </a:xfrm>
          <a:custGeom>
            <a:avLst/>
            <a:gdLst>
              <a:gd name="connsiteX0" fmla="*/ 1310736 w 5147540"/>
              <a:gd name="connsiteY0" fmla="*/ 0 h 5815012"/>
              <a:gd name="connsiteX1" fmla="*/ 1326756 w 5147540"/>
              <a:gd name="connsiteY1" fmla="*/ 0 h 5815012"/>
              <a:gd name="connsiteX2" fmla="*/ 1342419 w 5147540"/>
              <a:gd name="connsiteY2" fmla="*/ 0 h 5815012"/>
              <a:gd name="connsiteX3" fmla="*/ 1358438 w 5147540"/>
              <a:gd name="connsiteY3" fmla="*/ 356 h 5815012"/>
              <a:gd name="connsiteX4" fmla="*/ 1374101 w 5147540"/>
              <a:gd name="connsiteY4" fmla="*/ 1068 h 5815012"/>
              <a:gd name="connsiteX5" fmla="*/ 1390121 w 5147540"/>
              <a:gd name="connsiteY5" fmla="*/ 2136 h 5815012"/>
              <a:gd name="connsiteX6" fmla="*/ 1405428 w 5147540"/>
              <a:gd name="connsiteY6" fmla="*/ 3204 h 5815012"/>
              <a:gd name="connsiteX7" fmla="*/ 1420735 w 5147540"/>
              <a:gd name="connsiteY7" fmla="*/ 4628 h 5815012"/>
              <a:gd name="connsiteX8" fmla="*/ 1436043 w 5147540"/>
              <a:gd name="connsiteY8" fmla="*/ 6408 h 5815012"/>
              <a:gd name="connsiteX9" fmla="*/ 1451350 w 5147540"/>
              <a:gd name="connsiteY9" fmla="*/ 8188 h 5815012"/>
              <a:gd name="connsiteX10" fmla="*/ 1466658 w 5147540"/>
              <a:gd name="connsiteY10" fmla="*/ 10680 h 5815012"/>
              <a:gd name="connsiteX11" fmla="*/ 1481965 w 5147540"/>
              <a:gd name="connsiteY11" fmla="*/ 13172 h 5815012"/>
              <a:gd name="connsiteX12" fmla="*/ 1496916 w 5147540"/>
              <a:gd name="connsiteY12" fmla="*/ 16019 h 5815012"/>
              <a:gd name="connsiteX13" fmla="*/ 1511868 w 5147540"/>
              <a:gd name="connsiteY13" fmla="*/ 18867 h 5815012"/>
              <a:gd name="connsiteX14" fmla="*/ 1526463 w 5147540"/>
              <a:gd name="connsiteY14" fmla="*/ 22071 h 5815012"/>
              <a:gd name="connsiteX15" fmla="*/ 1541414 w 5147540"/>
              <a:gd name="connsiteY15" fmla="*/ 25275 h 5815012"/>
              <a:gd name="connsiteX16" fmla="*/ 1556010 w 5147540"/>
              <a:gd name="connsiteY16" fmla="*/ 29547 h 5815012"/>
              <a:gd name="connsiteX17" fmla="*/ 1570605 w 5147540"/>
              <a:gd name="connsiteY17" fmla="*/ 33463 h 5815012"/>
              <a:gd name="connsiteX18" fmla="*/ 1584844 w 5147540"/>
              <a:gd name="connsiteY18" fmla="*/ 37378 h 5815012"/>
              <a:gd name="connsiteX19" fmla="*/ 1599440 w 5147540"/>
              <a:gd name="connsiteY19" fmla="*/ 41650 h 5815012"/>
              <a:gd name="connsiteX20" fmla="*/ 1613323 w 5147540"/>
              <a:gd name="connsiteY20" fmla="*/ 46634 h 5815012"/>
              <a:gd name="connsiteX21" fmla="*/ 1627207 w 5147540"/>
              <a:gd name="connsiteY21" fmla="*/ 51618 h 5815012"/>
              <a:gd name="connsiteX22" fmla="*/ 1641446 w 5147540"/>
              <a:gd name="connsiteY22" fmla="*/ 56602 h 5815012"/>
              <a:gd name="connsiteX23" fmla="*/ 1655329 w 5147540"/>
              <a:gd name="connsiteY23" fmla="*/ 62298 h 5815012"/>
              <a:gd name="connsiteX24" fmla="*/ 1669213 w 5147540"/>
              <a:gd name="connsiteY24" fmla="*/ 67637 h 5815012"/>
              <a:gd name="connsiteX25" fmla="*/ 1682384 w 5147540"/>
              <a:gd name="connsiteY25" fmla="*/ 73333 h 5815012"/>
              <a:gd name="connsiteX26" fmla="*/ 1695912 w 5147540"/>
              <a:gd name="connsiteY26" fmla="*/ 79385 h 5815012"/>
              <a:gd name="connsiteX27" fmla="*/ 1709083 w 5147540"/>
              <a:gd name="connsiteY27" fmla="*/ 85793 h 5815012"/>
              <a:gd name="connsiteX28" fmla="*/ 1722255 w 5147540"/>
              <a:gd name="connsiteY28" fmla="*/ 91844 h 5815012"/>
              <a:gd name="connsiteX29" fmla="*/ 1735070 w 5147540"/>
              <a:gd name="connsiteY29" fmla="*/ 98964 h 5815012"/>
              <a:gd name="connsiteX30" fmla="*/ 1747885 w 5147540"/>
              <a:gd name="connsiteY30" fmla="*/ 105728 h 5815012"/>
              <a:gd name="connsiteX31" fmla="*/ 1760701 w 5147540"/>
              <a:gd name="connsiteY31" fmla="*/ 112491 h 5815012"/>
              <a:gd name="connsiteX32" fmla="*/ 1773160 w 5147540"/>
              <a:gd name="connsiteY32" fmla="*/ 119967 h 5815012"/>
              <a:gd name="connsiteX33" fmla="*/ 1785264 w 5147540"/>
              <a:gd name="connsiteY33" fmla="*/ 127443 h 5815012"/>
              <a:gd name="connsiteX34" fmla="*/ 1797723 w 5147540"/>
              <a:gd name="connsiteY34" fmla="*/ 135274 h 5815012"/>
              <a:gd name="connsiteX35" fmla="*/ 1809827 w 5147540"/>
              <a:gd name="connsiteY35" fmla="*/ 142750 h 5815012"/>
              <a:gd name="connsiteX36" fmla="*/ 1821218 w 5147540"/>
              <a:gd name="connsiteY36" fmla="*/ 151294 h 5815012"/>
              <a:gd name="connsiteX37" fmla="*/ 1833322 w 5147540"/>
              <a:gd name="connsiteY37" fmla="*/ 159125 h 5815012"/>
              <a:gd name="connsiteX38" fmla="*/ 1844713 w 5147540"/>
              <a:gd name="connsiteY38" fmla="*/ 168025 h 5815012"/>
              <a:gd name="connsiteX39" fmla="*/ 1856105 w 5147540"/>
              <a:gd name="connsiteY39" fmla="*/ 176213 h 5815012"/>
              <a:gd name="connsiteX40" fmla="*/ 1867496 w 5147540"/>
              <a:gd name="connsiteY40" fmla="*/ 185468 h 5815012"/>
              <a:gd name="connsiteX41" fmla="*/ 1878532 w 5147540"/>
              <a:gd name="connsiteY41" fmla="*/ 194368 h 5815012"/>
              <a:gd name="connsiteX42" fmla="*/ 1889211 w 5147540"/>
              <a:gd name="connsiteY42" fmla="*/ 203623 h 5815012"/>
              <a:gd name="connsiteX43" fmla="*/ 1900247 w 5147540"/>
              <a:gd name="connsiteY43" fmla="*/ 212879 h 5815012"/>
              <a:gd name="connsiteX44" fmla="*/ 1910927 w 5147540"/>
              <a:gd name="connsiteY44" fmla="*/ 222491 h 5815012"/>
              <a:gd name="connsiteX45" fmla="*/ 1921250 w 5147540"/>
              <a:gd name="connsiteY45" fmla="*/ 232102 h 5815012"/>
              <a:gd name="connsiteX46" fmla="*/ 1931930 w 5147540"/>
              <a:gd name="connsiteY46" fmla="*/ 242070 h 5815012"/>
              <a:gd name="connsiteX47" fmla="*/ 1941897 w 5147540"/>
              <a:gd name="connsiteY47" fmla="*/ 252037 h 5815012"/>
              <a:gd name="connsiteX48" fmla="*/ 1951865 w 5147540"/>
              <a:gd name="connsiteY48" fmla="*/ 262005 h 5815012"/>
              <a:gd name="connsiteX49" fmla="*/ 1961476 w 5147540"/>
              <a:gd name="connsiteY49" fmla="*/ 272685 h 5815012"/>
              <a:gd name="connsiteX50" fmla="*/ 1971444 w 5147540"/>
              <a:gd name="connsiteY50" fmla="*/ 283008 h 5815012"/>
              <a:gd name="connsiteX51" fmla="*/ 1981056 w 5147540"/>
              <a:gd name="connsiteY51" fmla="*/ 293688 h 5815012"/>
              <a:gd name="connsiteX52" fmla="*/ 1990311 w 5147540"/>
              <a:gd name="connsiteY52" fmla="*/ 304723 h 5815012"/>
              <a:gd name="connsiteX53" fmla="*/ 1999567 w 5147540"/>
              <a:gd name="connsiteY53" fmla="*/ 315403 h 5815012"/>
              <a:gd name="connsiteX54" fmla="*/ 2008466 w 5147540"/>
              <a:gd name="connsiteY54" fmla="*/ 326794 h 5815012"/>
              <a:gd name="connsiteX55" fmla="*/ 2017722 w 5147540"/>
              <a:gd name="connsiteY55" fmla="*/ 337830 h 5815012"/>
              <a:gd name="connsiteX56" fmla="*/ 2034453 w 5147540"/>
              <a:gd name="connsiteY56" fmla="*/ 360257 h 5815012"/>
              <a:gd name="connsiteX57" fmla="*/ 2050829 w 5147540"/>
              <a:gd name="connsiteY57" fmla="*/ 383040 h 5815012"/>
              <a:gd name="connsiteX58" fmla="*/ 2066136 w 5147540"/>
              <a:gd name="connsiteY58" fmla="*/ 406535 h 5815012"/>
              <a:gd name="connsiteX59" fmla="*/ 2081087 w 5147540"/>
              <a:gd name="connsiteY59" fmla="*/ 430742 h 5815012"/>
              <a:gd name="connsiteX60" fmla="*/ 2095327 w 5147540"/>
              <a:gd name="connsiteY60" fmla="*/ 454949 h 5815012"/>
              <a:gd name="connsiteX61" fmla="*/ 2108854 w 5147540"/>
              <a:gd name="connsiteY61" fmla="*/ 480224 h 5815012"/>
              <a:gd name="connsiteX62" fmla="*/ 2122025 w 5147540"/>
              <a:gd name="connsiteY62" fmla="*/ 505855 h 5815012"/>
              <a:gd name="connsiteX63" fmla="*/ 2134129 w 5147540"/>
              <a:gd name="connsiteY63" fmla="*/ 532197 h 5815012"/>
              <a:gd name="connsiteX64" fmla="*/ 2146232 w 5147540"/>
              <a:gd name="connsiteY64" fmla="*/ 558540 h 5815012"/>
              <a:gd name="connsiteX65" fmla="*/ 2157268 w 5147540"/>
              <a:gd name="connsiteY65" fmla="*/ 585951 h 5815012"/>
              <a:gd name="connsiteX66" fmla="*/ 2167947 w 5147540"/>
              <a:gd name="connsiteY66" fmla="*/ 613362 h 5815012"/>
              <a:gd name="connsiteX67" fmla="*/ 2177915 w 5147540"/>
              <a:gd name="connsiteY67" fmla="*/ 641841 h 5815012"/>
              <a:gd name="connsiteX68" fmla="*/ 2187171 w 5147540"/>
              <a:gd name="connsiteY68" fmla="*/ 670676 h 5815012"/>
              <a:gd name="connsiteX69" fmla="*/ 2196427 w 5147540"/>
              <a:gd name="connsiteY69" fmla="*/ 699510 h 5815012"/>
              <a:gd name="connsiteX70" fmla="*/ 2204614 w 5147540"/>
              <a:gd name="connsiteY70" fmla="*/ 729057 h 5815012"/>
              <a:gd name="connsiteX71" fmla="*/ 2212446 w 5147540"/>
              <a:gd name="connsiteY71" fmla="*/ 759316 h 5815012"/>
              <a:gd name="connsiteX72" fmla="*/ 2219565 w 5147540"/>
              <a:gd name="connsiteY72" fmla="*/ 790286 h 5815012"/>
              <a:gd name="connsiteX73" fmla="*/ 2226685 w 5147540"/>
              <a:gd name="connsiteY73" fmla="*/ 820901 h 5815012"/>
              <a:gd name="connsiteX74" fmla="*/ 2232737 w 5147540"/>
              <a:gd name="connsiteY74" fmla="*/ 852584 h 5815012"/>
              <a:gd name="connsiteX75" fmla="*/ 2238432 w 5147540"/>
              <a:gd name="connsiteY75" fmla="*/ 884622 h 5815012"/>
              <a:gd name="connsiteX76" fmla="*/ 2243772 w 5147540"/>
              <a:gd name="connsiteY76" fmla="*/ 917017 h 5815012"/>
              <a:gd name="connsiteX77" fmla="*/ 2248400 w 5147540"/>
              <a:gd name="connsiteY77" fmla="*/ 949768 h 5815012"/>
              <a:gd name="connsiteX78" fmla="*/ 2252316 w 5147540"/>
              <a:gd name="connsiteY78" fmla="*/ 982874 h 5815012"/>
              <a:gd name="connsiteX79" fmla="*/ 2256232 w 5147540"/>
              <a:gd name="connsiteY79" fmla="*/ 1016693 h 5815012"/>
              <a:gd name="connsiteX80" fmla="*/ 2259080 w 5147540"/>
              <a:gd name="connsiteY80" fmla="*/ 1050867 h 5815012"/>
              <a:gd name="connsiteX81" fmla="*/ 2262283 w 5147540"/>
              <a:gd name="connsiteY81" fmla="*/ 1084686 h 5815012"/>
              <a:gd name="connsiteX82" fmla="*/ 2264420 w 5147540"/>
              <a:gd name="connsiteY82" fmla="*/ 1119928 h 5815012"/>
              <a:gd name="connsiteX83" fmla="*/ 2266199 w 5147540"/>
              <a:gd name="connsiteY83" fmla="*/ 1155171 h 5815012"/>
              <a:gd name="connsiteX84" fmla="*/ 2267623 w 5147540"/>
              <a:gd name="connsiteY84" fmla="*/ 1190769 h 5815012"/>
              <a:gd name="connsiteX85" fmla="*/ 2268691 w 5147540"/>
              <a:gd name="connsiteY85" fmla="*/ 1226724 h 5815012"/>
              <a:gd name="connsiteX86" fmla="*/ 2269047 w 5147540"/>
              <a:gd name="connsiteY86" fmla="*/ 1263034 h 5815012"/>
              <a:gd name="connsiteX87" fmla="*/ 2269403 w 5147540"/>
              <a:gd name="connsiteY87" fmla="*/ 1299701 h 5815012"/>
              <a:gd name="connsiteX88" fmla="*/ 2269403 w 5147540"/>
              <a:gd name="connsiteY88" fmla="*/ 1325332 h 5815012"/>
              <a:gd name="connsiteX89" fmla="*/ 2269759 w 5147540"/>
              <a:gd name="connsiteY89" fmla="*/ 1351319 h 5815012"/>
              <a:gd name="connsiteX90" fmla="*/ 2270115 w 5147540"/>
              <a:gd name="connsiteY90" fmla="*/ 1376949 h 5815012"/>
              <a:gd name="connsiteX91" fmla="*/ 2270827 w 5147540"/>
              <a:gd name="connsiteY91" fmla="*/ 1402936 h 5815012"/>
              <a:gd name="connsiteX92" fmla="*/ 2271895 w 5147540"/>
              <a:gd name="connsiteY92" fmla="*/ 1428567 h 5815012"/>
              <a:gd name="connsiteX93" fmla="*/ 2273319 w 5147540"/>
              <a:gd name="connsiteY93" fmla="*/ 1454554 h 5815012"/>
              <a:gd name="connsiteX94" fmla="*/ 2274743 w 5147540"/>
              <a:gd name="connsiteY94" fmla="*/ 1480185 h 5815012"/>
              <a:gd name="connsiteX95" fmla="*/ 2276523 w 5147540"/>
              <a:gd name="connsiteY95" fmla="*/ 1506172 h 5815012"/>
              <a:gd name="connsiteX96" fmla="*/ 2279015 w 5147540"/>
              <a:gd name="connsiteY96" fmla="*/ 1531803 h 5815012"/>
              <a:gd name="connsiteX97" fmla="*/ 2281151 w 5147540"/>
              <a:gd name="connsiteY97" fmla="*/ 1557434 h 5815012"/>
              <a:gd name="connsiteX98" fmla="*/ 2283643 w 5147540"/>
              <a:gd name="connsiteY98" fmla="*/ 1582709 h 5815012"/>
              <a:gd name="connsiteX99" fmla="*/ 2286490 w 5147540"/>
              <a:gd name="connsiteY99" fmla="*/ 1608340 h 5815012"/>
              <a:gd name="connsiteX100" fmla="*/ 2289694 w 5147540"/>
              <a:gd name="connsiteY100" fmla="*/ 1633615 h 5815012"/>
              <a:gd name="connsiteX101" fmla="*/ 2293254 w 5147540"/>
              <a:gd name="connsiteY101" fmla="*/ 1659245 h 5815012"/>
              <a:gd name="connsiteX102" fmla="*/ 2297170 w 5147540"/>
              <a:gd name="connsiteY102" fmla="*/ 1684520 h 5815012"/>
              <a:gd name="connsiteX103" fmla="*/ 2301086 w 5147540"/>
              <a:gd name="connsiteY103" fmla="*/ 1709439 h 5815012"/>
              <a:gd name="connsiteX104" fmla="*/ 2305358 w 5147540"/>
              <a:gd name="connsiteY104" fmla="*/ 1734714 h 5815012"/>
              <a:gd name="connsiteX105" fmla="*/ 2309629 w 5147540"/>
              <a:gd name="connsiteY105" fmla="*/ 1759633 h 5815012"/>
              <a:gd name="connsiteX106" fmla="*/ 2314969 w 5147540"/>
              <a:gd name="connsiteY106" fmla="*/ 1784908 h 5815012"/>
              <a:gd name="connsiteX107" fmla="*/ 2319953 w 5147540"/>
              <a:gd name="connsiteY107" fmla="*/ 1809471 h 5815012"/>
              <a:gd name="connsiteX108" fmla="*/ 2325293 w 5147540"/>
              <a:gd name="connsiteY108" fmla="*/ 1834390 h 5815012"/>
              <a:gd name="connsiteX109" fmla="*/ 2331345 w 5147540"/>
              <a:gd name="connsiteY109" fmla="*/ 1858953 h 5815012"/>
              <a:gd name="connsiteX110" fmla="*/ 2337396 w 5147540"/>
              <a:gd name="connsiteY110" fmla="*/ 1883160 h 5815012"/>
              <a:gd name="connsiteX111" fmla="*/ 2343804 w 5147540"/>
              <a:gd name="connsiteY111" fmla="*/ 1908079 h 5815012"/>
              <a:gd name="connsiteX112" fmla="*/ 2350568 w 5147540"/>
              <a:gd name="connsiteY112" fmla="*/ 1931930 h 5815012"/>
              <a:gd name="connsiteX113" fmla="*/ 2357687 w 5147540"/>
              <a:gd name="connsiteY113" fmla="*/ 1956493 h 5815012"/>
              <a:gd name="connsiteX114" fmla="*/ 2365163 w 5147540"/>
              <a:gd name="connsiteY114" fmla="*/ 1980344 h 5815012"/>
              <a:gd name="connsiteX115" fmla="*/ 2372639 w 5147540"/>
              <a:gd name="connsiteY115" fmla="*/ 2004195 h 5815012"/>
              <a:gd name="connsiteX116" fmla="*/ 2380470 w 5147540"/>
              <a:gd name="connsiteY116" fmla="*/ 2028046 h 5815012"/>
              <a:gd name="connsiteX117" fmla="*/ 2389014 w 5147540"/>
              <a:gd name="connsiteY117" fmla="*/ 2051541 h 5815012"/>
              <a:gd name="connsiteX118" fmla="*/ 2397558 w 5147540"/>
              <a:gd name="connsiteY118" fmla="*/ 2075036 h 5815012"/>
              <a:gd name="connsiteX119" fmla="*/ 2406813 w 5147540"/>
              <a:gd name="connsiteY119" fmla="*/ 2098175 h 5815012"/>
              <a:gd name="connsiteX120" fmla="*/ 2416069 w 5147540"/>
              <a:gd name="connsiteY120" fmla="*/ 2121314 h 5815012"/>
              <a:gd name="connsiteX121" fmla="*/ 2425680 w 5147540"/>
              <a:gd name="connsiteY121" fmla="*/ 2144453 h 5815012"/>
              <a:gd name="connsiteX122" fmla="*/ 2436004 w 5147540"/>
              <a:gd name="connsiteY122" fmla="*/ 2167592 h 5815012"/>
              <a:gd name="connsiteX123" fmla="*/ 2445972 w 5147540"/>
              <a:gd name="connsiteY123" fmla="*/ 2190375 h 5815012"/>
              <a:gd name="connsiteX124" fmla="*/ 2456651 w 5147540"/>
              <a:gd name="connsiteY124" fmla="*/ 2212802 h 5815012"/>
              <a:gd name="connsiteX125" fmla="*/ 2467331 w 5147540"/>
              <a:gd name="connsiteY125" fmla="*/ 2235585 h 5815012"/>
              <a:gd name="connsiteX126" fmla="*/ 2478722 w 5147540"/>
              <a:gd name="connsiteY126" fmla="*/ 2258012 h 5815012"/>
              <a:gd name="connsiteX127" fmla="*/ 2490470 w 5147540"/>
              <a:gd name="connsiteY127" fmla="*/ 2280439 h 5815012"/>
              <a:gd name="connsiteX128" fmla="*/ 2501861 w 5147540"/>
              <a:gd name="connsiteY128" fmla="*/ 2302866 h 5815012"/>
              <a:gd name="connsiteX129" fmla="*/ 2513965 w 5147540"/>
              <a:gd name="connsiteY129" fmla="*/ 2324937 h 5815012"/>
              <a:gd name="connsiteX130" fmla="*/ 2526780 w 5147540"/>
              <a:gd name="connsiteY130" fmla="*/ 2346652 h 5815012"/>
              <a:gd name="connsiteX131" fmla="*/ 2539240 w 5147540"/>
              <a:gd name="connsiteY131" fmla="*/ 2368367 h 5815012"/>
              <a:gd name="connsiteX132" fmla="*/ 2552055 w 5147540"/>
              <a:gd name="connsiteY132" fmla="*/ 2390438 h 5815012"/>
              <a:gd name="connsiteX133" fmla="*/ 2565226 w 5147540"/>
              <a:gd name="connsiteY133" fmla="*/ 2411797 h 5815012"/>
              <a:gd name="connsiteX134" fmla="*/ 2579110 w 5147540"/>
              <a:gd name="connsiteY134" fmla="*/ 2433156 h 5815012"/>
              <a:gd name="connsiteX135" fmla="*/ 2592993 w 5147540"/>
              <a:gd name="connsiteY135" fmla="*/ 2454516 h 5815012"/>
              <a:gd name="connsiteX136" fmla="*/ 2606521 w 5147540"/>
              <a:gd name="connsiteY136" fmla="*/ 2475875 h 5815012"/>
              <a:gd name="connsiteX137" fmla="*/ 2621116 w 5147540"/>
              <a:gd name="connsiteY137" fmla="*/ 2496878 h 5815012"/>
              <a:gd name="connsiteX138" fmla="*/ 2635711 w 5147540"/>
              <a:gd name="connsiteY138" fmla="*/ 2517525 h 5815012"/>
              <a:gd name="connsiteX139" fmla="*/ 2650663 w 5147540"/>
              <a:gd name="connsiteY139" fmla="*/ 2538172 h 5815012"/>
              <a:gd name="connsiteX140" fmla="*/ 2665970 w 5147540"/>
              <a:gd name="connsiteY140" fmla="*/ 2558819 h 5815012"/>
              <a:gd name="connsiteX141" fmla="*/ 2681278 w 5147540"/>
              <a:gd name="connsiteY141" fmla="*/ 2579466 h 5815012"/>
              <a:gd name="connsiteX142" fmla="*/ 2697297 w 5147540"/>
              <a:gd name="connsiteY142" fmla="*/ 2599402 h 5815012"/>
              <a:gd name="connsiteX143" fmla="*/ 2712960 w 5147540"/>
              <a:gd name="connsiteY143" fmla="*/ 2619692 h 5815012"/>
              <a:gd name="connsiteX144" fmla="*/ 2728979 w 5147540"/>
              <a:gd name="connsiteY144" fmla="*/ 2639272 h 5815012"/>
              <a:gd name="connsiteX145" fmla="*/ 2745711 w 5147540"/>
              <a:gd name="connsiteY145" fmla="*/ 2659207 h 5815012"/>
              <a:gd name="connsiteX146" fmla="*/ 2762442 w 5147540"/>
              <a:gd name="connsiteY146" fmla="*/ 2678430 h 5815012"/>
              <a:gd name="connsiteX147" fmla="*/ 2779529 w 5147540"/>
              <a:gd name="connsiteY147" fmla="*/ 2698009 h 5815012"/>
              <a:gd name="connsiteX148" fmla="*/ 2796617 w 5147540"/>
              <a:gd name="connsiteY148" fmla="*/ 2717588 h 5815012"/>
              <a:gd name="connsiteX149" fmla="*/ 2814416 w 5147540"/>
              <a:gd name="connsiteY149" fmla="*/ 2736456 h 5815012"/>
              <a:gd name="connsiteX150" fmla="*/ 2832215 w 5147540"/>
              <a:gd name="connsiteY150" fmla="*/ 2755323 h 5815012"/>
              <a:gd name="connsiteX151" fmla="*/ 2850014 w 5147540"/>
              <a:gd name="connsiteY151" fmla="*/ 2773834 h 5815012"/>
              <a:gd name="connsiteX152" fmla="*/ 2869237 w 5147540"/>
              <a:gd name="connsiteY152" fmla="*/ 2793057 h 5815012"/>
              <a:gd name="connsiteX153" fmla="*/ 2888817 w 5147540"/>
              <a:gd name="connsiteY153" fmla="*/ 2811924 h 5815012"/>
              <a:gd name="connsiteX154" fmla="*/ 2908040 w 5147540"/>
              <a:gd name="connsiteY154" fmla="*/ 2830791 h 5815012"/>
              <a:gd name="connsiteX155" fmla="*/ 2927975 w 5147540"/>
              <a:gd name="connsiteY155" fmla="*/ 2849303 h 5815012"/>
              <a:gd name="connsiteX156" fmla="*/ 2947910 w 5147540"/>
              <a:gd name="connsiteY156" fmla="*/ 2867458 h 5815012"/>
              <a:gd name="connsiteX157" fmla="*/ 2968557 w 5147540"/>
              <a:gd name="connsiteY157" fmla="*/ 2885613 h 5815012"/>
              <a:gd name="connsiteX158" fmla="*/ 2988848 w 5147540"/>
              <a:gd name="connsiteY158" fmla="*/ 2903768 h 5815012"/>
              <a:gd name="connsiteX159" fmla="*/ 3010207 w 5147540"/>
              <a:gd name="connsiteY159" fmla="*/ 2921568 h 5815012"/>
              <a:gd name="connsiteX160" fmla="*/ 3031211 w 5147540"/>
              <a:gd name="connsiteY160" fmla="*/ 2939011 h 5815012"/>
              <a:gd name="connsiteX161" fmla="*/ 3052926 w 5147540"/>
              <a:gd name="connsiteY161" fmla="*/ 2956454 h 5815012"/>
              <a:gd name="connsiteX162" fmla="*/ 3074285 w 5147540"/>
              <a:gd name="connsiteY162" fmla="*/ 2973897 h 5815012"/>
              <a:gd name="connsiteX163" fmla="*/ 3096356 w 5147540"/>
              <a:gd name="connsiteY163" fmla="*/ 2990985 h 5815012"/>
              <a:gd name="connsiteX164" fmla="*/ 3118783 w 5147540"/>
              <a:gd name="connsiteY164" fmla="*/ 3007716 h 5815012"/>
              <a:gd name="connsiteX165" fmla="*/ 3140854 w 5147540"/>
              <a:gd name="connsiteY165" fmla="*/ 3024803 h 5815012"/>
              <a:gd name="connsiteX166" fmla="*/ 3163637 w 5147540"/>
              <a:gd name="connsiteY166" fmla="*/ 3041178 h 5815012"/>
              <a:gd name="connsiteX167" fmla="*/ 3186420 w 5147540"/>
              <a:gd name="connsiteY167" fmla="*/ 3057910 h 5815012"/>
              <a:gd name="connsiteX168" fmla="*/ 3209559 w 5147540"/>
              <a:gd name="connsiteY168" fmla="*/ 3073929 h 5815012"/>
              <a:gd name="connsiteX169" fmla="*/ 3232698 w 5147540"/>
              <a:gd name="connsiteY169" fmla="*/ 3090304 h 5815012"/>
              <a:gd name="connsiteX170" fmla="*/ 3256193 w 5147540"/>
              <a:gd name="connsiteY170" fmla="*/ 3106324 h 5815012"/>
              <a:gd name="connsiteX171" fmla="*/ 3279688 w 5147540"/>
              <a:gd name="connsiteY171" fmla="*/ 3121987 h 5815012"/>
              <a:gd name="connsiteX172" fmla="*/ 3303539 w 5147540"/>
              <a:gd name="connsiteY172" fmla="*/ 3138006 h 5815012"/>
              <a:gd name="connsiteX173" fmla="*/ 3327746 w 5147540"/>
              <a:gd name="connsiteY173" fmla="*/ 3153670 h 5815012"/>
              <a:gd name="connsiteX174" fmla="*/ 3351597 w 5147540"/>
              <a:gd name="connsiteY174" fmla="*/ 3168977 h 5815012"/>
              <a:gd name="connsiteX175" fmla="*/ 3375804 w 5147540"/>
              <a:gd name="connsiteY175" fmla="*/ 3183928 h 5815012"/>
              <a:gd name="connsiteX176" fmla="*/ 3424930 w 5147540"/>
              <a:gd name="connsiteY176" fmla="*/ 3214187 h 5815012"/>
              <a:gd name="connsiteX177" fmla="*/ 3474768 w 5147540"/>
              <a:gd name="connsiteY177" fmla="*/ 3244090 h 5815012"/>
              <a:gd name="connsiteX178" fmla="*/ 3524961 w 5147540"/>
              <a:gd name="connsiteY178" fmla="*/ 3273637 h 5815012"/>
              <a:gd name="connsiteX179" fmla="*/ 3575867 w 5147540"/>
              <a:gd name="connsiteY179" fmla="*/ 3302115 h 5815012"/>
              <a:gd name="connsiteX180" fmla="*/ 3628197 w 5147540"/>
              <a:gd name="connsiteY180" fmla="*/ 3331306 h 5815012"/>
              <a:gd name="connsiteX181" fmla="*/ 3680883 w 5147540"/>
              <a:gd name="connsiteY181" fmla="*/ 3360141 h 5815012"/>
              <a:gd name="connsiteX182" fmla="*/ 3733925 w 5147540"/>
              <a:gd name="connsiteY182" fmla="*/ 3388264 h 5815012"/>
              <a:gd name="connsiteX183" fmla="*/ 3787678 w 5147540"/>
              <a:gd name="connsiteY183" fmla="*/ 3416030 h 5815012"/>
              <a:gd name="connsiteX184" fmla="*/ 3841432 w 5147540"/>
              <a:gd name="connsiteY184" fmla="*/ 3443441 h 5815012"/>
              <a:gd name="connsiteX185" fmla="*/ 3895542 w 5147540"/>
              <a:gd name="connsiteY185" fmla="*/ 3470496 h 5815012"/>
              <a:gd name="connsiteX186" fmla="*/ 3949651 w 5147540"/>
              <a:gd name="connsiteY186" fmla="*/ 3497195 h 5815012"/>
              <a:gd name="connsiteX187" fmla="*/ 4004829 w 5147540"/>
              <a:gd name="connsiteY187" fmla="*/ 3523538 h 5815012"/>
              <a:gd name="connsiteX188" fmla="*/ 4059295 w 5147540"/>
              <a:gd name="connsiteY188" fmla="*/ 3549525 h 5815012"/>
              <a:gd name="connsiteX189" fmla="*/ 4114472 w 5147540"/>
              <a:gd name="connsiteY189" fmla="*/ 3575512 h 5815012"/>
              <a:gd name="connsiteX190" fmla="*/ 4169650 w 5147540"/>
              <a:gd name="connsiteY190" fmla="*/ 3601143 h 5815012"/>
              <a:gd name="connsiteX191" fmla="*/ 4224828 w 5147540"/>
              <a:gd name="connsiteY191" fmla="*/ 3626773 h 5815012"/>
              <a:gd name="connsiteX192" fmla="*/ 4280005 w 5147540"/>
              <a:gd name="connsiteY192" fmla="*/ 3651692 h 5815012"/>
              <a:gd name="connsiteX193" fmla="*/ 4335539 w 5147540"/>
              <a:gd name="connsiteY193" fmla="*/ 3676967 h 5815012"/>
              <a:gd name="connsiteX194" fmla="*/ 4391429 w 5147540"/>
              <a:gd name="connsiteY194" fmla="*/ 3701886 h 5815012"/>
              <a:gd name="connsiteX195" fmla="*/ 4446962 w 5147540"/>
              <a:gd name="connsiteY195" fmla="*/ 3726805 h 5815012"/>
              <a:gd name="connsiteX196" fmla="*/ 4484697 w 5147540"/>
              <a:gd name="connsiteY196" fmla="*/ 3744604 h 5815012"/>
              <a:gd name="connsiteX197" fmla="*/ 4521719 w 5147540"/>
              <a:gd name="connsiteY197" fmla="*/ 3762760 h 5815012"/>
              <a:gd name="connsiteX198" fmla="*/ 4557673 w 5147540"/>
              <a:gd name="connsiteY198" fmla="*/ 3781627 h 5815012"/>
              <a:gd name="connsiteX199" fmla="*/ 4592560 w 5147540"/>
              <a:gd name="connsiteY199" fmla="*/ 3801206 h 5815012"/>
              <a:gd name="connsiteX200" fmla="*/ 4626735 w 5147540"/>
              <a:gd name="connsiteY200" fmla="*/ 3821497 h 5815012"/>
              <a:gd name="connsiteX201" fmla="*/ 4659841 w 5147540"/>
              <a:gd name="connsiteY201" fmla="*/ 3842144 h 5815012"/>
              <a:gd name="connsiteX202" fmla="*/ 4691880 w 5147540"/>
              <a:gd name="connsiteY202" fmla="*/ 3863859 h 5815012"/>
              <a:gd name="connsiteX203" fmla="*/ 4722850 w 5147540"/>
              <a:gd name="connsiteY203" fmla="*/ 3885930 h 5815012"/>
              <a:gd name="connsiteX204" fmla="*/ 4752397 w 5147540"/>
              <a:gd name="connsiteY204" fmla="*/ 3908357 h 5815012"/>
              <a:gd name="connsiteX205" fmla="*/ 4781588 w 5147540"/>
              <a:gd name="connsiteY205" fmla="*/ 3931852 h 5815012"/>
              <a:gd name="connsiteX206" fmla="*/ 4809355 w 5147540"/>
              <a:gd name="connsiteY206" fmla="*/ 3955347 h 5815012"/>
              <a:gd name="connsiteX207" fmla="*/ 4836054 w 5147540"/>
              <a:gd name="connsiteY207" fmla="*/ 3979554 h 5815012"/>
              <a:gd name="connsiteX208" fmla="*/ 4862040 w 5147540"/>
              <a:gd name="connsiteY208" fmla="*/ 4004473 h 5815012"/>
              <a:gd name="connsiteX209" fmla="*/ 4886603 w 5147540"/>
              <a:gd name="connsiteY209" fmla="*/ 4029748 h 5815012"/>
              <a:gd name="connsiteX210" fmla="*/ 4910098 w 5147540"/>
              <a:gd name="connsiteY210" fmla="*/ 4055379 h 5815012"/>
              <a:gd name="connsiteX211" fmla="*/ 4932881 w 5147540"/>
              <a:gd name="connsiteY211" fmla="*/ 4081722 h 5815012"/>
              <a:gd name="connsiteX212" fmla="*/ 4954241 w 5147540"/>
              <a:gd name="connsiteY212" fmla="*/ 4108421 h 5815012"/>
              <a:gd name="connsiteX213" fmla="*/ 4974532 w 5147540"/>
              <a:gd name="connsiteY213" fmla="*/ 4135476 h 5815012"/>
              <a:gd name="connsiteX214" fmla="*/ 4993755 w 5147540"/>
              <a:gd name="connsiteY214" fmla="*/ 4163243 h 5815012"/>
              <a:gd name="connsiteX215" fmla="*/ 5011910 w 5147540"/>
              <a:gd name="connsiteY215" fmla="*/ 4191009 h 5815012"/>
              <a:gd name="connsiteX216" fmla="*/ 5028997 w 5147540"/>
              <a:gd name="connsiteY216" fmla="*/ 4219488 h 5815012"/>
              <a:gd name="connsiteX217" fmla="*/ 5045017 w 5147540"/>
              <a:gd name="connsiteY217" fmla="*/ 4248323 h 5815012"/>
              <a:gd name="connsiteX218" fmla="*/ 5059612 w 5147540"/>
              <a:gd name="connsiteY218" fmla="*/ 4277514 h 5815012"/>
              <a:gd name="connsiteX219" fmla="*/ 5073495 w 5147540"/>
              <a:gd name="connsiteY219" fmla="*/ 4307061 h 5815012"/>
              <a:gd name="connsiteX220" fmla="*/ 5085955 w 5147540"/>
              <a:gd name="connsiteY220" fmla="*/ 4336963 h 5815012"/>
              <a:gd name="connsiteX221" fmla="*/ 5097346 w 5147540"/>
              <a:gd name="connsiteY221" fmla="*/ 4367222 h 5815012"/>
              <a:gd name="connsiteX222" fmla="*/ 5107670 w 5147540"/>
              <a:gd name="connsiteY222" fmla="*/ 4397481 h 5815012"/>
              <a:gd name="connsiteX223" fmla="*/ 5116570 w 5147540"/>
              <a:gd name="connsiteY223" fmla="*/ 4428095 h 5815012"/>
              <a:gd name="connsiteX224" fmla="*/ 5124757 w 5147540"/>
              <a:gd name="connsiteY224" fmla="*/ 4459422 h 5815012"/>
              <a:gd name="connsiteX225" fmla="*/ 5131521 w 5147540"/>
              <a:gd name="connsiteY225" fmla="*/ 4490749 h 5815012"/>
              <a:gd name="connsiteX226" fmla="*/ 5136861 w 5147540"/>
              <a:gd name="connsiteY226" fmla="*/ 4522431 h 5815012"/>
              <a:gd name="connsiteX227" fmla="*/ 5141844 w 5147540"/>
              <a:gd name="connsiteY227" fmla="*/ 4553758 h 5815012"/>
              <a:gd name="connsiteX228" fmla="*/ 5143624 w 5147540"/>
              <a:gd name="connsiteY228" fmla="*/ 4569777 h 5815012"/>
              <a:gd name="connsiteX229" fmla="*/ 5145048 w 5147540"/>
              <a:gd name="connsiteY229" fmla="*/ 4586153 h 5815012"/>
              <a:gd name="connsiteX230" fmla="*/ 5146116 w 5147540"/>
              <a:gd name="connsiteY230" fmla="*/ 4602172 h 5815012"/>
              <a:gd name="connsiteX231" fmla="*/ 5146828 w 5147540"/>
              <a:gd name="connsiteY231" fmla="*/ 4618547 h 5815012"/>
              <a:gd name="connsiteX232" fmla="*/ 5147184 w 5147540"/>
              <a:gd name="connsiteY232" fmla="*/ 4634567 h 5815012"/>
              <a:gd name="connsiteX233" fmla="*/ 5147540 w 5147540"/>
              <a:gd name="connsiteY233" fmla="*/ 4650942 h 5815012"/>
              <a:gd name="connsiteX234" fmla="*/ 5147540 w 5147540"/>
              <a:gd name="connsiteY234" fmla="*/ 4666961 h 5815012"/>
              <a:gd name="connsiteX235" fmla="*/ 5146828 w 5147540"/>
              <a:gd name="connsiteY235" fmla="*/ 4683337 h 5815012"/>
              <a:gd name="connsiteX236" fmla="*/ 5146116 w 5147540"/>
              <a:gd name="connsiteY236" fmla="*/ 4699712 h 5815012"/>
              <a:gd name="connsiteX237" fmla="*/ 5145404 w 5147540"/>
              <a:gd name="connsiteY237" fmla="*/ 4716087 h 5815012"/>
              <a:gd name="connsiteX238" fmla="*/ 5143980 w 5147540"/>
              <a:gd name="connsiteY238" fmla="*/ 4732106 h 5815012"/>
              <a:gd name="connsiteX239" fmla="*/ 5142200 w 5147540"/>
              <a:gd name="connsiteY239" fmla="*/ 4748482 h 5815012"/>
              <a:gd name="connsiteX240" fmla="*/ 5140421 w 5147540"/>
              <a:gd name="connsiteY240" fmla="*/ 4764501 h 5815012"/>
              <a:gd name="connsiteX241" fmla="*/ 5137929 w 5147540"/>
              <a:gd name="connsiteY241" fmla="*/ 4780876 h 5815012"/>
              <a:gd name="connsiteX242" fmla="*/ 5135437 w 5147540"/>
              <a:gd name="connsiteY242" fmla="*/ 4797252 h 5815012"/>
              <a:gd name="connsiteX243" fmla="*/ 5132589 w 5147540"/>
              <a:gd name="connsiteY243" fmla="*/ 4813271 h 5815012"/>
              <a:gd name="connsiteX244" fmla="*/ 5129385 w 5147540"/>
              <a:gd name="connsiteY244" fmla="*/ 4829646 h 5815012"/>
              <a:gd name="connsiteX245" fmla="*/ 5126181 w 5147540"/>
              <a:gd name="connsiteY245" fmla="*/ 4846022 h 5815012"/>
              <a:gd name="connsiteX246" fmla="*/ 5122265 w 5147540"/>
              <a:gd name="connsiteY246" fmla="*/ 4862041 h 5815012"/>
              <a:gd name="connsiteX247" fmla="*/ 5117994 w 5147540"/>
              <a:gd name="connsiteY247" fmla="*/ 4878416 h 5815012"/>
              <a:gd name="connsiteX248" fmla="*/ 5113722 w 5147540"/>
              <a:gd name="connsiteY248" fmla="*/ 4894791 h 5815012"/>
              <a:gd name="connsiteX249" fmla="*/ 5109094 w 5147540"/>
              <a:gd name="connsiteY249" fmla="*/ 4910811 h 5815012"/>
              <a:gd name="connsiteX250" fmla="*/ 5104466 w 5147540"/>
              <a:gd name="connsiteY250" fmla="*/ 4926830 h 5815012"/>
              <a:gd name="connsiteX251" fmla="*/ 5098770 w 5147540"/>
              <a:gd name="connsiteY251" fmla="*/ 4943205 h 5815012"/>
              <a:gd name="connsiteX252" fmla="*/ 5093431 w 5147540"/>
              <a:gd name="connsiteY252" fmla="*/ 4959225 h 5815012"/>
              <a:gd name="connsiteX253" fmla="*/ 5087735 w 5147540"/>
              <a:gd name="connsiteY253" fmla="*/ 4975244 h 5815012"/>
              <a:gd name="connsiteX254" fmla="*/ 5081683 w 5147540"/>
              <a:gd name="connsiteY254" fmla="*/ 4991263 h 5815012"/>
              <a:gd name="connsiteX255" fmla="*/ 5075275 w 5147540"/>
              <a:gd name="connsiteY255" fmla="*/ 5006927 h 5815012"/>
              <a:gd name="connsiteX256" fmla="*/ 5068512 w 5147540"/>
              <a:gd name="connsiteY256" fmla="*/ 5022946 h 5815012"/>
              <a:gd name="connsiteX257" fmla="*/ 5061748 w 5147540"/>
              <a:gd name="connsiteY257" fmla="*/ 5038609 h 5815012"/>
              <a:gd name="connsiteX258" fmla="*/ 5054628 w 5147540"/>
              <a:gd name="connsiteY258" fmla="*/ 5054629 h 5815012"/>
              <a:gd name="connsiteX259" fmla="*/ 5046797 w 5147540"/>
              <a:gd name="connsiteY259" fmla="*/ 5070292 h 5815012"/>
              <a:gd name="connsiteX260" fmla="*/ 5039321 w 5147540"/>
              <a:gd name="connsiteY260" fmla="*/ 5085955 h 5815012"/>
              <a:gd name="connsiteX261" fmla="*/ 5031133 w 5147540"/>
              <a:gd name="connsiteY261" fmla="*/ 5101619 h 5815012"/>
              <a:gd name="connsiteX262" fmla="*/ 5022946 w 5147540"/>
              <a:gd name="connsiteY262" fmla="*/ 5117282 h 5815012"/>
              <a:gd name="connsiteX263" fmla="*/ 5014046 w 5147540"/>
              <a:gd name="connsiteY263" fmla="*/ 5132589 h 5815012"/>
              <a:gd name="connsiteX264" fmla="*/ 5005146 w 5147540"/>
              <a:gd name="connsiteY264" fmla="*/ 5147897 h 5815012"/>
              <a:gd name="connsiteX265" fmla="*/ 4995891 w 5147540"/>
              <a:gd name="connsiteY265" fmla="*/ 5162848 h 5815012"/>
              <a:gd name="connsiteX266" fmla="*/ 4986279 w 5147540"/>
              <a:gd name="connsiteY266" fmla="*/ 5177799 h 5815012"/>
              <a:gd name="connsiteX267" fmla="*/ 4976312 w 5147540"/>
              <a:gd name="connsiteY267" fmla="*/ 5193107 h 5815012"/>
              <a:gd name="connsiteX268" fmla="*/ 4966344 w 5147540"/>
              <a:gd name="connsiteY268" fmla="*/ 5208058 h 5815012"/>
              <a:gd name="connsiteX269" fmla="*/ 4955664 w 5147540"/>
              <a:gd name="connsiteY269" fmla="*/ 5223009 h 5815012"/>
              <a:gd name="connsiteX270" fmla="*/ 4944629 w 5147540"/>
              <a:gd name="connsiteY270" fmla="*/ 5237605 h 5815012"/>
              <a:gd name="connsiteX271" fmla="*/ 4933593 w 5147540"/>
              <a:gd name="connsiteY271" fmla="*/ 5252556 h 5815012"/>
              <a:gd name="connsiteX272" fmla="*/ 4922202 w 5147540"/>
              <a:gd name="connsiteY272" fmla="*/ 5266796 h 5815012"/>
              <a:gd name="connsiteX273" fmla="*/ 4910098 w 5147540"/>
              <a:gd name="connsiteY273" fmla="*/ 5281035 h 5815012"/>
              <a:gd name="connsiteX274" fmla="*/ 4898351 w 5147540"/>
              <a:gd name="connsiteY274" fmla="*/ 5295630 h 5815012"/>
              <a:gd name="connsiteX275" fmla="*/ 4885891 w 5147540"/>
              <a:gd name="connsiteY275" fmla="*/ 5309870 h 5815012"/>
              <a:gd name="connsiteX276" fmla="*/ 4873076 w 5147540"/>
              <a:gd name="connsiteY276" fmla="*/ 5324109 h 5815012"/>
              <a:gd name="connsiteX277" fmla="*/ 4860261 w 5147540"/>
              <a:gd name="connsiteY277" fmla="*/ 5338349 h 5815012"/>
              <a:gd name="connsiteX278" fmla="*/ 4846733 w 5147540"/>
              <a:gd name="connsiteY278" fmla="*/ 5351876 h 5815012"/>
              <a:gd name="connsiteX279" fmla="*/ 4833206 w 5147540"/>
              <a:gd name="connsiteY279" fmla="*/ 5365759 h 5815012"/>
              <a:gd name="connsiteX280" fmla="*/ 4819322 w 5147540"/>
              <a:gd name="connsiteY280" fmla="*/ 5379643 h 5815012"/>
              <a:gd name="connsiteX281" fmla="*/ 4805083 w 5147540"/>
              <a:gd name="connsiteY281" fmla="*/ 5393170 h 5815012"/>
              <a:gd name="connsiteX282" fmla="*/ 4790843 w 5147540"/>
              <a:gd name="connsiteY282" fmla="*/ 5406342 h 5815012"/>
              <a:gd name="connsiteX283" fmla="*/ 4775892 w 5147540"/>
              <a:gd name="connsiteY283" fmla="*/ 5419869 h 5815012"/>
              <a:gd name="connsiteX284" fmla="*/ 4760941 w 5147540"/>
              <a:gd name="connsiteY284" fmla="*/ 5433041 h 5815012"/>
              <a:gd name="connsiteX285" fmla="*/ 4745277 w 5147540"/>
              <a:gd name="connsiteY285" fmla="*/ 5446212 h 5815012"/>
              <a:gd name="connsiteX286" fmla="*/ 4729614 w 5147540"/>
              <a:gd name="connsiteY286" fmla="*/ 5459383 h 5815012"/>
              <a:gd name="connsiteX287" fmla="*/ 4713595 w 5147540"/>
              <a:gd name="connsiteY287" fmla="*/ 5471843 h 5815012"/>
              <a:gd name="connsiteX288" fmla="*/ 4697219 w 5147540"/>
              <a:gd name="connsiteY288" fmla="*/ 5484658 h 5815012"/>
              <a:gd name="connsiteX289" fmla="*/ 4680844 w 5147540"/>
              <a:gd name="connsiteY289" fmla="*/ 5497474 h 5815012"/>
              <a:gd name="connsiteX290" fmla="*/ 4664113 w 5147540"/>
              <a:gd name="connsiteY290" fmla="*/ 5509577 h 5815012"/>
              <a:gd name="connsiteX291" fmla="*/ 4646670 w 5147540"/>
              <a:gd name="connsiteY291" fmla="*/ 5522037 h 5815012"/>
              <a:gd name="connsiteX292" fmla="*/ 4628870 w 5147540"/>
              <a:gd name="connsiteY292" fmla="*/ 5533784 h 5815012"/>
              <a:gd name="connsiteX293" fmla="*/ 4610715 w 5147540"/>
              <a:gd name="connsiteY293" fmla="*/ 5545176 h 5815012"/>
              <a:gd name="connsiteX294" fmla="*/ 4592204 w 5147540"/>
              <a:gd name="connsiteY294" fmla="*/ 5556211 h 5815012"/>
              <a:gd name="connsiteX295" fmla="*/ 4573693 w 5147540"/>
              <a:gd name="connsiteY295" fmla="*/ 5567603 h 5815012"/>
              <a:gd name="connsiteX296" fmla="*/ 4554826 w 5147540"/>
              <a:gd name="connsiteY296" fmla="*/ 5578282 h 5815012"/>
              <a:gd name="connsiteX297" fmla="*/ 4535958 w 5147540"/>
              <a:gd name="connsiteY297" fmla="*/ 5588962 h 5815012"/>
              <a:gd name="connsiteX298" fmla="*/ 4517091 w 5147540"/>
              <a:gd name="connsiteY298" fmla="*/ 5599285 h 5815012"/>
              <a:gd name="connsiteX299" fmla="*/ 4497868 w 5147540"/>
              <a:gd name="connsiteY299" fmla="*/ 5609253 h 5815012"/>
              <a:gd name="connsiteX300" fmla="*/ 4478289 w 5147540"/>
              <a:gd name="connsiteY300" fmla="*/ 5619577 h 5815012"/>
              <a:gd name="connsiteX301" fmla="*/ 4458710 w 5147540"/>
              <a:gd name="connsiteY301" fmla="*/ 5629188 h 5815012"/>
              <a:gd name="connsiteX302" fmla="*/ 4438419 w 5147540"/>
              <a:gd name="connsiteY302" fmla="*/ 5638800 h 5815012"/>
              <a:gd name="connsiteX303" fmla="*/ 4418483 w 5147540"/>
              <a:gd name="connsiteY303" fmla="*/ 5647699 h 5815012"/>
              <a:gd name="connsiteX304" fmla="*/ 4398548 w 5147540"/>
              <a:gd name="connsiteY304" fmla="*/ 5656955 h 5815012"/>
              <a:gd name="connsiteX305" fmla="*/ 4377901 w 5147540"/>
              <a:gd name="connsiteY305" fmla="*/ 5665499 h 5815012"/>
              <a:gd name="connsiteX306" fmla="*/ 4357610 w 5147540"/>
              <a:gd name="connsiteY306" fmla="*/ 5674398 h 5815012"/>
              <a:gd name="connsiteX307" fmla="*/ 4336963 w 5147540"/>
              <a:gd name="connsiteY307" fmla="*/ 5682586 h 5815012"/>
              <a:gd name="connsiteX308" fmla="*/ 4315604 w 5147540"/>
              <a:gd name="connsiteY308" fmla="*/ 5690774 h 5815012"/>
              <a:gd name="connsiteX309" fmla="*/ 4294957 w 5147540"/>
              <a:gd name="connsiteY309" fmla="*/ 5698605 h 5815012"/>
              <a:gd name="connsiteX310" fmla="*/ 4273598 w 5147540"/>
              <a:gd name="connsiteY310" fmla="*/ 5706081 h 5815012"/>
              <a:gd name="connsiteX311" fmla="*/ 4252239 w 5147540"/>
              <a:gd name="connsiteY311" fmla="*/ 5713557 h 5815012"/>
              <a:gd name="connsiteX312" fmla="*/ 4230523 w 5147540"/>
              <a:gd name="connsiteY312" fmla="*/ 5720676 h 5815012"/>
              <a:gd name="connsiteX313" fmla="*/ 4208808 w 5147540"/>
              <a:gd name="connsiteY313" fmla="*/ 5727440 h 5815012"/>
              <a:gd name="connsiteX314" fmla="*/ 4187093 w 5147540"/>
              <a:gd name="connsiteY314" fmla="*/ 5733848 h 5815012"/>
              <a:gd name="connsiteX315" fmla="*/ 4165378 w 5147540"/>
              <a:gd name="connsiteY315" fmla="*/ 5740255 h 5815012"/>
              <a:gd name="connsiteX316" fmla="*/ 4142595 w 5147540"/>
              <a:gd name="connsiteY316" fmla="*/ 5746307 h 5815012"/>
              <a:gd name="connsiteX317" fmla="*/ 4120524 w 5147540"/>
              <a:gd name="connsiteY317" fmla="*/ 5752003 h 5815012"/>
              <a:gd name="connsiteX318" fmla="*/ 4098097 w 5147540"/>
              <a:gd name="connsiteY318" fmla="*/ 5757699 h 5815012"/>
              <a:gd name="connsiteX319" fmla="*/ 4075670 w 5147540"/>
              <a:gd name="connsiteY319" fmla="*/ 5763038 h 5815012"/>
              <a:gd name="connsiteX320" fmla="*/ 4052531 w 5147540"/>
              <a:gd name="connsiteY320" fmla="*/ 5767666 h 5815012"/>
              <a:gd name="connsiteX321" fmla="*/ 4029748 w 5147540"/>
              <a:gd name="connsiteY321" fmla="*/ 5772650 h 5815012"/>
              <a:gd name="connsiteX322" fmla="*/ 4006609 w 5147540"/>
              <a:gd name="connsiteY322" fmla="*/ 5776922 h 5815012"/>
              <a:gd name="connsiteX323" fmla="*/ 3983470 w 5147540"/>
              <a:gd name="connsiteY323" fmla="*/ 5781194 h 5815012"/>
              <a:gd name="connsiteX324" fmla="*/ 3959975 w 5147540"/>
              <a:gd name="connsiteY324" fmla="*/ 5785110 h 5815012"/>
              <a:gd name="connsiteX325" fmla="*/ 3936124 w 5147540"/>
              <a:gd name="connsiteY325" fmla="*/ 5788669 h 5815012"/>
              <a:gd name="connsiteX326" fmla="*/ 3911917 w 5147540"/>
              <a:gd name="connsiteY326" fmla="*/ 5792229 h 5815012"/>
              <a:gd name="connsiteX327" fmla="*/ 3888066 w 5147540"/>
              <a:gd name="connsiteY327" fmla="*/ 5795433 h 5815012"/>
              <a:gd name="connsiteX328" fmla="*/ 3863859 w 5147540"/>
              <a:gd name="connsiteY328" fmla="*/ 5798281 h 5815012"/>
              <a:gd name="connsiteX329" fmla="*/ 3839652 w 5147540"/>
              <a:gd name="connsiteY329" fmla="*/ 5800773 h 5815012"/>
              <a:gd name="connsiteX330" fmla="*/ 3815445 w 5147540"/>
              <a:gd name="connsiteY330" fmla="*/ 5803265 h 5815012"/>
              <a:gd name="connsiteX331" fmla="*/ 3790526 w 5147540"/>
              <a:gd name="connsiteY331" fmla="*/ 5805401 h 5815012"/>
              <a:gd name="connsiteX332" fmla="*/ 3766319 w 5147540"/>
              <a:gd name="connsiteY332" fmla="*/ 5807893 h 5815012"/>
              <a:gd name="connsiteX333" fmla="*/ 3741400 w 5147540"/>
              <a:gd name="connsiteY333" fmla="*/ 5809672 h 5815012"/>
              <a:gd name="connsiteX334" fmla="*/ 3716481 w 5147540"/>
              <a:gd name="connsiteY334" fmla="*/ 5811096 h 5815012"/>
              <a:gd name="connsiteX335" fmla="*/ 3691918 w 5147540"/>
              <a:gd name="connsiteY335" fmla="*/ 5812164 h 5815012"/>
              <a:gd name="connsiteX336" fmla="*/ 3666643 w 5147540"/>
              <a:gd name="connsiteY336" fmla="*/ 5813232 h 5815012"/>
              <a:gd name="connsiteX337" fmla="*/ 3641724 w 5147540"/>
              <a:gd name="connsiteY337" fmla="*/ 5813944 h 5815012"/>
              <a:gd name="connsiteX338" fmla="*/ 3616450 w 5147540"/>
              <a:gd name="connsiteY338" fmla="*/ 5814656 h 5815012"/>
              <a:gd name="connsiteX339" fmla="*/ 3591175 w 5147540"/>
              <a:gd name="connsiteY339" fmla="*/ 5815012 h 5815012"/>
              <a:gd name="connsiteX340" fmla="*/ 3565900 w 5147540"/>
              <a:gd name="connsiteY340" fmla="*/ 5815012 h 5815012"/>
              <a:gd name="connsiteX341" fmla="*/ 3540625 w 5147540"/>
              <a:gd name="connsiteY341" fmla="*/ 5815012 h 5815012"/>
              <a:gd name="connsiteX342" fmla="*/ 3514994 w 5147540"/>
              <a:gd name="connsiteY342" fmla="*/ 5814656 h 5815012"/>
              <a:gd name="connsiteX343" fmla="*/ 3489719 w 5147540"/>
              <a:gd name="connsiteY343" fmla="*/ 5813944 h 5815012"/>
              <a:gd name="connsiteX344" fmla="*/ 3464088 w 5147540"/>
              <a:gd name="connsiteY344" fmla="*/ 5813232 h 5815012"/>
              <a:gd name="connsiteX345" fmla="*/ 3438457 w 5147540"/>
              <a:gd name="connsiteY345" fmla="*/ 5812164 h 5815012"/>
              <a:gd name="connsiteX346" fmla="*/ 3413182 w 5147540"/>
              <a:gd name="connsiteY346" fmla="*/ 5810740 h 5815012"/>
              <a:gd name="connsiteX347" fmla="*/ 3387195 w 5147540"/>
              <a:gd name="connsiteY347" fmla="*/ 5809316 h 5815012"/>
              <a:gd name="connsiteX348" fmla="*/ 3361564 w 5147540"/>
              <a:gd name="connsiteY348" fmla="*/ 5807537 h 5815012"/>
              <a:gd name="connsiteX349" fmla="*/ 3335578 w 5147540"/>
              <a:gd name="connsiteY349" fmla="*/ 5805401 h 5815012"/>
              <a:gd name="connsiteX350" fmla="*/ 3309947 w 5147540"/>
              <a:gd name="connsiteY350" fmla="*/ 5803265 h 5815012"/>
              <a:gd name="connsiteX351" fmla="*/ 3283960 w 5147540"/>
              <a:gd name="connsiteY351" fmla="*/ 5800773 h 5815012"/>
              <a:gd name="connsiteX352" fmla="*/ 3258329 w 5147540"/>
              <a:gd name="connsiteY352" fmla="*/ 5798281 h 5815012"/>
              <a:gd name="connsiteX353" fmla="*/ 3232342 w 5147540"/>
              <a:gd name="connsiteY353" fmla="*/ 5795433 h 5815012"/>
              <a:gd name="connsiteX354" fmla="*/ 3206711 w 5147540"/>
              <a:gd name="connsiteY354" fmla="*/ 5792229 h 5815012"/>
              <a:gd name="connsiteX355" fmla="*/ 3180724 w 5147540"/>
              <a:gd name="connsiteY355" fmla="*/ 5788669 h 5815012"/>
              <a:gd name="connsiteX356" fmla="*/ 3128038 w 5147540"/>
              <a:gd name="connsiteY356" fmla="*/ 5781550 h 5815012"/>
              <a:gd name="connsiteX357" fmla="*/ 3075353 w 5147540"/>
              <a:gd name="connsiteY357" fmla="*/ 5773718 h 5815012"/>
              <a:gd name="connsiteX358" fmla="*/ 3022667 w 5147540"/>
              <a:gd name="connsiteY358" fmla="*/ 5764818 h 5815012"/>
              <a:gd name="connsiteX359" fmla="*/ 2969981 w 5147540"/>
              <a:gd name="connsiteY359" fmla="*/ 5755919 h 5815012"/>
              <a:gd name="connsiteX360" fmla="*/ 2917651 w 5147540"/>
              <a:gd name="connsiteY360" fmla="*/ 5745951 h 5815012"/>
              <a:gd name="connsiteX361" fmla="*/ 2865678 w 5147540"/>
              <a:gd name="connsiteY361" fmla="*/ 5735272 h 5815012"/>
              <a:gd name="connsiteX362" fmla="*/ 2813704 w 5147540"/>
              <a:gd name="connsiteY362" fmla="*/ 5724592 h 5815012"/>
              <a:gd name="connsiteX363" fmla="*/ 2761730 w 5147540"/>
              <a:gd name="connsiteY363" fmla="*/ 5712845 h 5815012"/>
              <a:gd name="connsiteX364" fmla="*/ 2710468 w 5147540"/>
              <a:gd name="connsiteY364" fmla="*/ 5700385 h 5815012"/>
              <a:gd name="connsiteX365" fmla="*/ 2659562 w 5147540"/>
              <a:gd name="connsiteY365" fmla="*/ 5687926 h 5815012"/>
              <a:gd name="connsiteX366" fmla="*/ 2609013 w 5147540"/>
              <a:gd name="connsiteY366" fmla="*/ 5674398 h 5815012"/>
              <a:gd name="connsiteX367" fmla="*/ 2558819 w 5147540"/>
              <a:gd name="connsiteY367" fmla="*/ 5660515 h 5815012"/>
              <a:gd name="connsiteX368" fmla="*/ 2508625 w 5147540"/>
              <a:gd name="connsiteY368" fmla="*/ 5645919 h 5815012"/>
              <a:gd name="connsiteX369" fmla="*/ 2459143 w 5147540"/>
              <a:gd name="connsiteY369" fmla="*/ 5630612 h 5815012"/>
              <a:gd name="connsiteX370" fmla="*/ 2410373 w 5147540"/>
              <a:gd name="connsiteY370" fmla="*/ 5614949 h 5815012"/>
              <a:gd name="connsiteX371" fmla="*/ 2361959 w 5147540"/>
              <a:gd name="connsiteY371" fmla="*/ 5599285 h 5815012"/>
              <a:gd name="connsiteX372" fmla="*/ 2314257 w 5147540"/>
              <a:gd name="connsiteY372" fmla="*/ 5582554 h 5815012"/>
              <a:gd name="connsiteX373" fmla="*/ 2266911 w 5147540"/>
              <a:gd name="connsiteY373" fmla="*/ 5565111 h 5815012"/>
              <a:gd name="connsiteX374" fmla="*/ 2220277 w 5147540"/>
              <a:gd name="connsiteY374" fmla="*/ 5547312 h 5815012"/>
              <a:gd name="connsiteX375" fmla="*/ 2174355 w 5147540"/>
              <a:gd name="connsiteY375" fmla="*/ 5529156 h 5815012"/>
              <a:gd name="connsiteX376" fmla="*/ 2129145 w 5147540"/>
              <a:gd name="connsiteY376" fmla="*/ 5509933 h 5815012"/>
              <a:gd name="connsiteX377" fmla="*/ 2084291 w 5147540"/>
              <a:gd name="connsiteY377" fmla="*/ 5490710 h 5815012"/>
              <a:gd name="connsiteX378" fmla="*/ 2040505 w 5147540"/>
              <a:gd name="connsiteY378" fmla="*/ 5470775 h 5815012"/>
              <a:gd name="connsiteX379" fmla="*/ 1997431 w 5147540"/>
              <a:gd name="connsiteY379" fmla="*/ 5450484 h 5815012"/>
              <a:gd name="connsiteX380" fmla="*/ 1955425 w 5147540"/>
              <a:gd name="connsiteY380" fmla="*/ 5429837 h 5815012"/>
              <a:gd name="connsiteX381" fmla="*/ 1914130 w 5147540"/>
              <a:gd name="connsiteY381" fmla="*/ 5408834 h 5815012"/>
              <a:gd name="connsiteX382" fmla="*/ 1873192 w 5147540"/>
              <a:gd name="connsiteY382" fmla="*/ 5386763 h 5815012"/>
              <a:gd name="connsiteX383" fmla="*/ 1833678 w 5147540"/>
              <a:gd name="connsiteY383" fmla="*/ 5364335 h 5815012"/>
              <a:gd name="connsiteX384" fmla="*/ 1795231 w 5147540"/>
              <a:gd name="connsiteY384" fmla="*/ 5341908 h 5815012"/>
              <a:gd name="connsiteX385" fmla="*/ 1757853 w 5147540"/>
              <a:gd name="connsiteY385" fmla="*/ 5318413 h 5815012"/>
              <a:gd name="connsiteX386" fmla="*/ 1721187 w 5147540"/>
              <a:gd name="connsiteY386" fmla="*/ 5294918 h 5815012"/>
              <a:gd name="connsiteX387" fmla="*/ 1685588 w 5147540"/>
              <a:gd name="connsiteY387" fmla="*/ 5271067 h 5815012"/>
              <a:gd name="connsiteX388" fmla="*/ 1660669 w 5147540"/>
              <a:gd name="connsiteY388" fmla="*/ 5253980 h 5815012"/>
              <a:gd name="connsiteX389" fmla="*/ 1636462 w 5147540"/>
              <a:gd name="connsiteY389" fmla="*/ 5236537 h 5815012"/>
              <a:gd name="connsiteX390" fmla="*/ 1611899 w 5147540"/>
              <a:gd name="connsiteY390" fmla="*/ 5219094 h 5815012"/>
              <a:gd name="connsiteX391" fmla="*/ 1587692 w 5147540"/>
              <a:gd name="connsiteY391" fmla="*/ 5201650 h 5815012"/>
              <a:gd name="connsiteX392" fmla="*/ 1563841 w 5147540"/>
              <a:gd name="connsiteY392" fmla="*/ 5183851 h 5815012"/>
              <a:gd name="connsiteX393" fmla="*/ 1539634 w 5147540"/>
              <a:gd name="connsiteY393" fmla="*/ 5166052 h 5815012"/>
              <a:gd name="connsiteX394" fmla="*/ 1515783 w 5147540"/>
              <a:gd name="connsiteY394" fmla="*/ 5148253 h 5815012"/>
              <a:gd name="connsiteX395" fmla="*/ 1492289 w 5147540"/>
              <a:gd name="connsiteY395" fmla="*/ 5130097 h 5815012"/>
              <a:gd name="connsiteX396" fmla="*/ 1468793 w 5147540"/>
              <a:gd name="connsiteY396" fmla="*/ 5111586 h 5815012"/>
              <a:gd name="connsiteX397" fmla="*/ 1445298 w 5147540"/>
              <a:gd name="connsiteY397" fmla="*/ 5093075 h 5815012"/>
              <a:gd name="connsiteX398" fmla="*/ 1421803 w 5147540"/>
              <a:gd name="connsiteY398" fmla="*/ 5074564 h 5815012"/>
              <a:gd name="connsiteX399" fmla="*/ 1399020 w 5147540"/>
              <a:gd name="connsiteY399" fmla="*/ 5056053 h 5815012"/>
              <a:gd name="connsiteX400" fmla="*/ 1376237 w 5147540"/>
              <a:gd name="connsiteY400" fmla="*/ 5037185 h 5815012"/>
              <a:gd name="connsiteX401" fmla="*/ 1353454 w 5147540"/>
              <a:gd name="connsiteY401" fmla="*/ 5018318 h 5815012"/>
              <a:gd name="connsiteX402" fmla="*/ 1330671 w 5147540"/>
              <a:gd name="connsiteY402" fmla="*/ 4999451 h 5815012"/>
              <a:gd name="connsiteX403" fmla="*/ 1308244 w 5147540"/>
              <a:gd name="connsiteY403" fmla="*/ 4980228 h 5815012"/>
              <a:gd name="connsiteX404" fmla="*/ 1286173 w 5147540"/>
              <a:gd name="connsiteY404" fmla="*/ 4961005 h 5815012"/>
              <a:gd name="connsiteX405" fmla="*/ 1263746 w 5147540"/>
              <a:gd name="connsiteY405" fmla="*/ 4941781 h 5815012"/>
              <a:gd name="connsiteX406" fmla="*/ 1241675 w 5147540"/>
              <a:gd name="connsiteY406" fmla="*/ 4922202 h 5815012"/>
              <a:gd name="connsiteX407" fmla="*/ 1219960 w 5147540"/>
              <a:gd name="connsiteY407" fmla="*/ 4902267 h 5815012"/>
              <a:gd name="connsiteX408" fmla="*/ 1198245 w 5147540"/>
              <a:gd name="connsiteY408" fmla="*/ 4882332 h 5815012"/>
              <a:gd name="connsiteX409" fmla="*/ 1176530 w 5147540"/>
              <a:gd name="connsiteY409" fmla="*/ 4862753 h 5815012"/>
              <a:gd name="connsiteX410" fmla="*/ 1155171 w 5147540"/>
              <a:gd name="connsiteY410" fmla="*/ 4842818 h 5815012"/>
              <a:gd name="connsiteX411" fmla="*/ 1133812 w 5147540"/>
              <a:gd name="connsiteY411" fmla="*/ 4822527 h 5815012"/>
              <a:gd name="connsiteX412" fmla="*/ 1112809 w 5147540"/>
              <a:gd name="connsiteY412" fmla="*/ 4802235 h 5815012"/>
              <a:gd name="connsiteX413" fmla="*/ 1092162 w 5147540"/>
              <a:gd name="connsiteY413" fmla="*/ 4781588 h 5815012"/>
              <a:gd name="connsiteX414" fmla="*/ 1071158 w 5147540"/>
              <a:gd name="connsiteY414" fmla="*/ 4761297 h 5815012"/>
              <a:gd name="connsiteX415" fmla="*/ 1050511 w 5147540"/>
              <a:gd name="connsiteY415" fmla="*/ 4740650 h 5815012"/>
              <a:gd name="connsiteX416" fmla="*/ 1030220 w 5147540"/>
              <a:gd name="connsiteY416" fmla="*/ 4720003 h 5815012"/>
              <a:gd name="connsiteX417" fmla="*/ 1009929 w 5147540"/>
              <a:gd name="connsiteY417" fmla="*/ 4699000 h 5815012"/>
              <a:gd name="connsiteX418" fmla="*/ 989994 w 5147540"/>
              <a:gd name="connsiteY418" fmla="*/ 4678353 h 5815012"/>
              <a:gd name="connsiteX419" fmla="*/ 970059 w 5147540"/>
              <a:gd name="connsiteY419" fmla="*/ 4656638 h 5815012"/>
              <a:gd name="connsiteX420" fmla="*/ 950124 w 5147540"/>
              <a:gd name="connsiteY420" fmla="*/ 4635991 h 5815012"/>
              <a:gd name="connsiteX421" fmla="*/ 930900 w 5147540"/>
              <a:gd name="connsiteY421" fmla="*/ 4614987 h 5815012"/>
              <a:gd name="connsiteX422" fmla="*/ 912033 w 5147540"/>
              <a:gd name="connsiteY422" fmla="*/ 4593984 h 5815012"/>
              <a:gd name="connsiteX423" fmla="*/ 893166 w 5147540"/>
              <a:gd name="connsiteY423" fmla="*/ 4572269 h 5815012"/>
              <a:gd name="connsiteX424" fmla="*/ 874299 w 5147540"/>
              <a:gd name="connsiteY424" fmla="*/ 4550910 h 5815012"/>
              <a:gd name="connsiteX425" fmla="*/ 855788 w 5147540"/>
              <a:gd name="connsiteY425" fmla="*/ 4529551 h 5815012"/>
              <a:gd name="connsiteX426" fmla="*/ 837632 w 5147540"/>
              <a:gd name="connsiteY426" fmla="*/ 4507836 h 5815012"/>
              <a:gd name="connsiteX427" fmla="*/ 819477 w 5147540"/>
              <a:gd name="connsiteY427" fmla="*/ 4485765 h 5815012"/>
              <a:gd name="connsiteX428" fmla="*/ 801678 w 5147540"/>
              <a:gd name="connsiteY428" fmla="*/ 4463694 h 5815012"/>
              <a:gd name="connsiteX429" fmla="*/ 783879 w 5147540"/>
              <a:gd name="connsiteY429" fmla="*/ 4441979 h 5815012"/>
              <a:gd name="connsiteX430" fmla="*/ 766079 w 5147540"/>
              <a:gd name="connsiteY430" fmla="*/ 4419552 h 5815012"/>
              <a:gd name="connsiteX431" fmla="*/ 748992 w 5147540"/>
              <a:gd name="connsiteY431" fmla="*/ 4397125 h 5815012"/>
              <a:gd name="connsiteX432" fmla="*/ 731549 w 5147540"/>
              <a:gd name="connsiteY432" fmla="*/ 4374698 h 5815012"/>
              <a:gd name="connsiteX433" fmla="*/ 714818 w 5147540"/>
              <a:gd name="connsiteY433" fmla="*/ 4352271 h 5815012"/>
              <a:gd name="connsiteX434" fmla="*/ 697730 w 5147540"/>
              <a:gd name="connsiteY434" fmla="*/ 4329132 h 5815012"/>
              <a:gd name="connsiteX435" fmla="*/ 681355 w 5147540"/>
              <a:gd name="connsiteY435" fmla="*/ 4306349 h 5815012"/>
              <a:gd name="connsiteX436" fmla="*/ 664980 w 5147540"/>
              <a:gd name="connsiteY436" fmla="*/ 4283566 h 5815012"/>
              <a:gd name="connsiteX437" fmla="*/ 648604 w 5147540"/>
              <a:gd name="connsiteY437" fmla="*/ 4260071 h 5815012"/>
              <a:gd name="connsiteX438" fmla="*/ 632585 w 5147540"/>
              <a:gd name="connsiteY438" fmla="*/ 4236932 h 5815012"/>
              <a:gd name="connsiteX439" fmla="*/ 616922 w 5147540"/>
              <a:gd name="connsiteY439" fmla="*/ 4213793 h 5815012"/>
              <a:gd name="connsiteX440" fmla="*/ 601258 w 5147540"/>
              <a:gd name="connsiteY440" fmla="*/ 4189941 h 5815012"/>
              <a:gd name="connsiteX441" fmla="*/ 586307 w 5147540"/>
              <a:gd name="connsiteY441" fmla="*/ 4166446 h 5815012"/>
              <a:gd name="connsiteX442" fmla="*/ 571356 w 5147540"/>
              <a:gd name="connsiteY442" fmla="*/ 4142951 h 5815012"/>
              <a:gd name="connsiteX443" fmla="*/ 556404 w 5147540"/>
              <a:gd name="connsiteY443" fmla="*/ 4118744 h 5815012"/>
              <a:gd name="connsiteX444" fmla="*/ 541453 w 5147540"/>
              <a:gd name="connsiteY444" fmla="*/ 4094893 h 5815012"/>
              <a:gd name="connsiteX445" fmla="*/ 527214 w 5147540"/>
              <a:gd name="connsiteY445" fmla="*/ 4071043 h 5815012"/>
              <a:gd name="connsiteX446" fmla="*/ 512974 w 5147540"/>
              <a:gd name="connsiteY446" fmla="*/ 4046480 h 5815012"/>
              <a:gd name="connsiteX447" fmla="*/ 499091 w 5147540"/>
              <a:gd name="connsiteY447" fmla="*/ 4022629 h 5815012"/>
              <a:gd name="connsiteX448" fmla="*/ 485563 w 5147540"/>
              <a:gd name="connsiteY448" fmla="*/ 3998066 h 5815012"/>
              <a:gd name="connsiteX449" fmla="*/ 471680 w 5147540"/>
              <a:gd name="connsiteY449" fmla="*/ 3973503 h 5815012"/>
              <a:gd name="connsiteX450" fmla="*/ 458508 w 5147540"/>
              <a:gd name="connsiteY450" fmla="*/ 3948584 h 5815012"/>
              <a:gd name="connsiteX451" fmla="*/ 445693 w 5147540"/>
              <a:gd name="connsiteY451" fmla="*/ 3924021 h 5815012"/>
              <a:gd name="connsiteX452" fmla="*/ 432878 w 5147540"/>
              <a:gd name="connsiteY452" fmla="*/ 3899814 h 5815012"/>
              <a:gd name="connsiteX453" fmla="*/ 420062 w 5147540"/>
              <a:gd name="connsiteY453" fmla="*/ 3874539 h 5815012"/>
              <a:gd name="connsiteX454" fmla="*/ 407603 w 5147540"/>
              <a:gd name="connsiteY454" fmla="*/ 3849976 h 5815012"/>
              <a:gd name="connsiteX455" fmla="*/ 395499 w 5147540"/>
              <a:gd name="connsiteY455" fmla="*/ 3824701 h 5815012"/>
              <a:gd name="connsiteX456" fmla="*/ 383396 w 5147540"/>
              <a:gd name="connsiteY456" fmla="*/ 3799782 h 5815012"/>
              <a:gd name="connsiteX457" fmla="*/ 371292 w 5147540"/>
              <a:gd name="connsiteY457" fmla="*/ 3774507 h 5815012"/>
              <a:gd name="connsiteX458" fmla="*/ 359901 w 5147540"/>
              <a:gd name="connsiteY458" fmla="*/ 3749232 h 5815012"/>
              <a:gd name="connsiteX459" fmla="*/ 348153 w 5147540"/>
              <a:gd name="connsiteY459" fmla="*/ 3724313 h 5815012"/>
              <a:gd name="connsiteX460" fmla="*/ 336762 w 5147540"/>
              <a:gd name="connsiteY460" fmla="*/ 3698682 h 5815012"/>
              <a:gd name="connsiteX461" fmla="*/ 326082 w 5147540"/>
              <a:gd name="connsiteY461" fmla="*/ 3673051 h 5815012"/>
              <a:gd name="connsiteX462" fmla="*/ 314691 w 5147540"/>
              <a:gd name="connsiteY462" fmla="*/ 3647421 h 5815012"/>
              <a:gd name="connsiteX463" fmla="*/ 304011 w 5147540"/>
              <a:gd name="connsiteY463" fmla="*/ 3621790 h 5815012"/>
              <a:gd name="connsiteX464" fmla="*/ 293332 w 5147540"/>
              <a:gd name="connsiteY464" fmla="*/ 3595803 h 5815012"/>
              <a:gd name="connsiteX465" fmla="*/ 283008 w 5147540"/>
              <a:gd name="connsiteY465" fmla="*/ 3570172 h 5815012"/>
              <a:gd name="connsiteX466" fmla="*/ 273041 w 5147540"/>
              <a:gd name="connsiteY466" fmla="*/ 3544185 h 5815012"/>
              <a:gd name="connsiteX467" fmla="*/ 262717 w 5147540"/>
              <a:gd name="connsiteY467" fmla="*/ 3518198 h 5815012"/>
              <a:gd name="connsiteX468" fmla="*/ 252749 w 5147540"/>
              <a:gd name="connsiteY468" fmla="*/ 3491855 h 5815012"/>
              <a:gd name="connsiteX469" fmla="*/ 243138 w 5147540"/>
              <a:gd name="connsiteY469" fmla="*/ 3465868 h 5815012"/>
              <a:gd name="connsiteX470" fmla="*/ 233526 w 5147540"/>
              <a:gd name="connsiteY470" fmla="*/ 3439525 h 5815012"/>
              <a:gd name="connsiteX471" fmla="*/ 224627 w 5147540"/>
              <a:gd name="connsiteY471" fmla="*/ 3413183 h 5815012"/>
              <a:gd name="connsiteX472" fmla="*/ 215371 w 5147540"/>
              <a:gd name="connsiteY472" fmla="*/ 3386484 h 5815012"/>
              <a:gd name="connsiteX473" fmla="*/ 206827 w 5147540"/>
              <a:gd name="connsiteY473" fmla="*/ 3360141 h 5815012"/>
              <a:gd name="connsiteX474" fmla="*/ 197928 w 5147540"/>
              <a:gd name="connsiteY474" fmla="*/ 3333442 h 5815012"/>
              <a:gd name="connsiteX475" fmla="*/ 189740 w 5147540"/>
              <a:gd name="connsiteY475" fmla="*/ 3307099 h 5815012"/>
              <a:gd name="connsiteX476" fmla="*/ 181196 w 5147540"/>
              <a:gd name="connsiteY476" fmla="*/ 3280044 h 5815012"/>
              <a:gd name="connsiteX477" fmla="*/ 173365 w 5147540"/>
              <a:gd name="connsiteY477" fmla="*/ 3252989 h 5815012"/>
              <a:gd name="connsiteX478" fmla="*/ 165533 w 5147540"/>
              <a:gd name="connsiteY478" fmla="*/ 3226291 h 5815012"/>
              <a:gd name="connsiteX479" fmla="*/ 158057 w 5147540"/>
              <a:gd name="connsiteY479" fmla="*/ 3199236 h 5815012"/>
              <a:gd name="connsiteX480" fmla="*/ 150582 w 5147540"/>
              <a:gd name="connsiteY480" fmla="*/ 3172537 h 5815012"/>
              <a:gd name="connsiteX481" fmla="*/ 143462 w 5147540"/>
              <a:gd name="connsiteY481" fmla="*/ 3145126 h 5815012"/>
              <a:gd name="connsiteX482" fmla="*/ 136698 w 5147540"/>
              <a:gd name="connsiteY482" fmla="*/ 3118071 h 5815012"/>
              <a:gd name="connsiteX483" fmla="*/ 129579 w 5147540"/>
              <a:gd name="connsiteY483" fmla="*/ 3090660 h 5815012"/>
              <a:gd name="connsiteX484" fmla="*/ 116763 w 5147540"/>
              <a:gd name="connsiteY484" fmla="*/ 3035839 h 5815012"/>
              <a:gd name="connsiteX485" fmla="*/ 104304 w 5147540"/>
              <a:gd name="connsiteY485" fmla="*/ 2980661 h 5815012"/>
              <a:gd name="connsiteX486" fmla="*/ 92556 w 5147540"/>
              <a:gd name="connsiteY486" fmla="*/ 2925483 h 5815012"/>
              <a:gd name="connsiteX487" fmla="*/ 81521 w 5147540"/>
              <a:gd name="connsiteY487" fmla="*/ 2869594 h 5815012"/>
              <a:gd name="connsiteX488" fmla="*/ 71197 w 5147540"/>
              <a:gd name="connsiteY488" fmla="*/ 2814060 h 5815012"/>
              <a:gd name="connsiteX489" fmla="*/ 61586 w 5147540"/>
              <a:gd name="connsiteY489" fmla="*/ 2758170 h 5815012"/>
              <a:gd name="connsiteX490" fmla="*/ 52330 w 5147540"/>
              <a:gd name="connsiteY490" fmla="*/ 2702281 h 5815012"/>
              <a:gd name="connsiteX491" fmla="*/ 44142 w 5147540"/>
              <a:gd name="connsiteY491" fmla="*/ 2645679 h 5815012"/>
              <a:gd name="connsiteX492" fmla="*/ 35955 w 5147540"/>
              <a:gd name="connsiteY492" fmla="*/ 2589434 h 5815012"/>
              <a:gd name="connsiteX493" fmla="*/ 29191 w 5147540"/>
              <a:gd name="connsiteY493" fmla="*/ 2532832 h 5815012"/>
              <a:gd name="connsiteX494" fmla="*/ 25631 w 5147540"/>
              <a:gd name="connsiteY494" fmla="*/ 2504354 h 5815012"/>
              <a:gd name="connsiteX495" fmla="*/ 22427 w 5147540"/>
              <a:gd name="connsiteY495" fmla="*/ 2476231 h 5815012"/>
              <a:gd name="connsiteX496" fmla="*/ 19579 w 5147540"/>
              <a:gd name="connsiteY496" fmla="*/ 2447396 h 5815012"/>
              <a:gd name="connsiteX497" fmla="*/ 17087 w 5147540"/>
              <a:gd name="connsiteY497" fmla="*/ 2418917 h 5815012"/>
              <a:gd name="connsiteX498" fmla="*/ 14595 w 5147540"/>
              <a:gd name="connsiteY498" fmla="*/ 2390438 h 5815012"/>
              <a:gd name="connsiteX499" fmla="*/ 12104 w 5147540"/>
              <a:gd name="connsiteY499" fmla="*/ 2361959 h 5815012"/>
              <a:gd name="connsiteX500" fmla="*/ 9968 w 5147540"/>
              <a:gd name="connsiteY500" fmla="*/ 2333125 h 5815012"/>
              <a:gd name="connsiteX501" fmla="*/ 7832 w 5147540"/>
              <a:gd name="connsiteY501" fmla="*/ 2304646 h 5815012"/>
              <a:gd name="connsiteX502" fmla="*/ 6052 w 5147540"/>
              <a:gd name="connsiteY502" fmla="*/ 2275811 h 5815012"/>
              <a:gd name="connsiteX503" fmla="*/ 4628 w 5147540"/>
              <a:gd name="connsiteY503" fmla="*/ 2246977 h 5815012"/>
              <a:gd name="connsiteX504" fmla="*/ 3204 w 5147540"/>
              <a:gd name="connsiteY504" fmla="*/ 2218142 h 5815012"/>
              <a:gd name="connsiteX505" fmla="*/ 1780 w 5147540"/>
              <a:gd name="connsiteY505" fmla="*/ 2189307 h 5815012"/>
              <a:gd name="connsiteX506" fmla="*/ 712 w 5147540"/>
              <a:gd name="connsiteY506" fmla="*/ 2148724 h 5815012"/>
              <a:gd name="connsiteX507" fmla="*/ 0 w 5147540"/>
              <a:gd name="connsiteY507" fmla="*/ 2107786 h 5815012"/>
              <a:gd name="connsiteX508" fmla="*/ 0 w 5147540"/>
              <a:gd name="connsiteY508" fmla="*/ 2066136 h 5815012"/>
              <a:gd name="connsiteX509" fmla="*/ 712 w 5147540"/>
              <a:gd name="connsiteY509" fmla="*/ 2024486 h 5815012"/>
              <a:gd name="connsiteX510" fmla="*/ 2136 w 5147540"/>
              <a:gd name="connsiteY510" fmla="*/ 1982124 h 5815012"/>
              <a:gd name="connsiteX511" fmla="*/ 4272 w 5147540"/>
              <a:gd name="connsiteY511" fmla="*/ 1939405 h 5815012"/>
              <a:gd name="connsiteX512" fmla="*/ 6764 w 5147540"/>
              <a:gd name="connsiteY512" fmla="*/ 1895975 h 5815012"/>
              <a:gd name="connsiteX513" fmla="*/ 10680 w 5147540"/>
              <a:gd name="connsiteY513" fmla="*/ 1852901 h 5815012"/>
              <a:gd name="connsiteX514" fmla="*/ 14595 w 5147540"/>
              <a:gd name="connsiteY514" fmla="*/ 1809115 h 5815012"/>
              <a:gd name="connsiteX515" fmla="*/ 19223 w 5147540"/>
              <a:gd name="connsiteY515" fmla="*/ 1765329 h 5815012"/>
              <a:gd name="connsiteX516" fmla="*/ 24207 w 5147540"/>
              <a:gd name="connsiteY516" fmla="*/ 1720831 h 5815012"/>
              <a:gd name="connsiteX517" fmla="*/ 30615 w 5147540"/>
              <a:gd name="connsiteY517" fmla="*/ 1676689 h 5815012"/>
              <a:gd name="connsiteX518" fmla="*/ 37023 w 5147540"/>
              <a:gd name="connsiteY518" fmla="*/ 1632191 h 5815012"/>
              <a:gd name="connsiteX519" fmla="*/ 44498 w 5147540"/>
              <a:gd name="connsiteY519" fmla="*/ 1587337 h 5815012"/>
              <a:gd name="connsiteX520" fmla="*/ 52330 w 5147540"/>
              <a:gd name="connsiteY520" fmla="*/ 1542838 h 5815012"/>
              <a:gd name="connsiteX521" fmla="*/ 60874 w 5147540"/>
              <a:gd name="connsiteY521" fmla="*/ 1497628 h 5815012"/>
              <a:gd name="connsiteX522" fmla="*/ 70129 w 5147540"/>
              <a:gd name="connsiteY522" fmla="*/ 1453130 h 5815012"/>
              <a:gd name="connsiteX523" fmla="*/ 80097 w 5147540"/>
              <a:gd name="connsiteY523" fmla="*/ 1408276 h 5815012"/>
              <a:gd name="connsiteX524" fmla="*/ 90776 w 5147540"/>
              <a:gd name="connsiteY524" fmla="*/ 1363422 h 5815012"/>
              <a:gd name="connsiteX525" fmla="*/ 101812 w 5147540"/>
              <a:gd name="connsiteY525" fmla="*/ 1318568 h 5815012"/>
              <a:gd name="connsiteX526" fmla="*/ 113915 w 5147540"/>
              <a:gd name="connsiteY526" fmla="*/ 1273714 h 5815012"/>
              <a:gd name="connsiteX527" fmla="*/ 126019 w 5147540"/>
              <a:gd name="connsiteY527" fmla="*/ 1229572 h 5815012"/>
              <a:gd name="connsiteX528" fmla="*/ 139190 w 5147540"/>
              <a:gd name="connsiteY528" fmla="*/ 1184718 h 5815012"/>
              <a:gd name="connsiteX529" fmla="*/ 153074 w 5147540"/>
              <a:gd name="connsiteY529" fmla="*/ 1140932 h 5815012"/>
              <a:gd name="connsiteX530" fmla="*/ 167669 w 5147540"/>
              <a:gd name="connsiteY530" fmla="*/ 1096789 h 5815012"/>
              <a:gd name="connsiteX531" fmla="*/ 182264 w 5147540"/>
              <a:gd name="connsiteY531" fmla="*/ 1053003 h 5815012"/>
              <a:gd name="connsiteX532" fmla="*/ 197928 w 5147540"/>
              <a:gd name="connsiteY532" fmla="*/ 1009573 h 5815012"/>
              <a:gd name="connsiteX533" fmla="*/ 214303 w 5147540"/>
              <a:gd name="connsiteY533" fmla="*/ 966499 h 5815012"/>
              <a:gd name="connsiteX534" fmla="*/ 231390 w 5147540"/>
              <a:gd name="connsiteY534" fmla="*/ 923425 h 5815012"/>
              <a:gd name="connsiteX535" fmla="*/ 248834 w 5147540"/>
              <a:gd name="connsiteY535" fmla="*/ 881063 h 5815012"/>
              <a:gd name="connsiteX536" fmla="*/ 266989 w 5147540"/>
              <a:gd name="connsiteY536" fmla="*/ 839056 h 5815012"/>
              <a:gd name="connsiteX537" fmla="*/ 285856 w 5147540"/>
              <a:gd name="connsiteY537" fmla="*/ 797406 h 5815012"/>
              <a:gd name="connsiteX538" fmla="*/ 295468 w 5147540"/>
              <a:gd name="connsiteY538" fmla="*/ 777827 h 5815012"/>
              <a:gd name="connsiteX539" fmla="*/ 304723 w 5147540"/>
              <a:gd name="connsiteY539" fmla="*/ 758248 h 5815012"/>
              <a:gd name="connsiteX540" fmla="*/ 314691 w 5147540"/>
              <a:gd name="connsiteY540" fmla="*/ 739025 h 5815012"/>
              <a:gd name="connsiteX541" fmla="*/ 324658 w 5147540"/>
              <a:gd name="connsiteY541" fmla="*/ 719801 h 5815012"/>
              <a:gd name="connsiteX542" fmla="*/ 334626 w 5147540"/>
              <a:gd name="connsiteY542" fmla="*/ 700934 h 5815012"/>
              <a:gd name="connsiteX543" fmla="*/ 344949 w 5147540"/>
              <a:gd name="connsiteY543" fmla="*/ 682067 h 5815012"/>
              <a:gd name="connsiteX544" fmla="*/ 355273 w 5147540"/>
              <a:gd name="connsiteY544" fmla="*/ 663912 h 5815012"/>
              <a:gd name="connsiteX545" fmla="*/ 366309 w 5147540"/>
              <a:gd name="connsiteY545" fmla="*/ 645401 h 5815012"/>
              <a:gd name="connsiteX546" fmla="*/ 377344 w 5147540"/>
              <a:gd name="connsiteY546" fmla="*/ 627245 h 5815012"/>
              <a:gd name="connsiteX547" fmla="*/ 388024 w 5147540"/>
              <a:gd name="connsiteY547" fmla="*/ 609446 h 5815012"/>
              <a:gd name="connsiteX548" fmla="*/ 399415 w 5147540"/>
              <a:gd name="connsiteY548" fmla="*/ 591647 h 5815012"/>
              <a:gd name="connsiteX549" fmla="*/ 411163 w 5147540"/>
              <a:gd name="connsiteY549" fmla="*/ 574204 h 5815012"/>
              <a:gd name="connsiteX550" fmla="*/ 422554 w 5147540"/>
              <a:gd name="connsiteY550" fmla="*/ 557116 h 5815012"/>
              <a:gd name="connsiteX551" fmla="*/ 434302 w 5147540"/>
              <a:gd name="connsiteY551" fmla="*/ 540029 h 5815012"/>
              <a:gd name="connsiteX552" fmla="*/ 446405 w 5147540"/>
              <a:gd name="connsiteY552" fmla="*/ 523298 h 5815012"/>
              <a:gd name="connsiteX553" fmla="*/ 458508 w 5147540"/>
              <a:gd name="connsiteY553" fmla="*/ 506567 h 5815012"/>
              <a:gd name="connsiteX554" fmla="*/ 470612 w 5147540"/>
              <a:gd name="connsiteY554" fmla="*/ 490191 h 5815012"/>
              <a:gd name="connsiteX555" fmla="*/ 483427 w 5147540"/>
              <a:gd name="connsiteY555" fmla="*/ 473816 h 5815012"/>
              <a:gd name="connsiteX556" fmla="*/ 495531 w 5147540"/>
              <a:gd name="connsiteY556" fmla="*/ 457797 h 5815012"/>
              <a:gd name="connsiteX557" fmla="*/ 508346 w 5147540"/>
              <a:gd name="connsiteY557" fmla="*/ 442133 h 5815012"/>
              <a:gd name="connsiteX558" fmla="*/ 521162 w 5147540"/>
              <a:gd name="connsiteY558" fmla="*/ 426826 h 5815012"/>
              <a:gd name="connsiteX559" fmla="*/ 534333 w 5147540"/>
              <a:gd name="connsiteY559" fmla="*/ 411519 h 5815012"/>
              <a:gd name="connsiteX560" fmla="*/ 547149 w 5147540"/>
              <a:gd name="connsiteY560" fmla="*/ 396567 h 5815012"/>
              <a:gd name="connsiteX561" fmla="*/ 560320 w 5147540"/>
              <a:gd name="connsiteY561" fmla="*/ 381616 h 5815012"/>
              <a:gd name="connsiteX562" fmla="*/ 573848 w 5147540"/>
              <a:gd name="connsiteY562" fmla="*/ 367020 h 5815012"/>
              <a:gd name="connsiteX563" fmla="*/ 587019 w 5147540"/>
              <a:gd name="connsiteY563" fmla="*/ 352781 h 5815012"/>
              <a:gd name="connsiteX564" fmla="*/ 600546 w 5147540"/>
              <a:gd name="connsiteY564" fmla="*/ 338898 h 5815012"/>
              <a:gd name="connsiteX565" fmla="*/ 614074 w 5147540"/>
              <a:gd name="connsiteY565" fmla="*/ 325014 h 5815012"/>
              <a:gd name="connsiteX566" fmla="*/ 627957 w 5147540"/>
              <a:gd name="connsiteY566" fmla="*/ 311487 h 5815012"/>
              <a:gd name="connsiteX567" fmla="*/ 641841 w 5147540"/>
              <a:gd name="connsiteY567" fmla="*/ 297959 h 5815012"/>
              <a:gd name="connsiteX568" fmla="*/ 655724 w 5147540"/>
              <a:gd name="connsiteY568" fmla="*/ 284788 h 5815012"/>
              <a:gd name="connsiteX569" fmla="*/ 669252 w 5147540"/>
              <a:gd name="connsiteY569" fmla="*/ 272328 h 5815012"/>
              <a:gd name="connsiteX570" fmla="*/ 683135 w 5147540"/>
              <a:gd name="connsiteY570" fmla="*/ 259513 h 5815012"/>
              <a:gd name="connsiteX571" fmla="*/ 697018 w 5147540"/>
              <a:gd name="connsiteY571" fmla="*/ 247410 h 5815012"/>
              <a:gd name="connsiteX572" fmla="*/ 711258 w 5147540"/>
              <a:gd name="connsiteY572" fmla="*/ 236018 h 5815012"/>
              <a:gd name="connsiteX573" fmla="*/ 725853 w 5147540"/>
              <a:gd name="connsiteY573" fmla="*/ 224271 h 5815012"/>
              <a:gd name="connsiteX574" fmla="*/ 739736 w 5147540"/>
              <a:gd name="connsiteY574" fmla="*/ 212879 h 5815012"/>
              <a:gd name="connsiteX575" fmla="*/ 754332 w 5147540"/>
              <a:gd name="connsiteY575" fmla="*/ 202200 h 5815012"/>
              <a:gd name="connsiteX576" fmla="*/ 768927 w 5147540"/>
              <a:gd name="connsiteY576" fmla="*/ 191164 h 5815012"/>
              <a:gd name="connsiteX577" fmla="*/ 783879 w 5147540"/>
              <a:gd name="connsiteY577" fmla="*/ 180484 h 5815012"/>
              <a:gd name="connsiteX578" fmla="*/ 798830 w 5147540"/>
              <a:gd name="connsiteY578" fmla="*/ 170517 h 5815012"/>
              <a:gd name="connsiteX579" fmla="*/ 813781 w 5147540"/>
              <a:gd name="connsiteY579" fmla="*/ 160549 h 5815012"/>
              <a:gd name="connsiteX580" fmla="*/ 828377 w 5147540"/>
              <a:gd name="connsiteY580" fmla="*/ 151294 h 5815012"/>
              <a:gd name="connsiteX581" fmla="*/ 843684 w 5147540"/>
              <a:gd name="connsiteY581" fmla="*/ 141682 h 5815012"/>
              <a:gd name="connsiteX582" fmla="*/ 858992 w 5147540"/>
              <a:gd name="connsiteY582" fmla="*/ 132783 h 5815012"/>
              <a:gd name="connsiteX583" fmla="*/ 874655 w 5147540"/>
              <a:gd name="connsiteY583" fmla="*/ 123883 h 5815012"/>
              <a:gd name="connsiteX584" fmla="*/ 889962 w 5147540"/>
              <a:gd name="connsiteY584" fmla="*/ 115695 h 5815012"/>
              <a:gd name="connsiteX585" fmla="*/ 905625 w 5147540"/>
              <a:gd name="connsiteY585" fmla="*/ 107152 h 5815012"/>
              <a:gd name="connsiteX586" fmla="*/ 921289 w 5147540"/>
              <a:gd name="connsiteY586" fmla="*/ 99676 h 5815012"/>
              <a:gd name="connsiteX587" fmla="*/ 936952 w 5147540"/>
              <a:gd name="connsiteY587" fmla="*/ 91844 h 5815012"/>
              <a:gd name="connsiteX588" fmla="*/ 952971 w 5147540"/>
              <a:gd name="connsiteY588" fmla="*/ 84368 h 5815012"/>
              <a:gd name="connsiteX589" fmla="*/ 968635 w 5147540"/>
              <a:gd name="connsiteY589" fmla="*/ 77249 h 5815012"/>
              <a:gd name="connsiteX590" fmla="*/ 984298 w 5147540"/>
              <a:gd name="connsiteY590" fmla="*/ 70485 h 5815012"/>
              <a:gd name="connsiteX591" fmla="*/ 1000317 w 5147540"/>
              <a:gd name="connsiteY591" fmla="*/ 64077 h 5815012"/>
              <a:gd name="connsiteX592" fmla="*/ 1016693 w 5147540"/>
              <a:gd name="connsiteY592" fmla="*/ 57670 h 5815012"/>
              <a:gd name="connsiteX593" fmla="*/ 1032712 w 5147540"/>
              <a:gd name="connsiteY593" fmla="*/ 51974 h 5815012"/>
              <a:gd name="connsiteX594" fmla="*/ 1048731 w 5147540"/>
              <a:gd name="connsiteY594" fmla="*/ 46278 h 5815012"/>
              <a:gd name="connsiteX595" fmla="*/ 1065107 w 5147540"/>
              <a:gd name="connsiteY595" fmla="*/ 40938 h 5815012"/>
              <a:gd name="connsiteX596" fmla="*/ 1081482 w 5147540"/>
              <a:gd name="connsiteY596" fmla="*/ 35955 h 5815012"/>
              <a:gd name="connsiteX597" fmla="*/ 1097857 w 5147540"/>
              <a:gd name="connsiteY597" fmla="*/ 30971 h 5815012"/>
              <a:gd name="connsiteX598" fmla="*/ 1113877 w 5147540"/>
              <a:gd name="connsiteY598" fmla="*/ 26699 h 5815012"/>
              <a:gd name="connsiteX599" fmla="*/ 1130252 w 5147540"/>
              <a:gd name="connsiteY599" fmla="*/ 22071 h 5815012"/>
              <a:gd name="connsiteX600" fmla="*/ 1146983 w 5147540"/>
              <a:gd name="connsiteY600" fmla="*/ 18155 h 5815012"/>
              <a:gd name="connsiteX601" fmla="*/ 1163358 w 5147540"/>
              <a:gd name="connsiteY601" fmla="*/ 14595 h 5815012"/>
              <a:gd name="connsiteX602" fmla="*/ 1180090 w 5147540"/>
              <a:gd name="connsiteY602" fmla="*/ 11748 h 5815012"/>
              <a:gd name="connsiteX603" fmla="*/ 1196465 w 5147540"/>
              <a:gd name="connsiteY603" fmla="*/ 9612 h 5815012"/>
              <a:gd name="connsiteX604" fmla="*/ 1213196 w 5147540"/>
              <a:gd name="connsiteY604" fmla="*/ 7120 h 5815012"/>
              <a:gd name="connsiteX605" fmla="*/ 1229216 w 5147540"/>
              <a:gd name="connsiteY605" fmla="*/ 4984 h 5815012"/>
              <a:gd name="connsiteX606" fmla="*/ 1245591 w 5147540"/>
              <a:gd name="connsiteY606" fmla="*/ 3560 h 5815012"/>
              <a:gd name="connsiteX607" fmla="*/ 1261966 w 5147540"/>
              <a:gd name="connsiteY607" fmla="*/ 2492 h 5815012"/>
              <a:gd name="connsiteX608" fmla="*/ 1278342 w 5147540"/>
              <a:gd name="connsiteY608" fmla="*/ 1424 h 5815012"/>
              <a:gd name="connsiteX609" fmla="*/ 1294361 w 5147540"/>
              <a:gd name="connsiteY609" fmla="*/ 712 h 5815012"/>
              <a:gd name="connsiteX610" fmla="*/ 1310736 w 5147540"/>
              <a:gd name="connsiteY610" fmla="*/ 0 h 58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147540" h="5815012">
                <a:moveTo>
                  <a:pt x="1310736" y="0"/>
                </a:moveTo>
                <a:lnTo>
                  <a:pt x="1326756" y="0"/>
                </a:lnTo>
                <a:lnTo>
                  <a:pt x="1342419" y="0"/>
                </a:lnTo>
                <a:lnTo>
                  <a:pt x="1358438" y="356"/>
                </a:lnTo>
                <a:lnTo>
                  <a:pt x="1374101" y="1068"/>
                </a:lnTo>
                <a:lnTo>
                  <a:pt x="1390121" y="2136"/>
                </a:lnTo>
                <a:lnTo>
                  <a:pt x="1405428" y="3204"/>
                </a:lnTo>
                <a:lnTo>
                  <a:pt x="1420735" y="4628"/>
                </a:lnTo>
                <a:lnTo>
                  <a:pt x="1436043" y="6408"/>
                </a:lnTo>
                <a:lnTo>
                  <a:pt x="1451350" y="8188"/>
                </a:lnTo>
                <a:lnTo>
                  <a:pt x="1466658" y="10680"/>
                </a:lnTo>
                <a:lnTo>
                  <a:pt x="1481965" y="13172"/>
                </a:lnTo>
                <a:lnTo>
                  <a:pt x="1496916" y="16019"/>
                </a:lnTo>
                <a:lnTo>
                  <a:pt x="1511868" y="18867"/>
                </a:lnTo>
                <a:lnTo>
                  <a:pt x="1526463" y="22071"/>
                </a:lnTo>
                <a:lnTo>
                  <a:pt x="1541414" y="25275"/>
                </a:lnTo>
                <a:lnTo>
                  <a:pt x="1556010" y="29547"/>
                </a:lnTo>
                <a:lnTo>
                  <a:pt x="1570605" y="33463"/>
                </a:lnTo>
                <a:lnTo>
                  <a:pt x="1584844" y="37378"/>
                </a:lnTo>
                <a:lnTo>
                  <a:pt x="1599440" y="41650"/>
                </a:lnTo>
                <a:lnTo>
                  <a:pt x="1613323" y="46634"/>
                </a:lnTo>
                <a:lnTo>
                  <a:pt x="1627207" y="51618"/>
                </a:lnTo>
                <a:lnTo>
                  <a:pt x="1641446" y="56602"/>
                </a:lnTo>
                <a:lnTo>
                  <a:pt x="1655329" y="62298"/>
                </a:lnTo>
                <a:lnTo>
                  <a:pt x="1669213" y="67637"/>
                </a:lnTo>
                <a:lnTo>
                  <a:pt x="1682384" y="73333"/>
                </a:lnTo>
                <a:lnTo>
                  <a:pt x="1695912" y="79385"/>
                </a:lnTo>
                <a:lnTo>
                  <a:pt x="1709083" y="85793"/>
                </a:lnTo>
                <a:lnTo>
                  <a:pt x="1722255" y="91844"/>
                </a:lnTo>
                <a:lnTo>
                  <a:pt x="1735070" y="98964"/>
                </a:lnTo>
                <a:lnTo>
                  <a:pt x="1747885" y="105728"/>
                </a:lnTo>
                <a:lnTo>
                  <a:pt x="1760701" y="112491"/>
                </a:lnTo>
                <a:lnTo>
                  <a:pt x="1773160" y="119967"/>
                </a:lnTo>
                <a:lnTo>
                  <a:pt x="1785264" y="127443"/>
                </a:lnTo>
                <a:lnTo>
                  <a:pt x="1797723" y="135274"/>
                </a:lnTo>
                <a:lnTo>
                  <a:pt x="1809827" y="142750"/>
                </a:lnTo>
                <a:lnTo>
                  <a:pt x="1821218" y="151294"/>
                </a:lnTo>
                <a:lnTo>
                  <a:pt x="1833322" y="159125"/>
                </a:lnTo>
                <a:lnTo>
                  <a:pt x="1844713" y="168025"/>
                </a:lnTo>
                <a:lnTo>
                  <a:pt x="1856105" y="176213"/>
                </a:lnTo>
                <a:lnTo>
                  <a:pt x="1867496" y="185468"/>
                </a:lnTo>
                <a:lnTo>
                  <a:pt x="1878532" y="194368"/>
                </a:lnTo>
                <a:lnTo>
                  <a:pt x="1889211" y="203623"/>
                </a:lnTo>
                <a:lnTo>
                  <a:pt x="1900247" y="212879"/>
                </a:lnTo>
                <a:lnTo>
                  <a:pt x="1910927" y="222491"/>
                </a:lnTo>
                <a:lnTo>
                  <a:pt x="1921250" y="232102"/>
                </a:lnTo>
                <a:lnTo>
                  <a:pt x="1931930" y="242070"/>
                </a:lnTo>
                <a:lnTo>
                  <a:pt x="1941897" y="252037"/>
                </a:lnTo>
                <a:lnTo>
                  <a:pt x="1951865" y="262005"/>
                </a:lnTo>
                <a:lnTo>
                  <a:pt x="1961476" y="272685"/>
                </a:lnTo>
                <a:lnTo>
                  <a:pt x="1971444" y="283008"/>
                </a:lnTo>
                <a:lnTo>
                  <a:pt x="1981056" y="293688"/>
                </a:lnTo>
                <a:lnTo>
                  <a:pt x="1990311" y="304723"/>
                </a:lnTo>
                <a:lnTo>
                  <a:pt x="1999567" y="315403"/>
                </a:lnTo>
                <a:lnTo>
                  <a:pt x="2008466" y="326794"/>
                </a:lnTo>
                <a:lnTo>
                  <a:pt x="2017722" y="337830"/>
                </a:lnTo>
                <a:lnTo>
                  <a:pt x="2034453" y="360257"/>
                </a:lnTo>
                <a:lnTo>
                  <a:pt x="2050829" y="383040"/>
                </a:lnTo>
                <a:lnTo>
                  <a:pt x="2066136" y="406535"/>
                </a:lnTo>
                <a:lnTo>
                  <a:pt x="2081087" y="430742"/>
                </a:lnTo>
                <a:lnTo>
                  <a:pt x="2095327" y="454949"/>
                </a:lnTo>
                <a:lnTo>
                  <a:pt x="2108854" y="480224"/>
                </a:lnTo>
                <a:lnTo>
                  <a:pt x="2122025" y="505855"/>
                </a:lnTo>
                <a:lnTo>
                  <a:pt x="2134129" y="532197"/>
                </a:lnTo>
                <a:lnTo>
                  <a:pt x="2146232" y="558540"/>
                </a:lnTo>
                <a:lnTo>
                  <a:pt x="2157268" y="585951"/>
                </a:lnTo>
                <a:lnTo>
                  <a:pt x="2167947" y="613362"/>
                </a:lnTo>
                <a:lnTo>
                  <a:pt x="2177915" y="641841"/>
                </a:lnTo>
                <a:lnTo>
                  <a:pt x="2187171" y="670676"/>
                </a:lnTo>
                <a:lnTo>
                  <a:pt x="2196427" y="699510"/>
                </a:lnTo>
                <a:lnTo>
                  <a:pt x="2204614" y="729057"/>
                </a:lnTo>
                <a:lnTo>
                  <a:pt x="2212446" y="759316"/>
                </a:lnTo>
                <a:lnTo>
                  <a:pt x="2219565" y="790286"/>
                </a:lnTo>
                <a:lnTo>
                  <a:pt x="2226685" y="820901"/>
                </a:lnTo>
                <a:lnTo>
                  <a:pt x="2232737" y="852584"/>
                </a:lnTo>
                <a:lnTo>
                  <a:pt x="2238432" y="884622"/>
                </a:lnTo>
                <a:lnTo>
                  <a:pt x="2243772" y="917017"/>
                </a:lnTo>
                <a:lnTo>
                  <a:pt x="2248400" y="949768"/>
                </a:lnTo>
                <a:lnTo>
                  <a:pt x="2252316" y="982874"/>
                </a:lnTo>
                <a:lnTo>
                  <a:pt x="2256232" y="1016693"/>
                </a:lnTo>
                <a:lnTo>
                  <a:pt x="2259080" y="1050867"/>
                </a:lnTo>
                <a:lnTo>
                  <a:pt x="2262283" y="1084686"/>
                </a:lnTo>
                <a:lnTo>
                  <a:pt x="2264420" y="1119928"/>
                </a:lnTo>
                <a:lnTo>
                  <a:pt x="2266199" y="1155171"/>
                </a:lnTo>
                <a:lnTo>
                  <a:pt x="2267623" y="1190769"/>
                </a:lnTo>
                <a:lnTo>
                  <a:pt x="2268691" y="1226724"/>
                </a:lnTo>
                <a:lnTo>
                  <a:pt x="2269047" y="1263034"/>
                </a:lnTo>
                <a:lnTo>
                  <a:pt x="2269403" y="1299701"/>
                </a:lnTo>
                <a:lnTo>
                  <a:pt x="2269403" y="1325332"/>
                </a:lnTo>
                <a:lnTo>
                  <a:pt x="2269759" y="1351319"/>
                </a:lnTo>
                <a:lnTo>
                  <a:pt x="2270115" y="1376949"/>
                </a:lnTo>
                <a:lnTo>
                  <a:pt x="2270827" y="1402936"/>
                </a:lnTo>
                <a:lnTo>
                  <a:pt x="2271895" y="1428567"/>
                </a:lnTo>
                <a:lnTo>
                  <a:pt x="2273319" y="1454554"/>
                </a:lnTo>
                <a:lnTo>
                  <a:pt x="2274743" y="1480185"/>
                </a:lnTo>
                <a:lnTo>
                  <a:pt x="2276523" y="1506172"/>
                </a:lnTo>
                <a:lnTo>
                  <a:pt x="2279015" y="1531803"/>
                </a:lnTo>
                <a:lnTo>
                  <a:pt x="2281151" y="1557434"/>
                </a:lnTo>
                <a:lnTo>
                  <a:pt x="2283643" y="1582709"/>
                </a:lnTo>
                <a:lnTo>
                  <a:pt x="2286490" y="1608340"/>
                </a:lnTo>
                <a:lnTo>
                  <a:pt x="2289694" y="1633615"/>
                </a:lnTo>
                <a:lnTo>
                  <a:pt x="2293254" y="1659245"/>
                </a:lnTo>
                <a:lnTo>
                  <a:pt x="2297170" y="1684520"/>
                </a:lnTo>
                <a:lnTo>
                  <a:pt x="2301086" y="1709439"/>
                </a:lnTo>
                <a:lnTo>
                  <a:pt x="2305358" y="1734714"/>
                </a:lnTo>
                <a:lnTo>
                  <a:pt x="2309629" y="1759633"/>
                </a:lnTo>
                <a:lnTo>
                  <a:pt x="2314969" y="1784908"/>
                </a:lnTo>
                <a:lnTo>
                  <a:pt x="2319953" y="1809471"/>
                </a:lnTo>
                <a:lnTo>
                  <a:pt x="2325293" y="1834390"/>
                </a:lnTo>
                <a:lnTo>
                  <a:pt x="2331345" y="1858953"/>
                </a:lnTo>
                <a:lnTo>
                  <a:pt x="2337396" y="1883160"/>
                </a:lnTo>
                <a:lnTo>
                  <a:pt x="2343804" y="1908079"/>
                </a:lnTo>
                <a:lnTo>
                  <a:pt x="2350568" y="1931930"/>
                </a:lnTo>
                <a:lnTo>
                  <a:pt x="2357687" y="1956493"/>
                </a:lnTo>
                <a:lnTo>
                  <a:pt x="2365163" y="1980344"/>
                </a:lnTo>
                <a:lnTo>
                  <a:pt x="2372639" y="2004195"/>
                </a:lnTo>
                <a:lnTo>
                  <a:pt x="2380470" y="2028046"/>
                </a:lnTo>
                <a:lnTo>
                  <a:pt x="2389014" y="2051541"/>
                </a:lnTo>
                <a:lnTo>
                  <a:pt x="2397558" y="2075036"/>
                </a:lnTo>
                <a:lnTo>
                  <a:pt x="2406813" y="2098175"/>
                </a:lnTo>
                <a:lnTo>
                  <a:pt x="2416069" y="2121314"/>
                </a:lnTo>
                <a:lnTo>
                  <a:pt x="2425680" y="2144453"/>
                </a:lnTo>
                <a:lnTo>
                  <a:pt x="2436004" y="2167592"/>
                </a:lnTo>
                <a:lnTo>
                  <a:pt x="2445972" y="2190375"/>
                </a:lnTo>
                <a:lnTo>
                  <a:pt x="2456651" y="2212802"/>
                </a:lnTo>
                <a:lnTo>
                  <a:pt x="2467331" y="2235585"/>
                </a:lnTo>
                <a:lnTo>
                  <a:pt x="2478722" y="2258012"/>
                </a:lnTo>
                <a:lnTo>
                  <a:pt x="2490470" y="2280439"/>
                </a:lnTo>
                <a:lnTo>
                  <a:pt x="2501861" y="2302866"/>
                </a:lnTo>
                <a:lnTo>
                  <a:pt x="2513965" y="2324937"/>
                </a:lnTo>
                <a:lnTo>
                  <a:pt x="2526780" y="2346652"/>
                </a:lnTo>
                <a:lnTo>
                  <a:pt x="2539240" y="2368367"/>
                </a:lnTo>
                <a:lnTo>
                  <a:pt x="2552055" y="2390438"/>
                </a:lnTo>
                <a:lnTo>
                  <a:pt x="2565226" y="2411797"/>
                </a:lnTo>
                <a:lnTo>
                  <a:pt x="2579110" y="2433156"/>
                </a:lnTo>
                <a:lnTo>
                  <a:pt x="2592993" y="2454516"/>
                </a:lnTo>
                <a:lnTo>
                  <a:pt x="2606521" y="2475875"/>
                </a:lnTo>
                <a:lnTo>
                  <a:pt x="2621116" y="2496878"/>
                </a:lnTo>
                <a:lnTo>
                  <a:pt x="2635711" y="2517525"/>
                </a:lnTo>
                <a:lnTo>
                  <a:pt x="2650663" y="2538172"/>
                </a:lnTo>
                <a:lnTo>
                  <a:pt x="2665970" y="2558819"/>
                </a:lnTo>
                <a:lnTo>
                  <a:pt x="2681278" y="2579466"/>
                </a:lnTo>
                <a:lnTo>
                  <a:pt x="2697297" y="2599402"/>
                </a:lnTo>
                <a:lnTo>
                  <a:pt x="2712960" y="2619692"/>
                </a:lnTo>
                <a:lnTo>
                  <a:pt x="2728979" y="2639272"/>
                </a:lnTo>
                <a:lnTo>
                  <a:pt x="2745711" y="2659207"/>
                </a:lnTo>
                <a:lnTo>
                  <a:pt x="2762442" y="2678430"/>
                </a:lnTo>
                <a:lnTo>
                  <a:pt x="2779529" y="2698009"/>
                </a:lnTo>
                <a:lnTo>
                  <a:pt x="2796617" y="2717588"/>
                </a:lnTo>
                <a:lnTo>
                  <a:pt x="2814416" y="2736456"/>
                </a:lnTo>
                <a:lnTo>
                  <a:pt x="2832215" y="2755323"/>
                </a:lnTo>
                <a:lnTo>
                  <a:pt x="2850014" y="2773834"/>
                </a:lnTo>
                <a:lnTo>
                  <a:pt x="2869237" y="2793057"/>
                </a:lnTo>
                <a:lnTo>
                  <a:pt x="2888817" y="2811924"/>
                </a:lnTo>
                <a:lnTo>
                  <a:pt x="2908040" y="2830791"/>
                </a:lnTo>
                <a:lnTo>
                  <a:pt x="2927975" y="2849303"/>
                </a:lnTo>
                <a:lnTo>
                  <a:pt x="2947910" y="2867458"/>
                </a:lnTo>
                <a:lnTo>
                  <a:pt x="2968557" y="2885613"/>
                </a:lnTo>
                <a:lnTo>
                  <a:pt x="2988848" y="2903768"/>
                </a:lnTo>
                <a:lnTo>
                  <a:pt x="3010207" y="2921568"/>
                </a:lnTo>
                <a:lnTo>
                  <a:pt x="3031211" y="2939011"/>
                </a:lnTo>
                <a:lnTo>
                  <a:pt x="3052926" y="2956454"/>
                </a:lnTo>
                <a:lnTo>
                  <a:pt x="3074285" y="2973897"/>
                </a:lnTo>
                <a:lnTo>
                  <a:pt x="3096356" y="2990985"/>
                </a:lnTo>
                <a:lnTo>
                  <a:pt x="3118783" y="3007716"/>
                </a:lnTo>
                <a:lnTo>
                  <a:pt x="3140854" y="3024803"/>
                </a:lnTo>
                <a:lnTo>
                  <a:pt x="3163637" y="3041178"/>
                </a:lnTo>
                <a:lnTo>
                  <a:pt x="3186420" y="3057910"/>
                </a:lnTo>
                <a:lnTo>
                  <a:pt x="3209559" y="3073929"/>
                </a:lnTo>
                <a:lnTo>
                  <a:pt x="3232698" y="3090304"/>
                </a:lnTo>
                <a:lnTo>
                  <a:pt x="3256193" y="3106324"/>
                </a:lnTo>
                <a:lnTo>
                  <a:pt x="3279688" y="3121987"/>
                </a:lnTo>
                <a:lnTo>
                  <a:pt x="3303539" y="3138006"/>
                </a:lnTo>
                <a:lnTo>
                  <a:pt x="3327746" y="3153670"/>
                </a:lnTo>
                <a:lnTo>
                  <a:pt x="3351597" y="3168977"/>
                </a:lnTo>
                <a:lnTo>
                  <a:pt x="3375804" y="3183928"/>
                </a:lnTo>
                <a:lnTo>
                  <a:pt x="3424930" y="3214187"/>
                </a:lnTo>
                <a:lnTo>
                  <a:pt x="3474768" y="3244090"/>
                </a:lnTo>
                <a:lnTo>
                  <a:pt x="3524961" y="3273637"/>
                </a:lnTo>
                <a:lnTo>
                  <a:pt x="3575867" y="3302115"/>
                </a:lnTo>
                <a:lnTo>
                  <a:pt x="3628197" y="3331306"/>
                </a:lnTo>
                <a:lnTo>
                  <a:pt x="3680883" y="3360141"/>
                </a:lnTo>
                <a:lnTo>
                  <a:pt x="3733925" y="3388264"/>
                </a:lnTo>
                <a:lnTo>
                  <a:pt x="3787678" y="3416030"/>
                </a:lnTo>
                <a:lnTo>
                  <a:pt x="3841432" y="3443441"/>
                </a:lnTo>
                <a:lnTo>
                  <a:pt x="3895542" y="3470496"/>
                </a:lnTo>
                <a:lnTo>
                  <a:pt x="3949651" y="3497195"/>
                </a:lnTo>
                <a:lnTo>
                  <a:pt x="4004829" y="3523538"/>
                </a:lnTo>
                <a:lnTo>
                  <a:pt x="4059295" y="3549525"/>
                </a:lnTo>
                <a:lnTo>
                  <a:pt x="4114472" y="3575512"/>
                </a:lnTo>
                <a:lnTo>
                  <a:pt x="4169650" y="3601143"/>
                </a:lnTo>
                <a:lnTo>
                  <a:pt x="4224828" y="3626773"/>
                </a:lnTo>
                <a:lnTo>
                  <a:pt x="4280005" y="3651692"/>
                </a:lnTo>
                <a:lnTo>
                  <a:pt x="4335539" y="3676967"/>
                </a:lnTo>
                <a:lnTo>
                  <a:pt x="4391429" y="3701886"/>
                </a:lnTo>
                <a:lnTo>
                  <a:pt x="4446962" y="3726805"/>
                </a:lnTo>
                <a:lnTo>
                  <a:pt x="4484697" y="3744604"/>
                </a:lnTo>
                <a:lnTo>
                  <a:pt x="4521719" y="3762760"/>
                </a:lnTo>
                <a:lnTo>
                  <a:pt x="4557673" y="3781627"/>
                </a:lnTo>
                <a:lnTo>
                  <a:pt x="4592560" y="3801206"/>
                </a:lnTo>
                <a:lnTo>
                  <a:pt x="4626735" y="3821497"/>
                </a:lnTo>
                <a:lnTo>
                  <a:pt x="4659841" y="3842144"/>
                </a:lnTo>
                <a:lnTo>
                  <a:pt x="4691880" y="3863859"/>
                </a:lnTo>
                <a:lnTo>
                  <a:pt x="4722850" y="3885930"/>
                </a:lnTo>
                <a:lnTo>
                  <a:pt x="4752397" y="3908357"/>
                </a:lnTo>
                <a:lnTo>
                  <a:pt x="4781588" y="3931852"/>
                </a:lnTo>
                <a:lnTo>
                  <a:pt x="4809355" y="3955347"/>
                </a:lnTo>
                <a:lnTo>
                  <a:pt x="4836054" y="3979554"/>
                </a:lnTo>
                <a:lnTo>
                  <a:pt x="4862040" y="4004473"/>
                </a:lnTo>
                <a:lnTo>
                  <a:pt x="4886603" y="4029748"/>
                </a:lnTo>
                <a:lnTo>
                  <a:pt x="4910098" y="4055379"/>
                </a:lnTo>
                <a:lnTo>
                  <a:pt x="4932881" y="4081722"/>
                </a:lnTo>
                <a:lnTo>
                  <a:pt x="4954241" y="4108421"/>
                </a:lnTo>
                <a:lnTo>
                  <a:pt x="4974532" y="4135476"/>
                </a:lnTo>
                <a:lnTo>
                  <a:pt x="4993755" y="4163243"/>
                </a:lnTo>
                <a:lnTo>
                  <a:pt x="5011910" y="4191009"/>
                </a:lnTo>
                <a:lnTo>
                  <a:pt x="5028997" y="4219488"/>
                </a:lnTo>
                <a:lnTo>
                  <a:pt x="5045017" y="4248323"/>
                </a:lnTo>
                <a:lnTo>
                  <a:pt x="5059612" y="4277514"/>
                </a:lnTo>
                <a:lnTo>
                  <a:pt x="5073495" y="4307061"/>
                </a:lnTo>
                <a:lnTo>
                  <a:pt x="5085955" y="4336963"/>
                </a:lnTo>
                <a:lnTo>
                  <a:pt x="5097346" y="4367222"/>
                </a:lnTo>
                <a:lnTo>
                  <a:pt x="5107670" y="4397481"/>
                </a:lnTo>
                <a:lnTo>
                  <a:pt x="5116570" y="4428095"/>
                </a:lnTo>
                <a:lnTo>
                  <a:pt x="5124757" y="4459422"/>
                </a:lnTo>
                <a:lnTo>
                  <a:pt x="5131521" y="4490749"/>
                </a:lnTo>
                <a:lnTo>
                  <a:pt x="5136861" y="4522431"/>
                </a:lnTo>
                <a:lnTo>
                  <a:pt x="5141844" y="4553758"/>
                </a:lnTo>
                <a:lnTo>
                  <a:pt x="5143624" y="4569777"/>
                </a:lnTo>
                <a:lnTo>
                  <a:pt x="5145048" y="4586153"/>
                </a:lnTo>
                <a:lnTo>
                  <a:pt x="5146116" y="4602172"/>
                </a:lnTo>
                <a:lnTo>
                  <a:pt x="5146828" y="4618547"/>
                </a:lnTo>
                <a:lnTo>
                  <a:pt x="5147184" y="4634567"/>
                </a:lnTo>
                <a:lnTo>
                  <a:pt x="5147540" y="4650942"/>
                </a:lnTo>
                <a:lnTo>
                  <a:pt x="5147540" y="4666961"/>
                </a:lnTo>
                <a:lnTo>
                  <a:pt x="5146828" y="4683337"/>
                </a:lnTo>
                <a:lnTo>
                  <a:pt x="5146116" y="4699712"/>
                </a:lnTo>
                <a:lnTo>
                  <a:pt x="5145404" y="4716087"/>
                </a:lnTo>
                <a:lnTo>
                  <a:pt x="5143980" y="4732106"/>
                </a:lnTo>
                <a:lnTo>
                  <a:pt x="5142200" y="4748482"/>
                </a:lnTo>
                <a:lnTo>
                  <a:pt x="5140421" y="4764501"/>
                </a:lnTo>
                <a:lnTo>
                  <a:pt x="5137929" y="4780876"/>
                </a:lnTo>
                <a:lnTo>
                  <a:pt x="5135437" y="4797252"/>
                </a:lnTo>
                <a:lnTo>
                  <a:pt x="5132589" y="4813271"/>
                </a:lnTo>
                <a:lnTo>
                  <a:pt x="5129385" y="4829646"/>
                </a:lnTo>
                <a:lnTo>
                  <a:pt x="5126181" y="4846022"/>
                </a:lnTo>
                <a:lnTo>
                  <a:pt x="5122265" y="4862041"/>
                </a:lnTo>
                <a:lnTo>
                  <a:pt x="5117994" y="4878416"/>
                </a:lnTo>
                <a:lnTo>
                  <a:pt x="5113722" y="4894791"/>
                </a:lnTo>
                <a:lnTo>
                  <a:pt x="5109094" y="4910811"/>
                </a:lnTo>
                <a:lnTo>
                  <a:pt x="5104466" y="4926830"/>
                </a:lnTo>
                <a:lnTo>
                  <a:pt x="5098770" y="4943205"/>
                </a:lnTo>
                <a:lnTo>
                  <a:pt x="5093431" y="4959225"/>
                </a:lnTo>
                <a:lnTo>
                  <a:pt x="5087735" y="4975244"/>
                </a:lnTo>
                <a:lnTo>
                  <a:pt x="5081683" y="4991263"/>
                </a:lnTo>
                <a:lnTo>
                  <a:pt x="5075275" y="5006927"/>
                </a:lnTo>
                <a:lnTo>
                  <a:pt x="5068512" y="5022946"/>
                </a:lnTo>
                <a:lnTo>
                  <a:pt x="5061748" y="5038609"/>
                </a:lnTo>
                <a:lnTo>
                  <a:pt x="5054628" y="5054629"/>
                </a:lnTo>
                <a:lnTo>
                  <a:pt x="5046797" y="5070292"/>
                </a:lnTo>
                <a:lnTo>
                  <a:pt x="5039321" y="5085955"/>
                </a:lnTo>
                <a:lnTo>
                  <a:pt x="5031133" y="5101619"/>
                </a:lnTo>
                <a:lnTo>
                  <a:pt x="5022946" y="5117282"/>
                </a:lnTo>
                <a:lnTo>
                  <a:pt x="5014046" y="5132589"/>
                </a:lnTo>
                <a:lnTo>
                  <a:pt x="5005146" y="5147897"/>
                </a:lnTo>
                <a:lnTo>
                  <a:pt x="4995891" y="5162848"/>
                </a:lnTo>
                <a:lnTo>
                  <a:pt x="4986279" y="5177799"/>
                </a:lnTo>
                <a:lnTo>
                  <a:pt x="4976312" y="5193107"/>
                </a:lnTo>
                <a:lnTo>
                  <a:pt x="4966344" y="5208058"/>
                </a:lnTo>
                <a:lnTo>
                  <a:pt x="4955664" y="5223009"/>
                </a:lnTo>
                <a:lnTo>
                  <a:pt x="4944629" y="5237605"/>
                </a:lnTo>
                <a:lnTo>
                  <a:pt x="4933593" y="5252556"/>
                </a:lnTo>
                <a:lnTo>
                  <a:pt x="4922202" y="5266796"/>
                </a:lnTo>
                <a:lnTo>
                  <a:pt x="4910098" y="5281035"/>
                </a:lnTo>
                <a:lnTo>
                  <a:pt x="4898351" y="5295630"/>
                </a:lnTo>
                <a:lnTo>
                  <a:pt x="4885891" y="5309870"/>
                </a:lnTo>
                <a:lnTo>
                  <a:pt x="4873076" y="5324109"/>
                </a:lnTo>
                <a:lnTo>
                  <a:pt x="4860261" y="5338349"/>
                </a:lnTo>
                <a:lnTo>
                  <a:pt x="4846733" y="5351876"/>
                </a:lnTo>
                <a:lnTo>
                  <a:pt x="4833206" y="5365759"/>
                </a:lnTo>
                <a:lnTo>
                  <a:pt x="4819322" y="5379643"/>
                </a:lnTo>
                <a:lnTo>
                  <a:pt x="4805083" y="5393170"/>
                </a:lnTo>
                <a:lnTo>
                  <a:pt x="4790843" y="5406342"/>
                </a:lnTo>
                <a:lnTo>
                  <a:pt x="4775892" y="5419869"/>
                </a:lnTo>
                <a:lnTo>
                  <a:pt x="4760941" y="5433041"/>
                </a:lnTo>
                <a:lnTo>
                  <a:pt x="4745277" y="5446212"/>
                </a:lnTo>
                <a:lnTo>
                  <a:pt x="4729614" y="5459383"/>
                </a:lnTo>
                <a:lnTo>
                  <a:pt x="4713595" y="5471843"/>
                </a:lnTo>
                <a:lnTo>
                  <a:pt x="4697219" y="5484658"/>
                </a:lnTo>
                <a:lnTo>
                  <a:pt x="4680844" y="5497474"/>
                </a:lnTo>
                <a:lnTo>
                  <a:pt x="4664113" y="5509577"/>
                </a:lnTo>
                <a:lnTo>
                  <a:pt x="4646670" y="5522037"/>
                </a:lnTo>
                <a:lnTo>
                  <a:pt x="4628870" y="5533784"/>
                </a:lnTo>
                <a:lnTo>
                  <a:pt x="4610715" y="5545176"/>
                </a:lnTo>
                <a:lnTo>
                  <a:pt x="4592204" y="5556211"/>
                </a:lnTo>
                <a:lnTo>
                  <a:pt x="4573693" y="5567603"/>
                </a:lnTo>
                <a:lnTo>
                  <a:pt x="4554826" y="5578282"/>
                </a:lnTo>
                <a:lnTo>
                  <a:pt x="4535958" y="5588962"/>
                </a:lnTo>
                <a:lnTo>
                  <a:pt x="4517091" y="5599285"/>
                </a:lnTo>
                <a:lnTo>
                  <a:pt x="4497868" y="5609253"/>
                </a:lnTo>
                <a:lnTo>
                  <a:pt x="4478289" y="5619577"/>
                </a:lnTo>
                <a:lnTo>
                  <a:pt x="4458710" y="5629188"/>
                </a:lnTo>
                <a:lnTo>
                  <a:pt x="4438419" y="5638800"/>
                </a:lnTo>
                <a:lnTo>
                  <a:pt x="4418483" y="5647699"/>
                </a:lnTo>
                <a:lnTo>
                  <a:pt x="4398548" y="5656955"/>
                </a:lnTo>
                <a:lnTo>
                  <a:pt x="4377901" y="5665499"/>
                </a:lnTo>
                <a:lnTo>
                  <a:pt x="4357610" y="5674398"/>
                </a:lnTo>
                <a:lnTo>
                  <a:pt x="4336963" y="5682586"/>
                </a:lnTo>
                <a:lnTo>
                  <a:pt x="4315604" y="5690774"/>
                </a:lnTo>
                <a:lnTo>
                  <a:pt x="4294957" y="5698605"/>
                </a:lnTo>
                <a:lnTo>
                  <a:pt x="4273598" y="5706081"/>
                </a:lnTo>
                <a:lnTo>
                  <a:pt x="4252239" y="5713557"/>
                </a:lnTo>
                <a:lnTo>
                  <a:pt x="4230523" y="5720676"/>
                </a:lnTo>
                <a:lnTo>
                  <a:pt x="4208808" y="5727440"/>
                </a:lnTo>
                <a:lnTo>
                  <a:pt x="4187093" y="5733848"/>
                </a:lnTo>
                <a:lnTo>
                  <a:pt x="4165378" y="5740255"/>
                </a:lnTo>
                <a:lnTo>
                  <a:pt x="4142595" y="5746307"/>
                </a:lnTo>
                <a:lnTo>
                  <a:pt x="4120524" y="5752003"/>
                </a:lnTo>
                <a:lnTo>
                  <a:pt x="4098097" y="5757699"/>
                </a:lnTo>
                <a:lnTo>
                  <a:pt x="4075670" y="5763038"/>
                </a:lnTo>
                <a:lnTo>
                  <a:pt x="4052531" y="5767666"/>
                </a:lnTo>
                <a:lnTo>
                  <a:pt x="4029748" y="5772650"/>
                </a:lnTo>
                <a:lnTo>
                  <a:pt x="4006609" y="5776922"/>
                </a:lnTo>
                <a:lnTo>
                  <a:pt x="3983470" y="5781194"/>
                </a:lnTo>
                <a:lnTo>
                  <a:pt x="3959975" y="5785110"/>
                </a:lnTo>
                <a:lnTo>
                  <a:pt x="3936124" y="5788669"/>
                </a:lnTo>
                <a:lnTo>
                  <a:pt x="3911917" y="5792229"/>
                </a:lnTo>
                <a:lnTo>
                  <a:pt x="3888066" y="5795433"/>
                </a:lnTo>
                <a:lnTo>
                  <a:pt x="3863859" y="5798281"/>
                </a:lnTo>
                <a:lnTo>
                  <a:pt x="3839652" y="5800773"/>
                </a:lnTo>
                <a:lnTo>
                  <a:pt x="3815445" y="5803265"/>
                </a:lnTo>
                <a:lnTo>
                  <a:pt x="3790526" y="5805401"/>
                </a:lnTo>
                <a:lnTo>
                  <a:pt x="3766319" y="5807893"/>
                </a:lnTo>
                <a:lnTo>
                  <a:pt x="3741400" y="5809672"/>
                </a:lnTo>
                <a:lnTo>
                  <a:pt x="3716481" y="5811096"/>
                </a:lnTo>
                <a:lnTo>
                  <a:pt x="3691918" y="5812164"/>
                </a:lnTo>
                <a:lnTo>
                  <a:pt x="3666643" y="5813232"/>
                </a:lnTo>
                <a:lnTo>
                  <a:pt x="3641724" y="5813944"/>
                </a:lnTo>
                <a:lnTo>
                  <a:pt x="3616450" y="5814656"/>
                </a:lnTo>
                <a:lnTo>
                  <a:pt x="3591175" y="5815012"/>
                </a:lnTo>
                <a:lnTo>
                  <a:pt x="3565900" y="5815012"/>
                </a:lnTo>
                <a:lnTo>
                  <a:pt x="3540625" y="5815012"/>
                </a:lnTo>
                <a:lnTo>
                  <a:pt x="3514994" y="5814656"/>
                </a:lnTo>
                <a:lnTo>
                  <a:pt x="3489719" y="5813944"/>
                </a:lnTo>
                <a:lnTo>
                  <a:pt x="3464088" y="5813232"/>
                </a:lnTo>
                <a:lnTo>
                  <a:pt x="3438457" y="5812164"/>
                </a:lnTo>
                <a:lnTo>
                  <a:pt x="3413182" y="5810740"/>
                </a:lnTo>
                <a:lnTo>
                  <a:pt x="3387195" y="5809316"/>
                </a:lnTo>
                <a:lnTo>
                  <a:pt x="3361564" y="5807537"/>
                </a:lnTo>
                <a:lnTo>
                  <a:pt x="3335578" y="5805401"/>
                </a:lnTo>
                <a:lnTo>
                  <a:pt x="3309947" y="5803265"/>
                </a:lnTo>
                <a:lnTo>
                  <a:pt x="3283960" y="5800773"/>
                </a:lnTo>
                <a:lnTo>
                  <a:pt x="3258329" y="5798281"/>
                </a:lnTo>
                <a:lnTo>
                  <a:pt x="3232342" y="5795433"/>
                </a:lnTo>
                <a:lnTo>
                  <a:pt x="3206711" y="5792229"/>
                </a:lnTo>
                <a:lnTo>
                  <a:pt x="3180724" y="5788669"/>
                </a:lnTo>
                <a:lnTo>
                  <a:pt x="3128038" y="5781550"/>
                </a:lnTo>
                <a:lnTo>
                  <a:pt x="3075353" y="5773718"/>
                </a:lnTo>
                <a:lnTo>
                  <a:pt x="3022667" y="5764818"/>
                </a:lnTo>
                <a:lnTo>
                  <a:pt x="2969981" y="5755919"/>
                </a:lnTo>
                <a:lnTo>
                  <a:pt x="2917651" y="5745951"/>
                </a:lnTo>
                <a:lnTo>
                  <a:pt x="2865678" y="5735272"/>
                </a:lnTo>
                <a:lnTo>
                  <a:pt x="2813704" y="5724592"/>
                </a:lnTo>
                <a:lnTo>
                  <a:pt x="2761730" y="5712845"/>
                </a:lnTo>
                <a:lnTo>
                  <a:pt x="2710468" y="5700385"/>
                </a:lnTo>
                <a:lnTo>
                  <a:pt x="2659562" y="5687926"/>
                </a:lnTo>
                <a:lnTo>
                  <a:pt x="2609013" y="5674398"/>
                </a:lnTo>
                <a:lnTo>
                  <a:pt x="2558819" y="5660515"/>
                </a:lnTo>
                <a:lnTo>
                  <a:pt x="2508625" y="5645919"/>
                </a:lnTo>
                <a:lnTo>
                  <a:pt x="2459143" y="5630612"/>
                </a:lnTo>
                <a:lnTo>
                  <a:pt x="2410373" y="5614949"/>
                </a:lnTo>
                <a:lnTo>
                  <a:pt x="2361959" y="5599285"/>
                </a:lnTo>
                <a:lnTo>
                  <a:pt x="2314257" y="5582554"/>
                </a:lnTo>
                <a:lnTo>
                  <a:pt x="2266911" y="5565111"/>
                </a:lnTo>
                <a:lnTo>
                  <a:pt x="2220277" y="5547312"/>
                </a:lnTo>
                <a:lnTo>
                  <a:pt x="2174355" y="5529156"/>
                </a:lnTo>
                <a:lnTo>
                  <a:pt x="2129145" y="5509933"/>
                </a:lnTo>
                <a:lnTo>
                  <a:pt x="2084291" y="5490710"/>
                </a:lnTo>
                <a:lnTo>
                  <a:pt x="2040505" y="5470775"/>
                </a:lnTo>
                <a:lnTo>
                  <a:pt x="1997431" y="5450484"/>
                </a:lnTo>
                <a:lnTo>
                  <a:pt x="1955425" y="5429837"/>
                </a:lnTo>
                <a:lnTo>
                  <a:pt x="1914130" y="5408834"/>
                </a:lnTo>
                <a:lnTo>
                  <a:pt x="1873192" y="5386763"/>
                </a:lnTo>
                <a:lnTo>
                  <a:pt x="1833678" y="5364335"/>
                </a:lnTo>
                <a:lnTo>
                  <a:pt x="1795231" y="5341908"/>
                </a:lnTo>
                <a:lnTo>
                  <a:pt x="1757853" y="5318413"/>
                </a:lnTo>
                <a:lnTo>
                  <a:pt x="1721187" y="5294918"/>
                </a:lnTo>
                <a:lnTo>
                  <a:pt x="1685588" y="5271067"/>
                </a:lnTo>
                <a:lnTo>
                  <a:pt x="1660669" y="5253980"/>
                </a:lnTo>
                <a:lnTo>
                  <a:pt x="1636462" y="5236537"/>
                </a:lnTo>
                <a:lnTo>
                  <a:pt x="1611899" y="5219094"/>
                </a:lnTo>
                <a:lnTo>
                  <a:pt x="1587692" y="5201650"/>
                </a:lnTo>
                <a:lnTo>
                  <a:pt x="1563841" y="5183851"/>
                </a:lnTo>
                <a:lnTo>
                  <a:pt x="1539634" y="5166052"/>
                </a:lnTo>
                <a:lnTo>
                  <a:pt x="1515783" y="5148253"/>
                </a:lnTo>
                <a:lnTo>
                  <a:pt x="1492289" y="5130097"/>
                </a:lnTo>
                <a:lnTo>
                  <a:pt x="1468793" y="5111586"/>
                </a:lnTo>
                <a:lnTo>
                  <a:pt x="1445298" y="5093075"/>
                </a:lnTo>
                <a:lnTo>
                  <a:pt x="1421803" y="5074564"/>
                </a:lnTo>
                <a:lnTo>
                  <a:pt x="1399020" y="5056053"/>
                </a:lnTo>
                <a:lnTo>
                  <a:pt x="1376237" y="5037185"/>
                </a:lnTo>
                <a:lnTo>
                  <a:pt x="1353454" y="5018318"/>
                </a:lnTo>
                <a:lnTo>
                  <a:pt x="1330671" y="4999451"/>
                </a:lnTo>
                <a:lnTo>
                  <a:pt x="1308244" y="4980228"/>
                </a:lnTo>
                <a:lnTo>
                  <a:pt x="1286173" y="4961005"/>
                </a:lnTo>
                <a:lnTo>
                  <a:pt x="1263746" y="4941781"/>
                </a:lnTo>
                <a:lnTo>
                  <a:pt x="1241675" y="4922202"/>
                </a:lnTo>
                <a:lnTo>
                  <a:pt x="1219960" y="4902267"/>
                </a:lnTo>
                <a:lnTo>
                  <a:pt x="1198245" y="4882332"/>
                </a:lnTo>
                <a:lnTo>
                  <a:pt x="1176530" y="4862753"/>
                </a:lnTo>
                <a:lnTo>
                  <a:pt x="1155171" y="4842818"/>
                </a:lnTo>
                <a:lnTo>
                  <a:pt x="1133812" y="4822527"/>
                </a:lnTo>
                <a:lnTo>
                  <a:pt x="1112809" y="4802235"/>
                </a:lnTo>
                <a:lnTo>
                  <a:pt x="1092162" y="4781588"/>
                </a:lnTo>
                <a:lnTo>
                  <a:pt x="1071158" y="4761297"/>
                </a:lnTo>
                <a:lnTo>
                  <a:pt x="1050511" y="4740650"/>
                </a:lnTo>
                <a:lnTo>
                  <a:pt x="1030220" y="4720003"/>
                </a:lnTo>
                <a:lnTo>
                  <a:pt x="1009929" y="4699000"/>
                </a:lnTo>
                <a:lnTo>
                  <a:pt x="989994" y="4678353"/>
                </a:lnTo>
                <a:lnTo>
                  <a:pt x="970059" y="4656638"/>
                </a:lnTo>
                <a:lnTo>
                  <a:pt x="950124" y="4635991"/>
                </a:lnTo>
                <a:lnTo>
                  <a:pt x="930900" y="4614987"/>
                </a:lnTo>
                <a:lnTo>
                  <a:pt x="912033" y="4593984"/>
                </a:lnTo>
                <a:lnTo>
                  <a:pt x="893166" y="4572269"/>
                </a:lnTo>
                <a:lnTo>
                  <a:pt x="874299" y="4550910"/>
                </a:lnTo>
                <a:lnTo>
                  <a:pt x="855788" y="4529551"/>
                </a:lnTo>
                <a:lnTo>
                  <a:pt x="837632" y="4507836"/>
                </a:lnTo>
                <a:lnTo>
                  <a:pt x="819477" y="4485765"/>
                </a:lnTo>
                <a:lnTo>
                  <a:pt x="801678" y="4463694"/>
                </a:lnTo>
                <a:lnTo>
                  <a:pt x="783879" y="4441979"/>
                </a:lnTo>
                <a:lnTo>
                  <a:pt x="766079" y="4419552"/>
                </a:lnTo>
                <a:lnTo>
                  <a:pt x="748992" y="4397125"/>
                </a:lnTo>
                <a:lnTo>
                  <a:pt x="731549" y="4374698"/>
                </a:lnTo>
                <a:lnTo>
                  <a:pt x="714818" y="4352271"/>
                </a:lnTo>
                <a:lnTo>
                  <a:pt x="697730" y="4329132"/>
                </a:lnTo>
                <a:lnTo>
                  <a:pt x="681355" y="4306349"/>
                </a:lnTo>
                <a:lnTo>
                  <a:pt x="664980" y="4283566"/>
                </a:lnTo>
                <a:lnTo>
                  <a:pt x="648604" y="4260071"/>
                </a:lnTo>
                <a:lnTo>
                  <a:pt x="632585" y="4236932"/>
                </a:lnTo>
                <a:lnTo>
                  <a:pt x="616922" y="4213793"/>
                </a:lnTo>
                <a:lnTo>
                  <a:pt x="601258" y="4189941"/>
                </a:lnTo>
                <a:lnTo>
                  <a:pt x="586307" y="4166446"/>
                </a:lnTo>
                <a:lnTo>
                  <a:pt x="571356" y="4142951"/>
                </a:lnTo>
                <a:lnTo>
                  <a:pt x="556404" y="4118744"/>
                </a:lnTo>
                <a:lnTo>
                  <a:pt x="541453" y="4094893"/>
                </a:lnTo>
                <a:lnTo>
                  <a:pt x="527214" y="4071043"/>
                </a:lnTo>
                <a:lnTo>
                  <a:pt x="512974" y="4046480"/>
                </a:lnTo>
                <a:lnTo>
                  <a:pt x="499091" y="4022629"/>
                </a:lnTo>
                <a:lnTo>
                  <a:pt x="485563" y="3998066"/>
                </a:lnTo>
                <a:lnTo>
                  <a:pt x="471680" y="3973503"/>
                </a:lnTo>
                <a:lnTo>
                  <a:pt x="458508" y="3948584"/>
                </a:lnTo>
                <a:lnTo>
                  <a:pt x="445693" y="3924021"/>
                </a:lnTo>
                <a:lnTo>
                  <a:pt x="432878" y="3899814"/>
                </a:lnTo>
                <a:lnTo>
                  <a:pt x="420062" y="3874539"/>
                </a:lnTo>
                <a:lnTo>
                  <a:pt x="407603" y="3849976"/>
                </a:lnTo>
                <a:lnTo>
                  <a:pt x="395499" y="3824701"/>
                </a:lnTo>
                <a:lnTo>
                  <a:pt x="383396" y="3799782"/>
                </a:lnTo>
                <a:lnTo>
                  <a:pt x="371292" y="3774507"/>
                </a:lnTo>
                <a:lnTo>
                  <a:pt x="359901" y="3749232"/>
                </a:lnTo>
                <a:lnTo>
                  <a:pt x="348153" y="3724313"/>
                </a:lnTo>
                <a:lnTo>
                  <a:pt x="336762" y="3698682"/>
                </a:lnTo>
                <a:lnTo>
                  <a:pt x="326082" y="3673051"/>
                </a:lnTo>
                <a:lnTo>
                  <a:pt x="314691" y="3647421"/>
                </a:lnTo>
                <a:lnTo>
                  <a:pt x="304011" y="3621790"/>
                </a:lnTo>
                <a:lnTo>
                  <a:pt x="293332" y="3595803"/>
                </a:lnTo>
                <a:lnTo>
                  <a:pt x="283008" y="3570172"/>
                </a:lnTo>
                <a:lnTo>
                  <a:pt x="273041" y="3544185"/>
                </a:lnTo>
                <a:lnTo>
                  <a:pt x="262717" y="3518198"/>
                </a:lnTo>
                <a:lnTo>
                  <a:pt x="252749" y="3491855"/>
                </a:lnTo>
                <a:lnTo>
                  <a:pt x="243138" y="3465868"/>
                </a:lnTo>
                <a:lnTo>
                  <a:pt x="233526" y="3439525"/>
                </a:lnTo>
                <a:lnTo>
                  <a:pt x="224627" y="3413183"/>
                </a:lnTo>
                <a:lnTo>
                  <a:pt x="215371" y="3386484"/>
                </a:lnTo>
                <a:lnTo>
                  <a:pt x="206827" y="3360141"/>
                </a:lnTo>
                <a:lnTo>
                  <a:pt x="197928" y="3333442"/>
                </a:lnTo>
                <a:lnTo>
                  <a:pt x="189740" y="3307099"/>
                </a:lnTo>
                <a:lnTo>
                  <a:pt x="181196" y="3280044"/>
                </a:lnTo>
                <a:lnTo>
                  <a:pt x="173365" y="3252989"/>
                </a:lnTo>
                <a:lnTo>
                  <a:pt x="165533" y="3226291"/>
                </a:lnTo>
                <a:lnTo>
                  <a:pt x="158057" y="3199236"/>
                </a:lnTo>
                <a:lnTo>
                  <a:pt x="150582" y="3172537"/>
                </a:lnTo>
                <a:lnTo>
                  <a:pt x="143462" y="3145126"/>
                </a:lnTo>
                <a:lnTo>
                  <a:pt x="136698" y="3118071"/>
                </a:lnTo>
                <a:lnTo>
                  <a:pt x="129579" y="3090660"/>
                </a:lnTo>
                <a:lnTo>
                  <a:pt x="116763" y="3035839"/>
                </a:lnTo>
                <a:lnTo>
                  <a:pt x="104304" y="2980661"/>
                </a:lnTo>
                <a:lnTo>
                  <a:pt x="92556" y="2925483"/>
                </a:lnTo>
                <a:lnTo>
                  <a:pt x="81521" y="2869594"/>
                </a:lnTo>
                <a:lnTo>
                  <a:pt x="71197" y="2814060"/>
                </a:lnTo>
                <a:lnTo>
                  <a:pt x="61586" y="2758170"/>
                </a:lnTo>
                <a:lnTo>
                  <a:pt x="52330" y="2702281"/>
                </a:lnTo>
                <a:lnTo>
                  <a:pt x="44142" y="2645679"/>
                </a:lnTo>
                <a:lnTo>
                  <a:pt x="35955" y="2589434"/>
                </a:lnTo>
                <a:lnTo>
                  <a:pt x="29191" y="2532832"/>
                </a:lnTo>
                <a:lnTo>
                  <a:pt x="25631" y="2504354"/>
                </a:lnTo>
                <a:lnTo>
                  <a:pt x="22427" y="2476231"/>
                </a:lnTo>
                <a:lnTo>
                  <a:pt x="19579" y="2447396"/>
                </a:lnTo>
                <a:lnTo>
                  <a:pt x="17087" y="2418917"/>
                </a:lnTo>
                <a:lnTo>
                  <a:pt x="14595" y="2390438"/>
                </a:lnTo>
                <a:lnTo>
                  <a:pt x="12104" y="2361959"/>
                </a:lnTo>
                <a:lnTo>
                  <a:pt x="9968" y="2333125"/>
                </a:lnTo>
                <a:lnTo>
                  <a:pt x="7832" y="2304646"/>
                </a:lnTo>
                <a:lnTo>
                  <a:pt x="6052" y="2275811"/>
                </a:lnTo>
                <a:lnTo>
                  <a:pt x="4628" y="2246977"/>
                </a:lnTo>
                <a:lnTo>
                  <a:pt x="3204" y="2218142"/>
                </a:lnTo>
                <a:lnTo>
                  <a:pt x="1780" y="2189307"/>
                </a:lnTo>
                <a:lnTo>
                  <a:pt x="712" y="2148724"/>
                </a:lnTo>
                <a:lnTo>
                  <a:pt x="0" y="2107786"/>
                </a:lnTo>
                <a:lnTo>
                  <a:pt x="0" y="2066136"/>
                </a:lnTo>
                <a:lnTo>
                  <a:pt x="712" y="2024486"/>
                </a:lnTo>
                <a:lnTo>
                  <a:pt x="2136" y="1982124"/>
                </a:lnTo>
                <a:lnTo>
                  <a:pt x="4272" y="1939405"/>
                </a:lnTo>
                <a:lnTo>
                  <a:pt x="6764" y="1895975"/>
                </a:lnTo>
                <a:lnTo>
                  <a:pt x="10680" y="1852901"/>
                </a:lnTo>
                <a:lnTo>
                  <a:pt x="14595" y="1809115"/>
                </a:lnTo>
                <a:lnTo>
                  <a:pt x="19223" y="1765329"/>
                </a:lnTo>
                <a:lnTo>
                  <a:pt x="24207" y="1720831"/>
                </a:lnTo>
                <a:lnTo>
                  <a:pt x="30615" y="1676689"/>
                </a:lnTo>
                <a:lnTo>
                  <a:pt x="37023" y="1632191"/>
                </a:lnTo>
                <a:lnTo>
                  <a:pt x="44498" y="1587337"/>
                </a:lnTo>
                <a:lnTo>
                  <a:pt x="52330" y="1542838"/>
                </a:lnTo>
                <a:lnTo>
                  <a:pt x="60874" y="1497628"/>
                </a:lnTo>
                <a:lnTo>
                  <a:pt x="70129" y="1453130"/>
                </a:lnTo>
                <a:lnTo>
                  <a:pt x="80097" y="1408276"/>
                </a:lnTo>
                <a:lnTo>
                  <a:pt x="90776" y="1363422"/>
                </a:lnTo>
                <a:lnTo>
                  <a:pt x="101812" y="1318568"/>
                </a:lnTo>
                <a:lnTo>
                  <a:pt x="113915" y="1273714"/>
                </a:lnTo>
                <a:lnTo>
                  <a:pt x="126019" y="1229572"/>
                </a:lnTo>
                <a:lnTo>
                  <a:pt x="139190" y="1184718"/>
                </a:lnTo>
                <a:lnTo>
                  <a:pt x="153074" y="1140932"/>
                </a:lnTo>
                <a:lnTo>
                  <a:pt x="167669" y="1096789"/>
                </a:lnTo>
                <a:lnTo>
                  <a:pt x="182264" y="1053003"/>
                </a:lnTo>
                <a:lnTo>
                  <a:pt x="197928" y="1009573"/>
                </a:lnTo>
                <a:lnTo>
                  <a:pt x="214303" y="966499"/>
                </a:lnTo>
                <a:lnTo>
                  <a:pt x="231390" y="923425"/>
                </a:lnTo>
                <a:lnTo>
                  <a:pt x="248834" y="881063"/>
                </a:lnTo>
                <a:lnTo>
                  <a:pt x="266989" y="839056"/>
                </a:lnTo>
                <a:lnTo>
                  <a:pt x="285856" y="797406"/>
                </a:lnTo>
                <a:lnTo>
                  <a:pt x="295468" y="777827"/>
                </a:lnTo>
                <a:lnTo>
                  <a:pt x="304723" y="758248"/>
                </a:lnTo>
                <a:lnTo>
                  <a:pt x="314691" y="739025"/>
                </a:lnTo>
                <a:lnTo>
                  <a:pt x="324658" y="719801"/>
                </a:lnTo>
                <a:lnTo>
                  <a:pt x="334626" y="700934"/>
                </a:lnTo>
                <a:lnTo>
                  <a:pt x="344949" y="682067"/>
                </a:lnTo>
                <a:lnTo>
                  <a:pt x="355273" y="663912"/>
                </a:lnTo>
                <a:lnTo>
                  <a:pt x="366309" y="645401"/>
                </a:lnTo>
                <a:lnTo>
                  <a:pt x="377344" y="627245"/>
                </a:lnTo>
                <a:lnTo>
                  <a:pt x="388024" y="609446"/>
                </a:lnTo>
                <a:lnTo>
                  <a:pt x="399415" y="591647"/>
                </a:lnTo>
                <a:lnTo>
                  <a:pt x="411163" y="574204"/>
                </a:lnTo>
                <a:lnTo>
                  <a:pt x="422554" y="557116"/>
                </a:lnTo>
                <a:lnTo>
                  <a:pt x="434302" y="540029"/>
                </a:lnTo>
                <a:lnTo>
                  <a:pt x="446405" y="523298"/>
                </a:lnTo>
                <a:lnTo>
                  <a:pt x="458508" y="506567"/>
                </a:lnTo>
                <a:lnTo>
                  <a:pt x="470612" y="490191"/>
                </a:lnTo>
                <a:lnTo>
                  <a:pt x="483427" y="473816"/>
                </a:lnTo>
                <a:lnTo>
                  <a:pt x="495531" y="457797"/>
                </a:lnTo>
                <a:lnTo>
                  <a:pt x="508346" y="442133"/>
                </a:lnTo>
                <a:lnTo>
                  <a:pt x="521162" y="426826"/>
                </a:lnTo>
                <a:lnTo>
                  <a:pt x="534333" y="411519"/>
                </a:lnTo>
                <a:lnTo>
                  <a:pt x="547149" y="396567"/>
                </a:lnTo>
                <a:lnTo>
                  <a:pt x="560320" y="381616"/>
                </a:lnTo>
                <a:lnTo>
                  <a:pt x="573848" y="367020"/>
                </a:lnTo>
                <a:lnTo>
                  <a:pt x="587019" y="352781"/>
                </a:lnTo>
                <a:lnTo>
                  <a:pt x="600546" y="338898"/>
                </a:lnTo>
                <a:lnTo>
                  <a:pt x="614074" y="325014"/>
                </a:lnTo>
                <a:lnTo>
                  <a:pt x="627957" y="311487"/>
                </a:lnTo>
                <a:lnTo>
                  <a:pt x="641841" y="297959"/>
                </a:lnTo>
                <a:lnTo>
                  <a:pt x="655724" y="284788"/>
                </a:lnTo>
                <a:lnTo>
                  <a:pt x="669252" y="272328"/>
                </a:lnTo>
                <a:lnTo>
                  <a:pt x="683135" y="259513"/>
                </a:lnTo>
                <a:lnTo>
                  <a:pt x="697018" y="247410"/>
                </a:lnTo>
                <a:lnTo>
                  <a:pt x="711258" y="236018"/>
                </a:lnTo>
                <a:lnTo>
                  <a:pt x="725853" y="224271"/>
                </a:lnTo>
                <a:lnTo>
                  <a:pt x="739736" y="212879"/>
                </a:lnTo>
                <a:lnTo>
                  <a:pt x="754332" y="202200"/>
                </a:lnTo>
                <a:lnTo>
                  <a:pt x="768927" y="191164"/>
                </a:lnTo>
                <a:lnTo>
                  <a:pt x="783879" y="180484"/>
                </a:lnTo>
                <a:lnTo>
                  <a:pt x="798830" y="170517"/>
                </a:lnTo>
                <a:lnTo>
                  <a:pt x="813781" y="160549"/>
                </a:lnTo>
                <a:lnTo>
                  <a:pt x="828377" y="151294"/>
                </a:lnTo>
                <a:lnTo>
                  <a:pt x="843684" y="141682"/>
                </a:lnTo>
                <a:lnTo>
                  <a:pt x="858992" y="132783"/>
                </a:lnTo>
                <a:lnTo>
                  <a:pt x="874655" y="123883"/>
                </a:lnTo>
                <a:lnTo>
                  <a:pt x="889962" y="115695"/>
                </a:lnTo>
                <a:lnTo>
                  <a:pt x="905625" y="107152"/>
                </a:lnTo>
                <a:lnTo>
                  <a:pt x="921289" y="99676"/>
                </a:lnTo>
                <a:lnTo>
                  <a:pt x="936952" y="91844"/>
                </a:lnTo>
                <a:lnTo>
                  <a:pt x="952971" y="84368"/>
                </a:lnTo>
                <a:lnTo>
                  <a:pt x="968635" y="77249"/>
                </a:lnTo>
                <a:lnTo>
                  <a:pt x="984298" y="70485"/>
                </a:lnTo>
                <a:lnTo>
                  <a:pt x="1000317" y="64077"/>
                </a:lnTo>
                <a:lnTo>
                  <a:pt x="1016693" y="57670"/>
                </a:lnTo>
                <a:lnTo>
                  <a:pt x="1032712" y="51974"/>
                </a:lnTo>
                <a:lnTo>
                  <a:pt x="1048731" y="46278"/>
                </a:lnTo>
                <a:lnTo>
                  <a:pt x="1065107" y="40938"/>
                </a:lnTo>
                <a:lnTo>
                  <a:pt x="1081482" y="35955"/>
                </a:lnTo>
                <a:lnTo>
                  <a:pt x="1097857" y="30971"/>
                </a:lnTo>
                <a:lnTo>
                  <a:pt x="1113877" y="26699"/>
                </a:lnTo>
                <a:lnTo>
                  <a:pt x="1130252" y="22071"/>
                </a:lnTo>
                <a:lnTo>
                  <a:pt x="1146983" y="18155"/>
                </a:lnTo>
                <a:lnTo>
                  <a:pt x="1163358" y="14595"/>
                </a:lnTo>
                <a:lnTo>
                  <a:pt x="1180090" y="11748"/>
                </a:lnTo>
                <a:lnTo>
                  <a:pt x="1196465" y="9612"/>
                </a:lnTo>
                <a:lnTo>
                  <a:pt x="1213196" y="7120"/>
                </a:lnTo>
                <a:lnTo>
                  <a:pt x="1229216" y="4984"/>
                </a:lnTo>
                <a:lnTo>
                  <a:pt x="1245591" y="3560"/>
                </a:lnTo>
                <a:lnTo>
                  <a:pt x="1261966" y="2492"/>
                </a:lnTo>
                <a:lnTo>
                  <a:pt x="1278342" y="1424"/>
                </a:lnTo>
                <a:lnTo>
                  <a:pt x="1294361" y="712"/>
                </a:lnTo>
                <a:lnTo>
                  <a:pt x="13107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0D955AF9-968C-4A07-AF05-7ED63A7F903F}"/>
              </a:ext>
            </a:extLst>
          </p:cNvPr>
          <p:cNvSpPr/>
          <p:nvPr/>
        </p:nvSpPr>
        <p:spPr>
          <a:xfrm rot="11122003" flipH="1">
            <a:off x="10441774" y="4182239"/>
            <a:ext cx="944088" cy="1066506"/>
          </a:xfrm>
          <a:custGeom>
            <a:avLst/>
            <a:gdLst>
              <a:gd name="connsiteX0" fmla="*/ 1310736 w 5147540"/>
              <a:gd name="connsiteY0" fmla="*/ 0 h 5815012"/>
              <a:gd name="connsiteX1" fmla="*/ 1326756 w 5147540"/>
              <a:gd name="connsiteY1" fmla="*/ 0 h 5815012"/>
              <a:gd name="connsiteX2" fmla="*/ 1342419 w 5147540"/>
              <a:gd name="connsiteY2" fmla="*/ 0 h 5815012"/>
              <a:gd name="connsiteX3" fmla="*/ 1358438 w 5147540"/>
              <a:gd name="connsiteY3" fmla="*/ 356 h 5815012"/>
              <a:gd name="connsiteX4" fmla="*/ 1374101 w 5147540"/>
              <a:gd name="connsiteY4" fmla="*/ 1068 h 5815012"/>
              <a:gd name="connsiteX5" fmla="*/ 1390121 w 5147540"/>
              <a:gd name="connsiteY5" fmla="*/ 2136 h 5815012"/>
              <a:gd name="connsiteX6" fmla="*/ 1405428 w 5147540"/>
              <a:gd name="connsiteY6" fmla="*/ 3204 h 5815012"/>
              <a:gd name="connsiteX7" fmla="*/ 1420735 w 5147540"/>
              <a:gd name="connsiteY7" fmla="*/ 4628 h 5815012"/>
              <a:gd name="connsiteX8" fmla="*/ 1436043 w 5147540"/>
              <a:gd name="connsiteY8" fmla="*/ 6408 h 5815012"/>
              <a:gd name="connsiteX9" fmla="*/ 1451350 w 5147540"/>
              <a:gd name="connsiteY9" fmla="*/ 8188 h 5815012"/>
              <a:gd name="connsiteX10" fmla="*/ 1466658 w 5147540"/>
              <a:gd name="connsiteY10" fmla="*/ 10680 h 5815012"/>
              <a:gd name="connsiteX11" fmla="*/ 1481965 w 5147540"/>
              <a:gd name="connsiteY11" fmla="*/ 13172 h 5815012"/>
              <a:gd name="connsiteX12" fmla="*/ 1496916 w 5147540"/>
              <a:gd name="connsiteY12" fmla="*/ 16019 h 5815012"/>
              <a:gd name="connsiteX13" fmla="*/ 1511868 w 5147540"/>
              <a:gd name="connsiteY13" fmla="*/ 18867 h 5815012"/>
              <a:gd name="connsiteX14" fmla="*/ 1526463 w 5147540"/>
              <a:gd name="connsiteY14" fmla="*/ 22071 h 5815012"/>
              <a:gd name="connsiteX15" fmla="*/ 1541414 w 5147540"/>
              <a:gd name="connsiteY15" fmla="*/ 25275 h 5815012"/>
              <a:gd name="connsiteX16" fmla="*/ 1556010 w 5147540"/>
              <a:gd name="connsiteY16" fmla="*/ 29547 h 5815012"/>
              <a:gd name="connsiteX17" fmla="*/ 1570605 w 5147540"/>
              <a:gd name="connsiteY17" fmla="*/ 33463 h 5815012"/>
              <a:gd name="connsiteX18" fmla="*/ 1584844 w 5147540"/>
              <a:gd name="connsiteY18" fmla="*/ 37378 h 5815012"/>
              <a:gd name="connsiteX19" fmla="*/ 1599440 w 5147540"/>
              <a:gd name="connsiteY19" fmla="*/ 41650 h 5815012"/>
              <a:gd name="connsiteX20" fmla="*/ 1613323 w 5147540"/>
              <a:gd name="connsiteY20" fmla="*/ 46634 h 5815012"/>
              <a:gd name="connsiteX21" fmla="*/ 1627207 w 5147540"/>
              <a:gd name="connsiteY21" fmla="*/ 51618 h 5815012"/>
              <a:gd name="connsiteX22" fmla="*/ 1641446 w 5147540"/>
              <a:gd name="connsiteY22" fmla="*/ 56602 h 5815012"/>
              <a:gd name="connsiteX23" fmla="*/ 1655329 w 5147540"/>
              <a:gd name="connsiteY23" fmla="*/ 62298 h 5815012"/>
              <a:gd name="connsiteX24" fmla="*/ 1669213 w 5147540"/>
              <a:gd name="connsiteY24" fmla="*/ 67637 h 5815012"/>
              <a:gd name="connsiteX25" fmla="*/ 1682384 w 5147540"/>
              <a:gd name="connsiteY25" fmla="*/ 73333 h 5815012"/>
              <a:gd name="connsiteX26" fmla="*/ 1695912 w 5147540"/>
              <a:gd name="connsiteY26" fmla="*/ 79385 h 5815012"/>
              <a:gd name="connsiteX27" fmla="*/ 1709083 w 5147540"/>
              <a:gd name="connsiteY27" fmla="*/ 85793 h 5815012"/>
              <a:gd name="connsiteX28" fmla="*/ 1722255 w 5147540"/>
              <a:gd name="connsiteY28" fmla="*/ 91844 h 5815012"/>
              <a:gd name="connsiteX29" fmla="*/ 1735070 w 5147540"/>
              <a:gd name="connsiteY29" fmla="*/ 98964 h 5815012"/>
              <a:gd name="connsiteX30" fmla="*/ 1747885 w 5147540"/>
              <a:gd name="connsiteY30" fmla="*/ 105728 h 5815012"/>
              <a:gd name="connsiteX31" fmla="*/ 1760701 w 5147540"/>
              <a:gd name="connsiteY31" fmla="*/ 112491 h 5815012"/>
              <a:gd name="connsiteX32" fmla="*/ 1773160 w 5147540"/>
              <a:gd name="connsiteY32" fmla="*/ 119967 h 5815012"/>
              <a:gd name="connsiteX33" fmla="*/ 1785264 w 5147540"/>
              <a:gd name="connsiteY33" fmla="*/ 127443 h 5815012"/>
              <a:gd name="connsiteX34" fmla="*/ 1797723 w 5147540"/>
              <a:gd name="connsiteY34" fmla="*/ 135274 h 5815012"/>
              <a:gd name="connsiteX35" fmla="*/ 1809827 w 5147540"/>
              <a:gd name="connsiteY35" fmla="*/ 142750 h 5815012"/>
              <a:gd name="connsiteX36" fmla="*/ 1821218 w 5147540"/>
              <a:gd name="connsiteY36" fmla="*/ 151294 h 5815012"/>
              <a:gd name="connsiteX37" fmla="*/ 1833322 w 5147540"/>
              <a:gd name="connsiteY37" fmla="*/ 159125 h 5815012"/>
              <a:gd name="connsiteX38" fmla="*/ 1844713 w 5147540"/>
              <a:gd name="connsiteY38" fmla="*/ 168025 h 5815012"/>
              <a:gd name="connsiteX39" fmla="*/ 1856105 w 5147540"/>
              <a:gd name="connsiteY39" fmla="*/ 176213 h 5815012"/>
              <a:gd name="connsiteX40" fmla="*/ 1867496 w 5147540"/>
              <a:gd name="connsiteY40" fmla="*/ 185468 h 5815012"/>
              <a:gd name="connsiteX41" fmla="*/ 1878532 w 5147540"/>
              <a:gd name="connsiteY41" fmla="*/ 194368 h 5815012"/>
              <a:gd name="connsiteX42" fmla="*/ 1889211 w 5147540"/>
              <a:gd name="connsiteY42" fmla="*/ 203623 h 5815012"/>
              <a:gd name="connsiteX43" fmla="*/ 1900247 w 5147540"/>
              <a:gd name="connsiteY43" fmla="*/ 212879 h 5815012"/>
              <a:gd name="connsiteX44" fmla="*/ 1910927 w 5147540"/>
              <a:gd name="connsiteY44" fmla="*/ 222491 h 5815012"/>
              <a:gd name="connsiteX45" fmla="*/ 1921250 w 5147540"/>
              <a:gd name="connsiteY45" fmla="*/ 232102 h 5815012"/>
              <a:gd name="connsiteX46" fmla="*/ 1931930 w 5147540"/>
              <a:gd name="connsiteY46" fmla="*/ 242070 h 5815012"/>
              <a:gd name="connsiteX47" fmla="*/ 1941897 w 5147540"/>
              <a:gd name="connsiteY47" fmla="*/ 252037 h 5815012"/>
              <a:gd name="connsiteX48" fmla="*/ 1951865 w 5147540"/>
              <a:gd name="connsiteY48" fmla="*/ 262005 h 5815012"/>
              <a:gd name="connsiteX49" fmla="*/ 1961476 w 5147540"/>
              <a:gd name="connsiteY49" fmla="*/ 272685 h 5815012"/>
              <a:gd name="connsiteX50" fmla="*/ 1971444 w 5147540"/>
              <a:gd name="connsiteY50" fmla="*/ 283008 h 5815012"/>
              <a:gd name="connsiteX51" fmla="*/ 1981056 w 5147540"/>
              <a:gd name="connsiteY51" fmla="*/ 293688 h 5815012"/>
              <a:gd name="connsiteX52" fmla="*/ 1990311 w 5147540"/>
              <a:gd name="connsiteY52" fmla="*/ 304723 h 5815012"/>
              <a:gd name="connsiteX53" fmla="*/ 1999567 w 5147540"/>
              <a:gd name="connsiteY53" fmla="*/ 315403 h 5815012"/>
              <a:gd name="connsiteX54" fmla="*/ 2008466 w 5147540"/>
              <a:gd name="connsiteY54" fmla="*/ 326794 h 5815012"/>
              <a:gd name="connsiteX55" fmla="*/ 2017722 w 5147540"/>
              <a:gd name="connsiteY55" fmla="*/ 337830 h 5815012"/>
              <a:gd name="connsiteX56" fmla="*/ 2034453 w 5147540"/>
              <a:gd name="connsiteY56" fmla="*/ 360257 h 5815012"/>
              <a:gd name="connsiteX57" fmla="*/ 2050829 w 5147540"/>
              <a:gd name="connsiteY57" fmla="*/ 383040 h 5815012"/>
              <a:gd name="connsiteX58" fmla="*/ 2066136 w 5147540"/>
              <a:gd name="connsiteY58" fmla="*/ 406535 h 5815012"/>
              <a:gd name="connsiteX59" fmla="*/ 2081087 w 5147540"/>
              <a:gd name="connsiteY59" fmla="*/ 430742 h 5815012"/>
              <a:gd name="connsiteX60" fmla="*/ 2095327 w 5147540"/>
              <a:gd name="connsiteY60" fmla="*/ 454949 h 5815012"/>
              <a:gd name="connsiteX61" fmla="*/ 2108854 w 5147540"/>
              <a:gd name="connsiteY61" fmla="*/ 480224 h 5815012"/>
              <a:gd name="connsiteX62" fmla="*/ 2122025 w 5147540"/>
              <a:gd name="connsiteY62" fmla="*/ 505855 h 5815012"/>
              <a:gd name="connsiteX63" fmla="*/ 2134129 w 5147540"/>
              <a:gd name="connsiteY63" fmla="*/ 532197 h 5815012"/>
              <a:gd name="connsiteX64" fmla="*/ 2146232 w 5147540"/>
              <a:gd name="connsiteY64" fmla="*/ 558540 h 5815012"/>
              <a:gd name="connsiteX65" fmla="*/ 2157268 w 5147540"/>
              <a:gd name="connsiteY65" fmla="*/ 585951 h 5815012"/>
              <a:gd name="connsiteX66" fmla="*/ 2167947 w 5147540"/>
              <a:gd name="connsiteY66" fmla="*/ 613362 h 5815012"/>
              <a:gd name="connsiteX67" fmla="*/ 2177915 w 5147540"/>
              <a:gd name="connsiteY67" fmla="*/ 641841 h 5815012"/>
              <a:gd name="connsiteX68" fmla="*/ 2187171 w 5147540"/>
              <a:gd name="connsiteY68" fmla="*/ 670676 h 5815012"/>
              <a:gd name="connsiteX69" fmla="*/ 2196427 w 5147540"/>
              <a:gd name="connsiteY69" fmla="*/ 699510 h 5815012"/>
              <a:gd name="connsiteX70" fmla="*/ 2204614 w 5147540"/>
              <a:gd name="connsiteY70" fmla="*/ 729057 h 5815012"/>
              <a:gd name="connsiteX71" fmla="*/ 2212446 w 5147540"/>
              <a:gd name="connsiteY71" fmla="*/ 759316 h 5815012"/>
              <a:gd name="connsiteX72" fmla="*/ 2219565 w 5147540"/>
              <a:gd name="connsiteY72" fmla="*/ 790286 h 5815012"/>
              <a:gd name="connsiteX73" fmla="*/ 2226685 w 5147540"/>
              <a:gd name="connsiteY73" fmla="*/ 820901 h 5815012"/>
              <a:gd name="connsiteX74" fmla="*/ 2232737 w 5147540"/>
              <a:gd name="connsiteY74" fmla="*/ 852584 h 5815012"/>
              <a:gd name="connsiteX75" fmla="*/ 2238432 w 5147540"/>
              <a:gd name="connsiteY75" fmla="*/ 884622 h 5815012"/>
              <a:gd name="connsiteX76" fmla="*/ 2243772 w 5147540"/>
              <a:gd name="connsiteY76" fmla="*/ 917017 h 5815012"/>
              <a:gd name="connsiteX77" fmla="*/ 2248400 w 5147540"/>
              <a:gd name="connsiteY77" fmla="*/ 949768 h 5815012"/>
              <a:gd name="connsiteX78" fmla="*/ 2252316 w 5147540"/>
              <a:gd name="connsiteY78" fmla="*/ 982874 h 5815012"/>
              <a:gd name="connsiteX79" fmla="*/ 2256232 w 5147540"/>
              <a:gd name="connsiteY79" fmla="*/ 1016693 h 5815012"/>
              <a:gd name="connsiteX80" fmla="*/ 2259080 w 5147540"/>
              <a:gd name="connsiteY80" fmla="*/ 1050867 h 5815012"/>
              <a:gd name="connsiteX81" fmla="*/ 2262283 w 5147540"/>
              <a:gd name="connsiteY81" fmla="*/ 1084686 h 5815012"/>
              <a:gd name="connsiteX82" fmla="*/ 2264420 w 5147540"/>
              <a:gd name="connsiteY82" fmla="*/ 1119928 h 5815012"/>
              <a:gd name="connsiteX83" fmla="*/ 2266199 w 5147540"/>
              <a:gd name="connsiteY83" fmla="*/ 1155171 h 5815012"/>
              <a:gd name="connsiteX84" fmla="*/ 2267623 w 5147540"/>
              <a:gd name="connsiteY84" fmla="*/ 1190769 h 5815012"/>
              <a:gd name="connsiteX85" fmla="*/ 2268691 w 5147540"/>
              <a:gd name="connsiteY85" fmla="*/ 1226724 h 5815012"/>
              <a:gd name="connsiteX86" fmla="*/ 2269047 w 5147540"/>
              <a:gd name="connsiteY86" fmla="*/ 1263034 h 5815012"/>
              <a:gd name="connsiteX87" fmla="*/ 2269403 w 5147540"/>
              <a:gd name="connsiteY87" fmla="*/ 1299701 h 5815012"/>
              <a:gd name="connsiteX88" fmla="*/ 2269403 w 5147540"/>
              <a:gd name="connsiteY88" fmla="*/ 1325332 h 5815012"/>
              <a:gd name="connsiteX89" fmla="*/ 2269759 w 5147540"/>
              <a:gd name="connsiteY89" fmla="*/ 1351319 h 5815012"/>
              <a:gd name="connsiteX90" fmla="*/ 2270115 w 5147540"/>
              <a:gd name="connsiteY90" fmla="*/ 1376949 h 5815012"/>
              <a:gd name="connsiteX91" fmla="*/ 2270827 w 5147540"/>
              <a:gd name="connsiteY91" fmla="*/ 1402936 h 5815012"/>
              <a:gd name="connsiteX92" fmla="*/ 2271895 w 5147540"/>
              <a:gd name="connsiteY92" fmla="*/ 1428567 h 5815012"/>
              <a:gd name="connsiteX93" fmla="*/ 2273319 w 5147540"/>
              <a:gd name="connsiteY93" fmla="*/ 1454554 h 5815012"/>
              <a:gd name="connsiteX94" fmla="*/ 2274743 w 5147540"/>
              <a:gd name="connsiteY94" fmla="*/ 1480185 h 5815012"/>
              <a:gd name="connsiteX95" fmla="*/ 2276523 w 5147540"/>
              <a:gd name="connsiteY95" fmla="*/ 1506172 h 5815012"/>
              <a:gd name="connsiteX96" fmla="*/ 2279015 w 5147540"/>
              <a:gd name="connsiteY96" fmla="*/ 1531803 h 5815012"/>
              <a:gd name="connsiteX97" fmla="*/ 2281151 w 5147540"/>
              <a:gd name="connsiteY97" fmla="*/ 1557434 h 5815012"/>
              <a:gd name="connsiteX98" fmla="*/ 2283643 w 5147540"/>
              <a:gd name="connsiteY98" fmla="*/ 1582709 h 5815012"/>
              <a:gd name="connsiteX99" fmla="*/ 2286490 w 5147540"/>
              <a:gd name="connsiteY99" fmla="*/ 1608340 h 5815012"/>
              <a:gd name="connsiteX100" fmla="*/ 2289694 w 5147540"/>
              <a:gd name="connsiteY100" fmla="*/ 1633615 h 5815012"/>
              <a:gd name="connsiteX101" fmla="*/ 2293254 w 5147540"/>
              <a:gd name="connsiteY101" fmla="*/ 1659245 h 5815012"/>
              <a:gd name="connsiteX102" fmla="*/ 2297170 w 5147540"/>
              <a:gd name="connsiteY102" fmla="*/ 1684520 h 5815012"/>
              <a:gd name="connsiteX103" fmla="*/ 2301086 w 5147540"/>
              <a:gd name="connsiteY103" fmla="*/ 1709439 h 5815012"/>
              <a:gd name="connsiteX104" fmla="*/ 2305358 w 5147540"/>
              <a:gd name="connsiteY104" fmla="*/ 1734714 h 5815012"/>
              <a:gd name="connsiteX105" fmla="*/ 2309629 w 5147540"/>
              <a:gd name="connsiteY105" fmla="*/ 1759633 h 5815012"/>
              <a:gd name="connsiteX106" fmla="*/ 2314969 w 5147540"/>
              <a:gd name="connsiteY106" fmla="*/ 1784908 h 5815012"/>
              <a:gd name="connsiteX107" fmla="*/ 2319953 w 5147540"/>
              <a:gd name="connsiteY107" fmla="*/ 1809471 h 5815012"/>
              <a:gd name="connsiteX108" fmla="*/ 2325293 w 5147540"/>
              <a:gd name="connsiteY108" fmla="*/ 1834390 h 5815012"/>
              <a:gd name="connsiteX109" fmla="*/ 2331345 w 5147540"/>
              <a:gd name="connsiteY109" fmla="*/ 1858953 h 5815012"/>
              <a:gd name="connsiteX110" fmla="*/ 2337396 w 5147540"/>
              <a:gd name="connsiteY110" fmla="*/ 1883160 h 5815012"/>
              <a:gd name="connsiteX111" fmla="*/ 2343804 w 5147540"/>
              <a:gd name="connsiteY111" fmla="*/ 1908079 h 5815012"/>
              <a:gd name="connsiteX112" fmla="*/ 2350568 w 5147540"/>
              <a:gd name="connsiteY112" fmla="*/ 1931930 h 5815012"/>
              <a:gd name="connsiteX113" fmla="*/ 2357687 w 5147540"/>
              <a:gd name="connsiteY113" fmla="*/ 1956493 h 5815012"/>
              <a:gd name="connsiteX114" fmla="*/ 2365163 w 5147540"/>
              <a:gd name="connsiteY114" fmla="*/ 1980344 h 5815012"/>
              <a:gd name="connsiteX115" fmla="*/ 2372639 w 5147540"/>
              <a:gd name="connsiteY115" fmla="*/ 2004195 h 5815012"/>
              <a:gd name="connsiteX116" fmla="*/ 2380470 w 5147540"/>
              <a:gd name="connsiteY116" fmla="*/ 2028046 h 5815012"/>
              <a:gd name="connsiteX117" fmla="*/ 2389014 w 5147540"/>
              <a:gd name="connsiteY117" fmla="*/ 2051541 h 5815012"/>
              <a:gd name="connsiteX118" fmla="*/ 2397558 w 5147540"/>
              <a:gd name="connsiteY118" fmla="*/ 2075036 h 5815012"/>
              <a:gd name="connsiteX119" fmla="*/ 2406813 w 5147540"/>
              <a:gd name="connsiteY119" fmla="*/ 2098175 h 5815012"/>
              <a:gd name="connsiteX120" fmla="*/ 2416069 w 5147540"/>
              <a:gd name="connsiteY120" fmla="*/ 2121314 h 5815012"/>
              <a:gd name="connsiteX121" fmla="*/ 2425680 w 5147540"/>
              <a:gd name="connsiteY121" fmla="*/ 2144453 h 5815012"/>
              <a:gd name="connsiteX122" fmla="*/ 2436004 w 5147540"/>
              <a:gd name="connsiteY122" fmla="*/ 2167592 h 5815012"/>
              <a:gd name="connsiteX123" fmla="*/ 2445972 w 5147540"/>
              <a:gd name="connsiteY123" fmla="*/ 2190375 h 5815012"/>
              <a:gd name="connsiteX124" fmla="*/ 2456651 w 5147540"/>
              <a:gd name="connsiteY124" fmla="*/ 2212802 h 5815012"/>
              <a:gd name="connsiteX125" fmla="*/ 2467331 w 5147540"/>
              <a:gd name="connsiteY125" fmla="*/ 2235585 h 5815012"/>
              <a:gd name="connsiteX126" fmla="*/ 2478722 w 5147540"/>
              <a:gd name="connsiteY126" fmla="*/ 2258012 h 5815012"/>
              <a:gd name="connsiteX127" fmla="*/ 2490470 w 5147540"/>
              <a:gd name="connsiteY127" fmla="*/ 2280439 h 5815012"/>
              <a:gd name="connsiteX128" fmla="*/ 2501861 w 5147540"/>
              <a:gd name="connsiteY128" fmla="*/ 2302866 h 5815012"/>
              <a:gd name="connsiteX129" fmla="*/ 2513965 w 5147540"/>
              <a:gd name="connsiteY129" fmla="*/ 2324937 h 5815012"/>
              <a:gd name="connsiteX130" fmla="*/ 2526780 w 5147540"/>
              <a:gd name="connsiteY130" fmla="*/ 2346652 h 5815012"/>
              <a:gd name="connsiteX131" fmla="*/ 2539240 w 5147540"/>
              <a:gd name="connsiteY131" fmla="*/ 2368367 h 5815012"/>
              <a:gd name="connsiteX132" fmla="*/ 2552055 w 5147540"/>
              <a:gd name="connsiteY132" fmla="*/ 2390438 h 5815012"/>
              <a:gd name="connsiteX133" fmla="*/ 2565226 w 5147540"/>
              <a:gd name="connsiteY133" fmla="*/ 2411797 h 5815012"/>
              <a:gd name="connsiteX134" fmla="*/ 2579110 w 5147540"/>
              <a:gd name="connsiteY134" fmla="*/ 2433156 h 5815012"/>
              <a:gd name="connsiteX135" fmla="*/ 2592993 w 5147540"/>
              <a:gd name="connsiteY135" fmla="*/ 2454516 h 5815012"/>
              <a:gd name="connsiteX136" fmla="*/ 2606521 w 5147540"/>
              <a:gd name="connsiteY136" fmla="*/ 2475875 h 5815012"/>
              <a:gd name="connsiteX137" fmla="*/ 2621116 w 5147540"/>
              <a:gd name="connsiteY137" fmla="*/ 2496878 h 5815012"/>
              <a:gd name="connsiteX138" fmla="*/ 2635711 w 5147540"/>
              <a:gd name="connsiteY138" fmla="*/ 2517525 h 5815012"/>
              <a:gd name="connsiteX139" fmla="*/ 2650663 w 5147540"/>
              <a:gd name="connsiteY139" fmla="*/ 2538172 h 5815012"/>
              <a:gd name="connsiteX140" fmla="*/ 2665970 w 5147540"/>
              <a:gd name="connsiteY140" fmla="*/ 2558819 h 5815012"/>
              <a:gd name="connsiteX141" fmla="*/ 2681278 w 5147540"/>
              <a:gd name="connsiteY141" fmla="*/ 2579466 h 5815012"/>
              <a:gd name="connsiteX142" fmla="*/ 2697297 w 5147540"/>
              <a:gd name="connsiteY142" fmla="*/ 2599402 h 5815012"/>
              <a:gd name="connsiteX143" fmla="*/ 2712960 w 5147540"/>
              <a:gd name="connsiteY143" fmla="*/ 2619692 h 5815012"/>
              <a:gd name="connsiteX144" fmla="*/ 2728979 w 5147540"/>
              <a:gd name="connsiteY144" fmla="*/ 2639272 h 5815012"/>
              <a:gd name="connsiteX145" fmla="*/ 2745711 w 5147540"/>
              <a:gd name="connsiteY145" fmla="*/ 2659207 h 5815012"/>
              <a:gd name="connsiteX146" fmla="*/ 2762442 w 5147540"/>
              <a:gd name="connsiteY146" fmla="*/ 2678430 h 5815012"/>
              <a:gd name="connsiteX147" fmla="*/ 2779529 w 5147540"/>
              <a:gd name="connsiteY147" fmla="*/ 2698009 h 5815012"/>
              <a:gd name="connsiteX148" fmla="*/ 2796617 w 5147540"/>
              <a:gd name="connsiteY148" fmla="*/ 2717588 h 5815012"/>
              <a:gd name="connsiteX149" fmla="*/ 2814416 w 5147540"/>
              <a:gd name="connsiteY149" fmla="*/ 2736456 h 5815012"/>
              <a:gd name="connsiteX150" fmla="*/ 2832215 w 5147540"/>
              <a:gd name="connsiteY150" fmla="*/ 2755323 h 5815012"/>
              <a:gd name="connsiteX151" fmla="*/ 2850014 w 5147540"/>
              <a:gd name="connsiteY151" fmla="*/ 2773834 h 5815012"/>
              <a:gd name="connsiteX152" fmla="*/ 2869237 w 5147540"/>
              <a:gd name="connsiteY152" fmla="*/ 2793057 h 5815012"/>
              <a:gd name="connsiteX153" fmla="*/ 2888817 w 5147540"/>
              <a:gd name="connsiteY153" fmla="*/ 2811924 h 5815012"/>
              <a:gd name="connsiteX154" fmla="*/ 2908040 w 5147540"/>
              <a:gd name="connsiteY154" fmla="*/ 2830791 h 5815012"/>
              <a:gd name="connsiteX155" fmla="*/ 2927975 w 5147540"/>
              <a:gd name="connsiteY155" fmla="*/ 2849303 h 5815012"/>
              <a:gd name="connsiteX156" fmla="*/ 2947910 w 5147540"/>
              <a:gd name="connsiteY156" fmla="*/ 2867458 h 5815012"/>
              <a:gd name="connsiteX157" fmla="*/ 2968557 w 5147540"/>
              <a:gd name="connsiteY157" fmla="*/ 2885613 h 5815012"/>
              <a:gd name="connsiteX158" fmla="*/ 2988848 w 5147540"/>
              <a:gd name="connsiteY158" fmla="*/ 2903768 h 5815012"/>
              <a:gd name="connsiteX159" fmla="*/ 3010207 w 5147540"/>
              <a:gd name="connsiteY159" fmla="*/ 2921568 h 5815012"/>
              <a:gd name="connsiteX160" fmla="*/ 3031211 w 5147540"/>
              <a:gd name="connsiteY160" fmla="*/ 2939011 h 5815012"/>
              <a:gd name="connsiteX161" fmla="*/ 3052926 w 5147540"/>
              <a:gd name="connsiteY161" fmla="*/ 2956454 h 5815012"/>
              <a:gd name="connsiteX162" fmla="*/ 3074285 w 5147540"/>
              <a:gd name="connsiteY162" fmla="*/ 2973897 h 5815012"/>
              <a:gd name="connsiteX163" fmla="*/ 3096356 w 5147540"/>
              <a:gd name="connsiteY163" fmla="*/ 2990985 h 5815012"/>
              <a:gd name="connsiteX164" fmla="*/ 3118783 w 5147540"/>
              <a:gd name="connsiteY164" fmla="*/ 3007716 h 5815012"/>
              <a:gd name="connsiteX165" fmla="*/ 3140854 w 5147540"/>
              <a:gd name="connsiteY165" fmla="*/ 3024803 h 5815012"/>
              <a:gd name="connsiteX166" fmla="*/ 3163637 w 5147540"/>
              <a:gd name="connsiteY166" fmla="*/ 3041178 h 5815012"/>
              <a:gd name="connsiteX167" fmla="*/ 3186420 w 5147540"/>
              <a:gd name="connsiteY167" fmla="*/ 3057910 h 5815012"/>
              <a:gd name="connsiteX168" fmla="*/ 3209559 w 5147540"/>
              <a:gd name="connsiteY168" fmla="*/ 3073929 h 5815012"/>
              <a:gd name="connsiteX169" fmla="*/ 3232698 w 5147540"/>
              <a:gd name="connsiteY169" fmla="*/ 3090304 h 5815012"/>
              <a:gd name="connsiteX170" fmla="*/ 3256193 w 5147540"/>
              <a:gd name="connsiteY170" fmla="*/ 3106324 h 5815012"/>
              <a:gd name="connsiteX171" fmla="*/ 3279688 w 5147540"/>
              <a:gd name="connsiteY171" fmla="*/ 3121987 h 5815012"/>
              <a:gd name="connsiteX172" fmla="*/ 3303539 w 5147540"/>
              <a:gd name="connsiteY172" fmla="*/ 3138006 h 5815012"/>
              <a:gd name="connsiteX173" fmla="*/ 3327746 w 5147540"/>
              <a:gd name="connsiteY173" fmla="*/ 3153670 h 5815012"/>
              <a:gd name="connsiteX174" fmla="*/ 3351597 w 5147540"/>
              <a:gd name="connsiteY174" fmla="*/ 3168977 h 5815012"/>
              <a:gd name="connsiteX175" fmla="*/ 3375804 w 5147540"/>
              <a:gd name="connsiteY175" fmla="*/ 3183928 h 5815012"/>
              <a:gd name="connsiteX176" fmla="*/ 3424930 w 5147540"/>
              <a:gd name="connsiteY176" fmla="*/ 3214187 h 5815012"/>
              <a:gd name="connsiteX177" fmla="*/ 3474768 w 5147540"/>
              <a:gd name="connsiteY177" fmla="*/ 3244090 h 5815012"/>
              <a:gd name="connsiteX178" fmla="*/ 3524961 w 5147540"/>
              <a:gd name="connsiteY178" fmla="*/ 3273637 h 5815012"/>
              <a:gd name="connsiteX179" fmla="*/ 3575867 w 5147540"/>
              <a:gd name="connsiteY179" fmla="*/ 3302115 h 5815012"/>
              <a:gd name="connsiteX180" fmla="*/ 3628197 w 5147540"/>
              <a:gd name="connsiteY180" fmla="*/ 3331306 h 5815012"/>
              <a:gd name="connsiteX181" fmla="*/ 3680883 w 5147540"/>
              <a:gd name="connsiteY181" fmla="*/ 3360141 h 5815012"/>
              <a:gd name="connsiteX182" fmla="*/ 3733925 w 5147540"/>
              <a:gd name="connsiteY182" fmla="*/ 3388264 h 5815012"/>
              <a:gd name="connsiteX183" fmla="*/ 3787678 w 5147540"/>
              <a:gd name="connsiteY183" fmla="*/ 3416030 h 5815012"/>
              <a:gd name="connsiteX184" fmla="*/ 3841432 w 5147540"/>
              <a:gd name="connsiteY184" fmla="*/ 3443441 h 5815012"/>
              <a:gd name="connsiteX185" fmla="*/ 3895542 w 5147540"/>
              <a:gd name="connsiteY185" fmla="*/ 3470496 h 5815012"/>
              <a:gd name="connsiteX186" fmla="*/ 3949651 w 5147540"/>
              <a:gd name="connsiteY186" fmla="*/ 3497195 h 5815012"/>
              <a:gd name="connsiteX187" fmla="*/ 4004829 w 5147540"/>
              <a:gd name="connsiteY187" fmla="*/ 3523538 h 5815012"/>
              <a:gd name="connsiteX188" fmla="*/ 4059295 w 5147540"/>
              <a:gd name="connsiteY188" fmla="*/ 3549525 h 5815012"/>
              <a:gd name="connsiteX189" fmla="*/ 4114472 w 5147540"/>
              <a:gd name="connsiteY189" fmla="*/ 3575512 h 5815012"/>
              <a:gd name="connsiteX190" fmla="*/ 4169650 w 5147540"/>
              <a:gd name="connsiteY190" fmla="*/ 3601143 h 5815012"/>
              <a:gd name="connsiteX191" fmla="*/ 4224828 w 5147540"/>
              <a:gd name="connsiteY191" fmla="*/ 3626773 h 5815012"/>
              <a:gd name="connsiteX192" fmla="*/ 4280005 w 5147540"/>
              <a:gd name="connsiteY192" fmla="*/ 3651692 h 5815012"/>
              <a:gd name="connsiteX193" fmla="*/ 4335539 w 5147540"/>
              <a:gd name="connsiteY193" fmla="*/ 3676967 h 5815012"/>
              <a:gd name="connsiteX194" fmla="*/ 4391429 w 5147540"/>
              <a:gd name="connsiteY194" fmla="*/ 3701886 h 5815012"/>
              <a:gd name="connsiteX195" fmla="*/ 4446962 w 5147540"/>
              <a:gd name="connsiteY195" fmla="*/ 3726805 h 5815012"/>
              <a:gd name="connsiteX196" fmla="*/ 4484697 w 5147540"/>
              <a:gd name="connsiteY196" fmla="*/ 3744604 h 5815012"/>
              <a:gd name="connsiteX197" fmla="*/ 4521719 w 5147540"/>
              <a:gd name="connsiteY197" fmla="*/ 3762760 h 5815012"/>
              <a:gd name="connsiteX198" fmla="*/ 4557673 w 5147540"/>
              <a:gd name="connsiteY198" fmla="*/ 3781627 h 5815012"/>
              <a:gd name="connsiteX199" fmla="*/ 4592560 w 5147540"/>
              <a:gd name="connsiteY199" fmla="*/ 3801206 h 5815012"/>
              <a:gd name="connsiteX200" fmla="*/ 4626735 w 5147540"/>
              <a:gd name="connsiteY200" fmla="*/ 3821497 h 5815012"/>
              <a:gd name="connsiteX201" fmla="*/ 4659841 w 5147540"/>
              <a:gd name="connsiteY201" fmla="*/ 3842144 h 5815012"/>
              <a:gd name="connsiteX202" fmla="*/ 4691880 w 5147540"/>
              <a:gd name="connsiteY202" fmla="*/ 3863859 h 5815012"/>
              <a:gd name="connsiteX203" fmla="*/ 4722850 w 5147540"/>
              <a:gd name="connsiteY203" fmla="*/ 3885930 h 5815012"/>
              <a:gd name="connsiteX204" fmla="*/ 4752397 w 5147540"/>
              <a:gd name="connsiteY204" fmla="*/ 3908357 h 5815012"/>
              <a:gd name="connsiteX205" fmla="*/ 4781588 w 5147540"/>
              <a:gd name="connsiteY205" fmla="*/ 3931852 h 5815012"/>
              <a:gd name="connsiteX206" fmla="*/ 4809355 w 5147540"/>
              <a:gd name="connsiteY206" fmla="*/ 3955347 h 5815012"/>
              <a:gd name="connsiteX207" fmla="*/ 4836054 w 5147540"/>
              <a:gd name="connsiteY207" fmla="*/ 3979554 h 5815012"/>
              <a:gd name="connsiteX208" fmla="*/ 4862040 w 5147540"/>
              <a:gd name="connsiteY208" fmla="*/ 4004473 h 5815012"/>
              <a:gd name="connsiteX209" fmla="*/ 4886603 w 5147540"/>
              <a:gd name="connsiteY209" fmla="*/ 4029748 h 5815012"/>
              <a:gd name="connsiteX210" fmla="*/ 4910098 w 5147540"/>
              <a:gd name="connsiteY210" fmla="*/ 4055379 h 5815012"/>
              <a:gd name="connsiteX211" fmla="*/ 4932881 w 5147540"/>
              <a:gd name="connsiteY211" fmla="*/ 4081722 h 5815012"/>
              <a:gd name="connsiteX212" fmla="*/ 4954241 w 5147540"/>
              <a:gd name="connsiteY212" fmla="*/ 4108421 h 5815012"/>
              <a:gd name="connsiteX213" fmla="*/ 4974532 w 5147540"/>
              <a:gd name="connsiteY213" fmla="*/ 4135476 h 5815012"/>
              <a:gd name="connsiteX214" fmla="*/ 4993755 w 5147540"/>
              <a:gd name="connsiteY214" fmla="*/ 4163243 h 5815012"/>
              <a:gd name="connsiteX215" fmla="*/ 5011910 w 5147540"/>
              <a:gd name="connsiteY215" fmla="*/ 4191009 h 5815012"/>
              <a:gd name="connsiteX216" fmla="*/ 5028997 w 5147540"/>
              <a:gd name="connsiteY216" fmla="*/ 4219488 h 5815012"/>
              <a:gd name="connsiteX217" fmla="*/ 5045017 w 5147540"/>
              <a:gd name="connsiteY217" fmla="*/ 4248323 h 5815012"/>
              <a:gd name="connsiteX218" fmla="*/ 5059612 w 5147540"/>
              <a:gd name="connsiteY218" fmla="*/ 4277514 h 5815012"/>
              <a:gd name="connsiteX219" fmla="*/ 5073495 w 5147540"/>
              <a:gd name="connsiteY219" fmla="*/ 4307061 h 5815012"/>
              <a:gd name="connsiteX220" fmla="*/ 5085955 w 5147540"/>
              <a:gd name="connsiteY220" fmla="*/ 4336963 h 5815012"/>
              <a:gd name="connsiteX221" fmla="*/ 5097346 w 5147540"/>
              <a:gd name="connsiteY221" fmla="*/ 4367222 h 5815012"/>
              <a:gd name="connsiteX222" fmla="*/ 5107670 w 5147540"/>
              <a:gd name="connsiteY222" fmla="*/ 4397481 h 5815012"/>
              <a:gd name="connsiteX223" fmla="*/ 5116570 w 5147540"/>
              <a:gd name="connsiteY223" fmla="*/ 4428095 h 5815012"/>
              <a:gd name="connsiteX224" fmla="*/ 5124757 w 5147540"/>
              <a:gd name="connsiteY224" fmla="*/ 4459422 h 5815012"/>
              <a:gd name="connsiteX225" fmla="*/ 5131521 w 5147540"/>
              <a:gd name="connsiteY225" fmla="*/ 4490749 h 5815012"/>
              <a:gd name="connsiteX226" fmla="*/ 5136861 w 5147540"/>
              <a:gd name="connsiteY226" fmla="*/ 4522431 h 5815012"/>
              <a:gd name="connsiteX227" fmla="*/ 5141844 w 5147540"/>
              <a:gd name="connsiteY227" fmla="*/ 4553758 h 5815012"/>
              <a:gd name="connsiteX228" fmla="*/ 5143624 w 5147540"/>
              <a:gd name="connsiteY228" fmla="*/ 4569777 h 5815012"/>
              <a:gd name="connsiteX229" fmla="*/ 5145048 w 5147540"/>
              <a:gd name="connsiteY229" fmla="*/ 4586153 h 5815012"/>
              <a:gd name="connsiteX230" fmla="*/ 5146116 w 5147540"/>
              <a:gd name="connsiteY230" fmla="*/ 4602172 h 5815012"/>
              <a:gd name="connsiteX231" fmla="*/ 5146828 w 5147540"/>
              <a:gd name="connsiteY231" fmla="*/ 4618547 h 5815012"/>
              <a:gd name="connsiteX232" fmla="*/ 5147184 w 5147540"/>
              <a:gd name="connsiteY232" fmla="*/ 4634567 h 5815012"/>
              <a:gd name="connsiteX233" fmla="*/ 5147540 w 5147540"/>
              <a:gd name="connsiteY233" fmla="*/ 4650942 h 5815012"/>
              <a:gd name="connsiteX234" fmla="*/ 5147540 w 5147540"/>
              <a:gd name="connsiteY234" fmla="*/ 4666961 h 5815012"/>
              <a:gd name="connsiteX235" fmla="*/ 5146828 w 5147540"/>
              <a:gd name="connsiteY235" fmla="*/ 4683337 h 5815012"/>
              <a:gd name="connsiteX236" fmla="*/ 5146116 w 5147540"/>
              <a:gd name="connsiteY236" fmla="*/ 4699712 h 5815012"/>
              <a:gd name="connsiteX237" fmla="*/ 5145404 w 5147540"/>
              <a:gd name="connsiteY237" fmla="*/ 4716087 h 5815012"/>
              <a:gd name="connsiteX238" fmla="*/ 5143980 w 5147540"/>
              <a:gd name="connsiteY238" fmla="*/ 4732106 h 5815012"/>
              <a:gd name="connsiteX239" fmla="*/ 5142200 w 5147540"/>
              <a:gd name="connsiteY239" fmla="*/ 4748482 h 5815012"/>
              <a:gd name="connsiteX240" fmla="*/ 5140421 w 5147540"/>
              <a:gd name="connsiteY240" fmla="*/ 4764501 h 5815012"/>
              <a:gd name="connsiteX241" fmla="*/ 5137929 w 5147540"/>
              <a:gd name="connsiteY241" fmla="*/ 4780876 h 5815012"/>
              <a:gd name="connsiteX242" fmla="*/ 5135437 w 5147540"/>
              <a:gd name="connsiteY242" fmla="*/ 4797252 h 5815012"/>
              <a:gd name="connsiteX243" fmla="*/ 5132589 w 5147540"/>
              <a:gd name="connsiteY243" fmla="*/ 4813271 h 5815012"/>
              <a:gd name="connsiteX244" fmla="*/ 5129385 w 5147540"/>
              <a:gd name="connsiteY244" fmla="*/ 4829646 h 5815012"/>
              <a:gd name="connsiteX245" fmla="*/ 5126181 w 5147540"/>
              <a:gd name="connsiteY245" fmla="*/ 4846022 h 5815012"/>
              <a:gd name="connsiteX246" fmla="*/ 5122265 w 5147540"/>
              <a:gd name="connsiteY246" fmla="*/ 4862041 h 5815012"/>
              <a:gd name="connsiteX247" fmla="*/ 5117994 w 5147540"/>
              <a:gd name="connsiteY247" fmla="*/ 4878416 h 5815012"/>
              <a:gd name="connsiteX248" fmla="*/ 5113722 w 5147540"/>
              <a:gd name="connsiteY248" fmla="*/ 4894791 h 5815012"/>
              <a:gd name="connsiteX249" fmla="*/ 5109094 w 5147540"/>
              <a:gd name="connsiteY249" fmla="*/ 4910811 h 5815012"/>
              <a:gd name="connsiteX250" fmla="*/ 5104466 w 5147540"/>
              <a:gd name="connsiteY250" fmla="*/ 4926830 h 5815012"/>
              <a:gd name="connsiteX251" fmla="*/ 5098770 w 5147540"/>
              <a:gd name="connsiteY251" fmla="*/ 4943205 h 5815012"/>
              <a:gd name="connsiteX252" fmla="*/ 5093431 w 5147540"/>
              <a:gd name="connsiteY252" fmla="*/ 4959225 h 5815012"/>
              <a:gd name="connsiteX253" fmla="*/ 5087735 w 5147540"/>
              <a:gd name="connsiteY253" fmla="*/ 4975244 h 5815012"/>
              <a:gd name="connsiteX254" fmla="*/ 5081683 w 5147540"/>
              <a:gd name="connsiteY254" fmla="*/ 4991263 h 5815012"/>
              <a:gd name="connsiteX255" fmla="*/ 5075275 w 5147540"/>
              <a:gd name="connsiteY255" fmla="*/ 5006927 h 5815012"/>
              <a:gd name="connsiteX256" fmla="*/ 5068512 w 5147540"/>
              <a:gd name="connsiteY256" fmla="*/ 5022946 h 5815012"/>
              <a:gd name="connsiteX257" fmla="*/ 5061748 w 5147540"/>
              <a:gd name="connsiteY257" fmla="*/ 5038609 h 5815012"/>
              <a:gd name="connsiteX258" fmla="*/ 5054628 w 5147540"/>
              <a:gd name="connsiteY258" fmla="*/ 5054629 h 5815012"/>
              <a:gd name="connsiteX259" fmla="*/ 5046797 w 5147540"/>
              <a:gd name="connsiteY259" fmla="*/ 5070292 h 5815012"/>
              <a:gd name="connsiteX260" fmla="*/ 5039321 w 5147540"/>
              <a:gd name="connsiteY260" fmla="*/ 5085955 h 5815012"/>
              <a:gd name="connsiteX261" fmla="*/ 5031133 w 5147540"/>
              <a:gd name="connsiteY261" fmla="*/ 5101619 h 5815012"/>
              <a:gd name="connsiteX262" fmla="*/ 5022946 w 5147540"/>
              <a:gd name="connsiteY262" fmla="*/ 5117282 h 5815012"/>
              <a:gd name="connsiteX263" fmla="*/ 5014046 w 5147540"/>
              <a:gd name="connsiteY263" fmla="*/ 5132589 h 5815012"/>
              <a:gd name="connsiteX264" fmla="*/ 5005146 w 5147540"/>
              <a:gd name="connsiteY264" fmla="*/ 5147897 h 5815012"/>
              <a:gd name="connsiteX265" fmla="*/ 4995891 w 5147540"/>
              <a:gd name="connsiteY265" fmla="*/ 5162848 h 5815012"/>
              <a:gd name="connsiteX266" fmla="*/ 4986279 w 5147540"/>
              <a:gd name="connsiteY266" fmla="*/ 5177799 h 5815012"/>
              <a:gd name="connsiteX267" fmla="*/ 4976312 w 5147540"/>
              <a:gd name="connsiteY267" fmla="*/ 5193107 h 5815012"/>
              <a:gd name="connsiteX268" fmla="*/ 4966344 w 5147540"/>
              <a:gd name="connsiteY268" fmla="*/ 5208058 h 5815012"/>
              <a:gd name="connsiteX269" fmla="*/ 4955664 w 5147540"/>
              <a:gd name="connsiteY269" fmla="*/ 5223009 h 5815012"/>
              <a:gd name="connsiteX270" fmla="*/ 4944629 w 5147540"/>
              <a:gd name="connsiteY270" fmla="*/ 5237605 h 5815012"/>
              <a:gd name="connsiteX271" fmla="*/ 4933593 w 5147540"/>
              <a:gd name="connsiteY271" fmla="*/ 5252556 h 5815012"/>
              <a:gd name="connsiteX272" fmla="*/ 4922202 w 5147540"/>
              <a:gd name="connsiteY272" fmla="*/ 5266796 h 5815012"/>
              <a:gd name="connsiteX273" fmla="*/ 4910098 w 5147540"/>
              <a:gd name="connsiteY273" fmla="*/ 5281035 h 5815012"/>
              <a:gd name="connsiteX274" fmla="*/ 4898351 w 5147540"/>
              <a:gd name="connsiteY274" fmla="*/ 5295630 h 5815012"/>
              <a:gd name="connsiteX275" fmla="*/ 4885891 w 5147540"/>
              <a:gd name="connsiteY275" fmla="*/ 5309870 h 5815012"/>
              <a:gd name="connsiteX276" fmla="*/ 4873076 w 5147540"/>
              <a:gd name="connsiteY276" fmla="*/ 5324109 h 5815012"/>
              <a:gd name="connsiteX277" fmla="*/ 4860261 w 5147540"/>
              <a:gd name="connsiteY277" fmla="*/ 5338349 h 5815012"/>
              <a:gd name="connsiteX278" fmla="*/ 4846733 w 5147540"/>
              <a:gd name="connsiteY278" fmla="*/ 5351876 h 5815012"/>
              <a:gd name="connsiteX279" fmla="*/ 4833206 w 5147540"/>
              <a:gd name="connsiteY279" fmla="*/ 5365759 h 5815012"/>
              <a:gd name="connsiteX280" fmla="*/ 4819322 w 5147540"/>
              <a:gd name="connsiteY280" fmla="*/ 5379643 h 5815012"/>
              <a:gd name="connsiteX281" fmla="*/ 4805083 w 5147540"/>
              <a:gd name="connsiteY281" fmla="*/ 5393170 h 5815012"/>
              <a:gd name="connsiteX282" fmla="*/ 4790843 w 5147540"/>
              <a:gd name="connsiteY282" fmla="*/ 5406342 h 5815012"/>
              <a:gd name="connsiteX283" fmla="*/ 4775892 w 5147540"/>
              <a:gd name="connsiteY283" fmla="*/ 5419869 h 5815012"/>
              <a:gd name="connsiteX284" fmla="*/ 4760941 w 5147540"/>
              <a:gd name="connsiteY284" fmla="*/ 5433041 h 5815012"/>
              <a:gd name="connsiteX285" fmla="*/ 4745277 w 5147540"/>
              <a:gd name="connsiteY285" fmla="*/ 5446212 h 5815012"/>
              <a:gd name="connsiteX286" fmla="*/ 4729614 w 5147540"/>
              <a:gd name="connsiteY286" fmla="*/ 5459383 h 5815012"/>
              <a:gd name="connsiteX287" fmla="*/ 4713595 w 5147540"/>
              <a:gd name="connsiteY287" fmla="*/ 5471843 h 5815012"/>
              <a:gd name="connsiteX288" fmla="*/ 4697219 w 5147540"/>
              <a:gd name="connsiteY288" fmla="*/ 5484658 h 5815012"/>
              <a:gd name="connsiteX289" fmla="*/ 4680844 w 5147540"/>
              <a:gd name="connsiteY289" fmla="*/ 5497474 h 5815012"/>
              <a:gd name="connsiteX290" fmla="*/ 4664113 w 5147540"/>
              <a:gd name="connsiteY290" fmla="*/ 5509577 h 5815012"/>
              <a:gd name="connsiteX291" fmla="*/ 4646670 w 5147540"/>
              <a:gd name="connsiteY291" fmla="*/ 5522037 h 5815012"/>
              <a:gd name="connsiteX292" fmla="*/ 4628870 w 5147540"/>
              <a:gd name="connsiteY292" fmla="*/ 5533784 h 5815012"/>
              <a:gd name="connsiteX293" fmla="*/ 4610715 w 5147540"/>
              <a:gd name="connsiteY293" fmla="*/ 5545176 h 5815012"/>
              <a:gd name="connsiteX294" fmla="*/ 4592204 w 5147540"/>
              <a:gd name="connsiteY294" fmla="*/ 5556211 h 5815012"/>
              <a:gd name="connsiteX295" fmla="*/ 4573693 w 5147540"/>
              <a:gd name="connsiteY295" fmla="*/ 5567603 h 5815012"/>
              <a:gd name="connsiteX296" fmla="*/ 4554826 w 5147540"/>
              <a:gd name="connsiteY296" fmla="*/ 5578282 h 5815012"/>
              <a:gd name="connsiteX297" fmla="*/ 4535958 w 5147540"/>
              <a:gd name="connsiteY297" fmla="*/ 5588962 h 5815012"/>
              <a:gd name="connsiteX298" fmla="*/ 4517091 w 5147540"/>
              <a:gd name="connsiteY298" fmla="*/ 5599285 h 5815012"/>
              <a:gd name="connsiteX299" fmla="*/ 4497868 w 5147540"/>
              <a:gd name="connsiteY299" fmla="*/ 5609253 h 5815012"/>
              <a:gd name="connsiteX300" fmla="*/ 4478289 w 5147540"/>
              <a:gd name="connsiteY300" fmla="*/ 5619577 h 5815012"/>
              <a:gd name="connsiteX301" fmla="*/ 4458710 w 5147540"/>
              <a:gd name="connsiteY301" fmla="*/ 5629188 h 5815012"/>
              <a:gd name="connsiteX302" fmla="*/ 4438419 w 5147540"/>
              <a:gd name="connsiteY302" fmla="*/ 5638800 h 5815012"/>
              <a:gd name="connsiteX303" fmla="*/ 4418483 w 5147540"/>
              <a:gd name="connsiteY303" fmla="*/ 5647699 h 5815012"/>
              <a:gd name="connsiteX304" fmla="*/ 4398548 w 5147540"/>
              <a:gd name="connsiteY304" fmla="*/ 5656955 h 5815012"/>
              <a:gd name="connsiteX305" fmla="*/ 4377901 w 5147540"/>
              <a:gd name="connsiteY305" fmla="*/ 5665499 h 5815012"/>
              <a:gd name="connsiteX306" fmla="*/ 4357610 w 5147540"/>
              <a:gd name="connsiteY306" fmla="*/ 5674398 h 5815012"/>
              <a:gd name="connsiteX307" fmla="*/ 4336963 w 5147540"/>
              <a:gd name="connsiteY307" fmla="*/ 5682586 h 5815012"/>
              <a:gd name="connsiteX308" fmla="*/ 4315604 w 5147540"/>
              <a:gd name="connsiteY308" fmla="*/ 5690774 h 5815012"/>
              <a:gd name="connsiteX309" fmla="*/ 4294957 w 5147540"/>
              <a:gd name="connsiteY309" fmla="*/ 5698605 h 5815012"/>
              <a:gd name="connsiteX310" fmla="*/ 4273598 w 5147540"/>
              <a:gd name="connsiteY310" fmla="*/ 5706081 h 5815012"/>
              <a:gd name="connsiteX311" fmla="*/ 4252239 w 5147540"/>
              <a:gd name="connsiteY311" fmla="*/ 5713557 h 5815012"/>
              <a:gd name="connsiteX312" fmla="*/ 4230523 w 5147540"/>
              <a:gd name="connsiteY312" fmla="*/ 5720676 h 5815012"/>
              <a:gd name="connsiteX313" fmla="*/ 4208808 w 5147540"/>
              <a:gd name="connsiteY313" fmla="*/ 5727440 h 5815012"/>
              <a:gd name="connsiteX314" fmla="*/ 4187093 w 5147540"/>
              <a:gd name="connsiteY314" fmla="*/ 5733848 h 5815012"/>
              <a:gd name="connsiteX315" fmla="*/ 4165378 w 5147540"/>
              <a:gd name="connsiteY315" fmla="*/ 5740255 h 5815012"/>
              <a:gd name="connsiteX316" fmla="*/ 4142595 w 5147540"/>
              <a:gd name="connsiteY316" fmla="*/ 5746307 h 5815012"/>
              <a:gd name="connsiteX317" fmla="*/ 4120524 w 5147540"/>
              <a:gd name="connsiteY317" fmla="*/ 5752003 h 5815012"/>
              <a:gd name="connsiteX318" fmla="*/ 4098097 w 5147540"/>
              <a:gd name="connsiteY318" fmla="*/ 5757699 h 5815012"/>
              <a:gd name="connsiteX319" fmla="*/ 4075670 w 5147540"/>
              <a:gd name="connsiteY319" fmla="*/ 5763038 h 5815012"/>
              <a:gd name="connsiteX320" fmla="*/ 4052531 w 5147540"/>
              <a:gd name="connsiteY320" fmla="*/ 5767666 h 5815012"/>
              <a:gd name="connsiteX321" fmla="*/ 4029748 w 5147540"/>
              <a:gd name="connsiteY321" fmla="*/ 5772650 h 5815012"/>
              <a:gd name="connsiteX322" fmla="*/ 4006609 w 5147540"/>
              <a:gd name="connsiteY322" fmla="*/ 5776922 h 5815012"/>
              <a:gd name="connsiteX323" fmla="*/ 3983470 w 5147540"/>
              <a:gd name="connsiteY323" fmla="*/ 5781194 h 5815012"/>
              <a:gd name="connsiteX324" fmla="*/ 3959975 w 5147540"/>
              <a:gd name="connsiteY324" fmla="*/ 5785110 h 5815012"/>
              <a:gd name="connsiteX325" fmla="*/ 3936124 w 5147540"/>
              <a:gd name="connsiteY325" fmla="*/ 5788669 h 5815012"/>
              <a:gd name="connsiteX326" fmla="*/ 3911917 w 5147540"/>
              <a:gd name="connsiteY326" fmla="*/ 5792229 h 5815012"/>
              <a:gd name="connsiteX327" fmla="*/ 3888066 w 5147540"/>
              <a:gd name="connsiteY327" fmla="*/ 5795433 h 5815012"/>
              <a:gd name="connsiteX328" fmla="*/ 3863859 w 5147540"/>
              <a:gd name="connsiteY328" fmla="*/ 5798281 h 5815012"/>
              <a:gd name="connsiteX329" fmla="*/ 3839652 w 5147540"/>
              <a:gd name="connsiteY329" fmla="*/ 5800773 h 5815012"/>
              <a:gd name="connsiteX330" fmla="*/ 3815445 w 5147540"/>
              <a:gd name="connsiteY330" fmla="*/ 5803265 h 5815012"/>
              <a:gd name="connsiteX331" fmla="*/ 3790526 w 5147540"/>
              <a:gd name="connsiteY331" fmla="*/ 5805401 h 5815012"/>
              <a:gd name="connsiteX332" fmla="*/ 3766319 w 5147540"/>
              <a:gd name="connsiteY332" fmla="*/ 5807893 h 5815012"/>
              <a:gd name="connsiteX333" fmla="*/ 3741400 w 5147540"/>
              <a:gd name="connsiteY333" fmla="*/ 5809672 h 5815012"/>
              <a:gd name="connsiteX334" fmla="*/ 3716481 w 5147540"/>
              <a:gd name="connsiteY334" fmla="*/ 5811096 h 5815012"/>
              <a:gd name="connsiteX335" fmla="*/ 3691918 w 5147540"/>
              <a:gd name="connsiteY335" fmla="*/ 5812164 h 5815012"/>
              <a:gd name="connsiteX336" fmla="*/ 3666643 w 5147540"/>
              <a:gd name="connsiteY336" fmla="*/ 5813232 h 5815012"/>
              <a:gd name="connsiteX337" fmla="*/ 3641724 w 5147540"/>
              <a:gd name="connsiteY337" fmla="*/ 5813944 h 5815012"/>
              <a:gd name="connsiteX338" fmla="*/ 3616450 w 5147540"/>
              <a:gd name="connsiteY338" fmla="*/ 5814656 h 5815012"/>
              <a:gd name="connsiteX339" fmla="*/ 3591175 w 5147540"/>
              <a:gd name="connsiteY339" fmla="*/ 5815012 h 5815012"/>
              <a:gd name="connsiteX340" fmla="*/ 3565900 w 5147540"/>
              <a:gd name="connsiteY340" fmla="*/ 5815012 h 5815012"/>
              <a:gd name="connsiteX341" fmla="*/ 3540625 w 5147540"/>
              <a:gd name="connsiteY341" fmla="*/ 5815012 h 5815012"/>
              <a:gd name="connsiteX342" fmla="*/ 3514994 w 5147540"/>
              <a:gd name="connsiteY342" fmla="*/ 5814656 h 5815012"/>
              <a:gd name="connsiteX343" fmla="*/ 3489719 w 5147540"/>
              <a:gd name="connsiteY343" fmla="*/ 5813944 h 5815012"/>
              <a:gd name="connsiteX344" fmla="*/ 3464088 w 5147540"/>
              <a:gd name="connsiteY344" fmla="*/ 5813232 h 5815012"/>
              <a:gd name="connsiteX345" fmla="*/ 3438457 w 5147540"/>
              <a:gd name="connsiteY345" fmla="*/ 5812164 h 5815012"/>
              <a:gd name="connsiteX346" fmla="*/ 3413182 w 5147540"/>
              <a:gd name="connsiteY346" fmla="*/ 5810740 h 5815012"/>
              <a:gd name="connsiteX347" fmla="*/ 3387195 w 5147540"/>
              <a:gd name="connsiteY347" fmla="*/ 5809316 h 5815012"/>
              <a:gd name="connsiteX348" fmla="*/ 3361564 w 5147540"/>
              <a:gd name="connsiteY348" fmla="*/ 5807537 h 5815012"/>
              <a:gd name="connsiteX349" fmla="*/ 3335578 w 5147540"/>
              <a:gd name="connsiteY349" fmla="*/ 5805401 h 5815012"/>
              <a:gd name="connsiteX350" fmla="*/ 3309947 w 5147540"/>
              <a:gd name="connsiteY350" fmla="*/ 5803265 h 5815012"/>
              <a:gd name="connsiteX351" fmla="*/ 3283960 w 5147540"/>
              <a:gd name="connsiteY351" fmla="*/ 5800773 h 5815012"/>
              <a:gd name="connsiteX352" fmla="*/ 3258329 w 5147540"/>
              <a:gd name="connsiteY352" fmla="*/ 5798281 h 5815012"/>
              <a:gd name="connsiteX353" fmla="*/ 3232342 w 5147540"/>
              <a:gd name="connsiteY353" fmla="*/ 5795433 h 5815012"/>
              <a:gd name="connsiteX354" fmla="*/ 3206711 w 5147540"/>
              <a:gd name="connsiteY354" fmla="*/ 5792229 h 5815012"/>
              <a:gd name="connsiteX355" fmla="*/ 3180724 w 5147540"/>
              <a:gd name="connsiteY355" fmla="*/ 5788669 h 5815012"/>
              <a:gd name="connsiteX356" fmla="*/ 3128038 w 5147540"/>
              <a:gd name="connsiteY356" fmla="*/ 5781550 h 5815012"/>
              <a:gd name="connsiteX357" fmla="*/ 3075353 w 5147540"/>
              <a:gd name="connsiteY357" fmla="*/ 5773718 h 5815012"/>
              <a:gd name="connsiteX358" fmla="*/ 3022667 w 5147540"/>
              <a:gd name="connsiteY358" fmla="*/ 5764818 h 5815012"/>
              <a:gd name="connsiteX359" fmla="*/ 2969981 w 5147540"/>
              <a:gd name="connsiteY359" fmla="*/ 5755919 h 5815012"/>
              <a:gd name="connsiteX360" fmla="*/ 2917651 w 5147540"/>
              <a:gd name="connsiteY360" fmla="*/ 5745951 h 5815012"/>
              <a:gd name="connsiteX361" fmla="*/ 2865678 w 5147540"/>
              <a:gd name="connsiteY361" fmla="*/ 5735272 h 5815012"/>
              <a:gd name="connsiteX362" fmla="*/ 2813704 w 5147540"/>
              <a:gd name="connsiteY362" fmla="*/ 5724592 h 5815012"/>
              <a:gd name="connsiteX363" fmla="*/ 2761730 w 5147540"/>
              <a:gd name="connsiteY363" fmla="*/ 5712845 h 5815012"/>
              <a:gd name="connsiteX364" fmla="*/ 2710468 w 5147540"/>
              <a:gd name="connsiteY364" fmla="*/ 5700385 h 5815012"/>
              <a:gd name="connsiteX365" fmla="*/ 2659562 w 5147540"/>
              <a:gd name="connsiteY365" fmla="*/ 5687926 h 5815012"/>
              <a:gd name="connsiteX366" fmla="*/ 2609013 w 5147540"/>
              <a:gd name="connsiteY366" fmla="*/ 5674398 h 5815012"/>
              <a:gd name="connsiteX367" fmla="*/ 2558819 w 5147540"/>
              <a:gd name="connsiteY367" fmla="*/ 5660515 h 5815012"/>
              <a:gd name="connsiteX368" fmla="*/ 2508625 w 5147540"/>
              <a:gd name="connsiteY368" fmla="*/ 5645919 h 5815012"/>
              <a:gd name="connsiteX369" fmla="*/ 2459143 w 5147540"/>
              <a:gd name="connsiteY369" fmla="*/ 5630612 h 5815012"/>
              <a:gd name="connsiteX370" fmla="*/ 2410373 w 5147540"/>
              <a:gd name="connsiteY370" fmla="*/ 5614949 h 5815012"/>
              <a:gd name="connsiteX371" fmla="*/ 2361959 w 5147540"/>
              <a:gd name="connsiteY371" fmla="*/ 5599285 h 5815012"/>
              <a:gd name="connsiteX372" fmla="*/ 2314257 w 5147540"/>
              <a:gd name="connsiteY372" fmla="*/ 5582554 h 5815012"/>
              <a:gd name="connsiteX373" fmla="*/ 2266911 w 5147540"/>
              <a:gd name="connsiteY373" fmla="*/ 5565111 h 5815012"/>
              <a:gd name="connsiteX374" fmla="*/ 2220277 w 5147540"/>
              <a:gd name="connsiteY374" fmla="*/ 5547312 h 5815012"/>
              <a:gd name="connsiteX375" fmla="*/ 2174355 w 5147540"/>
              <a:gd name="connsiteY375" fmla="*/ 5529156 h 5815012"/>
              <a:gd name="connsiteX376" fmla="*/ 2129145 w 5147540"/>
              <a:gd name="connsiteY376" fmla="*/ 5509933 h 5815012"/>
              <a:gd name="connsiteX377" fmla="*/ 2084291 w 5147540"/>
              <a:gd name="connsiteY377" fmla="*/ 5490710 h 5815012"/>
              <a:gd name="connsiteX378" fmla="*/ 2040505 w 5147540"/>
              <a:gd name="connsiteY378" fmla="*/ 5470775 h 5815012"/>
              <a:gd name="connsiteX379" fmla="*/ 1997431 w 5147540"/>
              <a:gd name="connsiteY379" fmla="*/ 5450484 h 5815012"/>
              <a:gd name="connsiteX380" fmla="*/ 1955425 w 5147540"/>
              <a:gd name="connsiteY380" fmla="*/ 5429837 h 5815012"/>
              <a:gd name="connsiteX381" fmla="*/ 1914130 w 5147540"/>
              <a:gd name="connsiteY381" fmla="*/ 5408834 h 5815012"/>
              <a:gd name="connsiteX382" fmla="*/ 1873192 w 5147540"/>
              <a:gd name="connsiteY382" fmla="*/ 5386763 h 5815012"/>
              <a:gd name="connsiteX383" fmla="*/ 1833678 w 5147540"/>
              <a:gd name="connsiteY383" fmla="*/ 5364335 h 5815012"/>
              <a:gd name="connsiteX384" fmla="*/ 1795231 w 5147540"/>
              <a:gd name="connsiteY384" fmla="*/ 5341908 h 5815012"/>
              <a:gd name="connsiteX385" fmla="*/ 1757853 w 5147540"/>
              <a:gd name="connsiteY385" fmla="*/ 5318413 h 5815012"/>
              <a:gd name="connsiteX386" fmla="*/ 1721187 w 5147540"/>
              <a:gd name="connsiteY386" fmla="*/ 5294918 h 5815012"/>
              <a:gd name="connsiteX387" fmla="*/ 1685588 w 5147540"/>
              <a:gd name="connsiteY387" fmla="*/ 5271067 h 5815012"/>
              <a:gd name="connsiteX388" fmla="*/ 1660669 w 5147540"/>
              <a:gd name="connsiteY388" fmla="*/ 5253980 h 5815012"/>
              <a:gd name="connsiteX389" fmla="*/ 1636462 w 5147540"/>
              <a:gd name="connsiteY389" fmla="*/ 5236537 h 5815012"/>
              <a:gd name="connsiteX390" fmla="*/ 1611899 w 5147540"/>
              <a:gd name="connsiteY390" fmla="*/ 5219094 h 5815012"/>
              <a:gd name="connsiteX391" fmla="*/ 1587692 w 5147540"/>
              <a:gd name="connsiteY391" fmla="*/ 5201650 h 5815012"/>
              <a:gd name="connsiteX392" fmla="*/ 1563841 w 5147540"/>
              <a:gd name="connsiteY392" fmla="*/ 5183851 h 5815012"/>
              <a:gd name="connsiteX393" fmla="*/ 1539634 w 5147540"/>
              <a:gd name="connsiteY393" fmla="*/ 5166052 h 5815012"/>
              <a:gd name="connsiteX394" fmla="*/ 1515783 w 5147540"/>
              <a:gd name="connsiteY394" fmla="*/ 5148253 h 5815012"/>
              <a:gd name="connsiteX395" fmla="*/ 1492289 w 5147540"/>
              <a:gd name="connsiteY395" fmla="*/ 5130097 h 5815012"/>
              <a:gd name="connsiteX396" fmla="*/ 1468793 w 5147540"/>
              <a:gd name="connsiteY396" fmla="*/ 5111586 h 5815012"/>
              <a:gd name="connsiteX397" fmla="*/ 1445298 w 5147540"/>
              <a:gd name="connsiteY397" fmla="*/ 5093075 h 5815012"/>
              <a:gd name="connsiteX398" fmla="*/ 1421803 w 5147540"/>
              <a:gd name="connsiteY398" fmla="*/ 5074564 h 5815012"/>
              <a:gd name="connsiteX399" fmla="*/ 1399020 w 5147540"/>
              <a:gd name="connsiteY399" fmla="*/ 5056053 h 5815012"/>
              <a:gd name="connsiteX400" fmla="*/ 1376237 w 5147540"/>
              <a:gd name="connsiteY400" fmla="*/ 5037185 h 5815012"/>
              <a:gd name="connsiteX401" fmla="*/ 1353454 w 5147540"/>
              <a:gd name="connsiteY401" fmla="*/ 5018318 h 5815012"/>
              <a:gd name="connsiteX402" fmla="*/ 1330671 w 5147540"/>
              <a:gd name="connsiteY402" fmla="*/ 4999451 h 5815012"/>
              <a:gd name="connsiteX403" fmla="*/ 1308244 w 5147540"/>
              <a:gd name="connsiteY403" fmla="*/ 4980228 h 5815012"/>
              <a:gd name="connsiteX404" fmla="*/ 1286173 w 5147540"/>
              <a:gd name="connsiteY404" fmla="*/ 4961005 h 5815012"/>
              <a:gd name="connsiteX405" fmla="*/ 1263746 w 5147540"/>
              <a:gd name="connsiteY405" fmla="*/ 4941781 h 5815012"/>
              <a:gd name="connsiteX406" fmla="*/ 1241675 w 5147540"/>
              <a:gd name="connsiteY406" fmla="*/ 4922202 h 5815012"/>
              <a:gd name="connsiteX407" fmla="*/ 1219960 w 5147540"/>
              <a:gd name="connsiteY407" fmla="*/ 4902267 h 5815012"/>
              <a:gd name="connsiteX408" fmla="*/ 1198245 w 5147540"/>
              <a:gd name="connsiteY408" fmla="*/ 4882332 h 5815012"/>
              <a:gd name="connsiteX409" fmla="*/ 1176530 w 5147540"/>
              <a:gd name="connsiteY409" fmla="*/ 4862753 h 5815012"/>
              <a:gd name="connsiteX410" fmla="*/ 1155171 w 5147540"/>
              <a:gd name="connsiteY410" fmla="*/ 4842818 h 5815012"/>
              <a:gd name="connsiteX411" fmla="*/ 1133812 w 5147540"/>
              <a:gd name="connsiteY411" fmla="*/ 4822527 h 5815012"/>
              <a:gd name="connsiteX412" fmla="*/ 1112809 w 5147540"/>
              <a:gd name="connsiteY412" fmla="*/ 4802235 h 5815012"/>
              <a:gd name="connsiteX413" fmla="*/ 1092162 w 5147540"/>
              <a:gd name="connsiteY413" fmla="*/ 4781588 h 5815012"/>
              <a:gd name="connsiteX414" fmla="*/ 1071158 w 5147540"/>
              <a:gd name="connsiteY414" fmla="*/ 4761297 h 5815012"/>
              <a:gd name="connsiteX415" fmla="*/ 1050511 w 5147540"/>
              <a:gd name="connsiteY415" fmla="*/ 4740650 h 5815012"/>
              <a:gd name="connsiteX416" fmla="*/ 1030220 w 5147540"/>
              <a:gd name="connsiteY416" fmla="*/ 4720003 h 5815012"/>
              <a:gd name="connsiteX417" fmla="*/ 1009929 w 5147540"/>
              <a:gd name="connsiteY417" fmla="*/ 4699000 h 5815012"/>
              <a:gd name="connsiteX418" fmla="*/ 989994 w 5147540"/>
              <a:gd name="connsiteY418" fmla="*/ 4678353 h 5815012"/>
              <a:gd name="connsiteX419" fmla="*/ 970059 w 5147540"/>
              <a:gd name="connsiteY419" fmla="*/ 4656638 h 5815012"/>
              <a:gd name="connsiteX420" fmla="*/ 950124 w 5147540"/>
              <a:gd name="connsiteY420" fmla="*/ 4635991 h 5815012"/>
              <a:gd name="connsiteX421" fmla="*/ 930900 w 5147540"/>
              <a:gd name="connsiteY421" fmla="*/ 4614987 h 5815012"/>
              <a:gd name="connsiteX422" fmla="*/ 912033 w 5147540"/>
              <a:gd name="connsiteY422" fmla="*/ 4593984 h 5815012"/>
              <a:gd name="connsiteX423" fmla="*/ 893166 w 5147540"/>
              <a:gd name="connsiteY423" fmla="*/ 4572269 h 5815012"/>
              <a:gd name="connsiteX424" fmla="*/ 874299 w 5147540"/>
              <a:gd name="connsiteY424" fmla="*/ 4550910 h 5815012"/>
              <a:gd name="connsiteX425" fmla="*/ 855788 w 5147540"/>
              <a:gd name="connsiteY425" fmla="*/ 4529551 h 5815012"/>
              <a:gd name="connsiteX426" fmla="*/ 837632 w 5147540"/>
              <a:gd name="connsiteY426" fmla="*/ 4507836 h 5815012"/>
              <a:gd name="connsiteX427" fmla="*/ 819477 w 5147540"/>
              <a:gd name="connsiteY427" fmla="*/ 4485765 h 5815012"/>
              <a:gd name="connsiteX428" fmla="*/ 801678 w 5147540"/>
              <a:gd name="connsiteY428" fmla="*/ 4463694 h 5815012"/>
              <a:gd name="connsiteX429" fmla="*/ 783879 w 5147540"/>
              <a:gd name="connsiteY429" fmla="*/ 4441979 h 5815012"/>
              <a:gd name="connsiteX430" fmla="*/ 766079 w 5147540"/>
              <a:gd name="connsiteY430" fmla="*/ 4419552 h 5815012"/>
              <a:gd name="connsiteX431" fmla="*/ 748992 w 5147540"/>
              <a:gd name="connsiteY431" fmla="*/ 4397125 h 5815012"/>
              <a:gd name="connsiteX432" fmla="*/ 731549 w 5147540"/>
              <a:gd name="connsiteY432" fmla="*/ 4374698 h 5815012"/>
              <a:gd name="connsiteX433" fmla="*/ 714818 w 5147540"/>
              <a:gd name="connsiteY433" fmla="*/ 4352271 h 5815012"/>
              <a:gd name="connsiteX434" fmla="*/ 697730 w 5147540"/>
              <a:gd name="connsiteY434" fmla="*/ 4329132 h 5815012"/>
              <a:gd name="connsiteX435" fmla="*/ 681355 w 5147540"/>
              <a:gd name="connsiteY435" fmla="*/ 4306349 h 5815012"/>
              <a:gd name="connsiteX436" fmla="*/ 664980 w 5147540"/>
              <a:gd name="connsiteY436" fmla="*/ 4283566 h 5815012"/>
              <a:gd name="connsiteX437" fmla="*/ 648604 w 5147540"/>
              <a:gd name="connsiteY437" fmla="*/ 4260071 h 5815012"/>
              <a:gd name="connsiteX438" fmla="*/ 632585 w 5147540"/>
              <a:gd name="connsiteY438" fmla="*/ 4236932 h 5815012"/>
              <a:gd name="connsiteX439" fmla="*/ 616922 w 5147540"/>
              <a:gd name="connsiteY439" fmla="*/ 4213793 h 5815012"/>
              <a:gd name="connsiteX440" fmla="*/ 601258 w 5147540"/>
              <a:gd name="connsiteY440" fmla="*/ 4189941 h 5815012"/>
              <a:gd name="connsiteX441" fmla="*/ 586307 w 5147540"/>
              <a:gd name="connsiteY441" fmla="*/ 4166446 h 5815012"/>
              <a:gd name="connsiteX442" fmla="*/ 571356 w 5147540"/>
              <a:gd name="connsiteY442" fmla="*/ 4142951 h 5815012"/>
              <a:gd name="connsiteX443" fmla="*/ 556404 w 5147540"/>
              <a:gd name="connsiteY443" fmla="*/ 4118744 h 5815012"/>
              <a:gd name="connsiteX444" fmla="*/ 541453 w 5147540"/>
              <a:gd name="connsiteY444" fmla="*/ 4094893 h 5815012"/>
              <a:gd name="connsiteX445" fmla="*/ 527214 w 5147540"/>
              <a:gd name="connsiteY445" fmla="*/ 4071043 h 5815012"/>
              <a:gd name="connsiteX446" fmla="*/ 512974 w 5147540"/>
              <a:gd name="connsiteY446" fmla="*/ 4046480 h 5815012"/>
              <a:gd name="connsiteX447" fmla="*/ 499091 w 5147540"/>
              <a:gd name="connsiteY447" fmla="*/ 4022629 h 5815012"/>
              <a:gd name="connsiteX448" fmla="*/ 485563 w 5147540"/>
              <a:gd name="connsiteY448" fmla="*/ 3998066 h 5815012"/>
              <a:gd name="connsiteX449" fmla="*/ 471680 w 5147540"/>
              <a:gd name="connsiteY449" fmla="*/ 3973503 h 5815012"/>
              <a:gd name="connsiteX450" fmla="*/ 458508 w 5147540"/>
              <a:gd name="connsiteY450" fmla="*/ 3948584 h 5815012"/>
              <a:gd name="connsiteX451" fmla="*/ 445693 w 5147540"/>
              <a:gd name="connsiteY451" fmla="*/ 3924021 h 5815012"/>
              <a:gd name="connsiteX452" fmla="*/ 432878 w 5147540"/>
              <a:gd name="connsiteY452" fmla="*/ 3899814 h 5815012"/>
              <a:gd name="connsiteX453" fmla="*/ 420062 w 5147540"/>
              <a:gd name="connsiteY453" fmla="*/ 3874539 h 5815012"/>
              <a:gd name="connsiteX454" fmla="*/ 407603 w 5147540"/>
              <a:gd name="connsiteY454" fmla="*/ 3849976 h 5815012"/>
              <a:gd name="connsiteX455" fmla="*/ 395499 w 5147540"/>
              <a:gd name="connsiteY455" fmla="*/ 3824701 h 5815012"/>
              <a:gd name="connsiteX456" fmla="*/ 383396 w 5147540"/>
              <a:gd name="connsiteY456" fmla="*/ 3799782 h 5815012"/>
              <a:gd name="connsiteX457" fmla="*/ 371292 w 5147540"/>
              <a:gd name="connsiteY457" fmla="*/ 3774507 h 5815012"/>
              <a:gd name="connsiteX458" fmla="*/ 359901 w 5147540"/>
              <a:gd name="connsiteY458" fmla="*/ 3749232 h 5815012"/>
              <a:gd name="connsiteX459" fmla="*/ 348153 w 5147540"/>
              <a:gd name="connsiteY459" fmla="*/ 3724313 h 5815012"/>
              <a:gd name="connsiteX460" fmla="*/ 336762 w 5147540"/>
              <a:gd name="connsiteY460" fmla="*/ 3698682 h 5815012"/>
              <a:gd name="connsiteX461" fmla="*/ 326082 w 5147540"/>
              <a:gd name="connsiteY461" fmla="*/ 3673051 h 5815012"/>
              <a:gd name="connsiteX462" fmla="*/ 314691 w 5147540"/>
              <a:gd name="connsiteY462" fmla="*/ 3647421 h 5815012"/>
              <a:gd name="connsiteX463" fmla="*/ 304011 w 5147540"/>
              <a:gd name="connsiteY463" fmla="*/ 3621790 h 5815012"/>
              <a:gd name="connsiteX464" fmla="*/ 293332 w 5147540"/>
              <a:gd name="connsiteY464" fmla="*/ 3595803 h 5815012"/>
              <a:gd name="connsiteX465" fmla="*/ 283008 w 5147540"/>
              <a:gd name="connsiteY465" fmla="*/ 3570172 h 5815012"/>
              <a:gd name="connsiteX466" fmla="*/ 273041 w 5147540"/>
              <a:gd name="connsiteY466" fmla="*/ 3544185 h 5815012"/>
              <a:gd name="connsiteX467" fmla="*/ 262717 w 5147540"/>
              <a:gd name="connsiteY467" fmla="*/ 3518198 h 5815012"/>
              <a:gd name="connsiteX468" fmla="*/ 252749 w 5147540"/>
              <a:gd name="connsiteY468" fmla="*/ 3491855 h 5815012"/>
              <a:gd name="connsiteX469" fmla="*/ 243138 w 5147540"/>
              <a:gd name="connsiteY469" fmla="*/ 3465868 h 5815012"/>
              <a:gd name="connsiteX470" fmla="*/ 233526 w 5147540"/>
              <a:gd name="connsiteY470" fmla="*/ 3439525 h 5815012"/>
              <a:gd name="connsiteX471" fmla="*/ 224627 w 5147540"/>
              <a:gd name="connsiteY471" fmla="*/ 3413183 h 5815012"/>
              <a:gd name="connsiteX472" fmla="*/ 215371 w 5147540"/>
              <a:gd name="connsiteY472" fmla="*/ 3386484 h 5815012"/>
              <a:gd name="connsiteX473" fmla="*/ 206827 w 5147540"/>
              <a:gd name="connsiteY473" fmla="*/ 3360141 h 5815012"/>
              <a:gd name="connsiteX474" fmla="*/ 197928 w 5147540"/>
              <a:gd name="connsiteY474" fmla="*/ 3333442 h 5815012"/>
              <a:gd name="connsiteX475" fmla="*/ 189740 w 5147540"/>
              <a:gd name="connsiteY475" fmla="*/ 3307099 h 5815012"/>
              <a:gd name="connsiteX476" fmla="*/ 181196 w 5147540"/>
              <a:gd name="connsiteY476" fmla="*/ 3280044 h 5815012"/>
              <a:gd name="connsiteX477" fmla="*/ 173365 w 5147540"/>
              <a:gd name="connsiteY477" fmla="*/ 3252989 h 5815012"/>
              <a:gd name="connsiteX478" fmla="*/ 165533 w 5147540"/>
              <a:gd name="connsiteY478" fmla="*/ 3226291 h 5815012"/>
              <a:gd name="connsiteX479" fmla="*/ 158057 w 5147540"/>
              <a:gd name="connsiteY479" fmla="*/ 3199236 h 5815012"/>
              <a:gd name="connsiteX480" fmla="*/ 150582 w 5147540"/>
              <a:gd name="connsiteY480" fmla="*/ 3172537 h 5815012"/>
              <a:gd name="connsiteX481" fmla="*/ 143462 w 5147540"/>
              <a:gd name="connsiteY481" fmla="*/ 3145126 h 5815012"/>
              <a:gd name="connsiteX482" fmla="*/ 136698 w 5147540"/>
              <a:gd name="connsiteY482" fmla="*/ 3118071 h 5815012"/>
              <a:gd name="connsiteX483" fmla="*/ 129579 w 5147540"/>
              <a:gd name="connsiteY483" fmla="*/ 3090660 h 5815012"/>
              <a:gd name="connsiteX484" fmla="*/ 116763 w 5147540"/>
              <a:gd name="connsiteY484" fmla="*/ 3035839 h 5815012"/>
              <a:gd name="connsiteX485" fmla="*/ 104304 w 5147540"/>
              <a:gd name="connsiteY485" fmla="*/ 2980661 h 5815012"/>
              <a:gd name="connsiteX486" fmla="*/ 92556 w 5147540"/>
              <a:gd name="connsiteY486" fmla="*/ 2925483 h 5815012"/>
              <a:gd name="connsiteX487" fmla="*/ 81521 w 5147540"/>
              <a:gd name="connsiteY487" fmla="*/ 2869594 h 5815012"/>
              <a:gd name="connsiteX488" fmla="*/ 71197 w 5147540"/>
              <a:gd name="connsiteY488" fmla="*/ 2814060 h 5815012"/>
              <a:gd name="connsiteX489" fmla="*/ 61586 w 5147540"/>
              <a:gd name="connsiteY489" fmla="*/ 2758170 h 5815012"/>
              <a:gd name="connsiteX490" fmla="*/ 52330 w 5147540"/>
              <a:gd name="connsiteY490" fmla="*/ 2702281 h 5815012"/>
              <a:gd name="connsiteX491" fmla="*/ 44142 w 5147540"/>
              <a:gd name="connsiteY491" fmla="*/ 2645679 h 5815012"/>
              <a:gd name="connsiteX492" fmla="*/ 35955 w 5147540"/>
              <a:gd name="connsiteY492" fmla="*/ 2589434 h 5815012"/>
              <a:gd name="connsiteX493" fmla="*/ 29191 w 5147540"/>
              <a:gd name="connsiteY493" fmla="*/ 2532832 h 5815012"/>
              <a:gd name="connsiteX494" fmla="*/ 25631 w 5147540"/>
              <a:gd name="connsiteY494" fmla="*/ 2504354 h 5815012"/>
              <a:gd name="connsiteX495" fmla="*/ 22427 w 5147540"/>
              <a:gd name="connsiteY495" fmla="*/ 2476231 h 5815012"/>
              <a:gd name="connsiteX496" fmla="*/ 19579 w 5147540"/>
              <a:gd name="connsiteY496" fmla="*/ 2447396 h 5815012"/>
              <a:gd name="connsiteX497" fmla="*/ 17087 w 5147540"/>
              <a:gd name="connsiteY497" fmla="*/ 2418917 h 5815012"/>
              <a:gd name="connsiteX498" fmla="*/ 14595 w 5147540"/>
              <a:gd name="connsiteY498" fmla="*/ 2390438 h 5815012"/>
              <a:gd name="connsiteX499" fmla="*/ 12104 w 5147540"/>
              <a:gd name="connsiteY499" fmla="*/ 2361959 h 5815012"/>
              <a:gd name="connsiteX500" fmla="*/ 9968 w 5147540"/>
              <a:gd name="connsiteY500" fmla="*/ 2333125 h 5815012"/>
              <a:gd name="connsiteX501" fmla="*/ 7832 w 5147540"/>
              <a:gd name="connsiteY501" fmla="*/ 2304646 h 5815012"/>
              <a:gd name="connsiteX502" fmla="*/ 6052 w 5147540"/>
              <a:gd name="connsiteY502" fmla="*/ 2275811 h 5815012"/>
              <a:gd name="connsiteX503" fmla="*/ 4628 w 5147540"/>
              <a:gd name="connsiteY503" fmla="*/ 2246977 h 5815012"/>
              <a:gd name="connsiteX504" fmla="*/ 3204 w 5147540"/>
              <a:gd name="connsiteY504" fmla="*/ 2218142 h 5815012"/>
              <a:gd name="connsiteX505" fmla="*/ 1780 w 5147540"/>
              <a:gd name="connsiteY505" fmla="*/ 2189307 h 5815012"/>
              <a:gd name="connsiteX506" fmla="*/ 712 w 5147540"/>
              <a:gd name="connsiteY506" fmla="*/ 2148724 h 5815012"/>
              <a:gd name="connsiteX507" fmla="*/ 0 w 5147540"/>
              <a:gd name="connsiteY507" fmla="*/ 2107786 h 5815012"/>
              <a:gd name="connsiteX508" fmla="*/ 0 w 5147540"/>
              <a:gd name="connsiteY508" fmla="*/ 2066136 h 5815012"/>
              <a:gd name="connsiteX509" fmla="*/ 712 w 5147540"/>
              <a:gd name="connsiteY509" fmla="*/ 2024486 h 5815012"/>
              <a:gd name="connsiteX510" fmla="*/ 2136 w 5147540"/>
              <a:gd name="connsiteY510" fmla="*/ 1982124 h 5815012"/>
              <a:gd name="connsiteX511" fmla="*/ 4272 w 5147540"/>
              <a:gd name="connsiteY511" fmla="*/ 1939405 h 5815012"/>
              <a:gd name="connsiteX512" fmla="*/ 6764 w 5147540"/>
              <a:gd name="connsiteY512" fmla="*/ 1895975 h 5815012"/>
              <a:gd name="connsiteX513" fmla="*/ 10680 w 5147540"/>
              <a:gd name="connsiteY513" fmla="*/ 1852901 h 5815012"/>
              <a:gd name="connsiteX514" fmla="*/ 14595 w 5147540"/>
              <a:gd name="connsiteY514" fmla="*/ 1809115 h 5815012"/>
              <a:gd name="connsiteX515" fmla="*/ 19223 w 5147540"/>
              <a:gd name="connsiteY515" fmla="*/ 1765329 h 5815012"/>
              <a:gd name="connsiteX516" fmla="*/ 24207 w 5147540"/>
              <a:gd name="connsiteY516" fmla="*/ 1720831 h 5815012"/>
              <a:gd name="connsiteX517" fmla="*/ 30615 w 5147540"/>
              <a:gd name="connsiteY517" fmla="*/ 1676689 h 5815012"/>
              <a:gd name="connsiteX518" fmla="*/ 37023 w 5147540"/>
              <a:gd name="connsiteY518" fmla="*/ 1632191 h 5815012"/>
              <a:gd name="connsiteX519" fmla="*/ 44498 w 5147540"/>
              <a:gd name="connsiteY519" fmla="*/ 1587337 h 5815012"/>
              <a:gd name="connsiteX520" fmla="*/ 52330 w 5147540"/>
              <a:gd name="connsiteY520" fmla="*/ 1542838 h 5815012"/>
              <a:gd name="connsiteX521" fmla="*/ 60874 w 5147540"/>
              <a:gd name="connsiteY521" fmla="*/ 1497628 h 5815012"/>
              <a:gd name="connsiteX522" fmla="*/ 70129 w 5147540"/>
              <a:gd name="connsiteY522" fmla="*/ 1453130 h 5815012"/>
              <a:gd name="connsiteX523" fmla="*/ 80097 w 5147540"/>
              <a:gd name="connsiteY523" fmla="*/ 1408276 h 5815012"/>
              <a:gd name="connsiteX524" fmla="*/ 90776 w 5147540"/>
              <a:gd name="connsiteY524" fmla="*/ 1363422 h 5815012"/>
              <a:gd name="connsiteX525" fmla="*/ 101812 w 5147540"/>
              <a:gd name="connsiteY525" fmla="*/ 1318568 h 5815012"/>
              <a:gd name="connsiteX526" fmla="*/ 113915 w 5147540"/>
              <a:gd name="connsiteY526" fmla="*/ 1273714 h 5815012"/>
              <a:gd name="connsiteX527" fmla="*/ 126019 w 5147540"/>
              <a:gd name="connsiteY527" fmla="*/ 1229572 h 5815012"/>
              <a:gd name="connsiteX528" fmla="*/ 139190 w 5147540"/>
              <a:gd name="connsiteY528" fmla="*/ 1184718 h 5815012"/>
              <a:gd name="connsiteX529" fmla="*/ 153074 w 5147540"/>
              <a:gd name="connsiteY529" fmla="*/ 1140932 h 5815012"/>
              <a:gd name="connsiteX530" fmla="*/ 167669 w 5147540"/>
              <a:gd name="connsiteY530" fmla="*/ 1096789 h 5815012"/>
              <a:gd name="connsiteX531" fmla="*/ 182264 w 5147540"/>
              <a:gd name="connsiteY531" fmla="*/ 1053003 h 5815012"/>
              <a:gd name="connsiteX532" fmla="*/ 197928 w 5147540"/>
              <a:gd name="connsiteY532" fmla="*/ 1009573 h 5815012"/>
              <a:gd name="connsiteX533" fmla="*/ 214303 w 5147540"/>
              <a:gd name="connsiteY533" fmla="*/ 966499 h 5815012"/>
              <a:gd name="connsiteX534" fmla="*/ 231390 w 5147540"/>
              <a:gd name="connsiteY534" fmla="*/ 923425 h 5815012"/>
              <a:gd name="connsiteX535" fmla="*/ 248834 w 5147540"/>
              <a:gd name="connsiteY535" fmla="*/ 881063 h 5815012"/>
              <a:gd name="connsiteX536" fmla="*/ 266989 w 5147540"/>
              <a:gd name="connsiteY536" fmla="*/ 839056 h 5815012"/>
              <a:gd name="connsiteX537" fmla="*/ 285856 w 5147540"/>
              <a:gd name="connsiteY537" fmla="*/ 797406 h 5815012"/>
              <a:gd name="connsiteX538" fmla="*/ 295468 w 5147540"/>
              <a:gd name="connsiteY538" fmla="*/ 777827 h 5815012"/>
              <a:gd name="connsiteX539" fmla="*/ 304723 w 5147540"/>
              <a:gd name="connsiteY539" fmla="*/ 758248 h 5815012"/>
              <a:gd name="connsiteX540" fmla="*/ 314691 w 5147540"/>
              <a:gd name="connsiteY540" fmla="*/ 739025 h 5815012"/>
              <a:gd name="connsiteX541" fmla="*/ 324658 w 5147540"/>
              <a:gd name="connsiteY541" fmla="*/ 719801 h 5815012"/>
              <a:gd name="connsiteX542" fmla="*/ 334626 w 5147540"/>
              <a:gd name="connsiteY542" fmla="*/ 700934 h 5815012"/>
              <a:gd name="connsiteX543" fmla="*/ 344949 w 5147540"/>
              <a:gd name="connsiteY543" fmla="*/ 682067 h 5815012"/>
              <a:gd name="connsiteX544" fmla="*/ 355273 w 5147540"/>
              <a:gd name="connsiteY544" fmla="*/ 663912 h 5815012"/>
              <a:gd name="connsiteX545" fmla="*/ 366309 w 5147540"/>
              <a:gd name="connsiteY545" fmla="*/ 645401 h 5815012"/>
              <a:gd name="connsiteX546" fmla="*/ 377344 w 5147540"/>
              <a:gd name="connsiteY546" fmla="*/ 627245 h 5815012"/>
              <a:gd name="connsiteX547" fmla="*/ 388024 w 5147540"/>
              <a:gd name="connsiteY547" fmla="*/ 609446 h 5815012"/>
              <a:gd name="connsiteX548" fmla="*/ 399415 w 5147540"/>
              <a:gd name="connsiteY548" fmla="*/ 591647 h 5815012"/>
              <a:gd name="connsiteX549" fmla="*/ 411163 w 5147540"/>
              <a:gd name="connsiteY549" fmla="*/ 574204 h 5815012"/>
              <a:gd name="connsiteX550" fmla="*/ 422554 w 5147540"/>
              <a:gd name="connsiteY550" fmla="*/ 557116 h 5815012"/>
              <a:gd name="connsiteX551" fmla="*/ 434302 w 5147540"/>
              <a:gd name="connsiteY551" fmla="*/ 540029 h 5815012"/>
              <a:gd name="connsiteX552" fmla="*/ 446405 w 5147540"/>
              <a:gd name="connsiteY552" fmla="*/ 523298 h 5815012"/>
              <a:gd name="connsiteX553" fmla="*/ 458508 w 5147540"/>
              <a:gd name="connsiteY553" fmla="*/ 506567 h 5815012"/>
              <a:gd name="connsiteX554" fmla="*/ 470612 w 5147540"/>
              <a:gd name="connsiteY554" fmla="*/ 490191 h 5815012"/>
              <a:gd name="connsiteX555" fmla="*/ 483427 w 5147540"/>
              <a:gd name="connsiteY555" fmla="*/ 473816 h 5815012"/>
              <a:gd name="connsiteX556" fmla="*/ 495531 w 5147540"/>
              <a:gd name="connsiteY556" fmla="*/ 457797 h 5815012"/>
              <a:gd name="connsiteX557" fmla="*/ 508346 w 5147540"/>
              <a:gd name="connsiteY557" fmla="*/ 442133 h 5815012"/>
              <a:gd name="connsiteX558" fmla="*/ 521162 w 5147540"/>
              <a:gd name="connsiteY558" fmla="*/ 426826 h 5815012"/>
              <a:gd name="connsiteX559" fmla="*/ 534333 w 5147540"/>
              <a:gd name="connsiteY559" fmla="*/ 411519 h 5815012"/>
              <a:gd name="connsiteX560" fmla="*/ 547149 w 5147540"/>
              <a:gd name="connsiteY560" fmla="*/ 396567 h 5815012"/>
              <a:gd name="connsiteX561" fmla="*/ 560320 w 5147540"/>
              <a:gd name="connsiteY561" fmla="*/ 381616 h 5815012"/>
              <a:gd name="connsiteX562" fmla="*/ 573848 w 5147540"/>
              <a:gd name="connsiteY562" fmla="*/ 367020 h 5815012"/>
              <a:gd name="connsiteX563" fmla="*/ 587019 w 5147540"/>
              <a:gd name="connsiteY563" fmla="*/ 352781 h 5815012"/>
              <a:gd name="connsiteX564" fmla="*/ 600546 w 5147540"/>
              <a:gd name="connsiteY564" fmla="*/ 338898 h 5815012"/>
              <a:gd name="connsiteX565" fmla="*/ 614074 w 5147540"/>
              <a:gd name="connsiteY565" fmla="*/ 325014 h 5815012"/>
              <a:gd name="connsiteX566" fmla="*/ 627957 w 5147540"/>
              <a:gd name="connsiteY566" fmla="*/ 311487 h 5815012"/>
              <a:gd name="connsiteX567" fmla="*/ 641841 w 5147540"/>
              <a:gd name="connsiteY567" fmla="*/ 297959 h 5815012"/>
              <a:gd name="connsiteX568" fmla="*/ 655724 w 5147540"/>
              <a:gd name="connsiteY568" fmla="*/ 284788 h 5815012"/>
              <a:gd name="connsiteX569" fmla="*/ 669252 w 5147540"/>
              <a:gd name="connsiteY569" fmla="*/ 272328 h 5815012"/>
              <a:gd name="connsiteX570" fmla="*/ 683135 w 5147540"/>
              <a:gd name="connsiteY570" fmla="*/ 259513 h 5815012"/>
              <a:gd name="connsiteX571" fmla="*/ 697018 w 5147540"/>
              <a:gd name="connsiteY571" fmla="*/ 247410 h 5815012"/>
              <a:gd name="connsiteX572" fmla="*/ 711258 w 5147540"/>
              <a:gd name="connsiteY572" fmla="*/ 236018 h 5815012"/>
              <a:gd name="connsiteX573" fmla="*/ 725853 w 5147540"/>
              <a:gd name="connsiteY573" fmla="*/ 224271 h 5815012"/>
              <a:gd name="connsiteX574" fmla="*/ 739736 w 5147540"/>
              <a:gd name="connsiteY574" fmla="*/ 212879 h 5815012"/>
              <a:gd name="connsiteX575" fmla="*/ 754332 w 5147540"/>
              <a:gd name="connsiteY575" fmla="*/ 202200 h 5815012"/>
              <a:gd name="connsiteX576" fmla="*/ 768927 w 5147540"/>
              <a:gd name="connsiteY576" fmla="*/ 191164 h 5815012"/>
              <a:gd name="connsiteX577" fmla="*/ 783879 w 5147540"/>
              <a:gd name="connsiteY577" fmla="*/ 180484 h 5815012"/>
              <a:gd name="connsiteX578" fmla="*/ 798830 w 5147540"/>
              <a:gd name="connsiteY578" fmla="*/ 170517 h 5815012"/>
              <a:gd name="connsiteX579" fmla="*/ 813781 w 5147540"/>
              <a:gd name="connsiteY579" fmla="*/ 160549 h 5815012"/>
              <a:gd name="connsiteX580" fmla="*/ 828377 w 5147540"/>
              <a:gd name="connsiteY580" fmla="*/ 151294 h 5815012"/>
              <a:gd name="connsiteX581" fmla="*/ 843684 w 5147540"/>
              <a:gd name="connsiteY581" fmla="*/ 141682 h 5815012"/>
              <a:gd name="connsiteX582" fmla="*/ 858992 w 5147540"/>
              <a:gd name="connsiteY582" fmla="*/ 132783 h 5815012"/>
              <a:gd name="connsiteX583" fmla="*/ 874655 w 5147540"/>
              <a:gd name="connsiteY583" fmla="*/ 123883 h 5815012"/>
              <a:gd name="connsiteX584" fmla="*/ 889962 w 5147540"/>
              <a:gd name="connsiteY584" fmla="*/ 115695 h 5815012"/>
              <a:gd name="connsiteX585" fmla="*/ 905625 w 5147540"/>
              <a:gd name="connsiteY585" fmla="*/ 107152 h 5815012"/>
              <a:gd name="connsiteX586" fmla="*/ 921289 w 5147540"/>
              <a:gd name="connsiteY586" fmla="*/ 99676 h 5815012"/>
              <a:gd name="connsiteX587" fmla="*/ 936952 w 5147540"/>
              <a:gd name="connsiteY587" fmla="*/ 91844 h 5815012"/>
              <a:gd name="connsiteX588" fmla="*/ 952971 w 5147540"/>
              <a:gd name="connsiteY588" fmla="*/ 84368 h 5815012"/>
              <a:gd name="connsiteX589" fmla="*/ 968635 w 5147540"/>
              <a:gd name="connsiteY589" fmla="*/ 77249 h 5815012"/>
              <a:gd name="connsiteX590" fmla="*/ 984298 w 5147540"/>
              <a:gd name="connsiteY590" fmla="*/ 70485 h 5815012"/>
              <a:gd name="connsiteX591" fmla="*/ 1000317 w 5147540"/>
              <a:gd name="connsiteY591" fmla="*/ 64077 h 5815012"/>
              <a:gd name="connsiteX592" fmla="*/ 1016693 w 5147540"/>
              <a:gd name="connsiteY592" fmla="*/ 57670 h 5815012"/>
              <a:gd name="connsiteX593" fmla="*/ 1032712 w 5147540"/>
              <a:gd name="connsiteY593" fmla="*/ 51974 h 5815012"/>
              <a:gd name="connsiteX594" fmla="*/ 1048731 w 5147540"/>
              <a:gd name="connsiteY594" fmla="*/ 46278 h 5815012"/>
              <a:gd name="connsiteX595" fmla="*/ 1065107 w 5147540"/>
              <a:gd name="connsiteY595" fmla="*/ 40938 h 5815012"/>
              <a:gd name="connsiteX596" fmla="*/ 1081482 w 5147540"/>
              <a:gd name="connsiteY596" fmla="*/ 35955 h 5815012"/>
              <a:gd name="connsiteX597" fmla="*/ 1097857 w 5147540"/>
              <a:gd name="connsiteY597" fmla="*/ 30971 h 5815012"/>
              <a:gd name="connsiteX598" fmla="*/ 1113877 w 5147540"/>
              <a:gd name="connsiteY598" fmla="*/ 26699 h 5815012"/>
              <a:gd name="connsiteX599" fmla="*/ 1130252 w 5147540"/>
              <a:gd name="connsiteY599" fmla="*/ 22071 h 5815012"/>
              <a:gd name="connsiteX600" fmla="*/ 1146983 w 5147540"/>
              <a:gd name="connsiteY600" fmla="*/ 18155 h 5815012"/>
              <a:gd name="connsiteX601" fmla="*/ 1163358 w 5147540"/>
              <a:gd name="connsiteY601" fmla="*/ 14595 h 5815012"/>
              <a:gd name="connsiteX602" fmla="*/ 1180090 w 5147540"/>
              <a:gd name="connsiteY602" fmla="*/ 11748 h 5815012"/>
              <a:gd name="connsiteX603" fmla="*/ 1196465 w 5147540"/>
              <a:gd name="connsiteY603" fmla="*/ 9612 h 5815012"/>
              <a:gd name="connsiteX604" fmla="*/ 1213196 w 5147540"/>
              <a:gd name="connsiteY604" fmla="*/ 7120 h 5815012"/>
              <a:gd name="connsiteX605" fmla="*/ 1229216 w 5147540"/>
              <a:gd name="connsiteY605" fmla="*/ 4984 h 5815012"/>
              <a:gd name="connsiteX606" fmla="*/ 1245591 w 5147540"/>
              <a:gd name="connsiteY606" fmla="*/ 3560 h 5815012"/>
              <a:gd name="connsiteX607" fmla="*/ 1261966 w 5147540"/>
              <a:gd name="connsiteY607" fmla="*/ 2492 h 5815012"/>
              <a:gd name="connsiteX608" fmla="*/ 1278342 w 5147540"/>
              <a:gd name="connsiteY608" fmla="*/ 1424 h 5815012"/>
              <a:gd name="connsiteX609" fmla="*/ 1294361 w 5147540"/>
              <a:gd name="connsiteY609" fmla="*/ 712 h 5815012"/>
              <a:gd name="connsiteX610" fmla="*/ 1310736 w 5147540"/>
              <a:gd name="connsiteY610" fmla="*/ 0 h 58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147540" h="5815012">
                <a:moveTo>
                  <a:pt x="1310736" y="0"/>
                </a:moveTo>
                <a:lnTo>
                  <a:pt x="1326756" y="0"/>
                </a:lnTo>
                <a:lnTo>
                  <a:pt x="1342419" y="0"/>
                </a:lnTo>
                <a:lnTo>
                  <a:pt x="1358438" y="356"/>
                </a:lnTo>
                <a:lnTo>
                  <a:pt x="1374101" y="1068"/>
                </a:lnTo>
                <a:lnTo>
                  <a:pt x="1390121" y="2136"/>
                </a:lnTo>
                <a:lnTo>
                  <a:pt x="1405428" y="3204"/>
                </a:lnTo>
                <a:lnTo>
                  <a:pt x="1420735" y="4628"/>
                </a:lnTo>
                <a:lnTo>
                  <a:pt x="1436043" y="6408"/>
                </a:lnTo>
                <a:lnTo>
                  <a:pt x="1451350" y="8188"/>
                </a:lnTo>
                <a:lnTo>
                  <a:pt x="1466658" y="10680"/>
                </a:lnTo>
                <a:lnTo>
                  <a:pt x="1481965" y="13172"/>
                </a:lnTo>
                <a:lnTo>
                  <a:pt x="1496916" y="16019"/>
                </a:lnTo>
                <a:lnTo>
                  <a:pt x="1511868" y="18867"/>
                </a:lnTo>
                <a:lnTo>
                  <a:pt x="1526463" y="22071"/>
                </a:lnTo>
                <a:lnTo>
                  <a:pt x="1541414" y="25275"/>
                </a:lnTo>
                <a:lnTo>
                  <a:pt x="1556010" y="29547"/>
                </a:lnTo>
                <a:lnTo>
                  <a:pt x="1570605" y="33463"/>
                </a:lnTo>
                <a:lnTo>
                  <a:pt x="1584844" y="37378"/>
                </a:lnTo>
                <a:lnTo>
                  <a:pt x="1599440" y="41650"/>
                </a:lnTo>
                <a:lnTo>
                  <a:pt x="1613323" y="46634"/>
                </a:lnTo>
                <a:lnTo>
                  <a:pt x="1627207" y="51618"/>
                </a:lnTo>
                <a:lnTo>
                  <a:pt x="1641446" y="56602"/>
                </a:lnTo>
                <a:lnTo>
                  <a:pt x="1655329" y="62298"/>
                </a:lnTo>
                <a:lnTo>
                  <a:pt x="1669213" y="67637"/>
                </a:lnTo>
                <a:lnTo>
                  <a:pt x="1682384" y="73333"/>
                </a:lnTo>
                <a:lnTo>
                  <a:pt x="1695912" y="79385"/>
                </a:lnTo>
                <a:lnTo>
                  <a:pt x="1709083" y="85793"/>
                </a:lnTo>
                <a:lnTo>
                  <a:pt x="1722255" y="91844"/>
                </a:lnTo>
                <a:lnTo>
                  <a:pt x="1735070" y="98964"/>
                </a:lnTo>
                <a:lnTo>
                  <a:pt x="1747885" y="105728"/>
                </a:lnTo>
                <a:lnTo>
                  <a:pt x="1760701" y="112491"/>
                </a:lnTo>
                <a:lnTo>
                  <a:pt x="1773160" y="119967"/>
                </a:lnTo>
                <a:lnTo>
                  <a:pt x="1785264" y="127443"/>
                </a:lnTo>
                <a:lnTo>
                  <a:pt x="1797723" y="135274"/>
                </a:lnTo>
                <a:lnTo>
                  <a:pt x="1809827" y="142750"/>
                </a:lnTo>
                <a:lnTo>
                  <a:pt x="1821218" y="151294"/>
                </a:lnTo>
                <a:lnTo>
                  <a:pt x="1833322" y="159125"/>
                </a:lnTo>
                <a:lnTo>
                  <a:pt x="1844713" y="168025"/>
                </a:lnTo>
                <a:lnTo>
                  <a:pt x="1856105" y="176213"/>
                </a:lnTo>
                <a:lnTo>
                  <a:pt x="1867496" y="185468"/>
                </a:lnTo>
                <a:lnTo>
                  <a:pt x="1878532" y="194368"/>
                </a:lnTo>
                <a:lnTo>
                  <a:pt x="1889211" y="203623"/>
                </a:lnTo>
                <a:lnTo>
                  <a:pt x="1900247" y="212879"/>
                </a:lnTo>
                <a:lnTo>
                  <a:pt x="1910927" y="222491"/>
                </a:lnTo>
                <a:lnTo>
                  <a:pt x="1921250" y="232102"/>
                </a:lnTo>
                <a:lnTo>
                  <a:pt x="1931930" y="242070"/>
                </a:lnTo>
                <a:lnTo>
                  <a:pt x="1941897" y="252037"/>
                </a:lnTo>
                <a:lnTo>
                  <a:pt x="1951865" y="262005"/>
                </a:lnTo>
                <a:lnTo>
                  <a:pt x="1961476" y="272685"/>
                </a:lnTo>
                <a:lnTo>
                  <a:pt x="1971444" y="283008"/>
                </a:lnTo>
                <a:lnTo>
                  <a:pt x="1981056" y="293688"/>
                </a:lnTo>
                <a:lnTo>
                  <a:pt x="1990311" y="304723"/>
                </a:lnTo>
                <a:lnTo>
                  <a:pt x="1999567" y="315403"/>
                </a:lnTo>
                <a:lnTo>
                  <a:pt x="2008466" y="326794"/>
                </a:lnTo>
                <a:lnTo>
                  <a:pt x="2017722" y="337830"/>
                </a:lnTo>
                <a:lnTo>
                  <a:pt x="2034453" y="360257"/>
                </a:lnTo>
                <a:lnTo>
                  <a:pt x="2050829" y="383040"/>
                </a:lnTo>
                <a:lnTo>
                  <a:pt x="2066136" y="406535"/>
                </a:lnTo>
                <a:lnTo>
                  <a:pt x="2081087" y="430742"/>
                </a:lnTo>
                <a:lnTo>
                  <a:pt x="2095327" y="454949"/>
                </a:lnTo>
                <a:lnTo>
                  <a:pt x="2108854" y="480224"/>
                </a:lnTo>
                <a:lnTo>
                  <a:pt x="2122025" y="505855"/>
                </a:lnTo>
                <a:lnTo>
                  <a:pt x="2134129" y="532197"/>
                </a:lnTo>
                <a:lnTo>
                  <a:pt x="2146232" y="558540"/>
                </a:lnTo>
                <a:lnTo>
                  <a:pt x="2157268" y="585951"/>
                </a:lnTo>
                <a:lnTo>
                  <a:pt x="2167947" y="613362"/>
                </a:lnTo>
                <a:lnTo>
                  <a:pt x="2177915" y="641841"/>
                </a:lnTo>
                <a:lnTo>
                  <a:pt x="2187171" y="670676"/>
                </a:lnTo>
                <a:lnTo>
                  <a:pt x="2196427" y="699510"/>
                </a:lnTo>
                <a:lnTo>
                  <a:pt x="2204614" y="729057"/>
                </a:lnTo>
                <a:lnTo>
                  <a:pt x="2212446" y="759316"/>
                </a:lnTo>
                <a:lnTo>
                  <a:pt x="2219565" y="790286"/>
                </a:lnTo>
                <a:lnTo>
                  <a:pt x="2226685" y="820901"/>
                </a:lnTo>
                <a:lnTo>
                  <a:pt x="2232737" y="852584"/>
                </a:lnTo>
                <a:lnTo>
                  <a:pt x="2238432" y="884622"/>
                </a:lnTo>
                <a:lnTo>
                  <a:pt x="2243772" y="917017"/>
                </a:lnTo>
                <a:lnTo>
                  <a:pt x="2248400" y="949768"/>
                </a:lnTo>
                <a:lnTo>
                  <a:pt x="2252316" y="982874"/>
                </a:lnTo>
                <a:lnTo>
                  <a:pt x="2256232" y="1016693"/>
                </a:lnTo>
                <a:lnTo>
                  <a:pt x="2259080" y="1050867"/>
                </a:lnTo>
                <a:lnTo>
                  <a:pt x="2262283" y="1084686"/>
                </a:lnTo>
                <a:lnTo>
                  <a:pt x="2264420" y="1119928"/>
                </a:lnTo>
                <a:lnTo>
                  <a:pt x="2266199" y="1155171"/>
                </a:lnTo>
                <a:lnTo>
                  <a:pt x="2267623" y="1190769"/>
                </a:lnTo>
                <a:lnTo>
                  <a:pt x="2268691" y="1226724"/>
                </a:lnTo>
                <a:lnTo>
                  <a:pt x="2269047" y="1263034"/>
                </a:lnTo>
                <a:lnTo>
                  <a:pt x="2269403" y="1299701"/>
                </a:lnTo>
                <a:lnTo>
                  <a:pt x="2269403" y="1325332"/>
                </a:lnTo>
                <a:lnTo>
                  <a:pt x="2269759" y="1351319"/>
                </a:lnTo>
                <a:lnTo>
                  <a:pt x="2270115" y="1376949"/>
                </a:lnTo>
                <a:lnTo>
                  <a:pt x="2270827" y="1402936"/>
                </a:lnTo>
                <a:lnTo>
                  <a:pt x="2271895" y="1428567"/>
                </a:lnTo>
                <a:lnTo>
                  <a:pt x="2273319" y="1454554"/>
                </a:lnTo>
                <a:lnTo>
                  <a:pt x="2274743" y="1480185"/>
                </a:lnTo>
                <a:lnTo>
                  <a:pt x="2276523" y="1506172"/>
                </a:lnTo>
                <a:lnTo>
                  <a:pt x="2279015" y="1531803"/>
                </a:lnTo>
                <a:lnTo>
                  <a:pt x="2281151" y="1557434"/>
                </a:lnTo>
                <a:lnTo>
                  <a:pt x="2283643" y="1582709"/>
                </a:lnTo>
                <a:lnTo>
                  <a:pt x="2286490" y="1608340"/>
                </a:lnTo>
                <a:lnTo>
                  <a:pt x="2289694" y="1633615"/>
                </a:lnTo>
                <a:lnTo>
                  <a:pt x="2293254" y="1659245"/>
                </a:lnTo>
                <a:lnTo>
                  <a:pt x="2297170" y="1684520"/>
                </a:lnTo>
                <a:lnTo>
                  <a:pt x="2301086" y="1709439"/>
                </a:lnTo>
                <a:lnTo>
                  <a:pt x="2305358" y="1734714"/>
                </a:lnTo>
                <a:lnTo>
                  <a:pt x="2309629" y="1759633"/>
                </a:lnTo>
                <a:lnTo>
                  <a:pt x="2314969" y="1784908"/>
                </a:lnTo>
                <a:lnTo>
                  <a:pt x="2319953" y="1809471"/>
                </a:lnTo>
                <a:lnTo>
                  <a:pt x="2325293" y="1834390"/>
                </a:lnTo>
                <a:lnTo>
                  <a:pt x="2331345" y="1858953"/>
                </a:lnTo>
                <a:lnTo>
                  <a:pt x="2337396" y="1883160"/>
                </a:lnTo>
                <a:lnTo>
                  <a:pt x="2343804" y="1908079"/>
                </a:lnTo>
                <a:lnTo>
                  <a:pt x="2350568" y="1931930"/>
                </a:lnTo>
                <a:lnTo>
                  <a:pt x="2357687" y="1956493"/>
                </a:lnTo>
                <a:lnTo>
                  <a:pt x="2365163" y="1980344"/>
                </a:lnTo>
                <a:lnTo>
                  <a:pt x="2372639" y="2004195"/>
                </a:lnTo>
                <a:lnTo>
                  <a:pt x="2380470" y="2028046"/>
                </a:lnTo>
                <a:lnTo>
                  <a:pt x="2389014" y="2051541"/>
                </a:lnTo>
                <a:lnTo>
                  <a:pt x="2397558" y="2075036"/>
                </a:lnTo>
                <a:lnTo>
                  <a:pt x="2406813" y="2098175"/>
                </a:lnTo>
                <a:lnTo>
                  <a:pt x="2416069" y="2121314"/>
                </a:lnTo>
                <a:lnTo>
                  <a:pt x="2425680" y="2144453"/>
                </a:lnTo>
                <a:lnTo>
                  <a:pt x="2436004" y="2167592"/>
                </a:lnTo>
                <a:lnTo>
                  <a:pt x="2445972" y="2190375"/>
                </a:lnTo>
                <a:lnTo>
                  <a:pt x="2456651" y="2212802"/>
                </a:lnTo>
                <a:lnTo>
                  <a:pt x="2467331" y="2235585"/>
                </a:lnTo>
                <a:lnTo>
                  <a:pt x="2478722" y="2258012"/>
                </a:lnTo>
                <a:lnTo>
                  <a:pt x="2490470" y="2280439"/>
                </a:lnTo>
                <a:lnTo>
                  <a:pt x="2501861" y="2302866"/>
                </a:lnTo>
                <a:lnTo>
                  <a:pt x="2513965" y="2324937"/>
                </a:lnTo>
                <a:lnTo>
                  <a:pt x="2526780" y="2346652"/>
                </a:lnTo>
                <a:lnTo>
                  <a:pt x="2539240" y="2368367"/>
                </a:lnTo>
                <a:lnTo>
                  <a:pt x="2552055" y="2390438"/>
                </a:lnTo>
                <a:lnTo>
                  <a:pt x="2565226" y="2411797"/>
                </a:lnTo>
                <a:lnTo>
                  <a:pt x="2579110" y="2433156"/>
                </a:lnTo>
                <a:lnTo>
                  <a:pt x="2592993" y="2454516"/>
                </a:lnTo>
                <a:lnTo>
                  <a:pt x="2606521" y="2475875"/>
                </a:lnTo>
                <a:lnTo>
                  <a:pt x="2621116" y="2496878"/>
                </a:lnTo>
                <a:lnTo>
                  <a:pt x="2635711" y="2517525"/>
                </a:lnTo>
                <a:lnTo>
                  <a:pt x="2650663" y="2538172"/>
                </a:lnTo>
                <a:lnTo>
                  <a:pt x="2665970" y="2558819"/>
                </a:lnTo>
                <a:lnTo>
                  <a:pt x="2681278" y="2579466"/>
                </a:lnTo>
                <a:lnTo>
                  <a:pt x="2697297" y="2599402"/>
                </a:lnTo>
                <a:lnTo>
                  <a:pt x="2712960" y="2619692"/>
                </a:lnTo>
                <a:lnTo>
                  <a:pt x="2728979" y="2639272"/>
                </a:lnTo>
                <a:lnTo>
                  <a:pt x="2745711" y="2659207"/>
                </a:lnTo>
                <a:lnTo>
                  <a:pt x="2762442" y="2678430"/>
                </a:lnTo>
                <a:lnTo>
                  <a:pt x="2779529" y="2698009"/>
                </a:lnTo>
                <a:lnTo>
                  <a:pt x="2796617" y="2717588"/>
                </a:lnTo>
                <a:lnTo>
                  <a:pt x="2814416" y="2736456"/>
                </a:lnTo>
                <a:lnTo>
                  <a:pt x="2832215" y="2755323"/>
                </a:lnTo>
                <a:lnTo>
                  <a:pt x="2850014" y="2773834"/>
                </a:lnTo>
                <a:lnTo>
                  <a:pt x="2869237" y="2793057"/>
                </a:lnTo>
                <a:lnTo>
                  <a:pt x="2888817" y="2811924"/>
                </a:lnTo>
                <a:lnTo>
                  <a:pt x="2908040" y="2830791"/>
                </a:lnTo>
                <a:lnTo>
                  <a:pt x="2927975" y="2849303"/>
                </a:lnTo>
                <a:lnTo>
                  <a:pt x="2947910" y="2867458"/>
                </a:lnTo>
                <a:lnTo>
                  <a:pt x="2968557" y="2885613"/>
                </a:lnTo>
                <a:lnTo>
                  <a:pt x="2988848" y="2903768"/>
                </a:lnTo>
                <a:lnTo>
                  <a:pt x="3010207" y="2921568"/>
                </a:lnTo>
                <a:lnTo>
                  <a:pt x="3031211" y="2939011"/>
                </a:lnTo>
                <a:lnTo>
                  <a:pt x="3052926" y="2956454"/>
                </a:lnTo>
                <a:lnTo>
                  <a:pt x="3074285" y="2973897"/>
                </a:lnTo>
                <a:lnTo>
                  <a:pt x="3096356" y="2990985"/>
                </a:lnTo>
                <a:lnTo>
                  <a:pt x="3118783" y="3007716"/>
                </a:lnTo>
                <a:lnTo>
                  <a:pt x="3140854" y="3024803"/>
                </a:lnTo>
                <a:lnTo>
                  <a:pt x="3163637" y="3041178"/>
                </a:lnTo>
                <a:lnTo>
                  <a:pt x="3186420" y="3057910"/>
                </a:lnTo>
                <a:lnTo>
                  <a:pt x="3209559" y="3073929"/>
                </a:lnTo>
                <a:lnTo>
                  <a:pt x="3232698" y="3090304"/>
                </a:lnTo>
                <a:lnTo>
                  <a:pt x="3256193" y="3106324"/>
                </a:lnTo>
                <a:lnTo>
                  <a:pt x="3279688" y="3121987"/>
                </a:lnTo>
                <a:lnTo>
                  <a:pt x="3303539" y="3138006"/>
                </a:lnTo>
                <a:lnTo>
                  <a:pt x="3327746" y="3153670"/>
                </a:lnTo>
                <a:lnTo>
                  <a:pt x="3351597" y="3168977"/>
                </a:lnTo>
                <a:lnTo>
                  <a:pt x="3375804" y="3183928"/>
                </a:lnTo>
                <a:lnTo>
                  <a:pt x="3424930" y="3214187"/>
                </a:lnTo>
                <a:lnTo>
                  <a:pt x="3474768" y="3244090"/>
                </a:lnTo>
                <a:lnTo>
                  <a:pt x="3524961" y="3273637"/>
                </a:lnTo>
                <a:lnTo>
                  <a:pt x="3575867" y="3302115"/>
                </a:lnTo>
                <a:lnTo>
                  <a:pt x="3628197" y="3331306"/>
                </a:lnTo>
                <a:lnTo>
                  <a:pt x="3680883" y="3360141"/>
                </a:lnTo>
                <a:lnTo>
                  <a:pt x="3733925" y="3388264"/>
                </a:lnTo>
                <a:lnTo>
                  <a:pt x="3787678" y="3416030"/>
                </a:lnTo>
                <a:lnTo>
                  <a:pt x="3841432" y="3443441"/>
                </a:lnTo>
                <a:lnTo>
                  <a:pt x="3895542" y="3470496"/>
                </a:lnTo>
                <a:lnTo>
                  <a:pt x="3949651" y="3497195"/>
                </a:lnTo>
                <a:lnTo>
                  <a:pt x="4004829" y="3523538"/>
                </a:lnTo>
                <a:lnTo>
                  <a:pt x="4059295" y="3549525"/>
                </a:lnTo>
                <a:lnTo>
                  <a:pt x="4114472" y="3575512"/>
                </a:lnTo>
                <a:lnTo>
                  <a:pt x="4169650" y="3601143"/>
                </a:lnTo>
                <a:lnTo>
                  <a:pt x="4224828" y="3626773"/>
                </a:lnTo>
                <a:lnTo>
                  <a:pt x="4280005" y="3651692"/>
                </a:lnTo>
                <a:lnTo>
                  <a:pt x="4335539" y="3676967"/>
                </a:lnTo>
                <a:lnTo>
                  <a:pt x="4391429" y="3701886"/>
                </a:lnTo>
                <a:lnTo>
                  <a:pt x="4446962" y="3726805"/>
                </a:lnTo>
                <a:lnTo>
                  <a:pt x="4484697" y="3744604"/>
                </a:lnTo>
                <a:lnTo>
                  <a:pt x="4521719" y="3762760"/>
                </a:lnTo>
                <a:lnTo>
                  <a:pt x="4557673" y="3781627"/>
                </a:lnTo>
                <a:lnTo>
                  <a:pt x="4592560" y="3801206"/>
                </a:lnTo>
                <a:lnTo>
                  <a:pt x="4626735" y="3821497"/>
                </a:lnTo>
                <a:lnTo>
                  <a:pt x="4659841" y="3842144"/>
                </a:lnTo>
                <a:lnTo>
                  <a:pt x="4691880" y="3863859"/>
                </a:lnTo>
                <a:lnTo>
                  <a:pt x="4722850" y="3885930"/>
                </a:lnTo>
                <a:lnTo>
                  <a:pt x="4752397" y="3908357"/>
                </a:lnTo>
                <a:lnTo>
                  <a:pt x="4781588" y="3931852"/>
                </a:lnTo>
                <a:lnTo>
                  <a:pt x="4809355" y="3955347"/>
                </a:lnTo>
                <a:lnTo>
                  <a:pt x="4836054" y="3979554"/>
                </a:lnTo>
                <a:lnTo>
                  <a:pt x="4862040" y="4004473"/>
                </a:lnTo>
                <a:lnTo>
                  <a:pt x="4886603" y="4029748"/>
                </a:lnTo>
                <a:lnTo>
                  <a:pt x="4910098" y="4055379"/>
                </a:lnTo>
                <a:lnTo>
                  <a:pt x="4932881" y="4081722"/>
                </a:lnTo>
                <a:lnTo>
                  <a:pt x="4954241" y="4108421"/>
                </a:lnTo>
                <a:lnTo>
                  <a:pt x="4974532" y="4135476"/>
                </a:lnTo>
                <a:lnTo>
                  <a:pt x="4993755" y="4163243"/>
                </a:lnTo>
                <a:lnTo>
                  <a:pt x="5011910" y="4191009"/>
                </a:lnTo>
                <a:lnTo>
                  <a:pt x="5028997" y="4219488"/>
                </a:lnTo>
                <a:lnTo>
                  <a:pt x="5045017" y="4248323"/>
                </a:lnTo>
                <a:lnTo>
                  <a:pt x="5059612" y="4277514"/>
                </a:lnTo>
                <a:lnTo>
                  <a:pt x="5073495" y="4307061"/>
                </a:lnTo>
                <a:lnTo>
                  <a:pt x="5085955" y="4336963"/>
                </a:lnTo>
                <a:lnTo>
                  <a:pt x="5097346" y="4367222"/>
                </a:lnTo>
                <a:lnTo>
                  <a:pt x="5107670" y="4397481"/>
                </a:lnTo>
                <a:lnTo>
                  <a:pt x="5116570" y="4428095"/>
                </a:lnTo>
                <a:lnTo>
                  <a:pt x="5124757" y="4459422"/>
                </a:lnTo>
                <a:lnTo>
                  <a:pt x="5131521" y="4490749"/>
                </a:lnTo>
                <a:lnTo>
                  <a:pt x="5136861" y="4522431"/>
                </a:lnTo>
                <a:lnTo>
                  <a:pt x="5141844" y="4553758"/>
                </a:lnTo>
                <a:lnTo>
                  <a:pt x="5143624" y="4569777"/>
                </a:lnTo>
                <a:lnTo>
                  <a:pt x="5145048" y="4586153"/>
                </a:lnTo>
                <a:lnTo>
                  <a:pt x="5146116" y="4602172"/>
                </a:lnTo>
                <a:lnTo>
                  <a:pt x="5146828" y="4618547"/>
                </a:lnTo>
                <a:lnTo>
                  <a:pt x="5147184" y="4634567"/>
                </a:lnTo>
                <a:lnTo>
                  <a:pt x="5147540" y="4650942"/>
                </a:lnTo>
                <a:lnTo>
                  <a:pt x="5147540" y="4666961"/>
                </a:lnTo>
                <a:lnTo>
                  <a:pt x="5146828" y="4683337"/>
                </a:lnTo>
                <a:lnTo>
                  <a:pt x="5146116" y="4699712"/>
                </a:lnTo>
                <a:lnTo>
                  <a:pt x="5145404" y="4716087"/>
                </a:lnTo>
                <a:lnTo>
                  <a:pt x="5143980" y="4732106"/>
                </a:lnTo>
                <a:lnTo>
                  <a:pt x="5142200" y="4748482"/>
                </a:lnTo>
                <a:lnTo>
                  <a:pt x="5140421" y="4764501"/>
                </a:lnTo>
                <a:lnTo>
                  <a:pt x="5137929" y="4780876"/>
                </a:lnTo>
                <a:lnTo>
                  <a:pt x="5135437" y="4797252"/>
                </a:lnTo>
                <a:lnTo>
                  <a:pt x="5132589" y="4813271"/>
                </a:lnTo>
                <a:lnTo>
                  <a:pt x="5129385" y="4829646"/>
                </a:lnTo>
                <a:lnTo>
                  <a:pt x="5126181" y="4846022"/>
                </a:lnTo>
                <a:lnTo>
                  <a:pt x="5122265" y="4862041"/>
                </a:lnTo>
                <a:lnTo>
                  <a:pt x="5117994" y="4878416"/>
                </a:lnTo>
                <a:lnTo>
                  <a:pt x="5113722" y="4894791"/>
                </a:lnTo>
                <a:lnTo>
                  <a:pt x="5109094" y="4910811"/>
                </a:lnTo>
                <a:lnTo>
                  <a:pt x="5104466" y="4926830"/>
                </a:lnTo>
                <a:lnTo>
                  <a:pt x="5098770" y="4943205"/>
                </a:lnTo>
                <a:lnTo>
                  <a:pt x="5093431" y="4959225"/>
                </a:lnTo>
                <a:lnTo>
                  <a:pt x="5087735" y="4975244"/>
                </a:lnTo>
                <a:lnTo>
                  <a:pt x="5081683" y="4991263"/>
                </a:lnTo>
                <a:lnTo>
                  <a:pt x="5075275" y="5006927"/>
                </a:lnTo>
                <a:lnTo>
                  <a:pt x="5068512" y="5022946"/>
                </a:lnTo>
                <a:lnTo>
                  <a:pt x="5061748" y="5038609"/>
                </a:lnTo>
                <a:lnTo>
                  <a:pt x="5054628" y="5054629"/>
                </a:lnTo>
                <a:lnTo>
                  <a:pt x="5046797" y="5070292"/>
                </a:lnTo>
                <a:lnTo>
                  <a:pt x="5039321" y="5085955"/>
                </a:lnTo>
                <a:lnTo>
                  <a:pt x="5031133" y="5101619"/>
                </a:lnTo>
                <a:lnTo>
                  <a:pt x="5022946" y="5117282"/>
                </a:lnTo>
                <a:lnTo>
                  <a:pt x="5014046" y="5132589"/>
                </a:lnTo>
                <a:lnTo>
                  <a:pt x="5005146" y="5147897"/>
                </a:lnTo>
                <a:lnTo>
                  <a:pt x="4995891" y="5162848"/>
                </a:lnTo>
                <a:lnTo>
                  <a:pt x="4986279" y="5177799"/>
                </a:lnTo>
                <a:lnTo>
                  <a:pt x="4976312" y="5193107"/>
                </a:lnTo>
                <a:lnTo>
                  <a:pt x="4966344" y="5208058"/>
                </a:lnTo>
                <a:lnTo>
                  <a:pt x="4955664" y="5223009"/>
                </a:lnTo>
                <a:lnTo>
                  <a:pt x="4944629" y="5237605"/>
                </a:lnTo>
                <a:lnTo>
                  <a:pt x="4933593" y="5252556"/>
                </a:lnTo>
                <a:lnTo>
                  <a:pt x="4922202" y="5266796"/>
                </a:lnTo>
                <a:lnTo>
                  <a:pt x="4910098" y="5281035"/>
                </a:lnTo>
                <a:lnTo>
                  <a:pt x="4898351" y="5295630"/>
                </a:lnTo>
                <a:lnTo>
                  <a:pt x="4885891" y="5309870"/>
                </a:lnTo>
                <a:lnTo>
                  <a:pt x="4873076" y="5324109"/>
                </a:lnTo>
                <a:lnTo>
                  <a:pt x="4860261" y="5338349"/>
                </a:lnTo>
                <a:lnTo>
                  <a:pt x="4846733" y="5351876"/>
                </a:lnTo>
                <a:lnTo>
                  <a:pt x="4833206" y="5365759"/>
                </a:lnTo>
                <a:lnTo>
                  <a:pt x="4819322" y="5379643"/>
                </a:lnTo>
                <a:lnTo>
                  <a:pt x="4805083" y="5393170"/>
                </a:lnTo>
                <a:lnTo>
                  <a:pt x="4790843" y="5406342"/>
                </a:lnTo>
                <a:lnTo>
                  <a:pt x="4775892" y="5419869"/>
                </a:lnTo>
                <a:lnTo>
                  <a:pt x="4760941" y="5433041"/>
                </a:lnTo>
                <a:lnTo>
                  <a:pt x="4745277" y="5446212"/>
                </a:lnTo>
                <a:lnTo>
                  <a:pt x="4729614" y="5459383"/>
                </a:lnTo>
                <a:lnTo>
                  <a:pt x="4713595" y="5471843"/>
                </a:lnTo>
                <a:lnTo>
                  <a:pt x="4697219" y="5484658"/>
                </a:lnTo>
                <a:lnTo>
                  <a:pt x="4680844" y="5497474"/>
                </a:lnTo>
                <a:lnTo>
                  <a:pt x="4664113" y="5509577"/>
                </a:lnTo>
                <a:lnTo>
                  <a:pt x="4646670" y="5522037"/>
                </a:lnTo>
                <a:lnTo>
                  <a:pt x="4628870" y="5533784"/>
                </a:lnTo>
                <a:lnTo>
                  <a:pt x="4610715" y="5545176"/>
                </a:lnTo>
                <a:lnTo>
                  <a:pt x="4592204" y="5556211"/>
                </a:lnTo>
                <a:lnTo>
                  <a:pt x="4573693" y="5567603"/>
                </a:lnTo>
                <a:lnTo>
                  <a:pt x="4554826" y="5578282"/>
                </a:lnTo>
                <a:lnTo>
                  <a:pt x="4535958" y="5588962"/>
                </a:lnTo>
                <a:lnTo>
                  <a:pt x="4517091" y="5599285"/>
                </a:lnTo>
                <a:lnTo>
                  <a:pt x="4497868" y="5609253"/>
                </a:lnTo>
                <a:lnTo>
                  <a:pt x="4478289" y="5619577"/>
                </a:lnTo>
                <a:lnTo>
                  <a:pt x="4458710" y="5629188"/>
                </a:lnTo>
                <a:lnTo>
                  <a:pt x="4438419" y="5638800"/>
                </a:lnTo>
                <a:lnTo>
                  <a:pt x="4418483" y="5647699"/>
                </a:lnTo>
                <a:lnTo>
                  <a:pt x="4398548" y="5656955"/>
                </a:lnTo>
                <a:lnTo>
                  <a:pt x="4377901" y="5665499"/>
                </a:lnTo>
                <a:lnTo>
                  <a:pt x="4357610" y="5674398"/>
                </a:lnTo>
                <a:lnTo>
                  <a:pt x="4336963" y="5682586"/>
                </a:lnTo>
                <a:lnTo>
                  <a:pt x="4315604" y="5690774"/>
                </a:lnTo>
                <a:lnTo>
                  <a:pt x="4294957" y="5698605"/>
                </a:lnTo>
                <a:lnTo>
                  <a:pt x="4273598" y="5706081"/>
                </a:lnTo>
                <a:lnTo>
                  <a:pt x="4252239" y="5713557"/>
                </a:lnTo>
                <a:lnTo>
                  <a:pt x="4230523" y="5720676"/>
                </a:lnTo>
                <a:lnTo>
                  <a:pt x="4208808" y="5727440"/>
                </a:lnTo>
                <a:lnTo>
                  <a:pt x="4187093" y="5733848"/>
                </a:lnTo>
                <a:lnTo>
                  <a:pt x="4165378" y="5740255"/>
                </a:lnTo>
                <a:lnTo>
                  <a:pt x="4142595" y="5746307"/>
                </a:lnTo>
                <a:lnTo>
                  <a:pt x="4120524" y="5752003"/>
                </a:lnTo>
                <a:lnTo>
                  <a:pt x="4098097" y="5757699"/>
                </a:lnTo>
                <a:lnTo>
                  <a:pt x="4075670" y="5763038"/>
                </a:lnTo>
                <a:lnTo>
                  <a:pt x="4052531" y="5767666"/>
                </a:lnTo>
                <a:lnTo>
                  <a:pt x="4029748" y="5772650"/>
                </a:lnTo>
                <a:lnTo>
                  <a:pt x="4006609" y="5776922"/>
                </a:lnTo>
                <a:lnTo>
                  <a:pt x="3983470" y="5781194"/>
                </a:lnTo>
                <a:lnTo>
                  <a:pt x="3959975" y="5785110"/>
                </a:lnTo>
                <a:lnTo>
                  <a:pt x="3936124" y="5788669"/>
                </a:lnTo>
                <a:lnTo>
                  <a:pt x="3911917" y="5792229"/>
                </a:lnTo>
                <a:lnTo>
                  <a:pt x="3888066" y="5795433"/>
                </a:lnTo>
                <a:lnTo>
                  <a:pt x="3863859" y="5798281"/>
                </a:lnTo>
                <a:lnTo>
                  <a:pt x="3839652" y="5800773"/>
                </a:lnTo>
                <a:lnTo>
                  <a:pt x="3815445" y="5803265"/>
                </a:lnTo>
                <a:lnTo>
                  <a:pt x="3790526" y="5805401"/>
                </a:lnTo>
                <a:lnTo>
                  <a:pt x="3766319" y="5807893"/>
                </a:lnTo>
                <a:lnTo>
                  <a:pt x="3741400" y="5809672"/>
                </a:lnTo>
                <a:lnTo>
                  <a:pt x="3716481" y="5811096"/>
                </a:lnTo>
                <a:lnTo>
                  <a:pt x="3691918" y="5812164"/>
                </a:lnTo>
                <a:lnTo>
                  <a:pt x="3666643" y="5813232"/>
                </a:lnTo>
                <a:lnTo>
                  <a:pt x="3641724" y="5813944"/>
                </a:lnTo>
                <a:lnTo>
                  <a:pt x="3616450" y="5814656"/>
                </a:lnTo>
                <a:lnTo>
                  <a:pt x="3591175" y="5815012"/>
                </a:lnTo>
                <a:lnTo>
                  <a:pt x="3565900" y="5815012"/>
                </a:lnTo>
                <a:lnTo>
                  <a:pt x="3540625" y="5815012"/>
                </a:lnTo>
                <a:lnTo>
                  <a:pt x="3514994" y="5814656"/>
                </a:lnTo>
                <a:lnTo>
                  <a:pt x="3489719" y="5813944"/>
                </a:lnTo>
                <a:lnTo>
                  <a:pt x="3464088" y="5813232"/>
                </a:lnTo>
                <a:lnTo>
                  <a:pt x="3438457" y="5812164"/>
                </a:lnTo>
                <a:lnTo>
                  <a:pt x="3413182" y="5810740"/>
                </a:lnTo>
                <a:lnTo>
                  <a:pt x="3387195" y="5809316"/>
                </a:lnTo>
                <a:lnTo>
                  <a:pt x="3361564" y="5807537"/>
                </a:lnTo>
                <a:lnTo>
                  <a:pt x="3335578" y="5805401"/>
                </a:lnTo>
                <a:lnTo>
                  <a:pt x="3309947" y="5803265"/>
                </a:lnTo>
                <a:lnTo>
                  <a:pt x="3283960" y="5800773"/>
                </a:lnTo>
                <a:lnTo>
                  <a:pt x="3258329" y="5798281"/>
                </a:lnTo>
                <a:lnTo>
                  <a:pt x="3232342" y="5795433"/>
                </a:lnTo>
                <a:lnTo>
                  <a:pt x="3206711" y="5792229"/>
                </a:lnTo>
                <a:lnTo>
                  <a:pt x="3180724" y="5788669"/>
                </a:lnTo>
                <a:lnTo>
                  <a:pt x="3128038" y="5781550"/>
                </a:lnTo>
                <a:lnTo>
                  <a:pt x="3075353" y="5773718"/>
                </a:lnTo>
                <a:lnTo>
                  <a:pt x="3022667" y="5764818"/>
                </a:lnTo>
                <a:lnTo>
                  <a:pt x="2969981" y="5755919"/>
                </a:lnTo>
                <a:lnTo>
                  <a:pt x="2917651" y="5745951"/>
                </a:lnTo>
                <a:lnTo>
                  <a:pt x="2865678" y="5735272"/>
                </a:lnTo>
                <a:lnTo>
                  <a:pt x="2813704" y="5724592"/>
                </a:lnTo>
                <a:lnTo>
                  <a:pt x="2761730" y="5712845"/>
                </a:lnTo>
                <a:lnTo>
                  <a:pt x="2710468" y="5700385"/>
                </a:lnTo>
                <a:lnTo>
                  <a:pt x="2659562" y="5687926"/>
                </a:lnTo>
                <a:lnTo>
                  <a:pt x="2609013" y="5674398"/>
                </a:lnTo>
                <a:lnTo>
                  <a:pt x="2558819" y="5660515"/>
                </a:lnTo>
                <a:lnTo>
                  <a:pt x="2508625" y="5645919"/>
                </a:lnTo>
                <a:lnTo>
                  <a:pt x="2459143" y="5630612"/>
                </a:lnTo>
                <a:lnTo>
                  <a:pt x="2410373" y="5614949"/>
                </a:lnTo>
                <a:lnTo>
                  <a:pt x="2361959" y="5599285"/>
                </a:lnTo>
                <a:lnTo>
                  <a:pt x="2314257" y="5582554"/>
                </a:lnTo>
                <a:lnTo>
                  <a:pt x="2266911" y="5565111"/>
                </a:lnTo>
                <a:lnTo>
                  <a:pt x="2220277" y="5547312"/>
                </a:lnTo>
                <a:lnTo>
                  <a:pt x="2174355" y="5529156"/>
                </a:lnTo>
                <a:lnTo>
                  <a:pt x="2129145" y="5509933"/>
                </a:lnTo>
                <a:lnTo>
                  <a:pt x="2084291" y="5490710"/>
                </a:lnTo>
                <a:lnTo>
                  <a:pt x="2040505" y="5470775"/>
                </a:lnTo>
                <a:lnTo>
                  <a:pt x="1997431" y="5450484"/>
                </a:lnTo>
                <a:lnTo>
                  <a:pt x="1955425" y="5429837"/>
                </a:lnTo>
                <a:lnTo>
                  <a:pt x="1914130" y="5408834"/>
                </a:lnTo>
                <a:lnTo>
                  <a:pt x="1873192" y="5386763"/>
                </a:lnTo>
                <a:lnTo>
                  <a:pt x="1833678" y="5364335"/>
                </a:lnTo>
                <a:lnTo>
                  <a:pt x="1795231" y="5341908"/>
                </a:lnTo>
                <a:lnTo>
                  <a:pt x="1757853" y="5318413"/>
                </a:lnTo>
                <a:lnTo>
                  <a:pt x="1721187" y="5294918"/>
                </a:lnTo>
                <a:lnTo>
                  <a:pt x="1685588" y="5271067"/>
                </a:lnTo>
                <a:lnTo>
                  <a:pt x="1660669" y="5253980"/>
                </a:lnTo>
                <a:lnTo>
                  <a:pt x="1636462" y="5236537"/>
                </a:lnTo>
                <a:lnTo>
                  <a:pt x="1611899" y="5219094"/>
                </a:lnTo>
                <a:lnTo>
                  <a:pt x="1587692" y="5201650"/>
                </a:lnTo>
                <a:lnTo>
                  <a:pt x="1563841" y="5183851"/>
                </a:lnTo>
                <a:lnTo>
                  <a:pt x="1539634" y="5166052"/>
                </a:lnTo>
                <a:lnTo>
                  <a:pt x="1515783" y="5148253"/>
                </a:lnTo>
                <a:lnTo>
                  <a:pt x="1492289" y="5130097"/>
                </a:lnTo>
                <a:lnTo>
                  <a:pt x="1468793" y="5111586"/>
                </a:lnTo>
                <a:lnTo>
                  <a:pt x="1445298" y="5093075"/>
                </a:lnTo>
                <a:lnTo>
                  <a:pt x="1421803" y="5074564"/>
                </a:lnTo>
                <a:lnTo>
                  <a:pt x="1399020" y="5056053"/>
                </a:lnTo>
                <a:lnTo>
                  <a:pt x="1376237" y="5037185"/>
                </a:lnTo>
                <a:lnTo>
                  <a:pt x="1353454" y="5018318"/>
                </a:lnTo>
                <a:lnTo>
                  <a:pt x="1330671" y="4999451"/>
                </a:lnTo>
                <a:lnTo>
                  <a:pt x="1308244" y="4980228"/>
                </a:lnTo>
                <a:lnTo>
                  <a:pt x="1286173" y="4961005"/>
                </a:lnTo>
                <a:lnTo>
                  <a:pt x="1263746" y="4941781"/>
                </a:lnTo>
                <a:lnTo>
                  <a:pt x="1241675" y="4922202"/>
                </a:lnTo>
                <a:lnTo>
                  <a:pt x="1219960" y="4902267"/>
                </a:lnTo>
                <a:lnTo>
                  <a:pt x="1198245" y="4882332"/>
                </a:lnTo>
                <a:lnTo>
                  <a:pt x="1176530" y="4862753"/>
                </a:lnTo>
                <a:lnTo>
                  <a:pt x="1155171" y="4842818"/>
                </a:lnTo>
                <a:lnTo>
                  <a:pt x="1133812" y="4822527"/>
                </a:lnTo>
                <a:lnTo>
                  <a:pt x="1112809" y="4802235"/>
                </a:lnTo>
                <a:lnTo>
                  <a:pt x="1092162" y="4781588"/>
                </a:lnTo>
                <a:lnTo>
                  <a:pt x="1071158" y="4761297"/>
                </a:lnTo>
                <a:lnTo>
                  <a:pt x="1050511" y="4740650"/>
                </a:lnTo>
                <a:lnTo>
                  <a:pt x="1030220" y="4720003"/>
                </a:lnTo>
                <a:lnTo>
                  <a:pt x="1009929" y="4699000"/>
                </a:lnTo>
                <a:lnTo>
                  <a:pt x="989994" y="4678353"/>
                </a:lnTo>
                <a:lnTo>
                  <a:pt x="970059" y="4656638"/>
                </a:lnTo>
                <a:lnTo>
                  <a:pt x="950124" y="4635991"/>
                </a:lnTo>
                <a:lnTo>
                  <a:pt x="930900" y="4614987"/>
                </a:lnTo>
                <a:lnTo>
                  <a:pt x="912033" y="4593984"/>
                </a:lnTo>
                <a:lnTo>
                  <a:pt x="893166" y="4572269"/>
                </a:lnTo>
                <a:lnTo>
                  <a:pt x="874299" y="4550910"/>
                </a:lnTo>
                <a:lnTo>
                  <a:pt x="855788" y="4529551"/>
                </a:lnTo>
                <a:lnTo>
                  <a:pt x="837632" y="4507836"/>
                </a:lnTo>
                <a:lnTo>
                  <a:pt x="819477" y="4485765"/>
                </a:lnTo>
                <a:lnTo>
                  <a:pt x="801678" y="4463694"/>
                </a:lnTo>
                <a:lnTo>
                  <a:pt x="783879" y="4441979"/>
                </a:lnTo>
                <a:lnTo>
                  <a:pt x="766079" y="4419552"/>
                </a:lnTo>
                <a:lnTo>
                  <a:pt x="748992" y="4397125"/>
                </a:lnTo>
                <a:lnTo>
                  <a:pt x="731549" y="4374698"/>
                </a:lnTo>
                <a:lnTo>
                  <a:pt x="714818" y="4352271"/>
                </a:lnTo>
                <a:lnTo>
                  <a:pt x="697730" y="4329132"/>
                </a:lnTo>
                <a:lnTo>
                  <a:pt x="681355" y="4306349"/>
                </a:lnTo>
                <a:lnTo>
                  <a:pt x="664980" y="4283566"/>
                </a:lnTo>
                <a:lnTo>
                  <a:pt x="648604" y="4260071"/>
                </a:lnTo>
                <a:lnTo>
                  <a:pt x="632585" y="4236932"/>
                </a:lnTo>
                <a:lnTo>
                  <a:pt x="616922" y="4213793"/>
                </a:lnTo>
                <a:lnTo>
                  <a:pt x="601258" y="4189941"/>
                </a:lnTo>
                <a:lnTo>
                  <a:pt x="586307" y="4166446"/>
                </a:lnTo>
                <a:lnTo>
                  <a:pt x="571356" y="4142951"/>
                </a:lnTo>
                <a:lnTo>
                  <a:pt x="556404" y="4118744"/>
                </a:lnTo>
                <a:lnTo>
                  <a:pt x="541453" y="4094893"/>
                </a:lnTo>
                <a:lnTo>
                  <a:pt x="527214" y="4071043"/>
                </a:lnTo>
                <a:lnTo>
                  <a:pt x="512974" y="4046480"/>
                </a:lnTo>
                <a:lnTo>
                  <a:pt x="499091" y="4022629"/>
                </a:lnTo>
                <a:lnTo>
                  <a:pt x="485563" y="3998066"/>
                </a:lnTo>
                <a:lnTo>
                  <a:pt x="471680" y="3973503"/>
                </a:lnTo>
                <a:lnTo>
                  <a:pt x="458508" y="3948584"/>
                </a:lnTo>
                <a:lnTo>
                  <a:pt x="445693" y="3924021"/>
                </a:lnTo>
                <a:lnTo>
                  <a:pt x="432878" y="3899814"/>
                </a:lnTo>
                <a:lnTo>
                  <a:pt x="420062" y="3874539"/>
                </a:lnTo>
                <a:lnTo>
                  <a:pt x="407603" y="3849976"/>
                </a:lnTo>
                <a:lnTo>
                  <a:pt x="395499" y="3824701"/>
                </a:lnTo>
                <a:lnTo>
                  <a:pt x="383396" y="3799782"/>
                </a:lnTo>
                <a:lnTo>
                  <a:pt x="371292" y="3774507"/>
                </a:lnTo>
                <a:lnTo>
                  <a:pt x="359901" y="3749232"/>
                </a:lnTo>
                <a:lnTo>
                  <a:pt x="348153" y="3724313"/>
                </a:lnTo>
                <a:lnTo>
                  <a:pt x="336762" y="3698682"/>
                </a:lnTo>
                <a:lnTo>
                  <a:pt x="326082" y="3673051"/>
                </a:lnTo>
                <a:lnTo>
                  <a:pt x="314691" y="3647421"/>
                </a:lnTo>
                <a:lnTo>
                  <a:pt x="304011" y="3621790"/>
                </a:lnTo>
                <a:lnTo>
                  <a:pt x="293332" y="3595803"/>
                </a:lnTo>
                <a:lnTo>
                  <a:pt x="283008" y="3570172"/>
                </a:lnTo>
                <a:lnTo>
                  <a:pt x="273041" y="3544185"/>
                </a:lnTo>
                <a:lnTo>
                  <a:pt x="262717" y="3518198"/>
                </a:lnTo>
                <a:lnTo>
                  <a:pt x="252749" y="3491855"/>
                </a:lnTo>
                <a:lnTo>
                  <a:pt x="243138" y="3465868"/>
                </a:lnTo>
                <a:lnTo>
                  <a:pt x="233526" y="3439525"/>
                </a:lnTo>
                <a:lnTo>
                  <a:pt x="224627" y="3413183"/>
                </a:lnTo>
                <a:lnTo>
                  <a:pt x="215371" y="3386484"/>
                </a:lnTo>
                <a:lnTo>
                  <a:pt x="206827" y="3360141"/>
                </a:lnTo>
                <a:lnTo>
                  <a:pt x="197928" y="3333442"/>
                </a:lnTo>
                <a:lnTo>
                  <a:pt x="189740" y="3307099"/>
                </a:lnTo>
                <a:lnTo>
                  <a:pt x="181196" y="3280044"/>
                </a:lnTo>
                <a:lnTo>
                  <a:pt x="173365" y="3252989"/>
                </a:lnTo>
                <a:lnTo>
                  <a:pt x="165533" y="3226291"/>
                </a:lnTo>
                <a:lnTo>
                  <a:pt x="158057" y="3199236"/>
                </a:lnTo>
                <a:lnTo>
                  <a:pt x="150582" y="3172537"/>
                </a:lnTo>
                <a:lnTo>
                  <a:pt x="143462" y="3145126"/>
                </a:lnTo>
                <a:lnTo>
                  <a:pt x="136698" y="3118071"/>
                </a:lnTo>
                <a:lnTo>
                  <a:pt x="129579" y="3090660"/>
                </a:lnTo>
                <a:lnTo>
                  <a:pt x="116763" y="3035839"/>
                </a:lnTo>
                <a:lnTo>
                  <a:pt x="104304" y="2980661"/>
                </a:lnTo>
                <a:lnTo>
                  <a:pt x="92556" y="2925483"/>
                </a:lnTo>
                <a:lnTo>
                  <a:pt x="81521" y="2869594"/>
                </a:lnTo>
                <a:lnTo>
                  <a:pt x="71197" y="2814060"/>
                </a:lnTo>
                <a:lnTo>
                  <a:pt x="61586" y="2758170"/>
                </a:lnTo>
                <a:lnTo>
                  <a:pt x="52330" y="2702281"/>
                </a:lnTo>
                <a:lnTo>
                  <a:pt x="44142" y="2645679"/>
                </a:lnTo>
                <a:lnTo>
                  <a:pt x="35955" y="2589434"/>
                </a:lnTo>
                <a:lnTo>
                  <a:pt x="29191" y="2532832"/>
                </a:lnTo>
                <a:lnTo>
                  <a:pt x="25631" y="2504354"/>
                </a:lnTo>
                <a:lnTo>
                  <a:pt x="22427" y="2476231"/>
                </a:lnTo>
                <a:lnTo>
                  <a:pt x="19579" y="2447396"/>
                </a:lnTo>
                <a:lnTo>
                  <a:pt x="17087" y="2418917"/>
                </a:lnTo>
                <a:lnTo>
                  <a:pt x="14595" y="2390438"/>
                </a:lnTo>
                <a:lnTo>
                  <a:pt x="12104" y="2361959"/>
                </a:lnTo>
                <a:lnTo>
                  <a:pt x="9968" y="2333125"/>
                </a:lnTo>
                <a:lnTo>
                  <a:pt x="7832" y="2304646"/>
                </a:lnTo>
                <a:lnTo>
                  <a:pt x="6052" y="2275811"/>
                </a:lnTo>
                <a:lnTo>
                  <a:pt x="4628" y="2246977"/>
                </a:lnTo>
                <a:lnTo>
                  <a:pt x="3204" y="2218142"/>
                </a:lnTo>
                <a:lnTo>
                  <a:pt x="1780" y="2189307"/>
                </a:lnTo>
                <a:lnTo>
                  <a:pt x="712" y="2148724"/>
                </a:lnTo>
                <a:lnTo>
                  <a:pt x="0" y="2107786"/>
                </a:lnTo>
                <a:lnTo>
                  <a:pt x="0" y="2066136"/>
                </a:lnTo>
                <a:lnTo>
                  <a:pt x="712" y="2024486"/>
                </a:lnTo>
                <a:lnTo>
                  <a:pt x="2136" y="1982124"/>
                </a:lnTo>
                <a:lnTo>
                  <a:pt x="4272" y="1939405"/>
                </a:lnTo>
                <a:lnTo>
                  <a:pt x="6764" y="1895975"/>
                </a:lnTo>
                <a:lnTo>
                  <a:pt x="10680" y="1852901"/>
                </a:lnTo>
                <a:lnTo>
                  <a:pt x="14595" y="1809115"/>
                </a:lnTo>
                <a:lnTo>
                  <a:pt x="19223" y="1765329"/>
                </a:lnTo>
                <a:lnTo>
                  <a:pt x="24207" y="1720831"/>
                </a:lnTo>
                <a:lnTo>
                  <a:pt x="30615" y="1676689"/>
                </a:lnTo>
                <a:lnTo>
                  <a:pt x="37023" y="1632191"/>
                </a:lnTo>
                <a:lnTo>
                  <a:pt x="44498" y="1587337"/>
                </a:lnTo>
                <a:lnTo>
                  <a:pt x="52330" y="1542838"/>
                </a:lnTo>
                <a:lnTo>
                  <a:pt x="60874" y="1497628"/>
                </a:lnTo>
                <a:lnTo>
                  <a:pt x="70129" y="1453130"/>
                </a:lnTo>
                <a:lnTo>
                  <a:pt x="80097" y="1408276"/>
                </a:lnTo>
                <a:lnTo>
                  <a:pt x="90776" y="1363422"/>
                </a:lnTo>
                <a:lnTo>
                  <a:pt x="101812" y="1318568"/>
                </a:lnTo>
                <a:lnTo>
                  <a:pt x="113915" y="1273714"/>
                </a:lnTo>
                <a:lnTo>
                  <a:pt x="126019" y="1229572"/>
                </a:lnTo>
                <a:lnTo>
                  <a:pt x="139190" y="1184718"/>
                </a:lnTo>
                <a:lnTo>
                  <a:pt x="153074" y="1140932"/>
                </a:lnTo>
                <a:lnTo>
                  <a:pt x="167669" y="1096789"/>
                </a:lnTo>
                <a:lnTo>
                  <a:pt x="182264" y="1053003"/>
                </a:lnTo>
                <a:lnTo>
                  <a:pt x="197928" y="1009573"/>
                </a:lnTo>
                <a:lnTo>
                  <a:pt x="214303" y="966499"/>
                </a:lnTo>
                <a:lnTo>
                  <a:pt x="231390" y="923425"/>
                </a:lnTo>
                <a:lnTo>
                  <a:pt x="248834" y="881063"/>
                </a:lnTo>
                <a:lnTo>
                  <a:pt x="266989" y="839056"/>
                </a:lnTo>
                <a:lnTo>
                  <a:pt x="285856" y="797406"/>
                </a:lnTo>
                <a:lnTo>
                  <a:pt x="295468" y="777827"/>
                </a:lnTo>
                <a:lnTo>
                  <a:pt x="304723" y="758248"/>
                </a:lnTo>
                <a:lnTo>
                  <a:pt x="314691" y="739025"/>
                </a:lnTo>
                <a:lnTo>
                  <a:pt x="324658" y="719801"/>
                </a:lnTo>
                <a:lnTo>
                  <a:pt x="334626" y="700934"/>
                </a:lnTo>
                <a:lnTo>
                  <a:pt x="344949" y="682067"/>
                </a:lnTo>
                <a:lnTo>
                  <a:pt x="355273" y="663912"/>
                </a:lnTo>
                <a:lnTo>
                  <a:pt x="366309" y="645401"/>
                </a:lnTo>
                <a:lnTo>
                  <a:pt x="377344" y="627245"/>
                </a:lnTo>
                <a:lnTo>
                  <a:pt x="388024" y="609446"/>
                </a:lnTo>
                <a:lnTo>
                  <a:pt x="399415" y="591647"/>
                </a:lnTo>
                <a:lnTo>
                  <a:pt x="411163" y="574204"/>
                </a:lnTo>
                <a:lnTo>
                  <a:pt x="422554" y="557116"/>
                </a:lnTo>
                <a:lnTo>
                  <a:pt x="434302" y="540029"/>
                </a:lnTo>
                <a:lnTo>
                  <a:pt x="446405" y="523298"/>
                </a:lnTo>
                <a:lnTo>
                  <a:pt x="458508" y="506567"/>
                </a:lnTo>
                <a:lnTo>
                  <a:pt x="470612" y="490191"/>
                </a:lnTo>
                <a:lnTo>
                  <a:pt x="483427" y="473816"/>
                </a:lnTo>
                <a:lnTo>
                  <a:pt x="495531" y="457797"/>
                </a:lnTo>
                <a:lnTo>
                  <a:pt x="508346" y="442133"/>
                </a:lnTo>
                <a:lnTo>
                  <a:pt x="521162" y="426826"/>
                </a:lnTo>
                <a:lnTo>
                  <a:pt x="534333" y="411519"/>
                </a:lnTo>
                <a:lnTo>
                  <a:pt x="547149" y="396567"/>
                </a:lnTo>
                <a:lnTo>
                  <a:pt x="560320" y="381616"/>
                </a:lnTo>
                <a:lnTo>
                  <a:pt x="573848" y="367020"/>
                </a:lnTo>
                <a:lnTo>
                  <a:pt x="587019" y="352781"/>
                </a:lnTo>
                <a:lnTo>
                  <a:pt x="600546" y="338898"/>
                </a:lnTo>
                <a:lnTo>
                  <a:pt x="614074" y="325014"/>
                </a:lnTo>
                <a:lnTo>
                  <a:pt x="627957" y="311487"/>
                </a:lnTo>
                <a:lnTo>
                  <a:pt x="641841" y="297959"/>
                </a:lnTo>
                <a:lnTo>
                  <a:pt x="655724" y="284788"/>
                </a:lnTo>
                <a:lnTo>
                  <a:pt x="669252" y="272328"/>
                </a:lnTo>
                <a:lnTo>
                  <a:pt x="683135" y="259513"/>
                </a:lnTo>
                <a:lnTo>
                  <a:pt x="697018" y="247410"/>
                </a:lnTo>
                <a:lnTo>
                  <a:pt x="711258" y="236018"/>
                </a:lnTo>
                <a:lnTo>
                  <a:pt x="725853" y="224271"/>
                </a:lnTo>
                <a:lnTo>
                  <a:pt x="739736" y="212879"/>
                </a:lnTo>
                <a:lnTo>
                  <a:pt x="754332" y="202200"/>
                </a:lnTo>
                <a:lnTo>
                  <a:pt x="768927" y="191164"/>
                </a:lnTo>
                <a:lnTo>
                  <a:pt x="783879" y="180484"/>
                </a:lnTo>
                <a:lnTo>
                  <a:pt x="798830" y="170517"/>
                </a:lnTo>
                <a:lnTo>
                  <a:pt x="813781" y="160549"/>
                </a:lnTo>
                <a:lnTo>
                  <a:pt x="828377" y="151294"/>
                </a:lnTo>
                <a:lnTo>
                  <a:pt x="843684" y="141682"/>
                </a:lnTo>
                <a:lnTo>
                  <a:pt x="858992" y="132783"/>
                </a:lnTo>
                <a:lnTo>
                  <a:pt x="874655" y="123883"/>
                </a:lnTo>
                <a:lnTo>
                  <a:pt x="889962" y="115695"/>
                </a:lnTo>
                <a:lnTo>
                  <a:pt x="905625" y="107152"/>
                </a:lnTo>
                <a:lnTo>
                  <a:pt x="921289" y="99676"/>
                </a:lnTo>
                <a:lnTo>
                  <a:pt x="936952" y="91844"/>
                </a:lnTo>
                <a:lnTo>
                  <a:pt x="952971" y="84368"/>
                </a:lnTo>
                <a:lnTo>
                  <a:pt x="968635" y="77249"/>
                </a:lnTo>
                <a:lnTo>
                  <a:pt x="984298" y="70485"/>
                </a:lnTo>
                <a:lnTo>
                  <a:pt x="1000317" y="64077"/>
                </a:lnTo>
                <a:lnTo>
                  <a:pt x="1016693" y="57670"/>
                </a:lnTo>
                <a:lnTo>
                  <a:pt x="1032712" y="51974"/>
                </a:lnTo>
                <a:lnTo>
                  <a:pt x="1048731" y="46278"/>
                </a:lnTo>
                <a:lnTo>
                  <a:pt x="1065107" y="40938"/>
                </a:lnTo>
                <a:lnTo>
                  <a:pt x="1081482" y="35955"/>
                </a:lnTo>
                <a:lnTo>
                  <a:pt x="1097857" y="30971"/>
                </a:lnTo>
                <a:lnTo>
                  <a:pt x="1113877" y="26699"/>
                </a:lnTo>
                <a:lnTo>
                  <a:pt x="1130252" y="22071"/>
                </a:lnTo>
                <a:lnTo>
                  <a:pt x="1146983" y="18155"/>
                </a:lnTo>
                <a:lnTo>
                  <a:pt x="1163358" y="14595"/>
                </a:lnTo>
                <a:lnTo>
                  <a:pt x="1180090" y="11748"/>
                </a:lnTo>
                <a:lnTo>
                  <a:pt x="1196465" y="9612"/>
                </a:lnTo>
                <a:lnTo>
                  <a:pt x="1213196" y="7120"/>
                </a:lnTo>
                <a:lnTo>
                  <a:pt x="1229216" y="4984"/>
                </a:lnTo>
                <a:lnTo>
                  <a:pt x="1245591" y="3560"/>
                </a:lnTo>
                <a:lnTo>
                  <a:pt x="1261966" y="2492"/>
                </a:lnTo>
                <a:lnTo>
                  <a:pt x="1278342" y="1424"/>
                </a:lnTo>
                <a:lnTo>
                  <a:pt x="1294361" y="712"/>
                </a:lnTo>
                <a:lnTo>
                  <a:pt x="13107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F8510AD-4FBC-4AE4-8D4B-B3DFDCC582C0}"/>
              </a:ext>
            </a:extLst>
          </p:cNvPr>
          <p:cNvSpPr/>
          <p:nvPr/>
        </p:nvSpPr>
        <p:spPr>
          <a:xfrm rot="15300000" flipH="1">
            <a:off x="11262002" y="185687"/>
            <a:ext cx="784253" cy="903550"/>
          </a:xfrm>
          <a:custGeom>
            <a:avLst/>
            <a:gdLst>
              <a:gd name="connsiteX0" fmla="*/ 296307 w 5323222"/>
              <a:gd name="connsiteY0" fmla="*/ 4941206 h 6132967"/>
              <a:gd name="connsiteX1" fmla="*/ 302287 w 5323222"/>
              <a:gd name="connsiteY1" fmla="*/ 4962623 h 6132967"/>
              <a:gd name="connsiteX2" fmla="*/ 308375 w 5323222"/>
              <a:gd name="connsiteY2" fmla="*/ 4984327 h 6132967"/>
              <a:gd name="connsiteX3" fmla="*/ 314645 w 5323222"/>
              <a:gd name="connsiteY3" fmla="*/ 5005636 h 6132967"/>
              <a:gd name="connsiteX4" fmla="*/ 321310 w 5323222"/>
              <a:gd name="connsiteY4" fmla="*/ 5027127 h 6132967"/>
              <a:gd name="connsiteX5" fmla="*/ 327760 w 5323222"/>
              <a:gd name="connsiteY5" fmla="*/ 5048042 h 6132967"/>
              <a:gd name="connsiteX6" fmla="*/ 334607 w 5323222"/>
              <a:gd name="connsiteY6" fmla="*/ 5069136 h 6132967"/>
              <a:gd name="connsiteX7" fmla="*/ 341742 w 5323222"/>
              <a:gd name="connsiteY7" fmla="*/ 5090125 h 6132967"/>
              <a:gd name="connsiteX8" fmla="*/ 348770 w 5323222"/>
              <a:gd name="connsiteY8" fmla="*/ 5110824 h 6132967"/>
              <a:gd name="connsiteX9" fmla="*/ 356193 w 5323222"/>
              <a:gd name="connsiteY9" fmla="*/ 5131705 h 6132967"/>
              <a:gd name="connsiteX10" fmla="*/ 363798 w 5323222"/>
              <a:gd name="connsiteY10" fmla="*/ 5152191 h 6132967"/>
              <a:gd name="connsiteX11" fmla="*/ 371403 w 5323222"/>
              <a:gd name="connsiteY11" fmla="*/ 5172677 h 6132967"/>
              <a:gd name="connsiteX12" fmla="*/ 379297 w 5323222"/>
              <a:gd name="connsiteY12" fmla="*/ 5193055 h 6132967"/>
              <a:gd name="connsiteX13" fmla="*/ 387479 w 5323222"/>
              <a:gd name="connsiteY13" fmla="*/ 5213325 h 6132967"/>
              <a:gd name="connsiteX14" fmla="*/ 395554 w 5323222"/>
              <a:gd name="connsiteY14" fmla="*/ 5233308 h 6132967"/>
              <a:gd name="connsiteX15" fmla="*/ 404024 w 5323222"/>
              <a:gd name="connsiteY15" fmla="*/ 5253472 h 6132967"/>
              <a:gd name="connsiteX16" fmla="*/ 412280 w 5323222"/>
              <a:gd name="connsiteY16" fmla="*/ 5273060 h 6132967"/>
              <a:gd name="connsiteX17" fmla="*/ 420932 w 5323222"/>
              <a:gd name="connsiteY17" fmla="*/ 5292828 h 6132967"/>
              <a:gd name="connsiteX18" fmla="*/ 429872 w 5323222"/>
              <a:gd name="connsiteY18" fmla="*/ 5312489 h 6132967"/>
              <a:gd name="connsiteX19" fmla="*/ 439175 w 5323222"/>
              <a:gd name="connsiteY19" fmla="*/ 5331359 h 6132967"/>
              <a:gd name="connsiteX20" fmla="*/ 448404 w 5323222"/>
              <a:gd name="connsiteY20" fmla="*/ 5350914 h 6132967"/>
              <a:gd name="connsiteX21" fmla="*/ 457708 w 5323222"/>
              <a:gd name="connsiteY21" fmla="*/ 5369784 h 6132967"/>
              <a:gd name="connsiteX22" fmla="*/ 467011 w 5323222"/>
              <a:gd name="connsiteY22" fmla="*/ 5388654 h 6132967"/>
              <a:gd name="connsiteX23" fmla="*/ 476603 w 5323222"/>
              <a:gd name="connsiteY23" fmla="*/ 5407417 h 6132967"/>
              <a:gd name="connsiteX24" fmla="*/ 486376 w 5323222"/>
              <a:gd name="connsiteY24" fmla="*/ 5425784 h 6132967"/>
              <a:gd name="connsiteX25" fmla="*/ 496545 w 5323222"/>
              <a:gd name="connsiteY25" fmla="*/ 5444332 h 6132967"/>
              <a:gd name="connsiteX26" fmla="*/ 506607 w 5323222"/>
              <a:gd name="connsiteY26" fmla="*/ 5462593 h 6132967"/>
              <a:gd name="connsiteX27" fmla="*/ 516849 w 5323222"/>
              <a:gd name="connsiteY27" fmla="*/ 5480457 h 6132967"/>
              <a:gd name="connsiteX28" fmla="*/ 527274 w 5323222"/>
              <a:gd name="connsiteY28" fmla="*/ 5497926 h 6132967"/>
              <a:gd name="connsiteX29" fmla="*/ 537699 w 5323222"/>
              <a:gd name="connsiteY29" fmla="*/ 5515395 h 6132967"/>
              <a:gd name="connsiteX30" fmla="*/ 548594 w 5323222"/>
              <a:gd name="connsiteY30" fmla="*/ 5532362 h 6132967"/>
              <a:gd name="connsiteX31" fmla="*/ 559307 w 5323222"/>
              <a:gd name="connsiteY31" fmla="*/ 5549722 h 6132967"/>
              <a:gd name="connsiteX32" fmla="*/ 570382 w 5323222"/>
              <a:gd name="connsiteY32" fmla="*/ 5566293 h 6132967"/>
              <a:gd name="connsiteX33" fmla="*/ 581747 w 5323222"/>
              <a:gd name="connsiteY33" fmla="*/ 5582757 h 6132967"/>
              <a:gd name="connsiteX34" fmla="*/ 593004 w 5323222"/>
              <a:gd name="connsiteY34" fmla="*/ 5598932 h 6132967"/>
              <a:gd name="connsiteX35" fmla="*/ 604764 w 5323222"/>
              <a:gd name="connsiteY35" fmla="*/ 5615576 h 6132967"/>
              <a:gd name="connsiteX36" fmla="*/ 616491 w 5323222"/>
              <a:gd name="connsiteY36" fmla="*/ 5631249 h 6132967"/>
              <a:gd name="connsiteX37" fmla="*/ 628219 w 5323222"/>
              <a:gd name="connsiteY37" fmla="*/ 5646921 h 6132967"/>
              <a:gd name="connsiteX38" fmla="*/ 640234 w 5323222"/>
              <a:gd name="connsiteY38" fmla="*/ 5662485 h 6132967"/>
              <a:gd name="connsiteX39" fmla="*/ 652539 w 5323222"/>
              <a:gd name="connsiteY39" fmla="*/ 5677944 h 6132967"/>
              <a:gd name="connsiteX40" fmla="*/ 665025 w 5323222"/>
              <a:gd name="connsiteY40" fmla="*/ 5693007 h 6132967"/>
              <a:gd name="connsiteX41" fmla="*/ 677510 w 5323222"/>
              <a:gd name="connsiteY41" fmla="*/ 5708069 h 6132967"/>
              <a:gd name="connsiteX42" fmla="*/ 690070 w 5323222"/>
              <a:gd name="connsiteY42" fmla="*/ 5722447 h 6132967"/>
              <a:gd name="connsiteX43" fmla="*/ 703133 w 5323222"/>
              <a:gd name="connsiteY43" fmla="*/ 5737295 h 6132967"/>
              <a:gd name="connsiteX44" fmla="*/ 715982 w 5323222"/>
              <a:gd name="connsiteY44" fmla="*/ 5751565 h 6132967"/>
              <a:gd name="connsiteX45" fmla="*/ 729300 w 5323222"/>
              <a:gd name="connsiteY45" fmla="*/ 5765334 h 6132967"/>
              <a:gd name="connsiteX46" fmla="*/ 742437 w 5323222"/>
              <a:gd name="connsiteY46" fmla="*/ 5779497 h 6132967"/>
              <a:gd name="connsiteX47" fmla="*/ 755938 w 5323222"/>
              <a:gd name="connsiteY47" fmla="*/ 5792870 h 6132967"/>
              <a:gd name="connsiteX48" fmla="*/ 769149 w 5323222"/>
              <a:gd name="connsiteY48" fmla="*/ 5806351 h 6132967"/>
              <a:gd name="connsiteX49" fmla="*/ 783044 w 5323222"/>
              <a:gd name="connsiteY49" fmla="*/ 5819904 h 6132967"/>
              <a:gd name="connsiteX50" fmla="*/ 796726 w 5323222"/>
              <a:gd name="connsiteY50" fmla="*/ 5832881 h 6132967"/>
              <a:gd name="connsiteX51" fmla="*/ 810984 w 5323222"/>
              <a:gd name="connsiteY51" fmla="*/ 5845644 h 6132967"/>
              <a:gd name="connsiteX52" fmla="*/ 824847 w 5323222"/>
              <a:gd name="connsiteY52" fmla="*/ 5858224 h 6132967"/>
              <a:gd name="connsiteX53" fmla="*/ 838891 w 5323222"/>
              <a:gd name="connsiteY53" fmla="*/ 5870411 h 6132967"/>
              <a:gd name="connsiteX54" fmla="*/ 853224 w 5323222"/>
              <a:gd name="connsiteY54" fmla="*/ 5882490 h 6132967"/>
              <a:gd name="connsiteX55" fmla="*/ 867556 w 5323222"/>
              <a:gd name="connsiteY55" fmla="*/ 5894568 h 6132967"/>
              <a:gd name="connsiteX56" fmla="*/ 882359 w 5323222"/>
              <a:gd name="connsiteY56" fmla="*/ 5906144 h 6132967"/>
              <a:gd name="connsiteX57" fmla="*/ 896873 w 5323222"/>
              <a:gd name="connsiteY57" fmla="*/ 5917827 h 6132967"/>
              <a:gd name="connsiteX58" fmla="*/ 911569 w 5323222"/>
              <a:gd name="connsiteY58" fmla="*/ 5929114 h 6132967"/>
              <a:gd name="connsiteX59" fmla="*/ 926445 w 5323222"/>
              <a:gd name="connsiteY59" fmla="*/ 5940005 h 6132967"/>
              <a:gd name="connsiteX60" fmla="*/ 941793 w 5323222"/>
              <a:gd name="connsiteY60" fmla="*/ 5950394 h 6132967"/>
              <a:gd name="connsiteX61" fmla="*/ 956636 w 5323222"/>
              <a:gd name="connsiteY61" fmla="*/ 5960313 h 6132967"/>
              <a:gd name="connsiteX62" fmla="*/ 971950 w 5323222"/>
              <a:gd name="connsiteY62" fmla="*/ 5969729 h 6132967"/>
              <a:gd name="connsiteX63" fmla="*/ 987265 w 5323222"/>
              <a:gd name="connsiteY63" fmla="*/ 5979146 h 6132967"/>
              <a:gd name="connsiteX64" fmla="*/ 1002184 w 5323222"/>
              <a:gd name="connsiteY64" fmla="*/ 5988380 h 6132967"/>
              <a:gd name="connsiteX65" fmla="*/ 1017572 w 5323222"/>
              <a:gd name="connsiteY65" fmla="*/ 5997112 h 6132967"/>
              <a:gd name="connsiteX66" fmla="*/ 1032960 w 5323222"/>
              <a:gd name="connsiteY66" fmla="*/ 6005845 h 6132967"/>
              <a:gd name="connsiteX67" fmla="*/ 1048134 w 5323222"/>
              <a:gd name="connsiteY67" fmla="*/ 6013999 h 6132967"/>
              <a:gd name="connsiteX68" fmla="*/ 1063597 w 5323222"/>
              <a:gd name="connsiteY68" fmla="*/ 6022048 h 6132967"/>
              <a:gd name="connsiteX69" fmla="*/ 1078557 w 5323222"/>
              <a:gd name="connsiteY69" fmla="*/ 6029626 h 6132967"/>
              <a:gd name="connsiteX70" fmla="*/ 1093805 w 5323222"/>
              <a:gd name="connsiteY70" fmla="*/ 6037096 h 6132967"/>
              <a:gd name="connsiteX71" fmla="*/ 1109236 w 5323222"/>
              <a:gd name="connsiteY71" fmla="*/ 6044171 h 6132967"/>
              <a:gd name="connsiteX72" fmla="*/ 1124558 w 5323222"/>
              <a:gd name="connsiteY72" fmla="*/ 6050958 h 6132967"/>
              <a:gd name="connsiteX73" fmla="*/ 1139592 w 5323222"/>
              <a:gd name="connsiteY73" fmla="*/ 6057853 h 6132967"/>
              <a:gd name="connsiteX74" fmla="*/ 1154989 w 5323222"/>
              <a:gd name="connsiteY74" fmla="*/ 6063954 h 6132967"/>
              <a:gd name="connsiteX75" fmla="*/ 1170386 w 5323222"/>
              <a:gd name="connsiteY75" fmla="*/ 6070056 h 6132967"/>
              <a:gd name="connsiteX76" fmla="*/ 1185677 w 5323222"/>
              <a:gd name="connsiteY76" fmla="*/ 6075871 h 6132967"/>
              <a:gd name="connsiteX77" fmla="*/ 1201040 w 5323222"/>
              <a:gd name="connsiteY77" fmla="*/ 6081000 h 6132967"/>
              <a:gd name="connsiteX78" fmla="*/ 1216223 w 5323222"/>
              <a:gd name="connsiteY78" fmla="*/ 6086526 h 6132967"/>
              <a:gd name="connsiteX79" fmla="*/ 1231192 w 5323222"/>
              <a:gd name="connsiteY79" fmla="*/ 6091474 h 6132967"/>
              <a:gd name="connsiteX80" fmla="*/ 1246630 w 5323222"/>
              <a:gd name="connsiteY80" fmla="*/ 6095920 h 6132967"/>
              <a:gd name="connsiteX81" fmla="*/ 1261781 w 5323222"/>
              <a:gd name="connsiteY81" fmla="*/ 6100472 h 6132967"/>
              <a:gd name="connsiteX82" fmla="*/ 1277112 w 5323222"/>
              <a:gd name="connsiteY82" fmla="*/ 6104630 h 6132967"/>
              <a:gd name="connsiteX83" fmla="*/ 1292229 w 5323222"/>
              <a:gd name="connsiteY83" fmla="*/ 6108210 h 6132967"/>
              <a:gd name="connsiteX84" fmla="*/ 1307635 w 5323222"/>
              <a:gd name="connsiteY84" fmla="*/ 6111683 h 6132967"/>
              <a:gd name="connsiteX85" fmla="*/ 1322646 w 5323222"/>
              <a:gd name="connsiteY85" fmla="*/ 6114975 h 6132967"/>
              <a:gd name="connsiteX86" fmla="*/ 1337548 w 5323222"/>
              <a:gd name="connsiteY86" fmla="*/ 6117978 h 6132967"/>
              <a:gd name="connsiteX87" fmla="*/ 1352633 w 5323222"/>
              <a:gd name="connsiteY87" fmla="*/ 6120585 h 6132967"/>
              <a:gd name="connsiteX88" fmla="*/ 1367717 w 5323222"/>
              <a:gd name="connsiteY88" fmla="*/ 6123193 h 6132967"/>
              <a:gd name="connsiteX89" fmla="*/ 1382876 w 5323222"/>
              <a:gd name="connsiteY89" fmla="*/ 6125116 h 6132967"/>
              <a:gd name="connsiteX90" fmla="*/ 1398035 w 5323222"/>
              <a:gd name="connsiteY90" fmla="*/ 6127039 h 6132967"/>
              <a:gd name="connsiteX91" fmla="*/ 1412979 w 5323222"/>
              <a:gd name="connsiteY91" fmla="*/ 6128385 h 6132967"/>
              <a:gd name="connsiteX92" fmla="*/ 1428030 w 5323222"/>
              <a:gd name="connsiteY92" fmla="*/ 6130019 h 6132967"/>
              <a:gd name="connsiteX93" fmla="*/ 1443157 w 5323222"/>
              <a:gd name="connsiteY93" fmla="*/ 6130971 h 6132967"/>
              <a:gd name="connsiteX94" fmla="*/ 1457887 w 5323222"/>
              <a:gd name="connsiteY94" fmla="*/ 6131739 h 6132967"/>
              <a:gd name="connsiteX95" fmla="*/ 1472905 w 5323222"/>
              <a:gd name="connsiteY95" fmla="*/ 6132401 h 6132967"/>
              <a:gd name="connsiteX96" fmla="*/ 1487529 w 5323222"/>
              <a:gd name="connsiteY96" fmla="*/ 6132882 h 6132967"/>
              <a:gd name="connsiteX97" fmla="*/ 1502334 w 5323222"/>
              <a:gd name="connsiteY97" fmla="*/ 6132967 h 6132967"/>
              <a:gd name="connsiteX98" fmla="*/ 1517031 w 5323222"/>
              <a:gd name="connsiteY98" fmla="*/ 6132764 h 6132967"/>
              <a:gd name="connsiteX99" fmla="*/ 1531621 w 5323222"/>
              <a:gd name="connsiteY99" fmla="*/ 6132271 h 6132967"/>
              <a:gd name="connsiteX100" fmla="*/ 1546608 w 5323222"/>
              <a:gd name="connsiteY100" fmla="*/ 6131960 h 6132967"/>
              <a:gd name="connsiteX101" fmla="*/ 1560983 w 5323222"/>
              <a:gd name="connsiteY101" fmla="*/ 6130891 h 6132967"/>
              <a:gd name="connsiteX102" fmla="*/ 1575360 w 5323222"/>
              <a:gd name="connsiteY102" fmla="*/ 6129822 h 6132967"/>
              <a:gd name="connsiteX103" fmla="*/ 1589917 w 5323222"/>
              <a:gd name="connsiteY103" fmla="*/ 6128357 h 6132967"/>
              <a:gd name="connsiteX104" fmla="*/ 1604475 w 5323222"/>
              <a:gd name="connsiteY104" fmla="*/ 6126893 h 6132967"/>
              <a:gd name="connsiteX105" fmla="*/ 1618636 w 5323222"/>
              <a:gd name="connsiteY105" fmla="*/ 6125246 h 6132967"/>
              <a:gd name="connsiteX106" fmla="*/ 1632873 w 5323222"/>
              <a:gd name="connsiteY106" fmla="*/ 6122916 h 6132967"/>
              <a:gd name="connsiteX107" fmla="*/ 1647109 w 5323222"/>
              <a:gd name="connsiteY107" fmla="*/ 6120585 h 6132967"/>
              <a:gd name="connsiteX108" fmla="*/ 1660950 w 5323222"/>
              <a:gd name="connsiteY108" fmla="*/ 6118074 h 6132967"/>
              <a:gd name="connsiteX109" fmla="*/ 1674972 w 5323222"/>
              <a:gd name="connsiteY109" fmla="*/ 6115167 h 6132967"/>
              <a:gd name="connsiteX110" fmla="*/ 1688994 w 5323222"/>
              <a:gd name="connsiteY110" fmla="*/ 6112260 h 6132967"/>
              <a:gd name="connsiteX111" fmla="*/ 1702513 w 5323222"/>
              <a:gd name="connsiteY111" fmla="*/ 6108882 h 6132967"/>
              <a:gd name="connsiteX112" fmla="*/ 1716321 w 5323222"/>
              <a:gd name="connsiteY112" fmla="*/ 6105396 h 6132967"/>
              <a:gd name="connsiteX113" fmla="*/ 1729733 w 5323222"/>
              <a:gd name="connsiteY113" fmla="*/ 6101731 h 6132967"/>
              <a:gd name="connsiteX114" fmla="*/ 1743219 w 5323222"/>
              <a:gd name="connsiteY114" fmla="*/ 6097381 h 6132967"/>
              <a:gd name="connsiteX115" fmla="*/ 1756705 w 5323222"/>
              <a:gd name="connsiteY115" fmla="*/ 6093031 h 6132967"/>
              <a:gd name="connsiteX116" fmla="*/ 1770192 w 5323222"/>
              <a:gd name="connsiteY116" fmla="*/ 6088681 h 6132967"/>
              <a:gd name="connsiteX117" fmla="*/ 1783176 w 5323222"/>
              <a:gd name="connsiteY117" fmla="*/ 6083861 h 6132967"/>
              <a:gd name="connsiteX118" fmla="*/ 1796341 w 5323222"/>
              <a:gd name="connsiteY118" fmla="*/ 6078645 h 6132967"/>
              <a:gd name="connsiteX119" fmla="*/ 1809218 w 5323222"/>
              <a:gd name="connsiteY119" fmla="*/ 6073536 h 6132967"/>
              <a:gd name="connsiteX120" fmla="*/ 1822275 w 5323222"/>
              <a:gd name="connsiteY120" fmla="*/ 6068032 h 6132967"/>
              <a:gd name="connsiteX121" fmla="*/ 1834938 w 5323222"/>
              <a:gd name="connsiteY121" fmla="*/ 6062347 h 6132967"/>
              <a:gd name="connsiteX122" fmla="*/ 1847782 w 5323222"/>
              <a:gd name="connsiteY122" fmla="*/ 6056265 h 6132967"/>
              <a:gd name="connsiteX123" fmla="*/ 1860230 w 5323222"/>
              <a:gd name="connsiteY123" fmla="*/ 6050002 h 6132967"/>
              <a:gd name="connsiteX124" fmla="*/ 1884121 w 5323222"/>
              <a:gd name="connsiteY124" fmla="*/ 6036538 h 6132967"/>
              <a:gd name="connsiteX125" fmla="*/ 1908192 w 5323222"/>
              <a:gd name="connsiteY125" fmla="*/ 6022678 h 6132967"/>
              <a:gd name="connsiteX126" fmla="*/ 1931548 w 5323222"/>
              <a:gd name="connsiteY126" fmla="*/ 6007769 h 6132967"/>
              <a:gd name="connsiteX127" fmla="*/ 1954475 w 5323222"/>
              <a:gd name="connsiteY127" fmla="*/ 5991707 h 6132967"/>
              <a:gd name="connsiteX128" fmla="*/ 1976610 w 5323222"/>
              <a:gd name="connsiteY128" fmla="*/ 5975283 h 6132967"/>
              <a:gd name="connsiteX129" fmla="*/ 1998028 w 5323222"/>
              <a:gd name="connsiteY129" fmla="*/ 5957810 h 6132967"/>
              <a:gd name="connsiteX130" fmla="*/ 2019126 w 5323222"/>
              <a:gd name="connsiteY130" fmla="*/ 5939474 h 6132967"/>
              <a:gd name="connsiteX131" fmla="*/ 2039613 w 5323222"/>
              <a:gd name="connsiteY131" fmla="*/ 5920378 h 6132967"/>
              <a:gd name="connsiteX132" fmla="*/ 2059384 w 5323222"/>
              <a:gd name="connsiteY132" fmla="*/ 5900235 h 6132967"/>
              <a:gd name="connsiteX133" fmla="*/ 2078652 w 5323222"/>
              <a:gd name="connsiteY133" fmla="*/ 5879622 h 6132967"/>
              <a:gd name="connsiteX134" fmla="*/ 2097202 w 5323222"/>
              <a:gd name="connsiteY134" fmla="*/ 5857962 h 6132967"/>
              <a:gd name="connsiteX135" fmla="*/ 2115143 w 5323222"/>
              <a:gd name="connsiteY135" fmla="*/ 5835544 h 6132967"/>
              <a:gd name="connsiteX136" fmla="*/ 2132185 w 5323222"/>
              <a:gd name="connsiteY136" fmla="*/ 5812475 h 6132967"/>
              <a:gd name="connsiteX137" fmla="*/ 2148906 w 5323222"/>
              <a:gd name="connsiteY137" fmla="*/ 5788540 h 6132967"/>
              <a:gd name="connsiteX138" fmla="*/ 2164729 w 5323222"/>
              <a:gd name="connsiteY138" fmla="*/ 5763953 h 6132967"/>
              <a:gd name="connsiteX139" fmla="*/ 2179942 w 5323222"/>
              <a:gd name="connsiteY139" fmla="*/ 5738608 h 6132967"/>
              <a:gd name="connsiteX140" fmla="*/ 2194438 w 5323222"/>
              <a:gd name="connsiteY140" fmla="*/ 5712216 h 6132967"/>
              <a:gd name="connsiteX141" fmla="*/ 2208142 w 5323222"/>
              <a:gd name="connsiteY141" fmla="*/ 5685461 h 6132967"/>
              <a:gd name="connsiteX142" fmla="*/ 2221237 w 5323222"/>
              <a:gd name="connsiteY142" fmla="*/ 5657948 h 6132967"/>
              <a:gd name="connsiteX143" fmla="*/ 2233615 w 5323222"/>
              <a:gd name="connsiteY143" fmla="*/ 5629388 h 6132967"/>
              <a:gd name="connsiteX144" fmla="*/ 2245202 w 5323222"/>
              <a:gd name="connsiteY144" fmla="*/ 5600465 h 6132967"/>
              <a:gd name="connsiteX145" fmla="*/ 2255889 w 5323222"/>
              <a:gd name="connsiteY145" fmla="*/ 5570891 h 6132967"/>
              <a:gd name="connsiteX146" fmla="*/ 2266149 w 5323222"/>
              <a:gd name="connsiteY146" fmla="*/ 5540161 h 6132967"/>
              <a:gd name="connsiteX147" fmla="*/ 2275436 w 5323222"/>
              <a:gd name="connsiteY147" fmla="*/ 5509466 h 6132967"/>
              <a:gd name="connsiteX148" fmla="*/ 2284006 w 5323222"/>
              <a:gd name="connsiteY148" fmla="*/ 5477724 h 6132967"/>
              <a:gd name="connsiteX149" fmla="*/ 2291966 w 5323222"/>
              <a:gd name="connsiteY149" fmla="*/ 5445222 h 6132967"/>
              <a:gd name="connsiteX150" fmla="*/ 2298739 w 5323222"/>
              <a:gd name="connsiteY150" fmla="*/ 5412177 h 6132967"/>
              <a:gd name="connsiteX151" fmla="*/ 2304902 w 5323222"/>
              <a:gd name="connsiteY151" fmla="*/ 5378373 h 6132967"/>
              <a:gd name="connsiteX152" fmla="*/ 2310274 w 5323222"/>
              <a:gd name="connsiteY152" fmla="*/ 5344206 h 6132967"/>
              <a:gd name="connsiteX153" fmla="*/ 2314748 w 5323222"/>
              <a:gd name="connsiteY153" fmla="*/ 5309389 h 6132967"/>
              <a:gd name="connsiteX154" fmla="*/ 2318324 w 5323222"/>
              <a:gd name="connsiteY154" fmla="*/ 5273919 h 6132967"/>
              <a:gd name="connsiteX155" fmla="*/ 2321396 w 5323222"/>
              <a:gd name="connsiteY155" fmla="*/ 5237979 h 6132967"/>
              <a:gd name="connsiteX156" fmla="*/ 2324884 w 5323222"/>
              <a:gd name="connsiteY156" fmla="*/ 5185472 h 6132967"/>
              <a:gd name="connsiteX157" fmla="*/ 2328264 w 5323222"/>
              <a:gd name="connsiteY157" fmla="*/ 5132675 h 6132967"/>
              <a:gd name="connsiteX158" fmla="*/ 2332040 w 5323222"/>
              <a:gd name="connsiteY158" fmla="*/ 5080060 h 6132967"/>
              <a:gd name="connsiteX159" fmla="*/ 2335635 w 5323222"/>
              <a:gd name="connsiteY159" fmla="*/ 5027841 h 6132967"/>
              <a:gd name="connsiteX160" fmla="*/ 2339222 w 5323222"/>
              <a:gd name="connsiteY160" fmla="*/ 4982740 h 6132967"/>
              <a:gd name="connsiteX161" fmla="*/ 2350330 w 5323222"/>
              <a:gd name="connsiteY161" fmla="*/ 4991029 h 6132967"/>
              <a:gd name="connsiteX162" fmla="*/ 2361673 w 5323222"/>
              <a:gd name="connsiteY162" fmla="*/ 4999369 h 6132967"/>
              <a:gd name="connsiteX163" fmla="*/ 2372849 w 5323222"/>
              <a:gd name="connsiteY163" fmla="*/ 5007710 h 6132967"/>
              <a:gd name="connsiteX164" fmla="*/ 2384192 w 5323222"/>
              <a:gd name="connsiteY164" fmla="*/ 5015883 h 6132967"/>
              <a:gd name="connsiteX165" fmla="*/ 2395701 w 5323222"/>
              <a:gd name="connsiteY165" fmla="*/ 5024057 h 6132967"/>
              <a:gd name="connsiteX166" fmla="*/ 2407044 w 5323222"/>
              <a:gd name="connsiteY166" fmla="*/ 5032231 h 6132967"/>
              <a:gd name="connsiteX167" fmla="*/ 2418721 w 5323222"/>
              <a:gd name="connsiteY167" fmla="*/ 5040237 h 6132967"/>
              <a:gd name="connsiteX168" fmla="*/ 2435402 w 5323222"/>
              <a:gd name="connsiteY168" fmla="*/ 5051413 h 6132967"/>
              <a:gd name="connsiteX169" fmla="*/ 2452583 w 5323222"/>
              <a:gd name="connsiteY169" fmla="*/ 5062422 h 6132967"/>
              <a:gd name="connsiteX170" fmla="*/ 2470097 w 5323222"/>
              <a:gd name="connsiteY170" fmla="*/ 5073431 h 6132967"/>
              <a:gd name="connsiteX171" fmla="*/ 2488113 w 5323222"/>
              <a:gd name="connsiteY171" fmla="*/ 5083940 h 6132967"/>
              <a:gd name="connsiteX172" fmla="*/ 2506628 w 5323222"/>
              <a:gd name="connsiteY172" fmla="*/ 5094449 h 6132967"/>
              <a:gd name="connsiteX173" fmla="*/ 2525811 w 5323222"/>
              <a:gd name="connsiteY173" fmla="*/ 5104791 h 6132967"/>
              <a:gd name="connsiteX174" fmla="*/ 2545161 w 5323222"/>
              <a:gd name="connsiteY174" fmla="*/ 5114633 h 6132967"/>
              <a:gd name="connsiteX175" fmla="*/ 2564844 w 5323222"/>
              <a:gd name="connsiteY175" fmla="*/ 5124308 h 6132967"/>
              <a:gd name="connsiteX176" fmla="*/ 2585027 w 5323222"/>
              <a:gd name="connsiteY176" fmla="*/ 5133816 h 6132967"/>
              <a:gd name="connsiteX177" fmla="*/ 2605544 w 5323222"/>
              <a:gd name="connsiteY177" fmla="*/ 5143157 h 6132967"/>
              <a:gd name="connsiteX178" fmla="*/ 2626562 w 5323222"/>
              <a:gd name="connsiteY178" fmla="*/ 5152165 h 6132967"/>
              <a:gd name="connsiteX179" fmla="*/ 2647747 w 5323222"/>
              <a:gd name="connsiteY179" fmla="*/ 5161172 h 6132967"/>
              <a:gd name="connsiteX180" fmla="*/ 2669265 w 5323222"/>
              <a:gd name="connsiteY180" fmla="*/ 5169679 h 6132967"/>
              <a:gd name="connsiteX181" fmla="*/ 2691116 w 5323222"/>
              <a:gd name="connsiteY181" fmla="*/ 5178020 h 6132967"/>
              <a:gd name="connsiteX182" fmla="*/ 2713302 w 5323222"/>
              <a:gd name="connsiteY182" fmla="*/ 5186193 h 6132967"/>
              <a:gd name="connsiteX183" fmla="*/ 2735654 w 5323222"/>
              <a:gd name="connsiteY183" fmla="*/ 5194033 h 6132967"/>
              <a:gd name="connsiteX184" fmla="*/ 2758340 w 5323222"/>
              <a:gd name="connsiteY184" fmla="*/ 5201373 h 6132967"/>
              <a:gd name="connsiteX185" fmla="*/ 2781192 w 5323222"/>
              <a:gd name="connsiteY185" fmla="*/ 5208712 h 6132967"/>
              <a:gd name="connsiteX186" fmla="*/ 2804378 w 5323222"/>
              <a:gd name="connsiteY186" fmla="*/ 5215885 h 6132967"/>
              <a:gd name="connsiteX187" fmla="*/ 2827898 w 5323222"/>
              <a:gd name="connsiteY187" fmla="*/ 5222724 h 6132967"/>
              <a:gd name="connsiteX188" fmla="*/ 2851418 w 5323222"/>
              <a:gd name="connsiteY188" fmla="*/ 5229230 h 6132967"/>
              <a:gd name="connsiteX189" fmla="*/ 2875104 w 5323222"/>
              <a:gd name="connsiteY189" fmla="*/ 5235568 h 6132967"/>
              <a:gd name="connsiteX190" fmla="*/ 2898958 w 5323222"/>
              <a:gd name="connsiteY190" fmla="*/ 5241406 h 6132967"/>
              <a:gd name="connsiteX191" fmla="*/ 2922978 w 5323222"/>
              <a:gd name="connsiteY191" fmla="*/ 5247244 h 6132967"/>
              <a:gd name="connsiteX192" fmla="*/ 2947332 w 5323222"/>
              <a:gd name="connsiteY192" fmla="*/ 5252749 h 6132967"/>
              <a:gd name="connsiteX193" fmla="*/ 2971686 w 5323222"/>
              <a:gd name="connsiteY193" fmla="*/ 5257753 h 6132967"/>
              <a:gd name="connsiteX194" fmla="*/ 2996039 w 5323222"/>
              <a:gd name="connsiteY194" fmla="*/ 5262757 h 6132967"/>
              <a:gd name="connsiteX195" fmla="*/ 3020560 w 5323222"/>
              <a:gd name="connsiteY195" fmla="*/ 5267428 h 6132967"/>
              <a:gd name="connsiteX196" fmla="*/ 3045248 w 5323222"/>
              <a:gd name="connsiteY196" fmla="*/ 5271599 h 6132967"/>
              <a:gd name="connsiteX197" fmla="*/ 3069935 w 5323222"/>
              <a:gd name="connsiteY197" fmla="*/ 5275768 h 6132967"/>
              <a:gd name="connsiteX198" fmla="*/ 3094622 w 5323222"/>
              <a:gd name="connsiteY198" fmla="*/ 5279439 h 6132967"/>
              <a:gd name="connsiteX199" fmla="*/ 3119310 w 5323222"/>
              <a:gd name="connsiteY199" fmla="*/ 5282774 h 6132967"/>
              <a:gd name="connsiteX200" fmla="*/ 3131487 w 5323222"/>
              <a:gd name="connsiteY200" fmla="*/ 5284442 h 6132967"/>
              <a:gd name="connsiteX201" fmla="*/ 3143497 w 5323222"/>
              <a:gd name="connsiteY201" fmla="*/ 5285944 h 6132967"/>
              <a:gd name="connsiteX202" fmla="*/ 3155674 w 5323222"/>
              <a:gd name="connsiteY202" fmla="*/ 5287279 h 6132967"/>
              <a:gd name="connsiteX203" fmla="*/ 3167684 w 5323222"/>
              <a:gd name="connsiteY203" fmla="*/ 5288446 h 6132967"/>
              <a:gd name="connsiteX204" fmla="*/ 3179861 w 5323222"/>
              <a:gd name="connsiteY204" fmla="*/ 5289613 h 6132967"/>
              <a:gd name="connsiteX205" fmla="*/ 3191871 w 5323222"/>
              <a:gd name="connsiteY205" fmla="*/ 5290615 h 6132967"/>
              <a:gd name="connsiteX206" fmla="*/ 3204048 w 5323222"/>
              <a:gd name="connsiteY206" fmla="*/ 5291615 h 6132967"/>
              <a:gd name="connsiteX207" fmla="*/ 3216058 w 5323222"/>
              <a:gd name="connsiteY207" fmla="*/ 5292449 h 6132967"/>
              <a:gd name="connsiteX208" fmla="*/ 3228235 w 5323222"/>
              <a:gd name="connsiteY208" fmla="*/ 5293116 h 6132967"/>
              <a:gd name="connsiteX209" fmla="*/ 3240078 w 5323222"/>
              <a:gd name="connsiteY209" fmla="*/ 5293784 h 6132967"/>
              <a:gd name="connsiteX210" fmla="*/ 3252088 w 5323222"/>
              <a:gd name="connsiteY210" fmla="*/ 5294284 h 6132967"/>
              <a:gd name="connsiteX211" fmla="*/ 3264098 w 5323222"/>
              <a:gd name="connsiteY211" fmla="*/ 5294617 h 6132967"/>
              <a:gd name="connsiteX212" fmla="*/ 3275942 w 5323222"/>
              <a:gd name="connsiteY212" fmla="*/ 5294951 h 6132967"/>
              <a:gd name="connsiteX213" fmla="*/ 3287952 w 5323222"/>
              <a:gd name="connsiteY213" fmla="*/ 5295118 h 6132967"/>
              <a:gd name="connsiteX214" fmla="*/ 3299795 w 5323222"/>
              <a:gd name="connsiteY214" fmla="*/ 5295118 h 6132967"/>
              <a:gd name="connsiteX215" fmla="*/ 3311638 w 5323222"/>
              <a:gd name="connsiteY215" fmla="*/ 5295118 h 6132967"/>
              <a:gd name="connsiteX216" fmla="*/ 3323482 w 5323222"/>
              <a:gd name="connsiteY216" fmla="*/ 5294951 h 6132967"/>
              <a:gd name="connsiteX217" fmla="*/ 3335325 w 5323222"/>
              <a:gd name="connsiteY217" fmla="*/ 5294618 h 6132967"/>
              <a:gd name="connsiteX218" fmla="*/ 3347001 w 5323222"/>
              <a:gd name="connsiteY218" fmla="*/ 5294284 h 6132967"/>
              <a:gd name="connsiteX219" fmla="*/ 3358844 w 5323222"/>
              <a:gd name="connsiteY219" fmla="*/ 5293784 h 6132967"/>
              <a:gd name="connsiteX220" fmla="*/ 3370354 w 5323222"/>
              <a:gd name="connsiteY220" fmla="*/ 5293283 h 6132967"/>
              <a:gd name="connsiteX221" fmla="*/ 3382031 w 5323222"/>
              <a:gd name="connsiteY221" fmla="*/ 5292616 h 6132967"/>
              <a:gd name="connsiteX222" fmla="*/ 3393707 w 5323222"/>
              <a:gd name="connsiteY222" fmla="*/ 5291782 h 6132967"/>
              <a:gd name="connsiteX223" fmla="*/ 3405050 w 5323222"/>
              <a:gd name="connsiteY223" fmla="*/ 5290615 h 6132967"/>
              <a:gd name="connsiteX224" fmla="*/ 3416727 w 5323222"/>
              <a:gd name="connsiteY224" fmla="*/ 5289614 h 6132967"/>
              <a:gd name="connsiteX225" fmla="*/ 3428069 w 5323222"/>
              <a:gd name="connsiteY225" fmla="*/ 5288446 h 6132967"/>
              <a:gd name="connsiteX226" fmla="*/ 3439413 w 5323222"/>
              <a:gd name="connsiteY226" fmla="*/ 5287279 h 6132967"/>
              <a:gd name="connsiteX227" fmla="*/ 3450755 w 5323222"/>
              <a:gd name="connsiteY227" fmla="*/ 5285943 h 6132967"/>
              <a:gd name="connsiteX228" fmla="*/ 3461931 w 5323222"/>
              <a:gd name="connsiteY228" fmla="*/ 5284443 h 6132967"/>
              <a:gd name="connsiteX229" fmla="*/ 3473274 w 5323222"/>
              <a:gd name="connsiteY229" fmla="*/ 5282774 h 6132967"/>
              <a:gd name="connsiteX230" fmla="*/ 3484450 w 5323222"/>
              <a:gd name="connsiteY230" fmla="*/ 5281107 h 6132967"/>
              <a:gd name="connsiteX231" fmla="*/ 3495459 w 5323222"/>
              <a:gd name="connsiteY231" fmla="*/ 5279272 h 6132967"/>
              <a:gd name="connsiteX232" fmla="*/ 3506302 w 5323222"/>
              <a:gd name="connsiteY232" fmla="*/ 5277270 h 6132967"/>
              <a:gd name="connsiteX233" fmla="*/ 3517144 w 5323222"/>
              <a:gd name="connsiteY233" fmla="*/ 5275268 h 6132967"/>
              <a:gd name="connsiteX234" fmla="*/ 3527820 w 5323222"/>
              <a:gd name="connsiteY234" fmla="*/ 5272933 h 6132967"/>
              <a:gd name="connsiteX235" fmla="*/ 3538663 w 5323222"/>
              <a:gd name="connsiteY235" fmla="*/ 5270764 h 6132967"/>
              <a:gd name="connsiteX236" fmla="*/ 3549171 w 5323222"/>
              <a:gd name="connsiteY236" fmla="*/ 5268262 h 6132967"/>
              <a:gd name="connsiteX237" fmla="*/ 3559680 w 5323222"/>
              <a:gd name="connsiteY237" fmla="*/ 5265593 h 6132967"/>
              <a:gd name="connsiteX238" fmla="*/ 3570022 w 5323222"/>
              <a:gd name="connsiteY238" fmla="*/ 5262924 h 6132967"/>
              <a:gd name="connsiteX239" fmla="*/ 3580698 w 5323222"/>
              <a:gd name="connsiteY239" fmla="*/ 5260089 h 6132967"/>
              <a:gd name="connsiteX240" fmla="*/ 3590873 w 5323222"/>
              <a:gd name="connsiteY240" fmla="*/ 5257086 h 6132967"/>
              <a:gd name="connsiteX241" fmla="*/ 3601048 w 5323222"/>
              <a:gd name="connsiteY241" fmla="*/ 5254083 h 6132967"/>
              <a:gd name="connsiteX242" fmla="*/ 3611223 w 5323222"/>
              <a:gd name="connsiteY242" fmla="*/ 5250915 h 6132967"/>
              <a:gd name="connsiteX243" fmla="*/ 3621399 w 5323222"/>
              <a:gd name="connsiteY243" fmla="*/ 5247578 h 6132967"/>
              <a:gd name="connsiteX244" fmla="*/ 3631407 w 5323222"/>
              <a:gd name="connsiteY244" fmla="*/ 5244076 h 6132967"/>
              <a:gd name="connsiteX245" fmla="*/ 3641416 w 5323222"/>
              <a:gd name="connsiteY245" fmla="*/ 5240572 h 6132967"/>
              <a:gd name="connsiteX246" fmla="*/ 3651091 w 5323222"/>
              <a:gd name="connsiteY246" fmla="*/ 5236903 h 6132967"/>
              <a:gd name="connsiteX247" fmla="*/ 3661099 w 5323222"/>
              <a:gd name="connsiteY247" fmla="*/ 5233066 h 6132967"/>
              <a:gd name="connsiteX248" fmla="*/ 3670774 w 5323222"/>
              <a:gd name="connsiteY248" fmla="*/ 5229229 h 6132967"/>
              <a:gd name="connsiteX249" fmla="*/ 3680281 w 5323222"/>
              <a:gd name="connsiteY249" fmla="*/ 5225059 h 6132967"/>
              <a:gd name="connsiteX250" fmla="*/ 3689956 w 5323222"/>
              <a:gd name="connsiteY250" fmla="*/ 5221056 h 6132967"/>
              <a:gd name="connsiteX251" fmla="*/ 3699298 w 5323222"/>
              <a:gd name="connsiteY251" fmla="*/ 5216719 h 6132967"/>
              <a:gd name="connsiteX252" fmla="*/ 3708639 w 5323222"/>
              <a:gd name="connsiteY252" fmla="*/ 5212548 h 6132967"/>
              <a:gd name="connsiteX253" fmla="*/ 3718147 w 5323222"/>
              <a:gd name="connsiteY253" fmla="*/ 5208045 h 6132967"/>
              <a:gd name="connsiteX254" fmla="*/ 3727321 w 5323222"/>
              <a:gd name="connsiteY254" fmla="*/ 5203541 h 6132967"/>
              <a:gd name="connsiteX255" fmla="*/ 3736496 w 5323222"/>
              <a:gd name="connsiteY255" fmla="*/ 5198704 h 6132967"/>
              <a:gd name="connsiteX256" fmla="*/ 3745503 w 5323222"/>
              <a:gd name="connsiteY256" fmla="*/ 5194033 h 6132967"/>
              <a:gd name="connsiteX257" fmla="*/ 3754344 w 5323222"/>
              <a:gd name="connsiteY257" fmla="*/ 5189195 h 6132967"/>
              <a:gd name="connsiteX258" fmla="*/ 3763185 w 5323222"/>
              <a:gd name="connsiteY258" fmla="*/ 5184191 h 6132967"/>
              <a:gd name="connsiteX259" fmla="*/ 3772026 w 5323222"/>
              <a:gd name="connsiteY259" fmla="*/ 5179188 h 6132967"/>
              <a:gd name="connsiteX260" fmla="*/ 3780699 w 5323222"/>
              <a:gd name="connsiteY260" fmla="*/ 5173849 h 6132967"/>
              <a:gd name="connsiteX261" fmla="*/ 3789373 w 5323222"/>
              <a:gd name="connsiteY261" fmla="*/ 5168679 h 6132967"/>
              <a:gd name="connsiteX262" fmla="*/ 3797880 w 5323222"/>
              <a:gd name="connsiteY262" fmla="*/ 5163340 h 6132967"/>
              <a:gd name="connsiteX263" fmla="*/ 3806221 w 5323222"/>
              <a:gd name="connsiteY263" fmla="*/ 5157836 h 6132967"/>
              <a:gd name="connsiteX264" fmla="*/ 3814394 w 5323222"/>
              <a:gd name="connsiteY264" fmla="*/ 5151998 h 6132967"/>
              <a:gd name="connsiteX265" fmla="*/ 3822234 w 5323222"/>
              <a:gd name="connsiteY265" fmla="*/ 5146326 h 6132967"/>
              <a:gd name="connsiteX266" fmla="*/ 3829908 w 5323222"/>
              <a:gd name="connsiteY266" fmla="*/ 5140322 h 6132967"/>
              <a:gd name="connsiteX267" fmla="*/ 3837581 w 5323222"/>
              <a:gd name="connsiteY267" fmla="*/ 5134316 h 6132967"/>
              <a:gd name="connsiteX268" fmla="*/ 3845087 w 5323222"/>
              <a:gd name="connsiteY268" fmla="*/ 5128477 h 6132967"/>
              <a:gd name="connsiteX269" fmla="*/ 3852426 w 5323222"/>
              <a:gd name="connsiteY269" fmla="*/ 5122306 h 6132967"/>
              <a:gd name="connsiteX270" fmla="*/ 3859766 w 5323222"/>
              <a:gd name="connsiteY270" fmla="*/ 5116135 h 6132967"/>
              <a:gd name="connsiteX271" fmla="*/ 3866772 w 5323222"/>
              <a:gd name="connsiteY271" fmla="*/ 5109963 h 6132967"/>
              <a:gd name="connsiteX272" fmla="*/ 3873777 w 5323222"/>
              <a:gd name="connsiteY272" fmla="*/ 5103624 h 6132967"/>
              <a:gd name="connsiteX273" fmla="*/ 3880450 w 5323222"/>
              <a:gd name="connsiteY273" fmla="*/ 5097451 h 6132967"/>
              <a:gd name="connsiteX274" fmla="*/ 3887122 w 5323222"/>
              <a:gd name="connsiteY274" fmla="*/ 5091114 h 6132967"/>
              <a:gd name="connsiteX275" fmla="*/ 3893628 w 5323222"/>
              <a:gd name="connsiteY275" fmla="*/ 5084607 h 6132967"/>
              <a:gd name="connsiteX276" fmla="*/ 3899966 w 5323222"/>
              <a:gd name="connsiteY276" fmla="*/ 5078102 h 6132967"/>
              <a:gd name="connsiteX277" fmla="*/ 3906305 w 5323222"/>
              <a:gd name="connsiteY277" fmla="*/ 5071763 h 6132967"/>
              <a:gd name="connsiteX278" fmla="*/ 3912310 w 5323222"/>
              <a:gd name="connsiteY278" fmla="*/ 5065091 h 6132967"/>
              <a:gd name="connsiteX279" fmla="*/ 3918315 w 5323222"/>
              <a:gd name="connsiteY279" fmla="*/ 5058419 h 6132967"/>
              <a:gd name="connsiteX280" fmla="*/ 3924153 w 5323222"/>
              <a:gd name="connsiteY280" fmla="*/ 5051747 h 6132967"/>
              <a:gd name="connsiteX281" fmla="*/ 3929658 w 5323222"/>
              <a:gd name="connsiteY281" fmla="*/ 5044908 h 6132967"/>
              <a:gd name="connsiteX282" fmla="*/ 3935330 w 5323222"/>
              <a:gd name="connsiteY282" fmla="*/ 5038236 h 6132967"/>
              <a:gd name="connsiteX283" fmla="*/ 3940667 w 5323222"/>
              <a:gd name="connsiteY283" fmla="*/ 5031563 h 6132967"/>
              <a:gd name="connsiteX284" fmla="*/ 3945838 w 5323222"/>
              <a:gd name="connsiteY284" fmla="*/ 5024557 h 6132967"/>
              <a:gd name="connsiteX285" fmla="*/ 3951009 w 5323222"/>
              <a:gd name="connsiteY285" fmla="*/ 5017718 h 6132967"/>
              <a:gd name="connsiteX286" fmla="*/ 3956014 w 5323222"/>
              <a:gd name="connsiteY286" fmla="*/ 5010713 h 6132967"/>
              <a:gd name="connsiteX287" fmla="*/ 3960684 w 5323222"/>
              <a:gd name="connsiteY287" fmla="*/ 5003706 h 6132967"/>
              <a:gd name="connsiteX288" fmla="*/ 3965355 w 5323222"/>
              <a:gd name="connsiteY288" fmla="*/ 4996534 h 6132967"/>
              <a:gd name="connsiteX289" fmla="*/ 3969858 w 5323222"/>
              <a:gd name="connsiteY289" fmla="*/ 4989527 h 6132967"/>
              <a:gd name="connsiteX290" fmla="*/ 3974195 w 5323222"/>
              <a:gd name="connsiteY290" fmla="*/ 4982522 h 6132967"/>
              <a:gd name="connsiteX291" fmla="*/ 3978365 w 5323222"/>
              <a:gd name="connsiteY291" fmla="*/ 4975349 h 6132967"/>
              <a:gd name="connsiteX292" fmla="*/ 3982536 w 5323222"/>
              <a:gd name="connsiteY292" fmla="*/ 4968177 h 6132967"/>
              <a:gd name="connsiteX293" fmla="*/ 3986372 w 5323222"/>
              <a:gd name="connsiteY293" fmla="*/ 4960838 h 6132967"/>
              <a:gd name="connsiteX294" fmla="*/ 3990209 w 5323222"/>
              <a:gd name="connsiteY294" fmla="*/ 4953498 h 6132967"/>
              <a:gd name="connsiteX295" fmla="*/ 3993712 w 5323222"/>
              <a:gd name="connsiteY295" fmla="*/ 4946158 h 6132967"/>
              <a:gd name="connsiteX296" fmla="*/ 3997381 w 5323222"/>
              <a:gd name="connsiteY296" fmla="*/ 4938819 h 6132967"/>
              <a:gd name="connsiteX297" fmla="*/ 4000718 w 5323222"/>
              <a:gd name="connsiteY297" fmla="*/ 4931312 h 6132967"/>
              <a:gd name="connsiteX298" fmla="*/ 4003887 w 5323222"/>
              <a:gd name="connsiteY298" fmla="*/ 4923972 h 6132967"/>
              <a:gd name="connsiteX299" fmla="*/ 4007056 w 5323222"/>
              <a:gd name="connsiteY299" fmla="*/ 4916466 h 6132967"/>
              <a:gd name="connsiteX300" fmla="*/ 4010059 w 5323222"/>
              <a:gd name="connsiteY300" fmla="*/ 4909127 h 6132967"/>
              <a:gd name="connsiteX301" fmla="*/ 4012895 w 5323222"/>
              <a:gd name="connsiteY301" fmla="*/ 4901620 h 6132967"/>
              <a:gd name="connsiteX302" fmla="*/ 4015564 w 5323222"/>
              <a:gd name="connsiteY302" fmla="*/ 4894115 h 6132967"/>
              <a:gd name="connsiteX303" fmla="*/ 4018065 w 5323222"/>
              <a:gd name="connsiteY303" fmla="*/ 4886608 h 6132967"/>
              <a:gd name="connsiteX304" fmla="*/ 4020734 w 5323222"/>
              <a:gd name="connsiteY304" fmla="*/ 4878934 h 6132967"/>
              <a:gd name="connsiteX305" fmla="*/ 4022903 w 5323222"/>
              <a:gd name="connsiteY305" fmla="*/ 4871428 h 6132967"/>
              <a:gd name="connsiteX306" fmla="*/ 4025072 w 5323222"/>
              <a:gd name="connsiteY306" fmla="*/ 4863922 h 6132967"/>
              <a:gd name="connsiteX307" fmla="*/ 4027073 w 5323222"/>
              <a:gd name="connsiteY307" fmla="*/ 4856249 h 6132967"/>
              <a:gd name="connsiteX308" fmla="*/ 4029075 w 5323222"/>
              <a:gd name="connsiteY308" fmla="*/ 4848576 h 6132967"/>
              <a:gd name="connsiteX309" fmla="*/ 4030909 w 5323222"/>
              <a:gd name="connsiteY309" fmla="*/ 4841070 h 6132967"/>
              <a:gd name="connsiteX310" fmla="*/ 4032411 w 5323222"/>
              <a:gd name="connsiteY310" fmla="*/ 4833397 h 6132967"/>
              <a:gd name="connsiteX311" fmla="*/ 4033912 w 5323222"/>
              <a:gd name="connsiteY311" fmla="*/ 4825724 h 6132967"/>
              <a:gd name="connsiteX312" fmla="*/ 4035247 w 5323222"/>
              <a:gd name="connsiteY312" fmla="*/ 4818217 h 6132967"/>
              <a:gd name="connsiteX313" fmla="*/ 4036414 w 5323222"/>
              <a:gd name="connsiteY313" fmla="*/ 4810544 h 6132967"/>
              <a:gd name="connsiteX314" fmla="*/ 4037582 w 5323222"/>
              <a:gd name="connsiteY314" fmla="*/ 4802871 h 6132967"/>
              <a:gd name="connsiteX315" fmla="*/ 4038416 w 5323222"/>
              <a:gd name="connsiteY315" fmla="*/ 4795365 h 6132967"/>
              <a:gd name="connsiteX316" fmla="*/ 4039250 w 5323222"/>
              <a:gd name="connsiteY316" fmla="*/ 4787691 h 6132967"/>
              <a:gd name="connsiteX317" fmla="*/ 4039917 w 5323222"/>
              <a:gd name="connsiteY317" fmla="*/ 4780185 h 6132967"/>
              <a:gd name="connsiteX318" fmla="*/ 4040251 w 5323222"/>
              <a:gd name="connsiteY318" fmla="*/ 4772512 h 6132967"/>
              <a:gd name="connsiteX319" fmla="*/ 4040584 w 5323222"/>
              <a:gd name="connsiteY319" fmla="*/ 4764839 h 6132967"/>
              <a:gd name="connsiteX320" fmla="*/ 4040918 w 5323222"/>
              <a:gd name="connsiteY320" fmla="*/ 4757165 h 6132967"/>
              <a:gd name="connsiteX321" fmla="*/ 4040918 w 5323222"/>
              <a:gd name="connsiteY321" fmla="*/ 4749660 h 6132967"/>
              <a:gd name="connsiteX322" fmla="*/ 4040751 w 5323222"/>
              <a:gd name="connsiteY322" fmla="*/ 4741986 h 6132967"/>
              <a:gd name="connsiteX323" fmla="*/ 4040584 w 5323222"/>
              <a:gd name="connsiteY323" fmla="*/ 4734480 h 6132967"/>
              <a:gd name="connsiteX324" fmla="*/ 4040251 w 5323222"/>
              <a:gd name="connsiteY324" fmla="*/ 4726807 h 6132967"/>
              <a:gd name="connsiteX325" fmla="*/ 4039750 w 5323222"/>
              <a:gd name="connsiteY325" fmla="*/ 4719300 h 6132967"/>
              <a:gd name="connsiteX326" fmla="*/ 4039083 w 5323222"/>
              <a:gd name="connsiteY326" fmla="*/ 4711628 h 6132967"/>
              <a:gd name="connsiteX327" fmla="*/ 4038249 w 5323222"/>
              <a:gd name="connsiteY327" fmla="*/ 4704122 h 6132967"/>
              <a:gd name="connsiteX328" fmla="*/ 4035914 w 5323222"/>
              <a:gd name="connsiteY328" fmla="*/ 4689442 h 6132967"/>
              <a:gd name="connsiteX329" fmla="*/ 4033412 w 5323222"/>
              <a:gd name="connsiteY329" fmla="*/ 4674597 h 6132967"/>
              <a:gd name="connsiteX330" fmla="*/ 4030242 w 5323222"/>
              <a:gd name="connsiteY330" fmla="*/ 4659918 h 6132967"/>
              <a:gd name="connsiteX331" fmla="*/ 4026406 w 5323222"/>
              <a:gd name="connsiteY331" fmla="*/ 4645238 h 6132967"/>
              <a:gd name="connsiteX332" fmla="*/ 4022236 w 5323222"/>
              <a:gd name="connsiteY332" fmla="*/ 4630893 h 6132967"/>
              <a:gd name="connsiteX333" fmla="*/ 4017398 w 5323222"/>
              <a:gd name="connsiteY333" fmla="*/ 4616714 h 6132967"/>
              <a:gd name="connsiteX334" fmla="*/ 4012060 w 5323222"/>
              <a:gd name="connsiteY334" fmla="*/ 4602535 h 6132967"/>
              <a:gd name="connsiteX335" fmla="*/ 4006222 w 5323222"/>
              <a:gd name="connsiteY335" fmla="*/ 4588524 h 6132967"/>
              <a:gd name="connsiteX336" fmla="*/ 3999717 w 5323222"/>
              <a:gd name="connsiteY336" fmla="*/ 4574679 h 6132967"/>
              <a:gd name="connsiteX337" fmla="*/ 3992878 w 5323222"/>
              <a:gd name="connsiteY337" fmla="*/ 4561001 h 6132967"/>
              <a:gd name="connsiteX338" fmla="*/ 3985371 w 5323222"/>
              <a:gd name="connsiteY338" fmla="*/ 4547489 h 6132967"/>
              <a:gd name="connsiteX339" fmla="*/ 3977365 w 5323222"/>
              <a:gd name="connsiteY339" fmla="*/ 4534145 h 6132967"/>
              <a:gd name="connsiteX340" fmla="*/ 3968858 w 5323222"/>
              <a:gd name="connsiteY340" fmla="*/ 4521134 h 6132967"/>
              <a:gd name="connsiteX341" fmla="*/ 3959850 w 5323222"/>
              <a:gd name="connsiteY341" fmla="*/ 4508123 h 6132967"/>
              <a:gd name="connsiteX342" fmla="*/ 3950342 w 5323222"/>
              <a:gd name="connsiteY342" fmla="*/ 4495446 h 6132967"/>
              <a:gd name="connsiteX343" fmla="*/ 3940333 w 5323222"/>
              <a:gd name="connsiteY343" fmla="*/ 4482935 h 6132967"/>
              <a:gd name="connsiteX344" fmla="*/ 3929658 w 5323222"/>
              <a:gd name="connsiteY344" fmla="*/ 4470592 h 6132967"/>
              <a:gd name="connsiteX345" fmla="*/ 3918648 w 5323222"/>
              <a:gd name="connsiteY345" fmla="*/ 4458581 h 6132967"/>
              <a:gd name="connsiteX346" fmla="*/ 3907139 w 5323222"/>
              <a:gd name="connsiteY346" fmla="*/ 4446737 h 6132967"/>
              <a:gd name="connsiteX347" fmla="*/ 3894962 w 5323222"/>
              <a:gd name="connsiteY347" fmla="*/ 4435061 h 6132967"/>
              <a:gd name="connsiteX348" fmla="*/ 3882452 w 5323222"/>
              <a:gd name="connsiteY348" fmla="*/ 4423718 h 6132967"/>
              <a:gd name="connsiteX349" fmla="*/ 3869441 w 5323222"/>
              <a:gd name="connsiteY349" fmla="*/ 4412709 h 6132967"/>
              <a:gd name="connsiteX350" fmla="*/ 3855763 w 5323222"/>
              <a:gd name="connsiteY350" fmla="*/ 4401700 h 6132967"/>
              <a:gd name="connsiteX351" fmla="*/ 3841917 w 5323222"/>
              <a:gd name="connsiteY351" fmla="*/ 4391191 h 6132967"/>
              <a:gd name="connsiteX352" fmla="*/ 3827405 w 5323222"/>
              <a:gd name="connsiteY352" fmla="*/ 4380849 h 6132967"/>
              <a:gd name="connsiteX353" fmla="*/ 3812392 w 5323222"/>
              <a:gd name="connsiteY353" fmla="*/ 4370674 h 6132967"/>
              <a:gd name="connsiteX354" fmla="*/ 3796880 w 5323222"/>
              <a:gd name="connsiteY354" fmla="*/ 4360999 h 6132967"/>
              <a:gd name="connsiteX355" fmla="*/ 3780866 w 5323222"/>
              <a:gd name="connsiteY355" fmla="*/ 4351492 h 6132967"/>
              <a:gd name="connsiteX356" fmla="*/ 3764519 w 5323222"/>
              <a:gd name="connsiteY356" fmla="*/ 4342317 h 6132967"/>
              <a:gd name="connsiteX357" fmla="*/ 3747671 w 5323222"/>
              <a:gd name="connsiteY357" fmla="*/ 4333476 h 6132967"/>
              <a:gd name="connsiteX358" fmla="*/ 3730324 w 5323222"/>
              <a:gd name="connsiteY358" fmla="*/ 4324969 h 6132967"/>
              <a:gd name="connsiteX359" fmla="*/ 3712642 w 5323222"/>
              <a:gd name="connsiteY359" fmla="*/ 4316629 h 6132967"/>
              <a:gd name="connsiteX360" fmla="*/ 3686620 w 5323222"/>
              <a:gd name="connsiteY360" fmla="*/ 4304953 h 6132967"/>
              <a:gd name="connsiteX361" fmla="*/ 3660432 w 5323222"/>
              <a:gd name="connsiteY361" fmla="*/ 4293276 h 6132967"/>
              <a:gd name="connsiteX362" fmla="*/ 3634410 w 5323222"/>
              <a:gd name="connsiteY362" fmla="*/ 4281432 h 6132967"/>
              <a:gd name="connsiteX363" fmla="*/ 3608555 w 5323222"/>
              <a:gd name="connsiteY363" fmla="*/ 4269756 h 6132967"/>
              <a:gd name="connsiteX364" fmla="*/ 3582699 w 5323222"/>
              <a:gd name="connsiteY364" fmla="*/ 4257746 h 6132967"/>
              <a:gd name="connsiteX365" fmla="*/ 3556844 w 5323222"/>
              <a:gd name="connsiteY365" fmla="*/ 4245736 h 6132967"/>
              <a:gd name="connsiteX366" fmla="*/ 3530990 w 5323222"/>
              <a:gd name="connsiteY366" fmla="*/ 4233559 h 6132967"/>
              <a:gd name="connsiteX367" fmla="*/ 3524478 w 5323222"/>
              <a:gd name="connsiteY367" fmla="*/ 4230452 h 6132967"/>
              <a:gd name="connsiteX368" fmla="*/ 3538445 w 5323222"/>
              <a:gd name="connsiteY368" fmla="*/ 4229146 h 6132967"/>
              <a:gd name="connsiteX369" fmla="*/ 3563280 w 5323222"/>
              <a:gd name="connsiteY369" fmla="*/ 4226491 h 6132967"/>
              <a:gd name="connsiteX370" fmla="*/ 3588063 w 5323222"/>
              <a:gd name="connsiteY370" fmla="*/ 4223534 h 6132967"/>
              <a:gd name="connsiteX371" fmla="*/ 3612847 w 5323222"/>
              <a:gd name="connsiteY371" fmla="*/ 4220575 h 6132967"/>
              <a:gd name="connsiteX372" fmla="*/ 3637631 w 5323222"/>
              <a:gd name="connsiteY372" fmla="*/ 4217617 h 6132967"/>
              <a:gd name="connsiteX373" fmla="*/ 3672376 w 5323222"/>
              <a:gd name="connsiteY373" fmla="*/ 4212656 h 6132967"/>
              <a:gd name="connsiteX374" fmla="*/ 3707373 w 5323222"/>
              <a:gd name="connsiteY374" fmla="*/ 4207340 h 6132967"/>
              <a:gd name="connsiteX375" fmla="*/ 3742874 w 5323222"/>
              <a:gd name="connsiteY375" fmla="*/ 4201315 h 6132967"/>
              <a:gd name="connsiteX376" fmla="*/ 3778272 w 5323222"/>
              <a:gd name="connsiteY376" fmla="*/ 4194682 h 6132967"/>
              <a:gd name="connsiteX377" fmla="*/ 3814174 w 5323222"/>
              <a:gd name="connsiteY377" fmla="*/ 4187340 h 6132967"/>
              <a:gd name="connsiteX378" fmla="*/ 3850277 w 5323222"/>
              <a:gd name="connsiteY378" fmla="*/ 4179339 h 6132967"/>
              <a:gd name="connsiteX379" fmla="*/ 3886934 w 5323222"/>
              <a:gd name="connsiteY379" fmla="*/ 4170932 h 6132967"/>
              <a:gd name="connsiteX380" fmla="*/ 3923082 w 5323222"/>
              <a:gd name="connsiteY380" fmla="*/ 4161362 h 6132967"/>
              <a:gd name="connsiteX381" fmla="*/ 3959837 w 5323222"/>
              <a:gd name="connsiteY381" fmla="*/ 4151691 h 6132967"/>
              <a:gd name="connsiteX382" fmla="*/ 3996489 w 5323222"/>
              <a:gd name="connsiteY382" fmla="*/ 4141411 h 6132967"/>
              <a:gd name="connsiteX383" fmla="*/ 4033696 w 5323222"/>
              <a:gd name="connsiteY383" fmla="*/ 4130725 h 6132967"/>
              <a:gd name="connsiteX384" fmla="*/ 4070394 w 5323222"/>
              <a:gd name="connsiteY384" fmla="*/ 4118876 h 6132967"/>
              <a:gd name="connsiteX385" fmla="*/ 4107395 w 5323222"/>
              <a:gd name="connsiteY385" fmla="*/ 4106977 h 6132967"/>
              <a:gd name="connsiteX386" fmla="*/ 4144545 w 5323222"/>
              <a:gd name="connsiteY386" fmla="*/ 4094117 h 6132967"/>
              <a:gd name="connsiteX387" fmla="*/ 4181341 w 5323222"/>
              <a:gd name="connsiteY387" fmla="*/ 4081002 h 6132967"/>
              <a:gd name="connsiteX388" fmla="*/ 4218641 w 5323222"/>
              <a:gd name="connsiteY388" fmla="*/ 4067180 h 6132967"/>
              <a:gd name="connsiteX389" fmla="*/ 4255230 w 5323222"/>
              <a:gd name="connsiteY389" fmla="*/ 4052853 h 6132967"/>
              <a:gd name="connsiteX390" fmla="*/ 4292019 w 5323222"/>
              <a:gd name="connsiteY390" fmla="*/ 4037867 h 6132967"/>
              <a:gd name="connsiteX391" fmla="*/ 4328706 w 5323222"/>
              <a:gd name="connsiteY391" fmla="*/ 4022276 h 6132967"/>
              <a:gd name="connsiteX392" fmla="*/ 4365341 w 5323222"/>
              <a:gd name="connsiteY392" fmla="*/ 4006380 h 6132967"/>
              <a:gd name="connsiteX393" fmla="*/ 4401822 w 5323222"/>
              <a:gd name="connsiteY393" fmla="*/ 3989574 h 6132967"/>
              <a:gd name="connsiteX394" fmla="*/ 4437696 w 5323222"/>
              <a:gd name="connsiteY394" fmla="*/ 3972871 h 6132967"/>
              <a:gd name="connsiteX395" fmla="*/ 4474022 w 5323222"/>
              <a:gd name="connsiteY395" fmla="*/ 3955156 h 6132967"/>
              <a:gd name="connsiteX396" fmla="*/ 4509335 w 5323222"/>
              <a:gd name="connsiteY396" fmla="*/ 3936986 h 6132967"/>
              <a:gd name="connsiteX397" fmla="*/ 4544849 w 5323222"/>
              <a:gd name="connsiteY397" fmla="*/ 3918160 h 6132967"/>
              <a:gd name="connsiteX398" fmla="*/ 4580059 w 5323222"/>
              <a:gd name="connsiteY398" fmla="*/ 3899385 h 6132967"/>
              <a:gd name="connsiteX399" fmla="*/ 4614811 w 5323222"/>
              <a:gd name="connsiteY399" fmla="*/ 3879751 h 6132967"/>
              <a:gd name="connsiteX400" fmla="*/ 4649156 w 5323222"/>
              <a:gd name="connsiteY400" fmla="*/ 3859562 h 6132967"/>
              <a:gd name="connsiteX401" fmla="*/ 4683399 w 5323222"/>
              <a:gd name="connsiteY401" fmla="*/ 3838765 h 6132967"/>
              <a:gd name="connsiteX402" fmla="*/ 4716982 w 5323222"/>
              <a:gd name="connsiteY402" fmla="*/ 3817768 h 6132967"/>
              <a:gd name="connsiteX403" fmla="*/ 4750161 w 5323222"/>
              <a:gd name="connsiteY403" fmla="*/ 3796216 h 6132967"/>
              <a:gd name="connsiteX404" fmla="*/ 4782932 w 5323222"/>
              <a:gd name="connsiteY404" fmla="*/ 3774109 h 6132967"/>
              <a:gd name="connsiteX405" fmla="*/ 4798230 w 5323222"/>
              <a:gd name="connsiteY405" fmla="*/ 3763083 h 6132967"/>
              <a:gd name="connsiteX406" fmla="*/ 4813579 w 5323222"/>
              <a:gd name="connsiteY406" fmla="*/ 3752362 h 6132967"/>
              <a:gd name="connsiteX407" fmla="*/ 4828522 w 5323222"/>
              <a:gd name="connsiteY407" fmla="*/ 3741085 h 6132967"/>
              <a:gd name="connsiteX408" fmla="*/ 4843466 w 5323222"/>
              <a:gd name="connsiteY408" fmla="*/ 3729808 h 6132967"/>
              <a:gd name="connsiteX409" fmla="*/ 4858105 w 5323222"/>
              <a:gd name="connsiteY409" fmla="*/ 3718582 h 6132967"/>
              <a:gd name="connsiteX410" fmla="*/ 4872693 w 5323222"/>
              <a:gd name="connsiteY410" fmla="*/ 3707053 h 6132967"/>
              <a:gd name="connsiteX411" fmla="*/ 4886674 w 5323222"/>
              <a:gd name="connsiteY411" fmla="*/ 3695627 h 6132967"/>
              <a:gd name="connsiteX412" fmla="*/ 4900856 w 5323222"/>
              <a:gd name="connsiteY412" fmla="*/ 3683542 h 6132967"/>
              <a:gd name="connsiteX413" fmla="*/ 4914734 w 5323222"/>
              <a:gd name="connsiteY413" fmla="*/ 3671510 h 6132967"/>
              <a:gd name="connsiteX414" fmla="*/ 4928360 w 5323222"/>
              <a:gd name="connsiteY414" fmla="*/ 3659832 h 6132967"/>
              <a:gd name="connsiteX415" fmla="*/ 4941884 w 5323222"/>
              <a:gd name="connsiteY415" fmla="*/ 3647548 h 6132967"/>
              <a:gd name="connsiteX416" fmla="*/ 4955052 w 5323222"/>
              <a:gd name="connsiteY416" fmla="*/ 3635011 h 6132967"/>
              <a:gd name="connsiteX417" fmla="*/ 4967969 w 5323222"/>
              <a:gd name="connsiteY417" fmla="*/ 3622829 h 6132967"/>
              <a:gd name="connsiteX418" fmla="*/ 4980833 w 5323222"/>
              <a:gd name="connsiteY418" fmla="*/ 3610343 h 6132967"/>
              <a:gd name="connsiteX419" fmla="*/ 4993343 w 5323222"/>
              <a:gd name="connsiteY419" fmla="*/ 3597607 h 6132967"/>
              <a:gd name="connsiteX420" fmla="*/ 5005853 w 5323222"/>
              <a:gd name="connsiteY420" fmla="*/ 3584870 h 6132967"/>
              <a:gd name="connsiteX421" fmla="*/ 5018060 w 5323222"/>
              <a:gd name="connsiteY421" fmla="*/ 3572184 h 6132967"/>
              <a:gd name="connsiteX422" fmla="*/ 5030164 w 5323222"/>
              <a:gd name="connsiteY422" fmla="*/ 3558892 h 6132967"/>
              <a:gd name="connsiteX423" fmla="*/ 5042066 w 5323222"/>
              <a:gd name="connsiteY423" fmla="*/ 3546257 h 6132967"/>
              <a:gd name="connsiteX424" fmla="*/ 5053564 w 5323222"/>
              <a:gd name="connsiteY424" fmla="*/ 3533068 h 6132967"/>
              <a:gd name="connsiteX425" fmla="*/ 5064757 w 5323222"/>
              <a:gd name="connsiteY425" fmla="*/ 3519930 h 6132967"/>
              <a:gd name="connsiteX426" fmla="*/ 5075898 w 5323222"/>
              <a:gd name="connsiteY426" fmla="*/ 3506489 h 6132967"/>
              <a:gd name="connsiteX427" fmla="*/ 5086789 w 5323222"/>
              <a:gd name="connsiteY427" fmla="*/ 3493402 h 6132967"/>
              <a:gd name="connsiteX428" fmla="*/ 5097626 w 5323222"/>
              <a:gd name="connsiteY428" fmla="*/ 3480012 h 6132967"/>
              <a:gd name="connsiteX429" fmla="*/ 5108111 w 5323222"/>
              <a:gd name="connsiteY429" fmla="*/ 3466370 h 6132967"/>
              <a:gd name="connsiteX430" fmla="*/ 5118342 w 5323222"/>
              <a:gd name="connsiteY430" fmla="*/ 3453084 h 6132967"/>
              <a:gd name="connsiteX431" fmla="*/ 5128218 w 5323222"/>
              <a:gd name="connsiteY431" fmla="*/ 3439546 h 6132967"/>
              <a:gd name="connsiteX432" fmla="*/ 5138095 w 5323222"/>
              <a:gd name="connsiteY432" fmla="*/ 3426006 h 6132967"/>
              <a:gd name="connsiteX433" fmla="*/ 5147616 w 5323222"/>
              <a:gd name="connsiteY433" fmla="*/ 3412216 h 6132967"/>
              <a:gd name="connsiteX434" fmla="*/ 5157139 w 5323222"/>
              <a:gd name="connsiteY434" fmla="*/ 3398424 h 6132967"/>
              <a:gd name="connsiteX435" fmla="*/ 5166356 w 5323222"/>
              <a:gd name="connsiteY435" fmla="*/ 3384685 h 6132967"/>
              <a:gd name="connsiteX436" fmla="*/ 5175020 w 5323222"/>
              <a:gd name="connsiteY436" fmla="*/ 3371352 h 6132967"/>
              <a:gd name="connsiteX437" fmla="*/ 5183934 w 5323222"/>
              <a:gd name="connsiteY437" fmla="*/ 3357664 h 6132967"/>
              <a:gd name="connsiteX438" fmla="*/ 5192241 w 5323222"/>
              <a:gd name="connsiteY438" fmla="*/ 3344080 h 6132967"/>
              <a:gd name="connsiteX439" fmla="*/ 5199892 w 5323222"/>
              <a:gd name="connsiteY439" fmla="*/ 3330294 h 6132967"/>
              <a:gd name="connsiteX440" fmla="*/ 5207793 w 5323222"/>
              <a:gd name="connsiteY440" fmla="*/ 3316155 h 6132967"/>
              <a:gd name="connsiteX441" fmla="*/ 5215494 w 5323222"/>
              <a:gd name="connsiteY441" fmla="*/ 3302673 h 6132967"/>
              <a:gd name="connsiteX442" fmla="*/ 5222485 w 5323222"/>
              <a:gd name="connsiteY442" fmla="*/ 3288687 h 6132967"/>
              <a:gd name="connsiteX443" fmla="*/ 5229780 w 5323222"/>
              <a:gd name="connsiteY443" fmla="*/ 3274651 h 6132967"/>
              <a:gd name="connsiteX444" fmla="*/ 5236720 w 5323222"/>
              <a:gd name="connsiteY444" fmla="*/ 3260361 h 6132967"/>
              <a:gd name="connsiteX445" fmla="*/ 5243052 w 5323222"/>
              <a:gd name="connsiteY445" fmla="*/ 3246175 h 6132967"/>
              <a:gd name="connsiteX446" fmla="*/ 5249385 w 5323222"/>
              <a:gd name="connsiteY446" fmla="*/ 3231990 h 6132967"/>
              <a:gd name="connsiteX447" fmla="*/ 5255163 w 5323222"/>
              <a:gd name="connsiteY447" fmla="*/ 3218210 h 6132967"/>
              <a:gd name="connsiteX448" fmla="*/ 5261141 w 5323222"/>
              <a:gd name="connsiteY448" fmla="*/ 3203772 h 6132967"/>
              <a:gd name="connsiteX449" fmla="*/ 5266511 w 5323222"/>
              <a:gd name="connsiteY449" fmla="*/ 3189436 h 6132967"/>
              <a:gd name="connsiteX450" fmla="*/ 5271831 w 5323222"/>
              <a:gd name="connsiteY450" fmla="*/ 3174799 h 6132967"/>
              <a:gd name="connsiteX451" fmla="*/ 5276596 w 5323222"/>
              <a:gd name="connsiteY451" fmla="*/ 3160567 h 6132967"/>
              <a:gd name="connsiteX452" fmla="*/ 5281612 w 5323222"/>
              <a:gd name="connsiteY452" fmla="*/ 3145980 h 6132967"/>
              <a:gd name="connsiteX453" fmla="*/ 5285717 w 5323222"/>
              <a:gd name="connsiteY453" fmla="*/ 3131547 h 6132967"/>
              <a:gd name="connsiteX454" fmla="*/ 5290127 w 5323222"/>
              <a:gd name="connsiteY454" fmla="*/ 3117064 h 6132967"/>
              <a:gd name="connsiteX455" fmla="*/ 5294182 w 5323222"/>
              <a:gd name="connsiteY455" fmla="*/ 3102329 h 6132967"/>
              <a:gd name="connsiteX456" fmla="*/ 5297984 w 5323222"/>
              <a:gd name="connsiteY456" fmla="*/ 3087946 h 6132967"/>
              <a:gd name="connsiteX457" fmla="*/ 5301483 w 5323222"/>
              <a:gd name="connsiteY457" fmla="*/ 3073618 h 6132967"/>
              <a:gd name="connsiteX458" fmla="*/ 5304627 w 5323222"/>
              <a:gd name="connsiteY458" fmla="*/ 3059037 h 6132967"/>
              <a:gd name="connsiteX459" fmla="*/ 5307719 w 5323222"/>
              <a:gd name="connsiteY459" fmla="*/ 3044152 h 6132967"/>
              <a:gd name="connsiteX460" fmla="*/ 5310257 w 5323222"/>
              <a:gd name="connsiteY460" fmla="*/ 3029673 h 6132967"/>
              <a:gd name="connsiteX461" fmla="*/ 5312794 w 5323222"/>
              <a:gd name="connsiteY461" fmla="*/ 3015195 h 6132967"/>
              <a:gd name="connsiteX462" fmla="*/ 5314976 w 5323222"/>
              <a:gd name="connsiteY462" fmla="*/ 3000465 h 6132967"/>
              <a:gd name="connsiteX463" fmla="*/ 5316855 w 5323222"/>
              <a:gd name="connsiteY463" fmla="*/ 2985786 h 6132967"/>
              <a:gd name="connsiteX464" fmla="*/ 5318734 w 5323222"/>
              <a:gd name="connsiteY464" fmla="*/ 2971108 h 6132967"/>
              <a:gd name="connsiteX465" fmla="*/ 5320057 w 5323222"/>
              <a:gd name="connsiteY465" fmla="*/ 2956835 h 6132967"/>
              <a:gd name="connsiteX466" fmla="*/ 5321633 w 5323222"/>
              <a:gd name="connsiteY466" fmla="*/ 2942209 h 6132967"/>
              <a:gd name="connsiteX467" fmla="*/ 5322550 w 5323222"/>
              <a:gd name="connsiteY467" fmla="*/ 2927381 h 6132967"/>
              <a:gd name="connsiteX468" fmla="*/ 5323216 w 5323222"/>
              <a:gd name="connsiteY468" fmla="*/ 2912909 h 6132967"/>
              <a:gd name="connsiteX469" fmla="*/ 5323222 w 5323222"/>
              <a:gd name="connsiteY469" fmla="*/ 2898235 h 6132967"/>
              <a:gd name="connsiteX470" fmla="*/ 5322673 w 5323222"/>
              <a:gd name="connsiteY470" fmla="*/ 2883968 h 6132967"/>
              <a:gd name="connsiteX471" fmla="*/ 5322377 w 5323222"/>
              <a:gd name="connsiteY471" fmla="*/ 2869348 h 6132967"/>
              <a:gd name="connsiteX472" fmla="*/ 5321880 w 5323222"/>
              <a:gd name="connsiteY472" fmla="*/ 2855383 h 6132967"/>
              <a:gd name="connsiteX473" fmla="*/ 5320725 w 5323222"/>
              <a:gd name="connsiteY473" fmla="*/ 2841220 h 6132967"/>
              <a:gd name="connsiteX474" fmla="*/ 5319266 w 5323222"/>
              <a:gd name="connsiteY474" fmla="*/ 2827108 h 6132967"/>
              <a:gd name="connsiteX475" fmla="*/ 5317807 w 5323222"/>
              <a:gd name="connsiteY475" fmla="*/ 2812995 h 6132967"/>
              <a:gd name="connsiteX476" fmla="*/ 5316096 w 5323222"/>
              <a:gd name="connsiteY476" fmla="*/ 2799238 h 6132967"/>
              <a:gd name="connsiteX477" fmla="*/ 5314334 w 5323222"/>
              <a:gd name="connsiteY477" fmla="*/ 2785178 h 6132967"/>
              <a:gd name="connsiteX478" fmla="*/ 5312016 w 5323222"/>
              <a:gd name="connsiteY478" fmla="*/ 2771523 h 6132967"/>
              <a:gd name="connsiteX479" fmla="*/ 5309750 w 5323222"/>
              <a:gd name="connsiteY479" fmla="*/ 2758172 h 6132967"/>
              <a:gd name="connsiteX480" fmla="*/ 5307130 w 5323222"/>
              <a:gd name="connsiteY480" fmla="*/ 2744570 h 6132967"/>
              <a:gd name="connsiteX481" fmla="*/ 5304256 w 5323222"/>
              <a:gd name="connsiteY481" fmla="*/ 2731322 h 6132967"/>
              <a:gd name="connsiteX482" fmla="*/ 5301028 w 5323222"/>
              <a:gd name="connsiteY482" fmla="*/ 2717822 h 6132967"/>
              <a:gd name="connsiteX483" fmla="*/ 5297904 w 5323222"/>
              <a:gd name="connsiteY483" fmla="*/ 2704930 h 6132967"/>
              <a:gd name="connsiteX484" fmla="*/ 5294475 w 5323222"/>
              <a:gd name="connsiteY484" fmla="*/ 2692089 h 6132967"/>
              <a:gd name="connsiteX485" fmla="*/ 5290743 w 5323222"/>
              <a:gd name="connsiteY485" fmla="*/ 2679298 h 6132967"/>
              <a:gd name="connsiteX486" fmla="*/ 5287012 w 5323222"/>
              <a:gd name="connsiteY486" fmla="*/ 2666509 h 6132967"/>
              <a:gd name="connsiteX487" fmla="*/ 5282673 w 5323222"/>
              <a:gd name="connsiteY487" fmla="*/ 2653822 h 6132967"/>
              <a:gd name="connsiteX488" fmla="*/ 5278334 w 5323222"/>
              <a:gd name="connsiteY488" fmla="*/ 2641134 h 6132967"/>
              <a:gd name="connsiteX489" fmla="*/ 5273744 w 5323222"/>
              <a:gd name="connsiteY489" fmla="*/ 2628803 h 6132967"/>
              <a:gd name="connsiteX490" fmla="*/ 5269154 w 5323222"/>
              <a:gd name="connsiteY490" fmla="*/ 2616470 h 6132967"/>
              <a:gd name="connsiteX491" fmla="*/ 5264311 w 5323222"/>
              <a:gd name="connsiteY491" fmla="*/ 2604494 h 6132967"/>
              <a:gd name="connsiteX492" fmla="*/ 5259417 w 5323222"/>
              <a:gd name="connsiteY492" fmla="*/ 2592214 h 6132967"/>
              <a:gd name="connsiteX493" fmla="*/ 5253665 w 5323222"/>
              <a:gd name="connsiteY493" fmla="*/ 2580391 h 6132967"/>
              <a:gd name="connsiteX494" fmla="*/ 5248215 w 5323222"/>
              <a:gd name="connsiteY494" fmla="*/ 2568518 h 6132967"/>
              <a:gd name="connsiteX495" fmla="*/ 5242818 w 5323222"/>
              <a:gd name="connsiteY495" fmla="*/ 2556947 h 6132967"/>
              <a:gd name="connsiteX496" fmla="*/ 5237065 w 5323222"/>
              <a:gd name="connsiteY496" fmla="*/ 2545124 h 6132967"/>
              <a:gd name="connsiteX497" fmla="*/ 5230809 w 5323222"/>
              <a:gd name="connsiteY497" fmla="*/ 2534012 h 6132967"/>
              <a:gd name="connsiteX498" fmla="*/ 5224551 w 5323222"/>
              <a:gd name="connsiteY498" fmla="*/ 2522899 h 6132967"/>
              <a:gd name="connsiteX499" fmla="*/ 5218244 w 5323222"/>
              <a:gd name="connsiteY499" fmla="*/ 2511483 h 6132967"/>
              <a:gd name="connsiteX500" fmla="*/ 5211380 w 5323222"/>
              <a:gd name="connsiteY500" fmla="*/ 2500474 h 6132967"/>
              <a:gd name="connsiteX501" fmla="*/ 5204820 w 5323222"/>
              <a:gd name="connsiteY501" fmla="*/ 2489412 h 6132967"/>
              <a:gd name="connsiteX502" fmla="*/ 5198060 w 5323222"/>
              <a:gd name="connsiteY502" fmla="*/ 2479010 h 6132967"/>
              <a:gd name="connsiteX503" fmla="*/ 5190944 w 5323222"/>
              <a:gd name="connsiteY503" fmla="*/ 2468354 h 6132967"/>
              <a:gd name="connsiteX504" fmla="*/ 5183577 w 5323222"/>
              <a:gd name="connsiteY504" fmla="*/ 2458055 h 6132967"/>
              <a:gd name="connsiteX505" fmla="*/ 5176514 w 5323222"/>
              <a:gd name="connsiteY505" fmla="*/ 2447704 h 6132967"/>
              <a:gd name="connsiteX506" fmla="*/ 5168591 w 5323222"/>
              <a:gd name="connsiteY506" fmla="*/ 2437810 h 6132967"/>
              <a:gd name="connsiteX507" fmla="*/ 5160971 w 5323222"/>
              <a:gd name="connsiteY507" fmla="*/ 2427866 h 6132967"/>
              <a:gd name="connsiteX508" fmla="*/ 5153353 w 5323222"/>
              <a:gd name="connsiteY508" fmla="*/ 2417920 h 6132967"/>
              <a:gd name="connsiteX509" fmla="*/ 5145178 w 5323222"/>
              <a:gd name="connsiteY509" fmla="*/ 2408383 h 6132967"/>
              <a:gd name="connsiteX510" fmla="*/ 5137054 w 5323222"/>
              <a:gd name="connsiteY510" fmla="*/ 2399147 h 6132967"/>
              <a:gd name="connsiteX511" fmla="*/ 5128577 w 5323222"/>
              <a:gd name="connsiteY511" fmla="*/ 2389661 h 6132967"/>
              <a:gd name="connsiteX512" fmla="*/ 5120454 w 5323222"/>
              <a:gd name="connsiteY512" fmla="*/ 2380425 h 6132967"/>
              <a:gd name="connsiteX513" fmla="*/ 5111523 w 5323222"/>
              <a:gd name="connsiteY513" fmla="*/ 2371952 h 6132967"/>
              <a:gd name="connsiteX514" fmla="*/ 5103097 w 5323222"/>
              <a:gd name="connsiteY514" fmla="*/ 2362768 h 6132967"/>
              <a:gd name="connsiteX515" fmla="*/ 5093864 w 5323222"/>
              <a:gd name="connsiteY515" fmla="*/ 2354347 h 6132967"/>
              <a:gd name="connsiteX516" fmla="*/ 5085236 w 5323222"/>
              <a:gd name="connsiteY516" fmla="*/ 2345821 h 6132967"/>
              <a:gd name="connsiteX517" fmla="*/ 5075699 w 5323222"/>
              <a:gd name="connsiteY517" fmla="*/ 2337450 h 6132967"/>
              <a:gd name="connsiteX518" fmla="*/ 5066517 w 5323222"/>
              <a:gd name="connsiteY518" fmla="*/ 2329331 h 6132967"/>
              <a:gd name="connsiteX519" fmla="*/ 5057083 w 5323222"/>
              <a:gd name="connsiteY519" fmla="*/ 2321568 h 6132967"/>
              <a:gd name="connsiteX520" fmla="*/ 5047597 w 5323222"/>
              <a:gd name="connsiteY520" fmla="*/ 2313501 h 6132967"/>
              <a:gd name="connsiteX521" fmla="*/ 5037859 w 5323222"/>
              <a:gd name="connsiteY521" fmla="*/ 2305788 h 6132967"/>
              <a:gd name="connsiteX522" fmla="*/ 5028173 w 5323222"/>
              <a:gd name="connsiteY522" fmla="*/ 2298380 h 6132967"/>
              <a:gd name="connsiteX523" fmla="*/ 5018132 w 5323222"/>
              <a:gd name="connsiteY523" fmla="*/ 2290719 h 6132967"/>
              <a:gd name="connsiteX524" fmla="*/ 5008195 w 5323222"/>
              <a:gd name="connsiteY524" fmla="*/ 2283665 h 6132967"/>
              <a:gd name="connsiteX525" fmla="*/ 4998256 w 5323222"/>
              <a:gd name="connsiteY525" fmla="*/ 2276611 h 6132967"/>
              <a:gd name="connsiteX526" fmla="*/ 4987762 w 5323222"/>
              <a:gd name="connsiteY526" fmla="*/ 2269964 h 6132967"/>
              <a:gd name="connsiteX527" fmla="*/ 4977521 w 5323222"/>
              <a:gd name="connsiteY527" fmla="*/ 2262962 h 6132967"/>
              <a:gd name="connsiteX528" fmla="*/ 4967028 w 5323222"/>
              <a:gd name="connsiteY528" fmla="*/ 2256313 h 6132967"/>
              <a:gd name="connsiteX529" fmla="*/ 4956283 w 5323222"/>
              <a:gd name="connsiteY529" fmla="*/ 2250022 h 6132967"/>
              <a:gd name="connsiteX530" fmla="*/ 4945841 w 5323222"/>
              <a:gd name="connsiteY530" fmla="*/ 2243677 h 6132967"/>
              <a:gd name="connsiteX531" fmla="*/ 4934844 w 5323222"/>
              <a:gd name="connsiteY531" fmla="*/ 2237740 h 6132967"/>
              <a:gd name="connsiteX532" fmla="*/ 4924098 w 5323222"/>
              <a:gd name="connsiteY532" fmla="*/ 2231447 h 6132967"/>
              <a:gd name="connsiteX533" fmla="*/ 4902562 w 5323222"/>
              <a:gd name="connsiteY533" fmla="*/ 2220431 h 6132967"/>
              <a:gd name="connsiteX534" fmla="*/ 4880773 w 5323222"/>
              <a:gd name="connsiteY534" fmla="*/ 2209768 h 6132967"/>
              <a:gd name="connsiteX535" fmla="*/ 4858533 w 5323222"/>
              <a:gd name="connsiteY535" fmla="*/ 2200121 h 6132967"/>
              <a:gd name="connsiteX536" fmla="*/ 4835736 w 5323222"/>
              <a:gd name="connsiteY536" fmla="*/ 2190879 h 6132967"/>
              <a:gd name="connsiteX537" fmla="*/ 4813043 w 5323222"/>
              <a:gd name="connsiteY537" fmla="*/ 2182244 h 6132967"/>
              <a:gd name="connsiteX538" fmla="*/ 4789543 w 5323222"/>
              <a:gd name="connsiteY538" fmla="*/ 2174370 h 6132967"/>
              <a:gd name="connsiteX539" fmla="*/ 4765791 w 5323222"/>
              <a:gd name="connsiteY539" fmla="*/ 2166853 h 6132967"/>
              <a:gd name="connsiteX540" fmla="*/ 4741586 w 5323222"/>
              <a:gd name="connsiteY540" fmla="*/ 2160347 h 6132967"/>
              <a:gd name="connsiteX541" fmla="*/ 4717382 w 5323222"/>
              <a:gd name="connsiteY541" fmla="*/ 2153842 h 6132967"/>
              <a:gd name="connsiteX542" fmla="*/ 4692421 w 5323222"/>
              <a:gd name="connsiteY542" fmla="*/ 2148400 h 6132967"/>
              <a:gd name="connsiteX543" fmla="*/ 4667512 w 5323222"/>
              <a:gd name="connsiteY543" fmla="*/ 2143264 h 6132967"/>
              <a:gd name="connsiteX544" fmla="*/ 4641795 w 5323222"/>
              <a:gd name="connsiteY544" fmla="*/ 2138888 h 6132967"/>
              <a:gd name="connsiteX545" fmla="*/ 4615878 w 5323222"/>
              <a:gd name="connsiteY545" fmla="*/ 2135170 h 6132967"/>
              <a:gd name="connsiteX546" fmla="*/ 4589963 w 5323222"/>
              <a:gd name="connsiteY546" fmla="*/ 2131452 h 6132967"/>
              <a:gd name="connsiteX547" fmla="*/ 4563593 w 5323222"/>
              <a:gd name="connsiteY547" fmla="*/ 2128749 h 6132967"/>
              <a:gd name="connsiteX548" fmla="*/ 4536669 w 5323222"/>
              <a:gd name="connsiteY548" fmla="*/ 2126451 h 6132967"/>
              <a:gd name="connsiteX549" fmla="*/ 4509241 w 5323222"/>
              <a:gd name="connsiteY549" fmla="*/ 2124864 h 6132967"/>
              <a:gd name="connsiteX550" fmla="*/ 4482116 w 5323222"/>
              <a:gd name="connsiteY550" fmla="*/ 2123223 h 6132967"/>
              <a:gd name="connsiteX551" fmla="*/ 4454235 w 5323222"/>
              <a:gd name="connsiteY551" fmla="*/ 2122649 h 6132967"/>
              <a:gd name="connsiteX552" fmla="*/ 4426104 w 5323222"/>
              <a:gd name="connsiteY552" fmla="*/ 2122430 h 6132967"/>
              <a:gd name="connsiteX553" fmla="*/ 4400795 w 5323222"/>
              <a:gd name="connsiteY553" fmla="*/ 2122551 h 6132967"/>
              <a:gd name="connsiteX554" fmla="*/ 4403168 w 5323222"/>
              <a:gd name="connsiteY554" fmla="*/ 2116564 h 6132967"/>
              <a:gd name="connsiteX555" fmla="*/ 4407349 w 5323222"/>
              <a:gd name="connsiteY555" fmla="*/ 2104834 h 6132967"/>
              <a:gd name="connsiteX556" fmla="*/ 4411637 w 5323222"/>
              <a:gd name="connsiteY556" fmla="*/ 2093394 h 6132967"/>
              <a:gd name="connsiteX557" fmla="*/ 4415530 w 5323222"/>
              <a:gd name="connsiteY557" fmla="*/ 2081772 h 6132967"/>
              <a:gd name="connsiteX558" fmla="*/ 4419604 w 5323222"/>
              <a:gd name="connsiteY558" fmla="*/ 2069754 h 6132967"/>
              <a:gd name="connsiteX559" fmla="*/ 4422812 w 5323222"/>
              <a:gd name="connsiteY559" fmla="*/ 2058057 h 6132967"/>
              <a:gd name="connsiteX560" fmla="*/ 4426599 w 5323222"/>
              <a:gd name="connsiteY560" fmla="*/ 2046147 h 6132967"/>
              <a:gd name="connsiteX561" fmla="*/ 4429304 w 5323222"/>
              <a:gd name="connsiteY561" fmla="*/ 2033980 h 6132967"/>
              <a:gd name="connsiteX562" fmla="*/ 4432801 w 5323222"/>
              <a:gd name="connsiteY562" fmla="*/ 2022177 h 6132967"/>
              <a:gd name="connsiteX563" fmla="*/ 4435219 w 5323222"/>
              <a:gd name="connsiteY563" fmla="*/ 2010117 h 6132967"/>
              <a:gd name="connsiteX564" fmla="*/ 4437817 w 5323222"/>
              <a:gd name="connsiteY564" fmla="*/ 1997664 h 6132967"/>
              <a:gd name="connsiteX565" fmla="*/ 4440234 w 5323222"/>
              <a:gd name="connsiteY565" fmla="*/ 1985603 h 6132967"/>
              <a:gd name="connsiteX566" fmla="*/ 4442545 w 5323222"/>
              <a:gd name="connsiteY566" fmla="*/ 1973256 h 6132967"/>
              <a:gd name="connsiteX567" fmla="*/ 4444170 w 5323222"/>
              <a:gd name="connsiteY567" fmla="*/ 1960833 h 6132967"/>
              <a:gd name="connsiteX568" fmla="*/ 4445797 w 5323222"/>
              <a:gd name="connsiteY568" fmla="*/ 1948412 h 6132967"/>
              <a:gd name="connsiteX569" fmla="*/ 4447711 w 5323222"/>
              <a:gd name="connsiteY569" fmla="*/ 1935883 h 6132967"/>
              <a:gd name="connsiteX570" fmla="*/ 4448652 w 5323222"/>
              <a:gd name="connsiteY570" fmla="*/ 1923386 h 6132967"/>
              <a:gd name="connsiteX571" fmla="*/ 4449883 w 5323222"/>
              <a:gd name="connsiteY571" fmla="*/ 1910783 h 6132967"/>
              <a:gd name="connsiteX572" fmla="*/ 4450718 w 5323222"/>
              <a:gd name="connsiteY572" fmla="*/ 1897998 h 6132967"/>
              <a:gd name="connsiteX573" fmla="*/ 4451371 w 5323222"/>
              <a:gd name="connsiteY573" fmla="*/ 1885608 h 6132967"/>
              <a:gd name="connsiteX574" fmla="*/ 4451521 w 5323222"/>
              <a:gd name="connsiteY574" fmla="*/ 1872749 h 6132967"/>
              <a:gd name="connsiteX575" fmla="*/ 4451961 w 5323222"/>
              <a:gd name="connsiteY575" fmla="*/ 1859783 h 6132967"/>
              <a:gd name="connsiteX576" fmla="*/ 4451716 w 5323222"/>
              <a:gd name="connsiteY576" fmla="*/ 1846743 h 6132967"/>
              <a:gd name="connsiteX577" fmla="*/ 4451578 w 5323222"/>
              <a:gd name="connsiteY577" fmla="*/ 1833990 h 6132967"/>
              <a:gd name="connsiteX578" fmla="*/ 4451440 w 5323222"/>
              <a:gd name="connsiteY578" fmla="*/ 1821238 h 6132967"/>
              <a:gd name="connsiteX579" fmla="*/ 4450511 w 5323222"/>
              <a:gd name="connsiteY579" fmla="*/ 1808123 h 6132967"/>
              <a:gd name="connsiteX580" fmla="*/ 4449399 w 5323222"/>
              <a:gd name="connsiteY580" fmla="*/ 1795404 h 6132967"/>
              <a:gd name="connsiteX581" fmla="*/ 4448182 w 5323222"/>
              <a:gd name="connsiteY581" fmla="*/ 1782397 h 6132967"/>
              <a:gd name="connsiteX582" fmla="*/ 4447253 w 5323222"/>
              <a:gd name="connsiteY582" fmla="*/ 1769281 h 6132967"/>
              <a:gd name="connsiteX583" fmla="*/ 4445351 w 5323222"/>
              <a:gd name="connsiteY583" fmla="*/ 1756199 h 6132967"/>
              <a:gd name="connsiteX584" fmla="*/ 4443557 w 5323222"/>
              <a:gd name="connsiteY584" fmla="*/ 1743406 h 6132967"/>
              <a:gd name="connsiteX585" fmla="*/ 4441366 w 5323222"/>
              <a:gd name="connsiteY585" fmla="*/ 1730430 h 6132967"/>
              <a:gd name="connsiteX586" fmla="*/ 4439175 w 5323222"/>
              <a:gd name="connsiteY586" fmla="*/ 1717456 h 6132967"/>
              <a:gd name="connsiteX587" fmla="*/ 4436589 w 5323222"/>
              <a:gd name="connsiteY587" fmla="*/ 1704300 h 6132967"/>
              <a:gd name="connsiteX588" fmla="*/ 4434003 w 5323222"/>
              <a:gd name="connsiteY588" fmla="*/ 1691143 h 6132967"/>
              <a:gd name="connsiteX589" fmla="*/ 4430840 w 5323222"/>
              <a:gd name="connsiteY589" fmla="*/ 1678201 h 6132967"/>
              <a:gd name="connsiteX590" fmla="*/ 4427676 w 5323222"/>
              <a:gd name="connsiteY590" fmla="*/ 1665258 h 6132967"/>
              <a:gd name="connsiteX591" fmla="*/ 4424225 w 5323222"/>
              <a:gd name="connsiteY591" fmla="*/ 1652423 h 6132967"/>
              <a:gd name="connsiteX592" fmla="*/ 4420485 w 5323222"/>
              <a:gd name="connsiteY592" fmla="*/ 1639695 h 6132967"/>
              <a:gd name="connsiteX593" fmla="*/ 4416530 w 5323222"/>
              <a:gd name="connsiteY593" fmla="*/ 1626390 h 6132967"/>
              <a:gd name="connsiteX594" fmla="*/ 4412395 w 5323222"/>
              <a:gd name="connsiteY594" fmla="*/ 1613481 h 6132967"/>
              <a:gd name="connsiteX595" fmla="*/ 4407863 w 5323222"/>
              <a:gd name="connsiteY595" fmla="*/ 1600390 h 6132967"/>
              <a:gd name="connsiteX596" fmla="*/ 4403150 w 5323222"/>
              <a:gd name="connsiteY596" fmla="*/ 1587695 h 6132967"/>
              <a:gd name="connsiteX597" fmla="*/ 4398330 w 5323222"/>
              <a:gd name="connsiteY597" fmla="*/ 1574711 h 6132967"/>
              <a:gd name="connsiteX598" fmla="*/ 4392826 w 5323222"/>
              <a:gd name="connsiteY598" fmla="*/ 1561653 h 6132967"/>
              <a:gd name="connsiteX599" fmla="*/ 4387429 w 5323222"/>
              <a:gd name="connsiteY599" fmla="*/ 1548884 h 6132967"/>
              <a:gd name="connsiteX600" fmla="*/ 4381636 w 5323222"/>
              <a:gd name="connsiteY600" fmla="*/ 1535933 h 6132967"/>
              <a:gd name="connsiteX601" fmla="*/ 4375844 w 5323222"/>
              <a:gd name="connsiteY601" fmla="*/ 1522982 h 6132967"/>
              <a:gd name="connsiteX602" fmla="*/ 4369762 w 5323222"/>
              <a:gd name="connsiteY602" fmla="*/ 1510138 h 6132967"/>
              <a:gd name="connsiteX603" fmla="*/ 4363211 w 5323222"/>
              <a:gd name="connsiteY603" fmla="*/ 1497797 h 6132967"/>
              <a:gd name="connsiteX604" fmla="*/ 4356157 w 5323222"/>
              <a:gd name="connsiteY604" fmla="*/ 1484986 h 6132967"/>
              <a:gd name="connsiteX605" fmla="*/ 4349499 w 5323222"/>
              <a:gd name="connsiteY605" fmla="*/ 1472357 h 6132967"/>
              <a:gd name="connsiteX606" fmla="*/ 4342157 w 5323222"/>
              <a:gd name="connsiteY606" fmla="*/ 1459652 h 6132967"/>
              <a:gd name="connsiteX607" fmla="*/ 4334344 w 5323222"/>
              <a:gd name="connsiteY607" fmla="*/ 1447451 h 6132967"/>
              <a:gd name="connsiteX608" fmla="*/ 4326136 w 5323222"/>
              <a:gd name="connsiteY608" fmla="*/ 1435069 h 6132967"/>
              <a:gd name="connsiteX609" fmla="*/ 4317458 w 5323222"/>
              <a:gd name="connsiteY609" fmla="*/ 1423190 h 6132967"/>
              <a:gd name="connsiteX610" fmla="*/ 4309175 w 5323222"/>
              <a:gd name="connsiteY610" fmla="*/ 1411491 h 6132967"/>
              <a:gd name="connsiteX611" fmla="*/ 4300209 w 5323222"/>
              <a:gd name="connsiteY611" fmla="*/ 1399719 h 6132967"/>
              <a:gd name="connsiteX612" fmla="*/ 4291243 w 5323222"/>
              <a:gd name="connsiteY612" fmla="*/ 1387946 h 6132967"/>
              <a:gd name="connsiteX613" fmla="*/ 4281988 w 5323222"/>
              <a:gd name="connsiteY613" fmla="*/ 1376280 h 6132967"/>
              <a:gd name="connsiteX614" fmla="*/ 4272551 w 5323222"/>
              <a:gd name="connsiteY614" fmla="*/ 1365010 h 6132967"/>
              <a:gd name="connsiteX615" fmla="*/ 4263114 w 5323222"/>
              <a:gd name="connsiteY615" fmla="*/ 1353741 h 6132967"/>
              <a:gd name="connsiteX616" fmla="*/ 4252994 w 5323222"/>
              <a:gd name="connsiteY616" fmla="*/ 1342395 h 6132967"/>
              <a:gd name="connsiteX617" fmla="*/ 4242981 w 5323222"/>
              <a:gd name="connsiteY617" fmla="*/ 1331340 h 6132967"/>
              <a:gd name="connsiteX618" fmla="*/ 4232786 w 5323222"/>
              <a:gd name="connsiteY618" fmla="*/ 1320680 h 6132967"/>
              <a:gd name="connsiteX619" fmla="*/ 4222303 w 5323222"/>
              <a:gd name="connsiteY619" fmla="*/ 1310127 h 6132967"/>
              <a:gd name="connsiteX620" fmla="*/ 4211423 w 5323222"/>
              <a:gd name="connsiteY620" fmla="*/ 1299393 h 6132967"/>
              <a:gd name="connsiteX621" fmla="*/ 4200363 w 5323222"/>
              <a:gd name="connsiteY621" fmla="*/ 1289054 h 6132967"/>
              <a:gd name="connsiteX622" fmla="*/ 4189590 w 5323222"/>
              <a:gd name="connsiteY622" fmla="*/ 1278608 h 6132967"/>
              <a:gd name="connsiteX623" fmla="*/ 4177953 w 5323222"/>
              <a:gd name="connsiteY623" fmla="*/ 1268483 h 6132967"/>
              <a:gd name="connsiteX624" fmla="*/ 4166711 w 5323222"/>
              <a:gd name="connsiteY624" fmla="*/ 1258541 h 6132967"/>
              <a:gd name="connsiteX625" fmla="*/ 4154785 w 5323222"/>
              <a:gd name="connsiteY625" fmla="*/ 1248524 h 6132967"/>
              <a:gd name="connsiteX626" fmla="*/ 4142966 w 5323222"/>
              <a:gd name="connsiteY626" fmla="*/ 1238795 h 6132967"/>
              <a:gd name="connsiteX627" fmla="*/ 4130570 w 5323222"/>
              <a:gd name="connsiteY627" fmla="*/ 1229280 h 6132967"/>
              <a:gd name="connsiteX628" fmla="*/ 4118677 w 5323222"/>
              <a:gd name="connsiteY628" fmla="*/ 1220235 h 6132967"/>
              <a:gd name="connsiteX629" fmla="*/ 4106099 w 5323222"/>
              <a:gd name="connsiteY629" fmla="*/ 1211116 h 6132967"/>
              <a:gd name="connsiteX630" fmla="*/ 4093523 w 5323222"/>
              <a:gd name="connsiteY630" fmla="*/ 1201997 h 6132967"/>
              <a:gd name="connsiteX631" fmla="*/ 4080368 w 5323222"/>
              <a:gd name="connsiteY631" fmla="*/ 1193092 h 6132967"/>
              <a:gd name="connsiteX632" fmla="*/ 4067031 w 5323222"/>
              <a:gd name="connsiteY632" fmla="*/ 1184583 h 6132967"/>
              <a:gd name="connsiteX633" fmla="*/ 4053984 w 5323222"/>
              <a:gd name="connsiteY633" fmla="*/ 1175967 h 6132967"/>
              <a:gd name="connsiteX634" fmla="*/ 4040574 w 5323222"/>
              <a:gd name="connsiteY634" fmla="*/ 1168142 h 6132967"/>
              <a:gd name="connsiteX635" fmla="*/ 4026662 w 5323222"/>
              <a:gd name="connsiteY635" fmla="*/ 1159847 h 6132967"/>
              <a:gd name="connsiteX636" fmla="*/ 4013144 w 5323222"/>
              <a:gd name="connsiteY636" fmla="*/ 1151734 h 6132967"/>
              <a:gd name="connsiteX637" fmla="*/ 3999157 w 5323222"/>
              <a:gd name="connsiteY637" fmla="*/ 1144123 h 6132967"/>
              <a:gd name="connsiteX638" fmla="*/ 3984593 w 5323222"/>
              <a:gd name="connsiteY638" fmla="*/ 1136727 h 6132967"/>
              <a:gd name="connsiteX639" fmla="*/ 3970424 w 5323222"/>
              <a:gd name="connsiteY639" fmla="*/ 1129511 h 6132967"/>
              <a:gd name="connsiteX640" fmla="*/ 3955572 w 5323222"/>
              <a:gd name="connsiteY640" fmla="*/ 1122222 h 6132967"/>
              <a:gd name="connsiteX641" fmla="*/ 3940429 w 5323222"/>
              <a:gd name="connsiteY641" fmla="*/ 1115039 h 6132967"/>
              <a:gd name="connsiteX642" fmla="*/ 3925289 w 5323222"/>
              <a:gd name="connsiteY642" fmla="*/ 1107857 h 6132967"/>
              <a:gd name="connsiteX643" fmla="*/ 3909965 w 5323222"/>
              <a:gd name="connsiteY643" fmla="*/ 1101070 h 6132967"/>
              <a:gd name="connsiteX644" fmla="*/ 3894643 w 5323222"/>
              <a:gd name="connsiteY644" fmla="*/ 1094284 h 6132967"/>
              <a:gd name="connsiteX645" fmla="*/ 3879139 w 5323222"/>
              <a:gd name="connsiteY645" fmla="*/ 1087893 h 6132967"/>
              <a:gd name="connsiteX646" fmla="*/ 3863238 w 5323222"/>
              <a:gd name="connsiteY646" fmla="*/ 1081320 h 6132967"/>
              <a:gd name="connsiteX647" fmla="*/ 3847158 w 5323222"/>
              <a:gd name="connsiteY647" fmla="*/ 1075144 h 6132967"/>
              <a:gd name="connsiteX648" fmla="*/ 3831183 w 5323222"/>
              <a:gd name="connsiteY648" fmla="*/ 1069255 h 6132967"/>
              <a:gd name="connsiteX649" fmla="*/ 3814814 w 5323222"/>
              <a:gd name="connsiteY649" fmla="*/ 1063186 h 6132967"/>
              <a:gd name="connsiteX650" fmla="*/ 3798551 w 5323222"/>
              <a:gd name="connsiteY650" fmla="*/ 1057404 h 6132967"/>
              <a:gd name="connsiteX651" fmla="*/ 3781999 w 5323222"/>
              <a:gd name="connsiteY651" fmla="*/ 1051731 h 6132967"/>
              <a:gd name="connsiteX652" fmla="*/ 3765374 w 5323222"/>
              <a:gd name="connsiteY652" fmla="*/ 1046740 h 6132967"/>
              <a:gd name="connsiteX653" fmla="*/ 3748246 w 5323222"/>
              <a:gd name="connsiteY653" fmla="*/ 1041281 h 6132967"/>
              <a:gd name="connsiteX654" fmla="*/ 3731331 w 5323222"/>
              <a:gd name="connsiteY654" fmla="*/ 1036398 h 6132967"/>
              <a:gd name="connsiteX655" fmla="*/ 3714129 w 5323222"/>
              <a:gd name="connsiteY655" fmla="*/ 1031622 h 6132967"/>
              <a:gd name="connsiteX656" fmla="*/ 3696927 w 5323222"/>
              <a:gd name="connsiteY656" fmla="*/ 1026847 h 6132967"/>
              <a:gd name="connsiteX657" fmla="*/ 3679543 w 5323222"/>
              <a:gd name="connsiteY657" fmla="*/ 1022466 h 6132967"/>
              <a:gd name="connsiteX658" fmla="*/ 3662266 w 5323222"/>
              <a:gd name="connsiteY658" fmla="*/ 1018375 h 6132967"/>
              <a:gd name="connsiteX659" fmla="*/ 3644594 w 5323222"/>
              <a:gd name="connsiteY659" fmla="*/ 1014102 h 6132967"/>
              <a:gd name="connsiteX660" fmla="*/ 3626740 w 5323222"/>
              <a:gd name="connsiteY660" fmla="*/ 1010225 h 6132967"/>
              <a:gd name="connsiteX661" fmla="*/ 3609100 w 5323222"/>
              <a:gd name="connsiteY661" fmla="*/ 1006925 h 6132967"/>
              <a:gd name="connsiteX662" fmla="*/ 3591065 w 5323222"/>
              <a:gd name="connsiteY662" fmla="*/ 1003443 h 6132967"/>
              <a:gd name="connsiteX663" fmla="*/ 3572741 w 5323222"/>
              <a:gd name="connsiteY663" fmla="*/ 1000068 h 6132967"/>
              <a:gd name="connsiteX664" fmla="*/ 3554920 w 5323222"/>
              <a:gd name="connsiteY664" fmla="*/ 997163 h 6132967"/>
              <a:gd name="connsiteX665" fmla="*/ 3536522 w 5323222"/>
              <a:gd name="connsiteY665" fmla="*/ 994473 h 6132967"/>
              <a:gd name="connsiteX666" fmla="*/ 3518231 w 5323222"/>
              <a:gd name="connsiteY666" fmla="*/ 992071 h 6132967"/>
              <a:gd name="connsiteX667" fmla="*/ 3499651 w 5323222"/>
              <a:gd name="connsiteY667" fmla="*/ 989777 h 6132967"/>
              <a:gd name="connsiteX668" fmla="*/ 3481071 w 5323222"/>
              <a:gd name="connsiteY668" fmla="*/ 987482 h 6132967"/>
              <a:gd name="connsiteX669" fmla="*/ 3462418 w 5323222"/>
              <a:gd name="connsiteY669" fmla="*/ 985872 h 6132967"/>
              <a:gd name="connsiteX670" fmla="*/ 3443657 w 5323222"/>
              <a:gd name="connsiteY670" fmla="*/ 983972 h 6132967"/>
              <a:gd name="connsiteX671" fmla="*/ 3404223 w 5323222"/>
              <a:gd name="connsiteY671" fmla="*/ 981213 h 6132967"/>
              <a:gd name="connsiteX672" fmla="*/ 3364713 w 5323222"/>
              <a:gd name="connsiteY672" fmla="*/ 979137 h 6132967"/>
              <a:gd name="connsiteX673" fmla="*/ 3325130 w 5323222"/>
              <a:gd name="connsiteY673" fmla="*/ 977745 h 6132967"/>
              <a:gd name="connsiteX674" fmla="*/ 3291515 w 5323222"/>
              <a:gd name="connsiteY674" fmla="*/ 976999 h 6132967"/>
              <a:gd name="connsiteX675" fmla="*/ 3296895 w 5323222"/>
              <a:gd name="connsiteY675" fmla="*/ 974743 h 6132967"/>
              <a:gd name="connsiteX676" fmla="*/ 3308195 w 5323222"/>
              <a:gd name="connsiteY676" fmla="*/ 970192 h 6132967"/>
              <a:gd name="connsiteX677" fmla="*/ 3319396 w 5323222"/>
              <a:gd name="connsiteY677" fmla="*/ 965856 h 6132967"/>
              <a:gd name="connsiteX678" fmla="*/ 3330754 w 5323222"/>
              <a:gd name="connsiteY678" fmla="*/ 961461 h 6132967"/>
              <a:gd name="connsiteX679" fmla="*/ 3342013 w 5323222"/>
              <a:gd name="connsiteY679" fmla="*/ 957282 h 6132967"/>
              <a:gd name="connsiteX680" fmla="*/ 3358062 w 5323222"/>
              <a:gd name="connsiteY680" fmla="*/ 951146 h 6132967"/>
              <a:gd name="connsiteX681" fmla="*/ 3373955 w 5323222"/>
              <a:gd name="connsiteY681" fmla="*/ 945068 h 6132967"/>
              <a:gd name="connsiteX682" fmla="*/ 3389575 w 5323222"/>
              <a:gd name="connsiteY682" fmla="*/ 938735 h 6132967"/>
              <a:gd name="connsiteX683" fmla="*/ 3404981 w 5323222"/>
              <a:gd name="connsiteY683" fmla="*/ 932305 h 6132967"/>
              <a:gd name="connsiteX684" fmla="*/ 3420172 w 5323222"/>
              <a:gd name="connsiteY684" fmla="*/ 925776 h 6132967"/>
              <a:gd name="connsiteX685" fmla="*/ 3435305 w 5323222"/>
              <a:gd name="connsiteY685" fmla="*/ 919090 h 6132967"/>
              <a:gd name="connsiteX686" fmla="*/ 3449639 w 5323222"/>
              <a:gd name="connsiteY686" fmla="*/ 912167 h 6132967"/>
              <a:gd name="connsiteX687" fmla="*/ 3464186 w 5323222"/>
              <a:gd name="connsiteY687" fmla="*/ 905343 h 6132967"/>
              <a:gd name="connsiteX688" fmla="*/ 3478404 w 5323222"/>
              <a:gd name="connsiteY688" fmla="*/ 898108 h 6132967"/>
              <a:gd name="connsiteX689" fmla="*/ 3492308 w 5323222"/>
              <a:gd name="connsiteY689" fmla="*/ 890989 h 6132967"/>
              <a:gd name="connsiteX690" fmla="*/ 3505941 w 5323222"/>
              <a:gd name="connsiteY690" fmla="*/ 883615 h 6132967"/>
              <a:gd name="connsiteX691" fmla="*/ 3519301 w 5323222"/>
              <a:gd name="connsiteY691" fmla="*/ 875986 h 6132967"/>
              <a:gd name="connsiteX692" fmla="*/ 3532445 w 5323222"/>
              <a:gd name="connsiteY692" fmla="*/ 868260 h 6132967"/>
              <a:gd name="connsiteX693" fmla="*/ 3545377 w 5323222"/>
              <a:gd name="connsiteY693" fmla="*/ 860434 h 6132967"/>
              <a:gd name="connsiteX694" fmla="*/ 3557664 w 5323222"/>
              <a:gd name="connsiteY694" fmla="*/ 852314 h 6132967"/>
              <a:gd name="connsiteX695" fmla="*/ 3570108 w 5323222"/>
              <a:gd name="connsiteY695" fmla="*/ 844136 h 6132967"/>
              <a:gd name="connsiteX696" fmla="*/ 3582123 w 5323222"/>
              <a:gd name="connsiteY696" fmla="*/ 835761 h 6132967"/>
              <a:gd name="connsiteX697" fmla="*/ 3593767 w 5323222"/>
              <a:gd name="connsiteY697" fmla="*/ 827346 h 6132967"/>
              <a:gd name="connsiteX698" fmla="*/ 3604924 w 5323222"/>
              <a:gd name="connsiteY698" fmla="*/ 818578 h 6132967"/>
              <a:gd name="connsiteX699" fmla="*/ 3616082 w 5323222"/>
              <a:gd name="connsiteY699" fmla="*/ 809810 h 6132967"/>
              <a:gd name="connsiteX700" fmla="*/ 3626966 w 5323222"/>
              <a:gd name="connsiteY700" fmla="*/ 800787 h 6132967"/>
              <a:gd name="connsiteX701" fmla="*/ 3637266 w 5323222"/>
              <a:gd name="connsiteY701" fmla="*/ 791625 h 6132967"/>
              <a:gd name="connsiteX702" fmla="*/ 3647508 w 5323222"/>
              <a:gd name="connsiteY702" fmla="*/ 782307 h 6132967"/>
              <a:gd name="connsiteX703" fmla="*/ 3657106 w 5323222"/>
              <a:gd name="connsiteY703" fmla="*/ 772695 h 6132967"/>
              <a:gd name="connsiteX704" fmla="*/ 3666704 w 5323222"/>
              <a:gd name="connsiteY704" fmla="*/ 763081 h 6132967"/>
              <a:gd name="connsiteX705" fmla="*/ 3675815 w 5323222"/>
              <a:gd name="connsiteY705" fmla="*/ 753116 h 6132967"/>
              <a:gd name="connsiteX706" fmla="*/ 3684712 w 5323222"/>
              <a:gd name="connsiteY706" fmla="*/ 743052 h 6132967"/>
              <a:gd name="connsiteX707" fmla="*/ 3693023 w 5323222"/>
              <a:gd name="connsiteY707" fmla="*/ 732849 h 6132967"/>
              <a:gd name="connsiteX708" fmla="*/ 3701219 w 5323222"/>
              <a:gd name="connsiteY708" fmla="*/ 722333 h 6132967"/>
              <a:gd name="connsiteX709" fmla="*/ 3709044 w 5323222"/>
              <a:gd name="connsiteY709" fmla="*/ 711778 h 6132967"/>
              <a:gd name="connsiteX710" fmla="*/ 3716382 w 5323222"/>
              <a:gd name="connsiteY710" fmla="*/ 700869 h 6132967"/>
              <a:gd name="connsiteX711" fmla="*/ 3723505 w 5323222"/>
              <a:gd name="connsiteY711" fmla="*/ 689862 h 6132967"/>
              <a:gd name="connsiteX712" fmla="*/ 3726844 w 5323222"/>
              <a:gd name="connsiteY712" fmla="*/ 683996 h 6132967"/>
              <a:gd name="connsiteX713" fmla="*/ 3730396 w 5323222"/>
              <a:gd name="connsiteY713" fmla="*/ 678229 h 6132967"/>
              <a:gd name="connsiteX714" fmla="*/ 3733579 w 5323222"/>
              <a:gd name="connsiteY714" fmla="*/ 672421 h 6132967"/>
              <a:gd name="connsiteX715" fmla="*/ 3736917 w 5323222"/>
              <a:gd name="connsiteY715" fmla="*/ 666556 h 6132967"/>
              <a:gd name="connsiteX716" fmla="*/ 3740041 w 5323222"/>
              <a:gd name="connsiteY716" fmla="*/ 660592 h 6132967"/>
              <a:gd name="connsiteX717" fmla="*/ 3742950 w 5323222"/>
              <a:gd name="connsiteY717" fmla="*/ 654530 h 6132967"/>
              <a:gd name="connsiteX718" fmla="*/ 3746074 w 5323222"/>
              <a:gd name="connsiteY718" fmla="*/ 648566 h 6132967"/>
              <a:gd name="connsiteX719" fmla="*/ 3748827 w 5323222"/>
              <a:gd name="connsiteY719" fmla="*/ 642562 h 6132967"/>
              <a:gd name="connsiteX720" fmla="*/ 3751580 w 5323222"/>
              <a:gd name="connsiteY720" fmla="*/ 636558 h 6132967"/>
              <a:gd name="connsiteX721" fmla="*/ 3754217 w 5323222"/>
              <a:gd name="connsiteY721" fmla="*/ 630241 h 6132967"/>
              <a:gd name="connsiteX722" fmla="*/ 3756756 w 5323222"/>
              <a:gd name="connsiteY722" fmla="*/ 624139 h 6132967"/>
              <a:gd name="connsiteX723" fmla="*/ 3759236 w 5323222"/>
              <a:gd name="connsiteY723" fmla="*/ 617880 h 6132967"/>
              <a:gd name="connsiteX724" fmla="*/ 3761503 w 5323222"/>
              <a:gd name="connsiteY724" fmla="*/ 611522 h 6132967"/>
              <a:gd name="connsiteX725" fmla="*/ 3763827 w 5323222"/>
              <a:gd name="connsiteY725" fmla="*/ 605322 h 6132967"/>
              <a:gd name="connsiteX726" fmla="*/ 3765937 w 5323222"/>
              <a:gd name="connsiteY726" fmla="*/ 599022 h 6132967"/>
              <a:gd name="connsiteX727" fmla="*/ 3768145 w 5323222"/>
              <a:gd name="connsiteY727" fmla="*/ 592510 h 6132967"/>
              <a:gd name="connsiteX728" fmla="*/ 3769884 w 5323222"/>
              <a:gd name="connsiteY728" fmla="*/ 586170 h 6132967"/>
              <a:gd name="connsiteX729" fmla="*/ 3771936 w 5323222"/>
              <a:gd name="connsiteY729" fmla="*/ 579714 h 6132967"/>
              <a:gd name="connsiteX730" fmla="*/ 3773402 w 5323222"/>
              <a:gd name="connsiteY730" fmla="*/ 573120 h 6132967"/>
              <a:gd name="connsiteX731" fmla="*/ 3775298 w 5323222"/>
              <a:gd name="connsiteY731" fmla="*/ 566723 h 6132967"/>
              <a:gd name="connsiteX732" fmla="*/ 3776608 w 5323222"/>
              <a:gd name="connsiteY732" fmla="*/ 560187 h 6132967"/>
              <a:gd name="connsiteX733" fmla="*/ 3778016 w 5323222"/>
              <a:gd name="connsiteY733" fmla="*/ 553437 h 6132967"/>
              <a:gd name="connsiteX734" fmla="*/ 3779326 w 5323222"/>
              <a:gd name="connsiteY734" fmla="*/ 546900 h 6132967"/>
              <a:gd name="connsiteX735" fmla="*/ 3780579 w 5323222"/>
              <a:gd name="connsiteY735" fmla="*/ 540208 h 6132967"/>
              <a:gd name="connsiteX736" fmla="*/ 3781460 w 5323222"/>
              <a:gd name="connsiteY736" fmla="*/ 533475 h 6132967"/>
              <a:gd name="connsiteX737" fmla="*/ 3782341 w 5323222"/>
              <a:gd name="connsiteY737" fmla="*/ 526743 h 6132967"/>
              <a:gd name="connsiteX738" fmla="*/ 3783379 w 5323222"/>
              <a:gd name="connsiteY738" fmla="*/ 519952 h 6132967"/>
              <a:gd name="connsiteX739" fmla="*/ 3783889 w 5323222"/>
              <a:gd name="connsiteY739" fmla="*/ 513179 h 6132967"/>
              <a:gd name="connsiteX740" fmla="*/ 3784556 w 5323222"/>
              <a:gd name="connsiteY740" fmla="*/ 506349 h 6132967"/>
              <a:gd name="connsiteX741" fmla="*/ 3785008 w 5323222"/>
              <a:gd name="connsiteY741" fmla="*/ 499419 h 6132967"/>
              <a:gd name="connsiteX742" fmla="*/ 3785363 w 5323222"/>
              <a:gd name="connsiteY742" fmla="*/ 492704 h 6132967"/>
              <a:gd name="connsiteX743" fmla="*/ 3785444 w 5323222"/>
              <a:gd name="connsiteY743" fmla="*/ 485734 h 6132967"/>
              <a:gd name="connsiteX744" fmla="*/ 3785682 w 5323222"/>
              <a:gd name="connsiteY744" fmla="*/ 478707 h 6132967"/>
              <a:gd name="connsiteX745" fmla="*/ 3785549 w 5323222"/>
              <a:gd name="connsiteY745" fmla="*/ 471639 h 6132967"/>
              <a:gd name="connsiteX746" fmla="*/ 3785475 w 5323222"/>
              <a:gd name="connsiteY746" fmla="*/ 464727 h 6132967"/>
              <a:gd name="connsiteX747" fmla="*/ 3785400 w 5323222"/>
              <a:gd name="connsiteY747" fmla="*/ 457816 h 6132967"/>
              <a:gd name="connsiteX748" fmla="*/ 3784896 w 5323222"/>
              <a:gd name="connsiteY748" fmla="*/ 450708 h 6132967"/>
              <a:gd name="connsiteX749" fmla="*/ 3784294 w 5323222"/>
              <a:gd name="connsiteY749" fmla="*/ 443814 h 6132967"/>
              <a:gd name="connsiteX750" fmla="*/ 3783634 w 5323222"/>
              <a:gd name="connsiteY750" fmla="*/ 436764 h 6132967"/>
              <a:gd name="connsiteX751" fmla="*/ 3783131 w 5323222"/>
              <a:gd name="connsiteY751" fmla="*/ 429656 h 6132967"/>
              <a:gd name="connsiteX752" fmla="*/ 3782100 w 5323222"/>
              <a:gd name="connsiteY752" fmla="*/ 422565 h 6132967"/>
              <a:gd name="connsiteX753" fmla="*/ 3781127 w 5323222"/>
              <a:gd name="connsiteY753" fmla="*/ 415631 h 6132967"/>
              <a:gd name="connsiteX754" fmla="*/ 3779940 w 5323222"/>
              <a:gd name="connsiteY754" fmla="*/ 408599 h 6132967"/>
              <a:gd name="connsiteX755" fmla="*/ 3778752 w 5323222"/>
              <a:gd name="connsiteY755" fmla="*/ 401567 h 6132967"/>
              <a:gd name="connsiteX756" fmla="*/ 3777351 w 5323222"/>
              <a:gd name="connsiteY756" fmla="*/ 394436 h 6132967"/>
              <a:gd name="connsiteX757" fmla="*/ 3775949 w 5323222"/>
              <a:gd name="connsiteY757" fmla="*/ 387306 h 6132967"/>
              <a:gd name="connsiteX758" fmla="*/ 3774234 w 5323222"/>
              <a:gd name="connsiteY758" fmla="*/ 380291 h 6132967"/>
              <a:gd name="connsiteX759" fmla="*/ 3772520 w 5323222"/>
              <a:gd name="connsiteY759" fmla="*/ 373276 h 6132967"/>
              <a:gd name="connsiteX760" fmla="*/ 3770649 w 5323222"/>
              <a:gd name="connsiteY760" fmla="*/ 366320 h 6132967"/>
              <a:gd name="connsiteX761" fmla="*/ 3768622 w 5323222"/>
              <a:gd name="connsiteY761" fmla="*/ 359421 h 6132967"/>
              <a:gd name="connsiteX762" fmla="*/ 3766479 w 5323222"/>
              <a:gd name="connsiteY762" fmla="*/ 352210 h 6132967"/>
              <a:gd name="connsiteX763" fmla="*/ 3764238 w 5323222"/>
              <a:gd name="connsiteY763" fmla="*/ 345213 h 6132967"/>
              <a:gd name="connsiteX764" fmla="*/ 3761782 w 5323222"/>
              <a:gd name="connsiteY764" fmla="*/ 338118 h 6132967"/>
              <a:gd name="connsiteX765" fmla="*/ 3759227 w 5323222"/>
              <a:gd name="connsiteY765" fmla="*/ 331238 h 6132967"/>
              <a:gd name="connsiteX766" fmla="*/ 3756615 w 5323222"/>
              <a:gd name="connsiteY766" fmla="*/ 324200 h 6132967"/>
              <a:gd name="connsiteX767" fmla="*/ 3753631 w 5323222"/>
              <a:gd name="connsiteY767" fmla="*/ 317123 h 6132967"/>
              <a:gd name="connsiteX768" fmla="*/ 3750707 w 5323222"/>
              <a:gd name="connsiteY768" fmla="*/ 310202 h 6132967"/>
              <a:gd name="connsiteX769" fmla="*/ 3747567 w 5323222"/>
              <a:gd name="connsiteY769" fmla="*/ 303183 h 6132967"/>
              <a:gd name="connsiteX770" fmla="*/ 3744427 w 5323222"/>
              <a:gd name="connsiteY770" fmla="*/ 296164 h 6132967"/>
              <a:gd name="connsiteX771" fmla="*/ 3741131 w 5323222"/>
              <a:gd name="connsiteY771" fmla="*/ 289203 h 6132967"/>
              <a:gd name="connsiteX772" fmla="*/ 3737580 w 5323222"/>
              <a:gd name="connsiteY772" fmla="*/ 282514 h 6132967"/>
              <a:gd name="connsiteX773" fmla="*/ 3733757 w 5323222"/>
              <a:gd name="connsiteY773" fmla="*/ 275570 h 6132967"/>
              <a:gd name="connsiteX774" fmla="*/ 3730149 w 5323222"/>
              <a:gd name="connsiteY774" fmla="*/ 268725 h 6132967"/>
              <a:gd name="connsiteX775" fmla="*/ 3726169 w 5323222"/>
              <a:gd name="connsiteY775" fmla="*/ 261839 h 6132967"/>
              <a:gd name="connsiteX776" fmla="*/ 3721935 w 5323222"/>
              <a:gd name="connsiteY776" fmla="*/ 255227 h 6132967"/>
              <a:gd name="connsiteX777" fmla="*/ 3717486 w 5323222"/>
              <a:gd name="connsiteY777" fmla="*/ 248516 h 6132967"/>
              <a:gd name="connsiteX778" fmla="*/ 3712783 w 5323222"/>
              <a:gd name="connsiteY778" fmla="*/ 242077 h 6132967"/>
              <a:gd name="connsiteX779" fmla="*/ 3708294 w 5323222"/>
              <a:gd name="connsiteY779" fmla="*/ 235736 h 6132967"/>
              <a:gd name="connsiteX780" fmla="*/ 3703434 w 5323222"/>
              <a:gd name="connsiteY780" fmla="*/ 229356 h 6132967"/>
              <a:gd name="connsiteX781" fmla="*/ 3698575 w 5323222"/>
              <a:gd name="connsiteY781" fmla="*/ 222975 h 6132967"/>
              <a:gd name="connsiteX782" fmla="*/ 3693558 w 5323222"/>
              <a:gd name="connsiteY782" fmla="*/ 216652 h 6132967"/>
              <a:gd name="connsiteX783" fmla="*/ 3688444 w 5323222"/>
              <a:gd name="connsiteY783" fmla="*/ 210545 h 6132967"/>
              <a:gd name="connsiteX784" fmla="*/ 3683329 w 5323222"/>
              <a:gd name="connsiteY784" fmla="*/ 204436 h 6132967"/>
              <a:gd name="connsiteX785" fmla="*/ 3677844 w 5323222"/>
              <a:gd name="connsiteY785" fmla="*/ 198287 h 6132967"/>
              <a:gd name="connsiteX786" fmla="*/ 3672417 w 5323222"/>
              <a:gd name="connsiteY786" fmla="*/ 192296 h 6132967"/>
              <a:gd name="connsiteX787" fmla="*/ 3666891 w 5323222"/>
              <a:gd name="connsiteY787" fmla="*/ 186518 h 6132967"/>
              <a:gd name="connsiteX788" fmla="*/ 3661209 w 5323222"/>
              <a:gd name="connsiteY788" fmla="*/ 180798 h 6132967"/>
              <a:gd name="connsiteX789" fmla="*/ 3655313 w 5323222"/>
              <a:gd name="connsiteY789" fmla="*/ 174980 h 6132967"/>
              <a:gd name="connsiteX790" fmla="*/ 3649318 w 5323222"/>
              <a:gd name="connsiteY790" fmla="*/ 169377 h 6132967"/>
              <a:gd name="connsiteX791" fmla="*/ 3643480 w 5323222"/>
              <a:gd name="connsiteY791" fmla="*/ 163715 h 6132967"/>
              <a:gd name="connsiteX792" fmla="*/ 3637173 w 5323222"/>
              <a:gd name="connsiteY792" fmla="*/ 158228 h 6132967"/>
              <a:gd name="connsiteX793" fmla="*/ 3631079 w 5323222"/>
              <a:gd name="connsiteY793" fmla="*/ 152839 h 6132967"/>
              <a:gd name="connsiteX794" fmla="*/ 3624615 w 5323222"/>
              <a:gd name="connsiteY794" fmla="*/ 147410 h 6132967"/>
              <a:gd name="connsiteX795" fmla="*/ 3618210 w 5323222"/>
              <a:gd name="connsiteY795" fmla="*/ 142136 h 6132967"/>
              <a:gd name="connsiteX796" fmla="*/ 3611491 w 5323222"/>
              <a:gd name="connsiteY796" fmla="*/ 136980 h 6132967"/>
              <a:gd name="connsiteX797" fmla="*/ 3605046 w 5323222"/>
              <a:gd name="connsiteY797" fmla="*/ 132077 h 6132967"/>
              <a:gd name="connsiteX798" fmla="*/ 3598228 w 5323222"/>
              <a:gd name="connsiteY798" fmla="*/ 127135 h 6132967"/>
              <a:gd name="connsiteX799" fmla="*/ 3591412 w 5323222"/>
              <a:gd name="connsiteY799" fmla="*/ 122193 h 6132967"/>
              <a:gd name="connsiteX800" fmla="*/ 3584282 w 5323222"/>
              <a:gd name="connsiteY800" fmla="*/ 117367 h 6132967"/>
              <a:gd name="connsiteX801" fmla="*/ 3577054 w 5323222"/>
              <a:gd name="connsiteY801" fmla="*/ 112755 h 6132967"/>
              <a:gd name="connsiteX802" fmla="*/ 3569982 w 5323222"/>
              <a:gd name="connsiteY802" fmla="*/ 108084 h 6132967"/>
              <a:gd name="connsiteX803" fmla="*/ 3562714 w 5323222"/>
              <a:gd name="connsiteY803" fmla="*/ 103843 h 6132967"/>
              <a:gd name="connsiteX804" fmla="*/ 3555174 w 5323222"/>
              <a:gd name="connsiteY804" fmla="*/ 99348 h 6132967"/>
              <a:gd name="connsiteX805" fmla="*/ 3547847 w 5323222"/>
              <a:gd name="connsiteY805" fmla="*/ 94950 h 6132967"/>
              <a:gd name="connsiteX806" fmla="*/ 3540266 w 5323222"/>
              <a:gd name="connsiteY806" fmla="*/ 90825 h 6132967"/>
              <a:gd name="connsiteX807" fmla="*/ 3532373 w 5323222"/>
              <a:gd name="connsiteY807" fmla="*/ 86817 h 6132967"/>
              <a:gd name="connsiteX808" fmla="*/ 3524693 w 5323222"/>
              <a:gd name="connsiteY808" fmla="*/ 82906 h 6132967"/>
              <a:gd name="connsiteX809" fmla="*/ 3516643 w 5323222"/>
              <a:gd name="connsiteY809" fmla="*/ 78955 h 6132967"/>
              <a:gd name="connsiteX810" fmla="*/ 3508437 w 5323222"/>
              <a:gd name="connsiteY810" fmla="*/ 75062 h 6132967"/>
              <a:gd name="connsiteX811" fmla="*/ 3500231 w 5323222"/>
              <a:gd name="connsiteY811" fmla="*/ 71170 h 6132967"/>
              <a:gd name="connsiteX812" fmla="*/ 3491926 w 5323222"/>
              <a:gd name="connsiteY812" fmla="*/ 67491 h 6132967"/>
              <a:gd name="connsiteX813" fmla="*/ 3483620 w 5323222"/>
              <a:gd name="connsiteY813" fmla="*/ 63813 h 6132967"/>
              <a:gd name="connsiteX814" fmla="*/ 3475218 w 5323222"/>
              <a:gd name="connsiteY814" fmla="*/ 60349 h 6132967"/>
              <a:gd name="connsiteX815" fmla="*/ 3466600 w 5323222"/>
              <a:gd name="connsiteY815" fmla="*/ 56787 h 6132967"/>
              <a:gd name="connsiteX816" fmla="*/ 3457884 w 5323222"/>
              <a:gd name="connsiteY816" fmla="*/ 53439 h 6132967"/>
              <a:gd name="connsiteX817" fmla="*/ 3449226 w 5323222"/>
              <a:gd name="connsiteY817" fmla="*/ 50248 h 6132967"/>
              <a:gd name="connsiteX818" fmla="*/ 3440354 w 5323222"/>
              <a:gd name="connsiteY818" fmla="*/ 46958 h 6132967"/>
              <a:gd name="connsiteX819" fmla="*/ 3431540 w 5323222"/>
              <a:gd name="connsiteY819" fmla="*/ 43825 h 6132967"/>
              <a:gd name="connsiteX820" fmla="*/ 3422569 w 5323222"/>
              <a:gd name="connsiteY820" fmla="*/ 40750 h 6132967"/>
              <a:gd name="connsiteX821" fmla="*/ 3413558 w 5323222"/>
              <a:gd name="connsiteY821" fmla="*/ 38045 h 6132967"/>
              <a:gd name="connsiteX822" fmla="*/ 3404275 w 5323222"/>
              <a:gd name="connsiteY822" fmla="*/ 35086 h 6132967"/>
              <a:gd name="connsiteX823" fmla="*/ 3395107 w 5323222"/>
              <a:gd name="connsiteY823" fmla="*/ 32439 h 6132967"/>
              <a:gd name="connsiteX824" fmla="*/ 3385784 w 5323222"/>
              <a:gd name="connsiteY824" fmla="*/ 29851 h 6132967"/>
              <a:gd name="connsiteX825" fmla="*/ 3376461 w 5323222"/>
              <a:gd name="connsiteY825" fmla="*/ 27263 h 6132967"/>
              <a:gd name="connsiteX826" fmla="*/ 3367039 w 5323222"/>
              <a:gd name="connsiteY826" fmla="*/ 24889 h 6132967"/>
              <a:gd name="connsiteX827" fmla="*/ 3357675 w 5323222"/>
              <a:gd name="connsiteY827" fmla="*/ 22671 h 6132967"/>
              <a:gd name="connsiteX828" fmla="*/ 3348096 w 5323222"/>
              <a:gd name="connsiteY828" fmla="*/ 20355 h 6132967"/>
              <a:gd name="connsiteX829" fmla="*/ 3338420 w 5323222"/>
              <a:gd name="connsiteY829" fmla="*/ 18254 h 6132967"/>
              <a:gd name="connsiteX830" fmla="*/ 3328859 w 5323222"/>
              <a:gd name="connsiteY830" fmla="*/ 16465 h 6132967"/>
              <a:gd name="connsiteX831" fmla="*/ 3319084 w 5323222"/>
              <a:gd name="connsiteY831" fmla="*/ 14578 h 6132967"/>
              <a:gd name="connsiteX832" fmla="*/ 3309153 w 5323222"/>
              <a:gd name="connsiteY832" fmla="*/ 12749 h 6132967"/>
              <a:gd name="connsiteX833" fmla="*/ 3299494 w 5323222"/>
              <a:gd name="connsiteY833" fmla="*/ 11175 h 6132967"/>
              <a:gd name="connsiteX834" fmla="*/ 3289523 w 5323222"/>
              <a:gd name="connsiteY834" fmla="*/ 9717 h 6132967"/>
              <a:gd name="connsiteX835" fmla="*/ 3279609 w 5323222"/>
              <a:gd name="connsiteY835" fmla="*/ 8415 h 6132967"/>
              <a:gd name="connsiteX836" fmla="*/ 3269538 w 5323222"/>
              <a:gd name="connsiteY836" fmla="*/ 7171 h 6132967"/>
              <a:gd name="connsiteX837" fmla="*/ 3259469 w 5323222"/>
              <a:gd name="connsiteY837" fmla="*/ 5927 h 6132967"/>
              <a:gd name="connsiteX838" fmla="*/ 3249358 w 5323222"/>
              <a:gd name="connsiteY838" fmla="*/ 5055 h 6132967"/>
              <a:gd name="connsiteX839" fmla="*/ 3239191 w 5323222"/>
              <a:gd name="connsiteY839" fmla="*/ 4025 h 6132967"/>
              <a:gd name="connsiteX840" fmla="*/ 3217817 w 5323222"/>
              <a:gd name="connsiteY840" fmla="*/ 2530 h 6132967"/>
              <a:gd name="connsiteX841" fmla="*/ 3196403 w 5323222"/>
              <a:gd name="connsiteY841" fmla="*/ 1405 h 6132967"/>
              <a:gd name="connsiteX842" fmla="*/ 3174950 w 5323222"/>
              <a:gd name="connsiteY842" fmla="*/ 650 h 6132967"/>
              <a:gd name="connsiteX843" fmla="*/ 3153242 w 5323222"/>
              <a:gd name="connsiteY843" fmla="*/ 169 h 6132967"/>
              <a:gd name="connsiteX844" fmla="*/ 3131649 w 5323222"/>
              <a:gd name="connsiteY844" fmla="*/ 0 h 6132967"/>
              <a:gd name="connsiteX845" fmla="*/ 3110017 w 5323222"/>
              <a:gd name="connsiteY845" fmla="*/ 201 h 6132967"/>
              <a:gd name="connsiteX846" fmla="*/ 3088402 w 5323222"/>
              <a:gd name="connsiteY846" fmla="*/ 930 h 6132967"/>
              <a:gd name="connsiteX847" fmla="*/ 3066631 w 5323222"/>
              <a:gd name="connsiteY847" fmla="*/ 1718 h 6132967"/>
              <a:gd name="connsiteX848" fmla="*/ 3045132 w 5323222"/>
              <a:gd name="connsiteY848" fmla="*/ 2759 h 6132967"/>
              <a:gd name="connsiteX849" fmla="*/ 3023280 w 5323222"/>
              <a:gd name="connsiteY849" fmla="*/ 4288 h 6132967"/>
              <a:gd name="connsiteX850" fmla="*/ 3001916 w 5323222"/>
              <a:gd name="connsiteY850" fmla="*/ 6170 h 6132967"/>
              <a:gd name="connsiteX851" fmla="*/ 2980238 w 5323222"/>
              <a:gd name="connsiteY851" fmla="*/ 8168 h 6132967"/>
              <a:gd name="connsiteX852" fmla="*/ 2958734 w 5323222"/>
              <a:gd name="connsiteY852" fmla="*/ 10634 h 6132967"/>
              <a:gd name="connsiteX853" fmla="*/ 2937289 w 5323222"/>
              <a:gd name="connsiteY853" fmla="*/ 13258 h 6132967"/>
              <a:gd name="connsiteX854" fmla="*/ 2915960 w 5323222"/>
              <a:gd name="connsiteY854" fmla="*/ 16194 h 6132967"/>
              <a:gd name="connsiteX855" fmla="*/ 2894904 w 5323222"/>
              <a:gd name="connsiteY855" fmla="*/ 19385 h 6132967"/>
              <a:gd name="connsiteX856" fmla="*/ 2873650 w 5323222"/>
              <a:gd name="connsiteY856" fmla="*/ 23004 h 6132967"/>
              <a:gd name="connsiteX857" fmla="*/ 2852825 w 5323222"/>
              <a:gd name="connsiteY857" fmla="*/ 26821 h 6132967"/>
              <a:gd name="connsiteX858" fmla="*/ 2831902 w 5323222"/>
              <a:gd name="connsiteY858" fmla="*/ 30852 h 6132967"/>
              <a:gd name="connsiteX859" fmla="*/ 2811310 w 5323222"/>
              <a:gd name="connsiteY859" fmla="*/ 35294 h 6132967"/>
              <a:gd name="connsiteX860" fmla="*/ 2790874 w 5323222"/>
              <a:gd name="connsiteY860" fmla="*/ 39678 h 6132967"/>
              <a:gd name="connsiteX861" fmla="*/ 2770514 w 5323222"/>
              <a:gd name="connsiteY861" fmla="*/ 44745 h 6132967"/>
              <a:gd name="connsiteX862" fmla="*/ 2750525 w 5323222"/>
              <a:gd name="connsiteY862" fmla="*/ 49852 h 6132967"/>
              <a:gd name="connsiteX863" fmla="*/ 2730652 w 5323222"/>
              <a:gd name="connsiteY863" fmla="*/ 55273 h 6132967"/>
              <a:gd name="connsiteX864" fmla="*/ 2711091 w 5323222"/>
              <a:gd name="connsiteY864" fmla="*/ 60577 h 6132967"/>
              <a:gd name="connsiteX865" fmla="*/ 2691607 w 5323222"/>
              <a:gd name="connsiteY865" fmla="*/ 66565 h 6132967"/>
              <a:gd name="connsiteX866" fmla="*/ 2672492 w 5323222"/>
              <a:gd name="connsiteY866" fmla="*/ 72593 h 6132967"/>
              <a:gd name="connsiteX867" fmla="*/ 2653652 w 5323222"/>
              <a:gd name="connsiteY867" fmla="*/ 78876 h 6132967"/>
              <a:gd name="connsiteX868" fmla="*/ 2635239 w 5323222"/>
              <a:gd name="connsiteY868" fmla="*/ 85355 h 6132967"/>
              <a:gd name="connsiteX869" fmla="*/ 2616943 w 5323222"/>
              <a:gd name="connsiteY869" fmla="*/ 92148 h 6132967"/>
              <a:gd name="connsiteX870" fmla="*/ 2599076 w 5323222"/>
              <a:gd name="connsiteY870" fmla="*/ 99137 h 6132967"/>
              <a:gd name="connsiteX871" fmla="*/ 2581422 w 5323222"/>
              <a:gd name="connsiteY871" fmla="*/ 106224 h 6132967"/>
              <a:gd name="connsiteX872" fmla="*/ 2568988 w 5323222"/>
              <a:gd name="connsiteY872" fmla="*/ 111551 h 6132967"/>
              <a:gd name="connsiteX873" fmla="*/ 2556553 w 5323222"/>
              <a:gd name="connsiteY873" fmla="*/ 116879 h 6132967"/>
              <a:gd name="connsiteX874" fmla="*/ 2544119 w 5323222"/>
              <a:gd name="connsiteY874" fmla="*/ 122207 h 6132967"/>
              <a:gd name="connsiteX875" fmla="*/ 2531743 w 5323222"/>
              <a:gd name="connsiteY875" fmla="*/ 127692 h 6132967"/>
              <a:gd name="connsiteX876" fmla="*/ 2519581 w 5323222"/>
              <a:gd name="connsiteY876" fmla="*/ 133274 h 6132967"/>
              <a:gd name="connsiteX877" fmla="*/ 2507262 w 5323222"/>
              <a:gd name="connsiteY877" fmla="*/ 138915 h 6132967"/>
              <a:gd name="connsiteX878" fmla="*/ 2495158 w 5323222"/>
              <a:gd name="connsiteY878" fmla="*/ 144653 h 6132967"/>
              <a:gd name="connsiteX879" fmla="*/ 2483054 w 5323222"/>
              <a:gd name="connsiteY879" fmla="*/ 150392 h 6132967"/>
              <a:gd name="connsiteX880" fmla="*/ 2470950 w 5323222"/>
              <a:gd name="connsiteY880" fmla="*/ 156131 h 6132967"/>
              <a:gd name="connsiteX881" fmla="*/ 2458748 w 5323222"/>
              <a:gd name="connsiteY881" fmla="*/ 162085 h 6132967"/>
              <a:gd name="connsiteX882" fmla="*/ 2446916 w 5323222"/>
              <a:gd name="connsiteY882" fmla="*/ 168078 h 6132967"/>
              <a:gd name="connsiteX883" fmla="*/ 2434987 w 5323222"/>
              <a:gd name="connsiteY883" fmla="*/ 174287 h 6132967"/>
              <a:gd name="connsiteX884" fmla="*/ 2411225 w 5323222"/>
              <a:gd name="connsiteY884" fmla="*/ 186488 h 6132967"/>
              <a:gd name="connsiteX885" fmla="*/ 2387853 w 5323222"/>
              <a:gd name="connsiteY885" fmla="*/ 199257 h 6132967"/>
              <a:gd name="connsiteX886" fmla="*/ 2364324 w 5323222"/>
              <a:gd name="connsiteY886" fmla="*/ 212084 h 6132967"/>
              <a:gd name="connsiteX887" fmla="*/ 2341282 w 5323222"/>
              <a:gd name="connsiteY887" fmla="*/ 225265 h 6132967"/>
              <a:gd name="connsiteX888" fmla="*/ 2318298 w 5323222"/>
              <a:gd name="connsiteY888" fmla="*/ 238601 h 6132967"/>
              <a:gd name="connsiteX889" fmla="*/ 2295586 w 5323222"/>
              <a:gd name="connsiteY889" fmla="*/ 252193 h 6132967"/>
              <a:gd name="connsiteX890" fmla="*/ 2272835 w 5323222"/>
              <a:gd name="connsiteY890" fmla="*/ 266154 h 6132967"/>
              <a:gd name="connsiteX891" fmla="*/ 2250512 w 5323222"/>
              <a:gd name="connsiteY891" fmla="*/ 280314 h 6132967"/>
              <a:gd name="connsiteX892" fmla="*/ 2228304 w 5323222"/>
              <a:gd name="connsiteY892" fmla="*/ 294785 h 6132967"/>
              <a:gd name="connsiteX893" fmla="*/ 2206312 w 5323222"/>
              <a:gd name="connsiteY893" fmla="*/ 309355 h 6132967"/>
              <a:gd name="connsiteX894" fmla="*/ 2195432 w 5323222"/>
              <a:gd name="connsiteY894" fmla="*/ 316953 h 6132967"/>
              <a:gd name="connsiteX895" fmla="*/ 2184650 w 5323222"/>
              <a:gd name="connsiteY895" fmla="*/ 324336 h 6132967"/>
              <a:gd name="connsiteX896" fmla="*/ 2173770 w 5323222"/>
              <a:gd name="connsiteY896" fmla="*/ 331934 h 6132967"/>
              <a:gd name="connsiteX897" fmla="*/ 2163261 w 5323222"/>
              <a:gd name="connsiteY897" fmla="*/ 339571 h 6132967"/>
              <a:gd name="connsiteX898" fmla="*/ 2152595 w 5323222"/>
              <a:gd name="connsiteY898" fmla="*/ 347268 h 6132967"/>
              <a:gd name="connsiteX899" fmla="*/ 2142144 w 5323222"/>
              <a:gd name="connsiteY899" fmla="*/ 355062 h 6132967"/>
              <a:gd name="connsiteX900" fmla="*/ 2131536 w 5323222"/>
              <a:gd name="connsiteY900" fmla="*/ 362914 h 6132967"/>
              <a:gd name="connsiteX901" fmla="*/ 2121045 w 5323222"/>
              <a:gd name="connsiteY901" fmla="*/ 371079 h 6132967"/>
              <a:gd name="connsiteX902" fmla="*/ 2110808 w 5323222"/>
              <a:gd name="connsiteY902" fmla="*/ 378972 h 6132967"/>
              <a:gd name="connsiteX903" fmla="*/ 2100531 w 5323222"/>
              <a:gd name="connsiteY903" fmla="*/ 387236 h 6132967"/>
              <a:gd name="connsiteX904" fmla="*/ 2090352 w 5323222"/>
              <a:gd name="connsiteY904" fmla="*/ 395285 h 6132967"/>
              <a:gd name="connsiteX905" fmla="*/ 2080133 w 5323222"/>
              <a:gd name="connsiteY905" fmla="*/ 403705 h 6132967"/>
              <a:gd name="connsiteX906" fmla="*/ 2070013 w 5323222"/>
              <a:gd name="connsiteY906" fmla="*/ 411910 h 6132967"/>
              <a:gd name="connsiteX907" fmla="*/ 2060008 w 5323222"/>
              <a:gd name="connsiteY907" fmla="*/ 420428 h 6132967"/>
              <a:gd name="connsiteX908" fmla="*/ 2050160 w 5323222"/>
              <a:gd name="connsiteY908" fmla="*/ 428888 h 6132967"/>
              <a:gd name="connsiteX909" fmla="*/ 2040213 w 5323222"/>
              <a:gd name="connsiteY909" fmla="*/ 437563 h 6132967"/>
              <a:gd name="connsiteX910" fmla="*/ 2030481 w 5323222"/>
              <a:gd name="connsiteY910" fmla="*/ 446336 h 6132967"/>
              <a:gd name="connsiteX911" fmla="*/ 2020691 w 5323222"/>
              <a:gd name="connsiteY911" fmla="*/ 454952 h 6132967"/>
              <a:gd name="connsiteX912" fmla="*/ 2011115 w 5323222"/>
              <a:gd name="connsiteY912" fmla="*/ 463667 h 6132967"/>
              <a:gd name="connsiteX913" fmla="*/ 2001441 w 5323222"/>
              <a:gd name="connsiteY913" fmla="*/ 472596 h 6132967"/>
              <a:gd name="connsiteX914" fmla="*/ 1991923 w 5323222"/>
              <a:gd name="connsiteY914" fmla="*/ 481468 h 6132967"/>
              <a:gd name="connsiteX915" fmla="*/ 1982522 w 5323222"/>
              <a:gd name="connsiteY915" fmla="*/ 490651 h 6132967"/>
              <a:gd name="connsiteX916" fmla="*/ 1973004 w 5323222"/>
              <a:gd name="connsiteY916" fmla="*/ 499523 h 6132967"/>
              <a:gd name="connsiteX917" fmla="*/ 1963603 w 5323222"/>
              <a:gd name="connsiteY917" fmla="*/ 508706 h 6132967"/>
              <a:gd name="connsiteX918" fmla="*/ 1954572 w 5323222"/>
              <a:gd name="connsiteY918" fmla="*/ 517931 h 6132967"/>
              <a:gd name="connsiteX919" fmla="*/ 1945327 w 5323222"/>
              <a:gd name="connsiteY919" fmla="*/ 527057 h 6132967"/>
              <a:gd name="connsiteX920" fmla="*/ 1936198 w 5323222"/>
              <a:gd name="connsiteY920" fmla="*/ 536496 h 6132967"/>
              <a:gd name="connsiteX921" fmla="*/ 1927225 w 5323222"/>
              <a:gd name="connsiteY921" fmla="*/ 545876 h 6132967"/>
              <a:gd name="connsiteX922" fmla="*/ 1918096 w 5323222"/>
              <a:gd name="connsiteY922" fmla="*/ 555315 h 6132967"/>
              <a:gd name="connsiteX923" fmla="*/ 1909338 w 5323222"/>
              <a:gd name="connsiteY923" fmla="*/ 564794 h 6132967"/>
              <a:gd name="connsiteX924" fmla="*/ 1900325 w 5323222"/>
              <a:gd name="connsiteY924" fmla="*/ 574545 h 6132967"/>
              <a:gd name="connsiteX925" fmla="*/ 1891781 w 5323222"/>
              <a:gd name="connsiteY925" fmla="*/ 584123 h 6132967"/>
              <a:gd name="connsiteX926" fmla="*/ 1883080 w 5323222"/>
              <a:gd name="connsiteY926" fmla="*/ 593758 h 6132967"/>
              <a:gd name="connsiteX927" fmla="*/ 1874282 w 5323222"/>
              <a:gd name="connsiteY927" fmla="*/ 603607 h 6132967"/>
              <a:gd name="connsiteX928" fmla="*/ 1865756 w 5323222"/>
              <a:gd name="connsiteY928" fmla="*/ 613712 h 6132967"/>
              <a:gd name="connsiteX929" fmla="*/ 1857172 w 5323222"/>
              <a:gd name="connsiteY929" fmla="*/ 623660 h 6132967"/>
              <a:gd name="connsiteX930" fmla="*/ 1848958 w 5323222"/>
              <a:gd name="connsiteY930" fmla="*/ 633648 h 6132967"/>
              <a:gd name="connsiteX931" fmla="*/ 1840490 w 5323222"/>
              <a:gd name="connsiteY931" fmla="*/ 643910 h 6132967"/>
              <a:gd name="connsiteX932" fmla="*/ 1832335 w 5323222"/>
              <a:gd name="connsiteY932" fmla="*/ 654054 h 6132967"/>
              <a:gd name="connsiteX933" fmla="*/ 1824296 w 5323222"/>
              <a:gd name="connsiteY933" fmla="*/ 664511 h 6132967"/>
              <a:gd name="connsiteX934" fmla="*/ 1816101 w 5323222"/>
              <a:gd name="connsiteY934" fmla="*/ 675027 h 6132967"/>
              <a:gd name="connsiteX935" fmla="*/ 1808218 w 5323222"/>
              <a:gd name="connsiteY935" fmla="*/ 685426 h 6132967"/>
              <a:gd name="connsiteX936" fmla="*/ 1800335 w 5323222"/>
              <a:gd name="connsiteY936" fmla="*/ 695826 h 6132967"/>
              <a:gd name="connsiteX937" fmla="*/ 1792412 w 5323222"/>
              <a:gd name="connsiteY937" fmla="*/ 706596 h 6132967"/>
              <a:gd name="connsiteX938" fmla="*/ 1784801 w 5323222"/>
              <a:gd name="connsiteY938" fmla="*/ 717250 h 6132967"/>
              <a:gd name="connsiteX939" fmla="*/ 1777249 w 5323222"/>
              <a:gd name="connsiteY939" fmla="*/ 728061 h 6132967"/>
              <a:gd name="connsiteX940" fmla="*/ 1769599 w 5323222"/>
              <a:gd name="connsiteY940" fmla="*/ 739086 h 6132967"/>
              <a:gd name="connsiteX941" fmla="*/ 1762261 w 5323222"/>
              <a:gd name="connsiteY941" fmla="*/ 749995 h 6132967"/>
              <a:gd name="connsiteX942" fmla="*/ 1756211 w 5323222"/>
              <a:gd name="connsiteY942" fmla="*/ 758990 h 6132967"/>
              <a:gd name="connsiteX943" fmla="*/ 1742622 w 5323222"/>
              <a:gd name="connsiteY943" fmla="*/ 738924 h 6132967"/>
              <a:gd name="connsiteX944" fmla="*/ 1713296 w 5323222"/>
              <a:gd name="connsiteY944" fmla="*/ 694890 h 6132967"/>
              <a:gd name="connsiteX945" fmla="*/ 1684022 w 5323222"/>
              <a:gd name="connsiteY945" fmla="*/ 651162 h 6132967"/>
              <a:gd name="connsiteX946" fmla="*/ 1663392 w 5323222"/>
              <a:gd name="connsiteY946" fmla="*/ 621573 h 6132967"/>
              <a:gd name="connsiteX947" fmla="*/ 1642560 w 5323222"/>
              <a:gd name="connsiteY947" fmla="*/ 592644 h 6132967"/>
              <a:gd name="connsiteX948" fmla="*/ 1621277 w 5323222"/>
              <a:gd name="connsiteY948" fmla="*/ 564728 h 6132967"/>
              <a:gd name="connsiteX949" fmla="*/ 1599541 w 5323222"/>
              <a:gd name="connsiteY949" fmla="*/ 537824 h 6132967"/>
              <a:gd name="connsiteX950" fmla="*/ 1577302 w 5323222"/>
              <a:gd name="connsiteY950" fmla="*/ 511630 h 6132967"/>
              <a:gd name="connsiteX951" fmla="*/ 1554914 w 5323222"/>
              <a:gd name="connsiteY951" fmla="*/ 486399 h 6132967"/>
              <a:gd name="connsiteX952" fmla="*/ 1531769 w 5323222"/>
              <a:gd name="connsiteY952" fmla="*/ 462232 h 6132967"/>
              <a:gd name="connsiteX953" fmla="*/ 1508477 w 5323222"/>
              <a:gd name="connsiteY953" fmla="*/ 439027 h 6132967"/>
              <a:gd name="connsiteX954" fmla="*/ 1485086 w 5323222"/>
              <a:gd name="connsiteY954" fmla="*/ 417087 h 6132967"/>
              <a:gd name="connsiteX955" fmla="*/ 1460836 w 5323222"/>
              <a:gd name="connsiteY955" fmla="*/ 395605 h 6132967"/>
              <a:gd name="connsiteX956" fmla="*/ 1436793 w 5323222"/>
              <a:gd name="connsiteY956" fmla="*/ 375337 h 6132967"/>
              <a:gd name="connsiteX957" fmla="*/ 1412297 w 5323222"/>
              <a:gd name="connsiteY957" fmla="*/ 356082 h 6132967"/>
              <a:gd name="connsiteX958" fmla="*/ 1387298 w 5323222"/>
              <a:gd name="connsiteY958" fmla="*/ 337538 h 6132967"/>
              <a:gd name="connsiteX959" fmla="*/ 1362201 w 5323222"/>
              <a:gd name="connsiteY959" fmla="*/ 320258 h 6132967"/>
              <a:gd name="connsiteX960" fmla="*/ 1336955 w 5323222"/>
              <a:gd name="connsiteY960" fmla="*/ 303940 h 6132967"/>
              <a:gd name="connsiteX961" fmla="*/ 1311205 w 5323222"/>
              <a:gd name="connsiteY961" fmla="*/ 288332 h 6132967"/>
              <a:gd name="connsiteX962" fmla="*/ 1285358 w 5323222"/>
              <a:gd name="connsiteY962" fmla="*/ 273988 h 6132967"/>
              <a:gd name="connsiteX963" fmla="*/ 1259361 w 5323222"/>
              <a:gd name="connsiteY963" fmla="*/ 260607 h 6132967"/>
              <a:gd name="connsiteX964" fmla="*/ 1232913 w 5323222"/>
              <a:gd name="connsiteY964" fmla="*/ 248239 h 6132967"/>
              <a:gd name="connsiteX965" fmla="*/ 1206619 w 5323222"/>
              <a:gd name="connsiteY965" fmla="*/ 236781 h 6132967"/>
              <a:gd name="connsiteX966" fmla="*/ 1179873 w 5323222"/>
              <a:gd name="connsiteY966" fmla="*/ 226337 h 6132967"/>
              <a:gd name="connsiteX967" fmla="*/ 1152978 w 5323222"/>
              <a:gd name="connsiteY967" fmla="*/ 216854 h 6132967"/>
              <a:gd name="connsiteX968" fmla="*/ 1125985 w 5323222"/>
              <a:gd name="connsiteY968" fmla="*/ 208637 h 6132967"/>
              <a:gd name="connsiteX969" fmla="*/ 1098792 w 5323222"/>
              <a:gd name="connsiteY969" fmla="*/ 201079 h 6132967"/>
              <a:gd name="connsiteX970" fmla="*/ 1071502 w 5323222"/>
              <a:gd name="connsiteY970" fmla="*/ 194785 h 6132967"/>
              <a:gd name="connsiteX971" fmla="*/ 1044062 w 5323222"/>
              <a:gd name="connsiteY971" fmla="*/ 189453 h 6132967"/>
              <a:gd name="connsiteX972" fmla="*/ 1016777 w 5323222"/>
              <a:gd name="connsiteY972" fmla="*/ 185031 h 6132967"/>
              <a:gd name="connsiteX973" fmla="*/ 989395 w 5323222"/>
              <a:gd name="connsiteY973" fmla="*/ 181874 h 6132967"/>
              <a:gd name="connsiteX974" fmla="*/ 961509 w 5323222"/>
              <a:gd name="connsiteY974" fmla="*/ 179428 h 6132967"/>
              <a:gd name="connsiteX975" fmla="*/ 933828 w 5323222"/>
              <a:gd name="connsiteY975" fmla="*/ 178195 h 6132967"/>
              <a:gd name="connsiteX976" fmla="*/ 906051 w 5323222"/>
              <a:gd name="connsiteY976" fmla="*/ 178227 h 6132967"/>
              <a:gd name="connsiteX977" fmla="*/ 878629 w 5323222"/>
              <a:gd name="connsiteY977" fmla="*/ 178512 h 6132967"/>
              <a:gd name="connsiteX978" fmla="*/ 864717 w 5323222"/>
              <a:gd name="connsiteY978" fmla="*/ 179312 h 6132967"/>
              <a:gd name="connsiteX979" fmla="*/ 850553 w 5323222"/>
              <a:gd name="connsiteY979" fmla="*/ 180468 h 6132967"/>
              <a:gd name="connsiteX980" fmla="*/ 836745 w 5323222"/>
              <a:gd name="connsiteY980" fmla="*/ 181875 h 6132967"/>
              <a:gd name="connsiteX981" fmla="*/ 822684 w 5323222"/>
              <a:gd name="connsiteY981" fmla="*/ 183637 h 6132967"/>
              <a:gd name="connsiteX982" fmla="*/ 808978 w 5323222"/>
              <a:gd name="connsiteY982" fmla="*/ 185651 h 6132967"/>
              <a:gd name="connsiteX983" fmla="*/ 794969 w 5323222"/>
              <a:gd name="connsiteY983" fmla="*/ 187717 h 6132967"/>
              <a:gd name="connsiteX984" fmla="*/ 781315 w 5323222"/>
              <a:gd name="connsiteY984" fmla="*/ 190034 h 6132967"/>
              <a:gd name="connsiteX985" fmla="*/ 767460 w 5323222"/>
              <a:gd name="connsiteY985" fmla="*/ 193010 h 6132967"/>
              <a:gd name="connsiteX986" fmla="*/ 753605 w 5323222"/>
              <a:gd name="connsiteY986" fmla="*/ 195987 h 6132967"/>
              <a:gd name="connsiteX987" fmla="*/ 739751 w 5323222"/>
              <a:gd name="connsiteY987" fmla="*/ 198962 h 6132967"/>
              <a:gd name="connsiteX988" fmla="*/ 726303 w 5323222"/>
              <a:gd name="connsiteY988" fmla="*/ 202494 h 6132967"/>
              <a:gd name="connsiteX989" fmla="*/ 712602 w 5323222"/>
              <a:gd name="connsiteY989" fmla="*/ 206380 h 6132967"/>
              <a:gd name="connsiteX990" fmla="*/ 699206 w 5323222"/>
              <a:gd name="connsiteY990" fmla="*/ 210214 h 6132967"/>
              <a:gd name="connsiteX991" fmla="*/ 685609 w 5323222"/>
              <a:gd name="connsiteY991" fmla="*/ 214707 h 6132967"/>
              <a:gd name="connsiteX992" fmla="*/ 672011 w 5323222"/>
              <a:gd name="connsiteY992" fmla="*/ 219200 h 6132967"/>
              <a:gd name="connsiteX993" fmla="*/ 658769 w 5323222"/>
              <a:gd name="connsiteY993" fmla="*/ 223946 h 6132967"/>
              <a:gd name="connsiteX994" fmla="*/ 645275 w 5323222"/>
              <a:gd name="connsiteY994" fmla="*/ 229046 h 6132967"/>
              <a:gd name="connsiteX995" fmla="*/ 631781 w 5323222"/>
              <a:gd name="connsiteY995" fmla="*/ 234146 h 6132967"/>
              <a:gd name="connsiteX996" fmla="*/ 618693 w 5323222"/>
              <a:gd name="connsiteY996" fmla="*/ 239801 h 6132967"/>
              <a:gd name="connsiteX997" fmla="*/ 605354 w 5323222"/>
              <a:gd name="connsiteY997" fmla="*/ 245811 h 6132967"/>
              <a:gd name="connsiteX998" fmla="*/ 592014 w 5323222"/>
              <a:gd name="connsiteY998" fmla="*/ 251821 h 6132967"/>
              <a:gd name="connsiteX999" fmla="*/ 579029 w 5323222"/>
              <a:gd name="connsiteY999" fmla="*/ 258084 h 6132967"/>
              <a:gd name="connsiteX1000" fmla="*/ 566045 w 5323222"/>
              <a:gd name="connsiteY1000" fmla="*/ 264345 h 6132967"/>
              <a:gd name="connsiteX1001" fmla="*/ 552911 w 5323222"/>
              <a:gd name="connsiteY1001" fmla="*/ 271569 h 6132967"/>
              <a:gd name="connsiteX1002" fmla="*/ 540029 w 5323222"/>
              <a:gd name="connsiteY1002" fmla="*/ 278438 h 6132967"/>
              <a:gd name="connsiteX1003" fmla="*/ 527199 w 5323222"/>
              <a:gd name="connsiteY1003" fmla="*/ 285611 h 6132967"/>
              <a:gd name="connsiteX1004" fmla="*/ 514421 w 5323222"/>
              <a:gd name="connsiteY1004" fmla="*/ 293087 h 6132967"/>
              <a:gd name="connsiteX1005" fmla="*/ 501997 w 5323222"/>
              <a:gd name="connsiteY1005" fmla="*/ 300815 h 6132967"/>
              <a:gd name="connsiteX1006" fmla="*/ 489321 w 5323222"/>
              <a:gd name="connsiteY1006" fmla="*/ 308897 h 6132967"/>
              <a:gd name="connsiteX1007" fmla="*/ 476949 w 5323222"/>
              <a:gd name="connsiteY1007" fmla="*/ 316928 h 6132967"/>
              <a:gd name="connsiteX1008" fmla="*/ 464324 w 5323222"/>
              <a:gd name="connsiteY1008" fmla="*/ 325315 h 6132967"/>
              <a:gd name="connsiteX1009" fmla="*/ 452107 w 5323222"/>
              <a:gd name="connsiteY1009" fmla="*/ 334256 h 6132967"/>
              <a:gd name="connsiteX1010" fmla="*/ 439838 w 5323222"/>
              <a:gd name="connsiteY1010" fmla="*/ 342894 h 6132967"/>
              <a:gd name="connsiteX1011" fmla="*/ 427671 w 5323222"/>
              <a:gd name="connsiteY1011" fmla="*/ 352139 h 6132967"/>
              <a:gd name="connsiteX1012" fmla="*/ 415505 w 5323222"/>
              <a:gd name="connsiteY1012" fmla="*/ 361384 h 6132967"/>
              <a:gd name="connsiteX1013" fmla="*/ 403746 w 5323222"/>
              <a:gd name="connsiteY1013" fmla="*/ 371185 h 6132967"/>
              <a:gd name="connsiteX1014" fmla="*/ 391985 w 5323222"/>
              <a:gd name="connsiteY1014" fmla="*/ 380985 h 6132967"/>
              <a:gd name="connsiteX1015" fmla="*/ 380581 w 5323222"/>
              <a:gd name="connsiteY1015" fmla="*/ 391036 h 6132967"/>
              <a:gd name="connsiteX1016" fmla="*/ 369228 w 5323222"/>
              <a:gd name="connsiteY1016" fmla="*/ 401393 h 6132967"/>
              <a:gd name="connsiteX1017" fmla="*/ 357623 w 5323222"/>
              <a:gd name="connsiteY1017" fmla="*/ 412103 h 6132967"/>
              <a:gd name="connsiteX1018" fmla="*/ 346321 w 5323222"/>
              <a:gd name="connsiteY1018" fmla="*/ 422762 h 6132967"/>
              <a:gd name="connsiteX1019" fmla="*/ 335122 w 5323222"/>
              <a:gd name="connsiteY1019" fmla="*/ 434028 h 6132967"/>
              <a:gd name="connsiteX1020" fmla="*/ 324277 w 5323222"/>
              <a:gd name="connsiteY1020" fmla="*/ 445546 h 6132967"/>
              <a:gd name="connsiteX1021" fmla="*/ 313130 w 5323222"/>
              <a:gd name="connsiteY1021" fmla="*/ 457115 h 6132967"/>
              <a:gd name="connsiteX1022" fmla="*/ 302641 w 5323222"/>
              <a:gd name="connsiteY1022" fmla="*/ 468884 h 6132967"/>
              <a:gd name="connsiteX1023" fmla="*/ 292255 w 5323222"/>
              <a:gd name="connsiteY1023" fmla="*/ 481262 h 6132967"/>
              <a:gd name="connsiteX1024" fmla="*/ 281515 w 5323222"/>
              <a:gd name="connsiteY1024" fmla="*/ 493386 h 6132967"/>
              <a:gd name="connsiteX1025" fmla="*/ 271180 w 5323222"/>
              <a:gd name="connsiteY1025" fmla="*/ 506067 h 6132967"/>
              <a:gd name="connsiteX1026" fmla="*/ 260897 w 5323222"/>
              <a:gd name="connsiteY1026" fmla="*/ 519049 h 6132967"/>
              <a:gd name="connsiteX1027" fmla="*/ 250614 w 5323222"/>
              <a:gd name="connsiteY1027" fmla="*/ 532032 h 6132967"/>
              <a:gd name="connsiteX1028" fmla="*/ 241041 w 5323222"/>
              <a:gd name="connsiteY1028" fmla="*/ 545521 h 6132967"/>
              <a:gd name="connsiteX1029" fmla="*/ 231164 w 5323222"/>
              <a:gd name="connsiteY1029" fmla="*/ 559059 h 6132967"/>
              <a:gd name="connsiteX1030" fmla="*/ 221339 w 5323222"/>
              <a:gd name="connsiteY1030" fmla="*/ 572901 h 6132967"/>
              <a:gd name="connsiteX1031" fmla="*/ 211869 w 5323222"/>
              <a:gd name="connsiteY1031" fmla="*/ 586996 h 6132967"/>
              <a:gd name="connsiteX1032" fmla="*/ 202702 w 5323222"/>
              <a:gd name="connsiteY1032" fmla="*/ 601039 h 6132967"/>
              <a:gd name="connsiteX1033" fmla="*/ 193335 w 5323222"/>
              <a:gd name="connsiteY1033" fmla="*/ 615739 h 6132967"/>
              <a:gd name="connsiteX1034" fmla="*/ 184271 w 5323222"/>
              <a:gd name="connsiteY1034" fmla="*/ 630389 h 6132967"/>
              <a:gd name="connsiteX1035" fmla="*/ 175311 w 5323222"/>
              <a:gd name="connsiteY1035" fmla="*/ 645645 h 6132967"/>
              <a:gd name="connsiteX1036" fmla="*/ 166351 w 5323222"/>
              <a:gd name="connsiteY1036" fmla="*/ 660901 h 6132967"/>
              <a:gd name="connsiteX1037" fmla="*/ 158047 w 5323222"/>
              <a:gd name="connsiteY1037" fmla="*/ 676358 h 6132967"/>
              <a:gd name="connsiteX1038" fmla="*/ 149493 w 5323222"/>
              <a:gd name="connsiteY1038" fmla="*/ 692170 h 6132967"/>
              <a:gd name="connsiteX1039" fmla="*/ 140939 w 5323222"/>
              <a:gd name="connsiteY1039" fmla="*/ 707982 h 6132967"/>
              <a:gd name="connsiteX1040" fmla="*/ 133043 w 5323222"/>
              <a:gd name="connsiteY1040" fmla="*/ 723994 h 6132967"/>
              <a:gd name="connsiteX1041" fmla="*/ 124946 w 5323222"/>
              <a:gd name="connsiteY1041" fmla="*/ 740664 h 6132967"/>
              <a:gd name="connsiteX1042" fmla="*/ 117509 w 5323222"/>
              <a:gd name="connsiteY1042" fmla="*/ 757536 h 6132967"/>
              <a:gd name="connsiteX1043" fmla="*/ 110426 w 5323222"/>
              <a:gd name="connsiteY1043" fmla="*/ 774658 h 6132967"/>
              <a:gd name="connsiteX1044" fmla="*/ 103698 w 5323222"/>
              <a:gd name="connsiteY1044" fmla="*/ 792033 h 6132967"/>
              <a:gd name="connsiteX1045" fmla="*/ 96666 w 5323222"/>
              <a:gd name="connsiteY1045" fmla="*/ 809459 h 6132967"/>
              <a:gd name="connsiteX1046" fmla="*/ 90293 w 5323222"/>
              <a:gd name="connsiteY1046" fmla="*/ 827086 h 6132967"/>
              <a:gd name="connsiteX1047" fmla="*/ 83919 w 5323222"/>
              <a:gd name="connsiteY1047" fmla="*/ 844713 h 6132967"/>
              <a:gd name="connsiteX1048" fmla="*/ 77850 w 5323222"/>
              <a:gd name="connsiteY1048" fmla="*/ 862288 h 6132967"/>
              <a:gd name="connsiteX1049" fmla="*/ 72135 w 5323222"/>
              <a:gd name="connsiteY1049" fmla="*/ 880115 h 6132967"/>
              <a:gd name="connsiteX1050" fmla="*/ 66168 w 5323222"/>
              <a:gd name="connsiteY1050" fmla="*/ 898297 h 6132967"/>
              <a:gd name="connsiteX1051" fmla="*/ 60808 w 5323222"/>
              <a:gd name="connsiteY1051" fmla="*/ 916376 h 6132967"/>
              <a:gd name="connsiteX1052" fmla="*/ 55551 w 5323222"/>
              <a:gd name="connsiteY1052" fmla="*/ 935062 h 6132967"/>
              <a:gd name="connsiteX1053" fmla="*/ 50850 w 5323222"/>
              <a:gd name="connsiteY1053" fmla="*/ 953342 h 6132967"/>
              <a:gd name="connsiteX1054" fmla="*/ 45845 w 5323222"/>
              <a:gd name="connsiteY1054" fmla="*/ 971673 h 6132967"/>
              <a:gd name="connsiteX1055" fmla="*/ 41550 w 5323222"/>
              <a:gd name="connsiteY1055" fmla="*/ 990507 h 6132967"/>
              <a:gd name="connsiteX1056" fmla="*/ 36900 w 5323222"/>
              <a:gd name="connsiteY1056" fmla="*/ 1009090 h 6132967"/>
              <a:gd name="connsiteX1057" fmla="*/ 32908 w 5323222"/>
              <a:gd name="connsiteY1057" fmla="*/ 1027873 h 6132967"/>
              <a:gd name="connsiteX1058" fmla="*/ 29019 w 5323222"/>
              <a:gd name="connsiteY1058" fmla="*/ 1047263 h 6132967"/>
              <a:gd name="connsiteX1059" fmla="*/ 25331 w 5323222"/>
              <a:gd name="connsiteY1059" fmla="*/ 1065995 h 6132967"/>
              <a:gd name="connsiteX1060" fmla="*/ 22049 w 5323222"/>
              <a:gd name="connsiteY1060" fmla="*/ 1085282 h 6132967"/>
              <a:gd name="connsiteX1061" fmla="*/ 18767 w 5323222"/>
              <a:gd name="connsiteY1061" fmla="*/ 1104569 h 6132967"/>
              <a:gd name="connsiteX1062" fmla="*/ 15840 w 5323222"/>
              <a:gd name="connsiteY1062" fmla="*/ 1124109 h 6132967"/>
              <a:gd name="connsiteX1063" fmla="*/ 13217 w 5323222"/>
              <a:gd name="connsiteY1063" fmla="*/ 1143597 h 6132967"/>
              <a:gd name="connsiteX1064" fmla="*/ 10897 w 5323222"/>
              <a:gd name="connsiteY1064" fmla="*/ 1163032 h 6132967"/>
              <a:gd name="connsiteX1065" fmla="*/ 8577 w 5323222"/>
              <a:gd name="connsiteY1065" fmla="*/ 1182469 h 6132967"/>
              <a:gd name="connsiteX1066" fmla="*/ 6715 w 5323222"/>
              <a:gd name="connsiteY1066" fmla="*/ 1202764 h 6132967"/>
              <a:gd name="connsiteX1067" fmla="*/ 5053 w 5323222"/>
              <a:gd name="connsiteY1067" fmla="*/ 1222400 h 6132967"/>
              <a:gd name="connsiteX1068" fmla="*/ 3443 w 5323222"/>
              <a:gd name="connsiteY1068" fmla="*/ 1242340 h 6132967"/>
              <a:gd name="connsiteX1069" fmla="*/ 2136 w 5323222"/>
              <a:gd name="connsiteY1069" fmla="*/ 1262228 h 6132967"/>
              <a:gd name="connsiteX1070" fmla="*/ 1539 w 5323222"/>
              <a:gd name="connsiteY1070" fmla="*/ 1282621 h 6132967"/>
              <a:gd name="connsiteX1071" fmla="*/ 587 w 5323222"/>
              <a:gd name="connsiteY1071" fmla="*/ 1302761 h 6132967"/>
              <a:gd name="connsiteX1072" fmla="*/ 294 w 5323222"/>
              <a:gd name="connsiteY1072" fmla="*/ 1323102 h 6132967"/>
              <a:gd name="connsiteX1073" fmla="*/ 0 w 5323222"/>
              <a:gd name="connsiteY1073" fmla="*/ 1343442 h 6132967"/>
              <a:gd name="connsiteX1074" fmla="*/ 62 w 5323222"/>
              <a:gd name="connsiteY1074" fmla="*/ 1364035 h 6132967"/>
              <a:gd name="connsiteX1075" fmla="*/ 479 w 5323222"/>
              <a:gd name="connsiteY1075" fmla="*/ 1384880 h 6132967"/>
              <a:gd name="connsiteX1076" fmla="*/ 946 w 5323222"/>
              <a:gd name="connsiteY1076" fmla="*/ 1406028 h 6132967"/>
              <a:gd name="connsiteX1077" fmla="*/ 1666 w 5323222"/>
              <a:gd name="connsiteY1077" fmla="*/ 1426821 h 6132967"/>
              <a:gd name="connsiteX1078" fmla="*/ 2741 w 5323222"/>
              <a:gd name="connsiteY1078" fmla="*/ 1447866 h 6132967"/>
              <a:gd name="connsiteX1079" fmla="*/ 4119 w 5323222"/>
              <a:gd name="connsiteY1079" fmla="*/ 1468860 h 6132967"/>
              <a:gd name="connsiteX1080" fmla="*/ 5497 w 5323222"/>
              <a:gd name="connsiteY1080" fmla="*/ 1489853 h 6132967"/>
              <a:gd name="connsiteX1081" fmla="*/ 7281 w 5323222"/>
              <a:gd name="connsiteY1081" fmla="*/ 1511402 h 6132967"/>
              <a:gd name="connsiteX1082" fmla="*/ 8659 w 5323222"/>
              <a:gd name="connsiteY1082" fmla="*/ 1532396 h 6132967"/>
              <a:gd name="connsiteX1083" fmla="*/ 10748 w 5323222"/>
              <a:gd name="connsiteY1083" fmla="*/ 1553893 h 6132967"/>
              <a:gd name="connsiteX1084" fmla="*/ 13140 w 5323222"/>
              <a:gd name="connsiteY1084" fmla="*/ 1575339 h 6132967"/>
              <a:gd name="connsiteX1085" fmla="*/ 15783 w 5323222"/>
              <a:gd name="connsiteY1085" fmla="*/ 1596431 h 6132967"/>
              <a:gd name="connsiteX1086" fmla="*/ 18529 w 5323222"/>
              <a:gd name="connsiteY1086" fmla="*/ 1618128 h 6132967"/>
              <a:gd name="connsiteX1087" fmla="*/ 21528 w 5323222"/>
              <a:gd name="connsiteY1087" fmla="*/ 1639471 h 6132967"/>
              <a:gd name="connsiteX1088" fmla="*/ 24577 w 5323222"/>
              <a:gd name="connsiteY1088" fmla="*/ 1661117 h 6132967"/>
              <a:gd name="connsiteX1089" fmla="*/ 27930 w 5323222"/>
              <a:gd name="connsiteY1089" fmla="*/ 1682711 h 6132967"/>
              <a:gd name="connsiteX1090" fmla="*/ 31587 w 5323222"/>
              <a:gd name="connsiteY1090" fmla="*/ 1704255 h 6132967"/>
              <a:gd name="connsiteX1091" fmla="*/ 35244 w 5323222"/>
              <a:gd name="connsiteY1091" fmla="*/ 1725798 h 6132967"/>
              <a:gd name="connsiteX1092" fmla="*/ 39256 w 5323222"/>
              <a:gd name="connsiteY1092" fmla="*/ 1747594 h 6132967"/>
              <a:gd name="connsiteX1093" fmla="*/ 43519 w 5323222"/>
              <a:gd name="connsiteY1093" fmla="*/ 1769034 h 6132967"/>
              <a:gd name="connsiteX1094" fmla="*/ 47834 w 5323222"/>
              <a:gd name="connsiteY1094" fmla="*/ 1790778 h 6132967"/>
              <a:gd name="connsiteX1095" fmla="*/ 52452 w 5323222"/>
              <a:gd name="connsiteY1095" fmla="*/ 1812470 h 6132967"/>
              <a:gd name="connsiteX1096" fmla="*/ 57323 w 5323222"/>
              <a:gd name="connsiteY1096" fmla="*/ 1833808 h 6132967"/>
              <a:gd name="connsiteX1097" fmla="*/ 62296 w 5323222"/>
              <a:gd name="connsiteY1097" fmla="*/ 1855752 h 6132967"/>
              <a:gd name="connsiteX1098" fmla="*/ 67521 w 5323222"/>
              <a:gd name="connsiteY1098" fmla="*/ 1877342 h 6132967"/>
              <a:gd name="connsiteX1099" fmla="*/ 73101 w 5323222"/>
              <a:gd name="connsiteY1099" fmla="*/ 1899182 h 6132967"/>
              <a:gd name="connsiteX1100" fmla="*/ 78630 w 5323222"/>
              <a:gd name="connsiteY1100" fmla="*/ 1920719 h 6132967"/>
              <a:gd name="connsiteX1101" fmla="*/ 84514 w 5323222"/>
              <a:gd name="connsiteY1101" fmla="*/ 1942509 h 6132967"/>
              <a:gd name="connsiteX1102" fmla="*/ 90346 w 5323222"/>
              <a:gd name="connsiteY1102" fmla="*/ 1963996 h 6132967"/>
              <a:gd name="connsiteX1103" fmla="*/ 96533 w 5323222"/>
              <a:gd name="connsiteY1103" fmla="*/ 1985734 h 6132967"/>
              <a:gd name="connsiteX1104" fmla="*/ 102972 w 5323222"/>
              <a:gd name="connsiteY1104" fmla="*/ 2007117 h 6132967"/>
              <a:gd name="connsiteX1105" fmla="*/ 109766 w 5323222"/>
              <a:gd name="connsiteY1105" fmla="*/ 2028752 h 6132967"/>
              <a:gd name="connsiteX1106" fmla="*/ 123456 w 5323222"/>
              <a:gd name="connsiteY1106" fmla="*/ 2072630 h 6132967"/>
              <a:gd name="connsiteX1107" fmla="*/ 137755 w 5323222"/>
              <a:gd name="connsiteY1107" fmla="*/ 2116403 h 6132967"/>
              <a:gd name="connsiteX1108" fmla="*/ 152963 w 5323222"/>
              <a:gd name="connsiteY1108" fmla="*/ 2160023 h 6132967"/>
              <a:gd name="connsiteX1109" fmla="*/ 168170 w 5323222"/>
              <a:gd name="connsiteY1109" fmla="*/ 2203643 h 6132967"/>
              <a:gd name="connsiteX1110" fmla="*/ 184237 w 5323222"/>
              <a:gd name="connsiteY1110" fmla="*/ 2246805 h 6132967"/>
              <a:gd name="connsiteX1111" fmla="*/ 200859 w 5323222"/>
              <a:gd name="connsiteY1111" fmla="*/ 2289559 h 6132967"/>
              <a:gd name="connsiteX1112" fmla="*/ 217481 w 5323222"/>
              <a:gd name="connsiteY1112" fmla="*/ 2332315 h 6132967"/>
              <a:gd name="connsiteX1113" fmla="*/ 235014 w 5323222"/>
              <a:gd name="connsiteY1113" fmla="*/ 2374916 h 6132967"/>
              <a:gd name="connsiteX1114" fmla="*/ 253050 w 5323222"/>
              <a:gd name="connsiteY1114" fmla="*/ 2416807 h 6132967"/>
              <a:gd name="connsiteX1115" fmla="*/ 271035 w 5323222"/>
              <a:gd name="connsiteY1115" fmla="*/ 2458395 h 6132967"/>
              <a:gd name="connsiteX1116" fmla="*/ 289879 w 5323222"/>
              <a:gd name="connsiteY1116" fmla="*/ 2499523 h 6132967"/>
              <a:gd name="connsiteX1117" fmla="*/ 308974 w 5323222"/>
              <a:gd name="connsiteY1117" fmla="*/ 2540298 h 6132967"/>
              <a:gd name="connsiteX1118" fmla="*/ 328677 w 5323222"/>
              <a:gd name="connsiteY1118" fmla="*/ 2580970 h 6132967"/>
              <a:gd name="connsiteX1119" fmla="*/ 348882 w 5323222"/>
              <a:gd name="connsiteY1119" fmla="*/ 2620932 h 6132967"/>
              <a:gd name="connsiteX1120" fmla="*/ 369289 w 5323222"/>
              <a:gd name="connsiteY1120" fmla="*/ 2660235 h 6132967"/>
              <a:gd name="connsiteX1121" fmla="*/ 389644 w 5323222"/>
              <a:gd name="connsiteY1121" fmla="*/ 2699235 h 6132967"/>
              <a:gd name="connsiteX1122" fmla="*/ 410806 w 5323222"/>
              <a:gd name="connsiteY1122" fmla="*/ 2737474 h 6132967"/>
              <a:gd name="connsiteX1123" fmla="*/ 432524 w 5323222"/>
              <a:gd name="connsiteY1123" fmla="*/ 2775306 h 6132967"/>
              <a:gd name="connsiteX1124" fmla="*/ 454442 w 5323222"/>
              <a:gd name="connsiteY1124" fmla="*/ 2812480 h 6132967"/>
              <a:gd name="connsiteX1125" fmla="*/ 462017 w 5323222"/>
              <a:gd name="connsiteY1125" fmla="*/ 2824986 h 6132967"/>
              <a:gd name="connsiteX1126" fmla="*/ 457075 w 5323222"/>
              <a:gd name="connsiteY1126" fmla="*/ 2836276 h 6132967"/>
              <a:gd name="connsiteX1127" fmla="*/ 446553 w 5323222"/>
              <a:gd name="connsiteY1127" fmla="*/ 2859223 h 6132967"/>
              <a:gd name="connsiteX1128" fmla="*/ 436425 w 5323222"/>
              <a:gd name="connsiteY1128" fmla="*/ 2882351 h 6132967"/>
              <a:gd name="connsiteX1129" fmla="*/ 426406 w 5323222"/>
              <a:gd name="connsiteY1129" fmla="*/ 2905768 h 6132967"/>
              <a:gd name="connsiteX1130" fmla="*/ 416675 w 5323222"/>
              <a:gd name="connsiteY1130" fmla="*/ 2929078 h 6132967"/>
              <a:gd name="connsiteX1131" fmla="*/ 407340 w 5323222"/>
              <a:gd name="connsiteY1131" fmla="*/ 2952569 h 6132967"/>
              <a:gd name="connsiteX1132" fmla="*/ 397717 w 5323222"/>
              <a:gd name="connsiteY1132" fmla="*/ 2976167 h 6132967"/>
              <a:gd name="connsiteX1133" fmla="*/ 388093 w 5323222"/>
              <a:gd name="connsiteY1133" fmla="*/ 2999765 h 6132967"/>
              <a:gd name="connsiteX1134" fmla="*/ 378865 w 5323222"/>
              <a:gd name="connsiteY1134" fmla="*/ 3023545 h 6132967"/>
              <a:gd name="connsiteX1135" fmla="*/ 370032 w 5323222"/>
              <a:gd name="connsiteY1135" fmla="*/ 3047506 h 6132967"/>
              <a:gd name="connsiteX1136" fmla="*/ 361093 w 5323222"/>
              <a:gd name="connsiteY1136" fmla="*/ 3071179 h 6132967"/>
              <a:gd name="connsiteX1137" fmla="*/ 352260 w 5323222"/>
              <a:gd name="connsiteY1137" fmla="*/ 3095140 h 6132967"/>
              <a:gd name="connsiteX1138" fmla="*/ 343824 w 5323222"/>
              <a:gd name="connsiteY1138" fmla="*/ 3119282 h 6132967"/>
              <a:gd name="connsiteX1139" fmla="*/ 335387 w 5323222"/>
              <a:gd name="connsiteY1139" fmla="*/ 3143425 h 6132967"/>
              <a:gd name="connsiteX1140" fmla="*/ 326950 w 5323222"/>
              <a:gd name="connsiteY1140" fmla="*/ 3167568 h 6132967"/>
              <a:gd name="connsiteX1141" fmla="*/ 318801 w 5323222"/>
              <a:gd name="connsiteY1141" fmla="*/ 3191604 h 6132967"/>
              <a:gd name="connsiteX1142" fmla="*/ 310868 w 5323222"/>
              <a:gd name="connsiteY1142" fmla="*/ 3216216 h 6132967"/>
              <a:gd name="connsiteX1143" fmla="*/ 302934 w 5323222"/>
              <a:gd name="connsiteY1143" fmla="*/ 3240828 h 6132967"/>
              <a:gd name="connsiteX1144" fmla="*/ 295000 w 5323222"/>
              <a:gd name="connsiteY1144" fmla="*/ 3265442 h 6132967"/>
              <a:gd name="connsiteX1145" fmla="*/ 287354 w 5323222"/>
              <a:gd name="connsiteY1145" fmla="*/ 3289947 h 6132967"/>
              <a:gd name="connsiteX1146" fmla="*/ 280104 w 5323222"/>
              <a:gd name="connsiteY1146" fmla="*/ 3314633 h 6132967"/>
              <a:gd name="connsiteX1147" fmla="*/ 272962 w 5323222"/>
              <a:gd name="connsiteY1147" fmla="*/ 3339609 h 6132967"/>
              <a:gd name="connsiteX1148" fmla="*/ 265712 w 5323222"/>
              <a:gd name="connsiteY1148" fmla="*/ 3364296 h 6132967"/>
              <a:gd name="connsiteX1149" fmla="*/ 258857 w 5323222"/>
              <a:gd name="connsiteY1149" fmla="*/ 3389164 h 6132967"/>
              <a:gd name="connsiteX1150" fmla="*/ 252110 w 5323222"/>
              <a:gd name="connsiteY1150" fmla="*/ 3414321 h 6132967"/>
              <a:gd name="connsiteX1151" fmla="*/ 245256 w 5323222"/>
              <a:gd name="connsiteY1151" fmla="*/ 3439189 h 6132967"/>
              <a:gd name="connsiteX1152" fmla="*/ 238905 w 5323222"/>
              <a:gd name="connsiteY1152" fmla="*/ 3464527 h 6132967"/>
              <a:gd name="connsiteX1153" fmla="*/ 230285 w 5323222"/>
              <a:gd name="connsiteY1153" fmla="*/ 3500557 h 6132967"/>
              <a:gd name="connsiteX1154" fmla="*/ 222275 w 5323222"/>
              <a:gd name="connsiteY1154" fmla="*/ 3537344 h 6132967"/>
              <a:gd name="connsiteX1155" fmla="*/ 214479 w 5323222"/>
              <a:gd name="connsiteY1155" fmla="*/ 3574708 h 6132967"/>
              <a:gd name="connsiteX1156" fmla="*/ 207870 w 5323222"/>
              <a:gd name="connsiteY1156" fmla="*/ 3612618 h 6132967"/>
              <a:gd name="connsiteX1157" fmla="*/ 201581 w 5323222"/>
              <a:gd name="connsiteY1157" fmla="*/ 3651393 h 6132967"/>
              <a:gd name="connsiteX1158" fmla="*/ 196010 w 5323222"/>
              <a:gd name="connsiteY1158" fmla="*/ 3691213 h 6132967"/>
              <a:gd name="connsiteX1159" fmla="*/ 191412 w 5323222"/>
              <a:gd name="connsiteY1159" fmla="*/ 3731002 h 6132967"/>
              <a:gd name="connsiteX1160" fmla="*/ 187317 w 5323222"/>
              <a:gd name="connsiteY1160" fmla="*/ 3771261 h 6132967"/>
              <a:gd name="connsiteX1161" fmla="*/ 183831 w 5323222"/>
              <a:gd name="connsiteY1161" fmla="*/ 3812278 h 6132967"/>
              <a:gd name="connsiteX1162" fmla="*/ 180849 w 5323222"/>
              <a:gd name="connsiteY1162" fmla="*/ 3853765 h 6132967"/>
              <a:gd name="connsiteX1163" fmla="*/ 178764 w 5323222"/>
              <a:gd name="connsiteY1163" fmla="*/ 3895904 h 6132967"/>
              <a:gd name="connsiteX1164" fmla="*/ 176787 w 5323222"/>
              <a:gd name="connsiteY1164" fmla="*/ 3938330 h 6132967"/>
              <a:gd name="connsiteX1165" fmla="*/ 175889 w 5323222"/>
              <a:gd name="connsiteY1165" fmla="*/ 3981013 h 6132967"/>
              <a:gd name="connsiteX1166" fmla="*/ 175494 w 5323222"/>
              <a:gd name="connsiteY1166" fmla="*/ 4024165 h 6132967"/>
              <a:gd name="connsiteX1167" fmla="*/ 175602 w 5323222"/>
              <a:gd name="connsiteY1167" fmla="*/ 4067788 h 6132967"/>
              <a:gd name="connsiteX1168" fmla="*/ 176395 w 5323222"/>
              <a:gd name="connsiteY1168" fmla="*/ 4111484 h 6132967"/>
              <a:gd name="connsiteX1169" fmla="*/ 178266 w 5323222"/>
              <a:gd name="connsiteY1169" fmla="*/ 4155437 h 6132967"/>
              <a:gd name="connsiteX1170" fmla="*/ 180246 w 5323222"/>
              <a:gd name="connsiteY1170" fmla="*/ 4199678 h 6132967"/>
              <a:gd name="connsiteX1171" fmla="*/ 182728 w 5323222"/>
              <a:gd name="connsiteY1171" fmla="*/ 4244389 h 6132967"/>
              <a:gd name="connsiteX1172" fmla="*/ 186000 w 5323222"/>
              <a:gd name="connsiteY1172" fmla="*/ 4289463 h 6132967"/>
              <a:gd name="connsiteX1173" fmla="*/ 189851 w 5323222"/>
              <a:gd name="connsiteY1173" fmla="*/ 4334323 h 6132967"/>
              <a:gd name="connsiteX1174" fmla="*/ 194096 w 5323222"/>
              <a:gd name="connsiteY1174" fmla="*/ 4379363 h 6132967"/>
              <a:gd name="connsiteX1175" fmla="*/ 199315 w 5323222"/>
              <a:gd name="connsiteY1175" fmla="*/ 4424372 h 6132967"/>
              <a:gd name="connsiteX1176" fmla="*/ 204640 w 5323222"/>
              <a:gd name="connsiteY1176" fmla="*/ 4469669 h 6132967"/>
              <a:gd name="connsiteX1177" fmla="*/ 210758 w 5323222"/>
              <a:gd name="connsiteY1177" fmla="*/ 4515328 h 6132967"/>
              <a:gd name="connsiteX1178" fmla="*/ 217740 w 5323222"/>
              <a:gd name="connsiteY1178" fmla="*/ 4560667 h 6132967"/>
              <a:gd name="connsiteX1179" fmla="*/ 224722 w 5323222"/>
              <a:gd name="connsiteY1179" fmla="*/ 4606004 h 6132967"/>
              <a:gd name="connsiteX1180" fmla="*/ 232389 w 5323222"/>
              <a:gd name="connsiteY1180" fmla="*/ 4651417 h 6132967"/>
              <a:gd name="connsiteX1181" fmla="*/ 241029 w 5323222"/>
              <a:gd name="connsiteY1181" fmla="*/ 4696797 h 6132967"/>
              <a:gd name="connsiteX1182" fmla="*/ 249668 w 5323222"/>
              <a:gd name="connsiteY1182" fmla="*/ 4742176 h 6132967"/>
              <a:gd name="connsiteX1183" fmla="*/ 259172 w 5323222"/>
              <a:gd name="connsiteY1183" fmla="*/ 4787235 h 6132967"/>
              <a:gd name="connsiteX1184" fmla="*/ 269255 w 5323222"/>
              <a:gd name="connsiteY1184" fmla="*/ 4832079 h 6132967"/>
              <a:gd name="connsiteX1185" fmla="*/ 274189 w 5323222"/>
              <a:gd name="connsiteY1185" fmla="*/ 4854212 h 6132967"/>
              <a:gd name="connsiteX1186" fmla="*/ 279304 w 5323222"/>
              <a:gd name="connsiteY1186" fmla="*/ 4875950 h 6132967"/>
              <a:gd name="connsiteX1187" fmla="*/ 284815 w 5323222"/>
              <a:gd name="connsiteY1187" fmla="*/ 4897870 h 6132967"/>
              <a:gd name="connsiteX1188" fmla="*/ 290507 w 5323222"/>
              <a:gd name="connsiteY1188" fmla="*/ 4919394 h 613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</a:cxnLst>
            <a:rect l="l" t="t" r="r" b="b"/>
            <a:pathLst>
              <a:path w="5323222" h="6132967">
                <a:moveTo>
                  <a:pt x="296307" y="4941206"/>
                </a:moveTo>
                <a:lnTo>
                  <a:pt x="302287" y="4962623"/>
                </a:lnTo>
                <a:lnTo>
                  <a:pt x="308375" y="4984327"/>
                </a:lnTo>
                <a:lnTo>
                  <a:pt x="314645" y="5005636"/>
                </a:lnTo>
                <a:lnTo>
                  <a:pt x="321310" y="5027127"/>
                </a:lnTo>
                <a:lnTo>
                  <a:pt x="327760" y="5048042"/>
                </a:lnTo>
                <a:lnTo>
                  <a:pt x="334607" y="5069136"/>
                </a:lnTo>
                <a:lnTo>
                  <a:pt x="341742" y="5090125"/>
                </a:lnTo>
                <a:lnTo>
                  <a:pt x="348770" y="5110824"/>
                </a:lnTo>
                <a:lnTo>
                  <a:pt x="356193" y="5131705"/>
                </a:lnTo>
                <a:lnTo>
                  <a:pt x="363798" y="5152191"/>
                </a:lnTo>
                <a:lnTo>
                  <a:pt x="371403" y="5172677"/>
                </a:lnTo>
                <a:lnTo>
                  <a:pt x="379297" y="5193055"/>
                </a:lnTo>
                <a:lnTo>
                  <a:pt x="387479" y="5213325"/>
                </a:lnTo>
                <a:lnTo>
                  <a:pt x="395554" y="5233308"/>
                </a:lnTo>
                <a:lnTo>
                  <a:pt x="404024" y="5253472"/>
                </a:lnTo>
                <a:lnTo>
                  <a:pt x="412280" y="5273060"/>
                </a:lnTo>
                <a:lnTo>
                  <a:pt x="420932" y="5292828"/>
                </a:lnTo>
                <a:lnTo>
                  <a:pt x="429872" y="5312489"/>
                </a:lnTo>
                <a:lnTo>
                  <a:pt x="439175" y="5331359"/>
                </a:lnTo>
                <a:lnTo>
                  <a:pt x="448404" y="5350914"/>
                </a:lnTo>
                <a:lnTo>
                  <a:pt x="457708" y="5369784"/>
                </a:lnTo>
                <a:lnTo>
                  <a:pt x="467011" y="5388654"/>
                </a:lnTo>
                <a:lnTo>
                  <a:pt x="476603" y="5407417"/>
                </a:lnTo>
                <a:lnTo>
                  <a:pt x="486376" y="5425784"/>
                </a:lnTo>
                <a:lnTo>
                  <a:pt x="496545" y="5444332"/>
                </a:lnTo>
                <a:lnTo>
                  <a:pt x="506607" y="5462593"/>
                </a:lnTo>
                <a:lnTo>
                  <a:pt x="516849" y="5480457"/>
                </a:lnTo>
                <a:lnTo>
                  <a:pt x="527274" y="5497926"/>
                </a:lnTo>
                <a:lnTo>
                  <a:pt x="537699" y="5515395"/>
                </a:lnTo>
                <a:lnTo>
                  <a:pt x="548594" y="5532362"/>
                </a:lnTo>
                <a:lnTo>
                  <a:pt x="559307" y="5549722"/>
                </a:lnTo>
                <a:lnTo>
                  <a:pt x="570382" y="5566293"/>
                </a:lnTo>
                <a:lnTo>
                  <a:pt x="581747" y="5582757"/>
                </a:lnTo>
                <a:lnTo>
                  <a:pt x="593004" y="5598932"/>
                </a:lnTo>
                <a:lnTo>
                  <a:pt x="604764" y="5615576"/>
                </a:lnTo>
                <a:lnTo>
                  <a:pt x="616491" y="5631249"/>
                </a:lnTo>
                <a:lnTo>
                  <a:pt x="628219" y="5646921"/>
                </a:lnTo>
                <a:lnTo>
                  <a:pt x="640234" y="5662485"/>
                </a:lnTo>
                <a:lnTo>
                  <a:pt x="652539" y="5677944"/>
                </a:lnTo>
                <a:lnTo>
                  <a:pt x="665025" y="5693007"/>
                </a:lnTo>
                <a:lnTo>
                  <a:pt x="677510" y="5708069"/>
                </a:lnTo>
                <a:lnTo>
                  <a:pt x="690070" y="5722447"/>
                </a:lnTo>
                <a:lnTo>
                  <a:pt x="703133" y="5737295"/>
                </a:lnTo>
                <a:lnTo>
                  <a:pt x="715982" y="5751565"/>
                </a:lnTo>
                <a:lnTo>
                  <a:pt x="729300" y="5765334"/>
                </a:lnTo>
                <a:lnTo>
                  <a:pt x="742437" y="5779497"/>
                </a:lnTo>
                <a:lnTo>
                  <a:pt x="755938" y="5792870"/>
                </a:lnTo>
                <a:lnTo>
                  <a:pt x="769149" y="5806351"/>
                </a:lnTo>
                <a:lnTo>
                  <a:pt x="783044" y="5819904"/>
                </a:lnTo>
                <a:lnTo>
                  <a:pt x="796726" y="5832881"/>
                </a:lnTo>
                <a:lnTo>
                  <a:pt x="810984" y="5845644"/>
                </a:lnTo>
                <a:lnTo>
                  <a:pt x="824847" y="5858224"/>
                </a:lnTo>
                <a:lnTo>
                  <a:pt x="838891" y="5870411"/>
                </a:lnTo>
                <a:lnTo>
                  <a:pt x="853224" y="5882490"/>
                </a:lnTo>
                <a:lnTo>
                  <a:pt x="867556" y="5894568"/>
                </a:lnTo>
                <a:lnTo>
                  <a:pt x="882359" y="5906144"/>
                </a:lnTo>
                <a:lnTo>
                  <a:pt x="896873" y="5917827"/>
                </a:lnTo>
                <a:lnTo>
                  <a:pt x="911569" y="5929114"/>
                </a:lnTo>
                <a:lnTo>
                  <a:pt x="926445" y="5940005"/>
                </a:lnTo>
                <a:lnTo>
                  <a:pt x="941793" y="5950394"/>
                </a:lnTo>
                <a:lnTo>
                  <a:pt x="956636" y="5960313"/>
                </a:lnTo>
                <a:lnTo>
                  <a:pt x="971950" y="5969729"/>
                </a:lnTo>
                <a:lnTo>
                  <a:pt x="987265" y="5979146"/>
                </a:lnTo>
                <a:lnTo>
                  <a:pt x="1002184" y="5988380"/>
                </a:lnTo>
                <a:lnTo>
                  <a:pt x="1017572" y="5997112"/>
                </a:lnTo>
                <a:lnTo>
                  <a:pt x="1032960" y="6005845"/>
                </a:lnTo>
                <a:lnTo>
                  <a:pt x="1048134" y="6013999"/>
                </a:lnTo>
                <a:lnTo>
                  <a:pt x="1063597" y="6022048"/>
                </a:lnTo>
                <a:lnTo>
                  <a:pt x="1078557" y="6029626"/>
                </a:lnTo>
                <a:lnTo>
                  <a:pt x="1093805" y="6037096"/>
                </a:lnTo>
                <a:lnTo>
                  <a:pt x="1109236" y="6044171"/>
                </a:lnTo>
                <a:lnTo>
                  <a:pt x="1124558" y="6050958"/>
                </a:lnTo>
                <a:lnTo>
                  <a:pt x="1139592" y="6057853"/>
                </a:lnTo>
                <a:lnTo>
                  <a:pt x="1154989" y="6063954"/>
                </a:lnTo>
                <a:lnTo>
                  <a:pt x="1170386" y="6070056"/>
                </a:lnTo>
                <a:lnTo>
                  <a:pt x="1185677" y="6075871"/>
                </a:lnTo>
                <a:lnTo>
                  <a:pt x="1201040" y="6081000"/>
                </a:lnTo>
                <a:lnTo>
                  <a:pt x="1216223" y="6086526"/>
                </a:lnTo>
                <a:lnTo>
                  <a:pt x="1231192" y="6091474"/>
                </a:lnTo>
                <a:lnTo>
                  <a:pt x="1246630" y="6095920"/>
                </a:lnTo>
                <a:lnTo>
                  <a:pt x="1261781" y="6100472"/>
                </a:lnTo>
                <a:lnTo>
                  <a:pt x="1277112" y="6104630"/>
                </a:lnTo>
                <a:lnTo>
                  <a:pt x="1292229" y="6108210"/>
                </a:lnTo>
                <a:lnTo>
                  <a:pt x="1307635" y="6111683"/>
                </a:lnTo>
                <a:lnTo>
                  <a:pt x="1322646" y="6114975"/>
                </a:lnTo>
                <a:lnTo>
                  <a:pt x="1337548" y="6117978"/>
                </a:lnTo>
                <a:lnTo>
                  <a:pt x="1352633" y="6120585"/>
                </a:lnTo>
                <a:lnTo>
                  <a:pt x="1367717" y="6123193"/>
                </a:lnTo>
                <a:lnTo>
                  <a:pt x="1382876" y="6125116"/>
                </a:lnTo>
                <a:lnTo>
                  <a:pt x="1398035" y="6127039"/>
                </a:lnTo>
                <a:lnTo>
                  <a:pt x="1412979" y="6128385"/>
                </a:lnTo>
                <a:lnTo>
                  <a:pt x="1428030" y="6130019"/>
                </a:lnTo>
                <a:lnTo>
                  <a:pt x="1443157" y="6130971"/>
                </a:lnTo>
                <a:lnTo>
                  <a:pt x="1457887" y="6131739"/>
                </a:lnTo>
                <a:lnTo>
                  <a:pt x="1472905" y="6132401"/>
                </a:lnTo>
                <a:lnTo>
                  <a:pt x="1487529" y="6132882"/>
                </a:lnTo>
                <a:lnTo>
                  <a:pt x="1502334" y="6132967"/>
                </a:lnTo>
                <a:lnTo>
                  <a:pt x="1517031" y="6132764"/>
                </a:lnTo>
                <a:lnTo>
                  <a:pt x="1531621" y="6132271"/>
                </a:lnTo>
                <a:lnTo>
                  <a:pt x="1546608" y="6131960"/>
                </a:lnTo>
                <a:lnTo>
                  <a:pt x="1560983" y="6130891"/>
                </a:lnTo>
                <a:lnTo>
                  <a:pt x="1575360" y="6129822"/>
                </a:lnTo>
                <a:lnTo>
                  <a:pt x="1589917" y="6128357"/>
                </a:lnTo>
                <a:lnTo>
                  <a:pt x="1604475" y="6126893"/>
                </a:lnTo>
                <a:lnTo>
                  <a:pt x="1618636" y="6125246"/>
                </a:lnTo>
                <a:lnTo>
                  <a:pt x="1632873" y="6122916"/>
                </a:lnTo>
                <a:lnTo>
                  <a:pt x="1647109" y="6120585"/>
                </a:lnTo>
                <a:lnTo>
                  <a:pt x="1660950" y="6118074"/>
                </a:lnTo>
                <a:lnTo>
                  <a:pt x="1674972" y="6115167"/>
                </a:lnTo>
                <a:lnTo>
                  <a:pt x="1688994" y="6112260"/>
                </a:lnTo>
                <a:lnTo>
                  <a:pt x="1702513" y="6108882"/>
                </a:lnTo>
                <a:lnTo>
                  <a:pt x="1716321" y="6105396"/>
                </a:lnTo>
                <a:lnTo>
                  <a:pt x="1729733" y="6101731"/>
                </a:lnTo>
                <a:lnTo>
                  <a:pt x="1743219" y="6097381"/>
                </a:lnTo>
                <a:lnTo>
                  <a:pt x="1756705" y="6093031"/>
                </a:lnTo>
                <a:lnTo>
                  <a:pt x="1770192" y="6088681"/>
                </a:lnTo>
                <a:lnTo>
                  <a:pt x="1783176" y="6083861"/>
                </a:lnTo>
                <a:lnTo>
                  <a:pt x="1796341" y="6078645"/>
                </a:lnTo>
                <a:lnTo>
                  <a:pt x="1809218" y="6073536"/>
                </a:lnTo>
                <a:lnTo>
                  <a:pt x="1822275" y="6068032"/>
                </a:lnTo>
                <a:lnTo>
                  <a:pt x="1834938" y="6062347"/>
                </a:lnTo>
                <a:lnTo>
                  <a:pt x="1847782" y="6056265"/>
                </a:lnTo>
                <a:lnTo>
                  <a:pt x="1860230" y="6050002"/>
                </a:lnTo>
                <a:lnTo>
                  <a:pt x="1884121" y="6036538"/>
                </a:lnTo>
                <a:lnTo>
                  <a:pt x="1908192" y="6022678"/>
                </a:lnTo>
                <a:lnTo>
                  <a:pt x="1931548" y="6007769"/>
                </a:lnTo>
                <a:lnTo>
                  <a:pt x="1954475" y="5991707"/>
                </a:lnTo>
                <a:lnTo>
                  <a:pt x="1976610" y="5975283"/>
                </a:lnTo>
                <a:lnTo>
                  <a:pt x="1998028" y="5957810"/>
                </a:lnTo>
                <a:lnTo>
                  <a:pt x="2019126" y="5939474"/>
                </a:lnTo>
                <a:lnTo>
                  <a:pt x="2039613" y="5920378"/>
                </a:lnTo>
                <a:lnTo>
                  <a:pt x="2059384" y="5900235"/>
                </a:lnTo>
                <a:lnTo>
                  <a:pt x="2078652" y="5879622"/>
                </a:lnTo>
                <a:lnTo>
                  <a:pt x="2097202" y="5857962"/>
                </a:lnTo>
                <a:lnTo>
                  <a:pt x="2115143" y="5835544"/>
                </a:lnTo>
                <a:lnTo>
                  <a:pt x="2132185" y="5812475"/>
                </a:lnTo>
                <a:lnTo>
                  <a:pt x="2148906" y="5788540"/>
                </a:lnTo>
                <a:lnTo>
                  <a:pt x="2164729" y="5763953"/>
                </a:lnTo>
                <a:lnTo>
                  <a:pt x="2179942" y="5738608"/>
                </a:lnTo>
                <a:lnTo>
                  <a:pt x="2194438" y="5712216"/>
                </a:lnTo>
                <a:lnTo>
                  <a:pt x="2208142" y="5685461"/>
                </a:lnTo>
                <a:lnTo>
                  <a:pt x="2221237" y="5657948"/>
                </a:lnTo>
                <a:lnTo>
                  <a:pt x="2233615" y="5629388"/>
                </a:lnTo>
                <a:lnTo>
                  <a:pt x="2245202" y="5600465"/>
                </a:lnTo>
                <a:lnTo>
                  <a:pt x="2255889" y="5570891"/>
                </a:lnTo>
                <a:lnTo>
                  <a:pt x="2266149" y="5540161"/>
                </a:lnTo>
                <a:lnTo>
                  <a:pt x="2275436" y="5509466"/>
                </a:lnTo>
                <a:lnTo>
                  <a:pt x="2284006" y="5477724"/>
                </a:lnTo>
                <a:lnTo>
                  <a:pt x="2291966" y="5445222"/>
                </a:lnTo>
                <a:lnTo>
                  <a:pt x="2298739" y="5412177"/>
                </a:lnTo>
                <a:lnTo>
                  <a:pt x="2304902" y="5378373"/>
                </a:lnTo>
                <a:lnTo>
                  <a:pt x="2310274" y="5344206"/>
                </a:lnTo>
                <a:lnTo>
                  <a:pt x="2314748" y="5309389"/>
                </a:lnTo>
                <a:lnTo>
                  <a:pt x="2318324" y="5273919"/>
                </a:lnTo>
                <a:lnTo>
                  <a:pt x="2321396" y="5237979"/>
                </a:lnTo>
                <a:lnTo>
                  <a:pt x="2324884" y="5185472"/>
                </a:lnTo>
                <a:lnTo>
                  <a:pt x="2328264" y="5132675"/>
                </a:lnTo>
                <a:lnTo>
                  <a:pt x="2332040" y="5080060"/>
                </a:lnTo>
                <a:lnTo>
                  <a:pt x="2335635" y="5027841"/>
                </a:lnTo>
                <a:lnTo>
                  <a:pt x="2339222" y="4982740"/>
                </a:lnTo>
                <a:lnTo>
                  <a:pt x="2350330" y="4991029"/>
                </a:lnTo>
                <a:lnTo>
                  <a:pt x="2361673" y="4999369"/>
                </a:lnTo>
                <a:lnTo>
                  <a:pt x="2372849" y="5007710"/>
                </a:lnTo>
                <a:lnTo>
                  <a:pt x="2384192" y="5015883"/>
                </a:lnTo>
                <a:lnTo>
                  <a:pt x="2395701" y="5024057"/>
                </a:lnTo>
                <a:lnTo>
                  <a:pt x="2407044" y="5032231"/>
                </a:lnTo>
                <a:lnTo>
                  <a:pt x="2418721" y="5040237"/>
                </a:lnTo>
                <a:lnTo>
                  <a:pt x="2435402" y="5051413"/>
                </a:lnTo>
                <a:lnTo>
                  <a:pt x="2452583" y="5062422"/>
                </a:lnTo>
                <a:lnTo>
                  <a:pt x="2470097" y="5073431"/>
                </a:lnTo>
                <a:lnTo>
                  <a:pt x="2488113" y="5083940"/>
                </a:lnTo>
                <a:lnTo>
                  <a:pt x="2506628" y="5094449"/>
                </a:lnTo>
                <a:lnTo>
                  <a:pt x="2525811" y="5104791"/>
                </a:lnTo>
                <a:lnTo>
                  <a:pt x="2545161" y="5114633"/>
                </a:lnTo>
                <a:lnTo>
                  <a:pt x="2564844" y="5124308"/>
                </a:lnTo>
                <a:lnTo>
                  <a:pt x="2585027" y="5133816"/>
                </a:lnTo>
                <a:lnTo>
                  <a:pt x="2605544" y="5143157"/>
                </a:lnTo>
                <a:lnTo>
                  <a:pt x="2626562" y="5152165"/>
                </a:lnTo>
                <a:lnTo>
                  <a:pt x="2647747" y="5161172"/>
                </a:lnTo>
                <a:lnTo>
                  <a:pt x="2669265" y="5169679"/>
                </a:lnTo>
                <a:lnTo>
                  <a:pt x="2691116" y="5178020"/>
                </a:lnTo>
                <a:lnTo>
                  <a:pt x="2713302" y="5186193"/>
                </a:lnTo>
                <a:lnTo>
                  <a:pt x="2735654" y="5194033"/>
                </a:lnTo>
                <a:lnTo>
                  <a:pt x="2758340" y="5201373"/>
                </a:lnTo>
                <a:lnTo>
                  <a:pt x="2781192" y="5208712"/>
                </a:lnTo>
                <a:lnTo>
                  <a:pt x="2804378" y="5215885"/>
                </a:lnTo>
                <a:lnTo>
                  <a:pt x="2827898" y="5222724"/>
                </a:lnTo>
                <a:lnTo>
                  <a:pt x="2851418" y="5229230"/>
                </a:lnTo>
                <a:lnTo>
                  <a:pt x="2875104" y="5235568"/>
                </a:lnTo>
                <a:lnTo>
                  <a:pt x="2898958" y="5241406"/>
                </a:lnTo>
                <a:lnTo>
                  <a:pt x="2922978" y="5247244"/>
                </a:lnTo>
                <a:lnTo>
                  <a:pt x="2947332" y="5252749"/>
                </a:lnTo>
                <a:lnTo>
                  <a:pt x="2971686" y="5257753"/>
                </a:lnTo>
                <a:lnTo>
                  <a:pt x="2996039" y="5262757"/>
                </a:lnTo>
                <a:lnTo>
                  <a:pt x="3020560" y="5267428"/>
                </a:lnTo>
                <a:lnTo>
                  <a:pt x="3045248" y="5271599"/>
                </a:lnTo>
                <a:lnTo>
                  <a:pt x="3069935" y="5275768"/>
                </a:lnTo>
                <a:lnTo>
                  <a:pt x="3094622" y="5279439"/>
                </a:lnTo>
                <a:lnTo>
                  <a:pt x="3119310" y="5282774"/>
                </a:lnTo>
                <a:lnTo>
                  <a:pt x="3131487" y="5284442"/>
                </a:lnTo>
                <a:lnTo>
                  <a:pt x="3143497" y="5285944"/>
                </a:lnTo>
                <a:lnTo>
                  <a:pt x="3155674" y="5287279"/>
                </a:lnTo>
                <a:lnTo>
                  <a:pt x="3167684" y="5288446"/>
                </a:lnTo>
                <a:lnTo>
                  <a:pt x="3179861" y="5289613"/>
                </a:lnTo>
                <a:lnTo>
                  <a:pt x="3191871" y="5290615"/>
                </a:lnTo>
                <a:lnTo>
                  <a:pt x="3204048" y="5291615"/>
                </a:lnTo>
                <a:lnTo>
                  <a:pt x="3216058" y="5292449"/>
                </a:lnTo>
                <a:lnTo>
                  <a:pt x="3228235" y="5293116"/>
                </a:lnTo>
                <a:lnTo>
                  <a:pt x="3240078" y="5293784"/>
                </a:lnTo>
                <a:lnTo>
                  <a:pt x="3252088" y="5294284"/>
                </a:lnTo>
                <a:lnTo>
                  <a:pt x="3264098" y="5294617"/>
                </a:lnTo>
                <a:lnTo>
                  <a:pt x="3275942" y="5294951"/>
                </a:lnTo>
                <a:lnTo>
                  <a:pt x="3287952" y="5295118"/>
                </a:lnTo>
                <a:lnTo>
                  <a:pt x="3299795" y="5295118"/>
                </a:lnTo>
                <a:lnTo>
                  <a:pt x="3311638" y="5295118"/>
                </a:lnTo>
                <a:lnTo>
                  <a:pt x="3323482" y="5294951"/>
                </a:lnTo>
                <a:lnTo>
                  <a:pt x="3335325" y="5294618"/>
                </a:lnTo>
                <a:lnTo>
                  <a:pt x="3347001" y="5294284"/>
                </a:lnTo>
                <a:lnTo>
                  <a:pt x="3358844" y="5293784"/>
                </a:lnTo>
                <a:lnTo>
                  <a:pt x="3370354" y="5293283"/>
                </a:lnTo>
                <a:lnTo>
                  <a:pt x="3382031" y="5292616"/>
                </a:lnTo>
                <a:lnTo>
                  <a:pt x="3393707" y="5291782"/>
                </a:lnTo>
                <a:lnTo>
                  <a:pt x="3405050" y="5290615"/>
                </a:lnTo>
                <a:lnTo>
                  <a:pt x="3416727" y="5289614"/>
                </a:lnTo>
                <a:lnTo>
                  <a:pt x="3428069" y="5288446"/>
                </a:lnTo>
                <a:lnTo>
                  <a:pt x="3439413" y="5287279"/>
                </a:lnTo>
                <a:lnTo>
                  <a:pt x="3450755" y="5285943"/>
                </a:lnTo>
                <a:lnTo>
                  <a:pt x="3461931" y="5284443"/>
                </a:lnTo>
                <a:lnTo>
                  <a:pt x="3473274" y="5282774"/>
                </a:lnTo>
                <a:lnTo>
                  <a:pt x="3484450" y="5281107"/>
                </a:lnTo>
                <a:lnTo>
                  <a:pt x="3495459" y="5279272"/>
                </a:lnTo>
                <a:lnTo>
                  <a:pt x="3506302" y="5277270"/>
                </a:lnTo>
                <a:lnTo>
                  <a:pt x="3517144" y="5275268"/>
                </a:lnTo>
                <a:lnTo>
                  <a:pt x="3527820" y="5272933"/>
                </a:lnTo>
                <a:lnTo>
                  <a:pt x="3538663" y="5270764"/>
                </a:lnTo>
                <a:lnTo>
                  <a:pt x="3549171" y="5268262"/>
                </a:lnTo>
                <a:lnTo>
                  <a:pt x="3559680" y="5265593"/>
                </a:lnTo>
                <a:lnTo>
                  <a:pt x="3570022" y="5262924"/>
                </a:lnTo>
                <a:lnTo>
                  <a:pt x="3580698" y="5260089"/>
                </a:lnTo>
                <a:lnTo>
                  <a:pt x="3590873" y="5257086"/>
                </a:lnTo>
                <a:lnTo>
                  <a:pt x="3601048" y="5254083"/>
                </a:lnTo>
                <a:lnTo>
                  <a:pt x="3611223" y="5250915"/>
                </a:lnTo>
                <a:lnTo>
                  <a:pt x="3621399" y="5247578"/>
                </a:lnTo>
                <a:lnTo>
                  <a:pt x="3631407" y="5244076"/>
                </a:lnTo>
                <a:lnTo>
                  <a:pt x="3641416" y="5240572"/>
                </a:lnTo>
                <a:lnTo>
                  <a:pt x="3651091" y="5236903"/>
                </a:lnTo>
                <a:lnTo>
                  <a:pt x="3661099" y="5233066"/>
                </a:lnTo>
                <a:lnTo>
                  <a:pt x="3670774" y="5229229"/>
                </a:lnTo>
                <a:lnTo>
                  <a:pt x="3680281" y="5225059"/>
                </a:lnTo>
                <a:lnTo>
                  <a:pt x="3689956" y="5221056"/>
                </a:lnTo>
                <a:lnTo>
                  <a:pt x="3699298" y="5216719"/>
                </a:lnTo>
                <a:lnTo>
                  <a:pt x="3708639" y="5212548"/>
                </a:lnTo>
                <a:lnTo>
                  <a:pt x="3718147" y="5208045"/>
                </a:lnTo>
                <a:lnTo>
                  <a:pt x="3727321" y="5203541"/>
                </a:lnTo>
                <a:lnTo>
                  <a:pt x="3736496" y="5198704"/>
                </a:lnTo>
                <a:lnTo>
                  <a:pt x="3745503" y="5194033"/>
                </a:lnTo>
                <a:lnTo>
                  <a:pt x="3754344" y="5189195"/>
                </a:lnTo>
                <a:lnTo>
                  <a:pt x="3763185" y="5184191"/>
                </a:lnTo>
                <a:lnTo>
                  <a:pt x="3772026" y="5179188"/>
                </a:lnTo>
                <a:lnTo>
                  <a:pt x="3780699" y="5173849"/>
                </a:lnTo>
                <a:lnTo>
                  <a:pt x="3789373" y="5168679"/>
                </a:lnTo>
                <a:lnTo>
                  <a:pt x="3797880" y="5163340"/>
                </a:lnTo>
                <a:lnTo>
                  <a:pt x="3806221" y="5157836"/>
                </a:lnTo>
                <a:lnTo>
                  <a:pt x="3814394" y="5151998"/>
                </a:lnTo>
                <a:lnTo>
                  <a:pt x="3822234" y="5146326"/>
                </a:lnTo>
                <a:lnTo>
                  <a:pt x="3829908" y="5140322"/>
                </a:lnTo>
                <a:lnTo>
                  <a:pt x="3837581" y="5134316"/>
                </a:lnTo>
                <a:lnTo>
                  <a:pt x="3845087" y="5128477"/>
                </a:lnTo>
                <a:lnTo>
                  <a:pt x="3852426" y="5122306"/>
                </a:lnTo>
                <a:lnTo>
                  <a:pt x="3859766" y="5116135"/>
                </a:lnTo>
                <a:lnTo>
                  <a:pt x="3866772" y="5109963"/>
                </a:lnTo>
                <a:lnTo>
                  <a:pt x="3873777" y="5103624"/>
                </a:lnTo>
                <a:lnTo>
                  <a:pt x="3880450" y="5097451"/>
                </a:lnTo>
                <a:lnTo>
                  <a:pt x="3887122" y="5091114"/>
                </a:lnTo>
                <a:lnTo>
                  <a:pt x="3893628" y="5084607"/>
                </a:lnTo>
                <a:lnTo>
                  <a:pt x="3899966" y="5078102"/>
                </a:lnTo>
                <a:lnTo>
                  <a:pt x="3906305" y="5071763"/>
                </a:lnTo>
                <a:lnTo>
                  <a:pt x="3912310" y="5065091"/>
                </a:lnTo>
                <a:lnTo>
                  <a:pt x="3918315" y="5058419"/>
                </a:lnTo>
                <a:lnTo>
                  <a:pt x="3924153" y="5051747"/>
                </a:lnTo>
                <a:lnTo>
                  <a:pt x="3929658" y="5044908"/>
                </a:lnTo>
                <a:lnTo>
                  <a:pt x="3935330" y="5038236"/>
                </a:lnTo>
                <a:lnTo>
                  <a:pt x="3940667" y="5031563"/>
                </a:lnTo>
                <a:lnTo>
                  <a:pt x="3945838" y="5024557"/>
                </a:lnTo>
                <a:lnTo>
                  <a:pt x="3951009" y="5017718"/>
                </a:lnTo>
                <a:lnTo>
                  <a:pt x="3956014" y="5010713"/>
                </a:lnTo>
                <a:lnTo>
                  <a:pt x="3960684" y="5003706"/>
                </a:lnTo>
                <a:lnTo>
                  <a:pt x="3965355" y="4996534"/>
                </a:lnTo>
                <a:lnTo>
                  <a:pt x="3969858" y="4989527"/>
                </a:lnTo>
                <a:lnTo>
                  <a:pt x="3974195" y="4982522"/>
                </a:lnTo>
                <a:lnTo>
                  <a:pt x="3978365" y="4975349"/>
                </a:lnTo>
                <a:lnTo>
                  <a:pt x="3982536" y="4968177"/>
                </a:lnTo>
                <a:lnTo>
                  <a:pt x="3986372" y="4960838"/>
                </a:lnTo>
                <a:lnTo>
                  <a:pt x="3990209" y="4953498"/>
                </a:lnTo>
                <a:lnTo>
                  <a:pt x="3993712" y="4946158"/>
                </a:lnTo>
                <a:lnTo>
                  <a:pt x="3997381" y="4938819"/>
                </a:lnTo>
                <a:lnTo>
                  <a:pt x="4000718" y="4931312"/>
                </a:lnTo>
                <a:lnTo>
                  <a:pt x="4003887" y="4923972"/>
                </a:lnTo>
                <a:lnTo>
                  <a:pt x="4007056" y="4916466"/>
                </a:lnTo>
                <a:lnTo>
                  <a:pt x="4010059" y="4909127"/>
                </a:lnTo>
                <a:lnTo>
                  <a:pt x="4012895" y="4901620"/>
                </a:lnTo>
                <a:lnTo>
                  <a:pt x="4015564" y="4894115"/>
                </a:lnTo>
                <a:lnTo>
                  <a:pt x="4018065" y="4886608"/>
                </a:lnTo>
                <a:lnTo>
                  <a:pt x="4020734" y="4878934"/>
                </a:lnTo>
                <a:lnTo>
                  <a:pt x="4022903" y="4871428"/>
                </a:lnTo>
                <a:lnTo>
                  <a:pt x="4025072" y="4863922"/>
                </a:lnTo>
                <a:lnTo>
                  <a:pt x="4027073" y="4856249"/>
                </a:lnTo>
                <a:lnTo>
                  <a:pt x="4029075" y="4848576"/>
                </a:lnTo>
                <a:lnTo>
                  <a:pt x="4030909" y="4841070"/>
                </a:lnTo>
                <a:lnTo>
                  <a:pt x="4032411" y="4833397"/>
                </a:lnTo>
                <a:lnTo>
                  <a:pt x="4033912" y="4825724"/>
                </a:lnTo>
                <a:lnTo>
                  <a:pt x="4035247" y="4818217"/>
                </a:lnTo>
                <a:lnTo>
                  <a:pt x="4036414" y="4810544"/>
                </a:lnTo>
                <a:lnTo>
                  <a:pt x="4037582" y="4802871"/>
                </a:lnTo>
                <a:lnTo>
                  <a:pt x="4038416" y="4795365"/>
                </a:lnTo>
                <a:lnTo>
                  <a:pt x="4039250" y="4787691"/>
                </a:lnTo>
                <a:lnTo>
                  <a:pt x="4039917" y="4780185"/>
                </a:lnTo>
                <a:lnTo>
                  <a:pt x="4040251" y="4772512"/>
                </a:lnTo>
                <a:lnTo>
                  <a:pt x="4040584" y="4764839"/>
                </a:lnTo>
                <a:lnTo>
                  <a:pt x="4040918" y="4757165"/>
                </a:lnTo>
                <a:lnTo>
                  <a:pt x="4040918" y="4749660"/>
                </a:lnTo>
                <a:lnTo>
                  <a:pt x="4040751" y="4741986"/>
                </a:lnTo>
                <a:lnTo>
                  <a:pt x="4040584" y="4734480"/>
                </a:lnTo>
                <a:lnTo>
                  <a:pt x="4040251" y="4726807"/>
                </a:lnTo>
                <a:lnTo>
                  <a:pt x="4039750" y="4719300"/>
                </a:lnTo>
                <a:lnTo>
                  <a:pt x="4039083" y="4711628"/>
                </a:lnTo>
                <a:lnTo>
                  <a:pt x="4038249" y="4704122"/>
                </a:lnTo>
                <a:lnTo>
                  <a:pt x="4035914" y="4689442"/>
                </a:lnTo>
                <a:lnTo>
                  <a:pt x="4033412" y="4674597"/>
                </a:lnTo>
                <a:lnTo>
                  <a:pt x="4030242" y="4659918"/>
                </a:lnTo>
                <a:lnTo>
                  <a:pt x="4026406" y="4645238"/>
                </a:lnTo>
                <a:lnTo>
                  <a:pt x="4022236" y="4630893"/>
                </a:lnTo>
                <a:lnTo>
                  <a:pt x="4017398" y="4616714"/>
                </a:lnTo>
                <a:lnTo>
                  <a:pt x="4012060" y="4602535"/>
                </a:lnTo>
                <a:lnTo>
                  <a:pt x="4006222" y="4588524"/>
                </a:lnTo>
                <a:lnTo>
                  <a:pt x="3999717" y="4574679"/>
                </a:lnTo>
                <a:lnTo>
                  <a:pt x="3992878" y="4561001"/>
                </a:lnTo>
                <a:lnTo>
                  <a:pt x="3985371" y="4547489"/>
                </a:lnTo>
                <a:lnTo>
                  <a:pt x="3977365" y="4534145"/>
                </a:lnTo>
                <a:lnTo>
                  <a:pt x="3968858" y="4521134"/>
                </a:lnTo>
                <a:lnTo>
                  <a:pt x="3959850" y="4508123"/>
                </a:lnTo>
                <a:lnTo>
                  <a:pt x="3950342" y="4495446"/>
                </a:lnTo>
                <a:lnTo>
                  <a:pt x="3940333" y="4482935"/>
                </a:lnTo>
                <a:lnTo>
                  <a:pt x="3929658" y="4470592"/>
                </a:lnTo>
                <a:lnTo>
                  <a:pt x="3918648" y="4458581"/>
                </a:lnTo>
                <a:lnTo>
                  <a:pt x="3907139" y="4446737"/>
                </a:lnTo>
                <a:lnTo>
                  <a:pt x="3894962" y="4435061"/>
                </a:lnTo>
                <a:lnTo>
                  <a:pt x="3882452" y="4423718"/>
                </a:lnTo>
                <a:lnTo>
                  <a:pt x="3869441" y="4412709"/>
                </a:lnTo>
                <a:lnTo>
                  <a:pt x="3855763" y="4401700"/>
                </a:lnTo>
                <a:lnTo>
                  <a:pt x="3841917" y="4391191"/>
                </a:lnTo>
                <a:lnTo>
                  <a:pt x="3827405" y="4380849"/>
                </a:lnTo>
                <a:lnTo>
                  <a:pt x="3812392" y="4370674"/>
                </a:lnTo>
                <a:lnTo>
                  <a:pt x="3796880" y="4360999"/>
                </a:lnTo>
                <a:lnTo>
                  <a:pt x="3780866" y="4351492"/>
                </a:lnTo>
                <a:lnTo>
                  <a:pt x="3764519" y="4342317"/>
                </a:lnTo>
                <a:lnTo>
                  <a:pt x="3747671" y="4333476"/>
                </a:lnTo>
                <a:lnTo>
                  <a:pt x="3730324" y="4324969"/>
                </a:lnTo>
                <a:lnTo>
                  <a:pt x="3712642" y="4316629"/>
                </a:lnTo>
                <a:lnTo>
                  <a:pt x="3686620" y="4304953"/>
                </a:lnTo>
                <a:lnTo>
                  <a:pt x="3660432" y="4293276"/>
                </a:lnTo>
                <a:lnTo>
                  <a:pt x="3634410" y="4281432"/>
                </a:lnTo>
                <a:lnTo>
                  <a:pt x="3608555" y="4269756"/>
                </a:lnTo>
                <a:lnTo>
                  <a:pt x="3582699" y="4257746"/>
                </a:lnTo>
                <a:lnTo>
                  <a:pt x="3556844" y="4245736"/>
                </a:lnTo>
                <a:lnTo>
                  <a:pt x="3530990" y="4233559"/>
                </a:lnTo>
                <a:lnTo>
                  <a:pt x="3524478" y="4230452"/>
                </a:lnTo>
                <a:lnTo>
                  <a:pt x="3538445" y="4229146"/>
                </a:lnTo>
                <a:lnTo>
                  <a:pt x="3563280" y="4226491"/>
                </a:lnTo>
                <a:lnTo>
                  <a:pt x="3588063" y="4223534"/>
                </a:lnTo>
                <a:lnTo>
                  <a:pt x="3612847" y="4220575"/>
                </a:lnTo>
                <a:lnTo>
                  <a:pt x="3637631" y="4217617"/>
                </a:lnTo>
                <a:lnTo>
                  <a:pt x="3672376" y="4212656"/>
                </a:lnTo>
                <a:lnTo>
                  <a:pt x="3707373" y="4207340"/>
                </a:lnTo>
                <a:lnTo>
                  <a:pt x="3742874" y="4201315"/>
                </a:lnTo>
                <a:lnTo>
                  <a:pt x="3778272" y="4194682"/>
                </a:lnTo>
                <a:lnTo>
                  <a:pt x="3814174" y="4187340"/>
                </a:lnTo>
                <a:lnTo>
                  <a:pt x="3850277" y="4179339"/>
                </a:lnTo>
                <a:lnTo>
                  <a:pt x="3886934" y="4170932"/>
                </a:lnTo>
                <a:lnTo>
                  <a:pt x="3923082" y="4161362"/>
                </a:lnTo>
                <a:lnTo>
                  <a:pt x="3959837" y="4151691"/>
                </a:lnTo>
                <a:lnTo>
                  <a:pt x="3996489" y="4141411"/>
                </a:lnTo>
                <a:lnTo>
                  <a:pt x="4033696" y="4130725"/>
                </a:lnTo>
                <a:lnTo>
                  <a:pt x="4070394" y="4118876"/>
                </a:lnTo>
                <a:lnTo>
                  <a:pt x="4107395" y="4106977"/>
                </a:lnTo>
                <a:lnTo>
                  <a:pt x="4144545" y="4094117"/>
                </a:lnTo>
                <a:lnTo>
                  <a:pt x="4181341" y="4081002"/>
                </a:lnTo>
                <a:lnTo>
                  <a:pt x="4218641" y="4067180"/>
                </a:lnTo>
                <a:lnTo>
                  <a:pt x="4255230" y="4052853"/>
                </a:lnTo>
                <a:lnTo>
                  <a:pt x="4292019" y="4037867"/>
                </a:lnTo>
                <a:lnTo>
                  <a:pt x="4328706" y="4022276"/>
                </a:lnTo>
                <a:lnTo>
                  <a:pt x="4365341" y="4006380"/>
                </a:lnTo>
                <a:lnTo>
                  <a:pt x="4401822" y="3989574"/>
                </a:lnTo>
                <a:lnTo>
                  <a:pt x="4437696" y="3972871"/>
                </a:lnTo>
                <a:lnTo>
                  <a:pt x="4474022" y="3955156"/>
                </a:lnTo>
                <a:lnTo>
                  <a:pt x="4509335" y="3936986"/>
                </a:lnTo>
                <a:lnTo>
                  <a:pt x="4544849" y="3918160"/>
                </a:lnTo>
                <a:lnTo>
                  <a:pt x="4580059" y="3899385"/>
                </a:lnTo>
                <a:lnTo>
                  <a:pt x="4614811" y="3879751"/>
                </a:lnTo>
                <a:lnTo>
                  <a:pt x="4649156" y="3859562"/>
                </a:lnTo>
                <a:lnTo>
                  <a:pt x="4683399" y="3838765"/>
                </a:lnTo>
                <a:lnTo>
                  <a:pt x="4716982" y="3817768"/>
                </a:lnTo>
                <a:lnTo>
                  <a:pt x="4750161" y="3796216"/>
                </a:lnTo>
                <a:lnTo>
                  <a:pt x="4782932" y="3774109"/>
                </a:lnTo>
                <a:lnTo>
                  <a:pt x="4798230" y="3763083"/>
                </a:lnTo>
                <a:lnTo>
                  <a:pt x="4813579" y="3752362"/>
                </a:lnTo>
                <a:lnTo>
                  <a:pt x="4828522" y="3741085"/>
                </a:lnTo>
                <a:lnTo>
                  <a:pt x="4843466" y="3729808"/>
                </a:lnTo>
                <a:lnTo>
                  <a:pt x="4858105" y="3718582"/>
                </a:lnTo>
                <a:lnTo>
                  <a:pt x="4872693" y="3707053"/>
                </a:lnTo>
                <a:lnTo>
                  <a:pt x="4886674" y="3695627"/>
                </a:lnTo>
                <a:lnTo>
                  <a:pt x="4900856" y="3683542"/>
                </a:lnTo>
                <a:lnTo>
                  <a:pt x="4914734" y="3671510"/>
                </a:lnTo>
                <a:lnTo>
                  <a:pt x="4928360" y="3659832"/>
                </a:lnTo>
                <a:lnTo>
                  <a:pt x="4941884" y="3647548"/>
                </a:lnTo>
                <a:lnTo>
                  <a:pt x="4955052" y="3635011"/>
                </a:lnTo>
                <a:lnTo>
                  <a:pt x="4967969" y="3622829"/>
                </a:lnTo>
                <a:lnTo>
                  <a:pt x="4980833" y="3610343"/>
                </a:lnTo>
                <a:lnTo>
                  <a:pt x="4993343" y="3597607"/>
                </a:lnTo>
                <a:lnTo>
                  <a:pt x="5005853" y="3584870"/>
                </a:lnTo>
                <a:lnTo>
                  <a:pt x="5018060" y="3572184"/>
                </a:lnTo>
                <a:lnTo>
                  <a:pt x="5030164" y="3558892"/>
                </a:lnTo>
                <a:lnTo>
                  <a:pt x="5042066" y="3546257"/>
                </a:lnTo>
                <a:lnTo>
                  <a:pt x="5053564" y="3533068"/>
                </a:lnTo>
                <a:lnTo>
                  <a:pt x="5064757" y="3519930"/>
                </a:lnTo>
                <a:lnTo>
                  <a:pt x="5075898" y="3506489"/>
                </a:lnTo>
                <a:lnTo>
                  <a:pt x="5086789" y="3493402"/>
                </a:lnTo>
                <a:lnTo>
                  <a:pt x="5097626" y="3480012"/>
                </a:lnTo>
                <a:lnTo>
                  <a:pt x="5108111" y="3466370"/>
                </a:lnTo>
                <a:lnTo>
                  <a:pt x="5118342" y="3453084"/>
                </a:lnTo>
                <a:lnTo>
                  <a:pt x="5128218" y="3439546"/>
                </a:lnTo>
                <a:lnTo>
                  <a:pt x="5138095" y="3426006"/>
                </a:lnTo>
                <a:lnTo>
                  <a:pt x="5147616" y="3412216"/>
                </a:lnTo>
                <a:lnTo>
                  <a:pt x="5157139" y="3398424"/>
                </a:lnTo>
                <a:lnTo>
                  <a:pt x="5166356" y="3384685"/>
                </a:lnTo>
                <a:lnTo>
                  <a:pt x="5175020" y="3371352"/>
                </a:lnTo>
                <a:lnTo>
                  <a:pt x="5183934" y="3357664"/>
                </a:lnTo>
                <a:lnTo>
                  <a:pt x="5192241" y="3344080"/>
                </a:lnTo>
                <a:lnTo>
                  <a:pt x="5199892" y="3330294"/>
                </a:lnTo>
                <a:lnTo>
                  <a:pt x="5207793" y="3316155"/>
                </a:lnTo>
                <a:lnTo>
                  <a:pt x="5215494" y="3302673"/>
                </a:lnTo>
                <a:lnTo>
                  <a:pt x="5222485" y="3288687"/>
                </a:lnTo>
                <a:lnTo>
                  <a:pt x="5229780" y="3274651"/>
                </a:lnTo>
                <a:lnTo>
                  <a:pt x="5236720" y="3260361"/>
                </a:lnTo>
                <a:lnTo>
                  <a:pt x="5243052" y="3246175"/>
                </a:lnTo>
                <a:lnTo>
                  <a:pt x="5249385" y="3231990"/>
                </a:lnTo>
                <a:lnTo>
                  <a:pt x="5255163" y="3218210"/>
                </a:lnTo>
                <a:lnTo>
                  <a:pt x="5261141" y="3203772"/>
                </a:lnTo>
                <a:lnTo>
                  <a:pt x="5266511" y="3189436"/>
                </a:lnTo>
                <a:lnTo>
                  <a:pt x="5271831" y="3174799"/>
                </a:lnTo>
                <a:lnTo>
                  <a:pt x="5276596" y="3160567"/>
                </a:lnTo>
                <a:lnTo>
                  <a:pt x="5281612" y="3145980"/>
                </a:lnTo>
                <a:lnTo>
                  <a:pt x="5285717" y="3131547"/>
                </a:lnTo>
                <a:lnTo>
                  <a:pt x="5290127" y="3117064"/>
                </a:lnTo>
                <a:lnTo>
                  <a:pt x="5294182" y="3102329"/>
                </a:lnTo>
                <a:lnTo>
                  <a:pt x="5297984" y="3087946"/>
                </a:lnTo>
                <a:lnTo>
                  <a:pt x="5301483" y="3073618"/>
                </a:lnTo>
                <a:lnTo>
                  <a:pt x="5304627" y="3059037"/>
                </a:lnTo>
                <a:lnTo>
                  <a:pt x="5307719" y="3044152"/>
                </a:lnTo>
                <a:lnTo>
                  <a:pt x="5310257" y="3029673"/>
                </a:lnTo>
                <a:lnTo>
                  <a:pt x="5312794" y="3015195"/>
                </a:lnTo>
                <a:lnTo>
                  <a:pt x="5314976" y="3000465"/>
                </a:lnTo>
                <a:lnTo>
                  <a:pt x="5316855" y="2985786"/>
                </a:lnTo>
                <a:lnTo>
                  <a:pt x="5318734" y="2971108"/>
                </a:lnTo>
                <a:lnTo>
                  <a:pt x="5320057" y="2956835"/>
                </a:lnTo>
                <a:lnTo>
                  <a:pt x="5321633" y="2942209"/>
                </a:lnTo>
                <a:lnTo>
                  <a:pt x="5322550" y="2927381"/>
                </a:lnTo>
                <a:lnTo>
                  <a:pt x="5323216" y="2912909"/>
                </a:lnTo>
                <a:lnTo>
                  <a:pt x="5323222" y="2898235"/>
                </a:lnTo>
                <a:lnTo>
                  <a:pt x="5322673" y="2883968"/>
                </a:lnTo>
                <a:lnTo>
                  <a:pt x="5322377" y="2869348"/>
                </a:lnTo>
                <a:lnTo>
                  <a:pt x="5321880" y="2855383"/>
                </a:lnTo>
                <a:lnTo>
                  <a:pt x="5320725" y="2841220"/>
                </a:lnTo>
                <a:lnTo>
                  <a:pt x="5319266" y="2827108"/>
                </a:lnTo>
                <a:lnTo>
                  <a:pt x="5317807" y="2812995"/>
                </a:lnTo>
                <a:lnTo>
                  <a:pt x="5316096" y="2799238"/>
                </a:lnTo>
                <a:lnTo>
                  <a:pt x="5314334" y="2785178"/>
                </a:lnTo>
                <a:lnTo>
                  <a:pt x="5312016" y="2771523"/>
                </a:lnTo>
                <a:lnTo>
                  <a:pt x="5309750" y="2758172"/>
                </a:lnTo>
                <a:lnTo>
                  <a:pt x="5307130" y="2744570"/>
                </a:lnTo>
                <a:lnTo>
                  <a:pt x="5304256" y="2731322"/>
                </a:lnTo>
                <a:lnTo>
                  <a:pt x="5301028" y="2717822"/>
                </a:lnTo>
                <a:lnTo>
                  <a:pt x="5297904" y="2704930"/>
                </a:lnTo>
                <a:lnTo>
                  <a:pt x="5294475" y="2692089"/>
                </a:lnTo>
                <a:lnTo>
                  <a:pt x="5290743" y="2679298"/>
                </a:lnTo>
                <a:lnTo>
                  <a:pt x="5287012" y="2666509"/>
                </a:lnTo>
                <a:lnTo>
                  <a:pt x="5282673" y="2653822"/>
                </a:lnTo>
                <a:lnTo>
                  <a:pt x="5278334" y="2641134"/>
                </a:lnTo>
                <a:lnTo>
                  <a:pt x="5273744" y="2628803"/>
                </a:lnTo>
                <a:lnTo>
                  <a:pt x="5269154" y="2616470"/>
                </a:lnTo>
                <a:lnTo>
                  <a:pt x="5264311" y="2604494"/>
                </a:lnTo>
                <a:lnTo>
                  <a:pt x="5259417" y="2592214"/>
                </a:lnTo>
                <a:lnTo>
                  <a:pt x="5253665" y="2580391"/>
                </a:lnTo>
                <a:lnTo>
                  <a:pt x="5248215" y="2568518"/>
                </a:lnTo>
                <a:lnTo>
                  <a:pt x="5242818" y="2556947"/>
                </a:lnTo>
                <a:lnTo>
                  <a:pt x="5237065" y="2545124"/>
                </a:lnTo>
                <a:lnTo>
                  <a:pt x="5230809" y="2534012"/>
                </a:lnTo>
                <a:lnTo>
                  <a:pt x="5224551" y="2522899"/>
                </a:lnTo>
                <a:lnTo>
                  <a:pt x="5218244" y="2511483"/>
                </a:lnTo>
                <a:lnTo>
                  <a:pt x="5211380" y="2500474"/>
                </a:lnTo>
                <a:lnTo>
                  <a:pt x="5204820" y="2489412"/>
                </a:lnTo>
                <a:lnTo>
                  <a:pt x="5198060" y="2479010"/>
                </a:lnTo>
                <a:lnTo>
                  <a:pt x="5190944" y="2468354"/>
                </a:lnTo>
                <a:lnTo>
                  <a:pt x="5183577" y="2458055"/>
                </a:lnTo>
                <a:lnTo>
                  <a:pt x="5176514" y="2447704"/>
                </a:lnTo>
                <a:lnTo>
                  <a:pt x="5168591" y="2437810"/>
                </a:lnTo>
                <a:lnTo>
                  <a:pt x="5160971" y="2427866"/>
                </a:lnTo>
                <a:lnTo>
                  <a:pt x="5153353" y="2417920"/>
                </a:lnTo>
                <a:lnTo>
                  <a:pt x="5145178" y="2408383"/>
                </a:lnTo>
                <a:lnTo>
                  <a:pt x="5137054" y="2399147"/>
                </a:lnTo>
                <a:lnTo>
                  <a:pt x="5128577" y="2389661"/>
                </a:lnTo>
                <a:lnTo>
                  <a:pt x="5120454" y="2380425"/>
                </a:lnTo>
                <a:lnTo>
                  <a:pt x="5111523" y="2371952"/>
                </a:lnTo>
                <a:lnTo>
                  <a:pt x="5103097" y="2362768"/>
                </a:lnTo>
                <a:lnTo>
                  <a:pt x="5093864" y="2354347"/>
                </a:lnTo>
                <a:lnTo>
                  <a:pt x="5085236" y="2345821"/>
                </a:lnTo>
                <a:lnTo>
                  <a:pt x="5075699" y="2337450"/>
                </a:lnTo>
                <a:lnTo>
                  <a:pt x="5066517" y="2329331"/>
                </a:lnTo>
                <a:lnTo>
                  <a:pt x="5057083" y="2321568"/>
                </a:lnTo>
                <a:lnTo>
                  <a:pt x="5047597" y="2313501"/>
                </a:lnTo>
                <a:lnTo>
                  <a:pt x="5037859" y="2305788"/>
                </a:lnTo>
                <a:lnTo>
                  <a:pt x="5028173" y="2298380"/>
                </a:lnTo>
                <a:lnTo>
                  <a:pt x="5018132" y="2290719"/>
                </a:lnTo>
                <a:lnTo>
                  <a:pt x="5008195" y="2283665"/>
                </a:lnTo>
                <a:lnTo>
                  <a:pt x="4998256" y="2276611"/>
                </a:lnTo>
                <a:lnTo>
                  <a:pt x="4987762" y="2269964"/>
                </a:lnTo>
                <a:lnTo>
                  <a:pt x="4977521" y="2262962"/>
                </a:lnTo>
                <a:lnTo>
                  <a:pt x="4967028" y="2256313"/>
                </a:lnTo>
                <a:lnTo>
                  <a:pt x="4956283" y="2250022"/>
                </a:lnTo>
                <a:lnTo>
                  <a:pt x="4945841" y="2243677"/>
                </a:lnTo>
                <a:lnTo>
                  <a:pt x="4934844" y="2237740"/>
                </a:lnTo>
                <a:lnTo>
                  <a:pt x="4924098" y="2231447"/>
                </a:lnTo>
                <a:lnTo>
                  <a:pt x="4902562" y="2220431"/>
                </a:lnTo>
                <a:lnTo>
                  <a:pt x="4880773" y="2209768"/>
                </a:lnTo>
                <a:lnTo>
                  <a:pt x="4858533" y="2200121"/>
                </a:lnTo>
                <a:lnTo>
                  <a:pt x="4835736" y="2190879"/>
                </a:lnTo>
                <a:lnTo>
                  <a:pt x="4813043" y="2182244"/>
                </a:lnTo>
                <a:lnTo>
                  <a:pt x="4789543" y="2174370"/>
                </a:lnTo>
                <a:lnTo>
                  <a:pt x="4765791" y="2166853"/>
                </a:lnTo>
                <a:lnTo>
                  <a:pt x="4741586" y="2160347"/>
                </a:lnTo>
                <a:lnTo>
                  <a:pt x="4717382" y="2153842"/>
                </a:lnTo>
                <a:lnTo>
                  <a:pt x="4692421" y="2148400"/>
                </a:lnTo>
                <a:lnTo>
                  <a:pt x="4667512" y="2143264"/>
                </a:lnTo>
                <a:lnTo>
                  <a:pt x="4641795" y="2138888"/>
                </a:lnTo>
                <a:lnTo>
                  <a:pt x="4615878" y="2135170"/>
                </a:lnTo>
                <a:lnTo>
                  <a:pt x="4589963" y="2131452"/>
                </a:lnTo>
                <a:lnTo>
                  <a:pt x="4563593" y="2128749"/>
                </a:lnTo>
                <a:lnTo>
                  <a:pt x="4536669" y="2126451"/>
                </a:lnTo>
                <a:lnTo>
                  <a:pt x="4509241" y="2124864"/>
                </a:lnTo>
                <a:lnTo>
                  <a:pt x="4482116" y="2123223"/>
                </a:lnTo>
                <a:lnTo>
                  <a:pt x="4454235" y="2122649"/>
                </a:lnTo>
                <a:lnTo>
                  <a:pt x="4426104" y="2122430"/>
                </a:lnTo>
                <a:lnTo>
                  <a:pt x="4400795" y="2122551"/>
                </a:lnTo>
                <a:lnTo>
                  <a:pt x="4403168" y="2116564"/>
                </a:lnTo>
                <a:lnTo>
                  <a:pt x="4407349" y="2104834"/>
                </a:lnTo>
                <a:lnTo>
                  <a:pt x="4411637" y="2093394"/>
                </a:lnTo>
                <a:lnTo>
                  <a:pt x="4415530" y="2081772"/>
                </a:lnTo>
                <a:lnTo>
                  <a:pt x="4419604" y="2069754"/>
                </a:lnTo>
                <a:lnTo>
                  <a:pt x="4422812" y="2058057"/>
                </a:lnTo>
                <a:lnTo>
                  <a:pt x="4426599" y="2046147"/>
                </a:lnTo>
                <a:lnTo>
                  <a:pt x="4429304" y="2033980"/>
                </a:lnTo>
                <a:lnTo>
                  <a:pt x="4432801" y="2022177"/>
                </a:lnTo>
                <a:lnTo>
                  <a:pt x="4435219" y="2010117"/>
                </a:lnTo>
                <a:lnTo>
                  <a:pt x="4437817" y="1997664"/>
                </a:lnTo>
                <a:lnTo>
                  <a:pt x="4440234" y="1985603"/>
                </a:lnTo>
                <a:lnTo>
                  <a:pt x="4442545" y="1973256"/>
                </a:lnTo>
                <a:lnTo>
                  <a:pt x="4444170" y="1960833"/>
                </a:lnTo>
                <a:lnTo>
                  <a:pt x="4445797" y="1948412"/>
                </a:lnTo>
                <a:lnTo>
                  <a:pt x="4447711" y="1935883"/>
                </a:lnTo>
                <a:lnTo>
                  <a:pt x="4448652" y="1923386"/>
                </a:lnTo>
                <a:lnTo>
                  <a:pt x="4449883" y="1910783"/>
                </a:lnTo>
                <a:lnTo>
                  <a:pt x="4450718" y="1897998"/>
                </a:lnTo>
                <a:lnTo>
                  <a:pt x="4451371" y="1885608"/>
                </a:lnTo>
                <a:lnTo>
                  <a:pt x="4451521" y="1872749"/>
                </a:lnTo>
                <a:lnTo>
                  <a:pt x="4451961" y="1859783"/>
                </a:lnTo>
                <a:lnTo>
                  <a:pt x="4451716" y="1846743"/>
                </a:lnTo>
                <a:lnTo>
                  <a:pt x="4451578" y="1833990"/>
                </a:lnTo>
                <a:lnTo>
                  <a:pt x="4451440" y="1821238"/>
                </a:lnTo>
                <a:lnTo>
                  <a:pt x="4450511" y="1808123"/>
                </a:lnTo>
                <a:lnTo>
                  <a:pt x="4449399" y="1795404"/>
                </a:lnTo>
                <a:lnTo>
                  <a:pt x="4448182" y="1782397"/>
                </a:lnTo>
                <a:lnTo>
                  <a:pt x="4447253" y="1769281"/>
                </a:lnTo>
                <a:lnTo>
                  <a:pt x="4445351" y="1756199"/>
                </a:lnTo>
                <a:lnTo>
                  <a:pt x="4443557" y="1743406"/>
                </a:lnTo>
                <a:lnTo>
                  <a:pt x="4441366" y="1730430"/>
                </a:lnTo>
                <a:lnTo>
                  <a:pt x="4439175" y="1717456"/>
                </a:lnTo>
                <a:lnTo>
                  <a:pt x="4436589" y="1704300"/>
                </a:lnTo>
                <a:lnTo>
                  <a:pt x="4434003" y="1691143"/>
                </a:lnTo>
                <a:lnTo>
                  <a:pt x="4430840" y="1678201"/>
                </a:lnTo>
                <a:lnTo>
                  <a:pt x="4427676" y="1665258"/>
                </a:lnTo>
                <a:lnTo>
                  <a:pt x="4424225" y="1652423"/>
                </a:lnTo>
                <a:lnTo>
                  <a:pt x="4420485" y="1639695"/>
                </a:lnTo>
                <a:lnTo>
                  <a:pt x="4416530" y="1626390"/>
                </a:lnTo>
                <a:lnTo>
                  <a:pt x="4412395" y="1613481"/>
                </a:lnTo>
                <a:lnTo>
                  <a:pt x="4407863" y="1600390"/>
                </a:lnTo>
                <a:lnTo>
                  <a:pt x="4403150" y="1587695"/>
                </a:lnTo>
                <a:lnTo>
                  <a:pt x="4398330" y="1574711"/>
                </a:lnTo>
                <a:lnTo>
                  <a:pt x="4392826" y="1561653"/>
                </a:lnTo>
                <a:lnTo>
                  <a:pt x="4387429" y="1548884"/>
                </a:lnTo>
                <a:lnTo>
                  <a:pt x="4381636" y="1535933"/>
                </a:lnTo>
                <a:lnTo>
                  <a:pt x="4375844" y="1522982"/>
                </a:lnTo>
                <a:lnTo>
                  <a:pt x="4369762" y="1510138"/>
                </a:lnTo>
                <a:lnTo>
                  <a:pt x="4363211" y="1497797"/>
                </a:lnTo>
                <a:lnTo>
                  <a:pt x="4356157" y="1484986"/>
                </a:lnTo>
                <a:lnTo>
                  <a:pt x="4349499" y="1472357"/>
                </a:lnTo>
                <a:lnTo>
                  <a:pt x="4342157" y="1459652"/>
                </a:lnTo>
                <a:lnTo>
                  <a:pt x="4334344" y="1447451"/>
                </a:lnTo>
                <a:lnTo>
                  <a:pt x="4326136" y="1435069"/>
                </a:lnTo>
                <a:lnTo>
                  <a:pt x="4317458" y="1423190"/>
                </a:lnTo>
                <a:lnTo>
                  <a:pt x="4309175" y="1411491"/>
                </a:lnTo>
                <a:lnTo>
                  <a:pt x="4300209" y="1399719"/>
                </a:lnTo>
                <a:lnTo>
                  <a:pt x="4291243" y="1387946"/>
                </a:lnTo>
                <a:lnTo>
                  <a:pt x="4281988" y="1376280"/>
                </a:lnTo>
                <a:lnTo>
                  <a:pt x="4272551" y="1365010"/>
                </a:lnTo>
                <a:lnTo>
                  <a:pt x="4263114" y="1353741"/>
                </a:lnTo>
                <a:lnTo>
                  <a:pt x="4252994" y="1342395"/>
                </a:lnTo>
                <a:lnTo>
                  <a:pt x="4242981" y="1331340"/>
                </a:lnTo>
                <a:lnTo>
                  <a:pt x="4232786" y="1320680"/>
                </a:lnTo>
                <a:lnTo>
                  <a:pt x="4222303" y="1310127"/>
                </a:lnTo>
                <a:lnTo>
                  <a:pt x="4211423" y="1299393"/>
                </a:lnTo>
                <a:lnTo>
                  <a:pt x="4200363" y="1289054"/>
                </a:lnTo>
                <a:lnTo>
                  <a:pt x="4189590" y="1278608"/>
                </a:lnTo>
                <a:lnTo>
                  <a:pt x="4177953" y="1268483"/>
                </a:lnTo>
                <a:lnTo>
                  <a:pt x="4166711" y="1258541"/>
                </a:lnTo>
                <a:lnTo>
                  <a:pt x="4154785" y="1248524"/>
                </a:lnTo>
                <a:lnTo>
                  <a:pt x="4142966" y="1238795"/>
                </a:lnTo>
                <a:lnTo>
                  <a:pt x="4130570" y="1229280"/>
                </a:lnTo>
                <a:lnTo>
                  <a:pt x="4118677" y="1220235"/>
                </a:lnTo>
                <a:lnTo>
                  <a:pt x="4106099" y="1211116"/>
                </a:lnTo>
                <a:lnTo>
                  <a:pt x="4093523" y="1201997"/>
                </a:lnTo>
                <a:lnTo>
                  <a:pt x="4080368" y="1193092"/>
                </a:lnTo>
                <a:lnTo>
                  <a:pt x="4067031" y="1184583"/>
                </a:lnTo>
                <a:lnTo>
                  <a:pt x="4053984" y="1175967"/>
                </a:lnTo>
                <a:lnTo>
                  <a:pt x="4040574" y="1168142"/>
                </a:lnTo>
                <a:lnTo>
                  <a:pt x="4026662" y="1159847"/>
                </a:lnTo>
                <a:lnTo>
                  <a:pt x="4013144" y="1151734"/>
                </a:lnTo>
                <a:lnTo>
                  <a:pt x="3999157" y="1144123"/>
                </a:lnTo>
                <a:lnTo>
                  <a:pt x="3984593" y="1136727"/>
                </a:lnTo>
                <a:lnTo>
                  <a:pt x="3970424" y="1129511"/>
                </a:lnTo>
                <a:lnTo>
                  <a:pt x="3955572" y="1122222"/>
                </a:lnTo>
                <a:lnTo>
                  <a:pt x="3940429" y="1115039"/>
                </a:lnTo>
                <a:lnTo>
                  <a:pt x="3925289" y="1107857"/>
                </a:lnTo>
                <a:lnTo>
                  <a:pt x="3909965" y="1101070"/>
                </a:lnTo>
                <a:lnTo>
                  <a:pt x="3894643" y="1094284"/>
                </a:lnTo>
                <a:lnTo>
                  <a:pt x="3879139" y="1087893"/>
                </a:lnTo>
                <a:lnTo>
                  <a:pt x="3863238" y="1081320"/>
                </a:lnTo>
                <a:lnTo>
                  <a:pt x="3847158" y="1075144"/>
                </a:lnTo>
                <a:lnTo>
                  <a:pt x="3831183" y="1069255"/>
                </a:lnTo>
                <a:lnTo>
                  <a:pt x="3814814" y="1063186"/>
                </a:lnTo>
                <a:lnTo>
                  <a:pt x="3798551" y="1057404"/>
                </a:lnTo>
                <a:lnTo>
                  <a:pt x="3781999" y="1051731"/>
                </a:lnTo>
                <a:lnTo>
                  <a:pt x="3765374" y="1046740"/>
                </a:lnTo>
                <a:lnTo>
                  <a:pt x="3748246" y="1041281"/>
                </a:lnTo>
                <a:lnTo>
                  <a:pt x="3731331" y="1036398"/>
                </a:lnTo>
                <a:lnTo>
                  <a:pt x="3714129" y="1031622"/>
                </a:lnTo>
                <a:lnTo>
                  <a:pt x="3696927" y="1026847"/>
                </a:lnTo>
                <a:lnTo>
                  <a:pt x="3679543" y="1022466"/>
                </a:lnTo>
                <a:lnTo>
                  <a:pt x="3662266" y="1018375"/>
                </a:lnTo>
                <a:lnTo>
                  <a:pt x="3644594" y="1014102"/>
                </a:lnTo>
                <a:lnTo>
                  <a:pt x="3626740" y="1010225"/>
                </a:lnTo>
                <a:lnTo>
                  <a:pt x="3609100" y="1006925"/>
                </a:lnTo>
                <a:lnTo>
                  <a:pt x="3591065" y="1003443"/>
                </a:lnTo>
                <a:lnTo>
                  <a:pt x="3572741" y="1000068"/>
                </a:lnTo>
                <a:lnTo>
                  <a:pt x="3554920" y="997163"/>
                </a:lnTo>
                <a:lnTo>
                  <a:pt x="3536522" y="994473"/>
                </a:lnTo>
                <a:lnTo>
                  <a:pt x="3518231" y="992071"/>
                </a:lnTo>
                <a:lnTo>
                  <a:pt x="3499651" y="989777"/>
                </a:lnTo>
                <a:lnTo>
                  <a:pt x="3481071" y="987482"/>
                </a:lnTo>
                <a:lnTo>
                  <a:pt x="3462418" y="985872"/>
                </a:lnTo>
                <a:lnTo>
                  <a:pt x="3443657" y="983972"/>
                </a:lnTo>
                <a:lnTo>
                  <a:pt x="3404223" y="981213"/>
                </a:lnTo>
                <a:lnTo>
                  <a:pt x="3364713" y="979137"/>
                </a:lnTo>
                <a:lnTo>
                  <a:pt x="3325130" y="977745"/>
                </a:lnTo>
                <a:lnTo>
                  <a:pt x="3291515" y="976999"/>
                </a:lnTo>
                <a:lnTo>
                  <a:pt x="3296895" y="974743"/>
                </a:lnTo>
                <a:lnTo>
                  <a:pt x="3308195" y="970192"/>
                </a:lnTo>
                <a:lnTo>
                  <a:pt x="3319396" y="965856"/>
                </a:lnTo>
                <a:lnTo>
                  <a:pt x="3330754" y="961461"/>
                </a:lnTo>
                <a:lnTo>
                  <a:pt x="3342013" y="957282"/>
                </a:lnTo>
                <a:lnTo>
                  <a:pt x="3358062" y="951146"/>
                </a:lnTo>
                <a:lnTo>
                  <a:pt x="3373955" y="945068"/>
                </a:lnTo>
                <a:lnTo>
                  <a:pt x="3389575" y="938735"/>
                </a:lnTo>
                <a:lnTo>
                  <a:pt x="3404981" y="932305"/>
                </a:lnTo>
                <a:lnTo>
                  <a:pt x="3420172" y="925776"/>
                </a:lnTo>
                <a:lnTo>
                  <a:pt x="3435305" y="919090"/>
                </a:lnTo>
                <a:lnTo>
                  <a:pt x="3449639" y="912167"/>
                </a:lnTo>
                <a:lnTo>
                  <a:pt x="3464186" y="905343"/>
                </a:lnTo>
                <a:lnTo>
                  <a:pt x="3478404" y="898108"/>
                </a:lnTo>
                <a:lnTo>
                  <a:pt x="3492308" y="890989"/>
                </a:lnTo>
                <a:lnTo>
                  <a:pt x="3505941" y="883615"/>
                </a:lnTo>
                <a:lnTo>
                  <a:pt x="3519301" y="875986"/>
                </a:lnTo>
                <a:lnTo>
                  <a:pt x="3532445" y="868260"/>
                </a:lnTo>
                <a:lnTo>
                  <a:pt x="3545377" y="860434"/>
                </a:lnTo>
                <a:lnTo>
                  <a:pt x="3557664" y="852314"/>
                </a:lnTo>
                <a:lnTo>
                  <a:pt x="3570108" y="844136"/>
                </a:lnTo>
                <a:lnTo>
                  <a:pt x="3582123" y="835761"/>
                </a:lnTo>
                <a:lnTo>
                  <a:pt x="3593767" y="827346"/>
                </a:lnTo>
                <a:lnTo>
                  <a:pt x="3604924" y="818578"/>
                </a:lnTo>
                <a:lnTo>
                  <a:pt x="3616082" y="809810"/>
                </a:lnTo>
                <a:lnTo>
                  <a:pt x="3626966" y="800787"/>
                </a:lnTo>
                <a:lnTo>
                  <a:pt x="3637266" y="791625"/>
                </a:lnTo>
                <a:lnTo>
                  <a:pt x="3647508" y="782307"/>
                </a:lnTo>
                <a:lnTo>
                  <a:pt x="3657106" y="772695"/>
                </a:lnTo>
                <a:lnTo>
                  <a:pt x="3666704" y="763081"/>
                </a:lnTo>
                <a:lnTo>
                  <a:pt x="3675815" y="753116"/>
                </a:lnTo>
                <a:lnTo>
                  <a:pt x="3684712" y="743052"/>
                </a:lnTo>
                <a:lnTo>
                  <a:pt x="3693023" y="732849"/>
                </a:lnTo>
                <a:lnTo>
                  <a:pt x="3701219" y="722333"/>
                </a:lnTo>
                <a:lnTo>
                  <a:pt x="3709044" y="711778"/>
                </a:lnTo>
                <a:lnTo>
                  <a:pt x="3716382" y="700869"/>
                </a:lnTo>
                <a:lnTo>
                  <a:pt x="3723505" y="689862"/>
                </a:lnTo>
                <a:lnTo>
                  <a:pt x="3726844" y="683996"/>
                </a:lnTo>
                <a:lnTo>
                  <a:pt x="3730396" y="678229"/>
                </a:lnTo>
                <a:lnTo>
                  <a:pt x="3733579" y="672421"/>
                </a:lnTo>
                <a:lnTo>
                  <a:pt x="3736917" y="666556"/>
                </a:lnTo>
                <a:lnTo>
                  <a:pt x="3740041" y="660592"/>
                </a:lnTo>
                <a:lnTo>
                  <a:pt x="3742950" y="654530"/>
                </a:lnTo>
                <a:lnTo>
                  <a:pt x="3746074" y="648566"/>
                </a:lnTo>
                <a:lnTo>
                  <a:pt x="3748827" y="642562"/>
                </a:lnTo>
                <a:lnTo>
                  <a:pt x="3751580" y="636558"/>
                </a:lnTo>
                <a:lnTo>
                  <a:pt x="3754217" y="630241"/>
                </a:lnTo>
                <a:lnTo>
                  <a:pt x="3756756" y="624139"/>
                </a:lnTo>
                <a:lnTo>
                  <a:pt x="3759236" y="617880"/>
                </a:lnTo>
                <a:lnTo>
                  <a:pt x="3761503" y="611522"/>
                </a:lnTo>
                <a:lnTo>
                  <a:pt x="3763827" y="605322"/>
                </a:lnTo>
                <a:lnTo>
                  <a:pt x="3765937" y="599022"/>
                </a:lnTo>
                <a:lnTo>
                  <a:pt x="3768145" y="592510"/>
                </a:lnTo>
                <a:lnTo>
                  <a:pt x="3769884" y="586170"/>
                </a:lnTo>
                <a:lnTo>
                  <a:pt x="3771936" y="579714"/>
                </a:lnTo>
                <a:lnTo>
                  <a:pt x="3773402" y="573120"/>
                </a:lnTo>
                <a:lnTo>
                  <a:pt x="3775298" y="566723"/>
                </a:lnTo>
                <a:lnTo>
                  <a:pt x="3776608" y="560187"/>
                </a:lnTo>
                <a:lnTo>
                  <a:pt x="3778016" y="553437"/>
                </a:lnTo>
                <a:lnTo>
                  <a:pt x="3779326" y="546900"/>
                </a:lnTo>
                <a:lnTo>
                  <a:pt x="3780579" y="540208"/>
                </a:lnTo>
                <a:lnTo>
                  <a:pt x="3781460" y="533475"/>
                </a:lnTo>
                <a:lnTo>
                  <a:pt x="3782341" y="526743"/>
                </a:lnTo>
                <a:lnTo>
                  <a:pt x="3783379" y="519952"/>
                </a:lnTo>
                <a:lnTo>
                  <a:pt x="3783889" y="513179"/>
                </a:lnTo>
                <a:lnTo>
                  <a:pt x="3784556" y="506349"/>
                </a:lnTo>
                <a:lnTo>
                  <a:pt x="3785008" y="499419"/>
                </a:lnTo>
                <a:lnTo>
                  <a:pt x="3785363" y="492704"/>
                </a:lnTo>
                <a:lnTo>
                  <a:pt x="3785444" y="485734"/>
                </a:lnTo>
                <a:lnTo>
                  <a:pt x="3785682" y="478707"/>
                </a:lnTo>
                <a:lnTo>
                  <a:pt x="3785549" y="471639"/>
                </a:lnTo>
                <a:lnTo>
                  <a:pt x="3785475" y="464727"/>
                </a:lnTo>
                <a:lnTo>
                  <a:pt x="3785400" y="457816"/>
                </a:lnTo>
                <a:lnTo>
                  <a:pt x="3784896" y="450708"/>
                </a:lnTo>
                <a:lnTo>
                  <a:pt x="3784294" y="443814"/>
                </a:lnTo>
                <a:lnTo>
                  <a:pt x="3783634" y="436764"/>
                </a:lnTo>
                <a:lnTo>
                  <a:pt x="3783131" y="429656"/>
                </a:lnTo>
                <a:lnTo>
                  <a:pt x="3782100" y="422565"/>
                </a:lnTo>
                <a:lnTo>
                  <a:pt x="3781127" y="415631"/>
                </a:lnTo>
                <a:lnTo>
                  <a:pt x="3779940" y="408599"/>
                </a:lnTo>
                <a:lnTo>
                  <a:pt x="3778752" y="401567"/>
                </a:lnTo>
                <a:lnTo>
                  <a:pt x="3777351" y="394436"/>
                </a:lnTo>
                <a:lnTo>
                  <a:pt x="3775949" y="387306"/>
                </a:lnTo>
                <a:lnTo>
                  <a:pt x="3774234" y="380291"/>
                </a:lnTo>
                <a:lnTo>
                  <a:pt x="3772520" y="373276"/>
                </a:lnTo>
                <a:lnTo>
                  <a:pt x="3770649" y="366320"/>
                </a:lnTo>
                <a:lnTo>
                  <a:pt x="3768622" y="359421"/>
                </a:lnTo>
                <a:lnTo>
                  <a:pt x="3766479" y="352210"/>
                </a:lnTo>
                <a:lnTo>
                  <a:pt x="3764238" y="345213"/>
                </a:lnTo>
                <a:lnTo>
                  <a:pt x="3761782" y="338118"/>
                </a:lnTo>
                <a:lnTo>
                  <a:pt x="3759227" y="331238"/>
                </a:lnTo>
                <a:lnTo>
                  <a:pt x="3756615" y="324200"/>
                </a:lnTo>
                <a:lnTo>
                  <a:pt x="3753631" y="317123"/>
                </a:lnTo>
                <a:lnTo>
                  <a:pt x="3750707" y="310202"/>
                </a:lnTo>
                <a:lnTo>
                  <a:pt x="3747567" y="303183"/>
                </a:lnTo>
                <a:lnTo>
                  <a:pt x="3744427" y="296164"/>
                </a:lnTo>
                <a:lnTo>
                  <a:pt x="3741131" y="289203"/>
                </a:lnTo>
                <a:lnTo>
                  <a:pt x="3737580" y="282514"/>
                </a:lnTo>
                <a:lnTo>
                  <a:pt x="3733757" y="275570"/>
                </a:lnTo>
                <a:lnTo>
                  <a:pt x="3730149" y="268725"/>
                </a:lnTo>
                <a:lnTo>
                  <a:pt x="3726169" y="261839"/>
                </a:lnTo>
                <a:lnTo>
                  <a:pt x="3721935" y="255227"/>
                </a:lnTo>
                <a:lnTo>
                  <a:pt x="3717486" y="248516"/>
                </a:lnTo>
                <a:lnTo>
                  <a:pt x="3712783" y="242077"/>
                </a:lnTo>
                <a:lnTo>
                  <a:pt x="3708294" y="235736"/>
                </a:lnTo>
                <a:lnTo>
                  <a:pt x="3703434" y="229356"/>
                </a:lnTo>
                <a:lnTo>
                  <a:pt x="3698575" y="222975"/>
                </a:lnTo>
                <a:lnTo>
                  <a:pt x="3693558" y="216652"/>
                </a:lnTo>
                <a:lnTo>
                  <a:pt x="3688444" y="210545"/>
                </a:lnTo>
                <a:lnTo>
                  <a:pt x="3683329" y="204436"/>
                </a:lnTo>
                <a:lnTo>
                  <a:pt x="3677844" y="198287"/>
                </a:lnTo>
                <a:lnTo>
                  <a:pt x="3672417" y="192296"/>
                </a:lnTo>
                <a:lnTo>
                  <a:pt x="3666891" y="186518"/>
                </a:lnTo>
                <a:lnTo>
                  <a:pt x="3661209" y="180798"/>
                </a:lnTo>
                <a:lnTo>
                  <a:pt x="3655313" y="174980"/>
                </a:lnTo>
                <a:lnTo>
                  <a:pt x="3649318" y="169377"/>
                </a:lnTo>
                <a:lnTo>
                  <a:pt x="3643480" y="163715"/>
                </a:lnTo>
                <a:lnTo>
                  <a:pt x="3637173" y="158228"/>
                </a:lnTo>
                <a:lnTo>
                  <a:pt x="3631079" y="152839"/>
                </a:lnTo>
                <a:lnTo>
                  <a:pt x="3624615" y="147410"/>
                </a:lnTo>
                <a:lnTo>
                  <a:pt x="3618210" y="142136"/>
                </a:lnTo>
                <a:lnTo>
                  <a:pt x="3611491" y="136980"/>
                </a:lnTo>
                <a:lnTo>
                  <a:pt x="3605046" y="132077"/>
                </a:lnTo>
                <a:lnTo>
                  <a:pt x="3598228" y="127135"/>
                </a:lnTo>
                <a:lnTo>
                  <a:pt x="3591412" y="122193"/>
                </a:lnTo>
                <a:lnTo>
                  <a:pt x="3584282" y="117367"/>
                </a:lnTo>
                <a:lnTo>
                  <a:pt x="3577054" y="112755"/>
                </a:lnTo>
                <a:lnTo>
                  <a:pt x="3569982" y="108084"/>
                </a:lnTo>
                <a:lnTo>
                  <a:pt x="3562714" y="103843"/>
                </a:lnTo>
                <a:lnTo>
                  <a:pt x="3555174" y="99348"/>
                </a:lnTo>
                <a:lnTo>
                  <a:pt x="3547847" y="94950"/>
                </a:lnTo>
                <a:lnTo>
                  <a:pt x="3540266" y="90825"/>
                </a:lnTo>
                <a:lnTo>
                  <a:pt x="3532373" y="86817"/>
                </a:lnTo>
                <a:lnTo>
                  <a:pt x="3524693" y="82906"/>
                </a:lnTo>
                <a:lnTo>
                  <a:pt x="3516643" y="78955"/>
                </a:lnTo>
                <a:lnTo>
                  <a:pt x="3508437" y="75062"/>
                </a:lnTo>
                <a:lnTo>
                  <a:pt x="3500231" y="71170"/>
                </a:lnTo>
                <a:lnTo>
                  <a:pt x="3491926" y="67491"/>
                </a:lnTo>
                <a:lnTo>
                  <a:pt x="3483620" y="63813"/>
                </a:lnTo>
                <a:lnTo>
                  <a:pt x="3475218" y="60349"/>
                </a:lnTo>
                <a:lnTo>
                  <a:pt x="3466600" y="56787"/>
                </a:lnTo>
                <a:lnTo>
                  <a:pt x="3457884" y="53439"/>
                </a:lnTo>
                <a:lnTo>
                  <a:pt x="3449226" y="50248"/>
                </a:lnTo>
                <a:lnTo>
                  <a:pt x="3440354" y="46958"/>
                </a:lnTo>
                <a:lnTo>
                  <a:pt x="3431540" y="43825"/>
                </a:lnTo>
                <a:lnTo>
                  <a:pt x="3422569" y="40750"/>
                </a:lnTo>
                <a:lnTo>
                  <a:pt x="3413558" y="38045"/>
                </a:lnTo>
                <a:lnTo>
                  <a:pt x="3404275" y="35086"/>
                </a:lnTo>
                <a:lnTo>
                  <a:pt x="3395107" y="32439"/>
                </a:lnTo>
                <a:lnTo>
                  <a:pt x="3385784" y="29851"/>
                </a:lnTo>
                <a:lnTo>
                  <a:pt x="3376461" y="27263"/>
                </a:lnTo>
                <a:lnTo>
                  <a:pt x="3367039" y="24889"/>
                </a:lnTo>
                <a:lnTo>
                  <a:pt x="3357675" y="22671"/>
                </a:lnTo>
                <a:lnTo>
                  <a:pt x="3348096" y="20355"/>
                </a:lnTo>
                <a:lnTo>
                  <a:pt x="3338420" y="18254"/>
                </a:lnTo>
                <a:lnTo>
                  <a:pt x="3328859" y="16465"/>
                </a:lnTo>
                <a:lnTo>
                  <a:pt x="3319084" y="14578"/>
                </a:lnTo>
                <a:lnTo>
                  <a:pt x="3309153" y="12749"/>
                </a:lnTo>
                <a:lnTo>
                  <a:pt x="3299494" y="11175"/>
                </a:lnTo>
                <a:lnTo>
                  <a:pt x="3289523" y="9717"/>
                </a:lnTo>
                <a:lnTo>
                  <a:pt x="3279609" y="8415"/>
                </a:lnTo>
                <a:lnTo>
                  <a:pt x="3269538" y="7171"/>
                </a:lnTo>
                <a:lnTo>
                  <a:pt x="3259469" y="5927"/>
                </a:lnTo>
                <a:lnTo>
                  <a:pt x="3249358" y="5055"/>
                </a:lnTo>
                <a:lnTo>
                  <a:pt x="3239191" y="4025"/>
                </a:lnTo>
                <a:lnTo>
                  <a:pt x="3217817" y="2530"/>
                </a:lnTo>
                <a:lnTo>
                  <a:pt x="3196403" y="1405"/>
                </a:lnTo>
                <a:lnTo>
                  <a:pt x="3174950" y="650"/>
                </a:lnTo>
                <a:lnTo>
                  <a:pt x="3153242" y="169"/>
                </a:lnTo>
                <a:lnTo>
                  <a:pt x="3131649" y="0"/>
                </a:lnTo>
                <a:lnTo>
                  <a:pt x="3110017" y="201"/>
                </a:lnTo>
                <a:lnTo>
                  <a:pt x="3088402" y="930"/>
                </a:lnTo>
                <a:lnTo>
                  <a:pt x="3066631" y="1718"/>
                </a:lnTo>
                <a:lnTo>
                  <a:pt x="3045132" y="2759"/>
                </a:lnTo>
                <a:lnTo>
                  <a:pt x="3023280" y="4288"/>
                </a:lnTo>
                <a:lnTo>
                  <a:pt x="3001916" y="6170"/>
                </a:lnTo>
                <a:lnTo>
                  <a:pt x="2980238" y="8168"/>
                </a:lnTo>
                <a:lnTo>
                  <a:pt x="2958734" y="10634"/>
                </a:lnTo>
                <a:lnTo>
                  <a:pt x="2937289" y="13258"/>
                </a:lnTo>
                <a:lnTo>
                  <a:pt x="2915960" y="16194"/>
                </a:lnTo>
                <a:lnTo>
                  <a:pt x="2894904" y="19385"/>
                </a:lnTo>
                <a:lnTo>
                  <a:pt x="2873650" y="23004"/>
                </a:lnTo>
                <a:lnTo>
                  <a:pt x="2852825" y="26821"/>
                </a:lnTo>
                <a:lnTo>
                  <a:pt x="2831902" y="30852"/>
                </a:lnTo>
                <a:lnTo>
                  <a:pt x="2811310" y="35294"/>
                </a:lnTo>
                <a:lnTo>
                  <a:pt x="2790874" y="39678"/>
                </a:lnTo>
                <a:lnTo>
                  <a:pt x="2770514" y="44745"/>
                </a:lnTo>
                <a:lnTo>
                  <a:pt x="2750525" y="49852"/>
                </a:lnTo>
                <a:lnTo>
                  <a:pt x="2730652" y="55273"/>
                </a:lnTo>
                <a:lnTo>
                  <a:pt x="2711091" y="60577"/>
                </a:lnTo>
                <a:lnTo>
                  <a:pt x="2691607" y="66565"/>
                </a:lnTo>
                <a:lnTo>
                  <a:pt x="2672492" y="72593"/>
                </a:lnTo>
                <a:lnTo>
                  <a:pt x="2653652" y="78876"/>
                </a:lnTo>
                <a:lnTo>
                  <a:pt x="2635239" y="85355"/>
                </a:lnTo>
                <a:lnTo>
                  <a:pt x="2616943" y="92148"/>
                </a:lnTo>
                <a:lnTo>
                  <a:pt x="2599076" y="99137"/>
                </a:lnTo>
                <a:lnTo>
                  <a:pt x="2581422" y="106224"/>
                </a:lnTo>
                <a:lnTo>
                  <a:pt x="2568988" y="111551"/>
                </a:lnTo>
                <a:lnTo>
                  <a:pt x="2556553" y="116879"/>
                </a:lnTo>
                <a:lnTo>
                  <a:pt x="2544119" y="122207"/>
                </a:lnTo>
                <a:lnTo>
                  <a:pt x="2531743" y="127692"/>
                </a:lnTo>
                <a:lnTo>
                  <a:pt x="2519581" y="133274"/>
                </a:lnTo>
                <a:lnTo>
                  <a:pt x="2507262" y="138915"/>
                </a:lnTo>
                <a:lnTo>
                  <a:pt x="2495158" y="144653"/>
                </a:lnTo>
                <a:lnTo>
                  <a:pt x="2483054" y="150392"/>
                </a:lnTo>
                <a:lnTo>
                  <a:pt x="2470950" y="156131"/>
                </a:lnTo>
                <a:lnTo>
                  <a:pt x="2458748" y="162085"/>
                </a:lnTo>
                <a:lnTo>
                  <a:pt x="2446916" y="168078"/>
                </a:lnTo>
                <a:lnTo>
                  <a:pt x="2434987" y="174287"/>
                </a:lnTo>
                <a:lnTo>
                  <a:pt x="2411225" y="186488"/>
                </a:lnTo>
                <a:lnTo>
                  <a:pt x="2387853" y="199257"/>
                </a:lnTo>
                <a:lnTo>
                  <a:pt x="2364324" y="212084"/>
                </a:lnTo>
                <a:lnTo>
                  <a:pt x="2341282" y="225265"/>
                </a:lnTo>
                <a:lnTo>
                  <a:pt x="2318298" y="238601"/>
                </a:lnTo>
                <a:lnTo>
                  <a:pt x="2295586" y="252193"/>
                </a:lnTo>
                <a:lnTo>
                  <a:pt x="2272835" y="266154"/>
                </a:lnTo>
                <a:lnTo>
                  <a:pt x="2250512" y="280314"/>
                </a:lnTo>
                <a:lnTo>
                  <a:pt x="2228304" y="294785"/>
                </a:lnTo>
                <a:lnTo>
                  <a:pt x="2206312" y="309355"/>
                </a:lnTo>
                <a:lnTo>
                  <a:pt x="2195432" y="316953"/>
                </a:lnTo>
                <a:lnTo>
                  <a:pt x="2184650" y="324336"/>
                </a:lnTo>
                <a:lnTo>
                  <a:pt x="2173770" y="331934"/>
                </a:lnTo>
                <a:lnTo>
                  <a:pt x="2163261" y="339571"/>
                </a:lnTo>
                <a:lnTo>
                  <a:pt x="2152595" y="347268"/>
                </a:lnTo>
                <a:lnTo>
                  <a:pt x="2142144" y="355062"/>
                </a:lnTo>
                <a:lnTo>
                  <a:pt x="2131536" y="362914"/>
                </a:lnTo>
                <a:lnTo>
                  <a:pt x="2121045" y="371079"/>
                </a:lnTo>
                <a:lnTo>
                  <a:pt x="2110808" y="378972"/>
                </a:lnTo>
                <a:lnTo>
                  <a:pt x="2100531" y="387236"/>
                </a:lnTo>
                <a:lnTo>
                  <a:pt x="2090352" y="395285"/>
                </a:lnTo>
                <a:lnTo>
                  <a:pt x="2080133" y="403705"/>
                </a:lnTo>
                <a:lnTo>
                  <a:pt x="2070013" y="411910"/>
                </a:lnTo>
                <a:lnTo>
                  <a:pt x="2060008" y="420428"/>
                </a:lnTo>
                <a:lnTo>
                  <a:pt x="2050160" y="428888"/>
                </a:lnTo>
                <a:lnTo>
                  <a:pt x="2040213" y="437563"/>
                </a:lnTo>
                <a:lnTo>
                  <a:pt x="2030481" y="446336"/>
                </a:lnTo>
                <a:lnTo>
                  <a:pt x="2020691" y="454952"/>
                </a:lnTo>
                <a:lnTo>
                  <a:pt x="2011115" y="463667"/>
                </a:lnTo>
                <a:lnTo>
                  <a:pt x="2001441" y="472596"/>
                </a:lnTo>
                <a:lnTo>
                  <a:pt x="1991923" y="481468"/>
                </a:lnTo>
                <a:lnTo>
                  <a:pt x="1982522" y="490651"/>
                </a:lnTo>
                <a:lnTo>
                  <a:pt x="1973004" y="499523"/>
                </a:lnTo>
                <a:lnTo>
                  <a:pt x="1963603" y="508706"/>
                </a:lnTo>
                <a:lnTo>
                  <a:pt x="1954572" y="517931"/>
                </a:lnTo>
                <a:lnTo>
                  <a:pt x="1945327" y="527057"/>
                </a:lnTo>
                <a:lnTo>
                  <a:pt x="1936198" y="536496"/>
                </a:lnTo>
                <a:lnTo>
                  <a:pt x="1927225" y="545876"/>
                </a:lnTo>
                <a:lnTo>
                  <a:pt x="1918096" y="555315"/>
                </a:lnTo>
                <a:lnTo>
                  <a:pt x="1909338" y="564794"/>
                </a:lnTo>
                <a:lnTo>
                  <a:pt x="1900325" y="574545"/>
                </a:lnTo>
                <a:lnTo>
                  <a:pt x="1891781" y="584123"/>
                </a:lnTo>
                <a:lnTo>
                  <a:pt x="1883080" y="593758"/>
                </a:lnTo>
                <a:lnTo>
                  <a:pt x="1874282" y="603607"/>
                </a:lnTo>
                <a:lnTo>
                  <a:pt x="1865756" y="613712"/>
                </a:lnTo>
                <a:lnTo>
                  <a:pt x="1857172" y="623660"/>
                </a:lnTo>
                <a:lnTo>
                  <a:pt x="1848958" y="633648"/>
                </a:lnTo>
                <a:lnTo>
                  <a:pt x="1840490" y="643910"/>
                </a:lnTo>
                <a:lnTo>
                  <a:pt x="1832335" y="654054"/>
                </a:lnTo>
                <a:lnTo>
                  <a:pt x="1824296" y="664511"/>
                </a:lnTo>
                <a:lnTo>
                  <a:pt x="1816101" y="675027"/>
                </a:lnTo>
                <a:lnTo>
                  <a:pt x="1808218" y="685426"/>
                </a:lnTo>
                <a:lnTo>
                  <a:pt x="1800335" y="695826"/>
                </a:lnTo>
                <a:lnTo>
                  <a:pt x="1792412" y="706596"/>
                </a:lnTo>
                <a:lnTo>
                  <a:pt x="1784801" y="717250"/>
                </a:lnTo>
                <a:lnTo>
                  <a:pt x="1777249" y="728061"/>
                </a:lnTo>
                <a:lnTo>
                  <a:pt x="1769599" y="739086"/>
                </a:lnTo>
                <a:lnTo>
                  <a:pt x="1762261" y="749995"/>
                </a:lnTo>
                <a:lnTo>
                  <a:pt x="1756211" y="758990"/>
                </a:lnTo>
                <a:lnTo>
                  <a:pt x="1742622" y="738924"/>
                </a:lnTo>
                <a:lnTo>
                  <a:pt x="1713296" y="694890"/>
                </a:lnTo>
                <a:lnTo>
                  <a:pt x="1684022" y="651162"/>
                </a:lnTo>
                <a:lnTo>
                  <a:pt x="1663392" y="621573"/>
                </a:lnTo>
                <a:lnTo>
                  <a:pt x="1642560" y="592644"/>
                </a:lnTo>
                <a:lnTo>
                  <a:pt x="1621277" y="564728"/>
                </a:lnTo>
                <a:lnTo>
                  <a:pt x="1599541" y="537824"/>
                </a:lnTo>
                <a:lnTo>
                  <a:pt x="1577302" y="511630"/>
                </a:lnTo>
                <a:lnTo>
                  <a:pt x="1554914" y="486399"/>
                </a:lnTo>
                <a:lnTo>
                  <a:pt x="1531769" y="462232"/>
                </a:lnTo>
                <a:lnTo>
                  <a:pt x="1508477" y="439027"/>
                </a:lnTo>
                <a:lnTo>
                  <a:pt x="1485086" y="417087"/>
                </a:lnTo>
                <a:lnTo>
                  <a:pt x="1460836" y="395605"/>
                </a:lnTo>
                <a:lnTo>
                  <a:pt x="1436793" y="375337"/>
                </a:lnTo>
                <a:lnTo>
                  <a:pt x="1412297" y="356082"/>
                </a:lnTo>
                <a:lnTo>
                  <a:pt x="1387298" y="337538"/>
                </a:lnTo>
                <a:lnTo>
                  <a:pt x="1362201" y="320258"/>
                </a:lnTo>
                <a:lnTo>
                  <a:pt x="1336955" y="303940"/>
                </a:lnTo>
                <a:lnTo>
                  <a:pt x="1311205" y="288332"/>
                </a:lnTo>
                <a:lnTo>
                  <a:pt x="1285358" y="273988"/>
                </a:lnTo>
                <a:lnTo>
                  <a:pt x="1259361" y="260607"/>
                </a:lnTo>
                <a:lnTo>
                  <a:pt x="1232913" y="248239"/>
                </a:lnTo>
                <a:lnTo>
                  <a:pt x="1206619" y="236781"/>
                </a:lnTo>
                <a:lnTo>
                  <a:pt x="1179873" y="226337"/>
                </a:lnTo>
                <a:lnTo>
                  <a:pt x="1152978" y="216854"/>
                </a:lnTo>
                <a:lnTo>
                  <a:pt x="1125985" y="208637"/>
                </a:lnTo>
                <a:lnTo>
                  <a:pt x="1098792" y="201079"/>
                </a:lnTo>
                <a:lnTo>
                  <a:pt x="1071502" y="194785"/>
                </a:lnTo>
                <a:lnTo>
                  <a:pt x="1044062" y="189453"/>
                </a:lnTo>
                <a:lnTo>
                  <a:pt x="1016777" y="185031"/>
                </a:lnTo>
                <a:lnTo>
                  <a:pt x="989395" y="181874"/>
                </a:lnTo>
                <a:lnTo>
                  <a:pt x="961509" y="179428"/>
                </a:lnTo>
                <a:lnTo>
                  <a:pt x="933828" y="178195"/>
                </a:lnTo>
                <a:lnTo>
                  <a:pt x="906051" y="178227"/>
                </a:lnTo>
                <a:lnTo>
                  <a:pt x="878629" y="178512"/>
                </a:lnTo>
                <a:lnTo>
                  <a:pt x="864717" y="179312"/>
                </a:lnTo>
                <a:lnTo>
                  <a:pt x="850553" y="180468"/>
                </a:lnTo>
                <a:lnTo>
                  <a:pt x="836745" y="181875"/>
                </a:lnTo>
                <a:lnTo>
                  <a:pt x="822684" y="183637"/>
                </a:lnTo>
                <a:lnTo>
                  <a:pt x="808978" y="185651"/>
                </a:lnTo>
                <a:lnTo>
                  <a:pt x="794969" y="187717"/>
                </a:lnTo>
                <a:lnTo>
                  <a:pt x="781315" y="190034"/>
                </a:lnTo>
                <a:lnTo>
                  <a:pt x="767460" y="193010"/>
                </a:lnTo>
                <a:lnTo>
                  <a:pt x="753605" y="195987"/>
                </a:lnTo>
                <a:lnTo>
                  <a:pt x="739751" y="198962"/>
                </a:lnTo>
                <a:lnTo>
                  <a:pt x="726303" y="202494"/>
                </a:lnTo>
                <a:lnTo>
                  <a:pt x="712602" y="206380"/>
                </a:lnTo>
                <a:lnTo>
                  <a:pt x="699206" y="210214"/>
                </a:lnTo>
                <a:lnTo>
                  <a:pt x="685609" y="214707"/>
                </a:lnTo>
                <a:lnTo>
                  <a:pt x="672011" y="219200"/>
                </a:lnTo>
                <a:lnTo>
                  <a:pt x="658769" y="223946"/>
                </a:lnTo>
                <a:lnTo>
                  <a:pt x="645275" y="229046"/>
                </a:lnTo>
                <a:lnTo>
                  <a:pt x="631781" y="234146"/>
                </a:lnTo>
                <a:lnTo>
                  <a:pt x="618693" y="239801"/>
                </a:lnTo>
                <a:lnTo>
                  <a:pt x="605354" y="245811"/>
                </a:lnTo>
                <a:lnTo>
                  <a:pt x="592014" y="251821"/>
                </a:lnTo>
                <a:lnTo>
                  <a:pt x="579029" y="258084"/>
                </a:lnTo>
                <a:lnTo>
                  <a:pt x="566045" y="264345"/>
                </a:lnTo>
                <a:lnTo>
                  <a:pt x="552911" y="271569"/>
                </a:lnTo>
                <a:lnTo>
                  <a:pt x="540029" y="278438"/>
                </a:lnTo>
                <a:lnTo>
                  <a:pt x="527199" y="285611"/>
                </a:lnTo>
                <a:lnTo>
                  <a:pt x="514421" y="293087"/>
                </a:lnTo>
                <a:lnTo>
                  <a:pt x="501997" y="300815"/>
                </a:lnTo>
                <a:lnTo>
                  <a:pt x="489321" y="308897"/>
                </a:lnTo>
                <a:lnTo>
                  <a:pt x="476949" y="316928"/>
                </a:lnTo>
                <a:lnTo>
                  <a:pt x="464324" y="325315"/>
                </a:lnTo>
                <a:lnTo>
                  <a:pt x="452107" y="334256"/>
                </a:lnTo>
                <a:lnTo>
                  <a:pt x="439838" y="342894"/>
                </a:lnTo>
                <a:lnTo>
                  <a:pt x="427671" y="352139"/>
                </a:lnTo>
                <a:lnTo>
                  <a:pt x="415505" y="361384"/>
                </a:lnTo>
                <a:lnTo>
                  <a:pt x="403746" y="371185"/>
                </a:lnTo>
                <a:lnTo>
                  <a:pt x="391985" y="380985"/>
                </a:lnTo>
                <a:lnTo>
                  <a:pt x="380581" y="391036"/>
                </a:lnTo>
                <a:lnTo>
                  <a:pt x="369228" y="401393"/>
                </a:lnTo>
                <a:lnTo>
                  <a:pt x="357623" y="412103"/>
                </a:lnTo>
                <a:lnTo>
                  <a:pt x="346321" y="422762"/>
                </a:lnTo>
                <a:lnTo>
                  <a:pt x="335122" y="434028"/>
                </a:lnTo>
                <a:lnTo>
                  <a:pt x="324277" y="445546"/>
                </a:lnTo>
                <a:lnTo>
                  <a:pt x="313130" y="457115"/>
                </a:lnTo>
                <a:lnTo>
                  <a:pt x="302641" y="468884"/>
                </a:lnTo>
                <a:lnTo>
                  <a:pt x="292255" y="481262"/>
                </a:lnTo>
                <a:lnTo>
                  <a:pt x="281515" y="493386"/>
                </a:lnTo>
                <a:lnTo>
                  <a:pt x="271180" y="506067"/>
                </a:lnTo>
                <a:lnTo>
                  <a:pt x="260897" y="519049"/>
                </a:lnTo>
                <a:lnTo>
                  <a:pt x="250614" y="532032"/>
                </a:lnTo>
                <a:lnTo>
                  <a:pt x="241041" y="545521"/>
                </a:lnTo>
                <a:lnTo>
                  <a:pt x="231164" y="559059"/>
                </a:lnTo>
                <a:lnTo>
                  <a:pt x="221339" y="572901"/>
                </a:lnTo>
                <a:lnTo>
                  <a:pt x="211869" y="586996"/>
                </a:lnTo>
                <a:lnTo>
                  <a:pt x="202702" y="601039"/>
                </a:lnTo>
                <a:lnTo>
                  <a:pt x="193335" y="615739"/>
                </a:lnTo>
                <a:lnTo>
                  <a:pt x="184271" y="630389"/>
                </a:lnTo>
                <a:lnTo>
                  <a:pt x="175311" y="645645"/>
                </a:lnTo>
                <a:lnTo>
                  <a:pt x="166351" y="660901"/>
                </a:lnTo>
                <a:lnTo>
                  <a:pt x="158047" y="676358"/>
                </a:lnTo>
                <a:lnTo>
                  <a:pt x="149493" y="692170"/>
                </a:lnTo>
                <a:lnTo>
                  <a:pt x="140939" y="707982"/>
                </a:lnTo>
                <a:lnTo>
                  <a:pt x="133043" y="723994"/>
                </a:lnTo>
                <a:lnTo>
                  <a:pt x="124946" y="740664"/>
                </a:lnTo>
                <a:lnTo>
                  <a:pt x="117509" y="757536"/>
                </a:lnTo>
                <a:lnTo>
                  <a:pt x="110426" y="774658"/>
                </a:lnTo>
                <a:lnTo>
                  <a:pt x="103698" y="792033"/>
                </a:lnTo>
                <a:lnTo>
                  <a:pt x="96666" y="809459"/>
                </a:lnTo>
                <a:lnTo>
                  <a:pt x="90293" y="827086"/>
                </a:lnTo>
                <a:lnTo>
                  <a:pt x="83919" y="844713"/>
                </a:lnTo>
                <a:lnTo>
                  <a:pt x="77850" y="862288"/>
                </a:lnTo>
                <a:lnTo>
                  <a:pt x="72135" y="880115"/>
                </a:lnTo>
                <a:lnTo>
                  <a:pt x="66168" y="898297"/>
                </a:lnTo>
                <a:lnTo>
                  <a:pt x="60808" y="916376"/>
                </a:lnTo>
                <a:lnTo>
                  <a:pt x="55551" y="935062"/>
                </a:lnTo>
                <a:lnTo>
                  <a:pt x="50850" y="953342"/>
                </a:lnTo>
                <a:lnTo>
                  <a:pt x="45845" y="971673"/>
                </a:lnTo>
                <a:lnTo>
                  <a:pt x="41550" y="990507"/>
                </a:lnTo>
                <a:lnTo>
                  <a:pt x="36900" y="1009090"/>
                </a:lnTo>
                <a:lnTo>
                  <a:pt x="32908" y="1027873"/>
                </a:lnTo>
                <a:lnTo>
                  <a:pt x="29019" y="1047263"/>
                </a:lnTo>
                <a:lnTo>
                  <a:pt x="25331" y="1065995"/>
                </a:lnTo>
                <a:lnTo>
                  <a:pt x="22049" y="1085282"/>
                </a:lnTo>
                <a:lnTo>
                  <a:pt x="18767" y="1104569"/>
                </a:lnTo>
                <a:lnTo>
                  <a:pt x="15840" y="1124109"/>
                </a:lnTo>
                <a:lnTo>
                  <a:pt x="13217" y="1143597"/>
                </a:lnTo>
                <a:lnTo>
                  <a:pt x="10897" y="1163032"/>
                </a:lnTo>
                <a:lnTo>
                  <a:pt x="8577" y="1182469"/>
                </a:lnTo>
                <a:lnTo>
                  <a:pt x="6715" y="1202764"/>
                </a:lnTo>
                <a:lnTo>
                  <a:pt x="5053" y="1222400"/>
                </a:lnTo>
                <a:lnTo>
                  <a:pt x="3443" y="1242340"/>
                </a:lnTo>
                <a:lnTo>
                  <a:pt x="2136" y="1262228"/>
                </a:lnTo>
                <a:lnTo>
                  <a:pt x="1539" y="1282621"/>
                </a:lnTo>
                <a:lnTo>
                  <a:pt x="587" y="1302761"/>
                </a:lnTo>
                <a:lnTo>
                  <a:pt x="294" y="1323102"/>
                </a:lnTo>
                <a:lnTo>
                  <a:pt x="0" y="1343442"/>
                </a:lnTo>
                <a:lnTo>
                  <a:pt x="62" y="1364035"/>
                </a:lnTo>
                <a:lnTo>
                  <a:pt x="479" y="1384880"/>
                </a:lnTo>
                <a:lnTo>
                  <a:pt x="946" y="1406028"/>
                </a:lnTo>
                <a:lnTo>
                  <a:pt x="1666" y="1426821"/>
                </a:lnTo>
                <a:lnTo>
                  <a:pt x="2741" y="1447866"/>
                </a:lnTo>
                <a:lnTo>
                  <a:pt x="4119" y="1468860"/>
                </a:lnTo>
                <a:lnTo>
                  <a:pt x="5497" y="1489853"/>
                </a:lnTo>
                <a:lnTo>
                  <a:pt x="7281" y="1511402"/>
                </a:lnTo>
                <a:lnTo>
                  <a:pt x="8659" y="1532396"/>
                </a:lnTo>
                <a:lnTo>
                  <a:pt x="10748" y="1553893"/>
                </a:lnTo>
                <a:lnTo>
                  <a:pt x="13140" y="1575339"/>
                </a:lnTo>
                <a:lnTo>
                  <a:pt x="15783" y="1596431"/>
                </a:lnTo>
                <a:lnTo>
                  <a:pt x="18529" y="1618128"/>
                </a:lnTo>
                <a:lnTo>
                  <a:pt x="21528" y="1639471"/>
                </a:lnTo>
                <a:lnTo>
                  <a:pt x="24577" y="1661117"/>
                </a:lnTo>
                <a:lnTo>
                  <a:pt x="27930" y="1682711"/>
                </a:lnTo>
                <a:lnTo>
                  <a:pt x="31587" y="1704255"/>
                </a:lnTo>
                <a:lnTo>
                  <a:pt x="35244" y="1725798"/>
                </a:lnTo>
                <a:lnTo>
                  <a:pt x="39256" y="1747594"/>
                </a:lnTo>
                <a:lnTo>
                  <a:pt x="43519" y="1769034"/>
                </a:lnTo>
                <a:lnTo>
                  <a:pt x="47834" y="1790778"/>
                </a:lnTo>
                <a:lnTo>
                  <a:pt x="52452" y="1812470"/>
                </a:lnTo>
                <a:lnTo>
                  <a:pt x="57323" y="1833808"/>
                </a:lnTo>
                <a:lnTo>
                  <a:pt x="62296" y="1855752"/>
                </a:lnTo>
                <a:lnTo>
                  <a:pt x="67521" y="1877342"/>
                </a:lnTo>
                <a:lnTo>
                  <a:pt x="73101" y="1899182"/>
                </a:lnTo>
                <a:lnTo>
                  <a:pt x="78630" y="1920719"/>
                </a:lnTo>
                <a:lnTo>
                  <a:pt x="84514" y="1942509"/>
                </a:lnTo>
                <a:lnTo>
                  <a:pt x="90346" y="1963996"/>
                </a:lnTo>
                <a:lnTo>
                  <a:pt x="96533" y="1985734"/>
                </a:lnTo>
                <a:lnTo>
                  <a:pt x="102972" y="2007117"/>
                </a:lnTo>
                <a:lnTo>
                  <a:pt x="109766" y="2028752"/>
                </a:lnTo>
                <a:lnTo>
                  <a:pt x="123456" y="2072630"/>
                </a:lnTo>
                <a:lnTo>
                  <a:pt x="137755" y="2116403"/>
                </a:lnTo>
                <a:lnTo>
                  <a:pt x="152963" y="2160023"/>
                </a:lnTo>
                <a:lnTo>
                  <a:pt x="168170" y="2203643"/>
                </a:lnTo>
                <a:lnTo>
                  <a:pt x="184237" y="2246805"/>
                </a:lnTo>
                <a:lnTo>
                  <a:pt x="200859" y="2289559"/>
                </a:lnTo>
                <a:lnTo>
                  <a:pt x="217481" y="2332315"/>
                </a:lnTo>
                <a:lnTo>
                  <a:pt x="235014" y="2374916"/>
                </a:lnTo>
                <a:lnTo>
                  <a:pt x="253050" y="2416807"/>
                </a:lnTo>
                <a:lnTo>
                  <a:pt x="271035" y="2458395"/>
                </a:lnTo>
                <a:lnTo>
                  <a:pt x="289879" y="2499523"/>
                </a:lnTo>
                <a:lnTo>
                  <a:pt x="308974" y="2540298"/>
                </a:lnTo>
                <a:lnTo>
                  <a:pt x="328677" y="2580970"/>
                </a:lnTo>
                <a:lnTo>
                  <a:pt x="348882" y="2620932"/>
                </a:lnTo>
                <a:lnTo>
                  <a:pt x="369289" y="2660235"/>
                </a:lnTo>
                <a:lnTo>
                  <a:pt x="389644" y="2699235"/>
                </a:lnTo>
                <a:lnTo>
                  <a:pt x="410806" y="2737474"/>
                </a:lnTo>
                <a:lnTo>
                  <a:pt x="432524" y="2775306"/>
                </a:lnTo>
                <a:lnTo>
                  <a:pt x="454442" y="2812480"/>
                </a:lnTo>
                <a:lnTo>
                  <a:pt x="462017" y="2824986"/>
                </a:lnTo>
                <a:lnTo>
                  <a:pt x="457075" y="2836276"/>
                </a:lnTo>
                <a:lnTo>
                  <a:pt x="446553" y="2859223"/>
                </a:lnTo>
                <a:lnTo>
                  <a:pt x="436425" y="2882351"/>
                </a:lnTo>
                <a:lnTo>
                  <a:pt x="426406" y="2905768"/>
                </a:lnTo>
                <a:lnTo>
                  <a:pt x="416675" y="2929078"/>
                </a:lnTo>
                <a:lnTo>
                  <a:pt x="407340" y="2952569"/>
                </a:lnTo>
                <a:lnTo>
                  <a:pt x="397717" y="2976167"/>
                </a:lnTo>
                <a:lnTo>
                  <a:pt x="388093" y="2999765"/>
                </a:lnTo>
                <a:lnTo>
                  <a:pt x="378865" y="3023545"/>
                </a:lnTo>
                <a:lnTo>
                  <a:pt x="370032" y="3047506"/>
                </a:lnTo>
                <a:lnTo>
                  <a:pt x="361093" y="3071179"/>
                </a:lnTo>
                <a:lnTo>
                  <a:pt x="352260" y="3095140"/>
                </a:lnTo>
                <a:lnTo>
                  <a:pt x="343824" y="3119282"/>
                </a:lnTo>
                <a:lnTo>
                  <a:pt x="335387" y="3143425"/>
                </a:lnTo>
                <a:lnTo>
                  <a:pt x="326950" y="3167568"/>
                </a:lnTo>
                <a:lnTo>
                  <a:pt x="318801" y="3191604"/>
                </a:lnTo>
                <a:lnTo>
                  <a:pt x="310868" y="3216216"/>
                </a:lnTo>
                <a:lnTo>
                  <a:pt x="302934" y="3240828"/>
                </a:lnTo>
                <a:lnTo>
                  <a:pt x="295000" y="3265442"/>
                </a:lnTo>
                <a:lnTo>
                  <a:pt x="287354" y="3289947"/>
                </a:lnTo>
                <a:lnTo>
                  <a:pt x="280104" y="3314633"/>
                </a:lnTo>
                <a:lnTo>
                  <a:pt x="272962" y="3339609"/>
                </a:lnTo>
                <a:lnTo>
                  <a:pt x="265712" y="3364296"/>
                </a:lnTo>
                <a:lnTo>
                  <a:pt x="258857" y="3389164"/>
                </a:lnTo>
                <a:lnTo>
                  <a:pt x="252110" y="3414321"/>
                </a:lnTo>
                <a:lnTo>
                  <a:pt x="245256" y="3439189"/>
                </a:lnTo>
                <a:lnTo>
                  <a:pt x="238905" y="3464527"/>
                </a:lnTo>
                <a:lnTo>
                  <a:pt x="230285" y="3500557"/>
                </a:lnTo>
                <a:lnTo>
                  <a:pt x="222275" y="3537344"/>
                </a:lnTo>
                <a:lnTo>
                  <a:pt x="214479" y="3574708"/>
                </a:lnTo>
                <a:lnTo>
                  <a:pt x="207870" y="3612618"/>
                </a:lnTo>
                <a:lnTo>
                  <a:pt x="201581" y="3651393"/>
                </a:lnTo>
                <a:lnTo>
                  <a:pt x="196010" y="3691213"/>
                </a:lnTo>
                <a:lnTo>
                  <a:pt x="191412" y="3731002"/>
                </a:lnTo>
                <a:lnTo>
                  <a:pt x="187317" y="3771261"/>
                </a:lnTo>
                <a:lnTo>
                  <a:pt x="183831" y="3812278"/>
                </a:lnTo>
                <a:lnTo>
                  <a:pt x="180849" y="3853765"/>
                </a:lnTo>
                <a:lnTo>
                  <a:pt x="178764" y="3895904"/>
                </a:lnTo>
                <a:lnTo>
                  <a:pt x="176787" y="3938330"/>
                </a:lnTo>
                <a:lnTo>
                  <a:pt x="175889" y="3981013"/>
                </a:lnTo>
                <a:lnTo>
                  <a:pt x="175494" y="4024165"/>
                </a:lnTo>
                <a:lnTo>
                  <a:pt x="175602" y="4067788"/>
                </a:lnTo>
                <a:lnTo>
                  <a:pt x="176395" y="4111484"/>
                </a:lnTo>
                <a:lnTo>
                  <a:pt x="178266" y="4155437"/>
                </a:lnTo>
                <a:lnTo>
                  <a:pt x="180246" y="4199678"/>
                </a:lnTo>
                <a:lnTo>
                  <a:pt x="182728" y="4244389"/>
                </a:lnTo>
                <a:lnTo>
                  <a:pt x="186000" y="4289463"/>
                </a:lnTo>
                <a:lnTo>
                  <a:pt x="189851" y="4334323"/>
                </a:lnTo>
                <a:lnTo>
                  <a:pt x="194096" y="4379363"/>
                </a:lnTo>
                <a:lnTo>
                  <a:pt x="199315" y="4424372"/>
                </a:lnTo>
                <a:lnTo>
                  <a:pt x="204640" y="4469669"/>
                </a:lnTo>
                <a:lnTo>
                  <a:pt x="210758" y="4515328"/>
                </a:lnTo>
                <a:lnTo>
                  <a:pt x="217740" y="4560667"/>
                </a:lnTo>
                <a:lnTo>
                  <a:pt x="224722" y="4606004"/>
                </a:lnTo>
                <a:lnTo>
                  <a:pt x="232389" y="4651417"/>
                </a:lnTo>
                <a:lnTo>
                  <a:pt x="241029" y="4696797"/>
                </a:lnTo>
                <a:lnTo>
                  <a:pt x="249668" y="4742176"/>
                </a:lnTo>
                <a:lnTo>
                  <a:pt x="259172" y="4787235"/>
                </a:lnTo>
                <a:lnTo>
                  <a:pt x="269255" y="4832079"/>
                </a:lnTo>
                <a:lnTo>
                  <a:pt x="274189" y="4854212"/>
                </a:lnTo>
                <a:lnTo>
                  <a:pt x="279304" y="4875950"/>
                </a:lnTo>
                <a:lnTo>
                  <a:pt x="284815" y="4897870"/>
                </a:lnTo>
                <a:lnTo>
                  <a:pt x="290507" y="49193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939800" sx="102000" sy="102000" algn="ctr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FC60AB-1107-46F5-83D1-B9F0D619ACEB}"/>
              </a:ext>
            </a:extLst>
          </p:cNvPr>
          <p:cNvGrpSpPr/>
          <p:nvPr/>
        </p:nvGrpSpPr>
        <p:grpSpPr>
          <a:xfrm>
            <a:off x="2932235" y="4969493"/>
            <a:ext cx="3965331" cy="548904"/>
            <a:chOff x="2930769" y="4272395"/>
            <a:chExt cx="6330463" cy="8763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D5C6E8-0078-4351-9FAA-571A70F7D430}"/>
                </a:ext>
              </a:extLst>
            </p:cNvPr>
            <p:cNvSpPr/>
            <p:nvPr/>
          </p:nvSpPr>
          <p:spPr>
            <a:xfrm>
              <a:off x="6096000" y="4272395"/>
              <a:ext cx="3165232" cy="876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84200" dist="3937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spc="600" dirty="0">
                  <a:latin typeface="Montserrat Medium" panose="00000600000000000000" pitchFamily="50" charset="0"/>
                </a:rPr>
                <a:t>More Info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175F51-9069-4939-8D0F-13B3D99808B1}"/>
                </a:ext>
              </a:extLst>
            </p:cNvPr>
            <p:cNvSpPr/>
            <p:nvPr/>
          </p:nvSpPr>
          <p:spPr>
            <a:xfrm>
              <a:off x="2930769" y="4272395"/>
              <a:ext cx="3165232" cy="876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84200" dist="3937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spc="600" dirty="0">
                  <a:latin typeface="Montserrat Medium" panose="00000600000000000000" pitchFamily="50" charset="0"/>
                </a:rPr>
                <a:t>Download</a:t>
              </a:r>
            </a:p>
          </p:txBody>
        </p:sp>
      </p:grpSp>
      <p:sp>
        <p:nvSpPr>
          <p:cNvPr id="14" name="Freeform 15">
            <a:extLst>
              <a:ext uri="{FF2B5EF4-FFF2-40B4-BE49-F238E27FC236}">
                <a16:creationId xmlns:a16="http://schemas.microsoft.com/office/drawing/2014/main" id="{35C85D27-FBFC-44B9-8ACF-2775E5CCD5D9}"/>
              </a:ext>
            </a:extLst>
          </p:cNvPr>
          <p:cNvSpPr/>
          <p:nvPr/>
        </p:nvSpPr>
        <p:spPr>
          <a:xfrm rot="10477997">
            <a:off x="197468" y="5982720"/>
            <a:ext cx="624819" cy="705838"/>
          </a:xfrm>
          <a:custGeom>
            <a:avLst/>
            <a:gdLst>
              <a:gd name="connsiteX0" fmla="*/ 1310736 w 5147540"/>
              <a:gd name="connsiteY0" fmla="*/ 0 h 5815012"/>
              <a:gd name="connsiteX1" fmla="*/ 1326756 w 5147540"/>
              <a:gd name="connsiteY1" fmla="*/ 0 h 5815012"/>
              <a:gd name="connsiteX2" fmla="*/ 1342419 w 5147540"/>
              <a:gd name="connsiteY2" fmla="*/ 0 h 5815012"/>
              <a:gd name="connsiteX3" fmla="*/ 1358438 w 5147540"/>
              <a:gd name="connsiteY3" fmla="*/ 356 h 5815012"/>
              <a:gd name="connsiteX4" fmla="*/ 1374101 w 5147540"/>
              <a:gd name="connsiteY4" fmla="*/ 1068 h 5815012"/>
              <a:gd name="connsiteX5" fmla="*/ 1390121 w 5147540"/>
              <a:gd name="connsiteY5" fmla="*/ 2136 h 5815012"/>
              <a:gd name="connsiteX6" fmla="*/ 1405428 w 5147540"/>
              <a:gd name="connsiteY6" fmla="*/ 3204 h 5815012"/>
              <a:gd name="connsiteX7" fmla="*/ 1420735 w 5147540"/>
              <a:gd name="connsiteY7" fmla="*/ 4628 h 5815012"/>
              <a:gd name="connsiteX8" fmla="*/ 1436043 w 5147540"/>
              <a:gd name="connsiteY8" fmla="*/ 6408 h 5815012"/>
              <a:gd name="connsiteX9" fmla="*/ 1451350 w 5147540"/>
              <a:gd name="connsiteY9" fmla="*/ 8188 h 5815012"/>
              <a:gd name="connsiteX10" fmla="*/ 1466658 w 5147540"/>
              <a:gd name="connsiteY10" fmla="*/ 10680 h 5815012"/>
              <a:gd name="connsiteX11" fmla="*/ 1481965 w 5147540"/>
              <a:gd name="connsiteY11" fmla="*/ 13172 h 5815012"/>
              <a:gd name="connsiteX12" fmla="*/ 1496916 w 5147540"/>
              <a:gd name="connsiteY12" fmla="*/ 16019 h 5815012"/>
              <a:gd name="connsiteX13" fmla="*/ 1511868 w 5147540"/>
              <a:gd name="connsiteY13" fmla="*/ 18867 h 5815012"/>
              <a:gd name="connsiteX14" fmla="*/ 1526463 w 5147540"/>
              <a:gd name="connsiteY14" fmla="*/ 22071 h 5815012"/>
              <a:gd name="connsiteX15" fmla="*/ 1541414 w 5147540"/>
              <a:gd name="connsiteY15" fmla="*/ 25275 h 5815012"/>
              <a:gd name="connsiteX16" fmla="*/ 1556010 w 5147540"/>
              <a:gd name="connsiteY16" fmla="*/ 29547 h 5815012"/>
              <a:gd name="connsiteX17" fmla="*/ 1570605 w 5147540"/>
              <a:gd name="connsiteY17" fmla="*/ 33463 h 5815012"/>
              <a:gd name="connsiteX18" fmla="*/ 1584844 w 5147540"/>
              <a:gd name="connsiteY18" fmla="*/ 37378 h 5815012"/>
              <a:gd name="connsiteX19" fmla="*/ 1599440 w 5147540"/>
              <a:gd name="connsiteY19" fmla="*/ 41650 h 5815012"/>
              <a:gd name="connsiteX20" fmla="*/ 1613323 w 5147540"/>
              <a:gd name="connsiteY20" fmla="*/ 46634 h 5815012"/>
              <a:gd name="connsiteX21" fmla="*/ 1627207 w 5147540"/>
              <a:gd name="connsiteY21" fmla="*/ 51618 h 5815012"/>
              <a:gd name="connsiteX22" fmla="*/ 1641446 w 5147540"/>
              <a:gd name="connsiteY22" fmla="*/ 56602 h 5815012"/>
              <a:gd name="connsiteX23" fmla="*/ 1655329 w 5147540"/>
              <a:gd name="connsiteY23" fmla="*/ 62298 h 5815012"/>
              <a:gd name="connsiteX24" fmla="*/ 1669213 w 5147540"/>
              <a:gd name="connsiteY24" fmla="*/ 67637 h 5815012"/>
              <a:gd name="connsiteX25" fmla="*/ 1682384 w 5147540"/>
              <a:gd name="connsiteY25" fmla="*/ 73333 h 5815012"/>
              <a:gd name="connsiteX26" fmla="*/ 1695912 w 5147540"/>
              <a:gd name="connsiteY26" fmla="*/ 79385 h 5815012"/>
              <a:gd name="connsiteX27" fmla="*/ 1709083 w 5147540"/>
              <a:gd name="connsiteY27" fmla="*/ 85793 h 5815012"/>
              <a:gd name="connsiteX28" fmla="*/ 1722255 w 5147540"/>
              <a:gd name="connsiteY28" fmla="*/ 91844 h 5815012"/>
              <a:gd name="connsiteX29" fmla="*/ 1735070 w 5147540"/>
              <a:gd name="connsiteY29" fmla="*/ 98964 h 5815012"/>
              <a:gd name="connsiteX30" fmla="*/ 1747885 w 5147540"/>
              <a:gd name="connsiteY30" fmla="*/ 105728 h 5815012"/>
              <a:gd name="connsiteX31" fmla="*/ 1760701 w 5147540"/>
              <a:gd name="connsiteY31" fmla="*/ 112491 h 5815012"/>
              <a:gd name="connsiteX32" fmla="*/ 1773160 w 5147540"/>
              <a:gd name="connsiteY32" fmla="*/ 119967 h 5815012"/>
              <a:gd name="connsiteX33" fmla="*/ 1785264 w 5147540"/>
              <a:gd name="connsiteY33" fmla="*/ 127443 h 5815012"/>
              <a:gd name="connsiteX34" fmla="*/ 1797723 w 5147540"/>
              <a:gd name="connsiteY34" fmla="*/ 135274 h 5815012"/>
              <a:gd name="connsiteX35" fmla="*/ 1809827 w 5147540"/>
              <a:gd name="connsiteY35" fmla="*/ 142750 h 5815012"/>
              <a:gd name="connsiteX36" fmla="*/ 1821218 w 5147540"/>
              <a:gd name="connsiteY36" fmla="*/ 151294 h 5815012"/>
              <a:gd name="connsiteX37" fmla="*/ 1833322 w 5147540"/>
              <a:gd name="connsiteY37" fmla="*/ 159125 h 5815012"/>
              <a:gd name="connsiteX38" fmla="*/ 1844713 w 5147540"/>
              <a:gd name="connsiteY38" fmla="*/ 168025 h 5815012"/>
              <a:gd name="connsiteX39" fmla="*/ 1856105 w 5147540"/>
              <a:gd name="connsiteY39" fmla="*/ 176213 h 5815012"/>
              <a:gd name="connsiteX40" fmla="*/ 1867496 w 5147540"/>
              <a:gd name="connsiteY40" fmla="*/ 185468 h 5815012"/>
              <a:gd name="connsiteX41" fmla="*/ 1878532 w 5147540"/>
              <a:gd name="connsiteY41" fmla="*/ 194368 h 5815012"/>
              <a:gd name="connsiteX42" fmla="*/ 1889211 w 5147540"/>
              <a:gd name="connsiteY42" fmla="*/ 203623 h 5815012"/>
              <a:gd name="connsiteX43" fmla="*/ 1900247 w 5147540"/>
              <a:gd name="connsiteY43" fmla="*/ 212879 h 5815012"/>
              <a:gd name="connsiteX44" fmla="*/ 1910927 w 5147540"/>
              <a:gd name="connsiteY44" fmla="*/ 222491 h 5815012"/>
              <a:gd name="connsiteX45" fmla="*/ 1921250 w 5147540"/>
              <a:gd name="connsiteY45" fmla="*/ 232102 h 5815012"/>
              <a:gd name="connsiteX46" fmla="*/ 1931930 w 5147540"/>
              <a:gd name="connsiteY46" fmla="*/ 242070 h 5815012"/>
              <a:gd name="connsiteX47" fmla="*/ 1941897 w 5147540"/>
              <a:gd name="connsiteY47" fmla="*/ 252037 h 5815012"/>
              <a:gd name="connsiteX48" fmla="*/ 1951865 w 5147540"/>
              <a:gd name="connsiteY48" fmla="*/ 262005 h 5815012"/>
              <a:gd name="connsiteX49" fmla="*/ 1961476 w 5147540"/>
              <a:gd name="connsiteY49" fmla="*/ 272685 h 5815012"/>
              <a:gd name="connsiteX50" fmla="*/ 1971444 w 5147540"/>
              <a:gd name="connsiteY50" fmla="*/ 283008 h 5815012"/>
              <a:gd name="connsiteX51" fmla="*/ 1981056 w 5147540"/>
              <a:gd name="connsiteY51" fmla="*/ 293688 h 5815012"/>
              <a:gd name="connsiteX52" fmla="*/ 1990311 w 5147540"/>
              <a:gd name="connsiteY52" fmla="*/ 304723 h 5815012"/>
              <a:gd name="connsiteX53" fmla="*/ 1999567 w 5147540"/>
              <a:gd name="connsiteY53" fmla="*/ 315403 h 5815012"/>
              <a:gd name="connsiteX54" fmla="*/ 2008466 w 5147540"/>
              <a:gd name="connsiteY54" fmla="*/ 326794 h 5815012"/>
              <a:gd name="connsiteX55" fmla="*/ 2017722 w 5147540"/>
              <a:gd name="connsiteY55" fmla="*/ 337830 h 5815012"/>
              <a:gd name="connsiteX56" fmla="*/ 2034453 w 5147540"/>
              <a:gd name="connsiteY56" fmla="*/ 360257 h 5815012"/>
              <a:gd name="connsiteX57" fmla="*/ 2050829 w 5147540"/>
              <a:gd name="connsiteY57" fmla="*/ 383040 h 5815012"/>
              <a:gd name="connsiteX58" fmla="*/ 2066136 w 5147540"/>
              <a:gd name="connsiteY58" fmla="*/ 406535 h 5815012"/>
              <a:gd name="connsiteX59" fmla="*/ 2081087 w 5147540"/>
              <a:gd name="connsiteY59" fmla="*/ 430742 h 5815012"/>
              <a:gd name="connsiteX60" fmla="*/ 2095327 w 5147540"/>
              <a:gd name="connsiteY60" fmla="*/ 454949 h 5815012"/>
              <a:gd name="connsiteX61" fmla="*/ 2108854 w 5147540"/>
              <a:gd name="connsiteY61" fmla="*/ 480224 h 5815012"/>
              <a:gd name="connsiteX62" fmla="*/ 2122025 w 5147540"/>
              <a:gd name="connsiteY62" fmla="*/ 505855 h 5815012"/>
              <a:gd name="connsiteX63" fmla="*/ 2134129 w 5147540"/>
              <a:gd name="connsiteY63" fmla="*/ 532197 h 5815012"/>
              <a:gd name="connsiteX64" fmla="*/ 2146232 w 5147540"/>
              <a:gd name="connsiteY64" fmla="*/ 558540 h 5815012"/>
              <a:gd name="connsiteX65" fmla="*/ 2157268 w 5147540"/>
              <a:gd name="connsiteY65" fmla="*/ 585951 h 5815012"/>
              <a:gd name="connsiteX66" fmla="*/ 2167947 w 5147540"/>
              <a:gd name="connsiteY66" fmla="*/ 613362 h 5815012"/>
              <a:gd name="connsiteX67" fmla="*/ 2177915 w 5147540"/>
              <a:gd name="connsiteY67" fmla="*/ 641841 h 5815012"/>
              <a:gd name="connsiteX68" fmla="*/ 2187171 w 5147540"/>
              <a:gd name="connsiteY68" fmla="*/ 670676 h 5815012"/>
              <a:gd name="connsiteX69" fmla="*/ 2196427 w 5147540"/>
              <a:gd name="connsiteY69" fmla="*/ 699510 h 5815012"/>
              <a:gd name="connsiteX70" fmla="*/ 2204614 w 5147540"/>
              <a:gd name="connsiteY70" fmla="*/ 729057 h 5815012"/>
              <a:gd name="connsiteX71" fmla="*/ 2212446 w 5147540"/>
              <a:gd name="connsiteY71" fmla="*/ 759316 h 5815012"/>
              <a:gd name="connsiteX72" fmla="*/ 2219565 w 5147540"/>
              <a:gd name="connsiteY72" fmla="*/ 790286 h 5815012"/>
              <a:gd name="connsiteX73" fmla="*/ 2226685 w 5147540"/>
              <a:gd name="connsiteY73" fmla="*/ 820901 h 5815012"/>
              <a:gd name="connsiteX74" fmla="*/ 2232737 w 5147540"/>
              <a:gd name="connsiteY74" fmla="*/ 852584 h 5815012"/>
              <a:gd name="connsiteX75" fmla="*/ 2238432 w 5147540"/>
              <a:gd name="connsiteY75" fmla="*/ 884622 h 5815012"/>
              <a:gd name="connsiteX76" fmla="*/ 2243772 w 5147540"/>
              <a:gd name="connsiteY76" fmla="*/ 917017 h 5815012"/>
              <a:gd name="connsiteX77" fmla="*/ 2248400 w 5147540"/>
              <a:gd name="connsiteY77" fmla="*/ 949768 h 5815012"/>
              <a:gd name="connsiteX78" fmla="*/ 2252316 w 5147540"/>
              <a:gd name="connsiteY78" fmla="*/ 982874 h 5815012"/>
              <a:gd name="connsiteX79" fmla="*/ 2256232 w 5147540"/>
              <a:gd name="connsiteY79" fmla="*/ 1016693 h 5815012"/>
              <a:gd name="connsiteX80" fmla="*/ 2259080 w 5147540"/>
              <a:gd name="connsiteY80" fmla="*/ 1050867 h 5815012"/>
              <a:gd name="connsiteX81" fmla="*/ 2262283 w 5147540"/>
              <a:gd name="connsiteY81" fmla="*/ 1084686 h 5815012"/>
              <a:gd name="connsiteX82" fmla="*/ 2264420 w 5147540"/>
              <a:gd name="connsiteY82" fmla="*/ 1119928 h 5815012"/>
              <a:gd name="connsiteX83" fmla="*/ 2266199 w 5147540"/>
              <a:gd name="connsiteY83" fmla="*/ 1155171 h 5815012"/>
              <a:gd name="connsiteX84" fmla="*/ 2267623 w 5147540"/>
              <a:gd name="connsiteY84" fmla="*/ 1190769 h 5815012"/>
              <a:gd name="connsiteX85" fmla="*/ 2268691 w 5147540"/>
              <a:gd name="connsiteY85" fmla="*/ 1226724 h 5815012"/>
              <a:gd name="connsiteX86" fmla="*/ 2269047 w 5147540"/>
              <a:gd name="connsiteY86" fmla="*/ 1263034 h 5815012"/>
              <a:gd name="connsiteX87" fmla="*/ 2269403 w 5147540"/>
              <a:gd name="connsiteY87" fmla="*/ 1299701 h 5815012"/>
              <a:gd name="connsiteX88" fmla="*/ 2269403 w 5147540"/>
              <a:gd name="connsiteY88" fmla="*/ 1325332 h 5815012"/>
              <a:gd name="connsiteX89" fmla="*/ 2269759 w 5147540"/>
              <a:gd name="connsiteY89" fmla="*/ 1351319 h 5815012"/>
              <a:gd name="connsiteX90" fmla="*/ 2270115 w 5147540"/>
              <a:gd name="connsiteY90" fmla="*/ 1376949 h 5815012"/>
              <a:gd name="connsiteX91" fmla="*/ 2270827 w 5147540"/>
              <a:gd name="connsiteY91" fmla="*/ 1402936 h 5815012"/>
              <a:gd name="connsiteX92" fmla="*/ 2271895 w 5147540"/>
              <a:gd name="connsiteY92" fmla="*/ 1428567 h 5815012"/>
              <a:gd name="connsiteX93" fmla="*/ 2273319 w 5147540"/>
              <a:gd name="connsiteY93" fmla="*/ 1454554 h 5815012"/>
              <a:gd name="connsiteX94" fmla="*/ 2274743 w 5147540"/>
              <a:gd name="connsiteY94" fmla="*/ 1480185 h 5815012"/>
              <a:gd name="connsiteX95" fmla="*/ 2276523 w 5147540"/>
              <a:gd name="connsiteY95" fmla="*/ 1506172 h 5815012"/>
              <a:gd name="connsiteX96" fmla="*/ 2279015 w 5147540"/>
              <a:gd name="connsiteY96" fmla="*/ 1531803 h 5815012"/>
              <a:gd name="connsiteX97" fmla="*/ 2281151 w 5147540"/>
              <a:gd name="connsiteY97" fmla="*/ 1557434 h 5815012"/>
              <a:gd name="connsiteX98" fmla="*/ 2283643 w 5147540"/>
              <a:gd name="connsiteY98" fmla="*/ 1582709 h 5815012"/>
              <a:gd name="connsiteX99" fmla="*/ 2286490 w 5147540"/>
              <a:gd name="connsiteY99" fmla="*/ 1608340 h 5815012"/>
              <a:gd name="connsiteX100" fmla="*/ 2289694 w 5147540"/>
              <a:gd name="connsiteY100" fmla="*/ 1633615 h 5815012"/>
              <a:gd name="connsiteX101" fmla="*/ 2293254 w 5147540"/>
              <a:gd name="connsiteY101" fmla="*/ 1659245 h 5815012"/>
              <a:gd name="connsiteX102" fmla="*/ 2297170 w 5147540"/>
              <a:gd name="connsiteY102" fmla="*/ 1684520 h 5815012"/>
              <a:gd name="connsiteX103" fmla="*/ 2301086 w 5147540"/>
              <a:gd name="connsiteY103" fmla="*/ 1709439 h 5815012"/>
              <a:gd name="connsiteX104" fmla="*/ 2305358 w 5147540"/>
              <a:gd name="connsiteY104" fmla="*/ 1734714 h 5815012"/>
              <a:gd name="connsiteX105" fmla="*/ 2309629 w 5147540"/>
              <a:gd name="connsiteY105" fmla="*/ 1759633 h 5815012"/>
              <a:gd name="connsiteX106" fmla="*/ 2314969 w 5147540"/>
              <a:gd name="connsiteY106" fmla="*/ 1784908 h 5815012"/>
              <a:gd name="connsiteX107" fmla="*/ 2319953 w 5147540"/>
              <a:gd name="connsiteY107" fmla="*/ 1809471 h 5815012"/>
              <a:gd name="connsiteX108" fmla="*/ 2325293 w 5147540"/>
              <a:gd name="connsiteY108" fmla="*/ 1834390 h 5815012"/>
              <a:gd name="connsiteX109" fmla="*/ 2331345 w 5147540"/>
              <a:gd name="connsiteY109" fmla="*/ 1858953 h 5815012"/>
              <a:gd name="connsiteX110" fmla="*/ 2337396 w 5147540"/>
              <a:gd name="connsiteY110" fmla="*/ 1883160 h 5815012"/>
              <a:gd name="connsiteX111" fmla="*/ 2343804 w 5147540"/>
              <a:gd name="connsiteY111" fmla="*/ 1908079 h 5815012"/>
              <a:gd name="connsiteX112" fmla="*/ 2350568 w 5147540"/>
              <a:gd name="connsiteY112" fmla="*/ 1931930 h 5815012"/>
              <a:gd name="connsiteX113" fmla="*/ 2357687 w 5147540"/>
              <a:gd name="connsiteY113" fmla="*/ 1956493 h 5815012"/>
              <a:gd name="connsiteX114" fmla="*/ 2365163 w 5147540"/>
              <a:gd name="connsiteY114" fmla="*/ 1980344 h 5815012"/>
              <a:gd name="connsiteX115" fmla="*/ 2372639 w 5147540"/>
              <a:gd name="connsiteY115" fmla="*/ 2004195 h 5815012"/>
              <a:gd name="connsiteX116" fmla="*/ 2380470 w 5147540"/>
              <a:gd name="connsiteY116" fmla="*/ 2028046 h 5815012"/>
              <a:gd name="connsiteX117" fmla="*/ 2389014 w 5147540"/>
              <a:gd name="connsiteY117" fmla="*/ 2051541 h 5815012"/>
              <a:gd name="connsiteX118" fmla="*/ 2397558 w 5147540"/>
              <a:gd name="connsiteY118" fmla="*/ 2075036 h 5815012"/>
              <a:gd name="connsiteX119" fmla="*/ 2406813 w 5147540"/>
              <a:gd name="connsiteY119" fmla="*/ 2098175 h 5815012"/>
              <a:gd name="connsiteX120" fmla="*/ 2416069 w 5147540"/>
              <a:gd name="connsiteY120" fmla="*/ 2121314 h 5815012"/>
              <a:gd name="connsiteX121" fmla="*/ 2425680 w 5147540"/>
              <a:gd name="connsiteY121" fmla="*/ 2144453 h 5815012"/>
              <a:gd name="connsiteX122" fmla="*/ 2436004 w 5147540"/>
              <a:gd name="connsiteY122" fmla="*/ 2167592 h 5815012"/>
              <a:gd name="connsiteX123" fmla="*/ 2445972 w 5147540"/>
              <a:gd name="connsiteY123" fmla="*/ 2190375 h 5815012"/>
              <a:gd name="connsiteX124" fmla="*/ 2456651 w 5147540"/>
              <a:gd name="connsiteY124" fmla="*/ 2212802 h 5815012"/>
              <a:gd name="connsiteX125" fmla="*/ 2467331 w 5147540"/>
              <a:gd name="connsiteY125" fmla="*/ 2235585 h 5815012"/>
              <a:gd name="connsiteX126" fmla="*/ 2478722 w 5147540"/>
              <a:gd name="connsiteY126" fmla="*/ 2258012 h 5815012"/>
              <a:gd name="connsiteX127" fmla="*/ 2490470 w 5147540"/>
              <a:gd name="connsiteY127" fmla="*/ 2280439 h 5815012"/>
              <a:gd name="connsiteX128" fmla="*/ 2501861 w 5147540"/>
              <a:gd name="connsiteY128" fmla="*/ 2302866 h 5815012"/>
              <a:gd name="connsiteX129" fmla="*/ 2513965 w 5147540"/>
              <a:gd name="connsiteY129" fmla="*/ 2324937 h 5815012"/>
              <a:gd name="connsiteX130" fmla="*/ 2526780 w 5147540"/>
              <a:gd name="connsiteY130" fmla="*/ 2346652 h 5815012"/>
              <a:gd name="connsiteX131" fmla="*/ 2539240 w 5147540"/>
              <a:gd name="connsiteY131" fmla="*/ 2368367 h 5815012"/>
              <a:gd name="connsiteX132" fmla="*/ 2552055 w 5147540"/>
              <a:gd name="connsiteY132" fmla="*/ 2390438 h 5815012"/>
              <a:gd name="connsiteX133" fmla="*/ 2565226 w 5147540"/>
              <a:gd name="connsiteY133" fmla="*/ 2411797 h 5815012"/>
              <a:gd name="connsiteX134" fmla="*/ 2579110 w 5147540"/>
              <a:gd name="connsiteY134" fmla="*/ 2433156 h 5815012"/>
              <a:gd name="connsiteX135" fmla="*/ 2592993 w 5147540"/>
              <a:gd name="connsiteY135" fmla="*/ 2454516 h 5815012"/>
              <a:gd name="connsiteX136" fmla="*/ 2606521 w 5147540"/>
              <a:gd name="connsiteY136" fmla="*/ 2475875 h 5815012"/>
              <a:gd name="connsiteX137" fmla="*/ 2621116 w 5147540"/>
              <a:gd name="connsiteY137" fmla="*/ 2496878 h 5815012"/>
              <a:gd name="connsiteX138" fmla="*/ 2635711 w 5147540"/>
              <a:gd name="connsiteY138" fmla="*/ 2517525 h 5815012"/>
              <a:gd name="connsiteX139" fmla="*/ 2650663 w 5147540"/>
              <a:gd name="connsiteY139" fmla="*/ 2538172 h 5815012"/>
              <a:gd name="connsiteX140" fmla="*/ 2665970 w 5147540"/>
              <a:gd name="connsiteY140" fmla="*/ 2558819 h 5815012"/>
              <a:gd name="connsiteX141" fmla="*/ 2681278 w 5147540"/>
              <a:gd name="connsiteY141" fmla="*/ 2579466 h 5815012"/>
              <a:gd name="connsiteX142" fmla="*/ 2697297 w 5147540"/>
              <a:gd name="connsiteY142" fmla="*/ 2599402 h 5815012"/>
              <a:gd name="connsiteX143" fmla="*/ 2712960 w 5147540"/>
              <a:gd name="connsiteY143" fmla="*/ 2619692 h 5815012"/>
              <a:gd name="connsiteX144" fmla="*/ 2728979 w 5147540"/>
              <a:gd name="connsiteY144" fmla="*/ 2639272 h 5815012"/>
              <a:gd name="connsiteX145" fmla="*/ 2745711 w 5147540"/>
              <a:gd name="connsiteY145" fmla="*/ 2659207 h 5815012"/>
              <a:gd name="connsiteX146" fmla="*/ 2762442 w 5147540"/>
              <a:gd name="connsiteY146" fmla="*/ 2678430 h 5815012"/>
              <a:gd name="connsiteX147" fmla="*/ 2779529 w 5147540"/>
              <a:gd name="connsiteY147" fmla="*/ 2698009 h 5815012"/>
              <a:gd name="connsiteX148" fmla="*/ 2796617 w 5147540"/>
              <a:gd name="connsiteY148" fmla="*/ 2717588 h 5815012"/>
              <a:gd name="connsiteX149" fmla="*/ 2814416 w 5147540"/>
              <a:gd name="connsiteY149" fmla="*/ 2736456 h 5815012"/>
              <a:gd name="connsiteX150" fmla="*/ 2832215 w 5147540"/>
              <a:gd name="connsiteY150" fmla="*/ 2755323 h 5815012"/>
              <a:gd name="connsiteX151" fmla="*/ 2850014 w 5147540"/>
              <a:gd name="connsiteY151" fmla="*/ 2773834 h 5815012"/>
              <a:gd name="connsiteX152" fmla="*/ 2869237 w 5147540"/>
              <a:gd name="connsiteY152" fmla="*/ 2793057 h 5815012"/>
              <a:gd name="connsiteX153" fmla="*/ 2888817 w 5147540"/>
              <a:gd name="connsiteY153" fmla="*/ 2811924 h 5815012"/>
              <a:gd name="connsiteX154" fmla="*/ 2908040 w 5147540"/>
              <a:gd name="connsiteY154" fmla="*/ 2830791 h 5815012"/>
              <a:gd name="connsiteX155" fmla="*/ 2927975 w 5147540"/>
              <a:gd name="connsiteY155" fmla="*/ 2849303 h 5815012"/>
              <a:gd name="connsiteX156" fmla="*/ 2947910 w 5147540"/>
              <a:gd name="connsiteY156" fmla="*/ 2867458 h 5815012"/>
              <a:gd name="connsiteX157" fmla="*/ 2968557 w 5147540"/>
              <a:gd name="connsiteY157" fmla="*/ 2885613 h 5815012"/>
              <a:gd name="connsiteX158" fmla="*/ 2988848 w 5147540"/>
              <a:gd name="connsiteY158" fmla="*/ 2903768 h 5815012"/>
              <a:gd name="connsiteX159" fmla="*/ 3010207 w 5147540"/>
              <a:gd name="connsiteY159" fmla="*/ 2921568 h 5815012"/>
              <a:gd name="connsiteX160" fmla="*/ 3031211 w 5147540"/>
              <a:gd name="connsiteY160" fmla="*/ 2939011 h 5815012"/>
              <a:gd name="connsiteX161" fmla="*/ 3052926 w 5147540"/>
              <a:gd name="connsiteY161" fmla="*/ 2956454 h 5815012"/>
              <a:gd name="connsiteX162" fmla="*/ 3074285 w 5147540"/>
              <a:gd name="connsiteY162" fmla="*/ 2973897 h 5815012"/>
              <a:gd name="connsiteX163" fmla="*/ 3096356 w 5147540"/>
              <a:gd name="connsiteY163" fmla="*/ 2990985 h 5815012"/>
              <a:gd name="connsiteX164" fmla="*/ 3118783 w 5147540"/>
              <a:gd name="connsiteY164" fmla="*/ 3007716 h 5815012"/>
              <a:gd name="connsiteX165" fmla="*/ 3140854 w 5147540"/>
              <a:gd name="connsiteY165" fmla="*/ 3024803 h 5815012"/>
              <a:gd name="connsiteX166" fmla="*/ 3163637 w 5147540"/>
              <a:gd name="connsiteY166" fmla="*/ 3041178 h 5815012"/>
              <a:gd name="connsiteX167" fmla="*/ 3186420 w 5147540"/>
              <a:gd name="connsiteY167" fmla="*/ 3057910 h 5815012"/>
              <a:gd name="connsiteX168" fmla="*/ 3209559 w 5147540"/>
              <a:gd name="connsiteY168" fmla="*/ 3073929 h 5815012"/>
              <a:gd name="connsiteX169" fmla="*/ 3232698 w 5147540"/>
              <a:gd name="connsiteY169" fmla="*/ 3090304 h 5815012"/>
              <a:gd name="connsiteX170" fmla="*/ 3256193 w 5147540"/>
              <a:gd name="connsiteY170" fmla="*/ 3106324 h 5815012"/>
              <a:gd name="connsiteX171" fmla="*/ 3279688 w 5147540"/>
              <a:gd name="connsiteY171" fmla="*/ 3121987 h 5815012"/>
              <a:gd name="connsiteX172" fmla="*/ 3303539 w 5147540"/>
              <a:gd name="connsiteY172" fmla="*/ 3138006 h 5815012"/>
              <a:gd name="connsiteX173" fmla="*/ 3327746 w 5147540"/>
              <a:gd name="connsiteY173" fmla="*/ 3153670 h 5815012"/>
              <a:gd name="connsiteX174" fmla="*/ 3351597 w 5147540"/>
              <a:gd name="connsiteY174" fmla="*/ 3168977 h 5815012"/>
              <a:gd name="connsiteX175" fmla="*/ 3375804 w 5147540"/>
              <a:gd name="connsiteY175" fmla="*/ 3183928 h 5815012"/>
              <a:gd name="connsiteX176" fmla="*/ 3424930 w 5147540"/>
              <a:gd name="connsiteY176" fmla="*/ 3214187 h 5815012"/>
              <a:gd name="connsiteX177" fmla="*/ 3474768 w 5147540"/>
              <a:gd name="connsiteY177" fmla="*/ 3244090 h 5815012"/>
              <a:gd name="connsiteX178" fmla="*/ 3524961 w 5147540"/>
              <a:gd name="connsiteY178" fmla="*/ 3273637 h 5815012"/>
              <a:gd name="connsiteX179" fmla="*/ 3575867 w 5147540"/>
              <a:gd name="connsiteY179" fmla="*/ 3302115 h 5815012"/>
              <a:gd name="connsiteX180" fmla="*/ 3628197 w 5147540"/>
              <a:gd name="connsiteY180" fmla="*/ 3331306 h 5815012"/>
              <a:gd name="connsiteX181" fmla="*/ 3680883 w 5147540"/>
              <a:gd name="connsiteY181" fmla="*/ 3360141 h 5815012"/>
              <a:gd name="connsiteX182" fmla="*/ 3733925 w 5147540"/>
              <a:gd name="connsiteY182" fmla="*/ 3388264 h 5815012"/>
              <a:gd name="connsiteX183" fmla="*/ 3787678 w 5147540"/>
              <a:gd name="connsiteY183" fmla="*/ 3416030 h 5815012"/>
              <a:gd name="connsiteX184" fmla="*/ 3841432 w 5147540"/>
              <a:gd name="connsiteY184" fmla="*/ 3443441 h 5815012"/>
              <a:gd name="connsiteX185" fmla="*/ 3895542 w 5147540"/>
              <a:gd name="connsiteY185" fmla="*/ 3470496 h 5815012"/>
              <a:gd name="connsiteX186" fmla="*/ 3949651 w 5147540"/>
              <a:gd name="connsiteY186" fmla="*/ 3497195 h 5815012"/>
              <a:gd name="connsiteX187" fmla="*/ 4004829 w 5147540"/>
              <a:gd name="connsiteY187" fmla="*/ 3523538 h 5815012"/>
              <a:gd name="connsiteX188" fmla="*/ 4059295 w 5147540"/>
              <a:gd name="connsiteY188" fmla="*/ 3549525 h 5815012"/>
              <a:gd name="connsiteX189" fmla="*/ 4114472 w 5147540"/>
              <a:gd name="connsiteY189" fmla="*/ 3575512 h 5815012"/>
              <a:gd name="connsiteX190" fmla="*/ 4169650 w 5147540"/>
              <a:gd name="connsiteY190" fmla="*/ 3601143 h 5815012"/>
              <a:gd name="connsiteX191" fmla="*/ 4224828 w 5147540"/>
              <a:gd name="connsiteY191" fmla="*/ 3626773 h 5815012"/>
              <a:gd name="connsiteX192" fmla="*/ 4280005 w 5147540"/>
              <a:gd name="connsiteY192" fmla="*/ 3651692 h 5815012"/>
              <a:gd name="connsiteX193" fmla="*/ 4335539 w 5147540"/>
              <a:gd name="connsiteY193" fmla="*/ 3676967 h 5815012"/>
              <a:gd name="connsiteX194" fmla="*/ 4391429 w 5147540"/>
              <a:gd name="connsiteY194" fmla="*/ 3701886 h 5815012"/>
              <a:gd name="connsiteX195" fmla="*/ 4446962 w 5147540"/>
              <a:gd name="connsiteY195" fmla="*/ 3726805 h 5815012"/>
              <a:gd name="connsiteX196" fmla="*/ 4484697 w 5147540"/>
              <a:gd name="connsiteY196" fmla="*/ 3744604 h 5815012"/>
              <a:gd name="connsiteX197" fmla="*/ 4521719 w 5147540"/>
              <a:gd name="connsiteY197" fmla="*/ 3762760 h 5815012"/>
              <a:gd name="connsiteX198" fmla="*/ 4557673 w 5147540"/>
              <a:gd name="connsiteY198" fmla="*/ 3781627 h 5815012"/>
              <a:gd name="connsiteX199" fmla="*/ 4592560 w 5147540"/>
              <a:gd name="connsiteY199" fmla="*/ 3801206 h 5815012"/>
              <a:gd name="connsiteX200" fmla="*/ 4626735 w 5147540"/>
              <a:gd name="connsiteY200" fmla="*/ 3821497 h 5815012"/>
              <a:gd name="connsiteX201" fmla="*/ 4659841 w 5147540"/>
              <a:gd name="connsiteY201" fmla="*/ 3842144 h 5815012"/>
              <a:gd name="connsiteX202" fmla="*/ 4691880 w 5147540"/>
              <a:gd name="connsiteY202" fmla="*/ 3863859 h 5815012"/>
              <a:gd name="connsiteX203" fmla="*/ 4722850 w 5147540"/>
              <a:gd name="connsiteY203" fmla="*/ 3885930 h 5815012"/>
              <a:gd name="connsiteX204" fmla="*/ 4752397 w 5147540"/>
              <a:gd name="connsiteY204" fmla="*/ 3908357 h 5815012"/>
              <a:gd name="connsiteX205" fmla="*/ 4781588 w 5147540"/>
              <a:gd name="connsiteY205" fmla="*/ 3931852 h 5815012"/>
              <a:gd name="connsiteX206" fmla="*/ 4809355 w 5147540"/>
              <a:gd name="connsiteY206" fmla="*/ 3955347 h 5815012"/>
              <a:gd name="connsiteX207" fmla="*/ 4836054 w 5147540"/>
              <a:gd name="connsiteY207" fmla="*/ 3979554 h 5815012"/>
              <a:gd name="connsiteX208" fmla="*/ 4862040 w 5147540"/>
              <a:gd name="connsiteY208" fmla="*/ 4004473 h 5815012"/>
              <a:gd name="connsiteX209" fmla="*/ 4886603 w 5147540"/>
              <a:gd name="connsiteY209" fmla="*/ 4029748 h 5815012"/>
              <a:gd name="connsiteX210" fmla="*/ 4910098 w 5147540"/>
              <a:gd name="connsiteY210" fmla="*/ 4055379 h 5815012"/>
              <a:gd name="connsiteX211" fmla="*/ 4932881 w 5147540"/>
              <a:gd name="connsiteY211" fmla="*/ 4081722 h 5815012"/>
              <a:gd name="connsiteX212" fmla="*/ 4954241 w 5147540"/>
              <a:gd name="connsiteY212" fmla="*/ 4108421 h 5815012"/>
              <a:gd name="connsiteX213" fmla="*/ 4974532 w 5147540"/>
              <a:gd name="connsiteY213" fmla="*/ 4135476 h 5815012"/>
              <a:gd name="connsiteX214" fmla="*/ 4993755 w 5147540"/>
              <a:gd name="connsiteY214" fmla="*/ 4163243 h 5815012"/>
              <a:gd name="connsiteX215" fmla="*/ 5011910 w 5147540"/>
              <a:gd name="connsiteY215" fmla="*/ 4191009 h 5815012"/>
              <a:gd name="connsiteX216" fmla="*/ 5028997 w 5147540"/>
              <a:gd name="connsiteY216" fmla="*/ 4219488 h 5815012"/>
              <a:gd name="connsiteX217" fmla="*/ 5045017 w 5147540"/>
              <a:gd name="connsiteY217" fmla="*/ 4248323 h 5815012"/>
              <a:gd name="connsiteX218" fmla="*/ 5059612 w 5147540"/>
              <a:gd name="connsiteY218" fmla="*/ 4277514 h 5815012"/>
              <a:gd name="connsiteX219" fmla="*/ 5073495 w 5147540"/>
              <a:gd name="connsiteY219" fmla="*/ 4307061 h 5815012"/>
              <a:gd name="connsiteX220" fmla="*/ 5085955 w 5147540"/>
              <a:gd name="connsiteY220" fmla="*/ 4336963 h 5815012"/>
              <a:gd name="connsiteX221" fmla="*/ 5097346 w 5147540"/>
              <a:gd name="connsiteY221" fmla="*/ 4367222 h 5815012"/>
              <a:gd name="connsiteX222" fmla="*/ 5107670 w 5147540"/>
              <a:gd name="connsiteY222" fmla="*/ 4397481 h 5815012"/>
              <a:gd name="connsiteX223" fmla="*/ 5116570 w 5147540"/>
              <a:gd name="connsiteY223" fmla="*/ 4428095 h 5815012"/>
              <a:gd name="connsiteX224" fmla="*/ 5124757 w 5147540"/>
              <a:gd name="connsiteY224" fmla="*/ 4459422 h 5815012"/>
              <a:gd name="connsiteX225" fmla="*/ 5131521 w 5147540"/>
              <a:gd name="connsiteY225" fmla="*/ 4490749 h 5815012"/>
              <a:gd name="connsiteX226" fmla="*/ 5136861 w 5147540"/>
              <a:gd name="connsiteY226" fmla="*/ 4522431 h 5815012"/>
              <a:gd name="connsiteX227" fmla="*/ 5141844 w 5147540"/>
              <a:gd name="connsiteY227" fmla="*/ 4553758 h 5815012"/>
              <a:gd name="connsiteX228" fmla="*/ 5143624 w 5147540"/>
              <a:gd name="connsiteY228" fmla="*/ 4569777 h 5815012"/>
              <a:gd name="connsiteX229" fmla="*/ 5145048 w 5147540"/>
              <a:gd name="connsiteY229" fmla="*/ 4586153 h 5815012"/>
              <a:gd name="connsiteX230" fmla="*/ 5146116 w 5147540"/>
              <a:gd name="connsiteY230" fmla="*/ 4602172 h 5815012"/>
              <a:gd name="connsiteX231" fmla="*/ 5146828 w 5147540"/>
              <a:gd name="connsiteY231" fmla="*/ 4618547 h 5815012"/>
              <a:gd name="connsiteX232" fmla="*/ 5147184 w 5147540"/>
              <a:gd name="connsiteY232" fmla="*/ 4634567 h 5815012"/>
              <a:gd name="connsiteX233" fmla="*/ 5147540 w 5147540"/>
              <a:gd name="connsiteY233" fmla="*/ 4650942 h 5815012"/>
              <a:gd name="connsiteX234" fmla="*/ 5147540 w 5147540"/>
              <a:gd name="connsiteY234" fmla="*/ 4666961 h 5815012"/>
              <a:gd name="connsiteX235" fmla="*/ 5146828 w 5147540"/>
              <a:gd name="connsiteY235" fmla="*/ 4683337 h 5815012"/>
              <a:gd name="connsiteX236" fmla="*/ 5146116 w 5147540"/>
              <a:gd name="connsiteY236" fmla="*/ 4699712 h 5815012"/>
              <a:gd name="connsiteX237" fmla="*/ 5145404 w 5147540"/>
              <a:gd name="connsiteY237" fmla="*/ 4716087 h 5815012"/>
              <a:gd name="connsiteX238" fmla="*/ 5143980 w 5147540"/>
              <a:gd name="connsiteY238" fmla="*/ 4732106 h 5815012"/>
              <a:gd name="connsiteX239" fmla="*/ 5142200 w 5147540"/>
              <a:gd name="connsiteY239" fmla="*/ 4748482 h 5815012"/>
              <a:gd name="connsiteX240" fmla="*/ 5140421 w 5147540"/>
              <a:gd name="connsiteY240" fmla="*/ 4764501 h 5815012"/>
              <a:gd name="connsiteX241" fmla="*/ 5137929 w 5147540"/>
              <a:gd name="connsiteY241" fmla="*/ 4780876 h 5815012"/>
              <a:gd name="connsiteX242" fmla="*/ 5135437 w 5147540"/>
              <a:gd name="connsiteY242" fmla="*/ 4797252 h 5815012"/>
              <a:gd name="connsiteX243" fmla="*/ 5132589 w 5147540"/>
              <a:gd name="connsiteY243" fmla="*/ 4813271 h 5815012"/>
              <a:gd name="connsiteX244" fmla="*/ 5129385 w 5147540"/>
              <a:gd name="connsiteY244" fmla="*/ 4829646 h 5815012"/>
              <a:gd name="connsiteX245" fmla="*/ 5126181 w 5147540"/>
              <a:gd name="connsiteY245" fmla="*/ 4846022 h 5815012"/>
              <a:gd name="connsiteX246" fmla="*/ 5122265 w 5147540"/>
              <a:gd name="connsiteY246" fmla="*/ 4862041 h 5815012"/>
              <a:gd name="connsiteX247" fmla="*/ 5117994 w 5147540"/>
              <a:gd name="connsiteY247" fmla="*/ 4878416 h 5815012"/>
              <a:gd name="connsiteX248" fmla="*/ 5113722 w 5147540"/>
              <a:gd name="connsiteY248" fmla="*/ 4894791 h 5815012"/>
              <a:gd name="connsiteX249" fmla="*/ 5109094 w 5147540"/>
              <a:gd name="connsiteY249" fmla="*/ 4910811 h 5815012"/>
              <a:gd name="connsiteX250" fmla="*/ 5104466 w 5147540"/>
              <a:gd name="connsiteY250" fmla="*/ 4926830 h 5815012"/>
              <a:gd name="connsiteX251" fmla="*/ 5098770 w 5147540"/>
              <a:gd name="connsiteY251" fmla="*/ 4943205 h 5815012"/>
              <a:gd name="connsiteX252" fmla="*/ 5093431 w 5147540"/>
              <a:gd name="connsiteY252" fmla="*/ 4959225 h 5815012"/>
              <a:gd name="connsiteX253" fmla="*/ 5087735 w 5147540"/>
              <a:gd name="connsiteY253" fmla="*/ 4975244 h 5815012"/>
              <a:gd name="connsiteX254" fmla="*/ 5081683 w 5147540"/>
              <a:gd name="connsiteY254" fmla="*/ 4991263 h 5815012"/>
              <a:gd name="connsiteX255" fmla="*/ 5075275 w 5147540"/>
              <a:gd name="connsiteY255" fmla="*/ 5006927 h 5815012"/>
              <a:gd name="connsiteX256" fmla="*/ 5068512 w 5147540"/>
              <a:gd name="connsiteY256" fmla="*/ 5022946 h 5815012"/>
              <a:gd name="connsiteX257" fmla="*/ 5061748 w 5147540"/>
              <a:gd name="connsiteY257" fmla="*/ 5038609 h 5815012"/>
              <a:gd name="connsiteX258" fmla="*/ 5054628 w 5147540"/>
              <a:gd name="connsiteY258" fmla="*/ 5054629 h 5815012"/>
              <a:gd name="connsiteX259" fmla="*/ 5046797 w 5147540"/>
              <a:gd name="connsiteY259" fmla="*/ 5070292 h 5815012"/>
              <a:gd name="connsiteX260" fmla="*/ 5039321 w 5147540"/>
              <a:gd name="connsiteY260" fmla="*/ 5085955 h 5815012"/>
              <a:gd name="connsiteX261" fmla="*/ 5031133 w 5147540"/>
              <a:gd name="connsiteY261" fmla="*/ 5101619 h 5815012"/>
              <a:gd name="connsiteX262" fmla="*/ 5022946 w 5147540"/>
              <a:gd name="connsiteY262" fmla="*/ 5117282 h 5815012"/>
              <a:gd name="connsiteX263" fmla="*/ 5014046 w 5147540"/>
              <a:gd name="connsiteY263" fmla="*/ 5132589 h 5815012"/>
              <a:gd name="connsiteX264" fmla="*/ 5005146 w 5147540"/>
              <a:gd name="connsiteY264" fmla="*/ 5147897 h 5815012"/>
              <a:gd name="connsiteX265" fmla="*/ 4995891 w 5147540"/>
              <a:gd name="connsiteY265" fmla="*/ 5162848 h 5815012"/>
              <a:gd name="connsiteX266" fmla="*/ 4986279 w 5147540"/>
              <a:gd name="connsiteY266" fmla="*/ 5177799 h 5815012"/>
              <a:gd name="connsiteX267" fmla="*/ 4976312 w 5147540"/>
              <a:gd name="connsiteY267" fmla="*/ 5193107 h 5815012"/>
              <a:gd name="connsiteX268" fmla="*/ 4966344 w 5147540"/>
              <a:gd name="connsiteY268" fmla="*/ 5208058 h 5815012"/>
              <a:gd name="connsiteX269" fmla="*/ 4955664 w 5147540"/>
              <a:gd name="connsiteY269" fmla="*/ 5223009 h 5815012"/>
              <a:gd name="connsiteX270" fmla="*/ 4944629 w 5147540"/>
              <a:gd name="connsiteY270" fmla="*/ 5237605 h 5815012"/>
              <a:gd name="connsiteX271" fmla="*/ 4933593 w 5147540"/>
              <a:gd name="connsiteY271" fmla="*/ 5252556 h 5815012"/>
              <a:gd name="connsiteX272" fmla="*/ 4922202 w 5147540"/>
              <a:gd name="connsiteY272" fmla="*/ 5266796 h 5815012"/>
              <a:gd name="connsiteX273" fmla="*/ 4910098 w 5147540"/>
              <a:gd name="connsiteY273" fmla="*/ 5281035 h 5815012"/>
              <a:gd name="connsiteX274" fmla="*/ 4898351 w 5147540"/>
              <a:gd name="connsiteY274" fmla="*/ 5295630 h 5815012"/>
              <a:gd name="connsiteX275" fmla="*/ 4885891 w 5147540"/>
              <a:gd name="connsiteY275" fmla="*/ 5309870 h 5815012"/>
              <a:gd name="connsiteX276" fmla="*/ 4873076 w 5147540"/>
              <a:gd name="connsiteY276" fmla="*/ 5324109 h 5815012"/>
              <a:gd name="connsiteX277" fmla="*/ 4860261 w 5147540"/>
              <a:gd name="connsiteY277" fmla="*/ 5338349 h 5815012"/>
              <a:gd name="connsiteX278" fmla="*/ 4846733 w 5147540"/>
              <a:gd name="connsiteY278" fmla="*/ 5351876 h 5815012"/>
              <a:gd name="connsiteX279" fmla="*/ 4833206 w 5147540"/>
              <a:gd name="connsiteY279" fmla="*/ 5365759 h 5815012"/>
              <a:gd name="connsiteX280" fmla="*/ 4819322 w 5147540"/>
              <a:gd name="connsiteY280" fmla="*/ 5379643 h 5815012"/>
              <a:gd name="connsiteX281" fmla="*/ 4805083 w 5147540"/>
              <a:gd name="connsiteY281" fmla="*/ 5393170 h 5815012"/>
              <a:gd name="connsiteX282" fmla="*/ 4790843 w 5147540"/>
              <a:gd name="connsiteY282" fmla="*/ 5406342 h 5815012"/>
              <a:gd name="connsiteX283" fmla="*/ 4775892 w 5147540"/>
              <a:gd name="connsiteY283" fmla="*/ 5419869 h 5815012"/>
              <a:gd name="connsiteX284" fmla="*/ 4760941 w 5147540"/>
              <a:gd name="connsiteY284" fmla="*/ 5433041 h 5815012"/>
              <a:gd name="connsiteX285" fmla="*/ 4745277 w 5147540"/>
              <a:gd name="connsiteY285" fmla="*/ 5446212 h 5815012"/>
              <a:gd name="connsiteX286" fmla="*/ 4729614 w 5147540"/>
              <a:gd name="connsiteY286" fmla="*/ 5459383 h 5815012"/>
              <a:gd name="connsiteX287" fmla="*/ 4713595 w 5147540"/>
              <a:gd name="connsiteY287" fmla="*/ 5471843 h 5815012"/>
              <a:gd name="connsiteX288" fmla="*/ 4697219 w 5147540"/>
              <a:gd name="connsiteY288" fmla="*/ 5484658 h 5815012"/>
              <a:gd name="connsiteX289" fmla="*/ 4680844 w 5147540"/>
              <a:gd name="connsiteY289" fmla="*/ 5497474 h 5815012"/>
              <a:gd name="connsiteX290" fmla="*/ 4664113 w 5147540"/>
              <a:gd name="connsiteY290" fmla="*/ 5509577 h 5815012"/>
              <a:gd name="connsiteX291" fmla="*/ 4646670 w 5147540"/>
              <a:gd name="connsiteY291" fmla="*/ 5522037 h 5815012"/>
              <a:gd name="connsiteX292" fmla="*/ 4628870 w 5147540"/>
              <a:gd name="connsiteY292" fmla="*/ 5533784 h 5815012"/>
              <a:gd name="connsiteX293" fmla="*/ 4610715 w 5147540"/>
              <a:gd name="connsiteY293" fmla="*/ 5545176 h 5815012"/>
              <a:gd name="connsiteX294" fmla="*/ 4592204 w 5147540"/>
              <a:gd name="connsiteY294" fmla="*/ 5556211 h 5815012"/>
              <a:gd name="connsiteX295" fmla="*/ 4573693 w 5147540"/>
              <a:gd name="connsiteY295" fmla="*/ 5567603 h 5815012"/>
              <a:gd name="connsiteX296" fmla="*/ 4554826 w 5147540"/>
              <a:gd name="connsiteY296" fmla="*/ 5578282 h 5815012"/>
              <a:gd name="connsiteX297" fmla="*/ 4535958 w 5147540"/>
              <a:gd name="connsiteY297" fmla="*/ 5588962 h 5815012"/>
              <a:gd name="connsiteX298" fmla="*/ 4517091 w 5147540"/>
              <a:gd name="connsiteY298" fmla="*/ 5599285 h 5815012"/>
              <a:gd name="connsiteX299" fmla="*/ 4497868 w 5147540"/>
              <a:gd name="connsiteY299" fmla="*/ 5609253 h 5815012"/>
              <a:gd name="connsiteX300" fmla="*/ 4478289 w 5147540"/>
              <a:gd name="connsiteY300" fmla="*/ 5619577 h 5815012"/>
              <a:gd name="connsiteX301" fmla="*/ 4458710 w 5147540"/>
              <a:gd name="connsiteY301" fmla="*/ 5629188 h 5815012"/>
              <a:gd name="connsiteX302" fmla="*/ 4438419 w 5147540"/>
              <a:gd name="connsiteY302" fmla="*/ 5638800 h 5815012"/>
              <a:gd name="connsiteX303" fmla="*/ 4418483 w 5147540"/>
              <a:gd name="connsiteY303" fmla="*/ 5647699 h 5815012"/>
              <a:gd name="connsiteX304" fmla="*/ 4398548 w 5147540"/>
              <a:gd name="connsiteY304" fmla="*/ 5656955 h 5815012"/>
              <a:gd name="connsiteX305" fmla="*/ 4377901 w 5147540"/>
              <a:gd name="connsiteY305" fmla="*/ 5665499 h 5815012"/>
              <a:gd name="connsiteX306" fmla="*/ 4357610 w 5147540"/>
              <a:gd name="connsiteY306" fmla="*/ 5674398 h 5815012"/>
              <a:gd name="connsiteX307" fmla="*/ 4336963 w 5147540"/>
              <a:gd name="connsiteY307" fmla="*/ 5682586 h 5815012"/>
              <a:gd name="connsiteX308" fmla="*/ 4315604 w 5147540"/>
              <a:gd name="connsiteY308" fmla="*/ 5690774 h 5815012"/>
              <a:gd name="connsiteX309" fmla="*/ 4294957 w 5147540"/>
              <a:gd name="connsiteY309" fmla="*/ 5698605 h 5815012"/>
              <a:gd name="connsiteX310" fmla="*/ 4273598 w 5147540"/>
              <a:gd name="connsiteY310" fmla="*/ 5706081 h 5815012"/>
              <a:gd name="connsiteX311" fmla="*/ 4252239 w 5147540"/>
              <a:gd name="connsiteY311" fmla="*/ 5713557 h 5815012"/>
              <a:gd name="connsiteX312" fmla="*/ 4230523 w 5147540"/>
              <a:gd name="connsiteY312" fmla="*/ 5720676 h 5815012"/>
              <a:gd name="connsiteX313" fmla="*/ 4208808 w 5147540"/>
              <a:gd name="connsiteY313" fmla="*/ 5727440 h 5815012"/>
              <a:gd name="connsiteX314" fmla="*/ 4187093 w 5147540"/>
              <a:gd name="connsiteY314" fmla="*/ 5733848 h 5815012"/>
              <a:gd name="connsiteX315" fmla="*/ 4165378 w 5147540"/>
              <a:gd name="connsiteY315" fmla="*/ 5740255 h 5815012"/>
              <a:gd name="connsiteX316" fmla="*/ 4142595 w 5147540"/>
              <a:gd name="connsiteY316" fmla="*/ 5746307 h 5815012"/>
              <a:gd name="connsiteX317" fmla="*/ 4120524 w 5147540"/>
              <a:gd name="connsiteY317" fmla="*/ 5752003 h 5815012"/>
              <a:gd name="connsiteX318" fmla="*/ 4098097 w 5147540"/>
              <a:gd name="connsiteY318" fmla="*/ 5757699 h 5815012"/>
              <a:gd name="connsiteX319" fmla="*/ 4075670 w 5147540"/>
              <a:gd name="connsiteY319" fmla="*/ 5763038 h 5815012"/>
              <a:gd name="connsiteX320" fmla="*/ 4052531 w 5147540"/>
              <a:gd name="connsiteY320" fmla="*/ 5767666 h 5815012"/>
              <a:gd name="connsiteX321" fmla="*/ 4029748 w 5147540"/>
              <a:gd name="connsiteY321" fmla="*/ 5772650 h 5815012"/>
              <a:gd name="connsiteX322" fmla="*/ 4006609 w 5147540"/>
              <a:gd name="connsiteY322" fmla="*/ 5776922 h 5815012"/>
              <a:gd name="connsiteX323" fmla="*/ 3983470 w 5147540"/>
              <a:gd name="connsiteY323" fmla="*/ 5781194 h 5815012"/>
              <a:gd name="connsiteX324" fmla="*/ 3959975 w 5147540"/>
              <a:gd name="connsiteY324" fmla="*/ 5785110 h 5815012"/>
              <a:gd name="connsiteX325" fmla="*/ 3936124 w 5147540"/>
              <a:gd name="connsiteY325" fmla="*/ 5788669 h 5815012"/>
              <a:gd name="connsiteX326" fmla="*/ 3911917 w 5147540"/>
              <a:gd name="connsiteY326" fmla="*/ 5792229 h 5815012"/>
              <a:gd name="connsiteX327" fmla="*/ 3888066 w 5147540"/>
              <a:gd name="connsiteY327" fmla="*/ 5795433 h 5815012"/>
              <a:gd name="connsiteX328" fmla="*/ 3863859 w 5147540"/>
              <a:gd name="connsiteY328" fmla="*/ 5798281 h 5815012"/>
              <a:gd name="connsiteX329" fmla="*/ 3839652 w 5147540"/>
              <a:gd name="connsiteY329" fmla="*/ 5800773 h 5815012"/>
              <a:gd name="connsiteX330" fmla="*/ 3815445 w 5147540"/>
              <a:gd name="connsiteY330" fmla="*/ 5803265 h 5815012"/>
              <a:gd name="connsiteX331" fmla="*/ 3790526 w 5147540"/>
              <a:gd name="connsiteY331" fmla="*/ 5805401 h 5815012"/>
              <a:gd name="connsiteX332" fmla="*/ 3766319 w 5147540"/>
              <a:gd name="connsiteY332" fmla="*/ 5807893 h 5815012"/>
              <a:gd name="connsiteX333" fmla="*/ 3741400 w 5147540"/>
              <a:gd name="connsiteY333" fmla="*/ 5809672 h 5815012"/>
              <a:gd name="connsiteX334" fmla="*/ 3716481 w 5147540"/>
              <a:gd name="connsiteY334" fmla="*/ 5811096 h 5815012"/>
              <a:gd name="connsiteX335" fmla="*/ 3691918 w 5147540"/>
              <a:gd name="connsiteY335" fmla="*/ 5812164 h 5815012"/>
              <a:gd name="connsiteX336" fmla="*/ 3666643 w 5147540"/>
              <a:gd name="connsiteY336" fmla="*/ 5813232 h 5815012"/>
              <a:gd name="connsiteX337" fmla="*/ 3641724 w 5147540"/>
              <a:gd name="connsiteY337" fmla="*/ 5813944 h 5815012"/>
              <a:gd name="connsiteX338" fmla="*/ 3616450 w 5147540"/>
              <a:gd name="connsiteY338" fmla="*/ 5814656 h 5815012"/>
              <a:gd name="connsiteX339" fmla="*/ 3591175 w 5147540"/>
              <a:gd name="connsiteY339" fmla="*/ 5815012 h 5815012"/>
              <a:gd name="connsiteX340" fmla="*/ 3565900 w 5147540"/>
              <a:gd name="connsiteY340" fmla="*/ 5815012 h 5815012"/>
              <a:gd name="connsiteX341" fmla="*/ 3540625 w 5147540"/>
              <a:gd name="connsiteY341" fmla="*/ 5815012 h 5815012"/>
              <a:gd name="connsiteX342" fmla="*/ 3514994 w 5147540"/>
              <a:gd name="connsiteY342" fmla="*/ 5814656 h 5815012"/>
              <a:gd name="connsiteX343" fmla="*/ 3489719 w 5147540"/>
              <a:gd name="connsiteY343" fmla="*/ 5813944 h 5815012"/>
              <a:gd name="connsiteX344" fmla="*/ 3464088 w 5147540"/>
              <a:gd name="connsiteY344" fmla="*/ 5813232 h 5815012"/>
              <a:gd name="connsiteX345" fmla="*/ 3438457 w 5147540"/>
              <a:gd name="connsiteY345" fmla="*/ 5812164 h 5815012"/>
              <a:gd name="connsiteX346" fmla="*/ 3413182 w 5147540"/>
              <a:gd name="connsiteY346" fmla="*/ 5810740 h 5815012"/>
              <a:gd name="connsiteX347" fmla="*/ 3387195 w 5147540"/>
              <a:gd name="connsiteY347" fmla="*/ 5809316 h 5815012"/>
              <a:gd name="connsiteX348" fmla="*/ 3361564 w 5147540"/>
              <a:gd name="connsiteY348" fmla="*/ 5807537 h 5815012"/>
              <a:gd name="connsiteX349" fmla="*/ 3335578 w 5147540"/>
              <a:gd name="connsiteY349" fmla="*/ 5805401 h 5815012"/>
              <a:gd name="connsiteX350" fmla="*/ 3309947 w 5147540"/>
              <a:gd name="connsiteY350" fmla="*/ 5803265 h 5815012"/>
              <a:gd name="connsiteX351" fmla="*/ 3283960 w 5147540"/>
              <a:gd name="connsiteY351" fmla="*/ 5800773 h 5815012"/>
              <a:gd name="connsiteX352" fmla="*/ 3258329 w 5147540"/>
              <a:gd name="connsiteY352" fmla="*/ 5798281 h 5815012"/>
              <a:gd name="connsiteX353" fmla="*/ 3232342 w 5147540"/>
              <a:gd name="connsiteY353" fmla="*/ 5795433 h 5815012"/>
              <a:gd name="connsiteX354" fmla="*/ 3206711 w 5147540"/>
              <a:gd name="connsiteY354" fmla="*/ 5792229 h 5815012"/>
              <a:gd name="connsiteX355" fmla="*/ 3180724 w 5147540"/>
              <a:gd name="connsiteY355" fmla="*/ 5788669 h 5815012"/>
              <a:gd name="connsiteX356" fmla="*/ 3128038 w 5147540"/>
              <a:gd name="connsiteY356" fmla="*/ 5781550 h 5815012"/>
              <a:gd name="connsiteX357" fmla="*/ 3075353 w 5147540"/>
              <a:gd name="connsiteY357" fmla="*/ 5773718 h 5815012"/>
              <a:gd name="connsiteX358" fmla="*/ 3022667 w 5147540"/>
              <a:gd name="connsiteY358" fmla="*/ 5764818 h 5815012"/>
              <a:gd name="connsiteX359" fmla="*/ 2969981 w 5147540"/>
              <a:gd name="connsiteY359" fmla="*/ 5755919 h 5815012"/>
              <a:gd name="connsiteX360" fmla="*/ 2917651 w 5147540"/>
              <a:gd name="connsiteY360" fmla="*/ 5745951 h 5815012"/>
              <a:gd name="connsiteX361" fmla="*/ 2865678 w 5147540"/>
              <a:gd name="connsiteY361" fmla="*/ 5735272 h 5815012"/>
              <a:gd name="connsiteX362" fmla="*/ 2813704 w 5147540"/>
              <a:gd name="connsiteY362" fmla="*/ 5724592 h 5815012"/>
              <a:gd name="connsiteX363" fmla="*/ 2761730 w 5147540"/>
              <a:gd name="connsiteY363" fmla="*/ 5712845 h 5815012"/>
              <a:gd name="connsiteX364" fmla="*/ 2710468 w 5147540"/>
              <a:gd name="connsiteY364" fmla="*/ 5700385 h 5815012"/>
              <a:gd name="connsiteX365" fmla="*/ 2659562 w 5147540"/>
              <a:gd name="connsiteY365" fmla="*/ 5687926 h 5815012"/>
              <a:gd name="connsiteX366" fmla="*/ 2609013 w 5147540"/>
              <a:gd name="connsiteY366" fmla="*/ 5674398 h 5815012"/>
              <a:gd name="connsiteX367" fmla="*/ 2558819 w 5147540"/>
              <a:gd name="connsiteY367" fmla="*/ 5660515 h 5815012"/>
              <a:gd name="connsiteX368" fmla="*/ 2508625 w 5147540"/>
              <a:gd name="connsiteY368" fmla="*/ 5645919 h 5815012"/>
              <a:gd name="connsiteX369" fmla="*/ 2459143 w 5147540"/>
              <a:gd name="connsiteY369" fmla="*/ 5630612 h 5815012"/>
              <a:gd name="connsiteX370" fmla="*/ 2410373 w 5147540"/>
              <a:gd name="connsiteY370" fmla="*/ 5614949 h 5815012"/>
              <a:gd name="connsiteX371" fmla="*/ 2361959 w 5147540"/>
              <a:gd name="connsiteY371" fmla="*/ 5599285 h 5815012"/>
              <a:gd name="connsiteX372" fmla="*/ 2314257 w 5147540"/>
              <a:gd name="connsiteY372" fmla="*/ 5582554 h 5815012"/>
              <a:gd name="connsiteX373" fmla="*/ 2266911 w 5147540"/>
              <a:gd name="connsiteY373" fmla="*/ 5565111 h 5815012"/>
              <a:gd name="connsiteX374" fmla="*/ 2220277 w 5147540"/>
              <a:gd name="connsiteY374" fmla="*/ 5547312 h 5815012"/>
              <a:gd name="connsiteX375" fmla="*/ 2174355 w 5147540"/>
              <a:gd name="connsiteY375" fmla="*/ 5529156 h 5815012"/>
              <a:gd name="connsiteX376" fmla="*/ 2129145 w 5147540"/>
              <a:gd name="connsiteY376" fmla="*/ 5509933 h 5815012"/>
              <a:gd name="connsiteX377" fmla="*/ 2084291 w 5147540"/>
              <a:gd name="connsiteY377" fmla="*/ 5490710 h 5815012"/>
              <a:gd name="connsiteX378" fmla="*/ 2040505 w 5147540"/>
              <a:gd name="connsiteY378" fmla="*/ 5470775 h 5815012"/>
              <a:gd name="connsiteX379" fmla="*/ 1997431 w 5147540"/>
              <a:gd name="connsiteY379" fmla="*/ 5450484 h 5815012"/>
              <a:gd name="connsiteX380" fmla="*/ 1955425 w 5147540"/>
              <a:gd name="connsiteY380" fmla="*/ 5429837 h 5815012"/>
              <a:gd name="connsiteX381" fmla="*/ 1914130 w 5147540"/>
              <a:gd name="connsiteY381" fmla="*/ 5408834 h 5815012"/>
              <a:gd name="connsiteX382" fmla="*/ 1873192 w 5147540"/>
              <a:gd name="connsiteY382" fmla="*/ 5386763 h 5815012"/>
              <a:gd name="connsiteX383" fmla="*/ 1833678 w 5147540"/>
              <a:gd name="connsiteY383" fmla="*/ 5364335 h 5815012"/>
              <a:gd name="connsiteX384" fmla="*/ 1795231 w 5147540"/>
              <a:gd name="connsiteY384" fmla="*/ 5341908 h 5815012"/>
              <a:gd name="connsiteX385" fmla="*/ 1757853 w 5147540"/>
              <a:gd name="connsiteY385" fmla="*/ 5318413 h 5815012"/>
              <a:gd name="connsiteX386" fmla="*/ 1721187 w 5147540"/>
              <a:gd name="connsiteY386" fmla="*/ 5294918 h 5815012"/>
              <a:gd name="connsiteX387" fmla="*/ 1685588 w 5147540"/>
              <a:gd name="connsiteY387" fmla="*/ 5271067 h 5815012"/>
              <a:gd name="connsiteX388" fmla="*/ 1660669 w 5147540"/>
              <a:gd name="connsiteY388" fmla="*/ 5253980 h 5815012"/>
              <a:gd name="connsiteX389" fmla="*/ 1636462 w 5147540"/>
              <a:gd name="connsiteY389" fmla="*/ 5236537 h 5815012"/>
              <a:gd name="connsiteX390" fmla="*/ 1611899 w 5147540"/>
              <a:gd name="connsiteY390" fmla="*/ 5219094 h 5815012"/>
              <a:gd name="connsiteX391" fmla="*/ 1587692 w 5147540"/>
              <a:gd name="connsiteY391" fmla="*/ 5201650 h 5815012"/>
              <a:gd name="connsiteX392" fmla="*/ 1563841 w 5147540"/>
              <a:gd name="connsiteY392" fmla="*/ 5183851 h 5815012"/>
              <a:gd name="connsiteX393" fmla="*/ 1539634 w 5147540"/>
              <a:gd name="connsiteY393" fmla="*/ 5166052 h 5815012"/>
              <a:gd name="connsiteX394" fmla="*/ 1515783 w 5147540"/>
              <a:gd name="connsiteY394" fmla="*/ 5148253 h 5815012"/>
              <a:gd name="connsiteX395" fmla="*/ 1492289 w 5147540"/>
              <a:gd name="connsiteY395" fmla="*/ 5130097 h 5815012"/>
              <a:gd name="connsiteX396" fmla="*/ 1468793 w 5147540"/>
              <a:gd name="connsiteY396" fmla="*/ 5111586 h 5815012"/>
              <a:gd name="connsiteX397" fmla="*/ 1445298 w 5147540"/>
              <a:gd name="connsiteY397" fmla="*/ 5093075 h 5815012"/>
              <a:gd name="connsiteX398" fmla="*/ 1421803 w 5147540"/>
              <a:gd name="connsiteY398" fmla="*/ 5074564 h 5815012"/>
              <a:gd name="connsiteX399" fmla="*/ 1399020 w 5147540"/>
              <a:gd name="connsiteY399" fmla="*/ 5056053 h 5815012"/>
              <a:gd name="connsiteX400" fmla="*/ 1376237 w 5147540"/>
              <a:gd name="connsiteY400" fmla="*/ 5037185 h 5815012"/>
              <a:gd name="connsiteX401" fmla="*/ 1353454 w 5147540"/>
              <a:gd name="connsiteY401" fmla="*/ 5018318 h 5815012"/>
              <a:gd name="connsiteX402" fmla="*/ 1330671 w 5147540"/>
              <a:gd name="connsiteY402" fmla="*/ 4999451 h 5815012"/>
              <a:gd name="connsiteX403" fmla="*/ 1308244 w 5147540"/>
              <a:gd name="connsiteY403" fmla="*/ 4980228 h 5815012"/>
              <a:gd name="connsiteX404" fmla="*/ 1286173 w 5147540"/>
              <a:gd name="connsiteY404" fmla="*/ 4961005 h 5815012"/>
              <a:gd name="connsiteX405" fmla="*/ 1263746 w 5147540"/>
              <a:gd name="connsiteY405" fmla="*/ 4941781 h 5815012"/>
              <a:gd name="connsiteX406" fmla="*/ 1241675 w 5147540"/>
              <a:gd name="connsiteY406" fmla="*/ 4922202 h 5815012"/>
              <a:gd name="connsiteX407" fmla="*/ 1219960 w 5147540"/>
              <a:gd name="connsiteY407" fmla="*/ 4902267 h 5815012"/>
              <a:gd name="connsiteX408" fmla="*/ 1198245 w 5147540"/>
              <a:gd name="connsiteY408" fmla="*/ 4882332 h 5815012"/>
              <a:gd name="connsiteX409" fmla="*/ 1176530 w 5147540"/>
              <a:gd name="connsiteY409" fmla="*/ 4862753 h 5815012"/>
              <a:gd name="connsiteX410" fmla="*/ 1155171 w 5147540"/>
              <a:gd name="connsiteY410" fmla="*/ 4842818 h 5815012"/>
              <a:gd name="connsiteX411" fmla="*/ 1133812 w 5147540"/>
              <a:gd name="connsiteY411" fmla="*/ 4822527 h 5815012"/>
              <a:gd name="connsiteX412" fmla="*/ 1112809 w 5147540"/>
              <a:gd name="connsiteY412" fmla="*/ 4802235 h 5815012"/>
              <a:gd name="connsiteX413" fmla="*/ 1092162 w 5147540"/>
              <a:gd name="connsiteY413" fmla="*/ 4781588 h 5815012"/>
              <a:gd name="connsiteX414" fmla="*/ 1071158 w 5147540"/>
              <a:gd name="connsiteY414" fmla="*/ 4761297 h 5815012"/>
              <a:gd name="connsiteX415" fmla="*/ 1050511 w 5147540"/>
              <a:gd name="connsiteY415" fmla="*/ 4740650 h 5815012"/>
              <a:gd name="connsiteX416" fmla="*/ 1030220 w 5147540"/>
              <a:gd name="connsiteY416" fmla="*/ 4720003 h 5815012"/>
              <a:gd name="connsiteX417" fmla="*/ 1009929 w 5147540"/>
              <a:gd name="connsiteY417" fmla="*/ 4699000 h 5815012"/>
              <a:gd name="connsiteX418" fmla="*/ 989994 w 5147540"/>
              <a:gd name="connsiteY418" fmla="*/ 4678353 h 5815012"/>
              <a:gd name="connsiteX419" fmla="*/ 970059 w 5147540"/>
              <a:gd name="connsiteY419" fmla="*/ 4656638 h 5815012"/>
              <a:gd name="connsiteX420" fmla="*/ 950124 w 5147540"/>
              <a:gd name="connsiteY420" fmla="*/ 4635991 h 5815012"/>
              <a:gd name="connsiteX421" fmla="*/ 930900 w 5147540"/>
              <a:gd name="connsiteY421" fmla="*/ 4614987 h 5815012"/>
              <a:gd name="connsiteX422" fmla="*/ 912033 w 5147540"/>
              <a:gd name="connsiteY422" fmla="*/ 4593984 h 5815012"/>
              <a:gd name="connsiteX423" fmla="*/ 893166 w 5147540"/>
              <a:gd name="connsiteY423" fmla="*/ 4572269 h 5815012"/>
              <a:gd name="connsiteX424" fmla="*/ 874299 w 5147540"/>
              <a:gd name="connsiteY424" fmla="*/ 4550910 h 5815012"/>
              <a:gd name="connsiteX425" fmla="*/ 855788 w 5147540"/>
              <a:gd name="connsiteY425" fmla="*/ 4529551 h 5815012"/>
              <a:gd name="connsiteX426" fmla="*/ 837632 w 5147540"/>
              <a:gd name="connsiteY426" fmla="*/ 4507836 h 5815012"/>
              <a:gd name="connsiteX427" fmla="*/ 819477 w 5147540"/>
              <a:gd name="connsiteY427" fmla="*/ 4485765 h 5815012"/>
              <a:gd name="connsiteX428" fmla="*/ 801678 w 5147540"/>
              <a:gd name="connsiteY428" fmla="*/ 4463694 h 5815012"/>
              <a:gd name="connsiteX429" fmla="*/ 783879 w 5147540"/>
              <a:gd name="connsiteY429" fmla="*/ 4441979 h 5815012"/>
              <a:gd name="connsiteX430" fmla="*/ 766079 w 5147540"/>
              <a:gd name="connsiteY430" fmla="*/ 4419552 h 5815012"/>
              <a:gd name="connsiteX431" fmla="*/ 748992 w 5147540"/>
              <a:gd name="connsiteY431" fmla="*/ 4397125 h 5815012"/>
              <a:gd name="connsiteX432" fmla="*/ 731549 w 5147540"/>
              <a:gd name="connsiteY432" fmla="*/ 4374698 h 5815012"/>
              <a:gd name="connsiteX433" fmla="*/ 714818 w 5147540"/>
              <a:gd name="connsiteY433" fmla="*/ 4352271 h 5815012"/>
              <a:gd name="connsiteX434" fmla="*/ 697730 w 5147540"/>
              <a:gd name="connsiteY434" fmla="*/ 4329132 h 5815012"/>
              <a:gd name="connsiteX435" fmla="*/ 681355 w 5147540"/>
              <a:gd name="connsiteY435" fmla="*/ 4306349 h 5815012"/>
              <a:gd name="connsiteX436" fmla="*/ 664980 w 5147540"/>
              <a:gd name="connsiteY436" fmla="*/ 4283566 h 5815012"/>
              <a:gd name="connsiteX437" fmla="*/ 648604 w 5147540"/>
              <a:gd name="connsiteY437" fmla="*/ 4260071 h 5815012"/>
              <a:gd name="connsiteX438" fmla="*/ 632585 w 5147540"/>
              <a:gd name="connsiteY438" fmla="*/ 4236932 h 5815012"/>
              <a:gd name="connsiteX439" fmla="*/ 616922 w 5147540"/>
              <a:gd name="connsiteY439" fmla="*/ 4213793 h 5815012"/>
              <a:gd name="connsiteX440" fmla="*/ 601258 w 5147540"/>
              <a:gd name="connsiteY440" fmla="*/ 4189941 h 5815012"/>
              <a:gd name="connsiteX441" fmla="*/ 586307 w 5147540"/>
              <a:gd name="connsiteY441" fmla="*/ 4166446 h 5815012"/>
              <a:gd name="connsiteX442" fmla="*/ 571356 w 5147540"/>
              <a:gd name="connsiteY442" fmla="*/ 4142951 h 5815012"/>
              <a:gd name="connsiteX443" fmla="*/ 556404 w 5147540"/>
              <a:gd name="connsiteY443" fmla="*/ 4118744 h 5815012"/>
              <a:gd name="connsiteX444" fmla="*/ 541453 w 5147540"/>
              <a:gd name="connsiteY444" fmla="*/ 4094893 h 5815012"/>
              <a:gd name="connsiteX445" fmla="*/ 527214 w 5147540"/>
              <a:gd name="connsiteY445" fmla="*/ 4071043 h 5815012"/>
              <a:gd name="connsiteX446" fmla="*/ 512974 w 5147540"/>
              <a:gd name="connsiteY446" fmla="*/ 4046480 h 5815012"/>
              <a:gd name="connsiteX447" fmla="*/ 499091 w 5147540"/>
              <a:gd name="connsiteY447" fmla="*/ 4022629 h 5815012"/>
              <a:gd name="connsiteX448" fmla="*/ 485563 w 5147540"/>
              <a:gd name="connsiteY448" fmla="*/ 3998066 h 5815012"/>
              <a:gd name="connsiteX449" fmla="*/ 471680 w 5147540"/>
              <a:gd name="connsiteY449" fmla="*/ 3973503 h 5815012"/>
              <a:gd name="connsiteX450" fmla="*/ 458508 w 5147540"/>
              <a:gd name="connsiteY450" fmla="*/ 3948584 h 5815012"/>
              <a:gd name="connsiteX451" fmla="*/ 445693 w 5147540"/>
              <a:gd name="connsiteY451" fmla="*/ 3924021 h 5815012"/>
              <a:gd name="connsiteX452" fmla="*/ 432878 w 5147540"/>
              <a:gd name="connsiteY452" fmla="*/ 3899814 h 5815012"/>
              <a:gd name="connsiteX453" fmla="*/ 420062 w 5147540"/>
              <a:gd name="connsiteY453" fmla="*/ 3874539 h 5815012"/>
              <a:gd name="connsiteX454" fmla="*/ 407603 w 5147540"/>
              <a:gd name="connsiteY454" fmla="*/ 3849976 h 5815012"/>
              <a:gd name="connsiteX455" fmla="*/ 395499 w 5147540"/>
              <a:gd name="connsiteY455" fmla="*/ 3824701 h 5815012"/>
              <a:gd name="connsiteX456" fmla="*/ 383396 w 5147540"/>
              <a:gd name="connsiteY456" fmla="*/ 3799782 h 5815012"/>
              <a:gd name="connsiteX457" fmla="*/ 371292 w 5147540"/>
              <a:gd name="connsiteY457" fmla="*/ 3774507 h 5815012"/>
              <a:gd name="connsiteX458" fmla="*/ 359901 w 5147540"/>
              <a:gd name="connsiteY458" fmla="*/ 3749232 h 5815012"/>
              <a:gd name="connsiteX459" fmla="*/ 348153 w 5147540"/>
              <a:gd name="connsiteY459" fmla="*/ 3724313 h 5815012"/>
              <a:gd name="connsiteX460" fmla="*/ 336762 w 5147540"/>
              <a:gd name="connsiteY460" fmla="*/ 3698682 h 5815012"/>
              <a:gd name="connsiteX461" fmla="*/ 326082 w 5147540"/>
              <a:gd name="connsiteY461" fmla="*/ 3673051 h 5815012"/>
              <a:gd name="connsiteX462" fmla="*/ 314691 w 5147540"/>
              <a:gd name="connsiteY462" fmla="*/ 3647421 h 5815012"/>
              <a:gd name="connsiteX463" fmla="*/ 304011 w 5147540"/>
              <a:gd name="connsiteY463" fmla="*/ 3621790 h 5815012"/>
              <a:gd name="connsiteX464" fmla="*/ 293332 w 5147540"/>
              <a:gd name="connsiteY464" fmla="*/ 3595803 h 5815012"/>
              <a:gd name="connsiteX465" fmla="*/ 283008 w 5147540"/>
              <a:gd name="connsiteY465" fmla="*/ 3570172 h 5815012"/>
              <a:gd name="connsiteX466" fmla="*/ 273041 w 5147540"/>
              <a:gd name="connsiteY466" fmla="*/ 3544185 h 5815012"/>
              <a:gd name="connsiteX467" fmla="*/ 262717 w 5147540"/>
              <a:gd name="connsiteY467" fmla="*/ 3518198 h 5815012"/>
              <a:gd name="connsiteX468" fmla="*/ 252749 w 5147540"/>
              <a:gd name="connsiteY468" fmla="*/ 3491855 h 5815012"/>
              <a:gd name="connsiteX469" fmla="*/ 243138 w 5147540"/>
              <a:gd name="connsiteY469" fmla="*/ 3465868 h 5815012"/>
              <a:gd name="connsiteX470" fmla="*/ 233526 w 5147540"/>
              <a:gd name="connsiteY470" fmla="*/ 3439525 h 5815012"/>
              <a:gd name="connsiteX471" fmla="*/ 224627 w 5147540"/>
              <a:gd name="connsiteY471" fmla="*/ 3413183 h 5815012"/>
              <a:gd name="connsiteX472" fmla="*/ 215371 w 5147540"/>
              <a:gd name="connsiteY472" fmla="*/ 3386484 h 5815012"/>
              <a:gd name="connsiteX473" fmla="*/ 206827 w 5147540"/>
              <a:gd name="connsiteY473" fmla="*/ 3360141 h 5815012"/>
              <a:gd name="connsiteX474" fmla="*/ 197928 w 5147540"/>
              <a:gd name="connsiteY474" fmla="*/ 3333442 h 5815012"/>
              <a:gd name="connsiteX475" fmla="*/ 189740 w 5147540"/>
              <a:gd name="connsiteY475" fmla="*/ 3307099 h 5815012"/>
              <a:gd name="connsiteX476" fmla="*/ 181196 w 5147540"/>
              <a:gd name="connsiteY476" fmla="*/ 3280044 h 5815012"/>
              <a:gd name="connsiteX477" fmla="*/ 173365 w 5147540"/>
              <a:gd name="connsiteY477" fmla="*/ 3252989 h 5815012"/>
              <a:gd name="connsiteX478" fmla="*/ 165533 w 5147540"/>
              <a:gd name="connsiteY478" fmla="*/ 3226291 h 5815012"/>
              <a:gd name="connsiteX479" fmla="*/ 158057 w 5147540"/>
              <a:gd name="connsiteY479" fmla="*/ 3199236 h 5815012"/>
              <a:gd name="connsiteX480" fmla="*/ 150582 w 5147540"/>
              <a:gd name="connsiteY480" fmla="*/ 3172537 h 5815012"/>
              <a:gd name="connsiteX481" fmla="*/ 143462 w 5147540"/>
              <a:gd name="connsiteY481" fmla="*/ 3145126 h 5815012"/>
              <a:gd name="connsiteX482" fmla="*/ 136698 w 5147540"/>
              <a:gd name="connsiteY482" fmla="*/ 3118071 h 5815012"/>
              <a:gd name="connsiteX483" fmla="*/ 129579 w 5147540"/>
              <a:gd name="connsiteY483" fmla="*/ 3090660 h 5815012"/>
              <a:gd name="connsiteX484" fmla="*/ 116763 w 5147540"/>
              <a:gd name="connsiteY484" fmla="*/ 3035839 h 5815012"/>
              <a:gd name="connsiteX485" fmla="*/ 104304 w 5147540"/>
              <a:gd name="connsiteY485" fmla="*/ 2980661 h 5815012"/>
              <a:gd name="connsiteX486" fmla="*/ 92556 w 5147540"/>
              <a:gd name="connsiteY486" fmla="*/ 2925483 h 5815012"/>
              <a:gd name="connsiteX487" fmla="*/ 81521 w 5147540"/>
              <a:gd name="connsiteY487" fmla="*/ 2869594 h 5815012"/>
              <a:gd name="connsiteX488" fmla="*/ 71197 w 5147540"/>
              <a:gd name="connsiteY488" fmla="*/ 2814060 h 5815012"/>
              <a:gd name="connsiteX489" fmla="*/ 61586 w 5147540"/>
              <a:gd name="connsiteY489" fmla="*/ 2758170 h 5815012"/>
              <a:gd name="connsiteX490" fmla="*/ 52330 w 5147540"/>
              <a:gd name="connsiteY490" fmla="*/ 2702281 h 5815012"/>
              <a:gd name="connsiteX491" fmla="*/ 44142 w 5147540"/>
              <a:gd name="connsiteY491" fmla="*/ 2645679 h 5815012"/>
              <a:gd name="connsiteX492" fmla="*/ 35955 w 5147540"/>
              <a:gd name="connsiteY492" fmla="*/ 2589434 h 5815012"/>
              <a:gd name="connsiteX493" fmla="*/ 29191 w 5147540"/>
              <a:gd name="connsiteY493" fmla="*/ 2532832 h 5815012"/>
              <a:gd name="connsiteX494" fmla="*/ 25631 w 5147540"/>
              <a:gd name="connsiteY494" fmla="*/ 2504354 h 5815012"/>
              <a:gd name="connsiteX495" fmla="*/ 22427 w 5147540"/>
              <a:gd name="connsiteY495" fmla="*/ 2476231 h 5815012"/>
              <a:gd name="connsiteX496" fmla="*/ 19579 w 5147540"/>
              <a:gd name="connsiteY496" fmla="*/ 2447396 h 5815012"/>
              <a:gd name="connsiteX497" fmla="*/ 17087 w 5147540"/>
              <a:gd name="connsiteY497" fmla="*/ 2418917 h 5815012"/>
              <a:gd name="connsiteX498" fmla="*/ 14595 w 5147540"/>
              <a:gd name="connsiteY498" fmla="*/ 2390438 h 5815012"/>
              <a:gd name="connsiteX499" fmla="*/ 12104 w 5147540"/>
              <a:gd name="connsiteY499" fmla="*/ 2361959 h 5815012"/>
              <a:gd name="connsiteX500" fmla="*/ 9968 w 5147540"/>
              <a:gd name="connsiteY500" fmla="*/ 2333125 h 5815012"/>
              <a:gd name="connsiteX501" fmla="*/ 7832 w 5147540"/>
              <a:gd name="connsiteY501" fmla="*/ 2304646 h 5815012"/>
              <a:gd name="connsiteX502" fmla="*/ 6052 w 5147540"/>
              <a:gd name="connsiteY502" fmla="*/ 2275811 h 5815012"/>
              <a:gd name="connsiteX503" fmla="*/ 4628 w 5147540"/>
              <a:gd name="connsiteY503" fmla="*/ 2246977 h 5815012"/>
              <a:gd name="connsiteX504" fmla="*/ 3204 w 5147540"/>
              <a:gd name="connsiteY504" fmla="*/ 2218142 h 5815012"/>
              <a:gd name="connsiteX505" fmla="*/ 1780 w 5147540"/>
              <a:gd name="connsiteY505" fmla="*/ 2189307 h 5815012"/>
              <a:gd name="connsiteX506" fmla="*/ 712 w 5147540"/>
              <a:gd name="connsiteY506" fmla="*/ 2148724 h 5815012"/>
              <a:gd name="connsiteX507" fmla="*/ 0 w 5147540"/>
              <a:gd name="connsiteY507" fmla="*/ 2107786 h 5815012"/>
              <a:gd name="connsiteX508" fmla="*/ 0 w 5147540"/>
              <a:gd name="connsiteY508" fmla="*/ 2066136 h 5815012"/>
              <a:gd name="connsiteX509" fmla="*/ 712 w 5147540"/>
              <a:gd name="connsiteY509" fmla="*/ 2024486 h 5815012"/>
              <a:gd name="connsiteX510" fmla="*/ 2136 w 5147540"/>
              <a:gd name="connsiteY510" fmla="*/ 1982124 h 5815012"/>
              <a:gd name="connsiteX511" fmla="*/ 4272 w 5147540"/>
              <a:gd name="connsiteY511" fmla="*/ 1939405 h 5815012"/>
              <a:gd name="connsiteX512" fmla="*/ 6764 w 5147540"/>
              <a:gd name="connsiteY512" fmla="*/ 1895975 h 5815012"/>
              <a:gd name="connsiteX513" fmla="*/ 10680 w 5147540"/>
              <a:gd name="connsiteY513" fmla="*/ 1852901 h 5815012"/>
              <a:gd name="connsiteX514" fmla="*/ 14595 w 5147540"/>
              <a:gd name="connsiteY514" fmla="*/ 1809115 h 5815012"/>
              <a:gd name="connsiteX515" fmla="*/ 19223 w 5147540"/>
              <a:gd name="connsiteY515" fmla="*/ 1765329 h 5815012"/>
              <a:gd name="connsiteX516" fmla="*/ 24207 w 5147540"/>
              <a:gd name="connsiteY516" fmla="*/ 1720831 h 5815012"/>
              <a:gd name="connsiteX517" fmla="*/ 30615 w 5147540"/>
              <a:gd name="connsiteY517" fmla="*/ 1676689 h 5815012"/>
              <a:gd name="connsiteX518" fmla="*/ 37023 w 5147540"/>
              <a:gd name="connsiteY518" fmla="*/ 1632191 h 5815012"/>
              <a:gd name="connsiteX519" fmla="*/ 44498 w 5147540"/>
              <a:gd name="connsiteY519" fmla="*/ 1587337 h 5815012"/>
              <a:gd name="connsiteX520" fmla="*/ 52330 w 5147540"/>
              <a:gd name="connsiteY520" fmla="*/ 1542838 h 5815012"/>
              <a:gd name="connsiteX521" fmla="*/ 60874 w 5147540"/>
              <a:gd name="connsiteY521" fmla="*/ 1497628 h 5815012"/>
              <a:gd name="connsiteX522" fmla="*/ 70129 w 5147540"/>
              <a:gd name="connsiteY522" fmla="*/ 1453130 h 5815012"/>
              <a:gd name="connsiteX523" fmla="*/ 80097 w 5147540"/>
              <a:gd name="connsiteY523" fmla="*/ 1408276 h 5815012"/>
              <a:gd name="connsiteX524" fmla="*/ 90776 w 5147540"/>
              <a:gd name="connsiteY524" fmla="*/ 1363422 h 5815012"/>
              <a:gd name="connsiteX525" fmla="*/ 101812 w 5147540"/>
              <a:gd name="connsiteY525" fmla="*/ 1318568 h 5815012"/>
              <a:gd name="connsiteX526" fmla="*/ 113915 w 5147540"/>
              <a:gd name="connsiteY526" fmla="*/ 1273714 h 5815012"/>
              <a:gd name="connsiteX527" fmla="*/ 126019 w 5147540"/>
              <a:gd name="connsiteY527" fmla="*/ 1229572 h 5815012"/>
              <a:gd name="connsiteX528" fmla="*/ 139190 w 5147540"/>
              <a:gd name="connsiteY528" fmla="*/ 1184718 h 5815012"/>
              <a:gd name="connsiteX529" fmla="*/ 153074 w 5147540"/>
              <a:gd name="connsiteY529" fmla="*/ 1140932 h 5815012"/>
              <a:gd name="connsiteX530" fmla="*/ 167669 w 5147540"/>
              <a:gd name="connsiteY530" fmla="*/ 1096789 h 5815012"/>
              <a:gd name="connsiteX531" fmla="*/ 182264 w 5147540"/>
              <a:gd name="connsiteY531" fmla="*/ 1053003 h 5815012"/>
              <a:gd name="connsiteX532" fmla="*/ 197928 w 5147540"/>
              <a:gd name="connsiteY532" fmla="*/ 1009573 h 5815012"/>
              <a:gd name="connsiteX533" fmla="*/ 214303 w 5147540"/>
              <a:gd name="connsiteY533" fmla="*/ 966499 h 5815012"/>
              <a:gd name="connsiteX534" fmla="*/ 231390 w 5147540"/>
              <a:gd name="connsiteY534" fmla="*/ 923425 h 5815012"/>
              <a:gd name="connsiteX535" fmla="*/ 248834 w 5147540"/>
              <a:gd name="connsiteY535" fmla="*/ 881063 h 5815012"/>
              <a:gd name="connsiteX536" fmla="*/ 266989 w 5147540"/>
              <a:gd name="connsiteY536" fmla="*/ 839056 h 5815012"/>
              <a:gd name="connsiteX537" fmla="*/ 285856 w 5147540"/>
              <a:gd name="connsiteY537" fmla="*/ 797406 h 5815012"/>
              <a:gd name="connsiteX538" fmla="*/ 295468 w 5147540"/>
              <a:gd name="connsiteY538" fmla="*/ 777827 h 5815012"/>
              <a:gd name="connsiteX539" fmla="*/ 304723 w 5147540"/>
              <a:gd name="connsiteY539" fmla="*/ 758248 h 5815012"/>
              <a:gd name="connsiteX540" fmla="*/ 314691 w 5147540"/>
              <a:gd name="connsiteY540" fmla="*/ 739025 h 5815012"/>
              <a:gd name="connsiteX541" fmla="*/ 324658 w 5147540"/>
              <a:gd name="connsiteY541" fmla="*/ 719801 h 5815012"/>
              <a:gd name="connsiteX542" fmla="*/ 334626 w 5147540"/>
              <a:gd name="connsiteY542" fmla="*/ 700934 h 5815012"/>
              <a:gd name="connsiteX543" fmla="*/ 344949 w 5147540"/>
              <a:gd name="connsiteY543" fmla="*/ 682067 h 5815012"/>
              <a:gd name="connsiteX544" fmla="*/ 355273 w 5147540"/>
              <a:gd name="connsiteY544" fmla="*/ 663912 h 5815012"/>
              <a:gd name="connsiteX545" fmla="*/ 366309 w 5147540"/>
              <a:gd name="connsiteY545" fmla="*/ 645401 h 5815012"/>
              <a:gd name="connsiteX546" fmla="*/ 377344 w 5147540"/>
              <a:gd name="connsiteY546" fmla="*/ 627245 h 5815012"/>
              <a:gd name="connsiteX547" fmla="*/ 388024 w 5147540"/>
              <a:gd name="connsiteY547" fmla="*/ 609446 h 5815012"/>
              <a:gd name="connsiteX548" fmla="*/ 399415 w 5147540"/>
              <a:gd name="connsiteY548" fmla="*/ 591647 h 5815012"/>
              <a:gd name="connsiteX549" fmla="*/ 411163 w 5147540"/>
              <a:gd name="connsiteY549" fmla="*/ 574204 h 5815012"/>
              <a:gd name="connsiteX550" fmla="*/ 422554 w 5147540"/>
              <a:gd name="connsiteY550" fmla="*/ 557116 h 5815012"/>
              <a:gd name="connsiteX551" fmla="*/ 434302 w 5147540"/>
              <a:gd name="connsiteY551" fmla="*/ 540029 h 5815012"/>
              <a:gd name="connsiteX552" fmla="*/ 446405 w 5147540"/>
              <a:gd name="connsiteY552" fmla="*/ 523298 h 5815012"/>
              <a:gd name="connsiteX553" fmla="*/ 458508 w 5147540"/>
              <a:gd name="connsiteY553" fmla="*/ 506567 h 5815012"/>
              <a:gd name="connsiteX554" fmla="*/ 470612 w 5147540"/>
              <a:gd name="connsiteY554" fmla="*/ 490191 h 5815012"/>
              <a:gd name="connsiteX555" fmla="*/ 483427 w 5147540"/>
              <a:gd name="connsiteY555" fmla="*/ 473816 h 5815012"/>
              <a:gd name="connsiteX556" fmla="*/ 495531 w 5147540"/>
              <a:gd name="connsiteY556" fmla="*/ 457797 h 5815012"/>
              <a:gd name="connsiteX557" fmla="*/ 508346 w 5147540"/>
              <a:gd name="connsiteY557" fmla="*/ 442133 h 5815012"/>
              <a:gd name="connsiteX558" fmla="*/ 521162 w 5147540"/>
              <a:gd name="connsiteY558" fmla="*/ 426826 h 5815012"/>
              <a:gd name="connsiteX559" fmla="*/ 534333 w 5147540"/>
              <a:gd name="connsiteY559" fmla="*/ 411519 h 5815012"/>
              <a:gd name="connsiteX560" fmla="*/ 547149 w 5147540"/>
              <a:gd name="connsiteY560" fmla="*/ 396567 h 5815012"/>
              <a:gd name="connsiteX561" fmla="*/ 560320 w 5147540"/>
              <a:gd name="connsiteY561" fmla="*/ 381616 h 5815012"/>
              <a:gd name="connsiteX562" fmla="*/ 573848 w 5147540"/>
              <a:gd name="connsiteY562" fmla="*/ 367020 h 5815012"/>
              <a:gd name="connsiteX563" fmla="*/ 587019 w 5147540"/>
              <a:gd name="connsiteY563" fmla="*/ 352781 h 5815012"/>
              <a:gd name="connsiteX564" fmla="*/ 600546 w 5147540"/>
              <a:gd name="connsiteY564" fmla="*/ 338898 h 5815012"/>
              <a:gd name="connsiteX565" fmla="*/ 614074 w 5147540"/>
              <a:gd name="connsiteY565" fmla="*/ 325014 h 5815012"/>
              <a:gd name="connsiteX566" fmla="*/ 627957 w 5147540"/>
              <a:gd name="connsiteY566" fmla="*/ 311487 h 5815012"/>
              <a:gd name="connsiteX567" fmla="*/ 641841 w 5147540"/>
              <a:gd name="connsiteY567" fmla="*/ 297959 h 5815012"/>
              <a:gd name="connsiteX568" fmla="*/ 655724 w 5147540"/>
              <a:gd name="connsiteY568" fmla="*/ 284788 h 5815012"/>
              <a:gd name="connsiteX569" fmla="*/ 669252 w 5147540"/>
              <a:gd name="connsiteY569" fmla="*/ 272328 h 5815012"/>
              <a:gd name="connsiteX570" fmla="*/ 683135 w 5147540"/>
              <a:gd name="connsiteY570" fmla="*/ 259513 h 5815012"/>
              <a:gd name="connsiteX571" fmla="*/ 697018 w 5147540"/>
              <a:gd name="connsiteY571" fmla="*/ 247410 h 5815012"/>
              <a:gd name="connsiteX572" fmla="*/ 711258 w 5147540"/>
              <a:gd name="connsiteY572" fmla="*/ 236018 h 5815012"/>
              <a:gd name="connsiteX573" fmla="*/ 725853 w 5147540"/>
              <a:gd name="connsiteY573" fmla="*/ 224271 h 5815012"/>
              <a:gd name="connsiteX574" fmla="*/ 739736 w 5147540"/>
              <a:gd name="connsiteY574" fmla="*/ 212879 h 5815012"/>
              <a:gd name="connsiteX575" fmla="*/ 754332 w 5147540"/>
              <a:gd name="connsiteY575" fmla="*/ 202200 h 5815012"/>
              <a:gd name="connsiteX576" fmla="*/ 768927 w 5147540"/>
              <a:gd name="connsiteY576" fmla="*/ 191164 h 5815012"/>
              <a:gd name="connsiteX577" fmla="*/ 783879 w 5147540"/>
              <a:gd name="connsiteY577" fmla="*/ 180484 h 5815012"/>
              <a:gd name="connsiteX578" fmla="*/ 798830 w 5147540"/>
              <a:gd name="connsiteY578" fmla="*/ 170517 h 5815012"/>
              <a:gd name="connsiteX579" fmla="*/ 813781 w 5147540"/>
              <a:gd name="connsiteY579" fmla="*/ 160549 h 5815012"/>
              <a:gd name="connsiteX580" fmla="*/ 828377 w 5147540"/>
              <a:gd name="connsiteY580" fmla="*/ 151294 h 5815012"/>
              <a:gd name="connsiteX581" fmla="*/ 843684 w 5147540"/>
              <a:gd name="connsiteY581" fmla="*/ 141682 h 5815012"/>
              <a:gd name="connsiteX582" fmla="*/ 858992 w 5147540"/>
              <a:gd name="connsiteY582" fmla="*/ 132783 h 5815012"/>
              <a:gd name="connsiteX583" fmla="*/ 874655 w 5147540"/>
              <a:gd name="connsiteY583" fmla="*/ 123883 h 5815012"/>
              <a:gd name="connsiteX584" fmla="*/ 889962 w 5147540"/>
              <a:gd name="connsiteY584" fmla="*/ 115695 h 5815012"/>
              <a:gd name="connsiteX585" fmla="*/ 905625 w 5147540"/>
              <a:gd name="connsiteY585" fmla="*/ 107152 h 5815012"/>
              <a:gd name="connsiteX586" fmla="*/ 921289 w 5147540"/>
              <a:gd name="connsiteY586" fmla="*/ 99676 h 5815012"/>
              <a:gd name="connsiteX587" fmla="*/ 936952 w 5147540"/>
              <a:gd name="connsiteY587" fmla="*/ 91844 h 5815012"/>
              <a:gd name="connsiteX588" fmla="*/ 952971 w 5147540"/>
              <a:gd name="connsiteY588" fmla="*/ 84368 h 5815012"/>
              <a:gd name="connsiteX589" fmla="*/ 968635 w 5147540"/>
              <a:gd name="connsiteY589" fmla="*/ 77249 h 5815012"/>
              <a:gd name="connsiteX590" fmla="*/ 984298 w 5147540"/>
              <a:gd name="connsiteY590" fmla="*/ 70485 h 5815012"/>
              <a:gd name="connsiteX591" fmla="*/ 1000317 w 5147540"/>
              <a:gd name="connsiteY591" fmla="*/ 64077 h 5815012"/>
              <a:gd name="connsiteX592" fmla="*/ 1016693 w 5147540"/>
              <a:gd name="connsiteY592" fmla="*/ 57670 h 5815012"/>
              <a:gd name="connsiteX593" fmla="*/ 1032712 w 5147540"/>
              <a:gd name="connsiteY593" fmla="*/ 51974 h 5815012"/>
              <a:gd name="connsiteX594" fmla="*/ 1048731 w 5147540"/>
              <a:gd name="connsiteY594" fmla="*/ 46278 h 5815012"/>
              <a:gd name="connsiteX595" fmla="*/ 1065107 w 5147540"/>
              <a:gd name="connsiteY595" fmla="*/ 40938 h 5815012"/>
              <a:gd name="connsiteX596" fmla="*/ 1081482 w 5147540"/>
              <a:gd name="connsiteY596" fmla="*/ 35955 h 5815012"/>
              <a:gd name="connsiteX597" fmla="*/ 1097857 w 5147540"/>
              <a:gd name="connsiteY597" fmla="*/ 30971 h 5815012"/>
              <a:gd name="connsiteX598" fmla="*/ 1113877 w 5147540"/>
              <a:gd name="connsiteY598" fmla="*/ 26699 h 5815012"/>
              <a:gd name="connsiteX599" fmla="*/ 1130252 w 5147540"/>
              <a:gd name="connsiteY599" fmla="*/ 22071 h 5815012"/>
              <a:gd name="connsiteX600" fmla="*/ 1146983 w 5147540"/>
              <a:gd name="connsiteY600" fmla="*/ 18155 h 5815012"/>
              <a:gd name="connsiteX601" fmla="*/ 1163358 w 5147540"/>
              <a:gd name="connsiteY601" fmla="*/ 14595 h 5815012"/>
              <a:gd name="connsiteX602" fmla="*/ 1180090 w 5147540"/>
              <a:gd name="connsiteY602" fmla="*/ 11748 h 5815012"/>
              <a:gd name="connsiteX603" fmla="*/ 1196465 w 5147540"/>
              <a:gd name="connsiteY603" fmla="*/ 9612 h 5815012"/>
              <a:gd name="connsiteX604" fmla="*/ 1213196 w 5147540"/>
              <a:gd name="connsiteY604" fmla="*/ 7120 h 5815012"/>
              <a:gd name="connsiteX605" fmla="*/ 1229216 w 5147540"/>
              <a:gd name="connsiteY605" fmla="*/ 4984 h 5815012"/>
              <a:gd name="connsiteX606" fmla="*/ 1245591 w 5147540"/>
              <a:gd name="connsiteY606" fmla="*/ 3560 h 5815012"/>
              <a:gd name="connsiteX607" fmla="*/ 1261966 w 5147540"/>
              <a:gd name="connsiteY607" fmla="*/ 2492 h 5815012"/>
              <a:gd name="connsiteX608" fmla="*/ 1278342 w 5147540"/>
              <a:gd name="connsiteY608" fmla="*/ 1424 h 5815012"/>
              <a:gd name="connsiteX609" fmla="*/ 1294361 w 5147540"/>
              <a:gd name="connsiteY609" fmla="*/ 712 h 5815012"/>
              <a:gd name="connsiteX610" fmla="*/ 1310736 w 5147540"/>
              <a:gd name="connsiteY610" fmla="*/ 0 h 58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147540" h="5815012">
                <a:moveTo>
                  <a:pt x="1310736" y="0"/>
                </a:moveTo>
                <a:lnTo>
                  <a:pt x="1326756" y="0"/>
                </a:lnTo>
                <a:lnTo>
                  <a:pt x="1342419" y="0"/>
                </a:lnTo>
                <a:lnTo>
                  <a:pt x="1358438" y="356"/>
                </a:lnTo>
                <a:lnTo>
                  <a:pt x="1374101" y="1068"/>
                </a:lnTo>
                <a:lnTo>
                  <a:pt x="1390121" y="2136"/>
                </a:lnTo>
                <a:lnTo>
                  <a:pt x="1405428" y="3204"/>
                </a:lnTo>
                <a:lnTo>
                  <a:pt x="1420735" y="4628"/>
                </a:lnTo>
                <a:lnTo>
                  <a:pt x="1436043" y="6408"/>
                </a:lnTo>
                <a:lnTo>
                  <a:pt x="1451350" y="8188"/>
                </a:lnTo>
                <a:lnTo>
                  <a:pt x="1466658" y="10680"/>
                </a:lnTo>
                <a:lnTo>
                  <a:pt x="1481965" y="13172"/>
                </a:lnTo>
                <a:lnTo>
                  <a:pt x="1496916" y="16019"/>
                </a:lnTo>
                <a:lnTo>
                  <a:pt x="1511868" y="18867"/>
                </a:lnTo>
                <a:lnTo>
                  <a:pt x="1526463" y="22071"/>
                </a:lnTo>
                <a:lnTo>
                  <a:pt x="1541414" y="25275"/>
                </a:lnTo>
                <a:lnTo>
                  <a:pt x="1556010" y="29547"/>
                </a:lnTo>
                <a:lnTo>
                  <a:pt x="1570605" y="33463"/>
                </a:lnTo>
                <a:lnTo>
                  <a:pt x="1584844" y="37378"/>
                </a:lnTo>
                <a:lnTo>
                  <a:pt x="1599440" y="41650"/>
                </a:lnTo>
                <a:lnTo>
                  <a:pt x="1613323" y="46634"/>
                </a:lnTo>
                <a:lnTo>
                  <a:pt x="1627207" y="51618"/>
                </a:lnTo>
                <a:lnTo>
                  <a:pt x="1641446" y="56602"/>
                </a:lnTo>
                <a:lnTo>
                  <a:pt x="1655329" y="62298"/>
                </a:lnTo>
                <a:lnTo>
                  <a:pt x="1669213" y="67637"/>
                </a:lnTo>
                <a:lnTo>
                  <a:pt x="1682384" y="73333"/>
                </a:lnTo>
                <a:lnTo>
                  <a:pt x="1695912" y="79385"/>
                </a:lnTo>
                <a:lnTo>
                  <a:pt x="1709083" y="85793"/>
                </a:lnTo>
                <a:lnTo>
                  <a:pt x="1722255" y="91844"/>
                </a:lnTo>
                <a:lnTo>
                  <a:pt x="1735070" y="98964"/>
                </a:lnTo>
                <a:lnTo>
                  <a:pt x="1747885" y="105728"/>
                </a:lnTo>
                <a:lnTo>
                  <a:pt x="1760701" y="112491"/>
                </a:lnTo>
                <a:lnTo>
                  <a:pt x="1773160" y="119967"/>
                </a:lnTo>
                <a:lnTo>
                  <a:pt x="1785264" y="127443"/>
                </a:lnTo>
                <a:lnTo>
                  <a:pt x="1797723" y="135274"/>
                </a:lnTo>
                <a:lnTo>
                  <a:pt x="1809827" y="142750"/>
                </a:lnTo>
                <a:lnTo>
                  <a:pt x="1821218" y="151294"/>
                </a:lnTo>
                <a:lnTo>
                  <a:pt x="1833322" y="159125"/>
                </a:lnTo>
                <a:lnTo>
                  <a:pt x="1844713" y="168025"/>
                </a:lnTo>
                <a:lnTo>
                  <a:pt x="1856105" y="176213"/>
                </a:lnTo>
                <a:lnTo>
                  <a:pt x="1867496" y="185468"/>
                </a:lnTo>
                <a:lnTo>
                  <a:pt x="1878532" y="194368"/>
                </a:lnTo>
                <a:lnTo>
                  <a:pt x="1889211" y="203623"/>
                </a:lnTo>
                <a:lnTo>
                  <a:pt x="1900247" y="212879"/>
                </a:lnTo>
                <a:lnTo>
                  <a:pt x="1910927" y="222491"/>
                </a:lnTo>
                <a:lnTo>
                  <a:pt x="1921250" y="232102"/>
                </a:lnTo>
                <a:lnTo>
                  <a:pt x="1931930" y="242070"/>
                </a:lnTo>
                <a:lnTo>
                  <a:pt x="1941897" y="252037"/>
                </a:lnTo>
                <a:lnTo>
                  <a:pt x="1951865" y="262005"/>
                </a:lnTo>
                <a:lnTo>
                  <a:pt x="1961476" y="272685"/>
                </a:lnTo>
                <a:lnTo>
                  <a:pt x="1971444" y="283008"/>
                </a:lnTo>
                <a:lnTo>
                  <a:pt x="1981056" y="293688"/>
                </a:lnTo>
                <a:lnTo>
                  <a:pt x="1990311" y="304723"/>
                </a:lnTo>
                <a:lnTo>
                  <a:pt x="1999567" y="315403"/>
                </a:lnTo>
                <a:lnTo>
                  <a:pt x="2008466" y="326794"/>
                </a:lnTo>
                <a:lnTo>
                  <a:pt x="2017722" y="337830"/>
                </a:lnTo>
                <a:lnTo>
                  <a:pt x="2034453" y="360257"/>
                </a:lnTo>
                <a:lnTo>
                  <a:pt x="2050829" y="383040"/>
                </a:lnTo>
                <a:lnTo>
                  <a:pt x="2066136" y="406535"/>
                </a:lnTo>
                <a:lnTo>
                  <a:pt x="2081087" y="430742"/>
                </a:lnTo>
                <a:lnTo>
                  <a:pt x="2095327" y="454949"/>
                </a:lnTo>
                <a:lnTo>
                  <a:pt x="2108854" y="480224"/>
                </a:lnTo>
                <a:lnTo>
                  <a:pt x="2122025" y="505855"/>
                </a:lnTo>
                <a:lnTo>
                  <a:pt x="2134129" y="532197"/>
                </a:lnTo>
                <a:lnTo>
                  <a:pt x="2146232" y="558540"/>
                </a:lnTo>
                <a:lnTo>
                  <a:pt x="2157268" y="585951"/>
                </a:lnTo>
                <a:lnTo>
                  <a:pt x="2167947" y="613362"/>
                </a:lnTo>
                <a:lnTo>
                  <a:pt x="2177915" y="641841"/>
                </a:lnTo>
                <a:lnTo>
                  <a:pt x="2187171" y="670676"/>
                </a:lnTo>
                <a:lnTo>
                  <a:pt x="2196427" y="699510"/>
                </a:lnTo>
                <a:lnTo>
                  <a:pt x="2204614" y="729057"/>
                </a:lnTo>
                <a:lnTo>
                  <a:pt x="2212446" y="759316"/>
                </a:lnTo>
                <a:lnTo>
                  <a:pt x="2219565" y="790286"/>
                </a:lnTo>
                <a:lnTo>
                  <a:pt x="2226685" y="820901"/>
                </a:lnTo>
                <a:lnTo>
                  <a:pt x="2232737" y="852584"/>
                </a:lnTo>
                <a:lnTo>
                  <a:pt x="2238432" y="884622"/>
                </a:lnTo>
                <a:lnTo>
                  <a:pt x="2243772" y="917017"/>
                </a:lnTo>
                <a:lnTo>
                  <a:pt x="2248400" y="949768"/>
                </a:lnTo>
                <a:lnTo>
                  <a:pt x="2252316" y="982874"/>
                </a:lnTo>
                <a:lnTo>
                  <a:pt x="2256232" y="1016693"/>
                </a:lnTo>
                <a:lnTo>
                  <a:pt x="2259080" y="1050867"/>
                </a:lnTo>
                <a:lnTo>
                  <a:pt x="2262283" y="1084686"/>
                </a:lnTo>
                <a:lnTo>
                  <a:pt x="2264420" y="1119928"/>
                </a:lnTo>
                <a:lnTo>
                  <a:pt x="2266199" y="1155171"/>
                </a:lnTo>
                <a:lnTo>
                  <a:pt x="2267623" y="1190769"/>
                </a:lnTo>
                <a:lnTo>
                  <a:pt x="2268691" y="1226724"/>
                </a:lnTo>
                <a:lnTo>
                  <a:pt x="2269047" y="1263034"/>
                </a:lnTo>
                <a:lnTo>
                  <a:pt x="2269403" y="1299701"/>
                </a:lnTo>
                <a:lnTo>
                  <a:pt x="2269403" y="1325332"/>
                </a:lnTo>
                <a:lnTo>
                  <a:pt x="2269759" y="1351319"/>
                </a:lnTo>
                <a:lnTo>
                  <a:pt x="2270115" y="1376949"/>
                </a:lnTo>
                <a:lnTo>
                  <a:pt x="2270827" y="1402936"/>
                </a:lnTo>
                <a:lnTo>
                  <a:pt x="2271895" y="1428567"/>
                </a:lnTo>
                <a:lnTo>
                  <a:pt x="2273319" y="1454554"/>
                </a:lnTo>
                <a:lnTo>
                  <a:pt x="2274743" y="1480185"/>
                </a:lnTo>
                <a:lnTo>
                  <a:pt x="2276523" y="1506172"/>
                </a:lnTo>
                <a:lnTo>
                  <a:pt x="2279015" y="1531803"/>
                </a:lnTo>
                <a:lnTo>
                  <a:pt x="2281151" y="1557434"/>
                </a:lnTo>
                <a:lnTo>
                  <a:pt x="2283643" y="1582709"/>
                </a:lnTo>
                <a:lnTo>
                  <a:pt x="2286490" y="1608340"/>
                </a:lnTo>
                <a:lnTo>
                  <a:pt x="2289694" y="1633615"/>
                </a:lnTo>
                <a:lnTo>
                  <a:pt x="2293254" y="1659245"/>
                </a:lnTo>
                <a:lnTo>
                  <a:pt x="2297170" y="1684520"/>
                </a:lnTo>
                <a:lnTo>
                  <a:pt x="2301086" y="1709439"/>
                </a:lnTo>
                <a:lnTo>
                  <a:pt x="2305358" y="1734714"/>
                </a:lnTo>
                <a:lnTo>
                  <a:pt x="2309629" y="1759633"/>
                </a:lnTo>
                <a:lnTo>
                  <a:pt x="2314969" y="1784908"/>
                </a:lnTo>
                <a:lnTo>
                  <a:pt x="2319953" y="1809471"/>
                </a:lnTo>
                <a:lnTo>
                  <a:pt x="2325293" y="1834390"/>
                </a:lnTo>
                <a:lnTo>
                  <a:pt x="2331345" y="1858953"/>
                </a:lnTo>
                <a:lnTo>
                  <a:pt x="2337396" y="1883160"/>
                </a:lnTo>
                <a:lnTo>
                  <a:pt x="2343804" y="1908079"/>
                </a:lnTo>
                <a:lnTo>
                  <a:pt x="2350568" y="1931930"/>
                </a:lnTo>
                <a:lnTo>
                  <a:pt x="2357687" y="1956493"/>
                </a:lnTo>
                <a:lnTo>
                  <a:pt x="2365163" y="1980344"/>
                </a:lnTo>
                <a:lnTo>
                  <a:pt x="2372639" y="2004195"/>
                </a:lnTo>
                <a:lnTo>
                  <a:pt x="2380470" y="2028046"/>
                </a:lnTo>
                <a:lnTo>
                  <a:pt x="2389014" y="2051541"/>
                </a:lnTo>
                <a:lnTo>
                  <a:pt x="2397558" y="2075036"/>
                </a:lnTo>
                <a:lnTo>
                  <a:pt x="2406813" y="2098175"/>
                </a:lnTo>
                <a:lnTo>
                  <a:pt x="2416069" y="2121314"/>
                </a:lnTo>
                <a:lnTo>
                  <a:pt x="2425680" y="2144453"/>
                </a:lnTo>
                <a:lnTo>
                  <a:pt x="2436004" y="2167592"/>
                </a:lnTo>
                <a:lnTo>
                  <a:pt x="2445972" y="2190375"/>
                </a:lnTo>
                <a:lnTo>
                  <a:pt x="2456651" y="2212802"/>
                </a:lnTo>
                <a:lnTo>
                  <a:pt x="2467331" y="2235585"/>
                </a:lnTo>
                <a:lnTo>
                  <a:pt x="2478722" y="2258012"/>
                </a:lnTo>
                <a:lnTo>
                  <a:pt x="2490470" y="2280439"/>
                </a:lnTo>
                <a:lnTo>
                  <a:pt x="2501861" y="2302866"/>
                </a:lnTo>
                <a:lnTo>
                  <a:pt x="2513965" y="2324937"/>
                </a:lnTo>
                <a:lnTo>
                  <a:pt x="2526780" y="2346652"/>
                </a:lnTo>
                <a:lnTo>
                  <a:pt x="2539240" y="2368367"/>
                </a:lnTo>
                <a:lnTo>
                  <a:pt x="2552055" y="2390438"/>
                </a:lnTo>
                <a:lnTo>
                  <a:pt x="2565226" y="2411797"/>
                </a:lnTo>
                <a:lnTo>
                  <a:pt x="2579110" y="2433156"/>
                </a:lnTo>
                <a:lnTo>
                  <a:pt x="2592993" y="2454516"/>
                </a:lnTo>
                <a:lnTo>
                  <a:pt x="2606521" y="2475875"/>
                </a:lnTo>
                <a:lnTo>
                  <a:pt x="2621116" y="2496878"/>
                </a:lnTo>
                <a:lnTo>
                  <a:pt x="2635711" y="2517525"/>
                </a:lnTo>
                <a:lnTo>
                  <a:pt x="2650663" y="2538172"/>
                </a:lnTo>
                <a:lnTo>
                  <a:pt x="2665970" y="2558819"/>
                </a:lnTo>
                <a:lnTo>
                  <a:pt x="2681278" y="2579466"/>
                </a:lnTo>
                <a:lnTo>
                  <a:pt x="2697297" y="2599402"/>
                </a:lnTo>
                <a:lnTo>
                  <a:pt x="2712960" y="2619692"/>
                </a:lnTo>
                <a:lnTo>
                  <a:pt x="2728979" y="2639272"/>
                </a:lnTo>
                <a:lnTo>
                  <a:pt x="2745711" y="2659207"/>
                </a:lnTo>
                <a:lnTo>
                  <a:pt x="2762442" y="2678430"/>
                </a:lnTo>
                <a:lnTo>
                  <a:pt x="2779529" y="2698009"/>
                </a:lnTo>
                <a:lnTo>
                  <a:pt x="2796617" y="2717588"/>
                </a:lnTo>
                <a:lnTo>
                  <a:pt x="2814416" y="2736456"/>
                </a:lnTo>
                <a:lnTo>
                  <a:pt x="2832215" y="2755323"/>
                </a:lnTo>
                <a:lnTo>
                  <a:pt x="2850014" y="2773834"/>
                </a:lnTo>
                <a:lnTo>
                  <a:pt x="2869237" y="2793057"/>
                </a:lnTo>
                <a:lnTo>
                  <a:pt x="2888817" y="2811924"/>
                </a:lnTo>
                <a:lnTo>
                  <a:pt x="2908040" y="2830791"/>
                </a:lnTo>
                <a:lnTo>
                  <a:pt x="2927975" y="2849303"/>
                </a:lnTo>
                <a:lnTo>
                  <a:pt x="2947910" y="2867458"/>
                </a:lnTo>
                <a:lnTo>
                  <a:pt x="2968557" y="2885613"/>
                </a:lnTo>
                <a:lnTo>
                  <a:pt x="2988848" y="2903768"/>
                </a:lnTo>
                <a:lnTo>
                  <a:pt x="3010207" y="2921568"/>
                </a:lnTo>
                <a:lnTo>
                  <a:pt x="3031211" y="2939011"/>
                </a:lnTo>
                <a:lnTo>
                  <a:pt x="3052926" y="2956454"/>
                </a:lnTo>
                <a:lnTo>
                  <a:pt x="3074285" y="2973897"/>
                </a:lnTo>
                <a:lnTo>
                  <a:pt x="3096356" y="2990985"/>
                </a:lnTo>
                <a:lnTo>
                  <a:pt x="3118783" y="3007716"/>
                </a:lnTo>
                <a:lnTo>
                  <a:pt x="3140854" y="3024803"/>
                </a:lnTo>
                <a:lnTo>
                  <a:pt x="3163637" y="3041178"/>
                </a:lnTo>
                <a:lnTo>
                  <a:pt x="3186420" y="3057910"/>
                </a:lnTo>
                <a:lnTo>
                  <a:pt x="3209559" y="3073929"/>
                </a:lnTo>
                <a:lnTo>
                  <a:pt x="3232698" y="3090304"/>
                </a:lnTo>
                <a:lnTo>
                  <a:pt x="3256193" y="3106324"/>
                </a:lnTo>
                <a:lnTo>
                  <a:pt x="3279688" y="3121987"/>
                </a:lnTo>
                <a:lnTo>
                  <a:pt x="3303539" y="3138006"/>
                </a:lnTo>
                <a:lnTo>
                  <a:pt x="3327746" y="3153670"/>
                </a:lnTo>
                <a:lnTo>
                  <a:pt x="3351597" y="3168977"/>
                </a:lnTo>
                <a:lnTo>
                  <a:pt x="3375804" y="3183928"/>
                </a:lnTo>
                <a:lnTo>
                  <a:pt x="3424930" y="3214187"/>
                </a:lnTo>
                <a:lnTo>
                  <a:pt x="3474768" y="3244090"/>
                </a:lnTo>
                <a:lnTo>
                  <a:pt x="3524961" y="3273637"/>
                </a:lnTo>
                <a:lnTo>
                  <a:pt x="3575867" y="3302115"/>
                </a:lnTo>
                <a:lnTo>
                  <a:pt x="3628197" y="3331306"/>
                </a:lnTo>
                <a:lnTo>
                  <a:pt x="3680883" y="3360141"/>
                </a:lnTo>
                <a:lnTo>
                  <a:pt x="3733925" y="3388264"/>
                </a:lnTo>
                <a:lnTo>
                  <a:pt x="3787678" y="3416030"/>
                </a:lnTo>
                <a:lnTo>
                  <a:pt x="3841432" y="3443441"/>
                </a:lnTo>
                <a:lnTo>
                  <a:pt x="3895542" y="3470496"/>
                </a:lnTo>
                <a:lnTo>
                  <a:pt x="3949651" y="3497195"/>
                </a:lnTo>
                <a:lnTo>
                  <a:pt x="4004829" y="3523538"/>
                </a:lnTo>
                <a:lnTo>
                  <a:pt x="4059295" y="3549525"/>
                </a:lnTo>
                <a:lnTo>
                  <a:pt x="4114472" y="3575512"/>
                </a:lnTo>
                <a:lnTo>
                  <a:pt x="4169650" y="3601143"/>
                </a:lnTo>
                <a:lnTo>
                  <a:pt x="4224828" y="3626773"/>
                </a:lnTo>
                <a:lnTo>
                  <a:pt x="4280005" y="3651692"/>
                </a:lnTo>
                <a:lnTo>
                  <a:pt x="4335539" y="3676967"/>
                </a:lnTo>
                <a:lnTo>
                  <a:pt x="4391429" y="3701886"/>
                </a:lnTo>
                <a:lnTo>
                  <a:pt x="4446962" y="3726805"/>
                </a:lnTo>
                <a:lnTo>
                  <a:pt x="4484697" y="3744604"/>
                </a:lnTo>
                <a:lnTo>
                  <a:pt x="4521719" y="3762760"/>
                </a:lnTo>
                <a:lnTo>
                  <a:pt x="4557673" y="3781627"/>
                </a:lnTo>
                <a:lnTo>
                  <a:pt x="4592560" y="3801206"/>
                </a:lnTo>
                <a:lnTo>
                  <a:pt x="4626735" y="3821497"/>
                </a:lnTo>
                <a:lnTo>
                  <a:pt x="4659841" y="3842144"/>
                </a:lnTo>
                <a:lnTo>
                  <a:pt x="4691880" y="3863859"/>
                </a:lnTo>
                <a:lnTo>
                  <a:pt x="4722850" y="3885930"/>
                </a:lnTo>
                <a:lnTo>
                  <a:pt x="4752397" y="3908357"/>
                </a:lnTo>
                <a:lnTo>
                  <a:pt x="4781588" y="3931852"/>
                </a:lnTo>
                <a:lnTo>
                  <a:pt x="4809355" y="3955347"/>
                </a:lnTo>
                <a:lnTo>
                  <a:pt x="4836054" y="3979554"/>
                </a:lnTo>
                <a:lnTo>
                  <a:pt x="4862040" y="4004473"/>
                </a:lnTo>
                <a:lnTo>
                  <a:pt x="4886603" y="4029748"/>
                </a:lnTo>
                <a:lnTo>
                  <a:pt x="4910098" y="4055379"/>
                </a:lnTo>
                <a:lnTo>
                  <a:pt x="4932881" y="4081722"/>
                </a:lnTo>
                <a:lnTo>
                  <a:pt x="4954241" y="4108421"/>
                </a:lnTo>
                <a:lnTo>
                  <a:pt x="4974532" y="4135476"/>
                </a:lnTo>
                <a:lnTo>
                  <a:pt x="4993755" y="4163243"/>
                </a:lnTo>
                <a:lnTo>
                  <a:pt x="5011910" y="4191009"/>
                </a:lnTo>
                <a:lnTo>
                  <a:pt x="5028997" y="4219488"/>
                </a:lnTo>
                <a:lnTo>
                  <a:pt x="5045017" y="4248323"/>
                </a:lnTo>
                <a:lnTo>
                  <a:pt x="5059612" y="4277514"/>
                </a:lnTo>
                <a:lnTo>
                  <a:pt x="5073495" y="4307061"/>
                </a:lnTo>
                <a:lnTo>
                  <a:pt x="5085955" y="4336963"/>
                </a:lnTo>
                <a:lnTo>
                  <a:pt x="5097346" y="4367222"/>
                </a:lnTo>
                <a:lnTo>
                  <a:pt x="5107670" y="4397481"/>
                </a:lnTo>
                <a:lnTo>
                  <a:pt x="5116570" y="4428095"/>
                </a:lnTo>
                <a:lnTo>
                  <a:pt x="5124757" y="4459422"/>
                </a:lnTo>
                <a:lnTo>
                  <a:pt x="5131521" y="4490749"/>
                </a:lnTo>
                <a:lnTo>
                  <a:pt x="5136861" y="4522431"/>
                </a:lnTo>
                <a:lnTo>
                  <a:pt x="5141844" y="4553758"/>
                </a:lnTo>
                <a:lnTo>
                  <a:pt x="5143624" y="4569777"/>
                </a:lnTo>
                <a:lnTo>
                  <a:pt x="5145048" y="4586153"/>
                </a:lnTo>
                <a:lnTo>
                  <a:pt x="5146116" y="4602172"/>
                </a:lnTo>
                <a:lnTo>
                  <a:pt x="5146828" y="4618547"/>
                </a:lnTo>
                <a:lnTo>
                  <a:pt x="5147184" y="4634567"/>
                </a:lnTo>
                <a:lnTo>
                  <a:pt x="5147540" y="4650942"/>
                </a:lnTo>
                <a:lnTo>
                  <a:pt x="5147540" y="4666961"/>
                </a:lnTo>
                <a:lnTo>
                  <a:pt x="5146828" y="4683337"/>
                </a:lnTo>
                <a:lnTo>
                  <a:pt x="5146116" y="4699712"/>
                </a:lnTo>
                <a:lnTo>
                  <a:pt x="5145404" y="4716087"/>
                </a:lnTo>
                <a:lnTo>
                  <a:pt x="5143980" y="4732106"/>
                </a:lnTo>
                <a:lnTo>
                  <a:pt x="5142200" y="4748482"/>
                </a:lnTo>
                <a:lnTo>
                  <a:pt x="5140421" y="4764501"/>
                </a:lnTo>
                <a:lnTo>
                  <a:pt x="5137929" y="4780876"/>
                </a:lnTo>
                <a:lnTo>
                  <a:pt x="5135437" y="4797252"/>
                </a:lnTo>
                <a:lnTo>
                  <a:pt x="5132589" y="4813271"/>
                </a:lnTo>
                <a:lnTo>
                  <a:pt x="5129385" y="4829646"/>
                </a:lnTo>
                <a:lnTo>
                  <a:pt x="5126181" y="4846022"/>
                </a:lnTo>
                <a:lnTo>
                  <a:pt x="5122265" y="4862041"/>
                </a:lnTo>
                <a:lnTo>
                  <a:pt x="5117994" y="4878416"/>
                </a:lnTo>
                <a:lnTo>
                  <a:pt x="5113722" y="4894791"/>
                </a:lnTo>
                <a:lnTo>
                  <a:pt x="5109094" y="4910811"/>
                </a:lnTo>
                <a:lnTo>
                  <a:pt x="5104466" y="4926830"/>
                </a:lnTo>
                <a:lnTo>
                  <a:pt x="5098770" y="4943205"/>
                </a:lnTo>
                <a:lnTo>
                  <a:pt x="5093431" y="4959225"/>
                </a:lnTo>
                <a:lnTo>
                  <a:pt x="5087735" y="4975244"/>
                </a:lnTo>
                <a:lnTo>
                  <a:pt x="5081683" y="4991263"/>
                </a:lnTo>
                <a:lnTo>
                  <a:pt x="5075275" y="5006927"/>
                </a:lnTo>
                <a:lnTo>
                  <a:pt x="5068512" y="5022946"/>
                </a:lnTo>
                <a:lnTo>
                  <a:pt x="5061748" y="5038609"/>
                </a:lnTo>
                <a:lnTo>
                  <a:pt x="5054628" y="5054629"/>
                </a:lnTo>
                <a:lnTo>
                  <a:pt x="5046797" y="5070292"/>
                </a:lnTo>
                <a:lnTo>
                  <a:pt x="5039321" y="5085955"/>
                </a:lnTo>
                <a:lnTo>
                  <a:pt x="5031133" y="5101619"/>
                </a:lnTo>
                <a:lnTo>
                  <a:pt x="5022946" y="5117282"/>
                </a:lnTo>
                <a:lnTo>
                  <a:pt x="5014046" y="5132589"/>
                </a:lnTo>
                <a:lnTo>
                  <a:pt x="5005146" y="5147897"/>
                </a:lnTo>
                <a:lnTo>
                  <a:pt x="4995891" y="5162848"/>
                </a:lnTo>
                <a:lnTo>
                  <a:pt x="4986279" y="5177799"/>
                </a:lnTo>
                <a:lnTo>
                  <a:pt x="4976312" y="5193107"/>
                </a:lnTo>
                <a:lnTo>
                  <a:pt x="4966344" y="5208058"/>
                </a:lnTo>
                <a:lnTo>
                  <a:pt x="4955664" y="5223009"/>
                </a:lnTo>
                <a:lnTo>
                  <a:pt x="4944629" y="5237605"/>
                </a:lnTo>
                <a:lnTo>
                  <a:pt x="4933593" y="5252556"/>
                </a:lnTo>
                <a:lnTo>
                  <a:pt x="4922202" y="5266796"/>
                </a:lnTo>
                <a:lnTo>
                  <a:pt x="4910098" y="5281035"/>
                </a:lnTo>
                <a:lnTo>
                  <a:pt x="4898351" y="5295630"/>
                </a:lnTo>
                <a:lnTo>
                  <a:pt x="4885891" y="5309870"/>
                </a:lnTo>
                <a:lnTo>
                  <a:pt x="4873076" y="5324109"/>
                </a:lnTo>
                <a:lnTo>
                  <a:pt x="4860261" y="5338349"/>
                </a:lnTo>
                <a:lnTo>
                  <a:pt x="4846733" y="5351876"/>
                </a:lnTo>
                <a:lnTo>
                  <a:pt x="4833206" y="5365759"/>
                </a:lnTo>
                <a:lnTo>
                  <a:pt x="4819322" y="5379643"/>
                </a:lnTo>
                <a:lnTo>
                  <a:pt x="4805083" y="5393170"/>
                </a:lnTo>
                <a:lnTo>
                  <a:pt x="4790843" y="5406342"/>
                </a:lnTo>
                <a:lnTo>
                  <a:pt x="4775892" y="5419869"/>
                </a:lnTo>
                <a:lnTo>
                  <a:pt x="4760941" y="5433041"/>
                </a:lnTo>
                <a:lnTo>
                  <a:pt x="4745277" y="5446212"/>
                </a:lnTo>
                <a:lnTo>
                  <a:pt x="4729614" y="5459383"/>
                </a:lnTo>
                <a:lnTo>
                  <a:pt x="4713595" y="5471843"/>
                </a:lnTo>
                <a:lnTo>
                  <a:pt x="4697219" y="5484658"/>
                </a:lnTo>
                <a:lnTo>
                  <a:pt x="4680844" y="5497474"/>
                </a:lnTo>
                <a:lnTo>
                  <a:pt x="4664113" y="5509577"/>
                </a:lnTo>
                <a:lnTo>
                  <a:pt x="4646670" y="5522037"/>
                </a:lnTo>
                <a:lnTo>
                  <a:pt x="4628870" y="5533784"/>
                </a:lnTo>
                <a:lnTo>
                  <a:pt x="4610715" y="5545176"/>
                </a:lnTo>
                <a:lnTo>
                  <a:pt x="4592204" y="5556211"/>
                </a:lnTo>
                <a:lnTo>
                  <a:pt x="4573693" y="5567603"/>
                </a:lnTo>
                <a:lnTo>
                  <a:pt x="4554826" y="5578282"/>
                </a:lnTo>
                <a:lnTo>
                  <a:pt x="4535958" y="5588962"/>
                </a:lnTo>
                <a:lnTo>
                  <a:pt x="4517091" y="5599285"/>
                </a:lnTo>
                <a:lnTo>
                  <a:pt x="4497868" y="5609253"/>
                </a:lnTo>
                <a:lnTo>
                  <a:pt x="4478289" y="5619577"/>
                </a:lnTo>
                <a:lnTo>
                  <a:pt x="4458710" y="5629188"/>
                </a:lnTo>
                <a:lnTo>
                  <a:pt x="4438419" y="5638800"/>
                </a:lnTo>
                <a:lnTo>
                  <a:pt x="4418483" y="5647699"/>
                </a:lnTo>
                <a:lnTo>
                  <a:pt x="4398548" y="5656955"/>
                </a:lnTo>
                <a:lnTo>
                  <a:pt x="4377901" y="5665499"/>
                </a:lnTo>
                <a:lnTo>
                  <a:pt x="4357610" y="5674398"/>
                </a:lnTo>
                <a:lnTo>
                  <a:pt x="4336963" y="5682586"/>
                </a:lnTo>
                <a:lnTo>
                  <a:pt x="4315604" y="5690774"/>
                </a:lnTo>
                <a:lnTo>
                  <a:pt x="4294957" y="5698605"/>
                </a:lnTo>
                <a:lnTo>
                  <a:pt x="4273598" y="5706081"/>
                </a:lnTo>
                <a:lnTo>
                  <a:pt x="4252239" y="5713557"/>
                </a:lnTo>
                <a:lnTo>
                  <a:pt x="4230523" y="5720676"/>
                </a:lnTo>
                <a:lnTo>
                  <a:pt x="4208808" y="5727440"/>
                </a:lnTo>
                <a:lnTo>
                  <a:pt x="4187093" y="5733848"/>
                </a:lnTo>
                <a:lnTo>
                  <a:pt x="4165378" y="5740255"/>
                </a:lnTo>
                <a:lnTo>
                  <a:pt x="4142595" y="5746307"/>
                </a:lnTo>
                <a:lnTo>
                  <a:pt x="4120524" y="5752003"/>
                </a:lnTo>
                <a:lnTo>
                  <a:pt x="4098097" y="5757699"/>
                </a:lnTo>
                <a:lnTo>
                  <a:pt x="4075670" y="5763038"/>
                </a:lnTo>
                <a:lnTo>
                  <a:pt x="4052531" y="5767666"/>
                </a:lnTo>
                <a:lnTo>
                  <a:pt x="4029748" y="5772650"/>
                </a:lnTo>
                <a:lnTo>
                  <a:pt x="4006609" y="5776922"/>
                </a:lnTo>
                <a:lnTo>
                  <a:pt x="3983470" y="5781194"/>
                </a:lnTo>
                <a:lnTo>
                  <a:pt x="3959975" y="5785110"/>
                </a:lnTo>
                <a:lnTo>
                  <a:pt x="3936124" y="5788669"/>
                </a:lnTo>
                <a:lnTo>
                  <a:pt x="3911917" y="5792229"/>
                </a:lnTo>
                <a:lnTo>
                  <a:pt x="3888066" y="5795433"/>
                </a:lnTo>
                <a:lnTo>
                  <a:pt x="3863859" y="5798281"/>
                </a:lnTo>
                <a:lnTo>
                  <a:pt x="3839652" y="5800773"/>
                </a:lnTo>
                <a:lnTo>
                  <a:pt x="3815445" y="5803265"/>
                </a:lnTo>
                <a:lnTo>
                  <a:pt x="3790526" y="5805401"/>
                </a:lnTo>
                <a:lnTo>
                  <a:pt x="3766319" y="5807893"/>
                </a:lnTo>
                <a:lnTo>
                  <a:pt x="3741400" y="5809672"/>
                </a:lnTo>
                <a:lnTo>
                  <a:pt x="3716481" y="5811096"/>
                </a:lnTo>
                <a:lnTo>
                  <a:pt x="3691918" y="5812164"/>
                </a:lnTo>
                <a:lnTo>
                  <a:pt x="3666643" y="5813232"/>
                </a:lnTo>
                <a:lnTo>
                  <a:pt x="3641724" y="5813944"/>
                </a:lnTo>
                <a:lnTo>
                  <a:pt x="3616450" y="5814656"/>
                </a:lnTo>
                <a:lnTo>
                  <a:pt x="3591175" y="5815012"/>
                </a:lnTo>
                <a:lnTo>
                  <a:pt x="3565900" y="5815012"/>
                </a:lnTo>
                <a:lnTo>
                  <a:pt x="3540625" y="5815012"/>
                </a:lnTo>
                <a:lnTo>
                  <a:pt x="3514994" y="5814656"/>
                </a:lnTo>
                <a:lnTo>
                  <a:pt x="3489719" y="5813944"/>
                </a:lnTo>
                <a:lnTo>
                  <a:pt x="3464088" y="5813232"/>
                </a:lnTo>
                <a:lnTo>
                  <a:pt x="3438457" y="5812164"/>
                </a:lnTo>
                <a:lnTo>
                  <a:pt x="3413182" y="5810740"/>
                </a:lnTo>
                <a:lnTo>
                  <a:pt x="3387195" y="5809316"/>
                </a:lnTo>
                <a:lnTo>
                  <a:pt x="3361564" y="5807537"/>
                </a:lnTo>
                <a:lnTo>
                  <a:pt x="3335578" y="5805401"/>
                </a:lnTo>
                <a:lnTo>
                  <a:pt x="3309947" y="5803265"/>
                </a:lnTo>
                <a:lnTo>
                  <a:pt x="3283960" y="5800773"/>
                </a:lnTo>
                <a:lnTo>
                  <a:pt x="3258329" y="5798281"/>
                </a:lnTo>
                <a:lnTo>
                  <a:pt x="3232342" y="5795433"/>
                </a:lnTo>
                <a:lnTo>
                  <a:pt x="3206711" y="5792229"/>
                </a:lnTo>
                <a:lnTo>
                  <a:pt x="3180724" y="5788669"/>
                </a:lnTo>
                <a:lnTo>
                  <a:pt x="3128038" y="5781550"/>
                </a:lnTo>
                <a:lnTo>
                  <a:pt x="3075353" y="5773718"/>
                </a:lnTo>
                <a:lnTo>
                  <a:pt x="3022667" y="5764818"/>
                </a:lnTo>
                <a:lnTo>
                  <a:pt x="2969981" y="5755919"/>
                </a:lnTo>
                <a:lnTo>
                  <a:pt x="2917651" y="5745951"/>
                </a:lnTo>
                <a:lnTo>
                  <a:pt x="2865678" y="5735272"/>
                </a:lnTo>
                <a:lnTo>
                  <a:pt x="2813704" y="5724592"/>
                </a:lnTo>
                <a:lnTo>
                  <a:pt x="2761730" y="5712845"/>
                </a:lnTo>
                <a:lnTo>
                  <a:pt x="2710468" y="5700385"/>
                </a:lnTo>
                <a:lnTo>
                  <a:pt x="2659562" y="5687926"/>
                </a:lnTo>
                <a:lnTo>
                  <a:pt x="2609013" y="5674398"/>
                </a:lnTo>
                <a:lnTo>
                  <a:pt x="2558819" y="5660515"/>
                </a:lnTo>
                <a:lnTo>
                  <a:pt x="2508625" y="5645919"/>
                </a:lnTo>
                <a:lnTo>
                  <a:pt x="2459143" y="5630612"/>
                </a:lnTo>
                <a:lnTo>
                  <a:pt x="2410373" y="5614949"/>
                </a:lnTo>
                <a:lnTo>
                  <a:pt x="2361959" y="5599285"/>
                </a:lnTo>
                <a:lnTo>
                  <a:pt x="2314257" y="5582554"/>
                </a:lnTo>
                <a:lnTo>
                  <a:pt x="2266911" y="5565111"/>
                </a:lnTo>
                <a:lnTo>
                  <a:pt x="2220277" y="5547312"/>
                </a:lnTo>
                <a:lnTo>
                  <a:pt x="2174355" y="5529156"/>
                </a:lnTo>
                <a:lnTo>
                  <a:pt x="2129145" y="5509933"/>
                </a:lnTo>
                <a:lnTo>
                  <a:pt x="2084291" y="5490710"/>
                </a:lnTo>
                <a:lnTo>
                  <a:pt x="2040505" y="5470775"/>
                </a:lnTo>
                <a:lnTo>
                  <a:pt x="1997431" y="5450484"/>
                </a:lnTo>
                <a:lnTo>
                  <a:pt x="1955425" y="5429837"/>
                </a:lnTo>
                <a:lnTo>
                  <a:pt x="1914130" y="5408834"/>
                </a:lnTo>
                <a:lnTo>
                  <a:pt x="1873192" y="5386763"/>
                </a:lnTo>
                <a:lnTo>
                  <a:pt x="1833678" y="5364335"/>
                </a:lnTo>
                <a:lnTo>
                  <a:pt x="1795231" y="5341908"/>
                </a:lnTo>
                <a:lnTo>
                  <a:pt x="1757853" y="5318413"/>
                </a:lnTo>
                <a:lnTo>
                  <a:pt x="1721187" y="5294918"/>
                </a:lnTo>
                <a:lnTo>
                  <a:pt x="1685588" y="5271067"/>
                </a:lnTo>
                <a:lnTo>
                  <a:pt x="1660669" y="5253980"/>
                </a:lnTo>
                <a:lnTo>
                  <a:pt x="1636462" y="5236537"/>
                </a:lnTo>
                <a:lnTo>
                  <a:pt x="1611899" y="5219094"/>
                </a:lnTo>
                <a:lnTo>
                  <a:pt x="1587692" y="5201650"/>
                </a:lnTo>
                <a:lnTo>
                  <a:pt x="1563841" y="5183851"/>
                </a:lnTo>
                <a:lnTo>
                  <a:pt x="1539634" y="5166052"/>
                </a:lnTo>
                <a:lnTo>
                  <a:pt x="1515783" y="5148253"/>
                </a:lnTo>
                <a:lnTo>
                  <a:pt x="1492289" y="5130097"/>
                </a:lnTo>
                <a:lnTo>
                  <a:pt x="1468793" y="5111586"/>
                </a:lnTo>
                <a:lnTo>
                  <a:pt x="1445298" y="5093075"/>
                </a:lnTo>
                <a:lnTo>
                  <a:pt x="1421803" y="5074564"/>
                </a:lnTo>
                <a:lnTo>
                  <a:pt x="1399020" y="5056053"/>
                </a:lnTo>
                <a:lnTo>
                  <a:pt x="1376237" y="5037185"/>
                </a:lnTo>
                <a:lnTo>
                  <a:pt x="1353454" y="5018318"/>
                </a:lnTo>
                <a:lnTo>
                  <a:pt x="1330671" y="4999451"/>
                </a:lnTo>
                <a:lnTo>
                  <a:pt x="1308244" y="4980228"/>
                </a:lnTo>
                <a:lnTo>
                  <a:pt x="1286173" y="4961005"/>
                </a:lnTo>
                <a:lnTo>
                  <a:pt x="1263746" y="4941781"/>
                </a:lnTo>
                <a:lnTo>
                  <a:pt x="1241675" y="4922202"/>
                </a:lnTo>
                <a:lnTo>
                  <a:pt x="1219960" y="4902267"/>
                </a:lnTo>
                <a:lnTo>
                  <a:pt x="1198245" y="4882332"/>
                </a:lnTo>
                <a:lnTo>
                  <a:pt x="1176530" y="4862753"/>
                </a:lnTo>
                <a:lnTo>
                  <a:pt x="1155171" y="4842818"/>
                </a:lnTo>
                <a:lnTo>
                  <a:pt x="1133812" y="4822527"/>
                </a:lnTo>
                <a:lnTo>
                  <a:pt x="1112809" y="4802235"/>
                </a:lnTo>
                <a:lnTo>
                  <a:pt x="1092162" y="4781588"/>
                </a:lnTo>
                <a:lnTo>
                  <a:pt x="1071158" y="4761297"/>
                </a:lnTo>
                <a:lnTo>
                  <a:pt x="1050511" y="4740650"/>
                </a:lnTo>
                <a:lnTo>
                  <a:pt x="1030220" y="4720003"/>
                </a:lnTo>
                <a:lnTo>
                  <a:pt x="1009929" y="4699000"/>
                </a:lnTo>
                <a:lnTo>
                  <a:pt x="989994" y="4678353"/>
                </a:lnTo>
                <a:lnTo>
                  <a:pt x="970059" y="4656638"/>
                </a:lnTo>
                <a:lnTo>
                  <a:pt x="950124" y="4635991"/>
                </a:lnTo>
                <a:lnTo>
                  <a:pt x="930900" y="4614987"/>
                </a:lnTo>
                <a:lnTo>
                  <a:pt x="912033" y="4593984"/>
                </a:lnTo>
                <a:lnTo>
                  <a:pt x="893166" y="4572269"/>
                </a:lnTo>
                <a:lnTo>
                  <a:pt x="874299" y="4550910"/>
                </a:lnTo>
                <a:lnTo>
                  <a:pt x="855788" y="4529551"/>
                </a:lnTo>
                <a:lnTo>
                  <a:pt x="837632" y="4507836"/>
                </a:lnTo>
                <a:lnTo>
                  <a:pt x="819477" y="4485765"/>
                </a:lnTo>
                <a:lnTo>
                  <a:pt x="801678" y="4463694"/>
                </a:lnTo>
                <a:lnTo>
                  <a:pt x="783879" y="4441979"/>
                </a:lnTo>
                <a:lnTo>
                  <a:pt x="766079" y="4419552"/>
                </a:lnTo>
                <a:lnTo>
                  <a:pt x="748992" y="4397125"/>
                </a:lnTo>
                <a:lnTo>
                  <a:pt x="731549" y="4374698"/>
                </a:lnTo>
                <a:lnTo>
                  <a:pt x="714818" y="4352271"/>
                </a:lnTo>
                <a:lnTo>
                  <a:pt x="697730" y="4329132"/>
                </a:lnTo>
                <a:lnTo>
                  <a:pt x="681355" y="4306349"/>
                </a:lnTo>
                <a:lnTo>
                  <a:pt x="664980" y="4283566"/>
                </a:lnTo>
                <a:lnTo>
                  <a:pt x="648604" y="4260071"/>
                </a:lnTo>
                <a:lnTo>
                  <a:pt x="632585" y="4236932"/>
                </a:lnTo>
                <a:lnTo>
                  <a:pt x="616922" y="4213793"/>
                </a:lnTo>
                <a:lnTo>
                  <a:pt x="601258" y="4189941"/>
                </a:lnTo>
                <a:lnTo>
                  <a:pt x="586307" y="4166446"/>
                </a:lnTo>
                <a:lnTo>
                  <a:pt x="571356" y="4142951"/>
                </a:lnTo>
                <a:lnTo>
                  <a:pt x="556404" y="4118744"/>
                </a:lnTo>
                <a:lnTo>
                  <a:pt x="541453" y="4094893"/>
                </a:lnTo>
                <a:lnTo>
                  <a:pt x="527214" y="4071043"/>
                </a:lnTo>
                <a:lnTo>
                  <a:pt x="512974" y="4046480"/>
                </a:lnTo>
                <a:lnTo>
                  <a:pt x="499091" y="4022629"/>
                </a:lnTo>
                <a:lnTo>
                  <a:pt x="485563" y="3998066"/>
                </a:lnTo>
                <a:lnTo>
                  <a:pt x="471680" y="3973503"/>
                </a:lnTo>
                <a:lnTo>
                  <a:pt x="458508" y="3948584"/>
                </a:lnTo>
                <a:lnTo>
                  <a:pt x="445693" y="3924021"/>
                </a:lnTo>
                <a:lnTo>
                  <a:pt x="432878" y="3899814"/>
                </a:lnTo>
                <a:lnTo>
                  <a:pt x="420062" y="3874539"/>
                </a:lnTo>
                <a:lnTo>
                  <a:pt x="407603" y="3849976"/>
                </a:lnTo>
                <a:lnTo>
                  <a:pt x="395499" y="3824701"/>
                </a:lnTo>
                <a:lnTo>
                  <a:pt x="383396" y="3799782"/>
                </a:lnTo>
                <a:lnTo>
                  <a:pt x="371292" y="3774507"/>
                </a:lnTo>
                <a:lnTo>
                  <a:pt x="359901" y="3749232"/>
                </a:lnTo>
                <a:lnTo>
                  <a:pt x="348153" y="3724313"/>
                </a:lnTo>
                <a:lnTo>
                  <a:pt x="336762" y="3698682"/>
                </a:lnTo>
                <a:lnTo>
                  <a:pt x="326082" y="3673051"/>
                </a:lnTo>
                <a:lnTo>
                  <a:pt x="314691" y="3647421"/>
                </a:lnTo>
                <a:lnTo>
                  <a:pt x="304011" y="3621790"/>
                </a:lnTo>
                <a:lnTo>
                  <a:pt x="293332" y="3595803"/>
                </a:lnTo>
                <a:lnTo>
                  <a:pt x="283008" y="3570172"/>
                </a:lnTo>
                <a:lnTo>
                  <a:pt x="273041" y="3544185"/>
                </a:lnTo>
                <a:lnTo>
                  <a:pt x="262717" y="3518198"/>
                </a:lnTo>
                <a:lnTo>
                  <a:pt x="252749" y="3491855"/>
                </a:lnTo>
                <a:lnTo>
                  <a:pt x="243138" y="3465868"/>
                </a:lnTo>
                <a:lnTo>
                  <a:pt x="233526" y="3439525"/>
                </a:lnTo>
                <a:lnTo>
                  <a:pt x="224627" y="3413183"/>
                </a:lnTo>
                <a:lnTo>
                  <a:pt x="215371" y="3386484"/>
                </a:lnTo>
                <a:lnTo>
                  <a:pt x="206827" y="3360141"/>
                </a:lnTo>
                <a:lnTo>
                  <a:pt x="197928" y="3333442"/>
                </a:lnTo>
                <a:lnTo>
                  <a:pt x="189740" y="3307099"/>
                </a:lnTo>
                <a:lnTo>
                  <a:pt x="181196" y="3280044"/>
                </a:lnTo>
                <a:lnTo>
                  <a:pt x="173365" y="3252989"/>
                </a:lnTo>
                <a:lnTo>
                  <a:pt x="165533" y="3226291"/>
                </a:lnTo>
                <a:lnTo>
                  <a:pt x="158057" y="3199236"/>
                </a:lnTo>
                <a:lnTo>
                  <a:pt x="150582" y="3172537"/>
                </a:lnTo>
                <a:lnTo>
                  <a:pt x="143462" y="3145126"/>
                </a:lnTo>
                <a:lnTo>
                  <a:pt x="136698" y="3118071"/>
                </a:lnTo>
                <a:lnTo>
                  <a:pt x="129579" y="3090660"/>
                </a:lnTo>
                <a:lnTo>
                  <a:pt x="116763" y="3035839"/>
                </a:lnTo>
                <a:lnTo>
                  <a:pt x="104304" y="2980661"/>
                </a:lnTo>
                <a:lnTo>
                  <a:pt x="92556" y="2925483"/>
                </a:lnTo>
                <a:lnTo>
                  <a:pt x="81521" y="2869594"/>
                </a:lnTo>
                <a:lnTo>
                  <a:pt x="71197" y="2814060"/>
                </a:lnTo>
                <a:lnTo>
                  <a:pt x="61586" y="2758170"/>
                </a:lnTo>
                <a:lnTo>
                  <a:pt x="52330" y="2702281"/>
                </a:lnTo>
                <a:lnTo>
                  <a:pt x="44142" y="2645679"/>
                </a:lnTo>
                <a:lnTo>
                  <a:pt x="35955" y="2589434"/>
                </a:lnTo>
                <a:lnTo>
                  <a:pt x="29191" y="2532832"/>
                </a:lnTo>
                <a:lnTo>
                  <a:pt x="25631" y="2504354"/>
                </a:lnTo>
                <a:lnTo>
                  <a:pt x="22427" y="2476231"/>
                </a:lnTo>
                <a:lnTo>
                  <a:pt x="19579" y="2447396"/>
                </a:lnTo>
                <a:lnTo>
                  <a:pt x="17087" y="2418917"/>
                </a:lnTo>
                <a:lnTo>
                  <a:pt x="14595" y="2390438"/>
                </a:lnTo>
                <a:lnTo>
                  <a:pt x="12104" y="2361959"/>
                </a:lnTo>
                <a:lnTo>
                  <a:pt x="9968" y="2333125"/>
                </a:lnTo>
                <a:lnTo>
                  <a:pt x="7832" y="2304646"/>
                </a:lnTo>
                <a:lnTo>
                  <a:pt x="6052" y="2275811"/>
                </a:lnTo>
                <a:lnTo>
                  <a:pt x="4628" y="2246977"/>
                </a:lnTo>
                <a:lnTo>
                  <a:pt x="3204" y="2218142"/>
                </a:lnTo>
                <a:lnTo>
                  <a:pt x="1780" y="2189307"/>
                </a:lnTo>
                <a:lnTo>
                  <a:pt x="712" y="2148724"/>
                </a:lnTo>
                <a:lnTo>
                  <a:pt x="0" y="2107786"/>
                </a:lnTo>
                <a:lnTo>
                  <a:pt x="0" y="2066136"/>
                </a:lnTo>
                <a:lnTo>
                  <a:pt x="712" y="2024486"/>
                </a:lnTo>
                <a:lnTo>
                  <a:pt x="2136" y="1982124"/>
                </a:lnTo>
                <a:lnTo>
                  <a:pt x="4272" y="1939405"/>
                </a:lnTo>
                <a:lnTo>
                  <a:pt x="6764" y="1895975"/>
                </a:lnTo>
                <a:lnTo>
                  <a:pt x="10680" y="1852901"/>
                </a:lnTo>
                <a:lnTo>
                  <a:pt x="14595" y="1809115"/>
                </a:lnTo>
                <a:lnTo>
                  <a:pt x="19223" y="1765329"/>
                </a:lnTo>
                <a:lnTo>
                  <a:pt x="24207" y="1720831"/>
                </a:lnTo>
                <a:lnTo>
                  <a:pt x="30615" y="1676689"/>
                </a:lnTo>
                <a:lnTo>
                  <a:pt x="37023" y="1632191"/>
                </a:lnTo>
                <a:lnTo>
                  <a:pt x="44498" y="1587337"/>
                </a:lnTo>
                <a:lnTo>
                  <a:pt x="52330" y="1542838"/>
                </a:lnTo>
                <a:lnTo>
                  <a:pt x="60874" y="1497628"/>
                </a:lnTo>
                <a:lnTo>
                  <a:pt x="70129" y="1453130"/>
                </a:lnTo>
                <a:lnTo>
                  <a:pt x="80097" y="1408276"/>
                </a:lnTo>
                <a:lnTo>
                  <a:pt x="90776" y="1363422"/>
                </a:lnTo>
                <a:lnTo>
                  <a:pt x="101812" y="1318568"/>
                </a:lnTo>
                <a:lnTo>
                  <a:pt x="113915" y="1273714"/>
                </a:lnTo>
                <a:lnTo>
                  <a:pt x="126019" y="1229572"/>
                </a:lnTo>
                <a:lnTo>
                  <a:pt x="139190" y="1184718"/>
                </a:lnTo>
                <a:lnTo>
                  <a:pt x="153074" y="1140932"/>
                </a:lnTo>
                <a:lnTo>
                  <a:pt x="167669" y="1096789"/>
                </a:lnTo>
                <a:lnTo>
                  <a:pt x="182264" y="1053003"/>
                </a:lnTo>
                <a:lnTo>
                  <a:pt x="197928" y="1009573"/>
                </a:lnTo>
                <a:lnTo>
                  <a:pt x="214303" y="966499"/>
                </a:lnTo>
                <a:lnTo>
                  <a:pt x="231390" y="923425"/>
                </a:lnTo>
                <a:lnTo>
                  <a:pt x="248834" y="881063"/>
                </a:lnTo>
                <a:lnTo>
                  <a:pt x="266989" y="839056"/>
                </a:lnTo>
                <a:lnTo>
                  <a:pt x="285856" y="797406"/>
                </a:lnTo>
                <a:lnTo>
                  <a:pt x="295468" y="777827"/>
                </a:lnTo>
                <a:lnTo>
                  <a:pt x="304723" y="758248"/>
                </a:lnTo>
                <a:lnTo>
                  <a:pt x="314691" y="739025"/>
                </a:lnTo>
                <a:lnTo>
                  <a:pt x="324658" y="719801"/>
                </a:lnTo>
                <a:lnTo>
                  <a:pt x="334626" y="700934"/>
                </a:lnTo>
                <a:lnTo>
                  <a:pt x="344949" y="682067"/>
                </a:lnTo>
                <a:lnTo>
                  <a:pt x="355273" y="663912"/>
                </a:lnTo>
                <a:lnTo>
                  <a:pt x="366309" y="645401"/>
                </a:lnTo>
                <a:lnTo>
                  <a:pt x="377344" y="627245"/>
                </a:lnTo>
                <a:lnTo>
                  <a:pt x="388024" y="609446"/>
                </a:lnTo>
                <a:lnTo>
                  <a:pt x="399415" y="591647"/>
                </a:lnTo>
                <a:lnTo>
                  <a:pt x="411163" y="574204"/>
                </a:lnTo>
                <a:lnTo>
                  <a:pt x="422554" y="557116"/>
                </a:lnTo>
                <a:lnTo>
                  <a:pt x="434302" y="540029"/>
                </a:lnTo>
                <a:lnTo>
                  <a:pt x="446405" y="523298"/>
                </a:lnTo>
                <a:lnTo>
                  <a:pt x="458508" y="506567"/>
                </a:lnTo>
                <a:lnTo>
                  <a:pt x="470612" y="490191"/>
                </a:lnTo>
                <a:lnTo>
                  <a:pt x="483427" y="473816"/>
                </a:lnTo>
                <a:lnTo>
                  <a:pt x="495531" y="457797"/>
                </a:lnTo>
                <a:lnTo>
                  <a:pt x="508346" y="442133"/>
                </a:lnTo>
                <a:lnTo>
                  <a:pt x="521162" y="426826"/>
                </a:lnTo>
                <a:lnTo>
                  <a:pt x="534333" y="411519"/>
                </a:lnTo>
                <a:lnTo>
                  <a:pt x="547149" y="396567"/>
                </a:lnTo>
                <a:lnTo>
                  <a:pt x="560320" y="381616"/>
                </a:lnTo>
                <a:lnTo>
                  <a:pt x="573848" y="367020"/>
                </a:lnTo>
                <a:lnTo>
                  <a:pt x="587019" y="352781"/>
                </a:lnTo>
                <a:lnTo>
                  <a:pt x="600546" y="338898"/>
                </a:lnTo>
                <a:lnTo>
                  <a:pt x="614074" y="325014"/>
                </a:lnTo>
                <a:lnTo>
                  <a:pt x="627957" y="311487"/>
                </a:lnTo>
                <a:lnTo>
                  <a:pt x="641841" y="297959"/>
                </a:lnTo>
                <a:lnTo>
                  <a:pt x="655724" y="284788"/>
                </a:lnTo>
                <a:lnTo>
                  <a:pt x="669252" y="272328"/>
                </a:lnTo>
                <a:lnTo>
                  <a:pt x="683135" y="259513"/>
                </a:lnTo>
                <a:lnTo>
                  <a:pt x="697018" y="247410"/>
                </a:lnTo>
                <a:lnTo>
                  <a:pt x="711258" y="236018"/>
                </a:lnTo>
                <a:lnTo>
                  <a:pt x="725853" y="224271"/>
                </a:lnTo>
                <a:lnTo>
                  <a:pt x="739736" y="212879"/>
                </a:lnTo>
                <a:lnTo>
                  <a:pt x="754332" y="202200"/>
                </a:lnTo>
                <a:lnTo>
                  <a:pt x="768927" y="191164"/>
                </a:lnTo>
                <a:lnTo>
                  <a:pt x="783879" y="180484"/>
                </a:lnTo>
                <a:lnTo>
                  <a:pt x="798830" y="170517"/>
                </a:lnTo>
                <a:lnTo>
                  <a:pt x="813781" y="160549"/>
                </a:lnTo>
                <a:lnTo>
                  <a:pt x="828377" y="151294"/>
                </a:lnTo>
                <a:lnTo>
                  <a:pt x="843684" y="141682"/>
                </a:lnTo>
                <a:lnTo>
                  <a:pt x="858992" y="132783"/>
                </a:lnTo>
                <a:lnTo>
                  <a:pt x="874655" y="123883"/>
                </a:lnTo>
                <a:lnTo>
                  <a:pt x="889962" y="115695"/>
                </a:lnTo>
                <a:lnTo>
                  <a:pt x="905625" y="107152"/>
                </a:lnTo>
                <a:lnTo>
                  <a:pt x="921289" y="99676"/>
                </a:lnTo>
                <a:lnTo>
                  <a:pt x="936952" y="91844"/>
                </a:lnTo>
                <a:lnTo>
                  <a:pt x="952971" y="84368"/>
                </a:lnTo>
                <a:lnTo>
                  <a:pt x="968635" y="77249"/>
                </a:lnTo>
                <a:lnTo>
                  <a:pt x="984298" y="70485"/>
                </a:lnTo>
                <a:lnTo>
                  <a:pt x="1000317" y="64077"/>
                </a:lnTo>
                <a:lnTo>
                  <a:pt x="1016693" y="57670"/>
                </a:lnTo>
                <a:lnTo>
                  <a:pt x="1032712" y="51974"/>
                </a:lnTo>
                <a:lnTo>
                  <a:pt x="1048731" y="46278"/>
                </a:lnTo>
                <a:lnTo>
                  <a:pt x="1065107" y="40938"/>
                </a:lnTo>
                <a:lnTo>
                  <a:pt x="1081482" y="35955"/>
                </a:lnTo>
                <a:lnTo>
                  <a:pt x="1097857" y="30971"/>
                </a:lnTo>
                <a:lnTo>
                  <a:pt x="1113877" y="26699"/>
                </a:lnTo>
                <a:lnTo>
                  <a:pt x="1130252" y="22071"/>
                </a:lnTo>
                <a:lnTo>
                  <a:pt x="1146983" y="18155"/>
                </a:lnTo>
                <a:lnTo>
                  <a:pt x="1163358" y="14595"/>
                </a:lnTo>
                <a:lnTo>
                  <a:pt x="1180090" y="11748"/>
                </a:lnTo>
                <a:lnTo>
                  <a:pt x="1196465" y="9612"/>
                </a:lnTo>
                <a:lnTo>
                  <a:pt x="1213196" y="7120"/>
                </a:lnTo>
                <a:lnTo>
                  <a:pt x="1229216" y="4984"/>
                </a:lnTo>
                <a:lnTo>
                  <a:pt x="1245591" y="3560"/>
                </a:lnTo>
                <a:lnTo>
                  <a:pt x="1261966" y="2492"/>
                </a:lnTo>
                <a:lnTo>
                  <a:pt x="1278342" y="1424"/>
                </a:lnTo>
                <a:lnTo>
                  <a:pt x="1294361" y="712"/>
                </a:lnTo>
                <a:lnTo>
                  <a:pt x="13107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6EBC47-A6C6-4FC2-86C0-158FFD812210}"/>
              </a:ext>
            </a:extLst>
          </p:cNvPr>
          <p:cNvSpPr/>
          <p:nvPr/>
        </p:nvSpPr>
        <p:spPr>
          <a:xfrm>
            <a:off x="853927" y="4149085"/>
            <a:ext cx="2176810" cy="51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wonderful serenity has taken possession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91D303-C556-4BE5-93BE-B53906E4AD4B}"/>
              </a:ext>
            </a:extLst>
          </p:cNvPr>
          <p:cNvSpPr txBox="1"/>
          <p:nvPr/>
        </p:nvSpPr>
        <p:spPr>
          <a:xfrm>
            <a:off x="853927" y="3420662"/>
            <a:ext cx="1029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95%</a:t>
            </a:r>
            <a:endParaRPr lang="id-ID" sz="2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938FB9-0FB7-4D6E-9621-177049C4824F}"/>
              </a:ext>
            </a:extLst>
          </p:cNvPr>
          <p:cNvSpPr/>
          <p:nvPr/>
        </p:nvSpPr>
        <p:spPr>
          <a:xfrm>
            <a:off x="853927" y="3837561"/>
            <a:ext cx="1333635" cy="30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Insert Text Here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234165-6B6F-48DD-B777-224DA2369CF1}"/>
              </a:ext>
            </a:extLst>
          </p:cNvPr>
          <p:cNvSpPr/>
          <p:nvPr/>
        </p:nvSpPr>
        <p:spPr>
          <a:xfrm>
            <a:off x="3237264" y="4149085"/>
            <a:ext cx="2078308" cy="51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wonderful serenity has taken possession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B0E421-5476-4C5E-971D-C6FDA1EDFB40}"/>
              </a:ext>
            </a:extLst>
          </p:cNvPr>
          <p:cNvSpPr txBox="1"/>
          <p:nvPr/>
        </p:nvSpPr>
        <p:spPr>
          <a:xfrm>
            <a:off x="3237263" y="3420662"/>
            <a:ext cx="1029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80%</a:t>
            </a:r>
            <a:endParaRPr lang="id-ID" sz="2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EA71E7-8B28-4E39-92E4-A2D01C556D19}"/>
              </a:ext>
            </a:extLst>
          </p:cNvPr>
          <p:cNvSpPr/>
          <p:nvPr/>
        </p:nvSpPr>
        <p:spPr>
          <a:xfrm>
            <a:off x="3237263" y="3837561"/>
            <a:ext cx="1333635" cy="30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Insert Text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38D96E-AB9C-48AA-A100-719D1D5B5D4F}"/>
              </a:ext>
            </a:extLst>
          </p:cNvPr>
          <p:cNvSpPr txBox="1"/>
          <p:nvPr/>
        </p:nvSpPr>
        <p:spPr>
          <a:xfrm>
            <a:off x="819950" y="848785"/>
            <a:ext cx="4013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ABOUT</a:t>
            </a:r>
            <a:endParaRPr lang="id-ID" sz="3600" dirty="0">
              <a:solidFill>
                <a:schemeClr val="bg1"/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  <a:p>
            <a:r>
              <a:rPr lang="en-US" sz="3600" dirty="0">
                <a:solidFill>
                  <a:schemeClr val="accent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CRANIUM HERE</a:t>
            </a:r>
            <a:endParaRPr lang="id-ID" sz="3600" dirty="0">
              <a:solidFill>
                <a:schemeClr val="accent1"/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FCDDB3-CBA3-4A7F-AED2-F8C62AE3FB2D}"/>
              </a:ext>
            </a:extLst>
          </p:cNvPr>
          <p:cNvSpPr txBox="1"/>
          <p:nvPr/>
        </p:nvSpPr>
        <p:spPr>
          <a:xfrm>
            <a:off x="859152" y="2049114"/>
            <a:ext cx="359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spc="3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Modern Presentation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7F769D6-621F-411E-BE93-447EB5B93F8F}"/>
              </a:ext>
            </a:extLst>
          </p:cNvPr>
          <p:cNvSpPr/>
          <p:nvPr/>
        </p:nvSpPr>
        <p:spPr>
          <a:xfrm>
            <a:off x="853927" y="2710328"/>
            <a:ext cx="4461646" cy="51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 whole heart breakout here.</a:t>
            </a:r>
          </a:p>
        </p:txBody>
      </p:sp>
    </p:spTree>
    <p:extLst>
      <p:ext uri="{BB962C8B-B14F-4D97-AF65-F5344CB8AC3E}">
        <p14:creationId xmlns:p14="http://schemas.microsoft.com/office/powerpoint/2010/main" val="302723646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B948E995-ED3F-4B4F-9079-7F4AE04AA25D}"/>
              </a:ext>
            </a:extLst>
          </p:cNvPr>
          <p:cNvSpPr/>
          <p:nvPr/>
        </p:nvSpPr>
        <p:spPr>
          <a:xfrm rot="16200000">
            <a:off x="7057221" y="1996781"/>
            <a:ext cx="6579112" cy="567164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D821F78-7FE2-4158-894D-A755159087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7B4D5CD-3531-4682-98D8-14045FE731D2}"/>
              </a:ext>
            </a:extLst>
          </p:cNvPr>
          <p:cNvSpPr/>
          <p:nvPr/>
        </p:nvSpPr>
        <p:spPr>
          <a:xfrm rot="15300000" flipH="1">
            <a:off x="11262002" y="185687"/>
            <a:ext cx="784253" cy="903550"/>
          </a:xfrm>
          <a:custGeom>
            <a:avLst/>
            <a:gdLst>
              <a:gd name="connsiteX0" fmla="*/ 296307 w 5323222"/>
              <a:gd name="connsiteY0" fmla="*/ 4941206 h 6132967"/>
              <a:gd name="connsiteX1" fmla="*/ 302287 w 5323222"/>
              <a:gd name="connsiteY1" fmla="*/ 4962623 h 6132967"/>
              <a:gd name="connsiteX2" fmla="*/ 308375 w 5323222"/>
              <a:gd name="connsiteY2" fmla="*/ 4984327 h 6132967"/>
              <a:gd name="connsiteX3" fmla="*/ 314645 w 5323222"/>
              <a:gd name="connsiteY3" fmla="*/ 5005636 h 6132967"/>
              <a:gd name="connsiteX4" fmla="*/ 321310 w 5323222"/>
              <a:gd name="connsiteY4" fmla="*/ 5027127 h 6132967"/>
              <a:gd name="connsiteX5" fmla="*/ 327760 w 5323222"/>
              <a:gd name="connsiteY5" fmla="*/ 5048042 h 6132967"/>
              <a:gd name="connsiteX6" fmla="*/ 334607 w 5323222"/>
              <a:gd name="connsiteY6" fmla="*/ 5069136 h 6132967"/>
              <a:gd name="connsiteX7" fmla="*/ 341742 w 5323222"/>
              <a:gd name="connsiteY7" fmla="*/ 5090125 h 6132967"/>
              <a:gd name="connsiteX8" fmla="*/ 348770 w 5323222"/>
              <a:gd name="connsiteY8" fmla="*/ 5110824 h 6132967"/>
              <a:gd name="connsiteX9" fmla="*/ 356193 w 5323222"/>
              <a:gd name="connsiteY9" fmla="*/ 5131705 h 6132967"/>
              <a:gd name="connsiteX10" fmla="*/ 363798 w 5323222"/>
              <a:gd name="connsiteY10" fmla="*/ 5152191 h 6132967"/>
              <a:gd name="connsiteX11" fmla="*/ 371403 w 5323222"/>
              <a:gd name="connsiteY11" fmla="*/ 5172677 h 6132967"/>
              <a:gd name="connsiteX12" fmla="*/ 379297 w 5323222"/>
              <a:gd name="connsiteY12" fmla="*/ 5193055 h 6132967"/>
              <a:gd name="connsiteX13" fmla="*/ 387479 w 5323222"/>
              <a:gd name="connsiteY13" fmla="*/ 5213325 h 6132967"/>
              <a:gd name="connsiteX14" fmla="*/ 395554 w 5323222"/>
              <a:gd name="connsiteY14" fmla="*/ 5233308 h 6132967"/>
              <a:gd name="connsiteX15" fmla="*/ 404024 w 5323222"/>
              <a:gd name="connsiteY15" fmla="*/ 5253472 h 6132967"/>
              <a:gd name="connsiteX16" fmla="*/ 412280 w 5323222"/>
              <a:gd name="connsiteY16" fmla="*/ 5273060 h 6132967"/>
              <a:gd name="connsiteX17" fmla="*/ 420932 w 5323222"/>
              <a:gd name="connsiteY17" fmla="*/ 5292828 h 6132967"/>
              <a:gd name="connsiteX18" fmla="*/ 429872 w 5323222"/>
              <a:gd name="connsiteY18" fmla="*/ 5312489 h 6132967"/>
              <a:gd name="connsiteX19" fmla="*/ 439175 w 5323222"/>
              <a:gd name="connsiteY19" fmla="*/ 5331359 h 6132967"/>
              <a:gd name="connsiteX20" fmla="*/ 448404 w 5323222"/>
              <a:gd name="connsiteY20" fmla="*/ 5350914 h 6132967"/>
              <a:gd name="connsiteX21" fmla="*/ 457708 w 5323222"/>
              <a:gd name="connsiteY21" fmla="*/ 5369784 h 6132967"/>
              <a:gd name="connsiteX22" fmla="*/ 467011 w 5323222"/>
              <a:gd name="connsiteY22" fmla="*/ 5388654 h 6132967"/>
              <a:gd name="connsiteX23" fmla="*/ 476603 w 5323222"/>
              <a:gd name="connsiteY23" fmla="*/ 5407417 h 6132967"/>
              <a:gd name="connsiteX24" fmla="*/ 486376 w 5323222"/>
              <a:gd name="connsiteY24" fmla="*/ 5425784 h 6132967"/>
              <a:gd name="connsiteX25" fmla="*/ 496545 w 5323222"/>
              <a:gd name="connsiteY25" fmla="*/ 5444332 h 6132967"/>
              <a:gd name="connsiteX26" fmla="*/ 506607 w 5323222"/>
              <a:gd name="connsiteY26" fmla="*/ 5462593 h 6132967"/>
              <a:gd name="connsiteX27" fmla="*/ 516849 w 5323222"/>
              <a:gd name="connsiteY27" fmla="*/ 5480457 h 6132967"/>
              <a:gd name="connsiteX28" fmla="*/ 527274 w 5323222"/>
              <a:gd name="connsiteY28" fmla="*/ 5497926 h 6132967"/>
              <a:gd name="connsiteX29" fmla="*/ 537699 w 5323222"/>
              <a:gd name="connsiteY29" fmla="*/ 5515395 h 6132967"/>
              <a:gd name="connsiteX30" fmla="*/ 548594 w 5323222"/>
              <a:gd name="connsiteY30" fmla="*/ 5532362 h 6132967"/>
              <a:gd name="connsiteX31" fmla="*/ 559307 w 5323222"/>
              <a:gd name="connsiteY31" fmla="*/ 5549722 h 6132967"/>
              <a:gd name="connsiteX32" fmla="*/ 570382 w 5323222"/>
              <a:gd name="connsiteY32" fmla="*/ 5566293 h 6132967"/>
              <a:gd name="connsiteX33" fmla="*/ 581747 w 5323222"/>
              <a:gd name="connsiteY33" fmla="*/ 5582757 h 6132967"/>
              <a:gd name="connsiteX34" fmla="*/ 593004 w 5323222"/>
              <a:gd name="connsiteY34" fmla="*/ 5598932 h 6132967"/>
              <a:gd name="connsiteX35" fmla="*/ 604764 w 5323222"/>
              <a:gd name="connsiteY35" fmla="*/ 5615576 h 6132967"/>
              <a:gd name="connsiteX36" fmla="*/ 616491 w 5323222"/>
              <a:gd name="connsiteY36" fmla="*/ 5631249 h 6132967"/>
              <a:gd name="connsiteX37" fmla="*/ 628219 w 5323222"/>
              <a:gd name="connsiteY37" fmla="*/ 5646921 h 6132967"/>
              <a:gd name="connsiteX38" fmla="*/ 640234 w 5323222"/>
              <a:gd name="connsiteY38" fmla="*/ 5662485 h 6132967"/>
              <a:gd name="connsiteX39" fmla="*/ 652539 w 5323222"/>
              <a:gd name="connsiteY39" fmla="*/ 5677944 h 6132967"/>
              <a:gd name="connsiteX40" fmla="*/ 665025 w 5323222"/>
              <a:gd name="connsiteY40" fmla="*/ 5693007 h 6132967"/>
              <a:gd name="connsiteX41" fmla="*/ 677510 w 5323222"/>
              <a:gd name="connsiteY41" fmla="*/ 5708069 h 6132967"/>
              <a:gd name="connsiteX42" fmla="*/ 690070 w 5323222"/>
              <a:gd name="connsiteY42" fmla="*/ 5722447 h 6132967"/>
              <a:gd name="connsiteX43" fmla="*/ 703133 w 5323222"/>
              <a:gd name="connsiteY43" fmla="*/ 5737295 h 6132967"/>
              <a:gd name="connsiteX44" fmla="*/ 715982 w 5323222"/>
              <a:gd name="connsiteY44" fmla="*/ 5751565 h 6132967"/>
              <a:gd name="connsiteX45" fmla="*/ 729300 w 5323222"/>
              <a:gd name="connsiteY45" fmla="*/ 5765334 h 6132967"/>
              <a:gd name="connsiteX46" fmla="*/ 742437 w 5323222"/>
              <a:gd name="connsiteY46" fmla="*/ 5779497 h 6132967"/>
              <a:gd name="connsiteX47" fmla="*/ 755938 w 5323222"/>
              <a:gd name="connsiteY47" fmla="*/ 5792870 h 6132967"/>
              <a:gd name="connsiteX48" fmla="*/ 769149 w 5323222"/>
              <a:gd name="connsiteY48" fmla="*/ 5806351 h 6132967"/>
              <a:gd name="connsiteX49" fmla="*/ 783044 w 5323222"/>
              <a:gd name="connsiteY49" fmla="*/ 5819904 h 6132967"/>
              <a:gd name="connsiteX50" fmla="*/ 796726 w 5323222"/>
              <a:gd name="connsiteY50" fmla="*/ 5832881 h 6132967"/>
              <a:gd name="connsiteX51" fmla="*/ 810984 w 5323222"/>
              <a:gd name="connsiteY51" fmla="*/ 5845644 h 6132967"/>
              <a:gd name="connsiteX52" fmla="*/ 824847 w 5323222"/>
              <a:gd name="connsiteY52" fmla="*/ 5858224 h 6132967"/>
              <a:gd name="connsiteX53" fmla="*/ 838891 w 5323222"/>
              <a:gd name="connsiteY53" fmla="*/ 5870411 h 6132967"/>
              <a:gd name="connsiteX54" fmla="*/ 853224 w 5323222"/>
              <a:gd name="connsiteY54" fmla="*/ 5882490 h 6132967"/>
              <a:gd name="connsiteX55" fmla="*/ 867556 w 5323222"/>
              <a:gd name="connsiteY55" fmla="*/ 5894568 h 6132967"/>
              <a:gd name="connsiteX56" fmla="*/ 882359 w 5323222"/>
              <a:gd name="connsiteY56" fmla="*/ 5906144 h 6132967"/>
              <a:gd name="connsiteX57" fmla="*/ 896873 w 5323222"/>
              <a:gd name="connsiteY57" fmla="*/ 5917827 h 6132967"/>
              <a:gd name="connsiteX58" fmla="*/ 911569 w 5323222"/>
              <a:gd name="connsiteY58" fmla="*/ 5929114 h 6132967"/>
              <a:gd name="connsiteX59" fmla="*/ 926445 w 5323222"/>
              <a:gd name="connsiteY59" fmla="*/ 5940005 h 6132967"/>
              <a:gd name="connsiteX60" fmla="*/ 941793 w 5323222"/>
              <a:gd name="connsiteY60" fmla="*/ 5950394 h 6132967"/>
              <a:gd name="connsiteX61" fmla="*/ 956636 w 5323222"/>
              <a:gd name="connsiteY61" fmla="*/ 5960313 h 6132967"/>
              <a:gd name="connsiteX62" fmla="*/ 971950 w 5323222"/>
              <a:gd name="connsiteY62" fmla="*/ 5969729 h 6132967"/>
              <a:gd name="connsiteX63" fmla="*/ 987265 w 5323222"/>
              <a:gd name="connsiteY63" fmla="*/ 5979146 h 6132967"/>
              <a:gd name="connsiteX64" fmla="*/ 1002184 w 5323222"/>
              <a:gd name="connsiteY64" fmla="*/ 5988380 h 6132967"/>
              <a:gd name="connsiteX65" fmla="*/ 1017572 w 5323222"/>
              <a:gd name="connsiteY65" fmla="*/ 5997112 h 6132967"/>
              <a:gd name="connsiteX66" fmla="*/ 1032960 w 5323222"/>
              <a:gd name="connsiteY66" fmla="*/ 6005845 h 6132967"/>
              <a:gd name="connsiteX67" fmla="*/ 1048134 w 5323222"/>
              <a:gd name="connsiteY67" fmla="*/ 6013999 h 6132967"/>
              <a:gd name="connsiteX68" fmla="*/ 1063597 w 5323222"/>
              <a:gd name="connsiteY68" fmla="*/ 6022048 h 6132967"/>
              <a:gd name="connsiteX69" fmla="*/ 1078557 w 5323222"/>
              <a:gd name="connsiteY69" fmla="*/ 6029626 h 6132967"/>
              <a:gd name="connsiteX70" fmla="*/ 1093805 w 5323222"/>
              <a:gd name="connsiteY70" fmla="*/ 6037096 h 6132967"/>
              <a:gd name="connsiteX71" fmla="*/ 1109236 w 5323222"/>
              <a:gd name="connsiteY71" fmla="*/ 6044171 h 6132967"/>
              <a:gd name="connsiteX72" fmla="*/ 1124558 w 5323222"/>
              <a:gd name="connsiteY72" fmla="*/ 6050958 h 6132967"/>
              <a:gd name="connsiteX73" fmla="*/ 1139592 w 5323222"/>
              <a:gd name="connsiteY73" fmla="*/ 6057853 h 6132967"/>
              <a:gd name="connsiteX74" fmla="*/ 1154989 w 5323222"/>
              <a:gd name="connsiteY74" fmla="*/ 6063954 h 6132967"/>
              <a:gd name="connsiteX75" fmla="*/ 1170386 w 5323222"/>
              <a:gd name="connsiteY75" fmla="*/ 6070056 h 6132967"/>
              <a:gd name="connsiteX76" fmla="*/ 1185677 w 5323222"/>
              <a:gd name="connsiteY76" fmla="*/ 6075871 h 6132967"/>
              <a:gd name="connsiteX77" fmla="*/ 1201040 w 5323222"/>
              <a:gd name="connsiteY77" fmla="*/ 6081000 h 6132967"/>
              <a:gd name="connsiteX78" fmla="*/ 1216223 w 5323222"/>
              <a:gd name="connsiteY78" fmla="*/ 6086526 h 6132967"/>
              <a:gd name="connsiteX79" fmla="*/ 1231192 w 5323222"/>
              <a:gd name="connsiteY79" fmla="*/ 6091474 h 6132967"/>
              <a:gd name="connsiteX80" fmla="*/ 1246630 w 5323222"/>
              <a:gd name="connsiteY80" fmla="*/ 6095920 h 6132967"/>
              <a:gd name="connsiteX81" fmla="*/ 1261781 w 5323222"/>
              <a:gd name="connsiteY81" fmla="*/ 6100472 h 6132967"/>
              <a:gd name="connsiteX82" fmla="*/ 1277112 w 5323222"/>
              <a:gd name="connsiteY82" fmla="*/ 6104630 h 6132967"/>
              <a:gd name="connsiteX83" fmla="*/ 1292229 w 5323222"/>
              <a:gd name="connsiteY83" fmla="*/ 6108210 h 6132967"/>
              <a:gd name="connsiteX84" fmla="*/ 1307635 w 5323222"/>
              <a:gd name="connsiteY84" fmla="*/ 6111683 h 6132967"/>
              <a:gd name="connsiteX85" fmla="*/ 1322646 w 5323222"/>
              <a:gd name="connsiteY85" fmla="*/ 6114975 h 6132967"/>
              <a:gd name="connsiteX86" fmla="*/ 1337548 w 5323222"/>
              <a:gd name="connsiteY86" fmla="*/ 6117978 h 6132967"/>
              <a:gd name="connsiteX87" fmla="*/ 1352633 w 5323222"/>
              <a:gd name="connsiteY87" fmla="*/ 6120585 h 6132967"/>
              <a:gd name="connsiteX88" fmla="*/ 1367717 w 5323222"/>
              <a:gd name="connsiteY88" fmla="*/ 6123193 h 6132967"/>
              <a:gd name="connsiteX89" fmla="*/ 1382876 w 5323222"/>
              <a:gd name="connsiteY89" fmla="*/ 6125116 h 6132967"/>
              <a:gd name="connsiteX90" fmla="*/ 1398035 w 5323222"/>
              <a:gd name="connsiteY90" fmla="*/ 6127039 h 6132967"/>
              <a:gd name="connsiteX91" fmla="*/ 1412979 w 5323222"/>
              <a:gd name="connsiteY91" fmla="*/ 6128385 h 6132967"/>
              <a:gd name="connsiteX92" fmla="*/ 1428030 w 5323222"/>
              <a:gd name="connsiteY92" fmla="*/ 6130019 h 6132967"/>
              <a:gd name="connsiteX93" fmla="*/ 1443157 w 5323222"/>
              <a:gd name="connsiteY93" fmla="*/ 6130971 h 6132967"/>
              <a:gd name="connsiteX94" fmla="*/ 1457887 w 5323222"/>
              <a:gd name="connsiteY94" fmla="*/ 6131739 h 6132967"/>
              <a:gd name="connsiteX95" fmla="*/ 1472905 w 5323222"/>
              <a:gd name="connsiteY95" fmla="*/ 6132401 h 6132967"/>
              <a:gd name="connsiteX96" fmla="*/ 1487529 w 5323222"/>
              <a:gd name="connsiteY96" fmla="*/ 6132882 h 6132967"/>
              <a:gd name="connsiteX97" fmla="*/ 1502334 w 5323222"/>
              <a:gd name="connsiteY97" fmla="*/ 6132967 h 6132967"/>
              <a:gd name="connsiteX98" fmla="*/ 1517031 w 5323222"/>
              <a:gd name="connsiteY98" fmla="*/ 6132764 h 6132967"/>
              <a:gd name="connsiteX99" fmla="*/ 1531621 w 5323222"/>
              <a:gd name="connsiteY99" fmla="*/ 6132271 h 6132967"/>
              <a:gd name="connsiteX100" fmla="*/ 1546608 w 5323222"/>
              <a:gd name="connsiteY100" fmla="*/ 6131960 h 6132967"/>
              <a:gd name="connsiteX101" fmla="*/ 1560983 w 5323222"/>
              <a:gd name="connsiteY101" fmla="*/ 6130891 h 6132967"/>
              <a:gd name="connsiteX102" fmla="*/ 1575360 w 5323222"/>
              <a:gd name="connsiteY102" fmla="*/ 6129822 h 6132967"/>
              <a:gd name="connsiteX103" fmla="*/ 1589917 w 5323222"/>
              <a:gd name="connsiteY103" fmla="*/ 6128357 h 6132967"/>
              <a:gd name="connsiteX104" fmla="*/ 1604475 w 5323222"/>
              <a:gd name="connsiteY104" fmla="*/ 6126893 h 6132967"/>
              <a:gd name="connsiteX105" fmla="*/ 1618636 w 5323222"/>
              <a:gd name="connsiteY105" fmla="*/ 6125246 h 6132967"/>
              <a:gd name="connsiteX106" fmla="*/ 1632873 w 5323222"/>
              <a:gd name="connsiteY106" fmla="*/ 6122916 h 6132967"/>
              <a:gd name="connsiteX107" fmla="*/ 1647109 w 5323222"/>
              <a:gd name="connsiteY107" fmla="*/ 6120585 h 6132967"/>
              <a:gd name="connsiteX108" fmla="*/ 1660950 w 5323222"/>
              <a:gd name="connsiteY108" fmla="*/ 6118074 h 6132967"/>
              <a:gd name="connsiteX109" fmla="*/ 1674972 w 5323222"/>
              <a:gd name="connsiteY109" fmla="*/ 6115167 h 6132967"/>
              <a:gd name="connsiteX110" fmla="*/ 1688994 w 5323222"/>
              <a:gd name="connsiteY110" fmla="*/ 6112260 h 6132967"/>
              <a:gd name="connsiteX111" fmla="*/ 1702513 w 5323222"/>
              <a:gd name="connsiteY111" fmla="*/ 6108882 h 6132967"/>
              <a:gd name="connsiteX112" fmla="*/ 1716321 w 5323222"/>
              <a:gd name="connsiteY112" fmla="*/ 6105396 h 6132967"/>
              <a:gd name="connsiteX113" fmla="*/ 1729733 w 5323222"/>
              <a:gd name="connsiteY113" fmla="*/ 6101731 h 6132967"/>
              <a:gd name="connsiteX114" fmla="*/ 1743219 w 5323222"/>
              <a:gd name="connsiteY114" fmla="*/ 6097381 h 6132967"/>
              <a:gd name="connsiteX115" fmla="*/ 1756705 w 5323222"/>
              <a:gd name="connsiteY115" fmla="*/ 6093031 h 6132967"/>
              <a:gd name="connsiteX116" fmla="*/ 1770192 w 5323222"/>
              <a:gd name="connsiteY116" fmla="*/ 6088681 h 6132967"/>
              <a:gd name="connsiteX117" fmla="*/ 1783176 w 5323222"/>
              <a:gd name="connsiteY117" fmla="*/ 6083861 h 6132967"/>
              <a:gd name="connsiteX118" fmla="*/ 1796341 w 5323222"/>
              <a:gd name="connsiteY118" fmla="*/ 6078645 h 6132967"/>
              <a:gd name="connsiteX119" fmla="*/ 1809218 w 5323222"/>
              <a:gd name="connsiteY119" fmla="*/ 6073536 h 6132967"/>
              <a:gd name="connsiteX120" fmla="*/ 1822275 w 5323222"/>
              <a:gd name="connsiteY120" fmla="*/ 6068032 h 6132967"/>
              <a:gd name="connsiteX121" fmla="*/ 1834938 w 5323222"/>
              <a:gd name="connsiteY121" fmla="*/ 6062347 h 6132967"/>
              <a:gd name="connsiteX122" fmla="*/ 1847782 w 5323222"/>
              <a:gd name="connsiteY122" fmla="*/ 6056265 h 6132967"/>
              <a:gd name="connsiteX123" fmla="*/ 1860230 w 5323222"/>
              <a:gd name="connsiteY123" fmla="*/ 6050002 h 6132967"/>
              <a:gd name="connsiteX124" fmla="*/ 1884121 w 5323222"/>
              <a:gd name="connsiteY124" fmla="*/ 6036538 h 6132967"/>
              <a:gd name="connsiteX125" fmla="*/ 1908192 w 5323222"/>
              <a:gd name="connsiteY125" fmla="*/ 6022678 h 6132967"/>
              <a:gd name="connsiteX126" fmla="*/ 1931548 w 5323222"/>
              <a:gd name="connsiteY126" fmla="*/ 6007769 h 6132967"/>
              <a:gd name="connsiteX127" fmla="*/ 1954475 w 5323222"/>
              <a:gd name="connsiteY127" fmla="*/ 5991707 h 6132967"/>
              <a:gd name="connsiteX128" fmla="*/ 1976610 w 5323222"/>
              <a:gd name="connsiteY128" fmla="*/ 5975283 h 6132967"/>
              <a:gd name="connsiteX129" fmla="*/ 1998028 w 5323222"/>
              <a:gd name="connsiteY129" fmla="*/ 5957810 h 6132967"/>
              <a:gd name="connsiteX130" fmla="*/ 2019126 w 5323222"/>
              <a:gd name="connsiteY130" fmla="*/ 5939474 h 6132967"/>
              <a:gd name="connsiteX131" fmla="*/ 2039613 w 5323222"/>
              <a:gd name="connsiteY131" fmla="*/ 5920378 h 6132967"/>
              <a:gd name="connsiteX132" fmla="*/ 2059384 w 5323222"/>
              <a:gd name="connsiteY132" fmla="*/ 5900235 h 6132967"/>
              <a:gd name="connsiteX133" fmla="*/ 2078652 w 5323222"/>
              <a:gd name="connsiteY133" fmla="*/ 5879622 h 6132967"/>
              <a:gd name="connsiteX134" fmla="*/ 2097202 w 5323222"/>
              <a:gd name="connsiteY134" fmla="*/ 5857962 h 6132967"/>
              <a:gd name="connsiteX135" fmla="*/ 2115143 w 5323222"/>
              <a:gd name="connsiteY135" fmla="*/ 5835544 h 6132967"/>
              <a:gd name="connsiteX136" fmla="*/ 2132185 w 5323222"/>
              <a:gd name="connsiteY136" fmla="*/ 5812475 h 6132967"/>
              <a:gd name="connsiteX137" fmla="*/ 2148906 w 5323222"/>
              <a:gd name="connsiteY137" fmla="*/ 5788540 h 6132967"/>
              <a:gd name="connsiteX138" fmla="*/ 2164729 w 5323222"/>
              <a:gd name="connsiteY138" fmla="*/ 5763953 h 6132967"/>
              <a:gd name="connsiteX139" fmla="*/ 2179942 w 5323222"/>
              <a:gd name="connsiteY139" fmla="*/ 5738608 h 6132967"/>
              <a:gd name="connsiteX140" fmla="*/ 2194438 w 5323222"/>
              <a:gd name="connsiteY140" fmla="*/ 5712216 h 6132967"/>
              <a:gd name="connsiteX141" fmla="*/ 2208142 w 5323222"/>
              <a:gd name="connsiteY141" fmla="*/ 5685461 h 6132967"/>
              <a:gd name="connsiteX142" fmla="*/ 2221237 w 5323222"/>
              <a:gd name="connsiteY142" fmla="*/ 5657948 h 6132967"/>
              <a:gd name="connsiteX143" fmla="*/ 2233615 w 5323222"/>
              <a:gd name="connsiteY143" fmla="*/ 5629388 h 6132967"/>
              <a:gd name="connsiteX144" fmla="*/ 2245202 w 5323222"/>
              <a:gd name="connsiteY144" fmla="*/ 5600465 h 6132967"/>
              <a:gd name="connsiteX145" fmla="*/ 2255889 w 5323222"/>
              <a:gd name="connsiteY145" fmla="*/ 5570891 h 6132967"/>
              <a:gd name="connsiteX146" fmla="*/ 2266149 w 5323222"/>
              <a:gd name="connsiteY146" fmla="*/ 5540161 h 6132967"/>
              <a:gd name="connsiteX147" fmla="*/ 2275436 w 5323222"/>
              <a:gd name="connsiteY147" fmla="*/ 5509466 h 6132967"/>
              <a:gd name="connsiteX148" fmla="*/ 2284006 w 5323222"/>
              <a:gd name="connsiteY148" fmla="*/ 5477724 h 6132967"/>
              <a:gd name="connsiteX149" fmla="*/ 2291966 w 5323222"/>
              <a:gd name="connsiteY149" fmla="*/ 5445222 h 6132967"/>
              <a:gd name="connsiteX150" fmla="*/ 2298739 w 5323222"/>
              <a:gd name="connsiteY150" fmla="*/ 5412177 h 6132967"/>
              <a:gd name="connsiteX151" fmla="*/ 2304902 w 5323222"/>
              <a:gd name="connsiteY151" fmla="*/ 5378373 h 6132967"/>
              <a:gd name="connsiteX152" fmla="*/ 2310274 w 5323222"/>
              <a:gd name="connsiteY152" fmla="*/ 5344206 h 6132967"/>
              <a:gd name="connsiteX153" fmla="*/ 2314748 w 5323222"/>
              <a:gd name="connsiteY153" fmla="*/ 5309389 h 6132967"/>
              <a:gd name="connsiteX154" fmla="*/ 2318324 w 5323222"/>
              <a:gd name="connsiteY154" fmla="*/ 5273919 h 6132967"/>
              <a:gd name="connsiteX155" fmla="*/ 2321396 w 5323222"/>
              <a:gd name="connsiteY155" fmla="*/ 5237979 h 6132967"/>
              <a:gd name="connsiteX156" fmla="*/ 2324884 w 5323222"/>
              <a:gd name="connsiteY156" fmla="*/ 5185472 h 6132967"/>
              <a:gd name="connsiteX157" fmla="*/ 2328264 w 5323222"/>
              <a:gd name="connsiteY157" fmla="*/ 5132675 h 6132967"/>
              <a:gd name="connsiteX158" fmla="*/ 2332040 w 5323222"/>
              <a:gd name="connsiteY158" fmla="*/ 5080060 h 6132967"/>
              <a:gd name="connsiteX159" fmla="*/ 2335635 w 5323222"/>
              <a:gd name="connsiteY159" fmla="*/ 5027841 h 6132967"/>
              <a:gd name="connsiteX160" fmla="*/ 2339222 w 5323222"/>
              <a:gd name="connsiteY160" fmla="*/ 4982740 h 6132967"/>
              <a:gd name="connsiteX161" fmla="*/ 2350330 w 5323222"/>
              <a:gd name="connsiteY161" fmla="*/ 4991029 h 6132967"/>
              <a:gd name="connsiteX162" fmla="*/ 2361673 w 5323222"/>
              <a:gd name="connsiteY162" fmla="*/ 4999369 h 6132967"/>
              <a:gd name="connsiteX163" fmla="*/ 2372849 w 5323222"/>
              <a:gd name="connsiteY163" fmla="*/ 5007710 h 6132967"/>
              <a:gd name="connsiteX164" fmla="*/ 2384192 w 5323222"/>
              <a:gd name="connsiteY164" fmla="*/ 5015883 h 6132967"/>
              <a:gd name="connsiteX165" fmla="*/ 2395701 w 5323222"/>
              <a:gd name="connsiteY165" fmla="*/ 5024057 h 6132967"/>
              <a:gd name="connsiteX166" fmla="*/ 2407044 w 5323222"/>
              <a:gd name="connsiteY166" fmla="*/ 5032231 h 6132967"/>
              <a:gd name="connsiteX167" fmla="*/ 2418721 w 5323222"/>
              <a:gd name="connsiteY167" fmla="*/ 5040237 h 6132967"/>
              <a:gd name="connsiteX168" fmla="*/ 2435402 w 5323222"/>
              <a:gd name="connsiteY168" fmla="*/ 5051413 h 6132967"/>
              <a:gd name="connsiteX169" fmla="*/ 2452583 w 5323222"/>
              <a:gd name="connsiteY169" fmla="*/ 5062422 h 6132967"/>
              <a:gd name="connsiteX170" fmla="*/ 2470097 w 5323222"/>
              <a:gd name="connsiteY170" fmla="*/ 5073431 h 6132967"/>
              <a:gd name="connsiteX171" fmla="*/ 2488113 w 5323222"/>
              <a:gd name="connsiteY171" fmla="*/ 5083940 h 6132967"/>
              <a:gd name="connsiteX172" fmla="*/ 2506628 w 5323222"/>
              <a:gd name="connsiteY172" fmla="*/ 5094449 h 6132967"/>
              <a:gd name="connsiteX173" fmla="*/ 2525811 w 5323222"/>
              <a:gd name="connsiteY173" fmla="*/ 5104791 h 6132967"/>
              <a:gd name="connsiteX174" fmla="*/ 2545161 w 5323222"/>
              <a:gd name="connsiteY174" fmla="*/ 5114633 h 6132967"/>
              <a:gd name="connsiteX175" fmla="*/ 2564844 w 5323222"/>
              <a:gd name="connsiteY175" fmla="*/ 5124308 h 6132967"/>
              <a:gd name="connsiteX176" fmla="*/ 2585027 w 5323222"/>
              <a:gd name="connsiteY176" fmla="*/ 5133816 h 6132967"/>
              <a:gd name="connsiteX177" fmla="*/ 2605544 w 5323222"/>
              <a:gd name="connsiteY177" fmla="*/ 5143157 h 6132967"/>
              <a:gd name="connsiteX178" fmla="*/ 2626562 w 5323222"/>
              <a:gd name="connsiteY178" fmla="*/ 5152165 h 6132967"/>
              <a:gd name="connsiteX179" fmla="*/ 2647747 w 5323222"/>
              <a:gd name="connsiteY179" fmla="*/ 5161172 h 6132967"/>
              <a:gd name="connsiteX180" fmla="*/ 2669265 w 5323222"/>
              <a:gd name="connsiteY180" fmla="*/ 5169679 h 6132967"/>
              <a:gd name="connsiteX181" fmla="*/ 2691116 w 5323222"/>
              <a:gd name="connsiteY181" fmla="*/ 5178020 h 6132967"/>
              <a:gd name="connsiteX182" fmla="*/ 2713302 w 5323222"/>
              <a:gd name="connsiteY182" fmla="*/ 5186193 h 6132967"/>
              <a:gd name="connsiteX183" fmla="*/ 2735654 w 5323222"/>
              <a:gd name="connsiteY183" fmla="*/ 5194033 h 6132967"/>
              <a:gd name="connsiteX184" fmla="*/ 2758340 w 5323222"/>
              <a:gd name="connsiteY184" fmla="*/ 5201373 h 6132967"/>
              <a:gd name="connsiteX185" fmla="*/ 2781192 w 5323222"/>
              <a:gd name="connsiteY185" fmla="*/ 5208712 h 6132967"/>
              <a:gd name="connsiteX186" fmla="*/ 2804378 w 5323222"/>
              <a:gd name="connsiteY186" fmla="*/ 5215885 h 6132967"/>
              <a:gd name="connsiteX187" fmla="*/ 2827898 w 5323222"/>
              <a:gd name="connsiteY187" fmla="*/ 5222724 h 6132967"/>
              <a:gd name="connsiteX188" fmla="*/ 2851418 w 5323222"/>
              <a:gd name="connsiteY188" fmla="*/ 5229230 h 6132967"/>
              <a:gd name="connsiteX189" fmla="*/ 2875104 w 5323222"/>
              <a:gd name="connsiteY189" fmla="*/ 5235568 h 6132967"/>
              <a:gd name="connsiteX190" fmla="*/ 2898958 w 5323222"/>
              <a:gd name="connsiteY190" fmla="*/ 5241406 h 6132967"/>
              <a:gd name="connsiteX191" fmla="*/ 2922978 w 5323222"/>
              <a:gd name="connsiteY191" fmla="*/ 5247244 h 6132967"/>
              <a:gd name="connsiteX192" fmla="*/ 2947332 w 5323222"/>
              <a:gd name="connsiteY192" fmla="*/ 5252749 h 6132967"/>
              <a:gd name="connsiteX193" fmla="*/ 2971686 w 5323222"/>
              <a:gd name="connsiteY193" fmla="*/ 5257753 h 6132967"/>
              <a:gd name="connsiteX194" fmla="*/ 2996039 w 5323222"/>
              <a:gd name="connsiteY194" fmla="*/ 5262757 h 6132967"/>
              <a:gd name="connsiteX195" fmla="*/ 3020560 w 5323222"/>
              <a:gd name="connsiteY195" fmla="*/ 5267428 h 6132967"/>
              <a:gd name="connsiteX196" fmla="*/ 3045248 w 5323222"/>
              <a:gd name="connsiteY196" fmla="*/ 5271599 h 6132967"/>
              <a:gd name="connsiteX197" fmla="*/ 3069935 w 5323222"/>
              <a:gd name="connsiteY197" fmla="*/ 5275768 h 6132967"/>
              <a:gd name="connsiteX198" fmla="*/ 3094622 w 5323222"/>
              <a:gd name="connsiteY198" fmla="*/ 5279439 h 6132967"/>
              <a:gd name="connsiteX199" fmla="*/ 3119310 w 5323222"/>
              <a:gd name="connsiteY199" fmla="*/ 5282774 h 6132967"/>
              <a:gd name="connsiteX200" fmla="*/ 3131487 w 5323222"/>
              <a:gd name="connsiteY200" fmla="*/ 5284442 h 6132967"/>
              <a:gd name="connsiteX201" fmla="*/ 3143497 w 5323222"/>
              <a:gd name="connsiteY201" fmla="*/ 5285944 h 6132967"/>
              <a:gd name="connsiteX202" fmla="*/ 3155674 w 5323222"/>
              <a:gd name="connsiteY202" fmla="*/ 5287279 h 6132967"/>
              <a:gd name="connsiteX203" fmla="*/ 3167684 w 5323222"/>
              <a:gd name="connsiteY203" fmla="*/ 5288446 h 6132967"/>
              <a:gd name="connsiteX204" fmla="*/ 3179861 w 5323222"/>
              <a:gd name="connsiteY204" fmla="*/ 5289613 h 6132967"/>
              <a:gd name="connsiteX205" fmla="*/ 3191871 w 5323222"/>
              <a:gd name="connsiteY205" fmla="*/ 5290615 h 6132967"/>
              <a:gd name="connsiteX206" fmla="*/ 3204048 w 5323222"/>
              <a:gd name="connsiteY206" fmla="*/ 5291615 h 6132967"/>
              <a:gd name="connsiteX207" fmla="*/ 3216058 w 5323222"/>
              <a:gd name="connsiteY207" fmla="*/ 5292449 h 6132967"/>
              <a:gd name="connsiteX208" fmla="*/ 3228235 w 5323222"/>
              <a:gd name="connsiteY208" fmla="*/ 5293116 h 6132967"/>
              <a:gd name="connsiteX209" fmla="*/ 3240078 w 5323222"/>
              <a:gd name="connsiteY209" fmla="*/ 5293784 h 6132967"/>
              <a:gd name="connsiteX210" fmla="*/ 3252088 w 5323222"/>
              <a:gd name="connsiteY210" fmla="*/ 5294284 h 6132967"/>
              <a:gd name="connsiteX211" fmla="*/ 3264098 w 5323222"/>
              <a:gd name="connsiteY211" fmla="*/ 5294617 h 6132967"/>
              <a:gd name="connsiteX212" fmla="*/ 3275942 w 5323222"/>
              <a:gd name="connsiteY212" fmla="*/ 5294951 h 6132967"/>
              <a:gd name="connsiteX213" fmla="*/ 3287952 w 5323222"/>
              <a:gd name="connsiteY213" fmla="*/ 5295118 h 6132967"/>
              <a:gd name="connsiteX214" fmla="*/ 3299795 w 5323222"/>
              <a:gd name="connsiteY214" fmla="*/ 5295118 h 6132967"/>
              <a:gd name="connsiteX215" fmla="*/ 3311638 w 5323222"/>
              <a:gd name="connsiteY215" fmla="*/ 5295118 h 6132967"/>
              <a:gd name="connsiteX216" fmla="*/ 3323482 w 5323222"/>
              <a:gd name="connsiteY216" fmla="*/ 5294951 h 6132967"/>
              <a:gd name="connsiteX217" fmla="*/ 3335325 w 5323222"/>
              <a:gd name="connsiteY217" fmla="*/ 5294618 h 6132967"/>
              <a:gd name="connsiteX218" fmla="*/ 3347001 w 5323222"/>
              <a:gd name="connsiteY218" fmla="*/ 5294284 h 6132967"/>
              <a:gd name="connsiteX219" fmla="*/ 3358844 w 5323222"/>
              <a:gd name="connsiteY219" fmla="*/ 5293784 h 6132967"/>
              <a:gd name="connsiteX220" fmla="*/ 3370354 w 5323222"/>
              <a:gd name="connsiteY220" fmla="*/ 5293283 h 6132967"/>
              <a:gd name="connsiteX221" fmla="*/ 3382031 w 5323222"/>
              <a:gd name="connsiteY221" fmla="*/ 5292616 h 6132967"/>
              <a:gd name="connsiteX222" fmla="*/ 3393707 w 5323222"/>
              <a:gd name="connsiteY222" fmla="*/ 5291782 h 6132967"/>
              <a:gd name="connsiteX223" fmla="*/ 3405050 w 5323222"/>
              <a:gd name="connsiteY223" fmla="*/ 5290615 h 6132967"/>
              <a:gd name="connsiteX224" fmla="*/ 3416727 w 5323222"/>
              <a:gd name="connsiteY224" fmla="*/ 5289614 h 6132967"/>
              <a:gd name="connsiteX225" fmla="*/ 3428069 w 5323222"/>
              <a:gd name="connsiteY225" fmla="*/ 5288446 h 6132967"/>
              <a:gd name="connsiteX226" fmla="*/ 3439413 w 5323222"/>
              <a:gd name="connsiteY226" fmla="*/ 5287279 h 6132967"/>
              <a:gd name="connsiteX227" fmla="*/ 3450755 w 5323222"/>
              <a:gd name="connsiteY227" fmla="*/ 5285943 h 6132967"/>
              <a:gd name="connsiteX228" fmla="*/ 3461931 w 5323222"/>
              <a:gd name="connsiteY228" fmla="*/ 5284443 h 6132967"/>
              <a:gd name="connsiteX229" fmla="*/ 3473274 w 5323222"/>
              <a:gd name="connsiteY229" fmla="*/ 5282774 h 6132967"/>
              <a:gd name="connsiteX230" fmla="*/ 3484450 w 5323222"/>
              <a:gd name="connsiteY230" fmla="*/ 5281107 h 6132967"/>
              <a:gd name="connsiteX231" fmla="*/ 3495459 w 5323222"/>
              <a:gd name="connsiteY231" fmla="*/ 5279272 h 6132967"/>
              <a:gd name="connsiteX232" fmla="*/ 3506302 w 5323222"/>
              <a:gd name="connsiteY232" fmla="*/ 5277270 h 6132967"/>
              <a:gd name="connsiteX233" fmla="*/ 3517144 w 5323222"/>
              <a:gd name="connsiteY233" fmla="*/ 5275268 h 6132967"/>
              <a:gd name="connsiteX234" fmla="*/ 3527820 w 5323222"/>
              <a:gd name="connsiteY234" fmla="*/ 5272933 h 6132967"/>
              <a:gd name="connsiteX235" fmla="*/ 3538663 w 5323222"/>
              <a:gd name="connsiteY235" fmla="*/ 5270764 h 6132967"/>
              <a:gd name="connsiteX236" fmla="*/ 3549171 w 5323222"/>
              <a:gd name="connsiteY236" fmla="*/ 5268262 h 6132967"/>
              <a:gd name="connsiteX237" fmla="*/ 3559680 w 5323222"/>
              <a:gd name="connsiteY237" fmla="*/ 5265593 h 6132967"/>
              <a:gd name="connsiteX238" fmla="*/ 3570022 w 5323222"/>
              <a:gd name="connsiteY238" fmla="*/ 5262924 h 6132967"/>
              <a:gd name="connsiteX239" fmla="*/ 3580698 w 5323222"/>
              <a:gd name="connsiteY239" fmla="*/ 5260089 h 6132967"/>
              <a:gd name="connsiteX240" fmla="*/ 3590873 w 5323222"/>
              <a:gd name="connsiteY240" fmla="*/ 5257086 h 6132967"/>
              <a:gd name="connsiteX241" fmla="*/ 3601048 w 5323222"/>
              <a:gd name="connsiteY241" fmla="*/ 5254083 h 6132967"/>
              <a:gd name="connsiteX242" fmla="*/ 3611223 w 5323222"/>
              <a:gd name="connsiteY242" fmla="*/ 5250915 h 6132967"/>
              <a:gd name="connsiteX243" fmla="*/ 3621399 w 5323222"/>
              <a:gd name="connsiteY243" fmla="*/ 5247578 h 6132967"/>
              <a:gd name="connsiteX244" fmla="*/ 3631407 w 5323222"/>
              <a:gd name="connsiteY244" fmla="*/ 5244076 h 6132967"/>
              <a:gd name="connsiteX245" fmla="*/ 3641416 w 5323222"/>
              <a:gd name="connsiteY245" fmla="*/ 5240572 h 6132967"/>
              <a:gd name="connsiteX246" fmla="*/ 3651091 w 5323222"/>
              <a:gd name="connsiteY246" fmla="*/ 5236903 h 6132967"/>
              <a:gd name="connsiteX247" fmla="*/ 3661099 w 5323222"/>
              <a:gd name="connsiteY247" fmla="*/ 5233066 h 6132967"/>
              <a:gd name="connsiteX248" fmla="*/ 3670774 w 5323222"/>
              <a:gd name="connsiteY248" fmla="*/ 5229229 h 6132967"/>
              <a:gd name="connsiteX249" fmla="*/ 3680281 w 5323222"/>
              <a:gd name="connsiteY249" fmla="*/ 5225059 h 6132967"/>
              <a:gd name="connsiteX250" fmla="*/ 3689956 w 5323222"/>
              <a:gd name="connsiteY250" fmla="*/ 5221056 h 6132967"/>
              <a:gd name="connsiteX251" fmla="*/ 3699298 w 5323222"/>
              <a:gd name="connsiteY251" fmla="*/ 5216719 h 6132967"/>
              <a:gd name="connsiteX252" fmla="*/ 3708639 w 5323222"/>
              <a:gd name="connsiteY252" fmla="*/ 5212548 h 6132967"/>
              <a:gd name="connsiteX253" fmla="*/ 3718147 w 5323222"/>
              <a:gd name="connsiteY253" fmla="*/ 5208045 h 6132967"/>
              <a:gd name="connsiteX254" fmla="*/ 3727321 w 5323222"/>
              <a:gd name="connsiteY254" fmla="*/ 5203541 h 6132967"/>
              <a:gd name="connsiteX255" fmla="*/ 3736496 w 5323222"/>
              <a:gd name="connsiteY255" fmla="*/ 5198704 h 6132967"/>
              <a:gd name="connsiteX256" fmla="*/ 3745503 w 5323222"/>
              <a:gd name="connsiteY256" fmla="*/ 5194033 h 6132967"/>
              <a:gd name="connsiteX257" fmla="*/ 3754344 w 5323222"/>
              <a:gd name="connsiteY257" fmla="*/ 5189195 h 6132967"/>
              <a:gd name="connsiteX258" fmla="*/ 3763185 w 5323222"/>
              <a:gd name="connsiteY258" fmla="*/ 5184191 h 6132967"/>
              <a:gd name="connsiteX259" fmla="*/ 3772026 w 5323222"/>
              <a:gd name="connsiteY259" fmla="*/ 5179188 h 6132967"/>
              <a:gd name="connsiteX260" fmla="*/ 3780699 w 5323222"/>
              <a:gd name="connsiteY260" fmla="*/ 5173849 h 6132967"/>
              <a:gd name="connsiteX261" fmla="*/ 3789373 w 5323222"/>
              <a:gd name="connsiteY261" fmla="*/ 5168679 h 6132967"/>
              <a:gd name="connsiteX262" fmla="*/ 3797880 w 5323222"/>
              <a:gd name="connsiteY262" fmla="*/ 5163340 h 6132967"/>
              <a:gd name="connsiteX263" fmla="*/ 3806221 w 5323222"/>
              <a:gd name="connsiteY263" fmla="*/ 5157836 h 6132967"/>
              <a:gd name="connsiteX264" fmla="*/ 3814394 w 5323222"/>
              <a:gd name="connsiteY264" fmla="*/ 5151998 h 6132967"/>
              <a:gd name="connsiteX265" fmla="*/ 3822234 w 5323222"/>
              <a:gd name="connsiteY265" fmla="*/ 5146326 h 6132967"/>
              <a:gd name="connsiteX266" fmla="*/ 3829908 w 5323222"/>
              <a:gd name="connsiteY266" fmla="*/ 5140322 h 6132967"/>
              <a:gd name="connsiteX267" fmla="*/ 3837581 w 5323222"/>
              <a:gd name="connsiteY267" fmla="*/ 5134316 h 6132967"/>
              <a:gd name="connsiteX268" fmla="*/ 3845087 w 5323222"/>
              <a:gd name="connsiteY268" fmla="*/ 5128477 h 6132967"/>
              <a:gd name="connsiteX269" fmla="*/ 3852426 w 5323222"/>
              <a:gd name="connsiteY269" fmla="*/ 5122306 h 6132967"/>
              <a:gd name="connsiteX270" fmla="*/ 3859766 w 5323222"/>
              <a:gd name="connsiteY270" fmla="*/ 5116135 h 6132967"/>
              <a:gd name="connsiteX271" fmla="*/ 3866772 w 5323222"/>
              <a:gd name="connsiteY271" fmla="*/ 5109963 h 6132967"/>
              <a:gd name="connsiteX272" fmla="*/ 3873777 w 5323222"/>
              <a:gd name="connsiteY272" fmla="*/ 5103624 h 6132967"/>
              <a:gd name="connsiteX273" fmla="*/ 3880450 w 5323222"/>
              <a:gd name="connsiteY273" fmla="*/ 5097451 h 6132967"/>
              <a:gd name="connsiteX274" fmla="*/ 3887122 w 5323222"/>
              <a:gd name="connsiteY274" fmla="*/ 5091114 h 6132967"/>
              <a:gd name="connsiteX275" fmla="*/ 3893628 w 5323222"/>
              <a:gd name="connsiteY275" fmla="*/ 5084607 h 6132967"/>
              <a:gd name="connsiteX276" fmla="*/ 3899966 w 5323222"/>
              <a:gd name="connsiteY276" fmla="*/ 5078102 h 6132967"/>
              <a:gd name="connsiteX277" fmla="*/ 3906305 w 5323222"/>
              <a:gd name="connsiteY277" fmla="*/ 5071763 h 6132967"/>
              <a:gd name="connsiteX278" fmla="*/ 3912310 w 5323222"/>
              <a:gd name="connsiteY278" fmla="*/ 5065091 h 6132967"/>
              <a:gd name="connsiteX279" fmla="*/ 3918315 w 5323222"/>
              <a:gd name="connsiteY279" fmla="*/ 5058419 h 6132967"/>
              <a:gd name="connsiteX280" fmla="*/ 3924153 w 5323222"/>
              <a:gd name="connsiteY280" fmla="*/ 5051747 h 6132967"/>
              <a:gd name="connsiteX281" fmla="*/ 3929658 w 5323222"/>
              <a:gd name="connsiteY281" fmla="*/ 5044908 h 6132967"/>
              <a:gd name="connsiteX282" fmla="*/ 3935330 w 5323222"/>
              <a:gd name="connsiteY282" fmla="*/ 5038236 h 6132967"/>
              <a:gd name="connsiteX283" fmla="*/ 3940667 w 5323222"/>
              <a:gd name="connsiteY283" fmla="*/ 5031563 h 6132967"/>
              <a:gd name="connsiteX284" fmla="*/ 3945838 w 5323222"/>
              <a:gd name="connsiteY284" fmla="*/ 5024557 h 6132967"/>
              <a:gd name="connsiteX285" fmla="*/ 3951009 w 5323222"/>
              <a:gd name="connsiteY285" fmla="*/ 5017718 h 6132967"/>
              <a:gd name="connsiteX286" fmla="*/ 3956014 w 5323222"/>
              <a:gd name="connsiteY286" fmla="*/ 5010713 h 6132967"/>
              <a:gd name="connsiteX287" fmla="*/ 3960684 w 5323222"/>
              <a:gd name="connsiteY287" fmla="*/ 5003706 h 6132967"/>
              <a:gd name="connsiteX288" fmla="*/ 3965355 w 5323222"/>
              <a:gd name="connsiteY288" fmla="*/ 4996534 h 6132967"/>
              <a:gd name="connsiteX289" fmla="*/ 3969858 w 5323222"/>
              <a:gd name="connsiteY289" fmla="*/ 4989527 h 6132967"/>
              <a:gd name="connsiteX290" fmla="*/ 3974195 w 5323222"/>
              <a:gd name="connsiteY290" fmla="*/ 4982522 h 6132967"/>
              <a:gd name="connsiteX291" fmla="*/ 3978365 w 5323222"/>
              <a:gd name="connsiteY291" fmla="*/ 4975349 h 6132967"/>
              <a:gd name="connsiteX292" fmla="*/ 3982536 w 5323222"/>
              <a:gd name="connsiteY292" fmla="*/ 4968177 h 6132967"/>
              <a:gd name="connsiteX293" fmla="*/ 3986372 w 5323222"/>
              <a:gd name="connsiteY293" fmla="*/ 4960838 h 6132967"/>
              <a:gd name="connsiteX294" fmla="*/ 3990209 w 5323222"/>
              <a:gd name="connsiteY294" fmla="*/ 4953498 h 6132967"/>
              <a:gd name="connsiteX295" fmla="*/ 3993712 w 5323222"/>
              <a:gd name="connsiteY295" fmla="*/ 4946158 h 6132967"/>
              <a:gd name="connsiteX296" fmla="*/ 3997381 w 5323222"/>
              <a:gd name="connsiteY296" fmla="*/ 4938819 h 6132967"/>
              <a:gd name="connsiteX297" fmla="*/ 4000718 w 5323222"/>
              <a:gd name="connsiteY297" fmla="*/ 4931312 h 6132967"/>
              <a:gd name="connsiteX298" fmla="*/ 4003887 w 5323222"/>
              <a:gd name="connsiteY298" fmla="*/ 4923972 h 6132967"/>
              <a:gd name="connsiteX299" fmla="*/ 4007056 w 5323222"/>
              <a:gd name="connsiteY299" fmla="*/ 4916466 h 6132967"/>
              <a:gd name="connsiteX300" fmla="*/ 4010059 w 5323222"/>
              <a:gd name="connsiteY300" fmla="*/ 4909127 h 6132967"/>
              <a:gd name="connsiteX301" fmla="*/ 4012895 w 5323222"/>
              <a:gd name="connsiteY301" fmla="*/ 4901620 h 6132967"/>
              <a:gd name="connsiteX302" fmla="*/ 4015564 w 5323222"/>
              <a:gd name="connsiteY302" fmla="*/ 4894115 h 6132967"/>
              <a:gd name="connsiteX303" fmla="*/ 4018065 w 5323222"/>
              <a:gd name="connsiteY303" fmla="*/ 4886608 h 6132967"/>
              <a:gd name="connsiteX304" fmla="*/ 4020734 w 5323222"/>
              <a:gd name="connsiteY304" fmla="*/ 4878934 h 6132967"/>
              <a:gd name="connsiteX305" fmla="*/ 4022903 w 5323222"/>
              <a:gd name="connsiteY305" fmla="*/ 4871428 h 6132967"/>
              <a:gd name="connsiteX306" fmla="*/ 4025072 w 5323222"/>
              <a:gd name="connsiteY306" fmla="*/ 4863922 h 6132967"/>
              <a:gd name="connsiteX307" fmla="*/ 4027073 w 5323222"/>
              <a:gd name="connsiteY307" fmla="*/ 4856249 h 6132967"/>
              <a:gd name="connsiteX308" fmla="*/ 4029075 w 5323222"/>
              <a:gd name="connsiteY308" fmla="*/ 4848576 h 6132967"/>
              <a:gd name="connsiteX309" fmla="*/ 4030909 w 5323222"/>
              <a:gd name="connsiteY309" fmla="*/ 4841070 h 6132967"/>
              <a:gd name="connsiteX310" fmla="*/ 4032411 w 5323222"/>
              <a:gd name="connsiteY310" fmla="*/ 4833397 h 6132967"/>
              <a:gd name="connsiteX311" fmla="*/ 4033912 w 5323222"/>
              <a:gd name="connsiteY311" fmla="*/ 4825724 h 6132967"/>
              <a:gd name="connsiteX312" fmla="*/ 4035247 w 5323222"/>
              <a:gd name="connsiteY312" fmla="*/ 4818217 h 6132967"/>
              <a:gd name="connsiteX313" fmla="*/ 4036414 w 5323222"/>
              <a:gd name="connsiteY313" fmla="*/ 4810544 h 6132967"/>
              <a:gd name="connsiteX314" fmla="*/ 4037582 w 5323222"/>
              <a:gd name="connsiteY314" fmla="*/ 4802871 h 6132967"/>
              <a:gd name="connsiteX315" fmla="*/ 4038416 w 5323222"/>
              <a:gd name="connsiteY315" fmla="*/ 4795365 h 6132967"/>
              <a:gd name="connsiteX316" fmla="*/ 4039250 w 5323222"/>
              <a:gd name="connsiteY316" fmla="*/ 4787691 h 6132967"/>
              <a:gd name="connsiteX317" fmla="*/ 4039917 w 5323222"/>
              <a:gd name="connsiteY317" fmla="*/ 4780185 h 6132967"/>
              <a:gd name="connsiteX318" fmla="*/ 4040251 w 5323222"/>
              <a:gd name="connsiteY318" fmla="*/ 4772512 h 6132967"/>
              <a:gd name="connsiteX319" fmla="*/ 4040584 w 5323222"/>
              <a:gd name="connsiteY319" fmla="*/ 4764839 h 6132967"/>
              <a:gd name="connsiteX320" fmla="*/ 4040918 w 5323222"/>
              <a:gd name="connsiteY320" fmla="*/ 4757165 h 6132967"/>
              <a:gd name="connsiteX321" fmla="*/ 4040918 w 5323222"/>
              <a:gd name="connsiteY321" fmla="*/ 4749660 h 6132967"/>
              <a:gd name="connsiteX322" fmla="*/ 4040751 w 5323222"/>
              <a:gd name="connsiteY322" fmla="*/ 4741986 h 6132967"/>
              <a:gd name="connsiteX323" fmla="*/ 4040584 w 5323222"/>
              <a:gd name="connsiteY323" fmla="*/ 4734480 h 6132967"/>
              <a:gd name="connsiteX324" fmla="*/ 4040251 w 5323222"/>
              <a:gd name="connsiteY324" fmla="*/ 4726807 h 6132967"/>
              <a:gd name="connsiteX325" fmla="*/ 4039750 w 5323222"/>
              <a:gd name="connsiteY325" fmla="*/ 4719300 h 6132967"/>
              <a:gd name="connsiteX326" fmla="*/ 4039083 w 5323222"/>
              <a:gd name="connsiteY326" fmla="*/ 4711628 h 6132967"/>
              <a:gd name="connsiteX327" fmla="*/ 4038249 w 5323222"/>
              <a:gd name="connsiteY327" fmla="*/ 4704122 h 6132967"/>
              <a:gd name="connsiteX328" fmla="*/ 4035914 w 5323222"/>
              <a:gd name="connsiteY328" fmla="*/ 4689442 h 6132967"/>
              <a:gd name="connsiteX329" fmla="*/ 4033412 w 5323222"/>
              <a:gd name="connsiteY329" fmla="*/ 4674597 h 6132967"/>
              <a:gd name="connsiteX330" fmla="*/ 4030242 w 5323222"/>
              <a:gd name="connsiteY330" fmla="*/ 4659918 h 6132967"/>
              <a:gd name="connsiteX331" fmla="*/ 4026406 w 5323222"/>
              <a:gd name="connsiteY331" fmla="*/ 4645238 h 6132967"/>
              <a:gd name="connsiteX332" fmla="*/ 4022236 w 5323222"/>
              <a:gd name="connsiteY332" fmla="*/ 4630893 h 6132967"/>
              <a:gd name="connsiteX333" fmla="*/ 4017398 w 5323222"/>
              <a:gd name="connsiteY333" fmla="*/ 4616714 h 6132967"/>
              <a:gd name="connsiteX334" fmla="*/ 4012060 w 5323222"/>
              <a:gd name="connsiteY334" fmla="*/ 4602535 h 6132967"/>
              <a:gd name="connsiteX335" fmla="*/ 4006222 w 5323222"/>
              <a:gd name="connsiteY335" fmla="*/ 4588524 h 6132967"/>
              <a:gd name="connsiteX336" fmla="*/ 3999717 w 5323222"/>
              <a:gd name="connsiteY336" fmla="*/ 4574679 h 6132967"/>
              <a:gd name="connsiteX337" fmla="*/ 3992878 w 5323222"/>
              <a:gd name="connsiteY337" fmla="*/ 4561001 h 6132967"/>
              <a:gd name="connsiteX338" fmla="*/ 3985371 w 5323222"/>
              <a:gd name="connsiteY338" fmla="*/ 4547489 h 6132967"/>
              <a:gd name="connsiteX339" fmla="*/ 3977365 w 5323222"/>
              <a:gd name="connsiteY339" fmla="*/ 4534145 h 6132967"/>
              <a:gd name="connsiteX340" fmla="*/ 3968858 w 5323222"/>
              <a:gd name="connsiteY340" fmla="*/ 4521134 h 6132967"/>
              <a:gd name="connsiteX341" fmla="*/ 3959850 w 5323222"/>
              <a:gd name="connsiteY341" fmla="*/ 4508123 h 6132967"/>
              <a:gd name="connsiteX342" fmla="*/ 3950342 w 5323222"/>
              <a:gd name="connsiteY342" fmla="*/ 4495446 h 6132967"/>
              <a:gd name="connsiteX343" fmla="*/ 3940333 w 5323222"/>
              <a:gd name="connsiteY343" fmla="*/ 4482935 h 6132967"/>
              <a:gd name="connsiteX344" fmla="*/ 3929658 w 5323222"/>
              <a:gd name="connsiteY344" fmla="*/ 4470592 h 6132967"/>
              <a:gd name="connsiteX345" fmla="*/ 3918648 w 5323222"/>
              <a:gd name="connsiteY345" fmla="*/ 4458581 h 6132967"/>
              <a:gd name="connsiteX346" fmla="*/ 3907139 w 5323222"/>
              <a:gd name="connsiteY346" fmla="*/ 4446737 h 6132967"/>
              <a:gd name="connsiteX347" fmla="*/ 3894962 w 5323222"/>
              <a:gd name="connsiteY347" fmla="*/ 4435061 h 6132967"/>
              <a:gd name="connsiteX348" fmla="*/ 3882452 w 5323222"/>
              <a:gd name="connsiteY348" fmla="*/ 4423718 h 6132967"/>
              <a:gd name="connsiteX349" fmla="*/ 3869441 w 5323222"/>
              <a:gd name="connsiteY349" fmla="*/ 4412709 h 6132967"/>
              <a:gd name="connsiteX350" fmla="*/ 3855763 w 5323222"/>
              <a:gd name="connsiteY350" fmla="*/ 4401700 h 6132967"/>
              <a:gd name="connsiteX351" fmla="*/ 3841917 w 5323222"/>
              <a:gd name="connsiteY351" fmla="*/ 4391191 h 6132967"/>
              <a:gd name="connsiteX352" fmla="*/ 3827405 w 5323222"/>
              <a:gd name="connsiteY352" fmla="*/ 4380849 h 6132967"/>
              <a:gd name="connsiteX353" fmla="*/ 3812392 w 5323222"/>
              <a:gd name="connsiteY353" fmla="*/ 4370674 h 6132967"/>
              <a:gd name="connsiteX354" fmla="*/ 3796880 w 5323222"/>
              <a:gd name="connsiteY354" fmla="*/ 4360999 h 6132967"/>
              <a:gd name="connsiteX355" fmla="*/ 3780866 w 5323222"/>
              <a:gd name="connsiteY355" fmla="*/ 4351492 h 6132967"/>
              <a:gd name="connsiteX356" fmla="*/ 3764519 w 5323222"/>
              <a:gd name="connsiteY356" fmla="*/ 4342317 h 6132967"/>
              <a:gd name="connsiteX357" fmla="*/ 3747671 w 5323222"/>
              <a:gd name="connsiteY357" fmla="*/ 4333476 h 6132967"/>
              <a:gd name="connsiteX358" fmla="*/ 3730324 w 5323222"/>
              <a:gd name="connsiteY358" fmla="*/ 4324969 h 6132967"/>
              <a:gd name="connsiteX359" fmla="*/ 3712642 w 5323222"/>
              <a:gd name="connsiteY359" fmla="*/ 4316629 h 6132967"/>
              <a:gd name="connsiteX360" fmla="*/ 3686620 w 5323222"/>
              <a:gd name="connsiteY360" fmla="*/ 4304953 h 6132967"/>
              <a:gd name="connsiteX361" fmla="*/ 3660432 w 5323222"/>
              <a:gd name="connsiteY361" fmla="*/ 4293276 h 6132967"/>
              <a:gd name="connsiteX362" fmla="*/ 3634410 w 5323222"/>
              <a:gd name="connsiteY362" fmla="*/ 4281432 h 6132967"/>
              <a:gd name="connsiteX363" fmla="*/ 3608555 w 5323222"/>
              <a:gd name="connsiteY363" fmla="*/ 4269756 h 6132967"/>
              <a:gd name="connsiteX364" fmla="*/ 3582699 w 5323222"/>
              <a:gd name="connsiteY364" fmla="*/ 4257746 h 6132967"/>
              <a:gd name="connsiteX365" fmla="*/ 3556844 w 5323222"/>
              <a:gd name="connsiteY365" fmla="*/ 4245736 h 6132967"/>
              <a:gd name="connsiteX366" fmla="*/ 3530990 w 5323222"/>
              <a:gd name="connsiteY366" fmla="*/ 4233559 h 6132967"/>
              <a:gd name="connsiteX367" fmla="*/ 3524478 w 5323222"/>
              <a:gd name="connsiteY367" fmla="*/ 4230452 h 6132967"/>
              <a:gd name="connsiteX368" fmla="*/ 3538445 w 5323222"/>
              <a:gd name="connsiteY368" fmla="*/ 4229146 h 6132967"/>
              <a:gd name="connsiteX369" fmla="*/ 3563280 w 5323222"/>
              <a:gd name="connsiteY369" fmla="*/ 4226491 h 6132967"/>
              <a:gd name="connsiteX370" fmla="*/ 3588063 w 5323222"/>
              <a:gd name="connsiteY370" fmla="*/ 4223534 h 6132967"/>
              <a:gd name="connsiteX371" fmla="*/ 3612847 w 5323222"/>
              <a:gd name="connsiteY371" fmla="*/ 4220575 h 6132967"/>
              <a:gd name="connsiteX372" fmla="*/ 3637631 w 5323222"/>
              <a:gd name="connsiteY372" fmla="*/ 4217617 h 6132967"/>
              <a:gd name="connsiteX373" fmla="*/ 3672376 w 5323222"/>
              <a:gd name="connsiteY373" fmla="*/ 4212656 h 6132967"/>
              <a:gd name="connsiteX374" fmla="*/ 3707373 w 5323222"/>
              <a:gd name="connsiteY374" fmla="*/ 4207340 h 6132967"/>
              <a:gd name="connsiteX375" fmla="*/ 3742874 w 5323222"/>
              <a:gd name="connsiteY375" fmla="*/ 4201315 h 6132967"/>
              <a:gd name="connsiteX376" fmla="*/ 3778272 w 5323222"/>
              <a:gd name="connsiteY376" fmla="*/ 4194682 h 6132967"/>
              <a:gd name="connsiteX377" fmla="*/ 3814174 w 5323222"/>
              <a:gd name="connsiteY377" fmla="*/ 4187340 h 6132967"/>
              <a:gd name="connsiteX378" fmla="*/ 3850277 w 5323222"/>
              <a:gd name="connsiteY378" fmla="*/ 4179339 h 6132967"/>
              <a:gd name="connsiteX379" fmla="*/ 3886934 w 5323222"/>
              <a:gd name="connsiteY379" fmla="*/ 4170932 h 6132967"/>
              <a:gd name="connsiteX380" fmla="*/ 3923082 w 5323222"/>
              <a:gd name="connsiteY380" fmla="*/ 4161362 h 6132967"/>
              <a:gd name="connsiteX381" fmla="*/ 3959837 w 5323222"/>
              <a:gd name="connsiteY381" fmla="*/ 4151691 h 6132967"/>
              <a:gd name="connsiteX382" fmla="*/ 3996489 w 5323222"/>
              <a:gd name="connsiteY382" fmla="*/ 4141411 h 6132967"/>
              <a:gd name="connsiteX383" fmla="*/ 4033696 w 5323222"/>
              <a:gd name="connsiteY383" fmla="*/ 4130725 h 6132967"/>
              <a:gd name="connsiteX384" fmla="*/ 4070394 w 5323222"/>
              <a:gd name="connsiteY384" fmla="*/ 4118876 h 6132967"/>
              <a:gd name="connsiteX385" fmla="*/ 4107395 w 5323222"/>
              <a:gd name="connsiteY385" fmla="*/ 4106977 h 6132967"/>
              <a:gd name="connsiteX386" fmla="*/ 4144545 w 5323222"/>
              <a:gd name="connsiteY386" fmla="*/ 4094117 h 6132967"/>
              <a:gd name="connsiteX387" fmla="*/ 4181341 w 5323222"/>
              <a:gd name="connsiteY387" fmla="*/ 4081002 h 6132967"/>
              <a:gd name="connsiteX388" fmla="*/ 4218641 w 5323222"/>
              <a:gd name="connsiteY388" fmla="*/ 4067180 h 6132967"/>
              <a:gd name="connsiteX389" fmla="*/ 4255230 w 5323222"/>
              <a:gd name="connsiteY389" fmla="*/ 4052853 h 6132967"/>
              <a:gd name="connsiteX390" fmla="*/ 4292019 w 5323222"/>
              <a:gd name="connsiteY390" fmla="*/ 4037867 h 6132967"/>
              <a:gd name="connsiteX391" fmla="*/ 4328706 w 5323222"/>
              <a:gd name="connsiteY391" fmla="*/ 4022276 h 6132967"/>
              <a:gd name="connsiteX392" fmla="*/ 4365341 w 5323222"/>
              <a:gd name="connsiteY392" fmla="*/ 4006380 h 6132967"/>
              <a:gd name="connsiteX393" fmla="*/ 4401822 w 5323222"/>
              <a:gd name="connsiteY393" fmla="*/ 3989574 h 6132967"/>
              <a:gd name="connsiteX394" fmla="*/ 4437696 w 5323222"/>
              <a:gd name="connsiteY394" fmla="*/ 3972871 h 6132967"/>
              <a:gd name="connsiteX395" fmla="*/ 4474022 w 5323222"/>
              <a:gd name="connsiteY395" fmla="*/ 3955156 h 6132967"/>
              <a:gd name="connsiteX396" fmla="*/ 4509335 w 5323222"/>
              <a:gd name="connsiteY396" fmla="*/ 3936986 h 6132967"/>
              <a:gd name="connsiteX397" fmla="*/ 4544849 w 5323222"/>
              <a:gd name="connsiteY397" fmla="*/ 3918160 h 6132967"/>
              <a:gd name="connsiteX398" fmla="*/ 4580059 w 5323222"/>
              <a:gd name="connsiteY398" fmla="*/ 3899385 h 6132967"/>
              <a:gd name="connsiteX399" fmla="*/ 4614811 w 5323222"/>
              <a:gd name="connsiteY399" fmla="*/ 3879751 h 6132967"/>
              <a:gd name="connsiteX400" fmla="*/ 4649156 w 5323222"/>
              <a:gd name="connsiteY400" fmla="*/ 3859562 h 6132967"/>
              <a:gd name="connsiteX401" fmla="*/ 4683399 w 5323222"/>
              <a:gd name="connsiteY401" fmla="*/ 3838765 h 6132967"/>
              <a:gd name="connsiteX402" fmla="*/ 4716982 w 5323222"/>
              <a:gd name="connsiteY402" fmla="*/ 3817768 h 6132967"/>
              <a:gd name="connsiteX403" fmla="*/ 4750161 w 5323222"/>
              <a:gd name="connsiteY403" fmla="*/ 3796216 h 6132967"/>
              <a:gd name="connsiteX404" fmla="*/ 4782932 w 5323222"/>
              <a:gd name="connsiteY404" fmla="*/ 3774109 h 6132967"/>
              <a:gd name="connsiteX405" fmla="*/ 4798230 w 5323222"/>
              <a:gd name="connsiteY405" fmla="*/ 3763083 h 6132967"/>
              <a:gd name="connsiteX406" fmla="*/ 4813579 w 5323222"/>
              <a:gd name="connsiteY406" fmla="*/ 3752362 h 6132967"/>
              <a:gd name="connsiteX407" fmla="*/ 4828522 w 5323222"/>
              <a:gd name="connsiteY407" fmla="*/ 3741085 h 6132967"/>
              <a:gd name="connsiteX408" fmla="*/ 4843466 w 5323222"/>
              <a:gd name="connsiteY408" fmla="*/ 3729808 h 6132967"/>
              <a:gd name="connsiteX409" fmla="*/ 4858105 w 5323222"/>
              <a:gd name="connsiteY409" fmla="*/ 3718582 h 6132967"/>
              <a:gd name="connsiteX410" fmla="*/ 4872693 w 5323222"/>
              <a:gd name="connsiteY410" fmla="*/ 3707053 h 6132967"/>
              <a:gd name="connsiteX411" fmla="*/ 4886674 w 5323222"/>
              <a:gd name="connsiteY411" fmla="*/ 3695627 h 6132967"/>
              <a:gd name="connsiteX412" fmla="*/ 4900856 w 5323222"/>
              <a:gd name="connsiteY412" fmla="*/ 3683542 h 6132967"/>
              <a:gd name="connsiteX413" fmla="*/ 4914734 w 5323222"/>
              <a:gd name="connsiteY413" fmla="*/ 3671510 h 6132967"/>
              <a:gd name="connsiteX414" fmla="*/ 4928360 w 5323222"/>
              <a:gd name="connsiteY414" fmla="*/ 3659832 h 6132967"/>
              <a:gd name="connsiteX415" fmla="*/ 4941884 w 5323222"/>
              <a:gd name="connsiteY415" fmla="*/ 3647548 h 6132967"/>
              <a:gd name="connsiteX416" fmla="*/ 4955052 w 5323222"/>
              <a:gd name="connsiteY416" fmla="*/ 3635011 h 6132967"/>
              <a:gd name="connsiteX417" fmla="*/ 4967969 w 5323222"/>
              <a:gd name="connsiteY417" fmla="*/ 3622829 h 6132967"/>
              <a:gd name="connsiteX418" fmla="*/ 4980833 w 5323222"/>
              <a:gd name="connsiteY418" fmla="*/ 3610343 h 6132967"/>
              <a:gd name="connsiteX419" fmla="*/ 4993343 w 5323222"/>
              <a:gd name="connsiteY419" fmla="*/ 3597607 h 6132967"/>
              <a:gd name="connsiteX420" fmla="*/ 5005853 w 5323222"/>
              <a:gd name="connsiteY420" fmla="*/ 3584870 h 6132967"/>
              <a:gd name="connsiteX421" fmla="*/ 5018060 w 5323222"/>
              <a:gd name="connsiteY421" fmla="*/ 3572184 h 6132967"/>
              <a:gd name="connsiteX422" fmla="*/ 5030164 w 5323222"/>
              <a:gd name="connsiteY422" fmla="*/ 3558892 h 6132967"/>
              <a:gd name="connsiteX423" fmla="*/ 5042066 w 5323222"/>
              <a:gd name="connsiteY423" fmla="*/ 3546257 h 6132967"/>
              <a:gd name="connsiteX424" fmla="*/ 5053564 w 5323222"/>
              <a:gd name="connsiteY424" fmla="*/ 3533068 h 6132967"/>
              <a:gd name="connsiteX425" fmla="*/ 5064757 w 5323222"/>
              <a:gd name="connsiteY425" fmla="*/ 3519930 h 6132967"/>
              <a:gd name="connsiteX426" fmla="*/ 5075898 w 5323222"/>
              <a:gd name="connsiteY426" fmla="*/ 3506489 h 6132967"/>
              <a:gd name="connsiteX427" fmla="*/ 5086789 w 5323222"/>
              <a:gd name="connsiteY427" fmla="*/ 3493402 h 6132967"/>
              <a:gd name="connsiteX428" fmla="*/ 5097626 w 5323222"/>
              <a:gd name="connsiteY428" fmla="*/ 3480012 h 6132967"/>
              <a:gd name="connsiteX429" fmla="*/ 5108111 w 5323222"/>
              <a:gd name="connsiteY429" fmla="*/ 3466370 h 6132967"/>
              <a:gd name="connsiteX430" fmla="*/ 5118342 w 5323222"/>
              <a:gd name="connsiteY430" fmla="*/ 3453084 h 6132967"/>
              <a:gd name="connsiteX431" fmla="*/ 5128218 w 5323222"/>
              <a:gd name="connsiteY431" fmla="*/ 3439546 h 6132967"/>
              <a:gd name="connsiteX432" fmla="*/ 5138095 w 5323222"/>
              <a:gd name="connsiteY432" fmla="*/ 3426006 h 6132967"/>
              <a:gd name="connsiteX433" fmla="*/ 5147616 w 5323222"/>
              <a:gd name="connsiteY433" fmla="*/ 3412216 h 6132967"/>
              <a:gd name="connsiteX434" fmla="*/ 5157139 w 5323222"/>
              <a:gd name="connsiteY434" fmla="*/ 3398424 h 6132967"/>
              <a:gd name="connsiteX435" fmla="*/ 5166356 w 5323222"/>
              <a:gd name="connsiteY435" fmla="*/ 3384685 h 6132967"/>
              <a:gd name="connsiteX436" fmla="*/ 5175020 w 5323222"/>
              <a:gd name="connsiteY436" fmla="*/ 3371352 h 6132967"/>
              <a:gd name="connsiteX437" fmla="*/ 5183934 w 5323222"/>
              <a:gd name="connsiteY437" fmla="*/ 3357664 h 6132967"/>
              <a:gd name="connsiteX438" fmla="*/ 5192241 w 5323222"/>
              <a:gd name="connsiteY438" fmla="*/ 3344080 h 6132967"/>
              <a:gd name="connsiteX439" fmla="*/ 5199892 w 5323222"/>
              <a:gd name="connsiteY439" fmla="*/ 3330294 h 6132967"/>
              <a:gd name="connsiteX440" fmla="*/ 5207793 w 5323222"/>
              <a:gd name="connsiteY440" fmla="*/ 3316155 h 6132967"/>
              <a:gd name="connsiteX441" fmla="*/ 5215494 w 5323222"/>
              <a:gd name="connsiteY441" fmla="*/ 3302673 h 6132967"/>
              <a:gd name="connsiteX442" fmla="*/ 5222485 w 5323222"/>
              <a:gd name="connsiteY442" fmla="*/ 3288687 h 6132967"/>
              <a:gd name="connsiteX443" fmla="*/ 5229780 w 5323222"/>
              <a:gd name="connsiteY443" fmla="*/ 3274651 h 6132967"/>
              <a:gd name="connsiteX444" fmla="*/ 5236720 w 5323222"/>
              <a:gd name="connsiteY444" fmla="*/ 3260361 h 6132967"/>
              <a:gd name="connsiteX445" fmla="*/ 5243052 w 5323222"/>
              <a:gd name="connsiteY445" fmla="*/ 3246175 h 6132967"/>
              <a:gd name="connsiteX446" fmla="*/ 5249385 w 5323222"/>
              <a:gd name="connsiteY446" fmla="*/ 3231990 h 6132967"/>
              <a:gd name="connsiteX447" fmla="*/ 5255163 w 5323222"/>
              <a:gd name="connsiteY447" fmla="*/ 3218210 h 6132967"/>
              <a:gd name="connsiteX448" fmla="*/ 5261141 w 5323222"/>
              <a:gd name="connsiteY448" fmla="*/ 3203772 h 6132967"/>
              <a:gd name="connsiteX449" fmla="*/ 5266511 w 5323222"/>
              <a:gd name="connsiteY449" fmla="*/ 3189436 h 6132967"/>
              <a:gd name="connsiteX450" fmla="*/ 5271831 w 5323222"/>
              <a:gd name="connsiteY450" fmla="*/ 3174799 h 6132967"/>
              <a:gd name="connsiteX451" fmla="*/ 5276596 w 5323222"/>
              <a:gd name="connsiteY451" fmla="*/ 3160567 h 6132967"/>
              <a:gd name="connsiteX452" fmla="*/ 5281612 w 5323222"/>
              <a:gd name="connsiteY452" fmla="*/ 3145980 h 6132967"/>
              <a:gd name="connsiteX453" fmla="*/ 5285717 w 5323222"/>
              <a:gd name="connsiteY453" fmla="*/ 3131547 h 6132967"/>
              <a:gd name="connsiteX454" fmla="*/ 5290127 w 5323222"/>
              <a:gd name="connsiteY454" fmla="*/ 3117064 h 6132967"/>
              <a:gd name="connsiteX455" fmla="*/ 5294182 w 5323222"/>
              <a:gd name="connsiteY455" fmla="*/ 3102329 h 6132967"/>
              <a:gd name="connsiteX456" fmla="*/ 5297984 w 5323222"/>
              <a:gd name="connsiteY456" fmla="*/ 3087946 h 6132967"/>
              <a:gd name="connsiteX457" fmla="*/ 5301483 w 5323222"/>
              <a:gd name="connsiteY457" fmla="*/ 3073618 h 6132967"/>
              <a:gd name="connsiteX458" fmla="*/ 5304627 w 5323222"/>
              <a:gd name="connsiteY458" fmla="*/ 3059037 h 6132967"/>
              <a:gd name="connsiteX459" fmla="*/ 5307719 w 5323222"/>
              <a:gd name="connsiteY459" fmla="*/ 3044152 h 6132967"/>
              <a:gd name="connsiteX460" fmla="*/ 5310257 w 5323222"/>
              <a:gd name="connsiteY460" fmla="*/ 3029673 h 6132967"/>
              <a:gd name="connsiteX461" fmla="*/ 5312794 w 5323222"/>
              <a:gd name="connsiteY461" fmla="*/ 3015195 h 6132967"/>
              <a:gd name="connsiteX462" fmla="*/ 5314976 w 5323222"/>
              <a:gd name="connsiteY462" fmla="*/ 3000465 h 6132967"/>
              <a:gd name="connsiteX463" fmla="*/ 5316855 w 5323222"/>
              <a:gd name="connsiteY463" fmla="*/ 2985786 h 6132967"/>
              <a:gd name="connsiteX464" fmla="*/ 5318734 w 5323222"/>
              <a:gd name="connsiteY464" fmla="*/ 2971108 h 6132967"/>
              <a:gd name="connsiteX465" fmla="*/ 5320057 w 5323222"/>
              <a:gd name="connsiteY465" fmla="*/ 2956835 h 6132967"/>
              <a:gd name="connsiteX466" fmla="*/ 5321633 w 5323222"/>
              <a:gd name="connsiteY466" fmla="*/ 2942209 h 6132967"/>
              <a:gd name="connsiteX467" fmla="*/ 5322550 w 5323222"/>
              <a:gd name="connsiteY467" fmla="*/ 2927381 h 6132967"/>
              <a:gd name="connsiteX468" fmla="*/ 5323216 w 5323222"/>
              <a:gd name="connsiteY468" fmla="*/ 2912909 h 6132967"/>
              <a:gd name="connsiteX469" fmla="*/ 5323222 w 5323222"/>
              <a:gd name="connsiteY469" fmla="*/ 2898235 h 6132967"/>
              <a:gd name="connsiteX470" fmla="*/ 5322673 w 5323222"/>
              <a:gd name="connsiteY470" fmla="*/ 2883968 h 6132967"/>
              <a:gd name="connsiteX471" fmla="*/ 5322377 w 5323222"/>
              <a:gd name="connsiteY471" fmla="*/ 2869348 h 6132967"/>
              <a:gd name="connsiteX472" fmla="*/ 5321880 w 5323222"/>
              <a:gd name="connsiteY472" fmla="*/ 2855383 h 6132967"/>
              <a:gd name="connsiteX473" fmla="*/ 5320725 w 5323222"/>
              <a:gd name="connsiteY473" fmla="*/ 2841220 h 6132967"/>
              <a:gd name="connsiteX474" fmla="*/ 5319266 w 5323222"/>
              <a:gd name="connsiteY474" fmla="*/ 2827108 h 6132967"/>
              <a:gd name="connsiteX475" fmla="*/ 5317807 w 5323222"/>
              <a:gd name="connsiteY475" fmla="*/ 2812995 h 6132967"/>
              <a:gd name="connsiteX476" fmla="*/ 5316096 w 5323222"/>
              <a:gd name="connsiteY476" fmla="*/ 2799238 h 6132967"/>
              <a:gd name="connsiteX477" fmla="*/ 5314334 w 5323222"/>
              <a:gd name="connsiteY477" fmla="*/ 2785178 h 6132967"/>
              <a:gd name="connsiteX478" fmla="*/ 5312016 w 5323222"/>
              <a:gd name="connsiteY478" fmla="*/ 2771523 h 6132967"/>
              <a:gd name="connsiteX479" fmla="*/ 5309750 w 5323222"/>
              <a:gd name="connsiteY479" fmla="*/ 2758172 h 6132967"/>
              <a:gd name="connsiteX480" fmla="*/ 5307130 w 5323222"/>
              <a:gd name="connsiteY480" fmla="*/ 2744570 h 6132967"/>
              <a:gd name="connsiteX481" fmla="*/ 5304256 w 5323222"/>
              <a:gd name="connsiteY481" fmla="*/ 2731322 h 6132967"/>
              <a:gd name="connsiteX482" fmla="*/ 5301028 w 5323222"/>
              <a:gd name="connsiteY482" fmla="*/ 2717822 h 6132967"/>
              <a:gd name="connsiteX483" fmla="*/ 5297904 w 5323222"/>
              <a:gd name="connsiteY483" fmla="*/ 2704930 h 6132967"/>
              <a:gd name="connsiteX484" fmla="*/ 5294475 w 5323222"/>
              <a:gd name="connsiteY484" fmla="*/ 2692089 h 6132967"/>
              <a:gd name="connsiteX485" fmla="*/ 5290743 w 5323222"/>
              <a:gd name="connsiteY485" fmla="*/ 2679298 h 6132967"/>
              <a:gd name="connsiteX486" fmla="*/ 5287012 w 5323222"/>
              <a:gd name="connsiteY486" fmla="*/ 2666509 h 6132967"/>
              <a:gd name="connsiteX487" fmla="*/ 5282673 w 5323222"/>
              <a:gd name="connsiteY487" fmla="*/ 2653822 h 6132967"/>
              <a:gd name="connsiteX488" fmla="*/ 5278334 w 5323222"/>
              <a:gd name="connsiteY488" fmla="*/ 2641134 h 6132967"/>
              <a:gd name="connsiteX489" fmla="*/ 5273744 w 5323222"/>
              <a:gd name="connsiteY489" fmla="*/ 2628803 h 6132967"/>
              <a:gd name="connsiteX490" fmla="*/ 5269154 w 5323222"/>
              <a:gd name="connsiteY490" fmla="*/ 2616470 h 6132967"/>
              <a:gd name="connsiteX491" fmla="*/ 5264311 w 5323222"/>
              <a:gd name="connsiteY491" fmla="*/ 2604494 h 6132967"/>
              <a:gd name="connsiteX492" fmla="*/ 5259417 w 5323222"/>
              <a:gd name="connsiteY492" fmla="*/ 2592214 h 6132967"/>
              <a:gd name="connsiteX493" fmla="*/ 5253665 w 5323222"/>
              <a:gd name="connsiteY493" fmla="*/ 2580391 h 6132967"/>
              <a:gd name="connsiteX494" fmla="*/ 5248215 w 5323222"/>
              <a:gd name="connsiteY494" fmla="*/ 2568518 h 6132967"/>
              <a:gd name="connsiteX495" fmla="*/ 5242818 w 5323222"/>
              <a:gd name="connsiteY495" fmla="*/ 2556947 h 6132967"/>
              <a:gd name="connsiteX496" fmla="*/ 5237065 w 5323222"/>
              <a:gd name="connsiteY496" fmla="*/ 2545124 h 6132967"/>
              <a:gd name="connsiteX497" fmla="*/ 5230809 w 5323222"/>
              <a:gd name="connsiteY497" fmla="*/ 2534012 h 6132967"/>
              <a:gd name="connsiteX498" fmla="*/ 5224551 w 5323222"/>
              <a:gd name="connsiteY498" fmla="*/ 2522899 h 6132967"/>
              <a:gd name="connsiteX499" fmla="*/ 5218244 w 5323222"/>
              <a:gd name="connsiteY499" fmla="*/ 2511483 h 6132967"/>
              <a:gd name="connsiteX500" fmla="*/ 5211380 w 5323222"/>
              <a:gd name="connsiteY500" fmla="*/ 2500474 h 6132967"/>
              <a:gd name="connsiteX501" fmla="*/ 5204820 w 5323222"/>
              <a:gd name="connsiteY501" fmla="*/ 2489412 h 6132967"/>
              <a:gd name="connsiteX502" fmla="*/ 5198060 w 5323222"/>
              <a:gd name="connsiteY502" fmla="*/ 2479010 h 6132967"/>
              <a:gd name="connsiteX503" fmla="*/ 5190944 w 5323222"/>
              <a:gd name="connsiteY503" fmla="*/ 2468354 h 6132967"/>
              <a:gd name="connsiteX504" fmla="*/ 5183577 w 5323222"/>
              <a:gd name="connsiteY504" fmla="*/ 2458055 h 6132967"/>
              <a:gd name="connsiteX505" fmla="*/ 5176514 w 5323222"/>
              <a:gd name="connsiteY505" fmla="*/ 2447704 h 6132967"/>
              <a:gd name="connsiteX506" fmla="*/ 5168591 w 5323222"/>
              <a:gd name="connsiteY506" fmla="*/ 2437810 h 6132967"/>
              <a:gd name="connsiteX507" fmla="*/ 5160971 w 5323222"/>
              <a:gd name="connsiteY507" fmla="*/ 2427866 h 6132967"/>
              <a:gd name="connsiteX508" fmla="*/ 5153353 w 5323222"/>
              <a:gd name="connsiteY508" fmla="*/ 2417920 h 6132967"/>
              <a:gd name="connsiteX509" fmla="*/ 5145178 w 5323222"/>
              <a:gd name="connsiteY509" fmla="*/ 2408383 h 6132967"/>
              <a:gd name="connsiteX510" fmla="*/ 5137054 w 5323222"/>
              <a:gd name="connsiteY510" fmla="*/ 2399147 h 6132967"/>
              <a:gd name="connsiteX511" fmla="*/ 5128577 w 5323222"/>
              <a:gd name="connsiteY511" fmla="*/ 2389661 h 6132967"/>
              <a:gd name="connsiteX512" fmla="*/ 5120454 w 5323222"/>
              <a:gd name="connsiteY512" fmla="*/ 2380425 h 6132967"/>
              <a:gd name="connsiteX513" fmla="*/ 5111523 w 5323222"/>
              <a:gd name="connsiteY513" fmla="*/ 2371952 h 6132967"/>
              <a:gd name="connsiteX514" fmla="*/ 5103097 w 5323222"/>
              <a:gd name="connsiteY514" fmla="*/ 2362768 h 6132967"/>
              <a:gd name="connsiteX515" fmla="*/ 5093864 w 5323222"/>
              <a:gd name="connsiteY515" fmla="*/ 2354347 h 6132967"/>
              <a:gd name="connsiteX516" fmla="*/ 5085236 w 5323222"/>
              <a:gd name="connsiteY516" fmla="*/ 2345821 h 6132967"/>
              <a:gd name="connsiteX517" fmla="*/ 5075699 w 5323222"/>
              <a:gd name="connsiteY517" fmla="*/ 2337450 h 6132967"/>
              <a:gd name="connsiteX518" fmla="*/ 5066517 w 5323222"/>
              <a:gd name="connsiteY518" fmla="*/ 2329331 h 6132967"/>
              <a:gd name="connsiteX519" fmla="*/ 5057083 w 5323222"/>
              <a:gd name="connsiteY519" fmla="*/ 2321568 h 6132967"/>
              <a:gd name="connsiteX520" fmla="*/ 5047597 w 5323222"/>
              <a:gd name="connsiteY520" fmla="*/ 2313501 h 6132967"/>
              <a:gd name="connsiteX521" fmla="*/ 5037859 w 5323222"/>
              <a:gd name="connsiteY521" fmla="*/ 2305788 h 6132967"/>
              <a:gd name="connsiteX522" fmla="*/ 5028173 w 5323222"/>
              <a:gd name="connsiteY522" fmla="*/ 2298380 h 6132967"/>
              <a:gd name="connsiteX523" fmla="*/ 5018132 w 5323222"/>
              <a:gd name="connsiteY523" fmla="*/ 2290719 h 6132967"/>
              <a:gd name="connsiteX524" fmla="*/ 5008195 w 5323222"/>
              <a:gd name="connsiteY524" fmla="*/ 2283665 h 6132967"/>
              <a:gd name="connsiteX525" fmla="*/ 4998256 w 5323222"/>
              <a:gd name="connsiteY525" fmla="*/ 2276611 h 6132967"/>
              <a:gd name="connsiteX526" fmla="*/ 4987762 w 5323222"/>
              <a:gd name="connsiteY526" fmla="*/ 2269964 h 6132967"/>
              <a:gd name="connsiteX527" fmla="*/ 4977521 w 5323222"/>
              <a:gd name="connsiteY527" fmla="*/ 2262962 h 6132967"/>
              <a:gd name="connsiteX528" fmla="*/ 4967028 w 5323222"/>
              <a:gd name="connsiteY528" fmla="*/ 2256313 h 6132967"/>
              <a:gd name="connsiteX529" fmla="*/ 4956283 w 5323222"/>
              <a:gd name="connsiteY529" fmla="*/ 2250022 h 6132967"/>
              <a:gd name="connsiteX530" fmla="*/ 4945841 w 5323222"/>
              <a:gd name="connsiteY530" fmla="*/ 2243677 h 6132967"/>
              <a:gd name="connsiteX531" fmla="*/ 4934844 w 5323222"/>
              <a:gd name="connsiteY531" fmla="*/ 2237740 h 6132967"/>
              <a:gd name="connsiteX532" fmla="*/ 4924098 w 5323222"/>
              <a:gd name="connsiteY532" fmla="*/ 2231447 h 6132967"/>
              <a:gd name="connsiteX533" fmla="*/ 4902562 w 5323222"/>
              <a:gd name="connsiteY533" fmla="*/ 2220431 h 6132967"/>
              <a:gd name="connsiteX534" fmla="*/ 4880773 w 5323222"/>
              <a:gd name="connsiteY534" fmla="*/ 2209768 h 6132967"/>
              <a:gd name="connsiteX535" fmla="*/ 4858533 w 5323222"/>
              <a:gd name="connsiteY535" fmla="*/ 2200121 h 6132967"/>
              <a:gd name="connsiteX536" fmla="*/ 4835736 w 5323222"/>
              <a:gd name="connsiteY536" fmla="*/ 2190879 h 6132967"/>
              <a:gd name="connsiteX537" fmla="*/ 4813043 w 5323222"/>
              <a:gd name="connsiteY537" fmla="*/ 2182244 h 6132967"/>
              <a:gd name="connsiteX538" fmla="*/ 4789543 w 5323222"/>
              <a:gd name="connsiteY538" fmla="*/ 2174370 h 6132967"/>
              <a:gd name="connsiteX539" fmla="*/ 4765791 w 5323222"/>
              <a:gd name="connsiteY539" fmla="*/ 2166853 h 6132967"/>
              <a:gd name="connsiteX540" fmla="*/ 4741586 w 5323222"/>
              <a:gd name="connsiteY540" fmla="*/ 2160347 h 6132967"/>
              <a:gd name="connsiteX541" fmla="*/ 4717382 w 5323222"/>
              <a:gd name="connsiteY541" fmla="*/ 2153842 h 6132967"/>
              <a:gd name="connsiteX542" fmla="*/ 4692421 w 5323222"/>
              <a:gd name="connsiteY542" fmla="*/ 2148400 h 6132967"/>
              <a:gd name="connsiteX543" fmla="*/ 4667512 w 5323222"/>
              <a:gd name="connsiteY543" fmla="*/ 2143264 h 6132967"/>
              <a:gd name="connsiteX544" fmla="*/ 4641795 w 5323222"/>
              <a:gd name="connsiteY544" fmla="*/ 2138888 h 6132967"/>
              <a:gd name="connsiteX545" fmla="*/ 4615878 w 5323222"/>
              <a:gd name="connsiteY545" fmla="*/ 2135170 h 6132967"/>
              <a:gd name="connsiteX546" fmla="*/ 4589963 w 5323222"/>
              <a:gd name="connsiteY546" fmla="*/ 2131452 h 6132967"/>
              <a:gd name="connsiteX547" fmla="*/ 4563593 w 5323222"/>
              <a:gd name="connsiteY547" fmla="*/ 2128749 h 6132967"/>
              <a:gd name="connsiteX548" fmla="*/ 4536669 w 5323222"/>
              <a:gd name="connsiteY548" fmla="*/ 2126451 h 6132967"/>
              <a:gd name="connsiteX549" fmla="*/ 4509241 w 5323222"/>
              <a:gd name="connsiteY549" fmla="*/ 2124864 h 6132967"/>
              <a:gd name="connsiteX550" fmla="*/ 4482116 w 5323222"/>
              <a:gd name="connsiteY550" fmla="*/ 2123223 h 6132967"/>
              <a:gd name="connsiteX551" fmla="*/ 4454235 w 5323222"/>
              <a:gd name="connsiteY551" fmla="*/ 2122649 h 6132967"/>
              <a:gd name="connsiteX552" fmla="*/ 4426104 w 5323222"/>
              <a:gd name="connsiteY552" fmla="*/ 2122430 h 6132967"/>
              <a:gd name="connsiteX553" fmla="*/ 4400795 w 5323222"/>
              <a:gd name="connsiteY553" fmla="*/ 2122551 h 6132967"/>
              <a:gd name="connsiteX554" fmla="*/ 4403168 w 5323222"/>
              <a:gd name="connsiteY554" fmla="*/ 2116564 h 6132967"/>
              <a:gd name="connsiteX555" fmla="*/ 4407349 w 5323222"/>
              <a:gd name="connsiteY555" fmla="*/ 2104834 h 6132967"/>
              <a:gd name="connsiteX556" fmla="*/ 4411637 w 5323222"/>
              <a:gd name="connsiteY556" fmla="*/ 2093394 h 6132967"/>
              <a:gd name="connsiteX557" fmla="*/ 4415530 w 5323222"/>
              <a:gd name="connsiteY557" fmla="*/ 2081772 h 6132967"/>
              <a:gd name="connsiteX558" fmla="*/ 4419604 w 5323222"/>
              <a:gd name="connsiteY558" fmla="*/ 2069754 h 6132967"/>
              <a:gd name="connsiteX559" fmla="*/ 4422812 w 5323222"/>
              <a:gd name="connsiteY559" fmla="*/ 2058057 h 6132967"/>
              <a:gd name="connsiteX560" fmla="*/ 4426599 w 5323222"/>
              <a:gd name="connsiteY560" fmla="*/ 2046147 h 6132967"/>
              <a:gd name="connsiteX561" fmla="*/ 4429304 w 5323222"/>
              <a:gd name="connsiteY561" fmla="*/ 2033980 h 6132967"/>
              <a:gd name="connsiteX562" fmla="*/ 4432801 w 5323222"/>
              <a:gd name="connsiteY562" fmla="*/ 2022177 h 6132967"/>
              <a:gd name="connsiteX563" fmla="*/ 4435219 w 5323222"/>
              <a:gd name="connsiteY563" fmla="*/ 2010117 h 6132967"/>
              <a:gd name="connsiteX564" fmla="*/ 4437817 w 5323222"/>
              <a:gd name="connsiteY564" fmla="*/ 1997664 h 6132967"/>
              <a:gd name="connsiteX565" fmla="*/ 4440234 w 5323222"/>
              <a:gd name="connsiteY565" fmla="*/ 1985603 h 6132967"/>
              <a:gd name="connsiteX566" fmla="*/ 4442545 w 5323222"/>
              <a:gd name="connsiteY566" fmla="*/ 1973256 h 6132967"/>
              <a:gd name="connsiteX567" fmla="*/ 4444170 w 5323222"/>
              <a:gd name="connsiteY567" fmla="*/ 1960833 h 6132967"/>
              <a:gd name="connsiteX568" fmla="*/ 4445797 w 5323222"/>
              <a:gd name="connsiteY568" fmla="*/ 1948412 h 6132967"/>
              <a:gd name="connsiteX569" fmla="*/ 4447711 w 5323222"/>
              <a:gd name="connsiteY569" fmla="*/ 1935883 h 6132967"/>
              <a:gd name="connsiteX570" fmla="*/ 4448652 w 5323222"/>
              <a:gd name="connsiteY570" fmla="*/ 1923386 h 6132967"/>
              <a:gd name="connsiteX571" fmla="*/ 4449883 w 5323222"/>
              <a:gd name="connsiteY571" fmla="*/ 1910783 h 6132967"/>
              <a:gd name="connsiteX572" fmla="*/ 4450718 w 5323222"/>
              <a:gd name="connsiteY572" fmla="*/ 1897998 h 6132967"/>
              <a:gd name="connsiteX573" fmla="*/ 4451371 w 5323222"/>
              <a:gd name="connsiteY573" fmla="*/ 1885608 h 6132967"/>
              <a:gd name="connsiteX574" fmla="*/ 4451521 w 5323222"/>
              <a:gd name="connsiteY574" fmla="*/ 1872749 h 6132967"/>
              <a:gd name="connsiteX575" fmla="*/ 4451961 w 5323222"/>
              <a:gd name="connsiteY575" fmla="*/ 1859783 h 6132967"/>
              <a:gd name="connsiteX576" fmla="*/ 4451716 w 5323222"/>
              <a:gd name="connsiteY576" fmla="*/ 1846743 h 6132967"/>
              <a:gd name="connsiteX577" fmla="*/ 4451578 w 5323222"/>
              <a:gd name="connsiteY577" fmla="*/ 1833990 h 6132967"/>
              <a:gd name="connsiteX578" fmla="*/ 4451440 w 5323222"/>
              <a:gd name="connsiteY578" fmla="*/ 1821238 h 6132967"/>
              <a:gd name="connsiteX579" fmla="*/ 4450511 w 5323222"/>
              <a:gd name="connsiteY579" fmla="*/ 1808123 h 6132967"/>
              <a:gd name="connsiteX580" fmla="*/ 4449399 w 5323222"/>
              <a:gd name="connsiteY580" fmla="*/ 1795404 h 6132967"/>
              <a:gd name="connsiteX581" fmla="*/ 4448182 w 5323222"/>
              <a:gd name="connsiteY581" fmla="*/ 1782397 h 6132967"/>
              <a:gd name="connsiteX582" fmla="*/ 4447253 w 5323222"/>
              <a:gd name="connsiteY582" fmla="*/ 1769281 h 6132967"/>
              <a:gd name="connsiteX583" fmla="*/ 4445351 w 5323222"/>
              <a:gd name="connsiteY583" fmla="*/ 1756199 h 6132967"/>
              <a:gd name="connsiteX584" fmla="*/ 4443557 w 5323222"/>
              <a:gd name="connsiteY584" fmla="*/ 1743406 h 6132967"/>
              <a:gd name="connsiteX585" fmla="*/ 4441366 w 5323222"/>
              <a:gd name="connsiteY585" fmla="*/ 1730430 h 6132967"/>
              <a:gd name="connsiteX586" fmla="*/ 4439175 w 5323222"/>
              <a:gd name="connsiteY586" fmla="*/ 1717456 h 6132967"/>
              <a:gd name="connsiteX587" fmla="*/ 4436589 w 5323222"/>
              <a:gd name="connsiteY587" fmla="*/ 1704300 h 6132967"/>
              <a:gd name="connsiteX588" fmla="*/ 4434003 w 5323222"/>
              <a:gd name="connsiteY588" fmla="*/ 1691143 h 6132967"/>
              <a:gd name="connsiteX589" fmla="*/ 4430840 w 5323222"/>
              <a:gd name="connsiteY589" fmla="*/ 1678201 h 6132967"/>
              <a:gd name="connsiteX590" fmla="*/ 4427676 w 5323222"/>
              <a:gd name="connsiteY590" fmla="*/ 1665258 h 6132967"/>
              <a:gd name="connsiteX591" fmla="*/ 4424225 w 5323222"/>
              <a:gd name="connsiteY591" fmla="*/ 1652423 h 6132967"/>
              <a:gd name="connsiteX592" fmla="*/ 4420485 w 5323222"/>
              <a:gd name="connsiteY592" fmla="*/ 1639695 h 6132967"/>
              <a:gd name="connsiteX593" fmla="*/ 4416530 w 5323222"/>
              <a:gd name="connsiteY593" fmla="*/ 1626390 h 6132967"/>
              <a:gd name="connsiteX594" fmla="*/ 4412395 w 5323222"/>
              <a:gd name="connsiteY594" fmla="*/ 1613481 h 6132967"/>
              <a:gd name="connsiteX595" fmla="*/ 4407863 w 5323222"/>
              <a:gd name="connsiteY595" fmla="*/ 1600390 h 6132967"/>
              <a:gd name="connsiteX596" fmla="*/ 4403150 w 5323222"/>
              <a:gd name="connsiteY596" fmla="*/ 1587695 h 6132967"/>
              <a:gd name="connsiteX597" fmla="*/ 4398330 w 5323222"/>
              <a:gd name="connsiteY597" fmla="*/ 1574711 h 6132967"/>
              <a:gd name="connsiteX598" fmla="*/ 4392826 w 5323222"/>
              <a:gd name="connsiteY598" fmla="*/ 1561653 h 6132967"/>
              <a:gd name="connsiteX599" fmla="*/ 4387429 w 5323222"/>
              <a:gd name="connsiteY599" fmla="*/ 1548884 h 6132967"/>
              <a:gd name="connsiteX600" fmla="*/ 4381636 w 5323222"/>
              <a:gd name="connsiteY600" fmla="*/ 1535933 h 6132967"/>
              <a:gd name="connsiteX601" fmla="*/ 4375844 w 5323222"/>
              <a:gd name="connsiteY601" fmla="*/ 1522982 h 6132967"/>
              <a:gd name="connsiteX602" fmla="*/ 4369762 w 5323222"/>
              <a:gd name="connsiteY602" fmla="*/ 1510138 h 6132967"/>
              <a:gd name="connsiteX603" fmla="*/ 4363211 w 5323222"/>
              <a:gd name="connsiteY603" fmla="*/ 1497797 h 6132967"/>
              <a:gd name="connsiteX604" fmla="*/ 4356157 w 5323222"/>
              <a:gd name="connsiteY604" fmla="*/ 1484986 h 6132967"/>
              <a:gd name="connsiteX605" fmla="*/ 4349499 w 5323222"/>
              <a:gd name="connsiteY605" fmla="*/ 1472357 h 6132967"/>
              <a:gd name="connsiteX606" fmla="*/ 4342157 w 5323222"/>
              <a:gd name="connsiteY606" fmla="*/ 1459652 h 6132967"/>
              <a:gd name="connsiteX607" fmla="*/ 4334344 w 5323222"/>
              <a:gd name="connsiteY607" fmla="*/ 1447451 h 6132967"/>
              <a:gd name="connsiteX608" fmla="*/ 4326136 w 5323222"/>
              <a:gd name="connsiteY608" fmla="*/ 1435069 h 6132967"/>
              <a:gd name="connsiteX609" fmla="*/ 4317458 w 5323222"/>
              <a:gd name="connsiteY609" fmla="*/ 1423190 h 6132967"/>
              <a:gd name="connsiteX610" fmla="*/ 4309175 w 5323222"/>
              <a:gd name="connsiteY610" fmla="*/ 1411491 h 6132967"/>
              <a:gd name="connsiteX611" fmla="*/ 4300209 w 5323222"/>
              <a:gd name="connsiteY611" fmla="*/ 1399719 h 6132967"/>
              <a:gd name="connsiteX612" fmla="*/ 4291243 w 5323222"/>
              <a:gd name="connsiteY612" fmla="*/ 1387946 h 6132967"/>
              <a:gd name="connsiteX613" fmla="*/ 4281988 w 5323222"/>
              <a:gd name="connsiteY613" fmla="*/ 1376280 h 6132967"/>
              <a:gd name="connsiteX614" fmla="*/ 4272551 w 5323222"/>
              <a:gd name="connsiteY614" fmla="*/ 1365010 h 6132967"/>
              <a:gd name="connsiteX615" fmla="*/ 4263114 w 5323222"/>
              <a:gd name="connsiteY615" fmla="*/ 1353741 h 6132967"/>
              <a:gd name="connsiteX616" fmla="*/ 4252994 w 5323222"/>
              <a:gd name="connsiteY616" fmla="*/ 1342395 h 6132967"/>
              <a:gd name="connsiteX617" fmla="*/ 4242981 w 5323222"/>
              <a:gd name="connsiteY617" fmla="*/ 1331340 h 6132967"/>
              <a:gd name="connsiteX618" fmla="*/ 4232786 w 5323222"/>
              <a:gd name="connsiteY618" fmla="*/ 1320680 h 6132967"/>
              <a:gd name="connsiteX619" fmla="*/ 4222303 w 5323222"/>
              <a:gd name="connsiteY619" fmla="*/ 1310127 h 6132967"/>
              <a:gd name="connsiteX620" fmla="*/ 4211423 w 5323222"/>
              <a:gd name="connsiteY620" fmla="*/ 1299393 h 6132967"/>
              <a:gd name="connsiteX621" fmla="*/ 4200363 w 5323222"/>
              <a:gd name="connsiteY621" fmla="*/ 1289054 h 6132967"/>
              <a:gd name="connsiteX622" fmla="*/ 4189590 w 5323222"/>
              <a:gd name="connsiteY622" fmla="*/ 1278608 h 6132967"/>
              <a:gd name="connsiteX623" fmla="*/ 4177953 w 5323222"/>
              <a:gd name="connsiteY623" fmla="*/ 1268483 h 6132967"/>
              <a:gd name="connsiteX624" fmla="*/ 4166711 w 5323222"/>
              <a:gd name="connsiteY624" fmla="*/ 1258541 h 6132967"/>
              <a:gd name="connsiteX625" fmla="*/ 4154785 w 5323222"/>
              <a:gd name="connsiteY625" fmla="*/ 1248524 h 6132967"/>
              <a:gd name="connsiteX626" fmla="*/ 4142966 w 5323222"/>
              <a:gd name="connsiteY626" fmla="*/ 1238795 h 6132967"/>
              <a:gd name="connsiteX627" fmla="*/ 4130570 w 5323222"/>
              <a:gd name="connsiteY627" fmla="*/ 1229280 h 6132967"/>
              <a:gd name="connsiteX628" fmla="*/ 4118677 w 5323222"/>
              <a:gd name="connsiteY628" fmla="*/ 1220235 h 6132967"/>
              <a:gd name="connsiteX629" fmla="*/ 4106099 w 5323222"/>
              <a:gd name="connsiteY629" fmla="*/ 1211116 h 6132967"/>
              <a:gd name="connsiteX630" fmla="*/ 4093523 w 5323222"/>
              <a:gd name="connsiteY630" fmla="*/ 1201997 h 6132967"/>
              <a:gd name="connsiteX631" fmla="*/ 4080368 w 5323222"/>
              <a:gd name="connsiteY631" fmla="*/ 1193092 h 6132967"/>
              <a:gd name="connsiteX632" fmla="*/ 4067031 w 5323222"/>
              <a:gd name="connsiteY632" fmla="*/ 1184583 h 6132967"/>
              <a:gd name="connsiteX633" fmla="*/ 4053984 w 5323222"/>
              <a:gd name="connsiteY633" fmla="*/ 1175967 h 6132967"/>
              <a:gd name="connsiteX634" fmla="*/ 4040574 w 5323222"/>
              <a:gd name="connsiteY634" fmla="*/ 1168142 h 6132967"/>
              <a:gd name="connsiteX635" fmla="*/ 4026662 w 5323222"/>
              <a:gd name="connsiteY635" fmla="*/ 1159847 h 6132967"/>
              <a:gd name="connsiteX636" fmla="*/ 4013144 w 5323222"/>
              <a:gd name="connsiteY636" fmla="*/ 1151734 h 6132967"/>
              <a:gd name="connsiteX637" fmla="*/ 3999157 w 5323222"/>
              <a:gd name="connsiteY637" fmla="*/ 1144123 h 6132967"/>
              <a:gd name="connsiteX638" fmla="*/ 3984593 w 5323222"/>
              <a:gd name="connsiteY638" fmla="*/ 1136727 h 6132967"/>
              <a:gd name="connsiteX639" fmla="*/ 3970424 w 5323222"/>
              <a:gd name="connsiteY639" fmla="*/ 1129511 h 6132967"/>
              <a:gd name="connsiteX640" fmla="*/ 3955572 w 5323222"/>
              <a:gd name="connsiteY640" fmla="*/ 1122222 h 6132967"/>
              <a:gd name="connsiteX641" fmla="*/ 3940429 w 5323222"/>
              <a:gd name="connsiteY641" fmla="*/ 1115039 h 6132967"/>
              <a:gd name="connsiteX642" fmla="*/ 3925289 w 5323222"/>
              <a:gd name="connsiteY642" fmla="*/ 1107857 h 6132967"/>
              <a:gd name="connsiteX643" fmla="*/ 3909965 w 5323222"/>
              <a:gd name="connsiteY643" fmla="*/ 1101070 h 6132967"/>
              <a:gd name="connsiteX644" fmla="*/ 3894643 w 5323222"/>
              <a:gd name="connsiteY644" fmla="*/ 1094284 h 6132967"/>
              <a:gd name="connsiteX645" fmla="*/ 3879139 w 5323222"/>
              <a:gd name="connsiteY645" fmla="*/ 1087893 h 6132967"/>
              <a:gd name="connsiteX646" fmla="*/ 3863238 w 5323222"/>
              <a:gd name="connsiteY646" fmla="*/ 1081320 h 6132967"/>
              <a:gd name="connsiteX647" fmla="*/ 3847158 w 5323222"/>
              <a:gd name="connsiteY647" fmla="*/ 1075144 h 6132967"/>
              <a:gd name="connsiteX648" fmla="*/ 3831183 w 5323222"/>
              <a:gd name="connsiteY648" fmla="*/ 1069255 h 6132967"/>
              <a:gd name="connsiteX649" fmla="*/ 3814814 w 5323222"/>
              <a:gd name="connsiteY649" fmla="*/ 1063186 h 6132967"/>
              <a:gd name="connsiteX650" fmla="*/ 3798551 w 5323222"/>
              <a:gd name="connsiteY650" fmla="*/ 1057404 h 6132967"/>
              <a:gd name="connsiteX651" fmla="*/ 3781999 w 5323222"/>
              <a:gd name="connsiteY651" fmla="*/ 1051731 h 6132967"/>
              <a:gd name="connsiteX652" fmla="*/ 3765374 w 5323222"/>
              <a:gd name="connsiteY652" fmla="*/ 1046740 h 6132967"/>
              <a:gd name="connsiteX653" fmla="*/ 3748246 w 5323222"/>
              <a:gd name="connsiteY653" fmla="*/ 1041281 h 6132967"/>
              <a:gd name="connsiteX654" fmla="*/ 3731331 w 5323222"/>
              <a:gd name="connsiteY654" fmla="*/ 1036398 h 6132967"/>
              <a:gd name="connsiteX655" fmla="*/ 3714129 w 5323222"/>
              <a:gd name="connsiteY655" fmla="*/ 1031622 h 6132967"/>
              <a:gd name="connsiteX656" fmla="*/ 3696927 w 5323222"/>
              <a:gd name="connsiteY656" fmla="*/ 1026847 h 6132967"/>
              <a:gd name="connsiteX657" fmla="*/ 3679543 w 5323222"/>
              <a:gd name="connsiteY657" fmla="*/ 1022466 h 6132967"/>
              <a:gd name="connsiteX658" fmla="*/ 3662266 w 5323222"/>
              <a:gd name="connsiteY658" fmla="*/ 1018375 h 6132967"/>
              <a:gd name="connsiteX659" fmla="*/ 3644594 w 5323222"/>
              <a:gd name="connsiteY659" fmla="*/ 1014102 h 6132967"/>
              <a:gd name="connsiteX660" fmla="*/ 3626740 w 5323222"/>
              <a:gd name="connsiteY660" fmla="*/ 1010225 h 6132967"/>
              <a:gd name="connsiteX661" fmla="*/ 3609100 w 5323222"/>
              <a:gd name="connsiteY661" fmla="*/ 1006925 h 6132967"/>
              <a:gd name="connsiteX662" fmla="*/ 3591065 w 5323222"/>
              <a:gd name="connsiteY662" fmla="*/ 1003443 h 6132967"/>
              <a:gd name="connsiteX663" fmla="*/ 3572741 w 5323222"/>
              <a:gd name="connsiteY663" fmla="*/ 1000068 h 6132967"/>
              <a:gd name="connsiteX664" fmla="*/ 3554920 w 5323222"/>
              <a:gd name="connsiteY664" fmla="*/ 997163 h 6132967"/>
              <a:gd name="connsiteX665" fmla="*/ 3536522 w 5323222"/>
              <a:gd name="connsiteY665" fmla="*/ 994473 h 6132967"/>
              <a:gd name="connsiteX666" fmla="*/ 3518231 w 5323222"/>
              <a:gd name="connsiteY666" fmla="*/ 992071 h 6132967"/>
              <a:gd name="connsiteX667" fmla="*/ 3499651 w 5323222"/>
              <a:gd name="connsiteY667" fmla="*/ 989777 h 6132967"/>
              <a:gd name="connsiteX668" fmla="*/ 3481071 w 5323222"/>
              <a:gd name="connsiteY668" fmla="*/ 987482 h 6132967"/>
              <a:gd name="connsiteX669" fmla="*/ 3462418 w 5323222"/>
              <a:gd name="connsiteY669" fmla="*/ 985872 h 6132967"/>
              <a:gd name="connsiteX670" fmla="*/ 3443657 w 5323222"/>
              <a:gd name="connsiteY670" fmla="*/ 983972 h 6132967"/>
              <a:gd name="connsiteX671" fmla="*/ 3404223 w 5323222"/>
              <a:gd name="connsiteY671" fmla="*/ 981213 h 6132967"/>
              <a:gd name="connsiteX672" fmla="*/ 3364713 w 5323222"/>
              <a:gd name="connsiteY672" fmla="*/ 979137 h 6132967"/>
              <a:gd name="connsiteX673" fmla="*/ 3325130 w 5323222"/>
              <a:gd name="connsiteY673" fmla="*/ 977745 h 6132967"/>
              <a:gd name="connsiteX674" fmla="*/ 3291515 w 5323222"/>
              <a:gd name="connsiteY674" fmla="*/ 976999 h 6132967"/>
              <a:gd name="connsiteX675" fmla="*/ 3296895 w 5323222"/>
              <a:gd name="connsiteY675" fmla="*/ 974743 h 6132967"/>
              <a:gd name="connsiteX676" fmla="*/ 3308195 w 5323222"/>
              <a:gd name="connsiteY676" fmla="*/ 970192 h 6132967"/>
              <a:gd name="connsiteX677" fmla="*/ 3319396 w 5323222"/>
              <a:gd name="connsiteY677" fmla="*/ 965856 h 6132967"/>
              <a:gd name="connsiteX678" fmla="*/ 3330754 w 5323222"/>
              <a:gd name="connsiteY678" fmla="*/ 961461 h 6132967"/>
              <a:gd name="connsiteX679" fmla="*/ 3342013 w 5323222"/>
              <a:gd name="connsiteY679" fmla="*/ 957282 h 6132967"/>
              <a:gd name="connsiteX680" fmla="*/ 3358062 w 5323222"/>
              <a:gd name="connsiteY680" fmla="*/ 951146 h 6132967"/>
              <a:gd name="connsiteX681" fmla="*/ 3373955 w 5323222"/>
              <a:gd name="connsiteY681" fmla="*/ 945068 h 6132967"/>
              <a:gd name="connsiteX682" fmla="*/ 3389575 w 5323222"/>
              <a:gd name="connsiteY682" fmla="*/ 938735 h 6132967"/>
              <a:gd name="connsiteX683" fmla="*/ 3404981 w 5323222"/>
              <a:gd name="connsiteY683" fmla="*/ 932305 h 6132967"/>
              <a:gd name="connsiteX684" fmla="*/ 3420172 w 5323222"/>
              <a:gd name="connsiteY684" fmla="*/ 925776 h 6132967"/>
              <a:gd name="connsiteX685" fmla="*/ 3435305 w 5323222"/>
              <a:gd name="connsiteY685" fmla="*/ 919090 h 6132967"/>
              <a:gd name="connsiteX686" fmla="*/ 3449639 w 5323222"/>
              <a:gd name="connsiteY686" fmla="*/ 912167 h 6132967"/>
              <a:gd name="connsiteX687" fmla="*/ 3464186 w 5323222"/>
              <a:gd name="connsiteY687" fmla="*/ 905343 h 6132967"/>
              <a:gd name="connsiteX688" fmla="*/ 3478404 w 5323222"/>
              <a:gd name="connsiteY688" fmla="*/ 898108 h 6132967"/>
              <a:gd name="connsiteX689" fmla="*/ 3492308 w 5323222"/>
              <a:gd name="connsiteY689" fmla="*/ 890989 h 6132967"/>
              <a:gd name="connsiteX690" fmla="*/ 3505941 w 5323222"/>
              <a:gd name="connsiteY690" fmla="*/ 883615 h 6132967"/>
              <a:gd name="connsiteX691" fmla="*/ 3519301 w 5323222"/>
              <a:gd name="connsiteY691" fmla="*/ 875986 h 6132967"/>
              <a:gd name="connsiteX692" fmla="*/ 3532445 w 5323222"/>
              <a:gd name="connsiteY692" fmla="*/ 868260 h 6132967"/>
              <a:gd name="connsiteX693" fmla="*/ 3545377 w 5323222"/>
              <a:gd name="connsiteY693" fmla="*/ 860434 h 6132967"/>
              <a:gd name="connsiteX694" fmla="*/ 3557664 w 5323222"/>
              <a:gd name="connsiteY694" fmla="*/ 852314 h 6132967"/>
              <a:gd name="connsiteX695" fmla="*/ 3570108 w 5323222"/>
              <a:gd name="connsiteY695" fmla="*/ 844136 h 6132967"/>
              <a:gd name="connsiteX696" fmla="*/ 3582123 w 5323222"/>
              <a:gd name="connsiteY696" fmla="*/ 835761 h 6132967"/>
              <a:gd name="connsiteX697" fmla="*/ 3593767 w 5323222"/>
              <a:gd name="connsiteY697" fmla="*/ 827346 h 6132967"/>
              <a:gd name="connsiteX698" fmla="*/ 3604924 w 5323222"/>
              <a:gd name="connsiteY698" fmla="*/ 818578 h 6132967"/>
              <a:gd name="connsiteX699" fmla="*/ 3616082 w 5323222"/>
              <a:gd name="connsiteY699" fmla="*/ 809810 h 6132967"/>
              <a:gd name="connsiteX700" fmla="*/ 3626966 w 5323222"/>
              <a:gd name="connsiteY700" fmla="*/ 800787 h 6132967"/>
              <a:gd name="connsiteX701" fmla="*/ 3637266 w 5323222"/>
              <a:gd name="connsiteY701" fmla="*/ 791625 h 6132967"/>
              <a:gd name="connsiteX702" fmla="*/ 3647508 w 5323222"/>
              <a:gd name="connsiteY702" fmla="*/ 782307 h 6132967"/>
              <a:gd name="connsiteX703" fmla="*/ 3657106 w 5323222"/>
              <a:gd name="connsiteY703" fmla="*/ 772695 h 6132967"/>
              <a:gd name="connsiteX704" fmla="*/ 3666704 w 5323222"/>
              <a:gd name="connsiteY704" fmla="*/ 763081 h 6132967"/>
              <a:gd name="connsiteX705" fmla="*/ 3675815 w 5323222"/>
              <a:gd name="connsiteY705" fmla="*/ 753116 h 6132967"/>
              <a:gd name="connsiteX706" fmla="*/ 3684712 w 5323222"/>
              <a:gd name="connsiteY706" fmla="*/ 743052 h 6132967"/>
              <a:gd name="connsiteX707" fmla="*/ 3693023 w 5323222"/>
              <a:gd name="connsiteY707" fmla="*/ 732849 h 6132967"/>
              <a:gd name="connsiteX708" fmla="*/ 3701219 w 5323222"/>
              <a:gd name="connsiteY708" fmla="*/ 722333 h 6132967"/>
              <a:gd name="connsiteX709" fmla="*/ 3709044 w 5323222"/>
              <a:gd name="connsiteY709" fmla="*/ 711778 h 6132967"/>
              <a:gd name="connsiteX710" fmla="*/ 3716382 w 5323222"/>
              <a:gd name="connsiteY710" fmla="*/ 700869 h 6132967"/>
              <a:gd name="connsiteX711" fmla="*/ 3723505 w 5323222"/>
              <a:gd name="connsiteY711" fmla="*/ 689862 h 6132967"/>
              <a:gd name="connsiteX712" fmla="*/ 3726844 w 5323222"/>
              <a:gd name="connsiteY712" fmla="*/ 683996 h 6132967"/>
              <a:gd name="connsiteX713" fmla="*/ 3730396 w 5323222"/>
              <a:gd name="connsiteY713" fmla="*/ 678229 h 6132967"/>
              <a:gd name="connsiteX714" fmla="*/ 3733579 w 5323222"/>
              <a:gd name="connsiteY714" fmla="*/ 672421 h 6132967"/>
              <a:gd name="connsiteX715" fmla="*/ 3736917 w 5323222"/>
              <a:gd name="connsiteY715" fmla="*/ 666556 h 6132967"/>
              <a:gd name="connsiteX716" fmla="*/ 3740041 w 5323222"/>
              <a:gd name="connsiteY716" fmla="*/ 660592 h 6132967"/>
              <a:gd name="connsiteX717" fmla="*/ 3742950 w 5323222"/>
              <a:gd name="connsiteY717" fmla="*/ 654530 h 6132967"/>
              <a:gd name="connsiteX718" fmla="*/ 3746074 w 5323222"/>
              <a:gd name="connsiteY718" fmla="*/ 648566 h 6132967"/>
              <a:gd name="connsiteX719" fmla="*/ 3748827 w 5323222"/>
              <a:gd name="connsiteY719" fmla="*/ 642562 h 6132967"/>
              <a:gd name="connsiteX720" fmla="*/ 3751580 w 5323222"/>
              <a:gd name="connsiteY720" fmla="*/ 636558 h 6132967"/>
              <a:gd name="connsiteX721" fmla="*/ 3754217 w 5323222"/>
              <a:gd name="connsiteY721" fmla="*/ 630241 h 6132967"/>
              <a:gd name="connsiteX722" fmla="*/ 3756756 w 5323222"/>
              <a:gd name="connsiteY722" fmla="*/ 624139 h 6132967"/>
              <a:gd name="connsiteX723" fmla="*/ 3759236 w 5323222"/>
              <a:gd name="connsiteY723" fmla="*/ 617880 h 6132967"/>
              <a:gd name="connsiteX724" fmla="*/ 3761503 w 5323222"/>
              <a:gd name="connsiteY724" fmla="*/ 611522 h 6132967"/>
              <a:gd name="connsiteX725" fmla="*/ 3763827 w 5323222"/>
              <a:gd name="connsiteY725" fmla="*/ 605322 h 6132967"/>
              <a:gd name="connsiteX726" fmla="*/ 3765937 w 5323222"/>
              <a:gd name="connsiteY726" fmla="*/ 599022 h 6132967"/>
              <a:gd name="connsiteX727" fmla="*/ 3768145 w 5323222"/>
              <a:gd name="connsiteY727" fmla="*/ 592510 h 6132967"/>
              <a:gd name="connsiteX728" fmla="*/ 3769884 w 5323222"/>
              <a:gd name="connsiteY728" fmla="*/ 586170 h 6132967"/>
              <a:gd name="connsiteX729" fmla="*/ 3771936 w 5323222"/>
              <a:gd name="connsiteY729" fmla="*/ 579714 h 6132967"/>
              <a:gd name="connsiteX730" fmla="*/ 3773402 w 5323222"/>
              <a:gd name="connsiteY730" fmla="*/ 573120 h 6132967"/>
              <a:gd name="connsiteX731" fmla="*/ 3775298 w 5323222"/>
              <a:gd name="connsiteY731" fmla="*/ 566723 h 6132967"/>
              <a:gd name="connsiteX732" fmla="*/ 3776608 w 5323222"/>
              <a:gd name="connsiteY732" fmla="*/ 560187 h 6132967"/>
              <a:gd name="connsiteX733" fmla="*/ 3778016 w 5323222"/>
              <a:gd name="connsiteY733" fmla="*/ 553437 h 6132967"/>
              <a:gd name="connsiteX734" fmla="*/ 3779326 w 5323222"/>
              <a:gd name="connsiteY734" fmla="*/ 546900 h 6132967"/>
              <a:gd name="connsiteX735" fmla="*/ 3780579 w 5323222"/>
              <a:gd name="connsiteY735" fmla="*/ 540208 h 6132967"/>
              <a:gd name="connsiteX736" fmla="*/ 3781460 w 5323222"/>
              <a:gd name="connsiteY736" fmla="*/ 533475 h 6132967"/>
              <a:gd name="connsiteX737" fmla="*/ 3782341 w 5323222"/>
              <a:gd name="connsiteY737" fmla="*/ 526743 h 6132967"/>
              <a:gd name="connsiteX738" fmla="*/ 3783379 w 5323222"/>
              <a:gd name="connsiteY738" fmla="*/ 519952 h 6132967"/>
              <a:gd name="connsiteX739" fmla="*/ 3783889 w 5323222"/>
              <a:gd name="connsiteY739" fmla="*/ 513179 h 6132967"/>
              <a:gd name="connsiteX740" fmla="*/ 3784556 w 5323222"/>
              <a:gd name="connsiteY740" fmla="*/ 506349 h 6132967"/>
              <a:gd name="connsiteX741" fmla="*/ 3785008 w 5323222"/>
              <a:gd name="connsiteY741" fmla="*/ 499419 h 6132967"/>
              <a:gd name="connsiteX742" fmla="*/ 3785363 w 5323222"/>
              <a:gd name="connsiteY742" fmla="*/ 492704 h 6132967"/>
              <a:gd name="connsiteX743" fmla="*/ 3785444 w 5323222"/>
              <a:gd name="connsiteY743" fmla="*/ 485734 h 6132967"/>
              <a:gd name="connsiteX744" fmla="*/ 3785682 w 5323222"/>
              <a:gd name="connsiteY744" fmla="*/ 478707 h 6132967"/>
              <a:gd name="connsiteX745" fmla="*/ 3785549 w 5323222"/>
              <a:gd name="connsiteY745" fmla="*/ 471639 h 6132967"/>
              <a:gd name="connsiteX746" fmla="*/ 3785475 w 5323222"/>
              <a:gd name="connsiteY746" fmla="*/ 464727 h 6132967"/>
              <a:gd name="connsiteX747" fmla="*/ 3785400 w 5323222"/>
              <a:gd name="connsiteY747" fmla="*/ 457816 h 6132967"/>
              <a:gd name="connsiteX748" fmla="*/ 3784896 w 5323222"/>
              <a:gd name="connsiteY748" fmla="*/ 450708 h 6132967"/>
              <a:gd name="connsiteX749" fmla="*/ 3784294 w 5323222"/>
              <a:gd name="connsiteY749" fmla="*/ 443814 h 6132967"/>
              <a:gd name="connsiteX750" fmla="*/ 3783634 w 5323222"/>
              <a:gd name="connsiteY750" fmla="*/ 436764 h 6132967"/>
              <a:gd name="connsiteX751" fmla="*/ 3783131 w 5323222"/>
              <a:gd name="connsiteY751" fmla="*/ 429656 h 6132967"/>
              <a:gd name="connsiteX752" fmla="*/ 3782100 w 5323222"/>
              <a:gd name="connsiteY752" fmla="*/ 422565 h 6132967"/>
              <a:gd name="connsiteX753" fmla="*/ 3781127 w 5323222"/>
              <a:gd name="connsiteY753" fmla="*/ 415631 h 6132967"/>
              <a:gd name="connsiteX754" fmla="*/ 3779940 w 5323222"/>
              <a:gd name="connsiteY754" fmla="*/ 408599 h 6132967"/>
              <a:gd name="connsiteX755" fmla="*/ 3778752 w 5323222"/>
              <a:gd name="connsiteY755" fmla="*/ 401567 h 6132967"/>
              <a:gd name="connsiteX756" fmla="*/ 3777351 w 5323222"/>
              <a:gd name="connsiteY756" fmla="*/ 394436 h 6132967"/>
              <a:gd name="connsiteX757" fmla="*/ 3775949 w 5323222"/>
              <a:gd name="connsiteY757" fmla="*/ 387306 h 6132967"/>
              <a:gd name="connsiteX758" fmla="*/ 3774234 w 5323222"/>
              <a:gd name="connsiteY758" fmla="*/ 380291 h 6132967"/>
              <a:gd name="connsiteX759" fmla="*/ 3772520 w 5323222"/>
              <a:gd name="connsiteY759" fmla="*/ 373276 h 6132967"/>
              <a:gd name="connsiteX760" fmla="*/ 3770649 w 5323222"/>
              <a:gd name="connsiteY760" fmla="*/ 366320 h 6132967"/>
              <a:gd name="connsiteX761" fmla="*/ 3768622 w 5323222"/>
              <a:gd name="connsiteY761" fmla="*/ 359421 h 6132967"/>
              <a:gd name="connsiteX762" fmla="*/ 3766479 w 5323222"/>
              <a:gd name="connsiteY762" fmla="*/ 352210 h 6132967"/>
              <a:gd name="connsiteX763" fmla="*/ 3764238 w 5323222"/>
              <a:gd name="connsiteY763" fmla="*/ 345213 h 6132967"/>
              <a:gd name="connsiteX764" fmla="*/ 3761782 w 5323222"/>
              <a:gd name="connsiteY764" fmla="*/ 338118 h 6132967"/>
              <a:gd name="connsiteX765" fmla="*/ 3759227 w 5323222"/>
              <a:gd name="connsiteY765" fmla="*/ 331238 h 6132967"/>
              <a:gd name="connsiteX766" fmla="*/ 3756615 w 5323222"/>
              <a:gd name="connsiteY766" fmla="*/ 324200 h 6132967"/>
              <a:gd name="connsiteX767" fmla="*/ 3753631 w 5323222"/>
              <a:gd name="connsiteY767" fmla="*/ 317123 h 6132967"/>
              <a:gd name="connsiteX768" fmla="*/ 3750707 w 5323222"/>
              <a:gd name="connsiteY768" fmla="*/ 310202 h 6132967"/>
              <a:gd name="connsiteX769" fmla="*/ 3747567 w 5323222"/>
              <a:gd name="connsiteY769" fmla="*/ 303183 h 6132967"/>
              <a:gd name="connsiteX770" fmla="*/ 3744427 w 5323222"/>
              <a:gd name="connsiteY770" fmla="*/ 296164 h 6132967"/>
              <a:gd name="connsiteX771" fmla="*/ 3741131 w 5323222"/>
              <a:gd name="connsiteY771" fmla="*/ 289203 h 6132967"/>
              <a:gd name="connsiteX772" fmla="*/ 3737580 w 5323222"/>
              <a:gd name="connsiteY772" fmla="*/ 282514 h 6132967"/>
              <a:gd name="connsiteX773" fmla="*/ 3733757 w 5323222"/>
              <a:gd name="connsiteY773" fmla="*/ 275570 h 6132967"/>
              <a:gd name="connsiteX774" fmla="*/ 3730149 w 5323222"/>
              <a:gd name="connsiteY774" fmla="*/ 268725 h 6132967"/>
              <a:gd name="connsiteX775" fmla="*/ 3726169 w 5323222"/>
              <a:gd name="connsiteY775" fmla="*/ 261839 h 6132967"/>
              <a:gd name="connsiteX776" fmla="*/ 3721935 w 5323222"/>
              <a:gd name="connsiteY776" fmla="*/ 255227 h 6132967"/>
              <a:gd name="connsiteX777" fmla="*/ 3717486 w 5323222"/>
              <a:gd name="connsiteY777" fmla="*/ 248516 h 6132967"/>
              <a:gd name="connsiteX778" fmla="*/ 3712783 w 5323222"/>
              <a:gd name="connsiteY778" fmla="*/ 242077 h 6132967"/>
              <a:gd name="connsiteX779" fmla="*/ 3708294 w 5323222"/>
              <a:gd name="connsiteY779" fmla="*/ 235736 h 6132967"/>
              <a:gd name="connsiteX780" fmla="*/ 3703434 w 5323222"/>
              <a:gd name="connsiteY780" fmla="*/ 229356 h 6132967"/>
              <a:gd name="connsiteX781" fmla="*/ 3698575 w 5323222"/>
              <a:gd name="connsiteY781" fmla="*/ 222975 h 6132967"/>
              <a:gd name="connsiteX782" fmla="*/ 3693558 w 5323222"/>
              <a:gd name="connsiteY782" fmla="*/ 216652 h 6132967"/>
              <a:gd name="connsiteX783" fmla="*/ 3688444 w 5323222"/>
              <a:gd name="connsiteY783" fmla="*/ 210545 h 6132967"/>
              <a:gd name="connsiteX784" fmla="*/ 3683329 w 5323222"/>
              <a:gd name="connsiteY784" fmla="*/ 204436 h 6132967"/>
              <a:gd name="connsiteX785" fmla="*/ 3677844 w 5323222"/>
              <a:gd name="connsiteY785" fmla="*/ 198287 h 6132967"/>
              <a:gd name="connsiteX786" fmla="*/ 3672417 w 5323222"/>
              <a:gd name="connsiteY786" fmla="*/ 192296 h 6132967"/>
              <a:gd name="connsiteX787" fmla="*/ 3666891 w 5323222"/>
              <a:gd name="connsiteY787" fmla="*/ 186518 h 6132967"/>
              <a:gd name="connsiteX788" fmla="*/ 3661209 w 5323222"/>
              <a:gd name="connsiteY788" fmla="*/ 180798 h 6132967"/>
              <a:gd name="connsiteX789" fmla="*/ 3655313 w 5323222"/>
              <a:gd name="connsiteY789" fmla="*/ 174980 h 6132967"/>
              <a:gd name="connsiteX790" fmla="*/ 3649318 w 5323222"/>
              <a:gd name="connsiteY790" fmla="*/ 169377 h 6132967"/>
              <a:gd name="connsiteX791" fmla="*/ 3643480 w 5323222"/>
              <a:gd name="connsiteY791" fmla="*/ 163715 h 6132967"/>
              <a:gd name="connsiteX792" fmla="*/ 3637173 w 5323222"/>
              <a:gd name="connsiteY792" fmla="*/ 158228 h 6132967"/>
              <a:gd name="connsiteX793" fmla="*/ 3631079 w 5323222"/>
              <a:gd name="connsiteY793" fmla="*/ 152839 h 6132967"/>
              <a:gd name="connsiteX794" fmla="*/ 3624615 w 5323222"/>
              <a:gd name="connsiteY794" fmla="*/ 147410 h 6132967"/>
              <a:gd name="connsiteX795" fmla="*/ 3618210 w 5323222"/>
              <a:gd name="connsiteY795" fmla="*/ 142136 h 6132967"/>
              <a:gd name="connsiteX796" fmla="*/ 3611491 w 5323222"/>
              <a:gd name="connsiteY796" fmla="*/ 136980 h 6132967"/>
              <a:gd name="connsiteX797" fmla="*/ 3605046 w 5323222"/>
              <a:gd name="connsiteY797" fmla="*/ 132077 h 6132967"/>
              <a:gd name="connsiteX798" fmla="*/ 3598228 w 5323222"/>
              <a:gd name="connsiteY798" fmla="*/ 127135 h 6132967"/>
              <a:gd name="connsiteX799" fmla="*/ 3591412 w 5323222"/>
              <a:gd name="connsiteY799" fmla="*/ 122193 h 6132967"/>
              <a:gd name="connsiteX800" fmla="*/ 3584282 w 5323222"/>
              <a:gd name="connsiteY800" fmla="*/ 117367 h 6132967"/>
              <a:gd name="connsiteX801" fmla="*/ 3577054 w 5323222"/>
              <a:gd name="connsiteY801" fmla="*/ 112755 h 6132967"/>
              <a:gd name="connsiteX802" fmla="*/ 3569982 w 5323222"/>
              <a:gd name="connsiteY802" fmla="*/ 108084 h 6132967"/>
              <a:gd name="connsiteX803" fmla="*/ 3562714 w 5323222"/>
              <a:gd name="connsiteY803" fmla="*/ 103843 h 6132967"/>
              <a:gd name="connsiteX804" fmla="*/ 3555174 w 5323222"/>
              <a:gd name="connsiteY804" fmla="*/ 99348 h 6132967"/>
              <a:gd name="connsiteX805" fmla="*/ 3547847 w 5323222"/>
              <a:gd name="connsiteY805" fmla="*/ 94950 h 6132967"/>
              <a:gd name="connsiteX806" fmla="*/ 3540266 w 5323222"/>
              <a:gd name="connsiteY806" fmla="*/ 90825 h 6132967"/>
              <a:gd name="connsiteX807" fmla="*/ 3532373 w 5323222"/>
              <a:gd name="connsiteY807" fmla="*/ 86817 h 6132967"/>
              <a:gd name="connsiteX808" fmla="*/ 3524693 w 5323222"/>
              <a:gd name="connsiteY808" fmla="*/ 82906 h 6132967"/>
              <a:gd name="connsiteX809" fmla="*/ 3516643 w 5323222"/>
              <a:gd name="connsiteY809" fmla="*/ 78955 h 6132967"/>
              <a:gd name="connsiteX810" fmla="*/ 3508437 w 5323222"/>
              <a:gd name="connsiteY810" fmla="*/ 75062 h 6132967"/>
              <a:gd name="connsiteX811" fmla="*/ 3500231 w 5323222"/>
              <a:gd name="connsiteY811" fmla="*/ 71170 h 6132967"/>
              <a:gd name="connsiteX812" fmla="*/ 3491926 w 5323222"/>
              <a:gd name="connsiteY812" fmla="*/ 67491 h 6132967"/>
              <a:gd name="connsiteX813" fmla="*/ 3483620 w 5323222"/>
              <a:gd name="connsiteY813" fmla="*/ 63813 h 6132967"/>
              <a:gd name="connsiteX814" fmla="*/ 3475218 w 5323222"/>
              <a:gd name="connsiteY814" fmla="*/ 60349 h 6132967"/>
              <a:gd name="connsiteX815" fmla="*/ 3466600 w 5323222"/>
              <a:gd name="connsiteY815" fmla="*/ 56787 h 6132967"/>
              <a:gd name="connsiteX816" fmla="*/ 3457884 w 5323222"/>
              <a:gd name="connsiteY816" fmla="*/ 53439 h 6132967"/>
              <a:gd name="connsiteX817" fmla="*/ 3449226 w 5323222"/>
              <a:gd name="connsiteY817" fmla="*/ 50248 h 6132967"/>
              <a:gd name="connsiteX818" fmla="*/ 3440354 w 5323222"/>
              <a:gd name="connsiteY818" fmla="*/ 46958 h 6132967"/>
              <a:gd name="connsiteX819" fmla="*/ 3431540 w 5323222"/>
              <a:gd name="connsiteY819" fmla="*/ 43825 h 6132967"/>
              <a:gd name="connsiteX820" fmla="*/ 3422569 w 5323222"/>
              <a:gd name="connsiteY820" fmla="*/ 40750 h 6132967"/>
              <a:gd name="connsiteX821" fmla="*/ 3413558 w 5323222"/>
              <a:gd name="connsiteY821" fmla="*/ 38045 h 6132967"/>
              <a:gd name="connsiteX822" fmla="*/ 3404275 w 5323222"/>
              <a:gd name="connsiteY822" fmla="*/ 35086 h 6132967"/>
              <a:gd name="connsiteX823" fmla="*/ 3395107 w 5323222"/>
              <a:gd name="connsiteY823" fmla="*/ 32439 h 6132967"/>
              <a:gd name="connsiteX824" fmla="*/ 3385784 w 5323222"/>
              <a:gd name="connsiteY824" fmla="*/ 29851 h 6132967"/>
              <a:gd name="connsiteX825" fmla="*/ 3376461 w 5323222"/>
              <a:gd name="connsiteY825" fmla="*/ 27263 h 6132967"/>
              <a:gd name="connsiteX826" fmla="*/ 3367039 w 5323222"/>
              <a:gd name="connsiteY826" fmla="*/ 24889 h 6132967"/>
              <a:gd name="connsiteX827" fmla="*/ 3357675 w 5323222"/>
              <a:gd name="connsiteY827" fmla="*/ 22671 h 6132967"/>
              <a:gd name="connsiteX828" fmla="*/ 3348096 w 5323222"/>
              <a:gd name="connsiteY828" fmla="*/ 20355 h 6132967"/>
              <a:gd name="connsiteX829" fmla="*/ 3338420 w 5323222"/>
              <a:gd name="connsiteY829" fmla="*/ 18254 h 6132967"/>
              <a:gd name="connsiteX830" fmla="*/ 3328859 w 5323222"/>
              <a:gd name="connsiteY830" fmla="*/ 16465 h 6132967"/>
              <a:gd name="connsiteX831" fmla="*/ 3319084 w 5323222"/>
              <a:gd name="connsiteY831" fmla="*/ 14578 h 6132967"/>
              <a:gd name="connsiteX832" fmla="*/ 3309153 w 5323222"/>
              <a:gd name="connsiteY832" fmla="*/ 12749 h 6132967"/>
              <a:gd name="connsiteX833" fmla="*/ 3299494 w 5323222"/>
              <a:gd name="connsiteY833" fmla="*/ 11175 h 6132967"/>
              <a:gd name="connsiteX834" fmla="*/ 3289523 w 5323222"/>
              <a:gd name="connsiteY834" fmla="*/ 9717 h 6132967"/>
              <a:gd name="connsiteX835" fmla="*/ 3279609 w 5323222"/>
              <a:gd name="connsiteY835" fmla="*/ 8415 h 6132967"/>
              <a:gd name="connsiteX836" fmla="*/ 3269538 w 5323222"/>
              <a:gd name="connsiteY836" fmla="*/ 7171 h 6132967"/>
              <a:gd name="connsiteX837" fmla="*/ 3259469 w 5323222"/>
              <a:gd name="connsiteY837" fmla="*/ 5927 h 6132967"/>
              <a:gd name="connsiteX838" fmla="*/ 3249358 w 5323222"/>
              <a:gd name="connsiteY838" fmla="*/ 5055 h 6132967"/>
              <a:gd name="connsiteX839" fmla="*/ 3239191 w 5323222"/>
              <a:gd name="connsiteY839" fmla="*/ 4025 h 6132967"/>
              <a:gd name="connsiteX840" fmla="*/ 3217817 w 5323222"/>
              <a:gd name="connsiteY840" fmla="*/ 2530 h 6132967"/>
              <a:gd name="connsiteX841" fmla="*/ 3196403 w 5323222"/>
              <a:gd name="connsiteY841" fmla="*/ 1405 h 6132967"/>
              <a:gd name="connsiteX842" fmla="*/ 3174950 w 5323222"/>
              <a:gd name="connsiteY842" fmla="*/ 650 h 6132967"/>
              <a:gd name="connsiteX843" fmla="*/ 3153242 w 5323222"/>
              <a:gd name="connsiteY843" fmla="*/ 169 h 6132967"/>
              <a:gd name="connsiteX844" fmla="*/ 3131649 w 5323222"/>
              <a:gd name="connsiteY844" fmla="*/ 0 h 6132967"/>
              <a:gd name="connsiteX845" fmla="*/ 3110017 w 5323222"/>
              <a:gd name="connsiteY845" fmla="*/ 201 h 6132967"/>
              <a:gd name="connsiteX846" fmla="*/ 3088402 w 5323222"/>
              <a:gd name="connsiteY846" fmla="*/ 930 h 6132967"/>
              <a:gd name="connsiteX847" fmla="*/ 3066631 w 5323222"/>
              <a:gd name="connsiteY847" fmla="*/ 1718 h 6132967"/>
              <a:gd name="connsiteX848" fmla="*/ 3045132 w 5323222"/>
              <a:gd name="connsiteY848" fmla="*/ 2759 h 6132967"/>
              <a:gd name="connsiteX849" fmla="*/ 3023280 w 5323222"/>
              <a:gd name="connsiteY849" fmla="*/ 4288 h 6132967"/>
              <a:gd name="connsiteX850" fmla="*/ 3001916 w 5323222"/>
              <a:gd name="connsiteY850" fmla="*/ 6170 h 6132967"/>
              <a:gd name="connsiteX851" fmla="*/ 2980238 w 5323222"/>
              <a:gd name="connsiteY851" fmla="*/ 8168 h 6132967"/>
              <a:gd name="connsiteX852" fmla="*/ 2958734 w 5323222"/>
              <a:gd name="connsiteY852" fmla="*/ 10634 h 6132967"/>
              <a:gd name="connsiteX853" fmla="*/ 2937289 w 5323222"/>
              <a:gd name="connsiteY853" fmla="*/ 13258 h 6132967"/>
              <a:gd name="connsiteX854" fmla="*/ 2915960 w 5323222"/>
              <a:gd name="connsiteY854" fmla="*/ 16194 h 6132967"/>
              <a:gd name="connsiteX855" fmla="*/ 2894904 w 5323222"/>
              <a:gd name="connsiteY855" fmla="*/ 19385 h 6132967"/>
              <a:gd name="connsiteX856" fmla="*/ 2873650 w 5323222"/>
              <a:gd name="connsiteY856" fmla="*/ 23004 h 6132967"/>
              <a:gd name="connsiteX857" fmla="*/ 2852825 w 5323222"/>
              <a:gd name="connsiteY857" fmla="*/ 26821 h 6132967"/>
              <a:gd name="connsiteX858" fmla="*/ 2831902 w 5323222"/>
              <a:gd name="connsiteY858" fmla="*/ 30852 h 6132967"/>
              <a:gd name="connsiteX859" fmla="*/ 2811310 w 5323222"/>
              <a:gd name="connsiteY859" fmla="*/ 35294 h 6132967"/>
              <a:gd name="connsiteX860" fmla="*/ 2790874 w 5323222"/>
              <a:gd name="connsiteY860" fmla="*/ 39678 h 6132967"/>
              <a:gd name="connsiteX861" fmla="*/ 2770514 w 5323222"/>
              <a:gd name="connsiteY861" fmla="*/ 44745 h 6132967"/>
              <a:gd name="connsiteX862" fmla="*/ 2750525 w 5323222"/>
              <a:gd name="connsiteY862" fmla="*/ 49852 h 6132967"/>
              <a:gd name="connsiteX863" fmla="*/ 2730652 w 5323222"/>
              <a:gd name="connsiteY863" fmla="*/ 55273 h 6132967"/>
              <a:gd name="connsiteX864" fmla="*/ 2711091 w 5323222"/>
              <a:gd name="connsiteY864" fmla="*/ 60577 h 6132967"/>
              <a:gd name="connsiteX865" fmla="*/ 2691607 w 5323222"/>
              <a:gd name="connsiteY865" fmla="*/ 66565 h 6132967"/>
              <a:gd name="connsiteX866" fmla="*/ 2672492 w 5323222"/>
              <a:gd name="connsiteY866" fmla="*/ 72593 h 6132967"/>
              <a:gd name="connsiteX867" fmla="*/ 2653652 w 5323222"/>
              <a:gd name="connsiteY867" fmla="*/ 78876 h 6132967"/>
              <a:gd name="connsiteX868" fmla="*/ 2635239 w 5323222"/>
              <a:gd name="connsiteY868" fmla="*/ 85355 h 6132967"/>
              <a:gd name="connsiteX869" fmla="*/ 2616943 w 5323222"/>
              <a:gd name="connsiteY869" fmla="*/ 92148 h 6132967"/>
              <a:gd name="connsiteX870" fmla="*/ 2599076 w 5323222"/>
              <a:gd name="connsiteY870" fmla="*/ 99137 h 6132967"/>
              <a:gd name="connsiteX871" fmla="*/ 2581422 w 5323222"/>
              <a:gd name="connsiteY871" fmla="*/ 106224 h 6132967"/>
              <a:gd name="connsiteX872" fmla="*/ 2568988 w 5323222"/>
              <a:gd name="connsiteY872" fmla="*/ 111551 h 6132967"/>
              <a:gd name="connsiteX873" fmla="*/ 2556553 w 5323222"/>
              <a:gd name="connsiteY873" fmla="*/ 116879 h 6132967"/>
              <a:gd name="connsiteX874" fmla="*/ 2544119 w 5323222"/>
              <a:gd name="connsiteY874" fmla="*/ 122207 h 6132967"/>
              <a:gd name="connsiteX875" fmla="*/ 2531743 w 5323222"/>
              <a:gd name="connsiteY875" fmla="*/ 127692 h 6132967"/>
              <a:gd name="connsiteX876" fmla="*/ 2519581 w 5323222"/>
              <a:gd name="connsiteY876" fmla="*/ 133274 h 6132967"/>
              <a:gd name="connsiteX877" fmla="*/ 2507262 w 5323222"/>
              <a:gd name="connsiteY877" fmla="*/ 138915 h 6132967"/>
              <a:gd name="connsiteX878" fmla="*/ 2495158 w 5323222"/>
              <a:gd name="connsiteY878" fmla="*/ 144653 h 6132967"/>
              <a:gd name="connsiteX879" fmla="*/ 2483054 w 5323222"/>
              <a:gd name="connsiteY879" fmla="*/ 150392 h 6132967"/>
              <a:gd name="connsiteX880" fmla="*/ 2470950 w 5323222"/>
              <a:gd name="connsiteY880" fmla="*/ 156131 h 6132967"/>
              <a:gd name="connsiteX881" fmla="*/ 2458748 w 5323222"/>
              <a:gd name="connsiteY881" fmla="*/ 162085 h 6132967"/>
              <a:gd name="connsiteX882" fmla="*/ 2446916 w 5323222"/>
              <a:gd name="connsiteY882" fmla="*/ 168078 h 6132967"/>
              <a:gd name="connsiteX883" fmla="*/ 2434987 w 5323222"/>
              <a:gd name="connsiteY883" fmla="*/ 174287 h 6132967"/>
              <a:gd name="connsiteX884" fmla="*/ 2411225 w 5323222"/>
              <a:gd name="connsiteY884" fmla="*/ 186488 h 6132967"/>
              <a:gd name="connsiteX885" fmla="*/ 2387853 w 5323222"/>
              <a:gd name="connsiteY885" fmla="*/ 199257 h 6132967"/>
              <a:gd name="connsiteX886" fmla="*/ 2364324 w 5323222"/>
              <a:gd name="connsiteY886" fmla="*/ 212084 h 6132967"/>
              <a:gd name="connsiteX887" fmla="*/ 2341282 w 5323222"/>
              <a:gd name="connsiteY887" fmla="*/ 225265 h 6132967"/>
              <a:gd name="connsiteX888" fmla="*/ 2318298 w 5323222"/>
              <a:gd name="connsiteY888" fmla="*/ 238601 h 6132967"/>
              <a:gd name="connsiteX889" fmla="*/ 2295586 w 5323222"/>
              <a:gd name="connsiteY889" fmla="*/ 252193 h 6132967"/>
              <a:gd name="connsiteX890" fmla="*/ 2272835 w 5323222"/>
              <a:gd name="connsiteY890" fmla="*/ 266154 h 6132967"/>
              <a:gd name="connsiteX891" fmla="*/ 2250512 w 5323222"/>
              <a:gd name="connsiteY891" fmla="*/ 280314 h 6132967"/>
              <a:gd name="connsiteX892" fmla="*/ 2228304 w 5323222"/>
              <a:gd name="connsiteY892" fmla="*/ 294785 h 6132967"/>
              <a:gd name="connsiteX893" fmla="*/ 2206312 w 5323222"/>
              <a:gd name="connsiteY893" fmla="*/ 309355 h 6132967"/>
              <a:gd name="connsiteX894" fmla="*/ 2195432 w 5323222"/>
              <a:gd name="connsiteY894" fmla="*/ 316953 h 6132967"/>
              <a:gd name="connsiteX895" fmla="*/ 2184650 w 5323222"/>
              <a:gd name="connsiteY895" fmla="*/ 324336 h 6132967"/>
              <a:gd name="connsiteX896" fmla="*/ 2173770 w 5323222"/>
              <a:gd name="connsiteY896" fmla="*/ 331934 h 6132967"/>
              <a:gd name="connsiteX897" fmla="*/ 2163261 w 5323222"/>
              <a:gd name="connsiteY897" fmla="*/ 339571 h 6132967"/>
              <a:gd name="connsiteX898" fmla="*/ 2152595 w 5323222"/>
              <a:gd name="connsiteY898" fmla="*/ 347268 h 6132967"/>
              <a:gd name="connsiteX899" fmla="*/ 2142144 w 5323222"/>
              <a:gd name="connsiteY899" fmla="*/ 355062 h 6132967"/>
              <a:gd name="connsiteX900" fmla="*/ 2131536 w 5323222"/>
              <a:gd name="connsiteY900" fmla="*/ 362914 h 6132967"/>
              <a:gd name="connsiteX901" fmla="*/ 2121045 w 5323222"/>
              <a:gd name="connsiteY901" fmla="*/ 371079 h 6132967"/>
              <a:gd name="connsiteX902" fmla="*/ 2110808 w 5323222"/>
              <a:gd name="connsiteY902" fmla="*/ 378972 h 6132967"/>
              <a:gd name="connsiteX903" fmla="*/ 2100531 w 5323222"/>
              <a:gd name="connsiteY903" fmla="*/ 387236 h 6132967"/>
              <a:gd name="connsiteX904" fmla="*/ 2090352 w 5323222"/>
              <a:gd name="connsiteY904" fmla="*/ 395285 h 6132967"/>
              <a:gd name="connsiteX905" fmla="*/ 2080133 w 5323222"/>
              <a:gd name="connsiteY905" fmla="*/ 403705 h 6132967"/>
              <a:gd name="connsiteX906" fmla="*/ 2070013 w 5323222"/>
              <a:gd name="connsiteY906" fmla="*/ 411910 h 6132967"/>
              <a:gd name="connsiteX907" fmla="*/ 2060008 w 5323222"/>
              <a:gd name="connsiteY907" fmla="*/ 420428 h 6132967"/>
              <a:gd name="connsiteX908" fmla="*/ 2050160 w 5323222"/>
              <a:gd name="connsiteY908" fmla="*/ 428888 h 6132967"/>
              <a:gd name="connsiteX909" fmla="*/ 2040213 w 5323222"/>
              <a:gd name="connsiteY909" fmla="*/ 437563 h 6132967"/>
              <a:gd name="connsiteX910" fmla="*/ 2030481 w 5323222"/>
              <a:gd name="connsiteY910" fmla="*/ 446336 h 6132967"/>
              <a:gd name="connsiteX911" fmla="*/ 2020691 w 5323222"/>
              <a:gd name="connsiteY911" fmla="*/ 454952 h 6132967"/>
              <a:gd name="connsiteX912" fmla="*/ 2011115 w 5323222"/>
              <a:gd name="connsiteY912" fmla="*/ 463667 h 6132967"/>
              <a:gd name="connsiteX913" fmla="*/ 2001441 w 5323222"/>
              <a:gd name="connsiteY913" fmla="*/ 472596 h 6132967"/>
              <a:gd name="connsiteX914" fmla="*/ 1991923 w 5323222"/>
              <a:gd name="connsiteY914" fmla="*/ 481468 h 6132967"/>
              <a:gd name="connsiteX915" fmla="*/ 1982522 w 5323222"/>
              <a:gd name="connsiteY915" fmla="*/ 490651 h 6132967"/>
              <a:gd name="connsiteX916" fmla="*/ 1973004 w 5323222"/>
              <a:gd name="connsiteY916" fmla="*/ 499523 h 6132967"/>
              <a:gd name="connsiteX917" fmla="*/ 1963603 w 5323222"/>
              <a:gd name="connsiteY917" fmla="*/ 508706 h 6132967"/>
              <a:gd name="connsiteX918" fmla="*/ 1954572 w 5323222"/>
              <a:gd name="connsiteY918" fmla="*/ 517931 h 6132967"/>
              <a:gd name="connsiteX919" fmla="*/ 1945327 w 5323222"/>
              <a:gd name="connsiteY919" fmla="*/ 527057 h 6132967"/>
              <a:gd name="connsiteX920" fmla="*/ 1936198 w 5323222"/>
              <a:gd name="connsiteY920" fmla="*/ 536496 h 6132967"/>
              <a:gd name="connsiteX921" fmla="*/ 1927225 w 5323222"/>
              <a:gd name="connsiteY921" fmla="*/ 545876 h 6132967"/>
              <a:gd name="connsiteX922" fmla="*/ 1918096 w 5323222"/>
              <a:gd name="connsiteY922" fmla="*/ 555315 h 6132967"/>
              <a:gd name="connsiteX923" fmla="*/ 1909338 w 5323222"/>
              <a:gd name="connsiteY923" fmla="*/ 564794 h 6132967"/>
              <a:gd name="connsiteX924" fmla="*/ 1900325 w 5323222"/>
              <a:gd name="connsiteY924" fmla="*/ 574545 h 6132967"/>
              <a:gd name="connsiteX925" fmla="*/ 1891781 w 5323222"/>
              <a:gd name="connsiteY925" fmla="*/ 584123 h 6132967"/>
              <a:gd name="connsiteX926" fmla="*/ 1883080 w 5323222"/>
              <a:gd name="connsiteY926" fmla="*/ 593758 h 6132967"/>
              <a:gd name="connsiteX927" fmla="*/ 1874282 w 5323222"/>
              <a:gd name="connsiteY927" fmla="*/ 603607 h 6132967"/>
              <a:gd name="connsiteX928" fmla="*/ 1865756 w 5323222"/>
              <a:gd name="connsiteY928" fmla="*/ 613712 h 6132967"/>
              <a:gd name="connsiteX929" fmla="*/ 1857172 w 5323222"/>
              <a:gd name="connsiteY929" fmla="*/ 623660 h 6132967"/>
              <a:gd name="connsiteX930" fmla="*/ 1848958 w 5323222"/>
              <a:gd name="connsiteY930" fmla="*/ 633648 h 6132967"/>
              <a:gd name="connsiteX931" fmla="*/ 1840490 w 5323222"/>
              <a:gd name="connsiteY931" fmla="*/ 643910 h 6132967"/>
              <a:gd name="connsiteX932" fmla="*/ 1832335 w 5323222"/>
              <a:gd name="connsiteY932" fmla="*/ 654054 h 6132967"/>
              <a:gd name="connsiteX933" fmla="*/ 1824296 w 5323222"/>
              <a:gd name="connsiteY933" fmla="*/ 664511 h 6132967"/>
              <a:gd name="connsiteX934" fmla="*/ 1816101 w 5323222"/>
              <a:gd name="connsiteY934" fmla="*/ 675027 h 6132967"/>
              <a:gd name="connsiteX935" fmla="*/ 1808218 w 5323222"/>
              <a:gd name="connsiteY935" fmla="*/ 685426 h 6132967"/>
              <a:gd name="connsiteX936" fmla="*/ 1800335 w 5323222"/>
              <a:gd name="connsiteY936" fmla="*/ 695826 h 6132967"/>
              <a:gd name="connsiteX937" fmla="*/ 1792412 w 5323222"/>
              <a:gd name="connsiteY937" fmla="*/ 706596 h 6132967"/>
              <a:gd name="connsiteX938" fmla="*/ 1784801 w 5323222"/>
              <a:gd name="connsiteY938" fmla="*/ 717250 h 6132967"/>
              <a:gd name="connsiteX939" fmla="*/ 1777249 w 5323222"/>
              <a:gd name="connsiteY939" fmla="*/ 728061 h 6132967"/>
              <a:gd name="connsiteX940" fmla="*/ 1769599 w 5323222"/>
              <a:gd name="connsiteY940" fmla="*/ 739086 h 6132967"/>
              <a:gd name="connsiteX941" fmla="*/ 1762261 w 5323222"/>
              <a:gd name="connsiteY941" fmla="*/ 749995 h 6132967"/>
              <a:gd name="connsiteX942" fmla="*/ 1756211 w 5323222"/>
              <a:gd name="connsiteY942" fmla="*/ 758990 h 6132967"/>
              <a:gd name="connsiteX943" fmla="*/ 1742622 w 5323222"/>
              <a:gd name="connsiteY943" fmla="*/ 738924 h 6132967"/>
              <a:gd name="connsiteX944" fmla="*/ 1713296 w 5323222"/>
              <a:gd name="connsiteY944" fmla="*/ 694890 h 6132967"/>
              <a:gd name="connsiteX945" fmla="*/ 1684022 w 5323222"/>
              <a:gd name="connsiteY945" fmla="*/ 651162 h 6132967"/>
              <a:gd name="connsiteX946" fmla="*/ 1663392 w 5323222"/>
              <a:gd name="connsiteY946" fmla="*/ 621573 h 6132967"/>
              <a:gd name="connsiteX947" fmla="*/ 1642560 w 5323222"/>
              <a:gd name="connsiteY947" fmla="*/ 592644 h 6132967"/>
              <a:gd name="connsiteX948" fmla="*/ 1621277 w 5323222"/>
              <a:gd name="connsiteY948" fmla="*/ 564728 h 6132967"/>
              <a:gd name="connsiteX949" fmla="*/ 1599541 w 5323222"/>
              <a:gd name="connsiteY949" fmla="*/ 537824 h 6132967"/>
              <a:gd name="connsiteX950" fmla="*/ 1577302 w 5323222"/>
              <a:gd name="connsiteY950" fmla="*/ 511630 h 6132967"/>
              <a:gd name="connsiteX951" fmla="*/ 1554914 w 5323222"/>
              <a:gd name="connsiteY951" fmla="*/ 486399 h 6132967"/>
              <a:gd name="connsiteX952" fmla="*/ 1531769 w 5323222"/>
              <a:gd name="connsiteY952" fmla="*/ 462232 h 6132967"/>
              <a:gd name="connsiteX953" fmla="*/ 1508477 w 5323222"/>
              <a:gd name="connsiteY953" fmla="*/ 439027 h 6132967"/>
              <a:gd name="connsiteX954" fmla="*/ 1485086 w 5323222"/>
              <a:gd name="connsiteY954" fmla="*/ 417087 h 6132967"/>
              <a:gd name="connsiteX955" fmla="*/ 1460836 w 5323222"/>
              <a:gd name="connsiteY955" fmla="*/ 395605 h 6132967"/>
              <a:gd name="connsiteX956" fmla="*/ 1436793 w 5323222"/>
              <a:gd name="connsiteY956" fmla="*/ 375337 h 6132967"/>
              <a:gd name="connsiteX957" fmla="*/ 1412297 w 5323222"/>
              <a:gd name="connsiteY957" fmla="*/ 356082 h 6132967"/>
              <a:gd name="connsiteX958" fmla="*/ 1387298 w 5323222"/>
              <a:gd name="connsiteY958" fmla="*/ 337538 h 6132967"/>
              <a:gd name="connsiteX959" fmla="*/ 1362201 w 5323222"/>
              <a:gd name="connsiteY959" fmla="*/ 320258 h 6132967"/>
              <a:gd name="connsiteX960" fmla="*/ 1336955 w 5323222"/>
              <a:gd name="connsiteY960" fmla="*/ 303940 h 6132967"/>
              <a:gd name="connsiteX961" fmla="*/ 1311205 w 5323222"/>
              <a:gd name="connsiteY961" fmla="*/ 288332 h 6132967"/>
              <a:gd name="connsiteX962" fmla="*/ 1285358 w 5323222"/>
              <a:gd name="connsiteY962" fmla="*/ 273988 h 6132967"/>
              <a:gd name="connsiteX963" fmla="*/ 1259361 w 5323222"/>
              <a:gd name="connsiteY963" fmla="*/ 260607 h 6132967"/>
              <a:gd name="connsiteX964" fmla="*/ 1232913 w 5323222"/>
              <a:gd name="connsiteY964" fmla="*/ 248239 h 6132967"/>
              <a:gd name="connsiteX965" fmla="*/ 1206619 w 5323222"/>
              <a:gd name="connsiteY965" fmla="*/ 236781 h 6132967"/>
              <a:gd name="connsiteX966" fmla="*/ 1179873 w 5323222"/>
              <a:gd name="connsiteY966" fmla="*/ 226337 h 6132967"/>
              <a:gd name="connsiteX967" fmla="*/ 1152978 w 5323222"/>
              <a:gd name="connsiteY967" fmla="*/ 216854 h 6132967"/>
              <a:gd name="connsiteX968" fmla="*/ 1125985 w 5323222"/>
              <a:gd name="connsiteY968" fmla="*/ 208637 h 6132967"/>
              <a:gd name="connsiteX969" fmla="*/ 1098792 w 5323222"/>
              <a:gd name="connsiteY969" fmla="*/ 201079 h 6132967"/>
              <a:gd name="connsiteX970" fmla="*/ 1071502 w 5323222"/>
              <a:gd name="connsiteY970" fmla="*/ 194785 h 6132967"/>
              <a:gd name="connsiteX971" fmla="*/ 1044062 w 5323222"/>
              <a:gd name="connsiteY971" fmla="*/ 189453 h 6132967"/>
              <a:gd name="connsiteX972" fmla="*/ 1016777 w 5323222"/>
              <a:gd name="connsiteY972" fmla="*/ 185031 h 6132967"/>
              <a:gd name="connsiteX973" fmla="*/ 989395 w 5323222"/>
              <a:gd name="connsiteY973" fmla="*/ 181874 h 6132967"/>
              <a:gd name="connsiteX974" fmla="*/ 961509 w 5323222"/>
              <a:gd name="connsiteY974" fmla="*/ 179428 h 6132967"/>
              <a:gd name="connsiteX975" fmla="*/ 933828 w 5323222"/>
              <a:gd name="connsiteY975" fmla="*/ 178195 h 6132967"/>
              <a:gd name="connsiteX976" fmla="*/ 906051 w 5323222"/>
              <a:gd name="connsiteY976" fmla="*/ 178227 h 6132967"/>
              <a:gd name="connsiteX977" fmla="*/ 878629 w 5323222"/>
              <a:gd name="connsiteY977" fmla="*/ 178512 h 6132967"/>
              <a:gd name="connsiteX978" fmla="*/ 864717 w 5323222"/>
              <a:gd name="connsiteY978" fmla="*/ 179312 h 6132967"/>
              <a:gd name="connsiteX979" fmla="*/ 850553 w 5323222"/>
              <a:gd name="connsiteY979" fmla="*/ 180468 h 6132967"/>
              <a:gd name="connsiteX980" fmla="*/ 836745 w 5323222"/>
              <a:gd name="connsiteY980" fmla="*/ 181875 h 6132967"/>
              <a:gd name="connsiteX981" fmla="*/ 822684 w 5323222"/>
              <a:gd name="connsiteY981" fmla="*/ 183637 h 6132967"/>
              <a:gd name="connsiteX982" fmla="*/ 808978 w 5323222"/>
              <a:gd name="connsiteY982" fmla="*/ 185651 h 6132967"/>
              <a:gd name="connsiteX983" fmla="*/ 794969 w 5323222"/>
              <a:gd name="connsiteY983" fmla="*/ 187717 h 6132967"/>
              <a:gd name="connsiteX984" fmla="*/ 781315 w 5323222"/>
              <a:gd name="connsiteY984" fmla="*/ 190034 h 6132967"/>
              <a:gd name="connsiteX985" fmla="*/ 767460 w 5323222"/>
              <a:gd name="connsiteY985" fmla="*/ 193010 h 6132967"/>
              <a:gd name="connsiteX986" fmla="*/ 753605 w 5323222"/>
              <a:gd name="connsiteY986" fmla="*/ 195987 h 6132967"/>
              <a:gd name="connsiteX987" fmla="*/ 739751 w 5323222"/>
              <a:gd name="connsiteY987" fmla="*/ 198962 h 6132967"/>
              <a:gd name="connsiteX988" fmla="*/ 726303 w 5323222"/>
              <a:gd name="connsiteY988" fmla="*/ 202494 h 6132967"/>
              <a:gd name="connsiteX989" fmla="*/ 712602 w 5323222"/>
              <a:gd name="connsiteY989" fmla="*/ 206380 h 6132967"/>
              <a:gd name="connsiteX990" fmla="*/ 699206 w 5323222"/>
              <a:gd name="connsiteY990" fmla="*/ 210214 h 6132967"/>
              <a:gd name="connsiteX991" fmla="*/ 685609 w 5323222"/>
              <a:gd name="connsiteY991" fmla="*/ 214707 h 6132967"/>
              <a:gd name="connsiteX992" fmla="*/ 672011 w 5323222"/>
              <a:gd name="connsiteY992" fmla="*/ 219200 h 6132967"/>
              <a:gd name="connsiteX993" fmla="*/ 658769 w 5323222"/>
              <a:gd name="connsiteY993" fmla="*/ 223946 h 6132967"/>
              <a:gd name="connsiteX994" fmla="*/ 645275 w 5323222"/>
              <a:gd name="connsiteY994" fmla="*/ 229046 h 6132967"/>
              <a:gd name="connsiteX995" fmla="*/ 631781 w 5323222"/>
              <a:gd name="connsiteY995" fmla="*/ 234146 h 6132967"/>
              <a:gd name="connsiteX996" fmla="*/ 618693 w 5323222"/>
              <a:gd name="connsiteY996" fmla="*/ 239801 h 6132967"/>
              <a:gd name="connsiteX997" fmla="*/ 605354 w 5323222"/>
              <a:gd name="connsiteY997" fmla="*/ 245811 h 6132967"/>
              <a:gd name="connsiteX998" fmla="*/ 592014 w 5323222"/>
              <a:gd name="connsiteY998" fmla="*/ 251821 h 6132967"/>
              <a:gd name="connsiteX999" fmla="*/ 579029 w 5323222"/>
              <a:gd name="connsiteY999" fmla="*/ 258084 h 6132967"/>
              <a:gd name="connsiteX1000" fmla="*/ 566045 w 5323222"/>
              <a:gd name="connsiteY1000" fmla="*/ 264345 h 6132967"/>
              <a:gd name="connsiteX1001" fmla="*/ 552911 w 5323222"/>
              <a:gd name="connsiteY1001" fmla="*/ 271569 h 6132967"/>
              <a:gd name="connsiteX1002" fmla="*/ 540029 w 5323222"/>
              <a:gd name="connsiteY1002" fmla="*/ 278438 h 6132967"/>
              <a:gd name="connsiteX1003" fmla="*/ 527199 w 5323222"/>
              <a:gd name="connsiteY1003" fmla="*/ 285611 h 6132967"/>
              <a:gd name="connsiteX1004" fmla="*/ 514421 w 5323222"/>
              <a:gd name="connsiteY1004" fmla="*/ 293087 h 6132967"/>
              <a:gd name="connsiteX1005" fmla="*/ 501997 w 5323222"/>
              <a:gd name="connsiteY1005" fmla="*/ 300815 h 6132967"/>
              <a:gd name="connsiteX1006" fmla="*/ 489321 w 5323222"/>
              <a:gd name="connsiteY1006" fmla="*/ 308897 h 6132967"/>
              <a:gd name="connsiteX1007" fmla="*/ 476949 w 5323222"/>
              <a:gd name="connsiteY1007" fmla="*/ 316928 h 6132967"/>
              <a:gd name="connsiteX1008" fmla="*/ 464324 w 5323222"/>
              <a:gd name="connsiteY1008" fmla="*/ 325315 h 6132967"/>
              <a:gd name="connsiteX1009" fmla="*/ 452107 w 5323222"/>
              <a:gd name="connsiteY1009" fmla="*/ 334256 h 6132967"/>
              <a:gd name="connsiteX1010" fmla="*/ 439838 w 5323222"/>
              <a:gd name="connsiteY1010" fmla="*/ 342894 h 6132967"/>
              <a:gd name="connsiteX1011" fmla="*/ 427671 w 5323222"/>
              <a:gd name="connsiteY1011" fmla="*/ 352139 h 6132967"/>
              <a:gd name="connsiteX1012" fmla="*/ 415505 w 5323222"/>
              <a:gd name="connsiteY1012" fmla="*/ 361384 h 6132967"/>
              <a:gd name="connsiteX1013" fmla="*/ 403746 w 5323222"/>
              <a:gd name="connsiteY1013" fmla="*/ 371185 h 6132967"/>
              <a:gd name="connsiteX1014" fmla="*/ 391985 w 5323222"/>
              <a:gd name="connsiteY1014" fmla="*/ 380985 h 6132967"/>
              <a:gd name="connsiteX1015" fmla="*/ 380581 w 5323222"/>
              <a:gd name="connsiteY1015" fmla="*/ 391036 h 6132967"/>
              <a:gd name="connsiteX1016" fmla="*/ 369228 w 5323222"/>
              <a:gd name="connsiteY1016" fmla="*/ 401393 h 6132967"/>
              <a:gd name="connsiteX1017" fmla="*/ 357623 w 5323222"/>
              <a:gd name="connsiteY1017" fmla="*/ 412103 h 6132967"/>
              <a:gd name="connsiteX1018" fmla="*/ 346321 w 5323222"/>
              <a:gd name="connsiteY1018" fmla="*/ 422762 h 6132967"/>
              <a:gd name="connsiteX1019" fmla="*/ 335122 w 5323222"/>
              <a:gd name="connsiteY1019" fmla="*/ 434028 h 6132967"/>
              <a:gd name="connsiteX1020" fmla="*/ 324277 w 5323222"/>
              <a:gd name="connsiteY1020" fmla="*/ 445546 h 6132967"/>
              <a:gd name="connsiteX1021" fmla="*/ 313130 w 5323222"/>
              <a:gd name="connsiteY1021" fmla="*/ 457115 h 6132967"/>
              <a:gd name="connsiteX1022" fmla="*/ 302641 w 5323222"/>
              <a:gd name="connsiteY1022" fmla="*/ 468884 h 6132967"/>
              <a:gd name="connsiteX1023" fmla="*/ 292255 w 5323222"/>
              <a:gd name="connsiteY1023" fmla="*/ 481262 h 6132967"/>
              <a:gd name="connsiteX1024" fmla="*/ 281515 w 5323222"/>
              <a:gd name="connsiteY1024" fmla="*/ 493386 h 6132967"/>
              <a:gd name="connsiteX1025" fmla="*/ 271180 w 5323222"/>
              <a:gd name="connsiteY1025" fmla="*/ 506067 h 6132967"/>
              <a:gd name="connsiteX1026" fmla="*/ 260897 w 5323222"/>
              <a:gd name="connsiteY1026" fmla="*/ 519049 h 6132967"/>
              <a:gd name="connsiteX1027" fmla="*/ 250614 w 5323222"/>
              <a:gd name="connsiteY1027" fmla="*/ 532032 h 6132967"/>
              <a:gd name="connsiteX1028" fmla="*/ 241041 w 5323222"/>
              <a:gd name="connsiteY1028" fmla="*/ 545521 h 6132967"/>
              <a:gd name="connsiteX1029" fmla="*/ 231164 w 5323222"/>
              <a:gd name="connsiteY1029" fmla="*/ 559059 h 6132967"/>
              <a:gd name="connsiteX1030" fmla="*/ 221339 w 5323222"/>
              <a:gd name="connsiteY1030" fmla="*/ 572901 h 6132967"/>
              <a:gd name="connsiteX1031" fmla="*/ 211869 w 5323222"/>
              <a:gd name="connsiteY1031" fmla="*/ 586996 h 6132967"/>
              <a:gd name="connsiteX1032" fmla="*/ 202702 w 5323222"/>
              <a:gd name="connsiteY1032" fmla="*/ 601039 h 6132967"/>
              <a:gd name="connsiteX1033" fmla="*/ 193335 w 5323222"/>
              <a:gd name="connsiteY1033" fmla="*/ 615739 h 6132967"/>
              <a:gd name="connsiteX1034" fmla="*/ 184271 w 5323222"/>
              <a:gd name="connsiteY1034" fmla="*/ 630389 h 6132967"/>
              <a:gd name="connsiteX1035" fmla="*/ 175311 w 5323222"/>
              <a:gd name="connsiteY1035" fmla="*/ 645645 h 6132967"/>
              <a:gd name="connsiteX1036" fmla="*/ 166351 w 5323222"/>
              <a:gd name="connsiteY1036" fmla="*/ 660901 h 6132967"/>
              <a:gd name="connsiteX1037" fmla="*/ 158047 w 5323222"/>
              <a:gd name="connsiteY1037" fmla="*/ 676358 h 6132967"/>
              <a:gd name="connsiteX1038" fmla="*/ 149493 w 5323222"/>
              <a:gd name="connsiteY1038" fmla="*/ 692170 h 6132967"/>
              <a:gd name="connsiteX1039" fmla="*/ 140939 w 5323222"/>
              <a:gd name="connsiteY1039" fmla="*/ 707982 h 6132967"/>
              <a:gd name="connsiteX1040" fmla="*/ 133043 w 5323222"/>
              <a:gd name="connsiteY1040" fmla="*/ 723994 h 6132967"/>
              <a:gd name="connsiteX1041" fmla="*/ 124946 w 5323222"/>
              <a:gd name="connsiteY1041" fmla="*/ 740664 h 6132967"/>
              <a:gd name="connsiteX1042" fmla="*/ 117509 w 5323222"/>
              <a:gd name="connsiteY1042" fmla="*/ 757536 h 6132967"/>
              <a:gd name="connsiteX1043" fmla="*/ 110426 w 5323222"/>
              <a:gd name="connsiteY1043" fmla="*/ 774658 h 6132967"/>
              <a:gd name="connsiteX1044" fmla="*/ 103698 w 5323222"/>
              <a:gd name="connsiteY1044" fmla="*/ 792033 h 6132967"/>
              <a:gd name="connsiteX1045" fmla="*/ 96666 w 5323222"/>
              <a:gd name="connsiteY1045" fmla="*/ 809459 h 6132967"/>
              <a:gd name="connsiteX1046" fmla="*/ 90293 w 5323222"/>
              <a:gd name="connsiteY1046" fmla="*/ 827086 h 6132967"/>
              <a:gd name="connsiteX1047" fmla="*/ 83919 w 5323222"/>
              <a:gd name="connsiteY1047" fmla="*/ 844713 h 6132967"/>
              <a:gd name="connsiteX1048" fmla="*/ 77850 w 5323222"/>
              <a:gd name="connsiteY1048" fmla="*/ 862288 h 6132967"/>
              <a:gd name="connsiteX1049" fmla="*/ 72135 w 5323222"/>
              <a:gd name="connsiteY1049" fmla="*/ 880115 h 6132967"/>
              <a:gd name="connsiteX1050" fmla="*/ 66168 w 5323222"/>
              <a:gd name="connsiteY1050" fmla="*/ 898297 h 6132967"/>
              <a:gd name="connsiteX1051" fmla="*/ 60808 w 5323222"/>
              <a:gd name="connsiteY1051" fmla="*/ 916376 h 6132967"/>
              <a:gd name="connsiteX1052" fmla="*/ 55551 w 5323222"/>
              <a:gd name="connsiteY1052" fmla="*/ 935062 h 6132967"/>
              <a:gd name="connsiteX1053" fmla="*/ 50850 w 5323222"/>
              <a:gd name="connsiteY1053" fmla="*/ 953342 h 6132967"/>
              <a:gd name="connsiteX1054" fmla="*/ 45845 w 5323222"/>
              <a:gd name="connsiteY1054" fmla="*/ 971673 h 6132967"/>
              <a:gd name="connsiteX1055" fmla="*/ 41550 w 5323222"/>
              <a:gd name="connsiteY1055" fmla="*/ 990507 h 6132967"/>
              <a:gd name="connsiteX1056" fmla="*/ 36900 w 5323222"/>
              <a:gd name="connsiteY1056" fmla="*/ 1009090 h 6132967"/>
              <a:gd name="connsiteX1057" fmla="*/ 32908 w 5323222"/>
              <a:gd name="connsiteY1057" fmla="*/ 1027873 h 6132967"/>
              <a:gd name="connsiteX1058" fmla="*/ 29019 w 5323222"/>
              <a:gd name="connsiteY1058" fmla="*/ 1047263 h 6132967"/>
              <a:gd name="connsiteX1059" fmla="*/ 25331 w 5323222"/>
              <a:gd name="connsiteY1059" fmla="*/ 1065995 h 6132967"/>
              <a:gd name="connsiteX1060" fmla="*/ 22049 w 5323222"/>
              <a:gd name="connsiteY1060" fmla="*/ 1085282 h 6132967"/>
              <a:gd name="connsiteX1061" fmla="*/ 18767 w 5323222"/>
              <a:gd name="connsiteY1061" fmla="*/ 1104569 h 6132967"/>
              <a:gd name="connsiteX1062" fmla="*/ 15840 w 5323222"/>
              <a:gd name="connsiteY1062" fmla="*/ 1124109 h 6132967"/>
              <a:gd name="connsiteX1063" fmla="*/ 13217 w 5323222"/>
              <a:gd name="connsiteY1063" fmla="*/ 1143597 h 6132967"/>
              <a:gd name="connsiteX1064" fmla="*/ 10897 w 5323222"/>
              <a:gd name="connsiteY1064" fmla="*/ 1163032 h 6132967"/>
              <a:gd name="connsiteX1065" fmla="*/ 8577 w 5323222"/>
              <a:gd name="connsiteY1065" fmla="*/ 1182469 h 6132967"/>
              <a:gd name="connsiteX1066" fmla="*/ 6715 w 5323222"/>
              <a:gd name="connsiteY1066" fmla="*/ 1202764 h 6132967"/>
              <a:gd name="connsiteX1067" fmla="*/ 5053 w 5323222"/>
              <a:gd name="connsiteY1067" fmla="*/ 1222400 h 6132967"/>
              <a:gd name="connsiteX1068" fmla="*/ 3443 w 5323222"/>
              <a:gd name="connsiteY1068" fmla="*/ 1242340 h 6132967"/>
              <a:gd name="connsiteX1069" fmla="*/ 2136 w 5323222"/>
              <a:gd name="connsiteY1069" fmla="*/ 1262228 h 6132967"/>
              <a:gd name="connsiteX1070" fmla="*/ 1539 w 5323222"/>
              <a:gd name="connsiteY1070" fmla="*/ 1282621 h 6132967"/>
              <a:gd name="connsiteX1071" fmla="*/ 587 w 5323222"/>
              <a:gd name="connsiteY1071" fmla="*/ 1302761 h 6132967"/>
              <a:gd name="connsiteX1072" fmla="*/ 294 w 5323222"/>
              <a:gd name="connsiteY1072" fmla="*/ 1323102 h 6132967"/>
              <a:gd name="connsiteX1073" fmla="*/ 0 w 5323222"/>
              <a:gd name="connsiteY1073" fmla="*/ 1343442 h 6132967"/>
              <a:gd name="connsiteX1074" fmla="*/ 62 w 5323222"/>
              <a:gd name="connsiteY1074" fmla="*/ 1364035 h 6132967"/>
              <a:gd name="connsiteX1075" fmla="*/ 479 w 5323222"/>
              <a:gd name="connsiteY1075" fmla="*/ 1384880 h 6132967"/>
              <a:gd name="connsiteX1076" fmla="*/ 946 w 5323222"/>
              <a:gd name="connsiteY1076" fmla="*/ 1406028 h 6132967"/>
              <a:gd name="connsiteX1077" fmla="*/ 1666 w 5323222"/>
              <a:gd name="connsiteY1077" fmla="*/ 1426821 h 6132967"/>
              <a:gd name="connsiteX1078" fmla="*/ 2741 w 5323222"/>
              <a:gd name="connsiteY1078" fmla="*/ 1447866 h 6132967"/>
              <a:gd name="connsiteX1079" fmla="*/ 4119 w 5323222"/>
              <a:gd name="connsiteY1079" fmla="*/ 1468860 h 6132967"/>
              <a:gd name="connsiteX1080" fmla="*/ 5497 w 5323222"/>
              <a:gd name="connsiteY1080" fmla="*/ 1489853 h 6132967"/>
              <a:gd name="connsiteX1081" fmla="*/ 7281 w 5323222"/>
              <a:gd name="connsiteY1081" fmla="*/ 1511402 h 6132967"/>
              <a:gd name="connsiteX1082" fmla="*/ 8659 w 5323222"/>
              <a:gd name="connsiteY1082" fmla="*/ 1532396 h 6132967"/>
              <a:gd name="connsiteX1083" fmla="*/ 10748 w 5323222"/>
              <a:gd name="connsiteY1083" fmla="*/ 1553893 h 6132967"/>
              <a:gd name="connsiteX1084" fmla="*/ 13140 w 5323222"/>
              <a:gd name="connsiteY1084" fmla="*/ 1575339 h 6132967"/>
              <a:gd name="connsiteX1085" fmla="*/ 15783 w 5323222"/>
              <a:gd name="connsiteY1085" fmla="*/ 1596431 h 6132967"/>
              <a:gd name="connsiteX1086" fmla="*/ 18529 w 5323222"/>
              <a:gd name="connsiteY1086" fmla="*/ 1618128 h 6132967"/>
              <a:gd name="connsiteX1087" fmla="*/ 21528 w 5323222"/>
              <a:gd name="connsiteY1087" fmla="*/ 1639471 h 6132967"/>
              <a:gd name="connsiteX1088" fmla="*/ 24577 w 5323222"/>
              <a:gd name="connsiteY1088" fmla="*/ 1661117 h 6132967"/>
              <a:gd name="connsiteX1089" fmla="*/ 27930 w 5323222"/>
              <a:gd name="connsiteY1089" fmla="*/ 1682711 h 6132967"/>
              <a:gd name="connsiteX1090" fmla="*/ 31587 w 5323222"/>
              <a:gd name="connsiteY1090" fmla="*/ 1704255 h 6132967"/>
              <a:gd name="connsiteX1091" fmla="*/ 35244 w 5323222"/>
              <a:gd name="connsiteY1091" fmla="*/ 1725798 h 6132967"/>
              <a:gd name="connsiteX1092" fmla="*/ 39256 w 5323222"/>
              <a:gd name="connsiteY1092" fmla="*/ 1747594 h 6132967"/>
              <a:gd name="connsiteX1093" fmla="*/ 43519 w 5323222"/>
              <a:gd name="connsiteY1093" fmla="*/ 1769034 h 6132967"/>
              <a:gd name="connsiteX1094" fmla="*/ 47834 w 5323222"/>
              <a:gd name="connsiteY1094" fmla="*/ 1790778 h 6132967"/>
              <a:gd name="connsiteX1095" fmla="*/ 52452 w 5323222"/>
              <a:gd name="connsiteY1095" fmla="*/ 1812470 h 6132967"/>
              <a:gd name="connsiteX1096" fmla="*/ 57323 w 5323222"/>
              <a:gd name="connsiteY1096" fmla="*/ 1833808 h 6132967"/>
              <a:gd name="connsiteX1097" fmla="*/ 62296 w 5323222"/>
              <a:gd name="connsiteY1097" fmla="*/ 1855752 h 6132967"/>
              <a:gd name="connsiteX1098" fmla="*/ 67521 w 5323222"/>
              <a:gd name="connsiteY1098" fmla="*/ 1877342 h 6132967"/>
              <a:gd name="connsiteX1099" fmla="*/ 73101 w 5323222"/>
              <a:gd name="connsiteY1099" fmla="*/ 1899182 h 6132967"/>
              <a:gd name="connsiteX1100" fmla="*/ 78630 w 5323222"/>
              <a:gd name="connsiteY1100" fmla="*/ 1920719 h 6132967"/>
              <a:gd name="connsiteX1101" fmla="*/ 84514 w 5323222"/>
              <a:gd name="connsiteY1101" fmla="*/ 1942509 h 6132967"/>
              <a:gd name="connsiteX1102" fmla="*/ 90346 w 5323222"/>
              <a:gd name="connsiteY1102" fmla="*/ 1963996 h 6132967"/>
              <a:gd name="connsiteX1103" fmla="*/ 96533 w 5323222"/>
              <a:gd name="connsiteY1103" fmla="*/ 1985734 h 6132967"/>
              <a:gd name="connsiteX1104" fmla="*/ 102972 w 5323222"/>
              <a:gd name="connsiteY1104" fmla="*/ 2007117 h 6132967"/>
              <a:gd name="connsiteX1105" fmla="*/ 109766 w 5323222"/>
              <a:gd name="connsiteY1105" fmla="*/ 2028752 h 6132967"/>
              <a:gd name="connsiteX1106" fmla="*/ 123456 w 5323222"/>
              <a:gd name="connsiteY1106" fmla="*/ 2072630 h 6132967"/>
              <a:gd name="connsiteX1107" fmla="*/ 137755 w 5323222"/>
              <a:gd name="connsiteY1107" fmla="*/ 2116403 h 6132967"/>
              <a:gd name="connsiteX1108" fmla="*/ 152963 w 5323222"/>
              <a:gd name="connsiteY1108" fmla="*/ 2160023 h 6132967"/>
              <a:gd name="connsiteX1109" fmla="*/ 168170 w 5323222"/>
              <a:gd name="connsiteY1109" fmla="*/ 2203643 h 6132967"/>
              <a:gd name="connsiteX1110" fmla="*/ 184237 w 5323222"/>
              <a:gd name="connsiteY1110" fmla="*/ 2246805 h 6132967"/>
              <a:gd name="connsiteX1111" fmla="*/ 200859 w 5323222"/>
              <a:gd name="connsiteY1111" fmla="*/ 2289559 h 6132967"/>
              <a:gd name="connsiteX1112" fmla="*/ 217481 w 5323222"/>
              <a:gd name="connsiteY1112" fmla="*/ 2332315 h 6132967"/>
              <a:gd name="connsiteX1113" fmla="*/ 235014 w 5323222"/>
              <a:gd name="connsiteY1113" fmla="*/ 2374916 h 6132967"/>
              <a:gd name="connsiteX1114" fmla="*/ 253050 w 5323222"/>
              <a:gd name="connsiteY1114" fmla="*/ 2416807 h 6132967"/>
              <a:gd name="connsiteX1115" fmla="*/ 271035 w 5323222"/>
              <a:gd name="connsiteY1115" fmla="*/ 2458395 h 6132967"/>
              <a:gd name="connsiteX1116" fmla="*/ 289879 w 5323222"/>
              <a:gd name="connsiteY1116" fmla="*/ 2499523 h 6132967"/>
              <a:gd name="connsiteX1117" fmla="*/ 308974 w 5323222"/>
              <a:gd name="connsiteY1117" fmla="*/ 2540298 h 6132967"/>
              <a:gd name="connsiteX1118" fmla="*/ 328677 w 5323222"/>
              <a:gd name="connsiteY1118" fmla="*/ 2580970 h 6132967"/>
              <a:gd name="connsiteX1119" fmla="*/ 348882 w 5323222"/>
              <a:gd name="connsiteY1119" fmla="*/ 2620932 h 6132967"/>
              <a:gd name="connsiteX1120" fmla="*/ 369289 w 5323222"/>
              <a:gd name="connsiteY1120" fmla="*/ 2660235 h 6132967"/>
              <a:gd name="connsiteX1121" fmla="*/ 389644 w 5323222"/>
              <a:gd name="connsiteY1121" fmla="*/ 2699235 h 6132967"/>
              <a:gd name="connsiteX1122" fmla="*/ 410806 w 5323222"/>
              <a:gd name="connsiteY1122" fmla="*/ 2737474 h 6132967"/>
              <a:gd name="connsiteX1123" fmla="*/ 432524 w 5323222"/>
              <a:gd name="connsiteY1123" fmla="*/ 2775306 h 6132967"/>
              <a:gd name="connsiteX1124" fmla="*/ 454442 w 5323222"/>
              <a:gd name="connsiteY1124" fmla="*/ 2812480 h 6132967"/>
              <a:gd name="connsiteX1125" fmla="*/ 462017 w 5323222"/>
              <a:gd name="connsiteY1125" fmla="*/ 2824986 h 6132967"/>
              <a:gd name="connsiteX1126" fmla="*/ 457075 w 5323222"/>
              <a:gd name="connsiteY1126" fmla="*/ 2836276 h 6132967"/>
              <a:gd name="connsiteX1127" fmla="*/ 446553 w 5323222"/>
              <a:gd name="connsiteY1127" fmla="*/ 2859223 h 6132967"/>
              <a:gd name="connsiteX1128" fmla="*/ 436425 w 5323222"/>
              <a:gd name="connsiteY1128" fmla="*/ 2882351 h 6132967"/>
              <a:gd name="connsiteX1129" fmla="*/ 426406 w 5323222"/>
              <a:gd name="connsiteY1129" fmla="*/ 2905768 h 6132967"/>
              <a:gd name="connsiteX1130" fmla="*/ 416675 w 5323222"/>
              <a:gd name="connsiteY1130" fmla="*/ 2929078 h 6132967"/>
              <a:gd name="connsiteX1131" fmla="*/ 407340 w 5323222"/>
              <a:gd name="connsiteY1131" fmla="*/ 2952569 h 6132967"/>
              <a:gd name="connsiteX1132" fmla="*/ 397717 w 5323222"/>
              <a:gd name="connsiteY1132" fmla="*/ 2976167 h 6132967"/>
              <a:gd name="connsiteX1133" fmla="*/ 388093 w 5323222"/>
              <a:gd name="connsiteY1133" fmla="*/ 2999765 h 6132967"/>
              <a:gd name="connsiteX1134" fmla="*/ 378865 w 5323222"/>
              <a:gd name="connsiteY1134" fmla="*/ 3023545 h 6132967"/>
              <a:gd name="connsiteX1135" fmla="*/ 370032 w 5323222"/>
              <a:gd name="connsiteY1135" fmla="*/ 3047506 h 6132967"/>
              <a:gd name="connsiteX1136" fmla="*/ 361093 w 5323222"/>
              <a:gd name="connsiteY1136" fmla="*/ 3071179 h 6132967"/>
              <a:gd name="connsiteX1137" fmla="*/ 352260 w 5323222"/>
              <a:gd name="connsiteY1137" fmla="*/ 3095140 h 6132967"/>
              <a:gd name="connsiteX1138" fmla="*/ 343824 w 5323222"/>
              <a:gd name="connsiteY1138" fmla="*/ 3119282 h 6132967"/>
              <a:gd name="connsiteX1139" fmla="*/ 335387 w 5323222"/>
              <a:gd name="connsiteY1139" fmla="*/ 3143425 h 6132967"/>
              <a:gd name="connsiteX1140" fmla="*/ 326950 w 5323222"/>
              <a:gd name="connsiteY1140" fmla="*/ 3167568 h 6132967"/>
              <a:gd name="connsiteX1141" fmla="*/ 318801 w 5323222"/>
              <a:gd name="connsiteY1141" fmla="*/ 3191604 h 6132967"/>
              <a:gd name="connsiteX1142" fmla="*/ 310868 w 5323222"/>
              <a:gd name="connsiteY1142" fmla="*/ 3216216 h 6132967"/>
              <a:gd name="connsiteX1143" fmla="*/ 302934 w 5323222"/>
              <a:gd name="connsiteY1143" fmla="*/ 3240828 h 6132967"/>
              <a:gd name="connsiteX1144" fmla="*/ 295000 w 5323222"/>
              <a:gd name="connsiteY1144" fmla="*/ 3265442 h 6132967"/>
              <a:gd name="connsiteX1145" fmla="*/ 287354 w 5323222"/>
              <a:gd name="connsiteY1145" fmla="*/ 3289947 h 6132967"/>
              <a:gd name="connsiteX1146" fmla="*/ 280104 w 5323222"/>
              <a:gd name="connsiteY1146" fmla="*/ 3314633 h 6132967"/>
              <a:gd name="connsiteX1147" fmla="*/ 272962 w 5323222"/>
              <a:gd name="connsiteY1147" fmla="*/ 3339609 h 6132967"/>
              <a:gd name="connsiteX1148" fmla="*/ 265712 w 5323222"/>
              <a:gd name="connsiteY1148" fmla="*/ 3364296 h 6132967"/>
              <a:gd name="connsiteX1149" fmla="*/ 258857 w 5323222"/>
              <a:gd name="connsiteY1149" fmla="*/ 3389164 h 6132967"/>
              <a:gd name="connsiteX1150" fmla="*/ 252110 w 5323222"/>
              <a:gd name="connsiteY1150" fmla="*/ 3414321 h 6132967"/>
              <a:gd name="connsiteX1151" fmla="*/ 245256 w 5323222"/>
              <a:gd name="connsiteY1151" fmla="*/ 3439189 h 6132967"/>
              <a:gd name="connsiteX1152" fmla="*/ 238905 w 5323222"/>
              <a:gd name="connsiteY1152" fmla="*/ 3464527 h 6132967"/>
              <a:gd name="connsiteX1153" fmla="*/ 230285 w 5323222"/>
              <a:gd name="connsiteY1153" fmla="*/ 3500557 h 6132967"/>
              <a:gd name="connsiteX1154" fmla="*/ 222275 w 5323222"/>
              <a:gd name="connsiteY1154" fmla="*/ 3537344 h 6132967"/>
              <a:gd name="connsiteX1155" fmla="*/ 214479 w 5323222"/>
              <a:gd name="connsiteY1155" fmla="*/ 3574708 h 6132967"/>
              <a:gd name="connsiteX1156" fmla="*/ 207870 w 5323222"/>
              <a:gd name="connsiteY1156" fmla="*/ 3612618 h 6132967"/>
              <a:gd name="connsiteX1157" fmla="*/ 201581 w 5323222"/>
              <a:gd name="connsiteY1157" fmla="*/ 3651393 h 6132967"/>
              <a:gd name="connsiteX1158" fmla="*/ 196010 w 5323222"/>
              <a:gd name="connsiteY1158" fmla="*/ 3691213 h 6132967"/>
              <a:gd name="connsiteX1159" fmla="*/ 191412 w 5323222"/>
              <a:gd name="connsiteY1159" fmla="*/ 3731002 h 6132967"/>
              <a:gd name="connsiteX1160" fmla="*/ 187317 w 5323222"/>
              <a:gd name="connsiteY1160" fmla="*/ 3771261 h 6132967"/>
              <a:gd name="connsiteX1161" fmla="*/ 183831 w 5323222"/>
              <a:gd name="connsiteY1161" fmla="*/ 3812278 h 6132967"/>
              <a:gd name="connsiteX1162" fmla="*/ 180849 w 5323222"/>
              <a:gd name="connsiteY1162" fmla="*/ 3853765 h 6132967"/>
              <a:gd name="connsiteX1163" fmla="*/ 178764 w 5323222"/>
              <a:gd name="connsiteY1163" fmla="*/ 3895904 h 6132967"/>
              <a:gd name="connsiteX1164" fmla="*/ 176787 w 5323222"/>
              <a:gd name="connsiteY1164" fmla="*/ 3938330 h 6132967"/>
              <a:gd name="connsiteX1165" fmla="*/ 175889 w 5323222"/>
              <a:gd name="connsiteY1165" fmla="*/ 3981013 h 6132967"/>
              <a:gd name="connsiteX1166" fmla="*/ 175494 w 5323222"/>
              <a:gd name="connsiteY1166" fmla="*/ 4024165 h 6132967"/>
              <a:gd name="connsiteX1167" fmla="*/ 175602 w 5323222"/>
              <a:gd name="connsiteY1167" fmla="*/ 4067788 h 6132967"/>
              <a:gd name="connsiteX1168" fmla="*/ 176395 w 5323222"/>
              <a:gd name="connsiteY1168" fmla="*/ 4111484 h 6132967"/>
              <a:gd name="connsiteX1169" fmla="*/ 178266 w 5323222"/>
              <a:gd name="connsiteY1169" fmla="*/ 4155437 h 6132967"/>
              <a:gd name="connsiteX1170" fmla="*/ 180246 w 5323222"/>
              <a:gd name="connsiteY1170" fmla="*/ 4199678 h 6132967"/>
              <a:gd name="connsiteX1171" fmla="*/ 182728 w 5323222"/>
              <a:gd name="connsiteY1171" fmla="*/ 4244389 h 6132967"/>
              <a:gd name="connsiteX1172" fmla="*/ 186000 w 5323222"/>
              <a:gd name="connsiteY1172" fmla="*/ 4289463 h 6132967"/>
              <a:gd name="connsiteX1173" fmla="*/ 189851 w 5323222"/>
              <a:gd name="connsiteY1173" fmla="*/ 4334323 h 6132967"/>
              <a:gd name="connsiteX1174" fmla="*/ 194096 w 5323222"/>
              <a:gd name="connsiteY1174" fmla="*/ 4379363 h 6132967"/>
              <a:gd name="connsiteX1175" fmla="*/ 199315 w 5323222"/>
              <a:gd name="connsiteY1175" fmla="*/ 4424372 h 6132967"/>
              <a:gd name="connsiteX1176" fmla="*/ 204640 w 5323222"/>
              <a:gd name="connsiteY1176" fmla="*/ 4469669 h 6132967"/>
              <a:gd name="connsiteX1177" fmla="*/ 210758 w 5323222"/>
              <a:gd name="connsiteY1177" fmla="*/ 4515328 h 6132967"/>
              <a:gd name="connsiteX1178" fmla="*/ 217740 w 5323222"/>
              <a:gd name="connsiteY1178" fmla="*/ 4560667 h 6132967"/>
              <a:gd name="connsiteX1179" fmla="*/ 224722 w 5323222"/>
              <a:gd name="connsiteY1179" fmla="*/ 4606004 h 6132967"/>
              <a:gd name="connsiteX1180" fmla="*/ 232389 w 5323222"/>
              <a:gd name="connsiteY1180" fmla="*/ 4651417 h 6132967"/>
              <a:gd name="connsiteX1181" fmla="*/ 241029 w 5323222"/>
              <a:gd name="connsiteY1181" fmla="*/ 4696797 h 6132967"/>
              <a:gd name="connsiteX1182" fmla="*/ 249668 w 5323222"/>
              <a:gd name="connsiteY1182" fmla="*/ 4742176 h 6132967"/>
              <a:gd name="connsiteX1183" fmla="*/ 259172 w 5323222"/>
              <a:gd name="connsiteY1183" fmla="*/ 4787235 h 6132967"/>
              <a:gd name="connsiteX1184" fmla="*/ 269255 w 5323222"/>
              <a:gd name="connsiteY1184" fmla="*/ 4832079 h 6132967"/>
              <a:gd name="connsiteX1185" fmla="*/ 274189 w 5323222"/>
              <a:gd name="connsiteY1185" fmla="*/ 4854212 h 6132967"/>
              <a:gd name="connsiteX1186" fmla="*/ 279304 w 5323222"/>
              <a:gd name="connsiteY1186" fmla="*/ 4875950 h 6132967"/>
              <a:gd name="connsiteX1187" fmla="*/ 284815 w 5323222"/>
              <a:gd name="connsiteY1187" fmla="*/ 4897870 h 6132967"/>
              <a:gd name="connsiteX1188" fmla="*/ 290507 w 5323222"/>
              <a:gd name="connsiteY1188" fmla="*/ 4919394 h 613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</a:cxnLst>
            <a:rect l="l" t="t" r="r" b="b"/>
            <a:pathLst>
              <a:path w="5323222" h="6132967">
                <a:moveTo>
                  <a:pt x="296307" y="4941206"/>
                </a:moveTo>
                <a:lnTo>
                  <a:pt x="302287" y="4962623"/>
                </a:lnTo>
                <a:lnTo>
                  <a:pt x="308375" y="4984327"/>
                </a:lnTo>
                <a:lnTo>
                  <a:pt x="314645" y="5005636"/>
                </a:lnTo>
                <a:lnTo>
                  <a:pt x="321310" y="5027127"/>
                </a:lnTo>
                <a:lnTo>
                  <a:pt x="327760" y="5048042"/>
                </a:lnTo>
                <a:lnTo>
                  <a:pt x="334607" y="5069136"/>
                </a:lnTo>
                <a:lnTo>
                  <a:pt x="341742" y="5090125"/>
                </a:lnTo>
                <a:lnTo>
                  <a:pt x="348770" y="5110824"/>
                </a:lnTo>
                <a:lnTo>
                  <a:pt x="356193" y="5131705"/>
                </a:lnTo>
                <a:lnTo>
                  <a:pt x="363798" y="5152191"/>
                </a:lnTo>
                <a:lnTo>
                  <a:pt x="371403" y="5172677"/>
                </a:lnTo>
                <a:lnTo>
                  <a:pt x="379297" y="5193055"/>
                </a:lnTo>
                <a:lnTo>
                  <a:pt x="387479" y="5213325"/>
                </a:lnTo>
                <a:lnTo>
                  <a:pt x="395554" y="5233308"/>
                </a:lnTo>
                <a:lnTo>
                  <a:pt x="404024" y="5253472"/>
                </a:lnTo>
                <a:lnTo>
                  <a:pt x="412280" y="5273060"/>
                </a:lnTo>
                <a:lnTo>
                  <a:pt x="420932" y="5292828"/>
                </a:lnTo>
                <a:lnTo>
                  <a:pt x="429872" y="5312489"/>
                </a:lnTo>
                <a:lnTo>
                  <a:pt x="439175" y="5331359"/>
                </a:lnTo>
                <a:lnTo>
                  <a:pt x="448404" y="5350914"/>
                </a:lnTo>
                <a:lnTo>
                  <a:pt x="457708" y="5369784"/>
                </a:lnTo>
                <a:lnTo>
                  <a:pt x="467011" y="5388654"/>
                </a:lnTo>
                <a:lnTo>
                  <a:pt x="476603" y="5407417"/>
                </a:lnTo>
                <a:lnTo>
                  <a:pt x="486376" y="5425784"/>
                </a:lnTo>
                <a:lnTo>
                  <a:pt x="496545" y="5444332"/>
                </a:lnTo>
                <a:lnTo>
                  <a:pt x="506607" y="5462593"/>
                </a:lnTo>
                <a:lnTo>
                  <a:pt x="516849" y="5480457"/>
                </a:lnTo>
                <a:lnTo>
                  <a:pt x="527274" y="5497926"/>
                </a:lnTo>
                <a:lnTo>
                  <a:pt x="537699" y="5515395"/>
                </a:lnTo>
                <a:lnTo>
                  <a:pt x="548594" y="5532362"/>
                </a:lnTo>
                <a:lnTo>
                  <a:pt x="559307" y="5549722"/>
                </a:lnTo>
                <a:lnTo>
                  <a:pt x="570382" y="5566293"/>
                </a:lnTo>
                <a:lnTo>
                  <a:pt x="581747" y="5582757"/>
                </a:lnTo>
                <a:lnTo>
                  <a:pt x="593004" y="5598932"/>
                </a:lnTo>
                <a:lnTo>
                  <a:pt x="604764" y="5615576"/>
                </a:lnTo>
                <a:lnTo>
                  <a:pt x="616491" y="5631249"/>
                </a:lnTo>
                <a:lnTo>
                  <a:pt x="628219" y="5646921"/>
                </a:lnTo>
                <a:lnTo>
                  <a:pt x="640234" y="5662485"/>
                </a:lnTo>
                <a:lnTo>
                  <a:pt x="652539" y="5677944"/>
                </a:lnTo>
                <a:lnTo>
                  <a:pt x="665025" y="5693007"/>
                </a:lnTo>
                <a:lnTo>
                  <a:pt x="677510" y="5708069"/>
                </a:lnTo>
                <a:lnTo>
                  <a:pt x="690070" y="5722447"/>
                </a:lnTo>
                <a:lnTo>
                  <a:pt x="703133" y="5737295"/>
                </a:lnTo>
                <a:lnTo>
                  <a:pt x="715982" y="5751565"/>
                </a:lnTo>
                <a:lnTo>
                  <a:pt x="729300" y="5765334"/>
                </a:lnTo>
                <a:lnTo>
                  <a:pt x="742437" y="5779497"/>
                </a:lnTo>
                <a:lnTo>
                  <a:pt x="755938" y="5792870"/>
                </a:lnTo>
                <a:lnTo>
                  <a:pt x="769149" y="5806351"/>
                </a:lnTo>
                <a:lnTo>
                  <a:pt x="783044" y="5819904"/>
                </a:lnTo>
                <a:lnTo>
                  <a:pt x="796726" y="5832881"/>
                </a:lnTo>
                <a:lnTo>
                  <a:pt x="810984" y="5845644"/>
                </a:lnTo>
                <a:lnTo>
                  <a:pt x="824847" y="5858224"/>
                </a:lnTo>
                <a:lnTo>
                  <a:pt x="838891" y="5870411"/>
                </a:lnTo>
                <a:lnTo>
                  <a:pt x="853224" y="5882490"/>
                </a:lnTo>
                <a:lnTo>
                  <a:pt x="867556" y="5894568"/>
                </a:lnTo>
                <a:lnTo>
                  <a:pt x="882359" y="5906144"/>
                </a:lnTo>
                <a:lnTo>
                  <a:pt x="896873" y="5917827"/>
                </a:lnTo>
                <a:lnTo>
                  <a:pt x="911569" y="5929114"/>
                </a:lnTo>
                <a:lnTo>
                  <a:pt x="926445" y="5940005"/>
                </a:lnTo>
                <a:lnTo>
                  <a:pt x="941793" y="5950394"/>
                </a:lnTo>
                <a:lnTo>
                  <a:pt x="956636" y="5960313"/>
                </a:lnTo>
                <a:lnTo>
                  <a:pt x="971950" y="5969729"/>
                </a:lnTo>
                <a:lnTo>
                  <a:pt x="987265" y="5979146"/>
                </a:lnTo>
                <a:lnTo>
                  <a:pt x="1002184" y="5988380"/>
                </a:lnTo>
                <a:lnTo>
                  <a:pt x="1017572" y="5997112"/>
                </a:lnTo>
                <a:lnTo>
                  <a:pt x="1032960" y="6005845"/>
                </a:lnTo>
                <a:lnTo>
                  <a:pt x="1048134" y="6013999"/>
                </a:lnTo>
                <a:lnTo>
                  <a:pt x="1063597" y="6022048"/>
                </a:lnTo>
                <a:lnTo>
                  <a:pt x="1078557" y="6029626"/>
                </a:lnTo>
                <a:lnTo>
                  <a:pt x="1093805" y="6037096"/>
                </a:lnTo>
                <a:lnTo>
                  <a:pt x="1109236" y="6044171"/>
                </a:lnTo>
                <a:lnTo>
                  <a:pt x="1124558" y="6050958"/>
                </a:lnTo>
                <a:lnTo>
                  <a:pt x="1139592" y="6057853"/>
                </a:lnTo>
                <a:lnTo>
                  <a:pt x="1154989" y="6063954"/>
                </a:lnTo>
                <a:lnTo>
                  <a:pt x="1170386" y="6070056"/>
                </a:lnTo>
                <a:lnTo>
                  <a:pt x="1185677" y="6075871"/>
                </a:lnTo>
                <a:lnTo>
                  <a:pt x="1201040" y="6081000"/>
                </a:lnTo>
                <a:lnTo>
                  <a:pt x="1216223" y="6086526"/>
                </a:lnTo>
                <a:lnTo>
                  <a:pt x="1231192" y="6091474"/>
                </a:lnTo>
                <a:lnTo>
                  <a:pt x="1246630" y="6095920"/>
                </a:lnTo>
                <a:lnTo>
                  <a:pt x="1261781" y="6100472"/>
                </a:lnTo>
                <a:lnTo>
                  <a:pt x="1277112" y="6104630"/>
                </a:lnTo>
                <a:lnTo>
                  <a:pt x="1292229" y="6108210"/>
                </a:lnTo>
                <a:lnTo>
                  <a:pt x="1307635" y="6111683"/>
                </a:lnTo>
                <a:lnTo>
                  <a:pt x="1322646" y="6114975"/>
                </a:lnTo>
                <a:lnTo>
                  <a:pt x="1337548" y="6117978"/>
                </a:lnTo>
                <a:lnTo>
                  <a:pt x="1352633" y="6120585"/>
                </a:lnTo>
                <a:lnTo>
                  <a:pt x="1367717" y="6123193"/>
                </a:lnTo>
                <a:lnTo>
                  <a:pt x="1382876" y="6125116"/>
                </a:lnTo>
                <a:lnTo>
                  <a:pt x="1398035" y="6127039"/>
                </a:lnTo>
                <a:lnTo>
                  <a:pt x="1412979" y="6128385"/>
                </a:lnTo>
                <a:lnTo>
                  <a:pt x="1428030" y="6130019"/>
                </a:lnTo>
                <a:lnTo>
                  <a:pt x="1443157" y="6130971"/>
                </a:lnTo>
                <a:lnTo>
                  <a:pt x="1457887" y="6131739"/>
                </a:lnTo>
                <a:lnTo>
                  <a:pt x="1472905" y="6132401"/>
                </a:lnTo>
                <a:lnTo>
                  <a:pt x="1487529" y="6132882"/>
                </a:lnTo>
                <a:lnTo>
                  <a:pt x="1502334" y="6132967"/>
                </a:lnTo>
                <a:lnTo>
                  <a:pt x="1517031" y="6132764"/>
                </a:lnTo>
                <a:lnTo>
                  <a:pt x="1531621" y="6132271"/>
                </a:lnTo>
                <a:lnTo>
                  <a:pt x="1546608" y="6131960"/>
                </a:lnTo>
                <a:lnTo>
                  <a:pt x="1560983" y="6130891"/>
                </a:lnTo>
                <a:lnTo>
                  <a:pt x="1575360" y="6129822"/>
                </a:lnTo>
                <a:lnTo>
                  <a:pt x="1589917" y="6128357"/>
                </a:lnTo>
                <a:lnTo>
                  <a:pt x="1604475" y="6126893"/>
                </a:lnTo>
                <a:lnTo>
                  <a:pt x="1618636" y="6125246"/>
                </a:lnTo>
                <a:lnTo>
                  <a:pt x="1632873" y="6122916"/>
                </a:lnTo>
                <a:lnTo>
                  <a:pt x="1647109" y="6120585"/>
                </a:lnTo>
                <a:lnTo>
                  <a:pt x="1660950" y="6118074"/>
                </a:lnTo>
                <a:lnTo>
                  <a:pt x="1674972" y="6115167"/>
                </a:lnTo>
                <a:lnTo>
                  <a:pt x="1688994" y="6112260"/>
                </a:lnTo>
                <a:lnTo>
                  <a:pt x="1702513" y="6108882"/>
                </a:lnTo>
                <a:lnTo>
                  <a:pt x="1716321" y="6105396"/>
                </a:lnTo>
                <a:lnTo>
                  <a:pt x="1729733" y="6101731"/>
                </a:lnTo>
                <a:lnTo>
                  <a:pt x="1743219" y="6097381"/>
                </a:lnTo>
                <a:lnTo>
                  <a:pt x="1756705" y="6093031"/>
                </a:lnTo>
                <a:lnTo>
                  <a:pt x="1770192" y="6088681"/>
                </a:lnTo>
                <a:lnTo>
                  <a:pt x="1783176" y="6083861"/>
                </a:lnTo>
                <a:lnTo>
                  <a:pt x="1796341" y="6078645"/>
                </a:lnTo>
                <a:lnTo>
                  <a:pt x="1809218" y="6073536"/>
                </a:lnTo>
                <a:lnTo>
                  <a:pt x="1822275" y="6068032"/>
                </a:lnTo>
                <a:lnTo>
                  <a:pt x="1834938" y="6062347"/>
                </a:lnTo>
                <a:lnTo>
                  <a:pt x="1847782" y="6056265"/>
                </a:lnTo>
                <a:lnTo>
                  <a:pt x="1860230" y="6050002"/>
                </a:lnTo>
                <a:lnTo>
                  <a:pt x="1884121" y="6036538"/>
                </a:lnTo>
                <a:lnTo>
                  <a:pt x="1908192" y="6022678"/>
                </a:lnTo>
                <a:lnTo>
                  <a:pt x="1931548" y="6007769"/>
                </a:lnTo>
                <a:lnTo>
                  <a:pt x="1954475" y="5991707"/>
                </a:lnTo>
                <a:lnTo>
                  <a:pt x="1976610" y="5975283"/>
                </a:lnTo>
                <a:lnTo>
                  <a:pt x="1998028" y="5957810"/>
                </a:lnTo>
                <a:lnTo>
                  <a:pt x="2019126" y="5939474"/>
                </a:lnTo>
                <a:lnTo>
                  <a:pt x="2039613" y="5920378"/>
                </a:lnTo>
                <a:lnTo>
                  <a:pt x="2059384" y="5900235"/>
                </a:lnTo>
                <a:lnTo>
                  <a:pt x="2078652" y="5879622"/>
                </a:lnTo>
                <a:lnTo>
                  <a:pt x="2097202" y="5857962"/>
                </a:lnTo>
                <a:lnTo>
                  <a:pt x="2115143" y="5835544"/>
                </a:lnTo>
                <a:lnTo>
                  <a:pt x="2132185" y="5812475"/>
                </a:lnTo>
                <a:lnTo>
                  <a:pt x="2148906" y="5788540"/>
                </a:lnTo>
                <a:lnTo>
                  <a:pt x="2164729" y="5763953"/>
                </a:lnTo>
                <a:lnTo>
                  <a:pt x="2179942" y="5738608"/>
                </a:lnTo>
                <a:lnTo>
                  <a:pt x="2194438" y="5712216"/>
                </a:lnTo>
                <a:lnTo>
                  <a:pt x="2208142" y="5685461"/>
                </a:lnTo>
                <a:lnTo>
                  <a:pt x="2221237" y="5657948"/>
                </a:lnTo>
                <a:lnTo>
                  <a:pt x="2233615" y="5629388"/>
                </a:lnTo>
                <a:lnTo>
                  <a:pt x="2245202" y="5600465"/>
                </a:lnTo>
                <a:lnTo>
                  <a:pt x="2255889" y="5570891"/>
                </a:lnTo>
                <a:lnTo>
                  <a:pt x="2266149" y="5540161"/>
                </a:lnTo>
                <a:lnTo>
                  <a:pt x="2275436" y="5509466"/>
                </a:lnTo>
                <a:lnTo>
                  <a:pt x="2284006" y="5477724"/>
                </a:lnTo>
                <a:lnTo>
                  <a:pt x="2291966" y="5445222"/>
                </a:lnTo>
                <a:lnTo>
                  <a:pt x="2298739" y="5412177"/>
                </a:lnTo>
                <a:lnTo>
                  <a:pt x="2304902" y="5378373"/>
                </a:lnTo>
                <a:lnTo>
                  <a:pt x="2310274" y="5344206"/>
                </a:lnTo>
                <a:lnTo>
                  <a:pt x="2314748" y="5309389"/>
                </a:lnTo>
                <a:lnTo>
                  <a:pt x="2318324" y="5273919"/>
                </a:lnTo>
                <a:lnTo>
                  <a:pt x="2321396" y="5237979"/>
                </a:lnTo>
                <a:lnTo>
                  <a:pt x="2324884" y="5185472"/>
                </a:lnTo>
                <a:lnTo>
                  <a:pt x="2328264" y="5132675"/>
                </a:lnTo>
                <a:lnTo>
                  <a:pt x="2332040" y="5080060"/>
                </a:lnTo>
                <a:lnTo>
                  <a:pt x="2335635" y="5027841"/>
                </a:lnTo>
                <a:lnTo>
                  <a:pt x="2339222" y="4982740"/>
                </a:lnTo>
                <a:lnTo>
                  <a:pt x="2350330" y="4991029"/>
                </a:lnTo>
                <a:lnTo>
                  <a:pt x="2361673" y="4999369"/>
                </a:lnTo>
                <a:lnTo>
                  <a:pt x="2372849" y="5007710"/>
                </a:lnTo>
                <a:lnTo>
                  <a:pt x="2384192" y="5015883"/>
                </a:lnTo>
                <a:lnTo>
                  <a:pt x="2395701" y="5024057"/>
                </a:lnTo>
                <a:lnTo>
                  <a:pt x="2407044" y="5032231"/>
                </a:lnTo>
                <a:lnTo>
                  <a:pt x="2418721" y="5040237"/>
                </a:lnTo>
                <a:lnTo>
                  <a:pt x="2435402" y="5051413"/>
                </a:lnTo>
                <a:lnTo>
                  <a:pt x="2452583" y="5062422"/>
                </a:lnTo>
                <a:lnTo>
                  <a:pt x="2470097" y="5073431"/>
                </a:lnTo>
                <a:lnTo>
                  <a:pt x="2488113" y="5083940"/>
                </a:lnTo>
                <a:lnTo>
                  <a:pt x="2506628" y="5094449"/>
                </a:lnTo>
                <a:lnTo>
                  <a:pt x="2525811" y="5104791"/>
                </a:lnTo>
                <a:lnTo>
                  <a:pt x="2545161" y="5114633"/>
                </a:lnTo>
                <a:lnTo>
                  <a:pt x="2564844" y="5124308"/>
                </a:lnTo>
                <a:lnTo>
                  <a:pt x="2585027" y="5133816"/>
                </a:lnTo>
                <a:lnTo>
                  <a:pt x="2605544" y="5143157"/>
                </a:lnTo>
                <a:lnTo>
                  <a:pt x="2626562" y="5152165"/>
                </a:lnTo>
                <a:lnTo>
                  <a:pt x="2647747" y="5161172"/>
                </a:lnTo>
                <a:lnTo>
                  <a:pt x="2669265" y="5169679"/>
                </a:lnTo>
                <a:lnTo>
                  <a:pt x="2691116" y="5178020"/>
                </a:lnTo>
                <a:lnTo>
                  <a:pt x="2713302" y="5186193"/>
                </a:lnTo>
                <a:lnTo>
                  <a:pt x="2735654" y="5194033"/>
                </a:lnTo>
                <a:lnTo>
                  <a:pt x="2758340" y="5201373"/>
                </a:lnTo>
                <a:lnTo>
                  <a:pt x="2781192" y="5208712"/>
                </a:lnTo>
                <a:lnTo>
                  <a:pt x="2804378" y="5215885"/>
                </a:lnTo>
                <a:lnTo>
                  <a:pt x="2827898" y="5222724"/>
                </a:lnTo>
                <a:lnTo>
                  <a:pt x="2851418" y="5229230"/>
                </a:lnTo>
                <a:lnTo>
                  <a:pt x="2875104" y="5235568"/>
                </a:lnTo>
                <a:lnTo>
                  <a:pt x="2898958" y="5241406"/>
                </a:lnTo>
                <a:lnTo>
                  <a:pt x="2922978" y="5247244"/>
                </a:lnTo>
                <a:lnTo>
                  <a:pt x="2947332" y="5252749"/>
                </a:lnTo>
                <a:lnTo>
                  <a:pt x="2971686" y="5257753"/>
                </a:lnTo>
                <a:lnTo>
                  <a:pt x="2996039" y="5262757"/>
                </a:lnTo>
                <a:lnTo>
                  <a:pt x="3020560" y="5267428"/>
                </a:lnTo>
                <a:lnTo>
                  <a:pt x="3045248" y="5271599"/>
                </a:lnTo>
                <a:lnTo>
                  <a:pt x="3069935" y="5275768"/>
                </a:lnTo>
                <a:lnTo>
                  <a:pt x="3094622" y="5279439"/>
                </a:lnTo>
                <a:lnTo>
                  <a:pt x="3119310" y="5282774"/>
                </a:lnTo>
                <a:lnTo>
                  <a:pt x="3131487" y="5284442"/>
                </a:lnTo>
                <a:lnTo>
                  <a:pt x="3143497" y="5285944"/>
                </a:lnTo>
                <a:lnTo>
                  <a:pt x="3155674" y="5287279"/>
                </a:lnTo>
                <a:lnTo>
                  <a:pt x="3167684" y="5288446"/>
                </a:lnTo>
                <a:lnTo>
                  <a:pt x="3179861" y="5289613"/>
                </a:lnTo>
                <a:lnTo>
                  <a:pt x="3191871" y="5290615"/>
                </a:lnTo>
                <a:lnTo>
                  <a:pt x="3204048" y="5291615"/>
                </a:lnTo>
                <a:lnTo>
                  <a:pt x="3216058" y="5292449"/>
                </a:lnTo>
                <a:lnTo>
                  <a:pt x="3228235" y="5293116"/>
                </a:lnTo>
                <a:lnTo>
                  <a:pt x="3240078" y="5293784"/>
                </a:lnTo>
                <a:lnTo>
                  <a:pt x="3252088" y="5294284"/>
                </a:lnTo>
                <a:lnTo>
                  <a:pt x="3264098" y="5294617"/>
                </a:lnTo>
                <a:lnTo>
                  <a:pt x="3275942" y="5294951"/>
                </a:lnTo>
                <a:lnTo>
                  <a:pt x="3287952" y="5295118"/>
                </a:lnTo>
                <a:lnTo>
                  <a:pt x="3299795" y="5295118"/>
                </a:lnTo>
                <a:lnTo>
                  <a:pt x="3311638" y="5295118"/>
                </a:lnTo>
                <a:lnTo>
                  <a:pt x="3323482" y="5294951"/>
                </a:lnTo>
                <a:lnTo>
                  <a:pt x="3335325" y="5294618"/>
                </a:lnTo>
                <a:lnTo>
                  <a:pt x="3347001" y="5294284"/>
                </a:lnTo>
                <a:lnTo>
                  <a:pt x="3358844" y="5293784"/>
                </a:lnTo>
                <a:lnTo>
                  <a:pt x="3370354" y="5293283"/>
                </a:lnTo>
                <a:lnTo>
                  <a:pt x="3382031" y="5292616"/>
                </a:lnTo>
                <a:lnTo>
                  <a:pt x="3393707" y="5291782"/>
                </a:lnTo>
                <a:lnTo>
                  <a:pt x="3405050" y="5290615"/>
                </a:lnTo>
                <a:lnTo>
                  <a:pt x="3416727" y="5289614"/>
                </a:lnTo>
                <a:lnTo>
                  <a:pt x="3428069" y="5288446"/>
                </a:lnTo>
                <a:lnTo>
                  <a:pt x="3439413" y="5287279"/>
                </a:lnTo>
                <a:lnTo>
                  <a:pt x="3450755" y="5285943"/>
                </a:lnTo>
                <a:lnTo>
                  <a:pt x="3461931" y="5284443"/>
                </a:lnTo>
                <a:lnTo>
                  <a:pt x="3473274" y="5282774"/>
                </a:lnTo>
                <a:lnTo>
                  <a:pt x="3484450" y="5281107"/>
                </a:lnTo>
                <a:lnTo>
                  <a:pt x="3495459" y="5279272"/>
                </a:lnTo>
                <a:lnTo>
                  <a:pt x="3506302" y="5277270"/>
                </a:lnTo>
                <a:lnTo>
                  <a:pt x="3517144" y="5275268"/>
                </a:lnTo>
                <a:lnTo>
                  <a:pt x="3527820" y="5272933"/>
                </a:lnTo>
                <a:lnTo>
                  <a:pt x="3538663" y="5270764"/>
                </a:lnTo>
                <a:lnTo>
                  <a:pt x="3549171" y="5268262"/>
                </a:lnTo>
                <a:lnTo>
                  <a:pt x="3559680" y="5265593"/>
                </a:lnTo>
                <a:lnTo>
                  <a:pt x="3570022" y="5262924"/>
                </a:lnTo>
                <a:lnTo>
                  <a:pt x="3580698" y="5260089"/>
                </a:lnTo>
                <a:lnTo>
                  <a:pt x="3590873" y="5257086"/>
                </a:lnTo>
                <a:lnTo>
                  <a:pt x="3601048" y="5254083"/>
                </a:lnTo>
                <a:lnTo>
                  <a:pt x="3611223" y="5250915"/>
                </a:lnTo>
                <a:lnTo>
                  <a:pt x="3621399" y="5247578"/>
                </a:lnTo>
                <a:lnTo>
                  <a:pt x="3631407" y="5244076"/>
                </a:lnTo>
                <a:lnTo>
                  <a:pt x="3641416" y="5240572"/>
                </a:lnTo>
                <a:lnTo>
                  <a:pt x="3651091" y="5236903"/>
                </a:lnTo>
                <a:lnTo>
                  <a:pt x="3661099" y="5233066"/>
                </a:lnTo>
                <a:lnTo>
                  <a:pt x="3670774" y="5229229"/>
                </a:lnTo>
                <a:lnTo>
                  <a:pt x="3680281" y="5225059"/>
                </a:lnTo>
                <a:lnTo>
                  <a:pt x="3689956" y="5221056"/>
                </a:lnTo>
                <a:lnTo>
                  <a:pt x="3699298" y="5216719"/>
                </a:lnTo>
                <a:lnTo>
                  <a:pt x="3708639" y="5212548"/>
                </a:lnTo>
                <a:lnTo>
                  <a:pt x="3718147" y="5208045"/>
                </a:lnTo>
                <a:lnTo>
                  <a:pt x="3727321" y="5203541"/>
                </a:lnTo>
                <a:lnTo>
                  <a:pt x="3736496" y="5198704"/>
                </a:lnTo>
                <a:lnTo>
                  <a:pt x="3745503" y="5194033"/>
                </a:lnTo>
                <a:lnTo>
                  <a:pt x="3754344" y="5189195"/>
                </a:lnTo>
                <a:lnTo>
                  <a:pt x="3763185" y="5184191"/>
                </a:lnTo>
                <a:lnTo>
                  <a:pt x="3772026" y="5179188"/>
                </a:lnTo>
                <a:lnTo>
                  <a:pt x="3780699" y="5173849"/>
                </a:lnTo>
                <a:lnTo>
                  <a:pt x="3789373" y="5168679"/>
                </a:lnTo>
                <a:lnTo>
                  <a:pt x="3797880" y="5163340"/>
                </a:lnTo>
                <a:lnTo>
                  <a:pt x="3806221" y="5157836"/>
                </a:lnTo>
                <a:lnTo>
                  <a:pt x="3814394" y="5151998"/>
                </a:lnTo>
                <a:lnTo>
                  <a:pt x="3822234" y="5146326"/>
                </a:lnTo>
                <a:lnTo>
                  <a:pt x="3829908" y="5140322"/>
                </a:lnTo>
                <a:lnTo>
                  <a:pt x="3837581" y="5134316"/>
                </a:lnTo>
                <a:lnTo>
                  <a:pt x="3845087" y="5128477"/>
                </a:lnTo>
                <a:lnTo>
                  <a:pt x="3852426" y="5122306"/>
                </a:lnTo>
                <a:lnTo>
                  <a:pt x="3859766" y="5116135"/>
                </a:lnTo>
                <a:lnTo>
                  <a:pt x="3866772" y="5109963"/>
                </a:lnTo>
                <a:lnTo>
                  <a:pt x="3873777" y="5103624"/>
                </a:lnTo>
                <a:lnTo>
                  <a:pt x="3880450" y="5097451"/>
                </a:lnTo>
                <a:lnTo>
                  <a:pt x="3887122" y="5091114"/>
                </a:lnTo>
                <a:lnTo>
                  <a:pt x="3893628" y="5084607"/>
                </a:lnTo>
                <a:lnTo>
                  <a:pt x="3899966" y="5078102"/>
                </a:lnTo>
                <a:lnTo>
                  <a:pt x="3906305" y="5071763"/>
                </a:lnTo>
                <a:lnTo>
                  <a:pt x="3912310" y="5065091"/>
                </a:lnTo>
                <a:lnTo>
                  <a:pt x="3918315" y="5058419"/>
                </a:lnTo>
                <a:lnTo>
                  <a:pt x="3924153" y="5051747"/>
                </a:lnTo>
                <a:lnTo>
                  <a:pt x="3929658" y="5044908"/>
                </a:lnTo>
                <a:lnTo>
                  <a:pt x="3935330" y="5038236"/>
                </a:lnTo>
                <a:lnTo>
                  <a:pt x="3940667" y="5031563"/>
                </a:lnTo>
                <a:lnTo>
                  <a:pt x="3945838" y="5024557"/>
                </a:lnTo>
                <a:lnTo>
                  <a:pt x="3951009" y="5017718"/>
                </a:lnTo>
                <a:lnTo>
                  <a:pt x="3956014" y="5010713"/>
                </a:lnTo>
                <a:lnTo>
                  <a:pt x="3960684" y="5003706"/>
                </a:lnTo>
                <a:lnTo>
                  <a:pt x="3965355" y="4996534"/>
                </a:lnTo>
                <a:lnTo>
                  <a:pt x="3969858" y="4989527"/>
                </a:lnTo>
                <a:lnTo>
                  <a:pt x="3974195" y="4982522"/>
                </a:lnTo>
                <a:lnTo>
                  <a:pt x="3978365" y="4975349"/>
                </a:lnTo>
                <a:lnTo>
                  <a:pt x="3982536" y="4968177"/>
                </a:lnTo>
                <a:lnTo>
                  <a:pt x="3986372" y="4960838"/>
                </a:lnTo>
                <a:lnTo>
                  <a:pt x="3990209" y="4953498"/>
                </a:lnTo>
                <a:lnTo>
                  <a:pt x="3993712" y="4946158"/>
                </a:lnTo>
                <a:lnTo>
                  <a:pt x="3997381" y="4938819"/>
                </a:lnTo>
                <a:lnTo>
                  <a:pt x="4000718" y="4931312"/>
                </a:lnTo>
                <a:lnTo>
                  <a:pt x="4003887" y="4923972"/>
                </a:lnTo>
                <a:lnTo>
                  <a:pt x="4007056" y="4916466"/>
                </a:lnTo>
                <a:lnTo>
                  <a:pt x="4010059" y="4909127"/>
                </a:lnTo>
                <a:lnTo>
                  <a:pt x="4012895" y="4901620"/>
                </a:lnTo>
                <a:lnTo>
                  <a:pt x="4015564" y="4894115"/>
                </a:lnTo>
                <a:lnTo>
                  <a:pt x="4018065" y="4886608"/>
                </a:lnTo>
                <a:lnTo>
                  <a:pt x="4020734" y="4878934"/>
                </a:lnTo>
                <a:lnTo>
                  <a:pt x="4022903" y="4871428"/>
                </a:lnTo>
                <a:lnTo>
                  <a:pt x="4025072" y="4863922"/>
                </a:lnTo>
                <a:lnTo>
                  <a:pt x="4027073" y="4856249"/>
                </a:lnTo>
                <a:lnTo>
                  <a:pt x="4029075" y="4848576"/>
                </a:lnTo>
                <a:lnTo>
                  <a:pt x="4030909" y="4841070"/>
                </a:lnTo>
                <a:lnTo>
                  <a:pt x="4032411" y="4833397"/>
                </a:lnTo>
                <a:lnTo>
                  <a:pt x="4033912" y="4825724"/>
                </a:lnTo>
                <a:lnTo>
                  <a:pt x="4035247" y="4818217"/>
                </a:lnTo>
                <a:lnTo>
                  <a:pt x="4036414" y="4810544"/>
                </a:lnTo>
                <a:lnTo>
                  <a:pt x="4037582" y="4802871"/>
                </a:lnTo>
                <a:lnTo>
                  <a:pt x="4038416" y="4795365"/>
                </a:lnTo>
                <a:lnTo>
                  <a:pt x="4039250" y="4787691"/>
                </a:lnTo>
                <a:lnTo>
                  <a:pt x="4039917" y="4780185"/>
                </a:lnTo>
                <a:lnTo>
                  <a:pt x="4040251" y="4772512"/>
                </a:lnTo>
                <a:lnTo>
                  <a:pt x="4040584" y="4764839"/>
                </a:lnTo>
                <a:lnTo>
                  <a:pt x="4040918" y="4757165"/>
                </a:lnTo>
                <a:lnTo>
                  <a:pt x="4040918" y="4749660"/>
                </a:lnTo>
                <a:lnTo>
                  <a:pt x="4040751" y="4741986"/>
                </a:lnTo>
                <a:lnTo>
                  <a:pt x="4040584" y="4734480"/>
                </a:lnTo>
                <a:lnTo>
                  <a:pt x="4040251" y="4726807"/>
                </a:lnTo>
                <a:lnTo>
                  <a:pt x="4039750" y="4719300"/>
                </a:lnTo>
                <a:lnTo>
                  <a:pt x="4039083" y="4711628"/>
                </a:lnTo>
                <a:lnTo>
                  <a:pt x="4038249" y="4704122"/>
                </a:lnTo>
                <a:lnTo>
                  <a:pt x="4035914" y="4689442"/>
                </a:lnTo>
                <a:lnTo>
                  <a:pt x="4033412" y="4674597"/>
                </a:lnTo>
                <a:lnTo>
                  <a:pt x="4030242" y="4659918"/>
                </a:lnTo>
                <a:lnTo>
                  <a:pt x="4026406" y="4645238"/>
                </a:lnTo>
                <a:lnTo>
                  <a:pt x="4022236" y="4630893"/>
                </a:lnTo>
                <a:lnTo>
                  <a:pt x="4017398" y="4616714"/>
                </a:lnTo>
                <a:lnTo>
                  <a:pt x="4012060" y="4602535"/>
                </a:lnTo>
                <a:lnTo>
                  <a:pt x="4006222" y="4588524"/>
                </a:lnTo>
                <a:lnTo>
                  <a:pt x="3999717" y="4574679"/>
                </a:lnTo>
                <a:lnTo>
                  <a:pt x="3992878" y="4561001"/>
                </a:lnTo>
                <a:lnTo>
                  <a:pt x="3985371" y="4547489"/>
                </a:lnTo>
                <a:lnTo>
                  <a:pt x="3977365" y="4534145"/>
                </a:lnTo>
                <a:lnTo>
                  <a:pt x="3968858" y="4521134"/>
                </a:lnTo>
                <a:lnTo>
                  <a:pt x="3959850" y="4508123"/>
                </a:lnTo>
                <a:lnTo>
                  <a:pt x="3950342" y="4495446"/>
                </a:lnTo>
                <a:lnTo>
                  <a:pt x="3940333" y="4482935"/>
                </a:lnTo>
                <a:lnTo>
                  <a:pt x="3929658" y="4470592"/>
                </a:lnTo>
                <a:lnTo>
                  <a:pt x="3918648" y="4458581"/>
                </a:lnTo>
                <a:lnTo>
                  <a:pt x="3907139" y="4446737"/>
                </a:lnTo>
                <a:lnTo>
                  <a:pt x="3894962" y="4435061"/>
                </a:lnTo>
                <a:lnTo>
                  <a:pt x="3882452" y="4423718"/>
                </a:lnTo>
                <a:lnTo>
                  <a:pt x="3869441" y="4412709"/>
                </a:lnTo>
                <a:lnTo>
                  <a:pt x="3855763" y="4401700"/>
                </a:lnTo>
                <a:lnTo>
                  <a:pt x="3841917" y="4391191"/>
                </a:lnTo>
                <a:lnTo>
                  <a:pt x="3827405" y="4380849"/>
                </a:lnTo>
                <a:lnTo>
                  <a:pt x="3812392" y="4370674"/>
                </a:lnTo>
                <a:lnTo>
                  <a:pt x="3796880" y="4360999"/>
                </a:lnTo>
                <a:lnTo>
                  <a:pt x="3780866" y="4351492"/>
                </a:lnTo>
                <a:lnTo>
                  <a:pt x="3764519" y="4342317"/>
                </a:lnTo>
                <a:lnTo>
                  <a:pt x="3747671" y="4333476"/>
                </a:lnTo>
                <a:lnTo>
                  <a:pt x="3730324" y="4324969"/>
                </a:lnTo>
                <a:lnTo>
                  <a:pt x="3712642" y="4316629"/>
                </a:lnTo>
                <a:lnTo>
                  <a:pt x="3686620" y="4304953"/>
                </a:lnTo>
                <a:lnTo>
                  <a:pt x="3660432" y="4293276"/>
                </a:lnTo>
                <a:lnTo>
                  <a:pt x="3634410" y="4281432"/>
                </a:lnTo>
                <a:lnTo>
                  <a:pt x="3608555" y="4269756"/>
                </a:lnTo>
                <a:lnTo>
                  <a:pt x="3582699" y="4257746"/>
                </a:lnTo>
                <a:lnTo>
                  <a:pt x="3556844" y="4245736"/>
                </a:lnTo>
                <a:lnTo>
                  <a:pt x="3530990" y="4233559"/>
                </a:lnTo>
                <a:lnTo>
                  <a:pt x="3524478" y="4230452"/>
                </a:lnTo>
                <a:lnTo>
                  <a:pt x="3538445" y="4229146"/>
                </a:lnTo>
                <a:lnTo>
                  <a:pt x="3563280" y="4226491"/>
                </a:lnTo>
                <a:lnTo>
                  <a:pt x="3588063" y="4223534"/>
                </a:lnTo>
                <a:lnTo>
                  <a:pt x="3612847" y="4220575"/>
                </a:lnTo>
                <a:lnTo>
                  <a:pt x="3637631" y="4217617"/>
                </a:lnTo>
                <a:lnTo>
                  <a:pt x="3672376" y="4212656"/>
                </a:lnTo>
                <a:lnTo>
                  <a:pt x="3707373" y="4207340"/>
                </a:lnTo>
                <a:lnTo>
                  <a:pt x="3742874" y="4201315"/>
                </a:lnTo>
                <a:lnTo>
                  <a:pt x="3778272" y="4194682"/>
                </a:lnTo>
                <a:lnTo>
                  <a:pt x="3814174" y="4187340"/>
                </a:lnTo>
                <a:lnTo>
                  <a:pt x="3850277" y="4179339"/>
                </a:lnTo>
                <a:lnTo>
                  <a:pt x="3886934" y="4170932"/>
                </a:lnTo>
                <a:lnTo>
                  <a:pt x="3923082" y="4161362"/>
                </a:lnTo>
                <a:lnTo>
                  <a:pt x="3959837" y="4151691"/>
                </a:lnTo>
                <a:lnTo>
                  <a:pt x="3996489" y="4141411"/>
                </a:lnTo>
                <a:lnTo>
                  <a:pt x="4033696" y="4130725"/>
                </a:lnTo>
                <a:lnTo>
                  <a:pt x="4070394" y="4118876"/>
                </a:lnTo>
                <a:lnTo>
                  <a:pt x="4107395" y="4106977"/>
                </a:lnTo>
                <a:lnTo>
                  <a:pt x="4144545" y="4094117"/>
                </a:lnTo>
                <a:lnTo>
                  <a:pt x="4181341" y="4081002"/>
                </a:lnTo>
                <a:lnTo>
                  <a:pt x="4218641" y="4067180"/>
                </a:lnTo>
                <a:lnTo>
                  <a:pt x="4255230" y="4052853"/>
                </a:lnTo>
                <a:lnTo>
                  <a:pt x="4292019" y="4037867"/>
                </a:lnTo>
                <a:lnTo>
                  <a:pt x="4328706" y="4022276"/>
                </a:lnTo>
                <a:lnTo>
                  <a:pt x="4365341" y="4006380"/>
                </a:lnTo>
                <a:lnTo>
                  <a:pt x="4401822" y="3989574"/>
                </a:lnTo>
                <a:lnTo>
                  <a:pt x="4437696" y="3972871"/>
                </a:lnTo>
                <a:lnTo>
                  <a:pt x="4474022" y="3955156"/>
                </a:lnTo>
                <a:lnTo>
                  <a:pt x="4509335" y="3936986"/>
                </a:lnTo>
                <a:lnTo>
                  <a:pt x="4544849" y="3918160"/>
                </a:lnTo>
                <a:lnTo>
                  <a:pt x="4580059" y="3899385"/>
                </a:lnTo>
                <a:lnTo>
                  <a:pt x="4614811" y="3879751"/>
                </a:lnTo>
                <a:lnTo>
                  <a:pt x="4649156" y="3859562"/>
                </a:lnTo>
                <a:lnTo>
                  <a:pt x="4683399" y="3838765"/>
                </a:lnTo>
                <a:lnTo>
                  <a:pt x="4716982" y="3817768"/>
                </a:lnTo>
                <a:lnTo>
                  <a:pt x="4750161" y="3796216"/>
                </a:lnTo>
                <a:lnTo>
                  <a:pt x="4782932" y="3774109"/>
                </a:lnTo>
                <a:lnTo>
                  <a:pt x="4798230" y="3763083"/>
                </a:lnTo>
                <a:lnTo>
                  <a:pt x="4813579" y="3752362"/>
                </a:lnTo>
                <a:lnTo>
                  <a:pt x="4828522" y="3741085"/>
                </a:lnTo>
                <a:lnTo>
                  <a:pt x="4843466" y="3729808"/>
                </a:lnTo>
                <a:lnTo>
                  <a:pt x="4858105" y="3718582"/>
                </a:lnTo>
                <a:lnTo>
                  <a:pt x="4872693" y="3707053"/>
                </a:lnTo>
                <a:lnTo>
                  <a:pt x="4886674" y="3695627"/>
                </a:lnTo>
                <a:lnTo>
                  <a:pt x="4900856" y="3683542"/>
                </a:lnTo>
                <a:lnTo>
                  <a:pt x="4914734" y="3671510"/>
                </a:lnTo>
                <a:lnTo>
                  <a:pt x="4928360" y="3659832"/>
                </a:lnTo>
                <a:lnTo>
                  <a:pt x="4941884" y="3647548"/>
                </a:lnTo>
                <a:lnTo>
                  <a:pt x="4955052" y="3635011"/>
                </a:lnTo>
                <a:lnTo>
                  <a:pt x="4967969" y="3622829"/>
                </a:lnTo>
                <a:lnTo>
                  <a:pt x="4980833" y="3610343"/>
                </a:lnTo>
                <a:lnTo>
                  <a:pt x="4993343" y="3597607"/>
                </a:lnTo>
                <a:lnTo>
                  <a:pt x="5005853" y="3584870"/>
                </a:lnTo>
                <a:lnTo>
                  <a:pt x="5018060" y="3572184"/>
                </a:lnTo>
                <a:lnTo>
                  <a:pt x="5030164" y="3558892"/>
                </a:lnTo>
                <a:lnTo>
                  <a:pt x="5042066" y="3546257"/>
                </a:lnTo>
                <a:lnTo>
                  <a:pt x="5053564" y="3533068"/>
                </a:lnTo>
                <a:lnTo>
                  <a:pt x="5064757" y="3519930"/>
                </a:lnTo>
                <a:lnTo>
                  <a:pt x="5075898" y="3506489"/>
                </a:lnTo>
                <a:lnTo>
                  <a:pt x="5086789" y="3493402"/>
                </a:lnTo>
                <a:lnTo>
                  <a:pt x="5097626" y="3480012"/>
                </a:lnTo>
                <a:lnTo>
                  <a:pt x="5108111" y="3466370"/>
                </a:lnTo>
                <a:lnTo>
                  <a:pt x="5118342" y="3453084"/>
                </a:lnTo>
                <a:lnTo>
                  <a:pt x="5128218" y="3439546"/>
                </a:lnTo>
                <a:lnTo>
                  <a:pt x="5138095" y="3426006"/>
                </a:lnTo>
                <a:lnTo>
                  <a:pt x="5147616" y="3412216"/>
                </a:lnTo>
                <a:lnTo>
                  <a:pt x="5157139" y="3398424"/>
                </a:lnTo>
                <a:lnTo>
                  <a:pt x="5166356" y="3384685"/>
                </a:lnTo>
                <a:lnTo>
                  <a:pt x="5175020" y="3371352"/>
                </a:lnTo>
                <a:lnTo>
                  <a:pt x="5183934" y="3357664"/>
                </a:lnTo>
                <a:lnTo>
                  <a:pt x="5192241" y="3344080"/>
                </a:lnTo>
                <a:lnTo>
                  <a:pt x="5199892" y="3330294"/>
                </a:lnTo>
                <a:lnTo>
                  <a:pt x="5207793" y="3316155"/>
                </a:lnTo>
                <a:lnTo>
                  <a:pt x="5215494" y="3302673"/>
                </a:lnTo>
                <a:lnTo>
                  <a:pt x="5222485" y="3288687"/>
                </a:lnTo>
                <a:lnTo>
                  <a:pt x="5229780" y="3274651"/>
                </a:lnTo>
                <a:lnTo>
                  <a:pt x="5236720" y="3260361"/>
                </a:lnTo>
                <a:lnTo>
                  <a:pt x="5243052" y="3246175"/>
                </a:lnTo>
                <a:lnTo>
                  <a:pt x="5249385" y="3231990"/>
                </a:lnTo>
                <a:lnTo>
                  <a:pt x="5255163" y="3218210"/>
                </a:lnTo>
                <a:lnTo>
                  <a:pt x="5261141" y="3203772"/>
                </a:lnTo>
                <a:lnTo>
                  <a:pt x="5266511" y="3189436"/>
                </a:lnTo>
                <a:lnTo>
                  <a:pt x="5271831" y="3174799"/>
                </a:lnTo>
                <a:lnTo>
                  <a:pt x="5276596" y="3160567"/>
                </a:lnTo>
                <a:lnTo>
                  <a:pt x="5281612" y="3145980"/>
                </a:lnTo>
                <a:lnTo>
                  <a:pt x="5285717" y="3131547"/>
                </a:lnTo>
                <a:lnTo>
                  <a:pt x="5290127" y="3117064"/>
                </a:lnTo>
                <a:lnTo>
                  <a:pt x="5294182" y="3102329"/>
                </a:lnTo>
                <a:lnTo>
                  <a:pt x="5297984" y="3087946"/>
                </a:lnTo>
                <a:lnTo>
                  <a:pt x="5301483" y="3073618"/>
                </a:lnTo>
                <a:lnTo>
                  <a:pt x="5304627" y="3059037"/>
                </a:lnTo>
                <a:lnTo>
                  <a:pt x="5307719" y="3044152"/>
                </a:lnTo>
                <a:lnTo>
                  <a:pt x="5310257" y="3029673"/>
                </a:lnTo>
                <a:lnTo>
                  <a:pt x="5312794" y="3015195"/>
                </a:lnTo>
                <a:lnTo>
                  <a:pt x="5314976" y="3000465"/>
                </a:lnTo>
                <a:lnTo>
                  <a:pt x="5316855" y="2985786"/>
                </a:lnTo>
                <a:lnTo>
                  <a:pt x="5318734" y="2971108"/>
                </a:lnTo>
                <a:lnTo>
                  <a:pt x="5320057" y="2956835"/>
                </a:lnTo>
                <a:lnTo>
                  <a:pt x="5321633" y="2942209"/>
                </a:lnTo>
                <a:lnTo>
                  <a:pt x="5322550" y="2927381"/>
                </a:lnTo>
                <a:lnTo>
                  <a:pt x="5323216" y="2912909"/>
                </a:lnTo>
                <a:lnTo>
                  <a:pt x="5323222" y="2898235"/>
                </a:lnTo>
                <a:lnTo>
                  <a:pt x="5322673" y="2883968"/>
                </a:lnTo>
                <a:lnTo>
                  <a:pt x="5322377" y="2869348"/>
                </a:lnTo>
                <a:lnTo>
                  <a:pt x="5321880" y="2855383"/>
                </a:lnTo>
                <a:lnTo>
                  <a:pt x="5320725" y="2841220"/>
                </a:lnTo>
                <a:lnTo>
                  <a:pt x="5319266" y="2827108"/>
                </a:lnTo>
                <a:lnTo>
                  <a:pt x="5317807" y="2812995"/>
                </a:lnTo>
                <a:lnTo>
                  <a:pt x="5316096" y="2799238"/>
                </a:lnTo>
                <a:lnTo>
                  <a:pt x="5314334" y="2785178"/>
                </a:lnTo>
                <a:lnTo>
                  <a:pt x="5312016" y="2771523"/>
                </a:lnTo>
                <a:lnTo>
                  <a:pt x="5309750" y="2758172"/>
                </a:lnTo>
                <a:lnTo>
                  <a:pt x="5307130" y="2744570"/>
                </a:lnTo>
                <a:lnTo>
                  <a:pt x="5304256" y="2731322"/>
                </a:lnTo>
                <a:lnTo>
                  <a:pt x="5301028" y="2717822"/>
                </a:lnTo>
                <a:lnTo>
                  <a:pt x="5297904" y="2704930"/>
                </a:lnTo>
                <a:lnTo>
                  <a:pt x="5294475" y="2692089"/>
                </a:lnTo>
                <a:lnTo>
                  <a:pt x="5290743" y="2679298"/>
                </a:lnTo>
                <a:lnTo>
                  <a:pt x="5287012" y="2666509"/>
                </a:lnTo>
                <a:lnTo>
                  <a:pt x="5282673" y="2653822"/>
                </a:lnTo>
                <a:lnTo>
                  <a:pt x="5278334" y="2641134"/>
                </a:lnTo>
                <a:lnTo>
                  <a:pt x="5273744" y="2628803"/>
                </a:lnTo>
                <a:lnTo>
                  <a:pt x="5269154" y="2616470"/>
                </a:lnTo>
                <a:lnTo>
                  <a:pt x="5264311" y="2604494"/>
                </a:lnTo>
                <a:lnTo>
                  <a:pt x="5259417" y="2592214"/>
                </a:lnTo>
                <a:lnTo>
                  <a:pt x="5253665" y="2580391"/>
                </a:lnTo>
                <a:lnTo>
                  <a:pt x="5248215" y="2568518"/>
                </a:lnTo>
                <a:lnTo>
                  <a:pt x="5242818" y="2556947"/>
                </a:lnTo>
                <a:lnTo>
                  <a:pt x="5237065" y="2545124"/>
                </a:lnTo>
                <a:lnTo>
                  <a:pt x="5230809" y="2534012"/>
                </a:lnTo>
                <a:lnTo>
                  <a:pt x="5224551" y="2522899"/>
                </a:lnTo>
                <a:lnTo>
                  <a:pt x="5218244" y="2511483"/>
                </a:lnTo>
                <a:lnTo>
                  <a:pt x="5211380" y="2500474"/>
                </a:lnTo>
                <a:lnTo>
                  <a:pt x="5204820" y="2489412"/>
                </a:lnTo>
                <a:lnTo>
                  <a:pt x="5198060" y="2479010"/>
                </a:lnTo>
                <a:lnTo>
                  <a:pt x="5190944" y="2468354"/>
                </a:lnTo>
                <a:lnTo>
                  <a:pt x="5183577" y="2458055"/>
                </a:lnTo>
                <a:lnTo>
                  <a:pt x="5176514" y="2447704"/>
                </a:lnTo>
                <a:lnTo>
                  <a:pt x="5168591" y="2437810"/>
                </a:lnTo>
                <a:lnTo>
                  <a:pt x="5160971" y="2427866"/>
                </a:lnTo>
                <a:lnTo>
                  <a:pt x="5153353" y="2417920"/>
                </a:lnTo>
                <a:lnTo>
                  <a:pt x="5145178" y="2408383"/>
                </a:lnTo>
                <a:lnTo>
                  <a:pt x="5137054" y="2399147"/>
                </a:lnTo>
                <a:lnTo>
                  <a:pt x="5128577" y="2389661"/>
                </a:lnTo>
                <a:lnTo>
                  <a:pt x="5120454" y="2380425"/>
                </a:lnTo>
                <a:lnTo>
                  <a:pt x="5111523" y="2371952"/>
                </a:lnTo>
                <a:lnTo>
                  <a:pt x="5103097" y="2362768"/>
                </a:lnTo>
                <a:lnTo>
                  <a:pt x="5093864" y="2354347"/>
                </a:lnTo>
                <a:lnTo>
                  <a:pt x="5085236" y="2345821"/>
                </a:lnTo>
                <a:lnTo>
                  <a:pt x="5075699" y="2337450"/>
                </a:lnTo>
                <a:lnTo>
                  <a:pt x="5066517" y="2329331"/>
                </a:lnTo>
                <a:lnTo>
                  <a:pt x="5057083" y="2321568"/>
                </a:lnTo>
                <a:lnTo>
                  <a:pt x="5047597" y="2313501"/>
                </a:lnTo>
                <a:lnTo>
                  <a:pt x="5037859" y="2305788"/>
                </a:lnTo>
                <a:lnTo>
                  <a:pt x="5028173" y="2298380"/>
                </a:lnTo>
                <a:lnTo>
                  <a:pt x="5018132" y="2290719"/>
                </a:lnTo>
                <a:lnTo>
                  <a:pt x="5008195" y="2283665"/>
                </a:lnTo>
                <a:lnTo>
                  <a:pt x="4998256" y="2276611"/>
                </a:lnTo>
                <a:lnTo>
                  <a:pt x="4987762" y="2269964"/>
                </a:lnTo>
                <a:lnTo>
                  <a:pt x="4977521" y="2262962"/>
                </a:lnTo>
                <a:lnTo>
                  <a:pt x="4967028" y="2256313"/>
                </a:lnTo>
                <a:lnTo>
                  <a:pt x="4956283" y="2250022"/>
                </a:lnTo>
                <a:lnTo>
                  <a:pt x="4945841" y="2243677"/>
                </a:lnTo>
                <a:lnTo>
                  <a:pt x="4934844" y="2237740"/>
                </a:lnTo>
                <a:lnTo>
                  <a:pt x="4924098" y="2231447"/>
                </a:lnTo>
                <a:lnTo>
                  <a:pt x="4902562" y="2220431"/>
                </a:lnTo>
                <a:lnTo>
                  <a:pt x="4880773" y="2209768"/>
                </a:lnTo>
                <a:lnTo>
                  <a:pt x="4858533" y="2200121"/>
                </a:lnTo>
                <a:lnTo>
                  <a:pt x="4835736" y="2190879"/>
                </a:lnTo>
                <a:lnTo>
                  <a:pt x="4813043" y="2182244"/>
                </a:lnTo>
                <a:lnTo>
                  <a:pt x="4789543" y="2174370"/>
                </a:lnTo>
                <a:lnTo>
                  <a:pt x="4765791" y="2166853"/>
                </a:lnTo>
                <a:lnTo>
                  <a:pt x="4741586" y="2160347"/>
                </a:lnTo>
                <a:lnTo>
                  <a:pt x="4717382" y="2153842"/>
                </a:lnTo>
                <a:lnTo>
                  <a:pt x="4692421" y="2148400"/>
                </a:lnTo>
                <a:lnTo>
                  <a:pt x="4667512" y="2143264"/>
                </a:lnTo>
                <a:lnTo>
                  <a:pt x="4641795" y="2138888"/>
                </a:lnTo>
                <a:lnTo>
                  <a:pt x="4615878" y="2135170"/>
                </a:lnTo>
                <a:lnTo>
                  <a:pt x="4589963" y="2131452"/>
                </a:lnTo>
                <a:lnTo>
                  <a:pt x="4563593" y="2128749"/>
                </a:lnTo>
                <a:lnTo>
                  <a:pt x="4536669" y="2126451"/>
                </a:lnTo>
                <a:lnTo>
                  <a:pt x="4509241" y="2124864"/>
                </a:lnTo>
                <a:lnTo>
                  <a:pt x="4482116" y="2123223"/>
                </a:lnTo>
                <a:lnTo>
                  <a:pt x="4454235" y="2122649"/>
                </a:lnTo>
                <a:lnTo>
                  <a:pt x="4426104" y="2122430"/>
                </a:lnTo>
                <a:lnTo>
                  <a:pt x="4400795" y="2122551"/>
                </a:lnTo>
                <a:lnTo>
                  <a:pt x="4403168" y="2116564"/>
                </a:lnTo>
                <a:lnTo>
                  <a:pt x="4407349" y="2104834"/>
                </a:lnTo>
                <a:lnTo>
                  <a:pt x="4411637" y="2093394"/>
                </a:lnTo>
                <a:lnTo>
                  <a:pt x="4415530" y="2081772"/>
                </a:lnTo>
                <a:lnTo>
                  <a:pt x="4419604" y="2069754"/>
                </a:lnTo>
                <a:lnTo>
                  <a:pt x="4422812" y="2058057"/>
                </a:lnTo>
                <a:lnTo>
                  <a:pt x="4426599" y="2046147"/>
                </a:lnTo>
                <a:lnTo>
                  <a:pt x="4429304" y="2033980"/>
                </a:lnTo>
                <a:lnTo>
                  <a:pt x="4432801" y="2022177"/>
                </a:lnTo>
                <a:lnTo>
                  <a:pt x="4435219" y="2010117"/>
                </a:lnTo>
                <a:lnTo>
                  <a:pt x="4437817" y="1997664"/>
                </a:lnTo>
                <a:lnTo>
                  <a:pt x="4440234" y="1985603"/>
                </a:lnTo>
                <a:lnTo>
                  <a:pt x="4442545" y="1973256"/>
                </a:lnTo>
                <a:lnTo>
                  <a:pt x="4444170" y="1960833"/>
                </a:lnTo>
                <a:lnTo>
                  <a:pt x="4445797" y="1948412"/>
                </a:lnTo>
                <a:lnTo>
                  <a:pt x="4447711" y="1935883"/>
                </a:lnTo>
                <a:lnTo>
                  <a:pt x="4448652" y="1923386"/>
                </a:lnTo>
                <a:lnTo>
                  <a:pt x="4449883" y="1910783"/>
                </a:lnTo>
                <a:lnTo>
                  <a:pt x="4450718" y="1897998"/>
                </a:lnTo>
                <a:lnTo>
                  <a:pt x="4451371" y="1885608"/>
                </a:lnTo>
                <a:lnTo>
                  <a:pt x="4451521" y="1872749"/>
                </a:lnTo>
                <a:lnTo>
                  <a:pt x="4451961" y="1859783"/>
                </a:lnTo>
                <a:lnTo>
                  <a:pt x="4451716" y="1846743"/>
                </a:lnTo>
                <a:lnTo>
                  <a:pt x="4451578" y="1833990"/>
                </a:lnTo>
                <a:lnTo>
                  <a:pt x="4451440" y="1821238"/>
                </a:lnTo>
                <a:lnTo>
                  <a:pt x="4450511" y="1808123"/>
                </a:lnTo>
                <a:lnTo>
                  <a:pt x="4449399" y="1795404"/>
                </a:lnTo>
                <a:lnTo>
                  <a:pt x="4448182" y="1782397"/>
                </a:lnTo>
                <a:lnTo>
                  <a:pt x="4447253" y="1769281"/>
                </a:lnTo>
                <a:lnTo>
                  <a:pt x="4445351" y="1756199"/>
                </a:lnTo>
                <a:lnTo>
                  <a:pt x="4443557" y="1743406"/>
                </a:lnTo>
                <a:lnTo>
                  <a:pt x="4441366" y="1730430"/>
                </a:lnTo>
                <a:lnTo>
                  <a:pt x="4439175" y="1717456"/>
                </a:lnTo>
                <a:lnTo>
                  <a:pt x="4436589" y="1704300"/>
                </a:lnTo>
                <a:lnTo>
                  <a:pt x="4434003" y="1691143"/>
                </a:lnTo>
                <a:lnTo>
                  <a:pt x="4430840" y="1678201"/>
                </a:lnTo>
                <a:lnTo>
                  <a:pt x="4427676" y="1665258"/>
                </a:lnTo>
                <a:lnTo>
                  <a:pt x="4424225" y="1652423"/>
                </a:lnTo>
                <a:lnTo>
                  <a:pt x="4420485" y="1639695"/>
                </a:lnTo>
                <a:lnTo>
                  <a:pt x="4416530" y="1626390"/>
                </a:lnTo>
                <a:lnTo>
                  <a:pt x="4412395" y="1613481"/>
                </a:lnTo>
                <a:lnTo>
                  <a:pt x="4407863" y="1600390"/>
                </a:lnTo>
                <a:lnTo>
                  <a:pt x="4403150" y="1587695"/>
                </a:lnTo>
                <a:lnTo>
                  <a:pt x="4398330" y="1574711"/>
                </a:lnTo>
                <a:lnTo>
                  <a:pt x="4392826" y="1561653"/>
                </a:lnTo>
                <a:lnTo>
                  <a:pt x="4387429" y="1548884"/>
                </a:lnTo>
                <a:lnTo>
                  <a:pt x="4381636" y="1535933"/>
                </a:lnTo>
                <a:lnTo>
                  <a:pt x="4375844" y="1522982"/>
                </a:lnTo>
                <a:lnTo>
                  <a:pt x="4369762" y="1510138"/>
                </a:lnTo>
                <a:lnTo>
                  <a:pt x="4363211" y="1497797"/>
                </a:lnTo>
                <a:lnTo>
                  <a:pt x="4356157" y="1484986"/>
                </a:lnTo>
                <a:lnTo>
                  <a:pt x="4349499" y="1472357"/>
                </a:lnTo>
                <a:lnTo>
                  <a:pt x="4342157" y="1459652"/>
                </a:lnTo>
                <a:lnTo>
                  <a:pt x="4334344" y="1447451"/>
                </a:lnTo>
                <a:lnTo>
                  <a:pt x="4326136" y="1435069"/>
                </a:lnTo>
                <a:lnTo>
                  <a:pt x="4317458" y="1423190"/>
                </a:lnTo>
                <a:lnTo>
                  <a:pt x="4309175" y="1411491"/>
                </a:lnTo>
                <a:lnTo>
                  <a:pt x="4300209" y="1399719"/>
                </a:lnTo>
                <a:lnTo>
                  <a:pt x="4291243" y="1387946"/>
                </a:lnTo>
                <a:lnTo>
                  <a:pt x="4281988" y="1376280"/>
                </a:lnTo>
                <a:lnTo>
                  <a:pt x="4272551" y="1365010"/>
                </a:lnTo>
                <a:lnTo>
                  <a:pt x="4263114" y="1353741"/>
                </a:lnTo>
                <a:lnTo>
                  <a:pt x="4252994" y="1342395"/>
                </a:lnTo>
                <a:lnTo>
                  <a:pt x="4242981" y="1331340"/>
                </a:lnTo>
                <a:lnTo>
                  <a:pt x="4232786" y="1320680"/>
                </a:lnTo>
                <a:lnTo>
                  <a:pt x="4222303" y="1310127"/>
                </a:lnTo>
                <a:lnTo>
                  <a:pt x="4211423" y="1299393"/>
                </a:lnTo>
                <a:lnTo>
                  <a:pt x="4200363" y="1289054"/>
                </a:lnTo>
                <a:lnTo>
                  <a:pt x="4189590" y="1278608"/>
                </a:lnTo>
                <a:lnTo>
                  <a:pt x="4177953" y="1268483"/>
                </a:lnTo>
                <a:lnTo>
                  <a:pt x="4166711" y="1258541"/>
                </a:lnTo>
                <a:lnTo>
                  <a:pt x="4154785" y="1248524"/>
                </a:lnTo>
                <a:lnTo>
                  <a:pt x="4142966" y="1238795"/>
                </a:lnTo>
                <a:lnTo>
                  <a:pt x="4130570" y="1229280"/>
                </a:lnTo>
                <a:lnTo>
                  <a:pt x="4118677" y="1220235"/>
                </a:lnTo>
                <a:lnTo>
                  <a:pt x="4106099" y="1211116"/>
                </a:lnTo>
                <a:lnTo>
                  <a:pt x="4093523" y="1201997"/>
                </a:lnTo>
                <a:lnTo>
                  <a:pt x="4080368" y="1193092"/>
                </a:lnTo>
                <a:lnTo>
                  <a:pt x="4067031" y="1184583"/>
                </a:lnTo>
                <a:lnTo>
                  <a:pt x="4053984" y="1175967"/>
                </a:lnTo>
                <a:lnTo>
                  <a:pt x="4040574" y="1168142"/>
                </a:lnTo>
                <a:lnTo>
                  <a:pt x="4026662" y="1159847"/>
                </a:lnTo>
                <a:lnTo>
                  <a:pt x="4013144" y="1151734"/>
                </a:lnTo>
                <a:lnTo>
                  <a:pt x="3999157" y="1144123"/>
                </a:lnTo>
                <a:lnTo>
                  <a:pt x="3984593" y="1136727"/>
                </a:lnTo>
                <a:lnTo>
                  <a:pt x="3970424" y="1129511"/>
                </a:lnTo>
                <a:lnTo>
                  <a:pt x="3955572" y="1122222"/>
                </a:lnTo>
                <a:lnTo>
                  <a:pt x="3940429" y="1115039"/>
                </a:lnTo>
                <a:lnTo>
                  <a:pt x="3925289" y="1107857"/>
                </a:lnTo>
                <a:lnTo>
                  <a:pt x="3909965" y="1101070"/>
                </a:lnTo>
                <a:lnTo>
                  <a:pt x="3894643" y="1094284"/>
                </a:lnTo>
                <a:lnTo>
                  <a:pt x="3879139" y="1087893"/>
                </a:lnTo>
                <a:lnTo>
                  <a:pt x="3863238" y="1081320"/>
                </a:lnTo>
                <a:lnTo>
                  <a:pt x="3847158" y="1075144"/>
                </a:lnTo>
                <a:lnTo>
                  <a:pt x="3831183" y="1069255"/>
                </a:lnTo>
                <a:lnTo>
                  <a:pt x="3814814" y="1063186"/>
                </a:lnTo>
                <a:lnTo>
                  <a:pt x="3798551" y="1057404"/>
                </a:lnTo>
                <a:lnTo>
                  <a:pt x="3781999" y="1051731"/>
                </a:lnTo>
                <a:lnTo>
                  <a:pt x="3765374" y="1046740"/>
                </a:lnTo>
                <a:lnTo>
                  <a:pt x="3748246" y="1041281"/>
                </a:lnTo>
                <a:lnTo>
                  <a:pt x="3731331" y="1036398"/>
                </a:lnTo>
                <a:lnTo>
                  <a:pt x="3714129" y="1031622"/>
                </a:lnTo>
                <a:lnTo>
                  <a:pt x="3696927" y="1026847"/>
                </a:lnTo>
                <a:lnTo>
                  <a:pt x="3679543" y="1022466"/>
                </a:lnTo>
                <a:lnTo>
                  <a:pt x="3662266" y="1018375"/>
                </a:lnTo>
                <a:lnTo>
                  <a:pt x="3644594" y="1014102"/>
                </a:lnTo>
                <a:lnTo>
                  <a:pt x="3626740" y="1010225"/>
                </a:lnTo>
                <a:lnTo>
                  <a:pt x="3609100" y="1006925"/>
                </a:lnTo>
                <a:lnTo>
                  <a:pt x="3591065" y="1003443"/>
                </a:lnTo>
                <a:lnTo>
                  <a:pt x="3572741" y="1000068"/>
                </a:lnTo>
                <a:lnTo>
                  <a:pt x="3554920" y="997163"/>
                </a:lnTo>
                <a:lnTo>
                  <a:pt x="3536522" y="994473"/>
                </a:lnTo>
                <a:lnTo>
                  <a:pt x="3518231" y="992071"/>
                </a:lnTo>
                <a:lnTo>
                  <a:pt x="3499651" y="989777"/>
                </a:lnTo>
                <a:lnTo>
                  <a:pt x="3481071" y="987482"/>
                </a:lnTo>
                <a:lnTo>
                  <a:pt x="3462418" y="985872"/>
                </a:lnTo>
                <a:lnTo>
                  <a:pt x="3443657" y="983972"/>
                </a:lnTo>
                <a:lnTo>
                  <a:pt x="3404223" y="981213"/>
                </a:lnTo>
                <a:lnTo>
                  <a:pt x="3364713" y="979137"/>
                </a:lnTo>
                <a:lnTo>
                  <a:pt x="3325130" y="977745"/>
                </a:lnTo>
                <a:lnTo>
                  <a:pt x="3291515" y="976999"/>
                </a:lnTo>
                <a:lnTo>
                  <a:pt x="3296895" y="974743"/>
                </a:lnTo>
                <a:lnTo>
                  <a:pt x="3308195" y="970192"/>
                </a:lnTo>
                <a:lnTo>
                  <a:pt x="3319396" y="965856"/>
                </a:lnTo>
                <a:lnTo>
                  <a:pt x="3330754" y="961461"/>
                </a:lnTo>
                <a:lnTo>
                  <a:pt x="3342013" y="957282"/>
                </a:lnTo>
                <a:lnTo>
                  <a:pt x="3358062" y="951146"/>
                </a:lnTo>
                <a:lnTo>
                  <a:pt x="3373955" y="945068"/>
                </a:lnTo>
                <a:lnTo>
                  <a:pt x="3389575" y="938735"/>
                </a:lnTo>
                <a:lnTo>
                  <a:pt x="3404981" y="932305"/>
                </a:lnTo>
                <a:lnTo>
                  <a:pt x="3420172" y="925776"/>
                </a:lnTo>
                <a:lnTo>
                  <a:pt x="3435305" y="919090"/>
                </a:lnTo>
                <a:lnTo>
                  <a:pt x="3449639" y="912167"/>
                </a:lnTo>
                <a:lnTo>
                  <a:pt x="3464186" y="905343"/>
                </a:lnTo>
                <a:lnTo>
                  <a:pt x="3478404" y="898108"/>
                </a:lnTo>
                <a:lnTo>
                  <a:pt x="3492308" y="890989"/>
                </a:lnTo>
                <a:lnTo>
                  <a:pt x="3505941" y="883615"/>
                </a:lnTo>
                <a:lnTo>
                  <a:pt x="3519301" y="875986"/>
                </a:lnTo>
                <a:lnTo>
                  <a:pt x="3532445" y="868260"/>
                </a:lnTo>
                <a:lnTo>
                  <a:pt x="3545377" y="860434"/>
                </a:lnTo>
                <a:lnTo>
                  <a:pt x="3557664" y="852314"/>
                </a:lnTo>
                <a:lnTo>
                  <a:pt x="3570108" y="844136"/>
                </a:lnTo>
                <a:lnTo>
                  <a:pt x="3582123" y="835761"/>
                </a:lnTo>
                <a:lnTo>
                  <a:pt x="3593767" y="827346"/>
                </a:lnTo>
                <a:lnTo>
                  <a:pt x="3604924" y="818578"/>
                </a:lnTo>
                <a:lnTo>
                  <a:pt x="3616082" y="809810"/>
                </a:lnTo>
                <a:lnTo>
                  <a:pt x="3626966" y="800787"/>
                </a:lnTo>
                <a:lnTo>
                  <a:pt x="3637266" y="791625"/>
                </a:lnTo>
                <a:lnTo>
                  <a:pt x="3647508" y="782307"/>
                </a:lnTo>
                <a:lnTo>
                  <a:pt x="3657106" y="772695"/>
                </a:lnTo>
                <a:lnTo>
                  <a:pt x="3666704" y="763081"/>
                </a:lnTo>
                <a:lnTo>
                  <a:pt x="3675815" y="753116"/>
                </a:lnTo>
                <a:lnTo>
                  <a:pt x="3684712" y="743052"/>
                </a:lnTo>
                <a:lnTo>
                  <a:pt x="3693023" y="732849"/>
                </a:lnTo>
                <a:lnTo>
                  <a:pt x="3701219" y="722333"/>
                </a:lnTo>
                <a:lnTo>
                  <a:pt x="3709044" y="711778"/>
                </a:lnTo>
                <a:lnTo>
                  <a:pt x="3716382" y="700869"/>
                </a:lnTo>
                <a:lnTo>
                  <a:pt x="3723505" y="689862"/>
                </a:lnTo>
                <a:lnTo>
                  <a:pt x="3726844" y="683996"/>
                </a:lnTo>
                <a:lnTo>
                  <a:pt x="3730396" y="678229"/>
                </a:lnTo>
                <a:lnTo>
                  <a:pt x="3733579" y="672421"/>
                </a:lnTo>
                <a:lnTo>
                  <a:pt x="3736917" y="666556"/>
                </a:lnTo>
                <a:lnTo>
                  <a:pt x="3740041" y="660592"/>
                </a:lnTo>
                <a:lnTo>
                  <a:pt x="3742950" y="654530"/>
                </a:lnTo>
                <a:lnTo>
                  <a:pt x="3746074" y="648566"/>
                </a:lnTo>
                <a:lnTo>
                  <a:pt x="3748827" y="642562"/>
                </a:lnTo>
                <a:lnTo>
                  <a:pt x="3751580" y="636558"/>
                </a:lnTo>
                <a:lnTo>
                  <a:pt x="3754217" y="630241"/>
                </a:lnTo>
                <a:lnTo>
                  <a:pt x="3756756" y="624139"/>
                </a:lnTo>
                <a:lnTo>
                  <a:pt x="3759236" y="617880"/>
                </a:lnTo>
                <a:lnTo>
                  <a:pt x="3761503" y="611522"/>
                </a:lnTo>
                <a:lnTo>
                  <a:pt x="3763827" y="605322"/>
                </a:lnTo>
                <a:lnTo>
                  <a:pt x="3765937" y="599022"/>
                </a:lnTo>
                <a:lnTo>
                  <a:pt x="3768145" y="592510"/>
                </a:lnTo>
                <a:lnTo>
                  <a:pt x="3769884" y="586170"/>
                </a:lnTo>
                <a:lnTo>
                  <a:pt x="3771936" y="579714"/>
                </a:lnTo>
                <a:lnTo>
                  <a:pt x="3773402" y="573120"/>
                </a:lnTo>
                <a:lnTo>
                  <a:pt x="3775298" y="566723"/>
                </a:lnTo>
                <a:lnTo>
                  <a:pt x="3776608" y="560187"/>
                </a:lnTo>
                <a:lnTo>
                  <a:pt x="3778016" y="553437"/>
                </a:lnTo>
                <a:lnTo>
                  <a:pt x="3779326" y="546900"/>
                </a:lnTo>
                <a:lnTo>
                  <a:pt x="3780579" y="540208"/>
                </a:lnTo>
                <a:lnTo>
                  <a:pt x="3781460" y="533475"/>
                </a:lnTo>
                <a:lnTo>
                  <a:pt x="3782341" y="526743"/>
                </a:lnTo>
                <a:lnTo>
                  <a:pt x="3783379" y="519952"/>
                </a:lnTo>
                <a:lnTo>
                  <a:pt x="3783889" y="513179"/>
                </a:lnTo>
                <a:lnTo>
                  <a:pt x="3784556" y="506349"/>
                </a:lnTo>
                <a:lnTo>
                  <a:pt x="3785008" y="499419"/>
                </a:lnTo>
                <a:lnTo>
                  <a:pt x="3785363" y="492704"/>
                </a:lnTo>
                <a:lnTo>
                  <a:pt x="3785444" y="485734"/>
                </a:lnTo>
                <a:lnTo>
                  <a:pt x="3785682" y="478707"/>
                </a:lnTo>
                <a:lnTo>
                  <a:pt x="3785549" y="471639"/>
                </a:lnTo>
                <a:lnTo>
                  <a:pt x="3785475" y="464727"/>
                </a:lnTo>
                <a:lnTo>
                  <a:pt x="3785400" y="457816"/>
                </a:lnTo>
                <a:lnTo>
                  <a:pt x="3784896" y="450708"/>
                </a:lnTo>
                <a:lnTo>
                  <a:pt x="3784294" y="443814"/>
                </a:lnTo>
                <a:lnTo>
                  <a:pt x="3783634" y="436764"/>
                </a:lnTo>
                <a:lnTo>
                  <a:pt x="3783131" y="429656"/>
                </a:lnTo>
                <a:lnTo>
                  <a:pt x="3782100" y="422565"/>
                </a:lnTo>
                <a:lnTo>
                  <a:pt x="3781127" y="415631"/>
                </a:lnTo>
                <a:lnTo>
                  <a:pt x="3779940" y="408599"/>
                </a:lnTo>
                <a:lnTo>
                  <a:pt x="3778752" y="401567"/>
                </a:lnTo>
                <a:lnTo>
                  <a:pt x="3777351" y="394436"/>
                </a:lnTo>
                <a:lnTo>
                  <a:pt x="3775949" y="387306"/>
                </a:lnTo>
                <a:lnTo>
                  <a:pt x="3774234" y="380291"/>
                </a:lnTo>
                <a:lnTo>
                  <a:pt x="3772520" y="373276"/>
                </a:lnTo>
                <a:lnTo>
                  <a:pt x="3770649" y="366320"/>
                </a:lnTo>
                <a:lnTo>
                  <a:pt x="3768622" y="359421"/>
                </a:lnTo>
                <a:lnTo>
                  <a:pt x="3766479" y="352210"/>
                </a:lnTo>
                <a:lnTo>
                  <a:pt x="3764238" y="345213"/>
                </a:lnTo>
                <a:lnTo>
                  <a:pt x="3761782" y="338118"/>
                </a:lnTo>
                <a:lnTo>
                  <a:pt x="3759227" y="331238"/>
                </a:lnTo>
                <a:lnTo>
                  <a:pt x="3756615" y="324200"/>
                </a:lnTo>
                <a:lnTo>
                  <a:pt x="3753631" y="317123"/>
                </a:lnTo>
                <a:lnTo>
                  <a:pt x="3750707" y="310202"/>
                </a:lnTo>
                <a:lnTo>
                  <a:pt x="3747567" y="303183"/>
                </a:lnTo>
                <a:lnTo>
                  <a:pt x="3744427" y="296164"/>
                </a:lnTo>
                <a:lnTo>
                  <a:pt x="3741131" y="289203"/>
                </a:lnTo>
                <a:lnTo>
                  <a:pt x="3737580" y="282514"/>
                </a:lnTo>
                <a:lnTo>
                  <a:pt x="3733757" y="275570"/>
                </a:lnTo>
                <a:lnTo>
                  <a:pt x="3730149" y="268725"/>
                </a:lnTo>
                <a:lnTo>
                  <a:pt x="3726169" y="261839"/>
                </a:lnTo>
                <a:lnTo>
                  <a:pt x="3721935" y="255227"/>
                </a:lnTo>
                <a:lnTo>
                  <a:pt x="3717486" y="248516"/>
                </a:lnTo>
                <a:lnTo>
                  <a:pt x="3712783" y="242077"/>
                </a:lnTo>
                <a:lnTo>
                  <a:pt x="3708294" y="235736"/>
                </a:lnTo>
                <a:lnTo>
                  <a:pt x="3703434" y="229356"/>
                </a:lnTo>
                <a:lnTo>
                  <a:pt x="3698575" y="222975"/>
                </a:lnTo>
                <a:lnTo>
                  <a:pt x="3693558" y="216652"/>
                </a:lnTo>
                <a:lnTo>
                  <a:pt x="3688444" y="210545"/>
                </a:lnTo>
                <a:lnTo>
                  <a:pt x="3683329" y="204436"/>
                </a:lnTo>
                <a:lnTo>
                  <a:pt x="3677844" y="198287"/>
                </a:lnTo>
                <a:lnTo>
                  <a:pt x="3672417" y="192296"/>
                </a:lnTo>
                <a:lnTo>
                  <a:pt x="3666891" y="186518"/>
                </a:lnTo>
                <a:lnTo>
                  <a:pt x="3661209" y="180798"/>
                </a:lnTo>
                <a:lnTo>
                  <a:pt x="3655313" y="174980"/>
                </a:lnTo>
                <a:lnTo>
                  <a:pt x="3649318" y="169377"/>
                </a:lnTo>
                <a:lnTo>
                  <a:pt x="3643480" y="163715"/>
                </a:lnTo>
                <a:lnTo>
                  <a:pt x="3637173" y="158228"/>
                </a:lnTo>
                <a:lnTo>
                  <a:pt x="3631079" y="152839"/>
                </a:lnTo>
                <a:lnTo>
                  <a:pt x="3624615" y="147410"/>
                </a:lnTo>
                <a:lnTo>
                  <a:pt x="3618210" y="142136"/>
                </a:lnTo>
                <a:lnTo>
                  <a:pt x="3611491" y="136980"/>
                </a:lnTo>
                <a:lnTo>
                  <a:pt x="3605046" y="132077"/>
                </a:lnTo>
                <a:lnTo>
                  <a:pt x="3598228" y="127135"/>
                </a:lnTo>
                <a:lnTo>
                  <a:pt x="3591412" y="122193"/>
                </a:lnTo>
                <a:lnTo>
                  <a:pt x="3584282" y="117367"/>
                </a:lnTo>
                <a:lnTo>
                  <a:pt x="3577054" y="112755"/>
                </a:lnTo>
                <a:lnTo>
                  <a:pt x="3569982" y="108084"/>
                </a:lnTo>
                <a:lnTo>
                  <a:pt x="3562714" y="103843"/>
                </a:lnTo>
                <a:lnTo>
                  <a:pt x="3555174" y="99348"/>
                </a:lnTo>
                <a:lnTo>
                  <a:pt x="3547847" y="94950"/>
                </a:lnTo>
                <a:lnTo>
                  <a:pt x="3540266" y="90825"/>
                </a:lnTo>
                <a:lnTo>
                  <a:pt x="3532373" y="86817"/>
                </a:lnTo>
                <a:lnTo>
                  <a:pt x="3524693" y="82906"/>
                </a:lnTo>
                <a:lnTo>
                  <a:pt x="3516643" y="78955"/>
                </a:lnTo>
                <a:lnTo>
                  <a:pt x="3508437" y="75062"/>
                </a:lnTo>
                <a:lnTo>
                  <a:pt x="3500231" y="71170"/>
                </a:lnTo>
                <a:lnTo>
                  <a:pt x="3491926" y="67491"/>
                </a:lnTo>
                <a:lnTo>
                  <a:pt x="3483620" y="63813"/>
                </a:lnTo>
                <a:lnTo>
                  <a:pt x="3475218" y="60349"/>
                </a:lnTo>
                <a:lnTo>
                  <a:pt x="3466600" y="56787"/>
                </a:lnTo>
                <a:lnTo>
                  <a:pt x="3457884" y="53439"/>
                </a:lnTo>
                <a:lnTo>
                  <a:pt x="3449226" y="50248"/>
                </a:lnTo>
                <a:lnTo>
                  <a:pt x="3440354" y="46958"/>
                </a:lnTo>
                <a:lnTo>
                  <a:pt x="3431540" y="43825"/>
                </a:lnTo>
                <a:lnTo>
                  <a:pt x="3422569" y="40750"/>
                </a:lnTo>
                <a:lnTo>
                  <a:pt x="3413558" y="38045"/>
                </a:lnTo>
                <a:lnTo>
                  <a:pt x="3404275" y="35086"/>
                </a:lnTo>
                <a:lnTo>
                  <a:pt x="3395107" y="32439"/>
                </a:lnTo>
                <a:lnTo>
                  <a:pt x="3385784" y="29851"/>
                </a:lnTo>
                <a:lnTo>
                  <a:pt x="3376461" y="27263"/>
                </a:lnTo>
                <a:lnTo>
                  <a:pt x="3367039" y="24889"/>
                </a:lnTo>
                <a:lnTo>
                  <a:pt x="3357675" y="22671"/>
                </a:lnTo>
                <a:lnTo>
                  <a:pt x="3348096" y="20355"/>
                </a:lnTo>
                <a:lnTo>
                  <a:pt x="3338420" y="18254"/>
                </a:lnTo>
                <a:lnTo>
                  <a:pt x="3328859" y="16465"/>
                </a:lnTo>
                <a:lnTo>
                  <a:pt x="3319084" y="14578"/>
                </a:lnTo>
                <a:lnTo>
                  <a:pt x="3309153" y="12749"/>
                </a:lnTo>
                <a:lnTo>
                  <a:pt x="3299494" y="11175"/>
                </a:lnTo>
                <a:lnTo>
                  <a:pt x="3289523" y="9717"/>
                </a:lnTo>
                <a:lnTo>
                  <a:pt x="3279609" y="8415"/>
                </a:lnTo>
                <a:lnTo>
                  <a:pt x="3269538" y="7171"/>
                </a:lnTo>
                <a:lnTo>
                  <a:pt x="3259469" y="5927"/>
                </a:lnTo>
                <a:lnTo>
                  <a:pt x="3249358" y="5055"/>
                </a:lnTo>
                <a:lnTo>
                  <a:pt x="3239191" y="4025"/>
                </a:lnTo>
                <a:lnTo>
                  <a:pt x="3217817" y="2530"/>
                </a:lnTo>
                <a:lnTo>
                  <a:pt x="3196403" y="1405"/>
                </a:lnTo>
                <a:lnTo>
                  <a:pt x="3174950" y="650"/>
                </a:lnTo>
                <a:lnTo>
                  <a:pt x="3153242" y="169"/>
                </a:lnTo>
                <a:lnTo>
                  <a:pt x="3131649" y="0"/>
                </a:lnTo>
                <a:lnTo>
                  <a:pt x="3110017" y="201"/>
                </a:lnTo>
                <a:lnTo>
                  <a:pt x="3088402" y="930"/>
                </a:lnTo>
                <a:lnTo>
                  <a:pt x="3066631" y="1718"/>
                </a:lnTo>
                <a:lnTo>
                  <a:pt x="3045132" y="2759"/>
                </a:lnTo>
                <a:lnTo>
                  <a:pt x="3023280" y="4288"/>
                </a:lnTo>
                <a:lnTo>
                  <a:pt x="3001916" y="6170"/>
                </a:lnTo>
                <a:lnTo>
                  <a:pt x="2980238" y="8168"/>
                </a:lnTo>
                <a:lnTo>
                  <a:pt x="2958734" y="10634"/>
                </a:lnTo>
                <a:lnTo>
                  <a:pt x="2937289" y="13258"/>
                </a:lnTo>
                <a:lnTo>
                  <a:pt x="2915960" y="16194"/>
                </a:lnTo>
                <a:lnTo>
                  <a:pt x="2894904" y="19385"/>
                </a:lnTo>
                <a:lnTo>
                  <a:pt x="2873650" y="23004"/>
                </a:lnTo>
                <a:lnTo>
                  <a:pt x="2852825" y="26821"/>
                </a:lnTo>
                <a:lnTo>
                  <a:pt x="2831902" y="30852"/>
                </a:lnTo>
                <a:lnTo>
                  <a:pt x="2811310" y="35294"/>
                </a:lnTo>
                <a:lnTo>
                  <a:pt x="2790874" y="39678"/>
                </a:lnTo>
                <a:lnTo>
                  <a:pt x="2770514" y="44745"/>
                </a:lnTo>
                <a:lnTo>
                  <a:pt x="2750525" y="49852"/>
                </a:lnTo>
                <a:lnTo>
                  <a:pt x="2730652" y="55273"/>
                </a:lnTo>
                <a:lnTo>
                  <a:pt x="2711091" y="60577"/>
                </a:lnTo>
                <a:lnTo>
                  <a:pt x="2691607" y="66565"/>
                </a:lnTo>
                <a:lnTo>
                  <a:pt x="2672492" y="72593"/>
                </a:lnTo>
                <a:lnTo>
                  <a:pt x="2653652" y="78876"/>
                </a:lnTo>
                <a:lnTo>
                  <a:pt x="2635239" y="85355"/>
                </a:lnTo>
                <a:lnTo>
                  <a:pt x="2616943" y="92148"/>
                </a:lnTo>
                <a:lnTo>
                  <a:pt x="2599076" y="99137"/>
                </a:lnTo>
                <a:lnTo>
                  <a:pt x="2581422" y="106224"/>
                </a:lnTo>
                <a:lnTo>
                  <a:pt x="2568988" y="111551"/>
                </a:lnTo>
                <a:lnTo>
                  <a:pt x="2556553" y="116879"/>
                </a:lnTo>
                <a:lnTo>
                  <a:pt x="2544119" y="122207"/>
                </a:lnTo>
                <a:lnTo>
                  <a:pt x="2531743" y="127692"/>
                </a:lnTo>
                <a:lnTo>
                  <a:pt x="2519581" y="133274"/>
                </a:lnTo>
                <a:lnTo>
                  <a:pt x="2507262" y="138915"/>
                </a:lnTo>
                <a:lnTo>
                  <a:pt x="2495158" y="144653"/>
                </a:lnTo>
                <a:lnTo>
                  <a:pt x="2483054" y="150392"/>
                </a:lnTo>
                <a:lnTo>
                  <a:pt x="2470950" y="156131"/>
                </a:lnTo>
                <a:lnTo>
                  <a:pt x="2458748" y="162085"/>
                </a:lnTo>
                <a:lnTo>
                  <a:pt x="2446916" y="168078"/>
                </a:lnTo>
                <a:lnTo>
                  <a:pt x="2434987" y="174287"/>
                </a:lnTo>
                <a:lnTo>
                  <a:pt x="2411225" y="186488"/>
                </a:lnTo>
                <a:lnTo>
                  <a:pt x="2387853" y="199257"/>
                </a:lnTo>
                <a:lnTo>
                  <a:pt x="2364324" y="212084"/>
                </a:lnTo>
                <a:lnTo>
                  <a:pt x="2341282" y="225265"/>
                </a:lnTo>
                <a:lnTo>
                  <a:pt x="2318298" y="238601"/>
                </a:lnTo>
                <a:lnTo>
                  <a:pt x="2295586" y="252193"/>
                </a:lnTo>
                <a:lnTo>
                  <a:pt x="2272835" y="266154"/>
                </a:lnTo>
                <a:lnTo>
                  <a:pt x="2250512" y="280314"/>
                </a:lnTo>
                <a:lnTo>
                  <a:pt x="2228304" y="294785"/>
                </a:lnTo>
                <a:lnTo>
                  <a:pt x="2206312" y="309355"/>
                </a:lnTo>
                <a:lnTo>
                  <a:pt x="2195432" y="316953"/>
                </a:lnTo>
                <a:lnTo>
                  <a:pt x="2184650" y="324336"/>
                </a:lnTo>
                <a:lnTo>
                  <a:pt x="2173770" y="331934"/>
                </a:lnTo>
                <a:lnTo>
                  <a:pt x="2163261" y="339571"/>
                </a:lnTo>
                <a:lnTo>
                  <a:pt x="2152595" y="347268"/>
                </a:lnTo>
                <a:lnTo>
                  <a:pt x="2142144" y="355062"/>
                </a:lnTo>
                <a:lnTo>
                  <a:pt x="2131536" y="362914"/>
                </a:lnTo>
                <a:lnTo>
                  <a:pt x="2121045" y="371079"/>
                </a:lnTo>
                <a:lnTo>
                  <a:pt x="2110808" y="378972"/>
                </a:lnTo>
                <a:lnTo>
                  <a:pt x="2100531" y="387236"/>
                </a:lnTo>
                <a:lnTo>
                  <a:pt x="2090352" y="395285"/>
                </a:lnTo>
                <a:lnTo>
                  <a:pt x="2080133" y="403705"/>
                </a:lnTo>
                <a:lnTo>
                  <a:pt x="2070013" y="411910"/>
                </a:lnTo>
                <a:lnTo>
                  <a:pt x="2060008" y="420428"/>
                </a:lnTo>
                <a:lnTo>
                  <a:pt x="2050160" y="428888"/>
                </a:lnTo>
                <a:lnTo>
                  <a:pt x="2040213" y="437563"/>
                </a:lnTo>
                <a:lnTo>
                  <a:pt x="2030481" y="446336"/>
                </a:lnTo>
                <a:lnTo>
                  <a:pt x="2020691" y="454952"/>
                </a:lnTo>
                <a:lnTo>
                  <a:pt x="2011115" y="463667"/>
                </a:lnTo>
                <a:lnTo>
                  <a:pt x="2001441" y="472596"/>
                </a:lnTo>
                <a:lnTo>
                  <a:pt x="1991923" y="481468"/>
                </a:lnTo>
                <a:lnTo>
                  <a:pt x="1982522" y="490651"/>
                </a:lnTo>
                <a:lnTo>
                  <a:pt x="1973004" y="499523"/>
                </a:lnTo>
                <a:lnTo>
                  <a:pt x="1963603" y="508706"/>
                </a:lnTo>
                <a:lnTo>
                  <a:pt x="1954572" y="517931"/>
                </a:lnTo>
                <a:lnTo>
                  <a:pt x="1945327" y="527057"/>
                </a:lnTo>
                <a:lnTo>
                  <a:pt x="1936198" y="536496"/>
                </a:lnTo>
                <a:lnTo>
                  <a:pt x="1927225" y="545876"/>
                </a:lnTo>
                <a:lnTo>
                  <a:pt x="1918096" y="555315"/>
                </a:lnTo>
                <a:lnTo>
                  <a:pt x="1909338" y="564794"/>
                </a:lnTo>
                <a:lnTo>
                  <a:pt x="1900325" y="574545"/>
                </a:lnTo>
                <a:lnTo>
                  <a:pt x="1891781" y="584123"/>
                </a:lnTo>
                <a:lnTo>
                  <a:pt x="1883080" y="593758"/>
                </a:lnTo>
                <a:lnTo>
                  <a:pt x="1874282" y="603607"/>
                </a:lnTo>
                <a:lnTo>
                  <a:pt x="1865756" y="613712"/>
                </a:lnTo>
                <a:lnTo>
                  <a:pt x="1857172" y="623660"/>
                </a:lnTo>
                <a:lnTo>
                  <a:pt x="1848958" y="633648"/>
                </a:lnTo>
                <a:lnTo>
                  <a:pt x="1840490" y="643910"/>
                </a:lnTo>
                <a:lnTo>
                  <a:pt x="1832335" y="654054"/>
                </a:lnTo>
                <a:lnTo>
                  <a:pt x="1824296" y="664511"/>
                </a:lnTo>
                <a:lnTo>
                  <a:pt x="1816101" y="675027"/>
                </a:lnTo>
                <a:lnTo>
                  <a:pt x="1808218" y="685426"/>
                </a:lnTo>
                <a:lnTo>
                  <a:pt x="1800335" y="695826"/>
                </a:lnTo>
                <a:lnTo>
                  <a:pt x="1792412" y="706596"/>
                </a:lnTo>
                <a:lnTo>
                  <a:pt x="1784801" y="717250"/>
                </a:lnTo>
                <a:lnTo>
                  <a:pt x="1777249" y="728061"/>
                </a:lnTo>
                <a:lnTo>
                  <a:pt x="1769599" y="739086"/>
                </a:lnTo>
                <a:lnTo>
                  <a:pt x="1762261" y="749995"/>
                </a:lnTo>
                <a:lnTo>
                  <a:pt x="1756211" y="758990"/>
                </a:lnTo>
                <a:lnTo>
                  <a:pt x="1742622" y="738924"/>
                </a:lnTo>
                <a:lnTo>
                  <a:pt x="1713296" y="694890"/>
                </a:lnTo>
                <a:lnTo>
                  <a:pt x="1684022" y="651162"/>
                </a:lnTo>
                <a:lnTo>
                  <a:pt x="1663392" y="621573"/>
                </a:lnTo>
                <a:lnTo>
                  <a:pt x="1642560" y="592644"/>
                </a:lnTo>
                <a:lnTo>
                  <a:pt x="1621277" y="564728"/>
                </a:lnTo>
                <a:lnTo>
                  <a:pt x="1599541" y="537824"/>
                </a:lnTo>
                <a:lnTo>
                  <a:pt x="1577302" y="511630"/>
                </a:lnTo>
                <a:lnTo>
                  <a:pt x="1554914" y="486399"/>
                </a:lnTo>
                <a:lnTo>
                  <a:pt x="1531769" y="462232"/>
                </a:lnTo>
                <a:lnTo>
                  <a:pt x="1508477" y="439027"/>
                </a:lnTo>
                <a:lnTo>
                  <a:pt x="1485086" y="417087"/>
                </a:lnTo>
                <a:lnTo>
                  <a:pt x="1460836" y="395605"/>
                </a:lnTo>
                <a:lnTo>
                  <a:pt x="1436793" y="375337"/>
                </a:lnTo>
                <a:lnTo>
                  <a:pt x="1412297" y="356082"/>
                </a:lnTo>
                <a:lnTo>
                  <a:pt x="1387298" y="337538"/>
                </a:lnTo>
                <a:lnTo>
                  <a:pt x="1362201" y="320258"/>
                </a:lnTo>
                <a:lnTo>
                  <a:pt x="1336955" y="303940"/>
                </a:lnTo>
                <a:lnTo>
                  <a:pt x="1311205" y="288332"/>
                </a:lnTo>
                <a:lnTo>
                  <a:pt x="1285358" y="273988"/>
                </a:lnTo>
                <a:lnTo>
                  <a:pt x="1259361" y="260607"/>
                </a:lnTo>
                <a:lnTo>
                  <a:pt x="1232913" y="248239"/>
                </a:lnTo>
                <a:lnTo>
                  <a:pt x="1206619" y="236781"/>
                </a:lnTo>
                <a:lnTo>
                  <a:pt x="1179873" y="226337"/>
                </a:lnTo>
                <a:lnTo>
                  <a:pt x="1152978" y="216854"/>
                </a:lnTo>
                <a:lnTo>
                  <a:pt x="1125985" y="208637"/>
                </a:lnTo>
                <a:lnTo>
                  <a:pt x="1098792" y="201079"/>
                </a:lnTo>
                <a:lnTo>
                  <a:pt x="1071502" y="194785"/>
                </a:lnTo>
                <a:lnTo>
                  <a:pt x="1044062" y="189453"/>
                </a:lnTo>
                <a:lnTo>
                  <a:pt x="1016777" y="185031"/>
                </a:lnTo>
                <a:lnTo>
                  <a:pt x="989395" y="181874"/>
                </a:lnTo>
                <a:lnTo>
                  <a:pt x="961509" y="179428"/>
                </a:lnTo>
                <a:lnTo>
                  <a:pt x="933828" y="178195"/>
                </a:lnTo>
                <a:lnTo>
                  <a:pt x="906051" y="178227"/>
                </a:lnTo>
                <a:lnTo>
                  <a:pt x="878629" y="178512"/>
                </a:lnTo>
                <a:lnTo>
                  <a:pt x="864717" y="179312"/>
                </a:lnTo>
                <a:lnTo>
                  <a:pt x="850553" y="180468"/>
                </a:lnTo>
                <a:lnTo>
                  <a:pt x="836745" y="181875"/>
                </a:lnTo>
                <a:lnTo>
                  <a:pt x="822684" y="183637"/>
                </a:lnTo>
                <a:lnTo>
                  <a:pt x="808978" y="185651"/>
                </a:lnTo>
                <a:lnTo>
                  <a:pt x="794969" y="187717"/>
                </a:lnTo>
                <a:lnTo>
                  <a:pt x="781315" y="190034"/>
                </a:lnTo>
                <a:lnTo>
                  <a:pt x="767460" y="193010"/>
                </a:lnTo>
                <a:lnTo>
                  <a:pt x="753605" y="195987"/>
                </a:lnTo>
                <a:lnTo>
                  <a:pt x="739751" y="198962"/>
                </a:lnTo>
                <a:lnTo>
                  <a:pt x="726303" y="202494"/>
                </a:lnTo>
                <a:lnTo>
                  <a:pt x="712602" y="206380"/>
                </a:lnTo>
                <a:lnTo>
                  <a:pt x="699206" y="210214"/>
                </a:lnTo>
                <a:lnTo>
                  <a:pt x="685609" y="214707"/>
                </a:lnTo>
                <a:lnTo>
                  <a:pt x="672011" y="219200"/>
                </a:lnTo>
                <a:lnTo>
                  <a:pt x="658769" y="223946"/>
                </a:lnTo>
                <a:lnTo>
                  <a:pt x="645275" y="229046"/>
                </a:lnTo>
                <a:lnTo>
                  <a:pt x="631781" y="234146"/>
                </a:lnTo>
                <a:lnTo>
                  <a:pt x="618693" y="239801"/>
                </a:lnTo>
                <a:lnTo>
                  <a:pt x="605354" y="245811"/>
                </a:lnTo>
                <a:lnTo>
                  <a:pt x="592014" y="251821"/>
                </a:lnTo>
                <a:lnTo>
                  <a:pt x="579029" y="258084"/>
                </a:lnTo>
                <a:lnTo>
                  <a:pt x="566045" y="264345"/>
                </a:lnTo>
                <a:lnTo>
                  <a:pt x="552911" y="271569"/>
                </a:lnTo>
                <a:lnTo>
                  <a:pt x="540029" y="278438"/>
                </a:lnTo>
                <a:lnTo>
                  <a:pt x="527199" y="285611"/>
                </a:lnTo>
                <a:lnTo>
                  <a:pt x="514421" y="293087"/>
                </a:lnTo>
                <a:lnTo>
                  <a:pt x="501997" y="300815"/>
                </a:lnTo>
                <a:lnTo>
                  <a:pt x="489321" y="308897"/>
                </a:lnTo>
                <a:lnTo>
                  <a:pt x="476949" y="316928"/>
                </a:lnTo>
                <a:lnTo>
                  <a:pt x="464324" y="325315"/>
                </a:lnTo>
                <a:lnTo>
                  <a:pt x="452107" y="334256"/>
                </a:lnTo>
                <a:lnTo>
                  <a:pt x="439838" y="342894"/>
                </a:lnTo>
                <a:lnTo>
                  <a:pt x="427671" y="352139"/>
                </a:lnTo>
                <a:lnTo>
                  <a:pt x="415505" y="361384"/>
                </a:lnTo>
                <a:lnTo>
                  <a:pt x="403746" y="371185"/>
                </a:lnTo>
                <a:lnTo>
                  <a:pt x="391985" y="380985"/>
                </a:lnTo>
                <a:lnTo>
                  <a:pt x="380581" y="391036"/>
                </a:lnTo>
                <a:lnTo>
                  <a:pt x="369228" y="401393"/>
                </a:lnTo>
                <a:lnTo>
                  <a:pt x="357623" y="412103"/>
                </a:lnTo>
                <a:lnTo>
                  <a:pt x="346321" y="422762"/>
                </a:lnTo>
                <a:lnTo>
                  <a:pt x="335122" y="434028"/>
                </a:lnTo>
                <a:lnTo>
                  <a:pt x="324277" y="445546"/>
                </a:lnTo>
                <a:lnTo>
                  <a:pt x="313130" y="457115"/>
                </a:lnTo>
                <a:lnTo>
                  <a:pt x="302641" y="468884"/>
                </a:lnTo>
                <a:lnTo>
                  <a:pt x="292255" y="481262"/>
                </a:lnTo>
                <a:lnTo>
                  <a:pt x="281515" y="493386"/>
                </a:lnTo>
                <a:lnTo>
                  <a:pt x="271180" y="506067"/>
                </a:lnTo>
                <a:lnTo>
                  <a:pt x="260897" y="519049"/>
                </a:lnTo>
                <a:lnTo>
                  <a:pt x="250614" y="532032"/>
                </a:lnTo>
                <a:lnTo>
                  <a:pt x="241041" y="545521"/>
                </a:lnTo>
                <a:lnTo>
                  <a:pt x="231164" y="559059"/>
                </a:lnTo>
                <a:lnTo>
                  <a:pt x="221339" y="572901"/>
                </a:lnTo>
                <a:lnTo>
                  <a:pt x="211869" y="586996"/>
                </a:lnTo>
                <a:lnTo>
                  <a:pt x="202702" y="601039"/>
                </a:lnTo>
                <a:lnTo>
                  <a:pt x="193335" y="615739"/>
                </a:lnTo>
                <a:lnTo>
                  <a:pt x="184271" y="630389"/>
                </a:lnTo>
                <a:lnTo>
                  <a:pt x="175311" y="645645"/>
                </a:lnTo>
                <a:lnTo>
                  <a:pt x="166351" y="660901"/>
                </a:lnTo>
                <a:lnTo>
                  <a:pt x="158047" y="676358"/>
                </a:lnTo>
                <a:lnTo>
                  <a:pt x="149493" y="692170"/>
                </a:lnTo>
                <a:lnTo>
                  <a:pt x="140939" y="707982"/>
                </a:lnTo>
                <a:lnTo>
                  <a:pt x="133043" y="723994"/>
                </a:lnTo>
                <a:lnTo>
                  <a:pt x="124946" y="740664"/>
                </a:lnTo>
                <a:lnTo>
                  <a:pt x="117509" y="757536"/>
                </a:lnTo>
                <a:lnTo>
                  <a:pt x="110426" y="774658"/>
                </a:lnTo>
                <a:lnTo>
                  <a:pt x="103698" y="792033"/>
                </a:lnTo>
                <a:lnTo>
                  <a:pt x="96666" y="809459"/>
                </a:lnTo>
                <a:lnTo>
                  <a:pt x="90293" y="827086"/>
                </a:lnTo>
                <a:lnTo>
                  <a:pt x="83919" y="844713"/>
                </a:lnTo>
                <a:lnTo>
                  <a:pt x="77850" y="862288"/>
                </a:lnTo>
                <a:lnTo>
                  <a:pt x="72135" y="880115"/>
                </a:lnTo>
                <a:lnTo>
                  <a:pt x="66168" y="898297"/>
                </a:lnTo>
                <a:lnTo>
                  <a:pt x="60808" y="916376"/>
                </a:lnTo>
                <a:lnTo>
                  <a:pt x="55551" y="935062"/>
                </a:lnTo>
                <a:lnTo>
                  <a:pt x="50850" y="953342"/>
                </a:lnTo>
                <a:lnTo>
                  <a:pt x="45845" y="971673"/>
                </a:lnTo>
                <a:lnTo>
                  <a:pt x="41550" y="990507"/>
                </a:lnTo>
                <a:lnTo>
                  <a:pt x="36900" y="1009090"/>
                </a:lnTo>
                <a:lnTo>
                  <a:pt x="32908" y="1027873"/>
                </a:lnTo>
                <a:lnTo>
                  <a:pt x="29019" y="1047263"/>
                </a:lnTo>
                <a:lnTo>
                  <a:pt x="25331" y="1065995"/>
                </a:lnTo>
                <a:lnTo>
                  <a:pt x="22049" y="1085282"/>
                </a:lnTo>
                <a:lnTo>
                  <a:pt x="18767" y="1104569"/>
                </a:lnTo>
                <a:lnTo>
                  <a:pt x="15840" y="1124109"/>
                </a:lnTo>
                <a:lnTo>
                  <a:pt x="13217" y="1143597"/>
                </a:lnTo>
                <a:lnTo>
                  <a:pt x="10897" y="1163032"/>
                </a:lnTo>
                <a:lnTo>
                  <a:pt x="8577" y="1182469"/>
                </a:lnTo>
                <a:lnTo>
                  <a:pt x="6715" y="1202764"/>
                </a:lnTo>
                <a:lnTo>
                  <a:pt x="5053" y="1222400"/>
                </a:lnTo>
                <a:lnTo>
                  <a:pt x="3443" y="1242340"/>
                </a:lnTo>
                <a:lnTo>
                  <a:pt x="2136" y="1262228"/>
                </a:lnTo>
                <a:lnTo>
                  <a:pt x="1539" y="1282621"/>
                </a:lnTo>
                <a:lnTo>
                  <a:pt x="587" y="1302761"/>
                </a:lnTo>
                <a:lnTo>
                  <a:pt x="294" y="1323102"/>
                </a:lnTo>
                <a:lnTo>
                  <a:pt x="0" y="1343442"/>
                </a:lnTo>
                <a:lnTo>
                  <a:pt x="62" y="1364035"/>
                </a:lnTo>
                <a:lnTo>
                  <a:pt x="479" y="1384880"/>
                </a:lnTo>
                <a:lnTo>
                  <a:pt x="946" y="1406028"/>
                </a:lnTo>
                <a:lnTo>
                  <a:pt x="1666" y="1426821"/>
                </a:lnTo>
                <a:lnTo>
                  <a:pt x="2741" y="1447866"/>
                </a:lnTo>
                <a:lnTo>
                  <a:pt x="4119" y="1468860"/>
                </a:lnTo>
                <a:lnTo>
                  <a:pt x="5497" y="1489853"/>
                </a:lnTo>
                <a:lnTo>
                  <a:pt x="7281" y="1511402"/>
                </a:lnTo>
                <a:lnTo>
                  <a:pt x="8659" y="1532396"/>
                </a:lnTo>
                <a:lnTo>
                  <a:pt x="10748" y="1553893"/>
                </a:lnTo>
                <a:lnTo>
                  <a:pt x="13140" y="1575339"/>
                </a:lnTo>
                <a:lnTo>
                  <a:pt x="15783" y="1596431"/>
                </a:lnTo>
                <a:lnTo>
                  <a:pt x="18529" y="1618128"/>
                </a:lnTo>
                <a:lnTo>
                  <a:pt x="21528" y="1639471"/>
                </a:lnTo>
                <a:lnTo>
                  <a:pt x="24577" y="1661117"/>
                </a:lnTo>
                <a:lnTo>
                  <a:pt x="27930" y="1682711"/>
                </a:lnTo>
                <a:lnTo>
                  <a:pt x="31587" y="1704255"/>
                </a:lnTo>
                <a:lnTo>
                  <a:pt x="35244" y="1725798"/>
                </a:lnTo>
                <a:lnTo>
                  <a:pt x="39256" y="1747594"/>
                </a:lnTo>
                <a:lnTo>
                  <a:pt x="43519" y="1769034"/>
                </a:lnTo>
                <a:lnTo>
                  <a:pt x="47834" y="1790778"/>
                </a:lnTo>
                <a:lnTo>
                  <a:pt x="52452" y="1812470"/>
                </a:lnTo>
                <a:lnTo>
                  <a:pt x="57323" y="1833808"/>
                </a:lnTo>
                <a:lnTo>
                  <a:pt x="62296" y="1855752"/>
                </a:lnTo>
                <a:lnTo>
                  <a:pt x="67521" y="1877342"/>
                </a:lnTo>
                <a:lnTo>
                  <a:pt x="73101" y="1899182"/>
                </a:lnTo>
                <a:lnTo>
                  <a:pt x="78630" y="1920719"/>
                </a:lnTo>
                <a:lnTo>
                  <a:pt x="84514" y="1942509"/>
                </a:lnTo>
                <a:lnTo>
                  <a:pt x="90346" y="1963996"/>
                </a:lnTo>
                <a:lnTo>
                  <a:pt x="96533" y="1985734"/>
                </a:lnTo>
                <a:lnTo>
                  <a:pt x="102972" y="2007117"/>
                </a:lnTo>
                <a:lnTo>
                  <a:pt x="109766" y="2028752"/>
                </a:lnTo>
                <a:lnTo>
                  <a:pt x="123456" y="2072630"/>
                </a:lnTo>
                <a:lnTo>
                  <a:pt x="137755" y="2116403"/>
                </a:lnTo>
                <a:lnTo>
                  <a:pt x="152963" y="2160023"/>
                </a:lnTo>
                <a:lnTo>
                  <a:pt x="168170" y="2203643"/>
                </a:lnTo>
                <a:lnTo>
                  <a:pt x="184237" y="2246805"/>
                </a:lnTo>
                <a:lnTo>
                  <a:pt x="200859" y="2289559"/>
                </a:lnTo>
                <a:lnTo>
                  <a:pt x="217481" y="2332315"/>
                </a:lnTo>
                <a:lnTo>
                  <a:pt x="235014" y="2374916"/>
                </a:lnTo>
                <a:lnTo>
                  <a:pt x="253050" y="2416807"/>
                </a:lnTo>
                <a:lnTo>
                  <a:pt x="271035" y="2458395"/>
                </a:lnTo>
                <a:lnTo>
                  <a:pt x="289879" y="2499523"/>
                </a:lnTo>
                <a:lnTo>
                  <a:pt x="308974" y="2540298"/>
                </a:lnTo>
                <a:lnTo>
                  <a:pt x="328677" y="2580970"/>
                </a:lnTo>
                <a:lnTo>
                  <a:pt x="348882" y="2620932"/>
                </a:lnTo>
                <a:lnTo>
                  <a:pt x="369289" y="2660235"/>
                </a:lnTo>
                <a:lnTo>
                  <a:pt x="389644" y="2699235"/>
                </a:lnTo>
                <a:lnTo>
                  <a:pt x="410806" y="2737474"/>
                </a:lnTo>
                <a:lnTo>
                  <a:pt x="432524" y="2775306"/>
                </a:lnTo>
                <a:lnTo>
                  <a:pt x="454442" y="2812480"/>
                </a:lnTo>
                <a:lnTo>
                  <a:pt x="462017" y="2824986"/>
                </a:lnTo>
                <a:lnTo>
                  <a:pt x="457075" y="2836276"/>
                </a:lnTo>
                <a:lnTo>
                  <a:pt x="446553" y="2859223"/>
                </a:lnTo>
                <a:lnTo>
                  <a:pt x="436425" y="2882351"/>
                </a:lnTo>
                <a:lnTo>
                  <a:pt x="426406" y="2905768"/>
                </a:lnTo>
                <a:lnTo>
                  <a:pt x="416675" y="2929078"/>
                </a:lnTo>
                <a:lnTo>
                  <a:pt x="407340" y="2952569"/>
                </a:lnTo>
                <a:lnTo>
                  <a:pt x="397717" y="2976167"/>
                </a:lnTo>
                <a:lnTo>
                  <a:pt x="388093" y="2999765"/>
                </a:lnTo>
                <a:lnTo>
                  <a:pt x="378865" y="3023545"/>
                </a:lnTo>
                <a:lnTo>
                  <a:pt x="370032" y="3047506"/>
                </a:lnTo>
                <a:lnTo>
                  <a:pt x="361093" y="3071179"/>
                </a:lnTo>
                <a:lnTo>
                  <a:pt x="352260" y="3095140"/>
                </a:lnTo>
                <a:lnTo>
                  <a:pt x="343824" y="3119282"/>
                </a:lnTo>
                <a:lnTo>
                  <a:pt x="335387" y="3143425"/>
                </a:lnTo>
                <a:lnTo>
                  <a:pt x="326950" y="3167568"/>
                </a:lnTo>
                <a:lnTo>
                  <a:pt x="318801" y="3191604"/>
                </a:lnTo>
                <a:lnTo>
                  <a:pt x="310868" y="3216216"/>
                </a:lnTo>
                <a:lnTo>
                  <a:pt x="302934" y="3240828"/>
                </a:lnTo>
                <a:lnTo>
                  <a:pt x="295000" y="3265442"/>
                </a:lnTo>
                <a:lnTo>
                  <a:pt x="287354" y="3289947"/>
                </a:lnTo>
                <a:lnTo>
                  <a:pt x="280104" y="3314633"/>
                </a:lnTo>
                <a:lnTo>
                  <a:pt x="272962" y="3339609"/>
                </a:lnTo>
                <a:lnTo>
                  <a:pt x="265712" y="3364296"/>
                </a:lnTo>
                <a:lnTo>
                  <a:pt x="258857" y="3389164"/>
                </a:lnTo>
                <a:lnTo>
                  <a:pt x="252110" y="3414321"/>
                </a:lnTo>
                <a:lnTo>
                  <a:pt x="245256" y="3439189"/>
                </a:lnTo>
                <a:lnTo>
                  <a:pt x="238905" y="3464527"/>
                </a:lnTo>
                <a:lnTo>
                  <a:pt x="230285" y="3500557"/>
                </a:lnTo>
                <a:lnTo>
                  <a:pt x="222275" y="3537344"/>
                </a:lnTo>
                <a:lnTo>
                  <a:pt x="214479" y="3574708"/>
                </a:lnTo>
                <a:lnTo>
                  <a:pt x="207870" y="3612618"/>
                </a:lnTo>
                <a:lnTo>
                  <a:pt x="201581" y="3651393"/>
                </a:lnTo>
                <a:lnTo>
                  <a:pt x="196010" y="3691213"/>
                </a:lnTo>
                <a:lnTo>
                  <a:pt x="191412" y="3731002"/>
                </a:lnTo>
                <a:lnTo>
                  <a:pt x="187317" y="3771261"/>
                </a:lnTo>
                <a:lnTo>
                  <a:pt x="183831" y="3812278"/>
                </a:lnTo>
                <a:lnTo>
                  <a:pt x="180849" y="3853765"/>
                </a:lnTo>
                <a:lnTo>
                  <a:pt x="178764" y="3895904"/>
                </a:lnTo>
                <a:lnTo>
                  <a:pt x="176787" y="3938330"/>
                </a:lnTo>
                <a:lnTo>
                  <a:pt x="175889" y="3981013"/>
                </a:lnTo>
                <a:lnTo>
                  <a:pt x="175494" y="4024165"/>
                </a:lnTo>
                <a:lnTo>
                  <a:pt x="175602" y="4067788"/>
                </a:lnTo>
                <a:lnTo>
                  <a:pt x="176395" y="4111484"/>
                </a:lnTo>
                <a:lnTo>
                  <a:pt x="178266" y="4155437"/>
                </a:lnTo>
                <a:lnTo>
                  <a:pt x="180246" y="4199678"/>
                </a:lnTo>
                <a:lnTo>
                  <a:pt x="182728" y="4244389"/>
                </a:lnTo>
                <a:lnTo>
                  <a:pt x="186000" y="4289463"/>
                </a:lnTo>
                <a:lnTo>
                  <a:pt x="189851" y="4334323"/>
                </a:lnTo>
                <a:lnTo>
                  <a:pt x="194096" y="4379363"/>
                </a:lnTo>
                <a:lnTo>
                  <a:pt x="199315" y="4424372"/>
                </a:lnTo>
                <a:lnTo>
                  <a:pt x="204640" y="4469669"/>
                </a:lnTo>
                <a:lnTo>
                  <a:pt x="210758" y="4515328"/>
                </a:lnTo>
                <a:lnTo>
                  <a:pt x="217740" y="4560667"/>
                </a:lnTo>
                <a:lnTo>
                  <a:pt x="224722" y="4606004"/>
                </a:lnTo>
                <a:lnTo>
                  <a:pt x="232389" y="4651417"/>
                </a:lnTo>
                <a:lnTo>
                  <a:pt x="241029" y="4696797"/>
                </a:lnTo>
                <a:lnTo>
                  <a:pt x="249668" y="4742176"/>
                </a:lnTo>
                <a:lnTo>
                  <a:pt x="259172" y="4787235"/>
                </a:lnTo>
                <a:lnTo>
                  <a:pt x="269255" y="4832079"/>
                </a:lnTo>
                <a:lnTo>
                  <a:pt x="274189" y="4854212"/>
                </a:lnTo>
                <a:lnTo>
                  <a:pt x="279304" y="4875950"/>
                </a:lnTo>
                <a:lnTo>
                  <a:pt x="284815" y="4897870"/>
                </a:lnTo>
                <a:lnTo>
                  <a:pt x="290507" y="49193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952500" sx="102000" sy="102000" algn="ct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CCD605B-BF1D-44EF-B39D-2E90C04F4DB8}"/>
              </a:ext>
            </a:extLst>
          </p:cNvPr>
          <p:cNvGrpSpPr/>
          <p:nvPr/>
        </p:nvGrpSpPr>
        <p:grpSpPr>
          <a:xfrm>
            <a:off x="3793326" y="5040499"/>
            <a:ext cx="3965331" cy="548904"/>
            <a:chOff x="2930769" y="4272395"/>
            <a:chExt cx="6330463" cy="8763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BE2B36-C38B-4A77-8894-B980E4D70404}"/>
                </a:ext>
              </a:extLst>
            </p:cNvPr>
            <p:cNvSpPr/>
            <p:nvPr/>
          </p:nvSpPr>
          <p:spPr>
            <a:xfrm>
              <a:off x="6096000" y="4272395"/>
              <a:ext cx="3165232" cy="876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84200" dist="3937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spc="600" dirty="0">
                  <a:latin typeface="Montserrat Medium" panose="00000600000000000000" pitchFamily="50" charset="0"/>
                </a:rPr>
                <a:t>More Info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47ECAF-2768-4298-BA50-D8FB667D9F9B}"/>
                </a:ext>
              </a:extLst>
            </p:cNvPr>
            <p:cNvSpPr/>
            <p:nvPr/>
          </p:nvSpPr>
          <p:spPr>
            <a:xfrm>
              <a:off x="2930769" y="4272395"/>
              <a:ext cx="3165232" cy="876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84200" dist="3937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spc="600" dirty="0">
                  <a:latin typeface="Montserrat Medium" panose="00000600000000000000" pitchFamily="50" charset="0"/>
                </a:rPr>
                <a:t>Download</a:t>
              </a:r>
            </a:p>
          </p:txBody>
        </p:sp>
      </p:grpSp>
      <p:sp>
        <p:nvSpPr>
          <p:cNvPr id="8" name="Freeform 15">
            <a:extLst>
              <a:ext uri="{FF2B5EF4-FFF2-40B4-BE49-F238E27FC236}">
                <a16:creationId xmlns:a16="http://schemas.microsoft.com/office/drawing/2014/main" id="{2321F919-C65C-4A2E-9AFE-684D43B1545B}"/>
              </a:ext>
            </a:extLst>
          </p:cNvPr>
          <p:cNvSpPr/>
          <p:nvPr/>
        </p:nvSpPr>
        <p:spPr>
          <a:xfrm rot="10477997">
            <a:off x="197468" y="5982720"/>
            <a:ext cx="624819" cy="705838"/>
          </a:xfrm>
          <a:custGeom>
            <a:avLst/>
            <a:gdLst>
              <a:gd name="connsiteX0" fmla="*/ 1310736 w 5147540"/>
              <a:gd name="connsiteY0" fmla="*/ 0 h 5815012"/>
              <a:gd name="connsiteX1" fmla="*/ 1326756 w 5147540"/>
              <a:gd name="connsiteY1" fmla="*/ 0 h 5815012"/>
              <a:gd name="connsiteX2" fmla="*/ 1342419 w 5147540"/>
              <a:gd name="connsiteY2" fmla="*/ 0 h 5815012"/>
              <a:gd name="connsiteX3" fmla="*/ 1358438 w 5147540"/>
              <a:gd name="connsiteY3" fmla="*/ 356 h 5815012"/>
              <a:gd name="connsiteX4" fmla="*/ 1374101 w 5147540"/>
              <a:gd name="connsiteY4" fmla="*/ 1068 h 5815012"/>
              <a:gd name="connsiteX5" fmla="*/ 1390121 w 5147540"/>
              <a:gd name="connsiteY5" fmla="*/ 2136 h 5815012"/>
              <a:gd name="connsiteX6" fmla="*/ 1405428 w 5147540"/>
              <a:gd name="connsiteY6" fmla="*/ 3204 h 5815012"/>
              <a:gd name="connsiteX7" fmla="*/ 1420735 w 5147540"/>
              <a:gd name="connsiteY7" fmla="*/ 4628 h 5815012"/>
              <a:gd name="connsiteX8" fmla="*/ 1436043 w 5147540"/>
              <a:gd name="connsiteY8" fmla="*/ 6408 h 5815012"/>
              <a:gd name="connsiteX9" fmla="*/ 1451350 w 5147540"/>
              <a:gd name="connsiteY9" fmla="*/ 8188 h 5815012"/>
              <a:gd name="connsiteX10" fmla="*/ 1466658 w 5147540"/>
              <a:gd name="connsiteY10" fmla="*/ 10680 h 5815012"/>
              <a:gd name="connsiteX11" fmla="*/ 1481965 w 5147540"/>
              <a:gd name="connsiteY11" fmla="*/ 13172 h 5815012"/>
              <a:gd name="connsiteX12" fmla="*/ 1496916 w 5147540"/>
              <a:gd name="connsiteY12" fmla="*/ 16019 h 5815012"/>
              <a:gd name="connsiteX13" fmla="*/ 1511868 w 5147540"/>
              <a:gd name="connsiteY13" fmla="*/ 18867 h 5815012"/>
              <a:gd name="connsiteX14" fmla="*/ 1526463 w 5147540"/>
              <a:gd name="connsiteY14" fmla="*/ 22071 h 5815012"/>
              <a:gd name="connsiteX15" fmla="*/ 1541414 w 5147540"/>
              <a:gd name="connsiteY15" fmla="*/ 25275 h 5815012"/>
              <a:gd name="connsiteX16" fmla="*/ 1556010 w 5147540"/>
              <a:gd name="connsiteY16" fmla="*/ 29547 h 5815012"/>
              <a:gd name="connsiteX17" fmla="*/ 1570605 w 5147540"/>
              <a:gd name="connsiteY17" fmla="*/ 33463 h 5815012"/>
              <a:gd name="connsiteX18" fmla="*/ 1584844 w 5147540"/>
              <a:gd name="connsiteY18" fmla="*/ 37378 h 5815012"/>
              <a:gd name="connsiteX19" fmla="*/ 1599440 w 5147540"/>
              <a:gd name="connsiteY19" fmla="*/ 41650 h 5815012"/>
              <a:gd name="connsiteX20" fmla="*/ 1613323 w 5147540"/>
              <a:gd name="connsiteY20" fmla="*/ 46634 h 5815012"/>
              <a:gd name="connsiteX21" fmla="*/ 1627207 w 5147540"/>
              <a:gd name="connsiteY21" fmla="*/ 51618 h 5815012"/>
              <a:gd name="connsiteX22" fmla="*/ 1641446 w 5147540"/>
              <a:gd name="connsiteY22" fmla="*/ 56602 h 5815012"/>
              <a:gd name="connsiteX23" fmla="*/ 1655329 w 5147540"/>
              <a:gd name="connsiteY23" fmla="*/ 62298 h 5815012"/>
              <a:gd name="connsiteX24" fmla="*/ 1669213 w 5147540"/>
              <a:gd name="connsiteY24" fmla="*/ 67637 h 5815012"/>
              <a:gd name="connsiteX25" fmla="*/ 1682384 w 5147540"/>
              <a:gd name="connsiteY25" fmla="*/ 73333 h 5815012"/>
              <a:gd name="connsiteX26" fmla="*/ 1695912 w 5147540"/>
              <a:gd name="connsiteY26" fmla="*/ 79385 h 5815012"/>
              <a:gd name="connsiteX27" fmla="*/ 1709083 w 5147540"/>
              <a:gd name="connsiteY27" fmla="*/ 85793 h 5815012"/>
              <a:gd name="connsiteX28" fmla="*/ 1722255 w 5147540"/>
              <a:gd name="connsiteY28" fmla="*/ 91844 h 5815012"/>
              <a:gd name="connsiteX29" fmla="*/ 1735070 w 5147540"/>
              <a:gd name="connsiteY29" fmla="*/ 98964 h 5815012"/>
              <a:gd name="connsiteX30" fmla="*/ 1747885 w 5147540"/>
              <a:gd name="connsiteY30" fmla="*/ 105728 h 5815012"/>
              <a:gd name="connsiteX31" fmla="*/ 1760701 w 5147540"/>
              <a:gd name="connsiteY31" fmla="*/ 112491 h 5815012"/>
              <a:gd name="connsiteX32" fmla="*/ 1773160 w 5147540"/>
              <a:gd name="connsiteY32" fmla="*/ 119967 h 5815012"/>
              <a:gd name="connsiteX33" fmla="*/ 1785264 w 5147540"/>
              <a:gd name="connsiteY33" fmla="*/ 127443 h 5815012"/>
              <a:gd name="connsiteX34" fmla="*/ 1797723 w 5147540"/>
              <a:gd name="connsiteY34" fmla="*/ 135274 h 5815012"/>
              <a:gd name="connsiteX35" fmla="*/ 1809827 w 5147540"/>
              <a:gd name="connsiteY35" fmla="*/ 142750 h 5815012"/>
              <a:gd name="connsiteX36" fmla="*/ 1821218 w 5147540"/>
              <a:gd name="connsiteY36" fmla="*/ 151294 h 5815012"/>
              <a:gd name="connsiteX37" fmla="*/ 1833322 w 5147540"/>
              <a:gd name="connsiteY37" fmla="*/ 159125 h 5815012"/>
              <a:gd name="connsiteX38" fmla="*/ 1844713 w 5147540"/>
              <a:gd name="connsiteY38" fmla="*/ 168025 h 5815012"/>
              <a:gd name="connsiteX39" fmla="*/ 1856105 w 5147540"/>
              <a:gd name="connsiteY39" fmla="*/ 176213 h 5815012"/>
              <a:gd name="connsiteX40" fmla="*/ 1867496 w 5147540"/>
              <a:gd name="connsiteY40" fmla="*/ 185468 h 5815012"/>
              <a:gd name="connsiteX41" fmla="*/ 1878532 w 5147540"/>
              <a:gd name="connsiteY41" fmla="*/ 194368 h 5815012"/>
              <a:gd name="connsiteX42" fmla="*/ 1889211 w 5147540"/>
              <a:gd name="connsiteY42" fmla="*/ 203623 h 5815012"/>
              <a:gd name="connsiteX43" fmla="*/ 1900247 w 5147540"/>
              <a:gd name="connsiteY43" fmla="*/ 212879 h 5815012"/>
              <a:gd name="connsiteX44" fmla="*/ 1910927 w 5147540"/>
              <a:gd name="connsiteY44" fmla="*/ 222491 h 5815012"/>
              <a:gd name="connsiteX45" fmla="*/ 1921250 w 5147540"/>
              <a:gd name="connsiteY45" fmla="*/ 232102 h 5815012"/>
              <a:gd name="connsiteX46" fmla="*/ 1931930 w 5147540"/>
              <a:gd name="connsiteY46" fmla="*/ 242070 h 5815012"/>
              <a:gd name="connsiteX47" fmla="*/ 1941897 w 5147540"/>
              <a:gd name="connsiteY47" fmla="*/ 252037 h 5815012"/>
              <a:gd name="connsiteX48" fmla="*/ 1951865 w 5147540"/>
              <a:gd name="connsiteY48" fmla="*/ 262005 h 5815012"/>
              <a:gd name="connsiteX49" fmla="*/ 1961476 w 5147540"/>
              <a:gd name="connsiteY49" fmla="*/ 272685 h 5815012"/>
              <a:gd name="connsiteX50" fmla="*/ 1971444 w 5147540"/>
              <a:gd name="connsiteY50" fmla="*/ 283008 h 5815012"/>
              <a:gd name="connsiteX51" fmla="*/ 1981056 w 5147540"/>
              <a:gd name="connsiteY51" fmla="*/ 293688 h 5815012"/>
              <a:gd name="connsiteX52" fmla="*/ 1990311 w 5147540"/>
              <a:gd name="connsiteY52" fmla="*/ 304723 h 5815012"/>
              <a:gd name="connsiteX53" fmla="*/ 1999567 w 5147540"/>
              <a:gd name="connsiteY53" fmla="*/ 315403 h 5815012"/>
              <a:gd name="connsiteX54" fmla="*/ 2008466 w 5147540"/>
              <a:gd name="connsiteY54" fmla="*/ 326794 h 5815012"/>
              <a:gd name="connsiteX55" fmla="*/ 2017722 w 5147540"/>
              <a:gd name="connsiteY55" fmla="*/ 337830 h 5815012"/>
              <a:gd name="connsiteX56" fmla="*/ 2034453 w 5147540"/>
              <a:gd name="connsiteY56" fmla="*/ 360257 h 5815012"/>
              <a:gd name="connsiteX57" fmla="*/ 2050829 w 5147540"/>
              <a:gd name="connsiteY57" fmla="*/ 383040 h 5815012"/>
              <a:gd name="connsiteX58" fmla="*/ 2066136 w 5147540"/>
              <a:gd name="connsiteY58" fmla="*/ 406535 h 5815012"/>
              <a:gd name="connsiteX59" fmla="*/ 2081087 w 5147540"/>
              <a:gd name="connsiteY59" fmla="*/ 430742 h 5815012"/>
              <a:gd name="connsiteX60" fmla="*/ 2095327 w 5147540"/>
              <a:gd name="connsiteY60" fmla="*/ 454949 h 5815012"/>
              <a:gd name="connsiteX61" fmla="*/ 2108854 w 5147540"/>
              <a:gd name="connsiteY61" fmla="*/ 480224 h 5815012"/>
              <a:gd name="connsiteX62" fmla="*/ 2122025 w 5147540"/>
              <a:gd name="connsiteY62" fmla="*/ 505855 h 5815012"/>
              <a:gd name="connsiteX63" fmla="*/ 2134129 w 5147540"/>
              <a:gd name="connsiteY63" fmla="*/ 532197 h 5815012"/>
              <a:gd name="connsiteX64" fmla="*/ 2146232 w 5147540"/>
              <a:gd name="connsiteY64" fmla="*/ 558540 h 5815012"/>
              <a:gd name="connsiteX65" fmla="*/ 2157268 w 5147540"/>
              <a:gd name="connsiteY65" fmla="*/ 585951 h 5815012"/>
              <a:gd name="connsiteX66" fmla="*/ 2167947 w 5147540"/>
              <a:gd name="connsiteY66" fmla="*/ 613362 h 5815012"/>
              <a:gd name="connsiteX67" fmla="*/ 2177915 w 5147540"/>
              <a:gd name="connsiteY67" fmla="*/ 641841 h 5815012"/>
              <a:gd name="connsiteX68" fmla="*/ 2187171 w 5147540"/>
              <a:gd name="connsiteY68" fmla="*/ 670676 h 5815012"/>
              <a:gd name="connsiteX69" fmla="*/ 2196427 w 5147540"/>
              <a:gd name="connsiteY69" fmla="*/ 699510 h 5815012"/>
              <a:gd name="connsiteX70" fmla="*/ 2204614 w 5147540"/>
              <a:gd name="connsiteY70" fmla="*/ 729057 h 5815012"/>
              <a:gd name="connsiteX71" fmla="*/ 2212446 w 5147540"/>
              <a:gd name="connsiteY71" fmla="*/ 759316 h 5815012"/>
              <a:gd name="connsiteX72" fmla="*/ 2219565 w 5147540"/>
              <a:gd name="connsiteY72" fmla="*/ 790286 h 5815012"/>
              <a:gd name="connsiteX73" fmla="*/ 2226685 w 5147540"/>
              <a:gd name="connsiteY73" fmla="*/ 820901 h 5815012"/>
              <a:gd name="connsiteX74" fmla="*/ 2232737 w 5147540"/>
              <a:gd name="connsiteY74" fmla="*/ 852584 h 5815012"/>
              <a:gd name="connsiteX75" fmla="*/ 2238432 w 5147540"/>
              <a:gd name="connsiteY75" fmla="*/ 884622 h 5815012"/>
              <a:gd name="connsiteX76" fmla="*/ 2243772 w 5147540"/>
              <a:gd name="connsiteY76" fmla="*/ 917017 h 5815012"/>
              <a:gd name="connsiteX77" fmla="*/ 2248400 w 5147540"/>
              <a:gd name="connsiteY77" fmla="*/ 949768 h 5815012"/>
              <a:gd name="connsiteX78" fmla="*/ 2252316 w 5147540"/>
              <a:gd name="connsiteY78" fmla="*/ 982874 h 5815012"/>
              <a:gd name="connsiteX79" fmla="*/ 2256232 w 5147540"/>
              <a:gd name="connsiteY79" fmla="*/ 1016693 h 5815012"/>
              <a:gd name="connsiteX80" fmla="*/ 2259080 w 5147540"/>
              <a:gd name="connsiteY80" fmla="*/ 1050867 h 5815012"/>
              <a:gd name="connsiteX81" fmla="*/ 2262283 w 5147540"/>
              <a:gd name="connsiteY81" fmla="*/ 1084686 h 5815012"/>
              <a:gd name="connsiteX82" fmla="*/ 2264420 w 5147540"/>
              <a:gd name="connsiteY82" fmla="*/ 1119928 h 5815012"/>
              <a:gd name="connsiteX83" fmla="*/ 2266199 w 5147540"/>
              <a:gd name="connsiteY83" fmla="*/ 1155171 h 5815012"/>
              <a:gd name="connsiteX84" fmla="*/ 2267623 w 5147540"/>
              <a:gd name="connsiteY84" fmla="*/ 1190769 h 5815012"/>
              <a:gd name="connsiteX85" fmla="*/ 2268691 w 5147540"/>
              <a:gd name="connsiteY85" fmla="*/ 1226724 h 5815012"/>
              <a:gd name="connsiteX86" fmla="*/ 2269047 w 5147540"/>
              <a:gd name="connsiteY86" fmla="*/ 1263034 h 5815012"/>
              <a:gd name="connsiteX87" fmla="*/ 2269403 w 5147540"/>
              <a:gd name="connsiteY87" fmla="*/ 1299701 h 5815012"/>
              <a:gd name="connsiteX88" fmla="*/ 2269403 w 5147540"/>
              <a:gd name="connsiteY88" fmla="*/ 1325332 h 5815012"/>
              <a:gd name="connsiteX89" fmla="*/ 2269759 w 5147540"/>
              <a:gd name="connsiteY89" fmla="*/ 1351319 h 5815012"/>
              <a:gd name="connsiteX90" fmla="*/ 2270115 w 5147540"/>
              <a:gd name="connsiteY90" fmla="*/ 1376949 h 5815012"/>
              <a:gd name="connsiteX91" fmla="*/ 2270827 w 5147540"/>
              <a:gd name="connsiteY91" fmla="*/ 1402936 h 5815012"/>
              <a:gd name="connsiteX92" fmla="*/ 2271895 w 5147540"/>
              <a:gd name="connsiteY92" fmla="*/ 1428567 h 5815012"/>
              <a:gd name="connsiteX93" fmla="*/ 2273319 w 5147540"/>
              <a:gd name="connsiteY93" fmla="*/ 1454554 h 5815012"/>
              <a:gd name="connsiteX94" fmla="*/ 2274743 w 5147540"/>
              <a:gd name="connsiteY94" fmla="*/ 1480185 h 5815012"/>
              <a:gd name="connsiteX95" fmla="*/ 2276523 w 5147540"/>
              <a:gd name="connsiteY95" fmla="*/ 1506172 h 5815012"/>
              <a:gd name="connsiteX96" fmla="*/ 2279015 w 5147540"/>
              <a:gd name="connsiteY96" fmla="*/ 1531803 h 5815012"/>
              <a:gd name="connsiteX97" fmla="*/ 2281151 w 5147540"/>
              <a:gd name="connsiteY97" fmla="*/ 1557434 h 5815012"/>
              <a:gd name="connsiteX98" fmla="*/ 2283643 w 5147540"/>
              <a:gd name="connsiteY98" fmla="*/ 1582709 h 5815012"/>
              <a:gd name="connsiteX99" fmla="*/ 2286490 w 5147540"/>
              <a:gd name="connsiteY99" fmla="*/ 1608340 h 5815012"/>
              <a:gd name="connsiteX100" fmla="*/ 2289694 w 5147540"/>
              <a:gd name="connsiteY100" fmla="*/ 1633615 h 5815012"/>
              <a:gd name="connsiteX101" fmla="*/ 2293254 w 5147540"/>
              <a:gd name="connsiteY101" fmla="*/ 1659245 h 5815012"/>
              <a:gd name="connsiteX102" fmla="*/ 2297170 w 5147540"/>
              <a:gd name="connsiteY102" fmla="*/ 1684520 h 5815012"/>
              <a:gd name="connsiteX103" fmla="*/ 2301086 w 5147540"/>
              <a:gd name="connsiteY103" fmla="*/ 1709439 h 5815012"/>
              <a:gd name="connsiteX104" fmla="*/ 2305358 w 5147540"/>
              <a:gd name="connsiteY104" fmla="*/ 1734714 h 5815012"/>
              <a:gd name="connsiteX105" fmla="*/ 2309629 w 5147540"/>
              <a:gd name="connsiteY105" fmla="*/ 1759633 h 5815012"/>
              <a:gd name="connsiteX106" fmla="*/ 2314969 w 5147540"/>
              <a:gd name="connsiteY106" fmla="*/ 1784908 h 5815012"/>
              <a:gd name="connsiteX107" fmla="*/ 2319953 w 5147540"/>
              <a:gd name="connsiteY107" fmla="*/ 1809471 h 5815012"/>
              <a:gd name="connsiteX108" fmla="*/ 2325293 w 5147540"/>
              <a:gd name="connsiteY108" fmla="*/ 1834390 h 5815012"/>
              <a:gd name="connsiteX109" fmla="*/ 2331345 w 5147540"/>
              <a:gd name="connsiteY109" fmla="*/ 1858953 h 5815012"/>
              <a:gd name="connsiteX110" fmla="*/ 2337396 w 5147540"/>
              <a:gd name="connsiteY110" fmla="*/ 1883160 h 5815012"/>
              <a:gd name="connsiteX111" fmla="*/ 2343804 w 5147540"/>
              <a:gd name="connsiteY111" fmla="*/ 1908079 h 5815012"/>
              <a:gd name="connsiteX112" fmla="*/ 2350568 w 5147540"/>
              <a:gd name="connsiteY112" fmla="*/ 1931930 h 5815012"/>
              <a:gd name="connsiteX113" fmla="*/ 2357687 w 5147540"/>
              <a:gd name="connsiteY113" fmla="*/ 1956493 h 5815012"/>
              <a:gd name="connsiteX114" fmla="*/ 2365163 w 5147540"/>
              <a:gd name="connsiteY114" fmla="*/ 1980344 h 5815012"/>
              <a:gd name="connsiteX115" fmla="*/ 2372639 w 5147540"/>
              <a:gd name="connsiteY115" fmla="*/ 2004195 h 5815012"/>
              <a:gd name="connsiteX116" fmla="*/ 2380470 w 5147540"/>
              <a:gd name="connsiteY116" fmla="*/ 2028046 h 5815012"/>
              <a:gd name="connsiteX117" fmla="*/ 2389014 w 5147540"/>
              <a:gd name="connsiteY117" fmla="*/ 2051541 h 5815012"/>
              <a:gd name="connsiteX118" fmla="*/ 2397558 w 5147540"/>
              <a:gd name="connsiteY118" fmla="*/ 2075036 h 5815012"/>
              <a:gd name="connsiteX119" fmla="*/ 2406813 w 5147540"/>
              <a:gd name="connsiteY119" fmla="*/ 2098175 h 5815012"/>
              <a:gd name="connsiteX120" fmla="*/ 2416069 w 5147540"/>
              <a:gd name="connsiteY120" fmla="*/ 2121314 h 5815012"/>
              <a:gd name="connsiteX121" fmla="*/ 2425680 w 5147540"/>
              <a:gd name="connsiteY121" fmla="*/ 2144453 h 5815012"/>
              <a:gd name="connsiteX122" fmla="*/ 2436004 w 5147540"/>
              <a:gd name="connsiteY122" fmla="*/ 2167592 h 5815012"/>
              <a:gd name="connsiteX123" fmla="*/ 2445972 w 5147540"/>
              <a:gd name="connsiteY123" fmla="*/ 2190375 h 5815012"/>
              <a:gd name="connsiteX124" fmla="*/ 2456651 w 5147540"/>
              <a:gd name="connsiteY124" fmla="*/ 2212802 h 5815012"/>
              <a:gd name="connsiteX125" fmla="*/ 2467331 w 5147540"/>
              <a:gd name="connsiteY125" fmla="*/ 2235585 h 5815012"/>
              <a:gd name="connsiteX126" fmla="*/ 2478722 w 5147540"/>
              <a:gd name="connsiteY126" fmla="*/ 2258012 h 5815012"/>
              <a:gd name="connsiteX127" fmla="*/ 2490470 w 5147540"/>
              <a:gd name="connsiteY127" fmla="*/ 2280439 h 5815012"/>
              <a:gd name="connsiteX128" fmla="*/ 2501861 w 5147540"/>
              <a:gd name="connsiteY128" fmla="*/ 2302866 h 5815012"/>
              <a:gd name="connsiteX129" fmla="*/ 2513965 w 5147540"/>
              <a:gd name="connsiteY129" fmla="*/ 2324937 h 5815012"/>
              <a:gd name="connsiteX130" fmla="*/ 2526780 w 5147540"/>
              <a:gd name="connsiteY130" fmla="*/ 2346652 h 5815012"/>
              <a:gd name="connsiteX131" fmla="*/ 2539240 w 5147540"/>
              <a:gd name="connsiteY131" fmla="*/ 2368367 h 5815012"/>
              <a:gd name="connsiteX132" fmla="*/ 2552055 w 5147540"/>
              <a:gd name="connsiteY132" fmla="*/ 2390438 h 5815012"/>
              <a:gd name="connsiteX133" fmla="*/ 2565226 w 5147540"/>
              <a:gd name="connsiteY133" fmla="*/ 2411797 h 5815012"/>
              <a:gd name="connsiteX134" fmla="*/ 2579110 w 5147540"/>
              <a:gd name="connsiteY134" fmla="*/ 2433156 h 5815012"/>
              <a:gd name="connsiteX135" fmla="*/ 2592993 w 5147540"/>
              <a:gd name="connsiteY135" fmla="*/ 2454516 h 5815012"/>
              <a:gd name="connsiteX136" fmla="*/ 2606521 w 5147540"/>
              <a:gd name="connsiteY136" fmla="*/ 2475875 h 5815012"/>
              <a:gd name="connsiteX137" fmla="*/ 2621116 w 5147540"/>
              <a:gd name="connsiteY137" fmla="*/ 2496878 h 5815012"/>
              <a:gd name="connsiteX138" fmla="*/ 2635711 w 5147540"/>
              <a:gd name="connsiteY138" fmla="*/ 2517525 h 5815012"/>
              <a:gd name="connsiteX139" fmla="*/ 2650663 w 5147540"/>
              <a:gd name="connsiteY139" fmla="*/ 2538172 h 5815012"/>
              <a:gd name="connsiteX140" fmla="*/ 2665970 w 5147540"/>
              <a:gd name="connsiteY140" fmla="*/ 2558819 h 5815012"/>
              <a:gd name="connsiteX141" fmla="*/ 2681278 w 5147540"/>
              <a:gd name="connsiteY141" fmla="*/ 2579466 h 5815012"/>
              <a:gd name="connsiteX142" fmla="*/ 2697297 w 5147540"/>
              <a:gd name="connsiteY142" fmla="*/ 2599402 h 5815012"/>
              <a:gd name="connsiteX143" fmla="*/ 2712960 w 5147540"/>
              <a:gd name="connsiteY143" fmla="*/ 2619692 h 5815012"/>
              <a:gd name="connsiteX144" fmla="*/ 2728979 w 5147540"/>
              <a:gd name="connsiteY144" fmla="*/ 2639272 h 5815012"/>
              <a:gd name="connsiteX145" fmla="*/ 2745711 w 5147540"/>
              <a:gd name="connsiteY145" fmla="*/ 2659207 h 5815012"/>
              <a:gd name="connsiteX146" fmla="*/ 2762442 w 5147540"/>
              <a:gd name="connsiteY146" fmla="*/ 2678430 h 5815012"/>
              <a:gd name="connsiteX147" fmla="*/ 2779529 w 5147540"/>
              <a:gd name="connsiteY147" fmla="*/ 2698009 h 5815012"/>
              <a:gd name="connsiteX148" fmla="*/ 2796617 w 5147540"/>
              <a:gd name="connsiteY148" fmla="*/ 2717588 h 5815012"/>
              <a:gd name="connsiteX149" fmla="*/ 2814416 w 5147540"/>
              <a:gd name="connsiteY149" fmla="*/ 2736456 h 5815012"/>
              <a:gd name="connsiteX150" fmla="*/ 2832215 w 5147540"/>
              <a:gd name="connsiteY150" fmla="*/ 2755323 h 5815012"/>
              <a:gd name="connsiteX151" fmla="*/ 2850014 w 5147540"/>
              <a:gd name="connsiteY151" fmla="*/ 2773834 h 5815012"/>
              <a:gd name="connsiteX152" fmla="*/ 2869237 w 5147540"/>
              <a:gd name="connsiteY152" fmla="*/ 2793057 h 5815012"/>
              <a:gd name="connsiteX153" fmla="*/ 2888817 w 5147540"/>
              <a:gd name="connsiteY153" fmla="*/ 2811924 h 5815012"/>
              <a:gd name="connsiteX154" fmla="*/ 2908040 w 5147540"/>
              <a:gd name="connsiteY154" fmla="*/ 2830791 h 5815012"/>
              <a:gd name="connsiteX155" fmla="*/ 2927975 w 5147540"/>
              <a:gd name="connsiteY155" fmla="*/ 2849303 h 5815012"/>
              <a:gd name="connsiteX156" fmla="*/ 2947910 w 5147540"/>
              <a:gd name="connsiteY156" fmla="*/ 2867458 h 5815012"/>
              <a:gd name="connsiteX157" fmla="*/ 2968557 w 5147540"/>
              <a:gd name="connsiteY157" fmla="*/ 2885613 h 5815012"/>
              <a:gd name="connsiteX158" fmla="*/ 2988848 w 5147540"/>
              <a:gd name="connsiteY158" fmla="*/ 2903768 h 5815012"/>
              <a:gd name="connsiteX159" fmla="*/ 3010207 w 5147540"/>
              <a:gd name="connsiteY159" fmla="*/ 2921568 h 5815012"/>
              <a:gd name="connsiteX160" fmla="*/ 3031211 w 5147540"/>
              <a:gd name="connsiteY160" fmla="*/ 2939011 h 5815012"/>
              <a:gd name="connsiteX161" fmla="*/ 3052926 w 5147540"/>
              <a:gd name="connsiteY161" fmla="*/ 2956454 h 5815012"/>
              <a:gd name="connsiteX162" fmla="*/ 3074285 w 5147540"/>
              <a:gd name="connsiteY162" fmla="*/ 2973897 h 5815012"/>
              <a:gd name="connsiteX163" fmla="*/ 3096356 w 5147540"/>
              <a:gd name="connsiteY163" fmla="*/ 2990985 h 5815012"/>
              <a:gd name="connsiteX164" fmla="*/ 3118783 w 5147540"/>
              <a:gd name="connsiteY164" fmla="*/ 3007716 h 5815012"/>
              <a:gd name="connsiteX165" fmla="*/ 3140854 w 5147540"/>
              <a:gd name="connsiteY165" fmla="*/ 3024803 h 5815012"/>
              <a:gd name="connsiteX166" fmla="*/ 3163637 w 5147540"/>
              <a:gd name="connsiteY166" fmla="*/ 3041178 h 5815012"/>
              <a:gd name="connsiteX167" fmla="*/ 3186420 w 5147540"/>
              <a:gd name="connsiteY167" fmla="*/ 3057910 h 5815012"/>
              <a:gd name="connsiteX168" fmla="*/ 3209559 w 5147540"/>
              <a:gd name="connsiteY168" fmla="*/ 3073929 h 5815012"/>
              <a:gd name="connsiteX169" fmla="*/ 3232698 w 5147540"/>
              <a:gd name="connsiteY169" fmla="*/ 3090304 h 5815012"/>
              <a:gd name="connsiteX170" fmla="*/ 3256193 w 5147540"/>
              <a:gd name="connsiteY170" fmla="*/ 3106324 h 5815012"/>
              <a:gd name="connsiteX171" fmla="*/ 3279688 w 5147540"/>
              <a:gd name="connsiteY171" fmla="*/ 3121987 h 5815012"/>
              <a:gd name="connsiteX172" fmla="*/ 3303539 w 5147540"/>
              <a:gd name="connsiteY172" fmla="*/ 3138006 h 5815012"/>
              <a:gd name="connsiteX173" fmla="*/ 3327746 w 5147540"/>
              <a:gd name="connsiteY173" fmla="*/ 3153670 h 5815012"/>
              <a:gd name="connsiteX174" fmla="*/ 3351597 w 5147540"/>
              <a:gd name="connsiteY174" fmla="*/ 3168977 h 5815012"/>
              <a:gd name="connsiteX175" fmla="*/ 3375804 w 5147540"/>
              <a:gd name="connsiteY175" fmla="*/ 3183928 h 5815012"/>
              <a:gd name="connsiteX176" fmla="*/ 3424930 w 5147540"/>
              <a:gd name="connsiteY176" fmla="*/ 3214187 h 5815012"/>
              <a:gd name="connsiteX177" fmla="*/ 3474768 w 5147540"/>
              <a:gd name="connsiteY177" fmla="*/ 3244090 h 5815012"/>
              <a:gd name="connsiteX178" fmla="*/ 3524961 w 5147540"/>
              <a:gd name="connsiteY178" fmla="*/ 3273637 h 5815012"/>
              <a:gd name="connsiteX179" fmla="*/ 3575867 w 5147540"/>
              <a:gd name="connsiteY179" fmla="*/ 3302115 h 5815012"/>
              <a:gd name="connsiteX180" fmla="*/ 3628197 w 5147540"/>
              <a:gd name="connsiteY180" fmla="*/ 3331306 h 5815012"/>
              <a:gd name="connsiteX181" fmla="*/ 3680883 w 5147540"/>
              <a:gd name="connsiteY181" fmla="*/ 3360141 h 5815012"/>
              <a:gd name="connsiteX182" fmla="*/ 3733925 w 5147540"/>
              <a:gd name="connsiteY182" fmla="*/ 3388264 h 5815012"/>
              <a:gd name="connsiteX183" fmla="*/ 3787678 w 5147540"/>
              <a:gd name="connsiteY183" fmla="*/ 3416030 h 5815012"/>
              <a:gd name="connsiteX184" fmla="*/ 3841432 w 5147540"/>
              <a:gd name="connsiteY184" fmla="*/ 3443441 h 5815012"/>
              <a:gd name="connsiteX185" fmla="*/ 3895542 w 5147540"/>
              <a:gd name="connsiteY185" fmla="*/ 3470496 h 5815012"/>
              <a:gd name="connsiteX186" fmla="*/ 3949651 w 5147540"/>
              <a:gd name="connsiteY186" fmla="*/ 3497195 h 5815012"/>
              <a:gd name="connsiteX187" fmla="*/ 4004829 w 5147540"/>
              <a:gd name="connsiteY187" fmla="*/ 3523538 h 5815012"/>
              <a:gd name="connsiteX188" fmla="*/ 4059295 w 5147540"/>
              <a:gd name="connsiteY188" fmla="*/ 3549525 h 5815012"/>
              <a:gd name="connsiteX189" fmla="*/ 4114472 w 5147540"/>
              <a:gd name="connsiteY189" fmla="*/ 3575512 h 5815012"/>
              <a:gd name="connsiteX190" fmla="*/ 4169650 w 5147540"/>
              <a:gd name="connsiteY190" fmla="*/ 3601143 h 5815012"/>
              <a:gd name="connsiteX191" fmla="*/ 4224828 w 5147540"/>
              <a:gd name="connsiteY191" fmla="*/ 3626773 h 5815012"/>
              <a:gd name="connsiteX192" fmla="*/ 4280005 w 5147540"/>
              <a:gd name="connsiteY192" fmla="*/ 3651692 h 5815012"/>
              <a:gd name="connsiteX193" fmla="*/ 4335539 w 5147540"/>
              <a:gd name="connsiteY193" fmla="*/ 3676967 h 5815012"/>
              <a:gd name="connsiteX194" fmla="*/ 4391429 w 5147540"/>
              <a:gd name="connsiteY194" fmla="*/ 3701886 h 5815012"/>
              <a:gd name="connsiteX195" fmla="*/ 4446962 w 5147540"/>
              <a:gd name="connsiteY195" fmla="*/ 3726805 h 5815012"/>
              <a:gd name="connsiteX196" fmla="*/ 4484697 w 5147540"/>
              <a:gd name="connsiteY196" fmla="*/ 3744604 h 5815012"/>
              <a:gd name="connsiteX197" fmla="*/ 4521719 w 5147540"/>
              <a:gd name="connsiteY197" fmla="*/ 3762760 h 5815012"/>
              <a:gd name="connsiteX198" fmla="*/ 4557673 w 5147540"/>
              <a:gd name="connsiteY198" fmla="*/ 3781627 h 5815012"/>
              <a:gd name="connsiteX199" fmla="*/ 4592560 w 5147540"/>
              <a:gd name="connsiteY199" fmla="*/ 3801206 h 5815012"/>
              <a:gd name="connsiteX200" fmla="*/ 4626735 w 5147540"/>
              <a:gd name="connsiteY200" fmla="*/ 3821497 h 5815012"/>
              <a:gd name="connsiteX201" fmla="*/ 4659841 w 5147540"/>
              <a:gd name="connsiteY201" fmla="*/ 3842144 h 5815012"/>
              <a:gd name="connsiteX202" fmla="*/ 4691880 w 5147540"/>
              <a:gd name="connsiteY202" fmla="*/ 3863859 h 5815012"/>
              <a:gd name="connsiteX203" fmla="*/ 4722850 w 5147540"/>
              <a:gd name="connsiteY203" fmla="*/ 3885930 h 5815012"/>
              <a:gd name="connsiteX204" fmla="*/ 4752397 w 5147540"/>
              <a:gd name="connsiteY204" fmla="*/ 3908357 h 5815012"/>
              <a:gd name="connsiteX205" fmla="*/ 4781588 w 5147540"/>
              <a:gd name="connsiteY205" fmla="*/ 3931852 h 5815012"/>
              <a:gd name="connsiteX206" fmla="*/ 4809355 w 5147540"/>
              <a:gd name="connsiteY206" fmla="*/ 3955347 h 5815012"/>
              <a:gd name="connsiteX207" fmla="*/ 4836054 w 5147540"/>
              <a:gd name="connsiteY207" fmla="*/ 3979554 h 5815012"/>
              <a:gd name="connsiteX208" fmla="*/ 4862040 w 5147540"/>
              <a:gd name="connsiteY208" fmla="*/ 4004473 h 5815012"/>
              <a:gd name="connsiteX209" fmla="*/ 4886603 w 5147540"/>
              <a:gd name="connsiteY209" fmla="*/ 4029748 h 5815012"/>
              <a:gd name="connsiteX210" fmla="*/ 4910098 w 5147540"/>
              <a:gd name="connsiteY210" fmla="*/ 4055379 h 5815012"/>
              <a:gd name="connsiteX211" fmla="*/ 4932881 w 5147540"/>
              <a:gd name="connsiteY211" fmla="*/ 4081722 h 5815012"/>
              <a:gd name="connsiteX212" fmla="*/ 4954241 w 5147540"/>
              <a:gd name="connsiteY212" fmla="*/ 4108421 h 5815012"/>
              <a:gd name="connsiteX213" fmla="*/ 4974532 w 5147540"/>
              <a:gd name="connsiteY213" fmla="*/ 4135476 h 5815012"/>
              <a:gd name="connsiteX214" fmla="*/ 4993755 w 5147540"/>
              <a:gd name="connsiteY214" fmla="*/ 4163243 h 5815012"/>
              <a:gd name="connsiteX215" fmla="*/ 5011910 w 5147540"/>
              <a:gd name="connsiteY215" fmla="*/ 4191009 h 5815012"/>
              <a:gd name="connsiteX216" fmla="*/ 5028997 w 5147540"/>
              <a:gd name="connsiteY216" fmla="*/ 4219488 h 5815012"/>
              <a:gd name="connsiteX217" fmla="*/ 5045017 w 5147540"/>
              <a:gd name="connsiteY217" fmla="*/ 4248323 h 5815012"/>
              <a:gd name="connsiteX218" fmla="*/ 5059612 w 5147540"/>
              <a:gd name="connsiteY218" fmla="*/ 4277514 h 5815012"/>
              <a:gd name="connsiteX219" fmla="*/ 5073495 w 5147540"/>
              <a:gd name="connsiteY219" fmla="*/ 4307061 h 5815012"/>
              <a:gd name="connsiteX220" fmla="*/ 5085955 w 5147540"/>
              <a:gd name="connsiteY220" fmla="*/ 4336963 h 5815012"/>
              <a:gd name="connsiteX221" fmla="*/ 5097346 w 5147540"/>
              <a:gd name="connsiteY221" fmla="*/ 4367222 h 5815012"/>
              <a:gd name="connsiteX222" fmla="*/ 5107670 w 5147540"/>
              <a:gd name="connsiteY222" fmla="*/ 4397481 h 5815012"/>
              <a:gd name="connsiteX223" fmla="*/ 5116570 w 5147540"/>
              <a:gd name="connsiteY223" fmla="*/ 4428095 h 5815012"/>
              <a:gd name="connsiteX224" fmla="*/ 5124757 w 5147540"/>
              <a:gd name="connsiteY224" fmla="*/ 4459422 h 5815012"/>
              <a:gd name="connsiteX225" fmla="*/ 5131521 w 5147540"/>
              <a:gd name="connsiteY225" fmla="*/ 4490749 h 5815012"/>
              <a:gd name="connsiteX226" fmla="*/ 5136861 w 5147540"/>
              <a:gd name="connsiteY226" fmla="*/ 4522431 h 5815012"/>
              <a:gd name="connsiteX227" fmla="*/ 5141844 w 5147540"/>
              <a:gd name="connsiteY227" fmla="*/ 4553758 h 5815012"/>
              <a:gd name="connsiteX228" fmla="*/ 5143624 w 5147540"/>
              <a:gd name="connsiteY228" fmla="*/ 4569777 h 5815012"/>
              <a:gd name="connsiteX229" fmla="*/ 5145048 w 5147540"/>
              <a:gd name="connsiteY229" fmla="*/ 4586153 h 5815012"/>
              <a:gd name="connsiteX230" fmla="*/ 5146116 w 5147540"/>
              <a:gd name="connsiteY230" fmla="*/ 4602172 h 5815012"/>
              <a:gd name="connsiteX231" fmla="*/ 5146828 w 5147540"/>
              <a:gd name="connsiteY231" fmla="*/ 4618547 h 5815012"/>
              <a:gd name="connsiteX232" fmla="*/ 5147184 w 5147540"/>
              <a:gd name="connsiteY232" fmla="*/ 4634567 h 5815012"/>
              <a:gd name="connsiteX233" fmla="*/ 5147540 w 5147540"/>
              <a:gd name="connsiteY233" fmla="*/ 4650942 h 5815012"/>
              <a:gd name="connsiteX234" fmla="*/ 5147540 w 5147540"/>
              <a:gd name="connsiteY234" fmla="*/ 4666961 h 5815012"/>
              <a:gd name="connsiteX235" fmla="*/ 5146828 w 5147540"/>
              <a:gd name="connsiteY235" fmla="*/ 4683337 h 5815012"/>
              <a:gd name="connsiteX236" fmla="*/ 5146116 w 5147540"/>
              <a:gd name="connsiteY236" fmla="*/ 4699712 h 5815012"/>
              <a:gd name="connsiteX237" fmla="*/ 5145404 w 5147540"/>
              <a:gd name="connsiteY237" fmla="*/ 4716087 h 5815012"/>
              <a:gd name="connsiteX238" fmla="*/ 5143980 w 5147540"/>
              <a:gd name="connsiteY238" fmla="*/ 4732106 h 5815012"/>
              <a:gd name="connsiteX239" fmla="*/ 5142200 w 5147540"/>
              <a:gd name="connsiteY239" fmla="*/ 4748482 h 5815012"/>
              <a:gd name="connsiteX240" fmla="*/ 5140421 w 5147540"/>
              <a:gd name="connsiteY240" fmla="*/ 4764501 h 5815012"/>
              <a:gd name="connsiteX241" fmla="*/ 5137929 w 5147540"/>
              <a:gd name="connsiteY241" fmla="*/ 4780876 h 5815012"/>
              <a:gd name="connsiteX242" fmla="*/ 5135437 w 5147540"/>
              <a:gd name="connsiteY242" fmla="*/ 4797252 h 5815012"/>
              <a:gd name="connsiteX243" fmla="*/ 5132589 w 5147540"/>
              <a:gd name="connsiteY243" fmla="*/ 4813271 h 5815012"/>
              <a:gd name="connsiteX244" fmla="*/ 5129385 w 5147540"/>
              <a:gd name="connsiteY244" fmla="*/ 4829646 h 5815012"/>
              <a:gd name="connsiteX245" fmla="*/ 5126181 w 5147540"/>
              <a:gd name="connsiteY245" fmla="*/ 4846022 h 5815012"/>
              <a:gd name="connsiteX246" fmla="*/ 5122265 w 5147540"/>
              <a:gd name="connsiteY246" fmla="*/ 4862041 h 5815012"/>
              <a:gd name="connsiteX247" fmla="*/ 5117994 w 5147540"/>
              <a:gd name="connsiteY247" fmla="*/ 4878416 h 5815012"/>
              <a:gd name="connsiteX248" fmla="*/ 5113722 w 5147540"/>
              <a:gd name="connsiteY248" fmla="*/ 4894791 h 5815012"/>
              <a:gd name="connsiteX249" fmla="*/ 5109094 w 5147540"/>
              <a:gd name="connsiteY249" fmla="*/ 4910811 h 5815012"/>
              <a:gd name="connsiteX250" fmla="*/ 5104466 w 5147540"/>
              <a:gd name="connsiteY250" fmla="*/ 4926830 h 5815012"/>
              <a:gd name="connsiteX251" fmla="*/ 5098770 w 5147540"/>
              <a:gd name="connsiteY251" fmla="*/ 4943205 h 5815012"/>
              <a:gd name="connsiteX252" fmla="*/ 5093431 w 5147540"/>
              <a:gd name="connsiteY252" fmla="*/ 4959225 h 5815012"/>
              <a:gd name="connsiteX253" fmla="*/ 5087735 w 5147540"/>
              <a:gd name="connsiteY253" fmla="*/ 4975244 h 5815012"/>
              <a:gd name="connsiteX254" fmla="*/ 5081683 w 5147540"/>
              <a:gd name="connsiteY254" fmla="*/ 4991263 h 5815012"/>
              <a:gd name="connsiteX255" fmla="*/ 5075275 w 5147540"/>
              <a:gd name="connsiteY255" fmla="*/ 5006927 h 5815012"/>
              <a:gd name="connsiteX256" fmla="*/ 5068512 w 5147540"/>
              <a:gd name="connsiteY256" fmla="*/ 5022946 h 5815012"/>
              <a:gd name="connsiteX257" fmla="*/ 5061748 w 5147540"/>
              <a:gd name="connsiteY257" fmla="*/ 5038609 h 5815012"/>
              <a:gd name="connsiteX258" fmla="*/ 5054628 w 5147540"/>
              <a:gd name="connsiteY258" fmla="*/ 5054629 h 5815012"/>
              <a:gd name="connsiteX259" fmla="*/ 5046797 w 5147540"/>
              <a:gd name="connsiteY259" fmla="*/ 5070292 h 5815012"/>
              <a:gd name="connsiteX260" fmla="*/ 5039321 w 5147540"/>
              <a:gd name="connsiteY260" fmla="*/ 5085955 h 5815012"/>
              <a:gd name="connsiteX261" fmla="*/ 5031133 w 5147540"/>
              <a:gd name="connsiteY261" fmla="*/ 5101619 h 5815012"/>
              <a:gd name="connsiteX262" fmla="*/ 5022946 w 5147540"/>
              <a:gd name="connsiteY262" fmla="*/ 5117282 h 5815012"/>
              <a:gd name="connsiteX263" fmla="*/ 5014046 w 5147540"/>
              <a:gd name="connsiteY263" fmla="*/ 5132589 h 5815012"/>
              <a:gd name="connsiteX264" fmla="*/ 5005146 w 5147540"/>
              <a:gd name="connsiteY264" fmla="*/ 5147897 h 5815012"/>
              <a:gd name="connsiteX265" fmla="*/ 4995891 w 5147540"/>
              <a:gd name="connsiteY265" fmla="*/ 5162848 h 5815012"/>
              <a:gd name="connsiteX266" fmla="*/ 4986279 w 5147540"/>
              <a:gd name="connsiteY266" fmla="*/ 5177799 h 5815012"/>
              <a:gd name="connsiteX267" fmla="*/ 4976312 w 5147540"/>
              <a:gd name="connsiteY267" fmla="*/ 5193107 h 5815012"/>
              <a:gd name="connsiteX268" fmla="*/ 4966344 w 5147540"/>
              <a:gd name="connsiteY268" fmla="*/ 5208058 h 5815012"/>
              <a:gd name="connsiteX269" fmla="*/ 4955664 w 5147540"/>
              <a:gd name="connsiteY269" fmla="*/ 5223009 h 5815012"/>
              <a:gd name="connsiteX270" fmla="*/ 4944629 w 5147540"/>
              <a:gd name="connsiteY270" fmla="*/ 5237605 h 5815012"/>
              <a:gd name="connsiteX271" fmla="*/ 4933593 w 5147540"/>
              <a:gd name="connsiteY271" fmla="*/ 5252556 h 5815012"/>
              <a:gd name="connsiteX272" fmla="*/ 4922202 w 5147540"/>
              <a:gd name="connsiteY272" fmla="*/ 5266796 h 5815012"/>
              <a:gd name="connsiteX273" fmla="*/ 4910098 w 5147540"/>
              <a:gd name="connsiteY273" fmla="*/ 5281035 h 5815012"/>
              <a:gd name="connsiteX274" fmla="*/ 4898351 w 5147540"/>
              <a:gd name="connsiteY274" fmla="*/ 5295630 h 5815012"/>
              <a:gd name="connsiteX275" fmla="*/ 4885891 w 5147540"/>
              <a:gd name="connsiteY275" fmla="*/ 5309870 h 5815012"/>
              <a:gd name="connsiteX276" fmla="*/ 4873076 w 5147540"/>
              <a:gd name="connsiteY276" fmla="*/ 5324109 h 5815012"/>
              <a:gd name="connsiteX277" fmla="*/ 4860261 w 5147540"/>
              <a:gd name="connsiteY277" fmla="*/ 5338349 h 5815012"/>
              <a:gd name="connsiteX278" fmla="*/ 4846733 w 5147540"/>
              <a:gd name="connsiteY278" fmla="*/ 5351876 h 5815012"/>
              <a:gd name="connsiteX279" fmla="*/ 4833206 w 5147540"/>
              <a:gd name="connsiteY279" fmla="*/ 5365759 h 5815012"/>
              <a:gd name="connsiteX280" fmla="*/ 4819322 w 5147540"/>
              <a:gd name="connsiteY280" fmla="*/ 5379643 h 5815012"/>
              <a:gd name="connsiteX281" fmla="*/ 4805083 w 5147540"/>
              <a:gd name="connsiteY281" fmla="*/ 5393170 h 5815012"/>
              <a:gd name="connsiteX282" fmla="*/ 4790843 w 5147540"/>
              <a:gd name="connsiteY282" fmla="*/ 5406342 h 5815012"/>
              <a:gd name="connsiteX283" fmla="*/ 4775892 w 5147540"/>
              <a:gd name="connsiteY283" fmla="*/ 5419869 h 5815012"/>
              <a:gd name="connsiteX284" fmla="*/ 4760941 w 5147540"/>
              <a:gd name="connsiteY284" fmla="*/ 5433041 h 5815012"/>
              <a:gd name="connsiteX285" fmla="*/ 4745277 w 5147540"/>
              <a:gd name="connsiteY285" fmla="*/ 5446212 h 5815012"/>
              <a:gd name="connsiteX286" fmla="*/ 4729614 w 5147540"/>
              <a:gd name="connsiteY286" fmla="*/ 5459383 h 5815012"/>
              <a:gd name="connsiteX287" fmla="*/ 4713595 w 5147540"/>
              <a:gd name="connsiteY287" fmla="*/ 5471843 h 5815012"/>
              <a:gd name="connsiteX288" fmla="*/ 4697219 w 5147540"/>
              <a:gd name="connsiteY288" fmla="*/ 5484658 h 5815012"/>
              <a:gd name="connsiteX289" fmla="*/ 4680844 w 5147540"/>
              <a:gd name="connsiteY289" fmla="*/ 5497474 h 5815012"/>
              <a:gd name="connsiteX290" fmla="*/ 4664113 w 5147540"/>
              <a:gd name="connsiteY290" fmla="*/ 5509577 h 5815012"/>
              <a:gd name="connsiteX291" fmla="*/ 4646670 w 5147540"/>
              <a:gd name="connsiteY291" fmla="*/ 5522037 h 5815012"/>
              <a:gd name="connsiteX292" fmla="*/ 4628870 w 5147540"/>
              <a:gd name="connsiteY292" fmla="*/ 5533784 h 5815012"/>
              <a:gd name="connsiteX293" fmla="*/ 4610715 w 5147540"/>
              <a:gd name="connsiteY293" fmla="*/ 5545176 h 5815012"/>
              <a:gd name="connsiteX294" fmla="*/ 4592204 w 5147540"/>
              <a:gd name="connsiteY294" fmla="*/ 5556211 h 5815012"/>
              <a:gd name="connsiteX295" fmla="*/ 4573693 w 5147540"/>
              <a:gd name="connsiteY295" fmla="*/ 5567603 h 5815012"/>
              <a:gd name="connsiteX296" fmla="*/ 4554826 w 5147540"/>
              <a:gd name="connsiteY296" fmla="*/ 5578282 h 5815012"/>
              <a:gd name="connsiteX297" fmla="*/ 4535958 w 5147540"/>
              <a:gd name="connsiteY297" fmla="*/ 5588962 h 5815012"/>
              <a:gd name="connsiteX298" fmla="*/ 4517091 w 5147540"/>
              <a:gd name="connsiteY298" fmla="*/ 5599285 h 5815012"/>
              <a:gd name="connsiteX299" fmla="*/ 4497868 w 5147540"/>
              <a:gd name="connsiteY299" fmla="*/ 5609253 h 5815012"/>
              <a:gd name="connsiteX300" fmla="*/ 4478289 w 5147540"/>
              <a:gd name="connsiteY300" fmla="*/ 5619577 h 5815012"/>
              <a:gd name="connsiteX301" fmla="*/ 4458710 w 5147540"/>
              <a:gd name="connsiteY301" fmla="*/ 5629188 h 5815012"/>
              <a:gd name="connsiteX302" fmla="*/ 4438419 w 5147540"/>
              <a:gd name="connsiteY302" fmla="*/ 5638800 h 5815012"/>
              <a:gd name="connsiteX303" fmla="*/ 4418483 w 5147540"/>
              <a:gd name="connsiteY303" fmla="*/ 5647699 h 5815012"/>
              <a:gd name="connsiteX304" fmla="*/ 4398548 w 5147540"/>
              <a:gd name="connsiteY304" fmla="*/ 5656955 h 5815012"/>
              <a:gd name="connsiteX305" fmla="*/ 4377901 w 5147540"/>
              <a:gd name="connsiteY305" fmla="*/ 5665499 h 5815012"/>
              <a:gd name="connsiteX306" fmla="*/ 4357610 w 5147540"/>
              <a:gd name="connsiteY306" fmla="*/ 5674398 h 5815012"/>
              <a:gd name="connsiteX307" fmla="*/ 4336963 w 5147540"/>
              <a:gd name="connsiteY307" fmla="*/ 5682586 h 5815012"/>
              <a:gd name="connsiteX308" fmla="*/ 4315604 w 5147540"/>
              <a:gd name="connsiteY308" fmla="*/ 5690774 h 5815012"/>
              <a:gd name="connsiteX309" fmla="*/ 4294957 w 5147540"/>
              <a:gd name="connsiteY309" fmla="*/ 5698605 h 5815012"/>
              <a:gd name="connsiteX310" fmla="*/ 4273598 w 5147540"/>
              <a:gd name="connsiteY310" fmla="*/ 5706081 h 5815012"/>
              <a:gd name="connsiteX311" fmla="*/ 4252239 w 5147540"/>
              <a:gd name="connsiteY311" fmla="*/ 5713557 h 5815012"/>
              <a:gd name="connsiteX312" fmla="*/ 4230523 w 5147540"/>
              <a:gd name="connsiteY312" fmla="*/ 5720676 h 5815012"/>
              <a:gd name="connsiteX313" fmla="*/ 4208808 w 5147540"/>
              <a:gd name="connsiteY313" fmla="*/ 5727440 h 5815012"/>
              <a:gd name="connsiteX314" fmla="*/ 4187093 w 5147540"/>
              <a:gd name="connsiteY314" fmla="*/ 5733848 h 5815012"/>
              <a:gd name="connsiteX315" fmla="*/ 4165378 w 5147540"/>
              <a:gd name="connsiteY315" fmla="*/ 5740255 h 5815012"/>
              <a:gd name="connsiteX316" fmla="*/ 4142595 w 5147540"/>
              <a:gd name="connsiteY316" fmla="*/ 5746307 h 5815012"/>
              <a:gd name="connsiteX317" fmla="*/ 4120524 w 5147540"/>
              <a:gd name="connsiteY317" fmla="*/ 5752003 h 5815012"/>
              <a:gd name="connsiteX318" fmla="*/ 4098097 w 5147540"/>
              <a:gd name="connsiteY318" fmla="*/ 5757699 h 5815012"/>
              <a:gd name="connsiteX319" fmla="*/ 4075670 w 5147540"/>
              <a:gd name="connsiteY319" fmla="*/ 5763038 h 5815012"/>
              <a:gd name="connsiteX320" fmla="*/ 4052531 w 5147540"/>
              <a:gd name="connsiteY320" fmla="*/ 5767666 h 5815012"/>
              <a:gd name="connsiteX321" fmla="*/ 4029748 w 5147540"/>
              <a:gd name="connsiteY321" fmla="*/ 5772650 h 5815012"/>
              <a:gd name="connsiteX322" fmla="*/ 4006609 w 5147540"/>
              <a:gd name="connsiteY322" fmla="*/ 5776922 h 5815012"/>
              <a:gd name="connsiteX323" fmla="*/ 3983470 w 5147540"/>
              <a:gd name="connsiteY323" fmla="*/ 5781194 h 5815012"/>
              <a:gd name="connsiteX324" fmla="*/ 3959975 w 5147540"/>
              <a:gd name="connsiteY324" fmla="*/ 5785110 h 5815012"/>
              <a:gd name="connsiteX325" fmla="*/ 3936124 w 5147540"/>
              <a:gd name="connsiteY325" fmla="*/ 5788669 h 5815012"/>
              <a:gd name="connsiteX326" fmla="*/ 3911917 w 5147540"/>
              <a:gd name="connsiteY326" fmla="*/ 5792229 h 5815012"/>
              <a:gd name="connsiteX327" fmla="*/ 3888066 w 5147540"/>
              <a:gd name="connsiteY327" fmla="*/ 5795433 h 5815012"/>
              <a:gd name="connsiteX328" fmla="*/ 3863859 w 5147540"/>
              <a:gd name="connsiteY328" fmla="*/ 5798281 h 5815012"/>
              <a:gd name="connsiteX329" fmla="*/ 3839652 w 5147540"/>
              <a:gd name="connsiteY329" fmla="*/ 5800773 h 5815012"/>
              <a:gd name="connsiteX330" fmla="*/ 3815445 w 5147540"/>
              <a:gd name="connsiteY330" fmla="*/ 5803265 h 5815012"/>
              <a:gd name="connsiteX331" fmla="*/ 3790526 w 5147540"/>
              <a:gd name="connsiteY331" fmla="*/ 5805401 h 5815012"/>
              <a:gd name="connsiteX332" fmla="*/ 3766319 w 5147540"/>
              <a:gd name="connsiteY332" fmla="*/ 5807893 h 5815012"/>
              <a:gd name="connsiteX333" fmla="*/ 3741400 w 5147540"/>
              <a:gd name="connsiteY333" fmla="*/ 5809672 h 5815012"/>
              <a:gd name="connsiteX334" fmla="*/ 3716481 w 5147540"/>
              <a:gd name="connsiteY334" fmla="*/ 5811096 h 5815012"/>
              <a:gd name="connsiteX335" fmla="*/ 3691918 w 5147540"/>
              <a:gd name="connsiteY335" fmla="*/ 5812164 h 5815012"/>
              <a:gd name="connsiteX336" fmla="*/ 3666643 w 5147540"/>
              <a:gd name="connsiteY336" fmla="*/ 5813232 h 5815012"/>
              <a:gd name="connsiteX337" fmla="*/ 3641724 w 5147540"/>
              <a:gd name="connsiteY337" fmla="*/ 5813944 h 5815012"/>
              <a:gd name="connsiteX338" fmla="*/ 3616450 w 5147540"/>
              <a:gd name="connsiteY338" fmla="*/ 5814656 h 5815012"/>
              <a:gd name="connsiteX339" fmla="*/ 3591175 w 5147540"/>
              <a:gd name="connsiteY339" fmla="*/ 5815012 h 5815012"/>
              <a:gd name="connsiteX340" fmla="*/ 3565900 w 5147540"/>
              <a:gd name="connsiteY340" fmla="*/ 5815012 h 5815012"/>
              <a:gd name="connsiteX341" fmla="*/ 3540625 w 5147540"/>
              <a:gd name="connsiteY341" fmla="*/ 5815012 h 5815012"/>
              <a:gd name="connsiteX342" fmla="*/ 3514994 w 5147540"/>
              <a:gd name="connsiteY342" fmla="*/ 5814656 h 5815012"/>
              <a:gd name="connsiteX343" fmla="*/ 3489719 w 5147540"/>
              <a:gd name="connsiteY343" fmla="*/ 5813944 h 5815012"/>
              <a:gd name="connsiteX344" fmla="*/ 3464088 w 5147540"/>
              <a:gd name="connsiteY344" fmla="*/ 5813232 h 5815012"/>
              <a:gd name="connsiteX345" fmla="*/ 3438457 w 5147540"/>
              <a:gd name="connsiteY345" fmla="*/ 5812164 h 5815012"/>
              <a:gd name="connsiteX346" fmla="*/ 3413182 w 5147540"/>
              <a:gd name="connsiteY346" fmla="*/ 5810740 h 5815012"/>
              <a:gd name="connsiteX347" fmla="*/ 3387195 w 5147540"/>
              <a:gd name="connsiteY347" fmla="*/ 5809316 h 5815012"/>
              <a:gd name="connsiteX348" fmla="*/ 3361564 w 5147540"/>
              <a:gd name="connsiteY348" fmla="*/ 5807537 h 5815012"/>
              <a:gd name="connsiteX349" fmla="*/ 3335578 w 5147540"/>
              <a:gd name="connsiteY349" fmla="*/ 5805401 h 5815012"/>
              <a:gd name="connsiteX350" fmla="*/ 3309947 w 5147540"/>
              <a:gd name="connsiteY350" fmla="*/ 5803265 h 5815012"/>
              <a:gd name="connsiteX351" fmla="*/ 3283960 w 5147540"/>
              <a:gd name="connsiteY351" fmla="*/ 5800773 h 5815012"/>
              <a:gd name="connsiteX352" fmla="*/ 3258329 w 5147540"/>
              <a:gd name="connsiteY352" fmla="*/ 5798281 h 5815012"/>
              <a:gd name="connsiteX353" fmla="*/ 3232342 w 5147540"/>
              <a:gd name="connsiteY353" fmla="*/ 5795433 h 5815012"/>
              <a:gd name="connsiteX354" fmla="*/ 3206711 w 5147540"/>
              <a:gd name="connsiteY354" fmla="*/ 5792229 h 5815012"/>
              <a:gd name="connsiteX355" fmla="*/ 3180724 w 5147540"/>
              <a:gd name="connsiteY355" fmla="*/ 5788669 h 5815012"/>
              <a:gd name="connsiteX356" fmla="*/ 3128038 w 5147540"/>
              <a:gd name="connsiteY356" fmla="*/ 5781550 h 5815012"/>
              <a:gd name="connsiteX357" fmla="*/ 3075353 w 5147540"/>
              <a:gd name="connsiteY357" fmla="*/ 5773718 h 5815012"/>
              <a:gd name="connsiteX358" fmla="*/ 3022667 w 5147540"/>
              <a:gd name="connsiteY358" fmla="*/ 5764818 h 5815012"/>
              <a:gd name="connsiteX359" fmla="*/ 2969981 w 5147540"/>
              <a:gd name="connsiteY359" fmla="*/ 5755919 h 5815012"/>
              <a:gd name="connsiteX360" fmla="*/ 2917651 w 5147540"/>
              <a:gd name="connsiteY360" fmla="*/ 5745951 h 5815012"/>
              <a:gd name="connsiteX361" fmla="*/ 2865678 w 5147540"/>
              <a:gd name="connsiteY361" fmla="*/ 5735272 h 5815012"/>
              <a:gd name="connsiteX362" fmla="*/ 2813704 w 5147540"/>
              <a:gd name="connsiteY362" fmla="*/ 5724592 h 5815012"/>
              <a:gd name="connsiteX363" fmla="*/ 2761730 w 5147540"/>
              <a:gd name="connsiteY363" fmla="*/ 5712845 h 5815012"/>
              <a:gd name="connsiteX364" fmla="*/ 2710468 w 5147540"/>
              <a:gd name="connsiteY364" fmla="*/ 5700385 h 5815012"/>
              <a:gd name="connsiteX365" fmla="*/ 2659562 w 5147540"/>
              <a:gd name="connsiteY365" fmla="*/ 5687926 h 5815012"/>
              <a:gd name="connsiteX366" fmla="*/ 2609013 w 5147540"/>
              <a:gd name="connsiteY366" fmla="*/ 5674398 h 5815012"/>
              <a:gd name="connsiteX367" fmla="*/ 2558819 w 5147540"/>
              <a:gd name="connsiteY367" fmla="*/ 5660515 h 5815012"/>
              <a:gd name="connsiteX368" fmla="*/ 2508625 w 5147540"/>
              <a:gd name="connsiteY368" fmla="*/ 5645919 h 5815012"/>
              <a:gd name="connsiteX369" fmla="*/ 2459143 w 5147540"/>
              <a:gd name="connsiteY369" fmla="*/ 5630612 h 5815012"/>
              <a:gd name="connsiteX370" fmla="*/ 2410373 w 5147540"/>
              <a:gd name="connsiteY370" fmla="*/ 5614949 h 5815012"/>
              <a:gd name="connsiteX371" fmla="*/ 2361959 w 5147540"/>
              <a:gd name="connsiteY371" fmla="*/ 5599285 h 5815012"/>
              <a:gd name="connsiteX372" fmla="*/ 2314257 w 5147540"/>
              <a:gd name="connsiteY372" fmla="*/ 5582554 h 5815012"/>
              <a:gd name="connsiteX373" fmla="*/ 2266911 w 5147540"/>
              <a:gd name="connsiteY373" fmla="*/ 5565111 h 5815012"/>
              <a:gd name="connsiteX374" fmla="*/ 2220277 w 5147540"/>
              <a:gd name="connsiteY374" fmla="*/ 5547312 h 5815012"/>
              <a:gd name="connsiteX375" fmla="*/ 2174355 w 5147540"/>
              <a:gd name="connsiteY375" fmla="*/ 5529156 h 5815012"/>
              <a:gd name="connsiteX376" fmla="*/ 2129145 w 5147540"/>
              <a:gd name="connsiteY376" fmla="*/ 5509933 h 5815012"/>
              <a:gd name="connsiteX377" fmla="*/ 2084291 w 5147540"/>
              <a:gd name="connsiteY377" fmla="*/ 5490710 h 5815012"/>
              <a:gd name="connsiteX378" fmla="*/ 2040505 w 5147540"/>
              <a:gd name="connsiteY378" fmla="*/ 5470775 h 5815012"/>
              <a:gd name="connsiteX379" fmla="*/ 1997431 w 5147540"/>
              <a:gd name="connsiteY379" fmla="*/ 5450484 h 5815012"/>
              <a:gd name="connsiteX380" fmla="*/ 1955425 w 5147540"/>
              <a:gd name="connsiteY380" fmla="*/ 5429837 h 5815012"/>
              <a:gd name="connsiteX381" fmla="*/ 1914130 w 5147540"/>
              <a:gd name="connsiteY381" fmla="*/ 5408834 h 5815012"/>
              <a:gd name="connsiteX382" fmla="*/ 1873192 w 5147540"/>
              <a:gd name="connsiteY382" fmla="*/ 5386763 h 5815012"/>
              <a:gd name="connsiteX383" fmla="*/ 1833678 w 5147540"/>
              <a:gd name="connsiteY383" fmla="*/ 5364335 h 5815012"/>
              <a:gd name="connsiteX384" fmla="*/ 1795231 w 5147540"/>
              <a:gd name="connsiteY384" fmla="*/ 5341908 h 5815012"/>
              <a:gd name="connsiteX385" fmla="*/ 1757853 w 5147540"/>
              <a:gd name="connsiteY385" fmla="*/ 5318413 h 5815012"/>
              <a:gd name="connsiteX386" fmla="*/ 1721187 w 5147540"/>
              <a:gd name="connsiteY386" fmla="*/ 5294918 h 5815012"/>
              <a:gd name="connsiteX387" fmla="*/ 1685588 w 5147540"/>
              <a:gd name="connsiteY387" fmla="*/ 5271067 h 5815012"/>
              <a:gd name="connsiteX388" fmla="*/ 1660669 w 5147540"/>
              <a:gd name="connsiteY388" fmla="*/ 5253980 h 5815012"/>
              <a:gd name="connsiteX389" fmla="*/ 1636462 w 5147540"/>
              <a:gd name="connsiteY389" fmla="*/ 5236537 h 5815012"/>
              <a:gd name="connsiteX390" fmla="*/ 1611899 w 5147540"/>
              <a:gd name="connsiteY390" fmla="*/ 5219094 h 5815012"/>
              <a:gd name="connsiteX391" fmla="*/ 1587692 w 5147540"/>
              <a:gd name="connsiteY391" fmla="*/ 5201650 h 5815012"/>
              <a:gd name="connsiteX392" fmla="*/ 1563841 w 5147540"/>
              <a:gd name="connsiteY392" fmla="*/ 5183851 h 5815012"/>
              <a:gd name="connsiteX393" fmla="*/ 1539634 w 5147540"/>
              <a:gd name="connsiteY393" fmla="*/ 5166052 h 5815012"/>
              <a:gd name="connsiteX394" fmla="*/ 1515783 w 5147540"/>
              <a:gd name="connsiteY394" fmla="*/ 5148253 h 5815012"/>
              <a:gd name="connsiteX395" fmla="*/ 1492289 w 5147540"/>
              <a:gd name="connsiteY395" fmla="*/ 5130097 h 5815012"/>
              <a:gd name="connsiteX396" fmla="*/ 1468793 w 5147540"/>
              <a:gd name="connsiteY396" fmla="*/ 5111586 h 5815012"/>
              <a:gd name="connsiteX397" fmla="*/ 1445298 w 5147540"/>
              <a:gd name="connsiteY397" fmla="*/ 5093075 h 5815012"/>
              <a:gd name="connsiteX398" fmla="*/ 1421803 w 5147540"/>
              <a:gd name="connsiteY398" fmla="*/ 5074564 h 5815012"/>
              <a:gd name="connsiteX399" fmla="*/ 1399020 w 5147540"/>
              <a:gd name="connsiteY399" fmla="*/ 5056053 h 5815012"/>
              <a:gd name="connsiteX400" fmla="*/ 1376237 w 5147540"/>
              <a:gd name="connsiteY400" fmla="*/ 5037185 h 5815012"/>
              <a:gd name="connsiteX401" fmla="*/ 1353454 w 5147540"/>
              <a:gd name="connsiteY401" fmla="*/ 5018318 h 5815012"/>
              <a:gd name="connsiteX402" fmla="*/ 1330671 w 5147540"/>
              <a:gd name="connsiteY402" fmla="*/ 4999451 h 5815012"/>
              <a:gd name="connsiteX403" fmla="*/ 1308244 w 5147540"/>
              <a:gd name="connsiteY403" fmla="*/ 4980228 h 5815012"/>
              <a:gd name="connsiteX404" fmla="*/ 1286173 w 5147540"/>
              <a:gd name="connsiteY404" fmla="*/ 4961005 h 5815012"/>
              <a:gd name="connsiteX405" fmla="*/ 1263746 w 5147540"/>
              <a:gd name="connsiteY405" fmla="*/ 4941781 h 5815012"/>
              <a:gd name="connsiteX406" fmla="*/ 1241675 w 5147540"/>
              <a:gd name="connsiteY406" fmla="*/ 4922202 h 5815012"/>
              <a:gd name="connsiteX407" fmla="*/ 1219960 w 5147540"/>
              <a:gd name="connsiteY407" fmla="*/ 4902267 h 5815012"/>
              <a:gd name="connsiteX408" fmla="*/ 1198245 w 5147540"/>
              <a:gd name="connsiteY408" fmla="*/ 4882332 h 5815012"/>
              <a:gd name="connsiteX409" fmla="*/ 1176530 w 5147540"/>
              <a:gd name="connsiteY409" fmla="*/ 4862753 h 5815012"/>
              <a:gd name="connsiteX410" fmla="*/ 1155171 w 5147540"/>
              <a:gd name="connsiteY410" fmla="*/ 4842818 h 5815012"/>
              <a:gd name="connsiteX411" fmla="*/ 1133812 w 5147540"/>
              <a:gd name="connsiteY411" fmla="*/ 4822527 h 5815012"/>
              <a:gd name="connsiteX412" fmla="*/ 1112809 w 5147540"/>
              <a:gd name="connsiteY412" fmla="*/ 4802235 h 5815012"/>
              <a:gd name="connsiteX413" fmla="*/ 1092162 w 5147540"/>
              <a:gd name="connsiteY413" fmla="*/ 4781588 h 5815012"/>
              <a:gd name="connsiteX414" fmla="*/ 1071158 w 5147540"/>
              <a:gd name="connsiteY414" fmla="*/ 4761297 h 5815012"/>
              <a:gd name="connsiteX415" fmla="*/ 1050511 w 5147540"/>
              <a:gd name="connsiteY415" fmla="*/ 4740650 h 5815012"/>
              <a:gd name="connsiteX416" fmla="*/ 1030220 w 5147540"/>
              <a:gd name="connsiteY416" fmla="*/ 4720003 h 5815012"/>
              <a:gd name="connsiteX417" fmla="*/ 1009929 w 5147540"/>
              <a:gd name="connsiteY417" fmla="*/ 4699000 h 5815012"/>
              <a:gd name="connsiteX418" fmla="*/ 989994 w 5147540"/>
              <a:gd name="connsiteY418" fmla="*/ 4678353 h 5815012"/>
              <a:gd name="connsiteX419" fmla="*/ 970059 w 5147540"/>
              <a:gd name="connsiteY419" fmla="*/ 4656638 h 5815012"/>
              <a:gd name="connsiteX420" fmla="*/ 950124 w 5147540"/>
              <a:gd name="connsiteY420" fmla="*/ 4635991 h 5815012"/>
              <a:gd name="connsiteX421" fmla="*/ 930900 w 5147540"/>
              <a:gd name="connsiteY421" fmla="*/ 4614987 h 5815012"/>
              <a:gd name="connsiteX422" fmla="*/ 912033 w 5147540"/>
              <a:gd name="connsiteY422" fmla="*/ 4593984 h 5815012"/>
              <a:gd name="connsiteX423" fmla="*/ 893166 w 5147540"/>
              <a:gd name="connsiteY423" fmla="*/ 4572269 h 5815012"/>
              <a:gd name="connsiteX424" fmla="*/ 874299 w 5147540"/>
              <a:gd name="connsiteY424" fmla="*/ 4550910 h 5815012"/>
              <a:gd name="connsiteX425" fmla="*/ 855788 w 5147540"/>
              <a:gd name="connsiteY425" fmla="*/ 4529551 h 5815012"/>
              <a:gd name="connsiteX426" fmla="*/ 837632 w 5147540"/>
              <a:gd name="connsiteY426" fmla="*/ 4507836 h 5815012"/>
              <a:gd name="connsiteX427" fmla="*/ 819477 w 5147540"/>
              <a:gd name="connsiteY427" fmla="*/ 4485765 h 5815012"/>
              <a:gd name="connsiteX428" fmla="*/ 801678 w 5147540"/>
              <a:gd name="connsiteY428" fmla="*/ 4463694 h 5815012"/>
              <a:gd name="connsiteX429" fmla="*/ 783879 w 5147540"/>
              <a:gd name="connsiteY429" fmla="*/ 4441979 h 5815012"/>
              <a:gd name="connsiteX430" fmla="*/ 766079 w 5147540"/>
              <a:gd name="connsiteY430" fmla="*/ 4419552 h 5815012"/>
              <a:gd name="connsiteX431" fmla="*/ 748992 w 5147540"/>
              <a:gd name="connsiteY431" fmla="*/ 4397125 h 5815012"/>
              <a:gd name="connsiteX432" fmla="*/ 731549 w 5147540"/>
              <a:gd name="connsiteY432" fmla="*/ 4374698 h 5815012"/>
              <a:gd name="connsiteX433" fmla="*/ 714818 w 5147540"/>
              <a:gd name="connsiteY433" fmla="*/ 4352271 h 5815012"/>
              <a:gd name="connsiteX434" fmla="*/ 697730 w 5147540"/>
              <a:gd name="connsiteY434" fmla="*/ 4329132 h 5815012"/>
              <a:gd name="connsiteX435" fmla="*/ 681355 w 5147540"/>
              <a:gd name="connsiteY435" fmla="*/ 4306349 h 5815012"/>
              <a:gd name="connsiteX436" fmla="*/ 664980 w 5147540"/>
              <a:gd name="connsiteY436" fmla="*/ 4283566 h 5815012"/>
              <a:gd name="connsiteX437" fmla="*/ 648604 w 5147540"/>
              <a:gd name="connsiteY437" fmla="*/ 4260071 h 5815012"/>
              <a:gd name="connsiteX438" fmla="*/ 632585 w 5147540"/>
              <a:gd name="connsiteY438" fmla="*/ 4236932 h 5815012"/>
              <a:gd name="connsiteX439" fmla="*/ 616922 w 5147540"/>
              <a:gd name="connsiteY439" fmla="*/ 4213793 h 5815012"/>
              <a:gd name="connsiteX440" fmla="*/ 601258 w 5147540"/>
              <a:gd name="connsiteY440" fmla="*/ 4189941 h 5815012"/>
              <a:gd name="connsiteX441" fmla="*/ 586307 w 5147540"/>
              <a:gd name="connsiteY441" fmla="*/ 4166446 h 5815012"/>
              <a:gd name="connsiteX442" fmla="*/ 571356 w 5147540"/>
              <a:gd name="connsiteY442" fmla="*/ 4142951 h 5815012"/>
              <a:gd name="connsiteX443" fmla="*/ 556404 w 5147540"/>
              <a:gd name="connsiteY443" fmla="*/ 4118744 h 5815012"/>
              <a:gd name="connsiteX444" fmla="*/ 541453 w 5147540"/>
              <a:gd name="connsiteY444" fmla="*/ 4094893 h 5815012"/>
              <a:gd name="connsiteX445" fmla="*/ 527214 w 5147540"/>
              <a:gd name="connsiteY445" fmla="*/ 4071043 h 5815012"/>
              <a:gd name="connsiteX446" fmla="*/ 512974 w 5147540"/>
              <a:gd name="connsiteY446" fmla="*/ 4046480 h 5815012"/>
              <a:gd name="connsiteX447" fmla="*/ 499091 w 5147540"/>
              <a:gd name="connsiteY447" fmla="*/ 4022629 h 5815012"/>
              <a:gd name="connsiteX448" fmla="*/ 485563 w 5147540"/>
              <a:gd name="connsiteY448" fmla="*/ 3998066 h 5815012"/>
              <a:gd name="connsiteX449" fmla="*/ 471680 w 5147540"/>
              <a:gd name="connsiteY449" fmla="*/ 3973503 h 5815012"/>
              <a:gd name="connsiteX450" fmla="*/ 458508 w 5147540"/>
              <a:gd name="connsiteY450" fmla="*/ 3948584 h 5815012"/>
              <a:gd name="connsiteX451" fmla="*/ 445693 w 5147540"/>
              <a:gd name="connsiteY451" fmla="*/ 3924021 h 5815012"/>
              <a:gd name="connsiteX452" fmla="*/ 432878 w 5147540"/>
              <a:gd name="connsiteY452" fmla="*/ 3899814 h 5815012"/>
              <a:gd name="connsiteX453" fmla="*/ 420062 w 5147540"/>
              <a:gd name="connsiteY453" fmla="*/ 3874539 h 5815012"/>
              <a:gd name="connsiteX454" fmla="*/ 407603 w 5147540"/>
              <a:gd name="connsiteY454" fmla="*/ 3849976 h 5815012"/>
              <a:gd name="connsiteX455" fmla="*/ 395499 w 5147540"/>
              <a:gd name="connsiteY455" fmla="*/ 3824701 h 5815012"/>
              <a:gd name="connsiteX456" fmla="*/ 383396 w 5147540"/>
              <a:gd name="connsiteY456" fmla="*/ 3799782 h 5815012"/>
              <a:gd name="connsiteX457" fmla="*/ 371292 w 5147540"/>
              <a:gd name="connsiteY457" fmla="*/ 3774507 h 5815012"/>
              <a:gd name="connsiteX458" fmla="*/ 359901 w 5147540"/>
              <a:gd name="connsiteY458" fmla="*/ 3749232 h 5815012"/>
              <a:gd name="connsiteX459" fmla="*/ 348153 w 5147540"/>
              <a:gd name="connsiteY459" fmla="*/ 3724313 h 5815012"/>
              <a:gd name="connsiteX460" fmla="*/ 336762 w 5147540"/>
              <a:gd name="connsiteY460" fmla="*/ 3698682 h 5815012"/>
              <a:gd name="connsiteX461" fmla="*/ 326082 w 5147540"/>
              <a:gd name="connsiteY461" fmla="*/ 3673051 h 5815012"/>
              <a:gd name="connsiteX462" fmla="*/ 314691 w 5147540"/>
              <a:gd name="connsiteY462" fmla="*/ 3647421 h 5815012"/>
              <a:gd name="connsiteX463" fmla="*/ 304011 w 5147540"/>
              <a:gd name="connsiteY463" fmla="*/ 3621790 h 5815012"/>
              <a:gd name="connsiteX464" fmla="*/ 293332 w 5147540"/>
              <a:gd name="connsiteY464" fmla="*/ 3595803 h 5815012"/>
              <a:gd name="connsiteX465" fmla="*/ 283008 w 5147540"/>
              <a:gd name="connsiteY465" fmla="*/ 3570172 h 5815012"/>
              <a:gd name="connsiteX466" fmla="*/ 273041 w 5147540"/>
              <a:gd name="connsiteY466" fmla="*/ 3544185 h 5815012"/>
              <a:gd name="connsiteX467" fmla="*/ 262717 w 5147540"/>
              <a:gd name="connsiteY467" fmla="*/ 3518198 h 5815012"/>
              <a:gd name="connsiteX468" fmla="*/ 252749 w 5147540"/>
              <a:gd name="connsiteY468" fmla="*/ 3491855 h 5815012"/>
              <a:gd name="connsiteX469" fmla="*/ 243138 w 5147540"/>
              <a:gd name="connsiteY469" fmla="*/ 3465868 h 5815012"/>
              <a:gd name="connsiteX470" fmla="*/ 233526 w 5147540"/>
              <a:gd name="connsiteY470" fmla="*/ 3439525 h 5815012"/>
              <a:gd name="connsiteX471" fmla="*/ 224627 w 5147540"/>
              <a:gd name="connsiteY471" fmla="*/ 3413183 h 5815012"/>
              <a:gd name="connsiteX472" fmla="*/ 215371 w 5147540"/>
              <a:gd name="connsiteY472" fmla="*/ 3386484 h 5815012"/>
              <a:gd name="connsiteX473" fmla="*/ 206827 w 5147540"/>
              <a:gd name="connsiteY473" fmla="*/ 3360141 h 5815012"/>
              <a:gd name="connsiteX474" fmla="*/ 197928 w 5147540"/>
              <a:gd name="connsiteY474" fmla="*/ 3333442 h 5815012"/>
              <a:gd name="connsiteX475" fmla="*/ 189740 w 5147540"/>
              <a:gd name="connsiteY475" fmla="*/ 3307099 h 5815012"/>
              <a:gd name="connsiteX476" fmla="*/ 181196 w 5147540"/>
              <a:gd name="connsiteY476" fmla="*/ 3280044 h 5815012"/>
              <a:gd name="connsiteX477" fmla="*/ 173365 w 5147540"/>
              <a:gd name="connsiteY477" fmla="*/ 3252989 h 5815012"/>
              <a:gd name="connsiteX478" fmla="*/ 165533 w 5147540"/>
              <a:gd name="connsiteY478" fmla="*/ 3226291 h 5815012"/>
              <a:gd name="connsiteX479" fmla="*/ 158057 w 5147540"/>
              <a:gd name="connsiteY479" fmla="*/ 3199236 h 5815012"/>
              <a:gd name="connsiteX480" fmla="*/ 150582 w 5147540"/>
              <a:gd name="connsiteY480" fmla="*/ 3172537 h 5815012"/>
              <a:gd name="connsiteX481" fmla="*/ 143462 w 5147540"/>
              <a:gd name="connsiteY481" fmla="*/ 3145126 h 5815012"/>
              <a:gd name="connsiteX482" fmla="*/ 136698 w 5147540"/>
              <a:gd name="connsiteY482" fmla="*/ 3118071 h 5815012"/>
              <a:gd name="connsiteX483" fmla="*/ 129579 w 5147540"/>
              <a:gd name="connsiteY483" fmla="*/ 3090660 h 5815012"/>
              <a:gd name="connsiteX484" fmla="*/ 116763 w 5147540"/>
              <a:gd name="connsiteY484" fmla="*/ 3035839 h 5815012"/>
              <a:gd name="connsiteX485" fmla="*/ 104304 w 5147540"/>
              <a:gd name="connsiteY485" fmla="*/ 2980661 h 5815012"/>
              <a:gd name="connsiteX486" fmla="*/ 92556 w 5147540"/>
              <a:gd name="connsiteY486" fmla="*/ 2925483 h 5815012"/>
              <a:gd name="connsiteX487" fmla="*/ 81521 w 5147540"/>
              <a:gd name="connsiteY487" fmla="*/ 2869594 h 5815012"/>
              <a:gd name="connsiteX488" fmla="*/ 71197 w 5147540"/>
              <a:gd name="connsiteY488" fmla="*/ 2814060 h 5815012"/>
              <a:gd name="connsiteX489" fmla="*/ 61586 w 5147540"/>
              <a:gd name="connsiteY489" fmla="*/ 2758170 h 5815012"/>
              <a:gd name="connsiteX490" fmla="*/ 52330 w 5147540"/>
              <a:gd name="connsiteY490" fmla="*/ 2702281 h 5815012"/>
              <a:gd name="connsiteX491" fmla="*/ 44142 w 5147540"/>
              <a:gd name="connsiteY491" fmla="*/ 2645679 h 5815012"/>
              <a:gd name="connsiteX492" fmla="*/ 35955 w 5147540"/>
              <a:gd name="connsiteY492" fmla="*/ 2589434 h 5815012"/>
              <a:gd name="connsiteX493" fmla="*/ 29191 w 5147540"/>
              <a:gd name="connsiteY493" fmla="*/ 2532832 h 5815012"/>
              <a:gd name="connsiteX494" fmla="*/ 25631 w 5147540"/>
              <a:gd name="connsiteY494" fmla="*/ 2504354 h 5815012"/>
              <a:gd name="connsiteX495" fmla="*/ 22427 w 5147540"/>
              <a:gd name="connsiteY495" fmla="*/ 2476231 h 5815012"/>
              <a:gd name="connsiteX496" fmla="*/ 19579 w 5147540"/>
              <a:gd name="connsiteY496" fmla="*/ 2447396 h 5815012"/>
              <a:gd name="connsiteX497" fmla="*/ 17087 w 5147540"/>
              <a:gd name="connsiteY497" fmla="*/ 2418917 h 5815012"/>
              <a:gd name="connsiteX498" fmla="*/ 14595 w 5147540"/>
              <a:gd name="connsiteY498" fmla="*/ 2390438 h 5815012"/>
              <a:gd name="connsiteX499" fmla="*/ 12104 w 5147540"/>
              <a:gd name="connsiteY499" fmla="*/ 2361959 h 5815012"/>
              <a:gd name="connsiteX500" fmla="*/ 9968 w 5147540"/>
              <a:gd name="connsiteY500" fmla="*/ 2333125 h 5815012"/>
              <a:gd name="connsiteX501" fmla="*/ 7832 w 5147540"/>
              <a:gd name="connsiteY501" fmla="*/ 2304646 h 5815012"/>
              <a:gd name="connsiteX502" fmla="*/ 6052 w 5147540"/>
              <a:gd name="connsiteY502" fmla="*/ 2275811 h 5815012"/>
              <a:gd name="connsiteX503" fmla="*/ 4628 w 5147540"/>
              <a:gd name="connsiteY503" fmla="*/ 2246977 h 5815012"/>
              <a:gd name="connsiteX504" fmla="*/ 3204 w 5147540"/>
              <a:gd name="connsiteY504" fmla="*/ 2218142 h 5815012"/>
              <a:gd name="connsiteX505" fmla="*/ 1780 w 5147540"/>
              <a:gd name="connsiteY505" fmla="*/ 2189307 h 5815012"/>
              <a:gd name="connsiteX506" fmla="*/ 712 w 5147540"/>
              <a:gd name="connsiteY506" fmla="*/ 2148724 h 5815012"/>
              <a:gd name="connsiteX507" fmla="*/ 0 w 5147540"/>
              <a:gd name="connsiteY507" fmla="*/ 2107786 h 5815012"/>
              <a:gd name="connsiteX508" fmla="*/ 0 w 5147540"/>
              <a:gd name="connsiteY508" fmla="*/ 2066136 h 5815012"/>
              <a:gd name="connsiteX509" fmla="*/ 712 w 5147540"/>
              <a:gd name="connsiteY509" fmla="*/ 2024486 h 5815012"/>
              <a:gd name="connsiteX510" fmla="*/ 2136 w 5147540"/>
              <a:gd name="connsiteY510" fmla="*/ 1982124 h 5815012"/>
              <a:gd name="connsiteX511" fmla="*/ 4272 w 5147540"/>
              <a:gd name="connsiteY511" fmla="*/ 1939405 h 5815012"/>
              <a:gd name="connsiteX512" fmla="*/ 6764 w 5147540"/>
              <a:gd name="connsiteY512" fmla="*/ 1895975 h 5815012"/>
              <a:gd name="connsiteX513" fmla="*/ 10680 w 5147540"/>
              <a:gd name="connsiteY513" fmla="*/ 1852901 h 5815012"/>
              <a:gd name="connsiteX514" fmla="*/ 14595 w 5147540"/>
              <a:gd name="connsiteY514" fmla="*/ 1809115 h 5815012"/>
              <a:gd name="connsiteX515" fmla="*/ 19223 w 5147540"/>
              <a:gd name="connsiteY515" fmla="*/ 1765329 h 5815012"/>
              <a:gd name="connsiteX516" fmla="*/ 24207 w 5147540"/>
              <a:gd name="connsiteY516" fmla="*/ 1720831 h 5815012"/>
              <a:gd name="connsiteX517" fmla="*/ 30615 w 5147540"/>
              <a:gd name="connsiteY517" fmla="*/ 1676689 h 5815012"/>
              <a:gd name="connsiteX518" fmla="*/ 37023 w 5147540"/>
              <a:gd name="connsiteY518" fmla="*/ 1632191 h 5815012"/>
              <a:gd name="connsiteX519" fmla="*/ 44498 w 5147540"/>
              <a:gd name="connsiteY519" fmla="*/ 1587337 h 5815012"/>
              <a:gd name="connsiteX520" fmla="*/ 52330 w 5147540"/>
              <a:gd name="connsiteY520" fmla="*/ 1542838 h 5815012"/>
              <a:gd name="connsiteX521" fmla="*/ 60874 w 5147540"/>
              <a:gd name="connsiteY521" fmla="*/ 1497628 h 5815012"/>
              <a:gd name="connsiteX522" fmla="*/ 70129 w 5147540"/>
              <a:gd name="connsiteY522" fmla="*/ 1453130 h 5815012"/>
              <a:gd name="connsiteX523" fmla="*/ 80097 w 5147540"/>
              <a:gd name="connsiteY523" fmla="*/ 1408276 h 5815012"/>
              <a:gd name="connsiteX524" fmla="*/ 90776 w 5147540"/>
              <a:gd name="connsiteY524" fmla="*/ 1363422 h 5815012"/>
              <a:gd name="connsiteX525" fmla="*/ 101812 w 5147540"/>
              <a:gd name="connsiteY525" fmla="*/ 1318568 h 5815012"/>
              <a:gd name="connsiteX526" fmla="*/ 113915 w 5147540"/>
              <a:gd name="connsiteY526" fmla="*/ 1273714 h 5815012"/>
              <a:gd name="connsiteX527" fmla="*/ 126019 w 5147540"/>
              <a:gd name="connsiteY527" fmla="*/ 1229572 h 5815012"/>
              <a:gd name="connsiteX528" fmla="*/ 139190 w 5147540"/>
              <a:gd name="connsiteY528" fmla="*/ 1184718 h 5815012"/>
              <a:gd name="connsiteX529" fmla="*/ 153074 w 5147540"/>
              <a:gd name="connsiteY529" fmla="*/ 1140932 h 5815012"/>
              <a:gd name="connsiteX530" fmla="*/ 167669 w 5147540"/>
              <a:gd name="connsiteY530" fmla="*/ 1096789 h 5815012"/>
              <a:gd name="connsiteX531" fmla="*/ 182264 w 5147540"/>
              <a:gd name="connsiteY531" fmla="*/ 1053003 h 5815012"/>
              <a:gd name="connsiteX532" fmla="*/ 197928 w 5147540"/>
              <a:gd name="connsiteY532" fmla="*/ 1009573 h 5815012"/>
              <a:gd name="connsiteX533" fmla="*/ 214303 w 5147540"/>
              <a:gd name="connsiteY533" fmla="*/ 966499 h 5815012"/>
              <a:gd name="connsiteX534" fmla="*/ 231390 w 5147540"/>
              <a:gd name="connsiteY534" fmla="*/ 923425 h 5815012"/>
              <a:gd name="connsiteX535" fmla="*/ 248834 w 5147540"/>
              <a:gd name="connsiteY535" fmla="*/ 881063 h 5815012"/>
              <a:gd name="connsiteX536" fmla="*/ 266989 w 5147540"/>
              <a:gd name="connsiteY536" fmla="*/ 839056 h 5815012"/>
              <a:gd name="connsiteX537" fmla="*/ 285856 w 5147540"/>
              <a:gd name="connsiteY537" fmla="*/ 797406 h 5815012"/>
              <a:gd name="connsiteX538" fmla="*/ 295468 w 5147540"/>
              <a:gd name="connsiteY538" fmla="*/ 777827 h 5815012"/>
              <a:gd name="connsiteX539" fmla="*/ 304723 w 5147540"/>
              <a:gd name="connsiteY539" fmla="*/ 758248 h 5815012"/>
              <a:gd name="connsiteX540" fmla="*/ 314691 w 5147540"/>
              <a:gd name="connsiteY540" fmla="*/ 739025 h 5815012"/>
              <a:gd name="connsiteX541" fmla="*/ 324658 w 5147540"/>
              <a:gd name="connsiteY541" fmla="*/ 719801 h 5815012"/>
              <a:gd name="connsiteX542" fmla="*/ 334626 w 5147540"/>
              <a:gd name="connsiteY542" fmla="*/ 700934 h 5815012"/>
              <a:gd name="connsiteX543" fmla="*/ 344949 w 5147540"/>
              <a:gd name="connsiteY543" fmla="*/ 682067 h 5815012"/>
              <a:gd name="connsiteX544" fmla="*/ 355273 w 5147540"/>
              <a:gd name="connsiteY544" fmla="*/ 663912 h 5815012"/>
              <a:gd name="connsiteX545" fmla="*/ 366309 w 5147540"/>
              <a:gd name="connsiteY545" fmla="*/ 645401 h 5815012"/>
              <a:gd name="connsiteX546" fmla="*/ 377344 w 5147540"/>
              <a:gd name="connsiteY546" fmla="*/ 627245 h 5815012"/>
              <a:gd name="connsiteX547" fmla="*/ 388024 w 5147540"/>
              <a:gd name="connsiteY547" fmla="*/ 609446 h 5815012"/>
              <a:gd name="connsiteX548" fmla="*/ 399415 w 5147540"/>
              <a:gd name="connsiteY548" fmla="*/ 591647 h 5815012"/>
              <a:gd name="connsiteX549" fmla="*/ 411163 w 5147540"/>
              <a:gd name="connsiteY549" fmla="*/ 574204 h 5815012"/>
              <a:gd name="connsiteX550" fmla="*/ 422554 w 5147540"/>
              <a:gd name="connsiteY550" fmla="*/ 557116 h 5815012"/>
              <a:gd name="connsiteX551" fmla="*/ 434302 w 5147540"/>
              <a:gd name="connsiteY551" fmla="*/ 540029 h 5815012"/>
              <a:gd name="connsiteX552" fmla="*/ 446405 w 5147540"/>
              <a:gd name="connsiteY552" fmla="*/ 523298 h 5815012"/>
              <a:gd name="connsiteX553" fmla="*/ 458508 w 5147540"/>
              <a:gd name="connsiteY553" fmla="*/ 506567 h 5815012"/>
              <a:gd name="connsiteX554" fmla="*/ 470612 w 5147540"/>
              <a:gd name="connsiteY554" fmla="*/ 490191 h 5815012"/>
              <a:gd name="connsiteX555" fmla="*/ 483427 w 5147540"/>
              <a:gd name="connsiteY555" fmla="*/ 473816 h 5815012"/>
              <a:gd name="connsiteX556" fmla="*/ 495531 w 5147540"/>
              <a:gd name="connsiteY556" fmla="*/ 457797 h 5815012"/>
              <a:gd name="connsiteX557" fmla="*/ 508346 w 5147540"/>
              <a:gd name="connsiteY557" fmla="*/ 442133 h 5815012"/>
              <a:gd name="connsiteX558" fmla="*/ 521162 w 5147540"/>
              <a:gd name="connsiteY558" fmla="*/ 426826 h 5815012"/>
              <a:gd name="connsiteX559" fmla="*/ 534333 w 5147540"/>
              <a:gd name="connsiteY559" fmla="*/ 411519 h 5815012"/>
              <a:gd name="connsiteX560" fmla="*/ 547149 w 5147540"/>
              <a:gd name="connsiteY560" fmla="*/ 396567 h 5815012"/>
              <a:gd name="connsiteX561" fmla="*/ 560320 w 5147540"/>
              <a:gd name="connsiteY561" fmla="*/ 381616 h 5815012"/>
              <a:gd name="connsiteX562" fmla="*/ 573848 w 5147540"/>
              <a:gd name="connsiteY562" fmla="*/ 367020 h 5815012"/>
              <a:gd name="connsiteX563" fmla="*/ 587019 w 5147540"/>
              <a:gd name="connsiteY563" fmla="*/ 352781 h 5815012"/>
              <a:gd name="connsiteX564" fmla="*/ 600546 w 5147540"/>
              <a:gd name="connsiteY564" fmla="*/ 338898 h 5815012"/>
              <a:gd name="connsiteX565" fmla="*/ 614074 w 5147540"/>
              <a:gd name="connsiteY565" fmla="*/ 325014 h 5815012"/>
              <a:gd name="connsiteX566" fmla="*/ 627957 w 5147540"/>
              <a:gd name="connsiteY566" fmla="*/ 311487 h 5815012"/>
              <a:gd name="connsiteX567" fmla="*/ 641841 w 5147540"/>
              <a:gd name="connsiteY567" fmla="*/ 297959 h 5815012"/>
              <a:gd name="connsiteX568" fmla="*/ 655724 w 5147540"/>
              <a:gd name="connsiteY568" fmla="*/ 284788 h 5815012"/>
              <a:gd name="connsiteX569" fmla="*/ 669252 w 5147540"/>
              <a:gd name="connsiteY569" fmla="*/ 272328 h 5815012"/>
              <a:gd name="connsiteX570" fmla="*/ 683135 w 5147540"/>
              <a:gd name="connsiteY570" fmla="*/ 259513 h 5815012"/>
              <a:gd name="connsiteX571" fmla="*/ 697018 w 5147540"/>
              <a:gd name="connsiteY571" fmla="*/ 247410 h 5815012"/>
              <a:gd name="connsiteX572" fmla="*/ 711258 w 5147540"/>
              <a:gd name="connsiteY572" fmla="*/ 236018 h 5815012"/>
              <a:gd name="connsiteX573" fmla="*/ 725853 w 5147540"/>
              <a:gd name="connsiteY573" fmla="*/ 224271 h 5815012"/>
              <a:gd name="connsiteX574" fmla="*/ 739736 w 5147540"/>
              <a:gd name="connsiteY574" fmla="*/ 212879 h 5815012"/>
              <a:gd name="connsiteX575" fmla="*/ 754332 w 5147540"/>
              <a:gd name="connsiteY575" fmla="*/ 202200 h 5815012"/>
              <a:gd name="connsiteX576" fmla="*/ 768927 w 5147540"/>
              <a:gd name="connsiteY576" fmla="*/ 191164 h 5815012"/>
              <a:gd name="connsiteX577" fmla="*/ 783879 w 5147540"/>
              <a:gd name="connsiteY577" fmla="*/ 180484 h 5815012"/>
              <a:gd name="connsiteX578" fmla="*/ 798830 w 5147540"/>
              <a:gd name="connsiteY578" fmla="*/ 170517 h 5815012"/>
              <a:gd name="connsiteX579" fmla="*/ 813781 w 5147540"/>
              <a:gd name="connsiteY579" fmla="*/ 160549 h 5815012"/>
              <a:gd name="connsiteX580" fmla="*/ 828377 w 5147540"/>
              <a:gd name="connsiteY580" fmla="*/ 151294 h 5815012"/>
              <a:gd name="connsiteX581" fmla="*/ 843684 w 5147540"/>
              <a:gd name="connsiteY581" fmla="*/ 141682 h 5815012"/>
              <a:gd name="connsiteX582" fmla="*/ 858992 w 5147540"/>
              <a:gd name="connsiteY582" fmla="*/ 132783 h 5815012"/>
              <a:gd name="connsiteX583" fmla="*/ 874655 w 5147540"/>
              <a:gd name="connsiteY583" fmla="*/ 123883 h 5815012"/>
              <a:gd name="connsiteX584" fmla="*/ 889962 w 5147540"/>
              <a:gd name="connsiteY584" fmla="*/ 115695 h 5815012"/>
              <a:gd name="connsiteX585" fmla="*/ 905625 w 5147540"/>
              <a:gd name="connsiteY585" fmla="*/ 107152 h 5815012"/>
              <a:gd name="connsiteX586" fmla="*/ 921289 w 5147540"/>
              <a:gd name="connsiteY586" fmla="*/ 99676 h 5815012"/>
              <a:gd name="connsiteX587" fmla="*/ 936952 w 5147540"/>
              <a:gd name="connsiteY587" fmla="*/ 91844 h 5815012"/>
              <a:gd name="connsiteX588" fmla="*/ 952971 w 5147540"/>
              <a:gd name="connsiteY588" fmla="*/ 84368 h 5815012"/>
              <a:gd name="connsiteX589" fmla="*/ 968635 w 5147540"/>
              <a:gd name="connsiteY589" fmla="*/ 77249 h 5815012"/>
              <a:gd name="connsiteX590" fmla="*/ 984298 w 5147540"/>
              <a:gd name="connsiteY590" fmla="*/ 70485 h 5815012"/>
              <a:gd name="connsiteX591" fmla="*/ 1000317 w 5147540"/>
              <a:gd name="connsiteY591" fmla="*/ 64077 h 5815012"/>
              <a:gd name="connsiteX592" fmla="*/ 1016693 w 5147540"/>
              <a:gd name="connsiteY592" fmla="*/ 57670 h 5815012"/>
              <a:gd name="connsiteX593" fmla="*/ 1032712 w 5147540"/>
              <a:gd name="connsiteY593" fmla="*/ 51974 h 5815012"/>
              <a:gd name="connsiteX594" fmla="*/ 1048731 w 5147540"/>
              <a:gd name="connsiteY594" fmla="*/ 46278 h 5815012"/>
              <a:gd name="connsiteX595" fmla="*/ 1065107 w 5147540"/>
              <a:gd name="connsiteY595" fmla="*/ 40938 h 5815012"/>
              <a:gd name="connsiteX596" fmla="*/ 1081482 w 5147540"/>
              <a:gd name="connsiteY596" fmla="*/ 35955 h 5815012"/>
              <a:gd name="connsiteX597" fmla="*/ 1097857 w 5147540"/>
              <a:gd name="connsiteY597" fmla="*/ 30971 h 5815012"/>
              <a:gd name="connsiteX598" fmla="*/ 1113877 w 5147540"/>
              <a:gd name="connsiteY598" fmla="*/ 26699 h 5815012"/>
              <a:gd name="connsiteX599" fmla="*/ 1130252 w 5147540"/>
              <a:gd name="connsiteY599" fmla="*/ 22071 h 5815012"/>
              <a:gd name="connsiteX600" fmla="*/ 1146983 w 5147540"/>
              <a:gd name="connsiteY600" fmla="*/ 18155 h 5815012"/>
              <a:gd name="connsiteX601" fmla="*/ 1163358 w 5147540"/>
              <a:gd name="connsiteY601" fmla="*/ 14595 h 5815012"/>
              <a:gd name="connsiteX602" fmla="*/ 1180090 w 5147540"/>
              <a:gd name="connsiteY602" fmla="*/ 11748 h 5815012"/>
              <a:gd name="connsiteX603" fmla="*/ 1196465 w 5147540"/>
              <a:gd name="connsiteY603" fmla="*/ 9612 h 5815012"/>
              <a:gd name="connsiteX604" fmla="*/ 1213196 w 5147540"/>
              <a:gd name="connsiteY604" fmla="*/ 7120 h 5815012"/>
              <a:gd name="connsiteX605" fmla="*/ 1229216 w 5147540"/>
              <a:gd name="connsiteY605" fmla="*/ 4984 h 5815012"/>
              <a:gd name="connsiteX606" fmla="*/ 1245591 w 5147540"/>
              <a:gd name="connsiteY606" fmla="*/ 3560 h 5815012"/>
              <a:gd name="connsiteX607" fmla="*/ 1261966 w 5147540"/>
              <a:gd name="connsiteY607" fmla="*/ 2492 h 5815012"/>
              <a:gd name="connsiteX608" fmla="*/ 1278342 w 5147540"/>
              <a:gd name="connsiteY608" fmla="*/ 1424 h 5815012"/>
              <a:gd name="connsiteX609" fmla="*/ 1294361 w 5147540"/>
              <a:gd name="connsiteY609" fmla="*/ 712 h 5815012"/>
              <a:gd name="connsiteX610" fmla="*/ 1310736 w 5147540"/>
              <a:gd name="connsiteY610" fmla="*/ 0 h 58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147540" h="5815012">
                <a:moveTo>
                  <a:pt x="1310736" y="0"/>
                </a:moveTo>
                <a:lnTo>
                  <a:pt x="1326756" y="0"/>
                </a:lnTo>
                <a:lnTo>
                  <a:pt x="1342419" y="0"/>
                </a:lnTo>
                <a:lnTo>
                  <a:pt x="1358438" y="356"/>
                </a:lnTo>
                <a:lnTo>
                  <a:pt x="1374101" y="1068"/>
                </a:lnTo>
                <a:lnTo>
                  <a:pt x="1390121" y="2136"/>
                </a:lnTo>
                <a:lnTo>
                  <a:pt x="1405428" y="3204"/>
                </a:lnTo>
                <a:lnTo>
                  <a:pt x="1420735" y="4628"/>
                </a:lnTo>
                <a:lnTo>
                  <a:pt x="1436043" y="6408"/>
                </a:lnTo>
                <a:lnTo>
                  <a:pt x="1451350" y="8188"/>
                </a:lnTo>
                <a:lnTo>
                  <a:pt x="1466658" y="10680"/>
                </a:lnTo>
                <a:lnTo>
                  <a:pt x="1481965" y="13172"/>
                </a:lnTo>
                <a:lnTo>
                  <a:pt x="1496916" y="16019"/>
                </a:lnTo>
                <a:lnTo>
                  <a:pt x="1511868" y="18867"/>
                </a:lnTo>
                <a:lnTo>
                  <a:pt x="1526463" y="22071"/>
                </a:lnTo>
                <a:lnTo>
                  <a:pt x="1541414" y="25275"/>
                </a:lnTo>
                <a:lnTo>
                  <a:pt x="1556010" y="29547"/>
                </a:lnTo>
                <a:lnTo>
                  <a:pt x="1570605" y="33463"/>
                </a:lnTo>
                <a:lnTo>
                  <a:pt x="1584844" y="37378"/>
                </a:lnTo>
                <a:lnTo>
                  <a:pt x="1599440" y="41650"/>
                </a:lnTo>
                <a:lnTo>
                  <a:pt x="1613323" y="46634"/>
                </a:lnTo>
                <a:lnTo>
                  <a:pt x="1627207" y="51618"/>
                </a:lnTo>
                <a:lnTo>
                  <a:pt x="1641446" y="56602"/>
                </a:lnTo>
                <a:lnTo>
                  <a:pt x="1655329" y="62298"/>
                </a:lnTo>
                <a:lnTo>
                  <a:pt x="1669213" y="67637"/>
                </a:lnTo>
                <a:lnTo>
                  <a:pt x="1682384" y="73333"/>
                </a:lnTo>
                <a:lnTo>
                  <a:pt x="1695912" y="79385"/>
                </a:lnTo>
                <a:lnTo>
                  <a:pt x="1709083" y="85793"/>
                </a:lnTo>
                <a:lnTo>
                  <a:pt x="1722255" y="91844"/>
                </a:lnTo>
                <a:lnTo>
                  <a:pt x="1735070" y="98964"/>
                </a:lnTo>
                <a:lnTo>
                  <a:pt x="1747885" y="105728"/>
                </a:lnTo>
                <a:lnTo>
                  <a:pt x="1760701" y="112491"/>
                </a:lnTo>
                <a:lnTo>
                  <a:pt x="1773160" y="119967"/>
                </a:lnTo>
                <a:lnTo>
                  <a:pt x="1785264" y="127443"/>
                </a:lnTo>
                <a:lnTo>
                  <a:pt x="1797723" y="135274"/>
                </a:lnTo>
                <a:lnTo>
                  <a:pt x="1809827" y="142750"/>
                </a:lnTo>
                <a:lnTo>
                  <a:pt x="1821218" y="151294"/>
                </a:lnTo>
                <a:lnTo>
                  <a:pt x="1833322" y="159125"/>
                </a:lnTo>
                <a:lnTo>
                  <a:pt x="1844713" y="168025"/>
                </a:lnTo>
                <a:lnTo>
                  <a:pt x="1856105" y="176213"/>
                </a:lnTo>
                <a:lnTo>
                  <a:pt x="1867496" y="185468"/>
                </a:lnTo>
                <a:lnTo>
                  <a:pt x="1878532" y="194368"/>
                </a:lnTo>
                <a:lnTo>
                  <a:pt x="1889211" y="203623"/>
                </a:lnTo>
                <a:lnTo>
                  <a:pt x="1900247" y="212879"/>
                </a:lnTo>
                <a:lnTo>
                  <a:pt x="1910927" y="222491"/>
                </a:lnTo>
                <a:lnTo>
                  <a:pt x="1921250" y="232102"/>
                </a:lnTo>
                <a:lnTo>
                  <a:pt x="1931930" y="242070"/>
                </a:lnTo>
                <a:lnTo>
                  <a:pt x="1941897" y="252037"/>
                </a:lnTo>
                <a:lnTo>
                  <a:pt x="1951865" y="262005"/>
                </a:lnTo>
                <a:lnTo>
                  <a:pt x="1961476" y="272685"/>
                </a:lnTo>
                <a:lnTo>
                  <a:pt x="1971444" y="283008"/>
                </a:lnTo>
                <a:lnTo>
                  <a:pt x="1981056" y="293688"/>
                </a:lnTo>
                <a:lnTo>
                  <a:pt x="1990311" y="304723"/>
                </a:lnTo>
                <a:lnTo>
                  <a:pt x="1999567" y="315403"/>
                </a:lnTo>
                <a:lnTo>
                  <a:pt x="2008466" y="326794"/>
                </a:lnTo>
                <a:lnTo>
                  <a:pt x="2017722" y="337830"/>
                </a:lnTo>
                <a:lnTo>
                  <a:pt x="2034453" y="360257"/>
                </a:lnTo>
                <a:lnTo>
                  <a:pt x="2050829" y="383040"/>
                </a:lnTo>
                <a:lnTo>
                  <a:pt x="2066136" y="406535"/>
                </a:lnTo>
                <a:lnTo>
                  <a:pt x="2081087" y="430742"/>
                </a:lnTo>
                <a:lnTo>
                  <a:pt x="2095327" y="454949"/>
                </a:lnTo>
                <a:lnTo>
                  <a:pt x="2108854" y="480224"/>
                </a:lnTo>
                <a:lnTo>
                  <a:pt x="2122025" y="505855"/>
                </a:lnTo>
                <a:lnTo>
                  <a:pt x="2134129" y="532197"/>
                </a:lnTo>
                <a:lnTo>
                  <a:pt x="2146232" y="558540"/>
                </a:lnTo>
                <a:lnTo>
                  <a:pt x="2157268" y="585951"/>
                </a:lnTo>
                <a:lnTo>
                  <a:pt x="2167947" y="613362"/>
                </a:lnTo>
                <a:lnTo>
                  <a:pt x="2177915" y="641841"/>
                </a:lnTo>
                <a:lnTo>
                  <a:pt x="2187171" y="670676"/>
                </a:lnTo>
                <a:lnTo>
                  <a:pt x="2196427" y="699510"/>
                </a:lnTo>
                <a:lnTo>
                  <a:pt x="2204614" y="729057"/>
                </a:lnTo>
                <a:lnTo>
                  <a:pt x="2212446" y="759316"/>
                </a:lnTo>
                <a:lnTo>
                  <a:pt x="2219565" y="790286"/>
                </a:lnTo>
                <a:lnTo>
                  <a:pt x="2226685" y="820901"/>
                </a:lnTo>
                <a:lnTo>
                  <a:pt x="2232737" y="852584"/>
                </a:lnTo>
                <a:lnTo>
                  <a:pt x="2238432" y="884622"/>
                </a:lnTo>
                <a:lnTo>
                  <a:pt x="2243772" y="917017"/>
                </a:lnTo>
                <a:lnTo>
                  <a:pt x="2248400" y="949768"/>
                </a:lnTo>
                <a:lnTo>
                  <a:pt x="2252316" y="982874"/>
                </a:lnTo>
                <a:lnTo>
                  <a:pt x="2256232" y="1016693"/>
                </a:lnTo>
                <a:lnTo>
                  <a:pt x="2259080" y="1050867"/>
                </a:lnTo>
                <a:lnTo>
                  <a:pt x="2262283" y="1084686"/>
                </a:lnTo>
                <a:lnTo>
                  <a:pt x="2264420" y="1119928"/>
                </a:lnTo>
                <a:lnTo>
                  <a:pt x="2266199" y="1155171"/>
                </a:lnTo>
                <a:lnTo>
                  <a:pt x="2267623" y="1190769"/>
                </a:lnTo>
                <a:lnTo>
                  <a:pt x="2268691" y="1226724"/>
                </a:lnTo>
                <a:lnTo>
                  <a:pt x="2269047" y="1263034"/>
                </a:lnTo>
                <a:lnTo>
                  <a:pt x="2269403" y="1299701"/>
                </a:lnTo>
                <a:lnTo>
                  <a:pt x="2269403" y="1325332"/>
                </a:lnTo>
                <a:lnTo>
                  <a:pt x="2269759" y="1351319"/>
                </a:lnTo>
                <a:lnTo>
                  <a:pt x="2270115" y="1376949"/>
                </a:lnTo>
                <a:lnTo>
                  <a:pt x="2270827" y="1402936"/>
                </a:lnTo>
                <a:lnTo>
                  <a:pt x="2271895" y="1428567"/>
                </a:lnTo>
                <a:lnTo>
                  <a:pt x="2273319" y="1454554"/>
                </a:lnTo>
                <a:lnTo>
                  <a:pt x="2274743" y="1480185"/>
                </a:lnTo>
                <a:lnTo>
                  <a:pt x="2276523" y="1506172"/>
                </a:lnTo>
                <a:lnTo>
                  <a:pt x="2279015" y="1531803"/>
                </a:lnTo>
                <a:lnTo>
                  <a:pt x="2281151" y="1557434"/>
                </a:lnTo>
                <a:lnTo>
                  <a:pt x="2283643" y="1582709"/>
                </a:lnTo>
                <a:lnTo>
                  <a:pt x="2286490" y="1608340"/>
                </a:lnTo>
                <a:lnTo>
                  <a:pt x="2289694" y="1633615"/>
                </a:lnTo>
                <a:lnTo>
                  <a:pt x="2293254" y="1659245"/>
                </a:lnTo>
                <a:lnTo>
                  <a:pt x="2297170" y="1684520"/>
                </a:lnTo>
                <a:lnTo>
                  <a:pt x="2301086" y="1709439"/>
                </a:lnTo>
                <a:lnTo>
                  <a:pt x="2305358" y="1734714"/>
                </a:lnTo>
                <a:lnTo>
                  <a:pt x="2309629" y="1759633"/>
                </a:lnTo>
                <a:lnTo>
                  <a:pt x="2314969" y="1784908"/>
                </a:lnTo>
                <a:lnTo>
                  <a:pt x="2319953" y="1809471"/>
                </a:lnTo>
                <a:lnTo>
                  <a:pt x="2325293" y="1834390"/>
                </a:lnTo>
                <a:lnTo>
                  <a:pt x="2331345" y="1858953"/>
                </a:lnTo>
                <a:lnTo>
                  <a:pt x="2337396" y="1883160"/>
                </a:lnTo>
                <a:lnTo>
                  <a:pt x="2343804" y="1908079"/>
                </a:lnTo>
                <a:lnTo>
                  <a:pt x="2350568" y="1931930"/>
                </a:lnTo>
                <a:lnTo>
                  <a:pt x="2357687" y="1956493"/>
                </a:lnTo>
                <a:lnTo>
                  <a:pt x="2365163" y="1980344"/>
                </a:lnTo>
                <a:lnTo>
                  <a:pt x="2372639" y="2004195"/>
                </a:lnTo>
                <a:lnTo>
                  <a:pt x="2380470" y="2028046"/>
                </a:lnTo>
                <a:lnTo>
                  <a:pt x="2389014" y="2051541"/>
                </a:lnTo>
                <a:lnTo>
                  <a:pt x="2397558" y="2075036"/>
                </a:lnTo>
                <a:lnTo>
                  <a:pt x="2406813" y="2098175"/>
                </a:lnTo>
                <a:lnTo>
                  <a:pt x="2416069" y="2121314"/>
                </a:lnTo>
                <a:lnTo>
                  <a:pt x="2425680" y="2144453"/>
                </a:lnTo>
                <a:lnTo>
                  <a:pt x="2436004" y="2167592"/>
                </a:lnTo>
                <a:lnTo>
                  <a:pt x="2445972" y="2190375"/>
                </a:lnTo>
                <a:lnTo>
                  <a:pt x="2456651" y="2212802"/>
                </a:lnTo>
                <a:lnTo>
                  <a:pt x="2467331" y="2235585"/>
                </a:lnTo>
                <a:lnTo>
                  <a:pt x="2478722" y="2258012"/>
                </a:lnTo>
                <a:lnTo>
                  <a:pt x="2490470" y="2280439"/>
                </a:lnTo>
                <a:lnTo>
                  <a:pt x="2501861" y="2302866"/>
                </a:lnTo>
                <a:lnTo>
                  <a:pt x="2513965" y="2324937"/>
                </a:lnTo>
                <a:lnTo>
                  <a:pt x="2526780" y="2346652"/>
                </a:lnTo>
                <a:lnTo>
                  <a:pt x="2539240" y="2368367"/>
                </a:lnTo>
                <a:lnTo>
                  <a:pt x="2552055" y="2390438"/>
                </a:lnTo>
                <a:lnTo>
                  <a:pt x="2565226" y="2411797"/>
                </a:lnTo>
                <a:lnTo>
                  <a:pt x="2579110" y="2433156"/>
                </a:lnTo>
                <a:lnTo>
                  <a:pt x="2592993" y="2454516"/>
                </a:lnTo>
                <a:lnTo>
                  <a:pt x="2606521" y="2475875"/>
                </a:lnTo>
                <a:lnTo>
                  <a:pt x="2621116" y="2496878"/>
                </a:lnTo>
                <a:lnTo>
                  <a:pt x="2635711" y="2517525"/>
                </a:lnTo>
                <a:lnTo>
                  <a:pt x="2650663" y="2538172"/>
                </a:lnTo>
                <a:lnTo>
                  <a:pt x="2665970" y="2558819"/>
                </a:lnTo>
                <a:lnTo>
                  <a:pt x="2681278" y="2579466"/>
                </a:lnTo>
                <a:lnTo>
                  <a:pt x="2697297" y="2599402"/>
                </a:lnTo>
                <a:lnTo>
                  <a:pt x="2712960" y="2619692"/>
                </a:lnTo>
                <a:lnTo>
                  <a:pt x="2728979" y="2639272"/>
                </a:lnTo>
                <a:lnTo>
                  <a:pt x="2745711" y="2659207"/>
                </a:lnTo>
                <a:lnTo>
                  <a:pt x="2762442" y="2678430"/>
                </a:lnTo>
                <a:lnTo>
                  <a:pt x="2779529" y="2698009"/>
                </a:lnTo>
                <a:lnTo>
                  <a:pt x="2796617" y="2717588"/>
                </a:lnTo>
                <a:lnTo>
                  <a:pt x="2814416" y="2736456"/>
                </a:lnTo>
                <a:lnTo>
                  <a:pt x="2832215" y="2755323"/>
                </a:lnTo>
                <a:lnTo>
                  <a:pt x="2850014" y="2773834"/>
                </a:lnTo>
                <a:lnTo>
                  <a:pt x="2869237" y="2793057"/>
                </a:lnTo>
                <a:lnTo>
                  <a:pt x="2888817" y="2811924"/>
                </a:lnTo>
                <a:lnTo>
                  <a:pt x="2908040" y="2830791"/>
                </a:lnTo>
                <a:lnTo>
                  <a:pt x="2927975" y="2849303"/>
                </a:lnTo>
                <a:lnTo>
                  <a:pt x="2947910" y="2867458"/>
                </a:lnTo>
                <a:lnTo>
                  <a:pt x="2968557" y="2885613"/>
                </a:lnTo>
                <a:lnTo>
                  <a:pt x="2988848" y="2903768"/>
                </a:lnTo>
                <a:lnTo>
                  <a:pt x="3010207" y="2921568"/>
                </a:lnTo>
                <a:lnTo>
                  <a:pt x="3031211" y="2939011"/>
                </a:lnTo>
                <a:lnTo>
                  <a:pt x="3052926" y="2956454"/>
                </a:lnTo>
                <a:lnTo>
                  <a:pt x="3074285" y="2973897"/>
                </a:lnTo>
                <a:lnTo>
                  <a:pt x="3096356" y="2990985"/>
                </a:lnTo>
                <a:lnTo>
                  <a:pt x="3118783" y="3007716"/>
                </a:lnTo>
                <a:lnTo>
                  <a:pt x="3140854" y="3024803"/>
                </a:lnTo>
                <a:lnTo>
                  <a:pt x="3163637" y="3041178"/>
                </a:lnTo>
                <a:lnTo>
                  <a:pt x="3186420" y="3057910"/>
                </a:lnTo>
                <a:lnTo>
                  <a:pt x="3209559" y="3073929"/>
                </a:lnTo>
                <a:lnTo>
                  <a:pt x="3232698" y="3090304"/>
                </a:lnTo>
                <a:lnTo>
                  <a:pt x="3256193" y="3106324"/>
                </a:lnTo>
                <a:lnTo>
                  <a:pt x="3279688" y="3121987"/>
                </a:lnTo>
                <a:lnTo>
                  <a:pt x="3303539" y="3138006"/>
                </a:lnTo>
                <a:lnTo>
                  <a:pt x="3327746" y="3153670"/>
                </a:lnTo>
                <a:lnTo>
                  <a:pt x="3351597" y="3168977"/>
                </a:lnTo>
                <a:lnTo>
                  <a:pt x="3375804" y="3183928"/>
                </a:lnTo>
                <a:lnTo>
                  <a:pt x="3424930" y="3214187"/>
                </a:lnTo>
                <a:lnTo>
                  <a:pt x="3474768" y="3244090"/>
                </a:lnTo>
                <a:lnTo>
                  <a:pt x="3524961" y="3273637"/>
                </a:lnTo>
                <a:lnTo>
                  <a:pt x="3575867" y="3302115"/>
                </a:lnTo>
                <a:lnTo>
                  <a:pt x="3628197" y="3331306"/>
                </a:lnTo>
                <a:lnTo>
                  <a:pt x="3680883" y="3360141"/>
                </a:lnTo>
                <a:lnTo>
                  <a:pt x="3733925" y="3388264"/>
                </a:lnTo>
                <a:lnTo>
                  <a:pt x="3787678" y="3416030"/>
                </a:lnTo>
                <a:lnTo>
                  <a:pt x="3841432" y="3443441"/>
                </a:lnTo>
                <a:lnTo>
                  <a:pt x="3895542" y="3470496"/>
                </a:lnTo>
                <a:lnTo>
                  <a:pt x="3949651" y="3497195"/>
                </a:lnTo>
                <a:lnTo>
                  <a:pt x="4004829" y="3523538"/>
                </a:lnTo>
                <a:lnTo>
                  <a:pt x="4059295" y="3549525"/>
                </a:lnTo>
                <a:lnTo>
                  <a:pt x="4114472" y="3575512"/>
                </a:lnTo>
                <a:lnTo>
                  <a:pt x="4169650" y="3601143"/>
                </a:lnTo>
                <a:lnTo>
                  <a:pt x="4224828" y="3626773"/>
                </a:lnTo>
                <a:lnTo>
                  <a:pt x="4280005" y="3651692"/>
                </a:lnTo>
                <a:lnTo>
                  <a:pt x="4335539" y="3676967"/>
                </a:lnTo>
                <a:lnTo>
                  <a:pt x="4391429" y="3701886"/>
                </a:lnTo>
                <a:lnTo>
                  <a:pt x="4446962" y="3726805"/>
                </a:lnTo>
                <a:lnTo>
                  <a:pt x="4484697" y="3744604"/>
                </a:lnTo>
                <a:lnTo>
                  <a:pt x="4521719" y="3762760"/>
                </a:lnTo>
                <a:lnTo>
                  <a:pt x="4557673" y="3781627"/>
                </a:lnTo>
                <a:lnTo>
                  <a:pt x="4592560" y="3801206"/>
                </a:lnTo>
                <a:lnTo>
                  <a:pt x="4626735" y="3821497"/>
                </a:lnTo>
                <a:lnTo>
                  <a:pt x="4659841" y="3842144"/>
                </a:lnTo>
                <a:lnTo>
                  <a:pt x="4691880" y="3863859"/>
                </a:lnTo>
                <a:lnTo>
                  <a:pt x="4722850" y="3885930"/>
                </a:lnTo>
                <a:lnTo>
                  <a:pt x="4752397" y="3908357"/>
                </a:lnTo>
                <a:lnTo>
                  <a:pt x="4781588" y="3931852"/>
                </a:lnTo>
                <a:lnTo>
                  <a:pt x="4809355" y="3955347"/>
                </a:lnTo>
                <a:lnTo>
                  <a:pt x="4836054" y="3979554"/>
                </a:lnTo>
                <a:lnTo>
                  <a:pt x="4862040" y="4004473"/>
                </a:lnTo>
                <a:lnTo>
                  <a:pt x="4886603" y="4029748"/>
                </a:lnTo>
                <a:lnTo>
                  <a:pt x="4910098" y="4055379"/>
                </a:lnTo>
                <a:lnTo>
                  <a:pt x="4932881" y="4081722"/>
                </a:lnTo>
                <a:lnTo>
                  <a:pt x="4954241" y="4108421"/>
                </a:lnTo>
                <a:lnTo>
                  <a:pt x="4974532" y="4135476"/>
                </a:lnTo>
                <a:lnTo>
                  <a:pt x="4993755" y="4163243"/>
                </a:lnTo>
                <a:lnTo>
                  <a:pt x="5011910" y="4191009"/>
                </a:lnTo>
                <a:lnTo>
                  <a:pt x="5028997" y="4219488"/>
                </a:lnTo>
                <a:lnTo>
                  <a:pt x="5045017" y="4248323"/>
                </a:lnTo>
                <a:lnTo>
                  <a:pt x="5059612" y="4277514"/>
                </a:lnTo>
                <a:lnTo>
                  <a:pt x="5073495" y="4307061"/>
                </a:lnTo>
                <a:lnTo>
                  <a:pt x="5085955" y="4336963"/>
                </a:lnTo>
                <a:lnTo>
                  <a:pt x="5097346" y="4367222"/>
                </a:lnTo>
                <a:lnTo>
                  <a:pt x="5107670" y="4397481"/>
                </a:lnTo>
                <a:lnTo>
                  <a:pt x="5116570" y="4428095"/>
                </a:lnTo>
                <a:lnTo>
                  <a:pt x="5124757" y="4459422"/>
                </a:lnTo>
                <a:lnTo>
                  <a:pt x="5131521" y="4490749"/>
                </a:lnTo>
                <a:lnTo>
                  <a:pt x="5136861" y="4522431"/>
                </a:lnTo>
                <a:lnTo>
                  <a:pt x="5141844" y="4553758"/>
                </a:lnTo>
                <a:lnTo>
                  <a:pt x="5143624" y="4569777"/>
                </a:lnTo>
                <a:lnTo>
                  <a:pt x="5145048" y="4586153"/>
                </a:lnTo>
                <a:lnTo>
                  <a:pt x="5146116" y="4602172"/>
                </a:lnTo>
                <a:lnTo>
                  <a:pt x="5146828" y="4618547"/>
                </a:lnTo>
                <a:lnTo>
                  <a:pt x="5147184" y="4634567"/>
                </a:lnTo>
                <a:lnTo>
                  <a:pt x="5147540" y="4650942"/>
                </a:lnTo>
                <a:lnTo>
                  <a:pt x="5147540" y="4666961"/>
                </a:lnTo>
                <a:lnTo>
                  <a:pt x="5146828" y="4683337"/>
                </a:lnTo>
                <a:lnTo>
                  <a:pt x="5146116" y="4699712"/>
                </a:lnTo>
                <a:lnTo>
                  <a:pt x="5145404" y="4716087"/>
                </a:lnTo>
                <a:lnTo>
                  <a:pt x="5143980" y="4732106"/>
                </a:lnTo>
                <a:lnTo>
                  <a:pt x="5142200" y="4748482"/>
                </a:lnTo>
                <a:lnTo>
                  <a:pt x="5140421" y="4764501"/>
                </a:lnTo>
                <a:lnTo>
                  <a:pt x="5137929" y="4780876"/>
                </a:lnTo>
                <a:lnTo>
                  <a:pt x="5135437" y="4797252"/>
                </a:lnTo>
                <a:lnTo>
                  <a:pt x="5132589" y="4813271"/>
                </a:lnTo>
                <a:lnTo>
                  <a:pt x="5129385" y="4829646"/>
                </a:lnTo>
                <a:lnTo>
                  <a:pt x="5126181" y="4846022"/>
                </a:lnTo>
                <a:lnTo>
                  <a:pt x="5122265" y="4862041"/>
                </a:lnTo>
                <a:lnTo>
                  <a:pt x="5117994" y="4878416"/>
                </a:lnTo>
                <a:lnTo>
                  <a:pt x="5113722" y="4894791"/>
                </a:lnTo>
                <a:lnTo>
                  <a:pt x="5109094" y="4910811"/>
                </a:lnTo>
                <a:lnTo>
                  <a:pt x="5104466" y="4926830"/>
                </a:lnTo>
                <a:lnTo>
                  <a:pt x="5098770" y="4943205"/>
                </a:lnTo>
                <a:lnTo>
                  <a:pt x="5093431" y="4959225"/>
                </a:lnTo>
                <a:lnTo>
                  <a:pt x="5087735" y="4975244"/>
                </a:lnTo>
                <a:lnTo>
                  <a:pt x="5081683" y="4991263"/>
                </a:lnTo>
                <a:lnTo>
                  <a:pt x="5075275" y="5006927"/>
                </a:lnTo>
                <a:lnTo>
                  <a:pt x="5068512" y="5022946"/>
                </a:lnTo>
                <a:lnTo>
                  <a:pt x="5061748" y="5038609"/>
                </a:lnTo>
                <a:lnTo>
                  <a:pt x="5054628" y="5054629"/>
                </a:lnTo>
                <a:lnTo>
                  <a:pt x="5046797" y="5070292"/>
                </a:lnTo>
                <a:lnTo>
                  <a:pt x="5039321" y="5085955"/>
                </a:lnTo>
                <a:lnTo>
                  <a:pt x="5031133" y="5101619"/>
                </a:lnTo>
                <a:lnTo>
                  <a:pt x="5022946" y="5117282"/>
                </a:lnTo>
                <a:lnTo>
                  <a:pt x="5014046" y="5132589"/>
                </a:lnTo>
                <a:lnTo>
                  <a:pt x="5005146" y="5147897"/>
                </a:lnTo>
                <a:lnTo>
                  <a:pt x="4995891" y="5162848"/>
                </a:lnTo>
                <a:lnTo>
                  <a:pt x="4986279" y="5177799"/>
                </a:lnTo>
                <a:lnTo>
                  <a:pt x="4976312" y="5193107"/>
                </a:lnTo>
                <a:lnTo>
                  <a:pt x="4966344" y="5208058"/>
                </a:lnTo>
                <a:lnTo>
                  <a:pt x="4955664" y="5223009"/>
                </a:lnTo>
                <a:lnTo>
                  <a:pt x="4944629" y="5237605"/>
                </a:lnTo>
                <a:lnTo>
                  <a:pt x="4933593" y="5252556"/>
                </a:lnTo>
                <a:lnTo>
                  <a:pt x="4922202" y="5266796"/>
                </a:lnTo>
                <a:lnTo>
                  <a:pt x="4910098" y="5281035"/>
                </a:lnTo>
                <a:lnTo>
                  <a:pt x="4898351" y="5295630"/>
                </a:lnTo>
                <a:lnTo>
                  <a:pt x="4885891" y="5309870"/>
                </a:lnTo>
                <a:lnTo>
                  <a:pt x="4873076" y="5324109"/>
                </a:lnTo>
                <a:lnTo>
                  <a:pt x="4860261" y="5338349"/>
                </a:lnTo>
                <a:lnTo>
                  <a:pt x="4846733" y="5351876"/>
                </a:lnTo>
                <a:lnTo>
                  <a:pt x="4833206" y="5365759"/>
                </a:lnTo>
                <a:lnTo>
                  <a:pt x="4819322" y="5379643"/>
                </a:lnTo>
                <a:lnTo>
                  <a:pt x="4805083" y="5393170"/>
                </a:lnTo>
                <a:lnTo>
                  <a:pt x="4790843" y="5406342"/>
                </a:lnTo>
                <a:lnTo>
                  <a:pt x="4775892" y="5419869"/>
                </a:lnTo>
                <a:lnTo>
                  <a:pt x="4760941" y="5433041"/>
                </a:lnTo>
                <a:lnTo>
                  <a:pt x="4745277" y="5446212"/>
                </a:lnTo>
                <a:lnTo>
                  <a:pt x="4729614" y="5459383"/>
                </a:lnTo>
                <a:lnTo>
                  <a:pt x="4713595" y="5471843"/>
                </a:lnTo>
                <a:lnTo>
                  <a:pt x="4697219" y="5484658"/>
                </a:lnTo>
                <a:lnTo>
                  <a:pt x="4680844" y="5497474"/>
                </a:lnTo>
                <a:lnTo>
                  <a:pt x="4664113" y="5509577"/>
                </a:lnTo>
                <a:lnTo>
                  <a:pt x="4646670" y="5522037"/>
                </a:lnTo>
                <a:lnTo>
                  <a:pt x="4628870" y="5533784"/>
                </a:lnTo>
                <a:lnTo>
                  <a:pt x="4610715" y="5545176"/>
                </a:lnTo>
                <a:lnTo>
                  <a:pt x="4592204" y="5556211"/>
                </a:lnTo>
                <a:lnTo>
                  <a:pt x="4573693" y="5567603"/>
                </a:lnTo>
                <a:lnTo>
                  <a:pt x="4554826" y="5578282"/>
                </a:lnTo>
                <a:lnTo>
                  <a:pt x="4535958" y="5588962"/>
                </a:lnTo>
                <a:lnTo>
                  <a:pt x="4517091" y="5599285"/>
                </a:lnTo>
                <a:lnTo>
                  <a:pt x="4497868" y="5609253"/>
                </a:lnTo>
                <a:lnTo>
                  <a:pt x="4478289" y="5619577"/>
                </a:lnTo>
                <a:lnTo>
                  <a:pt x="4458710" y="5629188"/>
                </a:lnTo>
                <a:lnTo>
                  <a:pt x="4438419" y="5638800"/>
                </a:lnTo>
                <a:lnTo>
                  <a:pt x="4418483" y="5647699"/>
                </a:lnTo>
                <a:lnTo>
                  <a:pt x="4398548" y="5656955"/>
                </a:lnTo>
                <a:lnTo>
                  <a:pt x="4377901" y="5665499"/>
                </a:lnTo>
                <a:lnTo>
                  <a:pt x="4357610" y="5674398"/>
                </a:lnTo>
                <a:lnTo>
                  <a:pt x="4336963" y="5682586"/>
                </a:lnTo>
                <a:lnTo>
                  <a:pt x="4315604" y="5690774"/>
                </a:lnTo>
                <a:lnTo>
                  <a:pt x="4294957" y="5698605"/>
                </a:lnTo>
                <a:lnTo>
                  <a:pt x="4273598" y="5706081"/>
                </a:lnTo>
                <a:lnTo>
                  <a:pt x="4252239" y="5713557"/>
                </a:lnTo>
                <a:lnTo>
                  <a:pt x="4230523" y="5720676"/>
                </a:lnTo>
                <a:lnTo>
                  <a:pt x="4208808" y="5727440"/>
                </a:lnTo>
                <a:lnTo>
                  <a:pt x="4187093" y="5733848"/>
                </a:lnTo>
                <a:lnTo>
                  <a:pt x="4165378" y="5740255"/>
                </a:lnTo>
                <a:lnTo>
                  <a:pt x="4142595" y="5746307"/>
                </a:lnTo>
                <a:lnTo>
                  <a:pt x="4120524" y="5752003"/>
                </a:lnTo>
                <a:lnTo>
                  <a:pt x="4098097" y="5757699"/>
                </a:lnTo>
                <a:lnTo>
                  <a:pt x="4075670" y="5763038"/>
                </a:lnTo>
                <a:lnTo>
                  <a:pt x="4052531" y="5767666"/>
                </a:lnTo>
                <a:lnTo>
                  <a:pt x="4029748" y="5772650"/>
                </a:lnTo>
                <a:lnTo>
                  <a:pt x="4006609" y="5776922"/>
                </a:lnTo>
                <a:lnTo>
                  <a:pt x="3983470" y="5781194"/>
                </a:lnTo>
                <a:lnTo>
                  <a:pt x="3959975" y="5785110"/>
                </a:lnTo>
                <a:lnTo>
                  <a:pt x="3936124" y="5788669"/>
                </a:lnTo>
                <a:lnTo>
                  <a:pt x="3911917" y="5792229"/>
                </a:lnTo>
                <a:lnTo>
                  <a:pt x="3888066" y="5795433"/>
                </a:lnTo>
                <a:lnTo>
                  <a:pt x="3863859" y="5798281"/>
                </a:lnTo>
                <a:lnTo>
                  <a:pt x="3839652" y="5800773"/>
                </a:lnTo>
                <a:lnTo>
                  <a:pt x="3815445" y="5803265"/>
                </a:lnTo>
                <a:lnTo>
                  <a:pt x="3790526" y="5805401"/>
                </a:lnTo>
                <a:lnTo>
                  <a:pt x="3766319" y="5807893"/>
                </a:lnTo>
                <a:lnTo>
                  <a:pt x="3741400" y="5809672"/>
                </a:lnTo>
                <a:lnTo>
                  <a:pt x="3716481" y="5811096"/>
                </a:lnTo>
                <a:lnTo>
                  <a:pt x="3691918" y="5812164"/>
                </a:lnTo>
                <a:lnTo>
                  <a:pt x="3666643" y="5813232"/>
                </a:lnTo>
                <a:lnTo>
                  <a:pt x="3641724" y="5813944"/>
                </a:lnTo>
                <a:lnTo>
                  <a:pt x="3616450" y="5814656"/>
                </a:lnTo>
                <a:lnTo>
                  <a:pt x="3591175" y="5815012"/>
                </a:lnTo>
                <a:lnTo>
                  <a:pt x="3565900" y="5815012"/>
                </a:lnTo>
                <a:lnTo>
                  <a:pt x="3540625" y="5815012"/>
                </a:lnTo>
                <a:lnTo>
                  <a:pt x="3514994" y="5814656"/>
                </a:lnTo>
                <a:lnTo>
                  <a:pt x="3489719" y="5813944"/>
                </a:lnTo>
                <a:lnTo>
                  <a:pt x="3464088" y="5813232"/>
                </a:lnTo>
                <a:lnTo>
                  <a:pt x="3438457" y="5812164"/>
                </a:lnTo>
                <a:lnTo>
                  <a:pt x="3413182" y="5810740"/>
                </a:lnTo>
                <a:lnTo>
                  <a:pt x="3387195" y="5809316"/>
                </a:lnTo>
                <a:lnTo>
                  <a:pt x="3361564" y="5807537"/>
                </a:lnTo>
                <a:lnTo>
                  <a:pt x="3335578" y="5805401"/>
                </a:lnTo>
                <a:lnTo>
                  <a:pt x="3309947" y="5803265"/>
                </a:lnTo>
                <a:lnTo>
                  <a:pt x="3283960" y="5800773"/>
                </a:lnTo>
                <a:lnTo>
                  <a:pt x="3258329" y="5798281"/>
                </a:lnTo>
                <a:lnTo>
                  <a:pt x="3232342" y="5795433"/>
                </a:lnTo>
                <a:lnTo>
                  <a:pt x="3206711" y="5792229"/>
                </a:lnTo>
                <a:lnTo>
                  <a:pt x="3180724" y="5788669"/>
                </a:lnTo>
                <a:lnTo>
                  <a:pt x="3128038" y="5781550"/>
                </a:lnTo>
                <a:lnTo>
                  <a:pt x="3075353" y="5773718"/>
                </a:lnTo>
                <a:lnTo>
                  <a:pt x="3022667" y="5764818"/>
                </a:lnTo>
                <a:lnTo>
                  <a:pt x="2969981" y="5755919"/>
                </a:lnTo>
                <a:lnTo>
                  <a:pt x="2917651" y="5745951"/>
                </a:lnTo>
                <a:lnTo>
                  <a:pt x="2865678" y="5735272"/>
                </a:lnTo>
                <a:lnTo>
                  <a:pt x="2813704" y="5724592"/>
                </a:lnTo>
                <a:lnTo>
                  <a:pt x="2761730" y="5712845"/>
                </a:lnTo>
                <a:lnTo>
                  <a:pt x="2710468" y="5700385"/>
                </a:lnTo>
                <a:lnTo>
                  <a:pt x="2659562" y="5687926"/>
                </a:lnTo>
                <a:lnTo>
                  <a:pt x="2609013" y="5674398"/>
                </a:lnTo>
                <a:lnTo>
                  <a:pt x="2558819" y="5660515"/>
                </a:lnTo>
                <a:lnTo>
                  <a:pt x="2508625" y="5645919"/>
                </a:lnTo>
                <a:lnTo>
                  <a:pt x="2459143" y="5630612"/>
                </a:lnTo>
                <a:lnTo>
                  <a:pt x="2410373" y="5614949"/>
                </a:lnTo>
                <a:lnTo>
                  <a:pt x="2361959" y="5599285"/>
                </a:lnTo>
                <a:lnTo>
                  <a:pt x="2314257" y="5582554"/>
                </a:lnTo>
                <a:lnTo>
                  <a:pt x="2266911" y="5565111"/>
                </a:lnTo>
                <a:lnTo>
                  <a:pt x="2220277" y="5547312"/>
                </a:lnTo>
                <a:lnTo>
                  <a:pt x="2174355" y="5529156"/>
                </a:lnTo>
                <a:lnTo>
                  <a:pt x="2129145" y="5509933"/>
                </a:lnTo>
                <a:lnTo>
                  <a:pt x="2084291" y="5490710"/>
                </a:lnTo>
                <a:lnTo>
                  <a:pt x="2040505" y="5470775"/>
                </a:lnTo>
                <a:lnTo>
                  <a:pt x="1997431" y="5450484"/>
                </a:lnTo>
                <a:lnTo>
                  <a:pt x="1955425" y="5429837"/>
                </a:lnTo>
                <a:lnTo>
                  <a:pt x="1914130" y="5408834"/>
                </a:lnTo>
                <a:lnTo>
                  <a:pt x="1873192" y="5386763"/>
                </a:lnTo>
                <a:lnTo>
                  <a:pt x="1833678" y="5364335"/>
                </a:lnTo>
                <a:lnTo>
                  <a:pt x="1795231" y="5341908"/>
                </a:lnTo>
                <a:lnTo>
                  <a:pt x="1757853" y="5318413"/>
                </a:lnTo>
                <a:lnTo>
                  <a:pt x="1721187" y="5294918"/>
                </a:lnTo>
                <a:lnTo>
                  <a:pt x="1685588" y="5271067"/>
                </a:lnTo>
                <a:lnTo>
                  <a:pt x="1660669" y="5253980"/>
                </a:lnTo>
                <a:lnTo>
                  <a:pt x="1636462" y="5236537"/>
                </a:lnTo>
                <a:lnTo>
                  <a:pt x="1611899" y="5219094"/>
                </a:lnTo>
                <a:lnTo>
                  <a:pt x="1587692" y="5201650"/>
                </a:lnTo>
                <a:lnTo>
                  <a:pt x="1563841" y="5183851"/>
                </a:lnTo>
                <a:lnTo>
                  <a:pt x="1539634" y="5166052"/>
                </a:lnTo>
                <a:lnTo>
                  <a:pt x="1515783" y="5148253"/>
                </a:lnTo>
                <a:lnTo>
                  <a:pt x="1492289" y="5130097"/>
                </a:lnTo>
                <a:lnTo>
                  <a:pt x="1468793" y="5111586"/>
                </a:lnTo>
                <a:lnTo>
                  <a:pt x="1445298" y="5093075"/>
                </a:lnTo>
                <a:lnTo>
                  <a:pt x="1421803" y="5074564"/>
                </a:lnTo>
                <a:lnTo>
                  <a:pt x="1399020" y="5056053"/>
                </a:lnTo>
                <a:lnTo>
                  <a:pt x="1376237" y="5037185"/>
                </a:lnTo>
                <a:lnTo>
                  <a:pt x="1353454" y="5018318"/>
                </a:lnTo>
                <a:lnTo>
                  <a:pt x="1330671" y="4999451"/>
                </a:lnTo>
                <a:lnTo>
                  <a:pt x="1308244" y="4980228"/>
                </a:lnTo>
                <a:lnTo>
                  <a:pt x="1286173" y="4961005"/>
                </a:lnTo>
                <a:lnTo>
                  <a:pt x="1263746" y="4941781"/>
                </a:lnTo>
                <a:lnTo>
                  <a:pt x="1241675" y="4922202"/>
                </a:lnTo>
                <a:lnTo>
                  <a:pt x="1219960" y="4902267"/>
                </a:lnTo>
                <a:lnTo>
                  <a:pt x="1198245" y="4882332"/>
                </a:lnTo>
                <a:lnTo>
                  <a:pt x="1176530" y="4862753"/>
                </a:lnTo>
                <a:lnTo>
                  <a:pt x="1155171" y="4842818"/>
                </a:lnTo>
                <a:lnTo>
                  <a:pt x="1133812" y="4822527"/>
                </a:lnTo>
                <a:lnTo>
                  <a:pt x="1112809" y="4802235"/>
                </a:lnTo>
                <a:lnTo>
                  <a:pt x="1092162" y="4781588"/>
                </a:lnTo>
                <a:lnTo>
                  <a:pt x="1071158" y="4761297"/>
                </a:lnTo>
                <a:lnTo>
                  <a:pt x="1050511" y="4740650"/>
                </a:lnTo>
                <a:lnTo>
                  <a:pt x="1030220" y="4720003"/>
                </a:lnTo>
                <a:lnTo>
                  <a:pt x="1009929" y="4699000"/>
                </a:lnTo>
                <a:lnTo>
                  <a:pt x="989994" y="4678353"/>
                </a:lnTo>
                <a:lnTo>
                  <a:pt x="970059" y="4656638"/>
                </a:lnTo>
                <a:lnTo>
                  <a:pt x="950124" y="4635991"/>
                </a:lnTo>
                <a:lnTo>
                  <a:pt x="930900" y="4614987"/>
                </a:lnTo>
                <a:lnTo>
                  <a:pt x="912033" y="4593984"/>
                </a:lnTo>
                <a:lnTo>
                  <a:pt x="893166" y="4572269"/>
                </a:lnTo>
                <a:lnTo>
                  <a:pt x="874299" y="4550910"/>
                </a:lnTo>
                <a:lnTo>
                  <a:pt x="855788" y="4529551"/>
                </a:lnTo>
                <a:lnTo>
                  <a:pt x="837632" y="4507836"/>
                </a:lnTo>
                <a:lnTo>
                  <a:pt x="819477" y="4485765"/>
                </a:lnTo>
                <a:lnTo>
                  <a:pt x="801678" y="4463694"/>
                </a:lnTo>
                <a:lnTo>
                  <a:pt x="783879" y="4441979"/>
                </a:lnTo>
                <a:lnTo>
                  <a:pt x="766079" y="4419552"/>
                </a:lnTo>
                <a:lnTo>
                  <a:pt x="748992" y="4397125"/>
                </a:lnTo>
                <a:lnTo>
                  <a:pt x="731549" y="4374698"/>
                </a:lnTo>
                <a:lnTo>
                  <a:pt x="714818" y="4352271"/>
                </a:lnTo>
                <a:lnTo>
                  <a:pt x="697730" y="4329132"/>
                </a:lnTo>
                <a:lnTo>
                  <a:pt x="681355" y="4306349"/>
                </a:lnTo>
                <a:lnTo>
                  <a:pt x="664980" y="4283566"/>
                </a:lnTo>
                <a:lnTo>
                  <a:pt x="648604" y="4260071"/>
                </a:lnTo>
                <a:lnTo>
                  <a:pt x="632585" y="4236932"/>
                </a:lnTo>
                <a:lnTo>
                  <a:pt x="616922" y="4213793"/>
                </a:lnTo>
                <a:lnTo>
                  <a:pt x="601258" y="4189941"/>
                </a:lnTo>
                <a:lnTo>
                  <a:pt x="586307" y="4166446"/>
                </a:lnTo>
                <a:lnTo>
                  <a:pt x="571356" y="4142951"/>
                </a:lnTo>
                <a:lnTo>
                  <a:pt x="556404" y="4118744"/>
                </a:lnTo>
                <a:lnTo>
                  <a:pt x="541453" y="4094893"/>
                </a:lnTo>
                <a:lnTo>
                  <a:pt x="527214" y="4071043"/>
                </a:lnTo>
                <a:lnTo>
                  <a:pt x="512974" y="4046480"/>
                </a:lnTo>
                <a:lnTo>
                  <a:pt x="499091" y="4022629"/>
                </a:lnTo>
                <a:lnTo>
                  <a:pt x="485563" y="3998066"/>
                </a:lnTo>
                <a:lnTo>
                  <a:pt x="471680" y="3973503"/>
                </a:lnTo>
                <a:lnTo>
                  <a:pt x="458508" y="3948584"/>
                </a:lnTo>
                <a:lnTo>
                  <a:pt x="445693" y="3924021"/>
                </a:lnTo>
                <a:lnTo>
                  <a:pt x="432878" y="3899814"/>
                </a:lnTo>
                <a:lnTo>
                  <a:pt x="420062" y="3874539"/>
                </a:lnTo>
                <a:lnTo>
                  <a:pt x="407603" y="3849976"/>
                </a:lnTo>
                <a:lnTo>
                  <a:pt x="395499" y="3824701"/>
                </a:lnTo>
                <a:lnTo>
                  <a:pt x="383396" y="3799782"/>
                </a:lnTo>
                <a:lnTo>
                  <a:pt x="371292" y="3774507"/>
                </a:lnTo>
                <a:lnTo>
                  <a:pt x="359901" y="3749232"/>
                </a:lnTo>
                <a:lnTo>
                  <a:pt x="348153" y="3724313"/>
                </a:lnTo>
                <a:lnTo>
                  <a:pt x="336762" y="3698682"/>
                </a:lnTo>
                <a:lnTo>
                  <a:pt x="326082" y="3673051"/>
                </a:lnTo>
                <a:lnTo>
                  <a:pt x="314691" y="3647421"/>
                </a:lnTo>
                <a:lnTo>
                  <a:pt x="304011" y="3621790"/>
                </a:lnTo>
                <a:lnTo>
                  <a:pt x="293332" y="3595803"/>
                </a:lnTo>
                <a:lnTo>
                  <a:pt x="283008" y="3570172"/>
                </a:lnTo>
                <a:lnTo>
                  <a:pt x="273041" y="3544185"/>
                </a:lnTo>
                <a:lnTo>
                  <a:pt x="262717" y="3518198"/>
                </a:lnTo>
                <a:lnTo>
                  <a:pt x="252749" y="3491855"/>
                </a:lnTo>
                <a:lnTo>
                  <a:pt x="243138" y="3465868"/>
                </a:lnTo>
                <a:lnTo>
                  <a:pt x="233526" y="3439525"/>
                </a:lnTo>
                <a:lnTo>
                  <a:pt x="224627" y="3413183"/>
                </a:lnTo>
                <a:lnTo>
                  <a:pt x="215371" y="3386484"/>
                </a:lnTo>
                <a:lnTo>
                  <a:pt x="206827" y="3360141"/>
                </a:lnTo>
                <a:lnTo>
                  <a:pt x="197928" y="3333442"/>
                </a:lnTo>
                <a:lnTo>
                  <a:pt x="189740" y="3307099"/>
                </a:lnTo>
                <a:lnTo>
                  <a:pt x="181196" y="3280044"/>
                </a:lnTo>
                <a:lnTo>
                  <a:pt x="173365" y="3252989"/>
                </a:lnTo>
                <a:lnTo>
                  <a:pt x="165533" y="3226291"/>
                </a:lnTo>
                <a:lnTo>
                  <a:pt x="158057" y="3199236"/>
                </a:lnTo>
                <a:lnTo>
                  <a:pt x="150582" y="3172537"/>
                </a:lnTo>
                <a:lnTo>
                  <a:pt x="143462" y="3145126"/>
                </a:lnTo>
                <a:lnTo>
                  <a:pt x="136698" y="3118071"/>
                </a:lnTo>
                <a:lnTo>
                  <a:pt x="129579" y="3090660"/>
                </a:lnTo>
                <a:lnTo>
                  <a:pt x="116763" y="3035839"/>
                </a:lnTo>
                <a:lnTo>
                  <a:pt x="104304" y="2980661"/>
                </a:lnTo>
                <a:lnTo>
                  <a:pt x="92556" y="2925483"/>
                </a:lnTo>
                <a:lnTo>
                  <a:pt x="81521" y="2869594"/>
                </a:lnTo>
                <a:lnTo>
                  <a:pt x="71197" y="2814060"/>
                </a:lnTo>
                <a:lnTo>
                  <a:pt x="61586" y="2758170"/>
                </a:lnTo>
                <a:lnTo>
                  <a:pt x="52330" y="2702281"/>
                </a:lnTo>
                <a:lnTo>
                  <a:pt x="44142" y="2645679"/>
                </a:lnTo>
                <a:lnTo>
                  <a:pt x="35955" y="2589434"/>
                </a:lnTo>
                <a:lnTo>
                  <a:pt x="29191" y="2532832"/>
                </a:lnTo>
                <a:lnTo>
                  <a:pt x="25631" y="2504354"/>
                </a:lnTo>
                <a:lnTo>
                  <a:pt x="22427" y="2476231"/>
                </a:lnTo>
                <a:lnTo>
                  <a:pt x="19579" y="2447396"/>
                </a:lnTo>
                <a:lnTo>
                  <a:pt x="17087" y="2418917"/>
                </a:lnTo>
                <a:lnTo>
                  <a:pt x="14595" y="2390438"/>
                </a:lnTo>
                <a:lnTo>
                  <a:pt x="12104" y="2361959"/>
                </a:lnTo>
                <a:lnTo>
                  <a:pt x="9968" y="2333125"/>
                </a:lnTo>
                <a:lnTo>
                  <a:pt x="7832" y="2304646"/>
                </a:lnTo>
                <a:lnTo>
                  <a:pt x="6052" y="2275811"/>
                </a:lnTo>
                <a:lnTo>
                  <a:pt x="4628" y="2246977"/>
                </a:lnTo>
                <a:lnTo>
                  <a:pt x="3204" y="2218142"/>
                </a:lnTo>
                <a:lnTo>
                  <a:pt x="1780" y="2189307"/>
                </a:lnTo>
                <a:lnTo>
                  <a:pt x="712" y="2148724"/>
                </a:lnTo>
                <a:lnTo>
                  <a:pt x="0" y="2107786"/>
                </a:lnTo>
                <a:lnTo>
                  <a:pt x="0" y="2066136"/>
                </a:lnTo>
                <a:lnTo>
                  <a:pt x="712" y="2024486"/>
                </a:lnTo>
                <a:lnTo>
                  <a:pt x="2136" y="1982124"/>
                </a:lnTo>
                <a:lnTo>
                  <a:pt x="4272" y="1939405"/>
                </a:lnTo>
                <a:lnTo>
                  <a:pt x="6764" y="1895975"/>
                </a:lnTo>
                <a:lnTo>
                  <a:pt x="10680" y="1852901"/>
                </a:lnTo>
                <a:lnTo>
                  <a:pt x="14595" y="1809115"/>
                </a:lnTo>
                <a:lnTo>
                  <a:pt x="19223" y="1765329"/>
                </a:lnTo>
                <a:lnTo>
                  <a:pt x="24207" y="1720831"/>
                </a:lnTo>
                <a:lnTo>
                  <a:pt x="30615" y="1676689"/>
                </a:lnTo>
                <a:lnTo>
                  <a:pt x="37023" y="1632191"/>
                </a:lnTo>
                <a:lnTo>
                  <a:pt x="44498" y="1587337"/>
                </a:lnTo>
                <a:lnTo>
                  <a:pt x="52330" y="1542838"/>
                </a:lnTo>
                <a:lnTo>
                  <a:pt x="60874" y="1497628"/>
                </a:lnTo>
                <a:lnTo>
                  <a:pt x="70129" y="1453130"/>
                </a:lnTo>
                <a:lnTo>
                  <a:pt x="80097" y="1408276"/>
                </a:lnTo>
                <a:lnTo>
                  <a:pt x="90776" y="1363422"/>
                </a:lnTo>
                <a:lnTo>
                  <a:pt x="101812" y="1318568"/>
                </a:lnTo>
                <a:lnTo>
                  <a:pt x="113915" y="1273714"/>
                </a:lnTo>
                <a:lnTo>
                  <a:pt x="126019" y="1229572"/>
                </a:lnTo>
                <a:lnTo>
                  <a:pt x="139190" y="1184718"/>
                </a:lnTo>
                <a:lnTo>
                  <a:pt x="153074" y="1140932"/>
                </a:lnTo>
                <a:lnTo>
                  <a:pt x="167669" y="1096789"/>
                </a:lnTo>
                <a:lnTo>
                  <a:pt x="182264" y="1053003"/>
                </a:lnTo>
                <a:lnTo>
                  <a:pt x="197928" y="1009573"/>
                </a:lnTo>
                <a:lnTo>
                  <a:pt x="214303" y="966499"/>
                </a:lnTo>
                <a:lnTo>
                  <a:pt x="231390" y="923425"/>
                </a:lnTo>
                <a:lnTo>
                  <a:pt x="248834" y="881063"/>
                </a:lnTo>
                <a:lnTo>
                  <a:pt x="266989" y="839056"/>
                </a:lnTo>
                <a:lnTo>
                  <a:pt x="285856" y="797406"/>
                </a:lnTo>
                <a:lnTo>
                  <a:pt x="295468" y="777827"/>
                </a:lnTo>
                <a:lnTo>
                  <a:pt x="304723" y="758248"/>
                </a:lnTo>
                <a:lnTo>
                  <a:pt x="314691" y="739025"/>
                </a:lnTo>
                <a:lnTo>
                  <a:pt x="324658" y="719801"/>
                </a:lnTo>
                <a:lnTo>
                  <a:pt x="334626" y="700934"/>
                </a:lnTo>
                <a:lnTo>
                  <a:pt x="344949" y="682067"/>
                </a:lnTo>
                <a:lnTo>
                  <a:pt x="355273" y="663912"/>
                </a:lnTo>
                <a:lnTo>
                  <a:pt x="366309" y="645401"/>
                </a:lnTo>
                <a:lnTo>
                  <a:pt x="377344" y="627245"/>
                </a:lnTo>
                <a:lnTo>
                  <a:pt x="388024" y="609446"/>
                </a:lnTo>
                <a:lnTo>
                  <a:pt x="399415" y="591647"/>
                </a:lnTo>
                <a:lnTo>
                  <a:pt x="411163" y="574204"/>
                </a:lnTo>
                <a:lnTo>
                  <a:pt x="422554" y="557116"/>
                </a:lnTo>
                <a:lnTo>
                  <a:pt x="434302" y="540029"/>
                </a:lnTo>
                <a:lnTo>
                  <a:pt x="446405" y="523298"/>
                </a:lnTo>
                <a:lnTo>
                  <a:pt x="458508" y="506567"/>
                </a:lnTo>
                <a:lnTo>
                  <a:pt x="470612" y="490191"/>
                </a:lnTo>
                <a:lnTo>
                  <a:pt x="483427" y="473816"/>
                </a:lnTo>
                <a:lnTo>
                  <a:pt x="495531" y="457797"/>
                </a:lnTo>
                <a:lnTo>
                  <a:pt x="508346" y="442133"/>
                </a:lnTo>
                <a:lnTo>
                  <a:pt x="521162" y="426826"/>
                </a:lnTo>
                <a:lnTo>
                  <a:pt x="534333" y="411519"/>
                </a:lnTo>
                <a:lnTo>
                  <a:pt x="547149" y="396567"/>
                </a:lnTo>
                <a:lnTo>
                  <a:pt x="560320" y="381616"/>
                </a:lnTo>
                <a:lnTo>
                  <a:pt x="573848" y="367020"/>
                </a:lnTo>
                <a:lnTo>
                  <a:pt x="587019" y="352781"/>
                </a:lnTo>
                <a:lnTo>
                  <a:pt x="600546" y="338898"/>
                </a:lnTo>
                <a:lnTo>
                  <a:pt x="614074" y="325014"/>
                </a:lnTo>
                <a:lnTo>
                  <a:pt x="627957" y="311487"/>
                </a:lnTo>
                <a:lnTo>
                  <a:pt x="641841" y="297959"/>
                </a:lnTo>
                <a:lnTo>
                  <a:pt x="655724" y="284788"/>
                </a:lnTo>
                <a:lnTo>
                  <a:pt x="669252" y="272328"/>
                </a:lnTo>
                <a:lnTo>
                  <a:pt x="683135" y="259513"/>
                </a:lnTo>
                <a:lnTo>
                  <a:pt x="697018" y="247410"/>
                </a:lnTo>
                <a:lnTo>
                  <a:pt x="711258" y="236018"/>
                </a:lnTo>
                <a:lnTo>
                  <a:pt x="725853" y="224271"/>
                </a:lnTo>
                <a:lnTo>
                  <a:pt x="739736" y="212879"/>
                </a:lnTo>
                <a:lnTo>
                  <a:pt x="754332" y="202200"/>
                </a:lnTo>
                <a:lnTo>
                  <a:pt x="768927" y="191164"/>
                </a:lnTo>
                <a:lnTo>
                  <a:pt x="783879" y="180484"/>
                </a:lnTo>
                <a:lnTo>
                  <a:pt x="798830" y="170517"/>
                </a:lnTo>
                <a:lnTo>
                  <a:pt x="813781" y="160549"/>
                </a:lnTo>
                <a:lnTo>
                  <a:pt x="828377" y="151294"/>
                </a:lnTo>
                <a:lnTo>
                  <a:pt x="843684" y="141682"/>
                </a:lnTo>
                <a:lnTo>
                  <a:pt x="858992" y="132783"/>
                </a:lnTo>
                <a:lnTo>
                  <a:pt x="874655" y="123883"/>
                </a:lnTo>
                <a:lnTo>
                  <a:pt x="889962" y="115695"/>
                </a:lnTo>
                <a:lnTo>
                  <a:pt x="905625" y="107152"/>
                </a:lnTo>
                <a:lnTo>
                  <a:pt x="921289" y="99676"/>
                </a:lnTo>
                <a:lnTo>
                  <a:pt x="936952" y="91844"/>
                </a:lnTo>
                <a:lnTo>
                  <a:pt x="952971" y="84368"/>
                </a:lnTo>
                <a:lnTo>
                  <a:pt x="968635" y="77249"/>
                </a:lnTo>
                <a:lnTo>
                  <a:pt x="984298" y="70485"/>
                </a:lnTo>
                <a:lnTo>
                  <a:pt x="1000317" y="64077"/>
                </a:lnTo>
                <a:lnTo>
                  <a:pt x="1016693" y="57670"/>
                </a:lnTo>
                <a:lnTo>
                  <a:pt x="1032712" y="51974"/>
                </a:lnTo>
                <a:lnTo>
                  <a:pt x="1048731" y="46278"/>
                </a:lnTo>
                <a:lnTo>
                  <a:pt x="1065107" y="40938"/>
                </a:lnTo>
                <a:lnTo>
                  <a:pt x="1081482" y="35955"/>
                </a:lnTo>
                <a:lnTo>
                  <a:pt x="1097857" y="30971"/>
                </a:lnTo>
                <a:lnTo>
                  <a:pt x="1113877" y="26699"/>
                </a:lnTo>
                <a:lnTo>
                  <a:pt x="1130252" y="22071"/>
                </a:lnTo>
                <a:lnTo>
                  <a:pt x="1146983" y="18155"/>
                </a:lnTo>
                <a:lnTo>
                  <a:pt x="1163358" y="14595"/>
                </a:lnTo>
                <a:lnTo>
                  <a:pt x="1180090" y="11748"/>
                </a:lnTo>
                <a:lnTo>
                  <a:pt x="1196465" y="9612"/>
                </a:lnTo>
                <a:lnTo>
                  <a:pt x="1213196" y="7120"/>
                </a:lnTo>
                <a:lnTo>
                  <a:pt x="1229216" y="4984"/>
                </a:lnTo>
                <a:lnTo>
                  <a:pt x="1245591" y="3560"/>
                </a:lnTo>
                <a:lnTo>
                  <a:pt x="1261966" y="2492"/>
                </a:lnTo>
                <a:lnTo>
                  <a:pt x="1278342" y="1424"/>
                </a:lnTo>
                <a:lnTo>
                  <a:pt x="1294361" y="712"/>
                </a:lnTo>
                <a:lnTo>
                  <a:pt x="13107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BC1955-736E-4DB0-9DDE-5A6EAD1D5D23}"/>
              </a:ext>
            </a:extLst>
          </p:cNvPr>
          <p:cNvSpPr/>
          <p:nvPr/>
        </p:nvSpPr>
        <p:spPr>
          <a:xfrm>
            <a:off x="850992" y="2929004"/>
            <a:ext cx="4222753" cy="61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 mornings of.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F31019-E818-4A32-AC0D-161A6B842B64}"/>
              </a:ext>
            </a:extLst>
          </p:cNvPr>
          <p:cNvSpPr/>
          <p:nvPr/>
        </p:nvSpPr>
        <p:spPr>
          <a:xfrm>
            <a:off x="850992" y="2690106"/>
            <a:ext cx="1136273" cy="30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Subtitle Here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516497-2E3A-4A58-8C21-C5FA8002F414}"/>
              </a:ext>
            </a:extLst>
          </p:cNvPr>
          <p:cNvSpPr/>
          <p:nvPr/>
        </p:nvSpPr>
        <p:spPr>
          <a:xfrm>
            <a:off x="853927" y="4019512"/>
            <a:ext cx="4222753" cy="61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 mornings of.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9A41B0-9F1D-4478-85BB-8F815486ECFF}"/>
              </a:ext>
            </a:extLst>
          </p:cNvPr>
          <p:cNvSpPr/>
          <p:nvPr/>
        </p:nvSpPr>
        <p:spPr>
          <a:xfrm>
            <a:off x="853927" y="3780614"/>
            <a:ext cx="1136273" cy="30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Subtitle 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8ECA45-2E33-4CB2-B848-D35277A5014E}"/>
              </a:ext>
            </a:extLst>
          </p:cNvPr>
          <p:cNvSpPr txBox="1"/>
          <p:nvPr/>
        </p:nvSpPr>
        <p:spPr>
          <a:xfrm>
            <a:off x="802777" y="932654"/>
            <a:ext cx="4013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ABOUT</a:t>
            </a:r>
            <a:endParaRPr lang="id-ID" sz="3600" dirty="0">
              <a:solidFill>
                <a:schemeClr val="bg1"/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  <a:p>
            <a:r>
              <a:rPr lang="en-US" sz="3600" dirty="0">
                <a:solidFill>
                  <a:schemeClr val="accent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EXPERIMENT</a:t>
            </a:r>
            <a:endParaRPr lang="id-ID" sz="3600" dirty="0">
              <a:solidFill>
                <a:schemeClr val="accent1"/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A9EAAD-A89B-447E-B9D1-CCD7E62E8130}"/>
              </a:ext>
            </a:extLst>
          </p:cNvPr>
          <p:cNvSpPr txBox="1"/>
          <p:nvPr/>
        </p:nvSpPr>
        <p:spPr>
          <a:xfrm>
            <a:off x="841979" y="2132983"/>
            <a:ext cx="359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spc="3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Modern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8427513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21177A-DEC7-4A02-AA48-4F99673DEB5F}"/>
              </a:ext>
            </a:extLst>
          </p:cNvPr>
          <p:cNvSpPr/>
          <p:nvPr/>
        </p:nvSpPr>
        <p:spPr>
          <a:xfrm rot="15300000" flipH="1">
            <a:off x="913060" y="1803051"/>
            <a:ext cx="5323222" cy="6132967"/>
          </a:xfrm>
          <a:custGeom>
            <a:avLst/>
            <a:gdLst>
              <a:gd name="connsiteX0" fmla="*/ 296307 w 5323222"/>
              <a:gd name="connsiteY0" fmla="*/ 4941206 h 6132967"/>
              <a:gd name="connsiteX1" fmla="*/ 302287 w 5323222"/>
              <a:gd name="connsiteY1" fmla="*/ 4962623 h 6132967"/>
              <a:gd name="connsiteX2" fmla="*/ 308375 w 5323222"/>
              <a:gd name="connsiteY2" fmla="*/ 4984327 h 6132967"/>
              <a:gd name="connsiteX3" fmla="*/ 314645 w 5323222"/>
              <a:gd name="connsiteY3" fmla="*/ 5005636 h 6132967"/>
              <a:gd name="connsiteX4" fmla="*/ 321310 w 5323222"/>
              <a:gd name="connsiteY4" fmla="*/ 5027127 h 6132967"/>
              <a:gd name="connsiteX5" fmla="*/ 327760 w 5323222"/>
              <a:gd name="connsiteY5" fmla="*/ 5048042 h 6132967"/>
              <a:gd name="connsiteX6" fmla="*/ 334607 w 5323222"/>
              <a:gd name="connsiteY6" fmla="*/ 5069136 h 6132967"/>
              <a:gd name="connsiteX7" fmla="*/ 341742 w 5323222"/>
              <a:gd name="connsiteY7" fmla="*/ 5090125 h 6132967"/>
              <a:gd name="connsiteX8" fmla="*/ 348770 w 5323222"/>
              <a:gd name="connsiteY8" fmla="*/ 5110824 h 6132967"/>
              <a:gd name="connsiteX9" fmla="*/ 356193 w 5323222"/>
              <a:gd name="connsiteY9" fmla="*/ 5131705 h 6132967"/>
              <a:gd name="connsiteX10" fmla="*/ 363798 w 5323222"/>
              <a:gd name="connsiteY10" fmla="*/ 5152191 h 6132967"/>
              <a:gd name="connsiteX11" fmla="*/ 371403 w 5323222"/>
              <a:gd name="connsiteY11" fmla="*/ 5172677 h 6132967"/>
              <a:gd name="connsiteX12" fmla="*/ 379297 w 5323222"/>
              <a:gd name="connsiteY12" fmla="*/ 5193055 h 6132967"/>
              <a:gd name="connsiteX13" fmla="*/ 387479 w 5323222"/>
              <a:gd name="connsiteY13" fmla="*/ 5213325 h 6132967"/>
              <a:gd name="connsiteX14" fmla="*/ 395554 w 5323222"/>
              <a:gd name="connsiteY14" fmla="*/ 5233308 h 6132967"/>
              <a:gd name="connsiteX15" fmla="*/ 404024 w 5323222"/>
              <a:gd name="connsiteY15" fmla="*/ 5253472 h 6132967"/>
              <a:gd name="connsiteX16" fmla="*/ 412280 w 5323222"/>
              <a:gd name="connsiteY16" fmla="*/ 5273060 h 6132967"/>
              <a:gd name="connsiteX17" fmla="*/ 420932 w 5323222"/>
              <a:gd name="connsiteY17" fmla="*/ 5292828 h 6132967"/>
              <a:gd name="connsiteX18" fmla="*/ 429872 w 5323222"/>
              <a:gd name="connsiteY18" fmla="*/ 5312489 h 6132967"/>
              <a:gd name="connsiteX19" fmla="*/ 439175 w 5323222"/>
              <a:gd name="connsiteY19" fmla="*/ 5331359 h 6132967"/>
              <a:gd name="connsiteX20" fmla="*/ 448404 w 5323222"/>
              <a:gd name="connsiteY20" fmla="*/ 5350914 h 6132967"/>
              <a:gd name="connsiteX21" fmla="*/ 457708 w 5323222"/>
              <a:gd name="connsiteY21" fmla="*/ 5369784 h 6132967"/>
              <a:gd name="connsiteX22" fmla="*/ 467011 w 5323222"/>
              <a:gd name="connsiteY22" fmla="*/ 5388654 h 6132967"/>
              <a:gd name="connsiteX23" fmla="*/ 476603 w 5323222"/>
              <a:gd name="connsiteY23" fmla="*/ 5407417 h 6132967"/>
              <a:gd name="connsiteX24" fmla="*/ 486376 w 5323222"/>
              <a:gd name="connsiteY24" fmla="*/ 5425784 h 6132967"/>
              <a:gd name="connsiteX25" fmla="*/ 496545 w 5323222"/>
              <a:gd name="connsiteY25" fmla="*/ 5444332 h 6132967"/>
              <a:gd name="connsiteX26" fmla="*/ 506607 w 5323222"/>
              <a:gd name="connsiteY26" fmla="*/ 5462593 h 6132967"/>
              <a:gd name="connsiteX27" fmla="*/ 516849 w 5323222"/>
              <a:gd name="connsiteY27" fmla="*/ 5480457 h 6132967"/>
              <a:gd name="connsiteX28" fmla="*/ 527274 w 5323222"/>
              <a:gd name="connsiteY28" fmla="*/ 5497926 h 6132967"/>
              <a:gd name="connsiteX29" fmla="*/ 537699 w 5323222"/>
              <a:gd name="connsiteY29" fmla="*/ 5515395 h 6132967"/>
              <a:gd name="connsiteX30" fmla="*/ 548594 w 5323222"/>
              <a:gd name="connsiteY30" fmla="*/ 5532362 h 6132967"/>
              <a:gd name="connsiteX31" fmla="*/ 559307 w 5323222"/>
              <a:gd name="connsiteY31" fmla="*/ 5549722 h 6132967"/>
              <a:gd name="connsiteX32" fmla="*/ 570382 w 5323222"/>
              <a:gd name="connsiteY32" fmla="*/ 5566293 h 6132967"/>
              <a:gd name="connsiteX33" fmla="*/ 581747 w 5323222"/>
              <a:gd name="connsiteY33" fmla="*/ 5582757 h 6132967"/>
              <a:gd name="connsiteX34" fmla="*/ 593004 w 5323222"/>
              <a:gd name="connsiteY34" fmla="*/ 5598932 h 6132967"/>
              <a:gd name="connsiteX35" fmla="*/ 604764 w 5323222"/>
              <a:gd name="connsiteY35" fmla="*/ 5615576 h 6132967"/>
              <a:gd name="connsiteX36" fmla="*/ 616491 w 5323222"/>
              <a:gd name="connsiteY36" fmla="*/ 5631249 h 6132967"/>
              <a:gd name="connsiteX37" fmla="*/ 628219 w 5323222"/>
              <a:gd name="connsiteY37" fmla="*/ 5646921 h 6132967"/>
              <a:gd name="connsiteX38" fmla="*/ 640234 w 5323222"/>
              <a:gd name="connsiteY38" fmla="*/ 5662485 h 6132967"/>
              <a:gd name="connsiteX39" fmla="*/ 652539 w 5323222"/>
              <a:gd name="connsiteY39" fmla="*/ 5677944 h 6132967"/>
              <a:gd name="connsiteX40" fmla="*/ 665025 w 5323222"/>
              <a:gd name="connsiteY40" fmla="*/ 5693007 h 6132967"/>
              <a:gd name="connsiteX41" fmla="*/ 677510 w 5323222"/>
              <a:gd name="connsiteY41" fmla="*/ 5708069 h 6132967"/>
              <a:gd name="connsiteX42" fmla="*/ 690070 w 5323222"/>
              <a:gd name="connsiteY42" fmla="*/ 5722447 h 6132967"/>
              <a:gd name="connsiteX43" fmla="*/ 703133 w 5323222"/>
              <a:gd name="connsiteY43" fmla="*/ 5737295 h 6132967"/>
              <a:gd name="connsiteX44" fmla="*/ 715982 w 5323222"/>
              <a:gd name="connsiteY44" fmla="*/ 5751565 h 6132967"/>
              <a:gd name="connsiteX45" fmla="*/ 729300 w 5323222"/>
              <a:gd name="connsiteY45" fmla="*/ 5765334 h 6132967"/>
              <a:gd name="connsiteX46" fmla="*/ 742437 w 5323222"/>
              <a:gd name="connsiteY46" fmla="*/ 5779497 h 6132967"/>
              <a:gd name="connsiteX47" fmla="*/ 755938 w 5323222"/>
              <a:gd name="connsiteY47" fmla="*/ 5792870 h 6132967"/>
              <a:gd name="connsiteX48" fmla="*/ 769149 w 5323222"/>
              <a:gd name="connsiteY48" fmla="*/ 5806351 h 6132967"/>
              <a:gd name="connsiteX49" fmla="*/ 783044 w 5323222"/>
              <a:gd name="connsiteY49" fmla="*/ 5819904 h 6132967"/>
              <a:gd name="connsiteX50" fmla="*/ 796726 w 5323222"/>
              <a:gd name="connsiteY50" fmla="*/ 5832881 h 6132967"/>
              <a:gd name="connsiteX51" fmla="*/ 810984 w 5323222"/>
              <a:gd name="connsiteY51" fmla="*/ 5845644 h 6132967"/>
              <a:gd name="connsiteX52" fmla="*/ 824847 w 5323222"/>
              <a:gd name="connsiteY52" fmla="*/ 5858224 h 6132967"/>
              <a:gd name="connsiteX53" fmla="*/ 838891 w 5323222"/>
              <a:gd name="connsiteY53" fmla="*/ 5870411 h 6132967"/>
              <a:gd name="connsiteX54" fmla="*/ 853224 w 5323222"/>
              <a:gd name="connsiteY54" fmla="*/ 5882490 h 6132967"/>
              <a:gd name="connsiteX55" fmla="*/ 867556 w 5323222"/>
              <a:gd name="connsiteY55" fmla="*/ 5894568 h 6132967"/>
              <a:gd name="connsiteX56" fmla="*/ 882359 w 5323222"/>
              <a:gd name="connsiteY56" fmla="*/ 5906144 h 6132967"/>
              <a:gd name="connsiteX57" fmla="*/ 896873 w 5323222"/>
              <a:gd name="connsiteY57" fmla="*/ 5917827 h 6132967"/>
              <a:gd name="connsiteX58" fmla="*/ 911569 w 5323222"/>
              <a:gd name="connsiteY58" fmla="*/ 5929114 h 6132967"/>
              <a:gd name="connsiteX59" fmla="*/ 926445 w 5323222"/>
              <a:gd name="connsiteY59" fmla="*/ 5940005 h 6132967"/>
              <a:gd name="connsiteX60" fmla="*/ 941793 w 5323222"/>
              <a:gd name="connsiteY60" fmla="*/ 5950394 h 6132967"/>
              <a:gd name="connsiteX61" fmla="*/ 956636 w 5323222"/>
              <a:gd name="connsiteY61" fmla="*/ 5960313 h 6132967"/>
              <a:gd name="connsiteX62" fmla="*/ 971950 w 5323222"/>
              <a:gd name="connsiteY62" fmla="*/ 5969729 h 6132967"/>
              <a:gd name="connsiteX63" fmla="*/ 987265 w 5323222"/>
              <a:gd name="connsiteY63" fmla="*/ 5979146 h 6132967"/>
              <a:gd name="connsiteX64" fmla="*/ 1002184 w 5323222"/>
              <a:gd name="connsiteY64" fmla="*/ 5988380 h 6132967"/>
              <a:gd name="connsiteX65" fmla="*/ 1017572 w 5323222"/>
              <a:gd name="connsiteY65" fmla="*/ 5997112 h 6132967"/>
              <a:gd name="connsiteX66" fmla="*/ 1032960 w 5323222"/>
              <a:gd name="connsiteY66" fmla="*/ 6005845 h 6132967"/>
              <a:gd name="connsiteX67" fmla="*/ 1048134 w 5323222"/>
              <a:gd name="connsiteY67" fmla="*/ 6013999 h 6132967"/>
              <a:gd name="connsiteX68" fmla="*/ 1063597 w 5323222"/>
              <a:gd name="connsiteY68" fmla="*/ 6022048 h 6132967"/>
              <a:gd name="connsiteX69" fmla="*/ 1078557 w 5323222"/>
              <a:gd name="connsiteY69" fmla="*/ 6029626 h 6132967"/>
              <a:gd name="connsiteX70" fmla="*/ 1093805 w 5323222"/>
              <a:gd name="connsiteY70" fmla="*/ 6037096 h 6132967"/>
              <a:gd name="connsiteX71" fmla="*/ 1109236 w 5323222"/>
              <a:gd name="connsiteY71" fmla="*/ 6044171 h 6132967"/>
              <a:gd name="connsiteX72" fmla="*/ 1124558 w 5323222"/>
              <a:gd name="connsiteY72" fmla="*/ 6050958 h 6132967"/>
              <a:gd name="connsiteX73" fmla="*/ 1139592 w 5323222"/>
              <a:gd name="connsiteY73" fmla="*/ 6057853 h 6132967"/>
              <a:gd name="connsiteX74" fmla="*/ 1154989 w 5323222"/>
              <a:gd name="connsiteY74" fmla="*/ 6063954 h 6132967"/>
              <a:gd name="connsiteX75" fmla="*/ 1170386 w 5323222"/>
              <a:gd name="connsiteY75" fmla="*/ 6070056 h 6132967"/>
              <a:gd name="connsiteX76" fmla="*/ 1185677 w 5323222"/>
              <a:gd name="connsiteY76" fmla="*/ 6075871 h 6132967"/>
              <a:gd name="connsiteX77" fmla="*/ 1201040 w 5323222"/>
              <a:gd name="connsiteY77" fmla="*/ 6081000 h 6132967"/>
              <a:gd name="connsiteX78" fmla="*/ 1216223 w 5323222"/>
              <a:gd name="connsiteY78" fmla="*/ 6086526 h 6132967"/>
              <a:gd name="connsiteX79" fmla="*/ 1231192 w 5323222"/>
              <a:gd name="connsiteY79" fmla="*/ 6091474 h 6132967"/>
              <a:gd name="connsiteX80" fmla="*/ 1246630 w 5323222"/>
              <a:gd name="connsiteY80" fmla="*/ 6095920 h 6132967"/>
              <a:gd name="connsiteX81" fmla="*/ 1261781 w 5323222"/>
              <a:gd name="connsiteY81" fmla="*/ 6100472 h 6132967"/>
              <a:gd name="connsiteX82" fmla="*/ 1277112 w 5323222"/>
              <a:gd name="connsiteY82" fmla="*/ 6104630 h 6132967"/>
              <a:gd name="connsiteX83" fmla="*/ 1292229 w 5323222"/>
              <a:gd name="connsiteY83" fmla="*/ 6108210 h 6132967"/>
              <a:gd name="connsiteX84" fmla="*/ 1307635 w 5323222"/>
              <a:gd name="connsiteY84" fmla="*/ 6111683 h 6132967"/>
              <a:gd name="connsiteX85" fmla="*/ 1322646 w 5323222"/>
              <a:gd name="connsiteY85" fmla="*/ 6114975 h 6132967"/>
              <a:gd name="connsiteX86" fmla="*/ 1337548 w 5323222"/>
              <a:gd name="connsiteY86" fmla="*/ 6117978 h 6132967"/>
              <a:gd name="connsiteX87" fmla="*/ 1352633 w 5323222"/>
              <a:gd name="connsiteY87" fmla="*/ 6120585 h 6132967"/>
              <a:gd name="connsiteX88" fmla="*/ 1367717 w 5323222"/>
              <a:gd name="connsiteY88" fmla="*/ 6123193 h 6132967"/>
              <a:gd name="connsiteX89" fmla="*/ 1382876 w 5323222"/>
              <a:gd name="connsiteY89" fmla="*/ 6125116 h 6132967"/>
              <a:gd name="connsiteX90" fmla="*/ 1398035 w 5323222"/>
              <a:gd name="connsiteY90" fmla="*/ 6127039 h 6132967"/>
              <a:gd name="connsiteX91" fmla="*/ 1412979 w 5323222"/>
              <a:gd name="connsiteY91" fmla="*/ 6128385 h 6132967"/>
              <a:gd name="connsiteX92" fmla="*/ 1428030 w 5323222"/>
              <a:gd name="connsiteY92" fmla="*/ 6130019 h 6132967"/>
              <a:gd name="connsiteX93" fmla="*/ 1443157 w 5323222"/>
              <a:gd name="connsiteY93" fmla="*/ 6130971 h 6132967"/>
              <a:gd name="connsiteX94" fmla="*/ 1457887 w 5323222"/>
              <a:gd name="connsiteY94" fmla="*/ 6131739 h 6132967"/>
              <a:gd name="connsiteX95" fmla="*/ 1472905 w 5323222"/>
              <a:gd name="connsiteY95" fmla="*/ 6132401 h 6132967"/>
              <a:gd name="connsiteX96" fmla="*/ 1487529 w 5323222"/>
              <a:gd name="connsiteY96" fmla="*/ 6132882 h 6132967"/>
              <a:gd name="connsiteX97" fmla="*/ 1502334 w 5323222"/>
              <a:gd name="connsiteY97" fmla="*/ 6132967 h 6132967"/>
              <a:gd name="connsiteX98" fmla="*/ 1517031 w 5323222"/>
              <a:gd name="connsiteY98" fmla="*/ 6132764 h 6132967"/>
              <a:gd name="connsiteX99" fmla="*/ 1531621 w 5323222"/>
              <a:gd name="connsiteY99" fmla="*/ 6132271 h 6132967"/>
              <a:gd name="connsiteX100" fmla="*/ 1546608 w 5323222"/>
              <a:gd name="connsiteY100" fmla="*/ 6131960 h 6132967"/>
              <a:gd name="connsiteX101" fmla="*/ 1560983 w 5323222"/>
              <a:gd name="connsiteY101" fmla="*/ 6130891 h 6132967"/>
              <a:gd name="connsiteX102" fmla="*/ 1575360 w 5323222"/>
              <a:gd name="connsiteY102" fmla="*/ 6129822 h 6132967"/>
              <a:gd name="connsiteX103" fmla="*/ 1589917 w 5323222"/>
              <a:gd name="connsiteY103" fmla="*/ 6128357 h 6132967"/>
              <a:gd name="connsiteX104" fmla="*/ 1604475 w 5323222"/>
              <a:gd name="connsiteY104" fmla="*/ 6126893 h 6132967"/>
              <a:gd name="connsiteX105" fmla="*/ 1618636 w 5323222"/>
              <a:gd name="connsiteY105" fmla="*/ 6125246 h 6132967"/>
              <a:gd name="connsiteX106" fmla="*/ 1632873 w 5323222"/>
              <a:gd name="connsiteY106" fmla="*/ 6122916 h 6132967"/>
              <a:gd name="connsiteX107" fmla="*/ 1647109 w 5323222"/>
              <a:gd name="connsiteY107" fmla="*/ 6120585 h 6132967"/>
              <a:gd name="connsiteX108" fmla="*/ 1660950 w 5323222"/>
              <a:gd name="connsiteY108" fmla="*/ 6118074 h 6132967"/>
              <a:gd name="connsiteX109" fmla="*/ 1674972 w 5323222"/>
              <a:gd name="connsiteY109" fmla="*/ 6115167 h 6132967"/>
              <a:gd name="connsiteX110" fmla="*/ 1688994 w 5323222"/>
              <a:gd name="connsiteY110" fmla="*/ 6112260 h 6132967"/>
              <a:gd name="connsiteX111" fmla="*/ 1702513 w 5323222"/>
              <a:gd name="connsiteY111" fmla="*/ 6108882 h 6132967"/>
              <a:gd name="connsiteX112" fmla="*/ 1716321 w 5323222"/>
              <a:gd name="connsiteY112" fmla="*/ 6105396 h 6132967"/>
              <a:gd name="connsiteX113" fmla="*/ 1729733 w 5323222"/>
              <a:gd name="connsiteY113" fmla="*/ 6101731 h 6132967"/>
              <a:gd name="connsiteX114" fmla="*/ 1743219 w 5323222"/>
              <a:gd name="connsiteY114" fmla="*/ 6097381 h 6132967"/>
              <a:gd name="connsiteX115" fmla="*/ 1756705 w 5323222"/>
              <a:gd name="connsiteY115" fmla="*/ 6093031 h 6132967"/>
              <a:gd name="connsiteX116" fmla="*/ 1770192 w 5323222"/>
              <a:gd name="connsiteY116" fmla="*/ 6088681 h 6132967"/>
              <a:gd name="connsiteX117" fmla="*/ 1783176 w 5323222"/>
              <a:gd name="connsiteY117" fmla="*/ 6083861 h 6132967"/>
              <a:gd name="connsiteX118" fmla="*/ 1796341 w 5323222"/>
              <a:gd name="connsiteY118" fmla="*/ 6078645 h 6132967"/>
              <a:gd name="connsiteX119" fmla="*/ 1809218 w 5323222"/>
              <a:gd name="connsiteY119" fmla="*/ 6073536 h 6132967"/>
              <a:gd name="connsiteX120" fmla="*/ 1822275 w 5323222"/>
              <a:gd name="connsiteY120" fmla="*/ 6068032 h 6132967"/>
              <a:gd name="connsiteX121" fmla="*/ 1834938 w 5323222"/>
              <a:gd name="connsiteY121" fmla="*/ 6062347 h 6132967"/>
              <a:gd name="connsiteX122" fmla="*/ 1847782 w 5323222"/>
              <a:gd name="connsiteY122" fmla="*/ 6056265 h 6132967"/>
              <a:gd name="connsiteX123" fmla="*/ 1860230 w 5323222"/>
              <a:gd name="connsiteY123" fmla="*/ 6050002 h 6132967"/>
              <a:gd name="connsiteX124" fmla="*/ 1884121 w 5323222"/>
              <a:gd name="connsiteY124" fmla="*/ 6036538 h 6132967"/>
              <a:gd name="connsiteX125" fmla="*/ 1908192 w 5323222"/>
              <a:gd name="connsiteY125" fmla="*/ 6022678 h 6132967"/>
              <a:gd name="connsiteX126" fmla="*/ 1931548 w 5323222"/>
              <a:gd name="connsiteY126" fmla="*/ 6007769 h 6132967"/>
              <a:gd name="connsiteX127" fmla="*/ 1954475 w 5323222"/>
              <a:gd name="connsiteY127" fmla="*/ 5991707 h 6132967"/>
              <a:gd name="connsiteX128" fmla="*/ 1976610 w 5323222"/>
              <a:gd name="connsiteY128" fmla="*/ 5975283 h 6132967"/>
              <a:gd name="connsiteX129" fmla="*/ 1998028 w 5323222"/>
              <a:gd name="connsiteY129" fmla="*/ 5957810 h 6132967"/>
              <a:gd name="connsiteX130" fmla="*/ 2019126 w 5323222"/>
              <a:gd name="connsiteY130" fmla="*/ 5939474 h 6132967"/>
              <a:gd name="connsiteX131" fmla="*/ 2039613 w 5323222"/>
              <a:gd name="connsiteY131" fmla="*/ 5920378 h 6132967"/>
              <a:gd name="connsiteX132" fmla="*/ 2059384 w 5323222"/>
              <a:gd name="connsiteY132" fmla="*/ 5900235 h 6132967"/>
              <a:gd name="connsiteX133" fmla="*/ 2078652 w 5323222"/>
              <a:gd name="connsiteY133" fmla="*/ 5879622 h 6132967"/>
              <a:gd name="connsiteX134" fmla="*/ 2097202 w 5323222"/>
              <a:gd name="connsiteY134" fmla="*/ 5857962 h 6132967"/>
              <a:gd name="connsiteX135" fmla="*/ 2115143 w 5323222"/>
              <a:gd name="connsiteY135" fmla="*/ 5835544 h 6132967"/>
              <a:gd name="connsiteX136" fmla="*/ 2132185 w 5323222"/>
              <a:gd name="connsiteY136" fmla="*/ 5812475 h 6132967"/>
              <a:gd name="connsiteX137" fmla="*/ 2148906 w 5323222"/>
              <a:gd name="connsiteY137" fmla="*/ 5788540 h 6132967"/>
              <a:gd name="connsiteX138" fmla="*/ 2164729 w 5323222"/>
              <a:gd name="connsiteY138" fmla="*/ 5763953 h 6132967"/>
              <a:gd name="connsiteX139" fmla="*/ 2179942 w 5323222"/>
              <a:gd name="connsiteY139" fmla="*/ 5738608 h 6132967"/>
              <a:gd name="connsiteX140" fmla="*/ 2194438 w 5323222"/>
              <a:gd name="connsiteY140" fmla="*/ 5712216 h 6132967"/>
              <a:gd name="connsiteX141" fmla="*/ 2208142 w 5323222"/>
              <a:gd name="connsiteY141" fmla="*/ 5685461 h 6132967"/>
              <a:gd name="connsiteX142" fmla="*/ 2221237 w 5323222"/>
              <a:gd name="connsiteY142" fmla="*/ 5657948 h 6132967"/>
              <a:gd name="connsiteX143" fmla="*/ 2233615 w 5323222"/>
              <a:gd name="connsiteY143" fmla="*/ 5629388 h 6132967"/>
              <a:gd name="connsiteX144" fmla="*/ 2245202 w 5323222"/>
              <a:gd name="connsiteY144" fmla="*/ 5600465 h 6132967"/>
              <a:gd name="connsiteX145" fmla="*/ 2255889 w 5323222"/>
              <a:gd name="connsiteY145" fmla="*/ 5570891 h 6132967"/>
              <a:gd name="connsiteX146" fmla="*/ 2266149 w 5323222"/>
              <a:gd name="connsiteY146" fmla="*/ 5540161 h 6132967"/>
              <a:gd name="connsiteX147" fmla="*/ 2275436 w 5323222"/>
              <a:gd name="connsiteY147" fmla="*/ 5509466 h 6132967"/>
              <a:gd name="connsiteX148" fmla="*/ 2284006 w 5323222"/>
              <a:gd name="connsiteY148" fmla="*/ 5477724 h 6132967"/>
              <a:gd name="connsiteX149" fmla="*/ 2291966 w 5323222"/>
              <a:gd name="connsiteY149" fmla="*/ 5445222 h 6132967"/>
              <a:gd name="connsiteX150" fmla="*/ 2298739 w 5323222"/>
              <a:gd name="connsiteY150" fmla="*/ 5412177 h 6132967"/>
              <a:gd name="connsiteX151" fmla="*/ 2304902 w 5323222"/>
              <a:gd name="connsiteY151" fmla="*/ 5378373 h 6132967"/>
              <a:gd name="connsiteX152" fmla="*/ 2310274 w 5323222"/>
              <a:gd name="connsiteY152" fmla="*/ 5344206 h 6132967"/>
              <a:gd name="connsiteX153" fmla="*/ 2314748 w 5323222"/>
              <a:gd name="connsiteY153" fmla="*/ 5309389 h 6132967"/>
              <a:gd name="connsiteX154" fmla="*/ 2318324 w 5323222"/>
              <a:gd name="connsiteY154" fmla="*/ 5273919 h 6132967"/>
              <a:gd name="connsiteX155" fmla="*/ 2321396 w 5323222"/>
              <a:gd name="connsiteY155" fmla="*/ 5237979 h 6132967"/>
              <a:gd name="connsiteX156" fmla="*/ 2324884 w 5323222"/>
              <a:gd name="connsiteY156" fmla="*/ 5185472 h 6132967"/>
              <a:gd name="connsiteX157" fmla="*/ 2328264 w 5323222"/>
              <a:gd name="connsiteY157" fmla="*/ 5132675 h 6132967"/>
              <a:gd name="connsiteX158" fmla="*/ 2332040 w 5323222"/>
              <a:gd name="connsiteY158" fmla="*/ 5080060 h 6132967"/>
              <a:gd name="connsiteX159" fmla="*/ 2335635 w 5323222"/>
              <a:gd name="connsiteY159" fmla="*/ 5027841 h 6132967"/>
              <a:gd name="connsiteX160" fmla="*/ 2339222 w 5323222"/>
              <a:gd name="connsiteY160" fmla="*/ 4982740 h 6132967"/>
              <a:gd name="connsiteX161" fmla="*/ 2350330 w 5323222"/>
              <a:gd name="connsiteY161" fmla="*/ 4991029 h 6132967"/>
              <a:gd name="connsiteX162" fmla="*/ 2361673 w 5323222"/>
              <a:gd name="connsiteY162" fmla="*/ 4999369 h 6132967"/>
              <a:gd name="connsiteX163" fmla="*/ 2372849 w 5323222"/>
              <a:gd name="connsiteY163" fmla="*/ 5007710 h 6132967"/>
              <a:gd name="connsiteX164" fmla="*/ 2384192 w 5323222"/>
              <a:gd name="connsiteY164" fmla="*/ 5015883 h 6132967"/>
              <a:gd name="connsiteX165" fmla="*/ 2395701 w 5323222"/>
              <a:gd name="connsiteY165" fmla="*/ 5024057 h 6132967"/>
              <a:gd name="connsiteX166" fmla="*/ 2407044 w 5323222"/>
              <a:gd name="connsiteY166" fmla="*/ 5032231 h 6132967"/>
              <a:gd name="connsiteX167" fmla="*/ 2418721 w 5323222"/>
              <a:gd name="connsiteY167" fmla="*/ 5040237 h 6132967"/>
              <a:gd name="connsiteX168" fmla="*/ 2435402 w 5323222"/>
              <a:gd name="connsiteY168" fmla="*/ 5051413 h 6132967"/>
              <a:gd name="connsiteX169" fmla="*/ 2452583 w 5323222"/>
              <a:gd name="connsiteY169" fmla="*/ 5062422 h 6132967"/>
              <a:gd name="connsiteX170" fmla="*/ 2470097 w 5323222"/>
              <a:gd name="connsiteY170" fmla="*/ 5073431 h 6132967"/>
              <a:gd name="connsiteX171" fmla="*/ 2488113 w 5323222"/>
              <a:gd name="connsiteY171" fmla="*/ 5083940 h 6132967"/>
              <a:gd name="connsiteX172" fmla="*/ 2506628 w 5323222"/>
              <a:gd name="connsiteY172" fmla="*/ 5094449 h 6132967"/>
              <a:gd name="connsiteX173" fmla="*/ 2525811 w 5323222"/>
              <a:gd name="connsiteY173" fmla="*/ 5104791 h 6132967"/>
              <a:gd name="connsiteX174" fmla="*/ 2545161 w 5323222"/>
              <a:gd name="connsiteY174" fmla="*/ 5114633 h 6132967"/>
              <a:gd name="connsiteX175" fmla="*/ 2564844 w 5323222"/>
              <a:gd name="connsiteY175" fmla="*/ 5124308 h 6132967"/>
              <a:gd name="connsiteX176" fmla="*/ 2585027 w 5323222"/>
              <a:gd name="connsiteY176" fmla="*/ 5133816 h 6132967"/>
              <a:gd name="connsiteX177" fmla="*/ 2605544 w 5323222"/>
              <a:gd name="connsiteY177" fmla="*/ 5143157 h 6132967"/>
              <a:gd name="connsiteX178" fmla="*/ 2626562 w 5323222"/>
              <a:gd name="connsiteY178" fmla="*/ 5152165 h 6132967"/>
              <a:gd name="connsiteX179" fmla="*/ 2647747 w 5323222"/>
              <a:gd name="connsiteY179" fmla="*/ 5161172 h 6132967"/>
              <a:gd name="connsiteX180" fmla="*/ 2669265 w 5323222"/>
              <a:gd name="connsiteY180" fmla="*/ 5169679 h 6132967"/>
              <a:gd name="connsiteX181" fmla="*/ 2691116 w 5323222"/>
              <a:gd name="connsiteY181" fmla="*/ 5178020 h 6132967"/>
              <a:gd name="connsiteX182" fmla="*/ 2713302 w 5323222"/>
              <a:gd name="connsiteY182" fmla="*/ 5186193 h 6132967"/>
              <a:gd name="connsiteX183" fmla="*/ 2735654 w 5323222"/>
              <a:gd name="connsiteY183" fmla="*/ 5194033 h 6132967"/>
              <a:gd name="connsiteX184" fmla="*/ 2758340 w 5323222"/>
              <a:gd name="connsiteY184" fmla="*/ 5201373 h 6132967"/>
              <a:gd name="connsiteX185" fmla="*/ 2781192 w 5323222"/>
              <a:gd name="connsiteY185" fmla="*/ 5208712 h 6132967"/>
              <a:gd name="connsiteX186" fmla="*/ 2804378 w 5323222"/>
              <a:gd name="connsiteY186" fmla="*/ 5215885 h 6132967"/>
              <a:gd name="connsiteX187" fmla="*/ 2827898 w 5323222"/>
              <a:gd name="connsiteY187" fmla="*/ 5222724 h 6132967"/>
              <a:gd name="connsiteX188" fmla="*/ 2851418 w 5323222"/>
              <a:gd name="connsiteY188" fmla="*/ 5229230 h 6132967"/>
              <a:gd name="connsiteX189" fmla="*/ 2875104 w 5323222"/>
              <a:gd name="connsiteY189" fmla="*/ 5235568 h 6132967"/>
              <a:gd name="connsiteX190" fmla="*/ 2898958 w 5323222"/>
              <a:gd name="connsiteY190" fmla="*/ 5241406 h 6132967"/>
              <a:gd name="connsiteX191" fmla="*/ 2922978 w 5323222"/>
              <a:gd name="connsiteY191" fmla="*/ 5247244 h 6132967"/>
              <a:gd name="connsiteX192" fmla="*/ 2947332 w 5323222"/>
              <a:gd name="connsiteY192" fmla="*/ 5252749 h 6132967"/>
              <a:gd name="connsiteX193" fmla="*/ 2971686 w 5323222"/>
              <a:gd name="connsiteY193" fmla="*/ 5257753 h 6132967"/>
              <a:gd name="connsiteX194" fmla="*/ 2996039 w 5323222"/>
              <a:gd name="connsiteY194" fmla="*/ 5262757 h 6132967"/>
              <a:gd name="connsiteX195" fmla="*/ 3020560 w 5323222"/>
              <a:gd name="connsiteY195" fmla="*/ 5267428 h 6132967"/>
              <a:gd name="connsiteX196" fmla="*/ 3045248 w 5323222"/>
              <a:gd name="connsiteY196" fmla="*/ 5271599 h 6132967"/>
              <a:gd name="connsiteX197" fmla="*/ 3069935 w 5323222"/>
              <a:gd name="connsiteY197" fmla="*/ 5275768 h 6132967"/>
              <a:gd name="connsiteX198" fmla="*/ 3094622 w 5323222"/>
              <a:gd name="connsiteY198" fmla="*/ 5279439 h 6132967"/>
              <a:gd name="connsiteX199" fmla="*/ 3119310 w 5323222"/>
              <a:gd name="connsiteY199" fmla="*/ 5282774 h 6132967"/>
              <a:gd name="connsiteX200" fmla="*/ 3131487 w 5323222"/>
              <a:gd name="connsiteY200" fmla="*/ 5284442 h 6132967"/>
              <a:gd name="connsiteX201" fmla="*/ 3143497 w 5323222"/>
              <a:gd name="connsiteY201" fmla="*/ 5285944 h 6132967"/>
              <a:gd name="connsiteX202" fmla="*/ 3155674 w 5323222"/>
              <a:gd name="connsiteY202" fmla="*/ 5287279 h 6132967"/>
              <a:gd name="connsiteX203" fmla="*/ 3167684 w 5323222"/>
              <a:gd name="connsiteY203" fmla="*/ 5288446 h 6132967"/>
              <a:gd name="connsiteX204" fmla="*/ 3179861 w 5323222"/>
              <a:gd name="connsiteY204" fmla="*/ 5289613 h 6132967"/>
              <a:gd name="connsiteX205" fmla="*/ 3191871 w 5323222"/>
              <a:gd name="connsiteY205" fmla="*/ 5290615 h 6132967"/>
              <a:gd name="connsiteX206" fmla="*/ 3204048 w 5323222"/>
              <a:gd name="connsiteY206" fmla="*/ 5291615 h 6132967"/>
              <a:gd name="connsiteX207" fmla="*/ 3216058 w 5323222"/>
              <a:gd name="connsiteY207" fmla="*/ 5292449 h 6132967"/>
              <a:gd name="connsiteX208" fmla="*/ 3228235 w 5323222"/>
              <a:gd name="connsiteY208" fmla="*/ 5293116 h 6132967"/>
              <a:gd name="connsiteX209" fmla="*/ 3240078 w 5323222"/>
              <a:gd name="connsiteY209" fmla="*/ 5293784 h 6132967"/>
              <a:gd name="connsiteX210" fmla="*/ 3252088 w 5323222"/>
              <a:gd name="connsiteY210" fmla="*/ 5294284 h 6132967"/>
              <a:gd name="connsiteX211" fmla="*/ 3264098 w 5323222"/>
              <a:gd name="connsiteY211" fmla="*/ 5294617 h 6132967"/>
              <a:gd name="connsiteX212" fmla="*/ 3275942 w 5323222"/>
              <a:gd name="connsiteY212" fmla="*/ 5294951 h 6132967"/>
              <a:gd name="connsiteX213" fmla="*/ 3287952 w 5323222"/>
              <a:gd name="connsiteY213" fmla="*/ 5295118 h 6132967"/>
              <a:gd name="connsiteX214" fmla="*/ 3299795 w 5323222"/>
              <a:gd name="connsiteY214" fmla="*/ 5295118 h 6132967"/>
              <a:gd name="connsiteX215" fmla="*/ 3311638 w 5323222"/>
              <a:gd name="connsiteY215" fmla="*/ 5295118 h 6132967"/>
              <a:gd name="connsiteX216" fmla="*/ 3323482 w 5323222"/>
              <a:gd name="connsiteY216" fmla="*/ 5294951 h 6132967"/>
              <a:gd name="connsiteX217" fmla="*/ 3335325 w 5323222"/>
              <a:gd name="connsiteY217" fmla="*/ 5294618 h 6132967"/>
              <a:gd name="connsiteX218" fmla="*/ 3347001 w 5323222"/>
              <a:gd name="connsiteY218" fmla="*/ 5294284 h 6132967"/>
              <a:gd name="connsiteX219" fmla="*/ 3358844 w 5323222"/>
              <a:gd name="connsiteY219" fmla="*/ 5293784 h 6132967"/>
              <a:gd name="connsiteX220" fmla="*/ 3370354 w 5323222"/>
              <a:gd name="connsiteY220" fmla="*/ 5293283 h 6132967"/>
              <a:gd name="connsiteX221" fmla="*/ 3382031 w 5323222"/>
              <a:gd name="connsiteY221" fmla="*/ 5292616 h 6132967"/>
              <a:gd name="connsiteX222" fmla="*/ 3393707 w 5323222"/>
              <a:gd name="connsiteY222" fmla="*/ 5291782 h 6132967"/>
              <a:gd name="connsiteX223" fmla="*/ 3405050 w 5323222"/>
              <a:gd name="connsiteY223" fmla="*/ 5290615 h 6132967"/>
              <a:gd name="connsiteX224" fmla="*/ 3416727 w 5323222"/>
              <a:gd name="connsiteY224" fmla="*/ 5289614 h 6132967"/>
              <a:gd name="connsiteX225" fmla="*/ 3428069 w 5323222"/>
              <a:gd name="connsiteY225" fmla="*/ 5288446 h 6132967"/>
              <a:gd name="connsiteX226" fmla="*/ 3439413 w 5323222"/>
              <a:gd name="connsiteY226" fmla="*/ 5287279 h 6132967"/>
              <a:gd name="connsiteX227" fmla="*/ 3450755 w 5323222"/>
              <a:gd name="connsiteY227" fmla="*/ 5285943 h 6132967"/>
              <a:gd name="connsiteX228" fmla="*/ 3461931 w 5323222"/>
              <a:gd name="connsiteY228" fmla="*/ 5284443 h 6132967"/>
              <a:gd name="connsiteX229" fmla="*/ 3473274 w 5323222"/>
              <a:gd name="connsiteY229" fmla="*/ 5282774 h 6132967"/>
              <a:gd name="connsiteX230" fmla="*/ 3484450 w 5323222"/>
              <a:gd name="connsiteY230" fmla="*/ 5281107 h 6132967"/>
              <a:gd name="connsiteX231" fmla="*/ 3495459 w 5323222"/>
              <a:gd name="connsiteY231" fmla="*/ 5279272 h 6132967"/>
              <a:gd name="connsiteX232" fmla="*/ 3506302 w 5323222"/>
              <a:gd name="connsiteY232" fmla="*/ 5277270 h 6132967"/>
              <a:gd name="connsiteX233" fmla="*/ 3517144 w 5323222"/>
              <a:gd name="connsiteY233" fmla="*/ 5275268 h 6132967"/>
              <a:gd name="connsiteX234" fmla="*/ 3527820 w 5323222"/>
              <a:gd name="connsiteY234" fmla="*/ 5272933 h 6132967"/>
              <a:gd name="connsiteX235" fmla="*/ 3538663 w 5323222"/>
              <a:gd name="connsiteY235" fmla="*/ 5270764 h 6132967"/>
              <a:gd name="connsiteX236" fmla="*/ 3549171 w 5323222"/>
              <a:gd name="connsiteY236" fmla="*/ 5268262 h 6132967"/>
              <a:gd name="connsiteX237" fmla="*/ 3559680 w 5323222"/>
              <a:gd name="connsiteY237" fmla="*/ 5265593 h 6132967"/>
              <a:gd name="connsiteX238" fmla="*/ 3570022 w 5323222"/>
              <a:gd name="connsiteY238" fmla="*/ 5262924 h 6132967"/>
              <a:gd name="connsiteX239" fmla="*/ 3580698 w 5323222"/>
              <a:gd name="connsiteY239" fmla="*/ 5260089 h 6132967"/>
              <a:gd name="connsiteX240" fmla="*/ 3590873 w 5323222"/>
              <a:gd name="connsiteY240" fmla="*/ 5257086 h 6132967"/>
              <a:gd name="connsiteX241" fmla="*/ 3601048 w 5323222"/>
              <a:gd name="connsiteY241" fmla="*/ 5254083 h 6132967"/>
              <a:gd name="connsiteX242" fmla="*/ 3611223 w 5323222"/>
              <a:gd name="connsiteY242" fmla="*/ 5250915 h 6132967"/>
              <a:gd name="connsiteX243" fmla="*/ 3621399 w 5323222"/>
              <a:gd name="connsiteY243" fmla="*/ 5247578 h 6132967"/>
              <a:gd name="connsiteX244" fmla="*/ 3631407 w 5323222"/>
              <a:gd name="connsiteY244" fmla="*/ 5244076 h 6132967"/>
              <a:gd name="connsiteX245" fmla="*/ 3641416 w 5323222"/>
              <a:gd name="connsiteY245" fmla="*/ 5240572 h 6132967"/>
              <a:gd name="connsiteX246" fmla="*/ 3651091 w 5323222"/>
              <a:gd name="connsiteY246" fmla="*/ 5236903 h 6132967"/>
              <a:gd name="connsiteX247" fmla="*/ 3661099 w 5323222"/>
              <a:gd name="connsiteY247" fmla="*/ 5233066 h 6132967"/>
              <a:gd name="connsiteX248" fmla="*/ 3670774 w 5323222"/>
              <a:gd name="connsiteY248" fmla="*/ 5229229 h 6132967"/>
              <a:gd name="connsiteX249" fmla="*/ 3680281 w 5323222"/>
              <a:gd name="connsiteY249" fmla="*/ 5225059 h 6132967"/>
              <a:gd name="connsiteX250" fmla="*/ 3689956 w 5323222"/>
              <a:gd name="connsiteY250" fmla="*/ 5221056 h 6132967"/>
              <a:gd name="connsiteX251" fmla="*/ 3699298 w 5323222"/>
              <a:gd name="connsiteY251" fmla="*/ 5216719 h 6132967"/>
              <a:gd name="connsiteX252" fmla="*/ 3708639 w 5323222"/>
              <a:gd name="connsiteY252" fmla="*/ 5212548 h 6132967"/>
              <a:gd name="connsiteX253" fmla="*/ 3718147 w 5323222"/>
              <a:gd name="connsiteY253" fmla="*/ 5208045 h 6132967"/>
              <a:gd name="connsiteX254" fmla="*/ 3727321 w 5323222"/>
              <a:gd name="connsiteY254" fmla="*/ 5203541 h 6132967"/>
              <a:gd name="connsiteX255" fmla="*/ 3736496 w 5323222"/>
              <a:gd name="connsiteY255" fmla="*/ 5198704 h 6132967"/>
              <a:gd name="connsiteX256" fmla="*/ 3745503 w 5323222"/>
              <a:gd name="connsiteY256" fmla="*/ 5194033 h 6132967"/>
              <a:gd name="connsiteX257" fmla="*/ 3754344 w 5323222"/>
              <a:gd name="connsiteY257" fmla="*/ 5189195 h 6132967"/>
              <a:gd name="connsiteX258" fmla="*/ 3763185 w 5323222"/>
              <a:gd name="connsiteY258" fmla="*/ 5184191 h 6132967"/>
              <a:gd name="connsiteX259" fmla="*/ 3772026 w 5323222"/>
              <a:gd name="connsiteY259" fmla="*/ 5179188 h 6132967"/>
              <a:gd name="connsiteX260" fmla="*/ 3780699 w 5323222"/>
              <a:gd name="connsiteY260" fmla="*/ 5173849 h 6132967"/>
              <a:gd name="connsiteX261" fmla="*/ 3789373 w 5323222"/>
              <a:gd name="connsiteY261" fmla="*/ 5168679 h 6132967"/>
              <a:gd name="connsiteX262" fmla="*/ 3797880 w 5323222"/>
              <a:gd name="connsiteY262" fmla="*/ 5163340 h 6132967"/>
              <a:gd name="connsiteX263" fmla="*/ 3806221 w 5323222"/>
              <a:gd name="connsiteY263" fmla="*/ 5157836 h 6132967"/>
              <a:gd name="connsiteX264" fmla="*/ 3814394 w 5323222"/>
              <a:gd name="connsiteY264" fmla="*/ 5151998 h 6132967"/>
              <a:gd name="connsiteX265" fmla="*/ 3822234 w 5323222"/>
              <a:gd name="connsiteY265" fmla="*/ 5146326 h 6132967"/>
              <a:gd name="connsiteX266" fmla="*/ 3829908 w 5323222"/>
              <a:gd name="connsiteY266" fmla="*/ 5140322 h 6132967"/>
              <a:gd name="connsiteX267" fmla="*/ 3837581 w 5323222"/>
              <a:gd name="connsiteY267" fmla="*/ 5134316 h 6132967"/>
              <a:gd name="connsiteX268" fmla="*/ 3845087 w 5323222"/>
              <a:gd name="connsiteY268" fmla="*/ 5128477 h 6132967"/>
              <a:gd name="connsiteX269" fmla="*/ 3852426 w 5323222"/>
              <a:gd name="connsiteY269" fmla="*/ 5122306 h 6132967"/>
              <a:gd name="connsiteX270" fmla="*/ 3859766 w 5323222"/>
              <a:gd name="connsiteY270" fmla="*/ 5116135 h 6132967"/>
              <a:gd name="connsiteX271" fmla="*/ 3866772 w 5323222"/>
              <a:gd name="connsiteY271" fmla="*/ 5109963 h 6132967"/>
              <a:gd name="connsiteX272" fmla="*/ 3873777 w 5323222"/>
              <a:gd name="connsiteY272" fmla="*/ 5103624 h 6132967"/>
              <a:gd name="connsiteX273" fmla="*/ 3880450 w 5323222"/>
              <a:gd name="connsiteY273" fmla="*/ 5097451 h 6132967"/>
              <a:gd name="connsiteX274" fmla="*/ 3887122 w 5323222"/>
              <a:gd name="connsiteY274" fmla="*/ 5091114 h 6132967"/>
              <a:gd name="connsiteX275" fmla="*/ 3893628 w 5323222"/>
              <a:gd name="connsiteY275" fmla="*/ 5084607 h 6132967"/>
              <a:gd name="connsiteX276" fmla="*/ 3899966 w 5323222"/>
              <a:gd name="connsiteY276" fmla="*/ 5078102 h 6132967"/>
              <a:gd name="connsiteX277" fmla="*/ 3906305 w 5323222"/>
              <a:gd name="connsiteY277" fmla="*/ 5071763 h 6132967"/>
              <a:gd name="connsiteX278" fmla="*/ 3912310 w 5323222"/>
              <a:gd name="connsiteY278" fmla="*/ 5065091 h 6132967"/>
              <a:gd name="connsiteX279" fmla="*/ 3918315 w 5323222"/>
              <a:gd name="connsiteY279" fmla="*/ 5058419 h 6132967"/>
              <a:gd name="connsiteX280" fmla="*/ 3924153 w 5323222"/>
              <a:gd name="connsiteY280" fmla="*/ 5051747 h 6132967"/>
              <a:gd name="connsiteX281" fmla="*/ 3929658 w 5323222"/>
              <a:gd name="connsiteY281" fmla="*/ 5044908 h 6132967"/>
              <a:gd name="connsiteX282" fmla="*/ 3935330 w 5323222"/>
              <a:gd name="connsiteY282" fmla="*/ 5038236 h 6132967"/>
              <a:gd name="connsiteX283" fmla="*/ 3940667 w 5323222"/>
              <a:gd name="connsiteY283" fmla="*/ 5031563 h 6132967"/>
              <a:gd name="connsiteX284" fmla="*/ 3945838 w 5323222"/>
              <a:gd name="connsiteY284" fmla="*/ 5024557 h 6132967"/>
              <a:gd name="connsiteX285" fmla="*/ 3951009 w 5323222"/>
              <a:gd name="connsiteY285" fmla="*/ 5017718 h 6132967"/>
              <a:gd name="connsiteX286" fmla="*/ 3956014 w 5323222"/>
              <a:gd name="connsiteY286" fmla="*/ 5010713 h 6132967"/>
              <a:gd name="connsiteX287" fmla="*/ 3960684 w 5323222"/>
              <a:gd name="connsiteY287" fmla="*/ 5003706 h 6132967"/>
              <a:gd name="connsiteX288" fmla="*/ 3965355 w 5323222"/>
              <a:gd name="connsiteY288" fmla="*/ 4996534 h 6132967"/>
              <a:gd name="connsiteX289" fmla="*/ 3969858 w 5323222"/>
              <a:gd name="connsiteY289" fmla="*/ 4989527 h 6132967"/>
              <a:gd name="connsiteX290" fmla="*/ 3974195 w 5323222"/>
              <a:gd name="connsiteY290" fmla="*/ 4982522 h 6132967"/>
              <a:gd name="connsiteX291" fmla="*/ 3978365 w 5323222"/>
              <a:gd name="connsiteY291" fmla="*/ 4975349 h 6132967"/>
              <a:gd name="connsiteX292" fmla="*/ 3982536 w 5323222"/>
              <a:gd name="connsiteY292" fmla="*/ 4968177 h 6132967"/>
              <a:gd name="connsiteX293" fmla="*/ 3986372 w 5323222"/>
              <a:gd name="connsiteY293" fmla="*/ 4960838 h 6132967"/>
              <a:gd name="connsiteX294" fmla="*/ 3990209 w 5323222"/>
              <a:gd name="connsiteY294" fmla="*/ 4953498 h 6132967"/>
              <a:gd name="connsiteX295" fmla="*/ 3993712 w 5323222"/>
              <a:gd name="connsiteY295" fmla="*/ 4946158 h 6132967"/>
              <a:gd name="connsiteX296" fmla="*/ 3997381 w 5323222"/>
              <a:gd name="connsiteY296" fmla="*/ 4938819 h 6132967"/>
              <a:gd name="connsiteX297" fmla="*/ 4000718 w 5323222"/>
              <a:gd name="connsiteY297" fmla="*/ 4931312 h 6132967"/>
              <a:gd name="connsiteX298" fmla="*/ 4003887 w 5323222"/>
              <a:gd name="connsiteY298" fmla="*/ 4923972 h 6132967"/>
              <a:gd name="connsiteX299" fmla="*/ 4007056 w 5323222"/>
              <a:gd name="connsiteY299" fmla="*/ 4916466 h 6132967"/>
              <a:gd name="connsiteX300" fmla="*/ 4010059 w 5323222"/>
              <a:gd name="connsiteY300" fmla="*/ 4909127 h 6132967"/>
              <a:gd name="connsiteX301" fmla="*/ 4012895 w 5323222"/>
              <a:gd name="connsiteY301" fmla="*/ 4901620 h 6132967"/>
              <a:gd name="connsiteX302" fmla="*/ 4015564 w 5323222"/>
              <a:gd name="connsiteY302" fmla="*/ 4894115 h 6132967"/>
              <a:gd name="connsiteX303" fmla="*/ 4018065 w 5323222"/>
              <a:gd name="connsiteY303" fmla="*/ 4886608 h 6132967"/>
              <a:gd name="connsiteX304" fmla="*/ 4020734 w 5323222"/>
              <a:gd name="connsiteY304" fmla="*/ 4878934 h 6132967"/>
              <a:gd name="connsiteX305" fmla="*/ 4022903 w 5323222"/>
              <a:gd name="connsiteY305" fmla="*/ 4871428 h 6132967"/>
              <a:gd name="connsiteX306" fmla="*/ 4025072 w 5323222"/>
              <a:gd name="connsiteY306" fmla="*/ 4863922 h 6132967"/>
              <a:gd name="connsiteX307" fmla="*/ 4027073 w 5323222"/>
              <a:gd name="connsiteY307" fmla="*/ 4856249 h 6132967"/>
              <a:gd name="connsiteX308" fmla="*/ 4029075 w 5323222"/>
              <a:gd name="connsiteY308" fmla="*/ 4848576 h 6132967"/>
              <a:gd name="connsiteX309" fmla="*/ 4030909 w 5323222"/>
              <a:gd name="connsiteY309" fmla="*/ 4841070 h 6132967"/>
              <a:gd name="connsiteX310" fmla="*/ 4032411 w 5323222"/>
              <a:gd name="connsiteY310" fmla="*/ 4833397 h 6132967"/>
              <a:gd name="connsiteX311" fmla="*/ 4033912 w 5323222"/>
              <a:gd name="connsiteY311" fmla="*/ 4825724 h 6132967"/>
              <a:gd name="connsiteX312" fmla="*/ 4035247 w 5323222"/>
              <a:gd name="connsiteY312" fmla="*/ 4818217 h 6132967"/>
              <a:gd name="connsiteX313" fmla="*/ 4036414 w 5323222"/>
              <a:gd name="connsiteY313" fmla="*/ 4810544 h 6132967"/>
              <a:gd name="connsiteX314" fmla="*/ 4037582 w 5323222"/>
              <a:gd name="connsiteY314" fmla="*/ 4802871 h 6132967"/>
              <a:gd name="connsiteX315" fmla="*/ 4038416 w 5323222"/>
              <a:gd name="connsiteY315" fmla="*/ 4795365 h 6132967"/>
              <a:gd name="connsiteX316" fmla="*/ 4039250 w 5323222"/>
              <a:gd name="connsiteY316" fmla="*/ 4787691 h 6132967"/>
              <a:gd name="connsiteX317" fmla="*/ 4039917 w 5323222"/>
              <a:gd name="connsiteY317" fmla="*/ 4780185 h 6132967"/>
              <a:gd name="connsiteX318" fmla="*/ 4040251 w 5323222"/>
              <a:gd name="connsiteY318" fmla="*/ 4772512 h 6132967"/>
              <a:gd name="connsiteX319" fmla="*/ 4040584 w 5323222"/>
              <a:gd name="connsiteY319" fmla="*/ 4764839 h 6132967"/>
              <a:gd name="connsiteX320" fmla="*/ 4040918 w 5323222"/>
              <a:gd name="connsiteY320" fmla="*/ 4757165 h 6132967"/>
              <a:gd name="connsiteX321" fmla="*/ 4040918 w 5323222"/>
              <a:gd name="connsiteY321" fmla="*/ 4749660 h 6132967"/>
              <a:gd name="connsiteX322" fmla="*/ 4040751 w 5323222"/>
              <a:gd name="connsiteY322" fmla="*/ 4741986 h 6132967"/>
              <a:gd name="connsiteX323" fmla="*/ 4040584 w 5323222"/>
              <a:gd name="connsiteY323" fmla="*/ 4734480 h 6132967"/>
              <a:gd name="connsiteX324" fmla="*/ 4040251 w 5323222"/>
              <a:gd name="connsiteY324" fmla="*/ 4726807 h 6132967"/>
              <a:gd name="connsiteX325" fmla="*/ 4039750 w 5323222"/>
              <a:gd name="connsiteY325" fmla="*/ 4719300 h 6132967"/>
              <a:gd name="connsiteX326" fmla="*/ 4039083 w 5323222"/>
              <a:gd name="connsiteY326" fmla="*/ 4711628 h 6132967"/>
              <a:gd name="connsiteX327" fmla="*/ 4038249 w 5323222"/>
              <a:gd name="connsiteY327" fmla="*/ 4704122 h 6132967"/>
              <a:gd name="connsiteX328" fmla="*/ 4035914 w 5323222"/>
              <a:gd name="connsiteY328" fmla="*/ 4689442 h 6132967"/>
              <a:gd name="connsiteX329" fmla="*/ 4033412 w 5323222"/>
              <a:gd name="connsiteY329" fmla="*/ 4674597 h 6132967"/>
              <a:gd name="connsiteX330" fmla="*/ 4030242 w 5323222"/>
              <a:gd name="connsiteY330" fmla="*/ 4659918 h 6132967"/>
              <a:gd name="connsiteX331" fmla="*/ 4026406 w 5323222"/>
              <a:gd name="connsiteY331" fmla="*/ 4645238 h 6132967"/>
              <a:gd name="connsiteX332" fmla="*/ 4022236 w 5323222"/>
              <a:gd name="connsiteY332" fmla="*/ 4630893 h 6132967"/>
              <a:gd name="connsiteX333" fmla="*/ 4017398 w 5323222"/>
              <a:gd name="connsiteY333" fmla="*/ 4616714 h 6132967"/>
              <a:gd name="connsiteX334" fmla="*/ 4012060 w 5323222"/>
              <a:gd name="connsiteY334" fmla="*/ 4602535 h 6132967"/>
              <a:gd name="connsiteX335" fmla="*/ 4006222 w 5323222"/>
              <a:gd name="connsiteY335" fmla="*/ 4588524 h 6132967"/>
              <a:gd name="connsiteX336" fmla="*/ 3999717 w 5323222"/>
              <a:gd name="connsiteY336" fmla="*/ 4574679 h 6132967"/>
              <a:gd name="connsiteX337" fmla="*/ 3992878 w 5323222"/>
              <a:gd name="connsiteY337" fmla="*/ 4561001 h 6132967"/>
              <a:gd name="connsiteX338" fmla="*/ 3985371 w 5323222"/>
              <a:gd name="connsiteY338" fmla="*/ 4547489 h 6132967"/>
              <a:gd name="connsiteX339" fmla="*/ 3977365 w 5323222"/>
              <a:gd name="connsiteY339" fmla="*/ 4534145 h 6132967"/>
              <a:gd name="connsiteX340" fmla="*/ 3968858 w 5323222"/>
              <a:gd name="connsiteY340" fmla="*/ 4521134 h 6132967"/>
              <a:gd name="connsiteX341" fmla="*/ 3959850 w 5323222"/>
              <a:gd name="connsiteY341" fmla="*/ 4508123 h 6132967"/>
              <a:gd name="connsiteX342" fmla="*/ 3950342 w 5323222"/>
              <a:gd name="connsiteY342" fmla="*/ 4495446 h 6132967"/>
              <a:gd name="connsiteX343" fmla="*/ 3940333 w 5323222"/>
              <a:gd name="connsiteY343" fmla="*/ 4482935 h 6132967"/>
              <a:gd name="connsiteX344" fmla="*/ 3929658 w 5323222"/>
              <a:gd name="connsiteY344" fmla="*/ 4470592 h 6132967"/>
              <a:gd name="connsiteX345" fmla="*/ 3918648 w 5323222"/>
              <a:gd name="connsiteY345" fmla="*/ 4458581 h 6132967"/>
              <a:gd name="connsiteX346" fmla="*/ 3907139 w 5323222"/>
              <a:gd name="connsiteY346" fmla="*/ 4446737 h 6132967"/>
              <a:gd name="connsiteX347" fmla="*/ 3894962 w 5323222"/>
              <a:gd name="connsiteY347" fmla="*/ 4435061 h 6132967"/>
              <a:gd name="connsiteX348" fmla="*/ 3882452 w 5323222"/>
              <a:gd name="connsiteY348" fmla="*/ 4423718 h 6132967"/>
              <a:gd name="connsiteX349" fmla="*/ 3869441 w 5323222"/>
              <a:gd name="connsiteY349" fmla="*/ 4412709 h 6132967"/>
              <a:gd name="connsiteX350" fmla="*/ 3855763 w 5323222"/>
              <a:gd name="connsiteY350" fmla="*/ 4401700 h 6132967"/>
              <a:gd name="connsiteX351" fmla="*/ 3841917 w 5323222"/>
              <a:gd name="connsiteY351" fmla="*/ 4391191 h 6132967"/>
              <a:gd name="connsiteX352" fmla="*/ 3827405 w 5323222"/>
              <a:gd name="connsiteY352" fmla="*/ 4380849 h 6132967"/>
              <a:gd name="connsiteX353" fmla="*/ 3812392 w 5323222"/>
              <a:gd name="connsiteY353" fmla="*/ 4370674 h 6132967"/>
              <a:gd name="connsiteX354" fmla="*/ 3796880 w 5323222"/>
              <a:gd name="connsiteY354" fmla="*/ 4360999 h 6132967"/>
              <a:gd name="connsiteX355" fmla="*/ 3780866 w 5323222"/>
              <a:gd name="connsiteY355" fmla="*/ 4351492 h 6132967"/>
              <a:gd name="connsiteX356" fmla="*/ 3764519 w 5323222"/>
              <a:gd name="connsiteY356" fmla="*/ 4342317 h 6132967"/>
              <a:gd name="connsiteX357" fmla="*/ 3747671 w 5323222"/>
              <a:gd name="connsiteY357" fmla="*/ 4333476 h 6132967"/>
              <a:gd name="connsiteX358" fmla="*/ 3730324 w 5323222"/>
              <a:gd name="connsiteY358" fmla="*/ 4324969 h 6132967"/>
              <a:gd name="connsiteX359" fmla="*/ 3712642 w 5323222"/>
              <a:gd name="connsiteY359" fmla="*/ 4316629 h 6132967"/>
              <a:gd name="connsiteX360" fmla="*/ 3686620 w 5323222"/>
              <a:gd name="connsiteY360" fmla="*/ 4304953 h 6132967"/>
              <a:gd name="connsiteX361" fmla="*/ 3660432 w 5323222"/>
              <a:gd name="connsiteY361" fmla="*/ 4293276 h 6132967"/>
              <a:gd name="connsiteX362" fmla="*/ 3634410 w 5323222"/>
              <a:gd name="connsiteY362" fmla="*/ 4281432 h 6132967"/>
              <a:gd name="connsiteX363" fmla="*/ 3608555 w 5323222"/>
              <a:gd name="connsiteY363" fmla="*/ 4269756 h 6132967"/>
              <a:gd name="connsiteX364" fmla="*/ 3582699 w 5323222"/>
              <a:gd name="connsiteY364" fmla="*/ 4257746 h 6132967"/>
              <a:gd name="connsiteX365" fmla="*/ 3556844 w 5323222"/>
              <a:gd name="connsiteY365" fmla="*/ 4245736 h 6132967"/>
              <a:gd name="connsiteX366" fmla="*/ 3530990 w 5323222"/>
              <a:gd name="connsiteY366" fmla="*/ 4233559 h 6132967"/>
              <a:gd name="connsiteX367" fmla="*/ 3524478 w 5323222"/>
              <a:gd name="connsiteY367" fmla="*/ 4230452 h 6132967"/>
              <a:gd name="connsiteX368" fmla="*/ 3538445 w 5323222"/>
              <a:gd name="connsiteY368" fmla="*/ 4229146 h 6132967"/>
              <a:gd name="connsiteX369" fmla="*/ 3563280 w 5323222"/>
              <a:gd name="connsiteY369" fmla="*/ 4226491 h 6132967"/>
              <a:gd name="connsiteX370" fmla="*/ 3588063 w 5323222"/>
              <a:gd name="connsiteY370" fmla="*/ 4223534 h 6132967"/>
              <a:gd name="connsiteX371" fmla="*/ 3612847 w 5323222"/>
              <a:gd name="connsiteY371" fmla="*/ 4220575 h 6132967"/>
              <a:gd name="connsiteX372" fmla="*/ 3637631 w 5323222"/>
              <a:gd name="connsiteY372" fmla="*/ 4217617 h 6132967"/>
              <a:gd name="connsiteX373" fmla="*/ 3672376 w 5323222"/>
              <a:gd name="connsiteY373" fmla="*/ 4212656 h 6132967"/>
              <a:gd name="connsiteX374" fmla="*/ 3707373 w 5323222"/>
              <a:gd name="connsiteY374" fmla="*/ 4207340 h 6132967"/>
              <a:gd name="connsiteX375" fmla="*/ 3742874 w 5323222"/>
              <a:gd name="connsiteY375" fmla="*/ 4201315 h 6132967"/>
              <a:gd name="connsiteX376" fmla="*/ 3778272 w 5323222"/>
              <a:gd name="connsiteY376" fmla="*/ 4194682 h 6132967"/>
              <a:gd name="connsiteX377" fmla="*/ 3814174 w 5323222"/>
              <a:gd name="connsiteY377" fmla="*/ 4187340 h 6132967"/>
              <a:gd name="connsiteX378" fmla="*/ 3850277 w 5323222"/>
              <a:gd name="connsiteY378" fmla="*/ 4179339 h 6132967"/>
              <a:gd name="connsiteX379" fmla="*/ 3886934 w 5323222"/>
              <a:gd name="connsiteY379" fmla="*/ 4170932 h 6132967"/>
              <a:gd name="connsiteX380" fmla="*/ 3923082 w 5323222"/>
              <a:gd name="connsiteY380" fmla="*/ 4161362 h 6132967"/>
              <a:gd name="connsiteX381" fmla="*/ 3959837 w 5323222"/>
              <a:gd name="connsiteY381" fmla="*/ 4151691 h 6132967"/>
              <a:gd name="connsiteX382" fmla="*/ 3996489 w 5323222"/>
              <a:gd name="connsiteY382" fmla="*/ 4141411 h 6132967"/>
              <a:gd name="connsiteX383" fmla="*/ 4033696 w 5323222"/>
              <a:gd name="connsiteY383" fmla="*/ 4130725 h 6132967"/>
              <a:gd name="connsiteX384" fmla="*/ 4070394 w 5323222"/>
              <a:gd name="connsiteY384" fmla="*/ 4118876 h 6132967"/>
              <a:gd name="connsiteX385" fmla="*/ 4107395 w 5323222"/>
              <a:gd name="connsiteY385" fmla="*/ 4106977 h 6132967"/>
              <a:gd name="connsiteX386" fmla="*/ 4144545 w 5323222"/>
              <a:gd name="connsiteY386" fmla="*/ 4094117 h 6132967"/>
              <a:gd name="connsiteX387" fmla="*/ 4181341 w 5323222"/>
              <a:gd name="connsiteY387" fmla="*/ 4081002 h 6132967"/>
              <a:gd name="connsiteX388" fmla="*/ 4218641 w 5323222"/>
              <a:gd name="connsiteY388" fmla="*/ 4067180 h 6132967"/>
              <a:gd name="connsiteX389" fmla="*/ 4255230 w 5323222"/>
              <a:gd name="connsiteY389" fmla="*/ 4052853 h 6132967"/>
              <a:gd name="connsiteX390" fmla="*/ 4292019 w 5323222"/>
              <a:gd name="connsiteY390" fmla="*/ 4037867 h 6132967"/>
              <a:gd name="connsiteX391" fmla="*/ 4328706 w 5323222"/>
              <a:gd name="connsiteY391" fmla="*/ 4022276 h 6132967"/>
              <a:gd name="connsiteX392" fmla="*/ 4365341 w 5323222"/>
              <a:gd name="connsiteY392" fmla="*/ 4006380 h 6132967"/>
              <a:gd name="connsiteX393" fmla="*/ 4401822 w 5323222"/>
              <a:gd name="connsiteY393" fmla="*/ 3989574 h 6132967"/>
              <a:gd name="connsiteX394" fmla="*/ 4437696 w 5323222"/>
              <a:gd name="connsiteY394" fmla="*/ 3972871 h 6132967"/>
              <a:gd name="connsiteX395" fmla="*/ 4474022 w 5323222"/>
              <a:gd name="connsiteY395" fmla="*/ 3955156 h 6132967"/>
              <a:gd name="connsiteX396" fmla="*/ 4509335 w 5323222"/>
              <a:gd name="connsiteY396" fmla="*/ 3936986 h 6132967"/>
              <a:gd name="connsiteX397" fmla="*/ 4544849 w 5323222"/>
              <a:gd name="connsiteY397" fmla="*/ 3918160 h 6132967"/>
              <a:gd name="connsiteX398" fmla="*/ 4580059 w 5323222"/>
              <a:gd name="connsiteY398" fmla="*/ 3899385 h 6132967"/>
              <a:gd name="connsiteX399" fmla="*/ 4614811 w 5323222"/>
              <a:gd name="connsiteY399" fmla="*/ 3879751 h 6132967"/>
              <a:gd name="connsiteX400" fmla="*/ 4649156 w 5323222"/>
              <a:gd name="connsiteY400" fmla="*/ 3859562 h 6132967"/>
              <a:gd name="connsiteX401" fmla="*/ 4683399 w 5323222"/>
              <a:gd name="connsiteY401" fmla="*/ 3838765 h 6132967"/>
              <a:gd name="connsiteX402" fmla="*/ 4716982 w 5323222"/>
              <a:gd name="connsiteY402" fmla="*/ 3817768 h 6132967"/>
              <a:gd name="connsiteX403" fmla="*/ 4750161 w 5323222"/>
              <a:gd name="connsiteY403" fmla="*/ 3796216 h 6132967"/>
              <a:gd name="connsiteX404" fmla="*/ 4782932 w 5323222"/>
              <a:gd name="connsiteY404" fmla="*/ 3774109 h 6132967"/>
              <a:gd name="connsiteX405" fmla="*/ 4798230 w 5323222"/>
              <a:gd name="connsiteY405" fmla="*/ 3763083 h 6132967"/>
              <a:gd name="connsiteX406" fmla="*/ 4813579 w 5323222"/>
              <a:gd name="connsiteY406" fmla="*/ 3752362 h 6132967"/>
              <a:gd name="connsiteX407" fmla="*/ 4828522 w 5323222"/>
              <a:gd name="connsiteY407" fmla="*/ 3741085 h 6132967"/>
              <a:gd name="connsiteX408" fmla="*/ 4843466 w 5323222"/>
              <a:gd name="connsiteY408" fmla="*/ 3729808 h 6132967"/>
              <a:gd name="connsiteX409" fmla="*/ 4858105 w 5323222"/>
              <a:gd name="connsiteY409" fmla="*/ 3718582 h 6132967"/>
              <a:gd name="connsiteX410" fmla="*/ 4872693 w 5323222"/>
              <a:gd name="connsiteY410" fmla="*/ 3707053 h 6132967"/>
              <a:gd name="connsiteX411" fmla="*/ 4886674 w 5323222"/>
              <a:gd name="connsiteY411" fmla="*/ 3695627 h 6132967"/>
              <a:gd name="connsiteX412" fmla="*/ 4900856 w 5323222"/>
              <a:gd name="connsiteY412" fmla="*/ 3683542 h 6132967"/>
              <a:gd name="connsiteX413" fmla="*/ 4914734 w 5323222"/>
              <a:gd name="connsiteY413" fmla="*/ 3671510 h 6132967"/>
              <a:gd name="connsiteX414" fmla="*/ 4928360 w 5323222"/>
              <a:gd name="connsiteY414" fmla="*/ 3659832 h 6132967"/>
              <a:gd name="connsiteX415" fmla="*/ 4941884 w 5323222"/>
              <a:gd name="connsiteY415" fmla="*/ 3647548 h 6132967"/>
              <a:gd name="connsiteX416" fmla="*/ 4955052 w 5323222"/>
              <a:gd name="connsiteY416" fmla="*/ 3635011 h 6132967"/>
              <a:gd name="connsiteX417" fmla="*/ 4967969 w 5323222"/>
              <a:gd name="connsiteY417" fmla="*/ 3622829 h 6132967"/>
              <a:gd name="connsiteX418" fmla="*/ 4980833 w 5323222"/>
              <a:gd name="connsiteY418" fmla="*/ 3610343 h 6132967"/>
              <a:gd name="connsiteX419" fmla="*/ 4993343 w 5323222"/>
              <a:gd name="connsiteY419" fmla="*/ 3597607 h 6132967"/>
              <a:gd name="connsiteX420" fmla="*/ 5005853 w 5323222"/>
              <a:gd name="connsiteY420" fmla="*/ 3584870 h 6132967"/>
              <a:gd name="connsiteX421" fmla="*/ 5018060 w 5323222"/>
              <a:gd name="connsiteY421" fmla="*/ 3572184 h 6132967"/>
              <a:gd name="connsiteX422" fmla="*/ 5030164 w 5323222"/>
              <a:gd name="connsiteY422" fmla="*/ 3558892 h 6132967"/>
              <a:gd name="connsiteX423" fmla="*/ 5042066 w 5323222"/>
              <a:gd name="connsiteY423" fmla="*/ 3546257 h 6132967"/>
              <a:gd name="connsiteX424" fmla="*/ 5053564 w 5323222"/>
              <a:gd name="connsiteY424" fmla="*/ 3533068 h 6132967"/>
              <a:gd name="connsiteX425" fmla="*/ 5064757 w 5323222"/>
              <a:gd name="connsiteY425" fmla="*/ 3519930 h 6132967"/>
              <a:gd name="connsiteX426" fmla="*/ 5075898 w 5323222"/>
              <a:gd name="connsiteY426" fmla="*/ 3506489 h 6132967"/>
              <a:gd name="connsiteX427" fmla="*/ 5086789 w 5323222"/>
              <a:gd name="connsiteY427" fmla="*/ 3493402 h 6132967"/>
              <a:gd name="connsiteX428" fmla="*/ 5097626 w 5323222"/>
              <a:gd name="connsiteY428" fmla="*/ 3480012 h 6132967"/>
              <a:gd name="connsiteX429" fmla="*/ 5108111 w 5323222"/>
              <a:gd name="connsiteY429" fmla="*/ 3466370 h 6132967"/>
              <a:gd name="connsiteX430" fmla="*/ 5118342 w 5323222"/>
              <a:gd name="connsiteY430" fmla="*/ 3453084 h 6132967"/>
              <a:gd name="connsiteX431" fmla="*/ 5128218 w 5323222"/>
              <a:gd name="connsiteY431" fmla="*/ 3439546 h 6132967"/>
              <a:gd name="connsiteX432" fmla="*/ 5138095 w 5323222"/>
              <a:gd name="connsiteY432" fmla="*/ 3426006 h 6132967"/>
              <a:gd name="connsiteX433" fmla="*/ 5147616 w 5323222"/>
              <a:gd name="connsiteY433" fmla="*/ 3412216 h 6132967"/>
              <a:gd name="connsiteX434" fmla="*/ 5157139 w 5323222"/>
              <a:gd name="connsiteY434" fmla="*/ 3398424 h 6132967"/>
              <a:gd name="connsiteX435" fmla="*/ 5166356 w 5323222"/>
              <a:gd name="connsiteY435" fmla="*/ 3384685 h 6132967"/>
              <a:gd name="connsiteX436" fmla="*/ 5175020 w 5323222"/>
              <a:gd name="connsiteY436" fmla="*/ 3371352 h 6132967"/>
              <a:gd name="connsiteX437" fmla="*/ 5183934 w 5323222"/>
              <a:gd name="connsiteY437" fmla="*/ 3357664 h 6132967"/>
              <a:gd name="connsiteX438" fmla="*/ 5192241 w 5323222"/>
              <a:gd name="connsiteY438" fmla="*/ 3344080 h 6132967"/>
              <a:gd name="connsiteX439" fmla="*/ 5199892 w 5323222"/>
              <a:gd name="connsiteY439" fmla="*/ 3330294 h 6132967"/>
              <a:gd name="connsiteX440" fmla="*/ 5207793 w 5323222"/>
              <a:gd name="connsiteY440" fmla="*/ 3316155 h 6132967"/>
              <a:gd name="connsiteX441" fmla="*/ 5215494 w 5323222"/>
              <a:gd name="connsiteY441" fmla="*/ 3302673 h 6132967"/>
              <a:gd name="connsiteX442" fmla="*/ 5222485 w 5323222"/>
              <a:gd name="connsiteY442" fmla="*/ 3288687 h 6132967"/>
              <a:gd name="connsiteX443" fmla="*/ 5229780 w 5323222"/>
              <a:gd name="connsiteY443" fmla="*/ 3274651 h 6132967"/>
              <a:gd name="connsiteX444" fmla="*/ 5236720 w 5323222"/>
              <a:gd name="connsiteY444" fmla="*/ 3260361 h 6132967"/>
              <a:gd name="connsiteX445" fmla="*/ 5243052 w 5323222"/>
              <a:gd name="connsiteY445" fmla="*/ 3246175 h 6132967"/>
              <a:gd name="connsiteX446" fmla="*/ 5249385 w 5323222"/>
              <a:gd name="connsiteY446" fmla="*/ 3231990 h 6132967"/>
              <a:gd name="connsiteX447" fmla="*/ 5255163 w 5323222"/>
              <a:gd name="connsiteY447" fmla="*/ 3218210 h 6132967"/>
              <a:gd name="connsiteX448" fmla="*/ 5261141 w 5323222"/>
              <a:gd name="connsiteY448" fmla="*/ 3203772 h 6132967"/>
              <a:gd name="connsiteX449" fmla="*/ 5266511 w 5323222"/>
              <a:gd name="connsiteY449" fmla="*/ 3189436 h 6132967"/>
              <a:gd name="connsiteX450" fmla="*/ 5271831 w 5323222"/>
              <a:gd name="connsiteY450" fmla="*/ 3174799 h 6132967"/>
              <a:gd name="connsiteX451" fmla="*/ 5276596 w 5323222"/>
              <a:gd name="connsiteY451" fmla="*/ 3160567 h 6132967"/>
              <a:gd name="connsiteX452" fmla="*/ 5281612 w 5323222"/>
              <a:gd name="connsiteY452" fmla="*/ 3145980 h 6132967"/>
              <a:gd name="connsiteX453" fmla="*/ 5285717 w 5323222"/>
              <a:gd name="connsiteY453" fmla="*/ 3131547 h 6132967"/>
              <a:gd name="connsiteX454" fmla="*/ 5290127 w 5323222"/>
              <a:gd name="connsiteY454" fmla="*/ 3117064 h 6132967"/>
              <a:gd name="connsiteX455" fmla="*/ 5294182 w 5323222"/>
              <a:gd name="connsiteY455" fmla="*/ 3102329 h 6132967"/>
              <a:gd name="connsiteX456" fmla="*/ 5297984 w 5323222"/>
              <a:gd name="connsiteY456" fmla="*/ 3087946 h 6132967"/>
              <a:gd name="connsiteX457" fmla="*/ 5301483 w 5323222"/>
              <a:gd name="connsiteY457" fmla="*/ 3073618 h 6132967"/>
              <a:gd name="connsiteX458" fmla="*/ 5304627 w 5323222"/>
              <a:gd name="connsiteY458" fmla="*/ 3059037 h 6132967"/>
              <a:gd name="connsiteX459" fmla="*/ 5307719 w 5323222"/>
              <a:gd name="connsiteY459" fmla="*/ 3044152 h 6132967"/>
              <a:gd name="connsiteX460" fmla="*/ 5310257 w 5323222"/>
              <a:gd name="connsiteY460" fmla="*/ 3029673 h 6132967"/>
              <a:gd name="connsiteX461" fmla="*/ 5312794 w 5323222"/>
              <a:gd name="connsiteY461" fmla="*/ 3015195 h 6132967"/>
              <a:gd name="connsiteX462" fmla="*/ 5314976 w 5323222"/>
              <a:gd name="connsiteY462" fmla="*/ 3000465 h 6132967"/>
              <a:gd name="connsiteX463" fmla="*/ 5316855 w 5323222"/>
              <a:gd name="connsiteY463" fmla="*/ 2985786 h 6132967"/>
              <a:gd name="connsiteX464" fmla="*/ 5318734 w 5323222"/>
              <a:gd name="connsiteY464" fmla="*/ 2971108 h 6132967"/>
              <a:gd name="connsiteX465" fmla="*/ 5320057 w 5323222"/>
              <a:gd name="connsiteY465" fmla="*/ 2956835 h 6132967"/>
              <a:gd name="connsiteX466" fmla="*/ 5321633 w 5323222"/>
              <a:gd name="connsiteY466" fmla="*/ 2942209 h 6132967"/>
              <a:gd name="connsiteX467" fmla="*/ 5322550 w 5323222"/>
              <a:gd name="connsiteY467" fmla="*/ 2927381 h 6132967"/>
              <a:gd name="connsiteX468" fmla="*/ 5323216 w 5323222"/>
              <a:gd name="connsiteY468" fmla="*/ 2912909 h 6132967"/>
              <a:gd name="connsiteX469" fmla="*/ 5323222 w 5323222"/>
              <a:gd name="connsiteY469" fmla="*/ 2898235 h 6132967"/>
              <a:gd name="connsiteX470" fmla="*/ 5322673 w 5323222"/>
              <a:gd name="connsiteY470" fmla="*/ 2883968 h 6132967"/>
              <a:gd name="connsiteX471" fmla="*/ 5322377 w 5323222"/>
              <a:gd name="connsiteY471" fmla="*/ 2869348 h 6132967"/>
              <a:gd name="connsiteX472" fmla="*/ 5321880 w 5323222"/>
              <a:gd name="connsiteY472" fmla="*/ 2855383 h 6132967"/>
              <a:gd name="connsiteX473" fmla="*/ 5320725 w 5323222"/>
              <a:gd name="connsiteY473" fmla="*/ 2841220 h 6132967"/>
              <a:gd name="connsiteX474" fmla="*/ 5319266 w 5323222"/>
              <a:gd name="connsiteY474" fmla="*/ 2827108 h 6132967"/>
              <a:gd name="connsiteX475" fmla="*/ 5317807 w 5323222"/>
              <a:gd name="connsiteY475" fmla="*/ 2812995 h 6132967"/>
              <a:gd name="connsiteX476" fmla="*/ 5316096 w 5323222"/>
              <a:gd name="connsiteY476" fmla="*/ 2799238 h 6132967"/>
              <a:gd name="connsiteX477" fmla="*/ 5314334 w 5323222"/>
              <a:gd name="connsiteY477" fmla="*/ 2785178 h 6132967"/>
              <a:gd name="connsiteX478" fmla="*/ 5312016 w 5323222"/>
              <a:gd name="connsiteY478" fmla="*/ 2771523 h 6132967"/>
              <a:gd name="connsiteX479" fmla="*/ 5309750 w 5323222"/>
              <a:gd name="connsiteY479" fmla="*/ 2758172 h 6132967"/>
              <a:gd name="connsiteX480" fmla="*/ 5307130 w 5323222"/>
              <a:gd name="connsiteY480" fmla="*/ 2744570 h 6132967"/>
              <a:gd name="connsiteX481" fmla="*/ 5304256 w 5323222"/>
              <a:gd name="connsiteY481" fmla="*/ 2731322 h 6132967"/>
              <a:gd name="connsiteX482" fmla="*/ 5301028 w 5323222"/>
              <a:gd name="connsiteY482" fmla="*/ 2717822 h 6132967"/>
              <a:gd name="connsiteX483" fmla="*/ 5297904 w 5323222"/>
              <a:gd name="connsiteY483" fmla="*/ 2704930 h 6132967"/>
              <a:gd name="connsiteX484" fmla="*/ 5294475 w 5323222"/>
              <a:gd name="connsiteY484" fmla="*/ 2692089 h 6132967"/>
              <a:gd name="connsiteX485" fmla="*/ 5290743 w 5323222"/>
              <a:gd name="connsiteY485" fmla="*/ 2679298 h 6132967"/>
              <a:gd name="connsiteX486" fmla="*/ 5287012 w 5323222"/>
              <a:gd name="connsiteY486" fmla="*/ 2666509 h 6132967"/>
              <a:gd name="connsiteX487" fmla="*/ 5282673 w 5323222"/>
              <a:gd name="connsiteY487" fmla="*/ 2653822 h 6132967"/>
              <a:gd name="connsiteX488" fmla="*/ 5278334 w 5323222"/>
              <a:gd name="connsiteY488" fmla="*/ 2641134 h 6132967"/>
              <a:gd name="connsiteX489" fmla="*/ 5273744 w 5323222"/>
              <a:gd name="connsiteY489" fmla="*/ 2628803 h 6132967"/>
              <a:gd name="connsiteX490" fmla="*/ 5269154 w 5323222"/>
              <a:gd name="connsiteY490" fmla="*/ 2616470 h 6132967"/>
              <a:gd name="connsiteX491" fmla="*/ 5264311 w 5323222"/>
              <a:gd name="connsiteY491" fmla="*/ 2604494 h 6132967"/>
              <a:gd name="connsiteX492" fmla="*/ 5259417 w 5323222"/>
              <a:gd name="connsiteY492" fmla="*/ 2592214 h 6132967"/>
              <a:gd name="connsiteX493" fmla="*/ 5253665 w 5323222"/>
              <a:gd name="connsiteY493" fmla="*/ 2580391 h 6132967"/>
              <a:gd name="connsiteX494" fmla="*/ 5248215 w 5323222"/>
              <a:gd name="connsiteY494" fmla="*/ 2568518 h 6132967"/>
              <a:gd name="connsiteX495" fmla="*/ 5242818 w 5323222"/>
              <a:gd name="connsiteY495" fmla="*/ 2556947 h 6132967"/>
              <a:gd name="connsiteX496" fmla="*/ 5237065 w 5323222"/>
              <a:gd name="connsiteY496" fmla="*/ 2545124 h 6132967"/>
              <a:gd name="connsiteX497" fmla="*/ 5230809 w 5323222"/>
              <a:gd name="connsiteY497" fmla="*/ 2534012 h 6132967"/>
              <a:gd name="connsiteX498" fmla="*/ 5224551 w 5323222"/>
              <a:gd name="connsiteY498" fmla="*/ 2522899 h 6132967"/>
              <a:gd name="connsiteX499" fmla="*/ 5218244 w 5323222"/>
              <a:gd name="connsiteY499" fmla="*/ 2511483 h 6132967"/>
              <a:gd name="connsiteX500" fmla="*/ 5211380 w 5323222"/>
              <a:gd name="connsiteY500" fmla="*/ 2500474 h 6132967"/>
              <a:gd name="connsiteX501" fmla="*/ 5204820 w 5323222"/>
              <a:gd name="connsiteY501" fmla="*/ 2489412 h 6132967"/>
              <a:gd name="connsiteX502" fmla="*/ 5198060 w 5323222"/>
              <a:gd name="connsiteY502" fmla="*/ 2479010 h 6132967"/>
              <a:gd name="connsiteX503" fmla="*/ 5190944 w 5323222"/>
              <a:gd name="connsiteY503" fmla="*/ 2468354 h 6132967"/>
              <a:gd name="connsiteX504" fmla="*/ 5183577 w 5323222"/>
              <a:gd name="connsiteY504" fmla="*/ 2458055 h 6132967"/>
              <a:gd name="connsiteX505" fmla="*/ 5176514 w 5323222"/>
              <a:gd name="connsiteY505" fmla="*/ 2447704 h 6132967"/>
              <a:gd name="connsiteX506" fmla="*/ 5168591 w 5323222"/>
              <a:gd name="connsiteY506" fmla="*/ 2437810 h 6132967"/>
              <a:gd name="connsiteX507" fmla="*/ 5160971 w 5323222"/>
              <a:gd name="connsiteY507" fmla="*/ 2427866 h 6132967"/>
              <a:gd name="connsiteX508" fmla="*/ 5153353 w 5323222"/>
              <a:gd name="connsiteY508" fmla="*/ 2417920 h 6132967"/>
              <a:gd name="connsiteX509" fmla="*/ 5145178 w 5323222"/>
              <a:gd name="connsiteY509" fmla="*/ 2408383 h 6132967"/>
              <a:gd name="connsiteX510" fmla="*/ 5137054 w 5323222"/>
              <a:gd name="connsiteY510" fmla="*/ 2399147 h 6132967"/>
              <a:gd name="connsiteX511" fmla="*/ 5128577 w 5323222"/>
              <a:gd name="connsiteY511" fmla="*/ 2389661 h 6132967"/>
              <a:gd name="connsiteX512" fmla="*/ 5120454 w 5323222"/>
              <a:gd name="connsiteY512" fmla="*/ 2380425 h 6132967"/>
              <a:gd name="connsiteX513" fmla="*/ 5111523 w 5323222"/>
              <a:gd name="connsiteY513" fmla="*/ 2371952 h 6132967"/>
              <a:gd name="connsiteX514" fmla="*/ 5103097 w 5323222"/>
              <a:gd name="connsiteY514" fmla="*/ 2362768 h 6132967"/>
              <a:gd name="connsiteX515" fmla="*/ 5093864 w 5323222"/>
              <a:gd name="connsiteY515" fmla="*/ 2354347 h 6132967"/>
              <a:gd name="connsiteX516" fmla="*/ 5085236 w 5323222"/>
              <a:gd name="connsiteY516" fmla="*/ 2345821 h 6132967"/>
              <a:gd name="connsiteX517" fmla="*/ 5075699 w 5323222"/>
              <a:gd name="connsiteY517" fmla="*/ 2337450 h 6132967"/>
              <a:gd name="connsiteX518" fmla="*/ 5066517 w 5323222"/>
              <a:gd name="connsiteY518" fmla="*/ 2329331 h 6132967"/>
              <a:gd name="connsiteX519" fmla="*/ 5057083 w 5323222"/>
              <a:gd name="connsiteY519" fmla="*/ 2321568 h 6132967"/>
              <a:gd name="connsiteX520" fmla="*/ 5047597 w 5323222"/>
              <a:gd name="connsiteY520" fmla="*/ 2313501 h 6132967"/>
              <a:gd name="connsiteX521" fmla="*/ 5037859 w 5323222"/>
              <a:gd name="connsiteY521" fmla="*/ 2305788 h 6132967"/>
              <a:gd name="connsiteX522" fmla="*/ 5028173 w 5323222"/>
              <a:gd name="connsiteY522" fmla="*/ 2298380 h 6132967"/>
              <a:gd name="connsiteX523" fmla="*/ 5018132 w 5323222"/>
              <a:gd name="connsiteY523" fmla="*/ 2290719 h 6132967"/>
              <a:gd name="connsiteX524" fmla="*/ 5008195 w 5323222"/>
              <a:gd name="connsiteY524" fmla="*/ 2283665 h 6132967"/>
              <a:gd name="connsiteX525" fmla="*/ 4998256 w 5323222"/>
              <a:gd name="connsiteY525" fmla="*/ 2276611 h 6132967"/>
              <a:gd name="connsiteX526" fmla="*/ 4987762 w 5323222"/>
              <a:gd name="connsiteY526" fmla="*/ 2269964 h 6132967"/>
              <a:gd name="connsiteX527" fmla="*/ 4977521 w 5323222"/>
              <a:gd name="connsiteY527" fmla="*/ 2262962 h 6132967"/>
              <a:gd name="connsiteX528" fmla="*/ 4967028 w 5323222"/>
              <a:gd name="connsiteY528" fmla="*/ 2256313 h 6132967"/>
              <a:gd name="connsiteX529" fmla="*/ 4956283 w 5323222"/>
              <a:gd name="connsiteY529" fmla="*/ 2250022 h 6132967"/>
              <a:gd name="connsiteX530" fmla="*/ 4945841 w 5323222"/>
              <a:gd name="connsiteY530" fmla="*/ 2243677 h 6132967"/>
              <a:gd name="connsiteX531" fmla="*/ 4934844 w 5323222"/>
              <a:gd name="connsiteY531" fmla="*/ 2237740 h 6132967"/>
              <a:gd name="connsiteX532" fmla="*/ 4924098 w 5323222"/>
              <a:gd name="connsiteY532" fmla="*/ 2231447 h 6132967"/>
              <a:gd name="connsiteX533" fmla="*/ 4902562 w 5323222"/>
              <a:gd name="connsiteY533" fmla="*/ 2220431 h 6132967"/>
              <a:gd name="connsiteX534" fmla="*/ 4880773 w 5323222"/>
              <a:gd name="connsiteY534" fmla="*/ 2209768 h 6132967"/>
              <a:gd name="connsiteX535" fmla="*/ 4858533 w 5323222"/>
              <a:gd name="connsiteY535" fmla="*/ 2200121 h 6132967"/>
              <a:gd name="connsiteX536" fmla="*/ 4835736 w 5323222"/>
              <a:gd name="connsiteY536" fmla="*/ 2190879 h 6132967"/>
              <a:gd name="connsiteX537" fmla="*/ 4813043 w 5323222"/>
              <a:gd name="connsiteY537" fmla="*/ 2182244 h 6132967"/>
              <a:gd name="connsiteX538" fmla="*/ 4789543 w 5323222"/>
              <a:gd name="connsiteY538" fmla="*/ 2174370 h 6132967"/>
              <a:gd name="connsiteX539" fmla="*/ 4765791 w 5323222"/>
              <a:gd name="connsiteY539" fmla="*/ 2166853 h 6132967"/>
              <a:gd name="connsiteX540" fmla="*/ 4741586 w 5323222"/>
              <a:gd name="connsiteY540" fmla="*/ 2160347 h 6132967"/>
              <a:gd name="connsiteX541" fmla="*/ 4717382 w 5323222"/>
              <a:gd name="connsiteY541" fmla="*/ 2153842 h 6132967"/>
              <a:gd name="connsiteX542" fmla="*/ 4692421 w 5323222"/>
              <a:gd name="connsiteY542" fmla="*/ 2148400 h 6132967"/>
              <a:gd name="connsiteX543" fmla="*/ 4667512 w 5323222"/>
              <a:gd name="connsiteY543" fmla="*/ 2143264 h 6132967"/>
              <a:gd name="connsiteX544" fmla="*/ 4641795 w 5323222"/>
              <a:gd name="connsiteY544" fmla="*/ 2138888 h 6132967"/>
              <a:gd name="connsiteX545" fmla="*/ 4615878 w 5323222"/>
              <a:gd name="connsiteY545" fmla="*/ 2135170 h 6132967"/>
              <a:gd name="connsiteX546" fmla="*/ 4589963 w 5323222"/>
              <a:gd name="connsiteY546" fmla="*/ 2131452 h 6132967"/>
              <a:gd name="connsiteX547" fmla="*/ 4563593 w 5323222"/>
              <a:gd name="connsiteY547" fmla="*/ 2128749 h 6132967"/>
              <a:gd name="connsiteX548" fmla="*/ 4536669 w 5323222"/>
              <a:gd name="connsiteY548" fmla="*/ 2126451 h 6132967"/>
              <a:gd name="connsiteX549" fmla="*/ 4509241 w 5323222"/>
              <a:gd name="connsiteY549" fmla="*/ 2124864 h 6132967"/>
              <a:gd name="connsiteX550" fmla="*/ 4482116 w 5323222"/>
              <a:gd name="connsiteY550" fmla="*/ 2123223 h 6132967"/>
              <a:gd name="connsiteX551" fmla="*/ 4454235 w 5323222"/>
              <a:gd name="connsiteY551" fmla="*/ 2122649 h 6132967"/>
              <a:gd name="connsiteX552" fmla="*/ 4426104 w 5323222"/>
              <a:gd name="connsiteY552" fmla="*/ 2122430 h 6132967"/>
              <a:gd name="connsiteX553" fmla="*/ 4400795 w 5323222"/>
              <a:gd name="connsiteY553" fmla="*/ 2122551 h 6132967"/>
              <a:gd name="connsiteX554" fmla="*/ 4403168 w 5323222"/>
              <a:gd name="connsiteY554" fmla="*/ 2116564 h 6132967"/>
              <a:gd name="connsiteX555" fmla="*/ 4407349 w 5323222"/>
              <a:gd name="connsiteY555" fmla="*/ 2104834 h 6132967"/>
              <a:gd name="connsiteX556" fmla="*/ 4411637 w 5323222"/>
              <a:gd name="connsiteY556" fmla="*/ 2093394 h 6132967"/>
              <a:gd name="connsiteX557" fmla="*/ 4415530 w 5323222"/>
              <a:gd name="connsiteY557" fmla="*/ 2081772 h 6132967"/>
              <a:gd name="connsiteX558" fmla="*/ 4419604 w 5323222"/>
              <a:gd name="connsiteY558" fmla="*/ 2069754 h 6132967"/>
              <a:gd name="connsiteX559" fmla="*/ 4422812 w 5323222"/>
              <a:gd name="connsiteY559" fmla="*/ 2058057 h 6132967"/>
              <a:gd name="connsiteX560" fmla="*/ 4426599 w 5323222"/>
              <a:gd name="connsiteY560" fmla="*/ 2046147 h 6132967"/>
              <a:gd name="connsiteX561" fmla="*/ 4429304 w 5323222"/>
              <a:gd name="connsiteY561" fmla="*/ 2033980 h 6132967"/>
              <a:gd name="connsiteX562" fmla="*/ 4432801 w 5323222"/>
              <a:gd name="connsiteY562" fmla="*/ 2022177 h 6132967"/>
              <a:gd name="connsiteX563" fmla="*/ 4435219 w 5323222"/>
              <a:gd name="connsiteY563" fmla="*/ 2010117 h 6132967"/>
              <a:gd name="connsiteX564" fmla="*/ 4437817 w 5323222"/>
              <a:gd name="connsiteY564" fmla="*/ 1997664 h 6132967"/>
              <a:gd name="connsiteX565" fmla="*/ 4440234 w 5323222"/>
              <a:gd name="connsiteY565" fmla="*/ 1985603 h 6132967"/>
              <a:gd name="connsiteX566" fmla="*/ 4442545 w 5323222"/>
              <a:gd name="connsiteY566" fmla="*/ 1973256 h 6132967"/>
              <a:gd name="connsiteX567" fmla="*/ 4444170 w 5323222"/>
              <a:gd name="connsiteY567" fmla="*/ 1960833 h 6132967"/>
              <a:gd name="connsiteX568" fmla="*/ 4445797 w 5323222"/>
              <a:gd name="connsiteY568" fmla="*/ 1948412 h 6132967"/>
              <a:gd name="connsiteX569" fmla="*/ 4447711 w 5323222"/>
              <a:gd name="connsiteY569" fmla="*/ 1935883 h 6132967"/>
              <a:gd name="connsiteX570" fmla="*/ 4448652 w 5323222"/>
              <a:gd name="connsiteY570" fmla="*/ 1923386 h 6132967"/>
              <a:gd name="connsiteX571" fmla="*/ 4449883 w 5323222"/>
              <a:gd name="connsiteY571" fmla="*/ 1910783 h 6132967"/>
              <a:gd name="connsiteX572" fmla="*/ 4450718 w 5323222"/>
              <a:gd name="connsiteY572" fmla="*/ 1897998 h 6132967"/>
              <a:gd name="connsiteX573" fmla="*/ 4451371 w 5323222"/>
              <a:gd name="connsiteY573" fmla="*/ 1885608 h 6132967"/>
              <a:gd name="connsiteX574" fmla="*/ 4451521 w 5323222"/>
              <a:gd name="connsiteY574" fmla="*/ 1872749 h 6132967"/>
              <a:gd name="connsiteX575" fmla="*/ 4451961 w 5323222"/>
              <a:gd name="connsiteY575" fmla="*/ 1859783 h 6132967"/>
              <a:gd name="connsiteX576" fmla="*/ 4451716 w 5323222"/>
              <a:gd name="connsiteY576" fmla="*/ 1846743 h 6132967"/>
              <a:gd name="connsiteX577" fmla="*/ 4451578 w 5323222"/>
              <a:gd name="connsiteY577" fmla="*/ 1833990 h 6132967"/>
              <a:gd name="connsiteX578" fmla="*/ 4451440 w 5323222"/>
              <a:gd name="connsiteY578" fmla="*/ 1821238 h 6132967"/>
              <a:gd name="connsiteX579" fmla="*/ 4450511 w 5323222"/>
              <a:gd name="connsiteY579" fmla="*/ 1808123 h 6132967"/>
              <a:gd name="connsiteX580" fmla="*/ 4449399 w 5323222"/>
              <a:gd name="connsiteY580" fmla="*/ 1795404 h 6132967"/>
              <a:gd name="connsiteX581" fmla="*/ 4448182 w 5323222"/>
              <a:gd name="connsiteY581" fmla="*/ 1782397 h 6132967"/>
              <a:gd name="connsiteX582" fmla="*/ 4447253 w 5323222"/>
              <a:gd name="connsiteY582" fmla="*/ 1769281 h 6132967"/>
              <a:gd name="connsiteX583" fmla="*/ 4445351 w 5323222"/>
              <a:gd name="connsiteY583" fmla="*/ 1756199 h 6132967"/>
              <a:gd name="connsiteX584" fmla="*/ 4443557 w 5323222"/>
              <a:gd name="connsiteY584" fmla="*/ 1743406 h 6132967"/>
              <a:gd name="connsiteX585" fmla="*/ 4441366 w 5323222"/>
              <a:gd name="connsiteY585" fmla="*/ 1730430 h 6132967"/>
              <a:gd name="connsiteX586" fmla="*/ 4439175 w 5323222"/>
              <a:gd name="connsiteY586" fmla="*/ 1717456 h 6132967"/>
              <a:gd name="connsiteX587" fmla="*/ 4436589 w 5323222"/>
              <a:gd name="connsiteY587" fmla="*/ 1704300 h 6132967"/>
              <a:gd name="connsiteX588" fmla="*/ 4434003 w 5323222"/>
              <a:gd name="connsiteY588" fmla="*/ 1691143 h 6132967"/>
              <a:gd name="connsiteX589" fmla="*/ 4430840 w 5323222"/>
              <a:gd name="connsiteY589" fmla="*/ 1678201 h 6132967"/>
              <a:gd name="connsiteX590" fmla="*/ 4427676 w 5323222"/>
              <a:gd name="connsiteY590" fmla="*/ 1665258 h 6132967"/>
              <a:gd name="connsiteX591" fmla="*/ 4424225 w 5323222"/>
              <a:gd name="connsiteY591" fmla="*/ 1652423 h 6132967"/>
              <a:gd name="connsiteX592" fmla="*/ 4420485 w 5323222"/>
              <a:gd name="connsiteY592" fmla="*/ 1639695 h 6132967"/>
              <a:gd name="connsiteX593" fmla="*/ 4416530 w 5323222"/>
              <a:gd name="connsiteY593" fmla="*/ 1626390 h 6132967"/>
              <a:gd name="connsiteX594" fmla="*/ 4412395 w 5323222"/>
              <a:gd name="connsiteY594" fmla="*/ 1613481 h 6132967"/>
              <a:gd name="connsiteX595" fmla="*/ 4407863 w 5323222"/>
              <a:gd name="connsiteY595" fmla="*/ 1600390 h 6132967"/>
              <a:gd name="connsiteX596" fmla="*/ 4403150 w 5323222"/>
              <a:gd name="connsiteY596" fmla="*/ 1587695 h 6132967"/>
              <a:gd name="connsiteX597" fmla="*/ 4398330 w 5323222"/>
              <a:gd name="connsiteY597" fmla="*/ 1574711 h 6132967"/>
              <a:gd name="connsiteX598" fmla="*/ 4392826 w 5323222"/>
              <a:gd name="connsiteY598" fmla="*/ 1561653 h 6132967"/>
              <a:gd name="connsiteX599" fmla="*/ 4387429 w 5323222"/>
              <a:gd name="connsiteY599" fmla="*/ 1548884 h 6132967"/>
              <a:gd name="connsiteX600" fmla="*/ 4381636 w 5323222"/>
              <a:gd name="connsiteY600" fmla="*/ 1535933 h 6132967"/>
              <a:gd name="connsiteX601" fmla="*/ 4375844 w 5323222"/>
              <a:gd name="connsiteY601" fmla="*/ 1522982 h 6132967"/>
              <a:gd name="connsiteX602" fmla="*/ 4369762 w 5323222"/>
              <a:gd name="connsiteY602" fmla="*/ 1510138 h 6132967"/>
              <a:gd name="connsiteX603" fmla="*/ 4363211 w 5323222"/>
              <a:gd name="connsiteY603" fmla="*/ 1497797 h 6132967"/>
              <a:gd name="connsiteX604" fmla="*/ 4356157 w 5323222"/>
              <a:gd name="connsiteY604" fmla="*/ 1484986 h 6132967"/>
              <a:gd name="connsiteX605" fmla="*/ 4349499 w 5323222"/>
              <a:gd name="connsiteY605" fmla="*/ 1472357 h 6132967"/>
              <a:gd name="connsiteX606" fmla="*/ 4342157 w 5323222"/>
              <a:gd name="connsiteY606" fmla="*/ 1459652 h 6132967"/>
              <a:gd name="connsiteX607" fmla="*/ 4334344 w 5323222"/>
              <a:gd name="connsiteY607" fmla="*/ 1447451 h 6132967"/>
              <a:gd name="connsiteX608" fmla="*/ 4326136 w 5323222"/>
              <a:gd name="connsiteY608" fmla="*/ 1435069 h 6132967"/>
              <a:gd name="connsiteX609" fmla="*/ 4317458 w 5323222"/>
              <a:gd name="connsiteY609" fmla="*/ 1423190 h 6132967"/>
              <a:gd name="connsiteX610" fmla="*/ 4309175 w 5323222"/>
              <a:gd name="connsiteY610" fmla="*/ 1411491 h 6132967"/>
              <a:gd name="connsiteX611" fmla="*/ 4300209 w 5323222"/>
              <a:gd name="connsiteY611" fmla="*/ 1399719 h 6132967"/>
              <a:gd name="connsiteX612" fmla="*/ 4291243 w 5323222"/>
              <a:gd name="connsiteY612" fmla="*/ 1387946 h 6132967"/>
              <a:gd name="connsiteX613" fmla="*/ 4281988 w 5323222"/>
              <a:gd name="connsiteY613" fmla="*/ 1376280 h 6132967"/>
              <a:gd name="connsiteX614" fmla="*/ 4272551 w 5323222"/>
              <a:gd name="connsiteY614" fmla="*/ 1365010 h 6132967"/>
              <a:gd name="connsiteX615" fmla="*/ 4263114 w 5323222"/>
              <a:gd name="connsiteY615" fmla="*/ 1353741 h 6132967"/>
              <a:gd name="connsiteX616" fmla="*/ 4252994 w 5323222"/>
              <a:gd name="connsiteY616" fmla="*/ 1342395 h 6132967"/>
              <a:gd name="connsiteX617" fmla="*/ 4242981 w 5323222"/>
              <a:gd name="connsiteY617" fmla="*/ 1331340 h 6132967"/>
              <a:gd name="connsiteX618" fmla="*/ 4232786 w 5323222"/>
              <a:gd name="connsiteY618" fmla="*/ 1320680 h 6132967"/>
              <a:gd name="connsiteX619" fmla="*/ 4222303 w 5323222"/>
              <a:gd name="connsiteY619" fmla="*/ 1310127 h 6132967"/>
              <a:gd name="connsiteX620" fmla="*/ 4211423 w 5323222"/>
              <a:gd name="connsiteY620" fmla="*/ 1299393 h 6132967"/>
              <a:gd name="connsiteX621" fmla="*/ 4200363 w 5323222"/>
              <a:gd name="connsiteY621" fmla="*/ 1289054 h 6132967"/>
              <a:gd name="connsiteX622" fmla="*/ 4189590 w 5323222"/>
              <a:gd name="connsiteY622" fmla="*/ 1278608 h 6132967"/>
              <a:gd name="connsiteX623" fmla="*/ 4177953 w 5323222"/>
              <a:gd name="connsiteY623" fmla="*/ 1268483 h 6132967"/>
              <a:gd name="connsiteX624" fmla="*/ 4166711 w 5323222"/>
              <a:gd name="connsiteY624" fmla="*/ 1258541 h 6132967"/>
              <a:gd name="connsiteX625" fmla="*/ 4154785 w 5323222"/>
              <a:gd name="connsiteY625" fmla="*/ 1248524 h 6132967"/>
              <a:gd name="connsiteX626" fmla="*/ 4142966 w 5323222"/>
              <a:gd name="connsiteY626" fmla="*/ 1238795 h 6132967"/>
              <a:gd name="connsiteX627" fmla="*/ 4130570 w 5323222"/>
              <a:gd name="connsiteY627" fmla="*/ 1229280 h 6132967"/>
              <a:gd name="connsiteX628" fmla="*/ 4118677 w 5323222"/>
              <a:gd name="connsiteY628" fmla="*/ 1220235 h 6132967"/>
              <a:gd name="connsiteX629" fmla="*/ 4106099 w 5323222"/>
              <a:gd name="connsiteY629" fmla="*/ 1211116 h 6132967"/>
              <a:gd name="connsiteX630" fmla="*/ 4093523 w 5323222"/>
              <a:gd name="connsiteY630" fmla="*/ 1201997 h 6132967"/>
              <a:gd name="connsiteX631" fmla="*/ 4080368 w 5323222"/>
              <a:gd name="connsiteY631" fmla="*/ 1193092 h 6132967"/>
              <a:gd name="connsiteX632" fmla="*/ 4067031 w 5323222"/>
              <a:gd name="connsiteY632" fmla="*/ 1184583 h 6132967"/>
              <a:gd name="connsiteX633" fmla="*/ 4053984 w 5323222"/>
              <a:gd name="connsiteY633" fmla="*/ 1175967 h 6132967"/>
              <a:gd name="connsiteX634" fmla="*/ 4040574 w 5323222"/>
              <a:gd name="connsiteY634" fmla="*/ 1168142 h 6132967"/>
              <a:gd name="connsiteX635" fmla="*/ 4026662 w 5323222"/>
              <a:gd name="connsiteY635" fmla="*/ 1159847 h 6132967"/>
              <a:gd name="connsiteX636" fmla="*/ 4013144 w 5323222"/>
              <a:gd name="connsiteY636" fmla="*/ 1151734 h 6132967"/>
              <a:gd name="connsiteX637" fmla="*/ 3999157 w 5323222"/>
              <a:gd name="connsiteY637" fmla="*/ 1144123 h 6132967"/>
              <a:gd name="connsiteX638" fmla="*/ 3984593 w 5323222"/>
              <a:gd name="connsiteY638" fmla="*/ 1136727 h 6132967"/>
              <a:gd name="connsiteX639" fmla="*/ 3970424 w 5323222"/>
              <a:gd name="connsiteY639" fmla="*/ 1129511 h 6132967"/>
              <a:gd name="connsiteX640" fmla="*/ 3955572 w 5323222"/>
              <a:gd name="connsiteY640" fmla="*/ 1122222 h 6132967"/>
              <a:gd name="connsiteX641" fmla="*/ 3940429 w 5323222"/>
              <a:gd name="connsiteY641" fmla="*/ 1115039 h 6132967"/>
              <a:gd name="connsiteX642" fmla="*/ 3925289 w 5323222"/>
              <a:gd name="connsiteY642" fmla="*/ 1107857 h 6132967"/>
              <a:gd name="connsiteX643" fmla="*/ 3909965 w 5323222"/>
              <a:gd name="connsiteY643" fmla="*/ 1101070 h 6132967"/>
              <a:gd name="connsiteX644" fmla="*/ 3894643 w 5323222"/>
              <a:gd name="connsiteY644" fmla="*/ 1094284 h 6132967"/>
              <a:gd name="connsiteX645" fmla="*/ 3879139 w 5323222"/>
              <a:gd name="connsiteY645" fmla="*/ 1087893 h 6132967"/>
              <a:gd name="connsiteX646" fmla="*/ 3863238 w 5323222"/>
              <a:gd name="connsiteY646" fmla="*/ 1081320 h 6132967"/>
              <a:gd name="connsiteX647" fmla="*/ 3847158 w 5323222"/>
              <a:gd name="connsiteY647" fmla="*/ 1075144 h 6132967"/>
              <a:gd name="connsiteX648" fmla="*/ 3831183 w 5323222"/>
              <a:gd name="connsiteY648" fmla="*/ 1069255 h 6132967"/>
              <a:gd name="connsiteX649" fmla="*/ 3814814 w 5323222"/>
              <a:gd name="connsiteY649" fmla="*/ 1063186 h 6132967"/>
              <a:gd name="connsiteX650" fmla="*/ 3798551 w 5323222"/>
              <a:gd name="connsiteY650" fmla="*/ 1057404 h 6132967"/>
              <a:gd name="connsiteX651" fmla="*/ 3781999 w 5323222"/>
              <a:gd name="connsiteY651" fmla="*/ 1051731 h 6132967"/>
              <a:gd name="connsiteX652" fmla="*/ 3765374 w 5323222"/>
              <a:gd name="connsiteY652" fmla="*/ 1046740 h 6132967"/>
              <a:gd name="connsiteX653" fmla="*/ 3748246 w 5323222"/>
              <a:gd name="connsiteY653" fmla="*/ 1041281 h 6132967"/>
              <a:gd name="connsiteX654" fmla="*/ 3731331 w 5323222"/>
              <a:gd name="connsiteY654" fmla="*/ 1036398 h 6132967"/>
              <a:gd name="connsiteX655" fmla="*/ 3714129 w 5323222"/>
              <a:gd name="connsiteY655" fmla="*/ 1031622 h 6132967"/>
              <a:gd name="connsiteX656" fmla="*/ 3696927 w 5323222"/>
              <a:gd name="connsiteY656" fmla="*/ 1026847 h 6132967"/>
              <a:gd name="connsiteX657" fmla="*/ 3679543 w 5323222"/>
              <a:gd name="connsiteY657" fmla="*/ 1022466 h 6132967"/>
              <a:gd name="connsiteX658" fmla="*/ 3662266 w 5323222"/>
              <a:gd name="connsiteY658" fmla="*/ 1018375 h 6132967"/>
              <a:gd name="connsiteX659" fmla="*/ 3644594 w 5323222"/>
              <a:gd name="connsiteY659" fmla="*/ 1014102 h 6132967"/>
              <a:gd name="connsiteX660" fmla="*/ 3626740 w 5323222"/>
              <a:gd name="connsiteY660" fmla="*/ 1010225 h 6132967"/>
              <a:gd name="connsiteX661" fmla="*/ 3609100 w 5323222"/>
              <a:gd name="connsiteY661" fmla="*/ 1006925 h 6132967"/>
              <a:gd name="connsiteX662" fmla="*/ 3591065 w 5323222"/>
              <a:gd name="connsiteY662" fmla="*/ 1003443 h 6132967"/>
              <a:gd name="connsiteX663" fmla="*/ 3572741 w 5323222"/>
              <a:gd name="connsiteY663" fmla="*/ 1000068 h 6132967"/>
              <a:gd name="connsiteX664" fmla="*/ 3554920 w 5323222"/>
              <a:gd name="connsiteY664" fmla="*/ 997163 h 6132967"/>
              <a:gd name="connsiteX665" fmla="*/ 3536522 w 5323222"/>
              <a:gd name="connsiteY665" fmla="*/ 994473 h 6132967"/>
              <a:gd name="connsiteX666" fmla="*/ 3518231 w 5323222"/>
              <a:gd name="connsiteY666" fmla="*/ 992071 h 6132967"/>
              <a:gd name="connsiteX667" fmla="*/ 3499651 w 5323222"/>
              <a:gd name="connsiteY667" fmla="*/ 989777 h 6132967"/>
              <a:gd name="connsiteX668" fmla="*/ 3481071 w 5323222"/>
              <a:gd name="connsiteY668" fmla="*/ 987482 h 6132967"/>
              <a:gd name="connsiteX669" fmla="*/ 3462418 w 5323222"/>
              <a:gd name="connsiteY669" fmla="*/ 985872 h 6132967"/>
              <a:gd name="connsiteX670" fmla="*/ 3443657 w 5323222"/>
              <a:gd name="connsiteY670" fmla="*/ 983972 h 6132967"/>
              <a:gd name="connsiteX671" fmla="*/ 3404223 w 5323222"/>
              <a:gd name="connsiteY671" fmla="*/ 981213 h 6132967"/>
              <a:gd name="connsiteX672" fmla="*/ 3364713 w 5323222"/>
              <a:gd name="connsiteY672" fmla="*/ 979137 h 6132967"/>
              <a:gd name="connsiteX673" fmla="*/ 3325130 w 5323222"/>
              <a:gd name="connsiteY673" fmla="*/ 977745 h 6132967"/>
              <a:gd name="connsiteX674" fmla="*/ 3291515 w 5323222"/>
              <a:gd name="connsiteY674" fmla="*/ 976999 h 6132967"/>
              <a:gd name="connsiteX675" fmla="*/ 3296895 w 5323222"/>
              <a:gd name="connsiteY675" fmla="*/ 974743 h 6132967"/>
              <a:gd name="connsiteX676" fmla="*/ 3308195 w 5323222"/>
              <a:gd name="connsiteY676" fmla="*/ 970192 h 6132967"/>
              <a:gd name="connsiteX677" fmla="*/ 3319396 w 5323222"/>
              <a:gd name="connsiteY677" fmla="*/ 965856 h 6132967"/>
              <a:gd name="connsiteX678" fmla="*/ 3330754 w 5323222"/>
              <a:gd name="connsiteY678" fmla="*/ 961461 h 6132967"/>
              <a:gd name="connsiteX679" fmla="*/ 3342013 w 5323222"/>
              <a:gd name="connsiteY679" fmla="*/ 957282 h 6132967"/>
              <a:gd name="connsiteX680" fmla="*/ 3358062 w 5323222"/>
              <a:gd name="connsiteY680" fmla="*/ 951146 h 6132967"/>
              <a:gd name="connsiteX681" fmla="*/ 3373955 w 5323222"/>
              <a:gd name="connsiteY681" fmla="*/ 945068 h 6132967"/>
              <a:gd name="connsiteX682" fmla="*/ 3389575 w 5323222"/>
              <a:gd name="connsiteY682" fmla="*/ 938735 h 6132967"/>
              <a:gd name="connsiteX683" fmla="*/ 3404981 w 5323222"/>
              <a:gd name="connsiteY683" fmla="*/ 932305 h 6132967"/>
              <a:gd name="connsiteX684" fmla="*/ 3420172 w 5323222"/>
              <a:gd name="connsiteY684" fmla="*/ 925776 h 6132967"/>
              <a:gd name="connsiteX685" fmla="*/ 3435305 w 5323222"/>
              <a:gd name="connsiteY685" fmla="*/ 919090 h 6132967"/>
              <a:gd name="connsiteX686" fmla="*/ 3449639 w 5323222"/>
              <a:gd name="connsiteY686" fmla="*/ 912167 h 6132967"/>
              <a:gd name="connsiteX687" fmla="*/ 3464186 w 5323222"/>
              <a:gd name="connsiteY687" fmla="*/ 905343 h 6132967"/>
              <a:gd name="connsiteX688" fmla="*/ 3478404 w 5323222"/>
              <a:gd name="connsiteY688" fmla="*/ 898108 h 6132967"/>
              <a:gd name="connsiteX689" fmla="*/ 3492308 w 5323222"/>
              <a:gd name="connsiteY689" fmla="*/ 890989 h 6132967"/>
              <a:gd name="connsiteX690" fmla="*/ 3505941 w 5323222"/>
              <a:gd name="connsiteY690" fmla="*/ 883615 h 6132967"/>
              <a:gd name="connsiteX691" fmla="*/ 3519301 w 5323222"/>
              <a:gd name="connsiteY691" fmla="*/ 875986 h 6132967"/>
              <a:gd name="connsiteX692" fmla="*/ 3532445 w 5323222"/>
              <a:gd name="connsiteY692" fmla="*/ 868260 h 6132967"/>
              <a:gd name="connsiteX693" fmla="*/ 3545377 w 5323222"/>
              <a:gd name="connsiteY693" fmla="*/ 860434 h 6132967"/>
              <a:gd name="connsiteX694" fmla="*/ 3557664 w 5323222"/>
              <a:gd name="connsiteY694" fmla="*/ 852314 h 6132967"/>
              <a:gd name="connsiteX695" fmla="*/ 3570108 w 5323222"/>
              <a:gd name="connsiteY695" fmla="*/ 844136 h 6132967"/>
              <a:gd name="connsiteX696" fmla="*/ 3582123 w 5323222"/>
              <a:gd name="connsiteY696" fmla="*/ 835761 h 6132967"/>
              <a:gd name="connsiteX697" fmla="*/ 3593767 w 5323222"/>
              <a:gd name="connsiteY697" fmla="*/ 827346 h 6132967"/>
              <a:gd name="connsiteX698" fmla="*/ 3604924 w 5323222"/>
              <a:gd name="connsiteY698" fmla="*/ 818578 h 6132967"/>
              <a:gd name="connsiteX699" fmla="*/ 3616082 w 5323222"/>
              <a:gd name="connsiteY699" fmla="*/ 809810 h 6132967"/>
              <a:gd name="connsiteX700" fmla="*/ 3626966 w 5323222"/>
              <a:gd name="connsiteY700" fmla="*/ 800787 h 6132967"/>
              <a:gd name="connsiteX701" fmla="*/ 3637266 w 5323222"/>
              <a:gd name="connsiteY701" fmla="*/ 791625 h 6132967"/>
              <a:gd name="connsiteX702" fmla="*/ 3647508 w 5323222"/>
              <a:gd name="connsiteY702" fmla="*/ 782307 h 6132967"/>
              <a:gd name="connsiteX703" fmla="*/ 3657106 w 5323222"/>
              <a:gd name="connsiteY703" fmla="*/ 772695 h 6132967"/>
              <a:gd name="connsiteX704" fmla="*/ 3666704 w 5323222"/>
              <a:gd name="connsiteY704" fmla="*/ 763081 h 6132967"/>
              <a:gd name="connsiteX705" fmla="*/ 3675815 w 5323222"/>
              <a:gd name="connsiteY705" fmla="*/ 753116 h 6132967"/>
              <a:gd name="connsiteX706" fmla="*/ 3684712 w 5323222"/>
              <a:gd name="connsiteY706" fmla="*/ 743052 h 6132967"/>
              <a:gd name="connsiteX707" fmla="*/ 3693023 w 5323222"/>
              <a:gd name="connsiteY707" fmla="*/ 732849 h 6132967"/>
              <a:gd name="connsiteX708" fmla="*/ 3701219 w 5323222"/>
              <a:gd name="connsiteY708" fmla="*/ 722333 h 6132967"/>
              <a:gd name="connsiteX709" fmla="*/ 3709044 w 5323222"/>
              <a:gd name="connsiteY709" fmla="*/ 711778 h 6132967"/>
              <a:gd name="connsiteX710" fmla="*/ 3716382 w 5323222"/>
              <a:gd name="connsiteY710" fmla="*/ 700869 h 6132967"/>
              <a:gd name="connsiteX711" fmla="*/ 3723505 w 5323222"/>
              <a:gd name="connsiteY711" fmla="*/ 689862 h 6132967"/>
              <a:gd name="connsiteX712" fmla="*/ 3726844 w 5323222"/>
              <a:gd name="connsiteY712" fmla="*/ 683996 h 6132967"/>
              <a:gd name="connsiteX713" fmla="*/ 3730396 w 5323222"/>
              <a:gd name="connsiteY713" fmla="*/ 678229 h 6132967"/>
              <a:gd name="connsiteX714" fmla="*/ 3733579 w 5323222"/>
              <a:gd name="connsiteY714" fmla="*/ 672421 h 6132967"/>
              <a:gd name="connsiteX715" fmla="*/ 3736917 w 5323222"/>
              <a:gd name="connsiteY715" fmla="*/ 666556 h 6132967"/>
              <a:gd name="connsiteX716" fmla="*/ 3740041 w 5323222"/>
              <a:gd name="connsiteY716" fmla="*/ 660592 h 6132967"/>
              <a:gd name="connsiteX717" fmla="*/ 3742950 w 5323222"/>
              <a:gd name="connsiteY717" fmla="*/ 654530 h 6132967"/>
              <a:gd name="connsiteX718" fmla="*/ 3746074 w 5323222"/>
              <a:gd name="connsiteY718" fmla="*/ 648566 h 6132967"/>
              <a:gd name="connsiteX719" fmla="*/ 3748827 w 5323222"/>
              <a:gd name="connsiteY719" fmla="*/ 642562 h 6132967"/>
              <a:gd name="connsiteX720" fmla="*/ 3751580 w 5323222"/>
              <a:gd name="connsiteY720" fmla="*/ 636558 h 6132967"/>
              <a:gd name="connsiteX721" fmla="*/ 3754217 w 5323222"/>
              <a:gd name="connsiteY721" fmla="*/ 630241 h 6132967"/>
              <a:gd name="connsiteX722" fmla="*/ 3756756 w 5323222"/>
              <a:gd name="connsiteY722" fmla="*/ 624139 h 6132967"/>
              <a:gd name="connsiteX723" fmla="*/ 3759236 w 5323222"/>
              <a:gd name="connsiteY723" fmla="*/ 617880 h 6132967"/>
              <a:gd name="connsiteX724" fmla="*/ 3761503 w 5323222"/>
              <a:gd name="connsiteY724" fmla="*/ 611522 h 6132967"/>
              <a:gd name="connsiteX725" fmla="*/ 3763827 w 5323222"/>
              <a:gd name="connsiteY725" fmla="*/ 605322 h 6132967"/>
              <a:gd name="connsiteX726" fmla="*/ 3765937 w 5323222"/>
              <a:gd name="connsiteY726" fmla="*/ 599022 h 6132967"/>
              <a:gd name="connsiteX727" fmla="*/ 3768145 w 5323222"/>
              <a:gd name="connsiteY727" fmla="*/ 592510 h 6132967"/>
              <a:gd name="connsiteX728" fmla="*/ 3769884 w 5323222"/>
              <a:gd name="connsiteY728" fmla="*/ 586170 h 6132967"/>
              <a:gd name="connsiteX729" fmla="*/ 3771936 w 5323222"/>
              <a:gd name="connsiteY729" fmla="*/ 579714 h 6132967"/>
              <a:gd name="connsiteX730" fmla="*/ 3773402 w 5323222"/>
              <a:gd name="connsiteY730" fmla="*/ 573120 h 6132967"/>
              <a:gd name="connsiteX731" fmla="*/ 3775298 w 5323222"/>
              <a:gd name="connsiteY731" fmla="*/ 566723 h 6132967"/>
              <a:gd name="connsiteX732" fmla="*/ 3776608 w 5323222"/>
              <a:gd name="connsiteY732" fmla="*/ 560187 h 6132967"/>
              <a:gd name="connsiteX733" fmla="*/ 3778016 w 5323222"/>
              <a:gd name="connsiteY733" fmla="*/ 553437 h 6132967"/>
              <a:gd name="connsiteX734" fmla="*/ 3779326 w 5323222"/>
              <a:gd name="connsiteY734" fmla="*/ 546900 h 6132967"/>
              <a:gd name="connsiteX735" fmla="*/ 3780579 w 5323222"/>
              <a:gd name="connsiteY735" fmla="*/ 540208 h 6132967"/>
              <a:gd name="connsiteX736" fmla="*/ 3781460 w 5323222"/>
              <a:gd name="connsiteY736" fmla="*/ 533475 h 6132967"/>
              <a:gd name="connsiteX737" fmla="*/ 3782341 w 5323222"/>
              <a:gd name="connsiteY737" fmla="*/ 526743 h 6132967"/>
              <a:gd name="connsiteX738" fmla="*/ 3783379 w 5323222"/>
              <a:gd name="connsiteY738" fmla="*/ 519952 h 6132967"/>
              <a:gd name="connsiteX739" fmla="*/ 3783889 w 5323222"/>
              <a:gd name="connsiteY739" fmla="*/ 513179 h 6132967"/>
              <a:gd name="connsiteX740" fmla="*/ 3784556 w 5323222"/>
              <a:gd name="connsiteY740" fmla="*/ 506349 h 6132967"/>
              <a:gd name="connsiteX741" fmla="*/ 3785008 w 5323222"/>
              <a:gd name="connsiteY741" fmla="*/ 499419 h 6132967"/>
              <a:gd name="connsiteX742" fmla="*/ 3785363 w 5323222"/>
              <a:gd name="connsiteY742" fmla="*/ 492704 h 6132967"/>
              <a:gd name="connsiteX743" fmla="*/ 3785444 w 5323222"/>
              <a:gd name="connsiteY743" fmla="*/ 485734 h 6132967"/>
              <a:gd name="connsiteX744" fmla="*/ 3785682 w 5323222"/>
              <a:gd name="connsiteY744" fmla="*/ 478707 h 6132967"/>
              <a:gd name="connsiteX745" fmla="*/ 3785549 w 5323222"/>
              <a:gd name="connsiteY745" fmla="*/ 471639 h 6132967"/>
              <a:gd name="connsiteX746" fmla="*/ 3785475 w 5323222"/>
              <a:gd name="connsiteY746" fmla="*/ 464727 h 6132967"/>
              <a:gd name="connsiteX747" fmla="*/ 3785400 w 5323222"/>
              <a:gd name="connsiteY747" fmla="*/ 457816 h 6132967"/>
              <a:gd name="connsiteX748" fmla="*/ 3784896 w 5323222"/>
              <a:gd name="connsiteY748" fmla="*/ 450708 h 6132967"/>
              <a:gd name="connsiteX749" fmla="*/ 3784294 w 5323222"/>
              <a:gd name="connsiteY749" fmla="*/ 443814 h 6132967"/>
              <a:gd name="connsiteX750" fmla="*/ 3783634 w 5323222"/>
              <a:gd name="connsiteY750" fmla="*/ 436764 h 6132967"/>
              <a:gd name="connsiteX751" fmla="*/ 3783131 w 5323222"/>
              <a:gd name="connsiteY751" fmla="*/ 429656 h 6132967"/>
              <a:gd name="connsiteX752" fmla="*/ 3782100 w 5323222"/>
              <a:gd name="connsiteY752" fmla="*/ 422565 h 6132967"/>
              <a:gd name="connsiteX753" fmla="*/ 3781127 w 5323222"/>
              <a:gd name="connsiteY753" fmla="*/ 415631 h 6132967"/>
              <a:gd name="connsiteX754" fmla="*/ 3779940 w 5323222"/>
              <a:gd name="connsiteY754" fmla="*/ 408599 h 6132967"/>
              <a:gd name="connsiteX755" fmla="*/ 3778752 w 5323222"/>
              <a:gd name="connsiteY755" fmla="*/ 401567 h 6132967"/>
              <a:gd name="connsiteX756" fmla="*/ 3777351 w 5323222"/>
              <a:gd name="connsiteY756" fmla="*/ 394436 h 6132967"/>
              <a:gd name="connsiteX757" fmla="*/ 3775949 w 5323222"/>
              <a:gd name="connsiteY757" fmla="*/ 387306 h 6132967"/>
              <a:gd name="connsiteX758" fmla="*/ 3774234 w 5323222"/>
              <a:gd name="connsiteY758" fmla="*/ 380291 h 6132967"/>
              <a:gd name="connsiteX759" fmla="*/ 3772520 w 5323222"/>
              <a:gd name="connsiteY759" fmla="*/ 373276 h 6132967"/>
              <a:gd name="connsiteX760" fmla="*/ 3770649 w 5323222"/>
              <a:gd name="connsiteY760" fmla="*/ 366320 h 6132967"/>
              <a:gd name="connsiteX761" fmla="*/ 3768622 w 5323222"/>
              <a:gd name="connsiteY761" fmla="*/ 359421 h 6132967"/>
              <a:gd name="connsiteX762" fmla="*/ 3766479 w 5323222"/>
              <a:gd name="connsiteY762" fmla="*/ 352210 h 6132967"/>
              <a:gd name="connsiteX763" fmla="*/ 3764238 w 5323222"/>
              <a:gd name="connsiteY763" fmla="*/ 345213 h 6132967"/>
              <a:gd name="connsiteX764" fmla="*/ 3761782 w 5323222"/>
              <a:gd name="connsiteY764" fmla="*/ 338118 h 6132967"/>
              <a:gd name="connsiteX765" fmla="*/ 3759227 w 5323222"/>
              <a:gd name="connsiteY765" fmla="*/ 331238 h 6132967"/>
              <a:gd name="connsiteX766" fmla="*/ 3756615 w 5323222"/>
              <a:gd name="connsiteY766" fmla="*/ 324200 h 6132967"/>
              <a:gd name="connsiteX767" fmla="*/ 3753631 w 5323222"/>
              <a:gd name="connsiteY767" fmla="*/ 317123 h 6132967"/>
              <a:gd name="connsiteX768" fmla="*/ 3750707 w 5323222"/>
              <a:gd name="connsiteY768" fmla="*/ 310202 h 6132967"/>
              <a:gd name="connsiteX769" fmla="*/ 3747567 w 5323222"/>
              <a:gd name="connsiteY769" fmla="*/ 303183 h 6132967"/>
              <a:gd name="connsiteX770" fmla="*/ 3744427 w 5323222"/>
              <a:gd name="connsiteY770" fmla="*/ 296164 h 6132967"/>
              <a:gd name="connsiteX771" fmla="*/ 3741131 w 5323222"/>
              <a:gd name="connsiteY771" fmla="*/ 289203 h 6132967"/>
              <a:gd name="connsiteX772" fmla="*/ 3737580 w 5323222"/>
              <a:gd name="connsiteY772" fmla="*/ 282514 h 6132967"/>
              <a:gd name="connsiteX773" fmla="*/ 3733757 w 5323222"/>
              <a:gd name="connsiteY773" fmla="*/ 275570 h 6132967"/>
              <a:gd name="connsiteX774" fmla="*/ 3730149 w 5323222"/>
              <a:gd name="connsiteY774" fmla="*/ 268725 h 6132967"/>
              <a:gd name="connsiteX775" fmla="*/ 3726169 w 5323222"/>
              <a:gd name="connsiteY775" fmla="*/ 261839 h 6132967"/>
              <a:gd name="connsiteX776" fmla="*/ 3721935 w 5323222"/>
              <a:gd name="connsiteY776" fmla="*/ 255227 h 6132967"/>
              <a:gd name="connsiteX777" fmla="*/ 3717486 w 5323222"/>
              <a:gd name="connsiteY777" fmla="*/ 248516 h 6132967"/>
              <a:gd name="connsiteX778" fmla="*/ 3712783 w 5323222"/>
              <a:gd name="connsiteY778" fmla="*/ 242077 h 6132967"/>
              <a:gd name="connsiteX779" fmla="*/ 3708294 w 5323222"/>
              <a:gd name="connsiteY779" fmla="*/ 235736 h 6132967"/>
              <a:gd name="connsiteX780" fmla="*/ 3703434 w 5323222"/>
              <a:gd name="connsiteY780" fmla="*/ 229356 h 6132967"/>
              <a:gd name="connsiteX781" fmla="*/ 3698575 w 5323222"/>
              <a:gd name="connsiteY781" fmla="*/ 222975 h 6132967"/>
              <a:gd name="connsiteX782" fmla="*/ 3693558 w 5323222"/>
              <a:gd name="connsiteY782" fmla="*/ 216652 h 6132967"/>
              <a:gd name="connsiteX783" fmla="*/ 3688444 w 5323222"/>
              <a:gd name="connsiteY783" fmla="*/ 210545 h 6132967"/>
              <a:gd name="connsiteX784" fmla="*/ 3683329 w 5323222"/>
              <a:gd name="connsiteY784" fmla="*/ 204436 h 6132967"/>
              <a:gd name="connsiteX785" fmla="*/ 3677844 w 5323222"/>
              <a:gd name="connsiteY785" fmla="*/ 198287 h 6132967"/>
              <a:gd name="connsiteX786" fmla="*/ 3672417 w 5323222"/>
              <a:gd name="connsiteY786" fmla="*/ 192296 h 6132967"/>
              <a:gd name="connsiteX787" fmla="*/ 3666891 w 5323222"/>
              <a:gd name="connsiteY787" fmla="*/ 186518 h 6132967"/>
              <a:gd name="connsiteX788" fmla="*/ 3661209 w 5323222"/>
              <a:gd name="connsiteY788" fmla="*/ 180798 h 6132967"/>
              <a:gd name="connsiteX789" fmla="*/ 3655313 w 5323222"/>
              <a:gd name="connsiteY789" fmla="*/ 174980 h 6132967"/>
              <a:gd name="connsiteX790" fmla="*/ 3649318 w 5323222"/>
              <a:gd name="connsiteY790" fmla="*/ 169377 h 6132967"/>
              <a:gd name="connsiteX791" fmla="*/ 3643480 w 5323222"/>
              <a:gd name="connsiteY791" fmla="*/ 163715 h 6132967"/>
              <a:gd name="connsiteX792" fmla="*/ 3637173 w 5323222"/>
              <a:gd name="connsiteY792" fmla="*/ 158228 h 6132967"/>
              <a:gd name="connsiteX793" fmla="*/ 3631079 w 5323222"/>
              <a:gd name="connsiteY793" fmla="*/ 152839 h 6132967"/>
              <a:gd name="connsiteX794" fmla="*/ 3624615 w 5323222"/>
              <a:gd name="connsiteY794" fmla="*/ 147410 h 6132967"/>
              <a:gd name="connsiteX795" fmla="*/ 3618210 w 5323222"/>
              <a:gd name="connsiteY795" fmla="*/ 142136 h 6132967"/>
              <a:gd name="connsiteX796" fmla="*/ 3611491 w 5323222"/>
              <a:gd name="connsiteY796" fmla="*/ 136980 h 6132967"/>
              <a:gd name="connsiteX797" fmla="*/ 3605046 w 5323222"/>
              <a:gd name="connsiteY797" fmla="*/ 132077 h 6132967"/>
              <a:gd name="connsiteX798" fmla="*/ 3598228 w 5323222"/>
              <a:gd name="connsiteY798" fmla="*/ 127135 h 6132967"/>
              <a:gd name="connsiteX799" fmla="*/ 3591412 w 5323222"/>
              <a:gd name="connsiteY799" fmla="*/ 122193 h 6132967"/>
              <a:gd name="connsiteX800" fmla="*/ 3584282 w 5323222"/>
              <a:gd name="connsiteY800" fmla="*/ 117367 h 6132967"/>
              <a:gd name="connsiteX801" fmla="*/ 3577054 w 5323222"/>
              <a:gd name="connsiteY801" fmla="*/ 112755 h 6132967"/>
              <a:gd name="connsiteX802" fmla="*/ 3569982 w 5323222"/>
              <a:gd name="connsiteY802" fmla="*/ 108084 h 6132967"/>
              <a:gd name="connsiteX803" fmla="*/ 3562714 w 5323222"/>
              <a:gd name="connsiteY803" fmla="*/ 103843 h 6132967"/>
              <a:gd name="connsiteX804" fmla="*/ 3555174 w 5323222"/>
              <a:gd name="connsiteY804" fmla="*/ 99348 h 6132967"/>
              <a:gd name="connsiteX805" fmla="*/ 3547847 w 5323222"/>
              <a:gd name="connsiteY805" fmla="*/ 94950 h 6132967"/>
              <a:gd name="connsiteX806" fmla="*/ 3540266 w 5323222"/>
              <a:gd name="connsiteY806" fmla="*/ 90825 h 6132967"/>
              <a:gd name="connsiteX807" fmla="*/ 3532373 w 5323222"/>
              <a:gd name="connsiteY807" fmla="*/ 86817 h 6132967"/>
              <a:gd name="connsiteX808" fmla="*/ 3524693 w 5323222"/>
              <a:gd name="connsiteY808" fmla="*/ 82906 h 6132967"/>
              <a:gd name="connsiteX809" fmla="*/ 3516643 w 5323222"/>
              <a:gd name="connsiteY809" fmla="*/ 78955 h 6132967"/>
              <a:gd name="connsiteX810" fmla="*/ 3508437 w 5323222"/>
              <a:gd name="connsiteY810" fmla="*/ 75062 h 6132967"/>
              <a:gd name="connsiteX811" fmla="*/ 3500231 w 5323222"/>
              <a:gd name="connsiteY811" fmla="*/ 71170 h 6132967"/>
              <a:gd name="connsiteX812" fmla="*/ 3491926 w 5323222"/>
              <a:gd name="connsiteY812" fmla="*/ 67491 h 6132967"/>
              <a:gd name="connsiteX813" fmla="*/ 3483620 w 5323222"/>
              <a:gd name="connsiteY813" fmla="*/ 63813 h 6132967"/>
              <a:gd name="connsiteX814" fmla="*/ 3475218 w 5323222"/>
              <a:gd name="connsiteY814" fmla="*/ 60349 h 6132967"/>
              <a:gd name="connsiteX815" fmla="*/ 3466600 w 5323222"/>
              <a:gd name="connsiteY815" fmla="*/ 56787 h 6132967"/>
              <a:gd name="connsiteX816" fmla="*/ 3457884 w 5323222"/>
              <a:gd name="connsiteY816" fmla="*/ 53439 h 6132967"/>
              <a:gd name="connsiteX817" fmla="*/ 3449226 w 5323222"/>
              <a:gd name="connsiteY817" fmla="*/ 50248 h 6132967"/>
              <a:gd name="connsiteX818" fmla="*/ 3440354 w 5323222"/>
              <a:gd name="connsiteY818" fmla="*/ 46958 h 6132967"/>
              <a:gd name="connsiteX819" fmla="*/ 3431540 w 5323222"/>
              <a:gd name="connsiteY819" fmla="*/ 43825 h 6132967"/>
              <a:gd name="connsiteX820" fmla="*/ 3422569 w 5323222"/>
              <a:gd name="connsiteY820" fmla="*/ 40750 h 6132967"/>
              <a:gd name="connsiteX821" fmla="*/ 3413558 w 5323222"/>
              <a:gd name="connsiteY821" fmla="*/ 38045 h 6132967"/>
              <a:gd name="connsiteX822" fmla="*/ 3404275 w 5323222"/>
              <a:gd name="connsiteY822" fmla="*/ 35086 h 6132967"/>
              <a:gd name="connsiteX823" fmla="*/ 3395107 w 5323222"/>
              <a:gd name="connsiteY823" fmla="*/ 32439 h 6132967"/>
              <a:gd name="connsiteX824" fmla="*/ 3385784 w 5323222"/>
              <a:gd name="connsiteY824" fmla="*/ 29851 h 6132967"/>
              <a:gd name="connsiteX825" fmla="*/ 3376461 w 5323222"/>
              <a:gd name="connsiteY825" fmla="*/ 27263 h 6132967"/>
              <a:gd name="connsiteX826" fmla="*/ 3367039 w 5323222"/>
              <a:gd name="connsiteY826" fmla="*/ 24889 h 6132967"/>
              <a:gd name="connsiteX827" fmla="*/ 3357675 w 5323222"/>
              <a:gd name="connsiteY827" fmla="*/ 22671 h 6132967"/>
              <a:gd name="connsiteX828" fmla="*/ 3348096 w 5323222"/>
              <a:gd name="connsiteY828" fmla="*/ 20355 h 6132967"/>
              <a:gd name="connsiteX829" fmla="*/ 3338420 w 5323222"/>
              <a:gd name="connsiteY829" fmla="*/ 18254 h 6132967"/>
              <a:gd name="connsiteX830" fmla="*/ 3328859 w 5323222"/>
              <a:gd name="connsiteY830" fmla="*/ 16465 h 6132967"/>
              <a:gd name="connsiteX831" fmla="*/ 3319084 w 5323222"/>
              <a:gd name="connsiteY831" fmla="*/ 14578 h 6132967"/>
              <a:gd name="connsiteX832" fmla="*/ 3309153 w 5323222"/>
              <a:gd name="connsiteY832" fmla="*/ 12749 h 6132967"/>
              <a:gd name="connsiteX833" fmla="*/ 3299494 w 5323222"/>
              <a:gd name="connsiteY833" fmla="*/ 11175 h 6132967"/>
              <a:gd name="connsiteX834" fmla="*/ 3289523 w 5323222"/>
              <a:gd name="connsiteY834" fmla="*/ 9717 h 6132967"/>
              <a:gd name="connsiteX835" fmla="*/ 3279609 w 5323222"/>
              <a:gd name="connsiteY835" fmla="*/ 8415 h 6132967"/>
              <a:gd name="connsiteX836" fmla="*/ 3269538 w 5323222"/>
              <a:gd name="connsiteY836" fmla="*/ 7171 h 6132967"/>
              <a:gd name="connsiteX837" fmla="*/ 3259469 w 5323222"/>
              <a:gd name="connsiteY837" fmla="*/ 5927 h 6132967"/>
              <a:gd name="connsiteX838" fmla="*/ 3249358 w 5323222"/>
              <a:gd name="connsiteY838" fmla="*/ 5055 h 6132967"/>
              <a:gd name="connsiteX839" fmla="*/ 3239191 w 5323222"/>
              <a:gd name="connsiteY839" fmla="*/ 4025 h 6132967"/>
              <a:gd name="connsiteX840" fmla="*/ 3217817 w 5323222"/>
              <a:gd name="connsiteY840" fmla="*/ 2530 h 6132967"/>
              <a:gd name="connsiteX841" fmla="*/ 3196403 w 5323222"/>
              <a:gd name="connsiteY841" fmla="*/ 1405 h 6132967"/>
              <a:gd name="connsiteX842" fmla="*/ 3174950 w 5323222"/>
              <a:gd name="connsiteY842" fmla="*/ 650 h 6132967"/>
              <a:gd name="connsiteX843" fmla="*/ 3153242 w 5323222"/>
              <a:gd name="connsiteY843" fmla="*/ 169 h 6132967"/>
              <a:gd name="connsiteX844" fmla="*/ 3131649 w 5323222"/>
              <a:gd name="connsiteY844" fmla="*/ 0 h 6132967"/>
              <a:gd name="connsiteX845" fmla="*/ 3110017 w 5323222"/>
              <a:gd name="connsiteY845" fmla="*/ 201 h 6132967"/>
              <a:gd name="connsiteX846" fmla="*/ 3088402 w 5323222"/>
              <a:gd name="connsiteY846" fmla="*/ 930 h 6132967"/>
              <a:gd name="connsiteX847" fmla="*/ 3066631 w 5323222"/>
              <a:gd name="connsiteY847" fmla="*/ 1718 h 6132967"/>
              <a:gd name="connsiteX848" fmla="*/ 3045132 w 5323222"/>
              <a:gd name="connsiteY848" fmla="*/ 2759 h 6132967"/>
              <a:gd name="connsiteX849" fmla="*/ 3023280 w 5323222"/>
              <a:gd name="connsiteY849" fmla="*/ 4288 h 6132967"/>
              <a:gd name="connsiteX850" fmla="*/ 3001916 w 5323222"/>
              <a:gd name="connsiteY850" fmla="*/ 6170 h 6132967"/>
              <a:gd name="connsiteX851" fmla="*/ 2980238 w 5323222"/>
              <a:gd name="connsiteY851" fmla="*/ 8168 h 6132967"/>
              <a:gd name="connsiteX852" fmla="*/ 2958734 w 5323222"/>
              <a:gd name="connsiteY852" fmla="*/ 10634 h 6132967"/>
              <a:gd name="connsiteX853" fmla="*/ 2937289 w 5323222"/>
              <a:gd name="connsiteY853" fmla="*/ 13258 h 6132967"/>
              <a:gd name="connsiteX854" fmla="*/ 2915960 w 5323222"/>
              <a:gd name="connsiteY854" fmla="*/ 16194 h 6132967"/>
              <a:gd name="connsiteX855" fmla="*/ 2894904 w 5323222"/>
              <a:gd name="connsiteY855" fmla="*/ 19385 h 6132967"/>
              <a:gd name="connsiteX856" fmla="*/ 2873650 w 5323222"/>
              <a:gd name="connsiteY856" fmla="*/ 23004 h 6132967"/>
              <a:gd name="connsiteX857" fmla="*/ 2852825 w 5323222"/>
              <a:gd name="connsiteY857" fmla="*/ 26821 h 6132967"/>
              <a:gd name="connsiteX858" fmla="*/ 2831902 w 5323222"/>
              <a:gd name="connsiteY858" fmla="*/ 30852 h 6132967"/>
              <a:gd name="connsiteX859" fmla="*/ 2811310 w 5323222"/>
              <a:gd name="connsiteY859" fmla="*/ 35294 h 6132967"/>
              <a:gd name="connsiteX860" fmla="*/ 2790874 w 5323222"/>
              <a:gd name="connsiteY860" fmla="*/ 39678 h 6132967"/>
              <a:gd name="connsiteX861" fmla="*/ 2770514 w 5323222"/>
              <a:gd name="connsiteY861" fmla="*/ 44745 h 6132967"/>
              <a:gd name="connsiteX862" fmla="*/ 2750525 w 5323222"/>
              <a:gd name="connsiteY862" fmla="*/ 49852 h 6132967"/>
              <a:gd name="connsiteX863" fmla="*/ 2730652 w 5323222"/>
              <a:gd name="connsiteY863" fmla="*/ 55273 h 6132967"/>
              <a:gd name="connsiteX864" fmla="*/ 2711091 w 5323222"/>
              <a:gd name="connsiteY864" fmla="*/ 60577 h 6132967"/>
              <a:gd name="connsiteX865" fmla="*/ 2691607 w 5323222"/>
              <a:gd name="connsiteY865" fmla="*/ 66565 h 6132967"/>
              <a:gd name="connsiteX866" fmla="*/ 2672492 w 5323222"/>
              <a:gd name="connsiteY866" fmla="*/ 72593 h 6132967"/>
              <a:gd name="connsiteX867" fmla="*/ 2653652 w 5323222"/>
              <a:gd name="connsiteY867" fmla="*/ 78876 h 6132967"/>
              <a:gd name="connsiteX868" fmla="*/ 2635239 w 5323222"/>
              <a:gd name="connsiteY868" fmla="*/ 85355 h 6132967"/>
              <a:gd name="connsiteX869" fmla="*/ 2616943 w 5323222"/>
              <a:gd name="connsiteY869" fmla="*/ 92148 h 6132967"/>
              <a:gd name="connsiteX870" fmla="*/ 2599076 w 5323222"/>
              <a:gd name="connsiteY870" fmla="*/ 99137 h 6132967"/>
              <a:gd name="connsiteX871" fmla="*/ 2581422 w 5323222"/>
              <a:gd name="connsiteY871" fmla="*/ 106224 h 6132967"/>
              <a:gd name="connsiteX872" fmla="*/ 2568988 w 5323222"/>
              <a:gd name="connsiteY872" fmla="*/ 111551 h 6132967"/>
              <a:gd name="connsiteX873" fmla="*/ 2556553 w 5323222"/>
              <a:gd name="connsiteY873" fmla="*/ 116879 h 6132967"/>
              <a:gd name="connsiteX874" fmla="*/ 2544119 w 5323222"/>
              <a:gd name="connsiteY874" fmla="*/ 122207 h 6132967"/>
              <a:gd name="connsiteX875" fmla="*/ 2531743 w 5323222"/>
              <a:gd name="connsiteY875" fmla="*/ 127692 h 6132967"/>
              <a:gd name="connsiteX876" fmla="*/ 2519581 w 5323222"/>
              <a:gd name="connsiteY876" fmla="*/ 133274 h 6132967"/>
              <a:gd name="connsiteX877" fmla="*/ 2507262 w 5323222"/>
              <a:gd name="connsiteY877" fmla="*/ 138915 h 6132967"/>
              <a:gd name="connsiteX878" fmla="*/ 2495158 w 5323222"/>
              <a:gd name="connsiteY878" fmla="*/ 144653 h 6132967"/>
              <a:gd name="connsiteX879" fmla="*/ 2483054 w 5323222"/>
              <a:gd name="connsiteY879" fmla="*/ 150392 h 6132967"/>
              <a:gd name="connsiteX880" fmla="*/ 2470950 w 5323222"/>
              <a:gd name="connsiteY880" fmla="*/ 156131 h 6132967"/>
              <a:gd name="connsiteX881" fmla="*/ 2458748 w 5323222"/>
              <a:gd name="connsiteY881" fmla="*/ 162085 h 6132967"/>
              <a:gd name="connsiteX882" fmla="*/ 2446916 w 5323222"/>
              <a:gd name="connsiteY882" fmla="*/ 168078 h 6132967"/>
              <a:gd name="connsiteX883" fmla="*/ 2434987 w 5323222"/>
              <a:gd name="connsiteY883" fmla="*/ 174287 h 6132967"/>
              <a:gd name="connsiteX884" fmla="*/ 2411225 w 5323222"/>
              <a:gd name="connsiteY884" fmla="*/ 186488 h 6132967"/>
              <a:gd name="connsiteX885" fmla="*/ 2387853 w 5323222"/>
              <a:gd name="connsiteY885" fmla="*/ 199257 h 6132967"/>
              <a:gd name="connsiteX886" fmla="*/ 2364324 w 5323222"/>
              <a:gd name="connsiteY886" fmla="*/ 212084 h 6132967"/>
              <a:gd name="connsiteX887" fmla="*/ 2341282 w 5323222"/>
              <a:gd name="connsiteY887" fmla="*/ 225265 h 6132967"/>
              <a:gd name="connsiteX888" fmla="*/ 2318298 w 5323222"/>
              <a:gd name="connsiteY888" fmla="*/ 238601 h 6132967"/>
              <a:gd name="connsiteX889" fmla="*/ 2295586 w 5323222"/>
              <a:gd name="connsiteY889" fmla="*/ 252193 h 6132967"/>
              <a:gd name="connsiteX890" fmla="*/ 2272835 w 5323222"/>
              <a:gd name="connsiteY890" fmla="*/ 266154 h 6132967"/>
              <a:gd name="connsiteX891" fmla="*/ 2250512 w 5323222"/>
              <a:gd name="connsiteY891" fmla="*/ 280314 h 6132967"/>
              <a:gd name="connsiteX892" fmla="*/ 2228304 w 5323222"/>
              <a:gd name="connsiteY892" fmla="*/ 294785 h 6132967"/>
              <a:gd name="connsiteX893" fmla="*/ 2206312 w 5323222"/>
              <a:gd name="connsiteY893" fmla="*/ 309355 h 6132967"/>
              <a:gd name="connsiteX894" fmla="*/ 2195432 w 5323222"/>
              <a:gd name="connsiteY894" fmla="*/ 316953 h 6132967"/>
              <a:gd name="connsiteX895" fmla="*/ 2184650 w 5323222"/>
              <a:gd name="connsiteY895" fmla="*/ 324336 h 6132967"/>
              <a:gd name="connsiteX896" fmla="*/ 2173770 w 5323222"/>
              <a:gd name="connsiteY896" fmla="*/ 331934 h 6132967"/>
              <a:gd name="connsiteX897" fmla="*/ 2163261 w 5323222"/>
              <a:gd name="connsiteY897" fmla="*/ 339571 h 6132967"/>
              <a:gd name="connsiteX898" fmla="*/ 2152595 w 5323222"/>
              <a:gd name="connsiteY898" fmla="*/ 347268 h 6132967"/>
              <a:gd name="connsiteX899" fmla="*/ 2142144 w 5323222"/>
              <a:gd name="connsiteY899" fmla="*/ 355062 h 6132967"/>
              <a:gd name="connsiteX900" fmla="*/ 2131536 w 5323222"/>
              <a:gd name="connsiteY900" fmla="*/ 362914 h 6132967"/>
              <a:gd name="connsiteX901" fmla="*/ 2121045 w 5323222"/>
              <a:gd name="connsiteY901" fmla="*/ 371079 h 6132967"/>
              <a:gd name="connsiteX902" fmla="*/ 2110808 w 5323222"/>
              <a:gd name="connsiteY902" fmla="*/ 378972 h 6132967"/>
              <a:gd name="connsiteX903" fmla="*/ 2100531 w 5323222"/>
              <a:gd name="connsiteY903" fmla="*/ 387236 h 6132967"/>
              <a:gd name="connsiteX904" fmla="*/ 2090352 w 5323222"/>
              <a:gd name="connsiteY904" fmla="*/ 395285 h 6132967"/>
              <a:gd name="connsiteX905" fmla="*/ 2080133 w 5323222"/>
              <a:gd name="connsiteY905" fmla="*/ 403705 h 6132967"/>
              <a:gd name="connsiteX906" fmla="*/ 2070013 w 5323222"/>
              <a:gd name="connsiteY906" fmla="*/ 411910 h 6132967"/>
              <a:gd name="connsiteX907" fmla="*/ 2060008 w 5323222"/>
              <a:gd name="connsiteY907" fmla="*/ 420428 h 6132967"/>
              <a:gd name="connsiteX908" fmla="*/ 2050160 w 5323222"/>
              <a:gd name="connsiteY908" fmla="*/ 428888 h 6132967"/>
              <a:gd name="connsiteX909" fmla="*/ 2040213 w 5323222"/>
              <a:gd name="connsiteY909" fmla="*/ 437563 h 6132967"/>
              <a:gd name="connsiteX910" fmla="*/ 2030481 w 5323222"/>
              <a:gd name="connsiteY910" fmla="*/ 446336 h 6132967"/>
              <a:gd name="connsiteX911" fmla="*/ 2020691 w 5323222"/>
              <a:gd name="connsiteY911" fmla="*/ 454952 h 6132967"/>
              <a:gd name="connsiteX912" fmla="*/ 2011115 w 5323222"/>
              <a:gd name="connsiteY912" fmla="*/ 463667 h 6132967"/>
              <a:gd name="connsiteX913" fmla="*/ 2001441 w 5323222"/>
              <a:gd name="connsiteY913" fmla="*/ 472596 h 6132967"/>
              <a:gd name="connsiteX914" fmla="*/ 1991923 w 5323222"/>
              <a:gd name="connsiteY914" fmla="*/ 481468 h 6132967"/>
              <a:gd name="connsiteX915" fmla="*/ 1982522 w 5323222"/>
              <a:gd name="connsiteY915" fmla="*/ 490651 h 6132967"/>
              <a:gd name="connsiteX916" fmla="*/ 1973004 w 5323222"/>
              <a:gd name="connsiteY916" fmla="*/ 499523 h 6132967"/>
              <a:gd name="connsiteX917" fmla="*/ 1963603 w 5323222"/>
              <a:gd name="connsiteY917" fmla="*/ 508706 h 6132967"/>
              <a:gd name="connsiteX918" fmla="*/ 1954572 w 5323222"/>
              <a:gd name="connsiteY918" fmla="*/ 517931 h 6132967"/>
              <a:gd name="connsiteX919" fmla="*/ 1945327 w 5323222"/>
              <a:gd name="connsiteY919" fmla="*/ 527057 h 6132967"/>
              <a:gd name="connsiteX920" fmla="*/ 1936198 w 5323222"/>
              <a:gd name="connsiteY920" fmla="*/ 536496 h 6132967"/>
              <a:gd name="connsiteX921" fmla="*/ 1927225 w 5323222"/>
              <a:gd name="connsiteY921" fmla="*/ 545876 h 6132967"/>
              <a:gd name="connsiteX922" fmla="*/ 1918096 w 5323222"/>
              <a:gd name="connsiteY922" fmla="*/ 555315 h 6132967"/>
              <a:gd name="connsiteX923" fmla="*/ 1909338 w 5323222"/>
              <a:gd name="connsiteY923" fmla="*/ 564794 h 6132967"/>
              <a:gd name="connsiteX924" fmla="*/ 1900325 w 5323222"/>
              <a:gd name="connsiteY924" fmla="*/ 574545 h 6132967"/>
              <a:gd name="connsiteX925" fmla="*/ 1891781 w 5323222"/>
              <a:gd name="connsiteY925" fmla="*/ 584123 h 6132967"/>
              <a:gd name="connsiteX926" fmla="*/ 1883080 w 5323222"/>
              <a:gd name="connsiteY926" fmla="*/ 593758 h 6132967"/>
              <a:gd name="connsiteX927" fmla="*/ 1874282 w 5323222"/>
              <a:gd name="connsiteY927" fmla="*/ 603607 h 6132967"/>
              <a:gd name="connsiteX928" fmla="*/ 1865756 w 5323222"/>
              <a:gd name="connsiteY928" fmla="*/ 613712 h 6132967"/>
              <a:gd name="connsiteX929" fmla="*/ 1857172 w 5323222"/>
              <a:gd name="connsiteY929" fmla="*/ 623660 h 6132967"/>
              <a:gd name="connsiteX930" fmla="*/ 1848958 w 5323222"/>
              <a:gd name="connsiteY930" fmla="*/ 633648 h 6132967"/>
              <a:gd name="connsiteX931" fmla="*/ 1840490 w 5323222"/>
              <a:gd name="connsiteY931" fmla="*/ 643910 h 6132967"/>
              <a:gd name="connsiteX932" fmla="*/ 1832335 w 5323222"/>
              <a:gd name="connsiteY932" fmla="*/ 654054 h 6132967"/>
              <a:gd name="connsiteX933" fmla="*/ 1824296 w 5323222"/>
              <a:gd name="connsiteY933" fmla="*/ 664511 h 6132967"/>
              <a:gd name="connsiteX934" fmla="*/ 1816101 w 5323222"/>
              <a:gd name="connsiteY934" fmla="*/ 675027 h 6132967"/>
              <a:gd name="connsiteX935" fmla="*/ 1808218 w 5323222"/>
              <a:gd name="connsiteY935" fmla="*/ 685426 h 6132967"/>
              <a:gd name="connsiteX936" fmla="*/ 1800335 w 5323222"/>
              <a:gd name="connsiteY936" fmla="*/ 695826 h 6132967"/>
              <a:gd name="connsiteX937" fmla="*/ 1792412 w 5323222"/>
              <a:gd name="connsiteY937" fmla="*/ 706596 h 6132967"/>
              <a:gd name="connsiteX938" fmla="*/ 1784801 w 5323222"/>
              <a:gd name="connsiteY938" fmla="*/ 717250 h 6132967"/>
              <a:gd name="connsiteX939" fmla="*/ 1777249 w 5323222"/>
              <a:gd name="connsiteY939" fmla="*/ 728061 h 6132967"/>
              <a:gd name="connsiteX940" fmla="*/ 1769599 w 5323222"/>
              <a:gd name="connsiteY940" fmla="*/ 739086 h 6132967"/>
              <a:gd name="connsiteX941" fmla="*/ 1762261 w 5323222"/>
              <a:gd name="connsiteY941" fmla="*/ 749995 h 6132967"/>
              <a:gd name="connsiteX942" fmla="*/ 1756211 w 5323222"/>
              <a:gd name="connsiteY942" fmla="*/ 758990 h 6132967"/>
              <a:gd name="connsiteX943" fmla="*/ 1742622 w 5323222"/>
              <a:gd name="connsiteY943" fmla="*/ 738924 h 6132967"/>
              <a:gd name="connsiteX944" fmla="*/ 1713296 w 5323222"/>
              <a:gd name="connsiteY944" fmla="*/ 694890 h 6132967"/>
              <a:gd name="connsiteX945" fmla="*/ 1684022 w 5323222"/>
              <a:gd name="connsiteY945" fmla="*/ 651162 h 6132967"/>
              <a:gd name="connsiteX946" fmla="*/ 1663392 w 5323222"/>
              <a:gd name="connsiteY946" fmla="*/ 621573 h 6132967"/>
              <a:gd name="connsiteX947" fmla="*/ 1642560 w 5323222"/>
              <a:gd name="connsiteY947" fmla="*/ 592644 h 6132967"/>
              <a:gd name="connsiteX948" fmla="*/ 1621277 w 5323222"/>
              <a:gd name="connsiteY948" fmla="*/ 564728 h 6132967"/>
              <a:gd name="connsiteX949" fmla="*/ 1599541 w 5323222"/>
              <a:gd name="connsiteY949" fmla="*/ 537824 h 6132967"/>
              <a:gd name="connsiteX950" fmla="*/ 1577302 w 5323222"/>
              <a:gd name="connsiteY950" fmla="*/ 511630 h 6132967"/>
              <a:gd name="connsiteX951" fmla="*/ 1554914 w 5323222"/>
              <a:gd name="connsiteY951" fmla="*/ 486399 h 6132967"/>
              <a:gd name="connsiteX952" fmla="*/ 1531769 w 5323222"/>
              <a:gd name="connsiteY952" fmla="*/ 462232 h 6132967"/>
              <a:gd name="connsiteX953" fmla="*/ 1508477 w 5323222"/>
              <a:gd name="connsiteY953" fmla="*/ 439027 h 6132967"/>
              <a:gd name="connsiteX954" fmla="*/ 1485086 w 5323222"/>
              <a:gd name="connsiteY954" fmla="*/ 417087 h 6132967"/>
              <a:gd name="connsiteX955" fmla="*/ 1460836 w 5323222"/>
              <a:gd name="connsiteY955" fmla="*/ 395605 h 6132967"/>
              <a:gd name="connsiteX956" fmla="*/ 1436793 w 5323222"/>
              <a:gd name="connsiteY956" fmla="*/ 375337 h 6132967"/>
              <a:gd name="connsiteX957" fmla="*/ 1412297 w 5323222"/>
              <a:gd name="connsiteY957" fmla="*/ 356082 h 6132967"/>
              <a:gd name="connsiteX958" fmla="*/ 1387298 w 5323222"/>
              <a:gd name="connsiteY958" fmla="*/ 337538 h 6132967"/>
              <a:gd name="connsiteX959" fmla="*/ 1362201 w 5323222"/>
              <a:gd name="connsiteY959" fmla="*/ 320258 h 6132967"/>
              <a:gd name="connsiteX960" fmla="*/ 1336955 w 5323222"/>
              <a:gd name="connsiteY960" fmla="*/ 303940 h 6132967"/>
              <a:gd name="connsiteX961" fmla="*/ 1311205 w 5323222"/>
              <a:gd name="connsiteY961" fmla="*/ 288332 h 6132967"/>
              <a:gd name="connsiteX962" fmla="*/ 1285358 w 5323222"/>
              <a:gd name="connsiteY962" fmla="*/ 273988 h 6132967"/>
              <a:gd name="connsiteX963" fmla="*/ 1259361 w 5323222"/>
              <a:gd name="connsiteY963" fmla="*/ 260607 h 6132967"/>
              <a:gd name="connsiteX964" fmla="*/ 1232913 w 5323222"/>
              <a:gd name="connsiteY964" fmla="*/ 248239 h 6132967"/>
              <a:gd name="connsiteX965" fmla="*/ 1206619 w 5323222"/>
              <a:gd name="connsiteY965" fmla="*/ 236781 h 6132967"/>
              <a:gd name="connsiteX966" fmla="*/ 1179873 w 5323222"/>
              <a:gd name="connsiteY966" fmla="*/ 226337 h 6132967"/>
              <a:gd name="connsiteX967" fmla="*/ 1152978 w 5323222"/>
              <a:gd name="connsiteY967" fmla="*/ 216854 h 6132967"/>
              <a:gd name="connsiteX968" fmla="*/ 1125985 w 5323222"/>
              <a:gd name="connsiteY968" fmla="*/ 208637 h 6132967"/>
              <a:gd name="connsiteX969" fmla="*/ 1098792 w 5323222"/>
              <a:gd name="connsiteY969" fmla="*/ 201079 h 6132967"/>
              <a:gd name="connsiteX970" fmla="*/ 1071502 w 5323222"/>
              <a:gd name="connsiteY970" fmla="*/ 194785 h 6132967"/>
              <a:gd name="connsiteX971" fmla="*/ 1044062 w 5323222"/>
              <a:gd name="connsiteY971" fmla="*/ 189453 h 6132967"/>
              <a:gd name="connsiteX972" fmla="*/ 1016777 w 5323222"/>
              <a:gd name="connsiteY972" fmla="*/ 185031 h 6132967"/>
              <a:gd name="connsiteX973" fmla="*/ 989395 w 5323222"/>
              <a:gd name="connsiteY973" fmla="*/ 181874 h 6132967"/>
              <a:gd name="connsiteX974" fmla="*/ 961509 w 5323222"/>
              <a:gd name="connsiteY974" fmla="*/ 179428 h 6132967"/>
              <a:gd name="connsiteX975" fmla="*/ 933828 w 5323222"/>
              <a:gd name="connsiteY975" fmla="*/ 178195 h 6132967"/>
              <a:gd name="connsiteX976" fmla="*/ 906051 w 5323222"/>
              <a:gd name="connsiteY976" fmla="*/ 178227 h 6132967"/>
              <a:gd name="connsiteX977" fmla="*/ 878629 w 5323222"/>
              <a:gd name="connsiteY977" fmla="*/ 178512 h 6132967"/>
              <a:gd name="connsiteX978" fmla="*/ 864717 w 5323222"/>
              <a:gd name="connsiteY978" fmla="*/ 179312 h 6132967"/>
              <a:gd name="connsiteX979" fmla="*/ 850553 w 5323222"/>
              <a:gd name="connsiteY979" fmla="*/ 180468 h 6132967"/>
              <a:gd name="connsiteX980" fmla="*/ 836745 w 5323222"/>
              <a:gd name="connsiteY980" fmla="*/ 181875 h 6132967"/>
              <a:gd name="connsiteX981" fmla="*/ 822684 w 5323222"/>
              <a:gd name="connsiteY981" fmla="*/ 183637 h 6132967"/>
              <a:gd name="connsiteX982" fmla="*/ 808978 w 5323222"/>
              <a:gd name="connsiteY982" fmla="*/ 185651 h 6132967"/>
              <a:gd name="connsiteX983" fmla="*/ 794969 w 5323222"/>
              <a:gd name="connsiteY983" fmla="*/ 187717 h 6132967"/>
              <a:gd name="connsiteX984" fmla="*/ 781315 w 5323222"/>
              <a:gd name="connsiteY984" fmla="*/ 190034 h 6132967"/>
              <a:gd name="connsiteX985" fmla="*/ 767460 w 5323222"/>
              <a:gd name="connsiteY985" fmla="*/ 193010 h 6132967"/>
              <a:gd name="connsiteX986" fmla="*/ 753605 w 5323222"/>
              <a:gd name="connsiteY986" fmla="*/ 195987 h 6132967"/>
              <a:gd name="connsiteX987" fmla="*/ 739751 w 5323222"/>
              <a:gd name="connsiteY987" fmla="*/ 198962 h 6132967"/>
              <a:gd name="connsiteX988" fmla="*/ 726303 w 5323222"/>
              <a:gd name="connsiteY988" fmla="*/ 202494 h 6132967"/>
              <a:gd name="connsiteX989" fmla="*/ 712602 w 5323222"/>
              <a:gd name="connsiteY989" fmla="*/ 206380 h 6132967"/>
              <a:gd name="connsiteX990" fmla="*/ 699206 w 5323222"/>
              <a:gd name="connsiteY990" fmla="*/ 210214 h 6132967"/>
              <a:gd name="connsiteX991" fmla="*/ 685609 w 5323222"/>
              <a:gd name="connsiteY991" fmla="*/ 214707 h 6132967"/>
              <a:gd name="connsiteX992" fmla="*/ 672011 w 5323222"/>
              <a:gd name="connsiteY992" fmla="*/ 219200 h 6132967"/>
              <a:gd name="connsiteX993" fmla="*/ 658769 w 5323222"/>
              <a:gd name="connsiteY993" fmla="*/ 223946 h 6132967"/>
              <a:gd name="connsiteX994" fmla="*/ 645275 w 5323222"/>
              <a:gd name="connsiteY994" fmla="*/ 229046 h 6132967"/>
              <a:gd name="connsiteX995" fmla="*/ 631781 w 5323222"/>
              <a:gd name="connsiteY995" fmla="*/ 234146 h 6132967"/>
              <a:gd name="connsiteX996" fmla="*/ 618693 w 5323222"/>
              <a:gd name="connsiteY996" fmla="*/ 239801 h 6132967"/>
              <a:gd name="connsiteX997" fmla="*/ 605354 w 5323222"/>
              <a:gd name="connsiteY997" fmla="*/ 245811 h 6132967"/>
              <a:gd name="connsiteX998" fmla="*/ 592014 w 5323222"/>
              <a:gd name="connsiteY998" fmla="*/ 251821 h 6132967"/>
              <a:gd name="connsiteX999" fmla="*/ 579029 w 5323222"/>
              <a:gd name="connsiteY999" fmla="*/ 258084 h 6132967"/>
              <a:gd name="connsiteX1000" fmla="*/ 566045 w 5323222"/>
              <a:gd name="connsiteY1000" fmla="*/ 264345 h 6132967"/>
              <a:gd name="connsiteX1001" fmla="*/ 552911 w 5323222"/>
              <a:gd name="connsiteY1001" fmla="*/ 271569 h 6132967"/>
              <a:gd name="connsiteX1002" fmla="*/ 540029 w 5323222"/>
              <a:gd name="connsiteY1002" fmla="*/ 278438 h 6132967"/>
              <a:gd name="connsiteX1003" fmla="*/ 527199 w 5323222"/>
              <a:gd name="connsiteY1003" fmla="*/ 285611 h 6132967"/>
              <a:gd name="connsiteX1004" fmla="*/ 514421 w 5323222"/>
              <a:gd name="connsiteY1004" fmla="*/ 293087 h 6132967"/>
              <a:gd name="connsiteX1005" fmla="*/ 501997 w 5323222"/>
              <a:gd name="connsiteY1005" fmla="*/ 300815 h 6132967"/>
              <a:gd name="connsiteX1006" fmla="*/ 489321 w 5323222"/>
              <a:gd name="connsiteY1006" fmla="*/ 308897 h 6132967"/>
              <a:gd name="connsiteX1007" fmla="*/ 476949 w 5323222"/>
              <a:gd name="connsiteY1007" fmla="*/ 316928 h 6132967"/>
              <a:gd name="connsiteX1008" fmla="*/ 464324 w 5323222"/>
              <a:gd name="connsiteY1008" fmla="*/ 325315 h 6132967"/>
              <a:gd name="connsiteX1009" fmla="*/ 452107 w 5323222"/>
              <a:gd name="connsiteY1009" fmla="*/ 334256 h 6132967"/>
              <a:gd name="connsiteX1010" fmla="*/ 439838 w 5323222"/>
              <a:gd name="connsiteY1010" fmla="*/ 342894 h 6132967"/>
              <a:gd name="connsiteX1011" fmla="*/ 427671 w 5323222"/>
              <a:gd name="connsiteY1011" fmla="*/ 352139 h 6132967"/>
              <a:gd name="connsiteX1012" fmla="*/ 415505 w 5323222"/>
              <a:gd name="connsiteY1012" fmla="*/ 361384 h 6132967"/>
              <a:gd name="connsiteX1013" fmla="*/ 403746 w 5323222"/>
              <a:gd name="connsiteY1013" fmla="*/ 371185 h 6132967"/>
              <a:gd name="connsiteX1014" fmla="*/ 391985 w 5323222"/>
              <a:gd name="connsiteY1014" fmla="*/ 380985 h 6132967"/>
              <a:gd name="connsiteX1015" fmla="*/ 380581 w 5323222"/>
              <a:gd name="connsiteY1015" fmla="*/ 391036 h 6132967"/>
              <a:gd name="connsiteX1016" fmla="*/ 369228 w 5323222"/>
              <a:gd name="connsiteY1016" fmla="*/ 401393 h 6132967"/>
              <a:gd name="connsiteX1017" fmla="*/ 357623 w 5323222"/>
              <a:gd name="connsiteY1017" fmla="*/ 412103 h 6132967"/>
              <a:gd name="connsiteX1018" fmla="*/ 346321 w 5323222"/>
              <a:gd name="connsiteY1018" fmla="*/ 422762 h 6132967"/>
              <a:gd name="connsiteX1019" fmla="*/ 335122 w 5323222"/>
              <a:gd name="connsiteY1019" fmla="*/ 434028 h 6132967"/>
              <a:gd name="connsiteX1020" fmla="*/ 324277 w 5323222"/>
              <a:gd name="connsiteY1020" fmla="*/ 445546 h 6132967"/>
              <a:gd name="connsiteX1021" fmla="*/ 313130 w 5323222"/>
              <a:gd name="connsiteY1021" fmla="*/ 457115 h 6132967"/>
              <a:gd name="connsiteX1022" fmla="*/ 302641 w 5323222"/>
              <a:gd name="connsiteY1022" fmla="*/ 468884 h 6132967"/>
              <a:gd name="connsiteX1023" fmla="*/ 292255 w 5323222"/>
              <a:gd name="connsiteY1023" fmla="*/ 481262 h 6132967"/>
              <a:gd name="connsiteX1024" fmla="*/ 281515 w 5323222"/>
              <a:gd name="connsiteY1024" fmla="*/ 493386 h 6132967"/>
              <a:gd name="connsiteX1025" fmla="*/ 271180 w 5323222"/>
              <a:gd name="connsiteY1025" fmla="*/ 506067 h 6132967"/>
              <a:gd name="connsiteX1026" fmla="*/ 260897 w 5323222"/>
              <a:gd name="connsiteY1026" fmla="*/ 519049 h 6132967"/>
              <a:gd name="connsiteX1027" fmla="*/ 250614 w 5323222"/>
              <a:gd name="connsiteY1027" fmla="*/ 532032 h 6132967"/>
              <a:gd name="connsiteX1028" fmla="*/ 241041 w 5323222"/>
              <a:gd name="connsiteY1028" fmla="*/ 545521 h 6132967"/>
              <a:gd name="connsiteX1029" fmla="*/ 231164 w 5323222"/>
              <a:gd name="connsiteY1029" fmla="*/ 559059 h 6132967"/>
              <a:gd name="connsiteX1030" fmla="*/ 221339 w 5323222"/>
              <a:gd name="connsiteY1030" fmla="*/ 572901 h 6132967"/>
              <a:gd name="connsiteX1031" fmla="*/ 211869 w 5323222"/>
              <a:gd name="connsiteY1031" fmla="*/ 586996 h 6132967"/>
              <a:gd name="connsiteX1032" fmla="*/ 202702 w 5323222"/>
              <a:gd name="connsiteY1032" fmla="*/ 601039 h 6132967"/>
              <a:gd name="connsiteX1033" fmla="*/ 193335 w 5323222"/>
              <a:gd name="connsiteY1033" fmla="*/ 615739 h 6132967"/>
              <a:gd name="connsiteX1034" fmla="*/ 184271 w 5323222"/>
              <a:gd name="connsiteY1034" fmla="*/ 630389 h 6132967"/>
              <a:gd name="connsiteX1035" fmla="*/ 175311 w 5323222"/>
              <a:gd name="connsiteY1035" fmla="*/ 645645 h 6132967"/>
              <a:gd name="connsiteX1036" fmla="*/ 166351 w 5323222"/>
              <a:gd name="connsiteY1036" fmla="*/ 660901 h 6132967"/>
              <a:gd name="connsiteX1037" fmla="*/ 158047 w 5323222"/>
              <a:gd name="connsiteY1037" fmla="*/ 676358 h 6132967"/>
              <a:gd name="connsiteX1038" fmla="*/ 149493 w 5323222"/>
              <a:gd name="connsiteY1038" fmla="*/ 692170 h 6132967"/>
              <a:gd name="connsiteX1039" fmla="*/ 140939 w 5323222"/>
              <a:gd name="connsiteY1039" fmla="*/ 707982 h 6132967"/>
              <a:gd name="connsiteX1040" fmla="*/ 133043 w 5323222"/>
              <a:gd name="connsiteY1040" fmla="*/ 723994 h 6132967"/>
              <a:gd name="connsiteX1041" fmla="*/ 124946 w 5323222"/>
              <a:gd name="connsiteY1041" fmla="*/ 740664 h 6132967"/>
              <a:gd name="connsiteX1042" fmla="*/ 117509 w 5323222"/>
              <a:gd name="connsiteY1042" fmla="*/ 757536 h 6132967"/>
              <a:gd name="connsiteX1043" fmla="*/ 110426 w 5323222"/>
              <a:gd name="connsiteY1043" fmla="*/ 774658 h 6132967"/>
              <a:gd name="connsiteX1044" fmla="*/ 103698 w 5323222"/>
              <a:gd name="connsiteY1044" fmla="*/ 792033 h 6132967"/>
              <a:gd name="connsiteX1045" fmla="*/ 96666 w 5323222"/>
              <a:gd name="connsiteY1045" fmla="*/ 809459 h 6132967"/>
              <a:gd name="connsiteX1046" fmla="*/ 90293 w 5323222"/>
              <a:gd name="connsiteY1046" fmla="*/ 827086 h 6132967"/>
              <a:gd name="connsiteX1047" fmla="*/ 83919 w 5323222"/>
              <a:gd name="connsiteY1047" fmla="*/ 844713 h 6132967"/>
              <a:gd name="connsiteX1048" fmla="*/ 77850 w 5323222"/>
              <a:gd name="connsiteY1048" fmla="*/ 862288 h 6132967"/>
              <a:gd name="connsiteX1049" fmla="*/ 72135 w 5323222"/>
              <a:gd name="connsiteY1049" fmla="*/ 880115 h 6132967"/>
              <a:gd name="connsiteX1050" fmla="*/ 66168 w 5323222"/>
              <a:gd name="connsiteY1050" fmla="*/ 898297 h 6132967"/>
              <a:gd name="connsiteX1051" fmla="*/ 60808 w 5323222"/>
              <a:gd name="connsiteY1051" fmla="*/ 916376 h 6132967"/>
              <a:gd name="connsiteX1052" fmla="*/ 55551 w 5323222"/>
              <a:gd name="connsiteY1052" fmla="*/ 935062 h 6132967"/>
              <a:gd name="connsiteX1053" fmla="*/ 50850 w 5323222"/>
              <a:gd name="connsiteY1053" fmla="*/ 953342 h 6132967"/>
              <a:gd name="connsiteX1054" fmla="*/ 45845 w 5323222"/>
              <a:gd name="connsiteY1054" fmla="*/ 971673 h 6132967"/>
              <a:gd name="connsiteX1055" fmla="*/ 41550 w 5323222"/>
              <a:gd name="connsiteY1055" fmla="*/ 990507 h 6132967"/>
              <a:gd name="connsiteX1056" fmla="*/ 36900 w 5323222"/>
              <a:gd name="connsiteY1056" fmla="*/ 1009090 h 6132967"/>
              <a:gd name="connsiteX1057" fmla="*/ 32908 w 5323222"/>
              <a:gd name="connsiteY1057" fmla="*/ 1027873 h 6132967"/>
              <a:gd name="connsiteX1058" fmla="*/ 29019 w 5323222"/>
              <a:gd name="connsiteY1058" fmla="*/ 1047263 h 6132967"/>
              <a:gd name="connsiteX1059" fmla="*/ 25331 w 5323222"/>
              <a:gd name="connsiteY1059" fmla="*/ 1065995 h 6132967"/>
              <a:gd name="connsiteX1060" fmla="*/ 22049 w 5323222"/>
              <a:gd name="connsiteY1060" fmla="*/ 1085282 h 6132967"/>
              <a:gd name="connsiteX1061" fmla="*/ 18767 w 5323222"/>
              <a:gd name="connsiteY1061" fmla="*/ 1104569 h 6132967"/>
              <a:gd name="connsiteX1062" fmla="*/ 15840 w 5323222"/>
              <a:gd name="connsiteY1062" fmla="*/ 1124109 h 6132967"/>
              <a:gd name="connsiteX1063" fmla="*/ 13217 w 5323222"/>
              <a:gd name="connsiteY1063" fmla="*/ 1143597 h 6132967"/>
              <a:gd name="connsiteX1064" fmla="*/ 10897 w 5323222"/>
              <a:gd name="connsiteY1064" fmla="*/ 1163032 h 6132967"/>
              <a:gd name="connsiteX1065" fmla="*/ 8577 w 5323222"/>
              <a:gd name="connsiteY1065" fmla="*/ 1182469 h 6132967"/>
              <a:gd name="connsiteX1066" fmla="*/ 6715 w 5323222"/>
              <a:gd name="connsiteY1066" fmla="*/ 1202764 h 6132967"/>
              <a:gd name="connsiteX1067" fmla="*/ 5053 w 5323222"/>
              <a:gd name="connsiteY1067" fmla="*/ 1222400 h 6132967"/>
              <a:gd name="connsiteX1068" fmla="*/ 3443 w 5323222"/>
              <a:gd name="connsiteY1068" fmla="*/ 1242340 h 6132967"/>
              <a:gd name="connsiteX1069" fmla="*/ 2136 w 5323222"/>
              <a:gd name="connsiteY1069" fmla="*/ 1262228 h 6132967"/>
              <a:gd name="connsiteX1070" fmla="*/ 1539 w 5323222"/>
              <a:gd name="connsiteY1070" fmla="*/ 1282621 h 6132967"/>
              <a:gd name="connsiteX1071" fmla="*/ 587 w 5323222"/>
              <a:gd name="connsiteY1071" fmla="*/ 1302761 h 6132967"/>
              <a:gd name="connsiteX1072" fmla="*/ 294 w 5323222"/>
              <a:gd name="connsiteY1072" fmla="*/ 1323102 h 6132967"/>
              <a:gd name="connsiteX1073" fmla="*/ 0 w 5323222"/>
              <a:gd name="connsiteY1073" fmla="*/ 1343442 h 6132967"/>
              <a:gd name="connsiteX1074" fmla="*/ 62 w 5323222"/>
              <a:gd name="connsiteY1074" fmla="*/ 1364035 h 6132967"/>
              <a:gd name="connsiteX1075" fmla="*/ 479 w 5323222"/>
              <a:gd name="connsiteY1075" fmla="*/ 1384880 h 6132967"/>
              <a:gd name="connsiteX1076" fmla="*/ 946 w 5323222"/>
              <a:gd name="connsiteY1076" fmla="*/ 1406028 h 6132967"/>
              <a:gd name="connsiteX1077" fmla="*/ 1666 w 5323222"/>
              <a:gd name="connsiteY1077" fmla="*/ 1426821 h 6132967"/>
              <a:gd name="connsiteX1078" fmla="*/ 2741 w 5323222"/>
              <a:gd name="connsiteY1078" fmla="*/ 1447866 h 6132967"/>
              <a:gd name="connsiteX1079" fmla="*/ 4119 w 5323222"/>
              <a:gd name="connsiteY1079" fmla="*/ 1468860 h 6132967"/>
              <a:gd name="connsiteX1080" fmla="*/ 5497 w 5323222"/>
              <a:gd name="connsiteY1080" fmla="*/ 1489853 h 6132967"/>
              <a:gd name="connsiteX1081" fmla="*/ 7281 w 5323222"/>
              <a:gd name="connsiteY1081" fmla="*/ 1511402 h 6132967"/>
              <a:gd name="connsiteX1082" fmla="*/ 8659 w 5323222"/>
              <a:gd name="connsiteY1082" fmla="*/ 1532396 h 6132967"/>
              <a:gd name="connsiteX1083" fmla="*/ 10748 w 5323222"/>
              <a:gd name="connsiteY1083" fmla="*/ 1553893 h 6132967"/>
              <a:gd name="connsiteX1084" fmla="*/ 13140 w 5323222"/>
              <a:gd name="connsiteY1084" fmla="*/ 1575339 h 6132967"/>
              <a:gd name="connsiteX1085" fmla="*/ 15783 w 5323222"/>
              <a:gd name="connsiteY1085" fmla="*/ 1596431 h 6132967"/>
              <a:gd name="connsiteX1086" fmla="*/ 18529 w 5323222"/>
              <a:gd name="connsiteY1086" fmla="*/ 1618128 h 6132967"/>
              <a:gd name="connsiteX1087" fmla="*/ 21528 w 5323222"/>
              <a:gd name="connsiteY1087" fmla="*/ 1639471 h 6132967"/>
              <a:gd name="connsiteX1088" fmla="*/ 24577 w 5323222"/>
              <a:gd name="connsiteY1088" fmla="*/ 1661117 h 6132967"/>
              <a:gd name="connsiteX1089" fmla="*/ 27930 w 5323222"/>
              <a:gd name="connsiteY1089" fmla="*/ 1682711 h 6132967"/>
              <a:gd name="connsiteX1090" fmla="*/ 31587 w 5323222"/>
              <a:gd name="connsiteY1090" fmla="*/ 1704255 h 6132967"/>
              <a:gd name="connsiteX1091" fmla="*/ 35244 w 5323222"/>
              <a:gd name="connsiteY1091" fmla="*/ 1725798 h 6132967"/>
              <a:gd name="connsiteX1092" fmla="*/ 39256 w 5323222"/>
              <a:gd name="connsiteY1092" fmla="*/ 1747594 h 6132967"/>
              <a:gd name="connsiteX1093" fmla="*/ 43519 w 5323222"/>
              <a:gd name="connsiteY1093" fmla="*/ 1769034 h 6132967"/>
              <a:gd name="connsiteX1094" fmla="*/ 47834 w 5323222"/>
              <a:gd name="connsiteY1094" fmla="*/ 1790778 h 6132967"/>
              <a:gd name="connsiteX1095" fmla="*/ 52452 w 5323222"/>
              <a:gd name="connsiteY1095" fmla="*/ 1812470 h 6132967"/>
              <a:gd name="connsiteX1096" fmla="*/ 57323 w 5323222"/>
              <a:gd name="connsiteY1096" fmla="*/ 1833808 h 6132967"/>
              <a:gd name="connsiteX1097" fmla="*/ 62296 w 5323222"/>
              <a:gd name="connsiteY1097" fmla="*/ 1855752 h 6132967"/>
              <a:gd name="connsiteX1098" fmla="*/ 67521 w 5323222"/>
              <a:gd name="connsiteY1098" fmla="*/ 1877342 h 6132967"/>
              <a:gd name="connsiteX1099" fmla="*/ 73101 w 5323222"/>
              <a:gd name="connsiteY1099" fmla="*/ 1899182 h 6132967"/>
              <a:gd name="connsiteX1100" fmla="*/ 78630 w 5323222"/>
              <a:gd name="connsiteY1100" fmla="*/ 1920719 h 6132967"/>
              <a:gd name="connsiteX1101" fmla="*/ 84514 w 5323222"/>
              <a:gd name="connsiteY1101" fmla="*/ 1942509 h 6132967"/>
              <a:gd name="connsiteX1102" fmla="*/ 90346 w 5323222"/>
              <a:gd name="connsiteY1102" fmla="*/ 1963996 h 6132967"/>
              <a:gd name="connsiteX1103" fmla="*/ 96533 w 5323222"/>
              <a:gd name="connsiteY1103" fmla="*/ 1985734 h 6132967"/>
              <a:gd name="connsiteX1104" fmla="*/ 102972 w 5323222"/>
              <a:gd name="connsiteY1104" fmla="*/ 2007117 h 6132967"/>
              <a:gd name="connsiteX1105" fmla="*/ 109766 w 5323222"/>
              <a:gd name="connsiteY1105" fmla="*/ 2028752 h 6132967"/>
              <a:gd name="connsiteX1106" fmla="*/ 123456 w 5323222"/>
              <a:gd name="connsiteY1106" fmla="*/ 2072630 h 6132967"/>
              <a:gd name="connsiteX1107" fmla="*/ 137755 w 5323222"/>
              <a:gd name="connsiteY1107" fmla="*/ 2116403 h 6132967"/>
              <a:gd name="connsiteX1108" fmla="*/ 152963 w 5323222"/>
              <a:gd name="connsiteY1108" fmla="*/ 2160023 h 6132967"/>
              <a:gd name="connsiteX1109" fmla="*/ 168170 w 5323222"/>
              <a:gd name="connsiteY1109" fmla="*/ 2203643 h 6132967"/>
              <a:gd name="connsiteX1110" fmla="*/ 184237 w 5323222"/>
              <a:gd name="connsiteY1110" fmla="*/ 2246805 h 6132967"/>
              <a:gd name="connsiteX1111" fmla="*/ 200859 w 5323222"/>
              <a:gd name="connsiteY1111" fmla="*/ 2289559 h 6132967"/>
              <a:gd name="connsiteX1112" fmla="*/ 217481 w 5323222"/>
              <a:gd name="connsiteY1112" fmla="*/ 2332315 h 6132967"/>
              <a:gd name="connsiteX1113" fmla="*/ 235014 w 5323222"/>
              <a:gd name="connsiteY1113" fmla="*/ 2374916 h 6132967"/>
              <a:gd name="connsiteX1114" fmla="*/ 253050 w 5323222"/>
              <a:gd name="connsiteY1114" fmla="*/ 2416807 h 6132967"/>
              <a:gd name="connsiteX1115" fmla="*/ 271035 w 5323222"/>
              <a:gd name="connsiteY1115" fmla="*/ 2458395 h 6132967"/>
              <a:gd name="connsiteX1116" fmla="*/ 289879 w 5323222"/>
              <a:gd name="connsiteY1116" fmla="*/ 2499523 h 6132967"/>
              <a:gd name="connsiteX1117" fmla="*/ 308974 w 5323222"/>
              <a:gd name="connsiteY1117" fmla="*/ 2540298 h 6132967"/>
              <a:gd name="connsiteX1118" fmla="*/ 328677 w 5323222"/>
              <a:gd name="connsiteY1118" fmla="*/ 2580970 h 6132967"/>
              <a:gd name="connsiteX1119" fmla="*/ 348882 w 5323222"/>
              <a:gd name="connsiteY1119" fmla="*/ 2620932 h 6132967"/>
              <a:gd name="connsiteX1120" fmla="*/ 369289 w 5323222"/>
              <a:gd name="connsiteY1120" fmla="*/ 2660235 h 6132967"/>
              <a:gd name="connsiteX1121" fmla="*/ 389644 w 5323222"/>
              <a:gd name="connsiteY1121" fmla="*/ 2699235 h 6132967"/>
              <a:gd name="connsiteX1122" fmla="*/ 410806 w 5323222"/>
              <a:gd name="connsiteY1122" fmla="*/ 2737474 h 6132967"/>
              <a:gd name="connsiteX1123" fmla="*/ 432524 w 5323222"/>
              <a:gd name="connsiteY1123" fmla="*/ 2775306 h 6132967"/>
              <a:gd name="connsiteX1124" fmla="*/ 454442 w 5323222"/>
              <a:gd name="connsiteY1124" fmla="*/ 2812480 h 6132967"/>
              <a:gd name="connsiteX1125" fmla="*/ 462017 w 5323222"/>
              <a:gd name="connsiteY1125" fmla="*/ 2824986 h 6132967"/>
              <a:gd name="connsiteX1126" fmla="*/ 457075 w 5323222"/>
              <a:gd name="connsiteY1126" fmla="*/ 2836276 h 6132967"/>
              <a:gd name="connsiteX1127" fmla="*/ 446553 w 5323222"/>
              <a:gd name="connsiteY1127" fmla="*/ 2859223 h 6132967"/>
              <a:gd name="connsiteX1128" fmla="*/ 436425 w 5323222"/>
              <a:gd name="connsiteY1128" fmla="*/ 2882351 h 6132967"/>
              <a:gd name="connsiteX1129" fmla="*/ 426406 w 5323222"/>
              <a:gd name="connsiteY1129" fmla="*/ 2905768 h 6132967"/>
              <a:gd name="connsiteX1130" fmla="*/ 416675 w 5323222"/>
              <a:gd name="connsiteY1130" fmla="*/ 2929078 h 6132967"/>
              <a:gd name="connsiteX1131" fmla="*/ 407340 w 5323222"/>
              <a:gd name="connsiteY1131" fmla="*/ 2952569 h 6132967"/>
              <a:gd name="connsiteX1132" fmla="*/ 397717 w 5323222"/>
              <a:gd name="connsiteY1132" fmla="*/ 2976167 h 6132967"/>
              <a:gd name="connsiteX1133" fmla="*/ 388093 w 5323222"/>
              <a:gd name="connsiteY1133" fmla="*/ 2999765 h 6132967"/>
              <a:gd name="connsiteX1134" fmla="*/ 378865 w 5323222"/>
              <a:gd name="connsiteY1134" fmla="*/ 3023545 h 6132967"/>
              <a:gd name="connsiteX1135" fmla="*/ 370032 w 5323222"/>
              <a:gd name="connsiteY1135" fmla="*/ 3047506 h 6132967"/>
              <a:gd name="connsiteX1136" fmla="*/ 361093 w 5323222"/>
              <a:gd name="connsiteY1136" fmla="*/ 3071179 h 6132967"/>
              <a:gd name="connsiteX1137" fmla="*/ 352260 w 5323222"/>
              <a:gd name="connsiteY1137" fmla="*/ 3095140 h 6132967"/>
              <a:gd name="connsiteX1138" fmla="*/ 343824 w 5323222"/>
              <a:gd name="connsiteY1138" fmla="*/ 3119282 h 6132967"/>
              <a:gd name="connsiteX1139" fmla="*/ 335387 w 5323222"/>
              <a:gd name="connsiteY1139" fmla="*/ 3143425 h 6132967"/>
              <a:gd name="connsiteX1140" fmla="*/ 326950 w 5323222"/>
              <a:gd name="connsiteY1140" fmla="*/ 3167568 h 6132967"/>
              <a:gd name="connsiteX1141" fmla="*/ 318801 w 5323222"/>
              <a:gd name="connsiteY1141" fmla="*/ 3191604 h 6132967"/>
              <a:gd name="connsiteX1142" fmla="*/ 310868 w 5323222"/>
              <a:gd name="connsiteY1142" fmla="*/ 3216216 h 6132967"/>
              <a:gd name="connsiteX1143" fmla="*/ 302934 w 5323222"/>
              <a:gd name="connsiteY1143" fmla="*/ 3240828 h 6132967"/>
              <a:gd name="connsiteX1144" fmla="*/ 295000 w 5323222"/>
              <a:gd name="connsiteY1144" fmla="*/ 3265442 h 6132967"/>
              <a:gd name="connsiteX1145" fmla="*/ 287354 w 5323222"/>
              <a:gd name="connsiteY1145" fmla="*/ 3289947 h 6132967"/>
              <a:gd name="connsiteX1146" fmla="*/ 280104 w 5323222"/>
              <a:gd name="connsiteY1146" fmla="*/ 3314633 h 6132967"/>
              <a:gd name="connsiteX1147" fmla="*/ 272962 w 5323222"/>
              <a:gd name="connsiteY1147" fmla="*/ 3339609 h 6132967"/>
              <a:gd name="connsiteX1148" fmla="*/ 265712 w 5323222"/>
              <a:gd name="connsiteY1148" fmla="*/ 3364296 h 6132967"/>
              <a:gd name="connsiteX1149" fmla="*/ 258857 w 5323222"/>
              <a:gd name="connsiteY1149" fmla="*/ 3389164 h 6132967"/>
              <a:gd name="connsiteX1150" fmla="*/ 252110 w 5323222"/>
              <a:gd name="connsiteY1150" fmla="*/ 3414321 h 6132967"/>
              <a:gd name="connsiteX1151" fmla="*/ 245256 w 5323222"/>
              <a:gd name="connsiteY1151" fmla="*/ 3439189 h 6132967"/>
              <a:gd name="connsiteX1152" fmla="*/ 238905 w 5323222"/>
              <a:gd name="connsiteY1152" fmla="*/ 3464527 h 6132967"/>
              <a:gd name="connsiteX1153" fmla="*/ 230285 w 5323222"/>
              <a:gd name="connsiteY1153" fmla="*/ 3500557 h 6132967"/>
              <a:gd name="connsiteX1154" fmla="*/ 222275 w 5323222"/>
              <a:gd name="connsiteY1154" fmla="*/ 3537344 h 6132967"/>
              <a:gd name="connsiteX1155" fmla="*/ 214479 w 5323222"/>
              <a:gd name="connsiteY1155" fmla="*/ 3574708 h 6132967"/>
              <a:gd name="connsiteX1156" fmla="*/ 207870 w 5323222"/>
              <a:gd name="connsiteY1156" fmla="*/ 3612618 h 6132967"/>
              <a:gd name="connsiteX1157" fmla="*/ 201581 w 5323222"/>
              <a:gd name="connsiteY1157" fmla="*/ 3651393 h 6132967"/>
              <a:gd name="connsiteX1158" fmla="*/ 196010 w 5323222"/>
              <a:gd name="connsiteY1158" fmla="*/ 3691213 h 6132967"/>
              <a:gd name="connsiteX1159" fmla="*/ 191412 w 5323222"/>
              <a:gd name="connsiteY1159" fmla="*/ 3731002 h 6132967"/>
              <a:gd name="connsiteX1160" fmla="*/ 187317 w 5323222"/>
              <a:gd name="connsiteY1160" fmla="*/ 3771261 h 6132967"/>
              <a:gd name="connsiteX1161" fmla="*/ 183831 w 5323222"/>
              <a:gd name="connsiteY1161" fmla="*/ 3812278 h 6132967"/>
              <a:gd name="connsiteX1162" fmla="*/ 180849 w 5323222"/>
              <a:gd name="connsiteY1162" fmla="*/ 3853765 h 6132967"/>
              <a:gd name="connsiteX1163" fmla="*/ 178764 w 5323222"/>
              <a:gd name="connsiteY1163" fmla="*/ 3895904 h 6132967"/>
              <a:gd name="connsiteX1164" fmla="*/ 176787 w 5323222"/>
              <a:gd name="connsiteY1164" fmla="*/ 3938330 h 6132967"/>
              <a:gd name="connsiteX1165" fmla="*/ 175889 w 5323222"/>
              <a:gd name="connsiteY1165" fmla="*/ 3981013 h 6132967"/>
              <a:gd name="connsiteX1166" fmla="*/ 175494 w 5323222"/>
              <a:gd name="connsiteY1166" fmla="*/ 4024165 h 6132967"/>
              <a:gd name="connsiteX1167" fmla="*/ 175602 w 5323222"/>
              <a:gd name="connsiteY1167" fmla="*/ 4067788 h 6132967"/>
              <a:gd name="connsiteX1168" fmla="*/ 176395 w 5323222"/>
              <a:gd name="connsiteY1168" fmla="*/ 4111484 h 6132967"/>
              <a:gd name="connsiteX1169" fmla="*/ 178266 w 5323222"/>
              <a:gd name="connsiteY1169" fmla="*/ 4155437 h 6132967"/>
              <a:gd name="connsiteX1170" fmla="*/ 180246 w 5323222"/>
              <a:gd name="connsiteY1170" fmla="*/ 4199678 h 6132967"/>
              <a:gd name="connsiteX1171" fmla="*/ 182728 w 5323222"/>
              <a:gd name="connsiteY1171" fmla="*/ 4244389 h 6132967"/>
              <a:gd name="connsiteX1172" fmla="*/ 186000 w 5323222"/>
              <a:gd name="connsiteY1172" fmla="*/ 4289463 h 6132967"/>
              <a:gd name="connsiteX1173" fmla="*/ 189851 w 5323222"/>
              <a:gd name="connsiteY1173" fmla="*/ 4334323 h 6132967"/>
              <a:gd name="connsiteX1174" fmla="*/ 194096 w 5323222"/>
              <a:gd name="connsiteY1174" fmla="*/ 4379363 h 6132967"/>
              <a:gd name="connsiteX1175" fmla="*/ 199315 w 5323222"/>
              <a:gd name="connsiteY1175" fmla="*/ 4424372 h 6132967"/>
              <a:gd name="connsiteX1176" fmla="*/ 204640 w 5323222"/>
              <a:gd name="connsiteY1176" fmla="*/ 4469669 h 6132967"/>
              <a:gd name="connsiteX1177" fmla="*/ 210758 w 5323222"/>
              <a:gd name="connsiteY1177" fmla="*/ 4515328 h 6132967"/>
              <a:gd name="connsiteX1178" fmla="*/ 217740 w 5323222"/>
              <a:gd name="connsiteY1178" fmla="*/ 4560667 h 6132967"/>
              <a:gd name="connsiteX1179" fmla="*/ 224722 w 5323222"/>
              <a:gd name="connsiteY1179" fmla="*/ 4606004 h 6132967"/>
              <a:gd name="connsiteX1180" fmla="*/ 232389 w 5323222"/>
              <a:gd name="connsiteY1180" fmla="*/ 4651417 h 6132967"/>
              <a:gd name="connsiteX1181" fmla="*/ 241029 w 5323222"/>
              <a:gd name="connsiteY1181" fmla="*/ 4696797 h 6132967"/>
              <a:gd name="connsiteX1182" fmla="*/ 249668 w 5323222"/>
              <a:gd name="connsiteY1182" fmla="*/ 4742176 h 6132967"/>
              <a:gd name="connsiteX1183" fmla="*/ 259172 w 5323222"/>
              <a:gd name="connsiteY1183" fmla="*/ 4787235 h 6132967"/>
              <a:gd name="connsiteX1184" fmla="*/ 269255 w 5323222"/>
              <a:gd name="connsiteY1184" fmla="*/ 4832079 h 6132967"/>
              <a:gd name="connsiteX1185" fmla="*/ 274189 w 5323222"/>
              <a:gd name="connsiteY1185" fmla="*/ 4854212 h 6132967"/>
              <a:gd name="connsiteX1186" fmla="*/ 279304 w 5323222"/>
              <a:gd name="connsiteY1186" fmla="*/ 4875950 h 6132967"/>
              <a:gd name="connsiteX1187" fmla="*/ 284815 w 5323222"/>
              <a:gd name="connsiteY1187" fmla="*/ 4897870 h 6132967"/>
              <a:gd name="connsiteX1188" fmla="*/ 290507 w 5323222"/>
              <a:gd name="connsiteY1188" fmla="*/ 4919394 h 613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</a:cxnLst>
            <a:rect l="l" t="t" r="r" b="b"/>
            <a:pathLst>
              <a:path w="5323222" h="6132967">
                <a:moveTo>
                  <a:pt x="296307" y="4941206"/>
                </a:moveTo>
                <a:lnTo>
                  <a:pt x="302287" y="4962623"/>
                </a:lnTo>
                <a:lnTo>
                  <a:pt x="308375" y="4984327"/>
                </a:lnTo>
                <a:lnTo>
                  <a:pt x="314645" y="5005636"/>
                </a:lnTo>
                <a:lnTo>
                  <a:pt x="321310" y="5027127"/>
                </a:lnTo>
                <a:lnTo>
                  <a:pt x="327760" y="5048042"/>
                </a:lnTo>
                <a:lnTo>
                  <a:pt x="334607" y="5069136"/>
                </a:lnTo>
                <a:lnTo>
                  <a:pt x="341742" y="5090125"/>
                </a:lnTo>
                <a:lnTo>
                  <a:pt x="348770" y="5110824"/>
                </a:lnTo>
                <a:lnTo>
                  <a:pt x="356193" y="5131705"/>
                </a:lnTo>
                <a:lnTo>
                  <a:pt x="363798" y="5152191"/>
                </a:lnTo>
                <a:lnTo>
                  <a:pt x="371403" y="5172677"/>
                </a:lnTo>
                <a:lnTo>
                  <a:pt x="379297" y="5193055"/>
                </a:lnTo>
                <a:lnTo>
                  <a:pt x="387479" y="5213325"/>
                </a:lnTo>
                <a:lnTo>
                  <a:pt x="395554" y="5233308"/>
                </a:lnTo>
                <a:lnTo>
                  <a:pt x="404024" y="5253472"/>
                </a:lnTo>
                <a:lnTo>
                  <a:pt x="412280" y="5273060"/>
                </a:lnTo>
                <a:lnTo>
                  <a:pt x="420932" y="5292828"/>
                </a:lnTo>
                <a:lnTo>
                  <a:pt x="429872" y="5312489"/>
                </a:lnTo>
                <a:lnTo>
                  <a:pt x="439175" y="5331359"/>
                </a:lnTo>
                <a:lnTo>
                  <a:pt x="448404" y="5350914"/>
                </a:lnTo>
                <a:lnTo>
                  <a:pt x="457708" y="5369784"/>
                </a:lnTo>
                <a:lnTo>
                  <a:pt x="467011" y="5388654"/>
                </a:lnTo>
                <a:lnTo>
                  <a:pt x="476603" y="5407417"/>
                </a:lnTo>
                <a:lnTo>
                  <a:pt x="486376" y="5425784"/>
                </a:lnTo>
                <a:lnTo>
                  <a:pt x="496545" y="5444332"/>
                </a:lnTo>
                <a:lnTo>
                  <a:pt x="506607" y="5462593"/>
                </a:lnTo>
                <a:lnTo>
                  <a:pt x="516849" y="5480457"/>
                </a:lnTo>
                <a:lnTo>
                  <a:pt x="527274" y="5497926"/>
                </a:lnTo>
                <a:lnTo>
                  <a:pt x="537699" y="5515395"/>
                </a:lnTo>
                <a:lnTo>
                  <a:pt x="548594" y="5532362"/>
                </a:lnTo>
                <a:lnTo>
                  <a:pt x="559307" y="5549722"/>
                </a:lnTo>
                <a:lnTo>
                  <a:pt x="570382" y="5566293"/>
                </a:lnTo>
                <a:lnTo>
                  <a:pt x="581747" y="5582757"/>
                </a:lnTo>
                <a:lnTo>
                  <a:pt x="593004" y="5598932"/>
                </a:lnTo>
                <a:lnTo>
                  <a:pt x="604764" y="5615576"/>
                </a:lnTo>
                <a:lnTo>
                  <a:pt x="616491" y="5631249"/>
                </a:lnTo>
                <a:lnTo>
                  <a:pt x="628219" y="5646921"/>
                </a:lnTo>
                <a:lnTo>
                  <a:pt x="640234" y="5662485"/>
                </a:lnTo>
                <a:lnTo>
                  <a:pt x="652539" y="5677944"/>
                </a:lnTo>
                <a:lnTo>
                  <a:pt x="665025" y="5693007"/>
                </a:lnTo>
                <a:lnTo>
                  <a:pt x="677510" y="5708069"/>
                </a:lnTo>
                <a:lnTo>
                  <a:pt x="690070" y="5722447"/>
                </a:lnTo>
                <a:lnTo>
                  <a:pt x="703133" y="5737295"/>
                </a:lnTo>
                <a:lnTo>
                  <a:pt x="715982" y="5751565"/>
                </a:lnTo>
                <a:lnTo>
                  <a:pt x="729300" y="5765334"/>
                </a:lnTo>
                <a:lnTo>
                  <a:pt x="742437" y="5779497"/>
                </a:lnTo>
                <a:lnTo>
                  <a:pt x="755938" y="5792870"/>
                </a:lnTo>
                <a:lnTo>
                  <a:pt x="769149" y="5806351"/>
                </a:lnTo>
                <a:lnTo>
                  <a:pt x="783044" y="5819904"/>
                </a:lnTo>
                <a:lnTo>
                  <a:pt x="796726" y="5832881"/>
                </a:lnTo>
                <a:lnTo>
                  <a:pt x="810984" y="5845644"/>
                </a:lnTo>
                <a:lnTo>
                  <a:pt x="824847" y="5858224"/>
                </a:lnTo>
                <a:lnTo>
                  <a:pt x="838891" y="5870411"/>
                </a:lnTo>
                <a:lnTo>
                  <a:pt x="853224" y="5882490"/>
                </a:lnTo>
                <a:lnTo>
                  <a:pt x="867556" y="5894568"/>
                </a:lnTo>
                <a:lnTo>
                  <a:pt x="882359" y="5906144"/>
                </a:lnTo>
                <a:lnTo>
                  <a:pt x="896873" y="5917827"/>
                </a:lnTo>
                <a:lnTo>
                  <a:pt x="911569" y="5929114"/>
                </a:lnTo>
                <a:lnTo>
                  <a:pt x="926445" y="5940005"/>
                </a:lnTo>
                <a:lnTo>
                  <a:pt x="941793" y="5950394"/>
                </a:lnTo>
                <a:lnTo>
                  <a:pt x="956636" y="5960313"/>
                </a:lnTo>
                <a:lnTo>
                  <a:pt x="971950" y="5969729"/>
                </a:lnTo>
                <a:lnTo>
                  <a:pt x="987265" y="5979146"/>
                </a:lnTo>
                <a:lnTo>
                  <a:pt x="1002184" y="5988380"/>
                </a:lnTo>
                <a:lnTo>
                  <a:pt x="1017572" y="5997112"/>
                </a:lnTo>
                <a:lnTo>
                  <a:pt x="1032960" y="6005845"/>
                </a:lnTo>
                <a:lnTo>
                  <a:pt x="1048134" y="6013999"/>
                </a:lnTo>
                <a:lnTo>
                  <a:pt x="1063597" y="6022048"/>
                </a:lnTo>
                <a:lnTo>
                  <a:pt x="1078557" y="6029626"/>
                </a:lnTo>
                <a:lnTo>
                  <a:pt x="1093805" y="6037096"/>
                </a:lnTo>
                <a:lnTo>
                  <a:pt x="1109236" y="6044171"/>
                </a:lnTo>
                <a:lnTo>
                  <a:pt x="1124558" y="6050958"/>
                </a:lnTo>
                <a:lnTo>
                  <a:pt x="1139592" y="6057853"/>
                </a:lnTo>
                <a:lnTo>
                  <a:pt x="1154989" y="6063954"/>
                </a:lnTo>
                <a:lnTo>
                  <a:pt x="1170386" y="6070056"/>
                </a:lnTo>
                <a:lnTo>
                  <a:pt x="1185677" y="6075871"/>
                </a:lnTo>
                <a:lnTo>
                  <a:pt x="1201040" y="6081000"/>
                </a:lnTo>
                <a:lnTo>
                  <a:pt x="1216223" y="6086526"/>
                </a:lnTo>
                <a:lnTo>
                  <a:pt x="1231192" y="6091474"/>
                </a:lnTo>
                <a:lnTo>
                  <a:pt x="1246630" y="6095920"/>
                </a:lnTo>
                <a:lnTo>
                  <a:pt x="1261781" y="6100472"/>
                </a:lnTo>
                <a:lnTo>
                  <a:pt x="1277112" y="6104630"/>
                </a:lnTo>
                <a:lnTo>
                  <a:pt x="1292229" y="6108210"/>
                </a:lnTo>
                <a:lnTo>
                  <a:pt x="1307635" y="6111683"/>
                </a:lnTo>
                <a:lnTo>
                  <a:pt x="1322646" y="6114975"/>
                </a:lnTo>
                <a:lnTo>
                  <a:pt x="1337548" y="6117978"/>
                </a:lnTo>
                <a:lnTo>
                  <a:pt x="1352633" y="6120585"/>
                </a:lnTo>
                <a:lnTo>
                  <a:pt x="1367717" y="6123193"/>
                </a:lnTo>
                <a:lnTo>
                  <a:pt x="1382876" y="6125116"/>
                </a:lnTo>
                <a:lnTo>
                  <a:pt x="1398035" y="6127039"/>
                </a:lnTo>
                <a:lnTo>
                  <a:pt x="1412979" y="6128385"/>
                </a:lnTo>
                <a:lnTo>
                  <a:pt x="1428030" y="6130019"/>
                </a:lnTo>
                <a:lnTo>
                  <a:pt x="1443157" y="6130971"/>
                </a:lnTo>
                <a:lnTo>
                  <a:pt x="1457887" y="6131739"/>
                </a:lnTo>
                <a:lnTo>
                  <a:pt x="1472905" y="6132401"/>
                </a:lnTo>
                <a:lnTo>
                  <a:pt x="1487529" y="6132882"/>
                </a:lnTo>
                <a:lnTo>
                  <a:pt x="1502334" y="6132967"/>
                </a:lnTo>
                <a:lnTo>
                  <a:pt x="1517031" y="6132764"/>
                </a:lnTo>
                <a:lnTo>
                  <a:pt x="1531621" y="6132271"/>
                </a:lnTo>
                <a:lnTo>
                  <a:pt x="1546608" y="6131960"/>
                </a:lnTo>
                <a:lnTo>
                  <a:pt x="1560983" y="6130891"/>
                </a:lnTo>
                <a:lnTo>
                  <a:pt x="1575360" y="6129822"/>
                </a:lnTo>
                <a:lnTo>
                  <a:pt x="1589917" y="6128357"/>
                </a:lnTo>
                <a:lnTo>
                  <a:pt x="1604475" y="6126893"/>
                </a:lnTo>
                <a:lnTo>
                  <a:pt x="1618636" y="6125246"/>
                </a:lnTo>
                <a:lnTo>
                  <a:pt x="1632873" y="6122916"/>
                </a:lnTo>
                <a:lnTo>
                  <a:pt x="1647109" y="6120585"/>
                </a:lnTo>
                <a:lnTo>
                  <a:pt x="1660950" y="6118074"/>
                </a:lnTo>
                <a:lnTo>
                  <a:pt x="1674972" y="6115167"/>
                </a:lnTo>
                <a:lnTo>
                  <a:pt x="1688994" y="6112260"/>
                </a:lnTo>
                <a:lnTo>
                  <a:pt x="1702513" y="6108882"/>
                </a:lnTo>
                <a:lnTo>
                  <a:pt x="1716321" y="6105396"/>
                </a:lnTo>
                <a:lnTo>
                  <a:pt x="1729733" y="6101731"/>
                </a:lnTo>
                <a:lnTo>
                  <a:pt x="1743219" y="6097381"/>
                </a:lnTo>
                <a:lnTo>
                  <a:pt x="1756705" y="6093031"/>
                </a:lnTo>
                <a:lnTo>
                  <a:pt x="1770192" y="6088681"/>
                </a:lnTo>
                <a:lnTo>
                  <a:pt x="1783176" y="6083861"/>
                </a:lnTo>
                <a:lnTo>
                  <a:pt x="1796341" y="6078645"/>
                </a:lnTo>
                <a:lnTo>
                  <a:pt x="1809218" y="6073536"/>
                </a:lnTo>
                <a:lnTo>
                  <a:pt x="1822275" y="6068032"/>
                </a:lnTo>
                <a:lnTo>
                  <a:pt x="1834938" y="6062347"/>
                </a:lnTo>
                <a:lnTo>
                  <a:pt x="1847782" y="6056265"/>
                </a:lnTo>
                <a:lnTo>
                  <a:pt x="1860230" y="6050002"/>
                </a:lnTo>
                <a:lnTo>
                  <a:pt x="1884121" y="6036538"/>
                </a:lnTo>
                <a:lnTo>
                  <a:pt x="1908192" y="6022678"/>
                </a:lnTo>
                <a:lnTo>
                  <a:pt x="1931548" y="6007769"/>
                </a:lnTo>
                <a:lnTo>
                  <a:pt x="1954475" y="5991707"/>
                </a:lnTo>
                <a:lnTo>
                  <a:pt x="1976610" y="5975283"/>
                </a:lnTo>
                <a:lnTo>
                  <a:pt x="1998028" y="5957810"/>
                </a:lnTo>
                <a:lnTo>
                  <a:pt x="2019126" y="5939474"/>
                </a:lnTo>
                <a:lnTo>
                  <a:pt x="2039613" y="5920378"/>
                </a:lnTo>
                <a:lnTo>
                  <a:pt x="2059384" y="5900235"/>
                </a:lnTo>
                <a:lnTo>
                  <a:pt x="2078652" y="5879622"/>
                </a:lnTo>
                <a:lnTo>
                  <a:pt x="2097202" y="5857962"/>
                </a:lnTo>
                <a:lnTo>
                  <a:pt x="2115143" y="5835544"/>
                </a:lnTo>
                <a:lnTo>
                  <a:pt x="2132185" y="5812475"/>
                </a:lnTo>
                <a:lnTo>
                  <a:pt x="2148906" y="5788540"/>
                </a:lnTo>
                <a:lnTo>
                  <a:pt x="2164729" y="5763953"/>
                </a:lnTo>
                <a:lnTo>
                  <a:pt x="2179942" y="5738608"/>
                </a:lnTo>
                <a:lnTo>
                  <a:pt x="2194438" y="5712216"/>
                </a:lnTo>
                <a:lnTo>
                  <a:pt x="2208142" y="5685461"/>
                </a:lnTo>
                <a:lnTo>
                  <a:pt x="2221237" y="5657948"/>
                </a:lnTo>
                <a:lnTo>
                  <a:pt x="2233615" y="5629388"/>
                </a:lnTo>
                <a:lnTo>
                  <a:pt x="2245202" y="5600465"/>
                </a:lnTo>
                <a:lnTo>
                  <a:pt x="2255889" y="5570891"/>
                </a:lnTo>
                <a:lnTo>
                  <a:pt x="2266149" y="5540161"/>
                </a:lnTo>
                <a:lnTo>
                  <a:pt x="2275436" y="5509466"/>
                </a:lnTo>
                <a:lnTo>
                  <a:pt x="2284006" y="5477724"/>
                </a:lnTo>
                <a:lnTo>
                  <a:pt x="2291966" y="5445222"/>
                </a:lnTo>
                <a:lnTo>
                  <a:pt x="2298739" y="5412177"/>
                </a:lnTo>
                <a:lnTo>
                  <a:pt x="2304902" y="5378373"/>
                </a:lnTo>
                <a:lnTo>
                  <a:pt x="2310274" y="5344206"/>
                </a:lnTo>
                <a:lnTo>
                  <a:pt x="2314748" y="5309389"/>
                </a:lnTo>
                <a:lnTo>
                  <a:pt x="2318324" y="5273919"/>
                </a:lnTo>
                <a:lnTo>
                  <a:pt x="2321396" y="5237979"/>
                </a:lnTo>
                <a:lnTo>
                  <a:pt x="2324884" y="5185472"/>
                </a:lnTo>
                <a:lnTo>
                  <a:pt x="2328264" y="5132675"/>
                </a:lnTo>
                <a:lnTo>
                  <a:pt x="2332040" y="5080060"/>
                </a:lnTo>
                <a:lnTo>
                  <a:pt x="2335635" y="5027841"/>
                </a:lnTo>
                <a:lnTo>
                  <a:pt x="2339222" y="4982740"/>
                </a:lnTo>
                <a:lnTo>
                  <a:pt x="2350330" y="4991029"/>
                </a:lnTo>
                <a:lnTo>
                  <a:pt x="2361673" y="4999369"/>
                </a:lnTo>
                <a:lnTo>
                  <a:pt x="2372849" y="5007710"/>
                </a:lnTo>
                <a:lnTo>
                  <a:pt x="2384192" y="5015883"/>
                </a:lnTo>
                <a:lnTo>
                  <a:pt x="2395701" y="5024057"/>
                </a:lnTo>
                <a:lnTo>
                  <a:pt x="2407044" y="5032231"/>
                </a:lnTo>
                <a:lnTo>
                  <a:pt x="2418721" y="5040237"/>
                </a:lnTo>
                <a:lnTo>
                  <a:pt x="2435402" y="5051413"/>
                </a:lnTo>
                <a:lnTo>
                  <a:pt x="2452583" y="5062422"/>
                </a:lnTo>
                <a:lnTo>
                  <a:pt x="2470097" y="5073431"/>
                </a:lnTo>
                <a:lnTo>
                  <a:pt x="2488113" y="5083940"/>
                </a:lnTo>
                <a:lnTo>
                  <a:pt x="2506628" y="5094449"/>
                </a:lnTo>
                <a:lnTo>
                  <a:pt x="2525811" y="5104791"/>
                </a:lnTo>
                <a:lnTo>
                  <a:pt x="2545161" y="5114633"/>
                </a:lnTo>
                <a:lnTo>
                  <a:pt x="2564844" y="5124308"/>
                </a:lnTo>
                <a:lnTo>
                  <a:pt x="2585027" y="5133816"/>
                </a:lnTo>
                <a:lnTo>
                  <a:pt x="2605544" y="5143157"/>
                </a:lnTo>
                <a:lnTo>
                  <a:pt x="2626562" y="5152165"/>
                </a:lnTo>
                <a:lnTo>
                  <a:pt x="2647747" y="5161172"/>
                </a:lnTo>
                <a:lnTo>
                  <a:pt x="2669265" y="5169679"/>
                </a:lnTo>
                <a:lnTo>
                  <a:pt x="2691116" y="5178020"/>
                </a:lnTo>
                <a:lnTo>
                  <a:pt x="2713302" y="5186193"/>
                </a:lnTo>
                <a:lnTo>
                  <a:pt x="2735654" y="5194033"/>
                </a:lnTo>
                <a:lnTo>
                  <a:pt x="2758340" y="5201373"/>
                </a:lnTo>
                <a:lnTo>
                  <a:pt x="2781192" y="5208712"/>
                </a:lnTo>
                <a:lnTo>
                  <a:pt x="2804378" y="5215885"/>
                </a:lnTo>
                <a:lnTo>
                  <a:pt x="2827898" y="5222724"/>
                </a:lnTo>
                <a:lnTo>
                  <a:pt x="2851418" y="5229230"/>
                </a:lnTo>
                <a:lnTo>
                  <a:pt x="2875104" y="5235568"/>
                </a:lnTo>
                <a:lnTo>
                  <a:pt x="2898958" y="5241406"/>
                </a:lnTo>
                <a:lnTo>
                  <a:pt x="2922978" y="5247244"/>
                </a:lnTo>
                <a:lnTo>
                  <a:pt x="2947332" y="5252749"/>
                </a:lnTo>
                <a:lnTo>
                  <a:pt x="2971686" y="5257753"/>
                </a:lnTo>
                <a:lnTo>
                  <a:pt x="2996039" y="5262757"/>
                </a:lnTo>
                <a:lnTo>
                  <a:pt x="3020560" y="5267428"/>
                </a:lnTo>
                <a:lnTo>
                  <a:pt x="3045248" y="5271599"/>
                </a:lnTo>
                <a:lnTo>
                  <a:pt x="3069935" y="5275768"/>
                </a:lnTo>
                <a:lnTo>
                  <a:pt x="3094622" y="5279439"/>
                </a:lnTo>
                <a:lnTo>
                  <a:pt x="3119310" y="5282774"/>
                </a:lnTo>
                <a:lnTo>
                  <a:pt x="3131487" y="5284442"/>
                </a:lnTo>
                <a:lnTo>
                  <a:pt x="3143497" y="5285944"/>
                </a:lnTo>
                <a:lnTo>
                  <a:pt x="3155674" y="5287279"/>
                </a:lnTo>
                <a:lnTo>
                  <a:pt x="3167684" y="5288446"/>
                </a:lnTo>
                <a:lnTo>
                  <a:pt x="3179861" y="5289613"/>
                </a:lnTo>
                <a:lnTo>
                  <a:pt x="3191871" y="5290615"/>
                </a:lnTo>
                <a:lnTo>
                  <a:pt x="3204048" y="5291615"/>
                </a:lnTo>
                <a:lnTo>
                  <a:pt x="3216058" y="5292449"/>
                </a:lnTo>
                <a:lnTo>
                  <a:pt x="3228235" y="5293116"/>
                </a:lnTo>
                <a:lnTo>
                  <a:pt x="3240078" y="5293784"/>
                </a:lnTo>
                <a:lnTo>
                  <a:pt x="3252088" y="5294284"/>
                </a:lnTo>
                <a:lnTo>
                  <a:pt x="3264098" y="5294617"/>
                </a:lnTo>
                <a:lnTo>
                  <a:pt x="3275942" y="5294951"/>
                </a:lnTo>
                <a:lnTo>
                  <a:pt x="3287952" y="5295118"/>
                </a:lnTo>
                <a:lnTo>
                  <a:pt x="3299795" y="5295118"/>
                </a:lnTo>
                <a:lnTo>
                  <a:pt x="3311638" y="5295118"/>
                </a:lnTo>
                <a:lnTo>
                  <a:pt x="3323482" y="5294951"/>
                </a:lnTo>
                <a:lnTo>
                  <a:pt x="3335325" y="5294618"/>
                </a:lnTo>
                <a:lnTo>
                  <a:pt x="3347001" y="5294284"/>
                </a:lnTo>
                <a:lnTo>
                  <a:pt x="3358844" y="5293784"/>
                </a:lnTo>
                <a:lnTo>
                  <a:pt x="3370354" y="5293283"/>
                </a:lnTo>
                <a:lnTo>
                  <a:pt x="3382031" y="5292616"/>
                </a:lnTo>
                <a:lnTo>
                  <a:pt x="3393707" y="5291782"/>
                </a:lnTo>
                <a:lnTo>
                  <a:pt x="3405050" y="5290615"/>
                </a:lnTo>
                <a:lnTo>
                  <a:pt x="3416727" y="5289614"/>
                </a:lnTo>
                <a:lnTo>
                  <a:pt x="3428069" y="5288446"/>
                </a:lnTo>
                <a:lnTo>
                  <a:pt x="3439413" y="5287279"/>
                </a:lnTo>
                <a:lnTo>
                  <a:pt x="3450755" y="5285943"/>
                </a:lnTo>
                <a:lnTo>
                  <a:pt x="3461931" y="5284443"/>
                </a:lnTo>
                <a:lnTo>
                  <a:pt x="3473274" y="5282774"/>
                </a:lnTo>
                <a:lnTo>
                  <a:pt x="3484450" y="5281107"/>
                </a:lnTo>
                <a:lnTo>
                  <a:pt x="3495459" y="5279272"/>
                </a:lnTo>
                <a:lnTo>
                  <a:pt x="3506302" y="5277270"/>
                </a:lnTo>
                <a:lnTo>
                  <a:pt x="3517144" y="5275268"/>
                </a:lnTo>
                <a:lnTo>
                  <a:pt x="3527820" y="5272933"/>
                </a:lnTo>
                <a:lnTo>
                  <a:pt x="3538663" y="5270764"/>
                </a:lnTo>
                <a:lnTo>
                  <a:pt x="3549171" y="5268262"/>
                </a:lnTo>
                <a:lnTo>
                  <a:pt x="3559680" y="5265593"/>
                </a:lnTo>
                <a:lnTo>
                  <a:pt x="3570022" y="5262924"/>
                </a:lnTo>
                <a:lnTo>
                  <a:pt x="3580698" y="5260089"/>
                </a:lnTo>
                <a:lnTo>
                  <a:pt x="3590873" y="5257086"/>
                </a:lnTo>
                <a:lnTo>
                  <a:pt x="3601048" y="5254083"/>
                </a:lnTo>
                <a:lnTo>
                  <a:pt x="3611223" y="5250915"/>
                </a:lnTo>
                <a:lnTo>
                  <a:pt x="3621399" y="5247578"/>
                </a:lnTo>
                <a:lnTo>
                  <a:pt x="3631407" y="5244076"/>
                </a:lnTo>
                <a:lnTo>
                  <a:pt x="3641416" y="5240572"/>
                </a:lnTo>
                <a:lnTo>
                  <a:pt x="3651091" y="5236903"/>
                </a:lnTo>
                <a:lnTo>
                  <a:pt x="3661099" y="5233066"/>
                </a:lnTo>
                <a:lnTo>
                  <a:pt x="3670774" y="5229229"/>
                </a:lnTo>
                <a:lnTo>
                  <a:pt x="3680281" y="5225059"/>
                </a:lnTo>
                <a:lnTo>
                  <a:pt x="3689956" y="5221056"/>
                </a:lnTo>
                <a:lnTo>
                  <a:pt x="3699298" y="5216719"/>
                </a:lnTo>
                <a:lnTo>
                  <a:pt x="3708639" y="5212548"/>
                </a:lnTo>
                <a:lnTo>
                  <a:pt x="3718147" y="5208045"/>
                </a:lnTo>
                <a:lnTo>
                  <a:pt x="3727321" y="5203541"/>
                </a:lnTo>
                <a:lnTo>
                  <a:pt x="3736496" y="5198704"/>
                </a:lnTo>
                <a:lnTo>
                  <a:pt x="3745503" y="5194033"/>
                </a:lnTo>
                <a:lnTo>
                  <a:pt x="3754344" y="5189195"/>
                </a:lnTo>
                <a:lnTo>
                  <a:pt x="3763185" y="5184191"/>
                </a:lnTo>
                <a:lnTo>
                  <a:pt x="3772026" y="5179188"/>
                </a:lnTo>
                <a:lnTo>
                  <a:pt x="3780699" y="5173849"/>
                </a:lnTo>
                <a:lnTo>
                  <a:pt x="3789373" y="5168679"/>
                </a:lnTo>
                <a:lnTo>
                  <a:pt x="3797880" y="5163340"/>
                </a:lnTo>
                <a:lnTo>
                  <a:pt x="3806221" y="5157836"/>
                </a:lnTo>
                <a:lnTo>
                  <a:pt x="3814394" y="5151998"/>
                </a:lnTo>
                <a:lnTo>
                  <a:pt x="3822234" y="5146326"/>
                </a:lnTo>
                <a:lnTo>
                  <a:pt x="3829908" y="5140322"/>
                </a:lnTo>
                <a:lnTo>
                  <a:pt x="3837581" y="5134316"/>
                </a:lnTo>
                <a:lnTo>
                  <a:pt x="3845087" y="5128477"/>
                </a:lnTo>
                <a:lnTo>
                  <a:pt x="3852426" y="5122306"/>
                </a:lnTo>
                <a:lnTo>
                  <a:pt x="3859766" y="5116135"/>
                </a:lnTo>
                <a:lnTo>
                  <a:pt x="3866772" y="5109963"/>
                </a:lnTo>
                <a:lnTo>
                  <a:pt x="3873777" y="5103624"/>
                </a:lnTo>
                <a:lnTo>
                  <a:pt x="3880450" y="5097451"/>
                </a:lnTo>
                <a:lnTo>
                  <a:pt x="3887122" y="5091114"/>
                </a:lnTo>
                <a:lnTo>
                  <a:pt x="3893628" y="5084607"/>
                </a:lnTo>
                <a:lnTo>
                  <a:pt x="3899966" y="5078102"/>
                </a:lnTo>
                <a:lnTo>
                  <a:pt x="3906305" y="5071763"/>
                </a:lnTo>
                <a:lnTo>
                  <a:pt x="3912310" y="5065091"/>
                </a:lnTo>
                <a:lnTo>
                  <a:pt x="3918315" y="5058419"/>
                </a:lnTo>
                <a:lnTo>
                  <a:pt x="3924153" y="5051747"/>
                </a:lnTo>
                <a:lnTo>
                  <a:pt x="3929658" y="5044908"/>
                </a:lnTo>
                <a:lnTo>
                  <a:pt x="3935330" y="5038236"/>
                </a:lnTo>
                <a:lnTo>
                  <a:pt x="3940667" y="5031563"/>
                </a:lnTo>
                <a:lnTo>
                  <a:pt x="3945838" y="5024557"/>
                </a:lnTo>
                <a:lnTo>
                  <a:pt x="3951009" y="5017718"/>
                </a:lnTo>
                <a:lnTo>
                  <a:pt x="3956014" y="5010713"/>
                </a:lnTo>
                <a:lnTo>
                  <a:pt x="3960684" y="5003706"/>
                </a:lnTo>
                <a:lnTo>
                  <a:pt x="3965355" y="4996534"/>
                </a:lnTo>
                <a:lnTo>
                  <a:pt x="3969858" y="4989527"/>
                </a:lnTo>
                <a:lnTo>
                  <a:pt x="3974195" y="4982522"/>
                </a:lnTo>
                <a:lnTo>
                  <a:pt x="3978365" y="4975349"/>
                </a:lnTo>
                <a:lnTo>
                  <a:pt x="3982536" y="4968177"/>
                </a:lnTo>
                <a:lnTo>
                  <a:pt x="3986372" y="4960838"/>
                </a:lnTo>
                <a:lnTo>
                  <a:pt x="3990209" y="4953498"/>
                </a:lnTo>
                <a:lnTo>
                  <a:pt x="3993712" y="4946158"/>
                </a:lnTo>
                <a:lnTo>
                  <a:pt x="3997381" y="4938819"/>
                </a:lnTo>
                <a:lnTo>
                  <a:pt x="4000718" y="4931312"/>
                </a:lnTo>
                <a:lnTo>
                  <a:pt x="4003887" y="4923972"/>
                </a:lnTo>
                <a:lnTo>
                  <a:pt x="4007056" y="4916466"/>
                </a:lnTo>
                <a:lnTo>
                  <a:pt x="4010059" y="4909127"/>
                </a:lnTo>
                <a:lnTo>
                  <a:pt x="4012895" y="4901620"/>
                </a:lnTo>
                <a:lnTo>
                  <a:pt x="4015564" y="4894115"/>
                </a:lnTo>
                <a:lnTo>
                  <a:pt x="4018065" y="4886608"/>
                </a:lnTo>
                <a:lnTo>
                  <a:pt x="4020734" y="4878934"/>
                </a:lnTo>
                <a:lnTo>
                  <a:pt x="4022903" y="4871428"/>
                </a:lnTo>
                <a:lnTo>
                  <a:pt x="4025072" y="4863922"/>
                </a:lnTo>
                <a:lnTo>
                  <a:pt x="4027073" y="4856249"/>
                </a:lnTo>
                <a:lnTo>
                  <a:pt x="4029075" y="4848576"/>
                </a:lnTo>
                <a:lnTo>
                  <a:pt x="4030909" y="4841070"/>
                </a:lnTo>
                <a:lnTo>
                  <a:pt x="4032411" y="4833397"/>
                </a:lnTo>
                <a:lnTo>
                  <a:pt x="4033912" y="4825724"/>
                </a:lnTo>
                <a:lnTo>
                  <a:pt x="4035247" y="4818217"/>
                </a:lnTo>
                <a:lnTo>
                  <a:pt x="4036414" y="4810544"/>
                </a:lnTo>
                <a:lnTo>
                  <a:pt x="4037582" y="4802871"/>
                </a:lnTo>
                <a:lnTo>
                  <a:pt x="4038416" y="4795365"/>
                </a:lnTo>
                <a:lnTo>
                  <a:pt x="4039250" y="4787691"/>
                </a:lnTo>
                <a:lnTo>
                  <a:pt x="4039917" y="4780185"/>
                </a:lnTo>
                <a:lnTo>
                  <a:pt x="4040251" y="4772512"/>
                </a:lnTo>
                <a:lnTo>
                  <a:pt x="4040584" y="4764839"/>
                </a:lnTo>
                <a:lnTo>
                  <a:pt x="4040918" y="4757165"/>
                </a:lnTo>
                <a:lnTo>
                  <a:pt x="4040918" y="4749660"/>
                </a:lnTo>
                <a:lnTo>
                  <a:pt x="4040751" y="4741986"/>
                </a:lnTo>
                <a:lnTo>
                  <a:pt x="4040584" y="4734480"/>
                </a:lnTo>
                <a:lnTo>
                  <a:pt x="4040251" y="4726807"/>
                </a:lnTo>
                <a:lnTo>
                  <a:pt x="4039750" y="4719300"/>
                </a:lnTo>
                <a:lnTo>
                  <a:pt x="4039083" y="4711628"/>
                </a:lnTo>
                <a:lnTo>
                  <a:pt x="4038249" y="4704122"/>
                </a:lnTo>
                <a:lnTo>
                  <a:pt x="4035914" y="4689442"/>
                </a:lnTo>
                <a:lnTo>
                  <a:pt x="4033412" y="4674597"/>
                </a:lnTo>
                <a:lnTo>
                  <a:pt x="4030242" y="4659918"/>
                </a:lnTo>
                <a:lnTo>
                  <a:pt x="4026406" y="4645238"/>
                </a:lnTo>
                <a:lnTo>
                  <a:pt x="4022236" y="4630893"/>
                </a:lnTo>
                <a:lnTo>
                  <a:pt x="4017398" y="4616714"/>
                </a:lnTo>
                <a:lnTo>
                  <a:pt x="4012060" y="4602535"/>
                </a:lnTo>
                <a:lnTo>
                  <a:pt x="4006222" y="4588524"/>
                </a:lnTo>
                <a:lnTo>
                  <a:pt x="3999717" y="4574679"/>
                </a:lnTo>
                <a:lnTo>
                  <a:pt x="3992878" y="4561001"/>
                </a:lnTo>
                <a:lnTo>
                  <a:pt x="3985371" y="4547489"/>
                </a:lnTo>
                <a:lnTo>
                  <a:pt x="3977365" y="4534145"/>
                </a:lnTo>
                <a:lnTo>
                  <a:pt x="3968858" y="4521134"/>
                </a:lnTo>
                <a:lnTo>
                  <a:pt x="3959850" y="4508123"/>
                </a:lnTo>
                <a:lnTo>
                  <a:pt x="3950342" y="4495446"/>
                </a:lnTo>
                <a:lnTo>
                  <a:pt x="3940333" y="4482935"/>
                </a:lnTo>
                <a:lnTo>
                  <a:pt x="3929658" y="4470592"/>
                </a:lnTo>
                <a:lnTo>
                  <a:pt x="3918648" y="4458581"/>
                </a:lnTo>
                <a:lnTo>
                  <a:pt x="3907139" y="4446737"/>
                </a:lnTo>
                <a:lnTo>
                  <a:pt x="3894962" y="4435061"/>
                </a:lnTo>
                <a:lnTo>
                  <a:pt x="3882452" y="4423718"/>
                </a:lnTo>
                <a:lnTo>
                  <a:pt x="3869441" y="4412709"/>
                </a:lnTo>
                <a:lnTo>
                  <a:pt x="3855763" y="4401700"/>
                </a:lnTo>
                <a:lnTo>
                  <a:pt x="3841917" y="4391191"/>
                </a:lnTo>
                <a:lnTo>
                  <a:pt x="3827405" y="4380849"/>
                </a:lnTo>
                <a:lnTo>
                  <a:pt x="3812392" y="4370674"/>
                </a:lnTo>
                <a:lnTo>
                  <a:pt x="3796880" y="4360999"/>
                </a:lnTo>
                <a:lnTo>
                  <a:pt x="3780866" y="4351492"/>
                </a:lnTo>
                <a:lnTo>
                  <a:pt x="3764519" y="4342317"/>
                </a:lnTo>
                <a:lnTo>
                  <a:pt x="3747671" y="4333476"/>
                </a:lnTo>
                <a:lnTo>
                  <a:pt x="3730324" y="4324969"/>
                </a:lnTo>
                <a:lnTo>
                  <a:pt x="3712642" y="4316629"/>
                </a:lnTo>
                <a:lnTo>
                  <a:pt x="3686620" y="4304953"/>
                </a:lnTo>
                <a:lnTo>
                  <a:pt x="3660432" y="4293276"/>
                </a:lnTo>
                <a:lnTo>
                  <a:pt x="3634410" y="4281432"/>
                </a:lnTo>
                <a:lnTo>
                  <a:pt x="3608555" y="4269756"/>
                </a:lnTo>
                <a:lnTo>
                  <a:pt x="3582699" y="4257746"/>
                </a:lnTo>
                <a:lnTo>
                  <a:pt x="3556844" y="4245736"/>
                </a:lnTo>
                <a:lnTo>
                  <a:pt x="3530990" y="4233559"/>
                </a:lnTo>
                <a:lnTo>
                  <a:pt x="3524478" y="4230452"/>
                </a:lnTo>
                <a:lnTo>
                  <a:pt x="3538445" y="4229146"/>
                </a:lnTo>
                <a:lnTo>
                  <a:pt x="3563280" y="4226491"/>
                </a:lnTo>
                <a:lnTo>
                  <a:pt x="3588063" y="4223534"/>
                </a:lnTo>
                <a:lnTo>
                  <a:pt x="3612847" y="4220575"/>
                </a:lnTo>
                <a:lnTo>
                  <a:pt x="3637631" y="4217617"/>
                </a:lnTo>
                <a:lnTo>
                  <a:pt x="3672376" y="4212656"/>
                </a:lnTo>
                <a:lnTo>
                  <a:pt x="3707373" y="4207340"/>
                </a:lnTo>
                <a:lnTo>
                  <a:pt x="3742874" y="4201315"/>
                </a:lnTo>
                <a:lnTo>
                  <a:pt x="3778272" y="4194682"/>
                </a:lnTo>
                <a:lnTo>
                  <a:pt x="3814174" y="4187340"/>
                </a:lnTo>
                <a:lnTo>
                  <a:pt x="3850277" y="4179339"/>
                </a:lnTo>
                <a:lnTo>
                  <a:pt x="3886934" y="4170932"/>
                </a:lnTo>
                <a:lnTo>
                  <a:pt x="3923082" y="4161362"/>
                </a:lnTo>
                <a:lnTo>
                  <a:pt x="3959837" y="4151691"/>
                </a:lnTo>
                <a:lnTo>
                  <a:pt x="3996489" y="4141411"/>
                </a:lnTo>
                <a:lnTo>
                  <a:pt x="4033696" y="4130725"/>
                </a:lnTo>
                <a:lnTo>
                  <a:pt x="4070394" y="4118876"/>
                </a:lnTo>
                <a:lnTo>
                  <a:pt x="4107395" y="4106977"/>
                </a:lnTo>
                <a:lnTo>
                  <a:pt x="4144545" y="4094117"/>
                </a:lnTo>
                <a:lnTo>
                  <a:pt x="4181341" y="4081002"/>
                </a:lnTo>
                <a:lnTo>
                  <a:pt x="4218641" y="4067180"/>
                </a:lnTo>
                <a:lnTo>
                  <a:pt x="4255230" y="4052853"/>
                </a:lnTo>
                <a:lnTo>
                  <a:pt x="4292019" y="4037867"/>
                </a:lnTo>
                <a:lnTo>
                  <a:pt x="4328706" y="4022276"/>
                </a:lnTo>
                <a:lnTo>
                  <a:pt x="4365341" y="4006380"/>
                </a:lnTo>
                <a:lnTo>
                  <a:pt x="4401822" y="3989574"/>
                </a:lnTo>
                <a:lnTo>
                  <a:pt x="4437696" y="3972871"/>
                </a:lnTo>
                <a:lnTo>
                  <a:pt x="4474022" y="3955156"/>
                </a:lnTo>
                <a:lnTo>
                  <a:pt x="4509335" y="3936986"/>
                </a:lnTo>
                <a:lnTo>
                  <a:pt x="4544849" y="3918160"/>
                </a:lnTo>
                <a:lnTo>
                  <a:pt x="4580059" y="3899385"/>
                </a:lnTo>
                <a:lnTo>
                  <a:pt x="4614811" y="3879751"/>
                </a:lnTo>
                <a:lnTo>
                  <a:pt x="4649156" y="3859562"/>
                </a:lnTo>
                <a:lnTo>
                  <a:pt x="4683399" y="3838765"/>
                </a:lnTo>
                <a:lnTo>
                  <a:pt x="4716982" y="3817768"/>
                </a:lnTo>
                <a:lnTo>
                  <a:pt x="4750161" y="3796216"/>
                </a:lnTo>
                <a:lnTo>
                  <a:pt x="4782932" y="3774109"/>
                </a:lnTo>
                <a:lnTo>
                  <a:pt x="4798230" y="3763083"/>
                </a:lnTo>
                <a:lnTo>
                  <a:pt x="4813579" y="3752362"/>
                </a:lnTo>
                <a:lnTo>
                  <a:pt x="4828522" y="3741085"/>
                </a:lnTo>
                <a:lnTo>
                  <a:pt x="4843466" y="3729808"/>
                </a:lnTo>
                <a:lnTo>
                  <a:pt x="4858105" y="3718582"/>
                </a:lnTo>
                <a:lnTo>
                  <a:pt x="4872693" y="3707053"/>
                </a:lnTo>
                <a:lnTo>
                  <a:pt x="4886674" y="3695627"/>
                </a:lnTo>
                <a:lnTo>
                  <a:pt x="4900856" y="3683542"/>
                </a:lnTo>
                <a:lnTo>
                  <a:pt x="4914734" y="3671510"/>
                </a:lnTo>
                <a:lnTo>
                  <a:pt x="4928360" y="3659832"/>
                </a:lnTo>
                <a:lnTo>
                  <a:pt x="4941884" y="3647548"/>
                </a:lnTo>
                <a:lnTo>
                  <a:pt x="4955052" y="3635011"/>
                </a:lnTo>
                <a:lnTo>
                  <a:pt x="4967969" y="3622829"/>
                </a:lnTo>
                <a:lnTo>
                  <a:pt x="4980833" y="3610343"/>
                </a:lnTo>
                <a:lnTo>
                  <a:pt x="4993343" y="3597607"/>
                </a:lnTo>
                <a:lnTo>
                  <a:pt x="5005853" y="3584870"/>
                </a:lnTo>
                <a:lnTo>
                  <a:pt x="5018060" y="3572184"/>
                </a:lnTo>
                <a:lnTo>
                  <a:pt x="5030164" y="3558892"/>
                </a:lnTo>
                <a:lnTo>
                  <a:pt x="5042066" y="3546257"/>
                </a:lnTo>
                <a:lnTo>
                  <a:pt x="5053564" y="3533068"/>
                </a:lnTo>
                <a:lnTo>
                  <a:pt x="5064757" y="3519930"/>
                </a:lnTo>
                <a:lnTo>
                  <a:pt x="5075898" y="3506489"/>
                </a:lnTo>
                <a:lnTo>
                  <a:pt x="5086789" y="3493402"/>
                </a:lnTo>
                <a:lnTo>
                  <a:pt x="5097626" y="3480012"/>
                </a:lnTo>
                <a:lnTo>
                  <a:pt x="5108111" y="3466370"/>
                </a:lnTo>
                <a:lnTo>
                  <a:pt x="5118342" y="3453084"/>
                </a:lnTo>
                <a:lnTo>
                  <a:pt x="5128218" y="3439546"/>
                </a:lnTo>
                <a:lnTo>
                  <a:pt x="5138095" y="3426006"/>
                </a:lnTo>
                <a:lnTo>
                  <a:pt x="5147616" y="3412216"/>
                </a:lnTo>
                <a:lnTo>
                  <a:pt x="5157139" y="3398424"/>
                </a:lnTo>
                <a:lnTo>
                  <a:pt x="5166356" y="3384685"/>
                </a:lnTo>
                <a:lnTo>
                  <a:pt x="5175020" y="3371352"/>
                </a:lnTo>
                <a:lnTo>
                  <a:pt x="5183934" y="3357664"/>
                </a:lnTo>
                <a:lnTo>
                  <a:pt x="5192241" y="3344080"/>
                </a:lnTo>
                <a:lnTo>
                  <a:pt x="5199892" y="3330294"/>
                </a:lnTo>
                <a:lnTo>
                  <a:pt x="5207793" y="3316155"/>
                </a:lnTo>
                <a:lnTo>
                  <a:pt x="5215494" y="3302673"/>
                </a:lnTo>
                <a:lnTo>
                  <a:pt x="5222485" y="3288687"/>
                </a:lnTo>
                <a:lnTo>
                  <a:pt x="5229780" y="3274651"/>
                </a:lnTo>
                <a:lnTo>
                  <a:pt x="5236720" y="3260361"/>
                </a:lnTo>
                <a:lnTo>
                  <a:pt x="5243052" y="3246175"/>
                </a:lnTo>
                <a:lnTo>
                  <a:pt x="5249385" y="3231990"/>
                </a:lnTo>
                <a:lnTo>
                  <a:pt x="5255163" y="3218210"/>
                </a:lnTo>
                <a:lnTo>
                  <a:pt x="5261141" y="3203772"/>
                </a:lnTo>
                <a:lnTo>
                  <a:pt x="5266511" y="3189436"/>
                </a:lnTo>
                <a:lnTo>
                  <a:pt x="5271831" y="3174799"/>
                </a:lnTo>
                <a:lnTo>
                  <a:pt x="5276596" y="3160567"/>
                </a:lnTo>
                <a:lnTo>
                  <a:pt x="5281612" y="3145980"/>
                </a:lnTo>
                <a:lnTo>
                  <a:pt x="5285717" y="3131547"/>
                </a:lnTo>
                <a:lnTo>
                  <a:pt x="5290127" y="3117064"/>
                </a:lnTo>
                <a:lnTo>
                  <a:pt x="5294182" y="3102329"/>
                </a:lnTo>
                <a:lnTo>
                  <a:pt x="5297984" y="3087946"/>
                </a:lnTo>
                <a:lnTo>
                  <a:pt x="5301483" y="3073618"/>
                </a:lnTo>
                <a:lnTo>
                  <a:pt x="5304627" y="3059037"/>
                </a:lnTo>
                <a:lnTo>
                  <a:pt x="5307719" y="3044152"/>
                </a:lnTo>
                <a:lnTo>
                  <a:pt x="5310257" y="3029673"/>
                </a:lnTo>
                <a:lnTo>
                  <a:pt x="5312794" y="3015195"/>
                </a:lnTo>
                <a:lnTo>
                  <a:pt x="5314976" y="3000465"/>
                </a:lnTo>
                <a:lnTo>
                  <a:pt x="5316855" y="2985786"/>
                </a:lnTo>
                <a:lnTo>
                  <a:pt x="5318734" y="2971108"/>
                </a:lnTo>
                <a:lnTo>
                  <a:pt x="5320057" y="2956835"/>
                </a:lnTo>
                <a:lnTo>
                  <a:pt x="5321633" y="2942209"/>
                </a:lnTo>
                <a:lnTo>
                  <a:pt x="5322550" y="2927381"/>
                </a:lnTo>
                <a:lnTo>
                  <a:pt x="5323216" y="2912909"/>
                </a:lnTo>
                <a:lnTo>
                  <a:pt x="5323222" y="2898235"/>
                </a:lnTo>
                <a:lnTo>
                  <a:pt x="5322673" y="2883968"/>
                </a:lnTo>
                <a:lnTo>
                  <a:pt x="5322377" y="2869348"/>
                </a:lnTo>
                <a:lnTo>
                  <a:pt x="5321880" y="2855383"/>
                </a:lnTo>
                <a:lnTo>
                  <a:pt x="5320725" y="2841220"/>
                </a:lnTo>
                <a:lnTo>
                  <a:pt x="5319266" y="2827108"/>
                </a:lnTo>
                <a:lnTo>
                  <a:pt x="5317807" y="2812995"/>
                </a:lnTo>
                <a:lnTo>
                  <a:pt x="5316096" y="2799238"/>
                </a:lnTo>
                <a:lnTo>
                  <a:pt x="5314334" y="2785178"/>
                </a:lnTo>
                <a:lnTo>
                  <a:pt x="5312016" y="2771523"/>
                </a:lnTo>
                <a:lnTo>
                  <a:pt x="5309750" y="2758172"/>
                </a:lnTo>
                <a:lnTo>
                  <a:pt x="5307130" y="2744570"/>
                </a:lnTo>
                <a:lnTo>
                  <a:pt x="5304256" y="2731322"/>
                </a:lnTo>
                <a:lnTo>
                  <a:pt x="5301028" y="2717822"/>
                </a:lnTo>
                <a:lnTo>
                  <a:pt x="5297904" y="2704930"/>
                </a:lnTo>
                <a:lnTo>
                  <a:pt x="5294475" y="2692089"/>
                </a:lnTo>
                <a:lnTo>
                  <a:pt x="5290743" y="2679298"/>
                </a:lnTo>
                <a:lnTo>
                  <a:pt x="5287012" y="2666509"/>
                </a:lnTo>
                <a:lnTo>
                  <a:pt x="5282673" y="2653822"/>
                </a:lnTo>
                <a:lnTo>
                  <a:pt x="5278334" y="2641134"/>
                </a:lnTo>
                <a:lnTo>
                  <a:pt x="5273744" y="2628803"/>
                </a:lnTo>
                <a:lnTo>
                  <a:pt x="5269154" y="2616470"/>
                </a:lnTo>
                <a:lnTo>
                  <a:pt x="5264311" y="2604494"/>
                </a:lnTo>
                <a:lnTo>
                  <a:pt x="5259417" y="2592214"/>
                </a:lnTo>
                <a:lnTo>
                  <a:pt x="5253665" y="2580391"/>
                </a:lnTo>
                <a:lnTo>
                  <a:pt x="5248215" y="2568518"/>
                </a:lnTo>
                <a:lnTo>
                  <a:pt x="5242818" y="2556947"/>
                </a:lnTo>
                <a:lnTo>
                  <a:pt x="5237065" y="2545124"/>
                </a:lnTo>
                <a:lnTo>
                  <a:pt x="5230809" y="2534012"/>
                </a:lnTo>
                <a:lnTo>
                  <a:pt x="5224551" y="2522899"/>
                </a:lnTo>
                <a:lnTo>
                  <a:pt x="5218244" y="2511483"/>
                </a:lnTo>
                <a:lnTo>
                  <a:pt x="5211380" y="2500474"/>
                </a:lnTo>
                <a:lnTo>
                  <a:pt x="5204820" y="2489412"/>
                </a:lnTo>
                <a:lnTo>
                  <a:pt x="5198060" y="2479010"/>
                </a:lnTo>
                <a:lnTo>
                  <a:pt x="5190944" y="2468354"/>
                </a:lnTo>
                <a:lnTo>
                  <a:pt x="5183577" y="2458055"/>
                </a:lnTo>
                <a:lnTo>
                  <a:pt x="5176514" y="2447704"/>
                </a:lnTo>
                <a:lnTo>
                  <a:pt x="5168591" y="2437810"/>
                </a:lnTo>
                <a:lnTo>
                  <a:pt x="5160971" y="2427866"/>
                </a:lnTo>
                <a:lnTo>
                  <a:pt x="5153353" y="2417920"/>
                </a:lnTo>
                <a:lnTo>
                  <a:pt x="5145178" y="2408383"/>
                </a:lnTo>
                <a:lnTo>
                  <a:pt x="5137054" y="2399147"/>
                </a:lnTo>
                <a:lnTo>
                  <a:pt x="5128577" y="2389661"/>
                </a:lnTo>
                <a:lnTo>
                  <a:pt x="5120454" y="2380425"/>
                </a:lnTo>
                <a:lnTo>
                  <a:pt x="5111523" y="2371952"/>
                </a:lnTo>
                <a:lnTo>
                  <a:pt x="5103097" y="2362768"/>
                </a:lnTo>
                <a:lnTo>
                  <a:pt x="5093864" y="2354347"/>
                </a:lnTo>
                <a:lnTo>
                  <a:pt x="5085236" y="2345821"/>
                </a:lnTo>
                <a:lnTo>
                  <a:pt x="5075699" y="2337450"/>
                </a:lnTo>
                <a:lnTo>
                  <a:pt x="5066517" y="2329331"/>
                </a:lnTo>
                <a:lnTo>
                  <a:pt x="5057083" y="2321568"/>
                </a:lnTo>
                <a:lnTo>
                  <a:pt x="5047597" y="2313501"/>
                </a:lnTo>
                <a:lnTo>
                  <a:pt x="5037859" y="2305788"/>
                </a:lnTo>
                <a:lnTo>
                  <a:pt x="5028173" y="2298380"/>
                </a:lnTo>
                <a:lnTo>
                  <a:pt x="5018132" y="2290719"/>
                </a:lnTo>
                <a:lnTo>
                  <a:pt x="5008195" y="2283665"/>
                </a:lnTo>
                <a:lnTo>
                  <a:pt x="4998256" y="2276611"/>
                </a:lnTo>
                <a:lnTo>
                  <a:pt x="4987762" y="2269964"/>
                </a:lnTo>
                <a:lnTo>
                  <a:pt x="4977521" y="2262962"/>
                </a:lnTo>
                <a:lnTo>
                  <a:pt x="4967028" y="2256313"/>
                </a:lnTo>
                <a:lnTo>
                  <a:pt x="4956283" y="2250022"/>
                </a:lnTo>
                <a:lnTo>
                  <a:pt x="4945841" y="2243677"/>
                </a:lnTo>
                <a:lnTo>
                  <a:pt x="4934844" y="2237740"/>
                </a:lnTo>
                <a:lnTo>
                  <a:pt x="4924098" y="2231447"/>
                </a:lnTo>
                <a:lnTo>
                  <a:pt x="4902562" y="2220431"/>
                </a:lnTo>
                <a:lnTo>
                  <a:pt x="4880773" y="2209768"/>
                </a:lnTo>
                <a:lnTo>
                  <a:pt x="4858533" y="2200121"/>
                </a:lnTo>
                <a:lnTo>
                  <a:pt x="4835736" y="2190879"/>
                </a:lnTo>
                <a:lnTo>
                  <a:pt x="4813043" y="2182244"/>
                </a:lnTo>
                <a:lnTo>
                  <a:pt x="4789543" y="2174370"/>
                </a:lnTo>
                <a:lnTo>
                  <a:pt x="4765791" y="2166853"/>
                </a:lnTo>
                <a:lnTo>
                  <a:pt x="4741586" y="2160347"/>
                </a:lnTo>
                <a:lnTo>
                  <a:pt x="4717382" y="2153842"/>
                </a:lnTo>
                <a:lnTo>
                  <a:pt x="4692421" y="2148400"/>
                </a:lnTo>
                <a:lnTo>
                  <a:pt x="4667512" y="2143264"/>
                </a:lnTo>
                <a:lnTo>
                  <a:pt x="4641795" y="2138888"/>
                </a:lnTo>
                <a:lnTo>
                  <a:pt x="4615878" y="2135170"/>
                </a:lnTo>
                <a:lnTo>
                  <a:pt x="4589963" y="2131452"/>
                </a:lnTo>
                <a:lnTo>
                  <a:pt x="4563593" y="2128749"/>
                </a:lnTo>
                <a:lnTo>
                  <a:pt x="4536669" y="2126451"/>
                </a:lnTo>
                <a:lnTo>
                  <a:pt x="4509241" y="2124864"/>
                </a:lnTo>
                <a:lnTo>
                  <a:pt x="4482116" y="2123223"/>
                </a:lnTo>
                <a:lnTo>
                  <a:pt x="4454235" y="2122649"/>
                </a:lnTo>
                <a:lnTo>
                  <a:pt x="4426104" y="2122430"/>
                </a:lnTo>
                <a:lnTo>
                  <a:pt x="4400795" y="2122551"/>
                </a:lnTo>
                <a:lnTo>
                  <a:pt x="4403168" y="2116564"/>
                </a:lnTo>
                <a:lnTo>
                  <a:pt x="4407349" y="2104834"/>
                </a:lnTo>
                <a:lnTo>
                  <a:pt x="4411637" y="2093394"/>
                </a:lnTo>
                <a:lnTo>
                  <a:pt x="4415530" y="2081772"/>
                </a:lnTo>
                <a:lnTo>
                  <a:pt x="4419604" y="2069754"/>
                </a:lnTo>
                <a:lnTo>
                  <a:pt x="4422812" y="2058057"/>
                </a:lnTo>
                <a:lnTo>
                  <a:pt x="4426599" y="2046147"/>
                </a:lnTo>
                <a:lnTo>
                  <a:pt x="4429304" y="2033980"/>
                </a:lnTo>
                <a:lnTo>
                  <a:pt x="4432801" y="2022177"/>
                </a:lnTo>
                <a:lnTo>
                  <a:pt x="4435219" y="2010117"/>
                </a:lnTo>
                <a:lnTo>
                  <a:pt x="4437817" y="1997664"/>
                </a:lnTo>
                <a:lnTo>
                  <a:pt x="4440234" y="1985603"/>
                </a:lnTo>
                <a:lnTo>
                  <a:pt x="4442545" y="1973256"/>
                </a:lnTo>
                <a:lnTo>
                  <a:pt x="4444170" y="1960833"/>
                </a:lnTo>
                <a:lnTo>
                  <a:pt x="4445797" y="1948412"/>
                </a:lnTo>
                <a:lnTo>
                  <a:pt x="4447711" y="1935883"/>
                </a:lnTo>
                <a:lnTo>
                  <a:pt x="4448652" y="1923386"/>
                </a:lnTo>
                <a:lnTo>
                  <a:pt x="4449883" y="1910783"/>
                </a:lnTo>
                <a:lnTo>
                  <a:pt x="4450718" y="1897998"/>
                </a:lnTo>
                <a:lnTo>
                  <a:pt x="4451371" y="1885608"/>
                </a:lnTo>
                <a:lnTo>
                  <a:pt x="4451521" y="1872749"/>
                </a:lnTo>
                <a:lnTo>
                  <a:pt x="4451961" y="1859783"/>
                </a:lnTo>
                <a:lnTo>
                  <a:pt x="4451716" y="1846743"/>
                </a:lnTo>
                <a:lnTo>
                  <a:pt x="4451578" y="1833990"/>
                </a:lnTo>
                <a:lnTo>
                  <a:pt x="4451440" y="1821238"/>
                </a:lnTo>
                <a:lnTo>
                  <a:pt x="4450511" y="1808123"/>
                </a:lnTo>
                <a:lnTo>
                  <a:pt x="4449399" y="1795404"/>
                </a:lnTo>
                <a:lnTo>
                  <a:pt x="4448182" y="1782397"/>
                </a:lnTo>
                <a:lnTo>
                  <a:pt x="4447253" y="1769281"/>
                </a:lnTo>
                <a:lnTo>
                  <a:pt x="4445351" y="1756199"/>
                </a:lnTo>
                <a:lnTo>
                  <a:pt x="4443557" y="1743406"/>
                </a:lnTo>
                <a:lnTo>
                  <a:pt x="4441366" y="1730430"/>
                </a:lnTo>
                <a:lnTo>
                  <a:pt x="4439175" y="1717456"/>
                </a:lnTo>
                <a:lnTo>
                  <a:pt x="4436589" y="1704300"/>
                </a:lnTo>
                <a:lnTo>
                  <a:pt x="4434003" y="1691143"/>
                </a:lnTo>
                <a:lnTo>
                  <a:pt x="4430840" y="1678201"/>
                </a:lnTo>
                <a:lnTo>
                  <a:pt x="4427676" y="1665258"/>
                </a:lnTo>
                <a:lnTo>
                  <a:pt x="4424225" y="1652423"/>
                </a:lnTo>
                <a:lnTo>
                  <a:pt x="4420485" y="1639695"/>
                </a:lnTo>
                <a:lnTo>
                  <a:pt x="4416530" y="1626390"/>
                </a:lnTo>
                <a:lnTo>
                  <a:pt x="4412395" y="1613481"/>
                </a:lnTo>
                <a:lnTo>
                  <a:pt x="4407863" y="1600390"/>
                </a:lnTo>
                <a:lnTo>
                  <a:pt x="4403150" y="1587695"/>
                </a:lnTo>
                <a:lnTo>
                  <a:pt x="4398330" y="1574711"/>
                </a:lnTo>
                <a:lnTo>
                  <a:pt x="4392826" y="1561653"/>
                </a:lnTo>
                <a:lnTo>
                  <a:pt x="4387429" y="1548884"/>
                </a:lnTo>
                <a:lnTo>
                  <a:pt x="4381636" y="1535933"/>
                </a:lnTo>
                <a:lnTo>
                  <a:pt x="4375844" y="1522982"/>
                </a:lnTo>
                <a:lnTo>
                  <a:pt x="4369762" y="1510138"/>
                </a:lnTo>
                <a:lnTo>
                  <a:pt x="4363211" y="1497797"/>
                </a:lnTo>
                <a:lnTo>
                  <a:pt x="4356157" y="1484986"/>
                </a:lnTo>
                <a:lnTo>
                  <a:pt x="4349499" y="1472357"/>
                </a:lnTo>
                <a:lnTo>
                  <a:pt x="4342157" y="1459652"/>
                </a:lnTo>
                <a:lnTo>
                  <a:pt x="4334344" y="1447451"/>
                </a:lnTo>
                <a:lnTo>
                  <a:pt x="4326136" y="1435069"/>
                </a:lnTo>
                <a:lnTo>
                  <a:pt x="4317458" y="1423190"/>
                </a:lnTo>
                <a:lnTo>
                  <a:pt x="4309175" y="1411491"/>
                </a:lnTo>
                <a:lnTo>
                  <a:pt x="4300209" y="1399719"/>
                </a:lnTo>
                <a:lnTo>
                  <a:pt x="4291243" y="1387946"/>
                </a:lnTo>
                <a:lnTo>
                  <a:pt x="4281988" y="1376280"/>
                </a:lnTo>
                <a:lnTo>
                  <a:pt x="4272551" y="1365010"/>
                </a:lnTo>
                <a:lnTo>
                  <a:pt x="4263114" y="1353741"/>
                </a:lnTo>
                <a:lnTo>
                  <a:pt x="4252994" y="1342395"/>
                </a:lnTo>
                <a:lnTo>
                  <a:pt x="4242981" y="1331340"/>
                </a:lnTo>
                <a:lnTo>
                  <a:pt x="4232786" y="1320680"/>
                </a:lnTo>
                <a:lnTo>
                  <a:pt x="4222303" y="1310127"/>
                </a:lnTo>
                <a:lnTo>
                  <a:pt x="4211423" y="1299393"/>
                </a:lnTo>
                <a:lnTo>
                  <a:pt x="4200363" y="1289054"/>
                </a:lnTo>
                <a:lnTo>
                  <a:pt x="4189590" y="1278608"/>
                </a:lnTo>
                <a:lnTo>
                  <a:pt x="4177953" y="1268483"/>
                </a:lnTo>
                <a:lnTo>
                  <a:pt x="4166711" y="1258541"/>
                </a:lnTo>
                <a:lnTo>
                  <a:pt x="4154785" y="1248524"/>
                </a:lnTo>
                <a:lnTo>
                  <a:pt x="4142966" y="1238795"/>
                </a:lnTo>
                <a:lnTo>
                  <a:pt x="4130570" y="1229280"/>
                </a:lnTo>
                <a:lnTo>
                  <a:pt x="4118677" y="1220235"/>
                </a:lnTo>
                <a:lnTo>
                  <a:pt x="4106099" y="1211116"/>
                </a:lnTo>
                <a:lnTo>
                  <a:pt x="4093523" y="1201997"/>
                </a:lnTo>
                <a:lnTo>
                  <a:pt x="4080368" y="1193092"/>
                </a:lnTo>
                <a:lnTo>
                  <a:pt x="4067031" y="1184583"/>
                </a:lnTo>
                <a:lnTo>
                  <a:pt x="4053984" y="1175967"/>
                </a:lnTo>
                <a:lnTo>
                  <a:pt x="4040574" y="1168142"/>
                </a:lnTo>
                <a:lnTo>
                  <a:pt x="4026662" y="1159847"/>
                </a:lnTo>
                <a:lnTo>
                  <a:pt x="4013144" y="1151734"/>
                </a:lnTo>
                <a:lnTo>
                  <a:pt x="3999157" y="1144123"/>
                </a:lnTo>
                <a:lnTo>
                  <a:pt x="3984593" y="1136727"/>
                </a:lnTo>
                <a:lnTo>
                  <a:pt x="3970424" y="1129511"/>
                </a:lnTo>
                <a:lnTo>
                  <a:pt x="3955572" y="1122222"/>
                </a:lnTo>
                <a:lnTo>
                  <a:pt x="3940429" y="1115039"/>
                </a:lnTo>
                <a:lnTo>
                  <a:pt x="3925289" y="1107857"/>
                </a:lnTo>
                <a:lnTo>
                  <a:pt x="3909965" y="1101070"/>
                </a:lnTo>
                <a:lnTo>
                  <a:pt x="3894643" y="1094284"/>
                </a:lnTo>
                <a:lnTo>
                  <a:pt x="3879139" y="1087893"/>
                </a:lnTo>
                <a:lnTo>
                  <a:pt x="3863238" y="1081320"/>
                </a:lnTo>
                <a:lnTo>
                  <a:pt x="3847158" y="1075144"/>
                </a:lnTo>
                <a:lnTo>
                  <a:pt x="3831183" y="1069255"/>
                </a:lnTo>
                <a:lnTo>
                  <a:pt x="3814814" y="1063186"/>
                </a:lnTo>
                <a:lnTo>
                  <a:pt x="3798551" y="1057404"/>
                </a:lnTo>
                <a:lnTo>
                  <a:pt x="3781999" y="1051731"/>
                </a:lnTo>
                <a:lnTo>
                  <a:pt x="3765374" y="1046740"/>
                </a:lnTo>
                <a:lnTo>
                  <a:pt x="3748246" y="1041281"/>
                </a:lnTo>
                <a:lnTo>
                  <a:pt x="3731331" y="1036398"/>
                </a:lnTo>
                <a:lnTo>
                  <a:pt x="3714129" y="1031622"/>
                </a:lnTo>
                <a:lnTo>
                  <a:pt x="3696927" y="1026847"/>
                </a:lnTo>
                <a:lnTo>
                  <a:pt x="3679543" y="1022466"/>
                </a:lnTo>
                <a:lnTo>
                  <a:pt x="3662266" y="1018375"/>
                </a:lnTo>
                <a:lnTo>
                  <a:pt x="3644594" y="1014102"/>
                </a:lnTo>
                <a:lnTo>
                  <a:pt x="3626740" y="1010225"/>
                </a:lnTo>
                <a:lnTo>
                  <a:pt x="3609100" y="1006925"/>
                </a:lnTo>
                <a:lnTo>
                  <a:pt x="3591065" y="1003443"/>
                </a:lnTo>
                <a:lnTo>
                  <a:pt x="3572741" y="1000068"/>
                </a:lnTo>
                <a:lnTo>
                  <a:pt x="3554920" y="997163"/>
                </a:lnTo>
                <a:lnTo>
                  <a:pt x="3536522" y="994473"/>
                </a:lnTo>
                <a:lnTo>
                  <a:pt x="3518231" y="992071"/>
                </a:lnTo>
                <a:lnTo>
                  <a:pt x="3499651" y="989777"/>
                </a:lnTo>
                <a:lnTo>
                  <a:pt x="3481071" y="987482"/>
                </a:lnTo>
                <a:lnTo>
                  <a:pt x="3462418" y="985872"/>
                </a:lnTo>
                <a:lnTo>
                  <a:pt x="3443657" y="983972"/>
                </a:lnTo>
                <a:lnTo>
                  <a:pt x="3404223" y="981213"/>
                </a:lnTo>
                <a:lnTo>
                  <a:pt x="3364713" y="979137"/>
                </a:lnTo>
                <a:lnTo>
                  <a:pt x="3325130" y="977745"/>
                </a:lnTo>
                <a:lnTo>
                  <a:pt x="3291515" y="976999"/>
                </a:lnTo>
                <a:lnTo>
                  <a:pt x="3296895" y="974743"/>
                </a:lnTo>
                <a:lnTo>
                  <a:pt x="3308195" y="970192"/>
                </a:lnTo>
                <a:lnTo>
                  <a:pt x="3319396" y="965856"/>
                </a:lnTo>
                <a:lnTo>
                  <a:pt x="3330754" y="961461"/>
                </a:lnTo>
                <a:lnTo>
                  <a:pt x="3342013" y="957282"/>
                </a:lnTo>
                <a:lnTo>
                  <a:pt x="3358062" y="951146"/>
                </a:lnTo>
                <a:lnTo>
                  <a:pt x="3373955" y="945068"/>
                </a:lnTo>
                <a:lnTo>
                  <a:pt x="3389575" y="938735"/>
                </a:lnTo>
                <a:lnTo>
                  <a:pt x="3404981" y="932305"/>
                </a:lnTo>
                <a:lnTo>
                  <a:pt x="3420172" y="925776"/>
                </a:lnTo>
                <a:lnTo>
                  <a:pt x="3435305" y="919090"/>
                </a:lnTo>
                <a:lnTo>
                  <a:pt x="3449639" y="912167"/>
                </a:lnTo>
                <a:lnTo>
                  <a:pt x="3464186" y="905343"/>
                </a:lnTo>
                <a:lnTo>
                  <a:pt x="3478404" y="898108"/>
                </a:lnTo>
                <a:lnTo>
                  <a:pt x="3492308" y="890989"/>
                </a:lnTo>
                <a:lnTo>
                  <a:pt x="3505941" y="883615"/>
                </a:lnTo>
                <a:lnTo>
                  <a:pt x="3519301" y="875986"/>
                </a:lnTo>
                <a:lnTo>
                  <a:pt x="3532445" y="868260"/>
                </a:lnTo>
                <a:lnTo>
                  <a:pt x="3545377" y="860434"/>
                </a:lnTo>
                <a:lnTo>
                  <a:pt x="3557664" y="852314"/>
                </a:lnTo>
                <a:lnTo>
                  <a:pt x="3570108" y="844136"/>
                </a:lnTo>
                <a:lnTo>
                  <a:pt x="3582123" y="835761"/>
                </a:lnTo>
                <a:lnTo>
                  <a:pt x="3593767" y="827346"/>
                </a:lnTo>
                <a:lnTo>
                  <a:pt x="3604924" y="818578"/>
                </a:lnTo>
                <a:lnTo>
                  <a:pt x="3616082" y="809810"/>
                </a:lnTo>
                <a:lnTo>
                  <a:pt x="3626966" y="800787"/>
                </a:lnTo>
                <a:lnTo>
                  <a:pt x="3637266" y="791625"/>
                </a:lnTo>
                <a:lnTo>
                  <a:pt x="3647508" y="782307"/>
                </a:lnTo>
                <a:lnTo>
                  <a:pt x="3657106" y="772695"/>
                </a:lnTo>
                <a:lnTo>
                  <a:pt x="3666704" y="763081"/>
                </a:lnTo>
                <a:lnTo>
                  <a:pt x="3675815" y="753116"/>
                </a:lnTo>
                <a:lnTo>
                  <a:pt x="3684712" y="743052"/>
                </a:lnTo>
                <a:lnTo>
                  <a:pt x="3693023" y="732849"/>
                </a:lnTo>
                <a:lnTo>
                  <a:pt x="3701219" y="722333"/>
                </a:lnTo>
                <a:lnTo>
                  <a:pt x="3709044" y="711778"/>
                </a:lnTo>
                <a:lnTo>
                  <a:pt x="3716382" y="700869"/>
                </a:lnTo>
                <a:lnTo>
                  <a:pt x="3723505" y="689862"/>
                </a:lnTo>
                <a:lnTo>
                  <a:pt x="3726844" y="683996"/>
                </a:lnTo>
                <a:lnTo>
                  <a:pt x="3730396" y="678229"/>
                </a:lnTo>
                <a:lnTo>
                  <a:pt x="3733579" y="672421"/>
                </a:lnTo>
                <a:lnTo>
                  <a:pt x="3736917" y="666556"/>
                </a:lnTo>
                <a:lnTo>
                  <a:pt x="3740041" y="660592"/>
                </a:lnTo>
                <a:lnTo>
                  <a:pt x="3742950" y="654530"/>
                </a:lnTo>
                <a:lnTo>
                  <a:pt x="3746074" y="648566"/>
                </a:lnTo>
                <a:lnTo>
                  <a:pt x="3748827" y="642562"/>
                </a:lnTo>
                <a:lnTo>
                  <a:pt x="3751580" y="636558"/>
                </a:lnTo>
                <a:lnTo>
                  <a:pt x="3754217" y="630241"/>
                </a:lnTo>
                <a:lnTo>
                  <a:pt x="3756756" y="624139"/>
                </a:lnTo>
                <a:lnTo>
                  <a:pt x="3759236" y="617880"/>
                </a:lnTo>
                <a:lnTo>
                  <a:pt x="3761503" y="611522"/>
                </a:lnTo>
                <a:lnTo>
                  <a:pt x="3763827" y="605322"/>
                </a:lnTo>
                <a:lnTo>
                  <a:pt x="3765937" y="599022"/>
                </a:lnTo>
                <a:lnTo>
                  <a:pt x="3768145" y="592510"/>
                </a:lnTo>
                <a:lnTo>
                  <a:pt x="3769884" y="586170"/>
                </a:lnTo>
                <a:lnTo>
                  <a:pt x="3771936" y="579714"/>
                </a:lnTo>
                <a:lnTo>
                  <a:pt x="3773402" y="573120"/>
                </a:lnTo>
                <a:lnTo>
                  <a:pt x="3775298" y="566723"/>
                </a:lnTo>
                <a:lnTo>
                  <a:pt x="3776608" y="560187"/>
                </a:lnTo>
                <a:lnTo>
                  <a:pt x="3778016" y="553437"/>
                </a:lnTo>
                <a:lnTo>
                  <a:pt x="3779326" y="546900"/>
                </a:lnTo>
                <a:lnTo>
                  <a:pt x="3780579" y="540208"/>
                </a:lnTo>
                <a:lnTo>
                  <a:pt x="3781460" y="533475"/>
                </a:lnTo>
                <a:lnTo>
                  <a:pt x="3782341" y="526743"/>
                </a:lnTo>
                <a:lnTo>
                  <a:pt x="3783379" y="519952"/>
                </a:lnTo>
                <a:lnTo>
                  <a:pt x="3783889" y="513179"/>
                </a:lnTo>
                <a:lnTo>
                  <a:pt x="3784556" y="506349"/>
                </a:lnTo>
                <a:lnTo>
                  <a:pt x="3785008" y="499419"/>
                </a:lnTo>
                <a:lnTo>
                  <a:pt x="3785363" y="492704"/>
                </a:lnTo>
                <a:lnTo>
                  <a:pt x="3785444" y="485734"/>
                </a:lnTo>
                <a:lnTo>
                  <a:pt x="3785682" y="478707"/>
                </a:lnTo>
                <a:lnTo>
                  <a:pt x="3785549" y="471639"/>
                </a:lnTo>
                <a:lnTo>
                  <a:pt x="3785475" y="464727"/>
                </a:lnTo>
                <a:lnTo>
                  <a:pt x="3785400" y="457816"/>
                </a:lnTo>
                <a:lnTo>
                  <a:pt x="3784896" y="450708"/>
                </a:lnTo>
                <a:lnTo>
                  <a:pt x="3784294" y="443814"/>
                </a:lnTo>
                <a:lnTo>
                  <a:pt x="3783634" y="436764"/>
                </a:lnTo>
                <a:lnTo>
                  <a:pt x="3783131" y="429656"/>
                </a:lnTo>
                <a:lnTo>
                  <a:pt x="3782100" y="422565"/>
                </a:lnTo>
                <a:lnTo>
                  <a:pt x="3781127" y="415631"/>
                </a:lnTo>
                <a:lnTo>
                  <a:pt x="3779940" y="408599"/>
                </a:lnTo>
                <a:lnTo>
                  <a:pt x="3778752" y="401567"/>
                </a:lnTo>
                <a:lnTo>
                  <a:pt x="3777351" y="394436"/>
                </a:lnTo>
                <a:lnTo>
                  <a:pt x="3775949" y="387306"/>
                </a:lnTo>
                <a:lnTo>
                  <a:pt x="3774234" y="380291"/>
                </a:lnTo>
                <a:lnTo>
                  <a:pt x="3772520" y="373276"/>
                </a:lnTo>
                <a:lnTo>
                  <a:pt x="3770649" y="366320"/>
                </a:lnTo>
                <a:lnTo>
                  <a:pt x="3768622" y="359421"/>
                </a:lnTo>
                <a:lnTo>
                  <a:pt x="3766479" y="352210"/>
                </a:lnTo>
                <a:lnTo>
                  <a:pt x="3764238" y="345213"/>
                </a:lnTo>
                <a:lnTo>
                  <a:pt x="3761782" y="338118"/>
                </a:lnTo>
                <a:lnTo>
                  <a:pt x="3759227" y="331238"/>
                </a:lnTo>
                <a:lnTo>
                  <a:pt x="3756615" y="324200"/>
                </a:lnTo>
                <a:lnTo>
                  <a:pt x="3753631" y="317123"/>
                </a:lnTo>
                <a:lnTo>
                  <a:pt x="3750707" y="310202"/>
                </a:lnTo>
                <a:lnTo>
                  <a:pt x="3747567" y="303183"/>
                </a:lnTo>
                <a:lnTo>
                  <a:pt x="3744427" y="296164"/>
                </a:lnTo>
                <a:lnTo>
                  <a:pt x="3741131" y="289203"/>
                </a:lnTo>
                <a:lnTo>
                  <a:pt x="3737580" y="282514"/>
                </a:lnTo>
                <a:lnTo>
                  <a:pt x="3733757" y="275570"/>
                </a:lnTo>
                <a:lnTo>
                  <a:pt x="3730149" y="268725"/>
                </a:lnTo>
                <a:lnTo>
                  <a:pt x="3726169" y="261839"/>
                </a:lnTo>
                <a:lnTo>
                  <a:pt x="3721935" y="255227"/>
                </a:lnTo>
                <a:lnTo>
                  <a:pt x="3717486" y="248516"/>
                </a:lnTo>
                <a:lnTo>
                  <a:pt x="3712783" y="242077"/>
                </a:lnTo>
                <a:lnTo>
                  <a:pt x="3708294" y="235736"/>
                </a:lnTo>
                <a:lnTo>
                  <a:pt x="3703434" y="229356"/>
                </a:lnTo>
                <a:lnTo>
                  <a:pt x="3698575" y="222975"/>
                </a:lnTo>
                <a:lnTo>
                  <a:pt x="3693558" y="216652"/>
                </a:lnTo>
                <a:lnTo>
                  <a:pt x="3688444" y="210545"/>
                </a:lnTo>
                <a:lnTo>
                  <a:pt x="3683329" y="204436"/>
                </a:lnTo>
                <a:lnTo>
                  <a:pt x="3677844" y="198287"/>
                </a:lnTo>
                <a:lnTo>
                  <a:pt x="3672417" y="192296"/>
                </a:lnTo>
                <a:lnTo>
                  <a:pt x="3666891" y="186518"/>
                </a:lnTo>
                <a:lnTo>
                  <a:pt x="3661209" y="180798"/>
                </a:lnTo>
                <a:lnTo>
                  <a:pt x="3655313" y="174980"/>
                </a:lnTo>
                <a:lnTo>
                  <a:pt x="3649318" y="169377"/>
                </a:lnTo>
                <a:lnTo>
                  <a:pt x="3643480" y="163715"/>
                </a:lnTo>
                <a:lnTo>
                  <a:pt x="3637173" y="158228"/>
                </a:lnTo>
                <a:lnTo>
                  <a:pt x="3631079" y="152839"/>
                </a:lnTo>
                <a:lnTo>
                  <a:pt x="3624615" y="147410"/>
                </a:lnTo>
                <a:lnTo>
                  <a:pt x="3618210" y="142136"/>
                </a:lnTo>
                <a:lnTo>
                  <a:pt x="3611491" y="136980"/>
                </a:lnTo>
                <a:lnTo>
                  <a:pt x="3605046" y="132077"/>
                </a:lnTo>
                <a:lnTo>
                  <a:pt x="3598228" y="127135"/>
                </a:lnTo>
                <a:lnTo>
                  <a:pt x="3591412" y="122193"/>
                </a:lnTo>
                <a:lnTo>
                  <a:pt x="3584282" y="117367"/>
                </a:lnTo>
                <a:lnTo>
                  <a:pt x="3577054" y="112755"/>
                </a:lnTo>
                <a:lnTo>
                  <a:pt x="3569982" y="108084"/>
                </a:lnTo>
                <a:lnTo>
                  <a:pt x="3562714" y="103843"/>
                </a:lnTo>
                <a:lnTo>
                  <a:pt x="3555174" y="99348"/>
                </a:lnTo>
                <a:lnTo>
                  <a:pt x="3547847" y="94950"/>
                </a:lnTo>
                <a:lnTo>
                  <a:pt x="3540266" y="90825"/>
                </a:lnTo>
                <a:lnTo>
                  <a:pt x="3532373" y="86817"/>
                </a:lnTo>
                <a:lnTo>
                  <a:pt x="3524693" y="82906"/>
                </a:lnTo>
                <a:lnTo>
                  <a:pt x="3516643" y="78955"/>
                </a:lnTo>
                <a:lnTo>
                  <a:pt x="3508437" y="75062"/>
                </a:lnTo>
                <a:lnTo>
                  <a:pt x="3500231" y="71170"/>
                </a:lnTo>
                <a:lnTo>
                  <a:pt x="3491926" y="67491"/>
                </a:lnTo>
                <a:lnTo>
                  <a:pt x="3483620" y="63813"/>
                </a:lnTo>
                <a:lnTo>
                  <a:pt x="3475218" y="60349"/>
                </a:lnTo>
                <a:lnTo>
                  <a:pt x="3466600" y="56787"/>
                </a:lnTo>
                <a:lnTo>
                  <a:pt x="3457884" y="53439"/>
                </a:lnTo>
                <a:lnTo>
                  <a:pt x="3449226" y="50248"/>
                </a:lnTo>
                <a:lnTo>
                  <a:pt x="3440354" y="46958"/>
                </a:lnTo>
                <a:lnTo>
                  <a:pt x="3431540" y="43825"/>
                </a:lnTo>
                <a:lnTo>
                  <a:pt x="3422569" y="40750"/>
                </a:lnTo>
                <a:lnTo>
                  <a:pt x="3413558" y="38045"/>
                </a:lnTo>
                <a:lnTo>
                  <a:pt x="3404275" y="35086"/>
                </a:lnTo>
                <a:lnTo>
                  <a:pt x="3395107" y="32439"/>
                </a:lnTo>
                <a:lnTo>
                  <a:pt x="3385784" y="29851"/>
                </a:lnTo>
                <a:lnTo>
                  <a:pt x="3376461" y="27263"/>
                </a:lnTo>
                <a:lnTo>
                  <a:pt x="3367039" y="24889"/>
                </a:lnTo>
                <a:lnTo>
                  <a:pt x="3357675" y="22671"/>
                </a:lnTo>
                <a:lnTo>
                  <a:pt x="3348096" y="20355"/>
                </a:lnTo>
                <a:lnTo>
                  <a:pt x="3338420" y="18254"/>
                </a:lnTo>
                <a:lnTo>
                  <a:pt x="3328859" y="16465"/>
                </a:lnTo>
                <a:lnTo>
                  <a:pt x="3319084" y="14578"/>
                </a:lnTo>
                <a:lnTo>
                  <a:pt x="3309153" y="12749"/>
                </a:lnTo>
                <a:lnTo>
                  <a:pt x="3299494" y="11175"/>
                </a:lnTo>
                <a:lnTo>
                  <a:pt x="3289523" y="9717"/>
                </a:lnTo>
                <a:lnTo>
                  <a:pt x="3279609" y="8415"/>
                </a:lnTo>
                <a:lnTo>
                  <a:pt x="3269538" y="7171"/>
                </a:lnTo>
                <a:lnTo>
                  <a:pt x="3259469" y="5927"/>
                </a:lnTo>
                <a:lnTo>
                  <a:pt x="3249358" y="5055"/>
                </a:lnTo>
                <a:lnTo>
                  <a:pt x="3239191" y="4025"/>
                </a:lnTo>
                <a:lnTo>
                  <a:pt x="3217817" y="2530"/>
                </a:lnTo>
                <a:lnTo>
                  <a:pt x="3196403" y="1405"/>
                </a:lnTo>
                <a:lnTo>
                  <a:pt x="3174950" y="650"/>
                </a:lnTo>
                <a:lnTo>
                  <a:pt x="3153242" y="169"/>
                </a:lnTo>
                <a:lnTo>
                  <a:pt x="3131649" y="0"/>
                </a:lnTo>
                <a:lnTo>
                  <a:pt x="3110017" y="201"/>
                </a:lnTo>
                <a:lnTo>
                  <a:pt x="3088402" y="930"/>
                </a:lnTo>
                <a:lnTo>
                  <a:pt x="3066631" y="1718"/>
                </a:lnTo>
                <a:lnTo>
                  <a:pt x="3045132" y="2759"/>
                </a:lnTo>
                <a:lnTo>
                  <a:pt x="3023280" y="4288"/>
                </a:lnTo>
                <a:lnTo>
                  <a:pt x="3001916" y="6170"/>
                </a:lnTo>
                <a:lnTo>
                  <a:pt x="2980238" y="8168"/>
                </a:lnTo>
                <a:lnTo>
                  <a:pt x="2958734" y="10634"/>
                </a:lnTo>
                <a:lnTo>
                  <a:pt x="2937289" y="13258"/>
                </a:lnTo>
                <a:lnTo>
                  <a:pt x="2915960" y="16194"/>
                </a:lnTo>
                <a:lnTo>
                  <a:pt x="2894904" y="19385"/>
                </a:lnTo>
                <a:lnTo>
                  <a:pt x="2873650" y="23004"/>
                </a:lnTo>
                <a:lnTo>
                  <a:pt x="2852825" y="26821"/>
                </a:lnTo>
                <a:lnTo>
                  <a:pt x="2831902" y="30852"/>
                </a:lnTo>
                <a:lnTo>
                  <a:pt x="2811310" y="35294"/>
                </a:lnTo>
                <a:lnTo>
                  <a:pt x="2790874" y="39678"/>
                </a:lnTo>
                <a:lnTo>
                  <a:pt x="2770514" y="44745"/>
                </a:lnTo>
                <a:lnTo>
                  <a:pt x="2750525" y="49852"/>
                </a:lnTo>
                <a:lnTo>
                  <a:pt x="2730652" y="55273"/>
                </a:lnTo>
                <a:lnTo>
                  <a:pt x="2711091" y="60577"/>
                </a:lnTo>
                <a:lnTo>
                  <a:pt x="2691607" y="66565"/>
                </a:lnTo>
                <a:lnTo>
                  <a:pt x="2672492" y="72593"/>
                </a:lnTo>
                <a:lnTo>
                  <a:pt x="2653652" y="78876"/>
                </a:lnTo>
                <a:lnTo>
                  <a:pt x="2635239" y="85355"/>
                </a:lnTo>
                <a:lnTo>
                  <a:pt x="2616943" y="92148"/>
                </a:lnTo>
                <a:lnTo>
                  <a:pt x="2599076" y="99137"/>
                </a:lnTo>
                <a:lnTo>
                  <a:pt x="2581422" y="106224"/>
                </a:lnTo>
                <a:lnTo>
                  <a:pt x="2568988" y="111551"/>
                </a:lnTo>
                <a:lnTo>
                  <a:pt x="2556553" y="116879"/>
                </a:lnTo>
                <a:lnTo>
                  <a:pt x="2544119" y="122207"/>
                </a:lnTo>
                <a:lnTo>
                  <a:pt x="2531743" y="127692"/>
                </a:lnTo>
                <a:lnTo>
                  <a:pt x="2519581" y="133274"/>
                </a:lnTo>
                <a:lnTo>
                  <a:pt x="2507262" y="138915"/>
                </a:lnTo>
                <a:lnTo>
                  <a:pt x="2495158" y="144653"/>
                </a:lnTo>
                <a:lnTo>
                  <a:pt x="2483054" y="150392"/>
                </a:lnTo>
                <a:lnTo>
                  <a:pt x="2470950" y="156131"/>
                </a:lnTo>
                <a:lnTo>
                  <a:pt x="2458748" y="162085"/>
                </a:lnTo>
                <a:lnTo>
                  <a:pt x="2446916" y="168078"/>
                </a:lnTo>
                <a:lnTo>
                  <a:pt x="2434987" y="174287"/>
                </a:lnTo>
                <a:lnTo>
                  <a:pt x="2411225" y="186488"/>
                </a:lnTo>
                <a:lnTo>
                  <a:pt x="2387853" y="199257"/>
                </a:lnTo>
                <a:lnTo>
                  <a:pt x="2364324" y="212084"/>
                </a:lnTo>
                <a:lnTo>
                  <a:pt x="2341282" y="225265"/>
                </a:lnTo>
                <a:lnTo>
                  <a:pt x="2318298" y="238601"/>
                </a:lnTo>
                <a:lnTo>
                  <a:pt x="2295586" y="252193"/>
                </a:lnTo>
                <a:lnTo>
                  <a:pt x="2272835" y="266154"/>
                </a:lnTo>
                <a:lnTo>
                  <a:pt x="2250512" y="280314"/>
                </a:lnTo>
                <a:lnTo>
                  <a:pt x="2228304" y="294785"/>
                </a:lnTo>
                <a:lnTo>
                  <a:pt x="2206312" y="309355"/>
                </a:lnTo>
                <a:lnTo>
                  <a:pt x="2195432" y="316953"/>
                </a:lnTo>
                <a:lnTo>
                  <a:pt x="2184650" y="324336"/>
                </a:lnTo>
                <a:lnTo>
                  <a:pt x="2173770" y="331934"/>
                </a:lnTo>
                <a:lnTo>
                  <a:pt x="2163261" y="339571"/>
                </a:lnTo>
                <a:lnTo>
                  <a:pt x="2152595" y="347268"/>
                </a:lnTo>
                <a:lnTo>
                  <a:pt x="2142144" y="355062"/>
                </a:lnTo>
                <a:lnTo>
                  <a:pt x="2131536" y="362914"/>
                </a:lnTo>
                <a:lnTo>
                  <a:pt x="2121045" y="371079"/>
                </a:lnTo>
                <a:lnTo>
                  <a:pt x="2110808" y="378972"/>
                </a:lnTo>
                <a:lnTo>
                  <a:pt x="2100531" y="387236"/>
                </a:lnTo>
                <a:lnTo>
                  <a:pt x="2090352" y="395285"/>
                </a:lnTo>
                <a:lnTo>
                  <a:pt x="2080133" y="403705"/>
                </a:lnTo>
                <a:lnTo>
                  <a:pt x="2070013" y="411910"/>
                </a:lnTo>
                <a:lnTo>
                  <a:pt x="2060008" y="420428"/>
                </a:lnTo>
                <a:lnTo>
                  <a:pt x="2050160" y="428888"/>
                </a:lnTo>
                <a:lnTo>
                  <a:pt x="2040213" y="437563"/>
                </a:lnTo>
                <a:lnTo>
                  <a:pt x="2030481" y="446336"/>
                </a:lnTo>
                <a:lnTo>
                  <a:pt x="2020691" y="454952"/>
                </a:lnTo>
                <a:lnTo>
                  <a:pt x="2011115" y="463667"/>
                </a:lnTo>
                <a:lnTo>
                  <a:pt x="2001441" y="472596"/>
                </a:lnTo>
                <a:lnTo>
                  <a:pt x="1991923" y="481468"/>
                </a:lnTo>
                <a:lnTo>
                  <a:pt x="1982522" y="490651"/>
                </a:lnTo>
                <a:lnTo>
                  <a:pt x="1973004" y="499523"/>
                </a:lnTo>
                <a:lnTo>
                  <a:pt x="1963603" y="508706"/>
                </a:lnTo>
                <a:lnTo>
                  <a:pt x="1954572" y="517931"/>
                </a:lnTo>
                <a:lnTo>
                  <a:pt x="1945327" y="527057"/>
                </a:lnTo>
                <a:lnTo>
                  <a:pt x="1936198" y="536496"/>
                </a:lnTo>
                <a:lnTo>
                  <a:pt x="1927225" y="545876"/>
                </a:lnTo>
                <a:lnTo>
                  <a:pt x="1918096" y="555315"/>
                </a:lnTo>
                <a:lnTo>
                  <a:pt x="1909338" y="564794"/>
                </a:lnTo>
                <a:lnTo>
                  <a:pt x="1900325" y="574545"/>
                </a:lnTo>
                <a:lnTo>
                  <a:pt x="1891781" y="584123"/>
                </a:lnTo>
                <a:lnTo>
                  <a:pt x="1883080" y="593758"/>
                </a:lnTo>
                <a:lnTo>
                  <a:pt x="1874282" y="603607"/>
                </a:lnTo>
                <a:lnTo>
                  <a:pt x="1865756" y="613712"/>
                </a:lnTo>
                <a:lnTo>
                  <a:pt x="1857172" y="623660"/>
                </a:lnTo>
                <a:lnTo>
                  <a:pt x="1848958" y="633648"/>
                </a:lnTo>
                <a:lnTo>
                  <a:pt x="1840490" y="643910"/>
                </a:lnTo>
                <a:lnTo>
                  <a:pt x="1832335" y="654054"/>
                </a:lnTo>
                <a:lnTo>
                  <a:pt x="1824296" y="664511"/>
                </a:lnTo>
                <a:lnTo>
                  <a:pt x="1816101" y="675027"/>
                </a:lnTo>
                <a:lnTo>
                  <a:pt x="1808218" y="685426"/>
                </a:lnTo>
                <a:lnTo>
                  <a:pt x="1800335" y="695826"/>
                </a:lnTo>
                <a:lnTo>
                  <a:pt x="1792412" y="706596"/>
                </a:lnTo>
                <a:lnTo>
                  <a:pt x="1784801" y="717250"/>
                </a:lnTo>
                <a:lnTo>
                  <a:pt x="1777249" y="728061"/>
                </a:lnTo>
                <a:lnTo>
                  <a:pt x="1769599" y="739086"/>
                </a:lnTo>
                <a:lnTo>
                  <a:pt x="1762261" y="749995"/>
                </a:lnTo>
                <a:lnTo>
                  <a:pt x="1756211" y="758990"/>
                </a:lnTo>
                <a:lnTo>
                  <a:pt x="1742622" y="738924"/>
                </a:lnTo>
                <a:lnTo>
                  <a:pt x="1713296" y="694890"/>
                </a:lnTo>
                <a:lnTo>
                  <a:pt x="1684022" y="651162"/>
                </a:lnTo>
                <a:lnTo>
                  <a:pt x="1663392" y="621573"/>
                </a:lnTo>
                <a:lnTo>
                  <a:pt x="1642560" y="592644"/>
                </a:lnTo>
                <a:lnTo>
                  <a:pt x="1621277" y="564728"/>
                </a:lnTo>
                <a:lnTo>
                  <a:pt x="1599541" y="537824"/>
                </a:lnTo>
                <a:lnTo>
                  <a:pt x="1577302" y="511630"/>
                </a:lnTo>
                <a:lnTo>
                  <a:pt x="1554914" y="486399"/>
                </a:lnTo>
                <a:lnTo>
                  <a:pt x="1531769" y="462232"/>
                </a:lnTo>
                <a:lnTo>
                  <a:pt x="1508477" y="439027"/>
                </a:lnTo>
                <a:lnTo>
                  <a:pt x="1485086" y="417087"/>
                </a:lnTo>
                <a:lnTo>
                  <a:pt x="1460836" y="395605"/>
                </a:lnTo>
                <a:lnTo>
                  <a:pt x="1436793" y="375337"/>
                </a:lnTo>
                <a:lnTo>
                  <a:pt x="1412297" y="356082"/>
                </a:lnTo>
                <a:lnTo>
                  <a:pt x="1387298" y="337538"/>
                </a:lnTo>
                <a:lnTo>
                  <a:pt x="1362201" y="320258"/>
                </a:lnTo>
                <a:lnTo>
                  <a:pt x="1336955" y="303940"/>
                </a:lnTo>
                <a:lnTo>
                  <a:pt x="1311205" y="288332"/>
                </a:lnTo>
                <a:lnTo>
                  <a:pt x="1285358" y="273988"/>
                </a:lnTo>
                <a:lnTo>
                  <a:pt x="1259361" y="260607"/>
                </a:lnTo>
                <a:lnTo>
                  <a:pt x="1232913" y="248239"/>
                </a:lnTo>
                <a:lnTo>
                  <a:pt x="1206619" y="236781"/>
                </a:lnTo>
                <a:lnTo>
                  <a:pt x="1179873" y="226337"/>
                </a:lnTo>
                <a:lnTo>
                  <a:pt x="1152978" y="216854"/>
                </a:lnTo>
                <a:lnTo>
                  <a:pt x="1125985" y="208637"/>
                </a:lnTo>
                <a:lnTo>
                  <a:pt x="1098792" y="201079"/>
                </a:lnTo>
                <a:lnTo>
                  <a:pt x="1071502" y="194785"/>
                </a:lnTo>
                <a:lnTo>
                  <a:pt x="1044062" y="189453"/>
                </a:lnTo>
                <a:lnTo>
                  <a:pt x="1016777" y="185031"/>
                </a:lnTo>
                <a:lnTo>
                  <a:pt x="989395" y="181874"/>
                </a:lnTo>
                <a:lnTo>
                  <a:pt x="961509" y="179428"/>
                </a:lnTo>
                <a:lnTo>
                  <a:pt x="933828" y="178195"/>
                </a:lnTo>
                <a:lnTo>
                  <a:pt x="906051" y="178227"/>
                </a:lnTo>
                <a:lnTo>
                  <a:pt x="878629" y="178512"/>
                </a:lnTo>
                <a:lnTo>
                  <a:pt x="864717" y="179312"/>
                </a:lnTo>
                <a:lnTo>
                  <a:pt x="850553" y="180468"/>
                </a:lnTo>
                <a:lnTo>
                  <a:pt x="836745" y="181875"/>
                </a:lnTo>
                <a:lnTo>
                  <a:pt x="822684" y="183637"/>
                </a:lnTo>
                <a:lnTo>
                  <a:pt x="808978" y="185651"/>
                </a:lnTo>
                <a:lnTo>
                  <a:pt x="794969" y="187717"/>
                </a:lnTo>
                <a:lnTo>
                  <a:pt x="781315" y="190034"/>
                </a:lnTo>
                <a:lnTo>
                  <a:pt x="767460" y="193010"/>
                </a:lnTo>
                <a:lnTo>
                  <a:pt x="753605" y="195987"/>
                </a:lnTo>
                <a:lnTo>
                  <a:pt x="739751" y="198962"/>
                </a:lnTo>
                <a:lnTo>
                  <a:pt x="726303" y="202494"/>
                </a:lnTo>
                <a:lnTo>
                  <a:pt x="712602" y="206380"/>
                </a:lnTo>
                <a:lnTo>
                  <a:pt x="699206" y="210214"/>
                </a:lnTo>
                <a:lnTo>
                  <a:pt x="685609" y="214707"/>
                </a:lnTo>
                <a:lnTo>
                  <a:pt x="672011" y="219200"/>
                </a:lnTo>
                <a:lnTo>
                  <a:pt x="658769" y="223946"/>
                </a:lnTo>
                <a:lnTo>
                  <a:pt x="645275" y="229046"/>
                </a:lnTo>
                <a:lnTo>
                  <a:pt x="631781" y="234146"/>
                </a:lnTo>
                <a:lnTo>
                  <a:pt x="618693" y="239801"/>
                </a:lnTo>
                <a:lnTo>
                  <a:pt x="605354" y="245811"/>
                </a:lnTo>
                <a:lnTo>
                  <a:pt x="592014" y="251821"/>
                </a:lnTo>
                <a:lnTo>
                  <a:pt x="579029" y="258084"/>
                </a:lnTo>
                <a:lnTo>
                  <a:pt x="566045" y="264345"/>
                </a:lnTo>
                <a:lnTo>
                  <a:pt x="552911" y="271569"/>
                </a:lnTo>
                <a:lnTo>
                  <a:pt x="540029" y="278438"/>
                </a:lnTo>
                <a:lnTo>
                  <a:pt x="527199" y="285611"/>
                </a:lnTo>
                <a:lnTo>
                  <a:pt x="514421" y="293087"/>
                </a:lnTo>
                <a:lnTo>
                  <a:pt x="501997" y="300815"/>
                </a:lnTo>
                <a:lnTo>
                  <a:pt x="489321" y="308897"/>
                </a:lnTo>
                <a:lnTo>
                  <a:pt x="476949" y="316928"/>
                </a:lnTo>
                <a:lnTo>
                  <a:pt x="464324" y="325315"/>
                </a:lnTo>
                <a:lnTo>
                  <a:pt x="452107" y="334256"/>
                </a:lnTo>
                <a:lnTo>
                  <a:pt x="439838" y="342894"/>
                </a:lnTo>
                <a:lnTo>
                  <a:pt x="427671" y="352139"/>
                </a:lnTo>
                <a:lnTo>
                  <a:pt x="415505" y="361384"/>
                </a:lnTo>
                <a:lnTo>
                  <a:pt x="403746" y="371185"/>
                </a:lnTo>
                <a:lnTo>
                  <a:pt x="391985" y="380985"/>
                </a:lnTo>
                <a:lnTo>
                  <a:pt x="380581" y="391036"/>
                </a:lnTo>
                <a:lnTo>
                  <a:pt x="369228" y="401393"/>
                </a:lnTo>
                <a:lnTo>
                  <a:pt x="357623" y="412103"/>
                </a:lnTo>
                <a:lnTo>
                  <a:pt x="346321" y="422762"/>
                </a:lnTo>
                <a:lnTo>
                  <a:pt x="335122" y="434028"/>
                </a:lnTo>
                <a:lnTo>
                  <a:pt x="324277" y="445546"/>
                </a:lnTo>
                <a:lnTo>
                  <a:pt x="313130" y="457115"/>
                </a:lnTo>
                <a:lnTo>
                  <a:pt x="302641" y="468884"/>
                </a:lnTo>
                <a:lnTo>
                  <a:pt x="292255" y="481262"/>
                </a:lnTo>
                <a:lnTo>
                  <a:pt x="281515" y="493386"/>
                </a:lnTo>
                <a:lnTo>
                  <a:pt x="271180" y="506067"/>
                </a:lnTo>
                <a:lnTo>
                  <a:pt x="260897" y="519049"/>
                </a:lnTo>
                <a:lnTo>
                  <a:pt x="250614" y="532032"/>
                </a:lnTo>
                <a:lnTo>
                  <a:pt x="241041" y="545521"/>
                </a:lnTo>
                <a:lnTo>
                  <a:pt x="231164" y="559059"/>
                </a:lnTo>
                <a:lnTo>
                  <a:pt x="221339" y="572901"/>
                </a:lnTo>
                <a:lnTo>
                  <a:pt x="211869" y="586996"/>
                </a:lnTo>
                <a:lnTo>
                  <a:pt x="202702" y="601039"/>
                </a:lnTo>
                <a:lnTo>
                  <a:pt x="193335" y="615739"/>
                </a:lnTo>
                <a:lnTo>
                  <a:pt x="184271" y="630389"/>
                </a:lnTo>
                <a:lnTo>
                  <a:pt x="175311" y="645645"/>
                </a:lnTo>
                <a:lnTo>
                  <a:pt x="166351" y="660901"/>
                </a:lnTo>
                <a:lnTo>
                  <a:pt x="158047" y="676358"/>
                </a:lnTo>
                <a:lnTo>
                  <a:pt x="149493" y="692170"/>
                </a:lnTo>
                <a:lnTo>
                  <a:pt x="140939" y="707982"/>
                </a:lnTo>
                <a:lnTo>
                  <a:pt x="133043" y="723994"/>
                </a:lnTo>
                <a:lnTo>
                  <a:pt x="124946" y="740664"/>
                </a:lnTo>
                <a:lnTo>
                  <a:pt x="117509" y="757536"/>
                </a:lnTo>
                <a:lnTo>
                  <a:pt x="110426" y="774658"/>
                </a:lnTo>
                <a:lnTo>
                  <a:pt x="103698" y="792033"/>
                </a:lnTo>
                <a:lnTo>
                  <a:pt x="96666" y="809459"/>
                </a:lnTo>
                <a:lnTo>
                  <a:pt x="90293" y="827086"/>
                </a:lnTo>
                <a:lnTo>
                  <a:pt x="83919" y="844713"/>
                </a:lnTo>
                <a:lnTo>
                  <a:pt x="77850" y="862288"/>
                </a:lnTo>
                <a:lnTo>
                  <a:pt x="72135" y="880115"/>
                </a:lnTo>
                <a:lnTo>
                  <a:pt x="66168" y="898297"/>
                </a:lnTo>
                <a:lnTo>
                  <a:pt x="60808" y="916376"/>
                </a:lnTo>
                <a:lnTo>
                  <a:pt x="55551" y="935062"/>
                </a:lnTo>
                <a:lnTo>
                  <a:pt x="50850" y="953342"/>
                </a:lnTo>
                <a:lnTo>
                  <a:pt x="45845" y="971673"/>
                </a:lnTo>
                <a:lnTo>
                  <a:pt x="41550" y="990507"/>
                </a:lnTo>
                <a:lnTo>
                  <a:pt x="36900" y="1009090"/>
                </a:lnTo>
                <a:lnTo>
                  <a:pt x="32908" y="1027873"/>
                </a:lnTo>
                <a:lnTo>
                  <a:pt x="29019" y="1047263"/>
                </a:lnTo>
                <a:lnTo>
                  <a:pt x="25331" y="1065995"/>
                </a:lnTo>
                <a:lnTo>
                  <a:pt x="22049" y="1085282"/>
                </a:lnTo>
                <a:lnTo>
                  <a:pt x="18767" y="1104569"/>
                </a:lnTo>
                <a:lnTo>
                  <a:pt x="15840" y="1124109"/>
                </a:lnTo>
                <a:lnTo>
                  <a:pt x="13217" y="1143597"/>
                </a:lnTo>
                <a:lnTo>
                  <a:pt x="10897" y="1163032"/>
                </a:lnTo>
                <a:lnTo>
                  <a:pt x="8577" y="1182469"/>
                </a:lnTo>
                <a:lnTo>
                  <a:pt x="6715" y="1202764"/>
                </a:lnTo>
                <a:lnTo>
                  <a:pt x="5053" y="1222400"/>
                </a:lnTo>
                <a:lnTo>
                  <a:pt x="3443" y="1242340"/>
                </a:lnTo>
                <a:lnTo>
                  <a:pt x="2136" y="1262228"/>
                </a:lnTo>
                <a:lnTo>
                  <a:pt x="1539" y="1282621"/>
                </a:lnTo>
                <a:lnTo>
                  <a:pt x="587" y="1302761"/>
                </a:lnTo>
                <a:lnTo>
                  <a:pt x="294" y="1323102"/>
                </a:lnTo>
                <a:lnTo>
                  <a:pt x="0" y="1343442"/>
                </a:lnTo>
                <a:lnTo>
                  <a:pt x="62" y="1364035"/>
                </a:lnTo>
                <a:lnTo>
                  <a:pt x="479" y="1384880"/>
                </a:lnTo>
                <a:lnTo>
                  <a:pt x="946" y="1406028"/>
                </a:lnTo>
                <a:lnTo>
                  <a:pt x="1666" y="1426821"/>
                </a:lnTo>
                <a:lnTo>
                  <a:pt x="2741" y="1447866"/>
                </a:lnTo>
                <a:lnTo>
                  <a:pt x="4119" y="1468860"/>
                </a:lnTo>
                <a:lnTo>
                  <a:pt x="5497" y="1489853"/>
                </a:lnTo>
                <a:lnTo>
                  <a:pt x="7281" y="1511402"/>
                </a:lnTo>
                <a:lnTo>
                  <a:pt x="8659" y="1532396"/>
                </a:lnTo>
                <a:lnTo>
                  <a:pt x="10748" y="1553893"/>
                </a:lnTo>
                <a:lnTo>
                  <a:pt x="13140" y="1575339"/>
                </a:lnTo>
                <a:lnTo>
                  <a:pt x="15783" y="1596431"/>
                </a:lnTo>
                <a:lnTo>
                  <a:pt x="18529" y="1618128"/>
                </a:lnTo>
                <a:lnTo>
                  <a:pt x="21528" y="1639471"/>
                </a:lnTo>
                <a:lnTo>
                  <a:pt x="24577" y="1661117"/>
                </a:lnTo>
                <a:lnTo>
                  <a:pt x="27930" y="1682711"/>
                </a:lnTo>
                <a:lnTo>
                  <a:pt x="31587" y="1704255"/>
                </a:lnTo>
                <a:lnTo>
                  <a:pt x="35244" y="1725798"/>
                </a:lnTo>
                <a:lnTo>
                  <a:pt x="39256" y="1747594"/>
                </a:lnTo>
                <a:lnTo>
                  <a:pt x="43519" y="1769034"/>
                </a:lnTo>
                <a:lnTo>
                  <a:pt x="47834" y="1790778"/>
                </a:lnTo>
                <a:lnTo>
                  <a:pt x="52452" y="1812470"/>
                </a:lnTo>
                <a:lnTo>
                  <a:pt x="57323" y="1833808"/>
                </a:lnTo>
                <a:lnTo>
                  <a:pt x="62296" y="1855752"/>
                </a:lnTo>
                <a:lnTo>
                  <a:pt x="67521" y="1877342"/>
                </a:lnTo>
                <a:lnTo>
                  <a:pt x="73101" y="1899182"/>
                </a:lnTo>
                <a:lnTo>
                  <a:pt x="78630" y="1920719"/>
                </a:lnTo>
                <a:lnTo>
                  <a:pt x="84514" y="1942509"/>
                </a:lnTo>
                <a:lnTo>
                  <a:pt x="90346" y="1963996"/>
                </a:lnTo>
                <a:lnTo>
                  <a:pt x="96533" y="1985734"/>
                </a:lnTo>
                <a:lnTo>
                  <a:pt x="102972" y="2007117"/>
                </a:lnTo>
                <a:lnTo>
                  <a:pt x="109766" y="2028752"/>
                </a:lnTo>
                <a:lnTo>
                  <a:pt x="123456" y="2072630"/>
                </a:lnTo>
                <a:lnTo>
                  <a:pt x="137755" y="2116403"/>
                </a:lnTo>
                <a:lnTo>
                  <a:pt x="152963" y="2160023"/>
                </a:lnTo>
                <a:lnTo>
                  <a:pt x="168170" y="2203643"/>
                </a:lnTo>
                <a:lnTo>
                  <a:pt x="184237" y="2246805"/>
                </a:lnTo>
                <a:lnTo>
                  <a:pt x="200859" y="2289559"/>
                </a:lnTo>
                <a:lnTo>
                  <a:pt x="217481" y="2332315"/>
                </a:lnTo>
                <a:lnTo>
                  <a:pt x="235014" y="2374916"/>
                </a:lnTo>
                <a:lnTo>
                  <a:pt x="253050" y="2416807"/>
                </a:lnTo>
                <a:lnTo>
                  <a:pt x="271035" y="2458395"/>
                </a:lnTo>
                <a:lnTo>
                  <a:pt x="289879" y="2499523"/>
                </a:lnTo>
                <a:lnTo>
                  <a:pt x="308974" y="2540298"/>
                </a:lnTo>
                <a:lnTo>
                  <a:pt x="328677" y="2580970"/>
                </a:lnTo>
                <a:lnTo>
                  <a:pt x="348882" y="2620932"/>
                </a:lnTo>
                <a:lnTo>
                  <a:pt x="369289" y="2660235"/>
                </a:lnTo>
                <a:lnTo>
                  <a:pt x="389644" y="2699235"/>
                </a:lnTo>
                <a:lnTo>
                  <a:pt x="410806" y="2737474"/>
                </a:lnTo>
                <a:lnTo>
                  <a:pt x="432524" y="2775306"/>
                </a:lnTo>
                <a:lnTo>
                  <a:pt x="454442" y="2812480"/>
                </a:lnTo>
                <a:lnTo>
                  <a:pt x="462017" y="2824986"/>
                </a:lnTo>
                <a:lnTo>
                  <a:pt x="457075" y="2836276"/>
                </a:lnTo>
                <a:lnTo>
                  <a:pt x="446553" y="2859223"/>
                </a:lnTo>
                <a:lnTo>
                  <a:pt x="436425" y="2882351"/>
                </a:lnTo>
                <a:lnTo>
                  <a:pt x="426406" y="2905768"/>
                </a:lnTo>
                <a:lnTo>
                  <a:pt x="416675" y="2929078"/>
                </a:lnTo>
                <a:lnTo>
                  <a:pt x="407340" y="2952569"/>
                </a:lnTo>
                <a:lnTo>
                  <a:pt x="397717" y="2976167"/>
                </a:lnTo>
                <a:lnTo>
                  <a:pt x="388093" y="2999765"/>
                </a:lnTo>
                <a:lnTo>
                  <a:pt x="378865" y="3023545"/>
                </a:lnTo>
                <a:lnTo>
                  <a:pt x="370032" y="3047506"/>
                </a:lnTo>
                <a:lnTo>
                  <a:pt x="361093" y="3071179"/>
                </a:lnTo>
                <a:lnTo>
                  <a:pt x="352260" y="3095140"/>
                </a:lnTo>
                <a:lnTo>
                  <a:pt x="343824" y="3119282"/>
                </a:lnTo>
                <a:lnTo>
                  <a:pt x="335387" y="3143425"/>
                </a:lnTo>
                <a:lnTo>
                  <a:pt x="326950" y="3167568"/>
                </a:lnTo>
                <a:lnTo>
                  <a:pt x="318801" y="3191604"/>
                </a:lnTo>
                <a:lnTo>
                  <a:pt x="310868" y="3216216"/>
                </a:lnTo>
                <a:lnTo>
                  <a:pt x="302934" y="3240828"/>
                </a:lnTo>
                <a:lnTo>
                  <a:pt x="295000" y="3265442"/>
                </a:lnTo>
                <a:lnTo>
                  <a:pt x="287354" y="3289947"/>
                </a:lnTo>
                <a:lnTo>
                  <a:pt x="280104" y="3314633"/>
                </a:lnTo>
                <a:lnTo>
                  <a:pt x="272962" y="3339609"/>
                </a:lnTo>
                <a:lnTo>
                  <a:pt x="265712" y="3364296"/>
                </a:lnTo>
                <a:lnTo>
                  <a:pt x="258857" y="3389164"/>
                </a:lnTo>
                <a:lnTo>
                  <a:pt x="252110" y="3414321"/>
                </a:lnTo>
                <a:lnTo>
                  <a:pt x="245256" y="3439189"/>
                </a:lnTo>
                <a:lnTo>
                  <a:pt x="238905" y="3464527"/>
                </a:lnTo>
                <a:lnTo>
                  <a:pt x="230285" y="3500557"/>
                </a:lnTo>
                <a:lnTo>
                  <a:pt x="222275" y="3537344"/>
                </a:lnTo>
                <a:lnTo>
                  <a:pt x="214479" y="3574708"/>
                </a:lnTo>
                <a:lnTo>
                  <a:pt x="207870" y="3612618"/>
                </a:lnTo>
                <a:lnTo>
                  <a:pt x="201581" y="3651393"/>
                </a:lnTo>
                <a:lnTo>
                  <a:pt x="196010" y="3691213"/>
                </a:lnTo>
                <a:lnTo>
                  <a:pt x="191412" y="3731002"/>
                </a:lnTo>
                <a:lnTo>
                  <a:pt x="187317" y="3771261"/>
                </a:lnTo>
                <a:lnTo>
                  <a:pt x="183831" y="3812278"/>
                </a:lnTo>
                <a:lnTo>
                  <a:pt x="180849" y="3853765"/>
                </a:lnTo>
                <a:lnTo>
                  <a:pt x="178764" y="3895904"/>
                </a:lnTo>
                <a:lnTo>
                  <a:pt x="176787" y="3938330"/>
                </a:lnTo>
                <a:lnTo>
                  <a:pt x="175889" y="3981013"/>
                </a:lnTo>
                <a:lnTo>
                  <a:pt x="175494" y="4024165"/>
                </a:lnTo>
                <a:lnTo>
                  <a:pt x="175602" y="4067788"/>
                </a:lnTo>
                <a:lnTo>
                  <a:pt x="176395" y="4111484"/>
                </a:lnTo>
                <a:lnTo>
                  <a:pt x="178266" y="4155437"/>
                </a:lnTo>
                <a:lnTo>
                  <a:pt x="180246" y="4199678"/>
                </a:lnTo>
                <a:lnTo>
                  <a:pt x="182728" y="4244389"/>
                </a:lnTo>
                <a:lnTo>
                  <a:pt x="186000" y="4289463"/>
                </a:lnTo>
                <a:lnTo>
                  <a:pt x="189851" y="4334323"/>
                </a:lnTo>
                <a:lnTo>
                  <a:pt x="194096" y="4379363"/>
                </a:lnTo>
                <a:lnTo>
                  <a:pt x="199315" y="4424372"/>
                </a:lnTo>
                <a:lnTo>
                  <a:pt x="204640" y="4469669"/>
                </a:lnTo>
                <a:lnTo>
                  <a:pt x="210758" y="4515328"/>
                </a:lnTo>
                <a:lnTo>
                  <a:pt x="217740" y="4560667"/>
                </a:lnTo>
                <a:lnTo>
                  <a:pt x="224722" y="4606004"/>
                </a:lnTo>
                <a:lnTo>
                  <a:pt x="232389" y="4651417"/>
                </a:lnTo>
                <a:lnTo>
                  <a:pt x="241029" y="4696797"/>
                </a:lnTo>
                <a:lnTo>
                  <a:pt x="249668" y="4742176"/>
                </a:lnTo>
                <a:lnTo>
                  <a:pt x="259172" y="4787235"/>
                </a:lnTo>
                <a:lnTo>
                  <a:pt x="269255" y="4832079"/>
                </a:lnTo>
                <a:lnTo>
                  <a:pt x="274189" y="4854212"/>
                </a:lnTo>
                <a:lnTo>
                  <a:pt x="279304" y="4875950"/>
                </a:lnTo>
                <a:lnTo>
                  <a:pt x="284815" y="4897870"/>
                </a:lnTo>
                <a:lnTo>
                  <a:pt x="290507" y="49193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6745AC-900B-441B-8159-2A4FFC7CD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" y="2537525"/>
            <a:ext cx="6953250" cy="3916981"/>
          </a:xfrm>
          <a:prstGeom prst="rect">
            <a:avLst/>
          </a:prstGeom>
          <a:effectLst>
            <a:outerShdw blurRad="1270000" dist="1397000" dir="5400000" sx="80000" sy="8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11539A-CB57-4033-B1E6-6CDAF05053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582D0EE-E139-4574-9C84-F31D4C6BF83B}"/>
              </a:ext>
            </a:extLst>
          </p:cNvPr>
          <p:cNvSpPr/>
          <p:nvPr/>
        </p:nvSpPr>
        <p:spPr>
          <a:xfrm rot="15300000" flipH="1">
            <a:off x="11262002" y="185687"/>
            <a:ext cx="784253" cy="903550"/>
          </a:xfrm>
          <a:custGeom>
            <a:avLst/>
            <a:gdLst>
              <a:gd name="connsiteX0" fmla="*/ 296307 w 5323222"/>
              <a:gd name="connsiteY0" fmla="*/ 4941206 h 6132967"/>
              <a:gd name="connsiteX1" fmla="*/ 302287 w 5323222"/>
              <a:gd name="connsiteY1" fmla="*/ 4962623 h 6132967"/>
              <a:gd name="connsiteX2" fmla="*/ 308375 w 5323222"/>
              <a:gd name="connsiteY2" fmla="*/ 4984327 h 6132967"/>
              <a:gd name="connsiteX3" fmla="*/ 314645 w 5323222"/>
              <a:gd name="connsiteY3" fmla="*/ 5005636 h 6132967"/>
              <a:gd name="connsiteX4" fmla="*/ 321310 w 5323222"/>
              <a:gd name="connsiteY4" fmla="*/ 5027127 h 6132967"/>
              <a:gd name="connsiteX5" fmla="*/ 327760 w 5323222"/>
              <a:gd name="connsiteY5" fmla="*/ 5048042 h 6132967"/>
              <a:gd name="connsiteX6" fmla="*/ 334607 w 5323222"/>
              <a:gd name="connsiteY6" fmla="*/ 5069136 h 6132967"/>
              <a:gd name="connsiteX7" fmla="*/ 341742 w 5323222"/>
              <a:gd name="connsiteY7" fmla="*/ 5090125 h 6132967"/>
              <a:gd name="connsiteX8" fmla="*/ 348770 w 5323222"/>
              <a:gd name="connsiteY8" fmla="*/ 5110824 h 6132967"/>
              <a:gd name="connsiteX9" fmla="*/ 356193 w 5323222"/>
              <a:gd name="connsiteY9" fmla="*/ 5131705 h 6132967"/>
              <a:gd name="connsiteX10" fmla="*/ 363798 w 5323222"/>
              <a:gd name="connsiteY10" fmla="*/ 5152191 h 6132967"/>
              <a:gd name="connsiteX11" fmla="*/ 371403 w 5323222"/>
              <a:gd name="connsiteY11" fmla="*/ 5172677 h 6132967"/>
              <a:gd name="connsiteX12" fmla="*/ 379297 w 5323222"/>
              <a:gd name="connsiteY12" fmla="*/ 5193055 h 6132967"/>
              <a:gd name="connsiteX13" fmla="*/ 387479 w 5323222"/>
              <a:gd name="connsiteY13" fmla="*/ 5213325 h 6132967"/>
              <a:gd name="connsiteX14" fmla="*/ 395554 w 5323222"/>
              <a:gd name="connsiteY14" fmla="*/ 5233308 h 6132967"/>
              <a:gd name="connsiteX15" fmla="*/ 404024 w 5323222"/>
              <a:gd name="connsiteY15" fmla="*/ 5253472 h 6132967"/>
              <a:gd name="connsiteX16" fmla="*/ 412280 w 5323222"/>
              <a:gd name="connsiteY16" fmla="*/ 5273060 h 6132967"/>
              <a:gd name="connsiteX17" fmla="*/ 420932 w 5323222"/>
              <a:gd name="connsiteY17" fmla="*/ 5292828 h 6132967"/>
              <a:gd name="connsiteX18" fmla="*/ 429872 w 5323222"/>
              <a:gd name="connsiteY18" fmla="*/ 5312489 h 6132967"/>
              <a:gd name="connsiteX19" fmla="*/ 439175 w 5323222"/>
              <a:gd name="connsiteY19" fmla="*/ 5331359 h 6132967"/>
              <a:gd name="connsiteX20" fmla="*/ 448404 w 5323222"/>
              <a:gd name="connsiteY20" fmla="*/ 5350914 h 6132967"/>
              <a:gd name="connsiteX21" fmla="*/ 457708 w 5323222"/>
              <a:gd name="connsiteY21" fmla="*/ 5369784 h 6132967"/>
              <a:gd name="connsiteX22" fmla="*/ 467011 w 5323222"/>
              <a:gd name="connsiteY22" fmla="*/ 5388654 h 6132967"/>
              <a:gd name="connsiteX23" fmla="*/ 476603 w 5323222"/>
              <a:gd name="connsiteY23" fmla="*/ 5407417 h 6132967"/>
              <a:gd name="connsiteX24" fmla="*/ 486376 w 5323222"/>
              <a:gd name="connsiteY24" fmla="*/ 5425784 h 6132967"/>
              <a:gd name="connsiteX25" fmla="*/ 496545 w 5323222"/>
              <a:gd name="connsiteY25" fmla="*/ 5444332 h 6132967"/>
              <a:gd name="connsiteX26" fmla="*/ 506607 w 5323222"/>
              <a:gd name="connsiteY26" fmla="*/ 5462593 h 6132967"/>
              <a:gd name="connsiteX27" fmla="*/ 516849 w 5323222"/>
              <a:gd name="connsiteY27" fmla="*/ 5480457 h 6132967"/>
              <a:gd name="connsiteX28" fmla="*/ 527274 w 5323222"/>
              <a:gd name="connsiteY28" fmla="*/ 5497926 h 6132967"/>
              <a:gd name="connsiteX29" fmla="*/ 537699 w 5323222"/>
              <a:gd name="connsiteY29" fmla="*/ 5515395 h 6132967"/>
              <a:gd name="connsiteX30" fmla="*/ 548594 w 5323222"/>
              <a:gd name="connsiteY30" fmla="*/ 5532362 h 6132967"/>
              <a:gd name="connsiteX31" fmla="*/ 559307 w 5323222"/>
              <a:gd name="connsiteY31" fmla="*/ 5549722 h 6132967"/>
              <a:gd name="connsiteX32" fmla="*/ 570382 w 5323222"/>
              <a:gd name="connsiteY32" fmla="*/ 5566293 h 6132967"/>
              <a:gd name="connsiteX33" fmla="*/ 581747 w 5323222"/>
              <a:gd name="connsiteY33" fmla="*/ 5582757 h 6132967"/>
              <a:gd name="connsiteX34" fmla="*/ 593004 w 5323222"/>
              <a:gd name="connsiteY34" fmla="*/ 5598932 h 6132967"/>
              <a:gd name="connsiteX35" fmla="*/ 604764 w 5323222"/>
              <a:gd name="connsiteY35" fmla="*/ 5615576 h 6132967"/>
              <a:gd name="connsiteX36" fmla="*/ 616491 w 5323222"/>
              <a:gd name="connsiteY36" fmla="*/ 5631249 h 6132967"/>
              <a:gd name="connsiteX37" fmla="*/ 628219 w 5323222"/>
              <a:gd name="connsiteY37" fmla="*/ 5646921 h 6132967"/>
              <a:gd name="connsiteX38" fmla="*/ 640234 w 5323222"/>
              <a:gd name="connsiteY38" fmla="*/ 5662485 h 6132967"/>
              <a:gd name="connsiteX39" fmla="*/ 652539 w 5323222"/>
              <a:gd name="connsiteY39" fmla="*/ 5677944 h 6132967"/>
              <a:gd name="connsiteX40" fmla="*/ 665025 w 5323222"/>
              <a:gd name="connsiteY40" fmla="*/ 5693007 h 6132967"/>
              <a:gd name="connsiteX41" fmla="*/ 677510 w 5323222"/>
              <a:gd name="connsiteY41" fmla="*/ 5708069 h 6132967"/>
              <a:gd name="connsiteX42" fmla="*/ 690070 w 5323222"/>
              <a:gd name="connsiteY42" fmla="*/ 5722447 h 6132967"/>
              <a:gd name="connsiteX43" fmla="*/ 703133 w 5323222"/>
              <a:gd name="connsiteY43" fmla="*/ 5737295 h 6132967"/>
              <a:gd name="connsiteX44" fmla="*/ 715982 w 5323222"/>
              <a:gd name="connsiteY44" fmla="*/ 5751565 h 6132967"/>
              <a:gd name="connsiteX45" fmla="*/ 729300 w 5323222"/>
              <a:gd name="connsiteY45" fmla="*/ 5765334 h 6132967"/>
              <a:gd name="connsiteX46" fmla="*/ 742437 w 5323222"/>
              <a:gd name="connsiteY46" fmla="*/ 5779497 h 6132967"/>
              <a:gd name="connsiteX47" fmla="*/ 755938 w 5323222"/>
              <a:gd name="connsiteY47" fmla="*/ 5792870 h 6132967"/>
              <a:gd name="connsiteX48" fmla="*/ 769149 w 5323222"/>
              <a:gd name="connsiteY48" fmla="*/ 5806351 h 6132967"/>
              <a:gd name="connsiteX49" fmla="*/ 783044 w 5323222"/>
              <a:gd name="connsiteY49" fmla="*/ 5819904 h 6132967"/>
              <a:gd name="connsiteX50" fmla="*/ 796726 w 5323222"/>
              <a:gd name="connsiteY50" fmla="*/ 5832881 h 6132967"/>
              <a:gd name="connsiteX51" fmla="*/ 810984 w 5323222"/>
              <a:gd name="connsiteY51" fmla="*/ 5845644 h 6132967"/>
              <a:gd name="connsiteX52" fmla="*/ 824847 w 5323222"/>
              <a:gd name="connsiteY52" fmla="*/ 5858224 h 6132967"/>
              <a:gd name="connsiteX53" fmla="*/ 838891 w 5323222"/>
              <a:gd name="connsiteY53" fmla="*/ 5870411 h 6132967"/>
              <a:gd name="connsiteX54" fmla="*/ 853224 w 5323222"/>
              <a:gd name="connsiteY54" fmla="*/ 5882490 h 6132967"/>
              <a:gd name="connsiteX55" fmla="*/ 867556 w 5323222"/>
              <a:gd name="connsiteY55" fmla="*/ 5894568 h 6132967"/>
              <a:gd name="connsiteX56" fmla="*/ 882359 w 5323222"/>
              <a:gd name="connsiteY56" fmla="*/ 5906144 h 6132967"/>
              <a:gd name="connsiteX57" fmla="*/ 896873 w 5323222"/>
              <a:gd name="connsiteY57" fmla="*/ 5917827 h 6132967"/>
              <a:gd name="connsiteX58" fmla="*/ 911569 w 5323222"/>
              <a:gd name="connsiteY58" fmla="*/ 5929114 h 6132967"/>
              <a:gd name="connsiteX59" fmla="*/ 926445 w 5323222"/>
              <a:gd name="connsiteY59" fmla="*/ 5940005 h 6132967"/>
              <a:gd name="connsiteX60" fmla="*/ 941793 w 5323222"/>
              <a:gd name="connsiteY60" fmla="*/ 5950394 h 6132967"/>
              <a:gd name="connsiteX61" fmla="*/ 956636 w 5323222"/>
              <a:gd name="connsiteY61" fmla="*/ 5960313 h 6132967"/>
              <a:gd name="connsiteX62" fmla="*/ 971950 w 5323222"/>
              <a:gd name="connsiteY62" fmla="*/ 5969729 h 6132967"/>
              <a:gd name="connsiteX63" fmla="*/ 987265 w 5323222"/>
              <a:gd name="connsiteY63" fmla="*/ 5979146 h 6132967"/>
              <a:gd name="connsiteX64" fmla="*/ 1002184 w 5323222"/>
              <a:gd name="connsiteY64" fmla="*/ 5988380 h 6132967"/>
              <a:gd name="connsiteX65" fmla="*/ 1017572 w 5323222"/>
              <a:gd name="connsiteY65" fmla="*/ 5997112 h 6132967"/>
              <a:gd name="connsiteX66" fmla="*/ 1032960 w 5323222"/>
              <a:gd name="connsiteY66" fmla="*/ 6005845 h 6132967"/>
              <a:gd name="connsiteX67" fmla="*/ 1048134 w 5323222"/>
              <a:gd name="connsiteY67" fmla="*/ 6013999 h 6132967"/>
              <a:gd name="connsiteX68" fmla="*/ 1063597 w 5323222"/>
              <a:gd name="connsiteY68" fmla="*/ 6022048 h 6132967"/>
              <a:gd name="connsiteX69" fmla="*/ 1078557 w 5323222"/>
              <a:gd name="connsiteY69" fmla="*/ 6029626 h 6132967"/>
              <a:gd name="connsiteX70" fmla="*/ 1093805 w 5323222"/>
              <a:gd name="connsiteY70" fmla="*/ 6037096 h 6132967"/>
              <a:gd name="connsiteX71" fmla="*/ 1109236 w 5323222"/>
              <a:gd name="connsiteY71" fmla="*/ 6044171 h 6132967"/>
              <a:gd name="connsiteX72" fmla="*/ 1124558 w 5323222"/>
              <a:gd name="connsiteY72" fmla="*/ 6050958 h 6132967"/>
              <a:gd name="connsiteX73" fmla="*/ 1139592 w 5323222"/>
              <a:gd name="connsiteY73" fmla="*/ 6057853 h 6132967"/>
              <a:gd name="connsiteX74" fmla="*/ 1154989 w 5323222"/>
              <a:gd name="connsiteY74" fmla="*/ 6063954 h 6132967"/>
              <a:gd name="connsiteX75" fmla="*/ 1170386 w 5323222"/>
              <a:gd name="connsiteY75" fmla="*/ 6070056 h 6132967"/>
              <a:gd name="connsiteX76" fmla="*/ 1185677 w 5323222"/>
              <a:gd name="connsiteY76" fmla="*/ 6075871 h 6132967"/>
              <a:gd name="connsiteX77" fmla="*/ 1201040 w 5323222"/>
              <a:gd name="connsiteY77" fmla="*/ 6081000 h 6132967"/>
              <a:gd name="connsiteX78" fmla="*/ 1216223 w 5323222"/>
              <a:gd name="connsiteY78" fmla="*/ 6086526 h 6132967"/>
              <a:gd name="connsiteX79" fmla="*/ 1231192 w 5323222"/>
              <a:gd name="connsiteY79" fmla="*/ 6091474 h 6132967"/>
              <a:gd name="connsiteX80" fmla="*/ 1246630 w 5323222"/>
              <a:gd name="connsiteY80" fmla="*/ 6095920 h 6132967"/>
              <a:gd name="connsiteX81" fmla="*/ 1261781 w 5323222"/>
              <a:gd name="connsiteY81" fmla="*/ 6100472 h 6132967"/>
              <a:gd name="connsiteX82" fmla="*/ 1277112 w 5323222"/>
              <a:gd name="connsiteY82" fmla="*/ 6104630 h 6132967"/>
              <a:gd name="connsiteX83" fmla="*/ 1292229 w 5323222"/>
              <a:gd name="connsiteY83" fmla="*/ 6108210 h 6132967"/>
              <a:gd name="connsiteX84" fmla="*/ 1307635 w 5323222"/>
              <a:gd name="connsiteY84" fmla="*/ 6111683 h 6132967"/>
              <a:gd name="connsiteX85" fmla="*/ 1322646 w 5323222"/>
              <a:gd name="connsiteY85" fmla="*/ 6114975 h 6132967"/>
              <a:gd name="connsiteX86" fmla="*/ 1337548 w 5323222"/>
              <a:gd name="connsiteY86" fmla="*/ 6117978 h 6132967"/>
              <a:gd name="connsiteX87" fmla="*/ 1352633 w 5323222"/>
              <a:gd name="connsiteY87" fmla="*/ 6120585 h 6132967"/>
              <a:gd name="connsiteX88" fmla="*/ 1367717 w 5323222"/>
              <a:gd name="connsiteY88" fmla="*/ 6123193 h 6132967"/>
              <a:gd name="connsiteX89" fmla="*/ 1382876 w 5323222"/>
              <a:gd name="connsiteY89" fmla="*/ 6125116 h 6132967"/>
              <a:gd name="connsiteX90" fmla="*/ 1398035 w 5323222"/>
              <a:gd name="connsiteY90" fmla="*/ 6127039 h 6132967"/>
              <a:gd name="connsiteX91" fmla="*/ 1412979 w 5323222"/>
              <a:gd name="connsiteY91" fmla="*/ 6128385 h 6132967"/>
              <a:gd name="connsiteX92" fmla="*/ 1428030 w 5323222"/>
              <a:gd name="connsiteY92" fmla="*/ 6130019 h 6132967"/>
              <a:gd name="connsiteX93" fmla="*/ 1443157 w 5323222"/>
              <a:gd name="connsiteY93" fmla="*/ 6130971 h 6132967"/>
              <a:gd name="connsiteX94" fmla="*/ 1457887 w 5323222"/>
              <a:gd name="connsiteY94" fmla="*/ 6131739 h 6132967"/>
              <a:gd name="connsiteX95" fmla="*/ 1472905 w 5323222"/>
              <a:gd name="connsiteY95" fmla="*/ 6132401 h 6132967"/>
              <a:gd name="connsiteX96" fmla="*/ 1487529 w 5323222"/>
              <a:gd name="connsiteY96" fmla="*/ 6132882 h 6132967"/>
              <a:gd name="connsiteX97" fmla="*/ 1502334 w 5323222"/>
              <a:gd name="connsiteY97" fmla="*/ 6132967 h 6132967"/>
              <a:gd name="connsiteX98" fmla="*/ 1517031 w 5323222"/>
              <a:gd name="connsiteY98" fmla="*/ 6132764 h 6132967"/>
              <a:gd name="connsiteX99" fmla="*/ 1531621 w 5323222"/>
              <a:gd name="connsiteY99" fmla="*/ 6132271 h 6132967"/>
              <a:gd name="connsiteX100" fmla="*/ 1546608 w 5323222"/>
              <a:gd name="connsiteY100" fmla="*/ 6131960 h 6132967"/>
              <a:gd name="connsiteX101" fmla="*/ 1560983 w 5323222"/>
              <a:gd name="connsiteY101" fmla="*/ 6130891 h 6132967"/>
              <a:gd name="connsiteX102" fmla="*/ 1575360 w 5323222"/>
              <a:gd name="connsiteY102" fmla="*/ 6129822 h 6132967"/>
              <a:gd name="connsiteX103" fmla="*/ 1589917 w 5323222"/>
              <a:gd name="connsiteY103" fmla="*/ 6128357 h 6132967"/>
              <a:gd name="connsiteX104" fmla="*/ 1604475 w 5323222"/>
              <a:gd name="connsiteY104" fmla="*/ 6126893 h 6132967"/>
              <a:gd name="connsiteX105" fmla="*/ 1618636 w 5323222"/>
              <a:gd name="connsiteY105" fmla="*/ 6125246 h 6132967"/>
              <a:gd name="connsiteX106" fmla="*/ 1632873 w 5323222"/>
              <a:gd name="connsiteY106" fmla="*/ 6122916 h 6132967"/>
              <a:gd name="connsiteX107" fmla="*/ 1647109 w 5323222"/>
              <a:gd name="connsiteY107" fmla="*/ 6120585 h 6132967"/>
              <a:gd name="connsiteX108" fmla="*/ 1660950 w 5323222"/>
              <a:gd name="connsiteY108" fmla="*/ 6118074 h 6132967"/>
              <a:gd name="connsiteX109" fmla="*/ 1674972 w 5323222"/>
              <a:gd name="connsiteY109" fmla="*/ 6115167 h 6132967"/>
              <a:gd name="connsiteX110" fmla="*/ 1688994 w 5323222"/>
              <a:gd name="connsiteY110" fmla="*/ 6112260 h 6132967"/>
              <a:gd name="connsiteX111" fmla="*/ 1702513 w 5323222"/>
              <a:gd name="connsiteY111" fmla="*/ 6108882 h 6132967"/>
              <a:gd name="connsiteX112" fmla="*/ 1716321 w 5323222"/>
              <a:gd name="connsiteY112" fmla="*/ 6105396 h 6132967"/>
              <a:gd name="connsiteX113" fmla="*/ 1729733 w 5323222"/>
              <a:gd name="connsiteY113" fmla="*/ 6101731 h 6132967"/>
              <a:gd name="connsiteX114" fmla="*/ 1743219 w 5323222"/>
              <a:gd name="connsiteY114" fmla="*/ 6097381 h 6132967"/>
              <a:gd name="connsiteX115" fmla="*/ 1756705 w 5323222"/>
              <a:gd name="connsiteY115" fmla="*/ 6093031 h 6132967"/>
              <a:gd name="connsiteX116" fmla="*/ 1770192 w 5323222"/>
              <a:gd name="connsiteY116" fmla="*/ 6088681 h 6132967"/>
              <a:gd name="connsiteX117" fmla="*/ 1783176 w 5323222"/>
              <a:gd name="connsiteY117" fmla="*/ 6083861 h 6132967"/>
              <a:gd name="connsiteX118" fmla="*/ 1796341 w 5323222"/>
              <a:gd name="connsiteY118" fmla="*/ 6078645 h 6132967"/>
              <a:gd name="connsiteX119" fmla="*/ 1809218 w 5323222"/>
              <a:gd name="connsiteY119" fmla="*/ 6073536 h 6132967"/>
              <a:gd name="connsiteX120" fmla="*/ 1822275 w 5323222"/>
              <a:gd name="connsiteY120" fmla="*/ 6068032 h 6132967"/>
              <a:gd name="connsiteX121" fmla="*/ 1834938 w 5323222"/>
              <a:gd name="connsiteY121" fmla="*/ 6062347 h 6132967"/>
              <a:gd name="connsiteX122" fmla="*/ 1847782 w 5323222"/>
              <a:gd name="connsiteY122" fmla="*/ 6056265 h 6132967"/>
              <a:gd name="connsiteX123" fmla="*/ 1860230 w 5323222"/>
              <a:gd name="connsiteY123" fmla="*/ 6050002 h 6132967"/>
              <a:gd name="connsiteX124" fmla="*/ 1884121 w 5323222"/>
              <a:gd name="connsiteY124" fmla="*/ 6036538 h 6132967"/>
              <a:gd name="connsiteX125" fmla="*/ 1908192 w 5323222"/>
              <a:gd name="connsiteY125" fmla="*/ 6022678 h 6132967"/>
              <a:gd name="connsiteX126" fmla="*/ 1931548 w 5323222"/>
              <a:gd name="connsiteY126" fmla="*/ 6007769 h 6132967"/>
              <a:gd name="connsiteX127" fmla="*/ 1954475 w 5323222"/>
              <a:gd name="connsiteY127" fmla="*/ 5991707 h 6132967"/>
              <a:gd name="connsiteX128" fmla="*/ 1976610 w 5323222"/>
              <a:gd name="connsiteY128" fmla="*/ 5975283 h 6132967"/>
              <a:gd name="connsiteX129" fmla="*/ 1998028 w 5323222"/>
              <a:gd name="connsiteY129" fmla="*/ 5957810 h 6132967"/>
              <a:gd name="connsiteX130" fmla="*/ 2019126 w 5323222"/>
              <a:gd name="connsiteY130" fmla="*/ 5939474 h 6132967"/>
              <a:gd name="connsiteX131" fmla="*/ 2039613 w 5323222"/>
              <a:gd name="connsiteY131" fmla="*/ 5920378 h 6132967"/>
              <a:gd name="connsiteX132" fmla="*/ 2059384 w 5323222"/>
              <a:gd name="connsiteY132" fmla="*/ 5900235 h 6132967"/>
              <a:gd name="connsiteX133" fmla="*/ 2078652 w 5323222"/>
              <a:gd name="connsiteY133" fmla="*/ 5879622 h 6132967"/>
              <a:gd name="connsiteX134" fmla="*/ 2097202 w 5323222"/>
              <a:gd name="connsiteY134" fmla="*/ 5857962 h 6132967"/>
              <a:gd name="connsiteX135" fmla="*/ 2115143 w 5323222"/>
              <a:gd name="connsiteY135" fmla="*/ 5835544 h 6132967"/>
              <a:gd name="connsiteX136" fmla="*/ 2132185 w 5323222"/>
              <a:gd name="connsiteY136" fmla="*/ 5812475 h 6132967"/>
              <a:gd name="connsiteX137" fmla="*/ 2148906 w 5323222"/>
              <a:gd name="connsiteY137" fmla="*/ 5788540 h 6132967"/>
              <a:gd name="connsiteX138" fmla="*/ 2164729 w 5323222"/>
              <a:gd name="connsiteY138" fmla="*/ 5763953 h 6132967"/>
              <a:gd name="connsiteX139" fmla="*/ 2179942 w 5323222"/>
              <a:gd name="connsiteY139" fmla="*/ 5738608 h 6132967"/>
              <a:gd name="connsiteX140" fmla="*/ 2194438 w 5323222"/>
              <a:gd name="connsiteY140" fmla="*/ 5712216 h 6132967"/>
              <a:gd name="connsiteX141" fmla="*/ 2208142 w 5323222"/>
              <a:gd name="connsiteY141" fmla="*/ 5685461 h 6132967"/>
              <a:gd name="connsiteX142" fmla="*/ 2221237 w 5323222"/>
              <a:gd name="connsiteY142" fmla="*/ 5657948 h 6132967"/>
              <a:gd name="connsiteX143" fmla="*/ 2233615 w 5323222"/>
              <a:gd name="connsiteY143" fmla="*/ 5629388 h 6132967"/>
              <a:gd name="connsiteX144" fmla="*/ 2245202 w 5323222"/>
              <a:gd name="connsiteY144" fmla="*/ 5600465 h 6132967"/>
              <a:gd name="connsiteX145" fmla="*/ 2255889 w 5323222"/>
              <a:gd name="connsiteY145" fmla="*/ 5570891 h 6132967"/>
              <a:gd name="connsiteX146" fmla="*/ 2266149 w 5323222"/>
              <a:gd name="connsiteY146" fmla="*/ 5540161 h 6132967"/>
              <a:gd name="connsiteX147" fmla="*/ 2275436 w 5323222"/>
              <a:gd name="connsiteY147" fmla="*/ 5509466 h 6132967"/>
              <a:gd name="connsiteX148" fmla="*/ 2284006 w 5323222"/>
              <a:gd name="connsiteY148" fmla="*/ 5477724 h 6132967"/>
              <a:gd name="connsiteX149" fmla="*/ 2291966 w 5323222"/>
              <a:gd name="connsiteY149" fmla="*/ 5445222 h 6132967"/>
              <a:gd name="connsiteX150" fmla="*/ 2298739 w 5323222"/>
              <a:gd name="connsiteY150" fmla="*/ 5412177 h 6132967"/>
              <a:gd name="connsiteX151" fmla="*/ 2304902 w 5323222"/>
              <a:gd name="connsiteY151" fmla="*/ 5378373 h 6132967"/>
              <a:gd name="connsiteX152" fmla="*/ 2310274 w 5323222"/>
              <a:gd name="connsiteY152" fmla="*/ 5344206 h 6132967"/>
              <a:gd name="connsiteX153" fmla="*/ 2314748 w 5323222"/>
              <a:gd name="connsiteY153" fmla="*/ 5309389 h 6132967"/>
              <a:gd name="connsiteX154" fmla="*/ 2318324 w 5323222"/>
              <a:gd name="connsiteY154" fmla="*/ 5273919 h 6132967"/>
              <a:gd name="connsiteX155" fmla="*/ 2321396 w 5323222"/>
              <a:gd name="connsiteY155" fmla="*/ 5237979 h 6132967"/>
              <a:gd name="connsiteX156" fmla="*/ 2324884 w 5323222"/>
              <a:gd name="connsiteY156" fmla="*/ 5185472 h 6132967"/>
              <a:gd name="connsiteX157" fmla="*/ 2328264 w 5323222"/>
              <a:gd name="connsiteY157" fmla="*/ 5132675 h 6132967"/>
              <a:gd name="connsiteX158" fmla="*/ 2332040 w 5323222"/>
              <a:gd name="connsiteY158" fmla="*/ 5080060 h 6132967"/>
              <a:gd name="connsiteX159" fmla="*/ 2335635 w 5323222"/>
              <a:gd name="connsiteY159" fmla="*/ 5027841 h 6132967"/>
              <a:gd name="connsiteX160" fmla="*/ 2339222 w 5323222"/>
              <a:gd name="connsiteY160" fmla="*/ 4982740 h 6132967"/>
              <a:gd name="connsiteX161" fmla="*/ 2350330 w 5323222"/>
              <a:gd name="connsiteY161" fmla="*/ 4991029 h 6132967"/>
              <a:gd name="connsiteX162" fmla="*/ 2361673 w 5323222"/>
              <a:gd name="connsiteY162" fmla="*/ 4999369 h 6132967"/>
              <a:gd name="connsiteX163" fmla="*/ 2372849 w 5323222"/>
              <a:gd name="connsiteY163" fmla="*/ 5007710 h 6132967"/>
              <a:gd name="connsiteX164" fmla="*/ 2384192 w 5323222"/>
              <a:gd name="connsiteY164" fmla="*/ 5015883 h 6132967"/>
              <a:gd name="connsiteX165" fmla="*/ 2395701 w 5323222"/>
              <a:gd name="connsiteY165" fmla="*/ 5024057 h 6132967"/>
              <a:gd name="connsiteX166" fmla="*/ 2407044 w 5323222"/>
              <a:gd name="connsiteY166" fmla="*/ 5032231 h 6132967"/>
              <a:gd name="connsiteX167" fmla="*/ 2418721 w 5323222"/>
              <a:gd name="connsiteY167" fmla="*/ 5040237 h 6132967"/>
              <a:gd name="connsiteX168" fmla="*/ 2435402 w 5323222"/>
              <a:gd name="connsiteY168" fmla="*/ 5051413 h 6132967"/>
              <a:gd name="connsiteX169" fmla="*/ 2452583 w 5323222"/>
              <a:gd name="connsiteY169" fmla="*/ 5062422 h 6132967"/>
              <a:gd name="connsiteX170" fmla="*/ 2470097 w 5323222"/>
              <a:gd name="connsiteY170" fmla="*/ 5073431 h 6132967"/>
              <a:gd name="connsiteX171" fmla="*/ 2488113 w 5323222"/>
              <a:gd name="connsiteY171" fmla="*/ 5083940 h 6132967"/>
              <a:gd name="connsiteX172" fmla="*/ 2506628 w 5323222"/>
              <a:gd name="connsiteY172" fmla="*/ 5094449 h 6132967"/>
              <a:gd name="connsiteX173" fmla="*/ 2525811 w 5323222"/>
              <a:gd name="connsiteY173" fmla="*/ 5104791 h 6132967"/>
              <a:gd name="connsiteX174" fmla="*/ 2545161 w 5323222"/>
              <a:gd name="connsiteY174" fmla="*/ 5114633 h 6132967"/>
              <a:gd name="connsiteX175" fmla="*/ 2564844 w 5323222"/>
              <a:gd name="connsiteY175" fmla="*/ 5124308 h 6132967"/>
              <a:gd name="connsiteX176" fmla="*/ 2585027 w 5323222"/>
              <a:gd name="connsiteY176" fmla="*/ 5133816 h 6132967"/>
              <a:gd name="connsiteX177" fmla="*/ 2605544 w 5323222"/>
              <a:gd name="connsiteY177" fmla="*/ 5143157 h 6132967"/>
              <a:gd name="connsiteX178" fmla="*/ 2626562 w 5323222"/>
              <a:gd name="connsiteY178" fmla="*/ 5152165 h 6132967"/>
              <a:gd name="connsiteX179" fmla="*/ 2647747 w 5323222"/>
              <a:gd name="connsiteY179" fmla="*/ 5161172 h 6132967"/>
              <a:gd name="connsiteX180" fmla="*/ 2669265 w 5323222"/>
              <a:gd name="connsiteY180" fmla="*/ 5169679 h 6132967"/>
              <a:gd name="connsiteX181" fmla="*/ 2691116 w 5323222"/>
              <a:gd name="connsiteY181" fmla="*/ 5178020 h 6132967"/>
              <a:gd name="connsiteX182" fmla="*/ 2713302 w 5323222"/>
              <a:gd name="connsiteY182" fmla="*/ 5186193 h 6132967"/>
              <a:gd name="connsiteX183" fmla="*/ 2735654 w 5323222"/>
              <a:gd name="connsiteY183" fmla="*/ 5194033 h 6132967"/>
              <a:gd name="connsiteX184" fmla="*/ 2758340 w 5323222"/>
              <a:gd name="connsiteY184" fmla="*/ 5201373 h 6132967"/>
              <a:gd name="connsiteX185" fmla="*/ 2781192 w 5323222"/>
              <a:gd name="connsiteY185" fmla="*/ 5208712 h 6132967"/>
              <a:gd name="connsiteX186" fmla="*/ 2804378 w 5323222"/>
              <a:gd name="connsiteY186" fmla="*/ 5215885 h 6132967"/>
              <a:gd name="connsiteX187" fmla="*/ 2827898 w 5323222"/>
              <a:gd name="connsiteY187" fmla="*/ 5222724 h 6132967"/>
              <a:gd name="connsiteX188" fmla="*/ 2851418 w 5323222"/>
              <a:gd name="connsiteY188" fmla="*/ 5229230 h 6132967"/>
              <a:gd name="connsiteX189" fmla="*/ 2875104 w 5323222"/>
              <a:gd name="connsiteY189" fmla="*/ 5235568 h 6132967"/>
              <a:gd name="connsiteX190" fmla="*/ 2898958 w 5323222"/>
              <a:gd name="connsiteY190" fmla="*/ 5241406 h 6132967"/>
              <a:gd name="connsiteX191" fmla="*/ 2922978 w 5323222"/>
              <a:gd name="connsiteY191" fmla="*/ 5247244 h 6132967"/>
              <a:gd name="connsiteX192" fmla="*/ 2947332 w 5323222"/>
              <a:gd name="connsiteY192" fmla="*/ 5252749 h 6132967"/>
              <a:gd name="connsiteX193" fmla="*/ 2971686 w 5323222"/>
              <a:gd name="connsiteY193" fmla="*/ 5257753 h 6132967"/>
              <a:gd name="connsiteX194" fmla="*/ 2996039 w 5323222"/>
              <a:gd name="connsiteY194" fmla="*/ 5262757 h 6132967"/>
              <a:gd name="connsiteX195" fmla="*/ 3020560 w 5323222"/>
              <a:gd name="connsiteY195" fmla="*/ 5267428 h 6132967"/>
              <a:gd name="connsiteX196" fmla="*/ 3045248 w 5323222"/>
              <a:gd name="connsiteY196" fmla="*/ 5271599 h 6132967"/>
              <a:gd name="connsiteX197" fmla="*/ 3069935 w 5323222"/>
              <a:gd name="connsiteY197" fmla="*/ 5275768 h 6132967"/>
              <a:gd name="connsiteX198" fmla="*/ 3094622 w 5323222"/>
              <a:gd name="connsiteY198" fmla="*/ 5279439 h 6132967"/>
              <a:gd name="connsiteX199" fmla="*/ 3119310 w 5323222"/>
              <a:gd name="connsiteY199" fmla="*/ 5282774 h 6132967"/>
              <a:gd name="connsiteX200" fmla="*/ 3131487 w 5323222"/>
              <a:gd name="connsiteY200" fmla="*/ 5284442 h 6132967"/>
              <a:gd name="connsiteX201" fmla="*/ 3143497 w 5323222"/>
              <a:gd name="connsiteY201" fmla="*/ 5285944 h 6132967"/>
              <a:gd name="connsiteX202" fmla="*/ 3155674 w 5323222"/>
              <a:gd name="connsiteY202" fmla="*/ 5287279 h 6132967"/>
              <a:gd name="connsiteX203" fmla="*/ 3167684 w 5323222"/>
              <a:gd name="connsiteY203" fmla="*/ 5288446 h 6132967"/>
              <a:gd name="connsiteX204" fmla="*/ 3179861 w 5323222"/>
              <a:gd name="connsiteY204" fmla="*/ 5289613 h 6132967"/>
              <a:gd name="connsiteX205" fmla="*/ 3191871 w 5323222"/>
              <a:gd name="connsiteY205" fmla="*/ 5290615 h 6132967"/>
              <a:gd name="connsiteX206" fmla="*/ 3204048 w 5323222"/>
              <a:gd name="connsiteY206" fmla="*/ 5291615 h 6132967"/>
              <a:gd name="connsiteX207" fmla="*/ 3216058 w 5323222"/>
              <a:gd name="connsiteY207" fmla="*/ 5292449 h 6132967"/>
              <a:gd name="connsiteX208" fmla="*/ 3228235 w 5323222"/>
              <a:gd name="connsiteY208" fmla="*/ 5293116 h 6132967"/>
              <a:gd name="connsiteX209" fmla="*/ 3240078 w 5323222"/>
              <a:gd name="connsiteY209" fmla="*/ 5293784 h 6132967"/>
              <a:gd name="connsiteX210" fmla="*/ 3252088 w 5323222"/>
              <a:gd name="connsiteY210" fmla="*/ 5294284 h 6132967"/>
              <a:gd name="connsiteX211" fmla="*/ 3264098 w 5323222"/>
              <a:gd name="connsiteY211" fmla="*/ 5294617 h 6132967"/>
              <a:gd name="connsiteX212" fmla="*/ 3275942 w 5323222"/>
              <a:gd name="connsiteY212" fmla="*/ 5294951 h 6132967"/>
              <a:gd name="connsiteX213" fmla="*/ 3287952 w 5323222"/>
              <a:gd name="connsiteY213" fmla="*/ 5295118 h 6132967"/>
              <a:gd name="connsiteX214" fmla="*/ 3299795 w 5323222"/>
              <a:gd name="connsiteY214" fmla="*/ 5295118 h 6132967"/>
              <a:gd name="connsiteX215" fmla="*/ 3311638 w 5323222"/>
              <a:gd name="connsiteY215" fmla="*/ 5295118 h 6132967"/>
              <a:gd name="connsiteX216" fmla="*/ 3323482 w 5323222"/>
              <a:gd name="connsiteY216" fmla="*/ 5294951 h 6132967"/>
              <a:gd name="connsiteX217" fmla="*/ 3335325 w 5323222"/>
              <a:gd name="connsiteY217" fmla="*/ 5294618 h 6132967"/>
              <a:gd name="connsiteX218" fmla="*/ 3347001 w 5323222"/>
              <a:gd name="connsiteY218" fmla="*/ 5294284 h 6132967"/>
              <a:gd name="connsiteX219" fmla="*/ 3358844 w 5323222"/>
              <a:gd name="connsiteY219" fmla="*/ 5293784 h 6132967"/>
              <a:gd name="connsiteX220" fmla="*/ 3370354 w 5323222"/>
              <a:gd name="connsiteY220" fmla="*/ 5293283 h 6132967"/>
              <a:gd name="connsiteX221" fmla="*/ 3382031 w 5323222"/>
              <a:gd name="connsiteY221" fmla="*/ 5292616 h 6132967"/>
              <a:gd name="connsiteX222" fmla="*/ 3393707 w 5323222"/>
              <a:gd name="connsiteY222" fmla="*/ 5291782 h 6132967"/>
              <a:gd name="connsiteX223" fmla="*/ 3405050 w 5323222"/>
              <a:gd name="connsiteY223" fmla="*/ 5290615 h 6132967"/>
              <a:gd name="connsiteX224" fmla="*/ 3416727 w 5323222"/>
              <a:gd name="connsiteY224" fmla="*/ 5289614 h 6132967"/>
              <a:gd name="connsiteX225" fmla="*/ 3428069 w 5323222"/>
              <a:gd name="connsiteY225" fmla="*/ 5288446 h 6132967"/>
              <a:gd name="connsiteX226" fmla="*/ 3439413 w 5323222"/>
              <a:gd name="connsiteY226" fmla="*/ 5287279 h 6132967"/>
              <a:gd name="connsiteX227" fmla="*/ 3450755 w 5323222"/>
              <a:gd name="connsiteY227" fmla="*/ 5285943 h 6132967"/>
              <a:gd name="connsiteX228" fmla="*/ 3461931 w 5323222"/>
              <a:gd name="connsiteY228" fmla="*/ 5284443 h 6132967"/>
              <a:gd name="connsiteX229" fmla="*/ 3473274 w 5323222"/>
              <a:gd name="connsiteY229" fmla="*/ 5282774 h 6132967"/>
              <a:gd name="connsiteX230" fmla="*/ 3484450 w 5323222"/>
              <a:gd name="connsiteY230" fmla="*/ 5281107 h 6132967"/>
              <a:gd name="connsiteX231" fmla="*/ 3495459 w 5323222"/>
              <a:gd name="connsiteY231" fmla="*/ 5279272 h 6132967"/>
              <a:gd name="connsiteX232" fmla="*/ 3506302 w 5323222"/>
              <a:gd name="connsiteY232" fmla="*/ 5277270 h 6132967"/>
              <a:gd name="connsiteX233" fmla="*/ 3517144 w 5323222"/>
              <a:gd name="connsiteY233" fmla="*/ 5275268 h 6132967"/>
              <a:gd name="connsiteX234" fmla="*/ 3527820 w 5323222"/>
              <a:gd name="connsiteY234" fmla="*/ 5272933 h 6132967"/>
              <a:gd name="connsiteX235" fmla="*/ 3538663 w 5323222"/>
              <a:gd name="connsiteY235" fmla="*/ 5270764 h 6132967"/>
              <a:gd name="connsiteX236" fmla="*/ 3549171 w 5323222"/>
              <a:gd name="connsiteY236" fmla="*/ 5268262 h 6132967"/>
              <a:gd name="connsiteX237" fmla="*/ 3559680 w 5323222"/>
              <a:gd name="connsiteY237" fmla="*/ 5265593 h 6132967"/>
              <a:gd name="connsiteX238" fmla="*/ 3570022 w 5323222"/>
              <a:gd name="connsiteY238" fmla="*/ 5262924 h 6132967"/>
              <a:gd name="connsiteX239" fmla="*/ 3580698 w 5323222"/>
              <a:gd name="connsiteY239" fmla="*/ 5260089 h 6132967"/>
              <a:gd name="connsiteX240" fmla="*/ 3590873 w 5323222"/>
              <a:gd name="connsiteY240" fmla="*/ 5257086 h 6132967"/>
              <a:gd name="connsiteX241" fmla="*/ 3601048 w 5323222"/>
              <a:gd name="connsiteY241" fmla="*/ 5254083 h 6132967"/>
              <a:gd name="connsiteX242" fmla="*/ 3611223 w 5323222"/>
              <a:gd name="connsiteY242" fmla="*/ 5250915 h 6132967"/>
              <a:gd name="connsiteX243" fmla="*/ 3621399 w 5323222"/>
              <a:gd name="connsiteY243" fmla="*/ 5247578 h 6132967"/>
              <a:gd name="connsiteX244" fmla="*/ 3631407 w 5323222"/>
              <a:gd name="connsiteY244" fmla="*/ 5244076 h 6132967"/>
              <a:gd name="connsiteX245" fmla="*/ 3641416 w 5323222"/>
              <a:gd name="connsiteY245" fmla="*/ 5240572 h 6132967"/>
              <a:gd name="connsiteX246" fmla="*/ 3651091 w 5323222"/>
              <a:gd name="connsiteY246" fmla="*/ 5236903 h 6132967"/>
              <a:gd name="connsiteX247" fmla="*/ 3661099 w 5323222"/>
              <a:gd name="connsiteY247" fmla="*/ 5233066 h 6132967"/>
              <a:gd name="connsiteX248" fmla="*/ 3670774 w 5323222"/>
              <a:gd name="connsiteY248" fmla="*/ 5229229 h 6132967"/>
              <a:gd name="connsiteX249" fmla="*/ 3680281 w 5323222"/>
              <a:gd name="connsiteY249" fmla="*/ 5225059 h 6132967"/>
              <a:gd name="connsiteX250" fmla="*/ 3689956 w 5323222"/>
              <a:gd name="connsiteY250" fmla="*/ 5221056 h 6132967"/>
              <a:gd name="connsiteX251" fmla="*/ 3699298 w 5323222"/>
              <a:gd name="connsiteY251" fmla="*/ 5216719 h 6132967"/>
              <a:gd name="connsiteX252" fmla="*/ 3708639 w 5323222"/>
              <a:gd name="connsiteY252" fmla="*/ 5212548 h 6132967"/>
              <a:gd name="connsiteX253" fmla="*/ 3718147 w 5323222"/>
              <a:gd name="connsiteY253" fmla="*/ 5208045 h 6132967"/>
              <a:gd name="connsiteX254" fmla="*/ 3727321 w 5323222"/>
              <a:gd name="connsiteY254" fmla="*/ 5203541 h 6132967"/>
              <a:gd name="connsiteX255" fmla="*/ 3736496 w 5323222"/>
              <a:gd name="connsiteY255" fmla="*/ 5198704 h 6132967"/>
              <a:gd name="connsiteX256" fmla="*/ 3745503 w 5323222"/>
              <a:gd name="connsiteY256" fmla="*/ 5194033 h 6132967"/>
              <a:gd name="connsiteX257" fmla="*/ 3754344 w 5323222"/>
              <a:gd name="connsiteY257" fmla="*/ 5189195 h 6132967"/>
              <a:gd name="connsiteX258" fmla="*/ 3763185 w 5323222"/>
              <a:gd name="connsiteY258" fmla="*/ 5184191 h 6132967"/>
              <a:gd name="connsiteX259" fmla="*/ 3772026 w 5323222"/>
              <a:gd name="connsiteY259" fmla="*/ 5179188 h 6132967"/>
              <a:gd name="connsiteX260" fmla="*/ 3780699 w 5323222"/>
              <a:gd name="connsiteY260" fmla="*/ 5173849 h 6132967"/>
              <a:gd name="connsiteX261" fmla="*/ 3789373 w 5323222"/>
              <a:gd name="connsiteY261" fmla="*/ 5168679 h 6132967"/>
              <a:gd name="connsiteX262" fmla="*/ 3797880 w 5323222"/>
              <a:gd name="connsiteY262" fmla="*/ 5163340 h 6132967"/>
              <a:gd name="connsiteX263" fmla="*/ 3806221 w 5323222"/>
              <a:gd name="connsiteY263" fmla="*/ 5157836 h 6132967"/>
              <a:gd name="connsiteX264" fmla="*/ 3814394 w 5323222"/>
              <a:gd name="connsiteY264" fmla="*/ 5151998 h 6132967"/>
              <a:gd name="connsiteX265" fmla="*/ 3822234 w 5323222"/>
              <a:gd name="connsiteY265" fmla="*/ 5146326 h 6132967"/>
              <a:gd name="connsiteX266" fmla="*/ 3829908 w 5323222"/>
              <a:gd name="connsiteY266" fmla="*/ 5140322 h 6132967"/>
              <a:gd name="connsiteX267" fmla="*/ 3837581 w 5323222"/>
              <a:gd name="connsiteY267" fmla="*/ 5134316 h 6132967"/>
              <a:gd name="connsiteX268" fmla="*/ 3845087 w 5323222"/>
              <a:gd name="connsiteY268" fmla="*/ 5128477 h 6132967"/>
              <a:gd name="connsiteX269" fmla="*/ 3852426 w 5323222"/>
              <a:gd name="connsiteY269" fmla="*/ 5122306 h 6132967"/>
              <a:gd name="connsiteX270" fmla="*/ 3859766 w 5323222"/>
              <a:gd name="connsiteY270" fmla="*/ 5116135 h 6132967"/>
              <a:gd name="connsiteX271" fmla="*/ 3866772 w 5323222"/>
              <a:gd name="connsiteY271" fmla="*/ 5109963 h 6132967"/>
              <a:gd name="connsiteX272" fmla="*/ 3873777 w 5323222"/>
              <a:gd name="connsiteY272" fmla="*/ 5103624 h 6132967"/>
              <a:gd name="connsiteX273" fmla="*/ 3880450 w 5323222"/>
              <a:gd name="connsiteY273" fmla="*/ 5097451 h 6132967"/>
              <a:gd name="connsiteX274" fmla="*/ 3887122 w 5323222"/>
              <a:gd name="connsiteY274" fmla="*/ 5091114 h 6132967"/>
              <a:gd name="connsiteX275" fmla="*/ 3893628 w 5323222"/>
              <a:gd name="connsiteY275" fmla="*/ 5084607 h 6132967"/>
              <a:gd name="connsiteX276" fmla="*/ 3899966 w 5323222"/>
              <a:gd name="connsiteY276" fmla="*/ 5078102 h 6132967"/>
              <a:gd name="connsiteX277" fmla="*/ 3906305 w 5323222"/>
              <a:gd name="connsiteY277" fmla="*/ 5071763 h 6132967"/>
              <a:gd name="connsiteX278" fmla="*/ 3912310 w 5323222"/>
              <a:gd name="connsiteY278" fmla="*/ 5065091 h 6132967"/>
              <a:gd name="connsiteX279" fmla="*/ 3918315 w 5323222"/>
              <a:gd name="connsiteY279" fmla="*/ 5058419 h 6132967"/>
              <a:gd name="connsiteX280" fmla="*/ 3924153 w 5323222"/>
              <a:gd name="connsiteY280" fmla="*/ 5051747 h 6132967"/>
              <a:gd name="connsiteX281" fmla="*/ 3929658 w 5323222"/>
              <a:gd name="connsiteY281" fmla="*/ 5044908 h 6132967"/>
              <a:gd name="connsiteX282" fmla="*/ 3935330 w 5323222"/>
              <a:gd name="connsiteY282" fmla="*/ 5038236 h 6132967"/>
              <a:gd name="connsiteX283" fmla="*/ 3940667 w 5323222"/>
              <a:gd name="connsiteY283" fmla="*/ 5031563 h 6132967"/>
              <a:gd name="connsiteX284" fmla="*/ 3945838 w 5323222"/>
              <a:gd name="connsiteY284" fmla="*/ 5024557 h 6132967"/>
              <a:gd name="connsiteX285" fmla="*/ 3951009 w 5323222"/>
              <a:gd name="connsiteY285" fmla="*/ 5017718 h 6132967"/>
              <a:gd name="connsiteX286" fmla="*/ 3956014 w 5323222"/>
              <a:gd name="connsiteY286" fmla="*/ 5010713 h 6132967"/>
              <a:gd name="connsiteX287" fmla="*/ 3960684 w 5323222"/>
              <a:gd name="connsiteY287" fmla="*/ 5003706 h 6132967"/>
              <a:gd name="connsiteX288" fmla="*/ 3965355 w 5323222"/>
              <a:gd name="connsiteY288" fmla="*/ 4996534 h 6132967"/>
              <a:gd name="connsiteX289" fmla="*/ 3969858 w 5323222"/>
              <a:gd name="connsiteY289" fmla="*/ 4989527 h 6132967"/>
              <a:gd name="connsiteX290" fmla="*/ 3974195 w 5323222"/>
              <a:gd name="connsiteY290" fmla="*/ 4982522 h 6132967"/>
              <a:gd name="connsiteX291" fmla="*/ 3978365 w 5323222"/>
              <a:gd name="connsiteY291" fmla="*/ 4975349 h 6132967"/>
              <a:gd name="connsiteX292" fmla="*/ 3982536 w 5323222"/>
              <a:gd name="connsiteY292" fmla="*/ 4968177 h 6132967"/>
              <a:gd name="connsiteX293" fmla="*/ 3986372 w 5323222"/>
              <a:gd name="connsiteY293" fmla="*/ 4960838 h 6132967"/>
              <a:gd name="connsiteX294" fmla="*/ 3990209 w 5323222"/>
              <a:gd name="connsiteY294" fmla="*/ 4953498 h 6132967"/>
              <a:gd name="connsiteX295" fmla="*/ 3993712 w 5323222"/>
              <a:gd name="connsiteY295" fmla="*/ 4946158 h 6132967"/>
              <a:gd name="connsiteX296" fmla="*/ 3997381 w 5323222"/>
              <a:gd name="connsiteY296" fmla="*/ 4938819 h 6132967"/>
              <a:gd name="connsiteX297" fmla="*/ 4000718 w 5323222"/>
              <a:gd name="connsiteY297" fmla="*/ 4931312 h 6132967"/>
              <a:gd name="connsiteX298" fmla="*/ 4003887 w 5323222"/>
              <a:gd name="connsiteY298" fmla="*/ 4923972 h 6132967"/>
              <a:gd name="connsiteX299" fmla="*/ 4007056 w 5323222"/>
              <a:gd name="connsiteY299" fmla="*/ 4916466 h 6132967"/>
              <a:gd name="connsiteX300" fmla="*/ 4010059 w 5323222"/>
              <a:gd name="connsiteY300" fmla="*/ 4909127 h 6132967"/>
              <a:gd name="connsiteX301" fmla="*/ 4012895 w 5323222"/>
              <a:gd name="connsiteY301" fmla="*/ 4901620 h 6132967"/>
              <a:gd name="connsiteX302" fmla="*/ 4015564 w 5323222"/>
              <a:gd name="connsiteY302" fmla="*/ 4894115 h 6132967"/>
              <a:gd name="connsiteX303" fmla="*/ 4018065 w 5323222"/>
              <a:gd name="connsiteY303" fmla="*/ 4886608 h 6132967"/>
              <a:gd name="connsiteX304" fmla="*/ 4020734 w 5323222"/>
              <a:gd name="connsiteY304" fmla="*/ 4878934 h 6132967"/>
              <a:gd name="connsiteX305" fmla="*/ 4022903 w 5323222"/>
              <a:gd name="connsiteY305" fmla="*/ 4871428 h 6132967"/>
              <a:gd name="connsiteX306" fmla="*/ 4025072 w 5323222"/>
              <a:gd name="connsiteY306" fmla="*/ 4863922 h 6132967"/>
              <a:gd name="connsiteX307" fmla="*/ 4027073 w 5323222"/>
              <a:gd name="connsiteY307" fmla="*/ 4856249 h 6132967"/>
              <a:gd name="connsiteX308" fmla="*/ 4029075 w 5323222"/>
              <a:gd name="connsiteY308" fmla="*/ 4848576 h 6132967"/>
              <a:gd name="connsiteX309" fmla="*/ 4030909 w 5323222"/>
              <a:gd name="connsiteY309" fmla="*/ 4841070 h 6132967"/>
              <a:gd name="connsiteX310" fmla="*/ 4032411 w 5323222"/>
              <a:gd name="connsiteY310" fmla="*/ 4833397 h 6132967"/>
              <a:gd name="connsiteX311" fmla="*/ 4033912 w 5323222"/>
              <a:gd name="connsiteY311" fmla="*/ 4825724 h 6132967"/>
              <a:gd name="connsiteX312" fmla="*/ 4035247 w 5323222"/>
              <a:gd name="connsiteY312" fmla="*/ 4818217 h 6132967"/>
              <a:gd name="connsiteX313" fmla="*/ 4036414 w 5323222"/>
              <a:gd name="connsiteY313" fmla="*/ 4810544 h 6132967"/>
              <a:gd name="connsiteX314" fmla="*/ 4037582 w 5323222"/>
              <a:gd name="connsiteY314" fmla="*/ 4802871 h 6132967"/>
              <a:gd name="connsiteX315" fmla="*/ 4038416 w 5323222"/>
              <a:gd name="connsiteY315" fmla="*/ 4795365 h 6132967"/>
              <a:gd name="connsiteX316" fmla="*/ 4039250 w 5323222"/>
              <a:gd name="connsiteY316" fmla="*/ 4787691 h 6132967"/>
              <a:gd name="connsiteX317" fmla="*/ 4039917 w 5323222"/>
              <a:gd name="connsiteY317" fmla="*/ 4780185 h 6132967"/>
              <a:gd name="connsiteX318" fmla="*/ 4040251 w 5323222"/>
              <a:gd name="connsiteY318" fmla="*/ 4772512 h 6132967"/>
              <a:gd name="connsiteX319" fmla="*/ 4040584 w 5323222"/>
              <a:gd name="connsiteY319" fmla="*/ 4764839 h 6132967"/>
              <a:gd name="connsiteX320" fmla="*/ 4040918 w 5323222"/>
              <a:gd name="connsiteY320" fmla="*/ 4757165 h 6132967"/>
              <a:gd name="connsiteX321" fmla="*/ 4040918 w 5323222"/>
              <a:gd name="connsiteY321" fmla="*/ 4749660 h 6132967"/>
              <a:gd name="connsiteX322" fmla="*/ 4040751 w 5323222"/>
              <a:gd name="connsiteY322" fmla="*/ 4741986 h 6132967"/>
              <a:gd name="connsiteX323" fmla="*/ 4040584 w 5323222"/>
              <a:gd name="connsiteY323" fmla="*/ 4734480 h 6132967"/>
              <a:gd name="connsiteX324" fmla="*/ 4040251 w 5323222"/>
              <a:gd name="connsiteY324" fmla="*/ 4726807 h 6132967"/>
              <a:gd name="connsiteX325" fmla="*/ 4039750 w 5323222"/>
              <a:gd name="connsiteY325" fmla="*/ 4719300 h 6132967"/>
              <a:gd name="connsiteX326" fmla="*/ 4039083 w 5323222"/>
              <a:gd name="connsiteY326" fmla="*/ 4711628 h 6132967"/>
              <a:gd name="connsiteX327" fmla="*/ 4038249 w 5323222"/>
              <a:gd name="connsiteY327" fmla="*/ 4704122 h 6132967"/>
              <a:gd name="connsiteX328" fmla="*/ 4035914 w 5323222"/>
              <a:gd name="connsiteY328" fmla="*/ 4689442 h 6132967"/>
              <a:gd name="connsiteX329" fmla="*/ 4033412 w 5323222"/>
              <a:gd name="connsiteY329" fmla="*/ 4674597 h 6132967"/>
              <a:gd name="connsiteX330" fmla="*/ 4030242 w 5323222"/>
              <a:gd name="connsiteY330" fmla="*/ 4659918 h 6132967"/>
              <a:gd name="connsiteX331" fmla="*/ 4026406 w 5323222"/>
              <a:gd name="connsiteY331" fmla="*/ 4645238 h 6132967"/>
              <a:gd name="connsiteX332" fmla="*/ 4022236 w 5323222"/>
              <a:gd name="connsiteY332" fmla="*/ 4630893 h 6132967"/>
              <a:gd name="connsiteX333" fmla="*/ 4017398 w 5323222"/>
              <a:gd name="connsiteY333" fmla="*/ 4616714 h 6132967"/>
              <a:gd name="connsiteX334" fmla="*/ 4012060 w 5323222"/>
              <a:gd name="connsiteY334" fmla="*/ 4602535 h 6132967"/>
              <a:gd name="connsiteX335" fmla="*/ 4006222 w 5323222"/>
              <a:gd name="connsiteY335" fmla="*/ 4588524 h 6132967"/>
              <a:gd name="connsiteX336" fmla="*/ 3999717 w 5323222"/>
              <a:gd name="connsiteY336" fmla="*/ 4574679 h 6132967"/>
              <a:gd name="connsiteX337" fmla="*/ 3992878 w 5323222"/>
              <a:gd name="connsiteY337" fmla="*/ 4561001 h 6132967"/>
              <a:gd name="connsiteX338" fmla="*/ 3985371 w 5323222"/>
              <a:gd name="connsiteY338" fmla="*/ 4547489 h 6132967"/>
              <a:gd name="connsiteX339" fmla="*/ 3977365 w 5323222"/>
              <a:gd name="connsiteY339" fmla="*/ 4534145 h 6132967"/>
              <a:gd name="connsiteX340" fmla="*/ 3968858 w 5323222"/>
              <a:gd name="connsiteY340" fmla="*/ 4521134 h 6132967"/>
              <a:gd name="connsiteX341" fmla="*/ 3959850 w 5323222"/>
              <a:gd name="connsiteY341" fmla="*/ 4508123 h 6132967"/>
              <a:gd name="connsiteX342" fmla="*/ 3950342 w 5323222"/>
              <a:gd name="connsiteY342" fmla="*/ 4495446 h 6132967"/>
              <a:gd name="connsiteX343" fmla="*/ 3940333 w 5323222"/>
              <a:gd name="connsiteY343" fmla="*/ 4482935 h 6132967"/>
              <a:gd name="connsiteX344" fmla="*/ 3929658 w 5323222"/>
              <a:gd name="connsiteY344" fmla="*/ 4470592 h 6132967"/>
              <a:gd name="connsiteX345" fmla="*/ 3918648 w 5323222"/>
              <a:gd name="connsiteY345" fmla="*/ 4458581 h 6132967"/>
              <a:gd name="connsiteX346" fmla="*/ 3907139 w 5323222"/>
              <a:gd name="connsiteY346" fmla="*/ 4446737 h 6132967"/>
              <a:gd name="connsiteX347" fmla="*/ 3894962 w 5323222"/>
              <a:gd name="connsiteY347" fmla="*/ 4435061 h 6132967"/>
              <a:gd name="connsiteX348" fmla="*/ 3882452 w 5323222"/>
              <a:gd name="connsiteY348" fmla="*/ 4423718 h 6132967"/>
              <a:gd name="connsiteX349" fmla="*/ 3869441 w 5323222"/>
              <a:gd name="connsiteY349" fmla="*/ 4412709 h 6132967"/>
              <a:gd name="connsiteX350" fmla="*/ 3855763 w 5323222"/>
              <a:gd name="connsiteY350" fmla="*/ 4401700 h 6132967"/>
              <a:gd name="connsiteX351" fmla="*/ 3841917 w 5323222"/>
              <a:gd name="connsiteY351" fmla="*/ 4391191 h 6132967"/>
              <a:gd name="connsiteX352" fmla="*/ 3827405 w 5323222"/>
              <a:gd name="connsiteY352" fmla="*/ 4380849 h 6132967"/>
              <a:gd name="connsiteX353" fmla="*/ 3812392 w 5323222"/>
              <a:gd name="connsiteY353" fmla="*/ 4370674 h 6132967"/>
              <a:gd name="connsiteX354" fmla="*/ 3796880 w 5323222"/>
              <a:gd name="connsiteY354" fmla="*/ 4360999 h 6132967"/>
              <a:gd name="connsiteX355" fmla="*/ 3780866 w 5323222"/>
              <a:gd name="connsiteY355" fmla="*/ 4351492 h 6132967"/>
              <a:gd name="connsiteX356" fmla="*/ 3764519 w 5323222"/>
              <a:gd name="connsiteY356" fmla="*/ 4342317 h 6132967"/>
              <a:gd name="connsiteX357" fmla="*/ 3747671 w 5323222"/>
              <a:gd name="connsiteY357" fmla="*/ 4333476 h 6132967"/>
              <a:gd name="connsiteX358" fmla="*/ 3730324 w 5323222"/>
              <a:gd name="connsiteY358" fmla="*/ 4324969 h 6132967"/>
              <a:gd name="connsiteX359" fmla="*/ 3712642 w 5323222"/>
              <a:gd name="connsiteY359" fmla="*/ 4316629 h 6132967"/>
              <a:gd name="connsiteX360" fmla="*/ 3686620 w 5323222"/>
              <a:gd name="connsiteY360" fmla="*/ 4304953 h 6132967"/>
              <a:gd name="connsiteX361" fmla="*/ 3660432 w 5323222"/>
              <a:gd name="connsiteY361" fmla="*/ 4293276 h 6132967"/>
              <a:gd name="connsiteX362" fmla="*/ 3634410 w 5323222"/>
              <a:gd name="connsiteY362" fmla="*/ 4281432 h 6132967"/>
              <a:gd name="connsiteX363" fmla="*/ 3608555 w 5323222"/>
              <a:gd name="connsiteY363" fmla="*/ 4269756 h 6132967"/>
              <a:gd name="connsiteX364" fmla="*/ 3582699 w 5323222"/>
              <a:gd name="connsiteY364" fmla="*/ 4257746 h 6132967"/>
              <a:gd name="connsiteX365" fmla="*/ 3556844 w 5323222"/>
              <a:gd name="connsiteY365" fmla="*/ 4245736 h 6132967"/>
              <a:gd name="connsiteX366" fmla="*/ 3530990 w 5323222"/>
              <a:gd name="connsiteY366" fmla="*/ 4233559 h 6132967"/>
              <a:gd name="connsiteX367" fmla="*/ 3524478 w 5323222"/>
              <a:gd name="connsiteY367" fmla="*/ 4230452 h 6132967"/>
              <a:gd name="connsiteX368" fmla="*/ 3538445 w 5323222"/>
              <a:gd name="connsiteY368" fmla="*/ 4229146 h 6132967"/>
              <a:gd name="connsiteX369" fmla="*/ 3563280 w 5323222"/>
              <a:gd name="connsiteY369" fmla="*/ 4226491 h 6132967"/>
              <a:gd name="connsiteX370" fmla="*/ 3588063 w 5323222"/>
              <a:gd name="connsiteY370" fmla="*/ 4223534 h 6132967"/>
              <a:gd name="connsiteX371" fmla="*/ 3612847 w 5323222"/>
              <a:gd name="connsiteY371" fmla="*/ 4220575 h 6132967"/>
              <a:gd name="connsiteX372" fmla="*/ 3637631 w 5323222"/>
              <a:gd name="connsiteY372" fmla="*/ 4217617 h 6132967"/>
              <a:gd name="connsiteX373" fmla="*/ 3672376 w 5323222"/>
              <a:gd name="connsiteY373" fmla="*/ 4212656 h 6132967"/>
              <a:gd name="connsiteX374" fmla="*/ 3707373 w 5323222"/>
              <a:gd name="connsiteY374" fmla="*/ 4207340 h 6132967"/>
              <a:gd name="connsiteX375" fmla="*/ 3742874 w 5323222"/>
              <a:gd name="connsiteY375" fmla="*/ 4201315 h 6132967"/>
              <a:gd name="connsiteX376" fmla="*/ 3778272 w 5323222"/>
              <a:gd name="connsiteY376" fmla="*/ 4194682 h 6132967"/>
              <a:gd name="connsiteX377" fmla="*/ 3814174 w 5323222"/>
              <a:gd name="connsiteY377" fmla="*/ 4187340 h 6132967"/>
              <a:gd name="connsiteX378" fmla="*/ 3850277 w 5323222"/>
              <a:gd name="connsiteY378" fmla="*/ 4179339 h 6132967"/>
              <a:gd name="connsiteX379" fmla="*/ 3886934 w 5323222"/>
              <a:gd name="connsiteY379" fmla="*/ 4170932 h 6132967"/>
              <a:gd name="connsiteX380" fmla="*/ 3923082 w 5323222"/>
              <a:gd name="connsiteY380" fmla="*/ 4161362 h 6132967"/>
              <a:gd name="connsiteX381" fmla="*/ 3959837 w 5323222"/>
              <a:gd name="connsiteY381" fmla="*/ 4151691 h 6132967"/>
              <a:gd name="connsiteX382" fmla="*/ 3996489 w 5323222"/>
              <a:gd name="connsiteY382" fmla="*/ 4141411 h 6132967"/>
              <a:gd name="connsiteX383" fmla="*/ 4033696 w 5323222"/>
              <a:gd name="connsiteY383" fmla="*/ 4130725 h 6132967"/>
              <a:gd name="connsiteX384" fmla="*/ 4070394 w 5323222"/>
              <a:gd name="connsiteY384" fmla="*/ 4118876 h 6132967"/>
              <a:gd name="connsiteX385" fmla="*/ 4107395 w 5323222"/>
              <a:gd name="connsiteY385" fmla="*/ 4106977 h 6132967"/>
              <a:gd name="connsiteX386" fmla="*/ 4144545 w 5323222"/>
              <a:gd name="connsiteY386" fmla="*/ 4094117 h 6132967"/>
              <a:gd name="connsiteX387" fmla="*/ 4181341 w 5323222"/>
              <a:gd name="connsiteY387" fmla="*/ 4081002 h 6132967"/>
              <a:gd name="connsiteX388" fmla="*/ 4218641 w 5323222"/>
              <a:gd name="connsiteY388" fmla="*/ 4067180 h 6132967"/>
              <a:gd name="connsiteX389" fmla="*/ 4255230 w 5323222"/>
              <a:gd name="connsiteY389" fmla="*/ 4052853 h 6132967"/>
              <a:gd name="connsiteX390" fmla="*/ 4292019 w 5323222"/>
              <a:gd name="connsiteY390" fmla="*/ 4037867 h 6132967"/>
              <a:gd name="connsiteX391" fmla="*/ 4328706 w 5323222"/>
              <a:gd name="connsiteY391" fmla="*/ 4022276 h 6132967"/>
              <a:gd name="connsiteX392" fmla="*/ 4365341 w 5323222"/>
              <a:gd name="connsiteY392" fmla="*/ 4006380 h 6132967"/>
              <a:gd name="connsiteX393" fmla="*/ 4401822 w 5323222"/>
              <a:gd name="connsiteY393" fmla="*/ 3989574 h 6132967"/>
              <a:gd name="connsiteX394" fmla="*/ 4437696 w 5323222"/>
              <a:gd name="connsiteY394" fmla="*/ 3972871 h 6132967"/>
              <a:gd name="connsiteX395" fmla="*/ 4474022 w 5323222"/>
              <a:gd name="connsiteY395" fmla="*/ 3955156 h 6132967"/>
              <a:gd name="connsiteX396" fmla="*/ 4509335 w 5323222"/>
              <a:gd name="connsiteY396" fmla="*/ 3936986 h 6132967"/>
              <a:gd name="connsiteX397" fmla="*/ 4544849 w 5323222"/>
              <a:gd name="connsiteY397" fmla="*/ 3918160 h 6132967"/>
              <a:gd name="connsiteX398" fmla="*/ 4580059 w 5323222"/>
              <a:gd name="connsiteY398" fmla="*/ 3899385 h 6132967"/>
              <a:gd name="connsiteX399" fmla="*/ 4614811 w 5323222"/>
              <a:gd name="connsiteY399" fmla="*/ 3879751 h 6132967"/>
              <a:gd name="connsiteX400" fmla="*/ 4649156 w 5323222"/>
              <a:gd name="connsiteY400" fmla="*/ 3859562 h 6132967"/>
              <a:gd name="connsiteX401" fmla="*/ 4683399 w 5323222"/>
              <a:gd name="connsiteY401" fmla="*/ 3838765 h 6132967"/>
              <a:gd name="connsiteX402" fmla="*/ 4716982 w 5323222"/>
              <a:gd name="connsiteY402" fmla="*/ 3817768 h 6132967"/>
              <a:gd name="connsiteX403" fmla="*/ 4750161 w 5323222"/>
              <a:gd name="connsiteY403" fmla="*/ 3796216 h 6132967"/>
              <a:gd name="connsiteX404" fmla="*/ 4782932 w 5323222"/>
              <a:gd name="connsiteY404" fmla="*/ 3774109 h 6132967"/>
              <a:gd name="connsiteX405" fmla="*/ 4798230 w 5323222"/>
              <a:gd name="connsiteY405" fmla="*/ 3763083 h 6132967"/>
              <a:gd name="connsiteX406" fmla="*/ 4813579 w 5323222"/>
              <a:gd name="connsiteY406" fmla="*/ 3752362 h 6132967"/>
              <a:gd name="connsiteX407" fmla="*/ 4828522 w 5323222"/>
              <a:gd name="connsiteY407" fmla="*/ 3741085 h 6132967"/>
              <a:gd name="connsiteX408" fmla="*/ 4843466 w 5323222"/>
              <a:gd name="connsiteY408" fmla="*/ 3729808 h 6132967"/>
              <a:gd name="connsiteX409" fmla="*/ 4858105 w 5323222"/>
              <a:gd name="connsiteY409" fmla="*/ 3718582 h 6132967"/>
              <a:gd name="connsiteX410" fmla="*/ 4872693 w 5323222"/>
              <a:gd name="connsiteY410" fmla="*/ 3707053 h 6132967"/>
              <a:gd name="connsiteX411" fmla="*/ 4886674 w 5323222"/>
              <a:gd name="connsiteY411" fmla="*/ 3695627 h 6132967"/>
              <a:gd name="connsiteX412" fmla="*/ 4900856 w 5323222"/>
              <a:gd name="connsiteY412" fmla="*/ 3683542 h 6132967"/>
              <a:gd name="connsiteX413" fmla="*/ 4914734 w 5323222"/>
              <a:gd name="connsiteY413" fmla="*/ 3671510 h 6132967"/>
              <a:gd name="connsiteX414" fmla="*/ 4928360 w 5323222"/>
              <a:gd name="connsiteY414" fmla="*/ 3659832 h 6132967"/>
              <a:gd name="connsiteX415" fmla="*/ 4941884 w 5323222"/>
              <a:gd name="connsiteY415" fmla="*/ 3647548 h 6132967"/>
              <a:gd name="connsiteX416" fmla="*/ 4955052 w 5323222"/>
              <a:gd name="connsiteY416" fmla="*/ 3635011 h 6132967"/>
              <a:gd name="connsiteX417" fmla="*/ 4967969 w 5323222"/>
              <a:gd name="connsiteY417" fmla="*/ 3622829 h 6132967"/>
              <a:gd name="connsiteX418" fmla="*/ 4980833 w 5323222"/>
              <a:gd name="connsiteY418" fmla="*/ 3610343 h 6132967"/>
              <a:gd name="connsiteX419" fmla="*/ 4993343 w 5323222"/>
              <a:gd name="connsiteY419" fmla="*/ 3597607 h 6132967"/>
              <a:gd name="connsiteX420" fmla="*/ 5005853 w 5323222"/>
              <a:gd name="connsiteY420" fmla="*/ 3584870 h 6132967"/>
              <a:gd name="connsiteX421" fmla="*/ 5018060 w 5323222"/>
              <a:gd name="connsiteY421" fmla="*/ 3572184 h 6132967"/>
              <a:gd name="connsiteX422" fmla="*/ 5030164 w 5323222"/>
              <a:gd name="connsiteY422" fmla="*/ 3558892 h 6132967"/>
              <a:gd name="connsiteX423" fmla="*/ 5042066 w 5323222"/>
              <a:gd name="connsiteY423" fmla="*/ 3546257 h 6132967"/>
              <a:gd name="connsiteX424" fmla="*/ 5053564 w 5323222"/>
              <a:gd name="connsiteY424" fmla="*/ 3533068 h 6132967"/>
              <a:gd name="connsiteX425" fmla="*/ 5064757 w 5323222"/>
              <a:gd name="connsiteY425" fmla="*/ 3519930 h 6132967"/>
              <a:gd name="connsiteX426" fmla="*/ 5075898 w 5323222"/>
              <a:gd name="connsiteY426" fmla="*/ 3506489 h 6132967"/>
              <a:gd name="connsiteX427" fmla="*/ 5086789 w 5323222"/>
              <a:gd name="connsiteY427" fmla="*/ 3493402 h 6132967"/>
              <a:gd name="connsiteX428" fmla="*/ 5097626 w 5323222"/>
              <a:gd name="connsiteY428" fmla="*/ 3480012 h 6132967"/>
              <a:gd name="connsiteX429" fmla="*/ 5108111 w 5323222"/>
              <a:gd name="connsiteY429" fmla="*/ 3466370 h 6132967"/>
              <a:gd name="connsiteX430" fmla="*/ 5118342 w 5323222"/>
              <a:gd name="connsiteY430" fmla="*/ 3453084 h 6132967"/>
              <a:gd name="connsiteX431" fmla="*/ 5128218 w 5323222"/>
              <a:gd name="connsiteY431" fmla="*/ 3439546 h 6132967"/>
              <a:gd name="connsiteX432" fmla="*/ 5138095 w 5323222"/>
              <a:gd name="connsiteY432" fmla="*/ 3426006 h 6132967"/>
              <a:gd name="connsiteX433" fmla="*/ 5147616 w 5323222"/>
              <a:gd name="connsiteY433" fmla="*/ 3412216 h 6132967"/>
              <a:gd name="connsiteX434" fmla="*/ 5157139 w 5323222"/>
              <a:gd name="connsiteY434" fmla="*/ 3398424 h 6132967"/>
              <a:gd name="connsiteX435" fmla="*/ 5166356 w 5323222"/>
              <a:gd name="connsiteY435" fmla="*/ 3384685 h 6132967"/>
              <a:gd name="connsiteX436" fmla="*/ 5175020 w 5323222"/>
              <a:gd name="connsiteY436" fmla="*/ 3371352 h 6132967"/>
              <a:gd name="connsiteX437" fmla="*/ 5183934 w 5323222"/>
              <a:gd name="connsiteY437" fmla="*/ 3357664 h 6132967"/>
              <a:gd name="connsiteX438" fmla="*/ 5192241 w 5323222"/>
              <a:gd name="connsiteY438" fmla="*/ 3344080 h 6132967"/>
              <a:gd name="connsiteX439" fmla="*/ 5199892 w 5323222"/>
              <a:gd name="connsiteY439" fmla="*/ 3330294 h 6132967"/>
              <a:gd name="connsiteX440" fmla="*/ 5207793 w 5323222"/>
              <a:gd name="connsiteY440" fmla="*/ 3316155 h 6132967"/>
              <a:gd name="connsiteX441" fmla="*/ 5215494 w 5323222"/>
              <a:gd name="connsiteY441" fmla="*/ 3302673 h 6132967"/>
              <a:gd name="connsiteX442" fmla="*/ 5222485 w 5323222"/>
              <a:gd name="connsiteY442" fmla="*/ 3288687 h 6132967"/>
              <a:gd name="connsiteX443" fmla="*/ 5229780 w 5323222"/>
              <a:gd name="connsiteY443" fmla="*/ 3274651 h 6132967"/>
              <a:gd name="connsiteX444" fmla="*/ 5236720 w 5323222"/>
              <a:gd name="connsiteY444" fmla="*/ 3260361 h 6132967"/>
              <a:gd name="connsiteX445" fmla="*/ 5243052 w 5323222"/>
              <a:gd name="connsiteY445" fmla="*/ 3246175 h 6132967"/>
              <a:gd name="connsiteX446" fmla="*/ 5249385 w 5323222"/>
              <a:gd name="connsiteY446" fmla="*/ 3231990 h 6132967"/>
              <a:gd name="connsiteX447" fmla="*/ 5255163 w 5323222"/>
              <a:gd name="connsiteY447" fmla="*/ 3218210 h 6132967"/>
              <a:gd name="connsiteX448" fmla="*/ 5261141 w 5323222"/>
              <a:gd name="connsiteY448" fmla="*/ 3203772 h 6132967"/>
              <a:gd name="connsiteX449" fmla="*/ 5266511 w 5323222"/>
              <a:gd name="connsiteY449" fmla="*/ 3189436 h 6132967"/>
              <a:gd name="connsiteX450" fmla="*/ 5271831 w 5323222"/>
              <a:gd name="connsiteY450" fmla="*/ 3174799 h 6132967"/>
              <a:gd name="connsiteX451" fmla="*/ 5276596 w 5323222"/>
              <a:gd name="connsiteY451" fmla="*/ 3160567 h 6132967"/>
              <a:gd name="connsiteX452" fmla="*/ 5281612 w 5323222"/>
              <a:gd name="connsiteY452" fmla="*/ 3145980 h 6132967"/>
              <a:gd name="connsiteX453" fmla="*/ 5285717 w 5323222"/>
              <a:gd name="connsiteY453" fmla="*/ 3131547 h 6132967"/>
              <a:gd name="connsiteX454" fmla="*/ 5290127 w 5323222"/>
              <a:gd name="connsiteY454" fmla="*/ 3117064 h 6132967"/>
              <a:gd name="connsiteX455" fmla="*/ 5294182 w 5323222"/>
              <a:gd name="connsiteY455" fmla="*/ 3102329 h 6132967"/>
              <a:gd name="connsiteX456" fmla="*/ 5297984 w 5323222"/>
              <a:gd name="connsiteY456" fmla="*/ 3087946 h 6132967"/>
              <a:gd name="connsiteX457" fmla="*/ 5301483 w 5323222"/>
              <a:gd name="connsiteY457" fmla="*/ 3073618 h 6132967"/>
              <a:gd name="connsiteX458" fmla="*/ 5304627 w 5323222"/>
              <a:gd name="connsiteY458" fmla="*/ 3059037 h 6132967"/>
              <a:gd name="connsiteX459" fmla="*/ 5307719 w 5323222"/>
              <a:gd name="connsiteY459" fmla="*/ 3044152 h 6132967"/>
              <a:gd name="connsiteX460" fmla="*/ 5310257 w 5323222"/>
              <a:gd name="connsiteY460" fmla="*/ 3029673 h 6132967"/>
              <a:gd name="connsiteX461" fmla="*/ 5312794 w 5323222"/>
              <a:gd name="connsiteY461" fmla="*/ 3015195 h 6132967"/>
              <a:gd name="connsiteX462" fmla="*/ 5314976 w 5323222"/>
              <a:gd name="connsiteY462" fmla="*/ 3000465 h 6132967"/>
              <a:gd name="connsiteX463" fmla="*/ 5316855 w 5323222"/>
              <a:gd name="connsiteY463" fmla="*/ 2985786 h 6132967"/>
              <a:gd name="connsiteX464" fmla="*/ 5318734 w 5323222"/>
              <a:gd name="connsiteY464" fmla="*/ 2971108 h 6132967"/>
              <a:gd name="connsiteX465" fmla="*/ 5320057 w 5323222"/>
              <a:gd name="connsiteY465" fmla="*/ 2956835 h 6132967"/>
              <a:gd name="connsiteX466" fmla="*/ 5321633 w 5323222"/>
              <a:gd name="connsiteY466" fmla="*/ 2942209 h 6132967"/>
              <a:gd name="connsiteX467" fmla="*/ 5322550 w 5323222"/>
              <a:gd name="connsiteY467" fmla="*/ 2927381 h 6132967"/>
              <a:gd name="connsiteX468" fmla="*/ 5323216 w 5323222"/>
              <a:gd name="connsiteY468" fmla="*/ 2912909 h 6132967"/>
              <a:gd name="connsiteX469" fmla="*/ 5323222 w 5323222"/>
              <a:gd name="connsiteY469" fmla="*/ 2898235 h 6132967"/>
              <a:gd name="connsiteX470" fmla="*/ 5322673 w 5323222"/>
              <a:gd name="connsiteY470" fmla="*/ 2883968 h 6132967"/>
              <a:gd name="connsiteX471" fmla="*/ 5322377 w 5323222"/>
              <a:gd name="connsiteY471" fmla="*/ 2869348 h 6132967"/>
              <a:gd name="connsiteX472" fmla="*/ 5321880 w 5323222"/>
              <a:gd name="connsiteY472" fmla="*/ 2855383 h 6132967"/>
              <a:gd name="connsiteX473" fmla="*/ 5320725 w 5323222"/>
              <a:gd name="connsiteY473" fmla="*/ 2841220 h 6132967"/>
              <a:gd name="connsiteX474" fmla="*/ 5319266 w 5323222"/>
              <a:gd name="connsiteY474" fmla="*/ 2827108 h 6132967"/>
              <a:gd name="connsiteX475" fmla="*/ 5317807 w 5323222"/>
              <a:gd name="connsiteY475" fmla="*/ 2812995 h 6132967"/>
              <a:gd name="connsiteX476" fmla="*/ 5316096 w 5323222"/>
              <a:gd name="connsiteY476" fmla="*/ 2799238 h 6132967"/>
              <a:gd name="connsiteX477" fmla="*/ 5314334 w 5323222"/>
              <a:gd name="connsiteY477" fmla="*/ 2785178 h 6132967"/>
              <a:gd name="connsiteX478" fmla="*/ 5312016 w 5323222"/>
              <a:gd name="connsiteY478" fmla="*/ 2771523 h 6132967"/>
              <a:gd name="connsiteX479" fmla="*/ 5309750 w 5323222"/>
              <a:gd name="connsiteY479" fmla="*/ 2758172 h 6132967"/>
              <a:gd name="connsiteX480" fmla="*/ 5307130 w 5323222"/>
              <a:gd name="connsiteY480" fmla="*/ 2744570 h 6132967"/>
              <a:gd name="connsiteX481" fmla="*/ 5304256 w 5323222"/>
              <a:gd name="connsiteY481" fmla="*/ 2731322 h 6132967"/>
              <a:gd name="connsiteX482" fmla="*/ 5301028 w 5323222"/>
              <a:gd name="connsiteY482" fmla="*/ 2717822 h 6132967"/>
              <a:gd name="connsiteX483" fmla="*/ 5297904 w 5323222"/>
              <a:gd name="connsiteY483" fmla="*/ 2704930 h 6132967"/>
              <a:gd name="connsiteX484" fmla="*/ 5294475 w 5323222"/>
              <a:gd name="connsiteY484" fmla="*/ 2692089 h 6132967"/>
              <a:gd name="connsiteX485" fmla="*/ 5290743 w 5323222"/>
              <a:gd name="connsiteY485" fmla="*/ 2679298 h 6132967"/>
              <a:gd name="connsiteX486" fmla="*/ 5287012 w 5323222"/>
              <a:gd name="connsiteY486" fmla="*/ 2666509 h 6132967"/>
              <a:gd name="connsiteX487" fmla="*/ 5282673 w 5323222"/>
              <a:gd name="connsiteY487" fmla="*/ 2653822 h 6132967"/>
              <a:gd name="connsiteX488" fmla="*/ 5278334 w 5323222"/>
              <a:gd name="connsiteY488" fmla="*/ 2641134 h 6132967"/>
              <a:gd name="connsiteX489" fmla="*/ 5273744 w 5323222"/>
              <a:gd name="connsiteY489" fmla="*/ 2628803 h 6132967"/>
              <a:gd name="connsiteX490" fmla="*/ 5269154 w 5323222"/>
              <a:gd name="connsiteY490" fmla="*/ 2616470 h 6132967"/>
              <a:gd name="connsiteX491" fmla="*/ 5264311 w 5323222"/>
              <a:gd name="connsiteY491" fmla="*/ 2604494 h 6132967"/>
              <a:gd name="connsiteX492" fmla="*/ 5259417 w 5323222"/>
              <a:gd name="connsiteY492" fmla="*/ 2592214 h 6132967"/>
              <a:gd name="connsiteX493" fmla="*/ 5253665 w 5323222"/>
              <a:gd name="connsiteY493" fmla="*/ 2580391 h 6132967"/>
              <a:gd name="connsiteX494" fmla="*/ 5248215 w 5323222"/>
              <a:gd name="connsiteY494" fmla="*/ 2568518 h 6132967"/>
              <a:gd name="connsiteX495" fmla="*/ 5242818 w 5323222"/>
              <a:gd name="connsiteY495" fmla="*/ 2556947 h 6132967"/>
              <a:gd name="connsiteX496" fmla="*/ 5237065 w 5323222"/>
              <a:gd name="connsiteY496" fmla="*/ 2545124 h 6132967"/>
              <a:gd name="connsiteX497" fmla="*/ 5230809 w 5323222"/>
              <a:gd name="connsiteY497" fmla="*/ 2534012 h 6132967"/>
              <a:gd name="connsiteX498" fmla="*/ 5224551 w 5323222"/>
              <a:gd name="connsiteY498" fmla="*/ 2522899 h 6132967"/>
              <a:gd name="connsiteX499" fmla="*/ 5218244 w 5323222"/>
              <a:gd name="connsiteY499" fmla="*/ 2511483 h 6132967"/>
              <a:gd name="connsiteX500" fmla="*/ 5211380 w 5323222"/>
              <a:gd name="connsiteY500" fmla="*/ 2500474 h 6132967"/>
              <a:gd name="connsiteX501" fmla="*/ 5204820 w 5323222"/>
              <a:gd name="connsiteY501" fmla="*/ 2489412 h 6132967"/>
              <a:gd name="connsiteX502" fmla="*/ 5198060 w 5323222"/>
              <a:gd name="connsiteY502" fmla="*/ 2479010 h 6132967"/>
              <a:gd name="connsiteX503" fmla="*/ 5190944 w 5323222"/>
              <a:gd name="connsiteY503" fmla="*/ 2468354 h 6132967"/>
              <a:gd name="connsiteX504" fmla="*/ 5183577 w 5323222"/>
              <a:gd name="connsiteY504" fmla="*/ 2458055 h 6132967"/>
              <a:gd name="connsiteX505" fmla="*/ 5176514 w 5323222"/>
              <a:gd name="connsiteY505" fmla="*/ 2447704 h 6132967"/>
              <a:gd name="connsiteX506" fmla="*/ 5168591 w 5323222"/>
              <a:gd name="connsiteY506" fmla="*/ 2437810 h 6132967"/>
              <a:gd name="connsiteX507" fmla="*/ 5160971 w 5323222"/>
              <a:gd name="connsiteY507" fmla="*/ 2427866 h 6132967"/>
              <a:gd name="connsiteX508" fmla="*/ 5153353 w 5323222"/>
              <a:gd name="connsiteY508" fmla="*/ 2417920 h 6132967"/>
              <a:gd name="connsiteX509" fmla="*/ 5145178 w 5323222"/>
              <a:gd name="connsiteY509" fmla="*/ 2408383 h 6132967"/>
              <a:gd name="connsiteX510" fmla="*/ 5137054 w 5323222"/>
              <a:gd name="connsiteY510" fmla="*/ 2399147 h 6132967"/>
              <a:gd name="connsiteX511" fmla="*/ 5128577 w 5323222"/>
              <a:gd name="connsiteY511" fmla="*/ 2389661 h 6132967"/>
              <a:gd name="connsiteX512" fmla="*/ 5120454 w 5323222"/>
              <a:gd name="connsiteY512" fmla="*/ 2380425 h 6132967"/>
              <a:gd name="connsiteX513" fmla="*/ 5111523 w 5323222"/>
              <a:gd name="connsiteY513" fmla="*/ 2371952 h 6132967"/>
              <a:gd name="connsiteX514" fmla="*/ 5103097 w 5323222"/>
              <a:gd name="connsiteY514" fmla="*/ 2362768 h 6132967"/>
              <a:gd name="connsiteX515" fmla="*/ 5093864 w 5323222"/>
              <a:gd name="connsiteY515" fmla="*/ 2354347 h 6132967"/>
              <a:gd name="connsiteX516" fmla="*/ 5085236 w 5323222"/>
              <a:gd name="connsiteY516" fmla="*/ 2345821 h 6132967"/>
              <a:gd name="connsiteX517" fmla="*/ 5075699 w 5323222"/>
              <a:gd name="connsiteY517" fmla="*/ 2337450 h 6132967"/>
              <a:gd name="connsiteX518" fmla="*/ 5066517 w 5323222"/>
              <a:gd name="connsiteY518" fmla="*/ 2329331 h 6132967"/>
              <a:gd name="connsiteX519" fmla="*/ 5057083 w 5323222"/>
              <a:gd name="connsiteY519" fmla="*/ 2321568 h 6132967"/>
              <a:gd name="connsiteX520" fmla="*/ 5047597 w 5323222"/>
              <a:gd name="connsiteY520" fmla="*/ 2313501 h 6132967"/>
              <a:gd name="connsiteX521" fmla="*/ 5037859 w 5323222"/>
              <a:gd name="connsiteY521" fmla="*/ 2305788 h 6132967"/>
              <a:gd name="connsiteX522" fmla="*/ 5028173 w 5323222"/>
              <a:gd name="connsiteY522" fmla="*/ 2298380 h 6132967"/>
              <a:gd name="connsiteX523" fmla="*/ 5018132 w 5323222"/>
              <a:gd name="connsiteY523" fmla="*/ 2290719 h 6132967"/>
              <a:gd name="connsiteX524" fmla="*/ 5008195 w 5323222"/>
              <a:gd name="connsiteY524" fmla="*/ 2283665 h 6132967"/>
              <a:gd name="connsiteX525" fmla="*/ 4998256 w 5323222"/>
              <a:gd name="connsiteY525" fmla="*/ 2276611 h 6132967"/>
              <a:gd name="connsiteX526" fmla="*/ 4987762 w 5323222"/>
              <a:gd name="connsiteY526" fmla="*/ 2269964 h 6132967"/>
              <a:gd name="connsiteX527" fmla="*/ 4977521 w 5323222"/>
              <a:gd name="connsiteY527" fmla="*/ 2262962 h 6132967"/>
              <a:gd name="connsiteX528" fmla="*/ 4967028 w 5323222"/>
              <a:gd name="connsiteY528" fmla="*/ 2256313 h 6132967"/>
              <a:gd name="connsiteX529" fmla="*/ 4956283 w 5323222"/>
              <a:gd name="connsiteY529" fmla="*/ 2250022 h 6132967"/>
              <a:gd name="connsiteX530" fmla="*/ 4945841 w 5323222"/>
              <a:gd name="connsiteY530" fmla="*/ 2243677 h 6132967"/>
              <a:gd name="connsiteX531" fmla="*/ 4934844 w 5323222"/>
              <a:gd name="connsiteY531" fmla="*/ 2237740 h 6132967"/>
              <a:gd name="connsiteX532" fmla="*/ 4924098 w 5323222"/>
              <a:gd name="connsiteY532" fmla="*/ 2231447 h 6132967"/>
              <a:gd name="connsiteX533" fmla="*/ 4902562 w 5323222"/>
              <a:gd name="connsiteY533" fmla="*/ 2220431 h 6132967"/>
              <a:gd name="connsiteX534" fmla="*/ 4880773 w 5323222"/>
              <a:gd name="connsiteY534" fmla="*/ 2209768 h 6132967"/>
              <a:gd name="connsiteX535" fmla="*/ 4858533 w 5323222"/>
              <a:gd name="connsiteY535" fmla="*/ 2200121 h 6132967"/>
              <a:gd name="connsiteX536" fmla="*/ 4835736 w 5323222"/>
              <a:gd name="connsiteY536" fmla="*/ 2190879 h 6132967"/>
              <a:gd name="connsiteX537" fmla="*/ 4813043 w 5323222"/>
              <a:gd name="connsiteY537" fmla="*/ 2182244 h 6132967"/>
              <a:gd name="connsiteX538" fmla="*/ 4789543 w 5323222"/>
              <a:gd name="connsiteY538" fmla="*/ 2174370 h 6132967"/>
              <a:gd name="connsiteX539" fmla="*/ 4765791 w 5323222"/>
              <a:gd name="connsiteY539" fmla="*/ 2166853 h 6132967"/>
              <a:gd name="connsiteX540" fmla="*/ 4741586 w 5323222"/>
              <a:gd name="connsiteY540" fmla="*/ 2160347 h 6132967"/>
              <a:gd name="connsiteX541" fmla="*/ 4717382 w 5323222"/>
              <a:gd name="connsiteY541" fmla="*/ 2153842 h 6132967"/>
              <a:gd name="connsiteX542" fmla="*/ 4692421 w 5323222"/>
              <a:gd name="connsiteY542" fmla="*/ 2148400 h 6132967"/>
              <a:gd name="connsiteX543" fmla="*/ 4667512 w 5323222"/>
              <a:gd name="connsiteY543" fmla="*/ 2143264 h 6132967"/>
              <a:gd name="connsiteX544" fmla="*/ 4641795 w 5323222"/>
              <a:gd name="connsiteY544" fmla="*/ 2138888 h 6132967"/>
              <a:gd name="connsiteX545" fmla="*/ 4615878 w 5323222"/>
              <a:gd name="connsiteY545" fmla="*/ 2135170 h 6132967"/>
              <a:gd name="connsiteX546" fmla="*/ 4589963 w 5323222"/>
              <a:gd name="connsiteY546" fmla="*/ 2131452 h 6132967"/>
              <a:gd name="connsiteX547" fmla="*/ 4563593 w 5323222"/>
              <a:gd name="connsiteY547" fmla="*/ 2128749 h 6132967"/>
              <a:gd name="connsiteX548" fmla="*/ 4536669 w 5323222"/>
              <a:gd name="connsiteY548" fmla="*/ 2126451 h 6132967"/>
              <a:gd name="connsiteX549" fmla="*/ 4509241 w 5323222"/>
              <a:gd name="connsiteY549" fmla="*/ 2124864 h 6132967"/>
              <a:gd name="connsiteX550" fmla="*/ 4482116 w 5323222"/>
              <a:gd name="connsiteY550" fmla="*/ 2123223 h 6132967"/>
              <a:gd name="connsiteX551" fmla="*/ 4454235 w 5323222"/>
              <a:gd name="connsiteY551" fmla="*/ 2122649 h 6132967"/>
              <a:gd name="connsiteX552" fmla="*/ 4426104 w 5323222"/>
              <a:gd name="connsiteY552" fmla="*/ 2122430 h 6132967"/>
              <a:gd name="connsiteX553" fmla="*/ 4400795 w 5323222"/>
              <a:gd name="connsiteY553" fmla="*/ 2122551 h 6132967"/>
              <a:gd name="connsiteX554" fmla="*/ 4403168 w 5323222"/>
              <a:gd name="connsiteY554" fmla="*/ 2116564 h 6132967"/>
              <a:gd name="connsiteX555" fmla="*/ 4407349 w 5323222"/>
              <a:gd name="connsiteY555" fmla="*/ 2104834 h 6132967"/>
              <a:gd name="connsiteX556" fmla="*/ 4411637 w 5323222"/>
              <a:gd name="connsiteY556" fmla="*/ 2093394 h 6132967"/>
              <a:gd name="connsiteX557" fmla="*/ 4415530 w 5323222"/>
              <a:gd name="connsiteY557" fmla="*/ 2081772 h 6132967"/>
              <a:gd name="connsiteX558" fmla="*/ 4419604 w 5323222"/>
              <a:gd name="connsiteY558" fmla="*/ 2069754 h 6132967"/>
              <a:gd name="connsiteX559" fmla="*/ 4422812 w 5323222"/>
              <a:gd name="connsiteY559" fmla="*/ 2058057 h 6132967"/>
              <a:gd name="connsiteX560" fmla="*/ 4426599 w 5323222"/>
              <a:gd name="connsiteY560" fmla="*/ 2046147 h 6132967"/>
              <a:gd name="connsiteX561" fmla="*/ 4429304 w 5323222"/>
              <a:gd name="connsiteY561" fmla="*/ 2033980 h 6132967"/>
              <a:gd name="connsiteX562" fmla="*/ 4432801 w 5323222"/>
              <a:gd name="connsiteY562" fmla="*/ 2022177 h 6132967"/>
              <a:gd name="connsiteX563" fmla="*/ 4435219 w 5323222"/>
              <a:gd name="connsiteY563" fmla="*/ 2010117 h 6132967"/>
              <a:gd name="connsiteX564" fmla="*/ 4437817 w 5323222"/>
              <a:gd name="connsiteY564" fmla="*/ 1997664 h 6132967"/>
              <a:gd name="connsiteX565" fmla="*/ 4440234 w 5323222"/>
              <a:gd name="connsiteY565" fmla="*/ 1985603 h 6132967"/>
              <a:gd name="connsiteX566" fmla="*/ 4442545 w 5323222"/>
              <a:gd name="connsiteY566" fmla="*/ 1973256 h 6132967"/>
              <a:gd name="connsiteX567" fmla="*/ 4444170 w 5323222"/>
              <a:gd name="connsiteY567" fmla="*/ 1960833 h 6132967"/>
              <a:gd name="connsiteX568" fmla="*/ 4445797 w 5323222"/>
              <a:gd name="connsiteY568" fmla="*/ 1948412 h 6132967"/>
              <a:gd name="connsiteX569" fmla="*/ 4447711 w 5323222"/>
              <a:gd name="connsiteY569" fmla="*/ 1935883 h 6132967"/>
              <a:gd name="connsiteX570" fmla="*/ 4448652 w 5323222"/>
              <a:gd name="connsiteY570" fmla="*/ 1923386 h 6132967"/>
              <a:gd name="connsiteX571" fmla="*/ 4449883 w 5323222"/>
              <a:gd name="connsiteY571" fmla="*/ 1910783 h 6132967"/>
              <a:gd name="connsiteX572" fmla="*/ 4450718 w 5323222"/>
              <a:gd name="connsiteY572" fmla="*/ 1897998 h 6132967"/>
              <a:gd name="connsiteX573" fmla="*/ 4451371 w 5323222"/>
              <a:gd name="connsiteY573" fmla="*/ 1885608 h 6132967"/>
              <a:gd name="connsiteX574" fmla="*/ 4451521 w 5323222"/>
              <a:gd name="connsiteY574" fmla="*/ 1872749 h 6132967"/>
              <a:gd name="connsiteX575" fmla="*/ 4451961 w 5323222"/>
              <a:gd name="connsiteY575" fmla="*/ 1859783 h 6132967"/>
              <a:gd name="connsiteX576" fmla="*/ 4451716 w 5323222"/>
              <a:gd name="connsiteY576" fmla="*/ 1846743 h 6132967"/>
              <a:gd name="connsiteX577" fmla="*/ 4451578 w 5323222"/>
              <a:gd name="connsiteY577" fmla="*/ 1833990 h 6132967"/>
              <a:gd name="connsiteX578" fmla="*/ 4451440 w 5323222"/>
              <a:gd name="connsiteY578" fmla="*/ 1821238 h 6132967"/>
              <a:gd name="connsiteX579" fmla="*/ 4450511 w 5323222"/>
              <a:gd name="connsiteY579" fmla="*/ 1808123 h 6132967"/>
              <a:gd name="connsiteX580" fmla="*/ 4449399 w 5323222"/>
              <a:gd name="connsiteY580" fmla="*/ 1795404 h 6132967"/>
              <a:gd name="connsiteX581" fmla="*/ 4448182 w 5323222"/>
              <a:gd name="connsiteY581" fmla="*/ 1782397 h 6132967"/>
              <a:gd name="connsiteX582" fmla="*/ 4447253 w 5323222"/>
              <a:gd name="connsiteY582" fmla="*/ 1769281 h 6132967"/>
              <a:gd name="connsiteX583" fmla="*/ 4445351 w 5323222"/>
              <a:gd name="connsiteY583" fmla="*/ 1756199 h 6132967"/>
              <a:gd name="connsiteX584" fmla="*/ 4443557 w 5323222"/>
              <a:gd name="connsiteY584" fmla="*/ 1743406 h 6132967"/>
              <a:gd name="connsiteX585" fmla="*/ 4441366 w 5323222"/>
              <a:gd name="connsiteY585" fmla="*/ 1730430 h 6132967"/>
              <a:gd name="connsiteX586" fmla="*/ 4439175 w 5323222"/>
              <a:gd name="connsiteY586" fmla="*/ 1717456 h 6132967"/>
              <a:gd name="connsiteX587" fmla="*/ 4436589 w 5323222"/>
              <a:gd name="connsiteY587" fmla="*/ 1704300 h 6132967"/>
              <a:gd name="connsiteX588" fmla="*/ 4434003 w 5323222"/>
              <a:gd name="connsiteY588" fmla="*/ 1691143 h 6132967"/>
              <a:gd name="connsiteX589" fmla="*/ 4430840 w 5323222"/>
              <a:gd name="connsiteY589" fmla="*/ 1678201 h 6132967"/>
              <a:gd name="connsiteX590" fmla="*/ 4427676 w 5323222"/>
              <a:gd name="connsiteY590" fmla="*/ 1665258 h 6132967"/>
              <a:gd name="connsiteX591" fmla="*/ 4424225 w 5323222"/>
              <a:gd name="connsiteY591" fmla="*/ 1652423 h 6132967"/>
              <a:gd name="connsiteX592" fmla="*/ 4420485 w 5323222"/>
              <a:gd name="connsiteY592" fmla="*/ 1639695 h 6132967"/>
              <a:gd name="connsiteX593" fmla="*/ 4416530 w 5323222"/>
              <a:gd name="connsiteY593" fmla="*/ 1626390 h 6132967"/>
              <a:gd name="connsiteX594" fmla="*/ 4412395 w 5323222"/>
              <a:gd name="connsiteY594" fmla="*/ 1613481 h 6132967"/>
              <a:gd name="connsiteX595" fmla="*/ 4407863 w 5323222"/>
              <a:gd name="connsiteY595" fmla="*/ 1600390 h 6132967"/>
              <a:gd name="connsiteX596" fmla="*/ 4403150 w 5323222"/>
              <a:gd name="connsiteY596" fmla="*/ 1587695 h 6132967"/>
              <a:gd name="connsiteX597" fmla="*/ 4398330 w 5323222"/>
              <a:gd name="connsiteY597" fmla="*/ 1574711 h 6132967"/>
              <a:gd name="connsiteX598" fmla="*/ 4392826 w 5323222"/>
              <a:gd name="connsiteY598" fmla="*/ 1561653 h 6132967"/>
              <a:gd name="connsiteX599" fmla="*/ 4387429 w 5323222"/>
              <a:gd name="connsiteY599" fmla="*/ 1548884 h 6132967"/>
              <a:gd name="connsiteX600" fmla="*/ 4381636 w 5323222"/>
              <a:gd name="connsiteY600" fmla="*/ 1535933 h 6132967"/>
              <a:gd name="connsiteX601" fmla="*/ 4375844 w 5323222"/>
              <a:gd name="connsiteY601" fmla="*/ 1522982 h 6132967"/>
              <a:gd name="connsiteX602" fmla="*/ 4369762 w 5323222"/>
              <a:gd name="connsiteY602" fmla="*/ 1510138 h 6132967"/>
              <a:gd name="connsiteX603" fmla="*/ 4363211 w 5323222"/>
              <a:gd name="connsiteY603" fmla="*/ 1497797 h 6132967"/>
              <a:gd name="connsiteX604" fmla="*/ 4356157 w 5323222"/>
              <a:gd name="connsiteY604" fmla="*/ 1484986 h 6132967"/>
              <a:gd name="connsiteX605" fmla="*/ 4349499 w 5323222"/>
              <a:gd name="connsiteY605" fmla="*/ 1472357 h 6132967"/>
              <a:gd name="connsiteX606" fmla="*/ 4342157 w 5323222"/>
              <a:gd name="connsiteY606" fmla="*/ 1459652 h 6132967"/>
              <a:gd name="connsiteX607" fmla="*/ 4334344 w 5323222"/>
              <a:gd name="connsiteY607" fmla="*/ 1447451 h 6132967"/>
              <a:gd name="connsiteX608" fmla="*/ 4326136 w 5323222"/>
              <a:gd name="connsiteY608" fmla="*/ 1435069 h 6132967"/>
              <a:gd name="connsiteX609" fmla="*/ 4317458 w 5323222"/>
              <a:gd name="connsiteY609" fmla="*/ 1423190 h 6132967"/>
              <a:gd name="connsiteX610" fmla="*/ 4309175 w 5323222"/>
              <a:gd name="connsiteY610" fmla="*/ 1411491 h 6132967"/>
              <a:gd name="connsiteX611" fmla="*/ 4300209 w 5323222"/>
              <a:gd name="connsiteY611" fmla="*/ 1399719 h 6132967"/>
              <a:gd name="connsiteX612" fmla="*/ 4291243 w 5323222"/>
              <a:gd name="connsiteY612" fmla="*/ 1387946 h 6132967"/>
              <a:gd name="connsiteX613" fmla="*/ 4281988 w 5323222"/>
              <a:gd name="connsiteY613" fmla="*/ 1376280 h 6132967"/>
              <a:gd name="connsiteX614" fmla="*/ 4272551 w 5323222"/>
              <a:gd name="connsiteY614" fmla="*/ 1365010 h 6132967"/>
              <a:gd name="connsiteX615" fmla="*/ 4263114 w 5323222"/>
              <a:gd name="connsiteY615" fmla="*/ 1353741 h 6132967"/>
              <a:gd name="connsiteX616" fmla="*/ 4252994 w 5323222"/>
              <a:gd name="connsiteY616" fmla="*/ 1342395 h 6132967"/>
              <a:gd name="connsiteX617" fmla="*/ 4242981 w 5323222"/>
              <a:gd name="connsiteY617" fmla="*/ 1331340 h 6132967"/>
              <a:gd name="connsiteX618" fmla="*/ 4232786 w 5323222"/>
              <a:gd name="connsiteY618" fmla="*/ 1320680 h 6132967"/>
              <a:gd name="connsiteX619" fmla="*/ 4222303 w 5323222"/>
              <a:gd name="connsiteY619" fmla="*/ 1310127 h 6132967"/>
              <a:gd name="connsiteX620" fmla="*/ 4211423 w 5323222"/>
              <a:gd name="connsiteY620" fmla="*/ 1299393 h 6132967"/>
              <a:gd name="connsiteX621" fmla="*/ 4200363 w 5323222"/>
              <a:gd name="connsiteY621" fmla="*/ 1289054 h 6132967"/>
              <a:gd name="connsiteX622" fmla="*/ 4189590 w 5323222"/>
              <a:gd name="connsiteY622" fmla="*/ 1278608 h 6132967"/>
              <a:gd name="connsiteX623" fmla="*/ 4177953 w 5323222"/>
              <a:gd name="connsiteY623" fmla="*/ 1268483 h 6132967"/>
              <a:gd name="connsiteX624" fmla="*/ 4166711 w 5323222"/>
              <a:gd name="connsiteY624" fmla="*/ 1258541 h 6132967"/>
              <a:gd name="connsiteX625" fmla="*/ 4154785 w 5323222"/>
              <a:gd name="connsiteY625" fmla="*/ 1248524 h 6132967"/>
              <a:gd name="connsiteX626" fmla="*/ 4142966 w 5323222"/>
              <a:gd name="connsiteY626" fmla="*/ 1238795 h 6132967"/>
              <a:gd name="connsiteX627" fmla="*/ 4130570 w 5323222"/>
              <a:gd name="connsiteY627" fmla="*/ 1229280 h 6132967"/>
              <a:gd name="connsiteX628" fmla="*/ 4118677 w 5323222"/>
              <a:gd name="connsiteY628" fmla="*/ 1220235 h 6132967"/>
              <a:gd name="connsiteX629" fmla="*/ 4106099 w 5323222"/>
              <a:gd name="connsiteY629" fmla="*/ 1211116 h 6132967"/>
              <a:gd name="connsiteX630" fmla="*/ 4093523 w 5323222"/>
              <a:gd name="connsiteY630" fmla="*/ 1201997 h 6132967"/>
              <a:gd name="connsiteX631" fmla="*/ 4080368 w 5323222"/>
              <a:gd name="connsiteY631" fmla="*/ 1193092 h 6132967"/>
              <a:gd name="connsiteX632" fmla="*/ 4067031 w 5323222"/>
              <a:gd name="connsiteY632" fmla="*/ 1184583 h 6132967"/>
              <a:gd name="connsiteX633" fmla="*/ 4053984 w 5323222"/>
              <a:gd name="connsiteY633" fmla="*/ 1175967 h 6132967"/>
              <a:gd name="connsiteX634" fmla="*/ 4040574 w 5323222"/>
              <a:gd name="connsiteY634" fmla="*/ 1168142 h 6132967"/>
              <a:gd name="connsiteX635" fmla="*/ 4026662 w 5323222"/>
              <a:gd name="connsiteY635" fmla="*/ 1159847 h 6132967"/>
              <a:gd name="connsiteX636" fmla="*/ 4013144 w 5323222"/>
              <a:gd name="connsiteY636" fmla="*/ 1151734 h 6132967"/>
              <a:gd name="connsiteX637" fmla="*/ 3999157 w 5323222"/>
              <a:gd name="connsiteY637" fmla="*/ 1144123 h 6132967"/>
              <a:gd name="connsiteX638" fmla="*/ 3984593 w 5323222"/>
              <a:gd name="connsiteY638" fmla="*/ 1136727 h 6132967"/>
              <a:gd name="connsiteX639" fmla="*/ 3970424 w 5323222"/>
              <a:gd name="connsiteY639" fmla="*/ 1129511 h 6132967"/>
              <a:gd name="connsiteX640" fmla="*/ 3955572 w 5323222"/>
              <a:gd name="connsiteY640" fmla="*/ 1122222 h 6132967"/>
              <a:gd name="connsiteX641" fmla="*/ 3940429 w 5323222"/>
              <a:gd name="connsiteY641" fmla="*/ 1115039 h 6132967"/>
              <a:gd name="connsiteX642" fmla="*/ 3925289 w 5323222"/>
              <a:gd name="connsiteY642" fmla="*/ 1107857 h 6132967"/>
              <a:gd name="connsiteX643" fmla="*/ 3909965 w 5323222"/>
              <a:gd name="connsiteY643" fmla="*/ 1101070 h 6132967"/>
              <a:gd name="connsiteX644" fmla="*/ 3894643 w 5323222"/>
              <a:gd name="connsiteY644" fmla="*/ 1094284 h 6132967"/>
              <a:gd name="connsiteX645" fmla="*/ 3879139 w 5323222"/>
              <a:gd name="connsiteY645" fmla="*/ 1087893 h 6132967"/>
              <a:gd name="connsiteX646" fmla="*/ 3863238 w 5323222"/>
              <a:gd name="connsiteY646" fmla="*/ 1081320 h 6132967"/>
              <a:gd name="connsiteX647" fmla="*/ 3847158 w 5323222"/>
              <a:gd name="connsiteY647" fmla="*/ 1075144 h 6132967"/>
              <a:gd name="connsiteX648" fmla="*/ 3831183 w 5323222"/>
              <a:gd name="connsiteY648" fmla="*/ 1069255 h 6132967"/>
              <a:gd name="connsiteX649" fmla="*/ 3814814 w 5323222"/>
              <a:gd name="connsiteY649" fmla="*/ 1063186 h 6132967"/>
              <a:gd name="connsiteX650" fmla="*/ 3798551 w 5323222"/>
              <a:gd name="connsiteY650" fmla="*/ 1057404 h 6132967"/>
              <a:gd name="connsiteX651" fmla="*/ 3781999 w 5323222"/>
              <a:gd name="connsiteY651" fmla="*/ 1051731 h 6132967"/>
              <a:gd name="connsiteX652" fmla="*/ 3765374 w 5323222"/>
              <a:gd name="connsiteY652" fmla="*/ 1046740 h 6132967"/>
              <a:gd name="connsiteX653" fmla="*/ 3748246 w 5323222"/>
              <a:gd name="connsiteY653" fmla="*/ 1041281 h 6132967"/>
              <a:gd name="connsiteX654" fmla="*/ 3731331 w 5323222"/>
              <a:gd name="connsiteY654" fmla="*/ 1036398 h 6132967"/>
              <a:gd name="connsiteX655" fmla="*/ 3714129 w 5323222"/>
              <a:gd name="connsiteY655" fmla="*/ 1031622 h 6132967"/>
              <a:gd name="connsiteX656" fmla="*/ 3696927 w 5323222"/>
              <a:gd name="connsiteY656" fmla="*/ 1026847 h 6132967"/>
              <a:gd name="connsiteX657" fmla="*/ 3679543 w 5323222"/>
              <a:gd name="connsiteY657" fmla="*/ 1022466 h 6132967"/>
              <a:gd name="connsiteX658" fmla="*/ 3662266 w 5323222"/>
              <a:gd name="connsiteY658" fmla="*/ 1018375 h 6132967"/>
              <a:gd name="connsiteX659" fmla="*/ 3644594 w 5323222"/>
              <a:gd name="connsiteY659" fmla="*/ 1014102 h 6132967"/>
              <a:gd name="connsiteX660" fmla="*/ 3626740 w 5323222"/>
              <a:gd name="connsiteY660" fmla="*/ 1010225 h 6132967"/>
              <a:gd name="connsiteX661" fmla="*/ 3609100 w 5323222"/>
              <a:gd name="connsiteY661" fmla="*/ 1006925 h 6132967"/>
              <a:gd name="connsiteX662" fmla="*/ 3591065 w 5323222"/>
              <a:gd name="connsiteY662" fmla="*/ 1003443 h 6132967"/>
              <a:gd name="connsiteX663" fmla="*/ 3572741 w 5323222"/>
              <a:gd name="connsiteY663" fmla="*/ 1000068 h 6132967"/>
              <a:gd name="connsiteX664" fmla="*/ 3554920 w 5323222"/>
              <a:gd name="connsiteY664" fmla="*/ 997163 h 6132967"/>
              <a:gd name="connsiteX665" fmla="*/ 3536522 w 5323222"/>
              <a:gd name="connsiteY665" fmla="*/ 994473 h 6132967"/>
              <a:gd name="connsiteX666" fmla="*/ 3518231 w 5323222"/>
              <a:gd name="connsiteY666" fmla="*/ 992071 h 6132967"/>
              <a:gd name="connsiteX667" fmla="*/ 3499651 w 5323222"/>
              <a:gd name="connsiteY667" fmla="*/ 989777 h 6132967"/>
              <a:gd name="connsiteX668" fmla="*/ 3481071 w 5323222"/>
              <a:gd name="connsiteY668" fmla="*/ 987482 h 6132967"/>
              <a:gd name="connsiteX669" fmla="*/ 3462418 w 5323222"/>
              <a:gd name="connsiteY669" fmla="*/ 985872 h 6132967"/>
              <a:gd name="connsiteX670" fmla="*/ 3443657 w 5323222"/>
              <a:gd name="connsiteY670" fmla="*/ 983972 h 6132967"/>
              <a:gd name="connsiteX671" fmla="*/ 3404223 w 5323222"/>
              <a:gd name="connsiteY671" fmla="*/ 981213 h 6132967"/>
              <a:gd name="connsiteX672" fmla="*/ 3364713 w 5323222"/>
              <a:gd name="connsiteY672" fmla="*/ 979137 h 6132967"/>
              <a:gd name="connsiteX673" fmla="*/ 3325130 w 5323222"/>
              <a:gd name="connsiteY673" fmla="*/ 977745 h 6132967"/>
              <a:gd name="connsiteX674" fmla="*/ 3291515 w 5323222"/>
              <a:gd name="connsiteY674" fmla="*/ 976999 h 6132967"/>
              <a:gd name="connsiteX675" fmla="*/ 3296895 w 5323222"/>
              <a:gd name="connsiteY675" fmla="*/ 974743 h 6132967"/>
              <a:gd name="connsiteX676" fmla="*/ 3308195 w 5323222"/>
              <a:gd name="connsiteY676" fmla="*/ 970192 h 6132967"/>
              <a:gd name="connsiteX677" fmla="*/ 3319396 w 5323222"/>
              <a:gd name="connsiteY677" fmla="*/ 965856 h 6132967"/>
              <a:gd name="connsiteX678" fmla="*/ 3330754 w 5323222"/>
              <a:gd name="connsiteY678" fmla="*/ 961461 h 6132967"/>
              <a:gd name="connsiteX679" fmla="*/ 3342013 w 5323222"/>
              <a:gd name="connsiteY679" fmla="*/ 957282 h 6132967"/>
              <a:gd name="connsiteX680" fmla="*/ 3358062 w 5323222"/>
              <a:gd name="connsiteY680" fmla="*/ 951146 h 6132967"/>
              <a:gd name="connsiteX681" fmla="*/ 3373955 w 5323222"/>
              <a:gd name="connsiteY681" fmla="*/ 945068 h 6132967"/>
              <a:gd name="connsiteX682" fmla="*/ 3389575 w 5323222"/>
              <a:gd name="connsiteY682" fmla="*/ 938735 h 6132967"/>
              <a:gd name="connsiteX683" fmla="*/ 3404981 w 5323222"/>
              <a:gd name="connsiteY683" fmla="*/ 932305 h 6132967"/>
              <a:gd name="connsiteX684" fmla="*/ 3420172 w 5323222"/>
              <a:gd name="connsiteY684" fmla="*/ 925776 h 6132967"/>
              <a:gd name="connsiteX685" fmla="*/ 3435305 w 5323222"/>
              <a:gd name="connsiteY685" fmla="*/ 919090 h 6132967"/>
              <a:gd name="connsiteX686" fmla="*/ 3449639 w 5323222"/>
              <a:gd name="connsiteY686" fmla="*/ 912167 h 6132967"/>
              <a:gd name="connsiteX687" fmla="*/ 3464186 w 5323222"/>
              <a:gd name="connsiteY687" fmla="*/ 905343 h 6132967"/>
              <a:gd name="connsiteX688" fmla="*/ 3478404 w 5323222"/>
              <a:gd name="connsiteY688" fmla="*/ 898108 h 6132967"/>
              <a:gd name="connsiteX689" fmla="*/ 3492308 w 5323222"/>
              <a:gd name="connsiteY689" fmla="*/ 890989 h 6132967"/>
              <a:gd name="connsiteX690" fmla="*/ 3505941 w 5323222"/>
              <a:gd name="connsiteY690" fmla="*/ 883615 h 6132967"/>
              <a:gd name="connsiteX691" fmla="*/ 3519301 w 5323222"/>
              <a:gd name="connsiteY691" fmla="*/ 875986 h 6132967"/>
              <a:gd name="connsiteX692" fmla="*/ 3532445 w 5323222"/>
              <a:gd name="connsiteY692" fmla="*/ 868260 h 6132967"/>
              <a:gd name="connsiteX693" fmla="*/ 3545377 w 5323222"/>
              <a:gd name="connsiteY693" fmla="*/ 860434 h 6132967"/>
              <a:gd name="connsiteX694" fmla="*/ 3557664 w 5323222"/>
              <a:gd name="connsiteY694" fmla="*/ 852314 h 6132967"/>
              <a:gd name="connsiteX695" fmla="*/ 3570108 w 5323222"/>
              <a:gd name="connsiteY695" fmla="*/ 844136 h 6132967"/>
              <a:gd name="connsiteX696" fmla="*/ 3582123 w 5323222"/>
              <a:gd name="connsiteY696" fmla="*/ 835761 h 6132967"/>
              <a:gd name="connsiteX697" fmla="*/ 3593767 w 5323222"/>
              <a:gd name="connsiteY697" fmla="*/ 827346 h 6132967"/>
              <a:gd name="connsiteX698" fmla="*/ 3604924 w 5323222"/>
              <a:gd name="connsiteY698" fmla="*/ 818578 h 6132967"/>
              <a:gd name="connsiteX699" fmla="*/ 3616082 w 5323222"/>
              <a:gd name="connsiteY699" fmla="*/ 809810 h 6132967"/>
              <a:gd name="connsiteX700" fmla="*/ 3626966 w 5323222"/>
              <a:gd name="connsiteY700" fmla="*/ 800787 h 6132967"/>
              <a:gd name="connsiteX701" fmla="*/ 3637266 w 5323222"/>
              <a:gd name="connsiteY701" fmla="*/ 791625 h 6132967"/>
              <a:gd name="connsiteX702" fmla="*/ 3647508 w 5323222"/>
              <a:gd name="connsiteY702" fmla="*/ 782307 h 6132967"/>
              <a:gd name="connsiteX703" fmla="*/ 3657106 w 5323222"/>
              <a:gd name="connsiteY703" fmla="*/ 772695 h 6132967"/>
              <a:gd name="connsiteX704" fmla="*/ 3666704 w 5323222"/>
              <a:gd name="connsiteY704" fmla="*/ 763081 h 6132967"/>
              <a:gd name="connsiteX705" fmla="*/ 3675815 w 5323222"/>
              <a:gd name="connsiteY705" fmla="*/ 753116 h 6132967"/>
              <a:gd name="connsiteX706" fmla="*/ 3684712 w 5323222"/>
              <a:gd name="connsiteY706" fmla="*/ 743052 h 6132967"/>
              <a:gd name="connsiteX707" fmla="*/ 3693023 w 5323222"/>
              <a:gd name="connsiteY707" fmla="*/ 732849 h 6132967"/>
              <a:gd name="connsiteX708" fmla="*/ 3701219 w 5323222"/>
              <a:gd name="connsiteY708" fmla="*/ 722333 h 6132967"/>
              <a:gd name="connsiteX709" fmla="*/ 3709044 w 5323222"/>
              <a:gd name="connsiteY709" fmla="*/ 711778 h 6132967"/>
              <a:gd name="connsiteX710" fmla="*/ 3716382 w 5323222"/>
              <a:gd name="connsiteY710" fmla="*/ 700869 h 6132967"/>
              <a:gd name="connsiteX711" fmla="*/ 3723505 w 5323222"/>
              <a:gd name="connsiteY711" fmla="*/ 689862 h 6132967"/>
              <a:gd name="connsiteX712" fmla="*/ 3726844 w 5323222"/>
              <a:gd name="connsiteY712" fmla="*/ 683996 h 6132967"/>
              <a:gd name="connsiteX713" fmla="*/ 3730396 w 5323222"/>
              <a:gd name="connsiteY713" fmla="*/ 678229 h 6132967"/>
              <a:gd name="connsiteX714" fmla="*/ 3733579 w 5323222"/>
              <a:gd name="connsiteY714" fmla="*/ 672421 h 6132967"/>
              <a:gd name="connsiteX715" fmla="*/ 3736917 w 5323222"/>
              <a:gd name="connsiteY715" fmla="*/ 666556 h 6132967"/>
              <a:gd name="connsiteX716" fmla="*/ 3740041 w 5323222"/>
              <a:gd name="connsiteY716" fmla="*/ 660592 h 6132967"/>
              <a:gd name="connsiteX717" fmla="*/ 3742950 w 5323222"/>
              <a:gd name="connsiteY717" fmla="*/ 654530 h 6132967"/>
              <a:gd name="connsiteX718" fmla="*/ 3746074 w 5323222"/>
              <a:gd name="connsiteY718" fmla="*/ 648566 h 6132967"/>
              <a:gd name="connsiteX719" fmla="*/ 3748827 w 5323222"/>
              <a:gd name="connsiteY719" fmla="*/ 642562 h 6132967"/>
              <a:gd name="connsiteX720" fmla="*/ 3751580 w 5323222"/>
              <a:gd name="connsiteY720" fmla="*/ 636558 h 6132967"/>
              <a:gd name="connsiteX721" fmla="*/ 3754217 w 5323222"/>
              <a:gd name="connsiteY721" fmla="*/ 630241 h 6132967"/>
              <a:gd name="connsiteX722" fmla="*/ 3756756 w 5323222"/>
              <a:gd name="connsiteY722" fmla="*/ 624139 h 6132967"/>
              <a:gd name="connsiteX723" fmla="*/ 3759236 w 5323222"/>
              <a:gd name="connsiteY723" fmla="*/ 617880 h 6132967"/>
              <a:gd name="connsiteX724" fmla="*/ 3761503 w 5323222"/>
              <a:gd name="connsiteY724" fmla="*/ 611522 h 6132967"/>
              <a:gd name="connsiteX725" fmla="*/ 3763827 w 5323222"/>
              <a:gd name="connsiteY725" fmla="*/ 605322 h 6132967"/>
              <a:gd name="connsiteX726" fmla="*/ 3765937 w 5323222"/>
              <a:gd name="connsiteY726" fmla="*/ 599022 h 6132967"/>
              <a:gd name="connsiteX727" fmla="*/ 3768145 w 5323222"/>
              <a:gd name="connsiteY727" fmla="*/ 592510 h 6132967"/>
              <a:gd name="connsiteX728" fmla="*/ 3769884 w 5323222"/>
              <a:gd name="connsiteY728" fmla="*/ 586170 h 6132967"/>
              <a:gd name="connsiteX729" fmla="*/ 3771936 w 5323222"/>
              <a:gd name="connsiteY729" fmla="*/ 579714 h 6132967"/>
              <a:gd name="connsiteX730" fmla="*/ 3773402 w 5323222"/>
              <a:gd name="connsiteY730" fmla="*/ 573120 h 6132967"/>
              <a:gd name="connsiteX731" fmla="*/ 3775298 w 5323222"/>
              <a:gd name="connsiteY731" fmla="*/ 566723 h 6132967"/>
              <a:gd name="connsiteX732" fmla="*/ 3776608 w 5323222"/>
              <a:gd name="connsiteY732" fmla="*/ 560187 h 6132967"/>
              <a:gd name="connsiteX733" fmla="*/ 3778016 w 5323222"/>
              <a:gd name="connsiteY733" fmla="*/ 553437 h 6132967"/>
              <a:gd name="connsiteX734" fmla="*/ 3779326 w 5323222"/>
              <a:gd name="connsiteY734" fmla="*/ 546900 h 6132967"/>
              <a:gd name="connsiteX735" fmla="*/ 3780579 w 5323222"/>
              <a:gd name="connsiteY735" fmla="*/ 540208 h 6132967"/>
              <a:gd name="connsiteX736" fmla="*/ 3781460 w 5323222"/>
              <a:gd name="connsiteY736" fmla="*/ 533475 h 6132967"/>
              <a:gd name="connsiteX737" fmla="*/ 3782341 w 5323222"/>
              <a:gd name="connsiteY737" fmla="*/ 526743 h 6132967"/>
              <a:gd name="connsiteX738" fmla="*/ 3783379 w 5323222"/>
              <a:gd name="connsiteY738" fmla="*/ 519952 h 6132967"/>
              <a:gd name="connsiteX739" fmla="*/ 3783889 w 5323222"/>
              <a:gd name="connsiteY739" fmla="*/ 513179 h 6132967"/>
              <a:gd name="connsiteX740" fmla="*/ 3784556 w 5323222"/>
              <a:gd name="connsiteY740" fmla="*/ 506349 h 6132967"/>
              <a:gd name="connsiteX741" fmla="*/ 3785008 w 5323222"/>
              <a:gd name="connsiteY741" fmla="*/ 499419 h 6132967"/>
              <a:gd name="connsiteX742" fmla="*/ 3785363 w 5323222"/>
              <a:gd name="connsiteY742" fmla="*/ 492704 h 6132967"/>
              <a:gd name="connsiteX743" fmla="*/ 3785444 w 5323222"/>
              <a:gd name="connsiteY743" fmla="*/ 485734 h 6132967"/>
              <a:gd name="connsiteX744" fmla="*/ 3785682 w 5323222"/>
              <a:gd name="connsiteY744" fmla="*/ 478707 h 6132967"/>
              <a:gd name="connsiteX745" fmla="*/ 3785549 w 5323222"/>
              <a:gd name="connsiteY745" fmla="*/ 471639 h 6132967"/>
              <a:gd name="connsiteX746" fmla="*/ 3785475 w 5323222"/>
              <a:gd name="connsiteY746" fmla="*/ 464727 h 6132967"/>
              <a:gd name="connsiteX747" fmla="*/ 3785400 w 5323222"/>
              <a:gd name="connsiteY747" fmla="*/ 457816 h 6132967"/>
              <a:gd name="connsiteX748" fmla="*/ 3784896 w 5323222"/>
              <a:gd name="connsiteY748" fmla="*/ 450708 h 6132967"/>
              <a:gd name="connsiteX749" fmla="*/ 3784294 w 5323222"/>
              <a:gd name="connsiteY749" fmla="*/ 443814 h 6132967"/>
              <a:gd name="connsiteX750" fmla="*/ 3783634 w 5323222"/>
              <a:gd name="connsiteY750" fmla="*/ 436764 h 6132967"/>
              <a:gd name="connsiteX751" fmla="*/ 3783131 w 5323222"/>
              <a:gd name="connsiteY751" fmla="*/ 429656 h 6132967"/>
              <a:gd name="connsiteX752" fmla="*/ 3782100 w 5323222"/>
              <a:gd name="connsiteY752" fmla="*/ 422565 h 6132967"/>
              <a:gd name="connsiteX753" fmla="*/ 3781127 w 5323222"/>
              <a:gd name="connsiteY753" fmla="*/ 415631 h 6132967"/>
              <a:gd name="connsiteX754" fmla="*/ 3779940 w 5323222"/>
              <a:gd name="connsiteY754" fmla="*/ 408599 h 6132967"/>
              <a:gd name="connsiteX755" fmla="*/ 3778752 w 5323222"/>
              <a:gd name="connsiteY755" fmla="*/ 401567 h 6132967"/>
              <a:gd name="connsiteX756" fmla="*/ 3777351 w 5323222"/>
              <a:gd name="connsiteY756" fmla="*/ 394436 h 6132967"/>
              <a:gd name="connsiteX757" fmla="*/ 3775949 w 5323222"/>
              <a:gd name="connsiteY757" fmla="*/ 387306 h 6132967"/>
              <a:gd name="connsiteX758" fmla="*/ 3774234 w 5323222"/>
              <a:gd name="connsiteY758" fmla="*/ 380291 h 6132967"/>
              <a:gd name="connsiteX759" fmla="*/ 3772520 w 5323222"/>
              <a:gd name="connsiteY759" fmla="*/ 373276 h 6132967"/>
              <a:gd name="connsiteX760" fmla="*/ 3770649 w 5323222"/>
              <a:gd name="connsiteY760" fmla="*/ 366320 h 6132967"/>
              <a:gd name="connsiteX761" fmla="*/ 3768622 w 5323222"/>
              <a:gd name="connsiteY761" fmla="*/ 359421 h 6132967"/>
              <a:gd name="connsiteX762" fmla="*/ 3766479 w 5323222"/>
              <a:gd name="connsiteY762" fmla="*/ 352210 h 6132967"/>
              <a:gd name="connsiteX763" fmla="*/ 3764238 w 5323222"/>
              <a:gd name="connsiteY763" fmla="*/ 345213 h 6132967"/>
              <a:gd name="connsiteX764" fmla="*/ 3761782 w 5323222"/>
              <a:gd name="connsiteY764" fmla="*/ 338118 h 6132967"/>
              <a:gd name="connsiteX765" fmla="*/ 3759227 w 5323222"/>
              <a:gd name="connsiteY765" fmla="*/ 331238 h 6132967"/>
              <a:gd name="connsiteX766" fmla="*/ 3756615 w 5323222"/>
              <a:gd name="connsiteY766" fmla="*/ 324200 h 6132967"/>
              <a:gd name="connsiteX767" fmla="*/ 3753631 w 5323222"/>
              <a:gd name="connsiteY767" fmla="*/ 317123 h 6132967"/>
              <a:gd name="connsiteX768" fmla="*/ 3750707 w 5323222"/>
              <a:gd name="connsiteY768" fmla="*/ 310202 h 6132967"/>
              <a:gd name="connsiteX769" fmla="*/ 3747567 w 5323222"/>
              <a:gd name="connsiteY769" fmla="*/ 303183 h 6132967"/>
              <a:gd name="connsiteX770" fmla="*/ 3744427 w 5323222"/>
              <a:gd name="connsiteY770" fmla="*/ 296164 h 6132967"/>
              <a:gd name="connsiteX771" fmla="*/ 3741131 w 5323222"/>
              <a:gd name="connsiteY771" fmla="*/ 289203 h 6132967"/>
              <a:gd name="connsiteX772" fmla="*/ 3737580 w 5323222"/>
              <a:gd name="connsiteY772" fmla="*/ 282514 h 6132967"/>
              <a:gd name="connsiteX773" fmla="*/ 3733757 w 5323222"/>
              <a:gd name="connsiteY773" fmla="*/ 275570 h 6132967"/>
              <a:gd name="connsiteX774" fmla="*/ 3730149 w 5323222"/>
              <a:gd name="connsiteY774" fmla="*/ 268725 h 6132967"/>
              <a:gd name="connsiteX775" fmla="*/ 3726169 w 5323222"/>
              <a:gd name="connsiteY775" fmla="*/ 261839 h 6132967"/>
              <a:gd name="connsiteX776" fmla="*/ 3721935 w 5323222"/>
              <a:gd name="connsiteY776" fmla="*/ 255227 h 6132967"/>
              <a:gd name="connsiteX777" fmla="*/ 3717486 w 5323222"/>
              <a:gd name="connsiteY777" fmla="*/ 248516 h 6132967"/>
              <a:gd name="connsiteX778" fmla="*/ 3712783 w 5323222"/>
              <a:gd name="connsiteY778" fmla="*/ 242077 h 6132967"/>
              <a:gd name="connsiteX779" fmla="*/ 3708294 w 5323222"/>
              <a:gd name="connsiteY779" fmla="*/ 235736 h 6132967"/>
              <a:gd name="connsiteX780" fmla="*/ 3703434 w 5323222"/>
              <a:gd name="connsiteY780" fmla="*/ 229356 h 6132967"/>
              <a:gd name="connsiteX781" fmla="*/ 3698575 w 5323222"/>
              <a:gd name="connsiteY781" fmla="*/ 222975 h 6132967"/>
              <a:gd name="connsiteX782" fmla="*/ 3693558 w 5323222"/>
              <a:gd name="connsiteY782" fmla="*/ 216652 h 6132967"/>
              <a:gd name="connsiteX783" fmla="*/ 3688444 w 5323222"/>
              <a:gd name="connsiteY783" fmla="*/ 210545 h 6132967"/>
              <a:gd name="connsiteX784" fmla="*/ 3683329 w 5323222"/>
              <a:gd name="connsiteY784" fmla="*/ 204436 h 6132967"/>
              <a:gd name="connsiteX785" fmla="*/ 3677844 w 5323222"/>
              <a:gd name="connsiteY785" fmla="*/ 198287 h 6132967"/>
              <a:gd name="connsiteX786" fmla="*/ 3672417 w 5323222"/>
              <a:gd name="connsiteY786" fmla="*/ 192296 h 6132967"/>
              <a:gd name="connsiteX787" fmla="*/ 3666891 w 5323222"/>
              <a:gd name="connsiteY787" fmla="*/ 186518 h 6132967"/>
              <a:gd name="connsiteX788" fmla="*/ 3661209 w 5323222"/>
              <a:gd name="connsiteY788" fmla="*/ 180798 h 6132967"/>
              <a:gd name="connsiteX789" fmla="*/ 3655313 w 5323222"/>
              <a:gd name="connsiteY789" fmla="*/ 174980 h 6132967"/>
              <a:gd name="connsiteX790" fmla="*/ 3649318 w 5323222"/>
              <a:gd name="connsiteY790" fmla="*/ 169377 h 6132967"/>
              <a:gd name="connsiteX791" fmla="*/ 3643480 w 5323222"/>
              <a:gd name="connsiteY791" fmla="*/ 163715 h 6132967"/>
              <a:gd name="connsiteX792" fmla="*/ 3637173 w 5323222"/>
              <a:gd name="connsiteY792" fmla="*/ 158228 h 6132967"/>
              <a:gd name="connsiteX793" fmla="*/ 3631079 w 5323222"/>
              <a:gd name="connsiteY793" fmla="*/ 152839 h 6132967"/>
              <a:gd name="connsiteX794" fmla="*/ 3624615 w 5323222"/>
              <a:gd name="connsiteY794" fmla="*/ 147410 h 6132967"/>
              <a:gd name="connsiteX795" fmla="*/ 3618210 w 5323222"/>
              <a:gd name="connsiteY795" fmla="*/ 142136 h 6132967"/>
              <a:gd name="connsiteX796" fmla="*/ 3611491 w 5323222"/>
              <a:gd name="connsiteY796" fmla="*/ 136980 h 6132967"/>
              <a:gd name="connsiteX797" fmla="*/ 3605046 w 5323222"/>
              <a:gd name="connsiteY797" fmla="*/ 132077 h 6132967"/>
              <a:gd name="connsiteX798" fmla="*/ 3598228 w 5323222"/>
              <a:gd name="connsiteY798" fmla="*/ 127135 h 6132967"/>
              <a:gd name="connsiteX799" fmla="*/ 3591412 w 5323222"/>
              <a:gd name="connsiteY799" fmla="*/ 122193 h 6132967"/>
              <a:gd name="connsiteX800" fmla="*/ 3584282 w 5323222"/>
              <a:gd name="connsiteY800" fmla="*/ 117367 h 6132967"/>
              <a:gd name="connsiteX801" fmla="*/ 3577054 w 5323222"/>
              <a:gd name="connsiteY801" fmla="*/ 112755 h 6132967"/>
              <a:gd name="connsiteX802" fmla="*/ 3569982 w 5323222"/>
              <a:gd name="connsiteY802" fmla="*/ 108084 h 6132967"/>
              <a:gd name="connsiteX803" fmla="*/ 3562714 w 5323222"/>
              <a:gd name="connsiteY803" fmla="*/ 103843 h 6132967"/>
              <a:gd name="connsiteX804" fmla="*/ 3555174 w 5323222"/>
              <a:gd name="connsiteY804" fmla="*/ 99348 h 6132967"/>
              <a:gd name="connsiteX805" fmla="*/ 3547847 w 5323222"/>
              <a:gd name="connsiteY805" fmla="*/ 94950 h 6132967"/>
              <a:gd name="connsiteX806" fmla="*/ 3540266 w 5323222"/>
              <a:gd name="connsiteY806" fmla="*/ 90825 h 6132967"/>
              <a:gd name="connsiteX807" fmla="*/ 3532373 w 5323222"/>
              <a:gd name="connsiteY807" fmla="*/ 86817 h 6132967"/>
              <a:gd name="connsiteX808" fmla="*/ 3524693 w 5323222"/>
              <a:gd name="connsiteY808" fmla="*/ 82906 h 6132967"/>
              <a:gd name="connsiteX809" fmla="*/ 3516643 w 5323222"/>
              <a:gd name="connsiteY809" fmla="*/ 78955 h 6132967"/>
              <a:gd name="connsiteX810" fmla="*/ 3508437 w 5323222"/>
              <a:gd name="connsiteY810" fmla="*/ 75062 h 6132967"/>
              <a:gd name="connsiteX811" fmla="*/ 3500231 w 5323222"/>
              <a:gd name="connsiteY811" fmla="*/ 71170 h 6132967"/>
              <a:gd name="connsiteX812" fmla="*/ 3491926 w 5323222"/>
              <a:gd name="connsiteY812" fmla="*/ 67491 h 6132967"/>
              <a:gd name="connsiteX813" fmla="*/ 3483620 w 5323222"/>
              <a:gd name="connsiteY813" fmla="*/ 63813 h 6132967"/>
              <a:gd name="connsiteX814" fmla="*/ 3475218 w 5323222"/>
              <a:gd name="connsiteY814" fmla="*/ 60349 h 6132967"/>
              <a:gd name="connsiteX815" fmla="*/ 3466600 w 5323222"/>
              <a:gd name="connsiteY815" fmla="*/ 56787 h 6132967"/>
              <a:gd name="connsiteX816" fmla="*/ 3457884 w 5323222"/>
              <a:gd name="connsiteY816" fmla="*/ 53439 h 6132967"/>
              <a:gd name="connsiteX817" fmla="*/ 3449226 w 5323222"/>
              <a:gd name="connsiteY817" fmla="*/ 50248 h 6132967"/>
              <a:gd name="connsiteX818" fmla="*/ 3440354 w 5323222"/>
              <a:gd name="connsiteY818" fmla="*/ 46958 h 6132967"/>
              <a:gd name="connsiteX819" fmla="*/ 3431540 w 5323222"/>
              <a:gd name="connsiteY819" fmla="*/ 43825 h 6132967"/>
              <a:gd name="connsiteX820" fmla="*/ 3422569 w 5323222"/>
              <a:gd name="connsiteY820" fmla="*/ 40750 h 6132967"/>
              <a:gd name="connsiteX821" fmla="*/ 3413558 w 5323222"/>
              <a:gd name="connsiteY821" fmla="*/ 38045 h 6132967"/>
              <a:gd name="connsiteX822" fmla="*/ 3404275 w 5323222"/>
              <a:gd name="connsiteY822" fmla="*/ 35086 h 6132967"/>
              <a:gd name="connsiteX823" fmla="*/ 3395107 w 5323222"/>
              <a:gd name="connsiteY823" fmla="*/ 32439 h 6132967"/>
              <a:gd name="connsiteX824" fmla="*/ 3385784 w 5323222"/>
              <a:gd name="connsiteY824" fmla="*/ 29851 h 6132967"/>
              <a:gd name="connsiteX825" fmla="*/ 3376461 w 5323222"/>
              <a:gd name="connsiteY825" fmla="*/ 27263 h 6132967"/>
              <a:gd name="connsiteX826" fmla="*/ 3367039 w 5323222"/>
              <a:gd name="connsiteY826" fmla="*/ 24889 h 6132967"/>
              <a:gd name="connsiteX827" fmla="*/ 3357675 w 5323222"/>
              <a:gd name="connsiteY827" fmla="*/ 22671 h 6132967"/>
              <a:gd name="connsiteX828" fmla="*/ 3348096 w 5323222"/>
              <a:gd name="connsiteY828" fmla="*/ 20355 h 6132967"/>
              <a:gd name="connsiteX829" fmla="*/ 3338420 w 5323222"/>
              <a:gd name="connsiteY829" fmla="*/ 18254 h 6132967"/>
              <a:gd name="connsiteX830" fmla="*/ 3328859 w 5323222"/>
              <a:gd name="connsiteY830" fmla="*/ 16465 h 6132967"/>
              <a:gd name="connsiteX831" fmla="*/ 3319084 w 5323222"/>
              <a:gd name="connsiteY831" fmla="*/ 14578 h 6132967"/>
              <a:gd name="connsiteX832" fmla="*/ 3309153 w 5323222"/>
              <a:gd name="connsiteY832" fmla="*/ 12749 h 6132967"/>
              <a:gd name="connsiteX833" fmla="*/ 3299494 w 5323222"/>
              <a:gd name="connsiteY833" fmla="*/ 11175 h 6132967"/>
              <a:gd name="connsiteX834" fmla="*/ 3289523 w 5323222"/>
              <a:gd name="connsiteY834" fmla="*/ 9717 h 6132967"/>
              <a:gd name="connsiteX835" fmla="*/ 3279609 w 5323222"/>
              <a:gd name="connsiteY835" fmla="*/ 8415 h 6132967"/>
              <a:gd name="connsiteX836" fmla="*/ 3269538 w 5323222"/>
              <a:gd name="connsiteY836" fmla="*/ 7171 h 6132967"/>
              <a:gd name="connsiteX837" fmla="*/ 3259469 w 5323222"/>
              <a:gd name="connsiteY837" fmla="*/ 5927 h 6132967"/>
              <a:gd name="connsiteX838" fmla="*/ 3249358 w 5323222"/>
              <a:gd name="connsiteY838" fmla="*/ 5055 h 6132967"/>
              <a:gd name="connsiteX839" fmla="*/ 3239191 w 5323222"/>
              <a:gd name="connsiteY839" fmla="*/ 4025 h 6132967"/>
              <a:gd name="connsiteX840" fmla="*/ 3217817 w 5323222"/>
              <a:gd name="connsiteY840" fmla="*/ 2530 h 6132967"/>
              <a:gd name="connsiteX841" fmla="*/ 3196403 w 5323222"/>
              <a:gd name="connsiteY841" fmla="*/ 1405 h 6132967"/>
              <a:gd name="connsiteX842" fmla="*/ 3174950 w 5323222"/>
              <a:gd name="connsiteY842" fmla="*/ 650 h 6132967"/>
              <a:gd name="connsiteX843" fmla="*/ 3153242 w 5323222"/>
              <a:gd name="connsiteY843" fmla="*/ 169 h 6132967"/>
              <a:gd name="connsiteX844" fmla="*/ 3131649 w 5323222"/>
              <a:gd name="connsiteY844" fmla="*/ 0 h 6132967"/>
              <a:gd name="connsiteX845" fmla="*/ 3110017 w 5323222"/>
              <a:gd name="connsiteY845" fmla="*/ 201 h 6132967"/>
              <a:gd name="connsiteX846" fmla="*/ 3088402 w 5323222"/>
              <a:gd name="connsiteY846" fmla="*/ 930 h 6132967"/>
              <a:gd name="connsiteX847" fmla="*/ 3066631 w 5323222"/>
              <a:gd name="connsiteY847" fmla="*/ 1718 h 6132967"/>
              <a:gd name="connsiteX848" fmla="*/ 3045132 w 5323222"/>
              <a:gd name="connsiteY848" fmla="*/ 2759 h 6132967"/>
              <a:gd name="connsiteX849" fmla="*/ 3023280 w 5323222"/>
              <a:gd name="connsiteY849" fmla="*/ 4288 h 6132967"/>
              <a:gd name="connsiteX850" fmla="*/ 3001916 w 5323222"/>
              <a:gd name="connsiteY850" fmla="*/ 6170 h 6132967"/>
              <a:gd name="connsiteX851" fmla="*/ 2980238 w 5323222"/>
              <a:gd name="connsiteY851" fmla="*/ 8168 h 6132967"/>
              <a:gd name="connsiteX852" fmla="*/ 2958734 w 5323222"/>
              <a:gd name="connsiteY852" fmla="*/ 10634 h 6132967"/>
              <a:gd name="connsiteX853" fmla="*/ 2937289 w 5323222"/>
              <a:gd name="connsiteY853" fmla="*/ 13258 h 6132967"/>
              <a:gd name="connsiteX854" fmla="*/ 2915960 w 5323222"/>
              <a:gd name="connsiteY854" fmla="*/ 16194 h 6132967"/>
              <a:gd name="connsiteX855" fmla="*/ 2894904 w 5323222"/>
              <a:gd name="connsiteY855" fmla="*/ 19385 h 6132967"/>
              <a:gd name="connsiteX856" fmla="*/ 2873650 w 5323222"/>
              <a:gd name="connsiteY856" fmla="*/ 23004 h 6132967"/>
              <a:gd name="connsiteX857" fmla="*/ 2852825 w 5323222"/>
              <a:gd name="connsiteY857" fmla="*/ 26821 h 6132967"/>
              <a:gd name="connsiteX858" fmla="*/ 2831902 w 5323222"/>
              <a:gd name="connsiteY858" fmla="*/ 30852 h 6132967"/>
              <a:gd name="connsiteX859" fmla="*/ 2811310 w 5323222"/>
              <a:gd name="connsiteY859" fmla="*/ 35294 h 6132967"/>
              <a:gd name="connsiteX860" fmla="*/ 2790874 w 5323222"/>
              <a:gd name="connsiteY860" fmla="*/ 39678 h 6132967"/>
              <a:gd name="connsiteX861" fmla="*/ 2770514 w 5323222"/>
              <a:gd name="connsiteY861" fmla="*/ 44745 h 6132967"/>
              <a:gd name="connsiteX862" fmla="*/ 2750525 w 5323222"/>
              <a:gd name="connsiteY862" fmla="*/ 49852 h 6132967"/>
              <a:gd name="connsiteX863" fmla="*/ 2730652 w 5323222"/>
              <a:gd name="connsiteY863" fmla="*/ 55273 h 6132967"/>
              <a:gd name="connsiteX864" fmla="*/ 2711091 w 5323222"/>
              <a:gd name="connsiteY864" fmla="*/ 60577 h 6132967"/>
              <a:gd name="connsiteX865" fmla="*/ 2691607 w 5323222"/>
              <a:gd name="connsiteY865" fmla="*/ 66565 h 6132967"/>
              <a:gd name="connsiteX866" fmla="*/ 2672492 w 5323222"/>
              <a:gd name="connsiteY866" fmla="*/ 72593 h 6132967"/>
              <a:gd name="connsiteX867" fmla="*/ 2653652 w 5323222"/>
              <a:gd name="connsiteY867" fmla="*/ 78876 h 6132967"/>
              <a:gd name="connsiteX868" fmla="*/ 2635239 w 5323222"/>
              <a:gd name="connsiteY868" fmla="*/ 85355 h 6132967"/>
              <a:gd name="connsiteX869" fmla="*/ 2616943 w 5323222"/>
              <a:gd name="connsiteY869" fmla="*/ 92148 h 6132967"/>
              <a:gd name="connsiteX870" fmla="*/ 2599076 w 5323222"/>
              <a:gd name="connsiteY870" fmla="*/ 99137 h 6132967"/>
              <a:gd name="connsiteX871" fmla="*/ 2581422 w 5323222"/>
              <a:gd name="connsiteY871" fmla="*/ 106224 h 6132967"/>
              <a:gd name="connsiteX872" fmla="*/ 2568988 w 5323222"/>
              <a:gd name="connsiteY872" fmla="*/ 111551 h 6132967"/>
              <a:gd name="connsiteX873" fmla="*/ 2556553 w 5323222"/>
              <a:gd name="connsiteY873" fmla="*/ 116879 h 6132967"/>
              <a:gd name="connsiteX874" fmla="*/ 2544119 w 5323222"/>
              <a:gd name="connsiteY874" fmla="*/ 122207 h 6132967"/>
              <a:gd name="connsiteX875" fmla="*/ 2531743 w 5323222"/>
              <a:gd name="connsiteY875" fmla="*/ 127692 h 6132967"/>
              <a:gd name="connsiteX876" fmla="*/ 2519581 w 5323222"/>
              <a:gd name="connsiteY876" fmla="*/ 133274 h 6132967"/>
              <a:gd name="connsiteX877" fmla="*/ 2507262 w 5323222"/>
              <a:gd name="connsiteY877" fmla="*/ 138915 h 6132967"/>
              <a:gd name="connsiteX878" fmla="*/ 2495158 w 5323222"/>
              <a:gd name="connsiteY878" fmla="*/ 144653 h 6132967"/>
              <a:gd name="connsiteX879" fmla="*/ 2483054 w 5323222"/>
              <a:gd name="connsiteY879" fmla="*/ 150392 h 6132967"/>
              <a:gd name="connsiteX880" fmla="*/ 2470950 w 5323222"/>
              <a:gd name="connsiteY880" fmla="*/ 156131 h 6132967"/>
              <a:gd name="connsiteX881" fmla="*/ 2458748 w 5323222"/>
              <a:gd name="connsiteY881" fmla="*/ 162085 h 6132967"/>
              <a:gd name="connsiteX882" fmla="*/ 2446916 w 5323222"/>
              <a:gd name="connsiteY882" fmla="*/ 168078 h 6132967"/>
              <a:gd name="connsiteX883" fmla="*/ 2434987 w 5323222"/>
              <a:gd name="connsiteY883" fmla="*/ 174287 h 6132967"/>
              <a:gd name="connsiteX884" fmla="*/ 2411225 w 5323222"/>
              <a:gd name="connsiteY884" fmla="*/ 186488 h 6132967"/>
              <a:gd name="connsiteX885" fmla="*/ 2387853 w 5323222"/>
              <a:gd name="connsiteY885" fmla="*/ 199257 h 6132967"/>
              <a:gd name="connsiteX886" fmla="*/ 2364324 w 5323222"/>
              <a:gd name="connsiteY886" fmla="*/ 212084 h 6132967"/>
              <a:gd name="connsiteX887" fmla="*/ 2341282 w 5323222"/>
              <a:gd name="connsiteY887" fmla="*/ 225265 h 6132967"/>
              <a:gd name="connsiteX888" fmla="*/ 2318298 w 5323222"/>
              <a:gd name="connsiteY888" fmla="*/ 238601 h 6132967"/>
              <a:gd name="connsiteX889" fmla="*/ 2295586 w 5323222"/>
              <a:gd name="connsiteY889" fmla="*/ 252193 h 6132967"/>
              <a:gd name="connsiteX890" fmla="*/ 2272835 w 5323222"/>
              <a:gd name="connsiteY890" fmla="*/ 266154 h 6132967"/>
              <a:gd name="connsiteX891" fmla="*/ 2250512 w 5323222"/>
              <a:gd name="connsiteY891" fmla="*/ 280314 h 6132967"/>
              <a:gd name="connsiteX892" fmla="*/ 2228304 w 5323222"/>
              <a:gd name="connsiteY892" fmla="*/ 294785 h 6132967"/>
              <a:gd name="connsiteX893" fmla="*/ 2206312 w 5323222"/>
              <a:gd name="connsiteY893" fmla="*/ 309355 h 6132967"/>
              <a:gd name="connsiteX894" fmla="*/ 2195432 w 5323222"/>
              <a:gd name="connsiteY894" fmla="*/ 316953 h 6132967"/>
              <a:gd name="connsiteX895" fmla="*/ 2184650 w 5323222"/>
              <a:gd name="connsiteY895" fmla="*/ 324336 h 6132967"/>
              <a:gd name="connsiteX896" fmla="*/ 2173770 w 5323222"/>
              <a:gd name="connsiteY896" fmla="*/ 331934 h 6132967"/>
              <a:gd name="connsiteX897" fmla="*/ 2163261 w 5323222"/>
              <a:gd name="connsiteY897" fmla="*/ 339571 h 6132967"/>
              <a:gd name="connsiteX898" fmla="*/ 2152595 w 5323222"/>
              <a:gd name="connsiteY898" fmla="*/ 347268 h 6132967"/>
              <a:gd name="connsiteX899" fmla="*/ 2142144 w 5323222"/>
              <a:gd name="connsiteY899" fmla="*/ 355062 h 6132967"/>
              <a:gd name="connsiteX900" fmla="*/ 2131536 w 5323222"/>
              <a:gd name="connsiteY900" fmla="*/ 362914 h 6132967"/>
              <a:gd name="connsiteX901" fmla="*/ 2121045 w 5323222"/>
              <a:gd name="connsiteY901" fmla="*/ 371079 h 6132967"/>
              <a:gd name="connsiteX902" fmla="*/ 2110808 w 5323222"/>
              <a:gd name="connsiteY902" fmla="*/ 378972 h 6132967"/>
              <a:gd name="connsiteX903" fmla="*/ 2100531 w 5323222"/>
              <a:gd name="connsiteY903" fmla="*/ 387236 h 6132967"/>
              <a:gd name="connsiteX904" fmla="*/ 2090352 w 5323222"/>
              <a:gd name="connsiteY904" fmla="*/ 395285 h 6132967"/>
              <a:gd name="connsiteX905" fmla="*/ 2080133 w 5323222"/>
              <a:gd name="connsiteY905" fmla="*/ 403705 h 6132967"/>
              <a:gd name="connsiteX906" fmla="*/ 2070013 w 5323222"/>
              <a:gd name="connsiteY906" fmla="*/ 411910 h 6132967"/>
              <a:gd name="connsiteX907" fmla="*/ 2060008 w 5323222"/>
              <a:gd name="connsiteY907" fmla="*/ 420428 h 6132967"/>
              <a:gd name="connsiteX908" fmla="*/ 2050160 w 5323222"/>
              <a:gd name="connsiteY908" fmla="*/ 428888 h 6132967"/>
              <a:gd name="connsiteX909" fmla="*/ 2040213 w 5323222"/>
              <a:gd name="connsiteY909" fmla="*/ 437563 h 6132967"/>
              <a:gd name="connsiteX910" fmla="*/ 2030481 w 5323222"/>
              <a:gd name="connsiteY910" fmla="*/ 446336 h 6132967"/>
              <a:gd name="connsiteX911" fmla="*/ 2020691 w 5323222"/>
              <a:gd name="connsiteY911" fmla="*/ 454952 h 6132967"/>
              <a:gd name="connsiteX912" fmla="*/ 2011115 w 5323222"/>
              <a:gd name="connsiteY912" fmla="*/ 463667 h 6132967"/>
              <a:gd name="connsiteX913" fmla="*/ 2001441 w 5323222"/>
              <a:gd name="connsiteY913" fmla="*/ 472596 h 6132967"/>
              <a:gd name="connsiteX914" fmla="*/ 1991923 w 5323222"/>
              <a:gd name="connsiteY914" fmla="*/ 481468 h 6132967"/>
              <a:gd name="connsiteX915" fmla="*/ 1982522 w 5323222"/>
              <a:gd name="connsiteY915" fmla="*/ 490651 h 6132967"/>
              <a:gd name="connsiteX916" fmla="*/ 1973004 w 5323222"/>
              <a:gd name="connsiteY916" fmla="*/ 499523 h 6132967"/>
              <a:gd name="connsiteX917" fmla="*/ 1963603 w 5323222"/>
              <a:gd name="connsiteY917" fmla="*/ 508706 h 6132967"/>
              <a:gd name="connsiteX918" fmla="*/ 1954572 w 5323222"/>
              <a:gd name="connsiteY918" fmla="*/ 517931 h 6132967"/>
              <a:gd name="connsiteX919" fmla="*/ 1945327 w 5323222"/>
              <a:gd name="connsiteY919" fmla="*/ 527057 h 6132967"/>
              <a:gd name="connsiteX920" fmla="*/ 1936198 w 5323222"/>
              <a:gd name="connsiteY920" fmla="*/ 536496 h 6132967"/>
              <a:gd name="connsiteX921" fmla="*/ 1927225 w 5323222"/>
              <a:gd name="connsiteY921" fmla="*/ 545876 h 6132967"/>
              <a:gd name="connsiteX922" fmla="*/ 1918096 w 5323222"/>
              <a:gd name="connsiteY922" fmla="*/ 555315 h 6132967"/>
              <a:gd name="connsiteX923" fmla="*/ 1909338 w 5323222"/>
              <a:gd name="connsiteY923" fmla="*/ 564794 h 6132967"/>
              <a:gd name="connsiteX924" fmla="*/ 1900325 w 5323222"/>
              <a:gd name="connsiteY924" fmla="*/ 574545 h 6132967"/>
              <a:gd name="connsiteX925" fmla="*/ 1891781 w 5323222"/>
              <a:gd name="connsiteY925" fmla="*/ 584123 h 6132967"/>
              <a:gd name="connsiteX926" fmla="*/ 1883080 w 5323222"/>
              <a:gd name="connsiteY926" fmla="*/ 593758 h 6132967"/>
              <a:gd name="connsiteX927" fmla="*/ 1874282 w 5323222"/>
              <a:gd name="connsiteY927" fmla="*/ 603607 h 6132967"/>
              <a:gd name="connsiteX928" fmla="*/ 1865756 w 5323222"/>
              <a:gd name="connsiteY928" fmla="*/ 613712 h 6132967"/>
              <a:gd name="connsiteX929" fmla="*/ 1857172 w 5323222"/>
              <a:gd name="connsiteY929" fmla="*/ 623660 h 6132967"/>
              <a:gd name="connsiteX930" fmla="*/ 1848958 w 5323222"/>
              <a:gd name="connsiteY930" fmla="*/ 633648 h 6132967"/>
              <a:gd name="connsiteX931" fmla="*/ 1840490 w 5323222"/>
              <a:gd name="connsiteY931" fmla="*/ 643910 h 6132967"/>
              <a:gd name="connsiteX932" fmla="*/ 1832335 w 5323222"/>
              <a:gd name="connsiteY932" fmla="*/ 654054 h 6132967"/>
              <a:gd name="connsiteX933" fmla="*/ 1824296 w 5323222"/>
              <a:gd name="connsiteY933" fmla="*/ 664511 h 6132967"/>
              <a:gd name="connsiteX934" fmla="*/ 1816101 w 5323222"/>
              <a:gd name="connsiteY934" fmla="*/ 675027 h 6132967"/>
              <a:gd name="connsiteX935" fmla="*/ 1808218 w 5323222"/>
              <a:gd name="connsiteY935" fmla="*/ 685426 h 6132967"/>
              <a:gd name="connsiteX936" fmla="*/ 1800335 w 5323222"/>
              <a:gd name="connsiteY936" fmla="*/ 695826 h 6132967"/>
              <a:gd name="connsiteX937" fmla="*/ 1792412 w 5323222"/>
              <a:gd name="connsiteY937" fmla="*/ 706596 h 6132967"/>
              <a:gd name="connsiteX938" fmla="*/ 1784801 w 5323222"/>
              <a:gd name="connsiteY938" fmla="*/ 717250 h 6132967"/>
              <a:gd name="connsiteX939" fmla="*/ 1777249 w 5323222"/>
              <a:gd name="connsiteY939" fmla="*/ 728061 h 6132967"/>
              <a:gd name="connsiteX940" fmla="*/ 1769599 w 5323222"/>
              <a:gd name="connsiteY940" fmla="*/ 739086 h 6132967"/>
              <a:gd name="connsiteX941" fmla="*/ 1762261 w 5323222"/>
              <a:gd name="connsiteY941" fmla="*/ 749995 h 6132967"/>
              <a:gd name="connsiteX942" fmla="*/ 1756211 w 5323222"/>
              <a:gd name="connsiteY942" fmla="*/ 758990 h 6132967"/>
              <a:gd name="connsiteX943" fmla="*/ 1742622 w 5323222"/>
              <a:gd name="connsiteY943" fmla="*/ 738924 h 6132967"/>
              <a:gd name="connsiteX944" fmla="*/ 1713296 w 5323222"/>
              <a:gd name="connsiteY944" fmla="*/ 694890 h 6132967"/>
              <a:gd name="connsiteX945" fmla="*/ 1684022 w 5323222"/>
              <a:gd name="connsiteY945" fmla="*/ 651162 h 6132967"/>
              <a:gd name="connsiteX946" fmla="*/ 1663392 w 5323222"/>
              <a:gd name="connsiteY946" fmla="*/ 621573 h 6132967"/>
              <a:gd name="connsiteX947" fmla="*/ 1642560 w 5323222"/>
              <a:gd name="connsiteY947" fmla="*/ 592644 h 6132967"/>
              <a:gd name="connsiteX948" fmla="*/ 1621277 w 5323222"/>
              <a:gd name="connsiteY948" fmla="*/ 564728 h 6132967"/>
              <a:gd name="connsiteX949" fmla="*/ 1599541 w 5323222"/>
              <a:gd name="connsiteY949" fmla="*/ 537824 h 6132967"/>
              <a:gd name="connsiteX950" fmla="*/ 1577302 w 5323222"/>
              <a:gd name="connsiteY950" fmla="*/ 511630 h 6132967"/>
              <a:gd name="connsiteX951" fmla="*/ 1554914 w 5323222"/>
              <a:gd name="connsiteY951" fmla="*/ 486399 h 6132967"/>
              <a:gd name="connsiteX952" fmla="*/ 1531769 w 5323222"/>
              <a:gd name="connsiteY952" fmla="*/ 462232 h 6132967"/>
              <a:gd name="connsiteX953" fmla="*/ 1508477 w 5323222"/>
              <a:gd name="connsiteY953" fmla="*/ 439027 h 6132967"/>
              <a:gd name="connsiteX954" fmla="*/ 1485086 w 5323222"/>
              <a:gd name="connsiteY954" fmla="*/ 417087 h 6132967"/>
              <a:gd name="connsiteX955" fmla="*/ 1460836 w 5323222"/>
              <a:gd name="connsiteY955" fmla="*/ 395605 h 6132967"/>
              <a:gd name="connsiteX956" fmla="*/ 1436793 w 5323222"/>
              <a:gd name="connsiteY956" fmla="*/ 375337 h 6132967"/>
              <a:gd name="connsiteX957" fmla="*/ 1412297 w 5323222"/>
              <a:gd name="connsiteY957" fmla="*/ 356082 h 6132967"/>
              <a:gd name="connsiteX958" fmla="*/ 1387298 w 5323222"/>
              <a:gd name="connsiteY958" fmla="*/ 337538 h 6132967"/>
              <a:gd name="connsiteX959" fmla="*/ 1362201 w 5323222"/>
              <a:gd name="connsiteY959" fmla="*/ 320258 h 6132967"/>
              <a:gd name="connsiteX960" fmla="*/ 1336955 w 5323222"/>
              <a:gd name="connsiteY960" fmla="*/ 303940 h 6132967"/>
              <a:gd name="connsiteX961" fmla="*/ 1311205 w 5323222"/>
              <a:gd name="connsiteY961" fmla="*/ 288332 h 6132967"/>
              <a:gd name="connsiteX962" fmla="*/ 1285358 w 5323222"/>
              <a:gd name="connsiteY962" fmla="*/ 273988 h 6132967"/>
              <a:gd name="connsiteX963" fmla="*/ 1259361 w 5323222"/>
              <a:gd name="connsiteY963" fmla="*/ 260607 h 6132967"/>
              <a:gd name="connsiteX964" fmla="*/ 1232913 w 5323222"/>
              <a:gd name="connsiteY964" fmla="*/ 248239 h 6132967"/>
              <a:gd name="connsiteX965" fmla="*/ 1206619 w 5323222"/>
              <a:gd name="connsiteY965" fmla="*/ 236781 h 6132967"/>
              <a:gd name="connsiteX966" fmla="*/ 1179873 w 5323222"/>
              <a:gd name="connsiteY966" fmla="*/ 226337 h 6132967"/>
              <a:gd name="connsiteX967" fmla="*/ 1152978 w 5323222"/>
              <a:gd name="connsiteY967" fmla="*/ 216854 h 6132967"/>
              <a:gd name="connsiteX968" fmla="*/ 1125985 w 5323222"/>
              <a:gd name="connsiteY968" fmla="*/ 208637 h 6132967"/>
              <a:gd name="connsiteX969" fmla="*/ 1098792 w 5323222"/>
              <a:gd name="connsiteY969" fmla="*/ 201079 h 6132967"/>
              <a:gd name="connsiteX970" fmla="*/ 1071502 w 5323222"/>
              <a:gd name="connsiteY970" fmla="*/ 194785 h 6132967"/>
              <a:gd name="connsiteX971" fmla="*/ 1044062 w 5323222"/>
              <a:gd name="connsiteY971" fmla="*/ 189453 h 6132967"/>
              <a:gd name="connsiteX972" fmla="*/ 1016777 w 5323222"/>
              <a:gd name="connsiteY972" fmla="*/ 185031 h 6132967"/>
              <a:gd name="connsiteX973" fmla="*/ 989395 w 5323222"/>
              <a:gd name="connsiteY973" fmla="*/ 181874 h 6132967"/>
              <a:gd name="connsiteX974" fmla="*/ 961509 w 5323222"/>
              <a:gd name="connsiteY974" fmla="*/ 179428 h 6132967"/>
              <a:gd name="connsiteX975" fmla="*/ 933828 w 5323222"/>
              <a:gd name="connsiteY975" fmla="*/ 178195 h 6132967"/>
              <a:gd name="connsiteX976" fmla="*/ 906051 w 5323222"/>
              <a:gd name="connsiteY976" fmla="*/ 178227 h 6132967"/>
              <a:gd name="connsiteX977" fmla="*/ 878629 w 5323222"/>
              <a:gd name="connsiteY977" fmla="*/ 178512 h 6132967"/>
              <a:gd name="connsiteX978" fmla="*/ 864717 w 5323222"/>
              <a:gd name="connsiteY978" fmla="*/ 179312 h 6132967"/>
              <a:gd name="connsiteX979" fmla="*/ 850553 w 5323222"/>
              <a:gd name="connsiteY979" fmla="*/ 180468 h 6132967"/>
              <a:gd name="connsiteX980" fmla="*/ 836745 w 5323222"/>
              <a:gd name="connsiteY980" fmla="*/ 181875 h 6132967"/>
              <a:gd name="connsiteX981" fmla="*/ 822684 w 5323222"/>
              <a:gd name="connsiteY981" fmla="*/ 183637 h 6132967"/>
              <a:gd name="connsiteX982" fmla="*/ 808978 w 5323222"/>
              <a:gd name="connsiteY982" fmla="*/ 185651 h 6132967"/>
              <a:gd name="connsiteX983" fmla="*/ 794969 w 5323222"/>
              <a:gd name="connsiteY983" fmla="*/ 187717 h 6132967"/>
              <a:gd name="connsiteX984" fmla="*/ 781315 w 5323222"/>
              <a:gd name="connsiteY984" fmla="*/ 190034 h 6132967"/>
              <a:gd name="connsiteX985" fmla="*/ 767460 w 5323222"/>
              <a:gd name="connsiteY985" fmla="*/ 193010 h 6132967"/>
              <a:gd name="connsiteX986" fmla="*/ 753605 w 5323222"/>
              <a:gd name="connsiteY986" fmla="*/ 195987 h 6132967"/>
              <a:gd name="connsiteX987" fmla="*/ 739751 w 5323222"/>
              <a:gd name="connsiteY987" fmla="*/ 198962 h 6132967"/>
              <a:gd name="connsiteX988" fmla="*/ 726303 w 5323222"/>
              <a:gd name="connsiteY988" fmla="*/ 202494 h 6132967"/>
              <a:gd name="connsiteX989" fmla="*/ 712602 w 5323222"/>
              <a:gd name="connsiteY989" fmla="*/ 206380 h 6132967"/>
              <a:gd name="connsiteX990" fmla="*/ 699206 w 5323222"/>
              <a:gd name="connsiteY990" fmla="*/ 210214 h 6132967"/>
              <a:gd name="connsiteX991" fmla="*/ 685609 w 5323222"/>
              <a:gd name="connsiteY991" fmla="*/ 214707 h 6132967"/>
              <a:gd name="connsiteX992" fmla="*/ 672011 w 5323222"/>
              <a:gd name="connsiteY992" fmla="*/ 219200 h 6132967"/>
              <a:gd name="connsiteX993" fmla="*/ 658769 w 5323222"/>
              <a:gd name="connsiteY993" fmla="*/ 223946 h 6132967"/>
              <a:gd name="connsiteX994" fmla="*/ 645275 w 5323222"/>
              <a:gd name="connsiteY994" fmla="*/ 229046 h 6132967"/>
              <a:gd name="connsiteX995" fmla="*/ 631781 w 5323222"/>
              <a:gd name="connsiteY995" fmla="*/ 234146 h 6132967"/>
              <a:gd name="connsiteX996" fmla="*/ 618693 w 5323222"/>
              <a:gd name="connsiteY996" fmla="*/ 239801 h 6132967"/>
              <a:gd name="connsiteX997" fmla="*/ 605354 w 5323222"/>
              <a:gd name="connsiteY997" fmla="*/ 245811 h 6132967"/>
              <a:gd name="connsiteX998" fmla="*/ 592014 w 5323222"/>
              <a:gd name="connsiteY998" fmla="*/ 251821 h 6132967"/>
              <a:gd name="connsiteX999" fmla="*/ 579029 w 5323222"/>
              <a:gd name="connsiteY999" fmla="*/ 258084 h 6132967"/>
              <a:gd name="connsiteX1000" fmla="*/ 566045 w 5323222"/>
              <a:gd name="connsiteY1000" fmla="*/ 264345 h 6132967"/>
              <a:gd name="connsiteX1001" fmla="*/ 552911 w 5323222"/>
              <a:gd name="connsiteY1001" fmla="*/ 271569 h 6132967"/>
              <a:gd name="connsiteX1002" fmla="*/ 540029 w 5323222"/>
              <a:gd name="connsiteY1002" fmla="*/ 278438 h 6132967"/>
              <a:gd name="connsiteX1003" fmla="*/ 527199 w 5323222"/>
              <a:gd name="connsiteY1003" fmla="*/ 285611 h 6132967"/>
              <a:gd name="connsiteX1004" fmla="*/ 514421 w 5323222"/>
              <a:gd name="connsiteY1004" fmla="*/ 293087 h 6132967"/>
              <a:gd name="connsiteX1005" fmla="*/ 501997 w 5323222"/>
              <a:gd name="connsiteY1005" fmla="*/ 300815 h 6132967"/>
              <a:gd name="connsiteX1006" fmla="*/ 489321 w 5323222"/>
              <a:gd name="connsiteY1006" fmla="*/ 308897 h 6132967"/>
              <a:gd name="connsiteX1007" fmla="*/ 476949 w 5323222"/>
              <a:gd name="connsiteY1007" fmla="*/ 316928 h 6132967"/>
              <a:gd name="connsiteX1008" fmla="*/ 464324 w 5323222"/>
              <a:gd name="connsiteY1008" fmla="*/ 325315 h 6132967"/>
              <a:gd name="connsiteX1009" fmla="*/ 452107 w 5323222"/>
              <a:gd name="connsiteY1009" fmla="*/ 334256 h 6132967"/>
              <a:gd name="connsiteX1010" fmla="*/ 439838 w 5323222"/>
              <a:gd name="connsiteY1010" fmla="*/ 342894 h 6132967"/>
              <a:gd name="connsiteX1011" fmla="*/ 427671 w 5323222"/>
              <a:gd name="connsiteY1011" fmla="*/ 352139 h 6132967"/>
              <a:gd name="connsiteX1012" fmla="*/ 415505 w 5323222"/>
              <a:gd name="connsiteY1012" fmla="*/ 361384 h 6132967"/>
              <a:gd name="connsiteX1013" fmla="*/ 403746 w 5323222"/>
              <a:gd name="connsiteY1013" fmla="*/ 371185 h 6132967"/>
              <a:gd name="connsiteX1014" fmla="*/ 391985 w 5323222"/>
              <a:gd name="connsiteY1014" fmla="*/ 380985 h 6132967"/>
              <a:gd name="connsiteX1015" fmla="*/ 380581 w 5323222"/>
              <a:gd name="connsiteY1015" fmla="*/ 391036 h 6132967"/>
              <a:gd name="connsiteX1016" fmla="*/ 369228 w 5323222"/>
              <a:gd name="connsiteY1016" fmla="*/ 401393 h 6132967"/>
              <a:gd name="connsiteX1017" fmla="*/ 357623 w 5323222"/>
              <a:gd name="connsiteY1017" fmla="*/ 412103 h 6132967"/>
              <a:gd name="connsiteX1018" fmla="*/ 346321 w 5323222"/>
              <a:gd name="connsiteY1018" fmla="*/ 422762 h 6132967"/>
              <a:gd name="connsiteX1019" fmla="*/ 335122 w 5323222"/>
              <a:gd name="connsiteY1019" fmla="*/ 434028 h 6132967"/>
              <a:gd name="connsiteX1020" fmla="*/ 324277 w 5323222"/>
              <a:gd name="connsiteY1020" fmla="*/ 445546 h 6132967"/>
              <a:gd name="connsiteX1021" fmla="*/ 313130 w 5323222"/>
              <a:gd name="connsiteY1021" fmla="*/ 457115 h 6132967"/>
              <a:gd name="connsiteX1022" fmla="*/ 302641 w 5323222"/>
              <a:gd name="connsiteY1022" fmla="*/ 468884 h 6132967"/>
              <a:gd name="connsiteX1023" fmla="*/ 292255 w 5323222"/>
              <a:gd name="connsiteY1023" fmla="*/ 481262 h 6132967"/>
              <a:gd name="connsiteX1024" fmla="*/ 281515 w 5323222"/>
              <a:gd name="connsiteY1024" fmla="*/ 493386 h 6132967"/>
              <a:gd name="connsiteX1025" fmla="*/ 271180 w 5323222"/>
              <a:gd name="connsiteY1025" fmla="*/ 506067 h 6132967"/>
              <a:gd name="connsiteX1026" fmla="*/ 260897 w 5323222"/>
              <a:gd name="connsiteY1026" fmla="*/ 519049 h 6132967"/>
              <a:gd name="connsiteX1027" fmla="*/ 250614 w 5323222"/>
              <a:gd name="connsiteY1027" fmla="*/ 532032 h 6132967"/>
              <a:gd name="connsiteX1028" fmla="*/ 241041 w 5323222"/>
              <a:gd name="connsiteY1028" fmla="*/ 545521 h 6132967"/>
              <a:gd name="connsiteX1029" fmla="*/ 231164 w 5323222"/>
              <a:gd name="connsiteY1029" fmla="*/ 559059 h 6132967"/>
              <a:gd name="connsiteX1030" fmla="*/ 221339 w 5323222"/>
              <a:gd name="connsiteY1030" fmla="*/ 572901 h 6132967"/>
              <a:gd name="connsiteX1031" fmla="*/ 211869 w 5323222"/>
              <a:gd name="connsiteY1031" fmla="*/ 586996 h 6132967"/>
              <a:gd name="connsiteX1032" fmla="*/ 202702 w 5323222"/>
              <a:gd name="connsiteY1032" fmla="*/ 601039 h 6132967"/>
              <a:gd name="connsiteX1033" fmla="*/ 193335 w 5323222"/>
              <a:gd name="connsiteY1033" fmla="*/ 615739 h 6132967"/>
              <a:gd name="connsiteX1034" fmla="*/ 184271 w 5323222"/>
              <a:gd name="connsiteY1034" fmla="*/ 630389 h 6132967"/>
              <a:gd name="connsiteX1035" fmla="*/ 175311 w 5323222"/>
              <a:gd name="connsiteY1035" fmla="*/ 645645 h 6132967"/>
              <a:gd name="connsiteX1036" fmla="*/ 166351 w 5323222"/>
              <a:gd name="connsiteY1036" fmla="*/ 660901 h 6132967"/>
              <a:gd name="connsiteX1037" fmla="*/ 158047 w 5323222"/>
              <a:gd name="connsiteY1037" fmla="*/ 676358 h 6132967"/>
              <a:gd name="connsiteX1038" fmla="*/ 149493 w 5323222"/>
              <a:gd name="connsiteY1038" fmla="*/ 692170 h 6132967"/>
              <a:gd name="connsiteX1039" fmla="*/ 140939 w 5323222"/>
              <a:gd name="connsiteY1039" fmla="*/ 707982 h 6132967"/>
              <a:gd name="connsiteX1040" fmla="*/ 133043 w 5323222"/>
              <a:gd name="connsiteY1040" fmla="*/ 723994 h 6132967"/>
              <a:gd name="connsiteX1041" fmla="*/ 124946 w 5323222"/>
              <a:gd name="connsiteY1041" fmla="*/ 740664 h 6132967"/>
              <a:gd name="connsiteX1042" fmla="*/ 117509 w 5323222"/>
              <a:gd name="connsiteY1042" fmla="*/ 757536 h 6132967"/>
              <a:gd name="connsiteX1043" fmla="*/ 110426 w 5323222"/>
              <a:gd name="connsiteY1043" fmla="*/ 774658 h 6132967"/>
              <a:gd name="connsiteX1044" fmla="*/ 103698 w 5323222"/>
              <a:gd name="connsiteY1044" fmla="*/ 792033 h 6132967"/>
              <a:gd name="connsiteX1045" fmla="*/ 96666 w 5323222"/>
              <a:gd name="connsiteY1045" fmla="*/ 809459 h 6132967"/>
              <a:gd name="connsiteX1046" fmla="*/ 90293 w 5323222"/>
              <a:gd name="connsiteY1046" fmla="*/ 827086 h 6132967"/>
              <a:gd name="connsiteX1047" fmla="*/ 83919 w 5323222"/>
              <a:gd name="connsiteY1047" fmla="*/ 844713 h 6132967"/>
              <a:gd name="connsiteX1048" fmla="*/ 77850 w 5323222"/>
              <a:gd name="connsiteY1048" fmla="*/ 862288 h 6132967"/>
              <a:gd name="connsiteX1049" fmla="*/ 72135 w 5323222"/>
              <a:gd name="connsiteY1049" fmla="*/ 880115 h 6132967"/>
              <a:gd name="connsiteX1050" fmla="*/ 66168 w 5323222"/>
              <a:gd name="connsiteY1050" fmla="*/ 898297 h 6132967"/>
              <a:gd name="connsiteX1051" fmla="*/ 60808 w 5323222"/>
              <a:gd name="connsiteY1051" fmla="*/ 916376 h 6132967"/>
              <a:gd name="connsiteX1052" fmla="*/ 55551 w 5323222"/>
              <a:gd name="connsiteY1052" fmla="*/ 935062 h 6132967"/>
              <a:gd name="connsiteX1053" fmla="*/ 50850 w 5323222"/>
              <a:gd name="connsiteY1053" fmla="*/ 953342 h 6132967"/>
              <a:gd name="connsiteX1054" fmla="*/ 45845 w 5323222"/>
              <a:gd name="connsiteY1054" fmla="*/ 971673 h 6132967"/>
              <a:gd name="connsiteX1055" fmla="*/ 41550 w 5323222"/>
              <a:gd name="connsiteY1055" fmla="*/ 990507 h 6132967"/>
              <a:gd name="connsiteX1056" fmla="*/ 36900 w 5323222"/>
              <a:gd name="connsiteY1056" fmla="*/ 1009090 h 6132967"/>
              <a:gd name="connsiteX1057" fmla="*/ 32908 w 5323222"/>
              <a:gd name="connsiteY1057" fmla="*/ 1027873 h 6132967"/>
              <a:gd name="connsiteX1058" fmla="*/ 29019 w 5323222"/>
              <a:gd name="connsiteY1058" fmla="*/ 1047263 h 6132967"/>
              <a:gd name="connsiteX1059" fmla="*/ 25331 w 5323222"/>
              <a:gd name="connsiteY1059" fmla="*/ 1065995 h 6132967"/>
              <a:gd name="connsiteX1060" fmla="*/ 22049 w 5323222"/>
              <a:gd name="connsiteY1060" fmla="*/ 1085282 h 6132967"/>
              <a:gd name="connsiteX1061" fmla="*/ 18767 w 5323222"/>
              <a:gd name="connsiteY1061" fmla="*/ 1104569 h 6132967"/>
              <a:gd name="connsiteX1062" fmla="*/ 15840 w 5323222"/>
              <a:gd name="connsiteY1062" fmla="*/ 1124109 h 6132967"/>
              <a:gd name="connsiteX1063" fmla="*/ 13217 w 5323222"/>
              <a:gd name="connsiteY1063" fmla="*/ 1143597 h 6132967"/>
              <a:gd name="connsiteX1064" fmla="*/ 10897 w 5323222"/>
              <a:gd name="connsiteY1064" fmla="*/ 1163032 h 6132967"/>
              <a:gd name="connsiteX1065" fmla="*/ 8577 w 5323222"/>
              <a:gd name="connsiteY1065" fmla="*/ 1182469 h 6132967"/>
              <a:gd name="connsiteX1066" fmla="*/ 6715 w 5323222"/>
              <a:gd name="connsiteY1066" fmla="*/ 1202764 h 6132967"/>
              <a:gd name="connsiteX1067" fmla="*/ 5053 w 5323222"/>
              <a:gd name="connsiteY1067" fmla="*/ 1222400 h 6132967"/>
              <a:gd name="connsiteX1068" fmla="*/ 3443 w 5323222"/>
              <a:gd name="connsiteY1068" fmla="*/ 1242340 h 6132967"/>
              <a:gd name="connsiteX1069" fmla="*/ 2136 w 5323222"/>
              <a:gd name="connsiteY1069" fmla="*/ 1262228 h 6132967"/>
              <a:gd name="connsiteX1070" fmla="*/ 1539 w 5323222"/>
              <a:gd name="connsiteY1070" fmla="*/ 1282621 h 6132967"/>
              <a:gd name="connsiteX1071" fmla="*/ 587 w 5323222"/>
              <a:gd name="connsiteY1071" fmla="*/ 1302761 h 6132967"/>
              <a:gd name="connsiteX1072" fmla="*/ 294 w 5323222"/>
              <a:gd name="connsiteY1072" fmla="*/ 1323102 h 6132967"/>
              <a:gd name="connsiteX1073" fmla="*/ 0 w 5323222"/>
              <a:gd name="connsiteY1073" fmla="*/ 1343442 h 6132967"/>
              <a:gd name="connsiteX1074" fmla="*/ 62 w 5323222"/>
              <a:gd name="connsiteY1074" fmla="*/ 1364035 h 6132967"/>
              <a:gd name="connsiteX1075" fmla="*/ 479 w 5323222"/>
              <a:gd name="connsiteY1075" fmla="*/ 1384880 h 6132967"/>
              <a:gd name="connsiteX1076" fmla="*/ 946 w 5323222"/>
              <a:gd name="connsiteY1076" fmla="*/ 1406028 h 6132967"/>
              <a:gd name="connsiteX1077" fmla="*/ 1666 w 5323222"/>
              <a:gd name="connsiteY1077" fmla="*/ 1426821 h 6132967"/>
              <a:gd name="connsiteX1078" fmla="*/ 2741 w 5323222"/>
              <a:gd name="connsiteY1078" fmla="*/ 1447866 h 6132967"/>
              <a:gd name="connsiteX1079" fmla="*/ 4119 w 5323222"/>
              <a:gd name="connsiteY1079" fmla="*/ 1468860 h 6132967"/>
              <a:gd name="connsiteX1080" fmla="*/ 5497 w 5323222"/>
              <a:gd name="connsiteY1080" fmla="*/ 1489853 h 6132967"/>
              <a:gd name="connsiteX1081" fmla="*/ 7281 w 5323222"/>
              <a:gd name="connsiteY1081" fmla="*/ 1511402 h 6132967"/>
              <a:gd name="connsiteX1082" fmla="*/ 8659 w 5323222"/>
              <a:gd name="connsiteY1082" fmla="*/ 1532396 h 6132967"/>
              <a:gd name="connsiteX1083" fmla="*/ 10748 w 5323222"/>
              <a:gd name="connsiteY1083" fmla="*/ 1553893 h 6132967"/>
              <a:gd name="connsiteX1084" fmla="*/ 13140 w 5323222"/>
              <a:gd name="connsiteY1084" fmla="*/ 1575339 h 6132967"/>
              <a:gd name="connsiteX1085" fmla="*/ 15783 w 5323222"/>
              <a:gd name="connsiteY1085" fmla="*/ 1596431 h 6132967"/>
              <a:gd name="connsiteX1086" fmla="*/ 18529 w 5323222"/>
              <a:gd name="connsiteY1086" fmla="*/ 1618128 h 6132967"/>
              <a:gd name="connsiteX1087" fmla="*/ 21528 w 5323222"/>
              <a:gd name="connsiteY1087" fmla="*/ 1639471 h 6132967"/>
              <a:gd name="connsiteX1088" fmla="*/ 24577 w 5323222"/>
              <a:gd name="connsiteY1088" fmla="*/ 1661117 h 6132967"/>
              <a:gd name="connsiteX1089" fmla="*/ 27930 w 5323222"/>
              <a:gd name="connsiteY1089" fmla="*/ 1682711 h 6132967"/>
              <a:gd name="connsiteX1090" fmla="*/ 31587 w 5323222"/>
              <a:gd name="connsiteY1090" fmla="*/ 1704255 h 6132967"/>
              <a:gd name="connsiteX1091" fmla="*/ 35244 w 5323222"/>
              <a:gd name="connsiteY1091" fmla="*/ 1725798 h 6132967"/>
              <a:gd name="connsiteX1092" fmla="*/ 39256 w 5323222"/>
              <a:gd name="connsiteY1092" fmla="*/ 1747594 h 6132967"/>
              <a:gd name="connsiteX1093" fmla="*/ 43519 w 5323222"/>
              <a:gd name="connsiteY1093" fmla="*/ 1769034 h 6132967"/>
              <a:gd name="connsiteX1094" fmla="*/ 47834 w 5323222"/>
              <a:gd name="connsiteY1094" fmla="*/ 1790778 h 6132967"/>
              <a:gd name="connsiteX1095" fmla="*/ 52452 w 5323222"/>
              <a:gd name="connsiteY1095" fmla="*/ 1812470 h 6132967"/>
              <a:gd name="connsiteX1096" fmla="*/ 57323 w 5323222"/>
              <a:gd name="connsiteY1096" fmla="*/ 1833808 h 6132967"/>
              <a:gd name="connsiteX1097" fmla="*/ 62296 w 5323222"/>
              <a:gd name="connsiteY1097" fmla="*/ 1855752 h 6132967"/>
              <a:gd name="connsiteX1098" fmla="*/ 67521 w 5323222"/>
              <a:gd name="connsiteY1098" fmla="*/ 1877342 h 6132967"/>
              <a:gd name="connsiteX1099" fmla="*/ 73101 w 5323222"/>
              <a:gd name="connsiteY1099" fmla="*/ 1899182 h 6132967"/>
              <a:gd name="connsiteX1100" fmla="*/ 78630 w 5323222"/>
              <a:gd name="connsiteY1100" fmla="*/ 1920719 h 6132967"/>
              <a:gd name="connsiteX1101" fmla="*/ 84514 w 5323222"/>
              <a:gd name="connsiteY1101" fmla="*/ 1942509 h 6132967"/>
              <a:gd name="connsiteX1102" fmla="*/ 90346 w 5323222"/>
              <a:gd name="connsiteY1102" fmla="*/ 1963996 h 6132967"/>
              <a:gd name="connsiteX1103" fmla="*/ 96533 w 5323222"/>
              <a:gd name="connsiteY1103" fmla="*/ 1985734 h 6132967"/>
              <a:gd name="connsiteX1104" fmla="*/ 102972 w 5323222"/>
              <a:gd name="connsiteY1104" fmla="*/ 2007117 h 6132967"/>
              <a:gd name="connsiteX1105" fmla="*/ 109766 w 5323222"/>
              <a:gd name="connsiteY1105" fmla="*/ 2028752 h 6132967"/>
              <a:gd name="connsiteX1106" fmla="*/ 123456 w 5323222"/>
              <a:gd name="connsiteY1106" fmla="*/ 2072630 h 6132967"/>
              <a:gd name="connsiteX1107" fmla="*/ 137755 w 5323222"/>
              <a:gd name="connsiteY1107" fmla="*/ 2116403 h 6132967"/>
              <a:gd name="connsiteX1108" fmla="*/ 152963 w 5323222"/>
              <a:gd name="connsiteY1108" fmla="*/ 2160023 h 6132967"/>
              <a:gd name="connsiteX1109" fmla="*/ 168170 w 5323222"/>
              <a:gd name="connsiteY1109" fmla="*/ 2203643 h 6132967"/>
              <a:gd name="connsiteX1110" fmla="*/ 184237 w 5323222"/>
              <a:gd name="connsiteY1110" fmla="*/ 2246805 h 6132967"/>
              <a:gd name="connsiteX1111" fmla="*/ 200859 w 5323222"/>
              <a:gd name="connsiteY1111" fmla="*/ 2289559 h 6132967"/>
              <a:gd name="connsiteX1112" fmla="*/ 217481 w 5323222"/>
              <a:gd name="connsiteY1112" fmla="*/ 2332315 h 6132967"/>
              <a:gd name="connsiteX1113" fmla="*/ 235014 w 5323222"/>
              <a:gd name="connsiteY1113" fmla="*/ 2374916 h 6132967"/>
              <a:gd name="connsiteX1114" fmla="*/ 253050 w 5323222"/>
              <a:gd name="connsiteY1114" fmla="*/ 2416807 h 6132967"/>
              <a:gd name="connsiteX1115" fmla="*/ 271035 w 5323222"/>
              <a:gd name="connsiteY1115" fmla="*/ 2458395 h 6132967"/>
              <a:gd name="connsiteX1116" fmla="*/ 289879 w 5323222"/>
              <a:gd name="connsiteY1116" fmla="*/ 2499523 h 6132967"/>
              <a:gd name="connsiteX1117" fmla="*/ 308974 w 5323222"/>
              <a:gd name="connsiteY1117" fmla="*/ 2540298 h 6132967"/>
              <a:gd name="connsiteX1118" fmla="*/ 328677 w 5323222"/>
              <a:gd name="connsiteY1118" fmla="*/ 2580970 h 6132967"/>
              <a:gd name="connsiteX1119" fmla="*/ 348882 w 5323222"/>
              <a:gd name="connsiteY1119" fmla="*/ 2620932 h 6132967"/>
              <a:gd name="connsiteX1120" fmla="*/ 369289 w 5323222"/>
              <a:gd name="connsiteY1120" fmla="*/ 2660235 h 6132967"/>
              <a:gd name="connsiteX1121" fmla="*/ 389644 w 5323222"/>
              <a:gd name="connsiteY1121" fmla="*/ 2699235 h 6132967"/>
              <a:gd name="connsiteX1122" fmla="*/ 410806 w 5323222"/>
              <a:gd name="connsiteY1122" fmla="*/ 2737474 h 6132967"/>
              <a:gd name="connsiteX1123" fmla="*/ 432524 w 5323222"/>
              <a:gd name="connsiteY1123" fmla="*/ 2775306 h 6132967"/>
              <a:gd name="connsiteX1124" fmla="*/ 454442 w 5323222"/>
              <a:gd name="connsiteY1124" fmla="*/ 2812480 h 6132967"/>
              <a:gd name="connsiteX1125" fmla="*/ 462017 w 5323222"/>
              <a:gd name="connsiteY1125" fmla="*/ 2824986 h 6132967"/>
              <a:gd name="connsiteX1126" fmla="*/ 457075 w 5323222"/>
              <a:gd name="connsiteY1126" fmla="*/ 2836276 h 6132967"/>
              <a:gd name="connsiteX1127" fmla="*/ 446553 w 5323222"/>
              <a:gd name="connsiteY1127" fmla="*/ 2859223 h 6132967"/>
              <a:gd name="connsiteX1128" fmla="*/ 436425 w 5323222"/>
              <a:gd name="connsiteY1128" fmla="*/ 2882351 h 6132967"/>
              <a:gd name="connsiteX1129" fmla="*/ 426406 w 5323222"/>
              <a:gd name="connsiteY1129" fmla="*/ 2905768 h 6132967"/>
              <a:gd name="connsiteX1130" fmla="*/ 416675 w 5323222"/>
              <a:gd name="connsiteY1130" fmla="*/ 2929078 h 6132967"/>
              <a:gd name="connsiteX1131" fmla="*/ 407340 w 5323222"/>
              <a:gd name="connsiteY1131" fmla="*/ 2952569 h 6132967"/>
              <a:gd name="connsiteX1132" fmla="*/ 397717 w 5323222"/>
              <a:gd name="connsiteY1132" fmla="*/ 2976167 h 6132967"/>
              <a:gd name="connsiteX1133" fmla="*/ 388093 w 5323222"/>
              <a:gd name="connsiteY1133" fmla="*/ 2999765 h 6132967"/>
              <a:gd name="connsiteX1134" fmla="*/ 378865 w 5323222"/>
              <a:gd name="connsiteY1134" fmla="*/ 3023545 h 6132967"/>
              <a:gd name="connsiteX1135" fmla="*/ 370032 w 5323222"/>
              <a:gd name="connsiteY1135" fmla="*/ 3047506 h 6132967"/>
              <a:gd name="connsiteX1136" fmla="*/ 361093 w 5323222"/>
              <a:gd name="connsiteY1136" fmla="*/ 3071179 h 6132967"/>
              <a:gd name="connsiteX1137" fmla="*/ 352260 w 5323222"/>
              <a:gd name="connsiteY1137" fmla="*/ 3095140 h 6132967"/>
              <a:gd name="connsiteX1138" fmla="*/ 343824 w 5323222"/>
              <a:gd name="connsiteY1138" fmla="*/ 3119282 h 6132967"/>
              <a:gd name="connsiteX1139" fmla="*/ 335387 w 5323222"/>
              <a:gd name="connsiteY1139" fmla="*/ 3143425 h 6132967"/>
              <a:gd name="connsiteX1140" fmla="*/ 326950 w 5323222"/>
              <a:gd name="connsiteY1140" fmla="*/ 3167568 h 6132967"/>
              <a:gd name="connsiteX1141" fmla="*/ 318801 w 5323222"/>
              <a:gd name="connsiteY1141" fmla="*/ 3191604 h 6132967"/>
              <a:gd name="connsiteX1142" fmla="*/ 310868 w 5323222"/>
              <a:gd name="connsiteY1142" fmla="*/ 3216216 h 6132967"/>
              <a:gd name="connsiteX1143" fmla="*/ 302934 w 5323222"/>
              <a:gd name="connsiteY1143" fmla="*/ 3240828 h 6132967"/>
              <a:gd name="connsiteX1144" fmla="*/ 295000 w 5323222"/>
              <a:gd name="connsiteY1144" fmla="*/ 3265442 h 6132967"/>
              <a:gd name="connsiteX1145" fmla="*/ 287354 w 5323222"/>
              <a:gd name="connsiteY1145" fmla="*/ 3289947 h 6132967"/>
              <a:gd name="connsiteX1146" fmla="*/ 280104 w 5323222"/>
              <a:gd name="connsiteY1146" fmla="*/ 3314633 h 6132967"/>
              <a:gd name="connsiteX1147" fmla="*/ 272962 w 5323222"/>
              <a:gd name="connsiteY1147" fmla="*/ 3339609 h 6132967"/>
              <a:gd name="connsiteX1148" fmla="*/ 265712 w 5323222"/>
              <a:gd name="connsiteY1148" fmla="*/ 3364296 h 6132967"/>
              <a:gd name="connsiteX1149" fmla="*/ 258857 w 5323222"/>
              <a:gd name="connsiteY1149" fmla="*/ 3389164 h 6132967"/>
              <a:gd name="connsiteX1150" fmla="*/ 252110 w 5323222"/>
              <a:gd name="connsiteY1150" fmla="*/ 3414321 h 6132967"/>
              <a:gd name="connsiteX1151" fmla="*/ 245256 w 5323222"/>
              <a:gd name="connsiteY1151" fmla="*/ 3439189 h 6132967"/>
              <a:gd name="connsiteX1152" fmla="*/ 238905 w 5323222"/>
              <a:gd name="connsiteY1152" fmla="*/ 3464527 h 6132967"/>
              <a:gd name="connsiteX1153" fmla="*/ 230285 w 5323222"/>
              <a:gd name="connsiteY1153" fmla="*/ 3500557 h 6132967"/>
              <a:gd name="connsiteX1154" fmla="*/ 222275 w 5323222"/>
              <a:gd name="connsiteY1154" fmla="*/ 3537344 h 6132967"/>
              <a:gd name="connsiteX1155" fmla="*/ 214479 w 5323222"/>
              <a:gd name="connsiteY1155" fmla="*/ 3574708 h 6132967"/>
              <a:gd name="connsiteX1156" fmla="*/ 207870 w 5323222"/>
              <a:gd name="connsiteY1156" fmla="*/ 3612618 h 6132967"/>
              <a:gd name="connsiteX1157" fmla="*/ 201581 w 5323222"/>
              <a:gd name="connsiteY1157" fmla="*/ 3651393 h 6132967"/>
              <a:gd name="connsiteX1158" fmla="*/ 196010 w 5323222"/>
              <a:gd name="connsiteY1158" fmla="*/ 3691213 h 6132967"/>
              <a:gd name="connsiteX1159" fmla="*/ 191412 w 5323222"/>
              <a:gd name="connsiteY1159" fmla="*/ 3731002 h 6132967"/>
              <a:gd name="connsiteX1160" fmla="*/ 187317 w 5323222"/>
              <a:gd name="connsiteY1160" fmla="*/ 3771261 h 6132967"/>
              <a:gd name="connsiteX1161" fmla="*/ 183831 w 5323222"/>
              <a:gd name="connsiteY1161" fmla="*/ 3812278 h 6132967"/>
              <a:gd name="connsiteX1162" fmla="*/ 180849 w 5323222"/>
              <a:gd name="connsiteY1162" fmla="*/ 3853765 h 6132967"/>
              <a:gd name="connsiteX1163" fmla="*/ 178764 w 5323222"/>
              <a:gd name="connsiteY1163" fmla="*/ 3895904 h 6132967"/>
              <a:gd name="connsiteX1164" fmla="*/ 176787 w 5323222"/>
              <a:gd name="connsiteY1164" fmla="*/ 3938330 h 6132967"/>
              <a:gd name="connsiteX1165" fmla="*/ 175889 w 5323222"/>
              <a:gd name="connsiteY1165" fmla="*/ 3981013 h 6132967"/>
              <a:gd name="connsiteX1166" fmla="*/ 175494 w 5323222"/>
              <a:gd name="connsiteY1166" fmla="*/ 4024165 h 6132967"/>
              <a:gd name="connsiteX1167" fmla="*/ 175602 w 5323222"/>
              <a:gd name="connsiteY1167" fmla="*/ 4067788 h 6132967"/>
              <a:gd name="connsiteX1168" fmla="*/ 176395 w 5323222"/>
              <a:gd name="connsiteY1168" fmla="*/ 4111484 h 6132967"/>
              <a:gd name="connsiteX1169" fmla="*/ 178266 w 5323222"/>
              <a:gd name="connsiteY1169" fmla="*/ 4155437 h 6132967"/>
              <a:gd name="connsiteX1170" fmla="*/ 180246 w 5323222"/>
              <a:gd name="connsiteY1170" fmla="*/ 4199678 h 6132967"/>
              <a:gd name="connsiteX1171" fmla="*/ 182728 w 5323222"/>
              <a:gd name="connsiteY1171" fmla="*/ 4244389 h 6132967"/>
              <a:gd name="connsiteX1172" fmla="*/ 186000 w 5323222"/>
              <a:gd name="connsiteY1172" fmla="*/ 4289463 h 6132967"/>
              <a:gd name="connsiteX1173" fmla="*/ 189851 w 5323222"/>
              <a:gd name="connsiteY1173" fmla="*/ 4334323 h 6132967"/>
              <a:gd name="connsiteX1174" fmla="*/ 194096 w 5323222"/>
              <a:gd name="connsiteY1174" fmla="*/ 4379363 h 6132967"/>
              <a:gd name="connsiteX1175" fmla="*/ 199315 w 5323222"/>
              <a:gd name="connsiteY1175" fmla="*/ 4424372 h 6132967"/>
              <a:gd name="connsiteX1176" fmla="*/ 204640 w 5323222"/>
              <a:gd name="connsiteY1176" fmla="*/ 4469669 h 6132967"/>
              <a:gd name="connsiteX1177" fmla="*/ 210758 w 5323222"/>
              <a:gd name="connsiteY1177" fmla="*/ 4515328 h 6132967"/>
              <a:gd name="connsiteX1178" fmla="*/ 217740 w 5323222"/>
              <a:gd name="connsiteY1178" fmla="*/ 4560667 h 6132967"/>
              <a:gd name="connsiteX1179" fmla="*/ 224722 w 5323222"/>
              <a:gd name="connsiteY1179" fmla="*/ 4606004 h 6132967"/>
              <a:gd name="connsiteX1180" fmla="*/ 232389 w 5323222"/>
              <a:gd name="connsiteY1180" fmla="*/ 4651417 h 6132967"/>
              <a:gd name="connsiteX1181" fmla="*/ 241029 w 5323222"/>
              <a:gd name="connsiteY1181" fmla="*/ 4696797 h 6132967"/>
              <a:gd name="connsiteX1182" fmla="*/ 249668 w 5323222"/>
              <a:gd name="connsiteY1182" fmla="*/ 4742176 h 6132967"/>
              <a:gd name="connsiteX1183" fmla="*/ 259172 w 5323222"/>
              <a:gd name="connsiteY1183" fmla="*/ 4787235 h 6132967"/>
              <a:gd name="connsiteX1184" fmla="*/ 269255 w 5323222"/>
              <a:gd name="connsiteY1184" fmla="*/ 4832079 h 6132967"/>
              <a:gd name="connsiteX1185" fmla="*/ 274189 w 5323222"/>
              <a:gd name="connsiteY1185" fmla="*/ 4854212 h 6132967"/>
              <a:gd name="connsiteX1186" fmla="*/ 279304 w 5323222"/>
              <a:gd name="connsiteY1186" fmla="*/ 4875950 h 6132967"/>
              <a:gd name="connsiteX1187" fmla="*/ 284815 w 5323222"/>
              <a:gd name="connsiteY1187" fmla="*/ 4897870 h 6132967"/>
              <a:gd name="connsiteX1188" fmla="*/ 290507 w 5323222"/>
              <a:gd name="connsiteY1188" fmla="*/ 4919394 h 613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</a:cxnLst>
            <a:rect l="l" t="t" r="r" b="b"/>
            <a:pathLst>
              <a:path w="5323222" h="6132967">
                <a:moveTo>
                  <a:pt x="296307" y="4941206"/>
                </a:moveTo>
                <a:lnTo>
                  <a:pt x="302287" y="4962623"/>
                </a:lnTo>
                <a:lnTo>
                  <a:pt x="308375" y="4984327"/>
                </a:lnTo>
                <a:lnTo>
                  <a:pt x="314645" y="5005636"/>
                </a:lnTo>
                <a:lnTo>
                  <a:pt x="321310" y="5027127"/>
                </a:lnTo>
                <a:lnTo>
                  <a:pt x="327760" y="5048042"/>
                </a:lnTo>
                <a:lnTo>
                  <a:pt x="334607" y="5069136"/>
                </a:lnTo>
                <a:lnTo>
                  <a:pt x="341742" y="5090125"/>
                </a:lnTo>
                <a:lnTo>
                  <a:pt x="348770" y="5110824"/>
                </a:lnTo>
                <a:lnTo>
                  <a:pt x="356193" y="5131705"/>
                </a:lnTo>
                <a:lnTo>
                  <a:pt x="363798" y="5152191"/>
                </a:lnTo>
                <a:lnTo>
                  <a:pt x="371403" y="5172677"/>
                </a:lnTo>
                <a:lnTo>
                  <a:pt x="379297" y="5193055"/>
                </a:lnTo>
                <a:lnTo>
                  <a:pt x="387479" y="5213325"/>
                </a:lnTo>
                <a:lnTo>
                  <a:pt x="395554" y="5233308"/>
                </a:lnTo>
                <a:lnTo>
                  <a:pt x="404024" y="5253472"/>
                </a:lnTo>
                <a:lnTo>
                  <a:pt x="412280" y="5273060"/>
                </a:lnTo>
                <a:lnTo>
                  <a:pt x="420932" y="5292828"/>
                </a:lnTo>
                <a:lnTo>
                  <a:pt x="429872" y="5312489"/>
                </a:lnTo>
                <a:lnTo>
                  <a:pt x="439175" y="5331359"/>
                </a:lnTo>
                <a:lnTo>
                  <a:pt x="448404" y="5350914"/>
                </a:lnTo>
                <a:lnTo>
                  <a:pt x="457708" y="5369784"/>
                </a:lnTo>
                <a:lnTo>
                  <a:pt x="467011" y="5388654"/>
                </a:lnTo>
                <a:lnTo>
                  <a:pt x="476603" y="5407417"/>
                </a:lnTo>
                <a:lnTo>
                  <a:pt x="486376" y="5425784"/>
                </a:lnTo>
                <a:lnTo>
                  <a:pt x="496545" y="5444332"/>
                </a:lnTo>
                <a:lnTo>
                  <a:pt x="506607" y="5462593"/>
                </a:lnTo>
                <a:lnTo>
                  <a:pt x="516849" y="5480457"/>
                </a:lnTo>
                <a:lnTo>
                  <a:pt x="527274" y="5497926"/>
                </a:lnTo>
                <a:lnTo>
                  <a:pt x="537699" y="5515395"/>
                </a:lnTo>
                <a:lnTo>
                  <a:pt x="548594" y="5532362"/>
                </a:lnTo>
                <a:lnTo>
                  <a:pt x="559307" y="5549722"/>
                </a:lnTo>
                <a:lnTo>
                  <a:pt x="570382" y="5566293"/>
                </a:lnTo>
                <a:lnTo>
                  <a:pt x="581747" y="5582757"/>
                </a:lnTo>
                <a:lnTo>
                  <a:pt x="593004" y="5598932"/>
                </a:lnTo>
                <a:lnTo>
                  <a:pt x="604764" y="5615576"/>
                </a:lnTo>
                <a:lnTo>
                  <a:pt x="616491" y="5631249"/>
                </a:lnTo>
                <a:lnTo>
                  <a:pt x="628219" y="5646921"/>
                </a:lnTo>
                <a:lnTo>
                  <a:pt x="640234" y="5662485"/>
                </a:lnTo>
                <a:lnTo>
                  <a:pt x="652539" y="5677944"/>
                </a:lnTo>
                <a:lnTo>
                  <a:pt x="665025" y="5693007"/>
                </a:lnTo>
                <a:lnTo>
                  <a:pt x="677510" y="5708069"/>
                </a:lnTo>
                <a:lnTo>
                  <a:pt x="690070" y="5722447"/>
                </a:lnTo>
                <a:lnTo>
                  <a:pt x="703133" y="5737295"/>
                </a:lnTo>
                <a:lnTo>
                  <a:pt x="715982" y="5751565"/>
                </a:lnTo>
                <a:lnTo>
                  <a:pt x="729300" y="5765334"/>
                </a:lnTo>
                <a:lnTo>
                  <a:pt x="742437" y="5779497"/>
                </a:lnTo>
                <a:lnTo>
                  <a:pt x="755938" y="5792870"/>
                </a:lnTo>
                <a:lnTo>
                  <a:pt x="769149" y="5806351"/>
                </a:lnTo>
                <a:lnTo>
                  <a:pt x="783044" y="5819904"/>
                </a:lnTo>
                <a:lnTo>
                  <a:pt x="796726" y="5832881"/>
                </a:lnTo>
                <a:lnTo>
                  <a:pt x="810984" y="5845644"/>
                </a:lnTo>
                <a:lnTo>
                  <a:pt x="824847" y="5858224"/>
                </a:lnTo>
                <a:lnTo>
                  <a:pt x="838891" y="5870411"/>
                </a:lnTo>
                <a:lnTo>
                  <a:pt x="853224" y="5882490"/>
                </a:lnTo>
                <a:lnTo>
                  <a:pt x="867556" y="5894568"/>
                </a:lnTo>
                <a:lnTo>
                  <a:pt x="882359" y="5906144"/>
                </a:lnTo>
                <a:lnTo>
                  <a:pt x="896873" y="5917827"/>
                </a:lnTo>
                <a:lnTo>
                  <a:pt x="911569" y="5929114"/>
                </a:lnTo>
                <a:lnTo>
                  <a:pt x="926445" y="5940005"/>
                </a:lnTo>
                <a:lnTo>
                  <a:pt x="941793" y="5950394"/>
                </a:lnTo>
                <a:lnTo>
                  <a:pt x="956636" y="5960313"/>
                </a:lnTo>
                <a:lnTo>
                  <a:pt x="971950" y="5969729"/>
                </a:lnTo>
                <a:lnTo>
                  <a:pt x="987265" y="5979146"/>
                </a:lnTo>
                <a:lnTo>
                  <a:pt x="1002184" y="5988380"/>
                </a:lnTo>
                <a:lnTo>
                  <a:pt x="1017572" y="5997112"/>
                </a:lnTo>
                <a:lnTo>
                  <a:pt x="1032960" y="6005845"/>
                </a:lnTo>
                <a:lnTo>
                  <a:pt x="1048134" y="6013999"/>
                </a:lnTo>
                <a:lnTo>
                  <a:pt x="1063597" y="6022048"/>
                </a:lnTo>
                <a:lnTo>
                  <a:pt x="1078557" y="6029626"/>
                </a:lnTo>
                <a:lnTo>
                  <a:pt x="1093805" y="6037096"/>
                </a:lnTo>
                <a:lnTo>
                  <a:pt x="1109236" y="6044171"/>
                </a:lnTo>
                <a:lnTo>
                  <a:pt x="1124558" y="6050958"/>
                </a:lnTo>
                <a:lnTo>
                  <a:pt x="1139592" y="6057853"/>
                </a:lnTo>
                <a:lnTo>
                  <a:pt x="1154989" y="6063954"/>
                </a:lnTo>
                <a:lnTo>
                  <a:pt x="1170386" y="6070056"/>
                </a:lnTo>
                <a:lnTo>
                  <a:pt x="1185677" y="6075871"/>
                </a:lnTo>
                <a:lnTo>
                  <a:pt x="1201040" y="6081000"/>
                </a:lnTo>
                <a:lnTo>
                  <a:pt x="1216223" y="6086526"/>
                </a:lnTo>
                <a:lnTo>
                  <a:pt x="1231192" y="6091474"/>
                </a:lnTo>
                <a:lnTo>
                  <a:pt x="1246630" y="6095920"/>
                </a:lnTo>
                <a:lnTo>
                  <a:pt x="1261781" y="6100472"/>
                </a:lnTo>
                <a:lnTo>
                  <a:pt x="1277112" y="6104630"/>
                </a:lnTo>
                <a:lnTo>
                  <a:pt x="1292229" y="6108210"/>
                </a:lnTo>
                <a:lnTo>
                  <a:pt x="1307635" y="6111683"/>
                </a:lnTo>
                <a:lnTo>
                  <a:pt x="1322646" y="6114975"/>
                </a:lnTo>
                <a:lnTo>
                  <a:pt x="1337548" y="6117978"/>
                </a:lnTo>
                <a:lnTo>
                  <a:pt x="1352633" y="6120585"/>
                </a:lnTo>
                <a:lnTo>
                  <a:pt x="1367717" y="6123193"/>
                </a:lnTo>
                <a:lnTo>
                  <a:pt x="1382876" y="6125116"/>
                </a:lnTo>
                <a:lnTo>
                  <a:pt x="1398035" y="6127039"/>
                </a:lnTo>
                <a:lnTo>
                  <a:pt x="1412979" y="6128385"/>
                </a:lnTo>
                <a:lnTo>
                  <a:pt x="1428030" y="6130019"/>
                </a:lnTo>
                <a:lnTo>
                  <a:pt x="1443157" y="6130971"/>
                </a:lnTo>
                <a:lnTo>
                  <a:pt x="1457887" y="6131739"/>
                </a:lnTo>
                <a:lnTo>
                  <a:pt x="1472905" y="6132401"/>
                </a:lnTo>
                <a:lnTo>
                  <a:pt x="1487529" y="6132882"/>
                </a:lnTo>
                <a:lnTo>
                  <a:pt x="1502334" y="6132967"/>
                </a:lnTo>
                <a:lnTo>
                  <a:pt x="1517031" y="6132764"/>
                </a:lnTo>
                <a:lnTo>
                  <a:pt x="1531621" y="6132271"/>
                </a:lnTo>
                <a:lnTo>
                  <a:pt x="1546608" y="6131960"/>
                </a:lnTo>
                <a:lnTo>
                  <a:pt x="1560983" y="6130891"/>
                </a:lnTo>
                <a:lnTo>
                  <a:pt x="1575360" y="6129822"/>
                </a:lnTo>
                <a:lnTo>
                  <a:pt x="1589917" y="6128357"/>
                </a:lnTo>
                <a:lnTo>
                  <a:pt x="1604475" y="6126893"/>
                </a:lnTo>
                <a:lnTo>
                  <a:pt x="1618636" y="6125246"/>
                </a:lnTo>
                <a:lnTo>
                  <a:pt x="1632873" y="6122916"/>
                </a:lnTo>
                <a:lnTo>
                  <a:pt x="1647109" y="6120585"/>
                </a:lnTo>
                <a:lnTo>
                  <a:pt x="1660950" y="6118074"/>
                </a:lnTo>
                <a:lnTo>
                  <a:pt x="1674972" y="6115167"/>
                </a:lnTo>
                <a:lnTo>
                  <a:pt x="1688994" y="6112260"/>
                </a:lnTo>
                <a:lnTo>
                  <a:pt x="1702513" y="6108882"/>
                </a:lnTo>
                <a:lnTo>
                  <a:pt x="1716321" y="6105396"/>
                </a:lnTo>
                <a:lnTo>
                  <a:pt x="1729733" y="6101731"/>
                </a:lnTo>
                <a:lnTo>
                  <a:pt x="1743219" y="6097381"/>
                </a:lnTo>
                <a:lnTo>
                  <a:pt x="1756705" y="6093031"/>
                </a:lnTo>
                <a:lnTo>
                  <a:pt x="1770192" y="6088681"/>
                </a:lnTo>
                <a:lnTo>
                  <a:pt x="1783176" y="6083861"/>
                </a:lnTo>
                <a:lnTo>
                  <a:pt x="1796341" y="6078645"/>
                </a:lnTo>
                <a:lnTo>
                  <a:pt x="1809218" y="6073536"/>
                </a:lnTo>
                <a:lnTo>
                  <a:pt x="1822275" y="6068032"/>
                </a:lnTo>
                <a:lnTo>
                  <a:pt x="1834938" y="6062347"/>
                </a:lnTo>
                <a:lnTo>
                  <a:pt x="1847782" y="6056265"/>
                </a:lnTo>
                <a:lnTo>
                  <a:pt x="1860230" y="6050002"/>
                </a:lnTo>
                <a:lnTo>
                  <a:pt x="1884121" y="6036538"/>
                </a:lnTo>
                <a:lnTo>
                  <a:pt x="1908192" y="6022678"/>
                </a:lnTo>
                <a:lnTo>
                  <a:pt x="1931548" y="6007769"/>
                </a:lnTo>
                <a:lnTo>
                  <a:pt x="1954475" y="5991707"/>
                </a:lnTo>
                <a:lnTo>
                  <a:pt x="1976610" y="5975283"/>
                </a:lnTo>
                <a:lnTo>
                  <a:pt x="1998028" y="5957810"/>
                </a:lnTo>
                <a:lnTo>
                  <a:pt x="2019126" y="5939474"/>
                </a:lnTo>
                <a:lnTo>
                  <a:pt x="2039613" y="5920378"/>
                </a:lnTo>
                <a:lnTo>
                  <a:pt x="2059384" y="5900235"/>
                </a:lnTo>
                <a:lnTo>
                  <a:pt x="2078652" y="5879622"/>
                </a:lnTo>
                <a:lnTo>
                  <a:pt x="2097202" y="5857962"/>
                </a:lnTo>
                <a:lnTo>
                  <a:pt x="2115143" y="5835544"/>
                </a:lnTo>
                <a:lnTo>
                  <a:pt x="2132185" y="5812475"/>
                </a:lnTo>
                <a:lnTo>
                  <a:pt x="2148906" y="5788540"/>
                </a:lnTo>
                <a:lnTo>
                  <a:pt x="2164729" y="5763953"/>
                </a:lnTo>
                <a:lnTo>
                  <a:pt x="2179942" y="5738608"/>
                </a:lnTo>
                <a:lnTo>
                  <a:pt x="2194438" y="5712216"/>
                </a:lnTo>
                <a:lnTo>
                  <a:pt x="2208142" y="5685461"/>
                </a:lnTo>
                <a:lnTo>
                  <a:pt x="2221237" y="5657948"/>
                </a:lnTo>
                <a:lnTo>
                  <a:pt x="2233615" y="5629388"/>
                </a:lnTo>
                <a:lnTo>
                  <a:pt x="2245202" y="5600465"/>
                </a:lnTo>
                <a:lnTo>
                  <a:pt x="2255889" y="5570891"/>
                </a:lnTo>
                <a:lnTo>
                  <a:pt x="2266149" y="5540161"/>
                </a:lnTo>
                <a:lnTo>
                  <a:pt x="2275436" y="5509466"/>
                </a:lnTo>
                <a:lnTo>
                  <a:pt x="2284006" y="5477724"/>
                </a:lnTo>
                <a:lnTo>
                  <a:pt x="2291966" y="5445222"/>
                </a:lnTo>
                <a:lnTo>
                  <a:pt x="2298739" y="5412177"/>
                </a:lnTo>
                <a:lnTo>
                  <a:pt x="2304902" y="5378373"/>
                </a:lnTo>
                <a:lnTo>
                  <a:pt x="2310274" y="5344206"/>
                </a:lnTo>
                <a:lnTo>
                  <a:pt x="2314748" y="5309389"/>
                </a:lnTo>
                <a:lnTo>
                  <a:pt x="2318324" y="5273919"/>
                </a:lnTo>
                <a:lnTo>
                  <a:pt x="2321396" y="5237979"/>
                </a:lnTo>
                <a:lnTo>
                  <a:pt x="2324884" y="5185472"/>
                </a:lnTo>
                <a:lnTo>
                  <a:pt x="2328264" y="5132675"/>
                </a:lnTo>
                <a:lnTo>
                  <a:pt x="2332040" y="5080060"/>
                </a:lnTo>
                <a:lnTo>
                  <a:pt x="2335635" y="5027841"/>
                </a:lnTo>
                <a:lnTo>
                  <a:pt x="2339222" y="4982740"/>
                </a:lnTo>
                <a:lnTo>
                  <a:pt x="2350330" y="4991029"/>
                </a:lnTo>
                <a:lnTo>
                  <a:pt x="2361673" y="4999369"/>
                </a:lnTo>
                <a:lnTo>
                  <a:pt x="2372849" y="5007710"/>
                </a:lnTo>
                <a:lnTo>
                  <a:pt x="2384192" y="5015883"/>
                </a:lnTo>
                <a:lnTo>
                  <a:pt x="2395701" y="5024057"/>
                </a:lnTo>
                <a:lnTo>
                  <a:pt x="2407044" y="5032231"/>
                </a:lnTo>
                <a:lnTo>
                  <a:pt x="2418721" y="5040237"/>
                </a:lnTo>
                <a:lnTo>
                  <a:pt x="2435402" y="5051413"/>
                </a:lnTo>
                <a:lnTo>
                  <a:pt x="2452583" y="5062422"/>
                </a:lnTo>
                <a:lnTo>
                  <a:pt x="2470097" y="5073431"/>
                </a:lnTo>
                <a:lnTo>
                  <a:pt x="2488113" y="5083940"/>
                </a:lnTo>
                <a:lnTo>
                  <a:pt x="2506628" y="5094449"/>
                </a:lnTo>
                <a:lnTo>
                  <a:pt x="2525811" y="5104791"/>
                </a:lnTo>
                <a:lnTo>
                  <a:pt x="2545161" y="5114633"/>
                </a:lnTo>
                <a:lnTo>
                  <a:pt x="2564844" y="5124308"/>
                </a:lnTo>
                <a:lnTo>
                  <a:pt x="2585027" y="5133816"/>
                </a:lnTo>
                <a:lnTo>
                  <a:pt x="2605544" y="5143157"/>
                </a:lnTo>
                <a:lnTo>
                  <a:pt x="2626562" y="5152165"/>
                </a:lnTo>
                <a:lnTo>
                  <a:pt x="2647747" y="5161172"/>
                </a:lnTo>
                <a:lnTo>
                  <a:pt x="2669265" y="5169679"/>
                </a:lnTo>
                <a:lnTo>
                  <a:pt x="2691116" y="5178020"/>
                </a:lnTo>
                <a:lnTo>
                  <a:pt x="2713302" y="5186193"/>
                </a:lnTo>
                <a:lnTo>
                  <a:pt x="2735654" y="5194033"/>
                </a:lnTo>
                <a:lnTo>
                  <a:pt x="2758340" y="5201373"/>
                </a:lnTo>
                <a:lnTo>
                  <a:pt x="2781192" y="5208712"/>
                </a:lnTo>
                <a:lnTo>
                  <a:pt x="2804378" y="5215885"/>
                </a:lnTo>
                <a:lnTo>
                  <a:pt x="2827898" y="5222724"/>
                </a:lnTo>
                <a:lnTo>
                  <a:pt x="2851418" y="5229230"/>
                </a:lnTo>
                <a:lnTo>
                  <a:pt x="2875104" y="5235568"/>
                </a:lnTo>
                <a:lnTo>
                  <a:pt x="2898958" y="5241406"/>
                </a:lnTo>
                <a:lnTo>
                  <a:pt x="2922978" y="5247244"/>
                </a:lnTo>
                <a:lnTo>
                  <a:pt x="2947332" y="5252749"/>
                </a:lnTo>
                <a:lnTo>
                  <a:pt x="2971686" y="5257753"/>
                </a:lnTo>
                <a:lnTo>
                  <a:pt x="2996039" y="5262757"/>
                </a:lnTo>
                <a:lnTo>
                  <a:pt x="3020560" y="5267428"/>
                </a:lnTo>
                <a:lnTo>
                  <a:pt x="3045248" y="5271599"/>
                </a:lnTo>
                <a:lnTo>
                  <a:pt x="3069935" y="5275768"/>
                </a:lnTo>
                <a:lnTo>
                  <a:pt x="3094622" y="5279439"/>
                </a:lnTo>
                <a:lnTo>
                  <a:pt x="3119310" y="5282774"/>
                </a:lnTo>
                <a:lnTo>
                  <a:pt x="3131487" y="5284442"/>
                </a:lnTo>
                <a:lnTo>
                  <a:pt x="3143497" y="5285944"/>
                </a:lnTo>
                <a:lnTo>
                  <a:pt x="3155674" y="5287279"/>
                </a:lnTo>
                <a:lnTo>
                  <a:pt x="3167684" y="5288446"/>
                </a:lnTo>
                <a:lnTo>
                  <a:pt x="3179861" y="5289613"/>
                </a:lnTo>
                <a:lnTo>
                  <a:pt x="3191871" y="5290615"/>
                </a:lnTo>
                <a:lnTo>
                  <a:pt x="3204048" y="5291615"/>
                </a:lnTo>
                <a:lnTo>
                  <a:pt x="3216058" y="5292449"/>
                </a:lnTo>
                <a:lnTo>
                  <a:pt x="3228235" y="5293116"/>
                </a:lnTo>
                <a:lnTo>
                  <a:pt x="3240078" y="5293784"/>
                </a:lnTo>
                <a:lnTo>
                  <a:pt x="3252088" y="5294284"/>
                </a:lnTo>
                <a:lnTo>
                  <a:pt x="3264098" y="5294617"/>
                </a:lnTo>
                <a:lnTo>
                  <a:pt x="3275942" y="5294951"/>
                </a:lnTo>
                <a:lnTo>
                  <a:pt x="3287952" y="5295118"/>
                </a:lnTo>
                <a:lnTo>
                  <a:pt x="3299795" y="5295118"/>
                </a:lnTo>
                <a:lnTo>
                  <a:pt x="3311638" y="5295118"/>
                </a:lnTo>
                <a:lnTo>
                  <a:pt x="3323482" y="5294951"/>
                </a:lnTo>
                <a:lnTo>
                  <a:pt x="3335325" y="5294618"/>
                </a:lnTo>
                <a:lnTo>
                  <a:pt x="3347001" y="5294284"/>
                </a:lnTo>
                <a:lnTo>
                  <a:pt x="3358844" y="5293784"/>
                </a:lnTo>
                <a:lnTo>
                  <a:pt x="3370354" y="5293283"/>
                </a:lnTo>
                <a:lnTo>
                  <a:pt x="3382031" y="5292616"/>
                </a:lnTo>
                <a:lnTo>
                  <a:pt x="3393707" y="5291782"/>
                </a:lnTo>
                <a:lnTo>
                  <a:pt x="3405050" y="5290615"/>
                </a:lnTo>
                <a:lnTo>
                  <a:pt x="3416727" y="5289614"/>
                </a:lnTo>
                <a:lnTo>
                  <a:pt x="3428069" y="5288446"/>
                </a:lnTo>
                <a:lnTo>
                  <a:pt x="3439413" y="5287279"/>
                </a:lnTo>
                <a:lnTo>
                  <a:pt x="3450755" y="5285943"/>
                </a:lnTo>
                <a:lnTo>
                  <a:pt x="3461931" y="5284443"/>
                </a:lnTo>
                <a:lnTo>
                  <a:pt x="3473274" y="5282774"/>
                </a:lnTo>
                <a:lnTo>
                  <a:pt x="3484450" y="5281107"/>
                </a:lnTo>
                <a:lnTo>
                  <a:pt x="3495459" y="5279272"/>
                </a:lnTo>
                <a:lnTo>
                  <a:pt x="3506302" y="5277270"/>
                </a:lnTo>
                <a:lnTo>
                  <a:pt x="3517144" y="5275268"/>
                </a:lnTo>
                <a:lnTo>
                  <a:pt x="3527820" y="5272933"/>
                </a:lnTo>
                <a:lnTo>
                  <a:pt x="3538663" y="5270764"/>
                </a:lnTo>
                <a:lnTo>
                  <a:pt x="3549171" y="5268262"/>
                </a:lnTo>
                <a:lnTo>
                  <a:pt x="3559680" y="5265593"/>
                </a:lnTo>
                <a:lnTo>
                  <a:pt x="3570022" y="5262924"/>
                </a:lnTo>
                <a:lnTo>
                  <a:pt x="3580698" y="5260089"/>
                </a:lnTo>
                <a:lnTo>
                  <a:pt x="3590873" y="5257086"/>
                </a:lnTo>
                <a:lnTo>
                  <a:pt x="3601048" y="5254083"/>
                </a:lnTo>
                <a:lnTo>
                  <a:pt x="3611223" y="5250915"/>
                </a:lnTo>
                <a:lnTo>
                  <a:pt x="3621399" y="5247578"/>
                </a:lnTo>
                <a:lnTo>
                  <a:pt x="3631407" y="5244076"/>
                </a:lnTo>
                <a:lnTo>
                  <a:pt x="3641416" y="5240572"/>
                </a:lnTo>
                <a:lnTo>
                  <a:pt x="3651091" y="5236903"/>
                </a:lnTo>
                <a:lnTo>
                  <a:pt x="3661099" y="5233066"/>
                </a:lnTo>
                <a:lnTo>
                  <a:pt x="3670774" y="5229229"/>
                </a:lnTo>
                <a:lnTo>
                  <a:pt x="3680281" y="5225059"/>
                </a:lnTo>
                <a:lnTo>
                  <a:pt x="3689956" y="5221056"/>
                </a:lnTo>
                <a:lnTo>
                  <a:pt x="3699298" y="5216719"/>
                </a:lnTo>
                <a:lnTo>
                  <a:pt x="3708639" y="5212548"/>
                </a:lnTo>
                <a:lnTo>
                  <a:pt x="3718147" y="5208045"/>
                </a:lnTo>
                <a:lnTo>
                  <a:pt x="3727321" y="5203541"/>
                </a:lnTo>
                <a:lnTo>
                  <a:pt x="3736496" y="5198704"/>
                </a:lnTo>
                <a:lnTo>
                  <a:pt x="3745503" y="5194033"/>
                </a:lnTo>
                <a:lnTo>
                  <a:pt x="3754344" y="5189195"/>
                </a:lnTo>
                <a:lnTo>
                  <a:pt x="3763185" y="5184191"/>
                </a:lnTo>
                <a:lnTo>
                  <a:pt x="3772026" y="5179188"/>
                </a:lnTo>
                <a:lnTo>
                  <a:pt x="3780699" y="5173849"/>
                </a:lnTo>
                <a:lnTo>
                  <a:pt x="3789373" y="5168679"/>
                </a:lnTo>
                <a:lnTo>
                  <a:pt x="3797880" y="5163340"/>
                </a:lnTo>
                <a:lnTo>
                  <a:pt x="3806221" y="5157836"/>
                </a:lnTo>
                <a:lnTo>
                  <a:pt x="3814394" y="5151998"/>
                </a:lnTo>
                <a:lnTo>
                  <a:pt x="3822234" y="5146326"/>
                </a:lnTo>
                <a:lnTo>
                  <a:pt x="3829908" y="5140322"/>
                </a:lnTo>
                <a:lnTo>
                  <a:pt x="3837581" y="5134316"/>
                </a:lnTo>
                <a:lnTo>
                  <a:pt x="3845087" y="5128477"/>
                </a:lnTo>
                <a:lnTo>
                  <a:pt x="3852426" y="5122306"/>
                </a:lnTo>
                <a:lnTo>
                  <a:pt x="3859766" y="5116135"/>
                </a:lnTo>
                <a:lnTo>
                  <a:pt x="3866772" y="5109963"/>
                </a:lnTo>
                <a:lnTo>
                  <a:pt x="3873777" y="5103624"/>
                </a:lnTo>
                <a:lnTo>
                  <a:pt x="3880450" y="5097451"/>
                </a:lnTo>
                <a:lnTo>
                  <a:pt x="3887122" y="5091114"/>
                </a:lnTo>
                <a:lnTo>
                  <a:pt x="3893628" y="5084607"/>
                </a:lnTo>
                <a:lnTo>
                  <a:pt x="3899966" y="5078102"/>
                </a:lnTo>
                <a:lnTo>
                  <a:pt x="3906305" y="5071763"/>
                </a:lnTo>
                <a:lnTo>
                  <a:pt x="3912310" y="5065091"/>
                </a:lnTo>
                <a:lnTo>
                  <a:pt x="3918315" y="5058419"/>
                </a:lnTo>
                <a:lnTo>
                  <a:pt x="3924153" y="5051747"/>
                </a:lnTo>
                <a:lnTo>
                  <a:pt x="3929658" y="5044908"/>
                </a:lnTo>
                <a:lnTo>
                  <a:pt x="3935330" y="5038236"/>
                </a:lnTo>
                <a:lnTo>
                  <a:pt x="3940667" y="5031563"/>
                </a:lnTo>
                <a:lnTo>
                  <a:pt x="3945838" y="5024557"/>
                </a:lnTo>
                <a:lnTo>
                  <a:pt x="3951009" y="5017718"/>
                </a:lnTo>
                <a:lnTo>
                  <a:pt x="3956014" y="5010713"/>
                </a:lnTo>
                <a:lnTo>
                  <a:pt x="3960684" y="5003706"/>
                </a:lnTo>
                <a:lnTo>
                  <a:pt x="3965355" y="4996534"/>
                </a:lnTo>
                <a:lnTo>
                  <a:pt x="3969858" y="4989527"/>
                </a:lnTo>
                <a:lnTo>
                  <a:pt x="3974195" y="4982522"/>
                </a:lnTo>
                <a:lnTo>
                  <a:pt x="3978365" y="4975349"/>
                </a:lnTo>
                <a:lnTo>
                  <a:pt x="3982536" y="4968177"/>
                </a:lnTo>
                <a:lnTo>
                  <a:pt x="3986372" y="4960838"/>
                </a:lnTo>
                <a:lnTo>
                  <a:pt x="3990209" y="4953498"/>
                </a:lnTo>
                <a:lnTo>
                  <a:pt x="3993712" y="4946158"/>
                </a:lnTo>
                <a:lnTo>
                  <a:pt x="3997381" y="4938819"/>
                </a:lnTo>
                <a:lnTo>
                  <a:pt x="4000718" y="4931312"/>
                </a:lnTo>
                <a:lnTo>
                  <a:pt x="4003887" y="4923972"/>
                </a:lnTo>
                <a:lnTo>
                  <a:pt x="4007056" y="4916466"/>
                </a:lnTo>
                <a:lnTo>
                  <a:pt x="4010059" y="4909127"/>
                </a:lnTo>
                <a:lnTo>
                  <a:pt x="4012895" y="4901620"/>
                </a:lnTo>
                <a:lnTo>
                  <a:pt x="4015564" y="4894115"/>
                </a:lnTo>
                <a:lnTo>
                  <a:pt x="4018065" y="4886608"/>
                </a:lnTo>
                <a:lnTo>
                  <a:pt x="4020734" y="4878934"/>
                </a:lnTo>
                <a:lnTo>
                  <a:pt x="4022903" y="4871428"/>
                </a:lnTo>
                <a:lnTo>
                  <a:pt x="4025072" y="4863922"/>
                </a:lnTo>
                <a:lnTo>
                  <a:pt x="4027073" y="4856249"/>
                </a:lnTo>
                <a:lnTo>
                  <a:pt x="4029075" y="4848576"/>
                </a:lnTo>
                <a:lnTo>
                  <a:pt x="4030909" y="4841070"/>
                </a:lnTo>
                <a:lnTo>
                  <a:pt x="4032411" y="4833397"/>
                </a:lnTo>
                <a:lnTo>
                  <a:pt x="4033912" y="4825724"/>
                </a:lnTo>
                <a:lnTo>
                  <a:pt x="4035247" y="4818217"/>
                </a:lnTo>
                <a:lnTo>
                  <a:pt x="4036414" y="4810544"/>
                </a:lnTo>
                <a:lnTo>
                  <a:pt x="4037582" y="4802871"/>
                </a:lnTo>
                <a:lnTo>
                  <a:pt x="4038416" y="4795365"/>
                </a:lnTo>
                <a:lnTo>
                  <a:pt x="4039250" y="4787691"/>
                </a:lnTo>
                <a:lnTo>
                  <a:pt x="4039917" y="4780185"/>
                </a:lnTo>
                <a:lnTo>
                  <a:pt x="4040251" y="4772512"/>
                </a:lnTo>
                <a:lnTo>
                  <a:pt x="4040584" y="4764839"/>
                </a:lnTo>
                <a:lnTo>
                  <a:pt x="4040918" y="4757165"/>
                </a:lnTo>
                <a:lnTo>
                  <a:pt x="4040918" y="4749660"/>
                </a:lnTo>
                <a:lnTo>
                  <a:pt x="4040751" y="4741986"/>
                </a:lnTo>
                <a:lnTo>
                  <a:pt x="4040584" y="4734480"/>
                </a:lnTo>
                <a:lnTo>
                  <a:pt x="4040251" y="4726807"/>
                </a:lnTo>
                <a:lnTo>
                  <a:pt x="4039750" y="4719300"/>
                </a:lnTo>
                <a:lnTo>
                  <a:pt x="4039083" y="4711628"/>
                </a:lnTo>
                <a:lnTo>
                  <a:pt x="4038249" y="4704122"/>
                </a:lnTo>
                <a:lnTo>
                  <a:pt x="4035914" y="4689442"/>
                </a:lnTo>
                <a:lnTo>
                  <a:pt x="4033412" y="4674597"/>
                </a:lnTo>
                <a:lnTo>
                  <a:pt x="4030242" y="4659918"/>
                </a:lnTo>
                <a:lnTo>
                  <a:pt x="4026406" y="4645238"/>
                </a:lnTo>
                <a:lnTo>
                  <a:pt x="4022236" y="4630893"/>
                </a:lnTo>
                <a:lnTo>
                  <a:pt x="4017398" y="4616714"/>
                </a:lnTo>
                <a:lnTo>
                  <a:pt x="4012060" y="4602535"/>
                </a:lnTo>
                <a:lnTo>
                  <a:pt x="4006222" y="4588524"/>
                </a:lnTo>
                <a:lnTo>
                  <a:pt x="3999717" y="4574679"/>
                </a:lnTo>
                <a:lnTo>
                  <a:pt x="3992878" y="4561001"/>
                </a:lnTo>
                <a:lnTo>
                  <a:pt x="3985371" y="4547489"/>
                </a:lnTo>
                <a:lnTo>
                  <a:pt x="3977365" y="4534145"/>
                </a:lnTo>
                <a:lnTo>
                  <a:pt x="3968858" y="4521134"/>
                </a:lnTo>
                <a:lnTo>
                  <a:pt x="3959850" y="4508123"/>
                </a:lnTo>
                <a:lnTo>
                  <a:pt x="3950342" y="4495446"/>
                </a:lnTo>
                <a:lnTo>
                  <a:pt x="3940333" y="4482935"/>
                </a:lnTo>
                <a:lnTo>
                  <a:pt x="3929658" y="4470592"/>
                </a:lnTo>
                <a:lnTo>
                  <a:pt x="3918648" y="4458581"/>
                </a:lnTo>
                <a:lnTo>
                  <a:pt x="3907139" y="4446737"/>
                </a:lnTo>
                <a:lnTo>
                  <a:pt x="3894962" y="4435061"/>
                </a:lnTo>
                <a:lnTo>
                  <a:pt x="3882452" y="4423718"/>
                </a:lnTo>
                <a:lnTo>
                  <a:pt x="3869441" y="4412709"/>
                </a:lnTo>
                <a:lnTo>
                  <a:pt x="3855763" y="4401700"/>
                </a:lnTo>
                <a:lnTo>
                  <a:pt x="3841917" y="4391191"/>
                </a:lnTo>
                <a:lnTo>
                  <a:pt x="3827405" y="4380849"/>
                </a:lnTo>
                <a:lnTo>
                  <a:pt x="3812392" y="4370674"/>
                </a:lnTo>
                <a:lnTo>
                  <a:pt x="3796880" y="4360999"/>
                </a:lnTo>
                <a:lnTo>
                  <a:pt x="3780866" y="4351492"/>
                </a:lnTo>
                <a:lnTo>
                  <a:pt x="3764519" y="4342317"/>
                </a:lnTo>
                <a:lnTo>
                  <a:pt x="3747671" y="4333476"/>
                </a:lnTo>
                <a:lnTo>
                  <a:pt x="3730324" y="4324969"/>
                </a:lnTo>
                <a:lnTo>
                  <a:pt x="3712642" y="4316629"/>
                </a:lnTo>
                <a:lnTo>
                  <a:pt x="3686620" y="4304953"/>
                </a:lnTo>
                <a:lnTo>
                  <a:pt x="3660432" y="4293276"/>
                </a:lnTo>
                <a:lnTo>
                  <a:pt x="3634410" y="4281432"/>
                </a:lnTo>
                <a:lnTo>
                  <a:pt x="3608555" y="4269756"/>
                </a:lnTo>
                <a:lnTo>
                  <a:pt x="3582699" y="4257746"/>
                </a:lnTo>
                <a:lnTo>
                  <a:pt x="3556844" y="4245736"/>
                </a:lnTo>
                <a:lnTo>
                  <a:pt x="3530990" y="4233559"/>
                </a:lnTo>
                <a:lnTo>
                  <a:pt x="3524478" y="4230452"/>
                </a:lnTo>
                <a:lnTo>
                  <a:pt x="3538445" y="4229146"/>
                </a:lnTo>
                <a:lnTo>
                  <a:pt x="3563280" y="4226491"/>
                </a:lnTo>
                <a:lnTo>
                  <a:pt x="3588063" y="4223534"/>
                </a:lnTo>
                <a:lnTo>
                  <a:pt x="3612847" y="4220575"/>
                </a:lnTo>
                <a:lnTo>
                  <a:pt x="3637631" y="4217617"/>
                </a:lnTo>
                <a:lnTo>
                  <a:pt x="3672376" y="4212656"/>
                </a:lnTo>
                <a:lnTo>
                  <a:pt x="3707373" y="4207340"/>
                </a:lnTo>
                <a:lnTo>
                  <a:pt x="3742874" y="4201315"/>
                </a:lnTo>
                <a:lnTo>
                  <a:pt x="3778272" y="4194682"/>
                </a:lnTo>
                <a:lnTo>
                  <a:pt x="3814174" y="4187340"/>
                </a:lnTo>
                <a:lnTo>
                  <a:pt x="3850277" y="4179339"/>
                </a:lnTo>
                <a:lnTo>
                  <a:pt x="3886934" y="4170932"/>
                </a:lnTo>
                <a:lnTo>
                  <a:pt x="3923082" y="4161362"/>
                </a:lnTo>
                <a:lnTo>
                  <a:pt x="3959837" y="4151691"/>
                </a:lnTo>
                <a:lnTo>
                  <a:pt x="3996489" y="4141411"/>
                </a:lnTo>
                <a:lnTo>
                  <a:pt x="4033696" y="4130725"/>
                </a:lnTo>
                <a:lnTo>
                  <a:pt x="4070394" y="4118876"/>
                </a:lnTo>
                <a:lnTo>
                  <a:pt x="4107395" y="4106977"/>
                </a:lnTo>
                <a:lnTo>
                  <a:pt x="4144545" y="4094117"/>
                </a:lnTo>
                <a:lnTo>
                  <a:pt x="4181341" y="4081002"/>
                </a:lnTo>
                <a:lnTo>
                  <a:pt x="4218641" y="4067180"/>
                </a:lnTo>
                <a:lnTo>
                  <a:pt x="4255230" y="4052853"/>
                </a:lnTo>
                <a:lnTo>
                  <a:pt x="4292019" y="4037867"/>
                </a:lnTo>
                <a:lnTo>
                  <a:pt x="4328706" y="4022276"/>
                </a:lnTo>
                <a:lnTo>
                  <a:pt x="4365341" y="4006380"/>
                </a:lnTo>
                <a:lnTo>
                  <a:pt x="4401822" y="3989574"/>
                </a:lnTo>
                <a:lnTo>
                  <a:pt x="4437696" y="3972871"/>
                </a:lnTo>
                <a:lnTo>
                  <a:pt x="4474022" y="3955156"/>
                </a:lnTo>
                <a:lnTo>
                  <a:pt x="4509335" y="3936986"/>
                </a:lnTo>
                <a:lnTo>
                  <a:pt x="4544849" y="3918160"/>
                </a:lnTo>
                <a:lnTo>
                  <a:pt x="4580059" y="3899385"/>
                </a:lnTo>
                <a:lnTo>
                  <a:pt x="4614811" y="3879751"/>
                </a:lnTo>
                <a:lnTo>
                  <a:pt x="4649156" y="3859562"/>
                </a:lnTo>
                <a:lnTo>
                  <a:pt x="4683399" y="3838765"/>
                </a:lnTo>
                <a:lnTo>
                  <a:pt x="4716982" y="3817768"/>
                </a:lnTo>
                <a:lnTo>
                  <a:pt x="4750161" y="3796216"/>
                </a:lnTo>
                <a:lnTo>
                  <a:pt x="4782932" y="3774109"/>
                </a:lnTo>
                <a:lnTo>
                  <a:pt x="4798230" y="3763083"/>
                </a:lnTo>
                <a:lnTo>
                  <a:pt x="4813579" y="3752362"/>
                </a:lnTo>
                <a:lnTo>
                  <a:pt x="4828522" y="3741085"/>
                </a:lnTo>
                <a:lnTo>
                  <a:pt x="4843466" y="3729808"/>
                </a:lnTo>
                <a:lnTo>
                  <a:pt x="4858105" y="3718582"/>
                </a:lnTo>
                <a:lnTo>
                  <a:pt x="4872693" y="3707053"/>
                </a:lnTo>
                <a:lnTo>
                  <a:pt x="4886674" y="3695627"/>
                </a:lnTo>
                <a:lnTo>
                  <a:pt x="4900856" y="3683542"/>
                </a:lnTo>
                <a:lnTo>
                  <a:pt x="4914734" y="3671510"/>
                </a:lnTo>
                <a:lnTo>
                  <a:pt x="4928360" y="3659832"/>
                </a:lnTo>
                <a:lnTo>
                  <a:pt x="4941884" y="3647548"/>
                </a:lnTo>
                <a:lnTo>
                  <a:pt x="4955052" y="3635011"/>
                </a:lnTo>
                <a:lnTo>
                  <a:pt x="4967969" y="3622829"/>
                </a:lnTo>
                <a:lnTo>
                  <a:pt x="4980833" y="3610343"/>
                </a:lnTo>
                <a:lnTo>
                  <a:pt x="4993343" y="3597607"/>
                </a:lnTo>
                <a:lnTo>
                  <a:pt x="5005853" y="3584870"/>
                </a:lnTo>
                <a:lnTo>
                  <a:pt x="5018060" y="3572184"/>
                </a:lnTo>
                <a:lnTo>
                  <a:pt x="5030164" y="3558892"/>
                </a:lnTo>
                <a:lnTo>
                  <a:pt x="5042066" y="3546257"/>
                </a:lnTo>
                <a:lnTo>
                  <a:pt x="5053564" y="3533068"/>
                </a:lnTo>
                <a:lnTo>
                  <a:pt x="5064757" y="3519930"/>
                </a:lnTo>
                <a:lnTo>
                  <a:pt x="5075898" y="3506489"/>
                </a:lnTo>
                <a:lnTo>
                  <a:pt x="5086789" y="3493402"/>
                </a:lnTo>
                <a:lnTo>
                  <a:pt x="5097626" y="3480012"/>
                </a:lnTo>
                <a:lnTo>
                  <a:pt x="5108111" y="3466370"/>
                </a:lnTo>
                <a:lnTo>
                  <a:pt x="5118342" y="3453084"/>
                </a:lnTo>
                <a:lnTo>
                  <a:pt x="5128218" y="3439546"/>
                </a:lnTo>
                <a:lnTo>
                  <a:pt x="5138095" y="3426006"/>
                </a:lnTo>
                <a:lnTo>
                  <a:pt x="5147616" y="3412216"/>
                </a:lnTo>
                <a:lnTo>
                  <a:pt x="5157139" y="3398424"/>
                </a:lnTo>
                <a:lnTo>
                  <a:pt x="5166356" y="3384685"/>
                </a:lnTo>
                <a:lnTo>
                  <a:pt x="5175020" y="3371352"/>
                </a:lnTo>
                <a:lnTo>
                  <a:pt x="5183934" y="3357664"/>
                </a:lnTo>
                <a:lnTo>
                  <a:pt x="5192241" y="3344080"/>
                </a:lnTo>
                <a:lnTo>
                  <a:pt x="5199892" y="3330294"/>
                </a:lnTo>
                <a:lnTo>
                  <a:pt x="5207793" y="3316155"/>
                </a:lnTo>
                <a:lnTo>
                  <a:pt x="5215494" y="3302673"/>
                </a:lnTo>
                <a:lnTo>
                  <a:pt x="5222485" y="3288687"/>
                </a:lnTo>
                <a:lnTo>
                  <a:pt x="5229780" y="3274651"/>
                </a:lnTo>
                <a:lnTo>
                  <a:pt x="5236720" y="3260361"/>
                </a:lnTo>
                <a:lnTo>
                  <a:pt x="5243052" y="3246175"/>
                </a:lnTo>
                <a:lnTo>
                  <a:pt x="5249385" y="3231990"/>
                </a:lnTo>
                <a:lnTo>
                  <a:pt x="5255163" y="3218210"/>
                </a:lnTo>
                <a:lnTo>
                  <a:pt x="5261141" y="3203772"/>
                </a:lnTo>
                <a:lnTo>
                  <a:pt x="5266511" y="3189436"/>
                </a:lnTo>
                <a:lnTo>
                  <a:pt x="5271831" y="3174799"/>
                </a:lnTo>
                <a:lnTo>
                  <a:pt x="5276596" y="3160567"/>
                </a:lnTo>
                <a:lnTo>
                  <a:pt x="5281612" y="3145980"/>
                </a:lnTo>
                <a:lnTo>
                  <a:pt x="5285717" y="3131547"/>
                </a:lnTo>
                <a:lnTo>
                  <a:pt x="5290127" y="3117064"/>
                </a:lnTo>
                <a:lnTo>
                  <a:pt x="5294182" y="3102329"/>
                </a:lnTo>
                <a:lnTo>
                  <a:pt x="5297984" y="3087946"/>
                </a:lnTo>
                <a:lnTo>
                  <a:pt x="5301483" y="3073618"/>
                </a:lnTo>
                <a:lnTo>
                  <a:pt x="5304627" y="3059037"/>
                </a:lnTo>
                <a:lnTo>
                  <a:pt x="5307719" y="3044152"/>
                </a:lnTo>
                <a:lnTo>
                  <a:pt x="5310257" y="3029673"/>
                </a:lnTo>
                <a:lnTo>
                  <a:pt x="5312794" y="3015195"/>
                </a:lnTo>
                <a:lnTo>
                  <a:pt x="5314976" y="3000465"/>
                </a:lnTo>
                <a:lnTo>
                  <a:pt x="5316855" y="2985786"/>
                </a:lnTo>
                <a:lnTo>
                  <a:pt x="5318734" y="2971108"/>
                </a:lnTo>
                <a:lnTo>
                  <a:pt x="5320057" y="2956835"/>
                </a:lnTo>
                <a:lnTo>
                  <a:pt x="5321633" y="2942209"/>
                </a:lnTo>
                <a:lnTo>
                  <a:pt x="5322550" y="2927381"/>
                </a:lnTo>
                <a:lnTo>
                  <a:pt x="5323216" y="2912909"/>
                </a:lnTo>
                <a:lnTo>
                  <a:pt x="5323222" y="2898235"/>
                </a:lnTo>
                <a:lnTo>
                  <a:pt x="5322673" y="2883968"/>
                </a:lnTo>
                <a:lnTo>
                  <a:pt x="5322377" y="2869348"/>
                </a:lnTo>
                <a:lnTo>
                  <a:pt x="5321880" y="2855383"/>
                </a:lnTo>
                <a:lnTo>
                  <a:pt x="5320725" y="2841220"/>
                </a:lnTo>
                <a:lnTo>
                  <a:pt x="5319266" y="2827108"/>
                </a:lnTo>
                <a:lnTo>
                  <a:pt x="5317807" y="2812995"/>
                </a:lnTo>
                <a:lnTo>
                  <a:pt x="5316096" y="2799238"/>
                </a:lnTo>
                <a:lnTo>
                  <a:pt x="5314334" y="2785178"/>
                </a:lnTo>
                <a:lnTo>
                  <a:pt x="5312016" y="2771523"/>
                </a:lnTo>
                <a:lnTo>
                  <a:pt x="5309750" y="2758172"/>
                </a:lnTo>
                <a:lnTo>
                  <a:pt x="5307130" y="2744570"/>
                </a:lnTo>
                <a:lnTo>
                  <a:pt x="5304256" y="2731322"/>
                </a:lnTo>
                <a:lnTo>
                  <a:pt x="5301028" y="2717822"/>
                </a:lnTo>
                <a:lnTo>
                  <a:pt x="5297904" y="2704930"/>
                </a:lnTo>
                <a:lnTo>
                  <a:pt x="5294475" y="2692089"/>
                </a:lnTo>
                <a:lnTo>
                  <a:pt x="5290743" y="2679298"/>
                </a:lnTo>
                <a:lnTo>
                  <a:pt x="5287012" y="2666509"/>
                </a:lnTo>
                <a:lnTo>
                  <a:pt x="5282673" y="2653822"/>
                </a:lnTo>
                <a:lnTo>
                  <a:pt x="5278334" y="2641134"/>
                </a:lnTo>
                <a:lnTo>
                  <a:pt x="5273744" y="2628803"/>
                </a:lnTo>
                <a:lnTo>
                  <a:pt x="5269154" y="2616470"/>
                </a:lnTo>
                <a:lnTo>
                  <a:pt x="5264311" y="2604494"/>
                </a:lnTo>
                <a:lnTo>
                  <a:pt x="5259417" y="2592214"/>
                </a:lnTo>
                <a:lnTo>
                  <a:pt x="5253665" y="2580391"/>
                </a:lnTo>
                <a:lnTo>
                  <a:pt x="5248215" y="2568518"/>
                </a:lnTo>
                <a:lnTo>
                  <a:pt x="5242818" y="2556947"/>
                </a:lnTo>
                <a:lnTo>
                  <a:pt x="5237065" y="2545124"/>
                </a:lnTo>
                <a:lnTo>
                  <a:pt x="5230809" y="2534012"/>
                </a:lnTo>
                <a:lnTo>
                  <a:pt x="5224551" y="2522899"/>
                </a:lnTo>
                <a:lnTo>
                  <a:pt x="5218244" y="2511483"/>
                </a:lnTo>
                <a:lnTo>
                  <a:pt x="5211380" y="2500474"/>
                </a:lnTo>
                <a:lnTo>
                  <a:pt x="5204820" y="2489412"/>
                </a:lnTo>
                <a:lnTo>
                  <a:pt x="5198060" y="2479010"/>
                </a:lnTo>
                <a:lnTo>
                  <a:pt x="5190944" y="2468354"/>
                </a:lnTo>
                <a:lnTo>
                  <a:pt x="5183577" y="2458055"/>
                </a:lnTo>
                <a:lnTo>
                  <a:pt x="5176514" y="2447704"/>
                </a:lnTo>
                <a:lnTo>
                  <a:pt x="5168591" y="2437810"/>
                </a:lnTo>
                <a:lnTo>
                  <a:pt x="5160971" y="2427866"/>
                </a:lnTo>
                <a:lnTo>
                  <a:pt x="5153353" y="2417920"/>
                </a:lnTo>
                <a:lnTo>
                  <a:pt x="5145178" y="2408383"/>
                </a:lnTo>
                <a:lnTo>
                  <a:pt x="5137054" y="2399147"/>
                </a:lnTo>
                <a:lnTo>
                  <a:pt x="5128577" y="2389661"/>
                </a:lnTo>
                <a:lnTo>
                  <a:pt x="5120454" y="2380425"/>
                </a:lnTo>
                <a:lnTo>
                  <a:pt x="5111523" y="2371952"/>
                </a:lnTo>
                <a:lnTo>
                  <a:pt x="5103097" y="2362768"/>
                </a:lnTo>
                <a:lnTo>
                  <a:pt x="5093864" y="2354347"/>
                </a:lnTo>
                <a:lnTo>
                  <a:pt x="5085236" y="2345821"/>
                </a:lnTo>
                <a:lnTo>
                  <a:pt x="5075699" y="2337450"/>
                </a:lnTo>
                <a:lnTo>
                  <a:pt x="5066517" y="2329331"/>
                </a:lnTo>
                <a:lnTo>
                  <a:pt x="5057083" y="2321568"/>
                </a:lnTo>
                <a:lnTo>
                  <a:pt x="5047597" y="2313501"/>
                </a:lnTo>
                <a:lnTo>
                  <a:pt x="5037859" y="2305788"/>
                </a:lnTo>
                <a:lnTo>
                  <a:pt x="5028173" y="2298380"/>
                </a:lnTo>
                <a:lnTo>
                  <a:pt x="5018132" y="2290719"/>
                </a:lnTo>
                <a:lnTo>
                  <a:pt x="5008195" y="2283665"/>
                </a:lnTo>
                <a:lnTo>
                  <a:pt x="4998256" y="2276611"/>
                </a:lnTo>
                <a:lnTo>
                  <a:pt x="4987762" y="2269964"/>
                </a:lnTo>
                <a:lnTo>
                  <a:pt x="4977521" y="2262962"/>
                </a:lnTo>
                <a:lnTo>
                  <a:pt x="4967028" y="2256313"/>
                </a:lnTo>
                <a:lnTo>
                  <a:pt x="4956283" y="2250022"/>
                </a:lnTo>
                <a:lnTo>
                  <a:pt x="4945841" y="2243677"/>
                </a:lnTo>
                <a:lnTo>
                  <a:pt x="4934844" y="2237740"/>
                </a:lnTo>
                <a:lnTo>
                  <a:pt x="4924098" y="2231447"/>
                </a:lnTo>
                <a:lnTo>
                  <a:pt x="4902562" y="2220431"/>
                </a:lnTo>
                <a:lnTo>
                  <a:pt x="4880773" y="2209768"/>
                </a:lnTo>
                <a:lnTo>
                  <a:pt x="4858533" y="2200121"/>
                </a:lnTo>
                <a:lnTo>
                  <a:pt x="4835736" y="2190879"/>
                </a:lnTo>
                <a:lnTo>
                  <a:pt x="4813043" y="2182244"/>
                </a:lnTo>
                <a:lnTo>
                  <a:pt x="4789543" y="2174370"/>
                </a:lnTo>
                <a:lnTo>
                  <a:pt x="4765791" y="2166853"/>
                </a:lnTo>
                <a:lnTo>
                  <a:pt x="4741586" y="2160347"/>
                </a:lnTo>
                <a:lnTo>
                  <a:pt x="4717382" y="2153842"/>
                </a:lnTo>
                <a:lnTo>
                  <a:pt x="4692421" y="2148400"/>
                </a:lnTo>
                <a:lnTo>
                  <a:pt x="4667512" y="2143264"/>
                </a:lnTo>
                <a:lnTo>
                  <a:pt x="4641795" y="2138888"/>
                </a:lnTo>
                <a:lnTo>
                  <a:pt x="4615878" y="2135170"/>
                </a:lnTo>
                <a:lnTo>
                  <a:pt x="4589963" y="2131452"/>
                </a:lnTo>
                <a:lnTo>
                  <a:pt x="4563593" y="2128749"/>
                </a:lnTo>
                <a:lnTo>
                  <a:pt x="4536669" y="2126451"/>
                </a:lnTo>
                <a:lnTo>
                  <a:pt x="4509241" y="2124864"/>
                </a:lnTo>
                <a:lnTo>
                  <a:pt x="4482116" y="2123223"/>
                </a:lnTo>
                <a:lnTo>
                  <a:pt x="4454235" y="2122649"/>
                </a:lnTo>
                <a:lnTo>
                  <a:pt x="4426104" y="2122430"/>
                </a:lnTo>
                <a:lnTo>
                  <a:pt x="4400795" y="2122551"/>
                </a:lnTo>
                <a:lnTo>
                  <a:pt x="4403168" y="2116564"/>
                </a:lnTo>
                <a:lnTo>
                  <a:pt x="4407349" y="2104834"/>
                </a:lnTo>
                <a:lnTo>
                  <a:pt x="4411637" y="2093394"/>
                </a:lnTo>
                <a:lnTo>
                  <a:pt x="4415530" y="2081772"/>
                </a:lnTo>
                <a:lnTo>
                  <a:pt x="4419604" y="2069754"/>
                </a:lnTo>
                <a:lnTo>
                  <a:pt x="4422812" y="2058057"/>
                </a:lnTo>
                <a:lnTo>
                  <a:pt x="4426599" y="2046147"/>
                </a:lnTo>
                <a:lnTo>
                  <a:pt x="4429304" y="2033980"/>
                </a:lnTo>
                <a:lnTo>
                  <a:pt x="4432801" y="2022177"/>
                </a:lnTo>
                <a:lnTo>
                  <a:pt x="4435219" y="2010117"/>
                </a:lnTo>
                <a:lnTo>
                  <a:pt x="4437817" y="1997664"/>
                </a:lnTo>
                <a:lnTo>
                  <a:pt x="4440234" y="1985603"/>
                </a:lnTo>
                <a:lnTo>
                  <a:pt x="4442545" y="1973256"/>
                </a:lnTo>
                <a:lnTo>
                  <a:pt x="4444170" y="1960833"/>
                </a:lnTo>
                <a:lnTo>
                  <a:pt x="4445797" y="1948412"/>
                </a:lnTo>
                <a:lnTo>
                  <a:pt x="4447711" y="1935883"/>
                </a:lnTo>
                <a:lnTo>
                  <a:pt x="4448652" y="1923386"/>
                </a:lnTo>
                <a:lnTo>
                  <a:pt x="4449883" y="1910783"/>
                </a:lnTo>
                <a:lnTo>
                  <a:pt x="4450718" y="1897998"/>
                </a:lnTo>
                <a:lnTo>
                  <a:pt x="4451371" y="1885608"/>
                </a:lnTo>
                <a:lnTo>
                  <a:pt x="4451521" y="1872749"/>
                </a:lnTo>
                <a:lnTo>
                  <a:pt x="4451961" y="1859783"/>
                </a:lnTo>
                <a:lnTo>
                  <a:pt x="4451716" y="1846743"/>
                </a:lnTo>
                <a:lnTo>
                  <a:pt x="4451578" y="1833990"/>
                </a:lnTo>
                <a:lnTo>
                  <a:pt x="4451440" y="1821238"/>
                </a:lnTo>
                <a:lnTo>
                  <a:pt x="4450511" y="1808123"/>
                </a:lnTo>
                <a:lnTo>
                  <a:pt x="4449399" y="1795404"/>
                </a:lnTo>
                <a:lnTo>
                  <a:pt x="4448182" y="1782397"/>
                </a:lnTo>
                <a:lnTo>
                  <a:pt x="4447253" y="1769281"/>
                </a:lnTo>
                <a:lnTo>
                  <a:pt x="4445351" y="1756199"/>
                </a:lnTo>
                <a:lnTo>
                  <a:pt x="4443557" y="1743406"/>
                </a:lnTo>
                <a:lnTo>
                  <a:pt x="4441366" y="1730430"/>
                </a:lnTo>
                <a:lnTo>
                  <a:pt x="4439175" y="1717456"/>
                </a:lnTo>
                <a:lnTo>
                  <a:pt x="4436589" y="1704300"/>
                </a:lnTo>
                <a:lnTo>
                  <a:pt x="4434003" y="1691143"/>
                </a:lnTo>
                <a:lnTo>
                  <a:pt x="4430840" y="1678201"/>
                </a:lnTo>
                <a:lnTo>
                  <a:pt x="4427676" y="1665258"/>
                </a:lnTo>
                <a:lnTo>
                  <a:pt x="4424225" y="1652423"/>
                </a:lnTo>
                <a:lnTo>
                  <a:pt x="4420485" y="1639695"/>
                </a:lnTo>
                <a:lnTo>
                  <a:pt x="4416530" y="1626390"/>
                </a:lnTo>
                <a:lnTo>
                  <a:pt x="4412395" y="1613481"/>
                </a:lnTo>
                <a:lnTo>
                  <a:pt x="4407863" y="1600390"/>
                </a:lnTo>
                <a:lnTo>
                  <a:pt x="4403150" y="1587695"/>
                </a:lnTo>
                <a:lnTo>
                  <a:pt x="4398330" y="1574711"/>
                </a:lnTo>
                <a:lnTo>
                  <a:pt x="4392826" y="1561653"/>
                </a:lnTo>
                <a:lnTo>
                  <a:pt x="4387429" y="1548884"/>
                </a:lnTo>
                <a:lnTo>
                  <a:pt x="4381636" y="1535933"/>
                </a:lnTo>
                <a:lnTo>
                  <a:pt x="4375844" y="1522982"/>
                </a:lnTo>
                <a:lnTo>
                  <a:pt x="4369762" y="1510138"/>
                </a:lnTo>
                <a:lnTo>
                  <a:pt x="4363211" y="1497797"/>
                </a:lnTo>
                <a:lnTo>
                  <a:pt x="4356157" y="1484986"/>
                </a:lnTo>
                <a:lnTo>
                  <a:pt x="4349499" y="1472357"/>
                </a:lnTo>
                <a:lnTo>
                  <a:pt x="4342157" y="1459652"/>
                </a:lnTo>
                <a:lnTo>
                  <a:pt x="4334344" y="1447451"/>
                </a:lnTo>
                <a:lnTo>
                  <a:pt x="4326136" y="1435069"/>
                </a:lnTo>
                <a:lnTo>
                  <a:pt x="4317458" y="1423190"/>
                </a:lnTo>
                <a:lnTo>
                  <a:pt x="4309175" y="1411491"/>
                </a:lnTo>
                <a:lnTo>
                  <a:pt x="4300209" y="1399719"/>
                </a:lnTo>
                <a:lnTo>
                  <a:pt x="4291243" y="1387946"/>
                </a:lnTo>
                <a:lnTo>
                  <a:pt x="4281988" y="1376280"/>
                </a:lnTo>
                <a:lnTo>
                  <a:pt x="4272551" y="1365010"/>
                </a:lnTo>
                <a:lnTo>
                  <a:pt x="4263114" y="1353741"/>
                </a:lnTo>
                <a:lnTo>
                  <a:pt x="4252994" y="1342395"/>
                </a:lnTo>
                <a:lnTo>
                  <a:pt x="4242981" y="1331340"/>
                </a:lnTo>
                <a:lnTo>
                  <a:pt x="4232786" y="1320680"/>
                </a:lnTo>
                <a:lnTo>
                  <a:pt x="4222303" y="1310127"/>
                </a:lnTo>
                <a:lnTo>
                  <a:pt x="4211423" y="1299393"/>
                </a:lnTo>
                <a:lnTo>
                  <a:pt x="4200363" y="1289054"/>
                </a:lnTo>
                <a:lnTo>
                  <a:pt x="4189590" y="1278608"/>
                </a:lnTo>
                <a:lnTo>
                  <a:pt x="4177953" y="1268483"/>
                </a:lnTo>
                <a:lnTo>
                  <a:pt x="4166711" y="1258541"/>
                </a:lnTo>
                <a:lnTo>
                  <a:pt x="4154785" y="1248524"/>
                </a:lnTo>
                <a:lnTo>
                  <a:pt x="4142966" y="1238795"/>
                </a:lnTo>
                <a:lnTo>
                  <a:pt x="4130570" y="1229280"/>
                </a:lnTo>
                <a:lnTo>
                  <a:pt x="4118677" y="1220235"/>
                </a:lnTo>
                <a:lnTo>
                  <a:pt x="4106099" y="1211116"/>
                </a:lnTo>
                <a:lnTo>
                  <a:pt x="4093523" y="1201997"/>
                </a:lnTo>
                <a:lnTo>
                  <a:pt x="4080368" y="1193092"/>
                </a:lnTo>
                <a:lnTo>
                  <a:pt x="4067031" y="1184583"/>
                </a:lnTo>
                <a:lnTo>
                  <a:pt x="4053984" y="1175967"/>
                </a:lnTo>
                <a:lnTo>
                  <a:pt x="4040574" y="1168142"/>
                </a:lnTo>
                <a:lnTo>
                  <a:pt x="4026662" y="1159847"/>
                </a:lnTo>
                <a:lnTo>
                  <a:pt x="4013144" y="1151734"/>
                </a:lnTo>
                <a:lnTo>
                  <a:pt x="3999157" y="1144123"/>
                </a:lnTo>
                <a:lnTo>
                  <a:pt x="3984593" y="1136727"/>
                </a:lnTo>
                <a:lnTo>
                  <a:pt x="3970424" y="1129511"/>
                </a:lnTo>
                <a:lnTo>
                  <a:pt x="3955572" y="1122222"/>
                </a:lnTo>
                <a:lnTo>
                  <a:pt x="3940429" y="1115039"/>
                </a:lnTo>
                <a:lnTo>
                  <a:pt x="3925289" y="1107857"/>
                </a:lnTo>
                <a:lnTo>
                  <a:pt x="3909965" y="1101070"/>
                </a:lnTo>
                <a:lnTo>
                  <a:pt x="3894643" y="1094284"/>
                </a:lnTo>
                <a:lnTo>
                  <a:pt x="3879139" y="1087893"/>
                </a:lnTo>
                <a:lnTo>
                  <a:pt x="3863238" y="1081320"/>
                </a:lnTo>
                <a:lnTo>
                  <a:pt x="3847158" y="1075144"/>
                </a:lnTo>
                <a:lnTo>
                  <a:pt x="3831183" y="1069255"/>
                </a:lnTo>
                <a:lnTo>
                  <a:pt x="3814814" y="1063186"/>
                </a:lnTo>
                <a:lnTo>
                  <a:pt x="3798551" y="1057404"/>
                </a:lnTo>
                <a:lnTo>
                  <a:pt x="3781999" y="1051731"/>
                </a:lnTo>
                <a:lnTo>
                  <a:pt x="3765374" y="1046740"/>
                </a:lnTo>
                <a:lnTo>
                  <a:pt x="3748246" y="1041281"/>
                </a:lnTo>
                <a:lnTo>
                  <a:pt x="3731331" y="1036398"/>
                </a:lnTo>
                <a:lnTo>
                  <a:pt x="3714129" y="1031622"/>
                </a:lnTo>
                <a:lnTo>
                  <a:pt x="3696927" y="1026847"/>
                </a:lnTo>
                <a:lnTo>
                  <a:pt x="3679543" y="1022466"/>
                </a:lnTo>
                <a:lnTo>
                  <a:pt x="3662266" y="1018375"/>
                </a:lnTo>
                <a:lnTo>
                  <a:pt x="3644594" y="1014102"/>
                </a:lnTo>
                <a:lnTo>
                  <a:pt x="3626740" y="1010225"/>
                </a:lnTo>
                <a:lnTo>
                  <a:pt x="3609100" y="1006925"/>
                </a:lnTo>
                <a:lnTo>
                  <a:pt x="3591065" y="1003443"/>
                </a:lnTo>
                <a:lnTo>
                  <a:pt x="3572741" y="1000068"/>
                </a:lnTo>
                <a:lnTo>
                  <a:pt x="3554920" y="997163"/>
                </a:lnTo>
                <a:lnTo>
                  <a:pt x="3536522" y="994473"/>
                </a:lnTo>
                <a:lnTo>
                  <a:pt x="3518231" y="992071"/>
                </a:lnTo>
                <a:lnTo>
                  <a:pt x="3499651" y="989777"/>
                </a:lnTo>
                <a:lnTo>
                  <a:pt x="3481071" y="987482"/>
                </a:lnTo>
                <a:lnTo>
                  <a:pt x="3462418" y="985872"/>
                </a:lnTo>
                <a:lnTo>
                  <a:pt x="3443657" y="983972"/>
                </a:lnTo>
                <a:lnTo>
                  <a:pt x="3404223" y="981213"/>
                </a:lnTo>
                <a:lnTo>
                  <a:pt x="3364713" y="979137"/>
                </a:lnTo>
                <a:lnTo>
                  <a:pt x="3325130" y="977745"/>
                </a:lnTo>
                <a:lnTo>
                  <a:pt x="3291515" y="976999"/>
                </a:lnTo>
                <a:lnTo>
                  <a:pt x="3296895" y="974743"/>
                </a:lnTo>
                <a:lnTo>
                  <a:pt x="3308195" y="970192"/>
                </a:lnTo>
                <a:lnTo>
                  <a:pt x="3319396" y="965856"/>
                </a:lnTo>
                <a:lnTo>
                  <a:pt x="3330754" y="961461"/>
                </a:lnTo>
                <a:lnTo>
                  <a:pt x="3342013" y="957282"/>
                </a:lnTo>
                <a:lnTo>
                  <a:pt x="3358062" y="951146"/>
                </a:lnTo>
                <a:lnTo>
                  <a:pt x="3373955" y="945068"/>
                </a:lnTo>
                <a:lnTo>
                  <a:pt x="3389575" y="938735"/>
                </a:lnTo>
                <a:lnTo>
                  <a:pt x="3404981" y="932305"/>
                </a:lnTo>
                <a:lnTo>
                  <a:pt x="3420172" y="925776"/>
                </a:lnTo>
                <a:lnTo>
                  <a:pt x="3435305" y="919090"/>
                </a:lnTo>
                <a:lnTo>
                  <a:pt x="3449639" y="912167"/>
                </a:lnTo>
                <a:lnTo>
                  <a:pt x="3464186" y="905343"/>
                </a:lnTo>
                <a:lnTo>
                  <a:pt x="3478404" y="898108"/>
                </a:lnTo>
                <a:lnTo>
                  <a:pt x="3492308" y="890989"/>
                </a:lnTo>
                <a:lnTo>
                  <a:pt x="3505941" y="883615"/>
                </a:lnTo>
                <a:lnTo>
                  <a:pt x="3519301" y="875986"/>
                </a:lnTo>
                <a:lnTo>
                  <a:pt x="3532445" y="868260"/>
                </a:lnTo>
                <a:lnTo>
                  <a:pt x="3545377" y="860434"/>
                </a:lnTo>
                <a:lnTo>
                  <a:pt x="3557664" y="852314"/>
                </a:lnTo>
                <a:lnTo>
                  <a:pt x="3570108" y="844136"/>
                </a:lnTo>
                <a:lnTo>
                  <a:pt x="3582123" y="835761"/>
                </a:lnTo>
                <a:lnTo>
                  <a:pt x="3593767" y="827346"/>
                </a:lnTo>
                <a:lnTo>
                  <a:pt x="3604924" y="818578"/>
                </a:lnTo>
                <a:lnTo>
                  <a:pt x="3616082" y="809810"/>
                </a:lnTo>
                <a:lnTo>
                  <a:pt x="3626966" y="800787"/>
                </a:lnTo>
                <a:lnTo>
                  <a:pt x="3637266" y="791625"/>
                </a:lnTo>
                <a:lnTo>
                  <a:pt x="3647508" y="782307"/>
                </a:lnTo>
                <a:lnTo>
                  <a:pt x="3657106" y="772695"/>
                </a:lnTo>
                <a:lnTo>
                  <a:pt x="3666704" y="763081"/>
                </a:lnTo>
                <a:lnTo>
                  <a:pt x="3675815" y="753116"/>
                </a:lnTo>
                <a:lnTo>
                  <a:pt x="3684712" y="743052"/>
                </a:lnTo>
                <a:lnTo>
                  <a:pt x="3693023" y="732849"/>
                </a:lnTo>
                <a:lnTo>
                  <a:pt x="3701219" y="722333"/>
                </a:lnTo>
                <a:lnTo>
                  <a:pt x="3709044" y="711778"/>
                </a:lnTo>
                <a:lnTo>
                  <a:pt x="3716382" y="700869"/>
                </a:lnTo>
                <a:lnTo>
                  <a:pt x="3723505" y="689862"/>
                </a:lnTo>
                <a:lnTo>
                  <a:pt x="3726844" y="683996"/>
                </a:lnTo>
                <a:lnTo>
                  <a:pt x="3730396" y="678229"/>
                </a:lnTo>
                <a:lnTo>
                  <a:pt x="3733579" y="672421"/>
                </a:lnTo>
                <a:lnTo>
                  <a:pt x="3736917" y="666556"/>
                </a:lnTo>
                <a:lnTo>
                  <a:pt x="3740041" y="660592"/>
                </a:lnTo>
                <a:lnTo>
                  <a:pt x="3742950" y="654530"/>
                </a:lnTo>
                <a:lnTo>
                  <a:pt x="3746074" y="648566"/>
                </a:lnTo>
                <a:lnTo>
                  <a:pt x="3748827" y="642562"/>
                </a:lnTo>
                <a:lnTo>
                  <a:pt x="3751580" y="636558"/>
                </a:lnTo>
                <a:lnTo>
                  <a:pt x="3754217" y="630241"/>
                </a:lnTo>
                <a:lnTo>
                  <a:pt x="3756756" y="624139"/>
                </a:lnTo>
                <a:lnTo>
                  <a:pt x="3759236" y="617880"/>
                </a:lnTo>
                <a:lnTo>
                  <a:pt x="3761503" y="611522"/>
                </a:lnTo>
                <a:lnTo>
                  <a:pt x="3763827" y="605322"/>
                </a:lnTo>
                <a:lnTo>
                  <a:pt x="3765937" y="599022"/>
                </a:lnTo>
                <a:lnTo>
                  <a:pt x="3768145" y="592510"/>
                </a:lnTo>
                <a:lnTo>
                  <a:pt x="3769884" y="586170"/>
                </a:lnTo>
                <a:lnTo>
                  <a:pt x="3771936" y="579714"/>
                </a:lnTo>
                <a:lnTo>
                  <a:pt x="3773402" y="573120"/>
                </a:lnTo>
                <a:lnTo>
                  <a:pt x="3775298" y="566723"/>
                </a:lnTo>
                <a:lnTo>
                  <a:pt x="3776608" y="560187"/>
                </a:lnTo>
                <a:lnTo>
                  <a:pt x="3778016" y="553437"/>
                </a:lnTo>
                <a:lnTo>
                  <a:pt x="3779326" y="546900"/>
                </a:lnTo>
                <a:lnTo>
                  <a:pt x="3780579" y="540208"/>
                </a:lnTo>
                <a:lnTo>
                  <a:pt x="3781460" y="533475"/>
                </a:lnTo>
                <a:lnTo>
                  <a:pt x="3782341" y="526743"/>
                </a:lnTo>
                <a:lnTo>
                  <a:pt x="3783379" y="519952"/>
                </a:lnTo>
                <a:lnTo>
                  <a:pt x="3783889" y="513179"/>
                </a:lnTo>
                <a:lnTo>
                  <a:pt x="3784556" y="506349"/>
                </a:lnTo>
                <a:lnTo>
                  <a:pt x="3785008" y="499419"/>
                </a:lnTo>
                <a:lnTo>
                  <a:pt x="3785363" y="492704"/>
                </a:lnTo>
                <a:lnTo>
                  <a:pt x="3785444" y="485734"/>
                </a:lnTo>
                <a:lnTo>
                  <a:pt x="3785682" y="478707"/>
                </a:lnTo>
                <a:lnTo>
                  <a:pt x="3785549" y="471639"/>
                </a:lnTo>
                <a:lnTo>
                  <a:pt x="3785475" y="464727"/>
                </a:lnTo>
                <a:lnTo>
                  <a:pt x="3785400" y="457816"/>
                </a:lnTo>
                <a:lnTo>
                  <a:pt x="3784896" y="450708"/>
                </a:lnTo>
                <a:lnTo>
                  <a:pt x="3784294" y="443814"/>
                </a:lnTo>
                <a:lnTo>
                  <a:pt x="3783634" y="436764"/>
                </a:lnTo>
                <a:lnTo>
                  <a:pt x="3783131" y="429656"/>
                </a:lnTo>
                <a:lnTo>
                  <a:pt x="3782100" y="422565"/>
                </a:lnTo>
                <a:lnTo>
                  <a:pt x="3781127" y="415631"/>
                </a:lnTo>
                <a:lnTo>
                  <a:pt x="3779940" y="408599"/>
                </a:lnTo>
                <a:lnTo>
                  <a:pt x="3778752" y="401567"/>
                </a:lnTo>
                <a:lnTo>
                  <a:pt x="3777351" y="394436"/>
                </a:lnTo>
                <a:lnTo>
                  <a:pt x="3775949" y="387306"/>
                </a:lnTo>
                <a:lnTo>
                  <a:pt x="3774234" y="380291"/>
                </a:lnTo>
                <a:lnTo>
                  <a:pt x="3772520" y="373276"/>
                </a:lnTo>
                <a:lnTo>
                  <a:pt x="3770649" y="366320"/>
                </a:lnTo>
                <a:lnTo>
                  <a:pt x="3768622" y="359421"/>
                </a:lnTo>
                <a:lnTo>
                  <a:pt x="3766479" y="352210"/>
                </a:lnTo>
                <a:lnTo>
                  <a:pt x="3764238" y="345213"/>
                </a:lnTo>
                <a:lnTo>
                  <a:pt x="3761782" y="338118"/>
                </a:lnTo>
                <a:lnTo>
                  <a:pt x="3759227" y="331238"/>
                </a:lnTo>
                <a:lnTo>
                  <a:pt x="3756615" y="324200"/>
                </a:lnTo>
                <a:lnTo>
                  <a:pt x="3753631" y="317123"/>
                </a:lnTo>
                <a:lnTo>
                  <a:pt x="3750707" y="310202"/>
                </a:lnTo>
                <a:lnTo>
                  <a:pt x="3747567" y="303183"/>
                </a:lnTo>
                <a:lnTo>
                  <a:pt x="3744427" y="296164"/>
                </a:lnTo>
                <a:lnTo>
                  <a:pt x="3741131" y="289203"/>
                </a:lnTo>
                <a:lnTo>
                  <a:pt x="3737580" y="282514"/>
                </a:lnTo>
                <a:lnTo>
                  <a:pt x="3733757" y="275570"/>
                </a:lnTo>
                <a:lnTo>
                  <a:pt x="3730149" y="268725"/>
                </a:lnTo>
                <a:lnTo>
                  <a:pt x="3726169" y="261839"/>
                </a:lnTo>
                <a:lnTo>
                  <a:pt x="3721935" y="255227"/>
                </a:lnTo>
                <a:lnTo>
                  <a:pt x="3717486" y="248516"/>
                </a:lnTo>
                <a:lnTo>
                  <a:pt x="3712783" y="242077"/>
                </a:lnTo>
                <a:lnTo>
                  <a:pt x="3708294" y="235736"/>
                </a:lnTo>
                <a:lnTo>
                  <a:pt x="3703434" y="229356"/>
                </a:lnTo>
                <a:lnTo>
                  <a:pt x="3698575" y="222975"/>
                </a:lnTo>
                <a:lnTo>
                  <a:pt x="3693558" y="216652"/>
                </a:lnTo>
                <a:lnTo>
                  <a:pt x="3688444" y="210545"/>
                </a:lnTo>
                <a:lnTo>
                  <a:pt x="3683329" y="204436"/>
                </a:lnTo>
                <a:lnTo>
                  <a:pt x="3677844" y="198287"/>
                </a:lnTo>
                <a:lnTo>
                  <a:pt x="3672417" y="192296"/>
                </a:lnTo>
                <a:lnTo>
                  <a:pt x="3666891" y="186518"/>
                </a:lnTo>
                <a:lnTo>
                  <a:pt x="3661209" y="180798"/>
                </a:lnTo>
                <a:lnTo>
                  <a:pt x="3655313" y="174980"/>
                </a:lnTo>
                <a:lnTo>
                  <a:pt x="3649318" y="169377"/>
                </a:lnTo>
                <a:lnTo>
                  <a:pt x="3643480" y="163715"/>
                </a:lnTo>
                <a:lnTo>
                  <a:pt x="3637173" y="158228"/>
                </a:lnTo>
                <a:lnTo>
                  <a:pt x="3631079" y="152839"/>
                </a:lnTo>
                <a:lnTo>
                  <a:pt x="3624615" y="147410"/>
                </a:lnTo>
                <a:lnTo>
                  <a:pt x="3618210" y="142136"/>
                </a:lnTo>
                <a:lnTo>
                  <a:pt x="3611491" y="136980"/>
                </a:lnTo>
                <a:lnTo>
                  <a:pt x="3605046" y="132077"/>
                </a:lnTo>
                <a:lnTo>
                  <a:pt x="3598228" y="127135"/>
                </a:lnTo>
                <a:lnTo>
                  <a:pt x="3591412" y="122193"/>
                </a:lnTo>
                <a:lnTo>
                  <a:pt x="3584282" y="117367"/>
                </a:lnTo>
                <a:lnTo>
                  <a:pt x="3577054" y="112755"/>
                </a:lnTo>
                <a:lnTo>
                  <a:pt x="3569982" y="108084"/>
                </a:lnTo>
                <a:lnTo>
                  <a:pt x="3562714" y="103843"/>
                </a:lnTo>
                <a:lnTo>
                  <a:pt x="3555174" y="99348"/>
                </a:lnTo>
                <a:lnTo>
                  <a:pt x="3547847" y="94950"/>
                </a:lnTo>
                <a:lnTo>
                  <a:pt x="3540266" y="90825"/>
                </a:lnTo>
                <a:lnTo>
                  <a:pt x="3532373" y="86817"/>
                </a:lnTo>
                <a:lnTo>
                  <a:pt x="3524693" y="82906"/>
                </a:lnTo>
                <a:lnTo>
                  <a:pt x="3516643" y="78955"/>
                </a:lnTo>
                <a:lnTo>
                  <a:pt x="3508437" y="75062"/>
                </a:lnTo>
                <a:lnTo>
                  <a:pt x="3500231" y="71170"/>
                </a:lnTo>
                <a:lnTo>
                  <a:pt x="3491926" y="67491"/>
                </a:lnTo>
                <a:lnTo>
                  <a:pt x="3483620" y="63813"/>
                </a:lnTo>
                <a:lnTo>
                  <a:pt x="3475218" y="60349"/>
                </a:lnTo>
                <a:lnTo>
                  <a:pt x="3466600" y="56787"/>
                </a:lnTo>
                <a:lnTo>
                  <a:pt x="3457884" y="53439"/>
                </a:lnTo>
                <a:lnTo>
                  <a:pt x="3449226" y="50248"/>
                </a:lnTo>
                <a:lnTo>
                  <a:pt x="3440354" y="46958"/>
                </a:lnTo>
                <a:lnTo>
                  <a:pt x="3431540" y="43825"/>
                </a:lnTo>
                <a:lnTo>
                  <a:pt x="3422569" y="40750"/>
                </a:lnTo>
                <a:lnTo>
                  <a:pt x="3413558" y="38045"/>
                </a:lnTo>
                <a:lnTo>
                  <a:pt x="3404275" y="35086"/>
                </a:lnTo>
                <a:lnTo>
                  <a:pt x="3395107" y="32439"/>
                </a:lnTo>
                <a:lnTo>
                  <a:pt x="3385784" y="29851"/>
                </a:lnTo>
                <a:lnTo>
                  <a:pt x="3376461" y="27263"/>
                </a:lnTo>
                <a:lnTo>
                  <a:pt x="3367039" y="24889"/>
                </a:lnTo>
                <a:lnTo>
                  <a:pt x="3357675" y="22671"/>
                </a:lnTo>
                <a:lnTo>
                  <a:pt x="3348096" y="20355"/>
                </a:lnTo>
                <a:lnTo>
                  <a:pt x="3338420" y="18254"/>
                </a:lnTo>
                <a:lnTo>
                  <a:pt x="3328859" y="16465"/>
                </a:lnTo>
                <a:lnTo>
                  <a:pt x="3319084" y="14578"/>
                </a:lnTo>
                <a:lnTo>
                  <a:pt x="3309153" y="12749"/>
                </a:lnTo>
                <a:lnTo>
                  <a:pt x="3299494" y="11175"/>
                </a:lnTo>
                <a:lnTo>
                  <a:pt x="3289523" y="9717"/>
                </a:lnTo>
                <a:lnTo>
                  <a:pt x="3279609" y="8415"/>
                </a:lnTo>
                <a:lnTo>
                  <a:pt x="3269538" y="7171"/>
                </a:lnTo>
                <a:lnTo>
                  <a:pt x="3259469" y="5927"/>
                </a:lnTo>
                <a:lnTo>
                  <a:pt x="3249358" y="5055"/>
                </a:lnTo>
                <a:lnTo>
                  <a:pt x="3239191" y="4025"/>
                </a:lnTo>
                <a:lnTo>
                  <a:pt x="3217817" y="2530"/>
                </a:lnTo>
                <a:lnTo>
                  <a:pt x="3196403" y="1405"/>
                </a:lnTo>
                <a:lnTo>
                  <a:pt x="3174950" y="650"/>
                </a:lnTo>
                <a:lnTo>
                  <a:pt x="3153242" y="169"/>
                </a:lnTo>
                <a:lnTo>
                  <a:pt x="3131649" y="0"/>
                </a:lnTo>
                <a:lnTo>
                  <a:pt x="3110017" y="201"/>
                </a:lnTo>
                <a:lnTo>
                  <a:pt x="3088402" y="930"/>
                </a:lnTo>
                <a:lnTo>
                  <a:pt x="3066631" y="1718"/>
                </a:lnTo>
                <a:lnTo>
                  <a:pt x="3045132" y="2759"/>
                </a:lnTo>
                <a:lnTo>
                  <a:pt x="3023280" y="4288"/>
                </a:lnTo>
                <a:lnTo>
                  <a:pt x="3001916" y="6170"/>
                </a:lnTo>
                <a:lnTo>
                  <a:pt x="2980238" y="8168"/>
                </a:lnTo>
                <a:lnTo>
                  <a:pt x="2958734" y="10634"/>
                </a:lnTo>
                <a:lnTo>
                  <a:pt x="2937289" y="13258"/>
                </a:lnTo>
                <a:lnTo>
                  <a:pt x="2915960" y="16194"/>
                </a:lnTo>
                <a:lnTo>
                  <a:pt x="2894904" y="19385"/>
                </a:lnTo>
                <a:lnTo>
                  <a:pt x="2873650" y="23004"/>
                </a:lnTo>
                <a:lnTo>
                  <a:pt x="2852825" y="26821"/>
                </a:lnTo>
                <a:lnTo>
                  <a:pt x="2831902" y="30852"/>
                </a:lnTo>
                <a:lnTo>
                  <a:pt x="2811310" y="35294"/>
                </a:lnTo>
                <a:lnTo>
                  <a:pt x="2790874" y="39678"/>
                </a:lnTo>
                <a:lnTo>
                  <a:pt x="2770514" y="44745"/>
                </a:lnTo>
                <a:lnTo>
                  <a:pt x="2750525" y="49852"/>
                </a:lnTo>
                <a:lnTo>
                  <a:pt x="2730652" y="55273"/>
                </a:lnTo>
                <a:lnTo>
                  <a:pt x="2711091" y="60577"/>
                </a:lnTo>
                <a:lnTo>
                  <a:pt x="2691607" y="66565"/>
                </a:lnTo>
                <a:lnTo>
                  <a:pt x="2672492" y="72593"/>
                </a:lnTo>
                <a:lnTo>
                  <a:pt x="2653652" y="78876"/>
                </a:lnTo>
                <a:lnTo>
                  <a:pt x="2635239" y="85355"/>
                </a:lnTo>
                <a:lnTo>
                  <a:pt x="2616943" y="92148"/>
                </a:lnTo>
                <a:lnTo>
                  <a:pt x="2599076" y="99137"/>
                </a:lnTo>
                <a:lnTo>
                  <a:pt x="2581422" y="106224"/>
                </a:lnTo>
                <a:lnTo>
                  <a:pt x="2568988" y="111551"/>
                </a:lnTo>
                <a:lnTo>
                  <a:pt x="2556553" y="116879"/>
                </a:lnTo>
                <a:lnTo>
                  <a:pt x="2544119" y="122207"/>
                </a:lnTo>
                <a:lnTo>
                  <a:pt x="2531743" y="127692"/>
                </a:lnTo>
                <a:lnTo>
                  <a:pt x="2519581" y="133274"/>
                </a:lnTo>
                <a:lnTo>
                  <a:pt x="2507262" y="138915"/>
                </a:lnTo>
                <a:lnTo>
                  <a:pt x="2495158" y="144653"/>
                </a:lnTo>
                <a:lnTo>
                  <a:pt x="2483054" y="150392"/>
                </a:lnTo>
                <a:lnTo>
                  <a:pt x="2470950" y="156131"/>
                </a:lnTo>
                <a:lnTo>
                  <a:pt x="2458748" y="162085"/>
                </a:lnTo>
                <a:lnTo>
                  <a:pt x="2446916" y="168078"/>
                </a:lnTo>
                <a:lnTo>
                  <a:pt x="2434987" y="174287"/>
                </a:lnTo>
                <a:lnTo>
                  <a:pt x="2411225" y="186488"/>
                </a:lnTo>
                <a:lnTo>
                  <a:pt x="2387853" y="199257"/>
                </a:lnTo>
                <a:lnTo>
                  <a:pt x="2364324" y="212084"/>
                </a:lnTo>
                <a:lnTo>
                  <a:pt x="2341282" y="225265"/>
                </a:lnTo>
                <a:lnTo>
                  <a:pt x="2318298" y="238601"/>
                </a:lnTo>
                <a:lnTo>
                  <a:pt x="2295586" y="252193"/>
                </a:lnTo>
                <a:lnTo>
                  <a:pt x="2272835" y="266154"/>
                </a:lnTo>
                <a:lnTo>
                  <a:pt x="2250512" y="280314"/>
                </a:lnTo>
                <a:lnTo>
                  <a:pt x="2228304" y="294785"/>
                </a:lnTo>
                <a:lnTo>
                  <a:pt x="2206312" y="309355"/>
                </a:lnTo>
                <a:lnTo>
                  <a:pt x="2195432" y="316953"/>
                </a:lnTo>
                <a:lnTo>
                  <a:pt x="2184650" y="324336"/>
                </a:lnTo>
                <a:lnTo>
                  <a:pt x="2173770" y="331934"/>
                </a:lnTo>
                <a:lnTo>
                  <a:pt x="2163261" y="339571"/>
                </a:lnTo>
                <a:lnTo>
                  <a:pt x="2152595" y="347268"/>
                </a:lnTo>
                <a:lnTo>
                  <a:pt x="2142144" y="355062"/>
                </a:lnTo>
                <a:lnTo>
                  <a:pt x="2131536" y="362914"/>
                </a:lnTo>
                <a:lnTo>
                  <a:pt x="2121045" y="371079"/>
                </a:lnTo>
                <a:lnTo>
                  <a:pt x="2110808" y="378972"/>
                </a:lnTo>
                <a:lnTo>
                  <a:pt x="2100531" y="387236"/>
                </a:lnTo>
                <a:lnTo>
                  <a:pt x="2090352" y="395285"/>
                </a:lnTo>
                <a:lnTo>
                  <a:pt x="2080133" y="403705"/>
                </a:lnTo>
                <a:lnTo>
                  <a:pt x="2070013" y="411910"/>
                </a:lnTo>
                <a:lnTo>
                  <a:pt x="2060008" y="420428"/>
                </a:lnTo>
                <a:lnTo>
                  <a:pt x="2050160" y="428888"/>
                </a:lnTo>
                <a:lnTo>
                  <a:pt x="2040213" y="437563"/>
                </a:lnTo>
                <a:lnTo>
                  <a:pt x="2030481" y="446336"/>
                </a:lnTo>
                <a:lnTo>
                  <a:pt x="2020691" y="454952"/>
                </a:lnTo>
                <a:lnTo>
                  <a:pt x="2011115" y="463667"/>
                </a:lnTo>
                <a:lnTo>
                  <a:pt x="2001441" y="472596"/>
                </a:lnTo>
                <a:lnTo>
                  <a:pt x="1991923" y="481468"/>
                </a:lnTo>
                <a:lnTo>
                  <a:pt x="1982522" y="490651"/>
                </a:lnTo>
                <a:lnTo>
                  <a:pt x="1973004" y="499523"/>
                </a:lnTo>
                <a:lnTo>
                  <a:pt x="1963603" y="508706"/>
                </a:lnTo>
                <a:lnTo>
                  <a:pt x="1954572" y="517931"/>
                </a:lnTo>
                <a:lnTo>
                  <a:pt x="1945327" y="527057"/>
                </a:lnTo>
                <a:lnTo>
                  <a:pt x="1936198" y="536496"/>
                </a:lnTo>
                <a:lnTo>
                  <a:pt x="1927225" y="545876"/>
                </a:lnTo>
                <a:lnTo>
                  <a:pt x="1918096" y="555315"/>
                </a:lnTo>
                <a:lnTo>
                  <a:pt x="1909338" y="564794"/>
                </a:lnTo>
                <a:lnTo>
                  <a:pt x="1900325" y="574545"/>
                </a:lnTo>
                <a:lnTo>
                  <a:pt x="1891781" y="584123"/>
                </a:lnTo>
                <a:lnTo>
                  <a:pt x="1883080" y="593758"/>
                </a:lnTo>
                <a:lnTo>
                  <a:pt x="1874282" y="603607"/>
                </a:lnTo>
                <a:lnTo>
                  <a:pt x="1865756" y="613712"/>
                </a:lnTo>
                <a:lnTo>
                  <a:pt x="1857172" y="623660"/>
                </a:lnTo>
                <a:lnTo>
                  <a:pt x="1848958" y="633648"/>
                </a:lnTo>
                <a:lnTo>
                  <a:pt x="1840490" y="643910"/>
                </a:lnTo>
                <a:lnTo>
                  <a:pt x="1832335" y="654054"/>
                </a:lnTo>
                <a:lnTo>
                  <a:pt x="1824296" y="664511"/>
                </a:lnTo>
                <a:lnTo>
                  <a:pt x="1816101" y="675027"/>
                </a:lnTo>
                <a:lnTo>
                  <a:pt x="1808218" y="685426"/>
                </a:lnTo>
                <a:lnTo>
                  <a:pt x="1800335" y="695826"/>
                </a:lnTo>
                <a:lnTo>
                  <a:pt x="1792412" y="706596"/>
                </a:lnTo>
                <a:lnTo>
                  <a:pt x="1784801" y="717250"/>
                </a:lnTo>
                <a:lnTo>
                  <a:pt x="1777249" y="728061"/>
                </a:lnTo>
                <a:lnTo>
                  <a:pt x="1769599" y="739086"/>
                </a:lnTo>
                <a:lnTo>
                  <a:pt x="1762261" y="749995"/>
                </a:lnTo>
                <a:lnTo>
                  <a:pt x="1756211" y="758990"/>
                </a:lnTo>
                <a:lnTo>
                  <a:pt x="1742622" y="738924"/>
                </a:lnTo>
                <a:lnTo>
                  <a:pt x="1713296" y="694890"/>
                </a:lnTo>
                <a:lnTo>
                  <a:pt x="1684022" y="651162"/>
                </a:lnTo>
                <a:lnTo>
                  <a:pt x="1663392" y="621573"/>
                </a:lnTo>
                <a:lnTo>
                  <a:pt x="1642560" y="592644"/>
                </a:lnTo>
                <a:lnTo>
                  <a:pt x="1621277" y="564728"/>
                </a:lnTo>
                <a:lnTo>
                  <a:pt x="1599541" y="537824"/>
                </a:lnTo>
                <a:lnTo>
                  <a:pt x="1577302" y="511630"/>
                </a:lnTo>
                <a:lnTo>
                  <a:pt x="1554914" y="486399"/>
                </a:lnTo>
                <a:lnTo>
                  <a:pt x="1531769" y="462232"/>
                </a:lnTo>
                <a:lnTo>
                  <a:pt x="1508477" y="439027"/>
                </a:lnTo>
                <a:lnTo>
                  <a:pt x="1485086" y="417087"/>
                </a:lnTo>
                <a:lnTo>
                  <a:pt x="1460836" y="395605"/>
                </a:lnTo>
                <a:lnTo>
                  <a:pt x="1436793" y="375337"/>
                </a:lnTo>
                <a:lnTo>
                  <a:pt x="1412297" y="356082"/>
                </a:lnTo>
                <a:lnTo>
                  <a:pt x="1387298" y="337538"/>
                </a:lnTo>
                <a:lnTo>
                  <a:pt x="1362201" y="320258"/>
                </a:lnTo>
                <a:lnTo>
                  <a:pt x="1336955" y="303940"/>
                </a:lnTo>
                <a:lnTo>
                  <a:pt x="1311205" y="288332"/>
                </a:lnTo>
                <a:lnTo>
                  <a:pt x="1285358" y="273988"/>
                </a:lnTo>
                <a:lnTo>
                  <a:pt x="1259361" y="260607"/>
                </a:lnTo>
                <a:lnTo>
                  <a:pt x="1232913" y="248239"/>
                </a:lnTo>
                <a:lnTo>
                  <a:pt x="1206619" y="236781"/>
                </a:lnTo>
                <a:lnTo>
                  <a:pt x="1179873" y="226337"/>
                </a:lnTo>
                <a:lnTo>
                  <a:pt x="1152978" y="216854"/>
                </a:lnTo>
                <a:lnTo>
                  <a:pt x="1125985" y="208637"/>
                </a:lnTo>
                <a:lnTo>
                  <a:pt x="1098792" y="201079"/>
                </a:lnTo>
                <a:lnTo>
                  <a:pt x="1071502" y="194785"/>
                </a:lnTo>
                <a:lnTo>
                  <a:pt x="1044062" y="189453"/>
                </a:lnTo>
                <a:lnTo>
                  <a:pt x="1016777" y="185031"/>
                </a:lnTo>
                <a:lnTo>
                  <a:pt x="989395" y="181874"/>
                </a:lnTo>
                <a:lnTo>
                  <a:pt x="961509" y="179428"/>
                </a:lnTo>
                <a:lnTo>
                  <a:pt x="933828" y="178195"/>
                </a:lnTo>
                <a:lnTo>
                  <a:pt x="906051" y="178227"/>
                </a:lnTo>
                <a:lnTo>
                  <a:pt x="878629" y="178512"/>
                </a:lnTo>
                <a:lnTo>
                  <a:pt x="864717" y="179312"/>
                </a:lnTo>
                <a:lnTo>
                  <a:pt x="850553" y="180468"/>
                </a:lnTo>
                <a:lnTo>
                  <a:pt x="836745" y="181875"/>
                </a:lnTo>
                <a:lnTo>
                  <a:pt x="822684" y="183637"/>
                </a:lnTo>
                <a:lnTo>
                  <a:pt x="808978" y="185651"/>
                </a:lnTo>
                <a:lnTo>
                  <a:pt x="794969" y="187717"/>
                </a:lnTo>
                <a:lnTo>
                  <a:pt x="781315" y="190034"/>
                </a:lnTo>
                <a:lnTo>
                  <a:pt x="767460" y="193010"/>
                </a:lnTo>
                <a:lnTo>
                  <a:pt x="753605" y="195987"/>
                </a:lnTo>
                <a:lnTo>
                  <a:pt x="739751" y="198962"/>
                </a:lnTo>
                <a:lnTo>
                  <a:pt x="726303" y="202494"/>
                </a:lnTo>
                <a:lnTo>
                  <a:pt x="712602" y="206380"/>
                </a:lnTo>
                <a:lnTo>
                  <a:pt x="699206" y="210214"/>
                </a:lnTo>
                <a:lnTo>
                  <a:pt x="685609" y="214707"/>
                </a:lnTo>
                <a:lnTo>
                  <a:pt x="672011" y="219200"/>
                </a:lnTo>
                <a:lnTo>
                  <a:pt x="658769" y="223946"/>
                </a:lnTo>
                <a:lnTo>
                  <a:pt x="645275" y="229046"/>
                </a:lnTo>
                <a:lnTo>
                  <a:pt x="631781" y="234146"/>
                </a:lnTo>
                <a:lnTo>
                  <a:pt x="618693" y="239801"/>
                </a:lnTo>
                <a:lnTo>
                  <a:pt x="605354" y="245811"/>
                </a:lnTo>
                <a:lnTo>
                  <a:pt x="592014" y="251821"/>
                </a:lnTo>
                <a:lnTo>
                  <a:pt x="579029" y="258084"/>
                </a:lnTo>
                <a:lnTo>
                  <a:pt x="566045" y="264345"/>
                </a:lnTo>
                <a:lnTo>
                  <a:pt x="552911" y="271569"/>
                </a:lnTo>
                <a:lnTo>
                  <a:pt x="540029" y="278438"/>
                </a:lnTo>
                <a:lnTo>
                  <a:pt x="527199" y="285611"/>
                </a:lnTo>
                <a:lnTo>
                  <a:pt x="514421" y="293087"/>
                </a:lnTo>
                <a:lnTo>
                  <a:pt x="501997" y="300815"/>
                </a:lnTo>
                <a:lnTo>
                  <a:pt x="489321" y="308897"/>
                </a:lnTo>
                <a:lnTo>
                  <a:pt x="476949" y="316928"/>
                </a:lnTo>
                <a:lnTo>
                  <a:pt x="464324" y="325315"/>
                </a:lnTo>
                <a:lnTo>
                  <a:pt x="452107" y="334256"/>
                </a:lnTo>
                <a:lnTo>
                  <a:pt x="439838" y="342894"/>
                </a:lnTo>
                <a:lnTo>
                  <a:pt x="427671" y="352139"/>
                </a:lnTo>
                <a:lnTo>
                  <a:pt x="415505" y="361384"/>
                </a:lnTo>
                <a:lnTo>
                  <a:pt x="403746" y="371185"/>
                </a:lnTo>
                <a:lnTo>
                  <a:pt x="391985" y="380985"/>
                </a:lnTo>
                <a:lnTo>
                  <a:pt x="380581" y="391036"/>
                </a:lnTo>
                <a:lnTo>
                  <a:pt x="369228" y="401393"/>
                </a:lnTo>
                <a:lnTo>
                  <a:pt x="357623" y="412103"/>
                </a:lnTo>
                <a:lnTo>
                  <a:pt x="346321" y="422762"/>
                </a:lnTo>
                <a:lnTo>
                  <a:pt x="335122" y="434028"/>
                </a:lnTo>
                <a:lnTo>
                  <a:pt x="324277" y="445546"/>
                </a:lnTo>
                <a:lnTo>
                  <a:pt x="313130" y="457115"/>
                </a:lnTo>
                <a:lnTo>
                  <a:pt x="302641" y="468884"/>
                </a:lnTo>
                <a:lnTo>
                  <a:pt x="292255" y="481262"/>
                </a:lnTo>
                <a:lnTo>
                  <a:pt x="281515" y="493386"/>
                </a:lnTo>
                <a:lnTo>
                  <a:pt x="271180" y="506067"/>
                </a:lnTo>
                <a:lnTo>
                  <a:pt x="260897" y="519049"/>
                </a:lnTo>
                <a:lnTo>
                  <a:pt x="250614" y="532032"/>
                </a:lnTo>
                <a:lnTo>
                  <a:pt x="241041" y="545521"/>
                </a:lnTo>
                <a:lnTo>
                  <a:pt x="231164" y="559059"/>
                </a:lnTo>
                <a:lnTo>
                  <a:pt x="221339" y="572901"/>
                </a:lnTo>
                <a:lnTo>
                  <a:pt x="211869" y="586996"/>
                </a:lnTo>
                <a:lnTo>
                  <a:pt x="202702" y="601039"/>
                </a:lnTo>
                <a:lnTo>
                  <a:pt x="193335" y="615739"/>
                </a:lnTo>
                <a:lnTo>
                  <a:pt x="184271" y="630389"/>
                </a:lnTo>
                <a:lnTo>
                  <a:pt x="175311" y="645645"/>
                </a:lnTo>
                <a:lnTo>
                  <a:pt x="166351" y="660901"/>
                </a:lnTo>
                <a:lnTo>
                  <a:pt x="158047" y="676358"/>
                </a:lnTo>
                <a:lnTo>
                  <a:pt x="149493" y="692170"/>
                </a:lnTo>
                <a:lnTo>
                  <a:pt x="140939" y="707982"/>
                </a:lnTo>
                <a:lnTo>
                  <a:pt x="133043" y="723994"/>
                </a:lnTo>
                <a:lnTo>
                  <a:pt x="124946" y="740664"/>
                </a:lnTo>
                <a:lnTo>
                  <a:pt x="117509" y="757536"/>
                </a:lnTo>
                <a:lnTo>
                  <a:pt x="110426" y="774658"/>
                </a:lnTo>
                <a:lnTo>
                  <a:pt x="103698" y="792033"/>
                </a:lnTo>
                <a:lnTo>
                  <a:pt x="96666" y="809459"/>
                </a:lnTo>
                <a:lnTo>
                  <a:pt x="90293" y="827086"/>
                </a:lnTo>
                <a:lnTo>
                  <a:pt x="83919" y="844713"/>
                </a:lnTo>
                <a:lnTo>
                  <a:pt x="77850" y="862288"/>
                </a:lnTo>
                <a:lnTo>
                  <a:pt x="72135" y="880115"/>
                </a:lnTo>
                <a:lnTo>
                  <a:pt x="66168" y="898297"/>
                </a:lnTo>
                <a:lnTo>
                  <a:pt x="60808" y="916376"/>
                </a:lnTo>
                <a:lnTo>
                  <a:pt x="55551" y="935062"/>
                </a:lnTo>
                <a:lnTo>
                  <a:pt x="50850" y="953342"/>
                </a:lnTo>
                <a:lnTo>
                  <a:pt x="45845" y="971673"/>
                </a:lnTo>
                <a:lnTo>
                  <a:pt x="41550" y="990507"/>
                </a:lnTo>
                <a:lnTo>
                  <a:pt x="36900" y="1009090"/>
                </a:lnTo>
                <a:lnTo>
                  <a:pt x="32908" y="1027873"/>
                </a:lnTo>
                <a:lnTo>
                  <a:pt x="29019" y="1047263"/>
                </a:lnTo>
                <a:lnTo>
                  <a:pt x="25331" y="1065995"/>
                </a:lnTo>
                <a:lnTo>
                  <a:pt x="22049" y="1085282"/>
                </a:lnTo>
                <a:lnTo>
                  <a:pt x="18767" y="1104569"/>
                </a:lnTo>
                <a:lnTo>
                  <a:pt x="15840" y="1124109"/>
                </a:lnTo>
                <a:lnTo>
                  <a:pt x="13217" y="1143597"/>
                </a:lnTo>
                <a:lnTo>
                  <a:pt x="10897" y="1163032"/>
                </a:lnTo>
                <a:lnTo>
                  <a:pt x="8577" y="1182469"/>
                </a:lnTo>
                <a:lnTo>
                  <a:pt x="6715" y="1202764"/>
                </a:lnTo>
                <a:lnTo>
                  <a:pt x="5053" y="1222400"/>
                </a:lnTo>
                <a:lnTo>
                  <a:pt x="3443" y="1242340"/>
                </a:lnTo>
                <a:lnTo>
                  <a:pt x="2136" y="1262228"/>
                </a:lnTo>
                <a:lnTo>
                  <a:pt x="1539" y="1282621"/>
                </a:lnTo>
                <a:lnTo>
                  <a:pt x="587" y="1302761"/>
                </a:lnTo>
                <a:lnTo>
                  <a:pt x="294" y="1323102"/>
                </a:lnTo>
                <a:lnTo>
                  <a:pt x="0" y="1343442"/>
                </a:lnTo>
                <a:lnTo>
                  <a:pt x="62" y="1364035"/>
                </a:lnTo>
                <a:lnTo>
                  <a:pt x="479" y="1384880"/>
                </a:lnTo>
                <a:lnTo>
                  <a:pt x="946" y="1406028"/>
                </a:lnTo>
                <a:lnTo>
                  <a:pt x="1666" y="1426821"/>
                </a:lnTo>
                <a:lnTo>
                  <a:pt x="2741" y="1447866"/>
                </a:lnTo>
                <a:lnTo>
                  <a:pt x="4119" y="1468860"/>
                </a:lnTo>
                <a:lnTo>
                  <a:pt x="5497" y="1489853"/>
                </a:lnTo>
                <a:lnTo>
                  <a:pt x="7281" y="1511402"/>
                </a:lnTo>
                <a:lnTo>
                  <a:pt x="8659" y="1532396"/>
                </a:lnTo>
                <a:lnTo>
                  <a:pt x="10748" y="1553893"/>
                </a:lnTo>
                <a:lnTo>
                  <a:pt x="13140" y="1575339"/>
                </a:lnTo>
                <a:lnTo>
                  <a:pt x="15783" y="1596431"/>
                </a:lnTo>
                <a:lnTo>
                  <a:pt x="18529" y="1618128"/>
                </a:lnTo>
                <a:lnTo>
                  <a:pt x="21528" y="1639471"/>
                </a:lnTo>
                <a:lnTo>
                  <a:pt x="24577" y="1661117"/>
                </a:lnTo>
                <a:lnTo>
                  <a:pt x="27930" y="1682711"/>
                </a:lnTo>
                <a:lnTo>
                  <a:pt x="31587" y="1704255"/>
                </a:lnTo>
                <a:lnTo>
                  <a:pt x="35244" y="1725798"/>
                </a:lnTo>
                <a:lnTo>
                  <a:pt x="39256" y="1747594"/>
                </a:lnTo>
                <a:lnTo>
                  <a:pt x="43519" y="1769034"/>
                </a:lnTo>
                <a:lnTo>
                  <a:pt x="47834" y="1790778"/>
                </a:lnTo>
                <a:lnTo>
                  <a:pt x="52452" y="1812470"/>
                </a:lnTo>
                <a:lnTo>
                  <a:pt x="57323" y="1833808"/>
                </a:lnTo>
                <a:lnTo>
                  <a:pt x="62296" y="1855752"/>
                </a:lnTo>
                <a:lnTo>
                  <a:pt x="67521" y="1877342"/>
                </a:lnTo>
                <a:lnTo>
                  <a:pt x="73101" y="1899182"/>
                </a:lnTo>
                <a:lnTo>
                  <a:pt x="78630" y="1920719"/>
                </a:lnTo>
                <a:lnTo>
                  <a:pt x="84514" y="1942509"/>
                </a:lnTo>
                <a:lnTo>
                  <a:pt x="90346" y="1963996"/>
                </a:lnTo>
                <a:lnTo>
                  <a:pt x="96533" y="1985734"/>
                </a:lnTo>
                <a:lnTo>
                  <a:pt x="102972" y="2007117"/>
                </a:lnTo>
                <a:lnTo>
                  <a:pt x="109766" y="2028752"/>
                </a:lnTo>
                <a:lnTo>
                  <a:pt x="123456" y="2072630"/>
                </a:lnTo>
                <a:lnTo>
                  <a:pt x="137755" y="2116403"/>
                </a:lnTo>
                <a:lnTo>
                  <a:pt x="152963" y="2160023"/>
                </a:lnTo>
                <a:lnTo>
                  <a:pt x="168170" y="2203643"/>
                </a:lnTo>
                <a:lnTo>
                  <a:pt x="184237" y="2246805"/>
                </a:lnTo>
                <a:lnTo>
                  <a:pt x="200859" y="2289559"/>
                </a:lnTo>
                <a:lnTo>
                  <a:pt x="217481" y="2332315"/>
                </a:lnTo>
                <a:lnTo>
                  <a:pt x="235014" y="2374916"/>
                </a:lnTo>
                <a:lnTo>
                  <a:pt x="253050" y="2416807"/>
                </a:lnTo>
                <a:lnTo>
                  <a:pt x="271035" y="2458395"/>
                </a:lnTo>
                <a:lnTo>
                  <a:pt x="289879" y="2499523"/>
                </a:lnTo>
                <a:lnTo>
                  <a:pt x="308974" y="2540298"/>
                </a:lnTo>
                <a:lnTo>
                  <a:pt x="328677" y="2580970"/>
                </a:lnTo>
                <a:lnTo>
                  <a:pt x="348882" y="2620932"/>
                </a:lnTo>
                <a:lnTo>
                  <a:pt x="369289" y="2660235"/>
                </a:lnTo>
                <a:lnTo>
                  <a:pt x="389644" y="2699235"/>
                </a:lnTo>
                <a:lnTo>
                  <a:pt x="410806" y="2737474"/>
                </a:lnTo>
                <a:lnTo>
                  <a:pt x="432524" y="2775306"/>
                </a:lnTo>
                <a:lnTo>
                  <a:pt x="454442" y="2812480"/>
                </a:lnTo>
                <a:lnTo>
                  <a:pt x="462017" y="2824986"/>
                </a:lnTo>
                <a:lnTo>
                  <a:pt x="457075" y="2836276"/>
                </a:lnTo>
                <a:lnTo>
                  <a:pt x="446553" y="2859223"/>
                </a:lnTo>
                <a:lnTo>
                  <a:pt x="436425" y="2882351"/>
                </a:lnTo>
                <a:lnTo>
                  <a:pt x="426406" y="2905768"/>
                </a:lnTo>
                <a:lnTo>
                  <a:pt x="416675" y="2929078"/>
                </a:lnTo>
                <a:lnTo>
                  <a:pt x="407340" y="2952569"/>
                </a:lnTo>
                <a:lnTo>
                  <a:pt x="397717" y="2976167"/>
                </a:lnTo>
                <a:lnTo>
                  <a:pt x="388093" y="2999765"/>
                </a:lnTo>
                <a:lnTo>
                  <a:pt x="378865" y="3023545"/>
                </a:lnTo>
                <a:lnTo>
                  <a:pt x="370032" y="3047506"/>
                </a:lnTo>
                <a:lnTo>
                  <a:pt x="361093" y="3071179"/>
                </a:lnTo>
                <a:lnTo>
                  <a:pt x="352260" y="3095140"/>
                </a:lnTo>
                <a:lnTo>
                  <a:pt x="343824" y="3119282"/>
                </a:lnTo>
                <a:lnTo>
                  <a:pt x="335387" y="3143425"/>
                </a:lnTo>
                <a:lnTo>
                  <a:pt x="326950" y="3167568"/>
                </a:lnTo>
                <a:lnTo>
                  <a:pt x="318801" y="3191604"/>
                </a:lnTo>
                <a:lnTo>
                  <a:pt x="310868" y="3216216"/>
                </a:lnTo>
                <a:lnTo>
                  <a:pt x="302934" y="3240828"/>
                </a:lnTo>
                <a:lnTo>
                  <a:pt x="295000" y="3265442"/>
                </a:lnTo>
                <a:lnTo>
                  <a:pt x="287354" y="3289947"/>
                </a:lnTo>
                <a:lnTo>
                  <a:pt x="280104" y="3314633"/>
                </a:lnTo>
                <a:lnTo>
                  <a:pt x="272962" y="3339609"/>
                </a:lnTo>
                <a:lnTo>
                  <a:pt x="265712" y="3364296"/>
                </a:lnTo>
                <a:lnTo>
                  <a:pt x="258857" y="3389164"/>
                </a:lnTo>
                <a:lnTo>
                  <a:pt x="252110" y="3414321"/>
                </a:lnTo>
                <a:lnTo>
                  <a:pt x="245256" y="3439189"/>
                </a:lnTo>
                <a:lnTo>
                  <a:pt x="238905" y="3464527"/>
                </a:lnTo>
                <a:lnTo>
                  <a:pt x="230285" y="3500557"/>
                </a:lnTo>
                <a:lnTo>
                  <a:pt x="222275" y="3537344"/>
                </a:lnTo>
                <a:lnTo>
                  <a:pt x="214479" y="3574708"/>
                </a:lnTo>
                <a:lnTo>
                  <a:pt x="207870" y="3612618"/>
                </a:lnTo>
                <a:lnTo>
                  <a:pt x="201581" y="3651393"/>
                </a:lnTo>
                <a:lnTo>
                  <a:pt x="196010" y="3691213"/>
                </a:lnTo>
                <a:lnTo>
                  <a:pt x="191412" y="3731002"/>
                </a:lnTo>
                <a:lnTo>
                  <a:pt x="187317" y="3771261"/>
                </a:lnTo>
                <a:lnTo>
                  <a:pt x="183831" y="3812278"/>
                </a:lnTo>
                <a:lnTo>
                  <a:pt x="180849" y="3853765"/>
                </a:lnTo>
                <a:lnTo>
                  <a:pt x="178764" y="3895904"/>
                </a:lnTo>
                <a:lnTo>
                  <a:pt x="176787" y="3938330"/>
                </a:lnTo>
                <a:lnTo>
                  <a:pt x="175889" y="3981013"/>
                </a:lnTo>
                <a:lnTo>
                  <a:pt x="175494" y="4024165"/>
                </a:lnTo>
                <a:lnTo>
                  <a:pt x="175602" y="4067788"/>
                </a:lnTo>
                <a:lnTo>
                  <a:pt x="176395" y="4111484"/>
                </a:lnTo>
                <a:lnTo>
                  <a:pt x="178266" y="4155437"/>
                </a:lnTo>
                <a:lnTo>
                  <a:pt x="180246" y="4199678"/>
                </a:lnTo>
                <a:lnTo>
                  <a:pt x="182728" y="4244389"/>
                </a:lnTo>
                <a:lnTo>
                  <a:pt x="186000" y="4289463"/>
                </a:lnTo>
                <a:lnTo>
                  <a:pt x="189851" y="4334323"/>
                </a:lnTo>
                <a:lnTo>
                  <a:pt x="194096" y="4379363"/>
                </a:lnTo>
                <a:lnTo>
                  <a:pt x="199315" y="4424372"/>
                </a:lnTo>
                <a:lnTo>
                  <a:pt x="204640" y="4469669"/>
                </a:lnTo>
                <a:lnTo>
                  <a:pt x="210758" y="4515328"/>
                </a:lnTo>
                <a:lnTo>
                  <a:pt x="217740" y="4560667"/>
                </a:lnTo>
                <a:lnTo>
                  <a:pt x="224722" y="4606004"/>
                </a:lnTo>
                <a:lnTo>
                  <a:pt x="232389" y="4651417"/>
                </a:lnTo>
                <a:lnTo>
                  <a:pt x="241029" y="4696797"/>
                </a:lnTo>
                <a:lnTo>
                  <a:pt x="249668" y="4742176"/>
                </a:lnTo>
                <a:lnTo>
                  <a:pt x="259172" y="4787235"/>
                </a:lnTo>
                <a:lnTo>
                  <a:pt x="269255" y="4832079"/>
                </a:lnTo>
                <a:lnTo>
                  <a:pt x="274189" y="4854212"/>
                </a:lnTo>
                <a:lnTo>
                  <a:pt x="279304" y="4875950"/>
                </a:lnTo>
                <a:lnTo>
                  <a:pt x="284815" y="4897870"/>
                </a:lnTo>
                <a:lnTo>
                  <a:pt x="290507" y="49193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E786D0-41D8-4E34-B13E-ACD73DAB06D3}"/>
              </a:ext>
            </a:extLst>
          </p:cNvPr>
          <p:cNvGrpSpPr/>
          <p:nvPr/>
        </p:nvGrpSpPr>
        <p:grpSpPr>
          <a:xfrm>
            <a:off x="5211994" y="5289207"/>
            <a:ext cx="3965331" cy="548904"/>
            <a:chOff x="2930769" y="4272395"/>
            <a:chExt cx="6330463" cy="8763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23B7935-7AF1-44D6-B557-5370F3ACD480}"/>
                </a:ext>
              </a:extLst>
            </p:cNvPr>
            <p:cNvSpPr/>
            <p:nvPr/>
          </p:nvSpPr>
          <p:spPr>
            <a:xfrm>
              <a:off x="6096000" y="4272395"/>
              <a:ext cx="3165232" cy="876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84200" dist="3937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spc="600" dirty="0">
                  <a:latin typeface="Montserrat Medium" panose="00000600000000000000" pitchFamily="50" charset="0"/>
                </a:rPr>
                <a:t>More Info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8E232BD-64E4-4B34-BDC4-EB5C017F5E0D}"/>
                </a:ext>
              </a:extLst>
            </p:cNvPr>
            <p:cNvSpPr/>
            <p:nvPr/>
          </p:nvSpPr>
          <p:spPr>
            <a:xfrm>
              <a:off x="2930769" y="4272395"/>
              <a:ext cx="3165232" cy="876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84200" dist="3937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spc="600" dirty="0">
                  <a:latin typeface="Montserrat Medium" panose="00000600000000000000" pitchFamily="50" charset="0"/>
                </a:rPr>
                <a:t>Download</a:t>
              </a:r>
            </a:p>
          </p:txBody>
        </p:sp>
      </p:grpSp>
      <p:sp>
        <p:nvSpPr>
          <p:cNvPr id="26" name="Freeform 15">
            <a:extLst>
              <a:ext uri="{FF2B5EF4-FFF2-40B4-BE49-F238E27FC236}">
                <a16:creationId xmlns:a16="http://schemas.microsoft.com/office/drawing/2014/main" id="{4993181C-44A2-4F6A-BED0-E8AC6CF9BF9C}"/>
              </a:ext>
            </a:extLst>
          </p:cNvPr>
          <p:cNvSpPr/>
          <p:nvPr/>
        </p:nvSpPr>
        <p:spPr>
          <a:xfrm rot="10477997">
            <a:off x="1054717" y="5210739"/>
            <a:ext cx="624819" cy="705838"/>
          </a:xfrm>
          <a:custGeom>
            <a:avLst/>
            <a:gdLst>
              <a:gd name="connsiteX0" fmla="*/ 1310736 w 5147540"/>
              <a:gd name="connsiteY0" fmla="*/ 0 h 5815012"/>
              <a:gd name="connsiteX1" fmla="*/ 1326756 w 5147540"/>
              <a:gd name="connsiteY1" fmla="*/ 0 h 5815012"/>
              <a:gd name="connsiteX2" fmla="*/ 1342419 w 5147540"/>
              <a:gd name="connsiteY2" fmla="*/ 0 h 5815012"/>
              <a:gd name="connsiteX3" fmla="*/ 1358438 w 5147540"/>
              <a:gd name="connsiteY3" fmla="*/ 356 h 5815012"/>
              <a:gd name="connsiteX4" fmla="*/ 1374101 w 5147540"/>
              <a:gd name="connsiteY4" fmla="*/ 1068 h 5815012"/>
              <a:gd name="connsiteX5" fmla="*/ 1390121 w 5147540"/>
              <a:gd name="connsiteY5" fmla="*/ 2136 h 5815012"/>
              <a:gd name="connsiteX6" fmla="*/ 1405428 w 5147540"/>
              <a:gd name="connsiteY6" fmla="*/ 3204 h 5815012"/>
              <a:gd name="connsiteX7" fmla="*/ 1420735 w 5147540"/>
              <a:gd name="connsiteY7" fmla="*/ 4628 h 5815012"/>
              <a:gd name="connsiteX8" fmla="*/ 1436043 w 5147540"/>
              <a:gd name="connsiteY8" fmla="*/ 6408 h 5815012"/>
              <a:gd name="connsiteX9" fmla="*/ 1451350 w 5147540"/>
              <a:gd name="connsiteY9" fmla="*/ 8188 h 5815012"/>
              <a:gd name="connsiteX10" fmla="*/ 1466658 w 5147540"/>
              <a:gd name="connsiteY10" fmla="*/ 10680 h 5815012"/>
              <a:gd name="connsiteX11" fmla="*/ 1481965 w 5147540"/>
              <a:gd name="connsiteY11" fmla="*/ 13172 h 5815012"/>
              <a:gd name="connsiteX12" fmla="*/ 1496916 w 5147540"/>
              <a:gd name="connsiteY12" fmla="*/ 16019 h 5815012"/>
              <a:gd name="connsiteX13" fmla="*/ 1511868 w 5147540"/>
              <a:gd name="connsiteY13" fmla="*/ 18867 h 5815012"/>
              <a:gd name="connsiteX14" fmla="*/ 1526463 w 5147540"/>
              <a:gd name="connsiteY14" fmla="*/ 22071 h 5815012"/>
              <a:gd name="connsiteX15" fmla="*/ 1541414 w 5147540"/>
              <a:gd name="connsiteY15" fmla="*/ 25275 h 5815012"/>
              <a:gd name="connsiteX16" fmla="*/ 1556010 w 5147540"/>
              <a:gd name="connsiteY16" fmla="*/ 29547 h 5815012"/>
              <a:gd name="connsiteX17" fmla="*/ 1570605 w 5147540"/>
              <a:gd name="connsiteY17" fmla="*/ 33463 h 5815012"/>
              <a:gd name="connsiteX18" fmla="*/ 1584844 w 5147540"/>
              <a:gd name="connsiteY18" fmla="*/ 37378 h 5815012"/>
              <a:gd name="connsiteX19" fmla="*/ 1599440 w 5147540"/>
              <a:gd name="connsiteY19" fmla="*/ 41650 h 5815012"/>
              <a:gd name="connsiteX20" fmla="*/ 1613323 w 5147540"/>
              <a:gd name="connsiteY20" fmla="*/ 46634 h 5815012"/>
              <a:gd name="connsiteX21" fmla="*/ 1627207 w 5147540"/>
              <a:gd name="connsiteY21" fmla="*/ 51618 h 5815012"/>
              <a:gd name="connsiteX22" fmla="*/ 1641446 w 5147540"/>
              <a:gd name="connsiteY22" fmla="*/ 56602 h 5815012"/>
              <a:gd name="connsiteX23" fmla="*/ 1655329 w 5147540"/>
              <a:gd name="connsiteY23" fmla="*/ 62298 h 5815012"/>
              <a:gd name="connsiteX24" fmla="*/ 1669213 w 5147540"/>
              <a:gd name="connsiteY24" fmla="*/ 67637 h 5815012"/>
              <a:gd name="connsiteX25" fmla="*/ 1682384 w 5147540"/>
              <a:gd name="connsiteY25" fmla="*/ 73333 h 5815012"/>
              <a:gd name="connsiteX26" fmla="*/ 1695912 w 5147540"/>
              <a:gd name="connsiteY26" fmla="*/ 79385 h 5815012"/>
              <a:gd name="connsiteX27" fmla="*/ 1709083 w 5147540"/>
              <a:gd name="connsiteY27" fmla="*/ 85793 h 5815012"/>
              <a:gd name="connsiteX28" fmla="*/ 1722255 w 5147540"/>
              <a:gd name="connsiteY28" fmla="*/ 91844 h 5815012"/>
              <a:gd name="connsiteX29" fmla="*/ 1735070 w 5147540"/>
              <a:gd name="connsiteY29" fmla="*/ 98964 h 5815012"/>
              <a:gd name="connsiteX30" fmla="*/ 1747885 w 5147540"/>
              <a:gd name="connsiteY30" fmla="*/ 105728 h 5815012"/>
              <a:gd name="connsiteX31" fmla="*/ 1760701 w 5147540"/>
              <a:gd name="connsiteY31" fmla="*/ 112491 h 5815012"/>
              <a:gd name="connsiteX32" fmla="*/ 1773160 w 5147540"/>
              <a:gd name="connsiteY32" fmla="*/ 119967 h 5815012"/>
              <a:gd name="connsiteX33" fmla="*/ 1785264 w 5147540"/>
              <a:gd name="connsiteY33" fmla="*/ 127443 h 5815012"/>
              <a:gd name="connsiteX34" fmla="*/ 1797723 w 5147540"/>
              <a:gd name="connsiteY34" fmla="*/ 135274 h 5815012"/>
              <a:gd name="connsiteX35" fmla="*/ 1809827 w 5147540"/>
              <a:gd name="connsiteY35" fmla="*/ 142750 h 5815012"/>
              <a:gd name="connsiteX36" fmla="*/ 1821218 w 5147540"/>
              <a:gd name="connsiteY36" fmla="*/ 151294 h 5815012"/>
              <a:gd name="connsiteX37" fmla="*/ 1833322 w 5147540"/>
              <a:gd name="connsiteY37" fmla="*/ 159125 h 5815012"/>
              <a:gd name="connsiteX38" fmla="*/ 1844713 w 5147540"/>
              <a:gd name="connsiteY38" fmla="*/ 168025 h 5815012"/>
              <a:gd name="connsiteX39" fmla="*/ 1856105 w 5147540"/>
              <a:gd name="connsiteY39" fmla="*/ 176213 h 5815012"/>
              <a:gd name="connsiteX40" fmla="*/ 1867496 w 5147540"/>
              <a:gd name="connsiteY40" fmla="*/ 185468 h 5815012"/>
              <a:gd name="connsiteX41" fmla="*/ 1878532 w 5147540"/>
              <a:gd name="connsiteY41" fmla="*/ 194368 h 5815012"/>
              <a:gd name="connsiteX42" fmla="*/ 1889211 w 5147540"/>
              <a:gd name="connsiteY42" fmla="*/ 203623 h 5815012"/>
              <a:gd name="connsiteX43" fmla="*/ 1900247 w 5147540"/>
              <a:gd name="connsiteY43" fmla="*/ 212879 h 5815012"/>
              <a:gd name="connsiteX44" fmla="*/ 1910927 w 5147540"/>
              <a:gd name="connsiteY44" fmla="*/ 222491 h 5815012"/>
              <a:gd name="connsiteX45" fmla="*/ 1921250 w 5147540"/>
              <a:gd name="connsiteY45" fmla="*/ 232102 h 5815012"/>
              <a:gd name="connsiteX46" fmla="*/ 1931930 w 5147540"/>
              <a:gd name="connsiteY46" fmla="*/ 242070 h 5815012"/>
              <a:gd name="connsiteX47" fmla="*/ 1941897 w 5147540"/>
              <a:gd name="connsiteY47" fmla="*/ 252037 h 5815012"/>
              <a:gd name="connsiteX48" fmla="*/ 1951865 w 5147540"/>
              <a:gd name="connsiteY48" fmla="*/ 262005 h 5815012"/>
              <a:gd name="connsiteX49" fmla="*/ 1961476 w 5147540"/>
              <a:gd name="connsiteY49" fmla="*/ 272685 h 5815012"/>
              <a:gd name="connsiteX50" fmla="*/ 1971444 w 5147540"/>
              <a:gd name="connsiteY50" fmla="*/ 283008 h 5815012"/>
              <a:gd name="connsiteX51" fmla="*/ 1981056 w 5147540"/>
              <a:gd name="connsiteY51" fmla="*/ 293688 h 5815012"/>
              <a:gd name="connsiteX52" fmla="*/ 1990311 w 5147540"/>
              <a:gd name="connsiteY52" fmla="*/ 304723 h 5815012"/>
              <a:gd name="connsiteX53" fmla="*/ 1999567 w 5147540"/>
              <a:gd name="connsiteY53" fmla="*/ 315403 h 5815012"/>
              <a:gd name="connsiteX54" fmla="*/ 2008466 w 5147540"/>
              <a:gd name="connsiteY54" fmla="*/ 326794 h 5815012"/>
              <a:gd name="connsiteX55" fmla="*/ 2017722 w 5147540"/>
              <a:gd name="connsiteY55" fmla="*/ 337830 h 5815012"/>
              <a:gd name="connsiteX56" fmla="*/ 2034453 w 5147540"/>
              <a:gd name="connsiteY56" fmla="*/ 360257 h 5815012"/>
              <a:gd name="connsiteX57" fmla="*/ 2050829 w 5147540"/>
              <a:gd name="connsiteY57" fmla="*/ 383040 h 5815012"/>
              <a:gd name="connsiteX58" fmla="*/ 2066136 w 5147540"/>
              <a:gd name="connsiteY58" fmla="*/ 406535 h 5815012"/>
              <a:gd name="connsiteX59" fmla="*/ 2081087 w 5147540"/>
              <a:gd name="connsiteY59" fmla="*/ 430742 h 5815012"/>
              <a:gd name="connsiteX60" fmla="*/ 2095327 w 5147540"/>
              <a:gd name="connsiteY60" fmla="*/ 454949 h 5815012"/>
              <a:gd name="connsiteX61" fmla="*/ 2108854 w 5147540"/>
              <a:gd name="connsiteY61" fmla="*/ 480224 h 5815012"/>
              <a:gd name="connsiteX62" fmla="*/ 2122025 w 5147540"/>
              <a:gd name="connsiteY62" fmla="*/ 505855 h 5815012"/>
              <a:gd name="connsiteX63" fmla="*/ 2134129 w 5147540"/>
              <a:gd name="connsiteY63" fmla="*/ 532197 h 5815012"/>
              <a:gd name="connsiteX64" fmla="*/ 2146232 w 5147540"/>
              <a:gd name="connsiteY64" fmla="*/ 558540 h 5815012"/>
              <a:gd name="connsiteX65" fmla="*/ 2157268 w 5147540"/>
              <a:gd name="connsiteY65" fmla="*/ 585951 h 5815012"/>
              <a:gd name="connsiteX66" fmla="*/ 2167947 w 5147540"/>
              <a:gd name="connsiteY66" fmla="*/ 613362 h 5815012"/>
              <a:gd name="connsiteX67" fmla="*/ 2177915 w 5147540"/>
              <a:gd name="connsiteY67" fmla="*/ 641841 h 5815012"/>
              <a:gd name="connsiteX68" fmla="*/ 2187171 w 5147540"/>
              <a:gd name="connsiteY68" fmla="*/ 670676 h 5815012"/>
              <a:gd name="connsiteX69" fmla="*/ 2196427 w 5147540"/>
              <a:gd name="connsiteY69" fmla="*/ 699510 h 5815012"/>
              <a:gd name="connsiteX70" fmla="*/ 2204614 w 5147540"/>
              <a:gd name="connsiteY70" fmla="*/ 729057 h 5815012"/>
              <a:gd name="connsiteX71" fmla="*/ 2212446 w 5147540"/>
              <a:gd name="connsiteY71" fmla="*/ 759316 h 5815012"/>
              <a:gd name="connsiteX72" fmla="*/ 2219565 w 5147540"/>
              <a:gd name="connsiteY72" fmla="*/ 790286 h 5815012"/>
              <a:gd name="connsiteX73" fmla="*/ 2226685 w 5147540"/>
              <a:gd name="connsiteY73" fmla="*/ 820901 h 5815012"/>
              <a:gd name="connsiteX74" fmla="*/ 2232737 w 5147540"/>
              <a:gd name="connsiteY74" fmla="*/ 852584 h 5815012"/>
              <a:gd name="connsiteX75" fmla="*/ 2238432 w 5147540"/>
              <a:gd name="connsiteY75" fmla="*/ 884622 h 5815012"/>
              <a:gd name="connsiteX76" fmla="*/ 2243772 w 5147540"/>
              <a:gd name="connsiteY76" fmla="*/ 917017 h 5815012"/>
              <a:gd name="connsiteX77" fmla="*/ 2248400 w 5147540"/>
              <a:gd name="connsiteY77" fmla="*/ 949768 h 5815012"/>
              <a:gd name="connsiteX78" fmla="*/ 2252316 w 5147540"/>
              <a:gd name="connsiteY78" fmla="*/ 982874 h 5815012"/>
              <a:gd name="connsiteX79" fmla="*/ 2256232 w 5147540"/>
              <a:gd name="connsiteY79" fmla="*/ 1016693 h 5815012"/>
              <a:gd name="connsiteX80" fmla="*/ 2259080 w 5147540"/>
              <a:gd name="connsiteY80" fmla="*/ 1050867 h 5815012"/>
              <a:gd name="connsiteX81" fmla="*/ 2262283 w 5147540"/>
              <a:gd name="connsiteY81" fmla="*/ 1084686 h 5815012"/>
              <a:gd name="connsiteX82" fmla="*/ 2264420 w 5147540"/>
              <a:gd name="connsiteY82" fmla="*/ 1119928 h 5815012"/>
              <a:gd name="connsiteX83" fmla="*/ 2266199 w 5147540"/>
              <a:gd name="connsiteY83" fmla="*/ 1155171 h 5815012"/>
              <a:gd name="connsiteX84" fmla="*/ 2267623 w 5147540"/>
              <a:gd name="connsiteY84" fmla="*/ 1190769 h 5815012"/>
              <a:gd name="connsiteX85" fmla="*/ 2268691 w 5147540"/>
              <a:gd name="connsiteY85" fmla="*/ 1226724 h 5815012"/>
              <a:gd name="connsiteX86" fmla="*/ 2269047 w 5147540"/>
              <a:gd name="connsiteY86" fmla="*/ 1263034 h 5815012"/>
              <a:gd name="connsiteX87" fmla="*/ 2269403 w 5147540"/>
              <a:gd name="connsiteY87" fmla="*/ 1299701 h 5815012"/>
              <a:gd name="connsiteX88" fmla="*/ 2269403 w 5147540"/>
              <a:gd name="connsiteY88" fmla="*/ 1325332 h 5815012"/>
              <a:gd name="connsiteX89" fmla="*/ 2269759 w 5147540"/>
              <a:gd name="connsiteY89" fmla="*/ 1351319 h 5815012"/>
              <a:gd name="connsiteX90" fmla="*/ 2270115 w 5147540"/>
              <a:gd name="connsiteY90" fmla="*/ 1376949 h 5815012"/>
              <a:gd name="connsiteX91" fmla="*/ 2270827 w 5147540"/>
              <a:gd name="connsiteY91" fmla="*/ 1402936 h 5815012"/>
              <a:gd name="connsiteX92" fmla="*/ 2271895 w 5147540"/>
              <a:gd name="connsiteY92" fmla="*/ 1428567 h 5815012"/>
              <a:gd name="connsiteX93" fmla="*/ 2273319 w 5147540"/>
              <a:gd name="connsiteY93" fmla="*/ 1454554 h 5815012"/>
              <a:gd name="connsiteX94" fmla="*/ 2274743 w 5147540"/>
              <a:gd name="connsiteY94" fmla="*/ 1480185 h 5815012"/>
              <a:gd name="connsiteX95" fmla="*/ 2276523 w 5147540"/>
              <a:gd name="connsiteY95" fmla="*/ 1506172 h 5815012"/>
              <a:gd name="connsiteX96" fmla="*/ 2279015 w 5147540"/>
              <a:gd name="connsiteY96" fmla="*/ 1531803 h 5815012"/>
              <a:gd name="connsiteX97" fmla="*/ 2281151 w 5147540"/>
              <a:gd name="connsiteY97" fmla="*/ 1557434 h 5815012"/>
              <a:gd name="connsiteX98" fmla="*/ 2283643 w 5147540"/>
              <a:gd name="connsiteY98" fmla="*/ 1582709 h 5815012"/>
              <a:gd name="connsiteX99" fmla="*/ 2286490 w 5147540"/>
              <a:gd name="connsiteY99" fmla="*/ 1608340 h 5815012"/>
              <a:gd name="connsiteX100" fmla="*/ 2289694 w 5147540"/>
              <a:gd name="connsiteY100" fmla="*/ 1633615 h 5815012"/>
              <a:gd name="connsiteX101" fmla="*/ 2293254 w 5147540"/>
              <a:gd name="connsiteY101" fmla="*/ 1659245 h 5815012"/>
              <a:gd name="connsiteX102" fmla="*/ 2297170 w 5147540"/>
              <a:gd name="connsiteY102" fmla="*/ 1684520 h 5815012"/>
              <a:gd name="connsiteX103" fmla="*/ 2301086 w 5147540"/>
              <a:gd name="connsiteY103" fmla="*/ 1709439 h 5815012"/>
              <a:gd name="connsiteX104" fmla="*/ 2305358 w 5147540"/>
              <a:gd name="connsiteY104" fmla="*/ 1734714 h 5815012"/>
              <a:gd name="connsiteX105" fmla="*/ 2309629 w 5147540"/>
              <a:gd name="connsiteY105" fmla="*/ 1759633 h 5815012"/>
              <a:gd name="connsiteX106" fmla="*/ 2314969 w 5147540"/>
              <a:gd name="connsiteY106" fmla="*/ 1784908 h 5815012"/>
              <a:gd name="connsiteX107" fmla="*/ 2319953 w 5147540"/>
              <a:gd name="connsiteY107" fmla="*/ 1809471 h 5815012"/>
              <a:gd name="connsiteX108" fmla="*/ 2325293 w 5147540"/>
              <a:gd name="connsiteY108" fmla="*/ 1834390 h 5815012"/>
              <a:gd name="connsiteX109" fmla="*/ 2331345 w 5147540"/>
              <a:gd name="connsiteY109" fmla="*/ 1858953 h 5815012"/>
              <a:gd name="connsiteX110" fmla="*/ 2337396 w 5147540"/>
              <a:gd name="connsiteY110" fmla="*/ 1883160 h 5815012"/>
              <a:gd name="connsiteX111" fmla="*/ 2343804 w 5147540"/>
              <a:gd name="connsiteY111" fmla="*/ 1908079 h 5815012"/>
              <a:gd name="connsiteX112" fmla="*/ 2350568 w 5147540"/>
              <a:gd name="connsiteY112" fmla="*/ 1931930 h 5815012"/>
              <a:gd name="connsiteX113" fmla="*/ 2357687 w 5147540"/>
              <a:gd name="connsiteY113" fmla="*/ 1956493 h 5815012"/>
              <a:gd name="connsiteX114" fmla="*/ 2365163 w 5147540"/>
              <a:gd name="connsiteY114" fmla="*/ 1980344 h 5815012"/>
              <a:gd name="connsiteX115" fmla="*/ 2372639 w 5147540"/>
              <a:gd name="connsiteY115" fmla="*/ 2004195 h 5815012"/>
              <a:gd name="connsiteX116" fmla="*/ 2380470 w 5147540"/>
              <a:gd name="connsiteY116" fmla="*/ 2028046 h 5815012"/>
              <a:gd name="connsiteX117" fmla="*/ 2389014 w 5147540"/>
              <a:gd name="connsiteY117" fmla="*/ 2051541 h 5815012"/>
              <a:gd name="connsiteX118" fmla="*/ 2397558 w 5147540"/>
              <a:gd name="connsiteY118" fmla="*/ 2075036 h 5815012"/>
              <a:gd name="connsiteX119" fmla="*/ 2406813 w 5147540"/>
              <a:gd name="connsiteY119" fmla="*/ 2098175 h 5815012"/>
              <a:gd name="connsiteX120" fmla="*/ 2416069 w 5147540"/>
              <a:gd name="connsiteY120" fmla="*/ 2121314 h 5815012"/>
              <a:gd name="connsiteX121" fmla="*/ 2425680 w 5147540"/>
              <a:gd name="connsiteY121" fmla="*/ 2144453 h 5815012"/>
              <a:gd name="connsiteX122" fmla="*/ 2436004 w 5147540"/>
              <a:gd name="connsiteY122" fmla="*/ 2167592 h 5815012"/>
              <a:gd name="connsiteX123" fmla="*/ 2445972 w 5147540"/>
              <a:gd name="connsiteY123" fmla="*/ 2190375 h 5815012"/>
              <a:gd name="connsiteX124" fmla="*/ 2456651 w 5147540"/>
              <a:gd name="connsiteY124" fmla="*/ 2212802 h 5815012"/>
              <a:gd name="connsiteX125" fmla="*/ 2467331 w 5147540"/>
              <a:gd name="connsiteY125" fmla="*/ 2235585 h 5815012"/>
              <a:gd name="connsiteX126" fmla="*/ 2478722 w 5147540"/>
              <a:gd name="connsiteY126" fmla="*/ 2258012 h 5815012"/>
              <a:gd name="connsiteX127" fmla="*/ 2490470 w 5147540"/>
              <a:gd name="connsiteY127" fmla="*/ 2280439 h 5815012"/>
              <a:gd name="connsiteX128" fmla="*/ 2501861 w 5147540"/>
              <a:gd name="connsiteY128" fmla="*/ 2302866 h 5815012"/>
              <a:gd name="connsiteX129" fmla="*/ 2513965 w 5147540"/>
              <a:gd name="connsiteY129" fmla="*/ 2324937 h 5815012"/>
              <a:gd name="connsiteX130" fmla="*/ 2526780 w 5147540"/>
              <a:gd name="connsiteY130" fmla="*/ 2346652 h 5815012"/>
              <a:gd name="connsiteX131" fmla="*/ 2539240 w 5147540"/>
              <a:gd name="connsiteY131" fmla="*/ 2368367 h 5815012"/>
              <a:gd name="connsiteX132" fmla="*/ 2552055 w 5147540"/>
              <a:gd name="connsiteY132" fmla="*/ 2390438 h 5815012"/>
              <a:gd name="connsiteX133" fmla="*/ 2565226 w 5147540"/>
              <a:gd name="connsiteY133" fmla="*/ 2411797 h 5815012"/>
              <a:gd name="connsiteX134" fmla="*/ 2579110 w 5147540"/>
              <a:gd name="connsiteY134" fmla="*/ 2433156 h 5815012"/>
              <a:gd name="connsiteX135" fmla="*/ 2592993 w 5147540"/>
              <a:gd name="connsiteY135" fmla="*/ 2454516 h 5815012"/>
              <a:gd name="connsiteX136" fmla="*/ 2606521 w 5147540"/>
              <a:gd name="connsiteY136" fmla="*/ 2475875 h 5815012"/>
              <a:gd name="connsiteX137" fmla="*/ 2621116 w 5147540"/>
              <a:gd name="connsiteY137" fmla="*/ 2496878 h 5815012"/>
              <a:gd name="connsiteX138" fmla="*/ 2635711 w 5147540"/>
              <a:gd name="connsiteY138" fmla="*/ 2517525 h 5815012"/>
              <a:gd name="connsiteX139" fmla="*/ 2650663 w 5147540"/>
              <a:gd name="connsiteY139" fmla="*/ 2538172 h 5815012"/>
              <a:gd name="connsiteX140" fmla="*/ 2665970 w 5147540"/>
              <a:gd name="connsiteY140" fmla="*/ 2558819 h 5815012"/>
              <a:gd name="connsiteX141" fmla="*/ 2681278 w 5147540"/>
              <a:gd name="connsiteY141" fmla="*/ 2579466 h 5815012"/>
              <a:gd name="connsiteX142" fmla="*/ 2697297 w 5147540"/>
              <a:gd name="connsiteY142" fmla="*/ 2599402 h 5815012"/>
              <a:gd name="connsiteX143" fmla="*/ 2712960 w 5147540"/>
              <a:gd name="connsiteY143" fmla="*/ 2619692 h 5815012"/>
              <a:gd name="connsiteX144" fmla="*/ 2728979 w 5147540"/>
              <a:gd name="connsiteY144" fmla="*/ 2639272 h 5815012"/>
              <a:gd name="connsiteX145" fmla="*/ 2745711 w 5147540"/>
              <a:gd name="connsiteY145" fmla="*/ 2659207 h 5815012"/>
              <a:gd name="connsiteX146" fmla="*/ 2762442 w 5147540"/>
              <a:gd name="connsiteY146" fmla="*/ 2678430 h 5815012"/>
              <a:gd name="connsiteX147" fmla="*/ 2779529 w 5147540"/>
              <a:gd name="connsiteY147" fmla="*/ 2698009 h 5815012"/>
              <a:gd name="connsiteX148" fmla="*/ 2796617 w 5147540"/>
              <a:gd name="connsiteY148" fmla="*/ 2717588 h 5815012"/>
              <a:gd name="connsiteX149" fmla="*/ 2814416 w 5147540"/>
              <a:gd name="connsiteY149" fmla="*/ 2736456 h 5815012"/>
              <a:gd name="connsiteX150" fmla="*/ 2832215 w 5147540"/>
              <a:gd name="connsiteY150" fmla="*/ 2755323 h 5815012"/>
              <a:gd name="connsiteX151" fmla="*/ 2850014 w 5147540"/>
              <a:gd name="connsiteY151" fmla="*/ 2773834 h 5815012"/>
              <a:gd name="connsiteX152" fmla="*/ 2869237 w 5147540"/>
              <a:gd name="connsiteY152" fmla="*/ 2793057 h 5815012"/>
              <a:gd name="connsiteX153" fmla="*/ 2888817 w 5147540"/>
              <a:gd name="connsiteY153" fmla="*/ 2811924 h 5815012"/>
              <a:gd name="connsiteX154" fmla="*/ 2908040 w 5147540"/>
              <a:gd name="connsiteY154" fmla="*/ 2830791 h 5815012"/>
              <a:gd name="connsiteX155" fmla="*/ 2927975 w 5147540"/>
              <a:gd name="connsiteY155" fmla="*/ 2849303 h 5815012"/>
              <a:gd name="connsiteX156" fmla="*/ 2947910 w 5147540"/>
              <a:gd name="connsiteY156" fmla="*/ 2867458 h 5815012"/>
              <a:gd name="connsiteX157" fmla="*/ 2968557 w 5147540"/>
              <a:gd name="connsiteY157" fmla="*/ 2885613 h 5815012"/>
              <a:gd name="connsiteX158" fmla="*/ 2988848 w 5147540"/>
              <a:gd name="connsiteY158" fmla="*/ 2903768 h 5815012"/>
              <a:gd name="connsiteX159" fmla="*/ 3010207 w 5147540"/>
              <a:gd name="connsiteY159" fmla="*/ 2921568 h 5815012"/>
              <a:gd name="connsiteX160" fmla="*/ 3031211 w 5147540"/>
              <a:gd name="connsiteY160" fmla="*/ 2939011 h 5815012"/>
              <a:gd name="connsiteX161" fmla="*/ 3052926 w 5147540"/>
              <a:gd name="connsiteY161" fmla="*/ 2956454 h 5815012"/>
              <a:gd name="connsiteX162" fmla="*/ 3074285 w 5147540"/>
              <a:gd name="connsiteY162" fmla="*/ 2973897 h 5815012"/>
              <a:gd name="connsiteX163" fmla="*/ 3096356 w 5147540"/>
              <a:gd name="connsiteY163" fmla="*/ 2990985 h 5815012"/>
              <a:gd name="connsiteX164" fmla="*/ 3118783 w 5147540"/>
              <a:gd name="connsiteY164" fmla="*/ 3007716 h 5815012"/>
              <a:gd name="connsiteX165" fmla="*/ 3140854 w 5147540"/>
              <a:gd name="connsiteY165" fmla="*/ 3024803 h 5815012"/>
              <a:gd name="connsiteX166" fmla="*/ 3163637 w 5147540"/>
              <a:gd name="connsiteY166" fmla="*/ 3041178 h 5815012"/>
              <a:gd name="connsiteX167" fmla="*/ 3186420 w 5147540"/>
              <a:gd name="connsiteY167" fmla="*/ 3057910 h 5815012"/>
              <a:gd name="connsiteX168" fmla="*/ 3209559 w 5147540"/>
              <a:gd name="connsiteY168" fmla="*/ 3073929 h 5815012"/>
              <a:gd name="connsiteX169" fmla="*/ 3232698 w 5147540"/>
              <a:gd name="connsiteY169" fmla="*/ 3090304 h 5815012"/>
              <a:gd name="connsiteX170" fmla="*/ 3256193 w 5147540"/>
              <a:gd name="connsiteY170" fmla="*/ 3106324 h 5815012"/>
              <a:gd name="connsiteX171" fmla="*/ 3279688 w 5147540"/>
              <a:gd name="connsiteY171" fmla="*/ 3121987 h 5815012"/>
              <a:gd name="connsiteX172" fmla="*/ 3303539 w 5147540"/>
              <a:gd name="connsiteY172" fmla="*/ 3138006 h 5815012"/>
              <a:gd name="connsiteX173" fmla="*/ 3327746 w 5147540"/>
              <a:gd name="connsiteY173" fmla="*/ 3153670 h 5815012"/>
              <a:gd name="connsiteX174" fmla="*/ 3351597 w 5147540"/>
              <a:gd name="connsiteY174" fmla="*/ 3168977 h 5815012"/>
              <a:gd name="connsiteX175" fmla="*/ 3375804 w 5147540"/>
              <a:gd name="connsiteY175" fmla="*/ 3183928 h 5815012"/>
              <a:gd name="connsiteX176" fmla="*/ 3424930 w 5147540"/>
              <a:gd name="connsiteY176" fmla="*/ 3214187 h 5815012"/>
              <a:gd name="connsiteX177" fmla="*/ 3474768 w 5147540"/>
              <a:gd name="connsiteY177" fmla="*/ 3244090 h 5815012"/>
              <a:gd name="connsiteX178" fmla="*/ 3524961 w 5147540"/>
              <a:gd name="connsiteY178" fmla="*/ 3273637 h 5815012"/>
              <a:gd name="connsiteX179" fmla="*/ 3575867 w 5147540"/>
              <a:gd name="connsiteY179" fmla="*/ 3302115 h 5815012"/>
              <a:gd name="connsiteX180" fmla="*/ 3628197 w 5147540"/>
              <a:gd name="connsiteY180" fmla="*/ 3331306 h 5815012"/>
              <a:gd name="connsiteX181" fmla="*/ 3680883 w 5147540"/>
              <a:gd name="connsiteY181" fmla="*/ 3360141 h 5815012"/>
              <a:gd name="connsiteX182" fmla="*/ 3733925 w 5147540"/>
              <a:gd name="connsiteY182" fmla="*/ 3388264 h 5815012"/>
              <a:gd name="connsiteX183" fmla="*/ 3787678 w 5147540"/>
              <a:gd name="connsiteY183" fmla="*/ 3416030 h 5815012"/>
              <a:gd name="connsiteX184" fmla="*/ 3841432 w 5147540"/>
              <a:gd name="connsiteY184" fmla="*/ 3443441 h 5815012"/>
              <a:gd name="connsiteX185" fmla="*/ 3895542 w 5147540"/>
              <a:gd name="connsiteY185" fmla="*/ 3470496 h 5815012"/>
              <a:gd name="connsiteX186" fmla="*/ 3949651 w 5147540"/>
              <a:gd name="connsiteY186" fmla="*/ 3497195 h 5815012"/>
              <a:gd name="connsiteX187" fmla="*/ 4004829 w 5147540"/>
              <a:gd name="connsiteY187" fmla="*/ 3523538 h 5815012"/>
              <a:gd name="connsiteX188" fmla="*/ 4059295 w 5147540"/>
              <a:gd name="connsiteY188" fmla="*/ 3549525 h 5815012"/>
              <a:gd name="connsiteX189" fmla="*/ 4114472 w 5147540"/>
              <a:gd name="connsiteY189" fmla="*/ 3575512 h 5815012"/>
              <a:gd name="connsiteX190" fmla="*/ 4169650 w 5147540"/>
              <a:gd name="connsiteY190" fmla="*/ 3601143 h 5815012"/>
              <a:gd name="connsiteX191" fmla="*/ 4224828 w 5147540"/>
              <a:gd name="connsiteY191" fmla="*/ 3626773 h 5815012"/>
              <a:gd name="connsiteX192" fmla="*/ 4280005 w 5147540"/>
              <a:gd name="connsiteY192" fmla="*/ 3651692 h 5815012"/>
              <a:gd name="connsiteX193" fmla="*/ 4335539 w 5147540"/>
              <a:gd name="connsiteY193" fmla="*/ 3676967 h 5815012"/>
              <a:gd name="connsiteX194" fmla="*/ 4391429 w 5147540"/>
              <a:gd name="connsiteY194" fmla="*/ 3701886 h 5815012"/>
              <a:gd name="connsiteX195" fmla="*/ 4446962 w 5147540"/>
              <a:gd name="connsiteY195" fmla="*/ 3726805 h 5815012"/>
              <a:gd name="connsiteX196" fmla="*/ 4484697 w 5147540"/>
              <a:gd name="connsiteY196" fmla="*/ 3744604 h 5815012"/>
              <a:gd name="connsiteX197" fmla="*/ 4521719 w 5147540"/>
              <a:gd name="connsiteY197" fmla="*/ 3762760 h 5815012"/>
              <a:gd name="connsiteX198" fmla="*/ 4557673 w 5147540"/>
              <a:gd name="connsiteY198" fmla="*/ 3781627 h 5815012"/>
              <a:gd name="connsiteX199" fmla="*/ 4592560 w 5147540"/>
              <a:gd name="connsiteY199" fmla="*/ 3801206 h 5815012"/>
              <a:gd name="connsiteX200" fmla="*/ 4626735 w 5147540"/>
              <a:gd name="connsiteY200" fmla="*/ 3821497 h 5815012"/>
              <a:gd name="connsiteX201" fmla="*/ 4659841 w 5147540"/>
              <a:gd name="connsiteY201" fmla="*/ 3842144 h 5815012"/>
              <a:gd name="connsiteX202" fmla="*/ 4691880 w 5147540"/>
              <a:gd name="connsiteY202" fmla="*/ 3863859 h 5815012"/>
              <a:gd name="connsiteX203" fmla="*/ 4722850 w 5147540"/>
              <a:gd name="connsiteY203" fmla="*/ 3885930 h 5815012"/>
              <a:gd name="connsiteX204" fmla="*/ 4752397 w 5147540"/>
              <a:gd name="connsiteY204" fmla="*/ 3908357 h 5815012"/>
              <a:gd name="connsiteX205" fmla="*/ 4781588 w 5147540"/>
              <a:gd name="connsiteY205" fmla="*/ 3931852 h 5815012"/>
              <a:gd name="connsiteX206" fmla="*/ 4809355 w 5147540"/>
              <a:gd name="connsiteY206" fmla="*/ 3955347 h 5815012"/>
              <a:gd name="connsiteX207" fmla="*/ 4836054 w 5147540"/>
              <a:gd name="connsiteY207" fmla="*/ 3979554 h 5815012"/>
              <a:gd name="connsiteX208" fmla="*/ 4862040 w 5147540"/>
              <a:gd name="connsiteY208" fmla="*/ 4004473 h 5815012"/>
              <a:gd name="connsiteX209" fmla="*/ 4886603 w 5147540"/>
              <a:gd name="connsiteY209" fmla="*/ 4029748 h 5815012"/>
              <a:gd name="connsiteX210" fmla="*/ 4910098 w 5147540"/>
              <a:gd name="connsiteY210" fmla="*/ 4055379 h 5815012"/>
              <a:gd name="connsiteX211" fmla="*/ 4932881 w 5147540"/>
              <a:gd name="connsiteY211" fmla="*/ 4081722 h 5815012"/>
              <a:gd name="connsiteX212" fmla="*/ 4954241 w 5147540"/>
              <a:gd name="connsiteY212" fmla="*/ 4108421 h 5815012"/>
              <a:gd name="connsiteX213" fmla="*/ 4974532 w 5147540"/>
              <a:gd name="connsiteY213" fmla="*/ 4135476 h 5815012"/>
              <a:gd name="connsiteX214" fmla="*/ 4993755 w 5147540"/>
              <a:gd name="connsiteY214" fmla="*/ 4163243 h 5815012"/>
              <a:gd name="connsiteX215" fmla="*/ 5011910 w 5147540"/>
              <a:gd name="connsiteY215" fmla="*/ 4191009 h 5815012"/>
              <a:gd name="connsiteX216" fmla="*/ 5028997 w 5147540"/>
              <a:gd name="connsiteY216" fmla="*/ 4219488 h 5815012"/>
              <a:gd name="connsiteX217" fmla="*/ 5045017 w 5147540"/>
              <a:gd name="connsiteY217" fmla="*/ 4248323 h 5815012"/>
              <a:gd name="connsiteX218" fmla="*/ 5059612 w 5147540"/>
              <a:gd name="connsiteY218" fmla="*/ 4277514 h 5815012"/>
              <a:gd name="connsiteX219" fmla="*/ 5073495 w 5147540"/>
              <a:gd name="connsiteY219" fmla="*/ 4307061 h 5815012"/>
              <a:gd name="connsiteX220" fmla="*/ 5085955 w 5147540"/>
              <a:gd name="connsiteY220" fmla="*/ 4336963 h 5815012"/>
              <a:gd name="connsiteX221" fmla="*/ 5097346 w 5147540"/>
              <a:gd name="connsiteY221" fmla="*/ 4367222 h 5815012"/>
              <a:gd name="connsiteX222" fmla="*/ 5107670 w 5147540"/>
              <a:gd name="connsiteY222" fmla="*/ 4397481 h 5815012"/>
              <a:gd name="connsiteX223" fmla="*/ 5116570 w 5147540"/>
              <a:gd name="connsiteY223" fmla="*/ 4428095 h 5815012"/>
              <a:gd name="connsiteX224" fmla="*/ 5124757 w 5147540"/>
              <a:gd name="connsiteY224" fmla="*/ 4459422 h 5815012"/>
              <a:gd name="connsiteX225" fmla="*/ 5131521 w 5147540"/>
              <a:gd name="connsiteY225" fmla="*/ 4490749 h 5815012"/>
              <a:gd name="connsiteX226" fmla="*/ 5136861 w 5147540"/>
              <a:gd name="connsiteY226" fmla="*/ 4522431 h 5815012"/>
              <a:gd name="connsiteX227" fmla="*/ 5141844 w 5147540"/>
              <a:gd name="connsiteY227" fmla="*/ 4553758 h 5815012"/>
              <a:gd name="connsiteX228" fmla="*/ 5143624 w 5147540"/>
              <a:gd name="connsiteY228" fmla="*/ 4569777 h 5815012"/>
              <a:gd name="connsiteX229" fmla="*/ 5145048 w 5147540"/>
              <a:gd name="connsiteY229" fmla="*/ 4586153 h 5815012"/>
              <a:gd name="connsiteX230" fmla="*/ 5146116 w 5147540"/>
              <a:gd name="connsiteY230" fmla="*/ 4602172 h 5815012"/>
              <a:gd name="connsiteX231" fmla="*/ 5146828 w 5147540"/>
              <a:gd name="connsiteY231" fmla="*/ 4618547 h 5815012"/>
              <a:gd name="connsiteX232" fmla="*/ 5147184 w 5147540"/>
              <a:gd name="connsiteY232" fmla="*/ 4634567 h 5815012"/>
              <a:gd name="connsiteX233" fmla="*/ 5147540 w 5147540"/>
              <a:gd name="connsiteY233" fmla="*/ 4650942 h 5815012"/>
              <a:gd name="connsiteX234" fmla="*/ 5147540 w 5147540"/>
              <a:gd name="connsiteY234" fmla="*/ 4666961 h 5815012"/>
              <a:gd name="connsiteX235" fmla="*/ 5146828 w 5147540"/>
              <a:gd name="connsiteY235" fmla="*/ 4683337 h 5815012"/>
              <a:gd name="connsiteX236" fmla="*/ 5146116 w 5147540"/>
              <a:gd name="connsiteY236" fmla="*/ 4699712 h 5815012"/>
              <a:gd name="connsiteX237" fmla="*/ 5145404 w 5147540"/>
              <a:gd name="connsiteY237" fmla="*/ 4716087 h 5815012"/>
              <a:gd name="connsiteX238" fmla="*/ 5143980 w 5147540"/>
              <a:gd name="connsiteY238" fmla="*/ 4732106 h 5815012"/>
              <a:gd name="connsiteX239" fmla="*/ 5142200 w 5147540"/>
              <a:gd name="connsiteY239" fmla="*/ 4748482 h 5815012"/>
              <a:gd name="connsiteX240" fmla="*/ 5140421 w 5147540"/>
              <a:gd name="connsiteY240" fmla="*/ 4764501 h 5815012"/>
              <a:gd name="connsiteX241" fmla="*/ 5137929 w 5147540"/>
              <a:gd name="connsiteY241" fmla="*/ 4780876 h 5815012"/>
              <a:gd name="connsiteX242" fmla="*/ 5135437 w 5147540"/>
              <a:gd name="connsiteY242" fmla="*/ 4797252 h 5815012"/>
              <a:gd name="connsiteX243" fmla="*/ 5132589 w 5147540"/>
              <a:gd name="connsiteY243" fmla="*/ 4813271 h 5815012"/>
              <a:gd name="connsiteX244" fmla="*/ 5129385 w 5147540"/>
              <a:gd name="connsiteY244" fmla="*/ 4829646 h 5815012"/>
              <a:gd name="connsiteX245" fmla="*/ 5126181 w 5147540"/>
              <a:gd name="connsiteY245" fmla="*/ 4846022 h 5815012"/>
              <a:gd name="connsiteX246" fmla="*/ 5122265 w 5147540"/>
              <a:gd name="connsiteY246" fmla="*/ 4862041 h 5815012"/>
              <a:gd name="connsiteX247" fmla="*/ 5117994 w 5147540"/>
              <a:gd name="connsiteY247" fmla="*/ 4878416 h 5815012"/>
              <a:gd name="connsiteX248" fmla="*/ 5113722 w 5147540"/>
              <a:gd name="connsiteY248" fmla="*/ 4894791 h 5815012"/>
              <a:gd name="connsiteX249" fmla="*/ 5109094 w 5147540"/>
              <a:gd name="connsiteY249" fmla="*/ 4910811 h 5815012"/>
              <a:gd name="connsiteX250" fmla="*/ 5104466 w 5147540"/>
              <a:gd name="connsiteY250" fmla="*/ 4926830 h 5815012"/>
              <a:gd name="connsiteX251" fmla="*/ 5098770 w 5147540"/>
              <a:gd name="connsiteY251" fmla="*/ 4943205 h 5815012"/>
              <a:gd name="connsiteX252" fmla="*/ 5093431 w 5147540"/>
              <a:gd name="connsiteY252" fmla="*/ 4959225 h 5815012"/>
              <a:gd name="connsiteX253" fmla="*/ 5087735 w 5147540"/>
              <a:gd name="connsiteY253" fmla="*/ 4975244 h 5815012"/>
              <a:gd name="connsiteX254" fmla="*/ 5081683 w 5147540"/>
              <a:gd name="connsiteY254" fmla="*/ 4991263 h 5815012"/>
              <a:gd name="connsiteX255" fmla="*/ 5075275 w 5147540"/>
              <a:gd name="connsiteY255" fmla="*/ 5006927 h 5815012"/>
              <a:gd name="connsiteX256" fmla="*/ 5068512 w 5147540"/>
              <a:gd name="connsiteY256" fmla="*/ 5022946 h 5815012"/>
              <a:gd name="connsiteX257" fmla="*/ 5061748 w 5147540"/>
              <a:gd name="connsiteY257" fmla="*/ 5038609 h 5815012"/>
              <a:gd name="connsiteX258" fmla="*/ 5054628 w 5147540"/>
              <a:gd name="connsiteY258" fmla="*/ 5054629 h 5815012"/>
              <a:gd name="connsiteX259" fmla="*/ 5046797 w 5147540"/>
              <a:gd name="connsiteY259" fmla="*/ 5070292 h 5815012"/>
              <a:gd name="connsiteX260" fmla="*/ 5039321 w 5147540"/>
              <a:gd name="connsiteY260" fmla="*/ 5085955 h 5815012"/>
              <a:gd name="connsiteX261" fmla="*/ 5031133 w 5147540"/>
              <a:gd name="connsiteY261" fmla="*/ 5101619 h 5815012"/>
              <a:gd name="connsiteX262" fmla="*/ 5022946 w 5147540"/>
              <a:gd name="connsiteY262" fmla="*/ 5117282 h 5815012"/>
              <a:gd name="connsiteX263" fmla="*/ 5014046 w 5147540"/>
              <a:gd name="connsiteY263" fmla="*/ 5132589 h 5815012"/>
              <a:gd name="connsiteX264" fmla="*/ 5005146 w 5147540"/>
              <a:gd name="connsiteY264" fmla="*/ 5147897 h 5815012"/>
              <a:gd name="connsiteX265" fmla="*/ 4995891 w 5147540"/>
              <a:gd name="connsiteY265" fmla="*/ 5162848 h 5815012"/>
              <a:gd name="connsiteX266" fmla="*/ 4986279 w 5147540"/>
              <a:gd name="connsiteY266" fmla="*/ 5177799 h 5815012"/>
              <a:gd name="connsiteX267" fmla="*/ 4976312 w 5147540"/>
              <a:gd name="connsiteY267" fmla="*/ 5193107 h 5815012"/>
              <a:gd name="connsiteX268" fmla="*/ 4966344 w 5147540"/>
              <a:gd name="connsiteY268" fmla="*/ 5208058 h 5815012"/>
              <a:gd name="connsiteX269" fmla="*/ 4955664 w 5147540"/>
              <a:gd name="connsiteY269" fmla="*/ 5223009 h 5815012"/>
              <a:gd name="connsiteX270" fmla="*/ 4944629 w 5147540"/>
              <a:gd name="connsiteY270" fmla="*/ 5237605 h 5815012"/>
              <a:gd name="connsiteX271" fmla="*/ 4933593 w 5147540"/>
              <a:gd name="connsiteY271" fmla="*/ 5252556 h 5815012"/>
              <a:gd name="connsiteX272" fmla="*/ 4922202 w 5147540"/>
              <a:gd name="connsiteY272" fmla="*/ 5266796 h 5815012"/>
              <a:gd name="connsiteX273" fmla="*/ 4910098 w 5147540"/>
              <a:gd name="connsiteY273" fmla="*/ 5281035 h 5815012"/>
              <a:gd name="connsiteX274" fmla="*/ 4898351 w 5147540"/>
              <a:gd name="connsiteY274" fmla="*/ 5295630 h 5815012"/>
              <a:gd name="connsiteX275" fmla="*/ 4885891 w 5147540"/>
              <a:gd name="connsiteY275" fmla="*/ 5309870 h 5815012"/>
              <a:gd name="connsiteX276" fmla="*/ 4873076 w 5147540"/>
              <a:gd name="connsiteY276" fmla="*/ 5324109 h 5815012"/>
              <a:gd name="connsiteX277" fmla="*/ 4860261 w 5147540"/>
              <a:gd name="connsiteY277" fmla="*/ 5338349 h 5815012"/>
              <a:gd name="connsiteX278" fmla="*/ 4846733 w 5147540"/>
              <a:gd name="connsiteY278" fmla="*/ 5351876 h 5815012"/>
              <a:gd name="connsiteX279" fmla="*/ 4833206 w 5147540"/>
              <a:gd name="connsiteY279" fmla="*/ 5365759 h 5815012"/>
              <a:gd name="connsiteX280" fmla="*/ 4819322 w 5147540"/>
              <a:gd name="connsiteY280" fmla="*/ 5379643 h 5815012"/>
              <a:gd name="connsiteX281" fmla="*/ 4805083 w 5147540"/>
              <a:gd name="connsiteY281" fmla="*/ 5393170 h 5815012"/>
              <a:gd name="connsiteX282" fmla="*/ 4790843 w 5147540"/>
              <a:gd name="connsiteY282" fmla="*/ 5406342 h 5815012"/>
              <a:gd name="connsiteX283" fmla="*/ 4775892 w 5147540"/>
              <a:gd name="connsiteY283" fmla="*/ 5419869 h 5815012"/>
              <a:gd name="connsiteX284" fmla="*/ 4760941 w 5147540"/>
              <a:gd name="connsiteY284" fmla="*/ 5433041 h 5815012"/>
              <a:gd name="connsiteX285" fmla="*/ 4745277 w 5147540"/>
              <a:gd name="connsiteY285" fmla="*/ 5446212 h 5815012"/>
              <a:gd name="connsiteX286" fmla="*/ 4729614 w 5147540"/>
              <a:gd name="connsiteY286" fmla="*/ 5459383 h 5815012"/>
              <a:gd name="connsiteX287" fmla="*/ 4713595 w 5147540"/>
              <a:gd name="connsiteY287" fmla="*/ 5471843 h 5815012"/>
              <a:gd name="connsiteX288" fmla="*/ 4697219 w 5147540"/>
              <a:gd name="connsiteY288" fmla="*/ 5484658 h 5815012"/>
              <a:gd name="connsiteX289" fmla="*/ 4680844 w 5147540"/>
              <a:gd name="connsiteY289" fmla="*/ 5497474 h 5815012"/>
              <a:gd name="connsiteX290" fmla="*/ 4664113 w 5147540"/>
              <a:gd name="connsiteY290" fmla="*/ 5509577 h 5815012"/>
              <a:gd name="connsiteX291" fmla="*/ 4646670 w 5147540"/>
              <a:gd name="connsiteY291" fmla="*/ 5522037 h 5815012"/>
              <a:gd name="connsiteX292" fmla="*/ 4628870 w 5147540"/>
              <a:gd name="connsiteY292" fmla="*/ 5533784 h 5815012"/>
              <a:gd name="connsiteX293" fmla="*/ 4610715 w 5147540"/>
              <a:gd name="connsiteY293" fmla="*/ 5545176 h 5815012"/>
              <a:gd name="connsiteX294" fmla="*/ 4592204 w 5147540"/>
              <a:gd name="connsiteY294" fmla="*/ 5556211 h 5815012"/>
              <a:gd name="connsiteX295" fmla="*/ 4573693 w 5147540"/>
              <a:gd name="connsiteY295" fmla="*/ 5567603 h 5815012"/>
              <a:gd name="connsiteX296" fmla="*/ 4554826 w 5147540"/>
              <a:gd name="connsiteY296" fmla="*/ 5578282 h 5815012"/>
              <a:gd name="connsiteX297" fmla="*/ 4535958 w 5147540"/>
              <a:gd name="connsiteY297" fmla="*/ 5588962 h 5815012"/>
              <a:gd name="connsiteX298" fmla="*/ 4517091 w 5147540"/>
              <a:gd name="connsiteY298" fmla="*/ 5599285 h 5815012"/>
              <a:gd name="connsiteX299" fmla="*/ 4497868 w 5147540"/>
              <a:gd name="connsiteY299" fmla="*/ 5609253 h 5815012"/>
              <a:gd name="connsiteX300" fmla="*/ 4478289 w 5147540"/>
              <a:gd name="connsiteY300" fmla="*/ 5619577 h 5815012"/>
              <a:gd name="connsiteX301" fmla="*/ 4458710 w 5147540"/>
              <a:gd name="connsiteY301" fmla="*/ 5629188 h 5815012"/>
              <a:gd name="connsiteX302" fmla="*/ 4438419 w 5147540"/>
              <a:gd name="connsiteY302" fmla="*/ 5638800 h 5815012"/>
              <a:gd name="connsiteX303" fmla="*/ 4418483 w 5147540"/>
              <a:gd name="connsiteY303" fmla="*/ 5647699 h 5815012"/>
              <a:gd name="connsiteX304" fmla="*/ 4398548 w 5147540"/>
              <a:gd name="connsiteY304" fmla="*/ 5656955 h 5815012"/>
              <a:gd name="connsiteX305" fmla="*/ 4377901 w 5147540"/>
              <a:gd name="connsiteY305" fmla="*/ 5665499 h 5815012"/>
              <a:gd name="connsiteX306" fmla="*/ 4357610 w 5147540"/>
              <a:gd name="connsiteY306" fmla="*/ 5674398 h 5815012"/>
              <a:gd name="connsiteX307" fmla="*/ 4336963 w 5147540"/>
              <a:gd name="connsiteY307" fmla="*/ 5682586 h 5815012"/>
              <a:gd name="connsiteX308" fmla="*/ 4315604 w 5147540"/>
              <a:gd name="connsiteY308" fmla="*/ 5690774 h 5815012"/>
              <a:gd name="connsiteX309" fmla="*/ 4294957 w 5147540"/>
              <a:gd name="connsiteY309" fmla="*/ 5698605 h 5815012"/>
              <a:gd name="connsiteX310" fmla="*/ 4273598 w 5147540"/>
              <a:gd name="connsiteY310" fmla="*/ 5706081 h 5815012"/>
              <a:gd name="connsiteX311" fmla="*/ 4252239 w 5147540"/>
              <a:gd name="connsiteY311" fmla="*/ 5713557 h 5815012"/>
              <a:gd name="connsiteX312" fmla="*/ 4230523 w 5147540"/>
              <a:gd name="connsiteY312" fmla="*/ 5720676 h 5815012"/>
              <a:gd name="connsiteX313" fmla="*/ 4208808 w 5147540"/>
              <a:gd name="connsiteY313" fmla="*/ 5727440 h 5815012"/>
              <a:gd name="connsiteX314" fmla="*/ 4187093 w 5147540"/>
              <a:gd name="connsiteY314" fmla="*/ 5733848 h 5815012"/>
              <a:gd name="connsiteX315" fmla="*/ 4165378 w 5147540"/>
              <a:gd name="connsiteY315" fmla="*/ 5740255 h 5815012"/>
              <a:gd name="connsiteX316" fmla="*/ 4142595 w 5147540"/>
              <a:gd name="connsiteY316" fmla="*/ 5746307 h 5815012"/>
              <a:gd name="connsiteX317" fmla="*/ 4120524 w 5147540"/>
              <a:gd name="connsiteY317" fmla="*/ 5752003 h 5815012"/>
              <a:gd name="connsiteX318" fmla="*/ 4098097 w 5147540"/>
              <a:gd name="connsiteY318" fmla="*/ 5757699 h 5815012"/>
              <a:gd name="connsiteX319" fmla="*/ 4075670 w 5147540"/>
              <a:gd name="connsiteY319" fmla="*/ 5763038 h 5815012"/>
              <a:gd name="connsiteX320" fmla="*/ 4052531 w 5147540"/>
              <a:gd name="connsiteY320" fmla="*/ 5767666 h 5815012"/>
              <a:gd name="connsiteX321" fmla="*/ 4029748 w 5147540"/>
              <a:gd name="connsiteY321" fmla="*/ 5772650 h 5815012"/>
              <a:gd name="connsiteX322" fmla="*/ 4006609 w 5147540"/>
              <a:gd name="connsiteY322" fmla="*/ 5776922 h 5815012"/>
              <a:gd name="connsiteX323" fmla="*/ 3983470 w 5147540"/>
              <a:gd name="connsiteY323" fmla="*/ 5781194 h 5815012"/>
              <a:gd name="connsiteX324" fmla="*/ 3959975 w 5147540"/>
              <a:gd name="connsiteY324" fmla="*/ 5785110 h 5815012"/>
              <a:gd name="connsiteX325" fmla="*/ 3936124 w 5147540"/>
              <a:gd name="connsiteY325" fmla="*/ 5788669 h 5815012"/>
              <a:gd name="connsiteX326" fmla="*/ 3911917 w 5147540"/>
              <a:gd name="connsiteY326" fmla="*/ 5792229 h 5815012"/>
              <a:gd name="connsiteX327" fmla="*/ 3888066 w 5147540"/>
              <a:gd name="connsiteY327" fmla="*/ 5795433 h 5815012"/>
              <a:gd name="connsiteX328" fmla="*/ 3863859 w 5147540"/>
              <a:gd name="connsiteY328" fmla="*/ 5798281 h 5815012"/>
              <a:gd name="connsiteX329" fmla="*/ 3839652 w 5147540"/>
              <a:gd name="connsiteY329" fmla="*/ 5800773 h 5815012"/>
              <a:gd name="connsiteX330" fmla="*/ 3815445 w 5147540"/>
              <a:gd name="connsiteY330" fmla="*/ 5803265 h 5815012"/>
              <a:gd name="connsiteX331" fmla="*/ 3790526 w 5147540"/>
              <a:gd name="connsiteY331" fmla="*/ 5805401 h 5815012"/>
              <a:gd name="connsiteX332" fmla="*/ 3766319 w 5147540"/>
              <a:gd name="connsiteY332" fmla="*/ 5807893 h 5815012"/>
              <a:gd name="connsiteX333" fmla="*/ 3741400 w 5147540"/>
              <a:gd name="connsiteY333" fmla="*/ 5809672 h 5815012"/>
              <a:gd name="connsiteX334" fmla="*/ 3716481 w 5147540"/>
              <a:gd name="connsiteY334" fmla="*/ 5811096 h 5815012"/>
              <a:gd name="connsiteX335" fmla="*/ 3691918 w 5147540"/>
              <a:gd name="connsiteY335" fmla="*/ 5812164 h 5815012"/>
              <a:gd name="connsiteX336" fmla="*/ 3666643 w 5147540"/>
              <a:gd name="connsiteY336" fmla="*/ 5813232 h 5815012"/>
              <a:gd name="connsiteX337" fmla="*/ 3641724 w 5147540"/>
              <a:gd name="connsiteY337" fmla="*/ 5813944 h 5815012"/>
              <a:gd name="connsiteX338" fmla="*/ 3616450 w 5147540"/>
              <a:gd name="connsiteY338" fmla="*/ 5814656 h 5815012"/>
              <a:gd name="connsiteX339" fmla="*/ 3591175 w 5147540"/>
              <a:gd name="connsiteY339" fmla="*/ 5815012 h 5815012"/>
              <a:gd name="connsiteX340" fmla="*/ 3565900 w 5147540"/>
              <a:gd name="connsiteY340" fmla="*/ 5815012 h 5815012"/>
              <a:gd name="connsiteX341" fmla="*/ 3540625 w 5147540"/>
              <a:gd name="connsiteY341" fmla="*/ 5815012 h 5815012"/>
              <a:gd name="connsiteX342" fmla="*/ 3514994 w 5147540"/>
              <a:gd name="connsiteY342" fmla="*/ 5814656 h 5815012"/>
              <a:gd name="connsiteX343" fmla="*/ 3489719 w 5147540"/>
              <a:gd name="connsiteY343" fmla="*/ 5813944 h 5815012"/>
              <a:gd name="connsiteX344" fmla="*/ 3464088 w 5147540"/>
              <a:gd name="connsiteY344" fmla="*/ 5813232 h 5815012"/>
              <a:gd name="connsiteX345" fmla="*/ 3438457 w 5147540"/>
              <a:gd name="connsiteY345" fmla="*/ 5812164 h 5815012"/>
              <a:gd name="connsiteX346" fmla="*/ 3413182 w 5147540"/>
              <a:gd name="connsiteY346" fmla="*/ 5810740 h 5815012"/>
              <a:gd name="connsiteX347" fmla="*/ 3387195 w 5147540"/>
              <a:gd name="connsiteY347" fmla="*/ 5809316 h 5815012"/>
              <a:gd name="connsiteX348" fmla="*/ 3361564 w 5147540"/>
              <a:gd name="connsiteY348" fmla="*/ 5807537 h 5815012"/>
              <a:gd name="connsiteX349" fmla="*/ 3335578 w 5147540"/>
              <a:gd name="connsiteY349" fmla="*/ 5805401 h 5815012"/>
              <a:gd name="connsiteX350" fmla="*/ 3309947 w 5147540"/>
              <a:gd name="connsiteY350" fmla="*/ 5803265 h 5815012"/>
              <a:gd name="connsiteX351" fmla="*/ 3283960 w 5147540"/>
              <a:gd name="connsiteY351" fmla="*/ 5800773 h 5815012"/>
              <a:gd name="connsiteX352" fmla="*/ 3258329 w 5147540"/>
              <a:gd name="connsiteY352" fmla="*/ 5798281 h 5815012"/>
              <a:gd name="connsiteX353" fmla="*/ 3232342 w 5147540"/>
              <a:gd name="connsiteY353" fmla="*/ 5795433 h 5815012"/>
              <a:gd name="connsiteX354" fmla="*/ 3206711 w 5147540"/>
              <a:gd name="connsiteY354" fmla="*/ 5792229 h 5815012"/>
              <a:gd name="connsiteX355" fmla="*/ 3180724 w 5147540"/>
              <a:gd name="connsiteY355" fmla="*/ 5788669 h 5815012"/>
              <a:gd name="connsiteX356" fmla="*/ 3128038 w 5147540"/>
              <a:gd name="connsiteY356" fmla="*/ 5781550 h 5815012"/>
              <a:gd name="connsiteX357" fmla="*/ 3075353 w 5147540"/>
              <a:gd name="connsiteY357" fmla="*/ 5773718 h 5815012"/>
              <a:gd name="connsiteX358" fmla="*/ 3022667 w 5147540"/>
              <a:gd name="connsiteY358" fmla="*/ 5764818 h 5815012"/>
              <a:gd name="connsiteX359" fmla="*/ 2969981 w 5147540"/>
              <a:gd name="connsiteY359" fmla="*/ 5755919 h 5815012"/>
              <a:gd name="connsiteX360" fmla="*/ 2917651 w 5147540"/>
              <a:gd name="connsiteY360" fmla="*/ 5745951 h 5815012"/>
              <a:gd name="connsiteX361" fmla="*/ 2865678 w 5147540"/>
              <a:gd name="connsiteY361" fmla="*/ 5735272 h 5815012"/>
              <a:gd name="connsiteX362" fmla="*/ 2813704 w 5147540"/>
              <a:gd name="connsiteY362" fmla="*/ 5724592 h 5815012"/>
              <a:gd name="connsiteX363" fmla="*/ 2761730 w 5147540"/>
              <a:gd name="connsiteY363" fmla="*/ 5712845 h 5815012"/>
              <a:gd name="connsiteX364" fmla="*/ 2710468 w 5147540"/>
              <a:gd name="connsiteY364" fmla="*/ 5700385 h 5815012"/>
              <a:gd name="connsiteX365" fmla="*/ 2659562 w 5147540"/>
              <a:gd name="connsiteY365" fmla="*/ 5687926 h 5815012"/>
              <a:gd name="connsiteX366" fmla="*/ 2609013 w 5147540"/>
              <a:gd name="connsiteY366" fmla="*/ 5674398 h 5815012"/>
              <a:gd name="connsiteX367" fmla="*/ 2558819 w 5147540"/>
              <a:gd name="connsiteY367" fmla="*/ 5660515 h 5815012"/>
              <a:gd name="connsiteX368" fmla="*/ 2508625 w 5147540"/>
              <a:gd name="connsiteY368" fmla="*/ 5645919 h 5815012"/>
              <a:gd name="connsiteX369" fmla="*/ 2459143 w 5147540"/>
              <a:gd name="connsiteY369" fmla="*/ 5630612 h 5815012"/>
              <a:gd name="connsiteX370" fmla="*/ 2410373 w 5147540"/>
              <a:gd name="connsiteY370" fmla="*/ 5614949 h 5815012"/>
              <a:gd name="connsiteX371" fmla="*/ 2361959 w 5147540"/>
              <a:gd name="connsiteY371" fmla="*/ 5599285 h 5815012"/>
              <a:gd name="connsiteX372" fmla="*/ 2314257 w 5147540"/>
              <a:gd name="connsiteY372" fmla="*/ 5582554 h 5815012"/>
              <a:gd name="connsiteX373" fmla="*/ 2266911 w 5147540"/>
              <a:gd name="connsiteY373" fmla="*/ 5565111 h 5815012"/>
              <a:gd name="connsiteX374" fmla="*/ 2220277 w 5147540"/>
              <a:gd name="connsiteY374" fmla="*/ 5547312 h 5815012"/>
              <a:gd name="connsiteX375" fmla="*/ 2174355 w 5147540"/>
              <a:gd name="connsiteY375" fmla="*/ 5529156 h 5815012"/>
              <a:gd name="connsiteX376" fmla="*/ 2129145 w 5147540"/>
              <a:gd name="connsiteY376" fmla="*/ 5509933 h 5815012"/>
              <a:gd name="connsiteX377" fmla="*/ 2084291 w 5147540"/>
              <a:gd name="connsiteY377" fmla="*/ 5490710 h 5815012"/>
              <a:gd name="connsiteX378" fmla="*/ 2040505 w 5147540"/>
              <a:gd name="connsiteY378" fmla="*/ 5470775 h 5815012"/>
              <a:gd name="connsiteX379" fmla="*/ 1997431 w 5147540"/>
              <a:gd name="connsiteY379" fmla="*/ 5450484 h 5815012"/>
              <a:gd name="connsiteX380" fmla="*/ 1955425 w 5147540"/>
              <a:gd name="connsiteY380" fmla="*/ 5429837 h 5815012"/>
              <a:gd name="connsiteX381" fmla="*/ 1914130 w 5147540"/>
              <a:gd name="connsiteY381" fmla="*/ 5408834 h 5815012"/>
              <a:gd name="connsiteX382" fmla="*/ 1873192 w 5147540"/>
              <a:gd name="connsiteY382" fmla="*/ 5386763 h 5815012"/>
              <a:gd name="connsiteX383" fmla="*/ 1833678 w 5147540"/>
              <a:gd name="connsiteY383" fmla="*/ 5364335 h 5815012"/>
              <a:gd name="connsiteX384" fmla="*/ 1795231 w 5147540"/>
              <a:gd name="connsiteY384" fmla="*/ 5341908 h 5815012"/>
              <a:gd name="connsiteX385" fmla="*/ 1757853 w 5147540"/>
              <a:gd name="connsiteY385" fmla="*/ 5318413 h 5815012"/>
              <a:gd name="connsiteX386" fmla="*/ 1721187 w 5147540"/>
              <a:gd name="connsiteY386" fmla="*/ 5294918 h 5815012"/>
              <a:gd name="connsiteX387" fmla="*/ 1685588 w 5147540"/>
              <a:gd name="connsiteY387" fmla="*/ 5271067 h 5815012"/>
              <a:gd name="connsiteX388" fmla="*/ 1660669 w 5147540"/>
              <a:gd name="connsiteY388" fmla="*/ 5253980 h 5815012"/>
              <a:gd name="connsiteX389" fmla="*/ 1636462 w 5147540"/>
              <a:gd name="connsiteY389" fmla="*/ 5236537 h 5815012"/>
              <a:gd name="connsiteX390" fmla="*/ 1611899 w 5147540"/>
              <a:gd name="connsiteY390" fmla="*/ 5219094 h 5815012"/>
              <a:gd name="connsiteX391" fmla="*/ 1587692 w 5147540"/>
              <a:gd name="connsiteY391" fmla="*/ 5201650 h 5815012"/>
              <a:gd name="connsiteX392" fmla="*/ 1563841 w 5147540"/>
              <a:gd name="connsiteY392" fmla="*/ 5183851 h 5815012"/>
              <a:gd name="connsiteX393" fmla="*/ 1539634 w 5147540"/>
              <a:gd name="connsiteY393" fmla="*/ 5166052 h 5815012"/>
              <a:gd name="connsiteX394" fmla="*/ 1515783 w 5147540"/>
              <a:gd name="connsiteY394" fmla="*/ 5148253 h 5815012"/>
              <a:gd name="connsiteX395" fmla="*/ 1492289 w 5147540"/>
              <a:gd name="connsiteY395" fmla="*/ 5130097 h 5815012"/>
              <a:gd name="connsiteX396" fmla="*/ 1468793 w 5147540"/>
              <a:gd name="connsiteY396" fmla="*/ 5111586 h 5815012"/>
              <a:gd name="connsiteX397" fmla="*/ 1445298 w 5147540"/>
              <a:gd name="connsiteY397" fmla="*/ 5093075 h 5815012"/>
              <a:gd name="connsiteX398" fmla="*/ 1421803 w 5147540"/>
              <a:gd name="connsiteY398" fmla="*/ 5074564 h 5815012"/>
              <a:gd name="connsiteX399" fmla="*/ 1399020 w 5147540"/>
              <a:gd name="connsiteY399" fmla="*/ 5056053 h 5815012"/>
              <a:gd name="connsiteX400" fmla="*/ 1376237 w 5147540"/>
              <a:gd name="connsiteY400" fmla="*/ 5037185 h 5815012"/>
              <a:gd name="connsiteX401" fmla="*/ 1353454 w 5147540"/>
              <a:gd name="connsiteY401" fmla="*/ 5018318 h 5815012"/>
              <a:gd name="connsiteX402" fmla="*/ 1330671 w 5147540"/>
              <a:gd name="connsiteY402" fmla="*/ 4999451 h 5815012"/>
              <a:gd name="connsiteX403" fmla="*/ 1308244 w 5147540"/>
              <a:gd name="connsiteY403" fmla="*/ 4980228 h 5815012"/>
              <a:gd name="connsiteX404" fmla="*/ 1286173 w 5147540"/>
              <a:gd name="connsiteY404" fmla="*/ 4961005 h 5815012"/>
              <a:gd name="connsiteX405" fmla="*/ 1263746 w 5147540"/>
              <a:gd name="connsiteY405" fmla="*/ 4941781 h 5815012"/>
              <a:gd name="connsiteX406" fmla="*/ 1241675 w 5147540"/>
              <a:gd name="connsiteY406" fmla="*/ 4922202 h 5815012"/>
              <a:gd name="connsiteX407" fmla="*/ 1219960 w 5147540"/>
              <a:gd name="connsiteY407" fmla="*/ 4902267 h 5815012"/>
              <a:gd name="connsiteX408" fmla="*/ 1198245 w 5147540"/>
              <a:gd name="connsiteY408" fmla="*/ 4882332 h 5815012"/>
              <a:gd name="connsiteX409" fmla="*/ 1176530 w 5147540"/>
              <a:gd name="connsiteY409" fmla="*/ 4862753 h 5815012"/>
              <a:gd name="connsiteX410" fmla="*/ 1155171 w 5147540"/>
              <a:gd name="connsiteY410" fmla="*/ 4842818 h 5815012"/>
              <a:gd name="connsiteX411" fmla="*/ 1133812 w 5147540"/>
              <a:gd name="connsiteY411" fmla="*/ 4822527 h 5815012"/>
              <a:gd name="connsiteX412" fmla="*/ 1112809 w 5147540"/>
              <a:gd name="connsiteY412" fmla="*/ 4802235 h 5815012"/>
              <a:gd name="connsiteX413" fmla="*/ 1092162 w 5147540"/>
              <a:gd name="connsiteY413" fmla="*/ 4781588 h 5815012"/>
              <a:gd name="connsiteX414" fmla="*/ 1071158 w 5147540"/>
              <a:gd name="connsiteY414" fmla="*/ 4761297 h 5815012"/>
              <a:gd name="connsiteX415" fmla="*/ 1050511 w 5147540"/>
              <a:gd name="connsiteY415" fmla="*/ 4740650 h 5815012"/>
              <a:gd name="connsiteX416" fmla="*/ 1030220 w 5147540"/>
              <a:gd name="connsiteY416" fmla="*/ 4720003 h 5815012"/>
              <a:gd name="connsiteX417" fmla="*/ 1009929 w 5147540"/>
              <a:gd name="connsiteY417" fmla="*/ 4699000 h 5815012"/>
              <a:gd name="connsiteX418" fmla="*/ 989994 w 5147540"/>
              <a:gd name="connsiteY418" fmla="*/ 4678353 h 5815012"/>
              <a:gd name="connsiteX419" fmla="*/ 970059 w 5147540"/>
              <a:gd name="connsiteY419" fmla="*/ 4656638 h 5815012"/>
              <a:gd name="connsiteX420" fmla="*/ 950124 w 5147540"/>
              <a:gd name="connsiteY420" fmla="*/ 4635991 h 5815012"/>
              <a:gd name="connsiteX421" fmla="*/ 930900 w 5147540"/>
              <a:gd name="connsiteY421" fmla="*/ 4614987 h 5815012"/>
              <a:gd name="connsiteX422" fmla="*/ 912033 w 5147540"/>
              <a:gd name="connsiteY422" fmla="*/ 4593984 h 5815012"/>
              <a:gd name="connsiteX423" fmla="*/ 893166 w 5147540"/>
              <a:gd name="connsiteY423" fmla="*/ 4572269 h 5815012"/>
              <a:gd name="connsiteX424" fmla="*/ 874299 w 5147540"/>
              <a:gd name="connsiteY424" fmla="*/ 4550910 h 5815012"/>
              <a:gd name="connsiteX425" fmla="*/ 855788 w 5147540"/>
              <a:gd name="connsiteY425" fmla="*/ 4529551 h 5815012"/>
              <a:gd name="connsiteX426" fmla="*/ 837632 w 5147540"/>
              <a:gd name="connsiteY426" fmla="*/ 4507836 h 5815012"/>
              <a:gd name="connsiteX427" fmla="*/ 819477 w 5147540"/>
              <a:gd name="connsiteY427" fmla="*/ 4485765 h 5815012"/>
              <a:gd name="connsiteX428" fmla="*/ 801678 w 5147540"/>
              <a:gd name="connsiteY428" fmla="*/ 4463694 h 5815012"/>
              <a:gd name="connsiteX429" fmla="*/ 783879 w 5147540"/>
              <a:gd name="connsiteY429" fmla="*/ 4441979 h 5815012"/>
              <a:gd name="connsiteX430" fmla="*/ 766079 w 5147540"/>
              <a:gd name="connsiteY430" fmla="*/ 4419552 h 5815012"/>
              <a:gd name="connsiteX431" fmla="*/ 748992 w 5147540"/>
              <a:gd name="connsiteY431" fmla="*/ 4397125 h 5815012"/>
              <a:gd name="connsiteX432" fmla="*/ 731549 w 5147540"/>
              <a:gd name="connsiteY432" fmla="*/ 4374698 h 5815012"/>
              <a:gd name="connsiteX433" fmla="*/ 714818 w 5147540"/>
              <a:gd name="connsiteY433" fmla="*/ 4352271 h 5815012"/>
              <a:gd name="connsiteX434" fmla="*/ 697730 w 5147540"/>
              <a:gd name="connsiteY434" fmla="*/ 4329132 h 5815012"/>
              <a:gd name="connsiteX435" fmla="*/ 681355 w 5147540"/>
              <a:gd name="connsiteY435" fmla="*/ 4306349 h 5815012"/>
              <a:gd name="connsiteX436" fmla="*/ 664980 w 5147540"/>
              <a:gd name="connsiteY436" fmla="*/ 4283566 h 5815012"/>
              <a:gd name="connsiteX437" fmla="*/ 648604 w 5147540"/>
              <a:gd name="connsiteY437" fmla="*/ 4260071 h 5815012"/>
              <a:gd name="connsiteX438" fmla="*/ 632585 w 5147540"/>
              <a:gd name="connsiteY438" fmla="*/ 4236932 h 5815012"/>
              <a:gd name="connsiteX439" fmla="*/ 616922 w 5147540"/>
              <a:gd name="connsiteY439" fmla="*/ 4213793 h 5815012"/>
              <a:gd name="connsiteX440" fmla="*/ 601258 w 5147540"/>
              <a:gd name="connsiteY440" fmla="*/ 4189941 h 5815012"/>
              <a:gd name="connsiteX441" fmla="*/ 586307 w 5147540"/>
              <a:gd name="connsiteY441" fmla="*/ 4166446 h 5815012"/>
              <a:gd name="connsiteX442" fmla="*/ 571356 w 5147540"/>
              <a:gd name="connsiteY442" fmla="*/ 4142951 h 5815012"/>
              <a:gd name="connsiteX443" fmla="*/ 556404 w 5147540"/>
              <a:gd name="connsiteY443" fmla="*/ 4118744 h 5815012"/>
              <a:gd name="connsiteX444" fmla="*/ 541453 w 5147540"/>
              <a:gd name="connsiteY444" fmla="*/ 4094893 h 5815012"/>
              <a:gd name="connsiteX445" fmla="*/ 527214 w 5147540"/>
              <a:gd name="connsiteY445" fmla="*/ 4071043 h 5815012"/>
              <a:gd name="connsiteX446" fmla="*/ 512974 w 5147540"/>
              <a:gd name="connsiteY446" fmla="*/ 4046480 h 5815012"/>
              <a:gd name="connsiteX447" fmla="*/ 499091 w 5147540"/>
              <a:gd name="connsiteY447" fmla="*/ 4022629 h 5815012"/>
              <a:gd name="connsiteX448" fmla="*/ 485563 w 5147540"/>
              <a:gd name="connsiteY448" fmla="*/ 3998066 h 5815012"/>
              <a:gd name="connsiteX449" fmla="*/ 471680 w 5147540"/>
              <a:gd name="connsiteY449" fmla="*/ 3973503 h 5815012"/>
              <a:gd name="connsiteX450" fmla="*/ 458508 w 5147540"/>
              <a:gd name="connsiteY450" fmla="*/ 3948584 h 5815012"/>
              <a:gd name="connsiteX451" fmla="*/ 445693 w 5147540"/>
              <a:gd name="connsiteY451" fmla="*/ 3924021 h 5815012"/>
              <a:gd name="connsiteX452" fmla="*/ 432878 w 5147540"/>
              <a:gd name="connsiteY452" fmla="*/ 3899814 h 5815012"/>
              <a:gd name="connsiteX453" fmla="*/ 420062 w 5147540"/>
              <a:gd name="connsiteY453" fmla="*/ 3874539 h 5815012"/>
              <a:gd name="connsiteX454" fmla="*/ 407603 w 5147540"/>
              <a:gd name="connsiteY454" fmla="*/ 3849976 h 5815012"/>
              <a:gd name="connsiteX455" fmla="*/ 395499 w 5147540"/>
              <a:gd name="connsiteY455" fmla="*/ 3824701 h 5815012"/>
              <a:gd name="connsiteX456" fmla="*/ 383396 w 5147540"/>
              <a:gd name="connsiteY456" fmla="*/ 3799782 h 5815012"/>
              <a:gd name="connsiteX457" fmla="*/ 371292 w 5147540"/>
              <a:gd name="connsiteY457" fmla="*/ 3774507 h 5815012"/>
              <a:gd name="connsiteX458" fmla="*/ 359901 w 5147540"/>
              <a:gd name="connsiteY458" fmla="*/ 3749232 h 5815012"/>
              <a:gd name="connsiteX459" fmla="*/ 348153 w 5147540"/>
              <a:gd name="connsiteY459" fmla="*/ 3724313 h 5815012"/>
              <a:gd name="connsiteX460" fmla="*/ 336762 w 5147540"/>
              <a:gd name="connsiteY460" fmla="*/ 3698682 h 5815012"/>
              <a:gd name="connsiteX461" fmla="*/ 326082 w 5147540"/>
              <a:gd name="connsiteY461" fmla="*/ 3673051 h 5815012"/>
              <a:gd name="connsiteX462" fmla="*/ 314691 w 5147540"/>
              <a:gd name="connsiteY462" fmla="*/ 3647421 h 5815012"/>
              <a:gd name="connsiteX463" fmla="*/ 304011 w 5147540"/>
              <a:gd name="connsiteY463" fmla="*/ 3621790 h 5815012"/>
              <a:gd name="connsiteX464" fmla="*/ 293332 w 5147540"/>
              <a:gd name="connsiteY464" fmla="*/ 3595803 h 5815012"/>
              <a:gd name="connsiteX465" fmla="*/ 283008 w 5147540"/>
              <a:gd name="connsiteY465" fmla="*/ 3570172 h 5815012"/>
              <a:gd name="connsiteX466" fmla="*/ 273041 w 5147540"/>
              <a:gd name="connsiteY466" fmla="*/ 3544185 h 5815012"/>
              <a:gd name="connsiteX467" fmla="*/ 262717 w 5147540"/>
              <a:gd name="connsiteY467" fmla="*/ 3518198 h 5815012"/>
              <a:gd name="connsiteX468" fmla="*/ 252749 w 5147540"/>
              <a:gd name="connsiteY468" fmla="*/ 3491855 h 5815012"/>
              <a:gd name="connsiteX469" fmla="*/ 243138 w 5147540"/>
              <a:gd name="connsiteY469" fmla="*/ 3465868 h 5815012"/>
              <a:gd name="connsiteX470" fmla="*/ 233526 w 5147540"/>
              <a:gd name="connsiteY470" fmla="*/ 3439525 h 5815012"/>
              <a:gd name="connsiteX471" fmla="*/ 224627 w 5147540"/>
              <a:gd name="connsiteY471" fmla="*/ 3413183 h 5815012"/>
              <a:gd name="connsiteX472" fmla="*/ 215371 w 5147540"/>
              <a:gd name="connsiteY472" fmla="*/ 3386484 h 5815012"/>
              <a:gd name="connsiteX473" fmla="*/ 206827 w 5147540"/>
              <a:gd name="connsiteY473" fmla="*/ 3360141 h 5815012"/>
              <a:gd name="connsiteX474" fmla="*/ 197928 w 5147540"/>
              <a:gd name="connsiteY474" fmla="*/ 3333442 h 5815012"/>
              <a:gd name="connsiteX475" fmla="*/ 189740 w 5147540"/>
              <a:gd name="connsiteY475" fmla="*/ 3307099 h 5815012"/>
              <a:gd name="connsiteX476" fmla="*/ 181196 w 5147540"/>
              <a:gd name="connsiteY476" fmla="*/ 3280044 h 5815012"/>
              <a:gd name="connsiteX477" fmla="*/ 173365 w 5147540"/>
              <a:gd name="connsiteY477" fmla="*/ 3252989 h 5815012"/>
              <a:gd name="connsiteX478" fmla="*/ 165533 w 5147540"/>
              <a:gd name="connsiteY478" fmla="*/ 3226291 h 5815012"/>
              <a:gd name="connsiteX479" fmla="*/ 158057 w 5147540"/>
              <a:gd name="connsiteY479" fmla="*/ 3199236 h 5815012"/>
              <a:gd name="connsiteX480" fmla="*/ 150582 w 5147540"/>
              <a:gd name="connsiteY480" fmla="*/ 3172537 h 5815012"/>
              <a:gd name="connsiteX481" fmla="*/ 143462 w 5147540"/>
              <a:gd name="connsiteY481" fmla="*/ 3145126 h 5815012"/>
              <a:gd name="connsiteX482" fmla="*/ 136698 w 5147540"/>
              <a:gd name="connsiteY482" fmla="*/ 3118071 h 5815012"/>
              <a:gd name="connsiteX483" fmla="*/ 129579 w 5147540"/>
              <a:gd name="connsiteY483" fmla="*/ 3090660 h 5815012"/>
              <a:gd name="connsiteX484" fmla="*/ 116763 w 5147540"/>
              <a:gd name="connsiteY484" fmla="*/ 3035839 h 5815012"/>
              <a:gd name="connsiteX485" fmla="*/ 104304 w 5147540"/>
              <a:gd name="connsiteY485" fmla="*/ 2980661 h 5815012"/>
              <a:gd name="connsiteX486" fmla="*/ 92556 w 5147540"/>
              <a:gd name="connsiteY486" fmla="*/ 2925483 h 5815012"/>
              <a:gd name="connsiteX487" fmla="*/ 81521 w 5147540"/>
              <a:gd name="connsiteY487" fmla="*/ 2869594 h 5815012"/>
              <a:gd name="connsiteX488" fmla="*/ 71197 w 5147540"/>
              <a:gd name="connsiteY488" fmla="*/ 2814060 h 5815012"/>
              <a:gd name="connsiteX489" fmla="*/ 61586 w 5147540"/>
              <a:gd name="connsiteY489" fmla="*/ 2758170 h 5815012"/>
              <a:gd name="connsiteX490" fmla="*/ 52330 w 5147540"/>
              <a:gd name="connsiteY490" fmla="*/ 2702281 h 5815012"/>
              <a:gd name="connsiteX491" fmla="*/ 44142 w 5147540"/>
              <a:gd name="connsiteY491" fmla="*/ 2645679 h 5815012"/>
              <a:gd name="connsiteX492" fmla="*/ 35955 w 5147540"/>
              <a:gd name="connsiteY492" fmla="*/ 2589434 h 5815012"/>
              <a:gd name="connsiteX493" fmla="*/ 29191 w 5147540"/>
              <a:gd name="connsiteY493" fmla="*/ 2532832 h 5815012"/>
              <a:gd name="connsiteX494" fmla="*/ 25631 w 5147540"/>
              <a:gd name="connsiteY494" fmla="*/ 2504354 h 5815012"/>
              <a:gd name="connsiteX495" fmla="*/ 22427 w 5147540"/>
              <a:gd name="connsiteY495" fmla="*/ 2476231 h 5815012"/>
              <a:gd name="connsiteX496" fmla="*/ 19579 w 5147540"/>
              <a:gd name="connsiteY496" fmla="*/ 2447396 h 5815012"/>
              <a:gd name="connsiteX497" fmla="*/ 17087 w 5147540"/>
              <a:gd name="connsiteY497" fmla="*/ 2418917 h 5815012"/>
              <a:gd name="connsiteX498" fmla="*/ 14595 w 5147540"/>
              <a:gd name="connsiteY498" fmla="*/ 2390438 h 5815012"/>
              <a:gd name="connsiteX499" fmla="*/ 12104 w 5147540"/>
              <a:gd name="connsiteY499" fmla="*/ 2361959 h 5815012"/>
              <a:gd name="connsiteX500" fmla="*/ 9968 w 5147540"/>
              <a:gd name="connsiteY500" fmla="*/ 2333125 h 5815012"/>
              <a:gd name="connsiteX501" fmla="*/ 7832 w 5147540"/>
              <a:gd name="connsiteY501" fmla="*/ 2304646 h 5815012"/>
              <a:gd name="connsiteX502" fmla="*/ 6052 w 5147540"/>
              <a:gd name="connsiteY502" fmla="*/ 2275811 h 5815012"/>
              <a:gd name="connsiteX503" fmla="*/ 4628 w 5147540"/>
              <a:gd name="connsiteY503" fmla="*/ 2246977 h 5815012"/>
              <a:gd name="connsiteX504" fmla="*/ 3204 w 5147540"/>
              <a:gd name="connsiteY504" fmla="*/ 2218142 h 5815012"/>
              <a:gd name="connsiteX505" fmla="*/ 1780 w 5147540"/>
              <a:gd name="connsiteY505" fmla="*/ 2189307 h 5815012"/>
              <a:gd name="connsiteX506" fmla="*/ 712 w 5147540"/>
              <a:gd name="connsiteY506" fmla="*/ 2148724 h 5815012"/>
              <a:gd name="connsiteX507" fmla="*/ 0 w 5147540"/>
              <a:gd name="connsiteY507" fmla="*/ 2107786 h 5815012"/>
              <a:gd name="connsiteX508" fmla="*/ 0 w 5147540"/>
              <a:gd name="connsiteY508" fmla="*/ 2066136 h 5815012"/>
              <a:gd name="connsiteX509" fmla="*/ 712 w 5147540"/>
              <a:gd name="connsiteY509" fmla="*/ 2024486 h 5815012"/>
              <a:gd name="connsiteX510" fmla="*/ 2136 w 5147540"/>
              <a:gd name="connsiteY510" fmla="*/ 1982124 h 5815012"/>
              <a:gd name="connsiteX511" fmla="*/ 4272 w 5147540"/>
              <a:gd name="connsiteY511" fmla="*/ 1939405 h 5815012"/>
              <a:gd name="connsiteX512" fmla="*/ 6764 w 5147540"/>
              <a:gd name="connsiteY512" fmla="*/ 1895975 h 5815012"/>
              <a:gd name="connsiteX513" fmla="*/ 10680 w 5147540"/>
              <a:gd name="connsiteY513" fmla="*/ 1852901 h 5815012"/>
              <a:gd name="connsiteX514" fmla="*/ 14595 w 5147540"/>
              <a:gd name="connsiteY514" fmla="*/ 1809115 h 5815012"/>
              <a:gd name="connsiteX515" fmla="*/ 19223 w 5147540"/>
              <a:gd name="connsiteY515" fmla="*/ 1765329 h 5815012"/>
              <a:gd name="connsiteX516" fmla="*/ 24207 w 5147540"/>
              <a:gd name="connsiteY516" fmla="*/ 1720831 h 5815012"/>
              <a:gd name="connsiteX517" fmla="*/ 30615 w 5147540"/>
              <a:gd name="connsiteY517" fmla="*/ 1676689 h 5815012"/>
              <a:gd name="connsiteX518" fmla="*/ 37023 w 5147540"/>
              <a:gd name="connsiteY518" fmla="*/ 1632191 h 5815012"/>
              <a:gd name="connsiteX519" fmla="*/ 44498 w 5147540"/>
              <a:gd name="connsiteY519" fmla="*/ 1587337 h 5815012"/>
              <a:gd name="connsiteX520" fmla="*/ 52330 w 5147540"/>
              <a:gd name="connsiteY520" fmla="*/ 1542838 h 5815012"/>
              <a:gd name="connsiteX521" fmla="*/ 60874 w 5147540"/>
              <a:gd name="connsiteY521" fmla="*/ 1497628 h 5815012"/>
              <a:gd name="connsiteX522" fmla="*/ 70129 w 5147540"/>
              <a:gd name="connsiteY522" fmla="*/ 1453130 h 5815012"/>
              <a:gd name="connsiteX523" fmla="*/ 80097 w 5147540"/>
              <a:gd name="connsiteY523" fmla="*/ 1408276 h 5815012"/>
              <a:gd name="connsiteX524" fmla="*/ 90776 w 5147540"/>
              <a:gd name="connsiteY524" fmla="*/ 1363422 h 5815012"/>
              <a:gd name="connsiteX525" fmla="*/ 101812 w 5147540"/>
              <a:gd name="connsiteY525" fmla="*/ 1318568 h 5815012"/>
              <a:gd name="connsiteX526" fmla="*/ 113915 w 5147540"/>
              <a:gd name="connsiteY526" fmla="*/ 1273714 h 5815012"/>
              <a:gd name="connsiteX527" fmla="*/ 126019 w 5147540"/>
              <a:gd name="connsiteY527" fmla="*/ 1229572 h 5815012"/>
              <a:gd name="connsiteX528" fmla="*/ 139190 w 5147540"/>
              <a:gd name="connsiteY528" fmla="*/ 1184718 h 5815012"/>
              <a:gd name="connsiteX529" fmla="*/ 153074 w 5147540"/>
              <a:gd name="connsiteY529" fmla="*/ 1140932 h 5815012"/>
              <a:gd name="connsiteX530" fmla="*/ 167669 w 5147540"/>
              <a:gd name="connsiteY530" fmla="*/ 1096789 h 5815012"/>
              <a:gd name="connsiteX531" fmla="*/ 182264 w 5147540"/>
              <a:gd name="connsiteY531" fmla="*/ 1053003 h 5815012"/>
              <a:gd name="connsiteX532" fmla="*/ 197928 w 5147540"/>
              <a:gd name="connsiteY532" fmla="*/ 1009573 h 5815012"/>
              <a:gd name="connsiteX533" fmla="*/ 214303 w 5147540"/>
              <a:gd name="connsiteY533" fmla="*/ 966499 h 5815012"/>
              <a:gd name="connsiteX534" fmla="*/ 231390 w 5147540"/>
              <a:gd name="connsiteY534" fmla="*/ 923425 h 5815012"/>
              <a:gd name="connsiteX535" fmla="*/ 248834 w 5147540"/>
              <a:gd name="connsiteY535" fmla="*/ 881063 h 5815012"/>
              <a:gd name="connsiteX536" fmla="*/ 266989 w 5147540"/>
              <a:gd name="connsiteY536" fmla="*/ 839056 h 5815012"/>
              <a:gd name="connsiteX537" fmla="*/ 285856 w 5147540"/>
              <a:gd name="connsiteY537" fmla="*/ 797406 h 5815012"/>
              <a:gd name="connsiteX538" fmla="*/ 295468 w 5147540"/>
              <a:gd name="connsiteY538" fmla="*/ 777827 h 5815012"/>
              <a:gd name="connsiteX539" fmla="*/ 304723 w 5147540"/>
              <a:gd name="connsiteY539" fmla="*/ 758248 h 5815012"/>
              <a:gd name="connsiteX540" fmla="*/ 314691 w 5147540"/>
              <a:gd name="connsiteY540" fmla="*/ 739025 h 5815012"/>
              <a:gd name="connsiteX541" fmla="*/ 324658 w 5147540"/>
              <a:gd name="connsiteY541" fmla="*/ 719801 h 5815012"/>
              <a:gd name="connsiteX542" fmla="*/ 334626 w 5147540"/>
              <a:gd name="connsiteY542" fmla="*/ 700934 h 5815012"/>
              <a:gd name="connsiteX543" fmla="*/ 344949 w 5147540"/>
              <a:gd name="connsiteY543" fmla="*/ 682067 h 5815012"/>
              <a:gd name="connsiteX544" fmla="*/ 355273 w 5147540"/>
              <a:gd name="connsiteY544" fmla="*/ 663912 h 5815012"/>
              <a:gd name="connsiteX545" fmla="*/ 366309 w 5147540"/>
              <a:gd name="connsiteY545" fmla="*/ 645401 h 5815012"/>
              <a:gd name="connsiteX546" fmla="*/ 377344 w 5147540"/>
              <a:gd name="connsiteY546" fmla="*/ 627245 h 5815012"/>
              <a:gd name="connsiteX547" fmla="*/ 388024 w 5147540"/>
              <a:gd name="connsiteY547" fmla="*/ 609446 h 5815012"/>
              <a:gd name="connsiteX548" fmla="*/ 399415 w 5147540"/>
              <a:gd name="connsiteY548" fmla="*/ 591647 h 5815012"/>
              <a:gd name="connsiteX549" fmla="*/ 411163 w 5147540"/>
              <a:gd name="connsiteY549" fmla="*/ 574204 h 5815012"/>
              <a:gd name="connsiteX550" fmla="*/ 422554 w 5147540"/>
              <a:gd name="connsiteY550" fmla="*/ 557116 h 5815012"/>
              <a:gd name="connsiteX551" fmla="*/ 434302 w 5147540"/>
              <a:gd name="connsiteY551" fmla="*/ 540029 h 5815012"/>
              <a:gd name="connsiteX552" fmla="*/ 446405 w 5147540"/>
              <a:gd name="connsiteY552" fmla="*/ 523298 h 5815012"/>
              <a:gd name="connsiteX553" fmla="*/ 458508 w 5147540"/>
              <a:gd name="connsiteY553" fmla="*/ 506567 h 5815012"/>
              <a:gd name="connsiteX554" fmla="*/ 470612 w 5147540"/>
              <a:gd name="connsiteY554" fmla="*/ 490191 h 5815012"/>
              <a:gd name="connsiteX555" fmla="*/ 483427 w 5147540"/>
              <a:gd name="connsiteY555" fmla="*/ 473816 h 5815012"/>
              <a:gd name="connsiteX556" fmla="*/ 495531 w 5147540"/>
              <a:gd name="connsiteY556" fmla="*/ 457797 h 5815012"/>
              <a:gd name="connsiteX557" fmla="*/ 508346 w 5147540"/>
              <a:gd name="connsiteY557" fmla="*/ 442133 h 5815012"/>
              <a:gd name="connsiteX558" fmla="*/ 521162 w 5147540"/>
              <a:gd name="connsiteY558" fmla="*/ 426826 h 5815012"/>
              <a:gd name="connsiteX559" fmla="*/ 534333 w 5147540"/>
              <a:gd name="connsiteY559" fmla="*/ 411519 h 5815012"/>
              <a:gd name="connsiteX560" fmla="*/ 547149 w 5147540"/>
              <a:gd name="connsiteY560" fmla="*/ 396567 h 5815012"/>
              <a:gd name="connsiteX561" fmla="*/ 560320 w 5147540"/>
              <a:gd name="connsiteY561" fmla="*/ 381616 h 5815012"/>
              <a:gd name="connsiteX562" fmla="*/ 573848 w 5147540"/>
              <a:gd name="connsiteY562" fmla="*/ 367020 h 5815012"/>
              <a:gd name="connsiteX563" fmla="*/ 587019 w 5147540"/>
              <a:gd name="connsiteY563" fmla="*/ 352781 h 5815012"/>
              <a:gd name="connsiteX564" fmla="*/ 600546 w 5147540"/>
              <a:gd name="connsiteY564" fmla="*/ 338898 h 5815012"/>
              <a:gd name="connsiteX565" fmla="*/ 614074 w 5147540"/>
              <a:gd name="connsiteY565" fmla="*/ 325014 h 5815012"/>
              <a:gd name="connsiteX566" fmla="*/ 627957 w 5147540"/>
              <a:gd name="connsiteY566" fmla="*/ 311487 h 5815012"/>
              <a:gd name="connsiteX567" fmla="*/ 641841 w 5147540"/>
              <a:gd name="connsiteY567" fmla="*/ 297959 h 5815012"/>
              <a:gd name="connsiteX568" fmla="*/ 655724 w 5147540"/>
              <a:gd name="connsiteY568" fmla="*/ 284788 h 5815012"/>
              <a:gd name="connsiteX569" fmla="*/ 669252 w 5147540"/>
              <a:gd name="connsiteY569" fmla="*/ 272328 h 5815012"/>
              <a:gd name="connsiteX570" fmla="*/ 683135 w 5147540"/>
              <a:gd name="connsiteY570" fmla="*/ 259513 h 5815012"/>
              <a:gd name="connsiteX571" fmla="*/ 697018 w 5147540"/>
              <a:gd name="connsiteY571" fmla="*/ 247410 h 5815012"/>
              <a:gd name="connsiteX572" fmla="*/ 711258 w 5147540"/>
              <a:gd name="connsiteY572" fmla="*/ 236018 h 5815012"/>
              <a:gd name="connsiteX573" fmla="*/ 725853 w 5147540"/>
              <a:gd name="connsiteY573" fmla="*/ 224271 h 5815012"/>
              <a:gd name="connsiteX574" fmla="*/ 739736 w 5147540"/>
              <a:gd name="connsiteY574" fmla="*/ 212879 h 5815012"/>
              <a:gd name="connsiteX575" fmla="*/ 754332 w 5147540"/>
              <a:gd name="connsiteY575" fmla="*/ 202200 h 5815012"/>
              <a:gd name="connsiteX576" fmla="*/ 768927 w 5147540"/>
              <a:gd name="connsiteY576" fmla="*/ 191164 h 5815012"/>
              <a:gd name="connsiteX577" fmla="*/ 783879 w 5147540"/>
              <a:gd name="connsiteY577" fmla="*/ 180484 h 5815012"/>
              <a:gd name="connsiteX578" fmla="*/ 798830 w 5147540"/>
              <a:gd name="connsiteY578" fmla="*/ 170517 h 5815012"/>
              <a:gd name="connsiteX579" fmla="*/ 813781 w 5147540"/>
              <a:gd name="connsiteY579" fmla="*/ 160549 h 5815012"/>
              <a:gd name="connsiteX580" fmla="*/ 828377 w 5147540"/>
              <a:gd name="connsiteY580" fmla="*/ 151294 h 5815012"/>
              <a:gd name="connsiteX581" fmla="*/ 843684 w 5147540"/>
              <a:gd name="connsiteY581" fmla="*/ 141682 h 5815012"/>
              <a:gd name="connsiteX582" fmla="*/ 858992 w 5147540"/>
              <a:gd name="connsiteY582" fmla="*/ 132783 h 5815012"/>
              <a:gd name="connsiteX583" fmla="*/ 874655 w 5147540"/>
              <a:gd name="connsiteY583" fmla="*/ 123883 h 5815012"/>
              <a:gd name="connsiteX584" fmla="*/ 889962 w 5147540"/>
              <a:gd name="connsiteY584" fmla="*/ 115695 h 5815012"/>
              <a:gd name="connsiteX585" fmla="*/ 905625 w 5147540"/>
              <a:gd name="connsiteY585" fmla="*/ 107152 h 5815012"/>
              <a:gd name="connsiteX586" fmla="*/ 921289 w 5147540"/>
              <a:gd name="connsiteY586" fmla="*/ 99676 h 5815012"/>
              <a:gd name="connsiteX587" fmla="*/ 936952 w 5147540"/>
              <a:gd name="connsiteY587" fmla="*/ 91844 h 5815012"/>
              <a:gd name="connsiteX588" fmla="*/ 952971 w 5147540"/>
              <a:gd name="connsiteY588" fmla="*/ 84368 h 5815012"/>
              <a:gd name="connsiteX589" fmla="*/ 968635 w 5147540"/>
              <a:gd name="connsiteY589" fmla="*/ 77249 h 5815012"/>
              <a:gd name="connsiteX590" fmla="*/ 984298 w 5147540"/>
              <a:gd name="connsiteY590" fmla="*/ 70485 h 5815012"/>
              <a:gd name="connsiteX591" fmla="*/ 1000317 w 5147540"/>
              <a:gd name="connsiteY591" fmla="*/ 64077 h 5815012"/>
              <a:gd name="connsiteX592" fmla="*/ 1016693 w 5147540"/>
              <a:gd name="connsiteY592" fmla="*/ 57670 h 5815012"/>
              <a:gd name="connsiteX593" fmla="*/ 1032712 w 5147540"/>
              <a:gd name="connsiteY593" fmla="*/ 51974 h 5815012"/>
              <a:gd name="connsiteX594" fmla="*/ 1048731 w 5147540"/>
              <a:gd name="connsiteY594" fmla="*/ 46278 h 5815012"/>
              <a:gd name="connsiteX595" fmla="*/ 1065107 w 5147540"/>
              <a:gd name="connsiteY595" fmla="*/ 40938 h 5815012"/>
              <a:gd name="connsiteX596" fmla="*/ 1081482 w 5147540"/>
              <a:gd name="connsiteY596" fmla="*/ 35955 h 5815012"/>
              <a:gd name="connsiteX597" fmla="*/ 1097857 w 5147540"/>
              <a:gd name="connsiteY597" fmla="*/ 30971 h 5815012"/>
              <a:gd name="connsiteX598" fmla="*/ 1113877 w 5147540"/>
              <a:gd name="connsiteY598" fmla="*/ 26699 h 5815012"/>
              <a:gd name="connsiteX599" fmla="*/ 1130252 w 5147540"/>
              <a:gd name="connsiteY599" fmla="*/ 22071 h 5815012"/>
              <a:gd name="connsiteX600" fmla="*/ 1146983 w 5147540"/>
              <a:gd name="connsiteY600" fmla="*/ 18155 h 5815012"/>
              <a:gd name="connsiteX601" fmla="*/ 1163358 w 5147540"/>
              <a:gd name="connsiteY601" fmla="*/ 14595 h 5815012"/>
              <a:gd name="connsiteX602" fmla="*/ 1180090 w 5147540"/>
              <a:gd name="connsiteY602" fmla="*/ 11748 h 5815012"/>
              <a:gd name="connsiteX603" fmla="*/ 1196465 w 5147540"/>
              <a:gd name="connsiteY603" fmla="*/ 9612 h 5815012"/>
              <a:gd name="connsiteX604" fmla="*/ 1213196 w 5147540"/>
              <a:gd name="connsiteY604" fmla="*/ 7120 h 5815012"/>
              <a:gd name="connsiteX605" fmla="*/ 1229216 w 5147540"/>
              <a:gd name="connsiteY605" fmla="*/ 4984 h 5815012"/>
              <a:gd name="connsiteX606" fmla="*/ 1245591 w 5147540"/>
              <a:gd name="connsiteY606" fmla="*/ 3560 h 5815012"/>
              <a:gd name="connsiteX607" fmla="*/ 1261966 w 5147540"/>
              <a:gd name="connsiteY607" fmla="*/ 2492 h 5815012"/>
              <a:gd name="connsiteX608" fmla="*/ 1278342 w 5147540"/>
              <a:gd name="connsiteY608" fmla="*/ 1424 h 5815012"/>
              <a:gd name="connsiteX609" fmla="*/ 1294361 w 5147540"/>
              <a:gd name="connsiteY609" fmla="*/ 712 h 5815012"/>
              <a:gd name="connsiteX610" fmla="*/ 1310736 w 5147540"/>
              <a:gd name="connsiteY610" fmla="*/ 0 h 58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147540" h="5815012">
                <a:moveTo>
                  <a:pt x="1310736" y="0"/>
                </a:moveTo>
                <a:lnTo>
                  <a:pt x="1326756" y="0"/>
                </a:lnTo>
                <a:lnTo>
                  <a:pt x="1342419" y="0"/>
                </a:lnTo>
                <a:lnTo>
                  <a:pt x="1358438" y="356"/>
                </a:lnTo>
                <a:lnTo>
                  <a:pt x="1374101" y="1068"/>
                </a:lnTo>
                <a:lnTo>
                  <a:pt x="1390121" y="2136"/>
                </a:lnTo>
                <a:lnTo>
                  <a:pt x="1405428" y="3204"/>
                </a:lnTo>
                <a:lnTo>
                  <a:pt x="1420735" y="4628"/>
                </a:lnTo>
                <a:lnTo>
                  <a:pt x="1436043" y="6408"/>
                </a:lnTo>
                <a:lnTo>
                  <a:pt x="1451350" y="8188"/>
                </a:lnTo>
                <a:lnTo>
                  <a:pt x="1466658" y="10680"/>
                </a:lnTo>
                <a:lnTo>
                  <a:pt x="1481965" y="13172"/>
                </a:lnTo>
                <a:lnTo>
                  <a:pt x="1496916" y="16019"/>
                </a:lnTo>
                <a:lnTo>
                  <a:pt x="1511868" y="18867"/>
                </a:lnTo>
                <a:lnTo>
                  <a:pt x="1526463" y="22071"/>
                </a:lnTo>
                <a:lnTo>
                  <a:pt x="1541414" y="25275"/>
                </a:lnTo>
                <a:lnTo>
                  <a:pt x="1556010" y="29547"/>
                </a:lnTo>
                <a:lnTo>
                  <a:pt x="1570605" y="33463"/>
                </a:lnTo>
                <a:lnTo>
                  <a:pt x="1584844" y="37378"/>
                </a:lnTo>
                <a:lnTo>
                  <a:pt x="1599440" y="41650"/>
                </a:lnTo>
                <a:lnTo>
                  <a:pt x="1613323" y="46634"/>
                </a:lnTo>
                <a:lnTo>
                  <a:pt x="1627207" y="51618"/>
                </a:lnTo>
                <a:lnTo>
                  <a:pt x="1641446" y="56602"/>
                </a:lnTo>
                <a:lnTo>
                  <a:pt x="1655329" y="62298"/>
                </a:lnTo>
                <a:lnTo>
                  <a:pt x="1669213" y="67637"/>
                </a:lnTo>
                <a:lnTo>
                  <a:pt x="1682384" y="73333"/>
                </a:lnTo>
                <a:lnTo>
                  <a:pt x="1695912" y="79385"/>
                </a:lnTo>
                <a:lnTo>
                  <a:pt x="1709083" y="85793"/>
                </a:lnTo>
                <a:lnTo>
                  <a:pt x="1722255" y="91844"/>
                </a:lnTo>
                <a:lnTo>
                  <a:pt x="1735070" y="98964"/>
                </a:lnTo>
                <a:lnTo>
                  <a:pt x="1747885" y="105728"/>
                </a:lnTo>
                <a:lnTo>
                  <a:pt x="1760701" y="112491"/>
                </a:lnTo>
                <a:lnTo>
                  <a:pt x="1773160" y="119967"/>
                </a:lnTo>
                <a:lnTo>
                  <a:pt x="1785264" y="127443"/>
                </a:lnTo>
                <a:lnTo>
                  <a:pt x="1797723" y="135274"/>
                </a:lnTo>
                <a:lnTo>
                  <a:pt x="1809827" y="142750"/>
                </a:lnTo>
                <a:lnTo>
                  <a:pt x="1821218" y="151294"/>
                </a:lnTo>
                <a:lnTo>
                  <a:pt x="1833322" y="159125"/>
                </a:lnTo>
                <a:lnTo>
                  <a:pt x="1844713" y="168025"/>
                </a:lnTo>
                <a:lnTo>
                  <a:pt x="1856105" y="176213"/>
                </a:lnTo>
                <a:lnTo>
                  <a:pt x="1867496" y="185468"/>
                </a:lnTo>
                <a:lnTo>
                  <a:pt x="1878532" y="194368"/>
                </a:lnTo>
                <a:lnTo>
                  <a:pt x="1889211" y="203623"/>
                </a:lnTo>
                <a:lnTo>
                  <a:pt x="1900247" y="212879"/>
                </a:lnTo>
                <a:lnTo>
                  <a:pt x="1910927" y="222491"/>
                </a:lnTo>
                <a:lnTo>
                  <a:pt x="1921250" y="232102"/>
                </a:lnTo>
                <a:lnTo>
                  <a:pt x="1931930" y="242070"/>
                </a:lnTo>
                <a:lnTo>
                  <a:pt x="1941897" y="252037"/>
                </a:lnTo>
                <a:lnTo>
                  <a:pt x="1951865" y="262005"/>
                </a:lnTo>
                <a:lnTo>
                  <a:pt x="1961476" y="272685"/>
                </a:lnTo>
                <a:lnTo>
                  <a:pt x="1971444" y="283008"/>
                </a:lnTo>
                <a:lnTo>
                  <a:pt x="1981056" y="293688"/>
                </a:lnTo>
                <a:lnTo>
                  <a:pt x="1990311" y="304723"/>
                </a:lnTo>
                <a:lnTo>
                  <a:pt x="1999567" y="315403"/>
                </a:lnTo>
                <a:lnTo>
                  <a:pt x="2008466" y="326794"/>
                </a:lnTo>
                <a:lnTo>
                  <a:pt x="2017722" y="337830"/>
                </a:lnTo>
                <a:lnTo>
                  <a:pt x="2034453" y="360257"/>
                </a:lnTo>
                <a:lnTo>
                  <a:pt x="2050829" y="383040"/>
                </a:lnTo>
                <a:lnTo>
                  <a:pt x="2066136" y="406535"/>
                </a:lnTo>
                <a:lnTo>
                  <a:pt x="2081087" y="430742"/>
                </a:lnTo>
                <a:lnTo>
                  <a:pt x="2095327" y="454949"/>
                </a:lnTo>
                <a:lnTo>
                  <a:pt x="2108854" y="480224"/>
                </a:lnTo>
                <a:lnTo>
                  <a:pt x="2122025" y="505855"/>
                </a:lnTo>
                <a:lnTo>
                  <a:pt x="2134129" y="532197"/>
                </a:lnTo>
                <a:lnTo>
                  <a:pt x="2146232" y="558540"/>
                </a:lnTo>
                <a:lnTo>
                  <a:pt x="2157268" y="585951"/>
                </a:lnTo>
                <a:lnTo>
                  <a:pt x="2167947" y="613362"/>
                </a:lnTo>
                <a:lnTo>
                  <a:pt x="2177915" y="641841"/>
                </a:lnTo>
                <a:lnTo>
                  <a:pt x="2187171" y="670676"/>
                </a:lnTo>
                <a:lnTo>
                  <a:pt x="2196427" y="699510"/>
                </a:lnTo>
                <a:lnTo>
                  <a:pt x="2204614" y="729057"/>
                </a:lnTo>
                <a:lnTo>
                  <a:pt x="2212446" y="759316"/>
                </a:lnTo>
                <a:lnTo>
                  <a:pt x="2219565" y="790286"/>
                </a:lnTo>
                <a:lnTo>
                  <a:pt x="2226685" y="820901"/>
                </a:lnTo>
                <a:lnTo>
                  <a:pt x="2232737" y="852584"/>
                </a:lnTo>
                <a:lnTo>
                  <a:pt x="2238432" y="884622"/>
                </a:lnTo>
                <a:lnTo>
                  <a:pt x="2243772" y="917017"/>
                </a:lnTo>
                <a:lnTo>
                  <a:pt x="2248400" y="949768"/>
                </a:lnTo>
                <a:lnTo>
                  <a:pt x="2252316" y="982874"/>
                </a:lnTo>
                <a:lnTo>
                  <a:pt x="2256232" y="1016693"/>
                </a:lnTo>
                <a:lnTo>
                  <a:pt x="2259080" y="1050867"/>
                </a:lnTo>
                <a:lnTo>
                  <a:pt x="2262283" y="1084686"/>
                </a:lnTo>
                <a:lnTo>
                  <a:pt x="2264420" y="1119928"/>
                </a:lnTo>
                <a:lnTo>
                  <a:pt x="2266199" y="1155171"/>
                </a:lnTo>
                <a:lnTo>
                  <a:pt x="2267623" y="1190769"/>
                </a:lnTo>
                <a:lnTo>
                  <a:pt x="2268691" y="1226724"/>
                </a:lnTo>
                <a:lnTo>
                  <a:pt x="2269047" y="1263034"/>
                </a:lnTo>
                <a:lnTo>
                  <a:pt x="2269403" y="1299701"/>
                </a:lnTo>
                <a:lnTo>
                  <a:pt x="2269403" y="1325332"/>
                </a:lnTo>
                <a:lnTo>
                  <a:pt x="2269759" y="1351319"/>
                </a:lnTo>
                <a:lnTo>
                  <a:pt x="2270115" y="1376949"/>
                </a:lnTo>
                <a:lnTo>
                  <a:pt x="2270827" y="1402936"/>
                </a:lnTo>
                <a:lnTo>
                  <a:pt x="2271895" y="1428567"/>
                </a:lnTo>
                <a:lnTo>
                  <a:pt x="2273319" y="1454554"/>
                </a:lnTo>
                <a:lnTo>
                  <a:pt x="2274743" y="1480185"/>
                </a:lnTo>
                <a:lnTo>
                  <a:pt x="2276523" y="1506172"/>
                </a:lnTo>
                <a:lnTo>
                  <a:pt x="2279015" y="1531803"/>
                </a:lnTo>
                <a:lnTo>
                  <a:pt x="2281151" y="1557434"/>
                </a:lnTo>
                <a:lnTo>
                  <a:pt x="2283643" y="1582709"/>
                </a:lnTo>
                <a:lnTo>
                  <a:pt x="2286490" y="1608340"/>
                </a:lnTo>
                <a:lnTo>
                  <a:pt x="2289694" y="1633615"/>
                </a:lnTo>
                <a:lnTo>
                  <a:pt x="2293254" y="1659245"/>
                </a:lnTo>
                <a:lnTo>
                  <a:pt x="2297170" y="1684520"/>
                </a:lnTo>
                <a:lnTo>
                  <a:pt x="2301086" y="1709439"/>
                </a:lnTo>
                <a:lnTo>
                  <a:pt x="2305358" y="1734714"/>
                </a:lnTo>
                <a:lnTo>
                  <a:pt x="2309629" y="1759633"/>
                </a:lnTo>
                <a:lnTo>
                  <a:pt x="2314969" y="1784908"/>
                </a:lnTo>
                <a:lnTo>
                  <a:pt x="2319953" y="1809471"/>
                </a:lnTo>
                <a:lnTo>
                  <a:pt x="2325293" y="1834390"/>
                </a:lnTo>
                <a:lnTo>
                  <a:pt x="2331345" y="1858953"/>
                </a:lnTo>
                <a:lnTo>
                  <a:pt x="2337396" y="1883160"/>
                </a:lnTo>
                <a:lnTo>
                  <a:pt x="2343804" y="1908079"/>
                </a:lnTo>
                <a:lnTo>
                  <a:pt x="2350568" y="1931930"/>
                </a:lnTo>
                <a:lnTo>
                  <a:pt x="2357687" y="1956493"/>
                </a:lnTo>
                <a:lnTo>
                  <a:pt x="2365163" y="1980344"/>
                </a:lnTo>
                <a:lnTo>
                  <a:pt x="2372639" y="2004195"/>
                </a:lnTo>
                <a:lnTo>
                  <a:pt x="2380470" y="2028046"/>
                </a:lnTo>
                <a:lnTo>
                  <a:pt x="2389014" y="2051541"/>
                </a:lnTo>
                <a:lnTo>
                  <a:pt x="2397558" y="2075036"/>
                </a:lnTo>
                <a:lnTo>
                  <a:pt x="2406813" y="2098175"/>
                </a:lnTo>
                <a:lnTo>
                  <a:pt x="2416069" y="2121314"/>
                </a:lnTo>
                <a:lnTo>
                  <a:pt x="2425680" y="2144453"/>
                </a:lnTo>
                <a:lnTo>
                  <a:pt x="2436004" y="2167592"/>
                </a:lnTo>
                <a:lnTo>
                  <a:pt x="2445972" y="2190375"/>
                </a:lnTo>
                <a:lnTo>
                  <a:pt x="2456651" y="2212802"/>
                </a:lnTo>
                <a:lnTo>
                  <a:pt x="2467331" y="2235585"/>
                </a:lnTo>
                <a:lnTo>
                  <a:pt x="2478722" y="2258012"/>
                </a:lnTo>
                <a:lnTo>
                  <a:pt x="2490470" y="2280439"/>
                </a:lnTo>
                <a:lnTo>
                  <a:pt x="2501861" y="2302866"/>
                </a:lnTo>
                <a:lnTo>
                  <a:pt x="2513965" y="2324937"/>
                </a:lnTo>
                <a:lnTo>
                  <a:pt x="2526780" y="2346652"/>
                </a:lnTo>
                <a:lnTo>
                  <a:pt x="2539240" y="2368367"/>
                </a:lnTo>
                <a:lnTo>
                  <a:pt x="2552055" y="2390438"/>
                </a:lnTo>
                <a:lnTo>
                  <a:pt x="2565226" y="2411797"/>
                </a:lnTo>
                <a:lnTo>
                  <a:pt x="2579110" y="2433156"/>
                </a:lnTo>
                <a:lnTo>
                  <a:pt x="2592993" y="2454516"/>
                </a:lnTo>
                <a:lnTo>
                  <a:pt x="2606521" y="2475875"/>
                </a:lnTo>
                <a:lnTo>
                  <a:pt x="2621116" y="2496878"/>
                </a:lnTo>
                <a:lnTo>
                  <a:pt x="2635711" y="2517525"/>
                </a:lnTo>
                <a:lnTo>
                  <a:pt x="2650663" y="2538172"/>
                </a:lnTo>
                <a:lnTo>
                  <a:pt x="2665970" y="2558819"/>
                </a:lnTo>
                <a:lnTo>
                  <a:pt x="2681278" y="2579466"/>
                </a:lnTo>
                <a:lnTo>
                  <a:pt x="2697297" y="2599402"/>
                </a:lnTo>
                <a:lnTo>
                  <a:pt x="2712960" y="2619692"/>
                </a:lnTo>
                <a:lnTo>
                  <a:pt x="2728979" y="2639272"/>
                </a:lnTo>
                <a:lnTo>
                  <a:pt x="2745711" y="2659207"/>
                </a:lnTo>
                <a:lnTo>
                  <a:pt x="2762442" y="2678430"/>
                </a:lnTo>
                <a:lnTo>
                  <a:pt x="2779529" y="2698009"/>
                </a:lnTo>
                <a:lnTo>
                  <a:pt x="2796617" y="2717588"/>
                </a:lnTo>
                <a:lnTo>
                  <a:pt x="2814416" y="2736456"/>
                </a:lnTo>
                <a:lnTo>
                  <a:pt x="2832215" y="2755323"/>
                </a:lnTo>
                <a:lnTo>
                  <a:pt x="2850014" y="2773834"/>
                </a:lnTo>
                <a:lnTo>
                  <a:pt x="2869237" y="2793057"/>
                </a:lnTo>
                <a:lnTo>
                  <a:pt x="2888817" y="2811924"/>
                </a:lnTo>
                <a:lnTo>
                  <a:pt x="2908040" y="2830791"/>
                </a:lnTo>
                <a:lnTo>
                  <a:pt x="2927975" y="2849303"/>
                </a:lnTo>
                <a:lnTo>
                  <a:pt x="2947910" y="2867458"/>
                </a:lnTo>
                <a:lnTo>
                  <a:pt x="2968557" y="2885613"/>
                </a:lnTo>
                <a:lnTo>
                  <a:pt x="2988848" y="2903768"/>
                </a:lnTo>
                <a:lnTo>
                  <a:pt x="3010207" y="2921568"/>
                </a:lnTo>
                <a:lnTo>
                  <a:pt x="3031211" y="2939011"/>
                </a:lnTo>
                <a:lnTo>
                  <a:pt x="3052926" y="2956454"/>
                </a:lnTo>
                <a:lnTo>
                  <a:pt x="3074285" y="2973897"/>
                </a:lnTo>
                <a:lnTo>
                  <a:pt x="3096356" y="2990985"/>
                </a:lnTo>
                <a:lnTo>
                  <a:pt x="3118783" y="3007716"/>
                </a:lnTo>
                <a:lnTo>
                  <a:pt x="3140854" y="3024803"/>
                </a:lnTo>
                <a:lnTo>
                  <a:pt x="3163637" y="3041178"/>
                </a:lnTo>
                <a:lnTo>
                  <a:pt x="3186420" y="3057910"/>
                </a:lnTo>
                <a:lnTo>
                  <a:pt x="3209559" y="3073929"/>
                </a:lnTo>
                <a:lnTo>
                  <a:pt x="3232698" y="3090304"/>
                </a:lnTo>
                <a:lnTo>
                  <a:pt x="3256193" y="3106324"/>
                </a:lnTo>
                <a:lnTo>
                  <a:pt x="3279688" y="3121987"/>
                </a:lnTo>
                <a:lnTo>
                  <a:pt x="3303539" y="3138006"/>
                </a:lnTo>
                <a:lnTo>
                  <a:pt x="3327746" y="3153670"/>
                </a:lnTo>
                <a:lnTo>
                  <a:pt x="3351597" y="3168977"/>
                </a:lnTo>
                <a:lnTo>
                  <a:pt x="3375804" y="3183928"/>
                </a:lnTo>
                <a:lnTo>
                  <a:pt x="3424930" y="3214187"/>
                </a:lnTo>
                <a:lnTo>
                  <a:pt x="3474768" y="3244090"/>
                </a:lnTo>
                <a:lnTo>
                  <a:pt x="3524961" y="3273637"/>
                </a:lnTo>
                <a:lnTo>
                  <a:pt x="3575867" y="3302115"/>
                </a:lnTo>
                <a:lnTo>
                  <a:pt x="3628197" y="3331306"/>
                </a:lnTo>
                <a:lnTo>
                  <a:pt x="3680883" y="3360141"/>
                </a:lnTo>
                <a:lnTo>
                  <a:pt x="3733925" y="3388264"/>
                </a:lnTo>
                <a:lnTo>
                  <a:pt x="3787678" y="3416030"/>
                </a:lnTo>
                <a:lnTo>
                  <a:pt x="3841432" y="3443441"/>
                </a:lnTo>
                <a:lnTo>
                  <a:pt x="3895542" y="3470496"/>
                </a:lnTo>
                <a:lnTo>
                  <a:pt x="3949651" y="3497195"/>
                </a:lnTo>
                <a:lnTo>
                  <a:pt x="4004829" y="3523538"/>
                </a:lnTo>
                <a:lnTo>
                  <a:pt x="4059295" y="3549525"/>
                </a:lnTo>
                <a:lnTo>
                  <a:pt x="4114472" y="3575512"/>
                </a:lnTo>
                <a:lnTo>
                  <a:pt x="4169650" y="3601143"/>
                </a:lnTo>
                <a:lnTo>
                  <a:pt x="4224828" y="3626773"/>
                </a:lnTo>
                <a:lnTo>
                  <a:pt x="4280005" y="3651692"/>
                </a:lnTo>
                <a:lnTo>
                  <a:pt x="4335539" y="3676967"/>
                </a:lnTo>
                <a:lnTo>
                  <a:pt x="4391429" y="3701886"/>
                </a:lnTo>
                <a:lnTo>
                  <a:pt x="4446962" y="3726805"/>
                </a:lnTo>
                <a:lnTo>
                  <a:pt x="4484697" y="3744604"/>
                </a:lnTo>
                <a:lnTo>
                  <a:pt x="4521719" y="3762760"/>
                </a:lnTo>
                <a:lnTo>
                  <a:pt x="4557673" y="3781627"/>
                </a:lnTo>
                <a:lnTo>
                  <a:pt x="4592560" y="3801206"/>
                </a:lnTo>
                <a:lnTo>
                  <a:pt x="4626735" y="3821497"/>
                </a:lnTo>
                <a:lnTo>
                  <a:pt x="4659841" y="3842144"/>
                </a:lnTo>
                <a:lnTo>
                  <a:pt x="4691880" y="3863859"/>
                </a:lnTo>
                <a:lnTo>
                  <a:pt x="4722850" y="3885930"/>
                </a:lnTo>
                <a:lnTo>
                  <a:pt x="4752397" y="3908357"/>
                </a:lnTo>
                <a:lnTo>
                  <a:pt x="4781588" y="3931852"/>
                </a:lnTo>
                <a:lnTo>
                  <a:pt x="4809355" y="3955347"/>
                </a:lnTo>
                <a:lnTo>
                  <a:pt x="4836054" y="3979554"/>
                </a:lnTo>
                <a:lnTo>
                  <a:pt x="4862040" y="4004473"/>
                </a:lnTo>
                <a:lnTo>
                  <a:pt x="4886603" y="4029748"/>
                </a:lnTo>
                <a:lnTo>
                  <a:pt x="4910098" y="4055379"/>
                </a:lnTo>
                <a:lnTo>
                  <a:pt x="4932881" y="4081722"/>
                </a:lnTo>
                <a:lnTo>
                  <a:pt x="4954241" y="4108421"/>
                </a:lnTo>
                <a:lnTo>
                  <a:pt x="4974532" y="4135476"/>
                </a:lnTo>
                <a:lnTo>
                  <a:pt x="4993755" y="4163243"/>
                </a:lnTo>
                <a:lnTo>
                  <a:pt x="5011910" y="4191009"/>
                </a:lnTo>
                <a:lnTo>
                  <a:pt x="5028997" y="4219488"/>
                </a:lnTo>
                <a:lnTo>
                  <a:pt x="5045017" y="4248323"/>
                </a:lnTo>
                <a:lnTo>
                  <a:pt x="5059612" y="4277514"/>
                </a:lnTo>
                <a:lnTo>
                  <a:pt x="5073495" y="4307061"/>
                </a:lnTo>
                <a:lnTo>
                  <a:pt x="5085955" y="4336963"/>
                </a:lnTo>
                <a:lnTo>
                  <a:pt x="5097346" y="4367222"/>
                </a:lnTo>
                <a:lnTo>
                  <a:pt x="5107670" y="4397481"/>
                </a:lnTo>
                <a:lnTo>
                  <a:pt x="5116570" y="4428095"/>
                </a:lnTo>
                <a:lnTo>
                  <a:pt x="5124757" y="4459422"/>
                </a:lnTo>
                <a:lnTo>
                  <a:pt x="5131521" y="4490749"/>
                </a:lnTo>
                <a:lnTo>
                  <a:pt x="5136861" y="4522431"/>
                </a:lnTo>
                <a:lnTo>
                  <a:pt x="5141844" y="4553758"/>
                </a:lnTo>
                <a:lnTo>
                  <a:pt x="5143624" y="4569777"/>
                </a:lnTo>
                <a:lnTo>
                  <a:pt x="5145048" y="4586153"/>
                </a:lnTo>
                <a:lnTo>
                  <a:pt x="5146116" y="4602172"/>
                </a:lnTo>
                <a:lnTo>
                  <a:pt x="5146828" y="4618547"/>
                </a:lnTo>
                <a:lnTo>
                  <a:pt x="5147184" y="4634567"/>
                </a:lnTo>
                <a:lnTo>
                  <a:pt x="5147540" y="4650942"/>
                </a:lnTo>
                <a:lnTo>
                  <a:pt x="5147540" y="4666961"/>
                </a:lnTo>
                <a:lnTo>
                  <a:pt x="5146828" y="4683337"/>
                </a:lnTo>
                <a:lnTo>
                  <a:pt x="5146116" y="4699712"/>
                </a:lnTo>
                <a:lnTo>
                  <a:pt x="5145404" y="4716087"/>
                </a:lnTo>
                <a:lnTo>
                  <a:pt x="5143980" y="4732106"/>
                </a:lnTo>
                <a:lnTo>
                  <a:pt x="5142200" y="4748482"/>
                </a:lnTo>
                <a:lnTo>
                  <a:pt x="5140421" y="4764501"/>
                </a:lnTo>
                <a:lnTo>
                  <a:pt x="5137929" y="4780876"/>
                </a:lnTo>
                <a:lnTo>
                  <a:pt x="5135437" y="4797252"/>
                </a:lnTo>
                <a:lnTo>
                  <a:pt x="5132589" y="4813271"/>
                </a:lnTo>
                <a:lnTo>
                  <a:pt x="5129385" y="4829646"/>
                </a:lnTo>
                <a:lnTo>
                  <a:pt x="5126181" y="4846022"/>
                </a:lnTo>
                <a:lnTo>
                  <a:pt x="5122265" y="4862041"/>
                </a:lnTo>
                <a:lnTo>
                  <a:pt x="5117994" y="4878416"/>
                </a:lnTo>
                <a:lnTo>
                  <a:pt x="5113722" y="4894791"/>
                </a:lnTo>
                <a:lnTo>
                  <a:pt x="5109094" y="4910811"/>
                </a:lnTo>
                <a:lnTo>
                  <a:pt x="5104466" y="4926830"/>
                </a:lnTo>
                <a:lnTo>
                  <a:pt x="5098770" y="4943205"/>
                </a:lnTo>
                <a:lnTo>
                  <a:pt x="5093431" y="4959225"/>
                </a:lnTo>
                <a:lnTo>
                  <a:pt x="5087735" y="4975244"/>
                </a:lnTo>
                <a:lnTo>
                  <a:pt x="5081683" y="4991263"/>
                </a:lnTo>
                <a:lnTo>
                  <a:pt x="5075275" y="5006927"/>
                </a:lnTo>
                <a:lnTo>
                  <a:pt x="5068512" y="5022946"/>
                </a:lnTo>
                <a:lnTo>
                  <a:pt x="5061748" y="5038609"/>
                </a:lnTo>
                <a:lnTo>
                  <a:pt x="5054628" y="5054629"/>
                </a:lnTo>
                <a:lnTo>
                  <a:pt x="5046797" y="5070292"/>
                </a:lnTo>
                <a:lnTo>
                  <a:pt x="5039321" y="5085955"/>
                </a:lnTo>
                <a:lnTo>
                  <a:pt x="5031133" y="5101619"/>
                </a:lnTo>
                <a:lnTo>
                  <a:pt x="5022946" y="5117282"/>
                </a:lnTo>
                <a:lnTo>
                  <a:pt x="5014046" y="5132589"/>
                </a:lnTo>
                <a:lnTo>
                  <a:pt x="5005146" y="5147897"/>
                </a:lnTo>
                <a:lnTo>
                  <a:pt x="4995891" y="5162848"/>
                </a:lnTo>
                <a:lnTo>
                  <a:pt x="4986279" y="5177799"/>
                </a:lnTo>
                <a:lnTo>
                  <a:pt x="4976312" y="5193107"/>
                </a:lnTo>
                <a:lnTo>
                  <a:pt x="4966344" y="5208058"/>
                </a:lnTo>
                <a:lnTo>
                  <a:pt x="4955664" y="5223009"/>
                </a:lnTo>
                <a:lnTo>
                  <a:pt x="4944629" y="5237605"/>
                </a:lnTo>
                <a:lnTo>
                  <a:pt x="4933593" y="5252556"/>
                </a:lnTo>
                <a:lnTo>
                  <a:pt x="4922202" y="5266796"/>
                </a:lnTo>
                <a:lnTo>
                  <a:pt x="4910098" y="5281035"/>
                </a:lnTo>
                <a:lnTo>
                  <a:pt x="4898351" y="5295630"/>
                </a:lnTo>
                <a:lnTo>
                  <a:pt x="4885891" y="5309870"/>
                </a:lnTo>
                <a:lnTo>
                  <a:pt x="4873076" y="5324109"/>
                </a:lnTo>
                <a:lnTo>
                  <a:pt x="4860261" y="5338349"/>
                </a:lnTo>
                <a:lnTo>
                  <a:pt x="4846733" y="5351876"/>
                </a:lnTo>
                <a:lnTo>
                  <a:pt x="4833206" y="5365759"/>
                </a:lnTo>
                <a:lnTo>
                  <a:pt x="4819322" y="5379643"/>
                </a:lnTo>
                <a:lnTo>
                  <a:pt x="4805083" y="5393170"/>
                </a:lnTo>
                <a:lnTo>
                  <a:pt x="4790843" y="5406342"/>
                </a:lnTo>
                <a:lnTo>
                  <a:pt x="4775892" y="5419869"/>
                </a:lnTo>
                <a:lnTo>
                  <a:pt x="4760941" y="5433041"/>
                </a:lnTo>
                <a:lnTo>
                  <a:pt x="4745277" y="5446212"/>
                </a:lnTo>
                <a:lnTo>
                  <a:pt x="4729614" y="5459383"/>
                </a:lnTo>
                <a:lnTo>
                  <a:pt x="4713595" y="5471843"/>
                </a:lnTo>
                <a:lnTo>
                  <a:pt x="4697219" y="5484658"/>
                </a:lnTo>
                <a:lnTo>
                  <a:pt x="4680844" y="5497474"/>
                </a:lnTo>
                <a:lnTo>
                  <a:pt x="4664113" y="5509577"/>
                </a:lnTo>
                <a:lnTo>
                  <a:pt x="4646670" y="5522037"/>
                </a:lnTo>
                <a:lnTo>
                  <a:pt x="4628870" y="5533784"/>
                </a:lnTo>
                <a:lnTo>
                  <a:pt x="4610715" y="5545176"/>
                </a:lnTo>
                <a:lnTo>
                  <a:pt x="4592204" y="5556211"/>
                </a:lnTo>
                <a:lnTo>
                  <a:pt x="4573693" y="5567603"/>
                </a:lnTo>
                <a:lnTo>
                  <a:pt x="4554826" y="5578282"/>
                </a:lnTo>
                <a:lnTo>
                  <a:pt x="4535958" y="5588962"/>
                </a:lnTo>
                <a:lnTo>
                  <a:pt x="4517091" y="5599285"/>
                </a:lnTo>
                <a:lnTo>
                  <a:pt x="4497868" y="5609253"/>
                </a:lnTo>
                <a:lnTo>
                  <a:pt x="4478289" y="5619577"/>
                </a:lnTo>
                <a:lnTo>
                  <a:pt x="4458710" y="5629188"/>
                </a:lnTo>
                <a:lnTo>
                  <a:pt x="4438419" y="5638800"/>
                </a:lnTo>
                <a:lnTo>
                  <a:pt x="4418483" y="5647699"/>
                </a:lnTo>
                <a:lnTo>
                  <a:pt x="4398548" y="5656955"/>
                </a:lnTo>
                <a:lnTo>
                  <a:pt x="4377901" y="5665499"/>
                </a:lnTo>
                <a:lnTo>
                  <a:pt x="4357610" y="5674398"/>
                </a:lnTo>
                <a:lnTo>
                  <a:pt x="4336963" y="5682586"/>
                </a:lnTo>
                <a:lnTo>
                  <a:pt x="4315604" y="5690774"/>
                </a:lnTo>
                <a:lnTo>
                  <a:pt x="4294957" y="5698605"/>
                </a:lnTo>
                <a:lnTo>
                  <a:pt x="4273598" y="5706081"/>
                </a:lnTo>
                <a:lnTo>
                  <a:pt x="4252239" y="5713557"/>
                </a:lnTo>
                <a:lnTo>
                  <a:pt x="4230523" y="5720676"/>
                </a:lnTo>
                <a:lnTo>
                  <a:pt x="4208808" y="5727440"/>
                </a:lnTo>
                <a:lnTo>
                  <a:pt x="4187093" y="5733848"/>
                </a:lnTo>
                <a:lnTo>
                  <a:pt x="4165378" y="5740255"/>
                </a:lnTo>
                <a:lnTo>
                  <a:pt x="4142595" y="5746307"/>
                </a:lnTo>
                <a:lnTo>
                  <a:pt x="4120524" y="5752003"/>
                </a:lnTo>
                <a:lnTo>
                  <a:pt x="4098097" y="5757699"/>
                </a:lnTo>
                <a:lnTo>
                  <a:pt x="4075670" y="5763038"/>
                </a:lnTo>
                <a:lnTo>
                  <a:pt x="4052531" y="5767666"/>
                </a:lnTo>
                <a:lnTo>
                  <a:pt x="4029748" y="5772650"/>
                </a:lnTo>
                <a:lnTo>
                  <a:pt x="4006609" y="5776922"/>
                </a:lnTo>
                <a:lnTo>
                  <a:pt x="3983470" y="5781194"/>
                </a:lnTo>
                <a:lnTo>
                  <a:pt x="3959975" y="5785110"/>
                </a:lnTo>
                <a:lnTo>
                  <a:pt x="3936124" y="5788669"/>
                </a:lnTo>
                <a:lnTo>
                  <a:pt x="3911917" y="5792229"/>
                </a:lnTo>
                <a:lnTo>
                  <a:pt x="3888066" y="5795433"/>
                </a:lnTo>
                <a:lnTo>
                  <a:pt x="3863859" y="5798281"/>
                </a:lnTo>
                <a:lnTo>
                  <a:pt x="3839652" y="5800773"/>
                </a:lnTo>
                <a:lnTo>
                  <a:pt x="3815445" y="5803265"/>
                </a:lnTo>
                <a:lnTo>
                  <a:pt x="3790526" y="5805401"/>
                </a:lnTo>
                <a:lnTo>
                  <a:pt x="3766319" y="5807893"/>
                </a:lnTo>
                <a:lnTo>
                  <a:pt x="3741400" y="5809672"/>
                </a:lnTo>
                <a:lnTo>
                  <a:pt x="3716481" y="5811096"/>
                </a:lnTo>
                <a:lnTo>
                  <a:pt x="3691918" y="5812164"/>
                </a:lnTo>
                <a:lnTo>
                  <a:pt x="3666643" y="5813232"/>
                </a:lnTo>
                <a:lnTo>
                  <a:pt x="3641724" y="5813944"/>
                </a:lnTo>
                <a:lnTo>
                  <a:pt x="3616450" y="5814656"/>
                </a:lnTo>
                <a:lnTo>
                  <a:pt x="3591175" y="5815012"/>
                </a:lnTo>
                <a:lnTo>
                  <a:pt x="3565900" y="5815012"/>
                </a:lnTo>
                <a:lnTo>
                  <a:pt x="3540625" y="5815012"/>
                </a:lnTo>
                <a:lnTo>
                  <a:pt x="3514994" y="5814656"/>
                </a:lnTo>
                <a:lnTo>
                  <a:pt x="3489719" y="5813944"/>
                </a:lnTo>
                <a:lnTo>
                  <a:pt x="3464088" y="5813232"/>
                </a:lnTo>
                <a:lnTo>
                  <a:pt x="3438457" y="5812164"/>
                </a:lnTo>
                <a:lnTo>
                  <a:pt x="3413182" y="5810740"/>
                </a:lnTo>
                <a:lnTo>
                  <a:pt x="3387195" y="5809316"/>
                </a:lnTo>
                <a:lnTo>
                  <a:pt x="3361564" y="5807537"/>
                </a:lnTo>
                <a:lnTo>
                  <a:pt x="3335578" y="5805401"/>
                </a:lnTo>
                <a:lnTo>
                  <a:pt x="3309947" y="5803265"/>
                </a:lnTo>
                <a:lnTo>
                  <a:pt x="3283960" y="5800773"/>
                </a:lnTo>
                <a:lnTo>
                  <a:pt x="3258329" y="5798281"/>
                </a:lnTo>
                <a:lnTo>
                  <a:pt x="3232342" y="5795433"/>
                </a:lnTo>
                <a:lnTo>
                  <a:pt x="3206711" y="5792229"/>
                </a:lnTo>
                <a:lnTo>
                  <a:pt x="3180724" y="5788669"/>
                </a:lnTo>
                <a:lnTo>
                  <a:pt x="3128038" y="5781550"/>
                </a:lnTo>
                <a:lnTo>
                  <a:pt x="3075353" y="5773718"/>
                </a:lnTo>
                <a:lnTo>
                  <a:pt x="3022667" y="5764818"/>
                </a:lnTo>
                <a:lnTo>
                  <a:pt x="2969981" y="5755919"/>
                </a:lnTo>
                <a:lnTo>
                  <a:pt x="2917651" y="5745951"/>
                </a:lnTo>
                <a:lnTo>
                  <a:pt x="2865678" y="5735272"/>
                </a:lnTo>
                <a:lnTo>
                  <a:pt x="2813704" y="5724592"/>
                </a:lnTo>
                <a:lnTo>
                  <a:pt x="2761730" y="5712845"/>
                </a:lnTo>
                <a:lnTo>
                  <a:pt x="2710468" y="5700385"/>
                </a:lnTo>
                <a:lnTo>
                  <a:pt x="2659562" y="5687926"/>
                </a:lnTo>
                <a:lnTo>
                  <a:pt x="2609013" y="5674398"/>
                </a:lnTo>
                <a:lnTo>
                  <a:pt x="2558819" y="5660515"/>
                </a:lnTo>
                <a:lnTo>
                  <a:pt x="2508625" y="5645919"/>
                </a:lnTo>
                <a:lnTo>
                  <a:pt x="2459143" y="5630612"/>
                </a:lnTo>
                <a:lnTo>
                  <a:pt x="2410373" y="5614949"/>
                </a:lnTo>
                <a:lnTo>
                  <a:pt x="2361959" y="5599285"/>
                </a:lnTo>
                <a:lnTo>
                  <a:pt x="2314257" y="5582554"/>
                </a:lnTo>
                <a:lnTo>
                  <a:pt x="2266911" y="5565111"/>
                </a:lnTo>
                <a:lnTo>
                  <a:pt x="2220277" y="5547312"/>
                </a:lnTo>
                <a:lnTo>
                  <a:pt x="2174355" y="5529156"/>
                </a:lnTo>
                <a:lnTo>
                  <a:pt x="2129145" y="5509933"/>
                </a:lnTo>
                <a:lnTo>
                  <a:pt x="2084291" y="5490710"/>
                </a:lnTo>
                <a:lnTo>
                  <a:pt x="2040505" y="5470775"/>
                </a:lnTo>
                <a:lnTo>
                  <a:pt x="1997431" y="5450484"/>
                </a:lnTo>
                <a:lnTo>
                  <a:pt x="1955425" y="5429837"/>
                </a:lnTo>
                <a:lnTo>
                  <a:pt x="1914130" y="5408834"/>
                </a:lnTo>
                <a:lnTo>
                  <a:pt x="1873192" y="5386763"/>
                </a:lnTo>
                <a:lnTo>
                  <a:pt x="1833678" y="5364335"/>
                </a:lnTo>
                <a:lnTo>
                  <a:pt x="1795231" y="5341908"/>
                </a:lnTo>
                <a:lnTo>
                  <a:pt x="1757853" y="5318413"/>
                </a:lnTo>
                <a:lnTo>
                  <a:pt x="1721187" y="5294918"/>
                </a:lnTo>
                <a:lnTo>
                  <a:pt x="1685588" y="5271067"/>
                </a:lnTo>
                <a:lnTo>
                  <a:pt x="1660669" y="5253980"/>
                </a:lnTo>
                <a:lnTo>
                  <a:pt x="1636462" y="5236537"/>
                </a:lnTo>
                <a:lnTo>
                  <a:pt x="1611899" y="5219094"/>
                </a:lnTo>
                <a:lnTo>
                  <a:pt x="1587692" y="5201650"/>
                </a:lnTo>
                <a:lnTo>
                  <a:pt x="1563841" y="5183851"/>
                </a:lnTo>
                <a:lnTo>
                  <a:pt x="1539634" y="5166052"/>
                </a:lnTo>
                <a:lnTo>
                  <a:pt x="1515783" y="5148253"/>
                </a:lnTo>
                <a:lnTo>
                  <a:pt x="1492289" y="5130097"/>
                </a:lnTo>
                <a:lnTo>
                  <a:pt x="1468793" y="5111586"/>
                </a:lnTo>
                <a:lnTo>
                  <a:pt x="1445298" y="5093075"/>
                </a:lnTo>
                <a:lnTo>
                  <a:pt x="1421803" y="5074564"/>
                </a:lnTo>
                <a:lnTo>
                  <a:pt x="1399020" y="5056053"/>
                </a:lnTo>
                <a:lnTo>
                  <a:pt x="1376237" y="5037185"/>
                </a:lnTo>
                <a:lnTo>
                  <a:pt x="1353454" y="5018318"/>
                </a:lnTo>
                <a:lnTo>
                  <a:pt x="1330671" y="4999451"/>
                </a:lnTo>
                <a:lnTo>
                  <a:pt x="1308244" y="4980228"/>
                </a:lnTo>
                <a:lnTo>
                  <a:pt x="1286173" y="4961005"/>
                </a:lnTo>
                <a:lnTo>
                  <a:pt x="1263746" y="4941781"/>
                </a:lnTo>
                <a:lnTo>
                  <a:pt x="1241675" y="4922202"/>
                </a:lnTo>
                <a:lnTo>
                  <a:pt x="1219960" y="4902267"/>
                </a:lnTo>
                <a:lnTo>
                  <a:pt x="1198245" y="4882332"/>
                </a:lnTo>
                <a:lnTo>
                  <a:pt x="1176530" y="4862753"/>
                </a:lnTo>
                <a:lnTo>
                  <a:pt x="1155171" y="4842818"/>
                </a:lnTo>
                <a:lnTo>
                  <a:pt x="1133812" y="4822527"/>
                </a:lnTo>
                <a:lnTo>
                  <a:pt x="1112809" y="4802235"/>
                </a:lnTo>
                <a:lnTo>
                  <a:pt x="1092162" y="4781588"/>
                </a:lnTo>
                <a:lnTo>
                  <a:pt x="1071158" y="4761297"/>
                </a:lnTo>
                <a:lnTo>
                  <a:pt x="1050511" y="4740650"/>
                </a:lnTo>
                <a:lnTo>
                  <a:pt x="1030220" y="4720003"/>
                </a:lnTo>
                <a:lnTo>
                  <a:pt x="1009929" y="4699000"/>
                </a:lnTo>
                <a:lnTo>
                  <a:pt x="989994" y="4678353"/>
                </a:lnTo>
                <a:lnTo>
                  <a:pt x="970059" y="4656638"/>
                </a:lnTo>
                <a:lnTo>
                  <a:pt x="950124" y="4635991"/>
                </a:lnTo>
                <a:lnTo>
                  <a:pt x="930900" y="4614987"/>
                </a:lnTo>
                <a:lnTo>
                  <a:pt x="912033" y="4593984"/>
                </a:lnTo>
                <a:lnTo>
                  <a:pt x="893166" y="4572269"/>
                </a:lnTo>
                <a:lnTo>
                  <a:pt x="874299" y="4550910"/>
                </a:lnTo>
                <a:lnTo>
                  <a:pt x="855788" y="4529551"/>
                </a:lnTo>
                <a:lnTo>
                  <a:pt x="837632" y="4507836"/>
                </a:lnTo>
                <a:lnTo>
                  <a:pt x="819477" y="4485765"/>
                </a:lnTo>
                <a:lnTo>
                  <a:pt x="801678" y="4463694"/>
                </a:lnTo>
                <a:lnTo>
                  <a:pt x="783879" y="4441979"/>
                </a:lnTo>
                <a:lnTo>
                  <a:pt x="766079" y="4419552"/>
                </a:lnTo>
                <a:lnTo>
                  <a:pt x="748992" y="4397125"/>
                </a:lnTo>
                <a:lnTo>
                  <a:pt x="731549" y="4374698"/>
                </a:lnTo>
                <a:lnTo>
                  <a:pt x="714818" y="4352271"/>
                </a:lnTo>
                <a:lnTo>
                  <a:pt x="697730" y="4329132"/>
                </a:lnTo>
                <a:lnTo>
                  <a:pt x="681355" y="4306349"/>
                </a:lnTo>
                <a:lnTo>
                  <a:pt x="664980" y="4283566"/>
                </a:lnTo>
                <a:lnTo>
                  <a:pt x="648604" y="4260071"/>
                </a:lnTo>
                <a:lnTo>
                  <a:pt x="632585" y="4236932"/>
                </a:lnTo>
                <a:lnTo>
                  <a:pt x="616922" y="4213793"/>
                </a:lnTo>
                <a:lnTo>
                  <a:pt x="601258" y="4189941"/>
                </a:lnTo>
                <a:lnTo>
                  <a:pt x="586307" y="4166446"/>
                </a:lnTo>
                <a:lnTo>
                  <a:pt x="571356" y="4142951"/>
                </a:lnTo>
                <a:lnTo>
                  <a:pt x="556404" y="4118744"/>
                </a:lnTo>
                <a:lnTo>
                  <a:pt x="541453" y="4094893"/>
                </a:lnTo>
                <a:lnTo>
                  <a:pt x="527214" y="4071043"/>
                </a:lnTo>
                <a:lnTo>
                  <a:pt x="512974" y="4046480"/>
                </a:lnTo>
                <a:lnTo>
                  <a:pt x="499091" y="4022629"/>
                </a:lnTo>
                <a:lnTo>
                  <a:pt x="485563" y="3998066"/>
                </a:lnTo>
                <a:lnTo>
                  <a:pt x="471680" y="3973503"/>
                </a:lnTo>
                <a:lnTo>
                  <a:pt x="458508" y="3948584"/>
                </a:lnTo>
                <a:lnTo>
                  <a:pt x="445693" y="3924021"/>
                </a:lnTo>
                <a:lnTo>
                  <a:pt x="432878" y="3899814"/>
                </a:lnTo>
                <a:lnTo>
                  <a:pt x="420062" y="3874539"/>
                </a:lnTo>
                <a:lnTo>
                  <a:pt x="407603" y="3849976"/>
                </a:lnTo>
                <a:lnTo>
                  <a:pt x="395499" y="3824701"/>
                </a:lnTo>
                <a:lnTo>
                  <a:pt x="383396" y="3799782"/>
                </a:lnTo>
                <a:lnTo>
                  <a:pt x="371292" y="3774507"/>
                </a:lnTo>
                <a:lnTo>
                  <a:pt x="359901" y="3749232"/>
                </a:lnTo>
                <a:lnTo>
                  <a:pt x="348153" y="3724313"/>
                </a:lnTo>
                <a:lnTo>
                  <a:pt x="336762" y="3698682"/>
                </a:lnTo>
                <a:lnTo>
                  <a:pt x="326082" y="3673051"/>
                </a:lnTo>
                <a:lnTo>
                  <a:pt x="314691" y="3647421"/>
                </a:lnTo>
                <a:lnTo>
                  <a:pt x="304011" y="3621790"/>
                </a:lnTo>
                <a:lnTo>
                  <a:pt x="293332" y="3595803"/>
                </a:lnTo>
                <a:lnTo>
                  <a:pt x="283008" y="3570172"/>
                </a:lnTo>
                <a:lnTo>
                  <a:pt x="273041" y="3544185"/>
                </a:lnTo>
                <a:lnTo>
                  <a:pt x="262717" y="3518198"/>
                </a:lnTo>
                <a:lnTo>
                  <a:pt x="252749" y="3491855"/>
                </a:lnTo>
                <a:lnTo>
                  <a:pt x="243138" y="3465868"/>
                </a:lnTo>
                <a:lnTo>
                  <a:pt x="233526" y="3439525"/>
                </a:lnTo>
                <a:lnTo>
                  <a:pt x="224627" y="3413183"/>
                </a:lnTo>
                <a:lnTo>
                  <a:pt x="215371" y="3386484"/>
                </a:lnTo>
                <a:lnTo>
                  <a:pt x="206827" y="3360141"/>
                </a:lnTo>
                <a:lnTo>
                  <a:pt x="197928" y="3333442"/>
                </a:lnTo>
                <a:lnTo>
                  <a:pt x="189740" y="3307099"/>
                </a:lnTo>
                <a:lnTo>
                  <a:pt x="181196" y="3280044"/>
                </a:lnTo>
                <a:lnTo>
                  <a:pt x="173365" y="3252989"/>
                </a:lnTo>
                <a:lnTo>
                  <a:pt x="165533" y="3226291"/>
                </a:lnTo>
                <a:lnTo>
                  <a:pt x="158057" y="3199236"/>
                </a:lnTo>
                <a:lnTo>
                  <a:pt x="150582" y="3172537"/>
                </a:lnTo>
                <a:lnTo>
                  <a:pt x="143462" y="3145126"/>
                </a:lnTo>
                <a:lnTo>
                  <a:pt x="136698" y="3118071"/>
                </a:lnTo>
                <a:lnTo>
                  <a:pt x="129579" y="3090660"/>
                </a:lnTo>
                <a:lnTo>
                  <a:pt x="116763" y="3035839"/>
                </a:lnTo>
                <a:lnTo>
                  <a:pt x="104304" y="2980661"/>
                </a:lnTo>
                <a:lnTo>
                  <a:pt x="92556" y="2925483"/>
                </a:lnTo>
                <a:lnTo>
                  <a:pt x="81521" y="2869594"/>
                </a:lnTo>
                <a:lnTo>
                  <a:pt x="71197" y="2814060"/>
                </a:lnTo>
                <a:lnTo>
                  <a:pt x="61586" y="2758170"/>
                </a:lnTo>
                <a:lnTo>
                  <a:pt x="52330" y="2702281"/>
                </a:lnTo>
                <a:lnTo>
                  <a:pt x="44142" y="2645679"/>
                </a:lnTo>
                <a:lnTo>
                  <a:pt x="35955" y="2589434"/>
                </a:lnTo>
                <a:lnTo>
                  <a:pt x="29191" y="2532832"/>
                </a:lnTo>
                <a:lnTo>
                  <a:pt x="25631" y="2504354"/>
                </a:lnTo>
                <a:lnTo>
                  <a:pt x="22427" y="2476231"/>
                </a:lnTo>
                <a:lnTo>
                  <a:pt x="19579" y="2447396"/>
                </a:lnTo>
                <a:lnTo>
                  <a:pt x="17087" y="2418917"/>
                </a:lnTo>
                <a:lnTo>
                  <a:pt x="14595" y="2390438"/>
                </a:lnTo>
                <a:lnTo>
                  <a:pt x="12104" y="2361959"/>
                </a:lnTo>
                <a:lnTo>
                  <a:pt x="9968" y="2333125"/>
                </a:lnTo>
                <a:lnTo>
                  <a:pt x="7832" y="2304646"/>
                </a:lnTo>
                <a:lnTo>
                  <a:pt x="6052" y="2275811"/>
                </a:lnTo>
                <a:lnTo>
                  <a:pt x="4628" y="2246977"/>
                </a:lnTo>
                <a:lnTo>
                  <a:pt x="3204" y="2218142"/>
                </a:lnTo>
                <a:lnTo>
                  <a:pt x="1780" y="2189307"/>
                </a:lnTo>
                <a:lnTo>
                  <a:pt x="712" y="2148724"/>
                </a:lnTo>
                <a:lnTo>
                  <a:pt x="0" y="2107786"/>
                </a:lnTo>
                <a:lnTo>
                  <a:pt x="0" y="2066136"/>
                </a:lnTo>
                <a:lnTo>
                  <a:pt x="712" y="2024486"/>
                </a:lnTo>
                <a:lnTo>
                  <a:pt x="2136" y="1982124"/>
                </a:lnTo>
                <a:lnTo>
                  <a:pt x="4272" y="1939405"/>
                </a:lnTo>
                <a:lnTo>
                  <a:pt x="6764" y="1895975"/>
                </a:lnTo>
                <a:lnTo>
                  <a:pt x="10680" y="1852901"/>
                </a:lnTo>
                <a:lnTo>
                  <a:pt x="14595" y="1809115"/>
                </a:lnTo>
                <a:lnTo>
                  <a:pt x="19223" y="1765329"/>
                </a:lnTo>
                <a:lnTo>
                  <a:pt x="24207" y="1720831"/>
                </a:lnTo>
                <a:lnTo>
                  <a:pt x="30615" y="1676689"/>
                </a:lnTo>
                <a:lnTo>
                  <a:pt x="37023" y="1632191"/>
                </a:lnTo>
                <a:lnTo>
                  <a:pt x="44498" y="1587337"/>
                </a:lnTo>
                <a:lnTo>
                  <a:pt x="52330" y="1542838"/>
                </a:lnTo>
                <a:lnTo>
                  <a:pt x="60874" y="1497628"/>
                </a:lnTo>
                <a:lnTo>
                  <a:pt x="70129" y="1453130"/>
                </a:lnTo>
                <a:lnTo>
                  <a:pt x="80097" y="1408276"/>
                </a:lnTo>
                <a:lnTo>
                  <a:pt x="90776" y="1363422"/>
                </a:lnTo>
                <a:lnTo>
                  <a:pt x="101812" y="1318568"/>
                </a:lnTo>
                <a:lnTo>
                  <a:pt x="113915" y="1273714"/>
                </a:lnTo>
                <a:lnTo>
                  <a:pt x="126019" y="1229572"/>
                </a:lnTo>
                <a:lnTo>
                  <a:pt x="139190" y="1184718"/>
                </a:lnTo>
                <a:lnTo>
                  <a:pt x="153074" y="1140932"/>
                </a:lnTo>
                <a:lnTo>
                  <a:pt x="167669" y="1096789"/>
                </a:lnTo>
                <a:lnTo>
                  <a:pt x="182264" y="1053003"/>
                </a:lnTo>
                <a:lnTo>
                  <a:pt x="197928" y="1009573"/>
                </a:lnTo>
                <a:lnTo>
                  <a:pt x="214303" y="966499"/>
                </a:lnTo>
                <a:lnTo>
                  <a:pt x="231390" y="923425"/>
                </a:lnTo>
                <a:lnTo>
                  <a:pt x="248834" y="881063"/>
                </a:lnTo>
                <a:lnTo>
                  <a:pt x="266989" y="839056"/>
                </a:lnTo>
                <a:lnTo>
                  <a:pt x="285856" y="797406"/>
                </a:lnTo>
                <a:lnTo>
                  <a:pt x="295468" y="777827"/>
                </a:lnTo>
                <a:lnTo>
                  <a:pt x="304723" y="758248"/>
                </a:lnTo>
                <a:lnTo>
                  <a:pt x="314691" y="739025"/>
                </a:lnTo>
                <a:lnTo>
                  <a:pt x="324658" y="719801"/>
                </a:lnTo>
                <a:lnTo>
                  <a:pt x="334626" y="700934"/>
                </a:lnTo>
                <a:lnTo>
                  <a:pt x="344949" y="682067"/>
                </a:lnTo>
                <a:lnTo>
                  <a:pt x="355273" y="663912"/>
                </a:lnTo>
                <a:lnTo>
                  <a:pt x="366309" y="645401"/>
                </a:lnTo>
                <a:lnTo>
                  <a:pt x="377344" y="627245"/>
                </a:lnTo>
                <a:lnTo>
                  <a:pt x="388024" y="609446"/>
                </a:lnTo>
                <a:lnTo>
                  <a:pt x="399415" y="591647"/>
                </a:lnTo>
                <a:lnTo>
                  <a:pt x="411163" y="574204"/>
                </a:lnTo>
                <a:lnTo>
                  <a:pt x="422554" y="557116"/>
                </a:lnTo>
                <a:lnTo>
                  <a:pt x="434302" y="540029"/>
                </a:lnTo>
                <a:lnTo>
                  <a:pt x="446405" y="523298"/>
                </a:lnTo>
                <a:lnTo>
                  <a:pt x="458508" y="506567"/>
                </a:lnTo>
                <a:lnTo>
                  <a:pt x="470612" y="490191"/>
                </a:lnTo>
                <a:lnTo>
                  <a:pt x="483427" y="473816"/>
                </a:lnTo>
                <a:lnTo>
                  <a:pt x="495531" y="457797"/>
                </a:lnTo>
                <a:lnTo>
                  <a:pt x="508346" y="442133"/>
                </a:lnTo>
                <a:lnTo>
                  <a:pt x="521162" y="426826"/>
                </a:lnTo>
                <a:lnTo>
                  <a:pt x="534333" y="411519"/>
                </a:lnTo>
                <a:lnTo>
                  <a:pt x="547149" y="396567"/>
                </a:lnTo>
                <a:lnTo>
                  <a:pt x="560320" y="381616"/>
                </a:lnTo>
                <a:lnTo>
                  <a:pt x="573848" y="367020"/>
                </a:lnTo>
                <a:lnTo>
                  <a:pt x="587019" y="352781"/>
                </a:lnTo>
                <a:lnTo>
                  <a:pt x="600546" y="338898"/>
                </a:lnTo>
                <a:lnTo>
                  <a:pt x="614074" y="325014"/>
                </a:lnTo>
                <a:lnTo>
                  <a:pt x="627957" y="311487"/>
                </a:lnTo>
                <a:lnTo>
                  <a:pt x="641841" y="297959"/>
                </a:lnTo>
                <a:lnTo>
                  <a:pt x="655724" y="284788"/>
                </a:lnTo>
                <a:lnTo>
                  <a:pt x="669252" y="272328"/>
                </a:lnTo>
                <a:lnTo>
                  <a:pt x="683135" y="259513"/>
                </a:lnTo>
                <a:lnTo>
                  <a:pt x="697018" y="247410"/>
                </a:lnTo>
                <a:lnTo>
                  <a:pt x="711258" y="236018"/>
                </a:lnTo>
                <a:lnTo>
                  <a:pt x="725853" y="224271"/>
                </a:lnTo>
                <a:lnTo>
                  <a:pt x="739736" y="212879"/>
                </a:lnTo>
                <a:lnTo>
                  <a:pt x="754332" y="202200"/>
                </a:lnTo>
                <a:lnTo>
                  <a:pt x="768927" y="191164"/>
                </a:lnTo>
                <a:lnTo>
                  <a:pt x="783879" y="180484"/>
                </a:lnTo>
                <a:lnTo>
                  <a:pt x="798830" y="170517"/>
                </a:lnTo>
                <a:lnTo>
                  <a:pt x="813781" y="160549"/>
                </a:lnTo>
                <a:lnTo>
                  <a:pt x="828377" y="151294"/>
                </a:lnTo>
                <a:lnTo>
                  <a:pt x="843684" y="141682"/>
                </a:lnTo>
                <a:lnTo>
                  <a:pt x="858992" y="132783"/>
                </a:lnTo>
                <a:lnTo>
                  <a:pt x="874655" y="123883"/>
                </a:lnTo>
                <a:lnTo>
                  <a:pt x="889962" y="115695"/>
                </a:lnTo>
                <a:lnTo>
                  <a:pt x="905625" y="107152"/>
                </a:lnTo>
                <a:lnTo>
                  <a:pt x="921289" y="99676"/>
                </a:lnTo>
                <a:lnTo>
                  <a:pt x="936952" y="91844"/>
                </a:lnTo>
                <a:lnTo>
                  <a:pt x="952971" y="84368"/>
                </a:lnTo>
                <a:lnTo>
                  <a:pt x="968635" y="77249"/>
                </a:lnTo>
                <a:lnTo>
                  <a:pt x="984298" y="70485"/>
                </a:lnTo>
                <a:lnTo>
                  <a:pt x="1000317" y="64077"/>
                </a:lnTo>
                <a:lnTo>
                  <a:pt x="1016693" y="57670"/>
                </a:lnTo>
                <a:lnTo>
                  <a:pt x="1032712" y="51974"/>
                </a:lnTo>
                <a:lnTo>
                  <a:pt x="1048731" y="46278"/>
                </a:lnTo>
                <a:lnTo>
                  <a:pt x="1065107" y="40938"/>
                </a:lnTo>
                <a:lnTo>
                  <a:pt x="1081482" y="35955"/>
                </a:lnTo>
                <a:lnTo>
                  <a:pt x="1097857" y="30971"/>
                </a:lnTo>
                <a:lnTo>
                  <a:pt x="1113877" y="26699"/>
                </a:lnTo>
                <a:lnTo>
                  <a:pt x="1130252" y="22071"/>
                </a:lnTo>
                <a:lnTo>
                  <a:pt x="1146983" y="18155"/>
                </a:lnTo>
                <a:lnTo>
                  <a:pt x="1163358" y="14595"/>
                </a:lnTo>
                <a:lnTo>
                  <a:pt x="1180090" y="11748"/>
                </a:lnTo>
                <a:lnTo>
                  <a:pt x="1196465" y="9612"/>
                </a:lnTo>
                <a:lnTo>
                  <a:pt x="1213196" y="7120"/>
                </a:lnTo>
                <a:lnTo>
                  <a:pt x="1229216" y="4984"/>
                </a:lnTo>
                <a:lnTo>
                  <a:pt x="1245591" y="3560"/>
                </a:lnTo>
                <a:lnTo>
                  <a:pt x="1261966" y="2492"/>
                </a:lnTo>
                <a:lnTo>
                  <a:pt x="1278342" y="1424"/>
                </a:lnTo>
                <a:lnTo>
                  <a:pt x="1294361" y="712"/>
                </a:lnTo>
                <a:lnTo>
                  <a:pt x="13107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990600" sx="102000" sy="102000" algn="ctr" rotWithShape="0">
              <a:prstClr val="black">
                <a:alpha val="7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0808B3-1271-4F53-B64A-2F638298E6D1}"/>
              </a:ext>
            </a:extLst>
          </p:cNvPr>
          <p:cNvSpPr/>
          <p:nvPr/>
        </p:nvSpPr>
        <p:spPr>
          <a:xfrm rot="5400000">
            <a:off x="10685466" y="3290499"/>
            <a:ext cx="2404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200" spc="3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50" charset="0"/>
              </a:rPr>
              <a:t>Creative Slide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ED890F-E159-49AB-B1B8-8DB7E125E15B}"/>
              </a:ext>
            </a:extLst>
          </p:cNvPr>
          <p:cNvSpPr txBox="1"/>
          <p:nvPr/>
        </p:nvSpPr>
        <p:spPr>
          <a:xfrm>
            <a:off x="724903" y="876300"/>
            <a:ext cx="5371097" cy="78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50" charset="0"/>
              </a:rPr>
              <a:t>“ </a:t>
            </a:r>
            <a:r>
              <a:rPr lang="en-US" sz="1600" b="1" dirty="0">
                <a:solidFill>
                  <a:schemeClr val="accent1"/>
                </a:solidFill>
                <a:latin typeface="Montserrat" panose="00000500000000000000" pitchFamily="50" charset="0"/>
              </a:rPr>
              <a:t>science is about all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50" charset="0"/>
              </a:rPr>
              <a:t>around the world that you founded everyday</a:t>
            </a:r>
            <a:r>
              <a:rPr lang="en-US" sz="1600" b="1" dirty="0">
                <a:solidFill>
                  <a:schemeClr val="accent1"/>
                </a:solidFill>
                <a:latin typeface="Montserrat" panose="00000500000000000000" pitchFamily="50" charset="0"/>
              </a:rPr>
              <a:t> and the </a:t>
            </a:r>
            <a:r>
              <a:rPr lang="en-US" sz="1600" b="1" dirty="0" err="1">
                <a:solidFill>
                  <a:schemeClr val="accent1"/>
                </a:solidFill>
                <a:latin typeface="Montserrat" panose="00000500000000000000" pitchFamily="50" charset="0"/>
              </a:rPr>
              <a:t>everytime</a:t>
            </a:r>
            <a:r>
              <a:rPr lang="en-US" sz="1600" b="1" dirty="0">
                <a:solidFill>
                  <a:schemeClr val="accent1"/>
                </a:solidFill>
                <a:latin typeface="Montserrat" panose="00000500000000000000" pitchFamily="50" charset="0"/>
              </a:rPr>
              <a:t>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50" charset="0"/>
              </a:rPr>
              <a:t>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DEC414-0ADC-4153-BD17-FCAA0A8825B0}"/>
              </a:ext>
            </a:extLst>
          </p:cNvPr>
          <p:cNvSpPr txBox="1"/>
          <p:nvPr/>
        </p:nvSpPr>
        <p:spPr>
          <a:xfrm>
            <a:off x="7015754" y="874485"/>
            <a:ext cx="4013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ABOUT</a:t>
            </a:r>
            <a:endParaRPr lang="id-ID" sz="3600" dirty="0">
              <a:solidFill>
                <a:schemeClr val="tx2">
                  <a:lumMod val="50000"/>
                </a:schemeClr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  <a:p>
            <a:r>
              <a:rPr lang="en-US" sz="3600" dirty="0">
                <a:solidFill>
                  <a:schemeClr val="accent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DNA HERE</a:t>
            </a:r>
            <a:endParaRPr lang="id-ID" sz="3600" dirty="0">
              <a:solidFill>
                <a:schemeClr val="accent1"/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8B4477-2CF5-41BC-976E-3CFD33BBEE3C}"/>
              </a:ext>
            </a:extLst>
          </p:cNvPr>
          <p:cNvSpPr txBox="1"/>
          <p:nvPr/>
        </p:nvSpPr>
        <p:spPr>
          <a:xfrm>
            <a:off x="7054956" y="2074814"/>
            <a:ext cx="359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spc="300" dirty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Modern Presentation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61332D-DB64-48AD-B841-ACEB77D5F452}"/>
              </a:ext>
            </a:extLst>
          </p:cNvPr>
          <p:cNvSpPr/>
          <p:nvPr/>
        </p:nvSpPr>
        <p:spPr>
          <a:xfrm>
            <a:off x="7109546" y="2998175"/>
            <a:ext cx="4013703" cy="1179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 mornings of spring which I enjoy with my whole heart. I am alone, and feel the charm of taken possession I am with you. these sweet mornings of spring which I enjoy with 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C7E992-49E8-4626-990C-84E524123544}"/>
              </a:ext>
            </a:extLst>
          </p:cNvPr>
          <p:cNvSpPr/>
          <p:nvPr/>
        </p:nvSpPr>
        <p:spPr>
          <a:xfrm>
            <a:off x="7109546" y="4321592"/>
            <a:ext cx="4088599" cy="51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 whole now.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3E3C35-C6D5-4A27-8386-84CE6F7C3E03}"/>
              </a:ext>
            </a:extLst>
          </p:cNvPr>
          <p:cNvSpPr/>
          <p:nvPr/>
        </p:nvSpPr>
        <p:spPr>
          <a:xfrm>
            <a:off x="7104340" y="2736565"/>
            <a:ext cx="12522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Text Here</a:t>
            </a:r>
            <a:endParaRPr lang="en-US" sz="11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1772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2D79204-D074-4E6A-A6B5-072D005613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A15D53-10E0-4234-9AD8-D09BC2DA0B31}"/>
              </a:ext>
            </a:extLst>
          </p:cNvPr>
          <p:cNvSpPr/>
          <p:nvPr/>
        </p:nvSpPr>
        <p:spPr>
          <a:xfrm rot="16200000">
            <a:off x="-1394073" y="4313184"/>
            <a:ext cx="3938888" cy="11507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56E0DE-F9F4-46A1-9515-BBE54BF8F65D}"/>
              </a:ext>
            </a:extLst>
          </p:cNvPr>
          <p:cNvSpPr/>
          <p:nvPr/>
        </p:nvSpPr>
        <p:spPr>
          <a:xfrm rot="16200000">
            <a:off x="1651651" y="2418204"/>
            <a:ext cx="1478677" cy="24804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20B9F3-BFB8-4232-B501-7CCD95CBE963}"/>
              </a:ext>
            </a:extLst>
          </p:cNvPr>
          <p:cNvSpPr/>
          <p:nvPr/>
        </p:nvSpPr>
        <p:spPr>
          <a:xfrm rot="16200000">
            <a:off x="4527268" y="-896033"/>
            <a:ext cx="662855" cy="24549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56E3227-0CBC-4652-BC7C-83417CF8E052}"/>
              </a:ext>
            </a:extLst>
          </p:cNvPr>
          <p:cNvSpPr/>
          <p:nvPr/>
        </p:nvSpPr>
        <p:spPr>
          <a:xfrm rot="15300000" flipH="1">
            <a:off x="11262002" y="185687"/>
            <a:ext cx="784253" cy="903550"/>
          </a:xfrm>
          <a:custGeom>
            <a:avLst/>
            <a:gdLst>
              <a:gd name="connsiteX0" fmla="*/ 296307 w 5323222"/>
              <a:gd name="connsiteY0" fmla="*/ 4941206 h 6132967"/>
              <a:gd name="connsiteX1" fmla="*/ 302287 w 5323222"/>
              <a:gd name="connsiteY1" fmla="*/ 4962623 h 6132967"/>
              <a:gd name="connsiteX2" fmla="*/ 308375 w 5323222"/>
              <a:gd name="connsiteY2" fmla="*/ 4984327 h 6132967"/>
              <a:gd name="connsiteX3" fmla="*/ 314645 w 5323222"/>
              <a:gd name="connsiteY3" fmla="*/ 5005636 h 6132967"/>
              <a:gd name="connsiteX4" fmla="*/ 321310 w 5323222"/>
              <a:gd name="connsiteY4" fmla="*/ 5027127 h 6132967"/>
              <a:gd name="connsiteX5" fmla="*/ 327760 w 5323222"/>
              <a:gd name="connsiteY5" fmla="*/ 5048042 h 6132967"/>
              <a:gd name="connsiteX6" fmla="*/ 334607 w 5323222"/>
              <a:gd name="connsiteY6" fmla="*/ 5069136 h 6132967"/>
              <a:gd name="connsiteX7" fmla="*/ 341742 w 5323222"/>
              <a:gd name="connsiteY7" fmla="*/ 5090125 h 6132967"/>
              <a:gd name="connsiteX8" fmla="*/ 348770 w 5323222"/>
              <a:gd name="connsiteY8" fmla="*/ 5110824 h 6132967"/>
              <a:gd name="connsiteX9" fmla="*/ 356193 w 5323222"/>
              <a:gd name="connsiteY9" fmla="*/ 5131705 h 6132967"/>
              <a:gd name="connsiteX10" fmla="*/ 363798 w 5323222"/>
              <a:gd name="connsiteY10" fmla="*/ 5152191 h 6132967"/>
              <a:gd name="connsiteX11" fmla="*/ 371403 w 5323222"/>
              <a:gd name="connsiteY11" fmla="*/ 5172677 h 6132967"/>
              <a:gd name="connsiteX12" fmla="*/ 379297 w 5323222"/>
              <a:gd name="connsiteY12" fmla="*/ 5193055 h 6132967"/>
              <a:gd name="connsiteX13" fmla="*/ 387479 w 5323222"/>
              <a:gd name="connsiteY13" fmla="*/ 5213325 h 6132967"/>
              <a:gd name="connsiteX14" fmla="*/ 395554 w 5323222"/>
              <a:gd name="connsiteY14" fmla="*/ 5233308 h 6132967"/>
              <a:gd name="connsiteX15" fmla="*/ 404024 w 5323222"/>
              <a:gd name="connsiteY15" fmla="*/ 5253472 h 6132967"/>
              <a:gd name="connsiteX16" fmla="*/ 412280 w 5323222"/>
              <a:gd name="connsiteY16" fmla="*/ 5273060 h 6132967"/>
              <a:gd name="connsiteX17" fmla="*/ 420932 w 5323222"/>
              <a:gd name="connsiteY17" fmla="*/ 5292828 h 6132967"/>
              <a:gd name="connsiteX18" fmla="*/ 429872 w 5323222"/>
              <a:gd name="connsiteY18" fmla="*/ 5312489 h 6132967"/>
              <a:gd name="connsiteX19" fmla="*/ 439175 w 5323222"/>
              <a:gd name="connsiteY19" fmla="*/ 5331359 h 6132967"/>
              <a:gd name="connsiteX20" fmla="*/ 448404 w 5323222"/>
              <a:gd name="connsiteY20" fmla="*/ 5350914 h 6132967"/>
              <a:gd name="connsiteX21" fmla="*/ 457708 w 5323222"/>
              <a:gd name="connsiteY21" fmla="*/ 5369784 h 6132967"/>
              <a:gd name="connsiteX22" fmla="*/ 467011 w 5323222"/>
              <a:gd name="connsiteY22" fmla="*/ 5388654 h 6132967"/>
              <a:gd name="connsiteX23" fmla="*/ 476603 w 5323222"/>
              <a:gd name="connsiteY23" fmla="*/ 5407417 h 6132967"/>
              <a:gd name="connsiteX24" fmla="*/ 486376 w 5323222"/>
              <a:gd name="connsiteY24" fmla="*/ 5425784 h 6132967"/>
              <a:gd name="connsiteX25" fmla="*/ 496545 w 5323222"/>
              <a:gd name="connsiteY25" fmla="*/ 5444332 h 6132967"/>
              <a:gd name="connsiteX26" fmla="*/ 506607 w 5323222"/>
              <a:gd name="connsiteY26" fmla="*/ 5462593 h 6132967"/>
              <a:gd name="connsiteX27" fmla="*/ 516849 w 5323222"/>
              <a:gd name="connsiteY27" fmla="*/ 5480457 h 6132967"/>
              <a:gd name="connsiteX28" fmla="*/ 527274 w 5323222"/>
              <a:gd name="connsiteY28" fmla="*/ 5497926 h 6132967"/>
              <a:gd name="connsiteX29" fmla="*/ 537699 w 5323222"/>
              <a:gd name="connsiteY29" fmla="*/ 5515395 h 6132967"/>
              <a:gd name="connsiteX30" fmla="*/ 548594 w 5323222"/>
              <a:gd name="connsiteY30" fmla="*/ 5532362 h 6132967"/>
              <a:gd name="connsiteX31" fmla="*/ 559307 w 5323222"/>
              <a:gd name="connsiteY31" fmla="*/ 5549722 h 6132967"/>
              <a:gd name="connsiteX32" fmla="*/ 570382 w 5323222"/>
              <a:gd name="connsiteY32" fmla="*/ 5566293 h 6132967"/>
              <a:gd name="connsiteX33" fmla="*/ 581747 w 5323222"/>
              <a:gd name="connsiteY33" fmla="*/ 5582757 h 6132967"/>
              <a:gd name="connsiteX34" fmla="*/ 593004 w 5323222"/>
              <a:gd name="connsiteY34" fmla="*/ 5598932 h 6132967"/>
              <a:gd name="connsiteX35" fmla="*/ 604764 w 5323222"/>
              <a:gd name="connsiteY35" fmla="*/ 5615576 h 6132967"/>
              <a:gd name="connsiteX36" fmla="*/ 616491 w 5323222"/>
              <a:gd name="connsiteY36" fmla="*/ 5631249 h 6132967"/>
              <a:gd name="connsiteX37" fmla="*/ 628219 w 5323222"/>
              <a:gd name="connsiteY37" fmla="*/ 5646921 h 6132967"/>
              <a:gd name="connsiteX38" fmla="*/ 640234 w 5323222"/>
              <a:gd name="connsiteY38" fmla="*/ 5662485 h 6132967"/>
              <a:gd name="connsiteX39" fmla="*/ 652539 w 5323222"/>
              <a:gd name="connsiteY39" fmla="*/ 5677944 h 6132967"/>
              <a:gd name="connsiteX40" fmla="*/ 665025 w 5323222"/>
              <a:gd name="connsiteY40" fmla="*/ 5693007 h 6132967"/>
              <a:gd name="connsiteX41" fmla="*/ 677510 w 5323222"/>
              <a:gd name="connsiteY41" fmla="*/ 5708069 h 6132967"/>
              <a:gd name="connsiteX42" fmla="*/ 690070 w 5323222"/>
              <a:gd name="connsiteY42" fmla="*/ 5722447 h 6132967"/>
              <a:gd name="connsiteX43" fmla="*/ 703133 w 5323222"/>
              <a:gd name="connsiteY43" fmla="*/ 5737295 h 6132967"/>
              <a:gd name="connsiteX44" fmla="*/ 715982 w 5323222"/>
              <a:gd name="connsiteY44" fmla="*/ 5751565 h 6132967"/>
              <a:gd name="connsiteX45" fmla="*/ 729300 w 5323222"/>
              <a:gd name="connsiteY45" fmla="*/ 5765334 h 6132967"/>
              <a:gd name="connsiteX46" fmla="*/ 742437 w 5323222"/>
              <a:gd name="connsiteY46" fmla="*/ 5779497 h 6132967"/>
              <a:gd name="connsiteX47" fmla="*/ 755938 w 5323222"/>
              <a:gd name="connsiteY47" fmla="*/ 5792870 h 6132967"/>
              <a:gd name="connsiteX48" fmla="*/ 769149 w 5323222"/>
              <a:gd name="connsiteY48" fmla="*/ 5806351 h 6132967"/>
              <a:gd name="connsiteX49" fmla="*/ 783044 w 5323222"/>
              <a:gd name="connsiteY49" fmla="*/ 5819904 h 6132967"/>
              <a:gd name="connsiteX50" fmla="*/ 796726 w 5323222"/>
              <a:gd name="connsiteY50" fmla="*/ 5832881 h 6132967"/>
              <a:gd name="connsiteX51" fmla="*/ 810984 w 5323222"/>
              <a:gd name="connsiteY51" fmla="*/ 5845644 h 6132967"/>
              <a:gd name="connsiteX52" fmla="*/ 824847 w 5323222"/>
              <a:gd name="connsiteY52" fmla="*/ 5858224 h 6132967"/>
              <a:gd name="connsiteX53" fmla="*/ 838891 w 5323222"/>
              <a:gd name="connsiteY53" fmla="*/ 5870411 h 6132967"/>
              <a:gd name="connsiteX54" fmla="*/ 853224 w 5323222"/>
              <a:gd name="connsiteY54" fmla="*/ 5882490 h 6132967"/>
              <a:gd name="connsiteX55" fmla="*/ 867556 w 5323222"/>
              <a:gd name="connsiteY55" fmla="*/ 5894568 h 6132967"/>
              <a:gd name="connsiteX56" fmla="*/ 882359 w 5323222"/>
              <a:gd name="connsiteY56" fmla="*/ 5906144 h 6132967"/>
              <a:gd name="connsiteX57" fmla="*/ 896873 w 5323222"/>
              <a:gd name="connsiteY57" fmla="*/ 5917827 h 6132967"/>
              <a:gd name="connsiteX58" fmla="*/ 911569 w 5323222"/>
              <a:gd name="connsiteY58" fmla="*/ 5929114 h 6132967"/>
              <a:gd name="connsiteX59" fmla="*/ 926445 w 5323222"/>
              <a:gd name="connsiteY59" fmla="*/ 5940005 h 6132967"/>
              <a:gd name="connsiteX60" fmla="*/ 941793 w 5323222"/>
              <a:gd name="connsiteY60" fmla="*/ 5950394 h 6132967"/>
              <a:gd name="connsiteX61" fmla="*/ 956636 w 5323222"/>
              <a:gd name="connsiteY61" fmla="*/ 5960313 h 6132967"/>
              <a:gd name="connsiteX62" fmla="*/ 971950 w 5323222"/>
              <a:gd name="connsiteY62" fmla="*/ 5969729 h 6132967"/>
              <a:gd name="connsiteX63" fmla="*/ 987265 w 5323222"/>
              <a:gd name="connsiteY63" fmla="*/ 5979146 h 6132967"/>
              <a:gd name="connsiteX64" fmla="*/ 1002184 w 5323222"/>
              <a:gd name="connsiteY64" fmla="*/ 5988380 h 6132967"/>
              <a:gd name="connsiteX65" fmla="*/ 1017572 w 5323222"/>
              <a:gd name="connsiteY65" fmla="*/ 5997112 h 6132967"/>
              <a:gd name="connsiteX66" fmla="*/ 1032960 w 5323222"/>
              <a:gd name="connsiteY66" fmla="*/ 6005845 h 6132967"/>
              <a:gd name="connsiteX67" fmla="*/ 1048134 w 5323222"/>
              <a:gd name="connsiteY67" fmla="*/ 6013999 h 6132967"/>
              <a:gd name="connsiteX68" fmla="*/ 1063597 w 5323222"/>
              <a:gd name="connsiteY68" fmla="*/ 6022048 h 6132967"/>
              <a:gd name="connsiteX69" fmla="*/ 1078557 w 5323222"/>
              <a:gd name="connsiteY69" fmla="*/ 6029626 h 6132967"/>
              <a:gd name="connsiteX70" fmla="*/ 1093805 w 5323222"/>
              <a:gd name="connsiteY70" fmla="*/ 6037096 h 6132967"/>
              <a:gd name="connsiteX71" fmla="*/ 1109236 w 5323222"/>
              <a:gd name="connsiteY71" fmla="*/ 6044171 h 6132967"/>
              <a:gd name="connsiteX72" fmla="*/ 1124558 w 5323222"/>
              <a:gd name="connsiteY72" fmla="*/ 6050958 h 6132967"/>
              <a:gd name="connsiteX73" fmla="*/ 1139592 w 5323222"/>
              <a:gd name="connsiteY73" fmla="*/ 6057853 h 6132967"/>
              <a:gd name="connsiteX74" fmla="*/ 1154989 w 5323222"/>
              <a:gd name="connsiteY74" fmla="*/ 6063954 h 6132967"/>
              <a:gd name="connsiteX75" fmla="*/ 1170386 w 5323222"/>
              <a:gd name="connsiteY75" fmla="*/ 6070056 h 6132967"/>
              <a:gd name="connsiteX76" fmla="*/ 1185677 w 5323222"/>
              <a:gd name="connsiteY76" fmla="*/ 6075871 h 6132967"/>
              <a:gd name="connsiteX77" fmla="*/ 1201040 w 5323222"/>
              <a:gd name="connsiteY77" fmla="*/ 6081000 h 6132967"/>
              <a:gd name="connsiteX78" fmla="*/ 1216223 w 5323222"/>
              <a:gd name="connsiteY78" fmla="*/ 6086526 h 6132967"/>
              <a:gd name="connsiteX79" fmla="*/ 1231192 w 5323222"/>
              <a:gd name="connsiteY79" fmla="*/ 6091474 h 6132967"/>
              <a:gd name="connsiteX80" fmla="*/ 1246630 w 5323222"/>
              <a:gd name="connsiteY80" fmla="*/ 6095920 h 6132967"/>
              <a:gd name="connsiteX81" fmla="*/ 1261781 w 5323222"/>
              <a:gd name="connsiteY81" fmla="*/ 6100472 h 6132967"/>
              <a:gd name="connsiteX82" fmla="*/ 1277112 w 5323222"/>
              <a:gd name="connsiteY82" fmla="*/ 6104630 h 6132967"/>
              <a:gd name="connsiteX83" fmla="*/ 1292229 w 5323222"/>
              <a:gd name="connsiteY83" fmla="*/ 6108210 h 6132967"/>
              <a:gd name="connsiteX84" fmla="*/ 1307635 w 5323222"/>
              <a:gd name="connsiteY84" fmla="*/ 6111683 h 6132967"/>
              <a:gd name="connsiteX85" fmla="*/ 1322646 w 5323222"/>
              <a:gd name="connsiteY85" fmla="*/ 6114975 h 6132967"/>
              <a:gd name="connsiteX86" fmla="*/ 1337548 w 5323222"/>
              <a:gd name="connsiteY86" fmla="*/ 6117978 h 6132967"/>
              <a:gd name="connsiteX87" fmla="*/ 1352633 w 5323222"/>
              <a:gd name="connsiteY87" fmla="*/ 6120585 h 6132967"/>
              <a:gd name="connsiteX88" fmla="*/ 1367717 w 5323222"/>
              <a:gd name="connsiteY88" fmla="*/ 6123193 h 6132967"/>
              <a:gd name="connsiteX89" fmla="*/ 1382876 w 5323222"/>
              <a:gd name="connsiteY89" fmla="*/ 6125116 h 6132967"/>
              <a:gd name="connsiteX90" fmla="*/ 1398035 w 5323222"/>
              <a:gd name="connsiteY90" fmla="*/ 6127039 h 6132967"/>
              <a:gd name="connsiteX91" fmla="*/ 1412979 w 5323222"/>
              <a:gd name="connsiteY91" fmla="*/ 6128385 h 6132967"/>
              <a:gd name="connsiteX92" fmla="*/ 1428030 w 5323222"/>
              <a:gd name="connsiteY92" fmla="*/ 6130019 h 6132967"/>
              <a:gd name="connsiteX93" fmla="*/ 1443157 w 5323222"/>
              <a:gd name="connsiteY93" fmla="*/ 6130971 h 6132967"/>
              <a:gd name="connsiteX94" fmla="*/ 1457887 w 5323222"/>
              <a:gd name="connsiteY94" fmla="*/ 6131739 h 6132967"/>
              <a:gd name="connsiteX95" fmla="*/ 1472905 w 5323222"/>
              <a:gd name="connsiteY95" fmla="*/ 6132401 h 6132967"/>
              <a:gd name="connsiteX96" fmla="*/ 1487529 w 5323222"/>
              <a:gd name="connsiteY96" fmla="*/ 6132882 h 6132967"/>
              <a:gd name="connsiteX97" fmla="*/ 1502334 w 5323222"/>
              <a:gd name="connsiteY97" fmla="*/ 6132967 h 6132967"/>
              <a:gd name="connsiteX98" fmla="*/ 1517031 w 5323222"/>
              <a:gd name="connsiteY98" fmla="*/ 6132764 h 6132967"/>
              <a:gd name="connsiteX99" fmla="*/ 1531621 w 5323222"/>
              <a:gd name="connsiteY99" fmla="*/ 6132271 h 6132967"/>
              <a:gd name="connsiteX100" fmla="*/ 1546608 w 5323222"/>
              <a:gd name="connsiteY100" fmla="*/ 6131960 h 6132967"/>
              <a:gd name="connsiteX101" fmla="*/ 1560983 w 5323222"/>
              <a:gd name="connsiteY101" fmla="*/ 6130891 h 6132967"/>
              <a:gd name="connsiteX102" fmla="*/ 1575360 w 5323222"/>
              <a:gd name="connsiteY102" fmla="*/ 6129822 h 6132967"/>
              <a:gd name="connsiteX103" fmla="*/ 1589917 w 5323222"/>
              <a:gd name="connsiteY103" fmla="*/ 6128357 h 6132967"/>
              <a:gd name="connsiteX104" fmla="*/ 1604475 w 5323222"/>
              <a:gd name="connsiteY104" fmla="*/ 6126893 h 6132967"/>
              <a:gd name="connsiteX105" fmla="*/ 1618636 w 5323222"/>
              <a:gd name="connsiteY105" fmla="*/ 6125246 h 6132967"/>
              <a:gd name="connsiteX106" fmla="*/ 1632873 w 5323222"/>
              <a:gd name="connsiteY106" fmla="*/ 6122916 h 6132967"/>
              <a:gd name="connsiteX107" fmla="*/ 1647109 w 5323222"/>
              <a:gd name="connsiteY107" fmla="*/ 6120585 h 6132967"/>
              <a:gd name="connsiteX108" fmla="*/ 1660950 w 5323222"/>
              <a:gd name="connsiteY108" fmla="*/ 6118074 h 6132967"/>
              <a:gd name="connsiteX109" fmla="*/ 1674972 w 5323222"/>
              <a:gd name="connsiteY109" fmla="*/ 6115167 h 6132967"/>
              <a:gd name="connsiteX110" fmla="*/ 1688994 w 5323222"/>
              <a:gd name="connsiteY110" fmla="*/ 6112260 h 6132967"/>
              <a:gd name="connsiteX111" fmla="*/ 1702513 w 5323222"/>
              <a:gd name="connsiteY111" fmla="*/ 6108882 h 6132967"/>
              <a:gd name="connsiteX112" fmla="*/ 1716321 w 5323222"/>
              <a:gd name="connsiteY112" fmla="*/ 6105396 h 6132967"/>
              <a:gd name="connsiteX113" fmla="*/ 1729733 w 5323222"/>
              <a:gd name="connsiteY113" fmla="*/ 6101731 h 6132967"/>
              <a:gd name="connsiteX114" fmla="*/ 1743219 w 5323222"/>
              <a:gd name="connsiteY114" fmla="*/ 6097381 h 6132967"/>
              <a:gd name="connsiteX115" fmla="*/ 1756705 w 5323222"/>
              <a:gd name="connsiteY115" fmla="*/ 6093031 h 6132967"/>
              <a:gd name="connsiteX116" fmla="*/ 1770192 w 5323222"/>
              <a:gd name="connsiteY116" fmla="*/ 6088681 h 6132967"/>
              <a:gd name="connsiteX117" fmla="*/ 1783176 w 5323222"/>
              <a:gd name="connsiteY117" fmla="*/ 6083861 h 6132967"/>
              <a:gd name="connsiteX118" fmla="*/ 1796341 w 5323222"/>
              <a:gd name="connsiteY118" fmla="*/ 6078645 h 6132967"/>
              <a:gd name="connsiteX119" fmla="*/ 1809218 w 5323222"/>
              <a:gd name="connsiteY119" fmla="*/ 6073536 h 6132967"/>
              <a:gd name="connsiteX120" fmla="*/ 1822275 w 5323222"/>
              <a:gd name="connsiteY120" fmla="*/ 6068032 h 6132967"/>
              <a:gd name="connsiteX121" fmla="*/ 1834938 w 5323222"/>
              <a:gd name="connsiteY121" fmla="*/ 6062347 h 6132967"/>
              <a:gd name="connsiteX122" fmla="*/ 1847782 w 5323222"/>
              <a:gd name="connsiteY122" fmla="*/ 6056265 h 6132967"/>
              <a:gd name="connsiteX123" fmla="*/ 1860230 w 5323222"/>
              <a:gd name="connsiteY123" fmla="*/ 6050002 h 6132967"/>
              <a:gd name="connsiteX124" fmla="*/ 1884121 w 5323222"/>
              <a:gd name="connsiteY124" fmla="*/ 6036538 h 6132967"/>
              <a:gd name="connsiteX125" fmla="*/ 1908192 w 5323222"/>
              <a:gd name="connsiteY125" fmla="*/ 6022678 h 6132967"/>
              <a:gd name="connsiteX126" fmla="*/ 1931548 w 5323222"/>
              <a:gd name="connsiteY126" fmla="*/ 6007769 h 6132967"/>
              <a:gd name="connsiteX127" fmla="*/ 1954475 w 5323222"/>
              <a:gd name="connsiteY127" fmla="*/ 5991707 h 6132967"/>
              <a:gd name="connsiteX128" fmla="*/ 1976610 w 5323222"/>
              <a:gd name="connsiteY128" fmla="*/ 5975283 h 6132967"/>
              <a:gd name="connsiteX129" fmla="*/ 1998028 w 5323222"/>
              <a:gd name="connsiteY129" fmla="*/ 5957810 h 6132967"/>
              <a:gd name="connsiteX130" fmla="*/ 2019126 w 5323222"/>
              <a:gd name="connsiteY130" fmla="*/ 5939474 h 6132967"/>
              <a:gd name="connsiteX131" fmla="*/ 2039613 w 5323222"/>
              <a:gd name="connsiteY131" fmla="*/ 5920378 h 6132967"/>
              <a:gd name="connsiteX132" fmla="*/ 2059384 w 5323222"/>
              <a:gd name="connsiteY132" fmla="*/ 5900235 h 6132967"/>
              <a:gd name="connsiteX133" fmla="*/ 2078652 w 5323222"/>
              <a:gd name="connsiteY133" fmla="*/ 5879622 h 6132967"/>
              <a:gd name="connsiteX134" fmla="*/ 2097202 w 5323222"/>
              <a:gd name="connsiteY134" fmla="*/ 5857962 h 6132967"/>
              <a:gd name="connsiteX135" fmla="*/ 2115143 w 5323222"/>
              <a:gd name="connsiteY135" fmla="*/ 5835544 h 6132967"/>
              <a:gd name="connsiteX136" fmla="*/ 2132185 w 5323222"/>
              <a:gd name="connsiteY136" fmla="*/ 5812475 h 6132967"/>
              <a:gd name="connsiteX137" fmla="*/ 2148906 w 5323222"/>
              <a:gd name="connsiteY137" fmla="*/ 5788540 h 6132967"/>
              <a:gd name="connsiteX138" fmla="*/ 2164729 w 5323222"/>
              <a:gd name="connsiteY138" fmla="*/ 5763953 h 6132967"/>
              <a:gd name="connsiteX139" fmla="*/ 2179942 w 5323222"/>
              <a:gd name="connsiteY139" fmla="*/ 5738608 h 6132967"/>
              <a:gd name="connsiteX140" fmla="*/ 2194438 w 5323222"/>
              <a:gd name="connsiteY140" fmla="*/ 5712216 h 6132967"/>
              <a:gd name="connsiteX141" fmla="*/ 2208142 w 5323222"/>
              <a:gd name="connsiteY141" fmla="*/ 5685461 h 6132967"/>
              <a:gd name="connsiteX142" fmla="*/ 2221237 w 5323222"/>
              <a:gd name="connsiteY142" fmla="*/ 5657948 h 6132967"/>
              <a:gd name="connsiteX143" fmla="*/ 2233615 w 5323222"/>
              <a:gd name="connsiteY143" fmla="*/ 5629388 h 6132967"/>
              <a:gd name="connsiteX144" fmla="*/ 2245202 w 5323222"/>
              <a:gd name="connsiteY144" fmla="*/ 5600465 h 6132967"/>
              <a:gd name="connsiteX145" fmla="*/ 2255889 w 5323222"/>
              <a:gd name="connsiteY145" fmla="*/ 5570891 h 6132967"/>
              <a:gd name="connsiteX146" fmla="*/ 2266149 w 5323222"/>
              <a:gd name="connsiteY146" fmla="*/ 5540161 h 6132967"/>
              <a:gd name="connsiteX147" fmla="*/ 2275436 w 5323222"/>
              <a:gd name="connsiteY147" fmla="*/ 5509466 h 6132967"/>
              <a:gd name="connsiteX148" fmla="*/ 2284006 w 5323222"/>
              <a:gd name="connsiteY148" fmla="*/ 5477724 h 6132967"/>
              <a:gd name="connsiteX149" fmla="*/ 2291966 w 5323222"/>
              <a:gd name="connsiteY149" fmla="*/ 5445222 h 6132967"/>
              <a:gd name="connsiteX150" fmla="*/ 2298739 w 5323222"/>
              <a:gd name="connsiteY150" fmla="*/ 5412177 h 6132967"/>
              <a:gd name="connsiteX151" fmla="*/ 2304902 w 5323222"/>
              <a:gd name="connsiteY151" fmla="*/ 5378373 h 6132967"/>
              <a:gd name="connsiteX152" fmla="*/ 2310274 w 5323222"/>
              <a:gd name="connsiteY152" fmla="*/ 5344206 h 6132967"/>
              <a:gd name="connsiteX153" fmla="*/ 2314748 w 5323222"/>
              <a:gd name="connsiteY153" fmla="*/ 5309389 h 6132967"/>
              <a:gd name="connsiteX154" fmla="*/ 2318324 w 5323222"/>
              <a:gd name="connsiteY154" fmla="*/ 5273919 h 6132967"/>
              <a:gd name="connsiteX155" fmla="*/ 2321396 w 5323222"/>
              <a:gd name="connsiteY155" fmla="*/ 5237979 h 6132967"/>
              <a:gd name="connsiteX156" fmla="*/ 2324884 w 5323222"/>
              <a:gd name="connsiteY156" fmla="*/ 5185472 h 6132967"/>
              <a:gd name="connsiteX157" fmla="*/ 2328264 w 5323222"/>
              <a:gd name="connsiteY157" fmla="*/ 5132675 h 6132967"/>
              <a:gd name="connsiteX158" fmla="*/ 2332040 w 5323222"/>
              <a:gd name="connsiteY158" fmla="*/ 5080060 h 6132967"/>
              <a:gd name="connsiteX159" fmla="*/ 2335635 w 5323222"/>
              <a:gd name="connsiteY159" fmla="*/ 5027841 h 6132967"/>
              <a:gd name="connsiteX160" fmla="*/ 2339222 w 5323222"/>
              <a:gd name="connsiteY160" fmla="*/ 4982740 h 6132967"/>
              <a:gd name="connsiteX161" fmla="*/ 2350330 w 5323222"/>
              <a:gd name="connsiteY161" fmla="*/ 4991029 h 6132967"/>
              <a:gd name="connsiteX162" fmla="*/ 2361673 w 5323222"/>
              <a:gd name="connsiteY162" fmla="*/ 4999369 h 6132967"/>
              <a:gd name="connsiteX163" fmla="*/ 2372849 w 5323222"/>
              <a:gd name="connsiteY163" fmla="*/ 5007710 h 6132967"/>
              <a:gd name="connsiteX164" fmla="*/ 2384192 w 5323222"/>
              <a:gd name="connsiteY164" fmla="*/ 5015883 h 6132967"/>
              <a:gd name="connsiteX165" fmla="*/ 2395701 w 5323222"/>
              <a:gd name="connsiteY165" fmla="*/ 5024057 h 6132967"/>
              <a:gd name="connsiteX166" fmla="*/ 2407044 w 5323222"/>
              <a:gd name="connsiteY166" fmla="*/ 5032231 h 6132967"/>
              <a:gd name="connsiteX167" fmla="*/ 2418721 w 5323222"/>
              <a:gd name="connsiteY167" fmla="*/ 5040237 h 6132967"/>
              <a:gd name="connsiteX168" fmla="*/ 2435402 w 5323222"/>
              <a:gd name="connsiteY168" fmla="*/ 5051413 h 6132967"/>
              <a:gd name="connsiteX169" fmla="*/ 2452583 w 5323222"/>
              <a:gd name="connsiteY169" fmla="*/ 5062422 h 6132967"/>
              <a:gd name="connsiteX170" fmla="*/ 2470097 w 5323222"/>
              <a:gd name="connsiteY170" fmla="*/ 5073431 h 6132967"/>
              <a:gd name="connsiteX171" fmla="*/ 2488113 w 5323222"/>
              <a:gd name="connsiteY171" fmla="*/ 5083940 h 6132967"/>
              <a:gd name="connsiteX172" fmla="*/ 2506628 w 5323222"/>
              <a:gd name="connsiteY172" fmla="*/ 5094449 h 6132967"/>
              <a:gd name="connsiteX173" fmla="*/ 2525811 w 5323222"/>
              <a:gd name="connsiteY173" fmla="*/ 5104791 h 6132967"/>
              <a:gd name="connsiteX174" fmla="*/ 2545161 w 5323222"/>
              <a:gd name="connsiteY174" fmla="*/ 5114633 h 6132967"/>
              <a:gd name="connsiteX175" fmla="*/ 2564844 w 5323222"/>
              <a:gd name="connsiteY175" fmla="*/ 5124308 h 6132967"/>
              <a:gd name="connsiteX176" fmla="*/ 2585027 w 5323222"/>
              <a:gd name="connsiteY176" fmla="*/ 5133816 h 6132967"/>
              <a:gd name="connsiteX177" fmla="*/ 2605544 w 5323222"/>
              <a:gd name="connsiteY177" fmla="*/ 5143157 h 6132967"/>
              <a:gd name="connsiteX178" fmla="*/ 2626562 w 5323222"/>
              <a:gd name="connsiteY178" fmla="*/ 5152165 h 6132967"/>
              <a:gd name="connsiteX179" fmla="*/ 2647747 w 5323222"/>
              <a:gd name="connsiteY179" fmla="*/ 5161172 h 6132967"/>
              <a:gd name="connsiteX180" fmla="*/ 2669265 w 5323222"/>
              <a:gd name="connsiteY180" fmla="*/ 5169679 h 6132967"/>
              <a:gd name="connsiteX181" fmla="*/ 2691116 w 5323222"/>
              <a:gd name="connsiteY181" fmla="*/ 5178020 h 6132967"/>
              <a:gd name="connsiteX182" fmla="*/ 2713302 w 5323222"/>
              <a:gd name="connsiteY182" fmla="*/ 5186193 h 6132967"/>
              <a:gd name="connsiteX183" fmla="*/ 2735654 w 5323222"/>
              <a:gd name="connsiteY183" fmla="*/ 5194033 h 6132967"/>
              <a:gd name="connsiteX184" fmla="*/ 2758340 w 5323222"/>
              <a:gd name="connsiteY184" fmla="*/ 5201373 h 6132967"/>
              <a:gd name="connsiteX185" fmla="*/ 2781192 w 5323222"/>
              <a:gd name="connsiteY185" fmla="*/ 5208712 h 6132967"/>
              <a:gd name="connsiteX186" fmla="*/ 2804378 w 5323222"/>
              <a:gd name="connsiteY186" fmla="*/ 5215885 h 6132967"/>
              <a:gd name="connsiteX187" fmla="*/ 2827898 w 5323222"/>
              <a:gd name="connsiteY187" fmla="*/ 5222724 h 6132967"/>
              <a:gd name="connsiteX188" fmla="*/ 2851418 w 5323222"/>
              <a:gd name="connsiteY188" fmla="*/ 5229230 h 6132967"/>
              <a:gd name="connsiteX189" fmla="*/ 2875104 w 5323222"/>
              <a:gd name="connsiteY189" fmla="*/ 5235568 h 6132967"/>
              <a:gd name="connsiteX190" fmla="*/ 2898958 w 5323222"/>
              <a:gd name="connsiteY190" fmla="*/ 5241406 h 6132967"/>
              <a:gd name="connsiteX191" fmla="*/ 2922978 w 5323222"/>
              <a:gd name="connsiteY191" fmla="*/ 5247244 h 6132967"/>
              <a:gd name="connsiteX192" fmla="*/ 2947332 w 5323222"/>
              <a:gd name="connsiteY192" fmla="*/ 5252749 h 6132967"/>
              <a:gd name="connsiteX193" fmla="*/ 2971686 w 5323222"/>
              <a:gd name="connsiteY193" fmla="*/ 5257753 h 6132967"/>
              <a:gd name="connsiteX194" fmla="*/ 2996039 w 5323222"/>
              <a:gd name="connsiteY194" fmla="*/ 5262757 h 6132967"/>
              <a:gd name="connsiteX195" fmla="*/ 3020560 w 5323222"/>
              <a:gd name="connsiteY195" fmla="*/ 5267428 h 6132967"/>
              <a:gd name="connsiteX196" fmla="*/ 3045248 w 5323222"/>
              <a:gd name="connsiteY196" fmla="*/ 5271599 h 6132967"/>
              <a:gd name="connsiteX197" fmla="*/ 3069935 w 5323222"/>
              <a:gd name="connsiteY197" fmla="*/ 5275768 h 6132967"/>
              <a:gd name="connsiteX198" fmla="*/ 3094622 w 5323222"/>
              <a:gd name="connsiteY198" fmla="*/ 5279439 h 6132967"/>
              <a:gd name="connsiteX199" fmla="*/ 3119310 w 5323222"/>
              <a:gd name="connsiteY199" fmla="*/ 5282774 h 6132967"/>
              <a:gd name="connsiteX200" fmla="*/ 3131487 w 5323222"/>
              <a:gd name="connsiteY200" fmla="*/ 5284442 h 6132967"/>
              <a:gd name="connsiteX201" fmla="*/ 3143497 w 5323222"/>
              <a:gd name="connsiteY201" fmla="*/ 5285944 h 6132967"/>
              <a:gd name="connsiteX202" fmla="*/ 3155674 w 5323222"/>
              <a:gd name="connsiteY202" fmla="*/ 5287279 h 6132967"/>
              <a:gd name="connsiteX203" fmla="*/ 3167684 w 5323222"/>
              <a:gd name="connsiteY203" fmla="*/ 5288446 h 6132967"/>
              <a:gd name="connsiteX204" fmla="*/ 3179861 w 5323222"/>
              <a:gd name="connsiteY204" fmla="*/ 5289613 h 6132967"/>
              <a:gd name="connsiteX205" fmla="*/ 3191871 w 5323222"/>
              <a:gd name="connsiteY205" fmla="*/ 5290615 h 6132967"/>
              <a:gd name="connsiteX206" fmla="*/ 3204048 w 5323222"/>
              <a:gd name="connsiteY206" fmla="*/ 5291615 h 6132967"/>
              <a:gd name="connsiteX207" fmla="*/ 3216058 w 5323222"/>
              <a:gd name="connsiteY207" fmla="*/ 5292449 h 6132967"/>
              <a:gd name="connsiteX208" fmla="*/ 3228235 w 5323222"/>
              <a:gd name="connsiteY208" fmla="*/ 5293116 h 6132967"/>
              <a:gd name="connsiteX209" fmla="*/ 3240078 w 5323222"/>
              <a:gd name="connsiteY209" fmla="*/ 5293784 h 6132967"/>
              <a:gd name="connsiteX210" fmla="*/ 3252088 w 5323222"/>
              <a:gd name="connsiteY210" fmla="*/ 5294284 h 6132967"/>
              <a:gd name="connsiteX211" fmla="*/ 3264098 w 5323222"/>
              <a:gd name="connsiteY211" fmla="*/ 5294617 h 6132967"/>
              <a:gd name="connsiteX212" fmla="*/ 3275942 w 5323222"/>
              <a:gd name="connsiteY212" fmla="*/ 5294951 h 6132967"/>
              <a:gd name="connsiteX213" fmla="*/ 3287952 w 5323222"/>
              <a:gd name="connsiteY213" fmla="*/ 5295118 h 6132967"/>
              <a:gd name="connsiteX214" fmla="*/ 3299795 w 5323222"/>
              <a:gd name="connsiteY214" fmla="*/ 5295118 h 6132967"/>
              <a:gd name="connsiteX215" fmla="*/ 3311638 w 5323222"/>
              <a:gd name="connsiteY215" fmla="*/ 5295118 h 6132967"/>
              <a:gd name="connsiteX216" fmla="*/ 3323482 w 5323222"/>
              <a:gd name="connsiteY216" fmla="*/ 5294951 h 6132967"/>
              <a:gd name="connsiteX217" fmla="*/ 3335325 w 5323222"/>
              <a:gd name="connsiteY217" fmla="*/ 5294618 h 6132967"/>
              <a:gd name="connsiteX218" fmla="*/ 3347001 w 5323222"/>
              <a:gd name="connsiteY218" fmla="*/ 5294284 h 6132967"/>
              <a:gd name="connsiteX219" fmla="*/ 3358844 w 5323222"/>
              <a:gd name="connsiteY219" fmla="*/ 5293784 h 6132967"/>
              <a:gd name="connsiteX220" fmla="*/ 3370354 w 5323222"/>
              <a:gd name="connsiteY220" fmla="*/ 5293283 h 6132967"/>
              <a:gd name="connsiteX221" fmla="*/ 3382031 w 5323222"/>
              <a:gd name="connsiteY221" fmla="*/ 5292616 h 6132967"/>
              <a:gd name="connsiteX222" fmla="*/ 3393707 w 5323222"/>
              <a:gd name="connsiteY222" fmla="*/ 5291782 h 6132967"/>
              <a:gd name="connsiteX223" fmla="*/ 3405050 w 5323222"/>
              <a:gd name="connsiteY223" fmla="*/ 5290615 h 6132967"/>
              <a:gd name="connsiteX224" fmla="*/ 3416727 w 5323222"/>
              <a:gd name="connsiteY224" fmla="*/ 5289614 h 6132967"/>
              <a:gd name="connsiteX225" fmla="*/ 3428069 w 5323222"/>
              <a:gd name="connsiteY225" fmla="*/ 5288446 h 6132967"/>
              <a:gd name="connsiteX226" fmla="*/ 3439413 w 5323222"/>
              <a:gd name="connsiteY226" fmla="*/ 5287279 h 6132967"/>
              <a:gd name="connsiteX227" fmla="*/ 3450755 w 5323222"/>
              <a:gd name="connsiteY227" fmla="*/ 5285943 h 6132967"/>
              <a:gd name="connsiteX228" fmla="*/ 3461931 w 5323222"/>
              <a:gd name="connsiteY228" fmla="*/ 5284443 h 6132967"/>
              <a:gd name="connsiteX229" fmla="*/ 3473274 w 5323222"/>
              <a:gd name="connsiteY229" fmla="*/ 5282774 h 6132967"/>
              <a:gd name="connsiteX230" fmla="*/ 3484450 w 5323222"/>
              <a:gd name="connsiteY230" fmla="*/ 5281107 h 6132967"/>
              <a:gd name="connsiteX231" fmla="*/ 3495459 w 5323222"/>
              <a:gd name="connsiteY231" fmla="*/ 5279272 h 6132967"/>
              <a:gd name="connsiteX232" fmla="*/ 3506302 w 5323222"/>
              <a:gd name="connsiteY232" fmla="*/ 5277270 h 6132967"/>
              <a:gd name="connsiteX233" fmla="*/ 3517144 w 5323222"/>
              <a:gd name="connsiteY233" fmla="*/ 5275268 h 6132967"/>
              <a:gd name="connsiteX234" fmla="*/ 3527820 w 5323222"/>
              <a:gd name="connsiteY234" fmla="*/ 5272933 h 6132967"/>
              <a:gd name="connsiteX235" fmla="*/ 3538663 w 5323222"/>
              <a:gd name="connsiteY235" fmla="*/ 5270764 h 6132967"/>
              <a:gd name="connsiteX236" fmla="*/ 3549171 w 5323222"/>
              <a:gd name="connsiteY236" fmla="*/ 5268262 h 6132967"/>
              <a:gd name="connsiteX237" fmla="*/ 3559680 w 5323222"/>
              <a:gd name="connsiteY237" fmla="*/ 5265593 h 6132967"/>
              <a:gd name="connsiteX238" fmla="*/ 3570022 w 5323222"/>
              <a:gd name="connsiteY238" fmla="*/ 5262924 h 6132967"/>
              <a:gd name="connsiteX239" fmla="*/ 3580698 w 5323222"/>
              <a:gd name="connsiteY239" fmla="*/ 5260089 h 6132967"/>
              <a:gd name="connsiteX240" fmla="*/ 3590873 w 5323222"/>
              <a:gd name="connsiteY240" fmla="*/ 5257086 h 6132967"/>
              <a:gd name="connsiteX241" fmla="*/ 3601048 w 5323222"/>
              <a:gd name="connsiteY241" fmla="*/ 5254083 h 6132967"/>
              <a:gd name="connsiteX242" fmla="*/ 3611223 w 5323222"/>
              <a:gd name="connsiteY242" fmla="*/ 5250915 h 6132967"/>
              <a:gd name="connsiteX243" fmla="*/ 3621399 w 5323222"/>
              <a:gd name="connsiteY243" fmla="*/ 5247578 h 6132967"/>
              <a:gd name="connsiteX244" fmla="*/ 3631407 w 5323222"/>
              <a:gd name="connsiteY244" fmla="*/ 5244076 h 6132967"/>
              <a:gd name="connsiteX245" fmla="*/ 3641416 w 5323222"/>
              <a:gd name="connsiteY245" fmla="*/ 5240572 h 6132967"/>
              <a:gd name="connsiteX246" fmla="*/ 3651091 w 5323222"/>
              <a:gd name="connsiteY246" fmla="*/ 5236903 h 6132967"/>
              <a:gd name="connsiteX247" fmla="*/ 3661099 w 5323222"/>
              <a:gd name="connsiteY247" fmla="*/ 5233066 h 6132967"/>
              <a:gd name="connsiteX248" fmla="*/ 3670774 w 5323222"/>
              <a:gd name="connsiteY248" fmla="*/ 5229229 h 6132967"/>
              <a:gd name="connsiteX249" fmla="*/ 3680281 w 5323222"/>
              <a:gd name="connsiteY249" fmla="*/ 5225059 h 6132967"/>
              <a:gd name="connsiteX250" fmla="*/ 3689956 w 5323222"/>
              <a:gd name="connsiteY250" fmla="*/ 5221056 h 6132967"/>
              <a:gd name="connsiteX251" fmla="*/ 3699298 w 5323222"/>
              <a:gd name="connsiteY251" fmla="*/ 5216719 h 6132967"/>
              <a:gd name="connsiteX252" fmla="*/ 3708639 w 5323222"/>
              <a:gd name="connsiteY252" fmla="*/ 5212548 h 6132967"/>
              <a:gd name="connsiteX253" fmla="*/ 3718147 w 5323222"/>
              <a:gd name="connsiteY253" fmla="*/ 5208045 h 6132967"/>
              <a:gd name="connsiteX254" fmla="*/ 3727321 w 5323222"/>
              <a:gd name="connsiteY254" fmla="*/ 5203541 h 6132967"/>
              <a:gd name="connsiteX255" fmla="*/ 3736496 w 5323222"/>
              <a:gd name="connsiteY255" fmla="*/ 5198704 h 6132967"/>
              <a:gd name="connsiteX256" fmla="*/ 3745503 w 5323222"/>
              <a:gd name="connsiteY256" fmla="*/ 5194033 h 6132967"/>
              <a:gd name="connsiteX257" fmla="*/ 3754344 w 5323222"/>
              <a:gd name="connsiteY257" fmla="*/ 5189195 h 6132967"/>
              <a:gd name="connsiteX258" fmla="*/ 3763185 w 5323222"/>
              <a:gd name="connsiteY258" fmla="*/ 5184191 h 6132967"/>
              <a:gd name="connsiteX259" fmla="*/ 3772026 w 5323222"/>
              <a:gd name="connsiteY259" fmla="*/ 5179188 h 6132967"/>
              <a:gd name="connsiteX260" fmla="*/ 3780699 w 5323222"/>
              <a:gd name="connsiteY260" fmla="*/ 5173849 h 6132967"/>
              <a:gd name="connsiteX261" fmla="*/ 3789373 w 5323222"/>
              <a:gd name="connsiteY261" fmla="*/ 5168679 h 6132967"/>
              <a:gd name="connsiteX262" fmla="*/ 3797880 w 5323222"/>
              <a:gd name="connsiteY262" fmla="*/ 5163340 h 6132967"/>
              <a:gd name="connsiteX263" fmla="*/ 3806221 w 5323222"/>
              <a:gd name="connsiteY263" fmla="*/ 5157836 h 6132967"/>
              <a:gd name="connsiteX264" fmla="*/ 3814394 w 5323222"/>
              <a:gd name="connsiteY264" fmla="*/ 5151998 h 6132967"/>
              <a:gd name="connsiteX265" fmla="*/ 3822234 w 5323222"/>
              <a:gd name="connsiteY265" fmla="*/ 5146326 h 6132967"/>
              <a:gd name="connsiteX266" fmla="*/ 3829908 w 5323222"/>
              <a:gd name="connsiteY266" fmla="*/ 5140322 h 6132967"/>
              <a:gd name="connsiteX267" fmla="*/ 3837581 w 5323222"/>
              <a:gd name="connsiteY267" fmla="*/ 5134316 h 6132967"/>
              <a:gd name="connsiteX268" fmla="*/ 3845087 w 5323222"/>
              <a:gd name="connsiteY268" fmla="*/ 5128477 h 6132967"/>
              <a:gd name="connsiteX269" fmla="*/ 3852426 w 5323222"/>
              <a:gd name="connsiteY269" fmla="*/ 5122306 h 6132967"/>
              <a:gd name="connsiteX270" fmla="*/ 3859766 w 5323222"/>
              <a:gd name="connsiteY270" fmla="*/ 5116135 h 6132967"/>
              <a:gd name="connsiteX271" fmla="*/ 3866772 w 5323222"/>
              <a:gd name="connsiteY271" fmla="*/ 5109963 h 6132967"/>
              <a:gd name="connsiteX272" fmla="*/ 3873777 w 5323222"/>
              <a:gd name="connsiteY272" fmla="*/ 5103624 h 6132967"/>
              <a:gd name="connsiteX273" fmla="*/ 3880450 w 5323222"/>
              <a:gd name="connsiteY273" fmla="*/ 5097451 h 6132967"/>
              <a:gd name="connsiteX274" fmla="*/ 3887122 w 5323222"/>
              <a:gd name="connsiteY274" fmla="*/ 5091114 h 6132967"/>
              <a:gd name="connsiteX275" fmla="*/ 3893628 w 5323222"/>
              <a:gd name="connsiteY275" fmla="*/ 5084607 h 6132967"/>
              <a:gd name="connsiteX276" fmla="*/ 3899966 w 5323222"/>
              <a:gd name="connsiteY276" fmla="*/ 5078102 h 6132967"/>
              <a:gd name="connsiteX277" fmla="*/ 3906305 w 5323222"/>
              <a:gd name="connsiteY277" fmla="*/ 5071763 h 6132967"/>
              <a:gd name="connsiteX278" fmla="*/ 3912310 w 5323222"/>
              <a:gd name="connsiteY278" fmla="*/ 5065091 h 6132967"/>
              <a:gd name="connsiteX279" fmla="*/ 3918315 w 5323222"/>
              <a:gd name="connsiteY279" fmla="*/ 5058419 h 6132967"/>
              <a:gd name="connsiteX280" fmla="*/ 3924153 w 5323222"/>
              <a:gd name="connsiteY280" fmla="*/ 5051747 h 6132967"/>
              <a:gd name="connsiteX281" fmla="*/ 3929658 w 5323222"/>
              <a:gd name="connsiteY281" fmla="*/ 5044908 h 6132967"/>
              <a:gd name="connsiteX282" fmla="*/ 3935330 w 5323222"/>
              <a:gd name="connsiteY282" fmla="*/ 5038236 h 6132967"/>
              <a:gd name="connsiteX283" fmla="*/ 3940667 w 5323222"/>
              <a:gd name="connsiteY283" fmla="*/ 5031563 h 6132967"/>
              <a:gd name="connsiteX284" fmla="*/ 3945838 w 5323222"/>
              <a:gd name="connsiteY284" fmla="*/ 5024557 h 6132967"/>
              <a:gd name="connsiteX285" fmla="*/ 3951009 w 5323222"/>
              <a:gd name="connsiteY285" fmla="*/ 5017718 h 6132967"/>
              <a:gd name="connsiteX286" fmla="*/ 3956014 w 5323222"/>
              <a:gd name="connsiteY286" fmla="*/ 5010713 h 6132967"/>
              <a:gd name="connsiteX287" fmla="*/ 3960684 w 5323222"/>
              <a:gd name="connsiteY287" fmla="*/ 5003706 h 6132967"/>
              <a:gd name="connsiteX288" fmla="*/ 3965355 w 5323222"/>
              <a:gd name="connsiteY288" fmla="*/ 4996534 h 6132967"/>
              <a:gd name="connsiteX289" fmla="*/ 3969858 w 5323222"/>
              <a:gd name="connsiteY289" fmla="*/ 4989527 h 6132967"/>
              <a:gd name="connsiteX290" fmla="*/ 3974195 w 5323222"/>
              <a:gd name="connsiteY290" fmla="*/ 4982522 h 6132967"/>
              <a:gd name="connsiteX291" fmla="*/ 3978365 w 5323222"/>
              <a:gd name="connsiteY291" fmla="*/ 4975349 h 6132967"/>
              <a:gd name="connsiteX292" fmla="*/ 3982536 w 5323222"/>
              <a:gd name="connsiteY292" fmla="*/ 4968177 h 6132967"/>
              <a:gd name="connsiteX293" fmla="*/ 3986372 w 5323222"/>
              <a:gd name="connsiteY293" fmla="*/ 4960838 h 6132967"/>
              <a:gd name="connsiteX294" fmla="*/ 3990209 w 5323222"/>
              <a:gd name="connsiteY294" fmla="*/ 4953498 h 6132967"/>
              <a:gd name="connsiteX295" fmla="*/ 3993712 w 5323222"/>
              <a:gd name="connsiteY295" fmla="*/ 4946158 h 6132967"/>
              <a:gd name="connsiteX296" fmla="*/ 3997381 w 5323222"/>
              <a:gd name="connsiteY296" fmla="*/ 4938819 h 6132967"/>
              <a:gd name="connsiteX297" fmla="*/ 4000718 w 5323222"/>
              <a:gd name="connsiteY297" fmla="*/ 4931312 h 6132967"/>
              <a:gd name="connsiteX298" fmla="*/ 4003887 w 5323222"/>
              <a:gd name="connsiteY298" fmla="*/ 4923972 h 6132967"/>
              <a:gd name="connsiteX299" fmla="*/ 4007056 w 5323222"/>
              <a:gd name="connsiteY299" fmla="*/ 4916466 h 6132967"/>
              <a:gd name="connsiteX300" fmla="*/ 4010059 w 5323222"/>
              <a:gd name="connsiteY300" fmla="*/ 4909127 h 6132967"/>
              <a:gd name="connsiteX301" fmla="*/ 4012895 w 5323222"/>
              <a:gd name="connsiteY301" fmla="*/ 4901620 h 6132967"/>
              <a:gd name="connsiteX302" fmla="*/ 4015564 w 5323222"/>
              <a:gd name="connsiteY302" fmla="*/ 4894115 h 6132967"/>
              <a:gd name="connsiteX303" fmla="*/ 4018065 w 5323222"/>
              <a:gd name="connsiteY303" fmla="*/ 4886608 h 6132967"/>
              <a:gd name="connsiteX304" fmla="*/ 4020734 w 5323222"/>
              <a:gd name="connsiteY304" fmla="*/ 4878934 h 6132967"/>
              <a:gd name="connsiteX305" fmla="*/ 4022903 w 5323222"/>
              <a:gd name="connsiteY305" fmla="*/ 4871428 h 6132967"/>
              <a:gd name="connsiteX306" fmla="*/ 4025072 w 5323222"/>
              <a:gd name="connsiteY306" fmla="*/ 4863922 h 6132967"/>
              <a:gd name="connsiteX307" fmla="*/ 4027073 w 5323222"/>
              <a:gd name="connsiteY307" fmla="*/ 4856249 h 6132967"/>
              <a:gd name="connsiteX308" fmla="*/ 4029075 w 5323222"/>
              <a:gd name="connsiteY308" fmla="*/ 4848576 h 6132967"/>
              <a:gd name="connsiteX309" fmla="*/ 4030909 w 5323222"/>
              <a:gd name="connsiteY309" fmla="*/ 4841070 h 6132967"/>
              <a:gd name="connsiteX310" fmla="*/ 4032411 w 5323222"/>
              <a:gd name="connsiteY310" fmla="*/ 4833397 h 6132967"/>
              <a:gd name="connsiteX311" fmla="*/ 4033912 w 5323222"/>
              <a:gd name="connsiteY311" fmla="*/ 4825724 h 6132967"/>
              <a:gd name="connsiteX312" fmla="*/ 4035247 w 5323222"/>
              <a:gd name="connsiteY312" fmla="*/ 4818217 h 6132967"/>
              <a:gd name="connsiteX313" fmla="*/ 4036414 w 5323222"/>
              <a:gd name="connsiteY313" fmla="*/ 4810544 h 6132967"/>
              <a:gd name="connsiteX314" fmla="*/ 4037582 w 5323222"/>
              <a:gd name="connsiteY314" fmla="*/ 4802871 h 6132967"/>
              <a:gd name="connsiteX315" fmla="*/ 4038416 w 5323222"/>
              <a:gd name="connsiteY315" fmla="*/ 4795365 h 6132967"/>
              <a:gd name="connsiteX316" fmla="*/ 4039250 w 5323222"/>
              <a:gd name="connsiteY316" fmla="*/ 4787691 h 6132967"/>
              <a:gd name="connsiteX317" fmla="*/ 4039917 w 5323222"/>
              <a:gd name="connsiteY317" fmla="*/ 4780185 h 6132967"/>
              <a:gd name="connsiteX318" fmla="*/ 4040251 w 5323222"/>
              <a:gd name="connsiteY318" fmla="*/ 4772512 h 6132967"/>
              <a:gd name="connsiteX319" fmla="*/ 4040584 w 5323222"/>
              <a:gd name="connsiteY319" fmla="*/ 4764839 h 6132967"/>
              <a:gd name="connsiteX320" fmla="*/ 4040918 w 5323222"/>
              <a:gd name="connsiteY320" fmla="*/ 4757165 h 6132967"/>
              <a:gd name="connsiteX321" fmla="*/ 4040918 w 5323222"/>
              <a:gd name="connsiteY321" fmla="*/ 4749660 h 6132967"/>
              <a:gd name="connsiteX322" fmla="*/ 4040751 w 5323222"/>
              <a:gd name="connsiteY322" fmla="*/ 4741986 h 6132967"/>
              <a:gd name="connsiteX323" fmla="*/ 4040584 w 5323222"/>
              <a:gd name="connsiteY323" fmla="*/ 4734480 h 6132967"/>
              <a:gd name="connsiteX324" fmla="*/ 4040251 w 5323222"/>
              <a:gd name="connsiteY324" fmla="*/ 4726807 h 6132967"/>
              <a:gd name="connsiteX325" fmla="*/ 4039750 w 5323222"/>
              <a:gd name="connsiteY325" fmla="*/ 4719300 h 6132967"/>
              <a:gd name="connsiteX326" fmla="*/ 4039083 w 5323222"/>
              <a:gd name="connsiteY326" fmla="*/ 4711628 h 6132967"/>
              <a:gd name="connsiteX327" fmla="*/ 4038249 w 5323222"/>
              <a:gd name="connsiteY327" fmla="*/ 4704122 h 6132967"/>
              <a:gd name="connsiteX328" fmla="*/ 4035914 w 5323222"/>
              <a:gd name="connsiteY328" fmla="*/ 4689442 h 6132967"/>
              <a:gd name="connsiteX329" fmla="*/ 4033412 w 5323222"/>
              <a:gd name="connsiteY329" fmla="*/ 4674597 h 6132967"/>
              <a:gd name="connsiteX330" fmla="*/ 4030242 w 5323222"/>
              <a:gd name="connsiteY330" fmla="*/ 4659918 h 6132967"/>
              <a:gd name="connsiteX331" fmla="*/ 4026406 w 5323222"/>
              <a:gd name="connsiteY331" fmla="*/ 4645238 h 6132967"/>
              <a:gd name="connsiteX332" fmla="*/ 4022236 w 5323222"/>
              <a:gd name="connsiteY332" fmla="*/ 4630893 h 6132967"/>
              <a:gd name="connsiteX333" fmla="*/ 4017398 w 5323222"/>
              <a:gd name="connsiteY333" fmla="*/ 4616714 h 6132967"/>
              <a:gd name="connsiteX334" fmla="*/ 4012060 w 5323222"/>
              <a:gd name="connsiteY334" fmla="*/ 4602535 h 6132967"/>
              <a:gd name="connsiteX335" fmla="*/ 4006222 w 5323222"/>
              <a:gd name="connsiteY335" fmla="*/ 4588524 h 6132967"/>
              <a:gd name="connsiteX336" fmla="*/ 3999717 w 5323222"/>
              <a:gd name="connsiteY336" fmla="*/ 4574679 h 6132967"/>
              <a:gd name="connsiteX337" fmla="*/ 3992878 w 5323222"/>
              <a:gd name="connsiteY337" fmla="*/ 4561001 h 6132967"/>
              <a:gd name="connsiteX338" fmla="*/ 3985371 w 5323222"/>
              <a:gd name="connsiteY338" fmla="*/ 4547489 h 6132967"/>
              <a:gd name="connsiteX339" fmla="*/ 3977365 w 5323222"/>
              <a:gd name="connsiteY339" fmla="*/ 4534145 h 6132967"/>
              <a:gd name="connsiteX340" fmla="*/ 3968858 w 5323222"/>
              <a:gd name="connsiteY340" fmla="*/ 4521134 h 6132967"/>
              <a:gd name="connsiteX341" fmla="*/ 3959850 w 5323222"/>
              <a:gd name="connsiteY341" fmla="*/ 4508123 h 6132967"/>
              <a:gd name="connsiteX342" fmla="*/ 3950342 w 5323222"/>
              <a:gd name="connsiteY342" fmla="*/ 4495446 h 6132967"/>
              <a:gd name="connsiteX343" fmla="*/ 3940333 w 5323222"/>
              <a:gd name="connsiteY343" fmla="*/ 4482935 h 6132967"/>
              <a:gd name="connsiteX344" fmla="*/ 3929658 w 5323222"/>
              <a:gd name="connsiteY344" fmla="*/ 4470592 h 6132967"/>
              <a:gd name="connsiteX345" fmla="*/ 3918648 w 5323222"/>
              <a:gd name="connsiteY345" fmla="*/ 4458581 h 6132967"/>
              <a:gd name="connsiteX346" fmla="*/ 3907139 w 5323222"/>
              <a:gd name="connsiteY346" fmla="*/ 4446737 h 6132967"/>
              <a:gd name="connsiteX347" fmla="*/ 3894962 w 5323222"/>
              <a:gd name="connsiteY347" fmla="*/ 4435061 h 6132967"/>
              <a:gd name="connsiteX348" fmla="*/ 3882452 w 5323222"/>
              <a:gd name="connsiteY348" fmla="*/ 4423718 h 6132967"/>
              <a:gd name="connsiteX349" fmla="*/ 3869441 w 5323222"/>
              <a:gd name="connsiteY349" fmla="*/ 4412709 h 6132967"/>
              <a:gd name="connsiteX350" fmla="*/ 3855763 w 5323222"/>
              <a:gd name="connsiteY350" fmla="*/ 4401700 h 6132967"/>
              <a:gd name="connsiteX351" fmla="*/ 3841917 w 5323222"/>
              <a:gd name="connsiteY351" fmla="*/ 4391191 h 6132967"/>
              <a:gd name="connsiteX352" fmla="*/ 3827405 w 5323222"/>
              <a:gd name="connsiteY352" fmla="*/ 4380849 h 6132967"/>
              <a:gd name="connsiteX353" fmla="*/ 3812392 w 5323222"/>
              <a:gd name="connsiteY353" fmla="*/ 4370674 h 6132967"/>
              <a:gd name="connsiteX354" fmla="*/ 3796880 w 5323222"/>
              <a:gd name="connsiteY354" fmla="*/ 4360999 h 6132967"/>
              <a:gd name="connsiteX355" fmla="*/ 3780866 w 5323222"/>
              <a:gd name="connsiteY355" fmla="*/ 4351492 h 6132967"/>
              <a:gd name="connsiteX356" fmla="*/ 3764519 w 5323222"/>
              <a:gd name="connsiteY356" fmla="*/ 4342317 h 6132967"/>
              <a:gd name="connsiteX357" fmla="*/ 3747671 w 5323222"/>
              <a:gd name="connsiteY357" fmla="*/ 4333476 h 6132967"/>
              <a:gd name="connsiteX358" fmla="*/ 3730324 w 5323222"/>
              <a:gd name="connsiteY358" fmla="*/ 4324969 h 6132967"/>
              <a:gd name="connsiteX359" fmla="*/ 3712642 w 5323222"/>
              <a:gd name="connsiteY359" fmla="*/ 4316629 h 6132967"/>
              <a:gd name="connsiteX360" fmla="*/ 3686620 w 5323222"/>
              <a:gd name="connsiteY360" fmla="*/ 4304953 h 6132967"/>
              <a:gd name="connsiteX361" fmla="*/ 3660432 w 5323222"/>
              <a:gd name="connsiteY361" fmla="*/ 4293276 h 6132967"/>
              <a:gd name="connsiteX362" fmla="*/ 3634410 w 5323222"/>
              <a:gd name="connsiteY362" fmla="*/ 4281432 h 6132967"/>
              <a:gd name="connsiteX363" fmla="*/ 3608555 w 5323222"/>
              <a:gd name="connsiteY363" fmla="*/ 4269756 h 6132967"/>
              <a:gd name="connsiteX364" fmla="*/ 3582699 w 5323222"/>
              <a:gd name="connsiteY364" fmla="*/ 4257746 h 6132967"/>
              <a:gd name="connsiteX365" fmla="*/ 3556844 w 5323222"/>
              <a:gd name="connsiteY365" fmla="*/ 4245736 h 6132967"/>
              <a:gd name="connsiteX366" fmla="*/ 3530990 w 5323222"/>
              <a:gd name="connsiteY366" fmla="*/ 4233559 h 6132967"/>
              <a:gd name="connsiteX367" fmla="*/ 3524478 w 5323222"/>
              <a:gd name="connsiteY367" fmla="*/ 4230452 h 6132967"/>
              <a:gd name="connsiteX368" fmla="*/ 3538445 w 5323222"/>
              <a:gd name="connsiteY368" fmla="*/ 4229146 h 6132967"/>
              <a:gd name="connsiteX369" fmla="*/ 3563280 w 5323222"/>
              <a:gd name="connsiteY369" fmla="*/ 4226491 h 6132967"/>
              <a:gd name="connsiteX370" fmla="*/ 3588063 w 5323222"/>
              <a:gd name="connsiteY370" fmla="*/ 4223534 h 6132967"/>
              <a:gd name="connsiteX371" fmla="*/ 3612847 w 5323222"/>
              <a:gd name="connsiteY371" fmla="*/ 4220575 h 6132967"/>
              <a:gd name="connsiteX372" fmla="*/ 3637631 w 5323222"/>
              <a:gd name="connsiteY372" fmla="*/ 4217617 h 6132967"/>
              <a:gd name="connsiteX373" fmla="*/ 3672376 w 5323222"/>
              <a:gd name="connsiteY373" fmla="*/ 4212656 h 6132967"/>
              <a:gd name="connsiteX374" fmla="*/ 3707373 w 5323222"/>
              <a:gd name="connsiteY374" fmla="*/ 4207340 h 6132967"/>
              <a:gd name="connsiteX375" fmla="*/ 3742874 w 5323222"/>
              <a:gd name="connsiteY375" fmla="*/ 4201315 h 6132967"/>
              <a:gd name="connsiteX376" fmla="*/ 3778272 w 5323222"/>
              <a:gd name="connsiteY376" fmla="*/ 4194682 h 6132967"/>
              <a:gd name="connsiteX377" fmla="*/ 3814174 w 5323222"/>
              <a:gd name="connsiteY377" fmla="*/ 4187340 h 6132967"/>
              <a:gd name="connsiteX378" fmla="*/ 3850277 w 5323222"/>
              <a:gd name="connsiteY378" fmla="*/ 4179339 h 6132967"/>
              <a:gd name="connsiteX379" fmla="*/ 3886934 w 5323222"/>
              <a:gd name="connsiteY379" fmla="*/ 4170932 h 6132967"/>
              <a:gd name="connsiteX380" fmla="*/ 3923082 w 5323222"/>
              <a:gd name="connsiteY380" fmla="*/ 4161362 h 6132967"/>
              <a:gd name="connsiteX381" fmla="*/ 3959837 w 5323222"/>
              <a:gd name="connsiteY381" fmla="*/ 4151691 h 6132967"/>
              <a:gd name="connsiteX382" fmla="*/ 3996489 w 5323222"/>
              <a:gd name="connsiteY382" fmla="*/ 4141411 h 6132967"/>
              <a:gd name="connsiteX383" fmla="*/ 4033696 w 5323222"/>
              <a:gd name="connsiteY383" fmla="*/ 4130725 h 6132967"/>
              <a:gd name="connsiteX384" fmla="*/ 4070394 w 5323222"/>
              <a:gd name="connsiteY384" fmla="*/ 4118876 h 6132967"/>
              <a:gd name="connsiteX385" fmla="*/ 4107395 w 5323222"/>
              <a:gd name="connsiteY385" fmla="*/ 4106977 h 6132967"/>
              <a:gd name="connsiteX386" fmla="*/ 4144545 w 5323222"/>
              <a:gd name="connsiteY386" fmla="*/ 4094117 h 6132967"/>
              <a:gd name="connsiteX387" fmla="*/ 4181341 w 5323222"/>
              <a:gd name="connsiteY387" fmla="*/ 4081002 h 6132967"/>
              <a:gd name="connsiteX388" fmla="*/ 4218641 w 5323222"/>
              <a:gd name="connsiteY388" fmla="*/ 4067180 h 6132967"/>
              <a:gd name="connsiteX389" fmla="*/ 4255230 w 5323222"/>
              <a:gd name="connsiteY389" fmla="*/ 4052853 h 6132967"/>
              <a:gd name="connsiteX390" fmla="*/ 4292019 w 5323222"/>
              <a:gd name="connsiteY390" fmla="*/ 4037867 h 6132967"/>
              <a:gd name="connsiteX391" fmla="*/ 4328706 w 5323222"/>
              <a:gd name="connsiteY391" fmla="*/ 4022276 h 6132967"/>
              <a:gd name="connsiteX392" fmla="*/ 4365341 w 5323222"/>
              <a:gd name="connsiteY392" fmla="*/ 4006380 h 6132967"/>
              <a:gd name="connsiteX393" fmla="*/ 4401822 w 5323222"/>
              <a:gd name="connsiteY393" fmla="*/ 3989574 h 6132967"/>
              <a:gd name="connsiteX394" fmla="*/ 4437696 w 5323222"/>
              <a:gd name="connsiteY394" fmla="*/ 3972871 h 6132967"/>
              <a:gd name="connsiteX395" fmla="*/ 4474022 w 5323222"/>
              <a:gd name="connsiteY395" fmla="*/ 3955156 h 6132967"/>
              <a:gd name="connsiteX396" fmla="*/ 4509335 w 5323222"/>
              <a:gd name="connsiteY396" fmla="*/ 3936986 h 6132967"/>
              <a:gd name="connsiteX397" fmla="*/ 4544849 w 5323222"/>
              <a:gd name="connsiteY397" fmla="*/ 3918160 h 6132967"/>
              <a:gd name="connsiteX398" fmla="*/ 4580059 w 5323222"/>
              <a:gd name="connsiteY398" fmla="*/ 3899385 h 6132967"/>
              <a:gd name="connsiteX399" fmla="*/ 4614811 w 5323222"/>
              <a:gd name="connsiteY399" fmla="*/ 3879751 h 6132967"/>
              <a:gd name="connsiteX400" fmla="*/ 4649156 w 5323222"/>
              <a:gd name="connsiteY400" fmla="*/ 3859562 h 6132967"/>
              <a:gd name="connsiteX401" fmla="*/ 4683399 w 5323222"/>
              <a:gd name="connsiteY401" fmla="*/ 3838765 h 6132967"/>
              <a:gd name="connsiteX402" fmla="*/ 4716982 w 5323222"/>
              <a:gd name="connsiteY402" fmla="*/ 3817768 h 6132967"/>
              <a:gd name="connsiteX403" fmla="*/ 4750161 w 5323222"/>
              <a:gd name="connsiteY403" fmla="*/ 3796216 h 6132967"/>
              <a:gd name="connsiteX404" fmla="*/ 4782932 w 5323222"/>
              <a:gd name="connsiteY404" fmla="*/ 3774109 h 6132967"/>
              <a:gd name="connsiteX405" fmla="*/ 4798230 w 5323222"/>
              <a:gd name="connsiteY405" fmla="*/ 3763083 h 6132967"/>
              <a:gd name="connsiteX406" fmla="*/ 4813579 w 5323222"/>
              <a:gd name="connsiteY406" fmla="*/ 3752362 h 6132967"/>
              <a:gd name="connsiteX407" fmla="*/ 4828522 w 5323222"/>
              <a:gd name="connsiteY407" fmla="*/ 3741085 h 6132967"/>
              <a:gd name="connsiteX408" fmla="*/ 4843466 w 5323222"/>
              <a:gd name="connsiteY408" fmla="*/ 3729808 h 6132967"/>
              <a:gd name="connsiteX409" fmla="*/ 4858105 w 5323222"/>
              <a:gd name="connsiteY409" fmla="*/ 3718582 h 6132967"/>
              <a:gd name="connsiteX410" fmla="*/ 4872693 w 5323222"/>
              <a:gd name="connsiteY410" fmla="*/ 3707053 h 6132967"/>
              <a:gd name="connsiteX411" fmla="*/ 4886674 w 5323222"/>
              <a:gd name="connsiteY411" fmla="*/ 3695627 h 6132967"/>
              <a:gd name="connsiteX412" fmla="*/ 4900856 w 5323222"/>
              <a:gd name="connsiteY412" fmla="*/ 3683542 h 6132967"/>
              <a:gd name="connsiteX413" fmla="*/ 4914734 w 5323222"/>
              <a:gd name="connsiteY413" fmla="*/ 3671510 h 6132967"/>
              <a:gd name="connsiteX414" fmla="*/ 4928360 w 5323222"/>
              <a:gd name="connsiteY414" fmla="*/ 3659832 h 6132967"/>
              <a:gd name="connsiteX415" fmla="*/ 4941884 w 5323222"/>
              <a:gd name="connsiteY415" fmla="*/ 3647548 h 6132967"/>
              <a:gd name="connsiteX416" fmla="*/ 4955052 w 5323222"/>
              <a:gd name="connsiteY416" fmla="*/ 3635011 h 6132967"/>
              <a:gd name="connsiteX417" fmla="*/ 4967969 w 5323222"/>
              <a:gd name="connsiteY417" fmla="*/ 3622829 h 6132967"/>
              <a:gd name="connsiteX418" fmla="*/ 4980833 w 5323222"/>
              <a:gd name="connsiteY418" fmla="*/ 3610343 h 6132967"/>
              <a:gd name="connsiteX419" fmla="*/ 4993343 w 5323222"/>
              <a:gd name="connsiteY419" fmla="*/ 3597607 h 6132967"/>
              <a:gd name="connsiteX420" fmla="*/ 5005853 w 5323222"/>
              <a:gd name="connsiteY420" fmla="*/ 3584870 h 6132967"/>
              <a:gd name="connsiteX421" fmla="*/ 5018060 w 5323222"/>
              <a:gd name="connsiteY421" fmla="*/ 3572184 h 6132967"/>
              <a:gd name="connsiteX422" fmla="*/ 5030164 w 5323222"/>
              <a:gd name="connsiteY422" fmla="*/ 3558892 h 6132967"/>
              <a:gd name="connsiteX423" fmla="*/ 5042066 w 5323222"/>
              <a:gd name="connsiteY423" fmla="*/ 3546257 h 6132967"/>
              <a:gd name="connsiteX424" fmla="*/ 5053564 w 5323222"/>
              <a:gd name="connsiteY424" fmla="*/ 3533068 h 6132967"/>
              <a:gd name="connsiteX425" fmla="*/ 5064757 w 5323222"/>
              <a:gd name="connsiteY425" fmla="*/ 3519930 h 6132967"/>
              <a:gd name="connsiteX426" fmla="*/ 5075898 w 5323222"/>
              <a:gd name="connsiteY426" fmla="*/ 3506489 h 6132967"/>
              <a:gd name="connsiteX427" fmla="*/ 5086789 w 5323222"/>
              <a:gd name="connsiteY427" fmla="*/ 3493402 h 6132967"/>
              <a:gd name="connsiteX428" fmla="*/ 5097626 w 5323222"/>
              <a:gd name="connsiteY428" fmla="*/ 3480012 h 6132967"/>
              <a:gd name="connsiteX429" fmla="*/ 5108111 w 5323222"/>
              <a:gd name="connsiteY429" fmla="*/ 3466370 h 6132967"/>
              <a:gd name="connsiteX430" fmla="*/ 5118342 w 5323222"/>
              <a:gd name="connsiteY430" fmla="*/ 3453084 h 6132967"/>
              <a:gd name="connsiteX431" fmla="*/ 5128218 w 5323222"/>
              <a:gd name="connsiteY431" fmla="*/ 3439546 h 6132967"/>
              <a:gd name="connsiteX432" fmla="*/ 5138095 w 5323222"/>
              <a:gd name="connsiteY432" fmla="*/ 3426006 h 6132967"/>
              <a:gd name="connsiteX433" fmla="*/ 5147616 w 5323222"/>
              <a:gd name="connsiteY433" fmla="*/ 3412216 h 6132967"/>
              <a:gd name="connsiteX434" fmla="*/ 5157139 w 5323222"/>
              <a:gd name="connsiteY434" fmla="*/ 3398424 h 6132967"/>
              <a:gd name="connsiteX435" fmla="*/ 5166356 w 5323222"/>
              <a:gd name="connsiteY435" fmla="*/ 3384685 h 6132967"/>
              <a:gd name="connsiteX436" fmla="*/ 5175020 w 5323222"/>
              <a:gd name="connsiteY436" fmla="*/ 3371352 h 6132967"/>
              <a:gd name="connsiteX437" fmla="*/ 5183934 w 5323222"/>
              <a:gd name="connsiteY437" fmla="*/ 3357664 h 6132967"/>
              <a:gd name="connsiteX438" fmla="*/ 5192241 w 5323222"/>
              <a:gd name="connsiteY438" fmla="*/ 3344080 h 6132967"/>
              <a:gd name="connsiteX439" fmla="*/ 5199892 w 5323222"/>
              <a:gd name="connsiteY439" fmla="*/ 3330294 h 6132967"/>
              <a:gd name="connsiteX440" fmla="*/ 5207793 w 5323222"/>
              <a:gd name="connsiteY440" fmla="*/ 3316155 h 6132967"/>
              <a:gd name="connsiteX441" fmla="*/ 5215494 w 5323222"/>
              <a:gd name="connsiteY441" fmla="*/ 3302673 h 6132967"/>
              <a:gd name="connsiteX442" fmla="*/ 5222485 w 5323222"/>
              <a:gd name="connsiteY442" fmla="*/ 3288687 h 6132967"/>
              <a:gd name="connsiteX443" fmla="*/ 5229780 w 5323222"/>
              <a:gd name="connsiteY443" fmla="*/ 3274651 h 6132967"/>
              <a:gd name="connsiteX444" fmla="*/ 5236720 w 5323222"/>
              <a:gd name="connsiteY444" fmla="*/ 3260361 h 6132967"/>
              <a:gd name="connsiteX445" fmla="*/ 5243052 w 5323222"/>
              <a:gd name="connsiteY445" fmla="*/ 3246175 h 6132967"/>
              <a:gd name="connsiteX446" fmla="*/ 5249385 w 5323222"/>
              <a:gd name="connsiteY446" fmla="*/ 3231990 h 6132967"/>
              <a:gd name="connsiteX447" fmla="*/ 5255163 w 5323222"/>
              <a:gd name="connsiteY447" fmla="*/ 3218210 h 6132967"/>
              <a:gd name="connsiteX448" fmla="*/ 5261141 w 5323222"/>
              <a:gd name="connsiteY448" fmla="*/ 3203772 h 6132967"/>
              <a:gd name="connsiteX449" fmla="*/ 5266511 w 5323222"/>
              <a:gd name="connsiteY449" fmla="*/ 3189436 h 6132967"/>
              <a:gd name="connsiteX450" fmla="*/ 5271831 w 5323222"/>
              <a:gd name="connsiteY450" fmla="*/ 3174799 h 6132967"/>
              <a:gd name="connsiteX451" fmla="*/ 5276596 w 5323222"/>
              <a:gd name="connsiteY451" fmla="*/ 3160567 h 6132967"/>
              <a:gd name="connsiteX452" fmla="*/ 5281612 w 5323222"/>
              <a:gd name="connsiteY452" fmla="*/ 3145980 h 6132967"/>
              <a:gd name="connsiteX453" fmla="*/ 5285717 w 5323222"/>
              <a:gd name="connsiteY453" fmla="*/ 3131547 h 6132967"/>
              <a:gd name="connsiteX454" fmla="*/ 5290127 w 5323222"/>
              <a:gd name="connsiteY454" fmla="*/ 3117064 h 6132967"/>
              <a:gd name="connsiteX455" fmla="*/ 5294182 w 5323222"/>
              <a:gd name="connsiteY455" fmla="*/ 3102329 h 6132967"/>
              <a:gd name="connsiteX456" fmla="*/ 5297984 w 5323222"/>
              <a:gd name="connsiteY456" fmla="*/ 3087946 h 6132967"/>
              <a:gd name="connsiteX457" fmla="*/ 5301483 w 5323222"/>
              <a:gd name="connsiteY457" fmla="*/ 3073618 h 6132967"/>
              <a:gd name="connsiteX458" fmla="*/ 5304627 w 5323222"/>
              <a:gd name="connsiteY458" fmla="*/ 3059037 h 6132967"/>
              <a:gd name="connsiteX459" fmla="*/ 5307719 w 5323222"/>
              <a:gd name="connsiteY459" fmla="*/ 3044152 h 6132967"/>
              <a:gd name="connsiteX460" fmla="*/ 5310257 w 5323222"/>
              <a:gd name="connsiteY460" fmla="*/ 3029673 h 6132967"/>
              <a:gd name="connsiteX461" fmla="*/ 5312794 w 5323222"/>
              <a:gd name="connsiteY461" fmla="*/ 3015195 h 6132967"/>
              <a:gd name="connsiteX462" fmla="*/ 5314976 w 5323222"/>
              <a:gd name="connsiteY462" fmla="*/ 3000465 h 6132967"/>
              <a:gd name="connsiteX463" fmla="*/ 5316855 w 5323222"/>
              <a:gd name="connsiteY463" fmla="*/ 2985786 h 6132967"/>
              <a:gd name="connsiteX464" fmla="*/ 5318734 w 5323222"/>
              <a:gd name="connsiteY464" fmla="*/ 2971108 h 6132967"/>
              <a:gd name="connsiteX465" fmla="*/ 5320057 w 5323222"/>
              <a:gd name="connsiteY465" fmla="*/ 2956835 h 6132967"/>
              <a:gd name="connsiteX466" fmla="*/ 5321633 w 5323222"/>
              <a:gd name="connsiteY466" fmla="*/ 2942209 h 6132967"/>
              <a:gd name="connsiteX467" fmla="*/ 5322550 w 5323222"/>
              <a:gd name="connsiteY467" fmla="*/ 2927381 h 6132967"/>
              <a:gd name="connsiteX468" fmla="*/ 5323216 w 5323222"/>
              <a:gd name="connsiteY468" fmla="*/ 2912909 h 6132967"/>
              <a:gd name="connsiteX469" fmla="*/ 5323222 w 5323222"/>
              <a:gd name="connsiteY469" fmla="*/ 2898235 h 6132967"/>
              <a:gd name="connsiteX470" fmla="*/ 5322673 w 5323222"/>
              <a:gd name="connsiteY470" fmla="*/ 2883968 h 6132967"/>
              <a:gd name="connsiteX471" fmla="*/ 5322377 w 5323222"/>
              <a:gd name="connsiteY471" fmla="*/ 2869348 h 6132967"/>
              <a:gd name="connsiteX472" fmla="*/ 5321880 w 5323222"/>
              <a:gd name="connsiteY472" fmla="*/ 2855383 h 6132967"/>
              <a:gd name="connsiteX473" fmla="*/ 5320725 w 5323222"/>
              <a:gd name="connsiteY473" fmla="*/ 2841220 h 6132967"/>
              <a:gd name="connsiteX474" fmla="*/ 5319266 w 5323222"/>
              <a:gd name="connsiteY474" fmla="*/ 2827108 h 6132967"/>
              <a:gd name="connsiteX475" fmla="*/ 5317807 w 5323222"/>
              <a:gd name="connsiteY475" fmla="*/ 2812995 h 6132967"/>
              <a:gd name="connsiteX476" fmla="*/ 5316096 w 5323222"/>
              <a:gd name="connsiteY476" fmla="*/ 2799238 h 6132967"/>
              <a:gd name="connsiteX477" fmla="*/ 5314334 w 5323222"/>
              <a:gd name="connsiteY477" fmla="*/ 2785178 h 6132967"/>
              <a:gd name="connsiteX478" fmla="*/ 5312016 w 5323222"/>
              <a:gd name="connsiteY478" fmla="*/ 2771523 h 6132967"/>
              <a:gd name="connsiteX479" fmla="*/ 5309750 w 5323222"/>
              <a:gd name="connsiteY479" fmla="*/ 2758172 h 6132967"/>
              <a:gd name="connsiteX480" fmla="*/ 5307130 w 5323222"/>
              <a:gd name="connsiteY480" fmla="*/ 2744570 h 6132967"/>
              <a:gd name="connsiteX481" fmla="*/ 5304256 w 5323222"/>
              <a:gd name="connsiteY481" fmla="*/ 2731322 h 6132967"/>
              <a:gd name="connsiteX482" fmla="*/ 5301028 w 5323222"/>
              <a:gd name="connsiteY482" fmla="*/ 2717822 h 6132967"/>
              <a:gd name="connsiteX483" fmla="*/ 5297904 w 5323222"/>
              <a:gd name="connsiteY483" fmla="*/ 2704930 h 6132967"/>
              <a:gd name="connsiteX484" fmla="*/ 5294475 w 5323222"/>
              <a:gd name="connsiteY484" fmla="*/ 2692089 h 6132967"/>
              <a:gd name="connsiteX485" fmla="*/ 5290743 w 5323222"/>
              <a:gd name="connsiteY485" fmla="*/ 2679298 h 6132967"/>
              <a:gd name="connsiteX486" fmla="*/ 5287012 w 5323222"/>
              <a:gd name="connsiteY486" fmla="*/ 2666509 h 6132967"/>
              <a:gd name="connsiteX487" fmla="*/ 5282673 w 5323222"/>
              <a:gd name="connsiteY487" fmla="*/ 2653822 h 6132967"/>
              <a:gd name="connsiteX488" fmla="*/ 5278334 w 5323222"/>
              <a:gd name="connsiteY488" fmla="*/ 2641134 h 6132967"/>
              <a:gd name="connsiteX489" fmla="*/ 5273744 w 5323222"/>
              <a:gd name="connsiteY489" fmla="*/ 2628803 h 6132967"/>
              <a:gd name="connsiteX490" fmla="*/ 5269154 w 5323222"/>
              <a:gd name="connsiteY490" fmla="*/ 2616470 h 6132967"/>
              <a:gd name="connsiteX491" fmla="*/ 5264311 w 5323222"/>
              <a:gd name="connsiteY491" fmla="*/ 2604494 h 6132967"/>
              <a:gd name="connsiteX492" fmla="*/ 5259417 w 5323222"/>
              <a:gd name="connsiteY492" fmla="*/ 2592214 h 6132967"/>
              <a:gd name="connsiteX493" fmla="*/ 5253665 w 5323222"/>
              <a:gd name="connsiteY493" fmla="*/ 2580391 h 6132967"/>
              <a:gd name="connsiteX494" fmla="*/ 5248215 w 5323222"/>
              <a:gd name="connsiteY494" fmla="*/ 2568518 h 6132967"/>
              <a:gd name="connsiteX495" fmla="*/ 5242818 w 5323222"/>
              <a:gd name="connsiteY495" fmla="*/ 2556947 h 6132967"/>
              <a:gd name="connsiteX496" fmla="*/ 5237065 w 5323222"/>
              <a:gd name="connsiteY496" fmla="*/ 2545124 h 6132967"/>
              <a:gd name="connsiteX497" fmla="*/ 5230809 w 5323222"/>
              <a:gd name="connsiteY497" fmla="*/ 2534012 h 6132967"/>
              <a:gd name="connsiteX498" fmla="*/ 5224551 w 5323222"/>
              <a:gd name="connsiteY498" fmla="*/ 2522899 h 6132967"/>
              <a:gd name="connsiteX499" fmla="*/ 5218244 w 5323222"/>
              <a:gd name="connsiteY499" fmla="*/ 2511483 h 6132967"/>
              <a:gd name="connsiteX500" fmla="*/ 5211380 w 5323222"/>
              <a:gd name="connsiteY500" fmla="*/ 2500474 h 6132967"/>
              <a:gd name="connsiteX501" fmla="*/ 5204820 w 5323222"/>
              <a:gd name="connsiteY501" fmla="*/ 2489412 h 6132967"/>
              <a:gd name="connsiteX502" fmla="*/ 5198060 w 5323222"/>
              <a:gd name="connsiteY502" fmla="*/ 2479010 h 6132967"/>
              <a:gd name="connsiteX503" fmla="*/ 5190944 w 5323222"/>
              <a:gd name="connsiteY503" fmla="*/ 2468354 h 6132967"/>
              <a:gd name="connsiteX504" fmla="*/ 5183577 w 5323222"/>
              <a:gd name="connsiteY504" fmla="*/ 2458055 h 6132967"/>
              <a:gd name="connsiteX505" fmla="*/ 5176514 w 5323222"/>
              <a:gd name="connsiteY505" fmla="*/ 2447704 h 6132967"/>
              <a:gd name="connsiteX506" fmla="*/ 5168591 w 5323222"/>
              <a:gd name="connsiteY506" fmla="*/ 2437810 h 6132967"/>
              <a:gd name="connsiteX507" fmla="*/ 5160971 w 5323222"/>
              <a:gd name="connsiteY507" fmla="*/ 2427866 h 6132967"/>
              <a:gd name="connsiteX508" fmla="*/ 5153353 w 5323222"/>
              <a:gd name="connsiteY508" fmla="*/ 2417920 h 6132967"/>
              <a:gd name="connsiteX509" fmla="*/ 5145178 w 5323222"/>
              <a:gd name="connsiteY509" fmla="*/ 2408383 h 6132967"/>
              <a:gd name="connsiteX510" fmla="*/ 5137054 w 5323222"/>
              <a:gd name="connsiteY510" fmla="*/ 2399147 h 6132967"/>
              <a:gd name="connsiteX511" fmla="*/ 5128577 w 5323222"/>
              <a:gd name="connsiteY511" fmla="*/ 2389661 h 6132967"/>
              <a:gd name="connsiteX512" fmla="*/ 5120454 w 5323222"/>
              <a:gd name="connsiteY512" fmla="*/ 2380425 h 6132967"/>
              <a:gd name="connsiteX513" fmla="*/ 5111523 w 5323222"/>
              <a:gd name="connsiteY513" fmla="*/ 2371952 h 6132967"/>
              <a:gd name="connsiteX514" fmla="*/ 5103097 w 5323222"/>
              <a:gd name="connsiteY514" fmla="*/ 2362768 h 6132967"/>
              <a:gd name="connsiteX515" fmla="*/ 5093864 w 5323222"/>
              <a:gd name="connsiteY515" fmla="*/ 2354347 h 6132967"/>
              <a:gd name="connsiteX516" fmla="*/ 5085236 w 5323222"/>
              <a:gd name="connsiteY516" fmla="*/ 2345821 h 6132967"/>
              <a:gd name="connsiteX517" fmla="*/ 5075699 w 5323222"/>
              <a:gd name="connsiteY517" fmla="*/ 2337450 h 6132967"/>
              <a:gd name="connsiteX518" fmla="*/ 5066517 w 5323222"/>
              <a:gd name="connsiteY518" fmla="*/ 2329331 h 6132967"/>
              <a:gd name="connsiteX519" fmla="*/ 5057083 w 5323222"/>
              <a:gd name="connsiteY519" fmla="*/ 2321568 h 6132967"/>
              <a:gd name="connsiteX520" fmla="*/ 5047597 w 5323222"/>
              <a:gd name="connsiteY520" fmla="*/ 2313501 h 6132967"/>
              <a:gd name="connsiteX521" fmla="*/ 5037859 w 5323222"/>
              <a:gd name="connsiteY521" fmla="*/ 2305788 h 6132967"/>
              <a:gd name="connsiteX522" fmla="*/ 5028173 w 5323222"/>
              <a:gd name="connsiteY522" fmla="*/ 2298380 h 6132967"/>
              <a:gd name="connsiteX523" fmla="*/ 5018132 w 5323222"/>
              <a:gd name="connsiteY523" fmla="*/ 2290719 h 6132967"/>
              <a:gd name="connsiteX524" fmla="*/ 5008195 w 5323222"/>
              <a:gd name="connsiteY524" fmla="*/ 2283665 h 6132967"/>
              <a:gd name="connsiteX525" fmla="*/ 4998256 w 5323222"/>
              <a:gd name="connsiteY525" fmla="*/ 2276611 h 6132967"/>
              <a:gd name="connsiteX526" fmla="*/ 4987762 w 5323222"/>
              <a:gd name="connsiteY526" fmla="*/ 2269964 h 6132967"/>
              <a:gd name="connsiteX527" fmla="*/ 4977521 w 5323222"/>
              <a:gd name="connsiteY527" fmla="*/ 2262962 h 6132967"/>
              <a:gd name="connsiteX528" fmla="*/ 4967028 w 5323222"/>
              <a:gd name="connsiteY528" fmla="*/ 2256313 h 6132967"/>
              <a:gd name="connsiteX529" fmla="*/ 4956283 w 5323222"/>
              <a:gd name="connsiteY529" fmla="*/ 2250022 h 6132967"/>
              <a:gd name="connsiteX530" fmla="*/ 4945841 w 5323222"/>
              <a:gd name="connsiteY530" fmla="*/ 2243677 h 6132967"/>
              <a:gd name="connsiteX531" fmla="*/ 4934844 w 5323222"/>
              <a:gd name="connsiteY531" fmla="*/ 2237740 h 6132967"/>
              <a:gd name="connsiteX532" fmla="*/ 4924098 w 5323222"/>
              <a:gd name="connsiteY532" fmla="*/ 2231447 h 6132967"/>
              <a:gd name="connsiteX533" fmla="*/ 4902562 w 5323222"/>
              <a:gd name="connsiteY533" fmla="*/ 2220431 h 6132967"/>
              <a:gd name="connsiteX534" fmla="*/ 4880773 w 5323222"/>
              <a:gd name="connsiteY534" fmla="*/ 2209768 h 6132967"/>
              <a:gd name="connsiteX535" fmla="*/ 4858533 w 5323222"/>
              <a:gd name="connsiteY535" fmla="*/ 2200121 h 6132967"/>
              <a:gd name="connsiteX536" fmla="*/ 4835736 w 5323222"/>
              <a:gd name="connsiteY536" fmla="*/ 2190879 h 6132967"/>
              <a:gd name="connsiteX537" fmla="*/ 4813043 w 5323222"/>
              <a:gd name="connsiteY537" fmla="*/ 2182244 h 6132967"/>
              <a:gd name="connsiteX538" fmla="*/ 4789543 w 5323222"/>
              <a:gd name="connsiteY538" fmla="*/ 2174370 h 6132967"/>
              <a:gd name="connsiteX539" fmla="*/ 4765791 w 5323222"/>
              <a:gd name="connsiteY539" fmla="*/ 2166853 h 6132967"/>
              <a:gd name="connsiteX540" fmla="*/ 4741586 w 5323222"/>
              <a:gd name="connsiteY540" fmla="*/ 2160347 h 6132967"/>
              <a:gd name="connsiteX541" fmla="*/ 4717382 w 5323222"/>
              <a:gd name="connsiteY541" fmla="*/ 2153842 h 6132967"/>
              <a:gd name="connsiteX542" fmla="*/ 4692421 w 5323222"/>
              <a:gd name="connsiteY542" fmla="*/ 2148400 h 6132967"/>
              <a:gd name="connsiteX543" fmla="*/ 4667512 w 5323222"/>
              <a:gd name="connsiteY543" fmla="*/ 2143264 h 6132967"/>
              <a:gd name="connsiteX544" fmla="*/ 4641795 w 5323222"/>
              <a:gd name="connsiteY544" fmla="*/ 2138888 h 6132967"/>
              <a:gd name="connsiteX545" fmla="*/ 4615878 w 5323222"/>
              <a:gd name="connsiteY545" fmla="*/ 2135170 h 6132967"/>
              <a:gd name="connsiteX546" fmla="*/ 4589963 w 5323222"/>
              <a:gd name="connsiteY546" fmla="*/ 2131452 h 6132967"/>
              <a:gd name="connsiteX547" fmla="*/ 4563593 w 5323222"/>
              <a:gd name="connsiteY547" fmla="*/ 2128749 h 6132967"/>
              <a:gd name="connsiteX548" fmla="*/ 4536669 w 5323222"/>
              <a:gd name="connsiteY548" fmla="*/ 2126451 h 6132967"/>
              <a:gd name="connsiteX549" fmla="*/ 4509241 w 5323222"/>
              <a:gd name="connsiteY549" fmla="*/ 2124864 h 6132967"/>
              <a:gd name="connsiteX550" fmla="*/ 4482116 w 5323222"/>
              <a:gd name="connsiteY550" fmla="*/ 2123223 h 6132967"/>
              <a:gd name="connsiteX551" fmla="*/ 4454235 w 5323222"/>
              <a:gd name="connsiteY551" fmla="*/ 2122649 h 6132967"/>
              <a:gd name="connsiteX552" fmla="*/ 4426104 w 5323222"/>
              <a:gd name="connsiteY552" fmla="*/ 2122430 h 6132967"/>
              <a:gd name="connsiteX553" fmla="*/ 4400795 w 5323222"/>
              <a:gd name="connsiteY553" fmla="*/ 2122551 h 6132967"/>
              <a:gd name="connsiteX554" fmla="*/ 4403168 w 5323222"/>
              <a:gd name="connsiteY554" fmla="*/ 2116564 h 6132967"/>
              <a:gd name="connsiteX555" fmla="*/ 4407349 w 5323222"/>
              <a:gd name="connsiteY555" fmla="*/ 2104834 h 6132967"/>
              <a:gd name="connsiteX556" fmla="*/ 4411637 w 5323222"/>
              <a:gd name="connsiteY556" fmla="*/ 2093394 h 6132967"/>
              <a:gd name="connsiteX557" fmla="*/ 4415530 w 5323222"/>
              <a:gd name="connsiteY557" fmla="*/ 2081772 h 6132967"/>
              <a:gd name="connsiteX558" fmla="*/ 4419604 w 5323222"/>
              <a:gd name="connsiteY558" fmla="*/ 2069754 h 6132967"/>
              <a:gd name="connsiteX559" fmla="*/ 4422812 w 5323222"/>
              <a:gd name="connsiteY559" fmla="*/ 2058057 h 6132967"/>
              <a:gd name="connsiteX560" fmla="*/ 4426599 w 5323222"/>
              <a:gd name="connsiteY560" fmla="*/ 2046147 h 6132967"/>
              <a:gd name="connsiteX561" fmla="*/ 4429304 w 5323222"/>
              <a:gd name="connsiteY561" fmla="*/ 2033980 h 6132967"/>
              <a:gd name="connsiteX562" fmla="*/ 4432801 w 5323222"/>
              <a:gd name="connsiteY562" fmla="*/ 2022177 h 6132967"/>
              <a:gd name="connsiteX563" fmla="*/ 4435219 w 5323222"/>
              <a:gd name="connsiteY563" fmla="*/ 2010117 h 6132967"/>
              <a:gd name="connsiteX564" fmla="*/ 4437817 w 5323222"/>
              <a:gd name="connsiteY564" fmla="*/ 1997664 h 6132967"/>
              <a:gd name="connsiteX565" fmla="*/ 4440234 w 5323222"/>
              <a:gd name="connsiteY565" fmla="*/ 1985603 h 6132967"/>
              <a:gd name="connsiteX566" fmla="*/ 4442545 w 5323222"/>
              <a:gd name="connsiteY566" fmla="*/ 1973256 h 6132967"/>
              <a:gd name="connsiteX567" fmla="*/ 4444170 w 5323222"/>
              <a:gd name="connsiteY567" fmla="*/ 1960833 h 6132967"/>
              <a:gd name="connsiteX568" fmla="*/ 4445797 w 5323222"/>
              <a:gd name="connsiteY568" fmla="*/ 1948412 h 6132967"/>
              <a:gd name="connsiteX569" fmla="*/ 4447711 w 5323222"/>
              <a:gd name="connsiteY569" fmla="*/ 1935883 h 6132967"/>
              <a:gd name="connsiteX570" fmla="*/ 4448652 w 5323222"/>
              <a:gd name="connsiteY570" fmla="*/ 1923386 h 6132967"/>
              <a:gd name="connsiteX571" fmla="*/ 4449883 w 5323222"/>
              <a:gd name="connsiteY571" fmla="*/ 1910783 h 6132967"/>
              <a:gd name="connsiteX572" fmla="*/ 4450718 w 5323222"/>
              <a:gd name="connsiteY572" fmla="*/ 1897998 h 6132967"/>
              <a:gd name="connsiteX573" fmla="*/ 4451371 w 5323222"/>
              <a:gd name="connsiteY573" fmla="*/ 1885608 h 6132967"/>
              <a:gd name="connsiteX574" fmla="*/ 4451521 w 5323222"/>
              <a:gd name="connsiteY574" fmla="*/ 1872749 h 6132967"/>
              <a:gd name="connsiteX575" fmla="*/ 4451961 w 5323222"/>
              <a:gd name="connsiteY575" fmla="*/ 1859783 h 6132967"/>
              <a:gd name="connsiteX576" fmla="*/ 4451716 w 5323222"/>
              <a:gd name="connsiteY576" fmla="*/ 1846743 h 6132967"/>
              <a:gd name="connsiteX577" fmla="*/ 4451578 w 5323222"/>
              <a:gd name="connsiteY577" fmla="*/ 1833990 h 6132967"/>
              <a:gd name="connsiteX578" fmla="*/ 4451440 w 5323222"/>
              <a:gd name="connsiteY578" fmla="*/ 1821238 h 6132967"/>
              <a:gd name="connsiteX579" fmla="*/ 4450511 w 5323222"/>
              <a:gd name="connsiteY579" fmla="*/ 1808123 h 6132967"/>
              <a:gd name="connsiteX580" fmla="*/ 4449399 w 5323222"/>
              <a:gd name="connsiteY580" fmla="*/ 1795404 h 6132967"/>
              <a:gd name="connsiteX581" fmla="*/ 4448182 w 5323222"/>
              <a:gd name="connsiteY581" fmla="*/ 1782397 h 6132967"/>
              <a:gd name="connsiteX582" fmla="*/ 4447253 w 5323222"/>
              <a:gd name="connsiteY582" fmla="*/ 1769281 h 6132967"/>
              <a:gd name="connsiteX583" fmla="*/ 4445351 w 5323222"/>
              <a:gd name="connsiteY583" fmla="*/ 1756199 h 6132967"/>
              <a:gd name="connsiteX584" fmla="*/ 4443557 w 5323222"/>
              <a:gd name="connsiteY584" fmla="*/ 1743406 h 6132967"/>
              <a:gd name="connsiteX585" fmla="*/ 4441366 w 5323222"/>
              <a:gd name="connsiteY585" fmla="*/ 1730430 h 6132967"/>
              <a:gd name="connsiteX586" fmla="*/ 4439175 w 5323222"/>
              <a:gd name="connsiteY586" fmla="*/ 1717456 h 6132967"/>
              <a:gd name="connsiteX587" fmla="*/ 4436589 w 5323222"/>
              <a:gd name="connsiteY587" fmla="*/ 1704300 h 6132967"/>
              <a:gd name="connsiteX588" fmla="*/ 4434003 w 5323222"/>
              <a:gd name="connsiteY588" fmla="*/ 1691143 h 6132967"/>
              <a:gd name="connsiteX589" fmla="*/ 4430840 w 5323222"/>
              <a:gd name="connsiteY589" fmla="*/ 1678201 h 6132967"/>
              <a:gd name="connsiteX590" fmla="*/ 4427676 w 5323222"/>
              <a:gd name="connsiteY590" fmla="*/ 1665258 h 6132967"/>
              <a:gd name="connsiteX591" fmla="*/ 4424225 w 5323222"/>
              <a:gd name="connsiteY591" fmla="*/ 1652423 h 6132967"/>
              <a:gd name="connsiteX592" fmla="*/ 4420485 w 5323222"/>
              <a:gd name="connsiteY592" fmla="*/ 1639695 h 6132967"/>
              <a:gd name="connsiteX593" fmla="*/ 4416530 w 5323222"/>
              <a:gd name="connsiteY593" fmla="*/ 1626390 h 6132967"/>
              <a:gd name="connsiteX594" fmla="*/ 4412395 w 5323222"/>
              <a:gd name="connsiteY594" fmla="*/ 1613481 h 6132967"/>
              <a:gd name="connsiteX595" fmla="*/ 4407863 w 5323222"/>
              <a:gd name="connsiteY595" fmla="*/ 1600390 h 6132967"/>
              <a:gd name="connsiteX596" fmla="*/ 4403150 w 5323222"/>
              <a:gd name="connsiteY596" fmla="*/ 1587695 h 6132967"/>
              <a:gd name="connsiteX597" fmla="*/ 4398330 w 5323222"/>
              <a:gd name="connsiteY597" fmla="*/ 1574711 h 6132967"/>
              <a:gd name="connsiteX598" fmla="*/ 4392826 w 5323222"/>
              <a:gd name="connsiteY598" fmla="*/ 1561653 h 6132967"/>
              <a:gd name="connsiteX599" fmla="*/ 4387429 w 5323222"/>
              <a:gd name="connsiteY599" fmla="*/ 1548884 h 6132967"/>
              <a:gd name="connsiteX600" fmla="*/ 4381636 w 5323222"/>
              <a:gd name="connsiteY600" fmla="*/ 1535933 h 6132967"/>
              <a:gd name="connsiteX601" fmla="*/ 4375844 w 5323222"/>
              <a:gd name="connsiteY601" fmla="*/ 1522982 h 6132967"/>
              <a:gd name="connsiteX602" fmla="*/ 4369762 w 5323222"/>
              <a:gd name="connsiteY602" fmla="*/ 1510138 h 6132967"/>
              <a:gd name="connsiteX603" fmla="*/ 4363211 w 5323222"/>
              <a:gd name="connsiteY603" fmla="*/ 1497797 h 6132967"/>
              <a:gd name="connsiteX604" fmla="*/ 4356157 w 5323222"/>
              <a:gd name="connsiteY604" fmla="*/ 1484986 h 6132967"/>
              <a:gd name="connsiteX605" fmla="*/ 4349499 w 5323222"/>
              <a:gd name="connsiteY605" fmla="*/ 1472357 h 6132967"/>
              <a:gd name="connsiteX606" fmla="*/ 4342157 w 5323222"/>
              <a:gd name="connsiteY606" fmla="*/ 1459652 h 6132967"/>
              <a:gd name="connsiteX607" fmla="*/ 4334344 w 5323222"/>
              <a:gd name="connsiteY607" fmla="*/ 1447451 h 6132967"/>
              <a:gd name="connsiteX608" fmla="*/ 4326136 w 5323222"/>
              <a:gd name="connsiteY608" fmla="*/ 1435069 h 6132967"/>
              <a:gd name="connsiteX609" fmla="*/ 4317458 w 5323222"/>
              <a:gd name="connsiteY609" fmla="*/ 1423190 h 6132967"/>
              <a:gd name="connsiteX610" fmla="*/ 4309175 w 5323222"/>
              <a:gd name="connsiteY610" fmla="*/ 1411491 h 6132967"/>
              <a:gd name="connsiteX611" fmla="*/ 4300209 w 5323222"/>
              <a:gd name="connsiteY611" fmla="*/ 1399719 h 6132967"/>
              <a:gd name="connsiteX612" fmla="*/ 4291243 w 5323222"/>
              <a:gd name="connsiteY612" fmla="*/ 1387946 h 6132967"/>
              <a:gd name="connsiteX613" fmla="*/ 4281988 w 5323222"/>
              <a:gd name="connsiteY613" fmla="*/ 1376280 h 6132967"/>
              <a:gd name="connsiteX614" fmla="*/ 4272551 w 5323222"/>
              <a:gd name="connsiteY614" fmla="*/ 1365010 h 6132967"/>
              <a:gd name="connsiteX615" fmla="*/ 4263114 w 5323222"/>
              <a:gd name="connsiteY615" fmla="*/ 1353741 h 6132967"/>
              <a:gd name="connsiteX616" fmla="*/ 4252994 w 5323222"/>
              <a:gd name="connsiteY616" fmla="*/ 1342395 h 6132967"/>
              <a:gd name="connsiteX617" fmla="*/ 4242981 w 5323222"/>
              <a:gd name="connsiteY617" fmla="*/ 1331340 h 6132967"/>
              <a:gd name="connsiteX618" fmla="*/ 4232786 w 5323222"/>
              <a:gd name="connsiteY618" fmla="*/ 1320680 h 6132967"/>
              <a:gd name="connsiteX619" fmla="*/ 4222303 w 5323222"/>
              <a:gd name="connsiteY619" fmla="*/ 1310127 h 6132967"/>
              <a:gd name="connsiteX620" fmla="*/ 4211423 w 5323222"/>
              <a:gd name="connsiteY620" fmla="*/ 1299393 h 6132967"/>
              <a:gd name="connsiteX621" fmla="*/ 4200363 w 5323222"/>
              <a:gd name="connsiteY621" fmla="*/ 1289054 h 6132967"/>
              <a:gd name="connsiteX622" fmla="*/ 4189590 w 5323222"/>
              <a:gd name="connsiteY622" fmla="*/ 1278608 h 6132967"/>
              <a:gd name="connsiteX623" fmla="*/ 4177953 w 5323222"/>
              <a:gd name="connsiteY623" fmla="*/ 1268483 h 6132967"/>
              <a:gd name="connsiteX624" fmla="*/ 4166711 w 5323222"/>
              <a:gd name="connsiteY624" fmla="*/ 1258541 h 6132967"/>
              <a:gd name="connsiteX625" fmla="*/ 4154785 w 5323222"/>
              <a:gd name="connsiteY625" fmla="*/ 1248524 h 6132967"/>
              <a:gd name="connsiteX626" fmla="*/ 4142966 w 5323222"/>
              <a:gd name="connsiteY626" fmla="*/ 1238795 h 6132967"/>
              <a:gd name="connsiteX627" fmla="*/ 4130570 w 5323222"/>
              <a:gd name="connsiteY627" fmla="*/ 1229280 h 6132967"/>
              <a:gd name="connsiteX628" fmla="*/ 4118677 w 5323222"/>
              <a:gd name="connsiteY628" fmla="*/ 1220235 h 6132967"/>
              <a:gd name="connsiteX629" fmla="*/ 4106099 w 5323222"/>
              <a:gd name="connsiteY629" fmla="*/ 1211116 h 6132967"/>
              <a:gd name="connsiteX630" fmla="*/ 4093523 w 5323222"/>
              <a:gd name="connsiteY630" fmla="*/ 1201997 h 6132967"/>
              <a:gd name="connsiteX631" fmla="*/ 4080368 w 5323222"/>
              <a:gd name="connsiteY631" fmla="*/ 1193092 h 6132967"/>
              <a:gd name="connsiteX632" fmla="*/ 4067031 w 5323222"/>
              <a:gd name="connsiteY632" fmla="*/ 1184583 h 6132967"/>
              <a:gd name="connsiteX633" fmla="*/ 4053984 w 5323222"/>
              <a:gd name="connsiteY633" fmla="*/ 1175967 h 6132967"/>
              <a:gd name="connsiteX634" fmla="*/ 4040574 w 5323222"/>
              <a:gd name="connsiteY634" fmla="*/ 1168142 h 6132967"/>
              <a:gd name="connsiteX635" fmla="*/ 4026662 w 5323222"/>
              <a:gd name="connsiteY635" fmla="*/ 1159847 h 6132967"/>
              <a:gd name="connsiteX636" fmla="*/ 4013144 w 5323222"/>
              <a:gd name="connsiteY636" fmla="*/ 1151734 h 6132967"/>
              <a:gd name="connsiteX637" fmla="*/ 3999157 w 5323222"/>
              <a:gd name="connsiteY637" fmla="*/ 1144123 h 6132967"/>
              <a:gd name="connsiteX638" fmla="*/ 3984593 w 5323222"/>
              <a:gd name="connsiteY638" fmla="*/ 1136727 h 6132967"/>
              <a:gd name="connsiteX639" fmla="*/ 3970424 w 5323222"/>
              <a:gd name="connsiteY639" fmla="*/ 1129511 h 6132967"/>
              <a:gd name="connsiteX640" fmla="*/ 3955572 w 5323222"/>
              <a:gd name="connsiteY640" fmla="*/ 1122222 h 6132967"/>
              <a:gd name="connsiteX641" fmla="*/ 3940429 w 5323222"/>
              <a:gd name="connsiteY641" fmla="*/ 1115039 h 6132967"/>
              <a:gd name="connsiteX642" fmla="*/ 3925289 w 5323222"/>
              <a:gd name="connsiteY642" fmla="*/ 1107857 h 6132967"/>
              <a:gd name="connsiteX643" fmla="*/ 3909965 w 5323222"/>
              <a:gd name="connsiteY643" fmla="*/ 1101070 h 6132967"/>
              <a:gd name="connsiteX644" fmla="*/ 3894643 w 5323222"/>
              <a:gd name="connsiteY644" fmla="*/ 1094284 h 6132967"/>
              <a:gd name="connsiteX645" fmla="*/ 3879139 w 5323222"/>
              <a:gd name="connsiteY645" fmla="*/ 1087893 h 6132967"/>
              <a:gd name="connsiteX646" fmla="*/ 3863238 w 5323222"/>
              <a:gd name="connsiteY646" fmla="*/ 1081320 h 6132967"/>
              <a:gd name="connsiteX647" fmla="*/ 3847158 w 5323222"/>
              <a:gd name="connsiteY647" fmla="*/ 1075144 h 6132967"/>
              <a:gd name="connsiteX648" fmla="*/ 3831183 w 5323222"/>
              <a:gd name="connsiteY648" fmla="*/ 1069255 h 6132967"/>
              <a:gd name="connsiteX649" fmla="*/ 3814814 w 5323222"/>
              <a:gd name="connsiteY649" fmla="*/ 1063186 h 6132967"/>
              <a:gd name="connsiteX650" fmla="*/ 3798551 w 5323222"/>
              <a:gd name="connsiteY650" fmla="*/ 1057404 h 6132967"/>
              <a:gd name="connsiteX651" fmla="*/ 3781999 w 5323222"/>
              <a:gd name="connsiteY651" fmla="*/ 1051731 h 6132967"/>
              <a:gd name="connsiteX652" fmla="*/ 3765374 w 5323222"/>
              <a:gd name="connsiteY652" fmla="*/ 1046740 h 6132967"/>
              <a:gd name="connsiteX653" fmla="*/ 3748246 w 5323222"/>
              <a:gd name="connsiteY653" fmla="*/ 1041281 h 6132967"/>
              <a:gd name="connsiteX654" fmla="*/ 3731331 w 5323222"/>
              <a:gd name="connsiteY654" fmla="*/ 1036398 h 6132967"/>
              <a:gd name="connsiteX655" fmla="*/ 3714129 w 5323222"/>
              <a:gd name="connsiteY655" fmla="*/ 1031622 h 6132967"/>
              <a:gd name="connsiteX656" fmla="*/ 3696927 w 5323222"/>
              <a:gd name="connsiteY656" fmla="*/ 1026847 h 6132967"/>
              <a:gd name="connsiteX657" fmla="*/ 3679543 w 5323222"/>
              <a:gd name="connsiteY657" fmla="*/ 1022466 h 6132967"/>
              <a:gd name="connsiteX658" fmla="*/ 3662266 w 5323222"/>
              <a:gd name="connsiteY658" fmla="*/ 1018375 h 6132967"/>
              <a:gd name="connsiteX659" fmla="*/ 3644594 w 5323222"/>
              <a:gd name="connsiteY659" fmla="*/ 1014102 h 6132967"/>
              <a:gd name="connsiteX660" fmla="*/ 3626740 w 5323222"/>
              <a:gd name="connsiteY660" fmla="*/ 1010225 h 6132967"/>
              <a:gd name="connsiteX661" fmla="*/ 3609100 w 5323222"/>
              <a:gd name="connsiteY661" fmla="*/ 1006925 h 6132967"/>
              <a:gd name="connsiteX662" fmla="*/ 3591065 w 5323222"/>
              <a:gd name="connsiteY662" fmla="*/ 1003443 h 6132967"/>
              <a:gd name="connsiteX663" fmla="*/ 3572741 w 5323222"/>
              <a:gd name="connsiteY663" fmla="*/ 1000068 h 6132967"/>
              <a:gd name="connsiteX664" fmla="*/ 3554920 w 5323222"/>
              <a:gd name="connsiteY664" fmla="*/ 997163 h 6132967"/>
              <a:gd name="connsiteX665" fmla="*/ 3536522 w 5323222"/>
              <a:gd name="connsiteY665" fmla="*/ 994473 h 6132967"/>
              <a:gd name="connsiteX666" fmla="*/ 3518231 w 5323222"/>
              <a:gd name="connsiteY666" fmla="*/ 992071 h 6132967"/>
              <a:gd name="connsiteX667" fmla="*/ 3499651 w 5323222"/>
              <a:gd name="connsiteY667" fmla="*/ 989777 h 6132967"/>
              <a:gd name="connsiteX668" fmla="*/ 3481071 w 5323222"/>
              <a:gd name="connsiteY668" fmla="*/ 987482 h 6132967"/>
              <a:gd name="connsiteX669" fmla="*/ 3462418 w 5323222"/>
              <a:gd name="connsiteY669" fmla="*/ 985872 h 6132967"/>
              <a:gd name="connsiteX670" fmla="*/ 3443657 w 5323222"/>
              <a:gd name="connsiteY670" fmla="*/ 983972 h 6132967"/>
              <a:gd name="connsiteX671" fmla="*/ 3404223 w 5323222"/>
              <a:gd name="connsiteY671" fmla="*/ 981213 h 6132967"/>
              <a:gd name="connsiteX672" fmla="*/ 3364713 w 5323222"/>
              <a:gd name="connsiteY672" fmla="*/ 979137 h 6132967"/>
              <a:gd name="connsiteX673" fmla="*/ 3325130 w 5323222"/>
              <a:gd name="connsiteY673" fmla="*/ 977745 h 6132967"/>
              <a:gd name="connsiteX674" fmla="*/ 3291515 w 5323222"/>
              <a:gd name="connsiteY674" fmla="*/ 976999 h 6132967"/>
              <a:gd name="connsiteX675" fmla="*/ 3296895 w 5323222"/>
              <a:gd name="connsiteY675" fmla="*/ 974743 h 6132967"/>
              <a:gd name="connsiteX676" fmla="*/ 3308195 w 5323222"/>
              <a:gd name="connsiteY676" fmla="*/ 970192 h 6132967"/>
              <a:gd name="connsiteX677" fmla="*/ 3319396 w 5323222"/>
              <a:gd name="connsiteY677" fmla="*/ 965856 h 6132967"/>
              <a:gd name="connsiteX678" fmla="*/ 3330754 w 5323222"/>
              <a:gd name="connsiteY678" fmla="*/ 961461 h 6132967"/>
              <a:gd name="connsiteX679" fmla="*/ 3342013 w 5323222"/>
              <a:gd name="connsiteY679" fmla="*/ 957282 h 6132967"/>
              <a:gd name="connsiteX680" fmla="*/ 3358062 w 5323222"/>
              <a:gd name="connsiteY680" fmla="*/ 951146 h 6132967"/>
              <a:gd name="connsiteX681" fmla="*/ 3373955 w 5323222"/>
              <a:gd name="connsiteY681" fmla="*/ 945068 h 6132967"/>
              <a:gd name="connsiteX682" fmla="*/ 3389575 w 5323222"/>
              <a:gd name="connsiteY682" fmla="*/ 938735 h 6132967"/>
              <a:gd name="connsiteX683" fmla="*/ 3404981 w 5323222"/>
              <a:gd name="connsiteY683" fmla="*/ 932305 h 6132967"/>
              <a:gd name="connsiteX684" fmla="*/ 3420172 w 5323222"/>
              <a:gd name="connsiteY684" fmla="*/ 925776 h 6132967"/>
              <a:gd name="connsiteX685" fmla="*/ 3435305 w 5323222"/>
              <a:gd name="connsiteY685" fmla="*/ 919090 h 6132967"/>
              <a:gd name="connsiteX686" fmla="*/ 3449639 w 5323222"/>
              <a:gd name="connsiteY686" fmla="*/ 912167 h 6132967"/>
              <a:gd name="connsiteX687" fmla="*/ 3464186 w 5323222"/>
              <a:gd name="connsiteY687" fmla="*/ 905343 h 6132967"/>
              <a:gd name="connsiteX688" fmla="*/ 3478404 w 5323222"/>
              <a:gd name="connsiteY688" fmla="*/ 898108 h 6132967"/>
              <a:gd name="connsiteX689" fmla="*/ 3492308 w 5323222"/>
              <a:gd name="connsiteY689" fmla="*/ 890989 h 6132967"/>
              <a:gd name="connsiteX690" fmla="*/ 3505941 w 5323222"/>
              <a:gd name="connsiteY690" fmla="*/ 883615 h 6132967"/>
              <a:gd name="connsiteX691" fmla="*/ 3519301 w 5323222"/>
              <a:gd name="connsiteY691" fmla="*/ 875986 h 6132967"/>
              <a:gd name="connsiteX692" fmla="*/ 3532445 w 5323222"/>
              <a:gd name="connsiteY692" fmla="*/ 868260 h 6132967"/>
              <a:gd name="connsiteX693" fmla="*/ 3545377 w 5323222"/>
              <a:gd name="connsiteY693" fmla="*/ 860434 h 6132967"/>
              <a:gd name="connsiteX694" fmla="*/ 3557664 w 5323222"/>
              <a:gd name="connsiteY694" fmla="*/ 852314 h 6132967"/>
              <a:gd name="connsiteX695" fmla="*/ 3570108 w 5323222"/>
              <a:gd name="connsiteY695" fmla="*/ 844136 h 6132967"/>
              <a:gd name="connsiteX696" fmla="*/ 3582123 w 5323222"/>
              <a:gd name="connsiteY696" fmla="*/ 835761 h 6132967"/>
              <a:gd name="connsiteX697" fmla="*/ 3593767 w 5323222"/>
              <a:gd name="connsiteY697" fmla="*/ 827346 h 6132967"/>
              <a:gd name="connsiteX698" fmla="*/ 3604924 w 5323222"/>
              <a:gd name="connsiteY698" fmla="*/ 818578 h 6132967"/>
              <a:gd name="connsiteX699" fmla="*/ 3616082 w 5323222"/>
              <a:gd name="connsiteY699" fmla="*/ 809810 h 6132967"/>
              <a:gd name="connsiteX700" fmla="*/ 3626966 w 5323222"/>
              <a:gd name="connsiteY700" fmla="*/ 800787 h 6132967"/>
              <a:gd name="connsiteX701" fmla="*/ 3637266 w 5323222"/>
              <a:gd name="connsiteY701" fmla="*/ 791625 h 6132967"/>
              <a:gd name="connsiteX702" fmla="*/ 3647508 w 5323222"/>
              <a:gd name="connsiteY702" fmla="*/ 782307 h 6132967"/>
              <a:gd name="connsiteX703" fmla="*/ 3657106 w 5323222"/>
              <a:gd name="connsiteY703" fmla="*/ 772695 h 6132967"/>
              <a:gd name="connsiteX704" fmla="*/ 3666704 w 5323222"/>
              <a:gd name="connsiteY704" fmla="*/ 763081 h 6132967"/>
              <a:gd name="connsiteX705" fmla="*/ 3675815 w 5323222"/>
              <a:gd name="connsiteY705" fmla="*/ 753116 h 6132967"/>
              <a:gd name="connsiteX706" fmla="*/ 3684712 w 5323222"/>
              <a:gd name="connsiteY706" fmla="*/ 743052 h 6132967"/>
              <a:gd name="connsiteX707" fmla="*/ 3693023 w 5323222"/>
              <a:gd name="connsiteY707" fmla="*/ 732849 h 6132967"/>
              <a:gd name="connsiteX708" fmla="*/ 3701219 w 5323222"/>
              <a:gd name="connsiteY708" fmla="*/ 722333 h 6132967"/>
              <a:gd name="connsiteX709" fmla="*/ 3709044 w 5323222"/>
              <a:gd name="connsiteY709" fmla="*/ 711778 h 6132967"/>
              <a:gd name="connsiteX710" fmla="*/ 3716382 w 5323222"/>
              <a:gd name="connsiteY710" fmla="*/ 700869 h 6132967"/>
              <a:gd name="connsiteX711" fmla="*/ 3723505 w 5323222"/>
              <a:gd name="connsiteY711" fmla="*/ 689862 h 6132967"/>
              <a:gd name="connsiteX712" fmla="*/ 3726844 w 5323222"/>
              <a:gd name="connsiteY712" fmla="*/ 683996 h 6132967"/>
              <a:gd name="connsiteX713" fmla="*/ 3730396 w 5323222"/>
              <a:gd name="connsiteY713" fmla="*/ 678229 h 6132967"/>
              <a:gd name="connsiteX714" fmla="*/ 3733579 w 5323222"/>
              <a:gd name="connsiteY714" fmla="*/ 672421 h 6132967"/>
              <a:gd name="connsiteX715" fmla="*/ 3736917 w 5323222"/>
              <a:gd name="connsiteY715" fmla="*/ 666556 h 6132967"/>
              <a:gd name="connsiteX716" fmla="*/ 3740041 w 5323222"/>
              <a:gd name="connsiteY716" fmla="*/ 660592 h 6132967"/>
              <a:gd name="connsiteX717" fmla="*/ 3742950 w 5323222"/>
              <a:gd name="connsiteY717" fmla="*/ 654530 h 6132967"/>
              <a:gd name="connsiteX718" fmla="*/ 3746074 w 5323222"/>
              <a:gd name="connsiteY718" fmla="*/ 648566 h 6132967"/>
              <a:gd name="connsiteX719" fmla="*/ 3748827 w 5323222"/>
              <a:gd name="connsiteY719" fmla="*/ 642562 h 6132967"/>
              <a:gd name="connsiteX720" fmla="*/ 3751580 w 5323222"/>
              <a:gd name="connsiteY720" fmla="*/ 636558 h 6132967"/>
              <a:gd name="connsiteX721" fmla="*/ 3754217 w 5323222"/>
              <a:gd name="connsiteY721" fmla="*/ 630241 h 6132967"/>
              <a:gd name="connsiteX722" fmla="*/ 3756756 w 5323222"/>
              <a:gd name="connsiteY722" fmla="*/ 624139 h 6132967"/>
              <a:gd name="connsiteX723" fmla="*/ 3759236 w 5323222"/>
              <a:gd name="connsiteY723" fmla="*/ 617880 h 6132967"/>
              <a:gd name="connsiteX724" fmla="*/ 3761503 w 5323222"/>
              <a:gd name="connsiteY724" fmla="*/ 611522 h 6132967"/>
              <a:gd name="connsiteX725" fmla="*/ 3763827 w 5323222"/>
              <a:gd name="connsiteY725" fmla="*/ 605322 h 6132967"/>
              <a:gd name="connsiteX726" fmla="*/ 3765937 w 5323222"/>
              <a:gd name="connsiteY726" fmla="*/ 599022 h 6132967"/>
              <a:gd name="connsiteX727" fmla="*/ 3768145 w 5323222"/>
              <a:gd name="connsiteY727" fmla="*/ 592510 h 6132967"/>
              <a:gd name="connsiteX728" fmla="*/ 3769884 w 5323222"/>
              <a:gd name="connsiteY728" fmla="*/ 586170 h 6132967"/>
              <a:gd name="connsiteX729" fmla="*/ 3771936 w 5323222"/>
              <a:gd name="connsiteY729" fmla="*/ 579714 h 6132967"/>
              <a:gd name="connsiteX730" fmla="*/ 3773402 w 5323222"/>
              <a:gd name="connsiteY730" fmla="*/ 573120 h 6132967"/>
              <a:gd name="connsiteX731" fmla="*/ 3775298 w 5323222"/>
              <a:gd name="connsiteY731" fmla="*/ 566723 h 6132967"/>
              <a:gd name="connsiteX732" fmla="*/ 3776608 w 5323222"/>
              <a:gd name="connsiteY732" fmla="*/ 560187 h 6132967"/>
              <a:gd name="connsiteX733" fmla="*/ 3778016 w 5323222"/>
              <a:gd name="connsiteY733" fmla="*/ 553437 h 6132967"/>
              <a:gd name="connsiteX734" fmla="*/ 3779326 w 5323222"/>
              <a:gd name="connsiteY734" fmla="*/ 546900 h 6132967"/>
              <a:gd name="connsiteX735" fmla="*/ 3780579 w 5323222"/>
              <a:gd name="connsiteY735" fmla="*/ 540208 h 6132967"/>
              <a:gd name="connsiteX736" fmla="*/ 3781460 w 5323222"/>
              <a:gd name="connsiteY736" fmla="*/ 533475 h 6132967"/>
              <a:gd name="connsiteX737" fmla="*/ 3782341 w 5323222"/>
              <a:gd name="connsiteY737" fmla="*/ 526743 h 6132967"/>
              <a:gd name="connsiteX738" fmla="*/ 3783379 w 5323222"/>
              <a:gd name="connsiteY738" fmla="*/ 519952 h 6132967"/>
              <a:gd name="connsiteX739" fmla="*/ 3783889 w 5323222"/>
              <a:gd name="connsiteY739" fmla="*/ 513179 h 6132967"/>
              <a:gd name="connsiteX740" fmla="*/ 3784556 w 5323222"/>
              <a:gd name="connsiteY740" fmla="*/ 506349 h 6132967"/>
              <a:gd name="connsiteX741" fmla="*/ 3785008 w 5323222"/>
              <a:gd name="connsiteY741" fmla="*/ 499419 h 6132967"/>
              <a:gd name="connsiteX742" fmla="*/ 3785363 w 5323222"/>
              <a:gd name="connsiteY742" fmla="*/ 492704 h 6132967"/>
              <a:gd name="connsiteX743" fmla="*/ 3785444 w 5323222"/>
              <a:gd name="connsiteY743" fmla="*/ 485734 h 6132967"/>
              <a:gd name="connsiteX744" fmla="*/ 3785682 w 5323222"/>
              <a:gd name="connsiteY744" fmla="*/ 478707 h 6132967"/>
              <a:gd name="connsiteX745" fmla="*/ 3785549 w 5323222"/>
              <a:gd name="connsiteY745" fmla="*/ 471639 h 6132967"/>
              <a:gd name="connsiteX746" fmla="*/ 3785475 w 5323222"/>
              <a:gd name="connsiteY746" fmla="*/ 464727 h 6132967"/>
              <a:gd name="connsiteX747" fmla="*/ 3785400 w 5323222"/>
              <a:gd name="connsiteY747" fmla="*/ 457816 h 6132967"/>
              <a:gd name="connsiteX748" fmla="*/ 3784896 w 5323222"/>
              <a:gd name="connsiteY748" fmla="*/ 450708 h 6132967"/>
              <a:gd name="connsiteX749" fmla="*/ 3784294 w 5323222"/>
              <a:gd name="connsiteY749" fmla="*/ 443814 h 6132967"/>
              <a:gd name="connsiteX750" fmla="*/ 3783634 w 5323222"/>
              <a:gd name="connsiteY750" fmla="*/ 436764 h 6132967"/>
              <a:gd name="connsiteX751" fmla="*/ 3783131 w 5323222"/>
              <a:gd name="connsiteY751" fmla="*/ 429656 h 6132967"/>
              <a:gd name="connsiteX752" fmla="*/ 3782100 w 5323222"/>
              <a:gd name="connsiteY752" fmla="*/ 422565 h 6132967"/>
              <a:gd name="connsiteX753" fmla="*/ 3781127 w 5323222"/>
              <a:gd name="connsiteY753" fmla="*/ 415631 h 6132967"/>
              <a:gd name="connsiteX754" fmla="*/ 3779940 w 5323222"/>
              <a:gd name="connsiteY754" fmla="*/ 408599 h 6132967"/>
              <a:gd name="connsiteX755" fmla="*/ 3778752 w 5323222"/>
              <a:gd name="connsiteY755" fmla="*/ 401567 h 6132967"/>
              <a:gd name="connsiteX756" fmla="*/ 3777351 w 5323222"/>
              <a:gd name="connsiteY756" fmla="*/ 394436 h 6132967"/>
              <a:gd name="connsiteX757" fmla="*/ 3775949 w 5323222"/>
              <a:gd name="connsiteY757" fmla="*/ 387306 h 6132967"/>
              <a:gd name="connsiteX758" fmla="*/ 3774234 w 5323222"/>
              <a:gd name="connsiteY758" fmla="*/ 380291 h 6132967"/>
              <a:gd name="connsiteX759" fmla="*/ 3772520 w 5323222"/>
              <a:gd name="connsiteY759" fmla="*/ 373276 h 6132967"/>
              <a:gd name="connsiteX760" fmla="*/ 3770649 w 5323222"/>
              <a:gd name="connsiteY760" fmla="*/ 366320 h 6132967"/>
              <a:gd name="connsiteX761" fmla="*/ 3768622 w 5323222"/>
              <a:gd name="connsiteY761" fmla="*/ 359421 h 6132967"/>
              <a:gd name="connsiteX762" fmla="*/ 3766479 w 5323222"/>
              <a:gd name="connsiteY762" fmla="*/ 352210 h 6132967"/>
              <a:gd name="connsiteX763" fmla="*/ 3764238 w 5323222"/>
              <a:gd name="connsiteY763" fmla="*/ 345213 h 6132967"/>
              <a:gd name="connsiteX764" fmla="*/ 3761782 w 5323222"/>
              <a:gd name="connsiteY764" fmla="*/ 338118 h 6132967"/>
              <a:gd name="connsiteX765" fmla="*/ 3759227 w 5323222"/>
              <a:gd name="connsiteY765" fmla="*/ 331238 h 6132967"/>
              <a:gd name="connsiteX766" fmla="*/ 3756615 w 5323222"/>
              <a:gd name="connsiteY766" fmla="*/ 324200 h 6132967"/>
              <a:gd name="connsiteX767" fmla="*/ 3753631 w 5323222"/>
              <a:gd name="connsiteY767" fmla="*/ 317123 h 6132967"/>
              <a:gd name="connsiteX768" fmla="*/ 3750707 w 5323222"/>
              <a:gd name="connsiteY768" fmla="*/ 310202 h 6132967"/>
              <a:gd name="connsiteX769" fmla="*/ 3747567 w 5323222"/>
              <a:gd name="connsiteY769" fmla="*/ 303183 h 6132967"/>
              <a:gd name="connsiteX770" fmla="*/ 3744427 w 5323222"/>
              <a:gd name="connsiteY770" fmla="*/ 296164 h 6132967"/>
              <a:gd name="connsiteX771" fmla="*/ 3741131 w 5323222"/>
              <a:gd name="connsiteY771" fmla="*/ 289203 h 6132967"/>
              <a:gd name="connsiteX772" fmla="*/ 3737580 w 5323222"/>
              <a:gd name="connsiteY772" fmla="*/ 282514 h 6132967"/>
              <a:gd name="connsiteX773" fmla="*/ 3733757 w 5323222"/>
              <a:gd name="connsiteY773" fmla="*/ 275570 h 6132967"/>
              <a:gd name="connsiteX774" fmla="*/ 3730149 w 5323222"/>
              <a:gd name="connsiteY774" fmla="*/ 268725 h 6132967"/>
              <a:gd name="connsiteX775" fmla="*/ 3726169 w 5323222"/>
              <a:gd name="connsiteY775" fmla="*/ 261839 h 6132967"/>
              <a:gd name="connsiteX776" fmla="*/ 3721935 w 5323222"/>
              <a:gd name="connsiteY776" fmla="*/ 255227 h 6132967"/>
              <a:gd name="connsiteX777" fmla="*/ 3717486 w 5323222"/>
              <a:gd name="connsiteY777" fmla="*/ 248516 h 6132967"/>
              <a:gd name="connsiteX778" fmla="*/ 3712783 w 5323222"/>
              <a:gd name="connsiteY778" fmla="*/ 242077 h 6132967"/>
              <a:gd name="connsiteX779" fmla="*/ 3708294 w 5323222"/>
              <a:gd name="connsiteY779" fmla="*/ 235736 h 6132967"/>
              <a:gd name="connsiteX780" fmla="*/ 3703434 w 5323222"/>
              <a:gd name="connsiteY780" fmla="*/ 229356 h 6132967"/>
              <a:gd name="connsiteX781" fmla="*/ 3698575 w 5323222"/>
              <a:gd name="connsiteY781" fmla="*/ 222975 h 6132967"/>
              <a:gd name="connsiteX782" fmla="*/ 3693558 w 5323222"/>
              <a:gd name="connsiteY782" fmla="*/ 216652 h 6132967"/>
              <a:gd name="connsiteX783" fmla="*/ 3688444 w 5323222"/>
              <a:gd name="connsiteY783" fmla="*/ 210545 h 6132967"/>
              <a:gd name="connsiteX784" fmla="*/ 3683329 w 5323222"/>
              <a:gd name="connsiteY784" fmla="*/ 204436 h 6132967"/>
              <a:gd name="connsiteX785" fmla="*/ 3677844 w 5323222"/>
              <a:gd name="connsiteY785" fmla="*/ 198287 h 6132967"/>
              <a:gd name="connsiteX786" fmla="*/ 3672417 w 5323222"/>
              <a:gd name="connsiteY786" fmla="*/ 192296 h 6132967"/>
              <a:gd name="connsiteX787" fmla="*/ 3666891 w 5323222"/>
              <a:gd name="connsiteY787" fmla="*/ 186518 h 6132967"/>
              <a:gd name="connsiteX788" fmla="*/ 3661209 w 5323222"/>
              <a:gd name="connsiteY788" fmla="*/ 180798 h 6132967"/>
              <a:gd name="connsiteX789" fmla="*/ 3655313 w 5323222"/>
              <a:gd name="connsiteY789" fmla="*/ 174980 h 6132967"/>
              <a:gd name="connsiteX790" fmla="*/ 3649318 w 5323222"/>
              <a:gd name="connsiteY790" fmla="*/ 169377 h 6132967"/>
              <a:gd name="connsiteX791" fmla="*/ 3643480 w 5323222"/>
              <a:gd name="connsiteY791" fmla="*/ 163715 h 6132967"/>
              <a:gd name="connsiteX792" fmla="*/ 3637173 w 5323222"/>
              <a:gd name="connsiteY792" fmla="*/ 158228 h 6132967"/>
              <a:gd name="connsiteX793" fmla="*/ 3631079 w 5323222"/>
              <a:gd name="connsiteY793" fmla="*/ 152839 h 6132967"/>
              <a:gd name="connsiteX794" fmla="*/ 3624615 w 5323222"/>
              <a:gd name="connsiteY794" fmla="*/ 147410 h 6132967"/>
              <a:gd name="connsiteX795" fmla="*/ 3618210 w 5323222"/>
              <a:gd name="connsiteY795" fmla="*/ 142136 h 6132967"/>
              <a:gd name="connsiteX796" fmla="*/ 3611491 w 5323222"/>
              <a:gd name="connsiteY796" fmla="*/ 136980 h 6132967"/>
              <a:gd name="connsiteX797" fmla="*/ 3605046 w 5323222"/>
              <a:gd name="connsiteY797" fmla="*/ 132077 h 6132967"/>
              <a:gd name="connsiteX798" fmla="*/ 3598228 w 5323222"/>
              <a:gd name="connsiteY798" fmla="*/ 127135 h 6132967"/>
              <a:gd name="connsiteX799" fmla="*/ 3591412 w 5323222"/>
              <a:gd name="connsiteY799" fmla="*/ 122193 h 6132967"/>
              <a:gd name="connsiteX800" fmla="*/ 3584282 w 5323222"/>
              <a:gd name="connsiteY800" fmla="*/ 117367 h 6132967"/>
              <a:gd name="connsiteX801" fmla="*/ 3577054 w 5323222"/>
              <a:gd name="connsiteY801" fmla="*/ 112755 h 6132967"/>
              <a:gd name="connsiteX802" fmla="*/ 3569982 w 5323222"/>
              <a:gd name="connsiteY802" fmla="*/ 108084 h 6132967"/>
              <a:gd name="connsiteX803" fmla="*/ 3562714 w 5323222"/>
              <a:gd name="connsiteY803" fmla="*/ 103843 h 6132967"/>
              <a:gd name="connsiteX804" fmla="*/ 3555174 w 5323222"/>
              <a:gd name="connsiteY804" fmla="*/ 99348 h 6132967"/>
              <a:gd name="connsiteX805" fmla="*/ 3547847 w 5323222"/>
              <a:gd name="connsiteY805" fmla="*/ 94950 h 6132967"/>
              <a:gd name="connsiteX806" fmla="*/ 3540266 w 5323222"/>
              <a:gd name="connsiteY806" fmla="*/ 90825 h 6132967"/>
              <a:gd name="connsiteX807" fmla="*/ 3532373 w 5323222"/>
              <a:gd name="connsiteY807" fmla="*/ 86817 h 6132967"/>
              <a:gd name="connsiteX808" fmla="*/ 3524693 w 5323222"/>
              <a:gd name="connsiteY808" fmla="*/ 82906 h 6132967"/>
              <a:gd name="connsiteX809" fmla="*/ 3516643 w 5323222"/>
              <a:gd name="connsiteY809" fmla="*/ 78955 h 6132967"/>
              <a:gd name="connsiteX810" fmla="*/ 3508437 w 5323222"/>
              <a:gd name="connsiteY810" fmla="*/ 75062 h 6132967"/>
              <a:gd name="connsiteX811" fmla="*/ 3500231 w 5323222"/>
              <a:gd name="connsiteY811" fmla="*/ 71170 h 6132967"/>
              <a:gd name="connsiteX812" fmla="*/ 3491926 w 5323222"/>
              <a:gd name="connsiteY812" fmla="*/ 67491 h 6132967"/>
              <a:gd name="connsiteX813" fmla="*/ 3483620 w 5323222"/>
              <a:gd name="connsiteY813" fmla="*/ 63813 h 6132967"/>
              <a:gd name="connsiteX814" fmla="*/ 3475218 w 5323222"/>
              <a:gd name="connsiteY814" fmla="*/ 60349 h 6132967"/>
              <a:gd name="connsiteX815" fmla="*/ 3466600 w 5323222"/>
              <a:gd name="connsiteY815" fmla="*/ 56787 h 6132967"/>
              <a:gd name="connsiteX816" fmla="*/ 3457884 w 5323222"/>
              <a:gd name="connsiteY816" fmla="*/ 53439 h 6132967"/>
              <a:gd name="connsiteX817" fmla="*/ 3449226 w 5323222"/>
              <a:gd name="connsiteY817" fmla="*/ 50248 h 6132967"/>
              <a:gd name="connsiteX818" fmla="*/ 3440354 w 5323222"/>
              <a:gd name="connsiteY818" fmla="*/ 46958 h 6132967"/>
              <a:gd name="connsiteX819" fmla="*/ 3431540 w 5323222"/>
              <a:gd name="connsiteY819" fmla="*/ 43825 h 6132967"/>
              <a:gd name="connsiteX820" fmla="*/ 3422569 w 5323222"/>
              <a:gd name="connsiteY820" fmla="*/ 40750 h 6132967"/>
              <a:gd name="connsiteX821" fmla="*/ 3413558 w 5323222"/>
              <a:gd name="connsiteY821" fmla="*/ 38045 h 6132967"/>
              <a:gd name="connsiteX822" fmla="*/ 3404275 w 5323222"/>
              <a:gd name="connsiteY822" fmla="*/ 35086 h 6132967"/>
              <a:gd name="connsiteX823" fmla="*/ 3395107 w 5323222"/>
              <a:gd name="connsiteY823" fmla="*/ 32439 h 6132967"/>
              <a:gd name="connsiteX824" fmla="*/ 3385784 w 5323222"/>
              <a:gd name="connsiteY824" fmla="*/ 29851 h 6132967"/>
              <a:gd name="connsiteX825" fmla="*/ 3376461 w 5323222"/>
              <a:gd name="connsiteY825" fmla="*/ 27263 h 6132967"/>
              <a:gd name="connsiteX826" fmla="*/ 3367039 w 5323222"/>
              <a:gd name="connsiteY826" fmla="*/ 24889 h 6132967"/>
              <a:gd name="connsiteX827" fmla="*/ 3357675 w 5323222"/>
              <a:gd name="connsiteY827" fmla="*/ 22671 h 6132967"/>
              <a:gd name="connsiteX828" fmla="*/ 3348096 w 5323222"/>
              <a:gd name="connsiteY828" fmla="*/ 20355 h 6132967"/>
              <a:gd name="connsiteX829" fmla="*/ 3338420 w 5323222"/>
              <a:gd name="connsiteY829" fmla="*/ 18254 h 6132967"/>
              <a:gd name="connsiteX830" fmla="*/ 3328859 w 5323222"/>
              <a:gd name="connsiteY830" fmla="*/ 16465 h 6132967"/>
              <a:gd name="connsiteX831" fmla="*/ 3319084 w 5323222"/>
              <a:gd name="connsiteY831" fmla="*/ 14578 h 6132967"/>
              <a:gd name="connsiteX832" fmla="*/ 3309153 w 5323222"/>
              <a:gd name="connsiteY832" fmla="*/ 12749 h 6132967"/>
              <a:gd name="connsiteX833" fmla="*/ 3299494 w 5323222"/>
              <a:gd name="connsiteY833" fmla="*/ 11175 h 6132967"/>
              <a:gd name="connsiteX834" fmla="*/ 3289523 w 5323222"/>
              <a:gd name="connsiteY834" fmla="*/ 9717 h 6132967"/>
              <a:gd name="connsiteX835" fmla="*/ 3279609 w 5323222"/>
              <a:gd name="connsiteY835" fmla="*/ 8415 h 6132967"/>
              <a:gd name="connsiteX836" fmla="*/ 3269538 w 5323222"/>
              <a:gd name="connsiteY836" fmla="*/ 7171 h 6132967"/>
              <a:gd name="connsiteX837" fmla="*/ 3259469 w 5323222"/>
              <a:gd name="connsiteY837" fmla="*/ 5927 h 6132967"/>
              <a:gd name="connsiteX838" fmla="*/ 3249358 w 5323222"/>
              <a:gd name="connsiteY838" fmla="*/ 5055 h 6132967"/>
              <a:gd name="connsiteX839" fmla="*/ 3239191 w 5323222"/>
              <a:gd name="connsiteY839" fmla="*/ 4025 h 6132967"/>
              <a:gd name="connsiteX840" fmla="*/ 3217817 w 5323222"/>
              <a:gd name="connsiteY840" fmla="*/ 2530 h 6132967"/>
              <a:gd name="connsiteX841" fmla="*/ 3196403 w 5323222"/>
              <a:gd name="connsiteY841" fmla="*/ 1405 h 6132967"/>
              <a:gd name="connsiteX842" fmla="*/ 3174950 w 5323222"/>
              <a:gd name="connsiteY842" fmla="*/ 650 h 6132967"/>
              <a:gd name="connsiteX843" fmla="*/ 3153242 w 5323222"/>
              <a:gd name="connsiteY843" fmla="*/ 169 h 6132967"/>
              <a:gd name="connsiteX844" fmla="*/ 3131649 w 5323222"/>
              <a:gd name="connsiteY844" fmla="*/ 0 h 6132967"/>
              <a:gd name="connsiteX845" fmla="*/ 3110017 w 5323222"/>
              <a:gd name="connsiteY845" fmla="*/ 201 h 6132967"/>
              <a:gd name="connsiteX846" fmla="*/ 3088402 w 5323222"/>
              <a:gd name="connsiteY846" fmla="*/ 930 h 6132967"/>
              <a:gd name="connsiteX847" fmla="*/ 3066631 w 5323222"/>
              <a:gd name="connsiteY847" fmla="*/ 1718 h 6132967"/>
              <a:gd name="connsiteX848" fmla="*/ 3045132 w 5323222"/>
              <a:gd name="connsiteY848" fmla="*/ 2759 h 6132967"/>
              <a:gd name="connsiteX849" fmla="*/ 3023280 w 5323222"/>
              <a:gd name="connsiteY849" fmla="*/ 4288 h 6132967"/>
              <a:gd name="connsiteX850" fmla="*/ 3001916 w 5323222"/>
              <a:gd name="connsiteY850" fmla="*/ 6170 h 6132967"/>
              <a:gd name="connsiteX851" fmla="*/ 2980238 w 5323222"/>
              <a:gd name="connsiteY851" fmla="*/ 8168 h 6132967"/>
              <a:gd name="connsiteX852" fmla="*/ 2958734 w 5323222"/>
              <a:gd name="connsiteY852" fmla="*/ 10634 h 6132967"/>
              <a:gd name="connsiteX853" fmla="*/ 2937289 w 5323222"/>
              <a:gd name="connsiteY853" fmla="*/ 13258 h 6132967"/>
              <a:gd name="connsiteX854" fmla="*/ 2915960 w 5323222"/>
              <a:gd name="connsiteY854" fmla="*/ 16194 h 6132967"/>
              <a:gd name="connsiteX855" fmla="*/ 2894904 w 5323222"/>
              <a:gd name="connsiteY855" fmla="*/ 19385 h 6132967"/>
              <a:gd name="connsiteX856" fmla="*/ 2873650 w 5323222"/>
              <a:gd name="connsiteY856" fmla="*/ 23004 h 6132967"/>
              <a:gd name="connsiteX857" fmla="*/ 2852825 w 5323222"/>
              <a:gd name="connsiteY857" fmla="*/ 26821 h 6132967"/>
              <a:gd name="connsiteX858" fmla="*/ 2831902 w 5323222"/>
              <a:gd name="connsiteY858" fmla="*/ 30852 h 6132967"/>
              <a:gd name="connsiteX859" fmla="*/ 2811310 w 5323222"/>
              <a:gd name="connsiteY859" fmla="*/ 35294 h 6132967"/>
              <a:gd name="connsiteX860" fmla="*/ 2790874 w 5323222"/>
              <a:gd name="connsiteY860" fmla="*/ 39678 h 6132967"/>
              <a:gd name="connsiteX861" fmla="*/ 2770514 w 5323222"/>
              <a:gd name="connsiteY861" fmla="*/ 44745 h 6132967"/>
              <a:gd name="connsiteX862" fmla="*/ 2750525 w 5323222"/>
              <a:gd name="connsiteY862" fmla="*/ 49852 h 6132967"/>
              <a:gd name="connsiteX863" fmla="*/ 2730652 w 5323222"/>
              <a:gd name="connsiteY863" fmla="*/ 55273 h 6132967"/>
              <a:gd name="connsiteX864" fmla="*/ 2711091 w 5323222"/>
              <a:gd name="connsiteY864" fmla="*/ 60577 h 6132967"/>
              <a:gd name="connsiteX865" fmla="*/ 2691607 w 5323222"/>
              <a:gd name="connsiteY865" fmla="*/ 66565 h 6132967"/>
              <a:gd name="connsiteX866" fmla="*/ 2672492 w 5323222"/>
              <a:gd name="connsiteY866" fmla="*/ 72593 h 6132967"/>
              <a:gd name="connsiteX867" fmla="*/ 2653652 w 5323222"/>
              <a:gd name="connsiteY867" fmla="*/ 78876 h 6132967"/>
              <a:gd name="connsiteX868" fmla="*/ 2635239 w 5323222"/>
              <a:gd name="connsiteY868" fmla="*/ 85355 h 6132967"/>
              <a:gd name="connsiteX869" fmla="*/ 2616943 w 5323222"/>
              <a:gd name="connsiteY869" fmla="*/ 92148 h 6132967"/>
              <a:gd name="connsiteX870" fmla="*/ 2599076 w 5323222"/>
              <a:gd name="connsiteY870" fmla="*/ 99137 h 6132967"/>
              <a:gd name="connsiteX871" fmla="*/ 2581422 w 5323222"/>
              <a:gd name="connsiteY871" fmla="*/ 106224 h 6132967"/>
              <a:gd name="connsiteX872" fmla="*/ 2568988 w 5323222"/>
              <a:gd name="connsiteY872" fmla="*/ 111551 h 6132967"/>
              <a:gd name="connsiteX873" fmla="*/ 2556553 w 5323222"/>
              <a:gd name="connsiteY873" fmla="*/ 116879 h 6132967"/>
              <a:gd name="connsiteX874" fmla="*/ 2544119 w 5323222"/>
              <a:gd name="connsiteY874" fmla="*/ 122207 h 6132967"/>
              <a:gd name="connsiteX875" fmla="*/ 2531743 w 5323222"/>
              <a:gd name="connsiteY875" fmla="*/ 127692 h 6132967"/>
              <a:gd name="connsiteX876" fmla="*/ 2519581 w 5323222"/>
              <a:gd name="connsiteY876" fmla="*/ 133274 h 6132967"/>
              <a:gd name="connsiteX877" fmla="*/ 2507262 w 5323222"/>
              <a:gd name="connsiteY877" fmla="*/ 138915 h 6132967"/>
              <a:gd name="connsiteX878" fmla="*/ 2495158 w 5323222"/>
              <a:gd name="connsiteY878" fmla="*/ 144653 h 6132967"/>
              <a:gd name="connsiteX879" fmla="*/ 2483054 w 5323222"/>
              <a:gd name="connsiteY879" fmla="*/ 150392 h 6132967"/>
              <a:gd name="connsiteX880" fmla="*/ 2470950 w 5323222"/>
              <a:gd name="connsiteY880" fmla="*/ 156131 h 6132967"/>
              <a:gd name="connsiteX881" fmla="*/ 2458748 w 5323222"/>
              <a:gd name="connsiteY881" fmla="*/ 162085 h 6132967"/>
              <a:gd name="connsiteX882" fmla="*/ 2446916 w 5323222"/>
              <a:gd name="connsiteY882" fmla="*/ 168078 h 6132967"/>
              <a:gd name="connsiteX883" fmla="*/ 2434987 w 5323222"/>
              <a:gd name="connsiteY883" fmla="*/ 174287 h 6132967"/>
              <a:gd name="connsiteX884" fmla="*/ 2411225 w 5323222"/>
              <a:gd name="connsiteY884" fmla="*/ 186488 h 6132967"/>
              <a:gd name="connsiteX885" fmla="*/ 2387853 w 5323222"/>
              <a:gd name="connsiteY885" fmla="*/ 199257 h 6132967"/>
              <a:gd name="connsiteX886" fmla="*/ 2364324 w 5323222"/>
              <a:gd name="connsiteY886" fmla="*/ 212084 h 6132967"/>
              <a:gd name="connsiteX887" fmla="*/ 2341282 w 5323222"/>
              <a:gd name="connsiteY887" fmla="*/ 225265 h 6132967"/>
              <a:gd name="connsiteX888" fmla="*/ 2318298 w 5323222"/>
              <a:gd name="connsiteY888" fmla="*/ 238601 h 6132967"/>
              <a:gd name="connsiteX889" fmla="*/ 2295586 w 5323222"/>
              <a:gd name="connsiteY889" fmla="*/ 252193 h 6132967"/>
              <a:gd name="connsiteX890" fmla="*/ 2272835 w 5323222"/>
              <a:gd name="connsiteY890" fmla="*/ 266154 h 6132967"/>
              <a:gd name="connsiteX891" fmla="*/ 2250512 w 5323222"/>
              <a:gd name="connsiteY891" fmla="*/ 280314 h 6132967"/>
              <a:gd name="connsiteX892" fmla="*/ 2228304 w 5323222"/>
              <a:gd name="connsiteY892" fmla="*/ 294785 h 6132967"/>
              <a:gd name="connsiteX893" fmla="*/ 2206312 w 5323222"/>
              <a:gd name="connsiteY893" fmla="*/ 309355 h 6132967"/>
              <a:gd name="connsiteX894" fmla="*/ 2195432 w 5323222"/>
              <a:gd name="connsiteY894" fmla="*/ 316953 h 6132967"/>
              <a:gd name="connsiteX895" fmla="*/ 2184650 w 5323222"/>
              <a:gd name="connsiteY895" fmla="*/ 324336 h 6132967"/>
              <a:gd name="connsiteX896" fmla="*/ 2173770 w 5323222"/>
              <a:gd name="connsiteY896" fmla="*/ 331934 h 6132967"/>
              <a:gd name="connsiteX897" fmla="*/ 2163261 w 5323222"/>
              <a:gd name="connsiteY897" fmla="*/ 339571 h 6132967"/>
              <a:gd name="connsiteX898" fmla="*/ 2152595 w 5323222"/>
              <a:gd name="connsiteY898" fmla="*/ 347268 h 6132967"/>
              <a:gd name="connsiteX899" fmla="*/ 2142144 w 5323222"/>
              <a:gd name="connsiteY899" fmla="*/ 355062 h 6132967"/>
              <a:gd name="connsiteX900" fmla="*/ 2131536 w 5323222"/>
              <a:gd name="connsiteY900" fmla="*/ 362914 h 6132967"/>
              <a:gd name="connsiteX901" fmla="*/ 2121045 w 5323222"/>
              <a:gd name="connsiteY901" fmla="*/ 371079 h 6132967"/>
              <a:gd name="connsiteX902" fmla="*/ 2110808 w 5323222"/>
              <a:gd name="connsiteY902" fmla="*/ 378972 h 6132967"/>
              <a:gd name="connsiteX903" fmla="*/ 2100531 w 5323222"/>
              <a:gd name="connsiteY903" fmla="*/ 387236 h 6132967"/>
              <a:gd name="connsiteX904" fmla="*/ 2090352 w 5323222"/>
              <a:gd name="connsiteY904" fmla="*/ 395285 h 6132967"/>
              <a:gd name="connsiteX905" fmla="*/ 2080133 w 5323222"/>
              <a:gd name="connsiteY905" fmla="*/ 403705 h 6132967"/>
              <a:gd name="connsiteX906" fmla="*/ 2070013 w 5323222"/>
              <a:gd name="connsiteY906" fmla="*/ 411910 h 6132967"/>
              <a:gd name="connsiteX907" fmla="*/ 2060008 w 5323222"/>
              <a:gd name="connsiteY907" fmla="*/ 420428 h 6132967"/>
              <a:gd name="connsiteX908" fmla="*/ 2050160 w 5323222"/>
              <a:gd name="connsiteY908" fmla="*/ 428888 h 6132967"/>
              <a:gd name="connsiteX909" fmla="*/ 2040213 w 5323222"/>
              <a:gd name="connsiteY909" fmla="*/ 437563 h 6132967"/>
              <a:gd name="connsiteX910" fmla="*/ 2030481 w 5323222"/>
              <a:gd name="connsiteY910" fmla="*/ 446336 h 6132967"/>
              <a:gd name="connsiteX911" fmla="*/ 2020691 w 5323222"/>
              <a:gd name="connsiteY911" fmla="*/ 454952 h 6132967"/>
              <a:gd name="connsiteX912" fmla="*/ 2011115 w 5323222"/>
              <a:gd name="connsiteY912" fmla="*/ 463667 h 6132967"/>
              <a:gd name="connsiteX913" fmla="*/ 2001441 w 5323222"/>
              <a:gd name="connsiteY913" fmla="*/ 472596 h 6132967"/>
              <a:gd name="connsiteX914" fmla="*/ 1991923 w 5323222"/>
              <a:gd name="connsiteY914" fmla="*/ 481468 h 6132967"/>
              <a:gd name="connsiteX915" fmla="*/ 1982522 w 5323222"/>
              <a:gd name="connsiteY915" fmla="*/ 490651 h 6132967"/>
              <a:gd name="connsiteX916" fmla="*/ 1973004 w 5323222"/>
              <a:gd name="connsiteY916" fmla="*/ 499523 h 6132967"/>
              <a:gd name="connsiteX917" fmla="*/ 1963603 w 5323222"/>
              <a:gd name="connsiteY917" fmla="*/ 508706 h 6132967"/>
              <a:gd name="connsiteX918" fmla="*/ 1954572 w 5323222"/>
              <a:gd name="connsiteY918" fmla="*/ 517931 h 6132967"/>
              <a:gd name="connsiteX919" fmla="*/ 1945327 w 5323222"/>
              <a:gd name="connsiteY919" fmla="*/ 527057 h 6132967"/>
              <a:gd name="connsiteX920" fmla="*/ 1936198 w 5323222"/>
              <a:gd name="connsiteY920" fmla="*/ 536496 h 6132967"/>
              <a:gd name="connsiteX921" fmla="*/ 1927225 w 5323222"/>
              <a:gd name="connsiteY921" fmla="*/ 545876 h 6132967"/>
              <a:gd name="connsiteX922" fmla="*/ 1918096 w 5323222"/>
              <a:gd name="connsiteY922" fmla="*/ 555315 h 6132967"/>
              <a:gd name="connsiteX923" fmla="*/ 1909338 w 5323222"/>
              <a:gd name="connsiteY923" fmla="*/ 564794 h 6132967"/>
              <a:gd name="connsiteX924" fmla="*/ 1900325 w 5323222"/>
              <a:gd name="connsiteY924" fmla="*/ 574545 h 6132967"/>
              <a:gd name="connsiteX925" fmla="*/ 1891781 w 5323222"/>
              <a:gd name="connsiteY925" fmla="*/ 584123 h 6132967"/>
              <a:gd name="connsiteX926" fmla="*/ 1883080 w 5323222"/>
              <a:gd name="connsiteY926" fmla="*/ 593758 h 6132967"/>
              <a:gd name="connsiteX927" fmla="*/ 1874282 w 5323222"/>
              <a:gd name="connsiteY927" fmla="*/ 603607 h 6132967"/>
              <a:gd name="connsiteX928" fmla="*/ 1865756 w 5323222"/>
              <a:gd name="connsiteY928" fmla="*/ 613712 h 6132967"/>
              <a:gd name="connsiteX929" fmla="*/ 1857172 w 5323222"/>
              <a:gd name="connsiteY929" fmla="*/ 623660 h 6132967"/>
              <a:gd name="connsiteX930" fmla="*/ 1848958 w 5323222"/>
              <a:gd name="connsiteY930" fmla="*/ 633648 h 6132967"/>
              <a:gd name="connsiteX931" fmla="*/ 1840490 w 5323222"/>
              <a:gd name="connsiteY931" fmla="*/ 643910 h 6132967"/>
              <a:gd name="connsiteX932" fmla="*/ 1832335 w 5323222"/>
              <a:gd name="connsiteY932" fmla="*/ 654054 h 6132967"/>
              <a:gd name="connsiteX933" fmla="*/ 1824296 w 5323222"/>
              <a:gd name="connsiteY933" fmla="*/ 664511 h 6132967"/>
              <a:gd name="connsiteX934" fmla="*/ 1816101 w 5323222"/>
              <a:gd name="connsiteY934" fmla="*/ 675027 h 6132967"/>
              <a:gd name="connsiteX935" fmla="*/ 1808218 w 5323222"/>
              <a:gd name="connsiteY935" fmla="*/ 685426 h 6132967"/>
              <a:gd name="connsiteX936" fmla="*/ 1800335 w 5323222"/>
              <a:gd name="connsiteY936" fmla="*/ 695826 h 6132967"/>
              <a:gd name="connsiteX937" fmla="*/ 1792412 w 5323222"/>
              <a:gd name="connsiteY937" fmla="*/ 706596 h 6132967"/>
              <a:gd name="connsiteX938" fmla="*/ 1784801 w 5323222"/>
              <a:gd name="connsiteY938" fmla="*/ 717250 h 6132967"/>
              <a:gd name="connsiteX939" fmla="*/ 1777249 w 5323222"/>
              <a:gd name="connsiteY939" fmla="*/ 728061 h 6132967"/>
              <a:gd name="connsiteX940" fmla="*/ 1769599 w 5323222"/>
              <a:gd name="connsiteY940" fmla="*/ 739086 h 6132967"/>
              <a:gd name="connsiteX941" fmla="*/ 1762261 w 5323222"/>
              <a:gd name="connsiteY941" fmla="*/ 749995 h 6132967"/>
              <a:gd name="connsiteX942" fmla="*/ 1756211 w 5323222"/>
              <a:gd name="connsiteY942" fmla="*/ 758990 h 6132967"/>
              <a:gd name="connsiteX943" fmla="*/ 1742622 w 5323222"/>
              <a:gd name="connsiteY943" fmla="*/ 738924 h 6132967"/>
              <a:gd name="connsiteX944" fmla="*/ 1713296 w 5323222"/>
              <a:gd name="connsiteY944" fmla="*/ 694890 h 6132967"/>
              <a:gd name="connsiteX945" fmla="*/ 1684022 w 5323222"/>
              <a:gd name="connsiteY945" fmla="*/ 651162 h 6132967"/>
              <a:gd name="connsiteX946" fmla="*/ 1663392 w 5323222"/>
              <a:gd name="connsiteY946" fmla="*/ 621573 h 6132967"/>
              <a:gd name="connsiteX947" fmla="*/ 1642560 w 5323222"/>
              <a:gd name="connsiteY947" fmla="*/ 592644 h 6132967"/>
              <a:gd name="connsiteX948" fmla="*/ 1621277 w 5323222"/>
              <a:gd name="connsiteY948" fmla="*/ 564728 h 6132967"/>
              <a:gd name="connsiteX949" fmla="*/ 1599541 w 5323222"/>
              <a:gd name="connsiteY949" fmla="*/ 537824 h 6132967"/>
              <a:gd name="connsiteX950" fmla="*/ 1577302 w 5323222"/>
              <a:gd name="connsiteY950" fmla="*/ 511630 h 6132967"/>
              <a:gd name="connsiteX951" fmla="*/ 1554914 w 5323222"/>
              <a:gd name="connsiteY951" fmla="*/ 486399 h 6132967"/>
              <a:gd name="connsiteX952" fmla="*/ 1531769 w 5323222"/>
              <a:gd name="connsiteY952" fmla="*/ 462232 h 6132967"/>
              <a:gd name="connsiteX953" fmla="*/ 1508477 w 5323222"/>
              <a:gd name="connsiteY953" fmla="*/ 439027 h 6132967"/>
              <a:gd name="connsiteX954" fmla="*/ 1485086 w 5323222"/>
              <a:gd name="connsiteY954" fmla="*/ 417087 h 6132967"/>
              <a:gd name="connsiteX955" fmla="*/ 1460836 w 5323222"/>
              <a:gd name="connsiteY955" fmla="*/ 395605 h 6132967"/>
              <a:gd name="connsiteX956" fmla="*/ 1436793 w 5323222"/>
              <a:gd name="connsiteY956" fmla="*/ 375337 h 6132967"/>
              <a:gd name="connsiteX957" fmla="*/ 1412297 w 5323222"/>
              <a:gd name="connsiteY957" fmla="*/ 356082 h 6132967"/>
              <a:gd name="connsiteX958" fmla="*/ 1387298 w 5323222"/>
              <a:gd name="connsiteY958" fmla="*/ 337538 h 6132967"/>
              <a:gd name="connsiteX959" fmla="*/ 1362201 w 5323222"/>
              <a:gd name="connsiteY959" fmla="*/ 320258 h 6132967"/>
              <a:gd name="connsiteX960" fmla="*/ 1336955 w 5323222"/>
              <a:gd name="connsiteY960" fmla="*/ 303940 h 6132967"/>
              <a:gd name="connsiteX961" fmla="*/ 1311205 w 5323222"/>
              <a:gd name="connsiteY961" fmla="*/ 288332 h 6132967"/>
              <a:gd name="connsiteX962" fmla="*/ 1285358 w 5323222"/>
              <a:gd name="connsiteY962" fmla="*/ 273988 h 6132967"/>
              <a:gd name="connsiteX963" fmla="*/ 1259361 w 5323222"/>
              <a:gd name="connsiteY963" fmla="*/ 260607 h 6132967"/>
              <a:gd name="connsiteX964" fmla="*/ 1232913 w 5323222"/>
              <a:gd name="connsiteY964" fmla="*/ 248239 h 6132967"/>
              <a:gd name="connsiteX965" fmla="*/ 1206619 w 5323222"/>
              <a:gd name="connsiteY965" fmla="*/ 236781 h 6132967"/>
              <a:gd name="connsiteX966" fmla="*/ 1179873 w 5323222"/>
              <a:gd name="connsiteY966" fmla="*/ 226337 h 6132967"/>
              <a:gd name="connsiteX967" fmla="*/ 1152978 w 5323222"/>
              <a:gd name="connsiteY967" fmla="*/ 216854 h 6132967"/>
              <a:gd name="connsiteX968" fmla="*/ 1125985 w 5323222"/>
              <a:gd name="connsiteY968" fmla="*/ 208637 h 6132967"/>
              <a:gd name="connsiteX969" fmla="*/ 1098792 w 5323222"/>
              <a:gd name="connsiteY969" fmla="*/ 201079 h 6132967"/>
              <a:gd name="connsiteX970" fmla="*/ 1071502 w 5323222"/>
              <a:gd name="connsiteY970" fmla="*/ 194785 h 6132967"/>
              <a:gd name="connsiteX971" fmla="*/ 1044062 w 5323222"/>
              <a:gd name="connsiteY971" fmla="*/ 189453 h 6132967"/>
              <a:gd name="connsiteX972" fmla="*/ 1016777 w 5323222"/>
              <a:gd name="connsiteY972" fmla="*/ 185031 h 6132967"/>
              <a:gd name="connsiteX973" fmla="*/ 989395 w 5323222"/>
              <a:gd name="connsiteY973" fmla="*/ 181874 h 6132967"/>
              <a:gd name="connsiteX974" fmla="*/ 961509 w 5323222"/>
              <a:gd name="connsiteY974" fmla="*/ 179428 h 6132967"/>
              <a:gd name="connsiteX975" fmla="*/ 933828 w 5323222"/>
              <a:gd name="connsiteY975" fmla="*/ 178195 h 6132967"/>
              <a:gd name="connsiteX976" fmla="*/ 906051 w 5323222"/>
              <a:gd name="connsiteY976" fmla="*/ 178227 h 6132967"/>
              <a:gd name="connsiteX977" fmla="*/ 878629 w 5323222"/>
              <a:gd name="connsiteY977" fmla="*/ 178512 h 6132967"/>
              <a:gd name="connsiteX978" fmla="*/ 864717 w 5323222"/>
              <a:gd name="connsiteY978" fmla="*/ 179312 h 6132967"/>
              <a:gd name="connsiteX979" fmla="*/ 850553 w 5323222"/>
              <a:gd name="connsiteY979" fmla="*/ 180468 h 6132967"/>
              <a:gd name="connsiteX980" fmla="*/ 836745 w 5323222"/>
              <a:gd name="connsiteY980" fmla="*/ 181875 h 6132967"/>
              <a:gd name="connsiteX981" fmla="*/ 822684 w 5323222"/>
              <a:gd name="connsiteY981" fmla="*/ 183637 h 6132967"/>
              <a:gd name="connsiteX982" fmla="*/ 808978 w 5323222"/>
              <a:gd name="connsiteY982" fmla="*/ 185651 h 6132967"/>
              <a:gd name="connsiteX983" fmla="*/ 794969 w 5323222"/>
              <a:gd name="connsiteY983" fmla="*/ 187717 h 6132967"/>
              <a:gd name="connsiteX984" fmla="*/ 781315 w 5323222"/>
              <a:gd name="connsiteY984" fmla="*/ 190034 h 6132967"/>
              <a:gd name="connsiteX985" fmla="*/ 767460 w 5323222"/>
              <a:gd name="connsiteY985" fmla="*/ 193010 h 6132967"/>
              <a:gd name="connsiteX986" fmla="*/ 753605 w 5323222"/>
              <a:gd name="connsiteY986" fmla="*/ 195987 h 6132967"/>
              <a:gd name="connsiteX987" fmla="*/ 739751 w 5323222"/>
              <a:gd name="connsiteY987" fmla="*/ 198962 h 6132967"/>
              <a:gd name="connsiteX988" fmla="*/ 726303 w 5323222"/>
              <a:gd name="connsiteY988" fmla="*/ 202494 h 6132967"/>
              <a:gd name="connsiteX989" fmla="*/ 712602 w 5323222"/>
              <a:gd name="connsiteY989" fmla="*/ 206380 h 6132967"/>
              <a:gd name="connsiteX990" fmla="*/ 699206 w 5323222"/>
              <a:gd name="connsiteY990" fmla="*/ 210214 h 6132967"/>
              <a:gd name="connsiteX991" fmla="*/ 685609 w 5323222"/>
              <a:gd name="connsiteY991" fmla="*/ 214707 h 6132967"/>
              <a:gd name="connsiteX992" fmla="*/ 672011 w 5323222"/>
              <a:gd name="connsiteY992" fmla="*/ 219200 h 6132967"/>
              <a:gd name="connsiteX993" fmla="*/ 658769 w 5323222"/>
              <a:gd name="connsiteY993" fmla="*/ 223946 h 6132967"/>
              <a:gd name="connsiteX994" fmla="*/ 645275 w 5323222"/>
              <a:gd name="connsiteY994" fmla="*/ 229046 h 6132967"/>
              <a:gd name="connsiteX995" fmla="*/ 631781 w 5323222"/>
              <a:gd name="connsiteY995" fmla="*/ 234146 h 6132967"/>
              <a:gd name="connsiteX996" fmla="*/ 618693 w 5323222"/>
              <a:gd name="connsiteY996" fmla="*/ 239801 h 6132967"/>
              <a:gd name="connsiteX997" fmla="*/ 605354 w 5323222"/>
              <a:gd name="connsiteY997" fmla="*/ 245811 h 6132967"/>
              <a:gd name="connsiteX998" fmla="*/ 592014 w 5323222"/>
              <a:gd name="connsiteY998" fmla="*/ 251821 h 6132967"/>
              <a:gd name="connsiteX999" fmla="*/ 579029 w 5323222"/>
              <a:gd name="connsiteY999" fmla="*/ 258084 h 6132967"/>
              <a:gd name="connsiteX1000" fmla="*/ 566045 w 5323222"/>
              <a:gd name="connsiteY1000" fmla="*/ 264345 h 6132967"/>
              <a:gd name="connsiteX1001" fmla="*/ 552911 w 5323222"/>
              <a:gd name="connsiteY1001" fmla="*/ 271569 h 6132967"/>
              <a:gd name="connsiteX1002" fmla="*/ 540029 w 5323222"/>
              <a:gd name="connsiteY1002" fmla="*/ 278438 h 6132967"/>
              <a:gd name="connsiteX1003" fmla="*/ 527199 w 5323222"/>
              <a:gd name="connsiteY1003" fmla="*/ 285611 h 6132967"/>
              <a:gd name="connsiteX1004" fmla="*/ 514421 w 5323222"/>
              <a:gd name="connsiteY1004" fmla="*/ 293087 h 6132967"/>
              <a:gd name="connsiteX1005" fmla="*/ 501997 w 5323222"/>
              <a:gd name="connsiteY1005" fmla="*/ 300815 h 6132967"/>
              <a:gd name="connsiteX1006" fmla="*/ 489321 w 5323222"/>
              <a:gd name="connsiteY1006" fmla="*/ 308897 h 6132967"/>
              <a:gd name="connsiteX1007" fmla="*/ 476949 w 5323222"/>
              <a:gd name="connsiteY1007" fmla="*/ 316928 h 6132967"/>
              <a:gd name="connsiteX1008" fmla="*/ 464324 w 5323222"/>
              <a:gd name="connsiteY1008" fmla="*/ 325315 h 6132967"/>
              <a:gd name="connsiteX1009" fmla="*/ 452107 w 5323222"/>
              <a:gd name="connsiteY1009" fmla="*/ 334256 h 6132967"/>
              <a:gd name="connsiteX1010" fmla="*/ 439838 w 5323222"/>
              <a:gd name="connsiteY1010" fmla="*/ 342894 h 6132967"/>
              <a:gd name="connsiteX1011" fmla="*/ 427671 w 5323222"/>
              <a:gd name="connsiteY1011" fmla="*/ 352139 h 6132967"/>
              <a:gd name="connsiteX1012" fmla="*/ 415505 w 5323222"/>
              <a:gd name="connsiteY1012" fmla="*/ 361384 h 6132967"/>
              <a:gd name="connsiteX1013" fmla="*/ 403746 w 5323222"/>
              <a:gd name="connsiteY1013" fmla="*/ 371185 h 6132967"/>
              <a:gd name="connsiteX1014" fmla="*/ 391985 w 5323222"/>
              <a:gd name="connsiteY1014" fmla="*/ 380985 h 6132967"/>
              <a:gd name="connsiteX1015" fmla="*/ 380581 w 5323222"/>
              <a:gd name="connsiteY1015" fmla="*/ 391036 h 6132967"/>
              <a:gd name="connsiteX1016" fmla="*/ 369228 w 5323222"/>
              <a:gd name="connsiteY1016" fmla="*/ 401393 h 6132967"/>
              <a:gd name="connsiteX1017" fmla="*/ 357623 w 5323222"/>
              <a:gd name="connsiteY1017" fmla="*/ 412103 h 6132967"/>
              <a:gd name="connsiteX1018" fmla="*/ 346321 w 5323222"/>
              <a:gd name="connsiteY1018" fmla="*/ 422762 h 6132967"/>
              <a:gd name="connsiteX1019" fmla="*/ 335122 w 5323222"/>
              <a:gd name="connsiteY1019" fmla="*/ 434028 h 6132967"/>
              <a:gd name="connsiteX1020" fmla="*/ 324277 w 5323222"/>
              <a:gd name="connsiteY1020" fmla="*/ 445546 h 6132967"/>
              <a:gd name="connsiteX1021" fmla="*/ 313130 w 5323222"/>
              <a:gd name="connsiteY1021" fmla="*/ 457115 h 6132967"/>
              <a:gd name="connsiteX1022" fmla="*/ 302641 w 5323222"/>
              <a:gd name="connsiteY1022" fmla="*/ 468884 h 6132967"/>
              <a:gd name="connsiteX1023" fmla="*/ 292255 w 5323222"/>
              <a:gd name="connsiteY1023" fmla="*/ 481262 h 6132967"/>
              <a:gd name="connsiteX1024" fmla="*/ 281515 w 5323222"/>
              <a:gd name="connsiteY1024" fmla="*/ 493386 h 6132967"/>
              <a:gd name="connsiteX1025" fmla="*/ 271180 w 5323222"/>
              <a:gd name="connsiteY1025" fmla="*/ 506067 h 6132967"/>
              <a:gd name="connsiteX1026" fmla="*/ 260897 w 5323222"/>
              <a:gd name="connsiteY1026" fmla="*/ 519049 h 6132967"/>
              <a:gd name="connsiteX1027" fmla="*/ 250614 w 5323222"/>
              <a:gd name="connsiteY1027" fmla="*/ 532032 h 6132967"/>
              <a:gd name="connsiteX1028" fmla="*/ 241041 w 5323222"/>
              <a:gd name="connsiteY1028" fmla="*/ 545521 h 6132967"/>
              <a:gd name="connsiteX1029" fmla="*/ 231164 w 5323222"/>
              <a:gd name="connsiteY1029" fmla="*/ 559059 h 6132967"/>
              <a:gd name="connsiteX1030" fmla="*/ 221339 w 5323222"/>
              <a:gd name="connsiteY1030" fmla="*/ 572901 h 6132967"/>
              <a:gd name="connsiteX1031" fmla="*/ 211869 w 5323222"/>
              <a:gd name="connsiteY1031" fmla="*/ 586996 h 6132967"/>
              <a:gd name="connsiteX1032" fmla="*/ 202702 w 5323222"/>
              <a:gd name="connsiteY1032" fmla="*/ 601039 h 6132967"/>
              <a:gd name="connsiteX1033" fmla="*/ 193335 w 5323222"/>
              <a:gd name="connsiteY1033" fmla="*/ 615739 h 6132967"/>
              <a:gd name="connsiteX1034" fmla="*/ 184271 w 5323222"/>
              <a:gd name="connsiteY1034" fmla="*/ 630389 h 6132967"/>
              <a:gd name="connsiteX1035" fmla="*/ 175311 w 5323222"/>
              <a:gd name="connsiteY1035" fmla="*/ 645645 h 6132967"/>
              <a:gd name="connsiteX1036" fmla="*/ 166351 w 5323222"/>
              <a:gd name="connsiteY1036" fmla="*/ 660901 h 6132967"/>
              <a:gd name="connsiteX1037" fmla="*/ 158047 w 5323222"/>
              <a:gd name="connsiteY1037" fmla="*/ 676358 h 6132967"/>
              <a:gd name="connsiteX1038" fmla="*/ 149493 w 5323222"/>
              <a:gd name="connsiteY1038" fmla="*/ 692170 h 6132967"/>
              <a:gd name="connsiteX1039" fmla="*/ 140939 w 5323222"/>
              <a:gd name="connsiteY1039" fmla="*/ 707982 h 6132967"/>
              <a:gd name="connsiteX1040" fmla="*/ 133043 w 5323222"/>
              <a:gd name="connsiteY1040" fmla="*/ 723994 h 6132967"/>
              <a:gd name="connsiteX1041" fmla="*/ 124946 w 5323222"/>
              <a:gd name="connsiteY1041" fmla="*/ 740664 h 6132967"/>
              <a:gd name="connsiteX1042" fmla="*/ 117509 w 5323222"/>
              <a:gd name="connsiteY1042" fmla="*/ 757536 h 6132967"/>
              <a:gd name="connsiteX1043" fmla="*/ 110426 w 5323222"/>
              <a:gd name="connsiteY1043" fmla="*/ 774658 h 6132967"/>
              <a:gd name="connsiteX1044" fmla="*/ 103698 w 5323222"/>
              <a:gd name="connsiteY1044" fmla="*/ 792033 h 6132967"/>
              <a:gd name="connsiteX1045" fmla="*/ 96666 w 5323222"/>
              <a:gd name="connsiteY1045" fmla="*/ 809459 h 6132967"/>
              <a:gd name="connsiteX1046" fmla="*/ 90293 w 5323222"/>
              <a:gd name="connsiteY1046" fmla="*/ 827086 h 6132967"/>
              <a:gd name="connsiteX1047" fmla="*/ 83919 w 5323222"/>
              <a:gd name="connsiteY1047" fmla="*/ 844713 h 6132967"/>
              <a:gd name="connsiteX1048" fmla="*/ 77850 w 5323222"/>
              <a:gd name="connsiteY1048" fmla="*/ 862288 h 6132967"/>
              <a:gd name="connsiteX1049" fmla="*/ 72135 w 5323222"/>
              <a:gd name="connsiteY1049" fmla="*/ 880115 h 6132967"/>
              <a:gd name="connsiteX1050" fmla="*/ 66168 w 5323222"/>
              <a:gd name="connsiteY1050" fmla="*/ 898297 h 6132967"/>
              <a:gd name="connsiteX1051" fmla="*/ 60808 w 5323222"/>
              <a:gd name="connsiteY1051" fmla="*/ 916376 h 6132967"/>
              <a:gd name="connsiteX1052" fmla="*/ 55551 w 5323222"/>
              <a:gd name="connsiteY1052" fmla="*/ 935062 h 6132967"/>
              <a:gd name="connsiteX1053" fmla="*/ 50850 w 5323222"/>
              <a:gd name="connsiteY1053" fmla="*/ 953342 h 6132967"/>
              <a:gd name="connsiteX1054" fmla="*/ 45845 w 5323222"/>
              <a:gd name="connsiteY1054" fmla="*/ 971673 h 6132967"/>
              <a:gd name="connsiteX1055" fmla="*/ 41550 w 5323222"/>
              <a:gd name="connsiteY1055" fmla="*/ 990507 h 6132967"/>
              <a:gd name="connsiteX1056" fmla="*/ 36900 w 5323222"/>
              <a:gd name="connsiteY1056" fmla="*/ 1009090 h 6132967"/>
              <a:gd name="connsiteX1057" fmla="*/ 32908 w 5323222"/>
              <a:gd name="connsiteY1057" fmla="*/ 1027873 h 6132967"/>
              <a:gd name="connsiteX1058" fmla="*/ 29019 w 5323222"/>
              <a:gd name="connsiteY1058" fmla="*/ 1047263 h 6132967"/>
              <a:gd name="connsiteX1059" fmla="*/ 25331 w 5323222"/>
              <a:gd name="connsiteY1059" fmla="*/ 1065995 h 6132967"/>
              <a:gd name="connsiteX1060" fmla="*/ 22049 w 5323222"/>
              <a:gd name="connsiteY1060" fmla="*/ 1085282 h 6132967"/>
              <a:gd name="connsiteX1061" fmla="*/ 18767 w 5323222"/>
              <a:gd name="connsiteY1061" fmla="*/ 1104569 h 6132967"/>
              <a:gd name="connsiteX1062" fmla="*/ 15840 w 5323222"/>
              <a:gd name="connsiteY1062" fmla="*/ 1124109 h 6132967"/>
              <a:gd name="connsiteX1063" fmla="*/ 13217 w 5323222"/>
              <a:gd name="connsiteY1063" fmla="*/ 1143597 h 6132967"/>
              <a:gd name="connsiteX1064" fmla="*/ 10897 w 5323222"/>
              <a:gd name="connsiteY1064" fmla="*/ 1163032 h 6132967"/>
              <a:gd name="connsiteX1065" fmla="*/ 8577 w 5323222"/>
              <a:gd name="connsiteY1065" fmla="*/ 1182469 h 6132967"/>
              <a:gd name="connsiteX1066" fmla="*/ 6715 w 5323222"/>
              <a:gd name="connsiteY1066" fmla="*/ 1202764 h 6132967"/>
              <a:gd name="connsiteX1067" fmla="*/ 5053 w 5323222"/>
              <a:gd name="connsiteY1067" fmla="*/ 1222400 h 6132967"/>
              <a:gd name="connsiteX1068" fmla="*/ 3443 w 5323222"/>
              <a:gd name="connsiteY1068" fmla="*/ 1242340 h 6132967"/>
              <a:gd name="connsiteX1069" fmla="*/ 2136 w 5323222"/>
              <a:gd name="connsiteY1069" fmla="*/ 1262228 h 6132967"/>
              <a:gd name="connsiteX1070" fmla="*/ 1539 w 5323222"/>
              <a:gd name="connsiteY1070" fmla="*/ 1282621 h 6132967"/>
              <a:gd name="connsiteX1071" fmla="*/ 587 w 5323222"/>
              <a:gd name="connsiteY1071" fmla="*/ 1302761 h 6132967"/>
              <a:gd name="connsiteX1072" fmla="*/ 294 w 5323222"/>
              <a:gd name="connsiteY1072" fmla="*/ 1323102 h 6132967"/>
              <a:gd name="connsiteX1073" fmla="*/ 0 w 5323222"/>
              <a:gd name="connsiteY1073" fmla="*/ 1343442 h 6132967"/>
              <a:gd name="connsiteX1074" fmla="*/ 62 w 5323222"/>
              <a:gd name="connsiteY1074" fmla="*/ 1364035 h 6132967"/>
              <a:gd name="connsiteX1075" fmla="*/ 479 w 5323222"/>
              <a:gd name="connsiteY1075" fmla="*/ 1384880 h 6132967"/>
              <a:gd name="connsiteX1076" fmla="*/ 946 w 5323222"/>
              <a:gd name="connsiteY1076" fmla="*/ 1406028 h 6132967"/>
              <a:gd name="connsiteX1077" fmla="*/ 1666 w 5323222"/>
              <a:gd name="connsiteY1077" fmla="*/ 1426821 h 6132967"/>
              <a:gd name="connsiteX1078" fmla="*/ 2741 w 5323222"/>
              <a:gd name="connsiteY1078" fmla="*/ 1447866 h 6132967"/>
              <a:gd name="connsiteX1079" fmla="*/ 4119 w 5323222"/>
              <a:gd name="connsiteY1079" fmla="*/ 1468860 h 6132967"/>
              <a:gd name="connsiteX1080" fmla="*/ 5497 w 5323222"/>
              <a:gd name="connsiteY1080" fmla="*/ 1489853 h 6132967"/>
              <a:gd name="connsiteX1081" fmla="*/ 7281 w 5323222"/>
              <a:gd name="connsiteY1081" fmla="*/ 1511402 h 6132967"/>
              <a:gd name="connsiteX1082" fmla="*/ 8659 w 5323222"/>
              <a:gd name="connsiteY1082" fmla="*/ 1532396 h 6132967"/>
              <a:gd name="connsiteX1083" fmla="*/ 10748 w 5323222"/>
              <a:gd name="connsiteY1083" fmla="*/ 1553893 h 6132967"/>
              <a:gd name="connsiteX1084" fmla="*/ 13140 w 5323222"/>
              <a:gd name="connsiteY1084" fmla="*/ 1575339 h 6132967"/>
              <a:gd name="connsiteX1085" fmla="*/ 15783 w 5323222"/>
              <a:gd name="connsiteY1085" fmla="*/ 1596431 h 6132967"/>
              <a:gd name="connsiteX1086" fmla="*/ 18529 w 5323222"/>
              <a:gd name="connsiteY1086" fmla="*/ 1618128 h 6132967"/>
              <a:gd name="connsiteX1087" fmla="*/ 21528 w 5323222"/>
              <a:gd name="connsiteY1087" fmla="*/ 1639471 h 6132967"/>
              <a:gd name="connsiteX1088" fmla="*/ 24577 w 5323222"/>
              <a:gd name="connsiteY1088" fmla="*/ 1661117 h 6132967"/>
              <a:gd name="connsiteX1089" fmla="*/ 27930 w 5323222"/>
              <a:gd name="connsiteY1089" fmla="*/ 1682711 h 6132967"/>
              <a:gd name="connsiteX1090" fmla="*/ 31587 w 5323222"/>
              <a:gd name="connsiteY1090" fmla="*/ 1704255 h 6132967"/>
              <a:gd name="connsiteX1091" fmla="*/ 35244 w 5323222"/>
              <a:gd name="connsiteY1091" fmla="*/ 1725798 h 6132967"/>
              <a:gd name="connsiteX1092" fmla="*/ 39256 w 5323222"/>
              <a:gd name="connsiteY1092" fmla="*/ 1747594 h 6132967"/>
              <a:gd name="connsiteX1093" fmla="*/ 43519 w 5323222"/>
              <a:gd name="connsiteY1093" fmla="*/ 1769034 h 6132967"/>
              <a:gd name="connsiteX1094" fmla="*/ 47834 w 5323222"/>
              <a:gd name="connsiteY1094" fmla="*/ 1790778 h 6132967"/>
              <a:gd name="connsiteX1095" fmla="*/ 52452 w 5323222"/>
              <a:gd name="connsiteY1095" fmla="*/ 1812470 h 6132967"/>
              <a:gd name="connsiteX1096" fmla="*/ 57323 w 5323222"/>
              <a:gd name="connsiteY1096" fmla="*/ 1833808 h 6132967"/>
              <a:gd name="connsiteX1097" fmla="*/ 62296 w 5323222"/>
              <a:gd name="connsiteY1097" fmla="*/ 1855752 h 6132967"/>
              <a:gd name="connsiteX1098" fmla="*/ 67521 w 5323222"/>
              <a:gd name="connsiteY1098" fmla="*/ 1877342 h 6132967"/>
              <a:gd name="connsiteX1099" fmla="*/ 73101 w 5323222"/>
              <a:gd name="connsiteY1099" fmla="*/ 1899182 h 6132967"/>
              <a:gd name="connsiteX1100" fmla="*/ 78630 w 5323222"/>
              <a:gd name="connsiteY1100" fmla="*/ 1920719 h 6132967"/>
              <a:gd name="connsiteX1101" fmla="*/ 84514 w 5323222"/>
              <a:gd name="connsiteY1101" fmla="*/ 1942509 h 6132967"/>
              <a:gd name="connsiteX1102" fmla="*/ 90346 w 5323222"/>
              <a:gd name="connsiteY1102" fmla="*/ 1963996 h 6132967"/>
              <a:gd name="connsiteX1103" fmla="*/ 96533 w 5323222"/>
              <a:gd name="connsiteY1103" fmla="*/ 1985734 h 6132967"/>
              <a:gd name="connsiteX1104" fmla="*/ 102972 w 5323222"/>
              <a:gd name="connsiteY1104" fmla="*/ 2007117 h 6132967"/>
              <a:gd name="connsiteX1105" fmla="*/ 109766 w 5323222"/>
              <a:gd name="connsiteY1105" fmla="*/ 2028752 h 6132967"/>
              <a:gd name="connsiteX1106" fmla="*/ 123456 w 5323222"/>
              <a:gd name="connsiteY1106" fmla="*/ 2072630 h 6132967"/>
              <a:gd name="connsiteX1107" fmla="*/ 137755 w 5323222"/>
              <a:gd name="connsiteY1107" fmla="*/ 2116403 h 6132967"/>
              <a:gd name="connsiteX1108" fmla="*/ 152963 w 5323222"/>
              <a:gd name="connsiteY1108" fmla="*/ 2160023 h 6132967"/>
              <a:gd name="connsiteX1109" fmla="*/ 168170 w 5323222"/>
              <a:gd name="connsiteY1109" fmla="*/ 2203643 h 6132967"/>
              <a:gd name="connsiteX1110" fmla="*/ 184237 w 5323222"/>
              <a:gd name="connsiteY1110" fmla="*/ 2246805 h 6132967"/>
              <a:gd name="connsiteX1111" fmla="*/ 200859 w 5323222"/>
              <a:gd name="connsiteY1111" fmla="*/ 2289559 h 6132967"/>
              <a:gd name="connsiteX1112" fmla="*/ 217481 w 5323222"/>
              <a:gd name="connsiteY1112" fmla="*/ 2332315 h 6132967"/>
              <a:gd name="connsiteX1113" fmla="*/ 235014 w 5323222"/>
              <a:gd name="connsiteY1113" fmla="*/ 2374916 h 6132967"/>
              <a:gd name="connsiteX1114" fmla="*/ 253050 w 5323222"/>
              <a:gd name="connsiteY1114" fmla="*/ 2416807 h 6132967"/>
              <a:gd name="connsiteX1115" fmla="*/ 271035 w 5323222"/>
              <a:gd name="connsiteY1115" fmla="*/ 2458395 h 6132967"/>
              <a:gd name="connsiteX1116" fmla="*/ 289879 w 5323222"/>
              <a:gd name="connsiteY1116" fmla="*/ 2499523 h 6132967"/>
              <a:gd name="connsiteX1117" fmla="*/ 308974 w 5323222"/>
              <a:gd name="connsiteY1117" fmla="*/ 2540298 h 6132967"/>
              <a:gd name="connsiteX1118" fmla="*/ 328677 w 5323222"/>
              <a:gd name="connsiteY1118" fmla="*/ 2580970 h 6132967"/>
              <a:gd name="connsiteX1119" fmla="*/ 348882 w 5323222"/>
              <a:gd name="connsiteY1119" fmla="*/ 2620932 h 6132967"/>
              <a:gd name="connsiteX1120" fmla="*/ 369289 w 5323222"/>
              <a:gd name="connsiteY1120" fmla="*/ 2660235 h 6132967"/>
              <a:gd name="connsiteX1121" fmla="*/ 389644 w 5323222"/>
              <a:gd name="connsiteY1121" fmla="*/ 2699235 h 6132967"/>
              <a:gd name="connsiteX1122" fmla="*/ 410806 w 5323222"/>
              <a:gd name="connsiteY1122" fmla="*/ 2737474 h 6132967"/>
              <a:gd name="connsiteX1123" fmla="*/ 432524 w 5323222"/>
              <a:gd name="connsiteY1123" fmla="*/ 2775306 h 6132967"/>
              <a:gd name="connsiteX1124" fmla="*/ 454442 w 5323222"/>
              <a:gd name="connsiteY1124" fmla="*/ 2812480 h 6132967"/>
              <a:gd name="connsiteX1125" fmla="*/ 462017 w 5323222"/>
              <a:gd name="connsiteY1125" fmla="*/ 2824986 h 6132967"/>
              <a:gd name="connsiteX1126" fmla="*/ 457075 w 5323222"/>
              <a:gd name="connsiteY1126" fmla="*/ 2836276 h 6132967"/>
              <a:gd name="connsiteX1127" fmla="*/ 446553 w 5323222"/>
              <a:gd name="connsiteY1127" fmla="*/ 2859223 h 6132967"/>
              <a:gd name="connsiteX1128" fmla="*/ 436425 w 5323222"/>
              <a:gd name="connsiteY1128" fmla="*/ 2882351 h 6132967"/>
              <a:gd name="connsiteX1129" fmla="*/ 426406 w 5323222"/>
              <a:gd name="connsiteY1129" fmla="*/ 2905768 h 6132967"/>
              <a:gd name="connsiteX1130" fmla="*/ 416675 w 5323222"/>
              <a:gd name="connsiteY1130" fmla="*/ 2929078 h 6132967"/>
              <a:gd name="connsiteX1131" fmla="*/ 407340 w 5323222"/>
              <a:gd name="connsiteY1131" fmla="*/ 2952569 h 6132967"/>
              <a:gd name="connsiteX1132" fmla="*/ 397717 w 5323222"/>
              <a:gd name="connsiteY1132" fmla="*/ 2976167 h 6132967"/>
              <a:gd name="connsiteX1133" fmla="*/ 388093 w 5323222"/>
              <a:gd name="connsiteY1133" fmla="*/ 2999765 h 6132967"/>
              <a:gd name="connsiteX1134" fmla="*/ 378865 w 5323222"/>
              <a:gd name="connsiteY1134" fmla="*/ 3023545 h 6132967"/>
              <a:gd name="connsiteX1135" fmla="*/ 370032 w 5323222"/>
              <a:gd name="connsiteY1135" fmla="*/ 3047506 h 6132967"/>
              <a:gd name="connsiteX1136" fmla="*/ 361093 w 5323222"/>
              <a:gd name="connsiteY1136" fmla="*/ 3071179 h 6132967"/>
              <a:gd name="connsiteX1137" fmla="*/ 352260 w 5323222"/>
              <a:gd name="connsiteY1137" fmla="*/ 3095140 h 6132967"/>
              <a:gd name="connsiteX1138" fmla="*/ 343824 w 5323222"/>
              <a:gd name="connsiteY1138" fmla="*/ 3119282 h 6132967"/>
              <a:gd name="connsiteX1139" fmla="*/ 335387 w 5323222"/>
              <a:gd name="connsiteY1139" fmla="*/ 3143425 h 6132967"/>
              <a:gd name="connsiteX1140" fmla="*/ 326950 w 5323222"/>
              <a:gd name="connsiteY1140" fmla="*/ 3167568 h 6132967"/>
              <a:gd name="connsiteX1141" fmla="*/ 318801 w 5323222"/>
              <a:gd name="connsiteY1141" fmla="*/ 3191604 h 6132967"/>
              <a:gd name="connsiteX1142" fmla="*/ 310868 w 5323222"/>
              <a:gd name="connsiteY1142" fmla="*/ 3216216 h 6132967"/>
              <a:gd name="connsiteX1143" fmla="*/ 302934 w 5323222"/>
              <a:gd name="connsiteY1143" fmla="*/ 3240828 h 6132967"/>
              <a:gd name="connsiteX1144" fmla="*/ 295000 w 5323222"/>
              <a:gd name="connsiteY1144" fmla="*/ 3265442 h 6132967"/>
              <a:gd name="connsiteX1145" fmla="*/ 287354 w 5323222"/>
              <a:gd name="connsiteY1145" fmla="*/ 3289947 h 6132967"/>
              <a:gd name="connsiteX1146" fmla="*/ 280104 w 5323222"/>
              <a:gd name="connsiteY1146" fmla="*/ 3314633 h 6132967"/>
              <a:gd name="connsiteX1147" fmla="*/ 272962 w 5323222"/>
              <a:gd name="connsiteY1147" fmla="*/ 3339609 h 6132967"/>
              <a:gd name="connsiteX1148" fmla="*/ 265712 w 5323222"/>
              <a:gd name="connsiteY1148" fmla="*/ 3364296 h 6132967"/>
              <a:gd name="connsiteX1149" fmla="*/ 258857 w 5323222"/>
              <a:gd name="connsiteY1149" fmla="*/ 3389164 h 6132967"/>
              <a:gd name="connsiteX1150" fmla="*/ 252110 w 5323222"/>
              <a:gd name="connsiteY1150" fmla="*/ 3414321 h 6132967"/>
              <a:gd name="connsiteX1151" fmla="*/ 245256 w 5323222"/>
              <a:gd name="connsiteY1151" fmla="*/ 3439189 h 6132967"/>
              <a:gd name="connsiteX1152" fmla="*/ 238905 w 5323222"/>
              <a:gd name="connsiteY1152" fmla="*/ 3464527 h 6132967"/>
              <a:gd name="connsiteX1153" fmla="*/ 230285 w 5323222"/>
              <a:gd name="connsiteY1153" fmla="*/ 3500557 h 6132967"/>
              <a:gd name="connsiteX1154" fmla="*/ 222275 w 5323222"/>
              <a:gd name="connsiteY1154" fmla="*/ 3537344 h 6132967"/>
              <a:gd name="connsiteX1155" fmla="*/ 214479 w 5323222"/>
              <a:gd name="connsiteY1155" fmla="*/ 3574708 h 6132967"/>
              <a:gd name="connsiteX1156" fmla="*/ 207870 w 5323222"/>
              <a:gd name="connsiteY1156" fmla="*/ 3612618 h 6132967"/>
              <a:gd name="connsiteX1157" fmla="*/ 201581 w 5323222"/>
              <a:gd name="connsiteY1157" fmla="*/ 3651393 h 6132967"/>
              <a:gd name="connsiteX1158" fmla="*/ 196010 w 5323222"/>
              <a:gd name="connsiteY1158" fmla="*/ 3691213 h 6132967"/>
              <a:gd name="connsiteX1159" fmla="*/ 191412 w 5323222"/>
              <a:gd name="connsiteY1159" fmla="*/ 3731002 h 6132967"/>
              <a:gd name="connsiteX1160" fmla="*/ 187317 w 5323222"/>
              <a:gd name="connsiteY1160" fmla="*/ 3771261 h 6132967"/>
              <a:gd name="connsiteX1161" fmla="*/ 183831 w 5323222"/>
              <a:gd name="connsiteY1161" fmla="*/ 3812278 h 6132967"/>
              <a:gd name="connsiteX1162" fmla="*/ 180849 w 5323222"/>
              <a:gd name="connsiteY1162" fmla="*/ 3853765 h 6132967"/>
              <a:gd name="connsiteX1163" fmla="*/ 178764 w 5323222"/>
              <a:gd name="connsiteY1163" fmla="*/ 3895904 h 6132967"/>
              <a:gd name="connsiteX1164" fmla="*/ 176787 w 5323222"/>
              <a:gd name="connsiteY1164" fmla="*/ 3938330 h 6132967"/>
              <a:gd name="connsiteX1165" fmla="*/ 175889 w 5323222"/>
              <a:gd name="connsiteY1165" fmla="*/ 3981013 h 6132967"/>
              <a:gd name="connsiteX1166" fmla="*/ 175494 w 5323222"/>
              <a:gd name="connsiteY1166" fmla="*/ 4024165 h 6132967"/>
              <a:gd name="connsiteX1167" fmla="*/ 175602 w 5323222"/>
              <a:gd name="connsiteY1167" fmla="*/ 4067788 h 6132967"/>
              <a:gd name="connsiteX1168" fmla="*/ 176395 w 5323222"/>
              <a:gd name="connsiteY1168" fmla="*/ 4111484 h 6132967"/>
              <a:gd name="connsiteX1169" fmla="*/ 178266 w 5323222"/>
              <a:gd name="connsiteY1169" fmla="*/ 4155437 h 6132967"/>
              <a:gd name="connsiteX1170" fmla="*/ 180246 w 5323222"/>
              <a:gd name="connsiteY1170" fmla="*/ 4199678 h 6132967"/>
              <a:gd name="connsiteX1171" fmla="*/ 182728 w 5323222"/>
              <a:gd name="connsiteY1171" fmla="*/ 4244389 h 6132967"/>
              <a:gd name="connsiteX1172" fmla="*/ 186000 w 5323222"/>
              <a:gd name="connsiteY1172" fmla="*/ 4289463 h 6132967"/>
              <a:gd name="connsiteX1173" fmla="*/ 189851 w 5323222"/>
              <a:gd name="connsiteY1173" fmla="*/ 4334323 h 6132967"/>
              <a:gd name="connsiteX1174" fmla="*/ 194096 w 5323222"/>
              <a:gd name="connsiteY1174" fmla="*/ 4379363 h 6132967"/>
              <a:gd name="connsiteX1175" fmla="*/ 199315 w 5323222"/>
              <a:gd name="connsiteY1175" fmla="*/ 4424372 h 6132967"/>
              <a:gd name="connsiteX1176" fmla="*/ 204640 w 5323222"/>
              <a:gd name="connsiteY1176" fmla="*/ 4469669 h 6132967"/>
              <a:gd name="connsiteX1177" fmla="*/ 210758 w 5323222"/>
              <a:gd name="connsiteY1177" fmla="*/ 4515328 h 6132967"/>
              <a:gd name="connsiteX1178" fmla="*/ 217740 w 5323222"/>
              <a:gd name="connsiteY1178" fmla="*/ 4560667 h 6132967"/>
              <a:gd name="connsiteX1179" fmla="*/ 224722 w 5323222"/>
              <a:gd name="connsiteY1179" fmla="*/ 4606004 h 6132967"/>
              <a:gd name="connsiteX1180" fmla="*/ 232389 w 5323222"/>
              <a:gd name="connsiteY1180" fmla="*/ 4651417 h 6132967"/>
              <a:gd name="connsiteX1181" fmla="*/ 241029 w 5323222"/>
              <a:gd name="connsiteY1181" fmla="*/ 4696797 h 6132967"/>
              <a:gd name="connsiteX1182" fmla="*/ 249668 w 5323222"/>
              <a:gd name="connsiteY1182" fmla="*/ 4742176 h 6132967"/>
              <a:gd name="connsiteX1183" fmla="*/ 259172 w 5323222"/>
              <a:gd name="connsiteY1183" fmla="*/ 4787235 h 6132967"/>
              <a:gd name="connsiteX1184" fmla="*/ 269255 w 5323222"/>
              <a:gd name="connsiteY1184" fmla="*/ 4832079 h 6132967"/>
              <a:gd name="connsiteX1185" fmla="*/ 274189 w 5323222"/>
              <a:gd name="connsiteY1185" fmla="*/ 4854212 h 6132967"/>
              <a:gd name="connsiteX1186" fmla="*/ 279304 w 5323222"/>
              <a:gd name="connsiteY1186" fmla="*/ 4875950 h 6132967"/>
              <a:gd name="connsiteX1187" fmla="*/ 284815 w 5323222"/>
              <a:gd name="connsiteY1187" fmla="*/ 4897870 h 6132967"/>
              <a:gd name="connsiteX1188" fmla="*/ 290507 w 5323222"/>
              <a:gd name="connsiteY1188" fmla="*/ 4919394 h 613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</a:cxnLst>
            <a:rect l="l" t="t" r="r" b="b"/>
            <a:pathLst>
              <a:path w="5323222" h="6132967">
                <a:moveTo>
                  <a:pt x="296307" y="4941206"/>
                </a:moveTo>
                <a:lnTo>
                  <a:pt x="302287" y="4962623"/>
                </a:lnTo>
                <a:lnTo>
                  <a:pt x="308375" y="4984327"/>
                </a:lnTo>
                <a:lnTo>
                  <a:pt x="314645" y="5005636"/>
                </a:lnTo>
                <a:lnTo>
                  <a:pt x="321310" y="5027127"/>
                </a:lnTo>
                <a:lnTo>
                  <a:pt x="327760" y="5048042"/>
                </a:lnTo>
                <a:lnTo>
                  <a:pt x="334607" y="5069136"/>
                </a:lnTo>
                <a:lnTo>
                  <a:pt x="341742" y="5090125"/>
                </a:lnTo>
                <a:lnTo>
                  <a:pt x="348770" y="5110824"/>
                </a:lnTo>
                <a:lnTo>
                  <a:pt x="356193" y="5131705"/>
                </a:lnTo>
                <a:lnTo>
                  <a:pt x="363798" y="5152191"/>
                </a:lnTo>
                <a:lnTo>
                  <a:pt x="371403" y="5172677"/>
                </a:lnTo>
                <a:lnTo>
                  <a:pt x="379297" y="5193055"/>
                </a:lnTo>
                <a:lnTo>
                  <a:pt x="387479" y="5213325"/>
                </a:lnTo>
                <a:lnTo>
                  <a:pt x="395554" y="5233308"/>
                </a:lnTo>
                <a:lnTo>
                  <a:pt x="404024" y="5253472"/>
                </a:lnTo>
                <a:lnTo>
                  <a:pt x="412280" y="5273060"/>
                </a:lnTo>
                <a:lnTo>
                  <a:pt x="420932" y="5292828"/>
                </a:lnTo>
                <a:lnTo>
                  <a:pt x="429872" y="5312489"/>
                </a:lnTo>
                <a:lnTo>
                  <a:pt x="439175" y="5331359"/>
                </a:lnTo>
                <a:lnTo>
                  <a:pt x="448404" y="5350914"/>
                </a:lnTo>
                <a:lnTo>
                  <a:pt x="457708" y="5369784"/>
                </a:lnTo>
                <a:lnTo>
                  <a:pt x="467011" y="5388654"/>
                </a:lnTo>
                <a:lnTo>
                  <a:pt x="476603" y="5407417"/>
                </a:lnTo>
                <a:lnTo>
                  <a:pt x="486376" y="5425784"/>
                </a:lnTo>
                <a:lnTo>
                  <a:pt x="496545" y="5444332"/>
                </a:lnTo>
                <a:lnTo>
                  <a:pt x="506607" y="5462593"/>
                </a:lnTo>
                <a:lnTo>
                  <a:pt x="516849" y="5480457"/>
                </a:lnTo>
                <a:lnTo>
                  <a:pt x="527274" y="5497926"/>
                </a:lnTo>
                <a:lnTo>
                  <a:pt x="537699" y="5515395"/>
                </a:lnTo>
                <a:lnTo>
                  <a:pt x="548594" y="5532362"/>
                </a:lnTo>
                <a:lnTo>
                  <a:pt x="559307" y="5549722"/>
                </a:lnTo>
                <a:lnTo>
                  <a:pt x="570382" y="5566293"/>
                </a:lnTo>
                <a:lnTo>
                  <a:pt x="581747" y="5582757"/>
                </a:lnTo>
                <a:lnTo>
                  <a:pt x="593004" y="5598932"/>
                </a:lnTo>
                <a:lnTo>
                  <a:pt x="604764" y="5615576"/>
                </a:lnTo>
                <a:lnTo>
                  <a:pt x="616491" y="5631249"/>
                </a:lnTo>
                <a:lnTo>
                  <a:pt x="628219" y="5646921"/>
                </a:lnTo>
                <a:lnTo>
                  <a:pt x="640234" y="5662485"/>
                </a:lnTo>
                <a:lnTo>
                  <a:pt x="652539" y="5677944"/>
                </a:lnTo>
                <a:lnTo>
                  <a:pt x="665025" y="5693007"/>
                </a:lnTo>
                <a:lnTo>
                  <a:pt x="677510" y="5708069"/>
                </a:lnTo>
                <a:lnTo>
                  <a:pt x="690070" y="5722447"/>
                </a:lnTo>
                <a:lnTo>
                  <a:pt x="703133" y="5737295"/>
                </a:lnTo>
                <a:lnTo>
                  <a:pt x="715982" y="5751565"/>
                </a:lnTo>
                <a:lnTo>
                  <a:pt x="729300" y="5765334"/>
                </a:lnTo>
                <a:lnTo>
                  <a:pt x="742437" y="5779497"/>
                </a:lnTo>
                <a:lnTo>
                  <a:pt x="755938" y="5792870"/>
                </a:lnTo>
                <a:lnTo>
                  <a:pt x="769149" y="5806351"/>
                </a:lnTo>
                <a:lnTo>
                  <a:pt x="783044" y="5819904"/>
                </a:lnTo>
                <a:lnTo>
                  <a:pt x="796726" y="5832881"/>
                </a:lnTo>
                <a:lnTo>
                  <a:pt x="810984" y="5845644"/>
                </a:lnTo>
                <a:lnTo>
                  <a:pt x="824847" y="5858224"/>
                </a:lnTo>
                <a:lnTo>
                  <a:pt x="838891" y="5870411"/>
                </a:lnTo>
                <a:lnTo>
                  <a:pt x="853224" y="5882490"/>
                </a:lnTo>
                <a:lnTo>
                  <a:pt x="867556" y="5894568"/>
                </a:lnTo>
                <a:lnTo>
                  <a:pt x="882359" y="5906144"/>
                </a:lnTo>
                <a:lnTo>
                  <a:pt x="896873" y="5917827"/>
                </a:lnTo>
                <a:lnTo>
                  <a:pt x="911569" y="5929114"/>
                </a:lnTo>
                <a:lnTo>
                  <a:pt x="926445" y="5940005"/>
                </a:lnTo>
                <a:lnTo>
                  <a:pt x="941793" y="5950394"/>
                </a:lnTo>
                <a:lnTo>
                  <a:pt x="956636" y="5960313"/>
                </a:lnTo>
                <a:lnTo>
                  <a:pt x="971950" y="5969729"/>
                </a:lnTo>
                <a:lnTo>
                  <a:pt x="987265" y="5979146"/>
                </a:lnTo>
                <a:lnTo>
                  <a:pt x="1002184" y="5988380"/>
                </a:lnTo>
                <a:lnTo>
                  <a:pt x="1017572" y="5997112"/>
                </a:lnTo>
                <a:lnTo>
                  <a:pt x="1032960" y="6005845"/>
                </a:lnTo>
                <a:lnTo>
                  <a:pt x="1048134" y="6013999"/>
                </a:lnTo>
                <a:lnTo>
                  <a:pt x="1063597" y="6022048"/>
                </a:lnTo>
                <a:lnTo>
                  <a:pt x="1078557" y="6029626"/>
                </a:lnTo>
                <a:lnTo>
                  <a:pt x="1093805" y="6037096"/>
                </a:lnTo>
                <a:lnTo>
                  <a:pt x="1109236" y="6044171"/>
                </a:lnTo>
                <a:lnTo>
                  <a:pt x="1124558" y="6050958"/>
                </a:lnTo>
                <a:lnTo>
                  <a:pt x="1139592" y="6057853"/>
                </a:lnTo>
                <a:lnTo>
                  <a:pt x="1154989" y="6063954"/>
                </a:lnTo>
                <a:lnTo>
                  <a:pt x="1170386" y="6070056"/>
                </a:lnTo>
                <a:lnTo>
                  <a:pt x="1185677" y="6075871"/>
                </a:lnTo>
                <a:lnTo>
                  <a:pt x="1201040" y="6081000"/>
                </a:lnTo>
                <a:lnTo>
                  <a:pt x="1216223" y="6086526"/>
                </a:lnTo>
                <a:lnTo>
                  <a:pt x="1231192" y="6091474"/>
                </a:lnTo>
                <a:lnTo>
                  <a:pt x="1246630" y="6095920"/>
                </a:lnTo>
                <a:lnTo>
                  <a:pt x="1261781" y="6100472"/>
                </a:lnTo>
                <a:lnTo>
                  <a:pt x="1277112" y="6104630"/>
                </a:lnTo>
                <a:lnTo>
                  <a:pt x="1292229" y="6108210"/>
                </a:lnTo>
                <a:lnTo>
                  <a:pt x="1307635" y="6111683"/>
                </a:lnTo>
                <a:lnTo>
                  <a:pt x="1322646" y="6114975"/>
                </a:lnTo>
                <a:lnTo>
                  <a:pt x="1337548" y="6117978"/>
                </a:lnTo>
                <a:lnTo>
                  <a:pt x="1352633" y="6120585"/>
                </a:lnTo>
                <a:lnTo>
                  <a:pt x="1367717" y="6123193"/>
                </a:lnTo>
                <a:lnTo>
                  <a:pt x="1382876" y="6125116"/>
                </a:lnTo>
                <a:lnTo>
                  <a:pt x="1398035" y="6127039"/>
                </a:lnTo>
                <a:lnTo>
                  <a:pt x="1412979" y="6128385"/>
                </a:lnTo>
                <a:lnTo>
                  <a:pt x="1428030" y="6130019"/>
                </a:lnTo>
                <a:lnTo>
                  <a:pt x="1443157" y="6130971"/>
                </a:lnTo>
                <a:lnTo>
                  <a:pt x="1457887" y="6131739"/>
                </a:lnTo>
                <a:lnTo>
                  <a:pt x="1472905" y="6132401"/>
                </a:lnTo>
                <a:lnTo>
                  <a:pt x="1487529" y="6132882"/>
                </a:lnTo>
                <a:lnTo>
                  <a:pt x="1502334" y="6132967"/>
                </a:lnTo>
                <a:lnTo>
                  <a:pt x="1517031" y="6132764"/>
                </a:lnTo>
                <a:lnTo>
                  <a:pt x="1531621" y="6132271"/>
                </a:lnTo>
                <a:lnTo>
                  <a:pt x="1546608" y="6131960"/>
                </a:lnTo>
                <a:lnTo>
                  <a:pt x="1560983" y="6130891"/>
                </a:lnTo>
                <a:lnTo>
                  <a:pt x="1575360" y="6129822"/>
                </a:lnTo>
                <a:lnTo>
                  <a:pt x="1589917" y="6128357"/>
                </a:lnTo>
                <a:lnTo>
                  <a:pt x="1604475" y="6126893"/>
                </a:lnTo>
                <a:lnTo>
                  <a:pt x="1618636" y="6125246"/>
                </a:lnTo>
                <a:lnTo>
                  <a:pt x="1632873" y="6122916"/>
                </a:lnTo>
                <a:lnTo>
                  <a:pt x="1647109" y="6120585"/>
                </a:lnTo>
                <a:lnTo>
                  <a:pt x="1660950" y="6118074"/>
                </a:lnTo>
                <a:lnTo>
                  <a:pt x="1674972" y="6115167"/>
                </a:lnTo>
                <a:lnTo>
                  <a:pt x="1688994" y="6112260"/>
                </a:lnTo>
                <a:lnTo>
                  <a:pt x="1702513" y="6108882"/>
                </a:lnTo>
                <a:lnTo>
                  <a:pt x="1716321" y="6105396"/>
                </a:lnTo>
                <a:lnTo>
                  <a:pt x="1729733" y="6101731"/>
                </a:lnTo>
                <a:lnTo>
                  <a:pt x="1743219" y="6097381"/>
                </a:lnTo>
                <a:lnTo>
                  <a:pt x="1756705" y="6093031"/>
                </a:lnTo>
                <a:lnTo>
                  <a:pt x="1770192" y="6088681"/>
                </a:lnTo>
                <a:lnTo>
                  <a:pt x="1783176" y="6083861"/>
                </a:lnTo>
                <a:lnTo>
                  <a:pt x="1796341" y="6078645"/>
                </a:lnTo>
                <a:lnTo>
                  <a:pt x="1809218" y="6073536"/>
                </a:lnTo>
                <a:lnTo>
                  <a:pt x="1822275" y="6068032"/>
                </a:lnTo>
                <a:lnTo>
                  <a:pt x="1834938" y="6062347"/>
                </a:lnTo>
                <a:lnTo>
                  <a:pt x="1847782" y="6056265"/>
                </a:lnTo>
                <a:lnTo>
                  <a:pt x="1860230" y="6050002"/>
                </a:lnTo>
                <a:lnTo>
                  <a:pt x="1884121" y="6036538"/>
                </a:lnTo>
                <a:lnTo>
                  <a:pt x="1908192" y="6022678"/>
                </a:lnTo>
                <a:lnTo>
                  <a:pt x="1931548" y="6007769"/>
                </a:lnTo>
                <a:lnTo>
                  <a:pt x="1954475" y="5991707"/>
                </a:lnTo>
                <a:lnTo>
                  <a:pt x="1976610" y="5975283"/>
                </a:lnTo>
                <a:lnTo>
                  <a:pt x="1998028" y="5957810"/>
                </a:lnTo>
                <a:lnTo>
                  <a:pt x="2019126" y="5939474"/>
                </a:lnTo>
                <a:lnTo>
                  <a:pt x="2039613" y="5920378"/>
                </a:lnTo>
                <a:lnTo>
                  <a:pt x="2059384" y="5900235"/>
                </a:lnTo>
                <a:lnTo>
                  <a:pt x="2078652" y="5879622"/>
                </a:lnTo>
                <a:lnTo>
                  <a:pt x="2097202" y="5857962"/>
                </a:lnTo>
                <a:lnTo>
                  <a:pt x="2115143" y="5835544"/>
                </a:lnTo>
                <a:lnTo>
                  <a:pt x="2132185" y="5812475"/>
                </a:lnTo>
                <a:lnTo>
                  <a:pt x="2148906" y="5788540"/>
                </a:lnTo>
                <a:lnTo>
                  <a:pt x="2164729" y="5763953"/>
                </a:lnTo>
                <a:lnTo>
                  <a:pt x="2179942" y="5738608"/>
                </a:lnTo>
                <a:lnTo>
                  <a:pt x="2194438" y="5712216"/>
                </a:lnTo>
                <a:lnTo>
                  <a:pt x="2208142" y="5685461"/>
                </a:lnTo>
                <a:lnTo>
                  <a:pt x="2221237" y="5657948"/>
                </a:lnTo>
                <a:lnTo>
                  <a:pt x="2233615" y="5629388"/>
                </a:lnTo>
                <a:lnTo>
                  <a:pt x="2245202" y="5600465"/>
                </a:lnTo>
                <a:lnTo>
                  <a:pt x="2255889" y="5570891"/>
                </a:lnTo>
                <a:lnTo>
                  <a:pt x="2266149" y="5540161"/>
                </a:lnTo>
                <a:lnTo>
                  <a:pt x="2275436" y="5509466"/>
                </a:lnTo>
                <a:lnTo>
                  <a:pt x="2284006" y="5477724"/>
                </a:lnTo>
                <a:lnTo>
                  <a:pt x="2291966" y="5445222"/>
                </a:lnTo>
                <a:lnTo>
                  <a:pt x="2298739" y="5412177"/>
                </a:lnTo>
                <a:lnTo>
                  <a:pt x="2304902" y="5378373"/>
                </a:lnTo>
                <a:lnTo>
                  <a:pt x="2310274" y="5344206"/>
                </a:lnTo>
                <a:lnTo>
                  <a:pt x="2314748" y="5309389"/>
                </a:lnTo>
                <a:lnTo>
                  <a:pt x="2318324" y="5273919"/>
                </a:lnTo>
                <a:lnTo>
                  <a:pt x="2321396" y="5237979"/>
                </a:lnTo>
                <a:lnTo>
                  <a:pt x="2324884" y="5185472"/>
                </a:lnTo>
                <a:lnTo>
                  <a:pt x="2328264" y="5132675"/>
                </a:lnTo>
                <a:lnTo>
                  <a:pt x="2332040" y="5080060"/>
                </a:lnTo>
                <a:lnTo>
                  <a:pt x="2335635" y="5027841"/>
                </a:lnTo>
                <a:lnTo>
                  <a:pt x="2339222" y="4982740"/>
                </a:lnTo>
                <a:lnTo>
                  <a:pt x="2350330" y="4991029"/>
                </a:lnTo>
                <a:lnTo>
                  <a:pt x="2361673" y="4999369"/>
                </a:lnTo>
                <a:lnTo>
                  <a:pt x="2372849" y="5007710"/>
                </a:lnTo>
                <a:lnTo>
                  <a:pt x="2384192" y="5015883"/>
                </a:lnTo>
                <a:lnTo>
                  <a:pt x="2395701" y="5024057"/>
                </a:lnTo>
                <a:lnTo>
                  <a:pt x="2407044" y="5032231"/>
                </a:lnTo>
                <a:lnTo>
                  <a:pt x="2418721" y="5040237"/>
                </a:lnTo>
                <a:lnTo>
                  <a:pt x="2435402" y="5051413"/>
                </a:lnTo>
                <a:lnTo>
                  <a:pt x="2452583" y="5062422"/>
                </a:lnTo>
                <a:lnTo>
                  <a:pt x="2470097" y="5073431"/>
                </a:lnTo>
                <a:lnTo>
                  <a:pt x="2488113" y="5083940"/>
                </a:lnTo>
                <a:lnTo>
                  <a:pt x="2506628" y="5094449"/>
                </a:lnTo>
                <a:lnTo>
                  <a:pt x="2525811" y="5104791"/>
                </a:lnTo>
                <a:lnTo>
                  <a:pt x="2545161" y="5114633"/>
                </a:lnTo>
                <a:lnTo>
                  <a:pt x="2564844" y="5124308"/>
                </a:lnTo>
                <a:lnTo>
                  <a:pt x="2585027" y="5133816"/>
                </a:lnTo>
                <a:lnTo>
                  <a:pt x="2605544" y="5143157"/>
                </a:lnTo>
                <a:lnTo>
                  <a:pt x="2626562" y="5152165"/>
                </a:lnTo>
                <a:lnTo>
                  <a:pt x="2647747" y="5161172"/>
                </a:lnTo>
                <a:lnTo>
                  <a:pt x="2669265" y="5169679"/>
                </a:lnTo>
                <a:lnTo>
                  <a:pt x="2691116" y="5178020"/>
                </a:lnTo>
                <a:lnTo>
                  <a:pt x="2713302" y="5186193"/>
                </a:lnTo>
                <a:lnTo>
                  <a:pt x="2735654" y="5194033"/>
                </a:lnTo>
                <a:lnTo>
                  <a:pt x="2758340" y="5201373"/>
                </a:lnTo>
                <a:lnTo>
                  <a:pt x="2781192" y="5208712"/>
                </a:lnTo>
                <a:lnTo>
                  <a:pt x="2804378" y="5215885"/>
                </a:lnTo>
                <a:lnTo>
                  <a:pt x="2827898" y="5222724"/>
                </a:lnTo>
                <a:lnTo>
                  <a:pt x="2851418" y="5229230"/>
                </a:lnTo>
                <a:lnTo>
                  <a:pt x="2875104" y="5235568"/>
                </a:lnTo>
                <a:lnTo>
                  <a:pt x="2898958" y="5241406"/>
                </a:lnTo>
                <a:lnTo>
                  <a:pt x="2922978" y="5247244"/>
                </a:lnTo>
                <a:lnTo>
                  <a:pt x="2947332" y="5252749"/>
                </a:lnTo>
                <a:lnTo>
                  <a:pt x="2971686" y="5257753"/>
                </a:lnTo>
                <a:lnTo>
                  <a:pt x="2996039" y="5262757"/>
                </a:lnTo>
                <a:lnTo>
                  <a:pt x="3020560" y="5267428"/>
                </a:lnTo>
                <a:lnTo>
                  <a:pt x="3045248" y="5271599"/>
                </a:lnTo>
                <a:lnTo>
                  <a:pt x="3069935" y="5275768"/>
                </a:lnTo>
                <a:lnTo>
                  <a:pt x="3094622" y="5279439"/>
                </a:lnTo>
                <a:lnTo>
                  <a:pt x="3119310" y="5282774"/>
                </a:lnTo>
                <a:lnTo>
                  <a:pt x="3131487" y="5284442"/>
                </a:lnTo>
                <a:lnTo>
                  <a:pt x="3143497" y="5285944"/>
                </a:lnTo>
                <a:lnTo>
                  <a:pt x="3155674" y="5287279"/>
                </a:lnTo>
                <a:lnTo>
                  <a:pt x="3167684" y="5288446"/>
                </a:lnTo>
                <a:lnTo>
                  <a:pt x="3179861" y="5289613"/>
                </a:lnTo>
                <a:lnTo>
                  <a:pt x="3191871" y="5290615"/>
                </a:lnTo>
                <a:lnTo>
                  <a:pt x="3204048" y="5291615"/>
                </a:lnTo>
                <a:lnTo>
                  <a:pt x="3216058" y="5292449"/>
                </a:lnTo>
                <a:lnTo>
                  <a:pt x="3228235" y="5293116"/>
                </a:lnTo>
                <a:lnTo>
                  <a:pt x="3240078" y="5293784"/>
                </a:lnTo>
                <a:lnTo>
                  <a:pt x="3252088" y="5294284"/>
                </a:lnTo>
                <a:lnTo>
                  <a:pt x="3264098" y="5294617"/>
                </a:lnTo>
                <a:lnTo>
                  <a:pt x="3275942" y="5294951"/>
                </a:lnTo>
                <a:lnTo>
                  <a:pt x="3287952" y="5295118"/>
                </a:lnTo>
                <a:lnTo>
                  <a:pt x="3299795" y="5295118"/>
                </a:lnTo>
                <a:lnTo>
                  <a:pt x="3311638" y="5295118"/>
                </a:lnTo>
                <a:lnTo>
                  <a:pt x="3323482" y="5294951"/>
                </a:lnTo>
                <a:lnTo>
                  <a:pt x="3335325" y="5294618"/>
                </a:lnTo>
                <a:lnTo>
                  <a:pt x="3347001" y="5294284"/>
                </a:lnTo>
                <a:lnTo>
                  <a:pt x="3358844" y="5293784"/>
                </a:lnTo>
                <a:lnTo>
                  <a:pt x="3370354" y="5293283"/>
                </a:lnTo>
                <a:lnTo>
                  <a:pt x="3382031" y="5292616"/>
                </a:lnTo>
                <a:lnTo>
                  <a:pt x="3393707" y="5291782"/>
                </a:lnTo>
                <a:lnTo>
                  <a:pt x="3405050" y="5290615"/>
                </a:lnTo>
                <a:lnTo>
                  <a:pt x="3416727" y="5289614"/>
                </a:lnTo>
                <a:lnTo>
                  <a:pt x="3428069" y="5288446"/>
                </a:lnTo>
                <a:lnTo>
                  <a:pt x="3439413" y="5287279"/>
                </a:lnTo>
                <a:lnTo>
                  <a:pt x="3450755" y="5285943"/>
                </a:lnTo>
                <a:lnTo>
                  <a:pt x="3461931" y="5284443"/>
                </a:lnTo>
                <a:lnTo>
                  <a:pt x="3473274" y="5282774"/>
                </a:lnTo>
                <a:lnTo>
                  <a:pt x="3484450" y="5281107"/>
                </a:lnTo>
                <a:lnTo>
                  <a:pt x="3495459" y="5279272"/>
                </a:lnTo>
                <a:lnTo>
                  <a:pt x="3506302" y="5277270"/>
                </a:lnTo>
                <a:lnTo>
                  <a:pt x="3517144" y="5275268"/>
                </a:lnTo>
                <a:lnTo>
                  <a:pt x="3527820" y="5272933"/>
                </a:lnTo>
                <a:lnTo>
                  <a:pt x="3538663" y="5270764"/>
                </a:lnTo>
                <a:lnTo>
                  <a:pt x="3549171" y="5268262"/>
                </a:lnTo>
                <a:lnTo>
                  <a:pt x="3559680" y="5265593"/>
                </a:lnTo>
                <a:lnTo>
                  <a:pt x="3570022" y="5262924"/>
                </a:lnTo>
                <a:lnTo>
                  <a:pt x="3580698" y="5260089"/>
                </a:lnTo>
                <a:lnTo>
                  <a:pt x="3590873" y="5257086"/>
                </a:lnTo>
                <a:lnTo>
                  <a:pt x="3601048" y="5254083"/>
                </a:lnTo>
                <a:lnTo>
                  <a:pt x="3611223" y="5250915"/>
                </a:lnTo>
                <a:lnTo>
                  <a:pt x="3621399" y="5247578"/>
                </a:lnTo>
                <a:lnTo>
                  <a:pt x="3631407" y="5244076"/>
                </a:lnTo>
                <a:lnTo>
                  <a:pt x="3641416" y="5240572"/>
                </a:lnTo>
                <a:lnTo>
                  <a:pt x="3651091" y="5236903"/>
                </a:lnTo>
                <a:lnTo>
                  <a:pt x="3661099" y="5233066"/>
                </a:lnTo>
                <a:lnTo>
                  <a:pt x="3670774" y="5229229"/>
                </a:lnTo>
                <a:lnTo>
                  <a:pt x="3680281" y="5225059"/>
                </a:lnTo>
                <a:lnTo>
                  <a:pt x="3689956" y="5221056"/>
                </a:lnTo>
                <a:lnTo>
                  <a:pt x="3699298" y="5216719"/>
                </a:lnTo>
                <a:lnTo>
                  <a:pt x="3708639" y="5212548"/>
                </a:lnTo>
                <a:lnTo>
                  <a:pt x="3718147" y="5208045"/>
                </a:lnTo>
                <a:lnTo>
                  <a:pt x="3727321" y="5203541"/>
                </a:lnTo>
                <a:lnTo>
                  <a:pt x="3736496" y="5198704"/>
                </a:lnTo>
                <a:lnTo>
                  <a:pt x="3745503" y="5194033"/>
                </a:lnTo>
                <a:lnTo>
                  <a:pt x="3754344" y="5189195"/>
                </a:lnTo>
                <a:lnTo>
                  <a:pt x="3763185" y="5184191"/>
                </a:lnTo>
                <a:lnTo>
                  <a:pt x="3772026" y="5179188"/>
                </a:lnTo>
                <a:lnTo>
                  <a:pt x="3780699" y="5173849"/>
                </a:lnTo>
                <a:lnTo>
                  <a:pt x="3789373" y="5168679"/>
                </a:lnTo>
                <a:lnTo>
                  <a:pt x="3797880" y="5163340"/>
                </a:lnTo>
                <a:lnTo>
                  <a:pt x="3806221" y="5157836"/>
                </a:lnTo>
                <a:lnTo>
                  <a:pt x="3814394" y="5151998"/>
                </a:lnTo>
                <a:lnTo>
                  <a:pt x="3822234" y="5146326"/>
                </a:lnTo>
                <a:lnTo>
                  <a:pt x="3829908" y="5140322"/>
                </a:lnTo>
                <a:lnTo>
                  <a:pt x="3837581" y="5134316"/>
                </a:lnTo>
                <a:lnTo>
                  <a:pt x="3845087" y="5128477"/>
                </a:lnTo>
                <a:lnTo>
                  <a:pt x="3852426" y="5122306"/>
                </a:lnTo>
                <a:lnTo>
                  <a:pt x="3859766" y="5116135"/>
                </a:lnTo>
                <a:lnTo>
                  <a:pt x="3866772" y="5109963"/>
                </a:lnTo>
                <a:lnTo>
                  <a:pt x="3873777" y="5103624"/>
                </a:lnTo>
                <a:lnTo>
                  <a:pt x="3880450" y="5097451"/>
                </a:lnTo>
                <a:lnTo>
                  <a:pt x="3887122" y="5091114"/>
                </a:lnTo>
                <a:lnTo>
                  <a:pt x="3893628" y="5084607"/>
                </a:lnTo>
                <a:lnTo>
                  <a:pt x="3899966" y="5078102"/>
                </a:lnTo>
                <a:lnTo>
                  <a:pt x="3906305" y="5071763"/>
                </a:lnTo>
                <a:lnTo>
                  <a:pt x="3912310" y="5065091"/>
                </a:lnTo>
                <a:lnTo>
                  <a:pt x="3918315" y="5058419"/>
                </a:lnTo>
                <a:lnTo>
                  <a:pt x="3924153" y="5051747"/>
                </a:lnTo>
                <a:lnTo>
                  <a:pt x="3929658" y="5044908"/>
                </a:lnTo>
                <a:lnTo>
                  <a:pt x="3935330" y="5038236"/>
                </a:lnTo>
                <a:lnTo>
                  <a:pt x="3940667" y="5031563"/>
                </a:lnTo>
                <a:lnTo>
                  <a:pt x="3945838" y="5024557"/>
                </a:lnTo>
                <a:lnTo>
                  <a:pt x="3951009" y="5017718"/>
                </a:lnTo>
                <a:lnTo>
                  <a:pt x="3956014" y="5010713"/>
                </a:lnTo>
                <a:lnTo>
                  <a:pt x="3960684" y="5003706"/>
                </a:lnTo>
                <a:lnTo>
                  <a:pt x="3965355" y="4996534"/>
                </a:lnTo>
                <a:lnTo>
                  <a:pt x="3969858" y="4989527"/>
                </a:lnTo>
                <a:lnTo>
                  <a:pt x="3974195" y="4982522"/>
                </a:lnTo>
                <a:lnTo>
                  <a:pt x="3978365" y="4975349"/>
                </a:lnTo>
                <a:lnTo>
                  <a:pt x="3982536" y="4968177"/>
                </a:lnTo>
                <a:lnTo>
                  <a:pt x="3986372" y="4960838"/>
                </a:lnTo>
                <a:lnTo>
                  <a:pt x="3990209" y="4953498"/>
                </a:lnTo>
                <a:lnTo>
                  <a:pt x="3993712" y="4946158"/>
                </a:lnTo>
                <a:lnTo>
                  <a:pt x="3997381" y="4938819"/>
                </a:lnTo>
                <a:lnTo>
                  <a:pt x="4000718" y="4931312"/>
                </a:lnTo>
                <a:lnTo>
                  <a:pt x="4003887" y="4923972"/>
                </a:lnTo>
                <a:lnTo>
                  <a:pt x="4007056" y="4916466"/>
                </a:lnTo>
                <a:lnTo>
                  <a:pt x="4010059" y="4909127"/>
                </a:lnTo>
                <a:lnTo>
                  <a:pt x="4012895" y="4901620"/>
                </a:lnTo>
                <a:lnTo>
                  <a:pt x="4015564" y="4894115"/>
                </a:lnTo>
                <a:lnTo>
                  <a:pt x="4018065" y="4886608"/>
                </a:lnTo>
                <a:lnTo>
                  <a:pt x="4020734" y="4878934"/>
                </a:lnTo>
                <a:lnTo>
                  <a:pt x="4022903" y="4871428"/>
                </a:lnTo>
                <a:lnTo>
                  <a:pt x="4025072" y="4863922"/>
                </a:lnTo>
                <a:lnTo>
                  <a:pt x="4027073" y="4856249"/>
                </a:lnTo>
                <a:lnTo>
                  <a:pt x="4029075" y="4848576"/>
                </a:lnTo>
                <a:lnTo>
                  <a:pt x="4030909" y="4841070"/>
                </a:lnTo>
                <a:lnTo>
                  <a:pt x="4032411" y="4833397"/>
                </a:lnTo>
                <a:lnTo>
                  <a:pt x="4033912" y="4825724"/>
                </a:lnTo>
                <a:lnTo>
                  <a:pt x="4035247" y="4818217"/>
                </a:lnTo>
                <a:lnTo>
                  <a:pt x="4036414" y="4810544"/>
                </a:lnTo>
                <a:lnTo>
                  <a:pt x="4037582" y="4802871"/>
                </a:lnTo>
                <a:lnTo>
                  <a:pt x="4038416" y="4795365"/>
                </a:lnTo>
                <a:lnTo>
                  <a:pt x="4039250" y="4787691"/>
                </a:lnTo>
                <a:lnTo>
                  <a:pt x="4039917" y="4780185"/>
                </a:lnTo>
                <a:lnTo>
                  <a:pt x="4040251" y="4772512"/>
                </a:lnTo>
                <a:lnTo>
                  <a:pt x="4040584" y="4764839"/>
                </a:lnTo>
                <a:lnTo>
                  <a:pt x="4040918" y="4757165"/>
                </a:lnTo>
                <a:lnTo>
                  <a:pt x="4040918" y="4749660"/>
                </a:lnTo>
                <a:lnTo>
                  <a:pt x="4040751" y="4741986"/>
                </a:lnTo>
                <a:lnTo>
                  <a:pt x="4040584" y="4734480"/>
                </a:lnTo>
                <a:lnTo>
                  <a:pt x="4040251" y="4726807"/>
                </a:lnTo>
                <a:lnTo>
                  <a:pt x="4039750" y="4719300"/>
                </a:lnTo>
                <a:lnTo>
                  <a:pt x="4039083" y="4711628"/>
                </a:lnTo>
                <a:lnTo>
                  <a:pt x="4038249" y="4704122"/>
                </a:lnTo>
                <a:lnTo>
                  <a:pt x="4035914" y="4689442"/>
                </a:lnTo>
                <a:lnTo>
                  <a:pt x="4033412" y="4674597"/>
                </a:lnTo>
                <a:lnTo>
                  <a:pt x="4030242" y="4659918"/>
                </a:lnTo>
                <a:lnTo>
                  <a:pt x="4026406" y="4645238"/>
                </a:lnTo>
                <a:lnTo>
                  <a:pt x="4022236" y="4630893"/>
                </a:lnTo>
                <a:lnTo>
                  <a:pt x="4017398" y="4616714"/>
                </a:lnTo>
                <a:lnTo>
                  <a:pt x="4012060" y="4602535"/>
                </a:lnTo>
                <a:lnTo>
                  <a:pt x="4006222" y="4588524"/>
                </a:lnTo>
                <a:lnTo>
                  <a:pt x="3999717" y="4574679"/>
                </a:lnTo>
                <a:lnTo>
                  <a:pt x="3992878" y="4561001"/>
                </a:lnTo>
                <a:lnTo>
                  <a:pt x="3985371" y="4547489"/>
                </a:lnTo>
                <a:lnTo>
                  <a:pt x="3977365" y="4534145"/>
                </a:lnTo>
                <a:lnTo>
                  <a:pt x="3968858" y="4521134"/>
                </a:lnTo>
                <a:lnTo>
                  <a:pt x="3959850" y="4508123"/>
                </a:lnTo>
                <a:lnTo>
                  <a:pt x="3950342" y="4495446"/>
                </a:lnTo>
                <a:lnTo>
                  <a:pt x="3940333" y="4482935"/>
                </a:lnTo>
                <a:lnTo>
                  <a:pt x="3929658" y="4470592"/>
                </a:lnTo>
                <a:lnTo>
                  <a:pt x="3918648" y="4458581"/>
                </a:lnTo>
                <a:lnTo>
                  <a:pt x="3907139" y="4446737"/>
                </a:lnTo>
                <a:lnTo>
                  <a:pt x="3894962" y="4435061"/>
                </a:lnTo>
                <a:lnTo>
                  <a:pt x="3882452" y="4423718"/>
                </a:lnTo>
                <a:lnTo>
                  <a:pt x="3869441" y="4412709"/>
                </a:lnTo>
                <a:lnTo>
                  <a:pt x="3855763" y="4401700"/>
                </a:lnTo>
                <a:lnTo>
                  <a:pt x="3841917" y="4391191"/>
                </a:lnTo>
                <a:lnTo>
                  <a:pt x="3827405" y="4380849"/>
                </a:lnTo>
                <a:lnTo>
                  <a:pt x="3812392" y="4370674"/>
                </a:lnTo>
                <a:lnTo>
                  <a:pt x="3796880" y="4360999"/>
                </a:lnTo>
                <a:lnTo>
                  <a:pt x="3780866" y="4351492"/>
                </a:lnTo>
                <a:lnTo>
                  <a:pt x="3764519" y="4342317"/>
                </a:lnTo>
                <a:lnTo>
                  <a:pt x="3747671" y="4333476"/>
                </a:lnTo>
                <a:lnTo>
                  <a:pt x="3730324" y="4324969"/>
                </a:lnTo>
                <a:lnTo>
                  <a:pt x="3712642" y="4316629"/>
                </a:lnTo>
                <a:lnTo>
                  <a:pt x="3686620" y="4304953"/>
                </a:lnTo>
                <a:lnTo>
                  <a:pt x="3660432" y="4293276"/>
                </a:lnTo>
                <a:lnTo>
                  <a:pt x="3634410" y="4281432"/>
                </a:lnTo>
                <a:lnTo>
                  <a:pt x="3608555" y="4269756"/>
                </a:lnTo>
                <a:lnTo>
                  <a:pt x="3582699" y="4257746"/>
                </a:lnTo>
                <a:lnTo>
                  <a:pt x="3556844" y="4245736"/>
                </a:lnTo>
                <a:lnTo>
                  <a:pt x="3530990" y="4233559"/>
                </a:lnTo>
                <a:lnTo>
                  <a:pt x="3524478" y="4230452"/>
                </a:lnTo>
                <a:lnTo>
                  <a:pt x="3538445" y="4229146"/>
                </a:lnTo>
                <a:lnTo>
                  <a:pt x="3563280" y="4226491"/>
                </a:lnTo>
                <a:lnTo>
                  <a:pt x="3588063" y="4223534"/>
                </a:lnTo>
                <a:lnTo>
                  <a:pt x="3612847" y="4220575"/>
                </a:lnTo>
                <a:lnTo>
                  <a:pt x="3637631" y="4217617"/>
                </a:lnTo>
                <a:lnTo>
                  <a:pt x="3672376" y="4212656"/>
                </a:lnTo>
                <a:lnTo>
                  <a:pt x="3707373" y="4207340"/>
                </a:lnTo>
                <a:lnTo>
                  <a:pt x="3742874" y="4201315"/>
                </a:lnTo>
                <a:lnTo>
                  <a:pt x="3778272" y="4194682"/>
                </a:lnTo>
                <a:lnTo>
                  <a:pt x="3814174" y="4187340"/>
                </a:lnTo>
                <a:lnTo>
                  <a:pt x="3850277" y="4179339"/>
                </a:lnTo>
                <a:lnTo>
                  <a:pt x="3886934" y="4170932"/>
                </a:lnTo>
                <a:lnTo>
                  <a:pt x="3923082" y="4161362"/>
                </a:lnTo>
                <a:lnTo>
                  <a:pt x="3959837" y="4151691"/>
                </a:lnTo>
                <a:lnTo>
                  <a:pt x="3996489" y="4141411"/>
                </a:lnTo>
                <a:lnTo>
                  <a:pt x="4033696" y="4130725"/>
                </a:lnTo>
                <a:lnTo>
                  <a:pt x="4070394" y="4118876"/>
                </a:lnTo>
                <a:lnTo>
                  <a:pt x="4107395" y="4106977"/>
                </a:lnTo>
                <a:lnTo>
                  <a:pt x="4144545" y="4094117"/>
                </a:lnTo>
                <a:lnTo>
                  <a:pt x="4181341" y="4081002"/>
                </a:lnTo>
                <a:lnTo>
                  <a:pt x="4218641" y="4067180"/>
                </a:lnTo>
                <a:lnTo>
                  <a:pt x="4255230" y="4052853"/>
                </a:lnTo>
                <a:lnTo>
                  <a:pt x="4292019" y="4037867"/>
                </a:lnTo>
                <a:lnTo>
                  <a:pt x="4328706" y="4022276"/>
                </a:lnTo>
                <a:lnTo>
                  <a:pt x="4365341" y="4006380"/>
                </a:lnTo>
                <a:lnTo>
                  <a:pt x="4401822" y="3989574"/>
                </a:lnTo>
                <a:lnTo>
                  <a:pt x="4437696" y="3972871"/>
                </a:lnTo>
                <a:lnTo>
                  <a:pt x="4474022" y="3955156"/>
                </a:lnTo>
                <a:lnTo>
                  <a:pt x="4509335" y="3936986"/>
                </a:lnTo>
                <a:lnTo>
                  <a:pt x="4544849" y="3918160"/>
                </a:lnTo>
                <a:lnTo>
                  <a:pt x="4580059" y="3899385"/>
                </a:lnTo>
                <a:lnTo>
                  <a:pt x="4614811" y="3879751"/>
                </a:lnTo>
                <a:lnTo>
                  <a:pt x="4649156" y="3859562"/>
                </a:lnTo>
                <a:lnTo>
                  <a:pt x="4683399" y="3838765"/>
                </a:lnTo>
                <a:lnTo>
                  <a:pt x="4716982" y="3817768"/>
                </a:lnTo>
                <a:lnTo>
                  <a:pt x="4750161" y="3796216"/>
                </a:lnTo>
                <a:lnTo>
                  <a:pt x="4782932" y="3774109"/>
                </a:lnTo>
                <a:lnTo>
                  <a:pt x="4798230" y="3763083"/>
                </a:lnTo>
                <a:lnTo>
                  <a:pt x="4813579" y="3752362"/>
                </a:lnTo>
                <a:lnTo>
                  <a:pt x="4828522" y="3741085"/>
                </a:lnTo>
                <a:lnTo>
                  <a:pt x="4843466" y="3729808"/>
                </a:lnTo>
                <a:lnTo>
                  <a:pt x="4858105" y="3718582"/>
                </a:lnTo>
                <a:lnTo>
                  <a:pt x="4872693" y="3707053"/>
                </a:lnTo>
                <a:lnTo>
                  <a:pt x="4886674" y="3695627"/>
                </a:lnTo>
                <a:lnTo>
                  <a:pt x="4900856" y="3683542"/>
                </a:lnTo>
                <a:lnTo>
                  <a:pt x="4914734" y="3671510"/>
                </a:lnTo>
                <a:lnTo>
                  <a:pt x="4928360" y="3659832"/>
                </a:lnTo>
                <a:lnTo>
                  <a:pt x="4941884" y="3647548"/>
                </a:lnTo>
                <a:lnTo>
                  <a:pt x="4955052" y="3635011"/>
                </a:lnTo>
                <a:lnTo>
                  <a:pt x="4967969" y="3622829"/>
                </a:lnTo>
                <a:lnTo>
                  <a:pt x="4980833" y="3610343"/>
                </a:lnTo>
                <a:lnTo>
                  <a:pt x="4993343" y="3597607"/>
                </a:lnTo>
                <a:lnTo>
                  <a:pt x="5005853" y="3584870"/>
                </a:lnTo>
                <a:lnTo>
                  <a:pt x="5018060" y="3572184"/>
                </a:lnTo>
                <a:lnTo>
                  <a:pt x="5030164" y="3558892"/>
                </a:lnTo>
                <a:lnTo>
                  <a:pt x="5042066" y="3546257"/>
                </a:lnTo>
                <a:lnTo>
                  <a:pt x="5053564" y="3533068"/>
                </a:lnTo>
                <a:lnTo>
                  <a:pt x="5064757" y="3519930"/>
                </a:lnTo>
                <a:lnTo>
                  <a:pt x="5075898" y="3506489"/>
                </a:lnTo>
                <a:lnTo>
                  <a:pt x="5086789" y="3493402"/>
                </a:lnTo>
                <a:lnTo>
                  <a:pt x="5097626" y="3480012"/>
                </a:lnTo>
                <a:lnTo>
                  <a:pt x="5108111" y="3466370"/>
                </a:lnTo>
                <a:lnTo>
                  <a:pt x="5118342" y="3453084"/>
                </a:lnTo>
                <a:lnTo>
                  <a:pt x="5128218" y="3439546"/>
                </a:lnTo>
                <a:lnTo>
                  <a:pt x="5138095" y="3426006"/>
                </a:lnTo>
                <a:lnTo>
                  <a:pt x="5147616" y="3412216"/>
                </a:lnTo>
                <a:lnTo>
                  <a:pt x="5157139" y="3398424"/>
                </a:lnTo>
                <a:lnTo>
                  <a:pt x="5166356" y="3384685"/>
                </a:lnTo>
                <a:lnTo>
                  <a:pt x="5175020" y="3371352"/>
                </a:lnTo>
                <a:lnTo>
                  <a:pt x="5183934" y="3357664"/>
                </a:lnTo>
                <a:lnTo>
                  <a:pt x="5192241" y="3344080"/>
                </a:lnTo>
                <a:lnTo>
                  <a:pt x="5199892" y="3330294"/>
                </a:lnTo>
                <a:lnTo>
                  <a:pt x="5207793" y="3316155"/>
                </a:lnTo>
                <a:lnTo>
                  <a:pt x="5215494" y="3302673"/>
                </a:lnTo>
                <a:lnTo>
                  <a:pt x="5222485" y="3288687"/>
                </a:lnTo>
                <a:lnTo>
                  <a:pt x="5229780" y="3274651"/>
                </a:lnTo>
                <a:lnTo>
                  <a:pt x="5236720" y="3260361"/>
                </a:lnTo>
                <a:lnTo>
                  <a:pt x="5243052" y="3246175"/>
                </a:lnTo>
                <a:lnTo>
                  <a:pt x="5249385" y="3231990"/>
                </a:lnTo>
                <a:lnTo>
                  <a:pt x="5255163" y="3218210"/>
                </a:lnTo>
                <a:lnTo>
                  <a:pt x="5261141" y="3203772"/>
                </a:lnTo>
                <a:lnTo>
                  <a:pt x="5266511" y="3189436"/>
                </a:lnTo>
                <a:lnTo>
                  <a:pt x="5271831" y="3174799"/>
                </a:lnTo>
                <a:lnTo>
                  <a:pt x="5276596" y="3160567"/>
                </a:lnTo>
                <a:lnTo>
                  <a:pt x="5281612" y="3145980"/>
                </a:lnTo>
                <a:lnTo>
                  <a:pt x="5285717" y="3131547"/>
                </a:lnTo>
                <a:lnTo>
                  <a:pt x="5290127" y="3117064"/>
                </a:lnTo>
                <a:lnTo>
                  <a:pt x="5294182" y="3102329"/>
                </a:lnTo>
                <a:lnTo>
                  <a:pt x="5297984" y="3087946"/>
                </a:lnTo>
                <a:lnTo>
                  <a:pt x="5301483" y="3073618"/>
                </a:lnTo>
                <a:lnTo>
                  <a:pt x="5304627" y="3059037"/>
                </a:lnTo>
                <a:lnTo>
                  <a:pt x="5307719" y="3044152"/>
                </a:lnTo>
                <a:lnTo>
                  <a:pt x="5310257" y="3029673"/>
                </a:lnTo>
                <a:lnTo>
                  <a:pt x="5312794" y="3015195"/>
                </a:lnTo>
                <a:lnTo>
                  <a:pt x="5314976" y="3000465"/>
                </a:lnTo>
                <a:lnTo>
                  <a:pt x="5316855" y="2985786"/>
                </a:lnTo>
                <a:lnTo>
                  <a:pt x="5318734" y="2971108"/>
                </a:lnTo>
                <a:lnTo>
                  <a:pt x="5320057" y="2956835"/>
                </a:lnTo>
                <a:lnTo>
                  <a:pt x="5321633" y="2942209"/>
                </a:lnTo>
                <a:lnTo>
                  <a:pt x="5322550" y="2927381"/>
                </a:lnTo>
                <a:lnTo>
                  <a:pt x="5323216" y="2912909"/>
                </a:lnTo>
                <a:lnTo>
                  <a:pt x="5323222" y="2898235"/>
                </a:lnTo>
                <a:lnTo>
                  <a:pt x="5322673" y="2883968"/>
                </a:lnTo>
                <a:lnTo>
                  <a:pt x="5322377" y="2869348"/>
                </a:lnTo>
                <a:lnTo>
                  <a:pt x="5321880" y="2855383"/>
                </a:lnTo>
                <a:lnTo>
                  <a:pt x="5320725" y="2841220"/>
                </a:lnTo>
                <a:lnTo>
                  <a:pt x="5319266" y="2827108"/>
                </a:lnTo>
                <a:lnTo>
                  <a:pt x="5317807" y="2812995"/>
                </a:lnTo>
                <a:lnTo>
                  <a:pt x="5316096" y="2799238"/>
                </a:lnTo>
                <a:lnTo>
                  <a:pt x="5314334" y="2785178"/>
                </a:lnTo>
                <a:lnTo>
                  <a:pt x="5312016" y="2771523"/>
                </a:lnTo>
                <a:lnTo>
                  <a:pt x="5309750" y="2758172"/>
                </a:lnTo>
                <a:lnTo>
                  <a:pt x="5307130" y="2744570"/>
                </a:lnTo>
                <a:lnTo>
                  <a:pt x="5304256" y="2731322"/>
                </a:lnTo>
                <a:lnTo>
                  <a:pt x="5301028" y="2717822"/>
                </a:lnTo>
                <a:lnTo>
                  <a:pt x="5297904" y="2704930"/>
                </a:lnTo>
                <a:lnTo>
                  <a:pt x="5294475" y="2692089"/>
                </a:lnTo>
                <a:lnTo>
                  <a:pt x="5290743" y="2679298"/>
                </a:lnTo>
                <a:lnTo>
                  <a:pt x="5287012" y="2666509"/>
                </a:lnTo>
                <a:lnTo>
                  <a:pt x="5282673" y="2653822"/>
                </a:lnTo>
                <a:lnTo>
                  <a:pt x="5278334" y="2641134"/>
                </a:lnTo>
                <a:lnTo>
                  <a:pt x="5273744" y="2628803"/>
                </a:lnTo>
                <a:lnTo>
                  <a:pt x="5269154" y="2616470"/>
                </a:lnTo>
                <a:lnTo>
                  <a:pt x="5264311" y="2604494"/>
                </a:lnTo>
                <a:lnTo>
                  <a:pt x="5259417" y="2592214"/>
                </a:lnTo>
                <a:lnTo>
                  <a:pt x="5253665" y="2580391"/>
                </a:lnTo>
                <a:lnTo>
                  <a:pt x="5248215" y="2568518"/>
                </a:lnTo>
                <a:lnTo>
                  <a:pt x="5242818" y="2556947"/>
                </a:lnTo>
                <a:lnTo>
                  <a:pt x="5237065" y="2545124"/>
                </a:lnTo>
                <a:lnTo>
                  <a:pt x="5230809" y="2534012"/>
                </a:lnTo>
                <a:lnTo>
                  <a:pt x="5224551" y="2522899"/>
                </a:lnTo>
                <a:lnTo>
                  <a:pt x="5218244" y="2511483"/>
                </a:lnTo>
                <a:lnTo>
                  <a:pt x="5211380" y="2500474"/>
                </a:lnTo>
                <a:lnTo>
                  <a:pt x="5204820" y="2489412"/>
                </a:lnTo>
                <a:lnTo>
                  <a:pt x="5198060" y="2479010"/>
                </a:lnTo>
                <a:lnTo>
                  <a:pt x="5190944" y="2468354"/>
                </a:lnTo>
                <a:lnTo>
                  <a:pt x="5183577" y="2458055"/>
                </a:lnTo>
                <a:lnTo>
                  <a:pt x="5176514" y="2447704"/>
                </a:lnTo>
                <a:lnTo>
                  <a:pt x="5168591" y="2437810"/>
                </a:lnTo>
                <a:lnTo>
                  <a:pt x="5160971" y="2427866"/>
                </a:lnTo>
                <a:lnTo>
                  <a:pt x="5153353" y="2417920"/>
                </a:lnTo>
                <a:lnTo>
                  <a:pt x="5145178" y="2408383"/>
                </a:lnTo>
                <a:lnTo>
                  <a:pt x="5137054" y="2399147"/>
                </a:lnTo>
                <a:lnTo>
                  <a:pt x="5128577" y="2389661"/>
                </a:lnTo>
                <a:lnTo>
                  <a:pt x="5120454" y="2380425"/>
                </a:lnTo>
                <a:lnTo>
                  <a:pt x="5111523" y="2371952"/>
                </a:lnTo>
                <a:lnTo>
                  <a:pt x="5103097" y="2362768"/>
                </a:lnTo>
                <a:lnTo>
                  <a:pt x="5093864" y="2354347"/>
                </a:lnTo>
                <a:lnTo>
                  <a:pt x="5085236" y="2345821"/>
                </a:lnTo>
                <a:lnTo>
                  <a:pt x="5075699" y="2337450"/>
                </a:lnTo>
                <a:lnTo>
                  <a:pt x="5066517" y="2329331"/>
                </a:lnTo>
                <a:lnTo>
                  <a:pt x="5057083" y="2321568"/>
                </a:lnTo>
                <a:lnTo>
                  <a:pt x="5047597" y="2313501"/>
                </a:lnTo>
                <a:lnTo>
                  <a:pt x="5037859" y="2305788"/>
                </a:lnTo>
                <a:lnTo>
                  <a:pt x="5028173" y="2298380"/>
                </a:lnTo>
                <a:lnTo>
                  <a:pt x="5018132" y="2290719"/>
                </a:lnTo>
                <a:lnTo>
                  <a:pt x="5008195" y="2283665"/>
                </a:lnTo>
                <a:lnTo>
                  <a:pt x="4998256" y="2276611"/>
                </a:lnTo>
                <a:lnTo>
                  <a:pt x="4987762" y="2269964"/>
                </a:lnTo>
                <a:lnTo>
                  <a:pt x="4977521" y="2262962"/>
                </a:lnTo>
                <a:lnTo>
                  <a:pt x="4967028" y="2256313"/>
                </a:lnTo>
                <a:lnTo>
                  <a:pt x="4956283" y="2250022"/>
                </a:lnTo>
                <a:lnTo>
                  <a:pt x="4945841" y="2243677"/>
                </a:lnTo>
                <a:lnTo>
                  <a:pt x="4934844" y="2237740"/>
                </a:lnTo>
                <a:lnTo>
                  <a:pt x="4924098" y="2231447"/>
                </a:lnTo>
                <a:lnTo>
                  <a:pt x="4902562" y="2220431"/>
                </a:lnTo>
                <a:lnTo>
                  <a:pt x="4880773" y="2209768"/>
                </a:lnTo>
                <a:lnTo>
                  <a:pt x="4858533" y="2200121"/>
                </a:lnTo>
                <a:lnTo>
                  <a:pt x="4835736" y="2190879"/>
                </a:lnTo>
                <a:lnTo>
                  <a:pt x="4813043" y="2182244"/>
                </a:lnTo>
                <a:lnTo>
                  <a:pt x="4789543" y="2174370"/>
                </a:lnTo>
                <a:lnTo>
                  <a:pt x="4765791" y="2166853"/>
                </a:lnTo>
                <a:lnTo>
                  <a:pt x="4741586" y="2160347"/>
                </a:lnTo>
                <a:lnTo>
                  <a:pt x="4717382" y="2153842"/>
                </a:lnTo>
                <a:lnTo>
                  <a:pt x="4692421" y="2148400"/>
                </a:lnTo>
                <a:lnTo>
                  <a:pt x="4667512" y="2143264"/>
                </a:lnTo>
                <a:lnTo>
                  <a:pt x="4641795" y="2138888"/>
                </a:lnTo>
                <a:lnTo>
                  <a:pt x="4615878" y="2135170"/>
                </a:lnTo>
                <a:lnTo>
                  <a:pt x="4589963" y="2131452"/>
                </a:lnTo>
                <a:lnTo>
                  <a:pt x="4563593" y="2128749"/>
                </a:lnTo>
                <a:lnTo>
                  <a:pt x="4536669" y="2126451"/>
                </a:lnTo>
                <a:lnTo>
                  <a:pt x="4509241" y="2124864"/>
                </a:lnTo>
                <a:lnTo>
                  <a:pt x="4482116" y="2123223"/>
                </a:lnTo>
                <a:lnTo>
                  <a:pt x="4454235" y="2122649"/>
                </a:lnTo>
                <a:lnTo>
                  <a:pt x="4426104" y="2122430"/>
                </a:lnTo>
                <a:lnTo>
                  <a:pt x="4400795" y="2122551"/>
                </a:lnTo>
                <a:lnTo>
                  <a:pt x="4403168" y="2116564"/>
                </a:lnTo>
                <a:lnTo>
                  <a:pt x="4407349" y="2104834"/>
                </a:lnTo>
                <a:lnTo>
                  <a:pt x="4411637" y="2093394"/>
                </a:lnTo>
                <a:lnTo>
                  <a:pt x="4415530" y="2081772"/>
                </a:lnTo>
                <a:lnTo>
                  <a:pt x="4419604" y="2069754"/>
                </a:lnTo>
                <a:lnTo>
                  <a:pt x="4422812" y="2058057"/>
                </a:lnTo>
                <a:lnTo>
                  <a:pt x="4426599" y="2046147"/>
                </a:lnTo>
                <a:lnTo>
                  <a:pt x="4429304" y="2033980"/>
                </a:lnTo>
                <a:lnTo>
                  <a:pt x="4432801" y="2022177"/>
                </a:lnTo>
                <a:lnTo>
                  <a:pt x="4435219" y="2010117"/>
                </a:lnTo>
                <a:lnTo>
                  <a:pt x="4437817" y="1997664"/>
                </a:lnTo>
                <a:lnTo>
                  <a:pt x="4440234" y="1985603"/>
                </a:lnTo>
                <a:lnTo>
                  <a:pt x="4442545" y="1973256"/>
                </a:lnTo>
                <a:lnTo>
                  <a:pt x="4444170" y="1960833"/>
                </a:lnTo>
                <a:lnTo>
                  <a:pt x="4445797" y="1948412"/>
                </a:lnTo>
                <a:lnTo>
                  <a:pt x="4447711" y="1935883"/>
                </a:lnTo>
                <a:lnTo>
                  <a:pt x="4448652" y="1923386"/>
                </a:lnTo>
                <a:lnTo>
                  <a:pt x="4449883" y="1910783"/>
                </a:lnTo>
                <a:lnTo>
                  <a:pt x="4450718" y="1897998"/>
                </a:lnTo>
                <a:lnTo>
                  <a:pt x="4451371" y="1885608"/>
                </a:lnTo>
                <a:lnTo>
                  <a:pt x="4451521" y="1872749"/>
                </a:lnTo>
                <a:lnTo>
                  <a:pt x="4451961" y="1859783"/>
                </a:lnTo>
                <a:lnTo>
                  <a:pt x="4451716" y="1846743"/>
                </a:lnTo>
                <a:lnTo>
                  <a:pt x="4451578" y="1833990"/>
                </a:lnTo>
                <a:lnTo>
                  <a:pt x="4451440" y="1821238"/>
                </a:lnTo>
                <a:lnTo>
                  <a:pt x="4450511" y="1808123"/>
                </a:lnTo>
                <a:lnTo>
                  <a:pt x="4449399" y="1795404"/>
                </a:lnTo>
                <a:lnTo>
                  <a:pt x="4448182" y="1782397"/>
                </a:lnTo>
                <a:lnTo>
                  <a:pt x="4447253" y="1769281"/>
                </a:lnTo>
                <a:lnTo>
                  <a:pt x="4445351" y="1756199"/>
                </a:lnTo>
                <a:lnTo>
                  <a:pt x="4443557" y="1743406"/>
                </a:lnTo>
                <a:lnTo>
                  <a:pt x="4441366" y="1730430"/>
                </a:lnTo>
                <a:lnTo>
                  <a:pt x="4439175" y="1717456"/>
                </a:lnTo>
                <a:lnTo>
                  <a:pt x="4436589" y="1704300"/>
                </a:lnTo>
                <a:lnTo>
                  <a:pt x="4434003" y="1691143"/>
                </a:lnTo>
                <a:lnTo>
                  <a:pt x="4430840" y="1678201"/>
                </a:lnTo>
                <a:lnTo>
                  <a:pt x="4427676" y="1665258"/>
                </a:lnTo>
                <a:lnTo>
                  <a:pt x="4424225" y="1652423"/>
                </a:lnTo>
                <a:lnTo>
                  <a:pt x="4420485" y="1639695"/>
                </a:lnTo>
                <a:lnTo>
                  <a:pt x="4416530" y="1626390"/>
                </a:lnTo>
                <a:lnTo>
                  <a:pt x="4412395" y="1613481"/>
                </a:lnTo>
                <a:lnTo>
                  <a:pt x="4407863" y="1600390"/>
                </a:lnTo>
                <a:lnTo>
                  <a:pt x="4403150" y="1587695"/>
                </a:lnTo>
                <a:lnTo>
                  <a:pt x="4398330" y="1574711"/>
                </a:lnTo>
                <a:lnTo>
                  <a:pt x="4392826" y="1561653"/>
                </a:lnTo>
                <a:lnTo>
                  <a:pt x="4387429" y="1548884"/>
                </a:lnTo>
                <a:lnTo>
                  <a:pt x="4381636" y="1535933"/>
                </a:lnTo>
                <a:lnTo>
                  <a:pt x="4375844" y="1522982"/>
                </a:lnTo>
                <a:lnTo>
                  <a:pt x="4369762" y="1510138"/>
                </a:lnTo>
                <a:lnTo>
                  <a:pt x="4363211" y="1497797"/>
                </a:lnTo>
                <a:lnTo>
                  <a:pt x="4356157" y="1484986"/>
                </a:lnTo>
                <a:lnTo>
                  <a:pt x="4349499" y="1472357"/>
                </a:lnTo>
                <a:lnTo>
                  <a:pt x="4342157" y="1459652"/>
                </a:lnTo>
                <a:lnTo>
                  <a:pt x="4334344" y="1447451"/>
                </a:lnTo>
                <a:lnTo>
                  <a:pt x="4326136" y="1435069"/>
                </a:lnTo>
                <a:lnTo>
                  <a:pt x="4317458" y="1423190"/>
                </a:lnTo>
                <a:lnTo>
                  <a:pt x="4309175" y="1411491"/>
                </a:lnTo>
                <a:lnTo>
                  <a:pt x="4300209" y="1399719"/>
                </a:lnTo>
                <a:lnTo>
                  <a:pt x="4291243" y="1387946"/>
                </a:lnTo>
                <a:lnTo>
                  <a:pt x="4281988" y="1376280"/>
                </a:lnTo>
                <a:lnTo>
                  <a:pt x="4272551" y="1365010"/>
                </a:lnTo>
                <a:lnTo>
                  <a:pt x="4263114" y="1353741"/>
                </a:lnTo>
                <a:lnTo>
                  <a:pt x="4252994" y="1342395"/>
                </a:lnTo>
                <a:lnTo>
                  <a:pt x="4242981" y="1331340"/>
                </a:lnTo>
                <a:lnTo>
                  <a:pt x="4232786" y="1320680"/>
                </a:lnTo>
                <a:lnTo>
                  <a:pt x="4222303" y="1310127"/>
                </a:lnTo>
                <a:lnTo>
                  <a:pt x="4211423" y="1299393"/>
                </a:lnTo>
                <a:lnTo>
                  <a:pt x="4200363" y="1289054"/>
                </a:lnTo>
                <a:lnTo>
                  <a:pt x="4189590" y="1278608"/>
                </a:lnTo>
                <a:lnTo>
                  <a:pt x="4177953" y="1268483"/>
                </a:lnTo>
                <a:lnTo>
                  <a:pt x="4166711" y="1258541"/>
                </a:lnTo>
                <a:lnTo>
                  <a:pt x="4154785" y="1248524"/>
                </a:lnTo>
                <a:lnTo>
                  <a:pt x="4142966" y="1238795"/>
                </a:lnTo>
                <a:lnTo>
                  <a:pt x="4130570" y="1229280"/>
                </a:lnTo>
                <a:lnTo>
                  <a:pt x="4118677" y="1220235"/>
                </a:lnTo>
                <a:lnTo>
                  <a:pt x="4106099" y="1211116"/>
                </a:lnTo>
                <a:lnTo>
                  <a:pt x="4093523" y="1201997"/>
                </a:lnTo>
                <a:lnTo>
                  <a:pt x="4080368" y="1193092"/>
                </a:lnTo>
                <a:lnTo>
                  <a:pt x="4067031" y="1184583"/>
                </a:lnTo>
                <a:lnTo>
                  <a:pt x="4053984" y="1175967"/>
                </a:lnTo>
                <a:lnTo>
                  <a:pt x="4040574" y="1168142"/>
                </a:lnTo>
                <a:lnTo>
                  <a:pt x="4026662" y="1159847"/>
                </a:lnTo>
                <a:lnTo>
                  <a:pt x="4013144" y="1151734"/>
                </a:lnTo>
                <a:lnTo>
                  <a:pt x="3999157" y="1144123"/>
                </a:lnTo>
                <a:lnTo>
                  <a:pt x="3984593" y="1136727"/>
                </a:lnTo>
                <a:lnTo>
                  <a:pt x="3970424" y="1129511"/>
                </a:lnTo>
                <a:lnTo>
                  <a:pt x="3955572" y="1122222"/>
                </a:lnTo>
                <a:lnTo>
                  <a:pt x="3940429" y="1115039"/>
                </a:lnTo>
                <a:lnTo>
                  <a:pt x="3925289" y="1107857"/>
                </a:lnTo>
                <a:lnTo>
                  <a:pt x="3909965" y="1101070"/>
                </a:lnTo>
                <a:lnTo>
                  <a:pt x="3894643" y="1094284"/>
                </a:lnTo>
                <a:lnTo>
                  <a:pt x="3879139" y="1087893"/>
                </a:lnTo>
                <a:lnTo>
                  <a:pt x="3863238" y="1081320"/>
                </a:lnTo>
                <a:lnTo>
                  <a:pt x="3847158" y="1075144"/>
                </a:lnTo>
                <a:lnTo>
                  <a:pt x="3831183" y="1069255"/>
                </a:lnTo>
                <a:lnTo>
                  <a:pt x="3814814" y="1063186"/>
                </a:lnTo>
                <a:lnTo>
                  <a:pt x="3798551" y="1057404"/>
                </a:lnTo>
                <a:lnTo>
                  <a:pt x="3781999" y="1051731"/>
                </a:lnTo>
                <a:lnTo>
                  <a:pt x="3765374" y="1046740"/>
                </a:lnTo>
                <a:lnTo>
                  <a:pt x="3748246" y="1041281"/>
                </a:lnTo>
                <a:lnTo>
                  <a:pt x="3731331" y="1036398"/>
                </a:lnTo>
                <a:lnTo>
                  <a:pt x="3714129" y="1031622"/>
                </a:lnTo>
                <a:lnTo>
                  <a:pt x="3696927" y="1026847"/>
                </a:lnTo>
                <a:lnTo>
                  <a:pt x="3679543" y="1022466"/>
                </a:lnTo>
                <a:lnTo>
                  <a:pt x="3662266" y="1018375"/>
                </a:lnTo>
                <a:lnTo>
                  <a:pt x="3644594" y="1014102"/>
                </a:lnTo>
                <a:lnTo>
                  <a:pt x="3626740" y="1010225"/>
                </a:lnTo>
                <a:lnTo>
                  <a:pt x="3609100" y="1006925"/>
                </a:lnTo>
                <a:lnTo>
                  <a:pt x="3591065" y="1003443"/>
                </a:lnTo>
                <a:lnTo>
                  <a:pt x="3572741" y="1000068"/>
                </a:lnTo>
                <a:lnTo>
                  <a:pt x="3554920" y="997163"/>
                </a:lnTo>
                <a:lnTo>
                  <a:pt x="3536522" y="994473"/>
                </a:lnTo>
                <a:lnTo>
                  <a:pt x="3518231" y="992071"/>
                </a:lnTo>
                <a:lnTo>
                  <a:pt x="3499651" y="989777"/>
                </a:lnTo>
                <a:lnTo>
                  <a:pt x="3481071" y="987482"/>
                </a:lnTo>
                <a:lnTo>
                  <a:pt x="3462418" y="985872"/>
                </a:lnTo>
                <a:lnTo>
                  <a:pt x="3443657" y="983972"/>
                </a:lnTo>
                <a:lnTo>
                  <a:pt x="3404223" y="981213"/>
                </a:lnTo>
                <a:lnTo>
                  <a:pt x="3364713" y="979137"/>
                </a:lnTo>
                <a:lnTo>
                  <a:pt x="3325130" y="977745"/>
                </a:lnTo>
                <a:lnTo>
                  <a:pt x="3291515" y="976999"/>
                </a:lnTo>
                <a:lnTo>
                  <a:pt x="3296895" y="974743"/>
                </a:lnTo>
                <a:lnTo>
                  <a:pt x="3308195" y="970192"/>
                </a:lnTo>
                <a:lnTo>
                  <a:pt x="3319396" y="965856"/>
                </a:lnTo>
                <a:lnTo>
                  <a:pt x="3330754" y="961461"/>
                </a:lnTo>
                <a:lnTo>
                  <a:pt x="3342013" y="957282"/>
                </a:lnTo>
                <a:lnTo>
                  <a:pt x="3358062" y="951146"/>
                </a:lnTo>
                <a:lnTo>
                  <a:pt x="3373955" y="945068"/>
                </a:lnTo>
                <a:lnTo>
                  <a:pt x="3389575" y="938735"/>
                </a:lnTo>
                <a:lnTo>
                  <a:pt x="3404981" y="932305"/>
                </a:lnTo>
                <a:lnTo>
                  <a:pt x="3420172" y="925776"/>
                </a:lnTo>
                <a:lnTo>
                  <a:pt x="3435305" y="919090"/>
                </a:lnTo>
                <a:lnTo>
                  <a:pt x="3449639" y="912167"/>
                </a:lnTo>
                <a:lnTo>
                  <a:pt x="3464186" y="905343"/>
                </a:lnTo>
                <a:lnTo>
                  <a:pt x="3478404" y="898108"/>
                </a:lnTo>
                <a:lnTo>
                  <a:pt x="3492308" y="890989"/>
                </a:lnTo>
                <a:lnTo>
                  <a:pt x="3505941" y="883615"/>
                </a:lnTo>
                <a:lnTo>
                  <a:pt x="3519301" y="875986"/>
                </a:lnTo>
                <a:lnTo>
                  <a:pt x="3532445" y="868260"/>
                </a:lnTo>
                <a:lnTo>
                  <a:pt x="3545377" y="860434"/>
                </a:lnTo>
                <a:lnTo>
                  <a:pt x="3557664" y="852314"/>
                </a:lnTo>
                <a:lnTo>
                  <a:pt x="3570108" y="844136"/>
                </a:lnTo>
                <a:lnTo>
                  <a:pt x="3582123" y="835761"/>
                </a:lnTo>
                <a:lnTo>
                  <a:pt x="3593767" y="827346"/>
                </a:lnTo>
                <a:lnTo>
                  <a:pt x="3604924" y="818578"/>
                </a:lnTo>
                <a:lnTo>
                  <a:pt x="3616082" y="809810"/>
                </a:lnTo>
                <a:lnTo>
                  <a:pt x="3626966" y="800787"/>
                </a:lnTo>
                <a:lnTo>
                  <a:pt x="3637266" y="791625"/>
                </a:lnTo>
                <a:lnTo>
                  <a:pt x="3647508" y="782307"/>
                </a:lnTo>
                <a:lnTo>
                  <a:pt x="3657106" y="772695"/>
                </a:lnTo>
                <a:lnTo>
                  <a:pt x="3666704" y="763081"/>
                </a:lnTo>
                <a:lnTo>
                  <a:pt x="3675815" y="753116"/>
                </a:lnTo>
                <a:lnTo>
                  <a:pt x="3684712" y="743052"/>
                </a:lnTo>
                <a:lnTo>
                  <a:pt x="3693023" y="732849"/>
                </a:lnTo>
                <a:lnTo>
                  <a:pt x="3701219" y="722333"/>
                </a:lnTo>
                <a:lnTo>
                  <a:pt x="3709044" y="711778"/>
                </a:lnTo>
                <a:lnTo>
                  <a:pt x="3716382" y="700869"/>
                </a:lnTo>
                <a:lnTo>
                  <a:pt x="3723505" y="689862"/>
                </a:lnTo>
                <a:lnTo>
                  <a:pt x="3726844" y="683996"/>
                </a:lnTo>
                <a:lnTo>
                  <a:pt x="3730396" y="678229"/>
                </a:lnTo>
                <a:lnTo>
                  <a:pt x="3733579" y="672421"/>
                </a:lnTo>
                <a:lnTo>
                  <a:pt x="3736917" y="666556"/>
                </a:lnTo>
                <a:lnTo>
                  <a:pt x="3740041" y="660592"/>
                </a:lnTo>
                <a:lnTo>
                  <a:pt x="3742950" y="654530"/>
                </a:lnTo>
                <a:lnTo>
                  <a:pt x="3746074" y="648566"/>
                </a:lnTo>
                <a:lnTo>
                  <a:pt x="3748827" y="642562"/>
                </a:lnTo>
                <a:lnTo>
                  <a:pt x="3751580" y="636558"/>
                </a:lnTo>
                <a:lnTo>
                  <a:pt x="3754217" y="630241"/>
                </a:lnTo>
                <a:lnTo>
                  <a:pt x="3756756" y="624139"/>
                </a:lnTo>
                <a:lnTo>
                  <a:pt x="3759236" y="617880"/>
                </a:lnTo>
                <a:lnTo>
                  <a:pt x="3761503" y="611522"/>
                </a:lnTo>
                <a:lnTo>
                  <a:pt x="3763827" y="605322"/>
                </a:lnTo>
                <a:lnTo>
                  <a:pt x="3765937" y="599022"/>
                </a:lnTo>
                <a:lnTo>
                  <a:pt x="3768145" y="592510"/>
                </a:lnTo>
                <a:lnTo>
                  <a:pt x="3769884" y="586170"/>
                </a:lnTo>
                <a:lnTo>
                  <a:pt x="3771936" y="579714"/>
                </a:lnTo>
                <a:lnTo>
                  <a:pt x="3773402" y="573120"/>
                </a:lnTo>
                <a:lnTo>
                  <a:pt x="3775298" y="566723"/>
                </a:lnTo>
                <a:lnTo>
                  <a:pt x="3776608" y="560187"/>
                </a:lnTo>
                <a:lnTo>
                  <a:pt x="3778016" y="553437"/>
                </a:lnTo>
                <a:lnTo>
                  <a:pt x="3779326" y="546900"/>
                </a:lnTo>
                <a:lnTo>
                  <a:pt x="3780579" y="540208"/>
                </a:lnTo>
                <a:lnTo>
                  <a:pt x="3781460" y="533475"/>
                </a:lnTo>
                <a:lnTo>
                  <a:pt x="3782341" y="526743"/>
                </a:lnTo>
                <a:lnTo>
                  <a:pt x="3783379" y="519952"/>
                </a:lnTo>
                <a:lnTo>
                  <a:pt x="3783889" y="513179"/>
                </a:lnTo>
                <a:lnTo>
                  <a:pt x="3784556" y="506349"/>
                </a:lnTo>
                <a:lnTo>
                  <a:pt x="3785008" y="499419"/>
                </a:lnTo>
                <a:lnTo>
                  <a:pt x="3785363" y="492704"/>
                </a:lnTo>
                <a:lnTo>
                  <a:pt x="3785444" y="485734"/>
                </a:lnTo>
                <a:lnTo>
                  <a:pt x="3785682" y="478707"/>
                </a:lnTo>
                <a:lnTo>
                  <a:pt x="3785549" y="471639"/>
                </a:lnTo>
                <a:lnTo>
                  <a:pt x="3785475" y="464727"/>
                </a:lnTo>
                <a:lnTo>
                  <a:pt x="3785400" y="457816"/>
                </a:lnTo>
                <a:lnTo>
                  <a:pt x="3784896" y="450708"/>
                </a:lnTo>
                <a:lnTo>
                  <a:pt x="3784294" y="443814"/>
                </a:lnTo>
                <a:lnTo>
                  <a:pt x="3783634" y="436764"/>
                </a:lnTo>
                <a:lnTo>
                  <a:pt x="3783131" y="429656"/>
                </a:lnTo>
                <a:lnTo>
                  <a:pt x="3782100" y="422565"/>
                </a:lnTo>
                <a:lnTo>
                  <a:pt x="3781127" y="415631"/>
                </a:lnTo>
                <a:lnTo>
                  <a:pt x="3779940" y="408599"/>
                </a:lnTo>
                <a:lnTo>
                  <a:pt x="3778752" y="401567"/>
                </a:lnTo>
                <a:lnTo>
                  <a:pt x="3777351" y="394436"/>
                </a:lnTo>
                <a:lnTo>
                  <a:pt x="3775949" y="387306"/>
                </a:lnTo>
                <a:lnTo>
                  <a:pt x="3774234" y="380291"/>
                </a:lnTo>
                <a:lnTo>
                  <a:pt x="3772520" y="373276"/>
                </a:lnTo>
                <a:lnTo>
                  <a:pt x="3770649" y="366320"/>
                </a:lnTo>
                <a:lnTo>
                  <a:pt x="3768622" y="359421"/>
                </a:lnTo>
                <a:lnTo>
                  <a:pt x="3766479" y="352210"/>
                </a:lnTo>
                <a:lnTo>
                  <a:pt x="3764238" y="345213"/>
                </a:lnTo>
                <a:lnTo>
                  <a:pt x="3761782" y="338118"/>
                </a:lnTo>
                <a:lnTo>
                  <a:pt x="3759227" y="331238"/>
                </a:lnTo>
                <a:lnTo>
                  <a:pt x="3756615" y="324200"/>
                </a:lnTo>
                <a:lnTo>
                  <a:pt x="3753631" y="317123"/>
                </a:lnTo>
                <a:lnTo>
                  <a:pt x="3750707" y="310202"/>
                </a:lnTo>
                <a:lnTo>
                  <a:pt x="3747567" y="303183"/>
                </a:lnTo>
                <a:lnTo>
                  <a:pt x="3744427" y="296164"/>
                </a:lnTo>
                <a:lnTo>
                  <a:pt x="3741131" y="289203"/>
                </a:lnTo>
                <a:lnTo>
                  <a:pt x="3737580" y="282514"/>
                </a:lnTo>
                <a:lnTo>
                  <a:pt x="3733757" y="275570"/>
                </a:lnTo>
                <a:lnTo>
                  <a:pt x="3730149" y="268725"/>
                </a:lnTo>
                <a:lnTo>
                  <a:pt x="3726169" y="261839"/>
                </a:lnTo>
                <a:lnTo>
                  <a:pt x="3721935" y="255227"/>
                </a:lnTo>
                <a:lnTo>
                  <a:pt x="3717486" y="248516"/>
                </a:lnTo>
                <a:lnTo>
                  <a:pt x="3712783" y="242077"/>
                </a:lnTo>
                <a:lnTo>
                  <a:pt x="3708294" y="235736"/>
                </a:lnTo>
                <a:lnTo>
                  <a:pt x="3703434" y="229356"/>
                </a:lnTo>
                <a:lnTo>
                  <a:pt x="3698575" y="222975"/>
                </a:lnTo>
                <a:lnTo>
                  <a:pt x="3693558" y="216652"/>
                </a:lnTo>
                <a:lnTo>
                  <a:pt x="3688444" y="210545"/>
                </a:lnTo>
                <a:lnTo>
                  <a:pt x="3683329" y="204436"/>
                </a:lnTo>
                <a:lnTo>
                  <a:pt x="3677844" y="198287"/>
                </a:lnTo>
                <a:lnTo>
                  <a:pt x="3672417" y="192296"/>
                </a:lnTo>
                <a:lnTo>
                  <a:pt x="3666891" y="186518"/>
                </a:lnTo>
                <a:lnTo>
                  <a:pt x="3661209" y="180798"/>
                </a:lnTo>
                <a:lnTo>
                  <a:pt x="3655313" y="174980"/>
                </a:lnTo>
                <a:lnTo>
                  <a:pt x="3649318" y="169377"/>
                </a:lnTo>
                <a:lnTo>
                  <a:pt x="3643480" y="163715"/>
                </a:lnTo>
                <a:lnTo>
                  <a:pt x="3637173" y="158228"/>
                </a:lnTo>
                <a:lnTo>
                  <a:pt x="3631079" y="152839"/>
                </a:lnTo>
                <a:lnTo>
                  <a:pt x="3624615" y="147410"/>
                </a:lnTo>
                <a:lnTo>
                  <a:pt x="3618210" y="142136"/>
                </a:lnTo>
                <a:lnTo>
                  <a:pt x="3611491" y="136980"/>
                </a:lnTo>
                <a:lnTo>
                  <a:pt x="3605046" y="132077"/>
                </a:lnTo>
                <a:lnTo>
                  <a:pt x="3598228" y="127135"/>
                </a:lnTo>
                <a:lnTo>
                  <a:pt x="3591412" y="122193"/>
                </a:lnTo>
                <a:lnTo>
                  <a:pt x="3584282" y="117367"/>
                </a:lnTo>
                <a:lnTo>
                  <a:pt x="3577054" y="112755"/>
                </a:lnTo>
                <a:lnTo>
                  <a:pt x="3569982" y="108084"/>
                </a:lnTo>
                <a:lnTo>
                  <a:pt x="3562714" y="103843"/>
                </a:lnTo>
                <a:lnTo>
                  <a:pt x="3555174" y="99348"/>
                </a:lnTo>
                <a:lnTo>
                  <a:pt x="3547847" y="94950"/>
                </a:lnTo>
                <a:lnTo>
                  <a:pt x="3540266" y="90825"/>
                </a:lnTo>
                <a:lnTo>
                  <a:pt x="3532373" y="86817"/>
                </a:lnTo>
                <a:lnTo>
                  <a:pt x="3524693" y="82906"/>
                </a:lnTo>
                <a:lnTo>
                  <a:pt x="3516643" y="78955"/>
                </a:lnTo>
                <a:lnTo>
                  <a:pt x="3508437" y="75062"/>
                </a:lnTo>
                <a:lnTo>
                  <a:pt x="3500231" y="71170"/>
                </a:lnTo>
                <a:lnTo>
                  <a:pt x="3491926" y="67491"/>
                </a:lnTo>
                <a:lnTo>
                  <a:pt x="3483620" y="63813"/>
                </a:lnTo>
                <a:lnTo>
                  <a:pt x="3475218" y="60349"/>
                </a:lnTo>
                <a:lnTo>
                  <a:pt x="3466600" y="56787"/>
                </a:lnTo>
                <a:lnTo>
                  <a:pt x="3457884" y="53439"/>
                </a:lnTo>
                <a:lnTo>
                  <a:pt x="3449226" y="50248"/>
                </a:lnTo>
                <a:lnTo>
                  <a:pt x="3440354" y="46958"/>
                </a:lnTo>
                <a:lnTo>
                  <a:pt x="3431540" y="43825"/>
                </a:lnTo>
                <a:lnTo>
                  <a:pt x="3422569" y="40750"/>
                </a:lnTo>
                <a:lnTo>
                  <a:pt x="3413558" y="38045"/>
                </a:lnTo>
                <a:lnTo>
                  <a:pt x="3404275" y="35086"/>
                </a:lnTo>
                <a:lnTo>
                  <a:pt x="3395107" y="32439"/>
                </a:lnTo>
                <a:lnTo>
                  <a:pt x="3385784" y="29851"/>
                </a:lnTo>
                <a:lnTo>
                  <a:pt x="3376461" y="27263"/>
                </a:lnTo>
                <a:lnTo>
                  <a:pt x="3367039" y="24889"/>
                </a:lnTo>
                <a:lnTo>
                  <a:pt x="3357675" y="22671"/>
                </a:lnTo>
                <a:lnTo>
                  <a:pt x="3348096" y="20355"/>
                </a:lnTo>
                <a:lnTo>
                  <a:pt x="3338420" y="18254"/>
                </a:lnTo>
                <a:lnTo>
                  <a:pt x="3328859" y="16465"/>
                </a:lnTo>
                <a:lnTo>
                  <a:pt x="3319084" y="14578"/>
                </a:lnTo>
                <a:lnTo>
                  <a:pt x="3309153" y="12749"/>
                </a:lnTo>
                <a:lnTo>
                  <a:pt x="3299494" y="11175"/>
                </a:lnTo>
                <a:lnTo>
                  <a:pt x="3289523" y="9717"/>
                </a:lnTo>
                <a:lnTo>
                  <a:pt x="3279609" y="8415"/>
                </a:lnTo>
                <a:lnTo>
                  <a:pt x="3269538" y="7171"/>
                </a:lnTo>
                <a:lnTo>
                  <a:pt x="3259469" y="5927"/>
                </a:lnTo>
                <a:lnTo>
                  <a:pt x="3249358" y="5055"/>
                </a:lnTo>
                <a:lnTo>
                  <a:pt x="3239191" y="4025"/>
                </a:lnTo>
                <a:lnTo>
                  <a:pt x="3217817" y="2530"/>
                </a:lnTo>
                <a:lnTo>
                  <a:pt x="3196403" y="1405"/>
                </a:lnTo>
                <a:lnTo>
                  <a:pt x="3174950" y="650"/>
                </a:lnTo>
                <a:lnTo>
                  <a:pt x="3153242" y="169"/>
                </a:lnTo>
                <a:lnTo>
                  <a:pt x="3131649" y="0"/>
                </a:lnTo>
                <a:lnTo>
                  <a:pt x="3110017" y="201"/>
                </a:lnTo>
                <a:lnTo>
                  <a:pt x="3088402" y="930"/>
                </a:lnTo>
                <a:lnTo>
                  <a:pt x="3066631" y="1718"/>
                </a:lnTo>
                <a:lnTo>
                  <a:pt x="3045132" y="2759"/>
                </a:lnTo>
                <a:lnTo>
                  <a:pt x="3023280" y="4288"/>
                </a:lnTo>
                <a:lnTo>
                  <a:pt x="3001916" y="6170"/>
                </a:lnTo>
                <a:lnTo>
                  <a:pt x="2980238" y="8168"/>
                </a:lnTo>
                <a:lnTo>
                  <a:pt x="2958734" y="10634"/>
                </a:lnTo>
                <a:lnTo>
                  <a:pt x="2937289" y="13258"/>
                </a:lnTo>
                <a:lnTo>
                  <a:pt x="2915960" y="16194"/>
                </a:lnTo>
                <a:lnTo>
                  <a:pt x="2894904" y="19385"/>
                </a:lnTo>
                <a:lnTo>
                  <a:pt x="2873650" y="23004"/>
                </a:lnTo>
                <a:lnTo>
                  <a:pt x="2852825" y="26821"/>
                </a:lnTo>
                <a:lnTo>
                  <a:pt x="2831902" y="30852"/>
                </a:lnTo>
                <a:lnTo>
                  <a:pt x="2811310" y="35294"/>
                </a:lnTo>
                <a:lnTo>
                  <a:pt x="2790874" y="39678"/>
                </a:lnTo>
                <a:lnTo>
                  <a:pt x="2770514" y="44745"/>
                </a:lnTo>
                <a:lnTo>
                  <a:pt x="2750525" y="49852"/>
                </a:lnTo>
                <a:lnTo>
                  <a:pt x="2730652" y="55273"/>
                </a:lnTo>
                <a:lnTo>
                  <a:pt x="2711091" y="60577"/>
                </a:lnTo>
                <a:lnTo>
                  <a:pt x="2691607" y="66565"/>
                </a:lnTo>
                <a:lnTo>
                  <a:pt x="2672492" y="72593"/>
                </a:lnTo>
                <a:lnTo>
                  <a:pt x="2653652" y="78876"/>
                </a:lnTo>
                <a:lnTo>
                  <a:pt x="2635239" y="85355"/>
                </a:lnTo>
                <a:lnTo>
                  <a:pt x="2616943" y="92148"/>
                </a:lnTo>
                <a:lnTo>
                  <a:pt x="2599076" y="99137"/>
                </a:lnTo>
                <a:lnTo>
                  <a:pt x="2581422" y="106224"/>
                </a:lnTo>
                <a:lnTo>
                  <a:pt x="2568988" y="111551"/>
                </a:lnTo>
                <a:lnTo>
                  <a:pt x="2556553" y="116879"/>
                </a:lnTo>
                <a:lnTo>
                  <a:pt x="2544119" y="122207"/>
                </a:lnTo>
                <a:lnTo>
                  <a:pt x="2531743" y="127692"/>
                </a:lnTo>
                <a:lnTo>
                  <a:pt x="2519581" y="133274"/>
                </a:lnTo>
                <a:lnTo>
                  <a:pt x="2507262" y="138915"/>
                </a:lnTo>
                <a:lnTo>
                  <a:pt x="2495158" y="144653"/>
                </a:lnTo>
                <a:lnTo>
                  <a:pt x="2483054" y="150392"/>
                </a:lnTo>
                <a:lnTo>
                  <a:pt x="2470950" y="156131"/>
                </a:lnTo>
                <a:lnTo>
                  <a:pt x="2458748" y="162085"/>
                </a:lnTo>
                <a:lnTo>
                  <a:pt x="2446916" y="168078"/>
                </a:lnTo>
                <a:lnTo>
                  <a:pt x="2434987" y="174287"/>
                </a:lnTo>
                <a:lnTo>
                  <a:pt x="2411225" y="186488"/>
                </a:lnTo>
                <a:lnTo>
                  <a:pt x="2387853" y="199257"/>
                </a:lnTo>
                <a:lnTo>
                  <a:pt x="2364324" y="212084"/>
                </a:lnTo>
                <a:lnTo>
                  <a:pt x="2341282" y="225265"/>
                </a:lnTo>
                <a:lnTo>
                  <a:pt x="2318298" y="238601"/>
                </a:lnTo>
                <a:lnTo>
                  <a:pt x="2295586" y="252193"/>
                </a:lnTo>
                <a:lnTo>
                  <a:pt x="2272835" y="266154"/>
                </a:lnTo>
                <a:lnTo>
                  <a:pt x="2250512" y="280314"/>
                </a:lnTo>
                <a:lnTo>
                  <a:pt x="2228304" y="294785"/>
                </a:lnTo>
                <a:lnTo>
                  <a:pt x="2206312" y="309355"/>
                </a:lnTo>
                <a:lnTo>
                  <a:pt x="2195432" y="316953"/>
                </a:lnTo>
                <a:lnTo>
                  <a:pt x="2184650" y="324336"/>
                </a:lnTo>
                <a:lnTo>
                  <a:pt x="2173770" y="331934"/>
                </a:lnTo>
                <a:lnTo>
                  <a:pt x="2163261" y="339571"/>
                </a:lnTo>
                <a:lnTo>
                  <a:pt x="2152595" y="347268"/>
                </a:lnTo>
                <a:lnTo>
                  <a:pt x="2142144" y="355062"/>
                </a:lnTo>
                <a:lnTo>
                  <a:pt x="2131536" y="362914"/>
                </a:lnTo>
                <a:lnTo>
                  <a:pt x="2121045" y="371079"/>
                </a:lnTo>
                <a:lnTo>
                  <a:pt x="2110808" y="378972"/>
                </a:lnTo>
                <a:lnTo>
                  <a:pt x="2100531" y="387236"/>
                </a:lnTo>
                <a:lnTo>
                  <a:pt x="2090352" y="395285"/>
                </a:lnTo>
                <a:lnTo>
                  <a:pt x="2080133" y="403705"/>
                </a:lnTo>
                <a:lnTo>
                  <a:pt x="2070013" y="411910"/>
                </a:lnTo>
                <a:lnTo>
                  <a:pt x="2060008" y="420428"/>
                </a:lnTo>
                <a:lnTo>
                  <a:pt x="2050160" y="428888"/>
                </a:lnTo>
                <a:lnTo>
                  <a:pt x="2040213" y="437563"/>
                </a:lnTo>
                <a:lnTo>
                  <a:pt x="2030481" y="446336"/>
                </a:lnTo>
                <a:lnTo>
                  <a:pt x="2020691" y="454952"/>
                </a:lnTo>
                <a:lnTo>
                  <a:pt x="2011115" y="463667"/>
                </a:lnTo>
                <a:lnTo>
                  <a:pt x="2001441" y="472596"/>
                </a:lnTo>
                <a:lnTo>
                  <a:pt x="1991923" y="481468"/>
                </a:lnTo>
                <a:lnTo>
                  <a:pt x="1982522" y="490651"/>
                </a:lnTo>
                <a:lnTo>
                  <a:pt x="1973004" y="499523"/>
                </a:lnTo>
                <a:lnTo>
                  <a:pt x="1963603" y="508706"/>
                </a:lnTo>
                <a:lnTo>
                  <a:pt x="1954572" y="517931"/>
                </a:lnTo>
                <a:lnTo>
                  <a:pt x="1945327" y="527057"/>
                </a:lnTo>
                <a:lnTo>
                  <a:pt x="1936198" y="536496"/>
                </a:lnTo>
                <a:lnTo>
                  <a:pt x="1927225" y="545876"/>
                </a:lnTo>
                <a:lnTo>
                  <a:pt x="1918096" y="555315"/>
                </a:lnTo>
                <a:lnTo>
                  <a:pt x="1909338" y="564794"/>
                </a:lnTo>
                <a:lnTo>
                  <a:pt x="1900325" y="574545"/>
                </a:lnTo>
                <a:lnTo>
                  <a:pt x="1891781" y="584123"/>
                </a:lnTo>
                <a:lnTo>
                  <a:pt x="1883080" y="593758"/>
                </a:lnTo>
                <a:lnTo>
                  <a:pt x="1874282" y="603607"/>
                </a:lnTo>
                <a:lnTo>
                  <a:pt x="1865756" y="613712"/>
                </a:lnTo>
                <a:lnTo>
                  <a:pt x="1857172" y="623660"/>
                </a:lnTo>
                <a:lnTo>
                  <a:pt x="1848958" y="633648"/>
                </a:lnTo>
                <a:lnTo>
                  <a:pt x="1840490" y="643910"/>
                </a:lnTo>
                <a:lnTo>
                  <a:pt x="1832335" y="654054"/>
                </a:lnTo>
                <a:lnTo>
                  <a:pt x="1824296" y="664511"/>
                </a:lnTo>
                <a:lnTo>
                  <a:pt x="1816101" y="675027"/>
                </a:lnTo>
                <a:lnTo>
                  <a:pt x="1808218" y="685426"/>
                </a:lnTo>
                <a:lnTo>
                  <a:pt x="1800335" y="695826"/>
                </a:lnTo>
                <a:lnTo>
                  <a:pt x="1792412" y="706596"/>
                </a:lnTo>
                <a:lnTo>
                  <a:pt x="1784801" y="717250"/>
                </a:lnTo>
                <a:lnTo>
                  <a:pt x="1777249" y="728061"/>
                </a:lnTo>
                <a:lnTo>
                  <a:pt x="1769599" y="739086"/>
                </a:lnTo>
                <a:lnTo>
                  <a:pt x="1762261" y="749995"/>
                </a:lnTo>
                <a:lnTo>
                  <a:pt x="1756211" y="758990"/>
                </a:lnTo>
                <a:lnTo>
                  <a:pt x="1742622" y="738924"/>
                </a:lnTo>
                <a:lnTo>
                  <a:pt x="1713296" y="694890"/>
                </a:lnTo>
                <a:lnTo>
                  <a:pt x="1684022" y="651162"/>
                </a:lnTo>
                <a:lnTo>
                  <a:pt x="1663392" y="621573"/>
                </a:lnTo>
                <a:lnTo>
                  <a:pt x="1642560" y="592644"/>
                </a:lnTo>
                <a:lnTo>
                  <a:pt x="1621277" y="564728"/>
                </a:lnTo>
                <a:lnTo>
                  <a:pt x="1599541" y="537824"/>
                </a:lnTo>
                <a:lnTo>
                  <a:pt x="1577302" y="511630"/>
                </a:lnTo>
                <a:lnTo>
                  <a:pt x="1554914" y="486399"/>
                </a:lnTo>
                <a:lnTo>
                  <a:pt x="1531769" y="462232"/>
                </a:lnTo>
                <a:lnTo>
                  <a:pt x="1508477" y="439027"/>
                </a:lnTo>
                <a:lnTo>
                  <a:pt x="1485086" y="417087"/>
                </a:lnTo>
                <a:lnTo>
                  <a:pt x="1460836" y="395605"/>
                </a:lnTo>
                <a:lnTo>
                  <a:pt x="1436793" y="375337"/>
                </a:lnTo>
                <a:lnTo>
                  <a:pt x="1412297" y="356082"/>
                </a:lnTo>
                <a:lnTo>
                  <a:pt x="1387298" y="337538"/>
                </a:lnTo>
                <a:lnTo>
                  <a:pt x="1362201" y="320258"/>
                </a:lnTo>
                <a:lnTo>
                  <a:pt x="1336955" y="303940"/>
                </a:lnTo>
                <a:lnTo>
                  <a:pt x="1311205" y="288332"/>
                </a:lnTo>
                <a:lnTo>
                  <a:pt x="1285358" y="273988"/>
                </a:lnTo>
                <a:lnTo>
                  <a:pt x="1259361" y="260607"/>
                </a:lnTo>
                <a:lnTo>
                  <a:pt x="1232913" y="248239"/>
                </a:lnTo>
                <a:lnTo>
                  <a:pt x="1206619" y="236781"/>
                </a:lnTo>
                <a:lnTo>
                  <a:pt x="1179873" y="226337"/>
                </a:lnTo>
                <a:lnTo>
                  <a:pt x="1152978" y="216854"/>
                </a:lnTo>
                <a:lnTo>
                  <a:pt x="1125985" y="208637"/>
                </a:lnTo>
                <a:lnTo>
                  <a:pt x="1098792" y="201079"/>
                </a:lnTo>
                <a:lnTo>
                  <a:pt x="1071502" y="194785"/>
                </a:lnTo>
                <a:lnTo>
                  <a:pt x="1044062" y="189453"/>
                </a:lnTo>
                <a:lnTo>
                  <a:pt x="1016777" y="185031"/>
                </a:lnTo>
                <a:lnTo>
                  <a:pt x="989395" y="181874"/>
                </a:lnTo>
                <a:lnTo>
                  <a:pt x="961509" y="179428"/>
                </a:lnTo>
                <a:lnTo>
                  <a:pt x="933828" y="178195"/>
                </a:lnTo>
                <a:lnTo>
                  <a:pt x="906051" y="178227"/>
                </a:lnTo>
                <a:lnTo>
                  <a:pt x="878629" y="178512"/>
                </a:lnTo>
                <a:lnTo>
                  <a:pt x="864717" y="179312"/>
                </a:lnTo>
                <a:lnTo>
                  <a:pt x="850553" y="180468"/>
                </a:lnTo>
                <a:lnTo>
                  <a:pt x="836745" y="181875"/>
                </a:lnTo>
                <a:lnTo>
                  <a:pt x="822684" y="183637"/>
                </a:lnTo>
                <a:lnTo>
                  <a:pt x="808978" y="185651"/>
                </a:lnTo>
                <a:lnTo>
                  <a:pt x="794969" y="187717"/>
                </a:lnTo>
                <a:lnTo>
                  <a:pt x="781315" y="190034"/>
                </a:lnTo>
                <a:lnTo>
                  <a:pt x="767460" y="193010"/>
                </a:lnTo>
                <a:lnTo>
                  <a:pt x="753605" y="195987"/>
                </a:lnTo>
                <a:lnTo>
                  <a:pt x="739751" y="198962"/>
                </a:lnTo>
                <a:lnTo>
                  <a:pt x="726303" y="202494"/>
                </a:lnTo>
                <a:lnTo>
                  <a:pt x="712602" y="206380"/>
                </a:lnTo>
                <a:lnTo>
                  <a:pt x="699206" y="210214"/>
                </a:lnTo>
                <a:lnTo>
                  <a:pt x="685609" y="214707"/>
                </a:lnTo>
                <a:lnTo>
                  <a:pt x="672011" y="219200"/>
                </a:lnTo>
                <a:lnTo>
                  <a:pt x="658769" y="223946"/>
                </a:lnTo>
                <a:lnTo>
                  <a:pt x="645275" y="229046"/>
                </a:lnTo>
                <a:lnTo>
                  <a:pt x="631781" y="234146"/>
                </a:lnTo>
                <a:lnTo>
                  <a:pt x="618693" y="239801"/>
                </a:lnTo>
                <a:lnTo>
                  <a:pt x="605354" y="245811"/>
                </a:lnTo>
                <a:lnTo>
                  <a:pt x="592014" y="251821"/>
                </a:lnTo>
                <a:lnTo>
                  <a:pt x="579029" y="258084"/>
                </a:lnTo>
                <a:lnTo>
                  <a:pt x="566045" y="264345"/>
                </a:lnTo>
                <a:lnTo>
                  <a:pt x="552911" y="271569"/>
                </a:lnTo>
                <a:lnTo>
                  <a:pt x="540029" y="278438"/>
                </a:lnTo>
                <a:lnTo>
                  <a:pt x="527199" y="285611"/>
                </a:lnTo>
                <a:lnTo>
                  <a:pt x="514421" y="293087"/>
                </a:lnTo>
                <a:lnTo>
                  <a:pt x="501997" y="300815"/>
                </a:lnTo>
                <a:lnTo>
                  <a:pt x="489321" y="308897"/>
                </a:lnTo>
                <a:lnTo>
                  <a:pt x="476949" y="316928"/>
                </a:lnTo>
                <a:lnTo>
                  <a:pt x="464324" y="325315"/>
                </a:lnTo>
                <a:lnTo>
                  <a:pt x="452107" y="334256"/>
                </a:lnTo>
                <a:lnTo>
                  <a:pt x="439838" y="342894"/>
                </a:lnTo>
                <a:lnTo>
                  <a:pt x="427671" y="352139"/>
                </a:lnTo>
                <a:lnTo>
                  <a:pt x="415505" y="361384"/>
                </a:lnTo>
                <a:lnTo>
                  <a:pt x="403746" y="371185"/>
                </a:lnTo>
                <a:lnTo>
                  <a:pt x="391985" y="380985"/>
                </a:lnTo>
                <a:lnTo>
                  <a:pt x="380581" y="391036"/>
                </a:lnTo>
                <a:lnTo>
                  <a:pt x="369228" y="401393"/>
                </a:lnTo>
                <a:lnTo>
                  <a:pt x="357623" y="412103"/>
                </a:lnTo>
                <a:lnTo>
                  <a:pt x="346321" y="422762"/>
                </a:lnTo>
                <a:lnTo>
                  <a:pt x="335122" y="434028"/>
                </a:lnTo>
                <a:lnTo>
                  <a:pt x="324277" y="445546"/>
                </a:lnTo>
                <a:lnTo>
                  <a:pt x="313130" y="457115"/>
                </a:lnTo>
                <a:lnTo>
                  <a:pt x="302641" y="468884"/>
                </a:lnTo>
                <a:lnTo>
                  <a:pt x="292255" y="481262"/>
                </a:lnTo>
                <a:lnTo>
                  <a:pt x="281515" y="493386"/>
                </a:lnTo>
                <a:lnTo>
                  <a:pt x="271180" y="506067"/>
                </a:lnTo>
                <a:lnTo>
                  <a:pt x="260897" y="519049"/>
                </a:lnTo>
                <a:lnTo>
                  <a:pt x="250614" y="532032"/>
                </a:lnTo>
                <a:lnTo>
                  <a:pt x="241041" y="545521"/>
                </a:lnTo>
                <a:lnTo>
                  <a:pt x="231164" y="559059"/>
                </a:lnTo>
                <a:lnTo>
                  <a:pt x="221339" y="572901"/>
                </a:lnTo>
                <a:lnTo>
                  <a:pt x="211869" y="586996"/>
                </a:lnTo>
                <a:lnTo>
                  <a:pt x="202702" y="601039"/>
                </a:lnTo>
                <a:lnTo>
                  <a:pt x="193335" y="615739"/>
                </a:lnTo>
                <a:lnTo>
                  <a:pt x="184271" y="630389"/>
                </a:lnTo>
                <a:lnTo>
                  <a:pt x="175311" y="645645"/>
                </a:lnTo>
                <a:lnTo>
                  <a:pt x="166351" y="660901"/>
                </a:lnTo>
                <a:lnTo>
                  <a:pt x="158047" y="676358"/>
                </a:lnTo>
                <a:lnTo>
                  <a:pt x="149493" y="692170"/>
                </a:lnTo>
                <a:lnTo>
                  <a:pt x="140939" y="707982"/>
                </a:lnTo>
                <a:lnTo>
                  <a:pt x="133043" y="723994"/>
                </a:lnTo>
                <a:lnTo>
                  <a:pt x="124946" y="740664"/>
                </a:lnTo>
                <a:lnTo>
                  <a:pt x="117509" y="757536"/>
                </a:lnTo>
                <a:lnTo>
                  <a:pt x="110426" y="774658"/>
                </a:lnTo>
                <a:lnTo>
                  <a:pt x="103698" y="792033"/>
                </a:lnTo>
                <a:lnTo>
                  <a:pt x="96666" y="809459"/>
                </a:lnTo>
                <a:lnTo>
                  <a:pt x="90293" y="827086"/>
                </a:lnTo>
                <a:lnTo>
                  <a:pt x="83919" y="844713"/>
                </a:lnTo>
                <a:lnTo>
                  <a:pt x="77850" y="862288"/>
                </a:lnTo>
                <a:lnTo>
                  <a:pt x="72135" y="880115"/>
                </a:lnTo>
                <a:lnTo>
                  <a:pt x="66168" y="898297"/>
                </a:lnTo>
                <a:lnTo>
                  <a:pt x="60808" y="916376"/>
                </a:lnTo>
                <a:lnTo>
                  <a:pt x="55551" y="935062"/>
                </a:lnTo>
                <a:lnTo>
                  <a:pt x="50850" y="953342"/>
                </a:lnTo>
                <a:lnTo>
                  <a:pt x="45845" y="971673"/>
                </a:lnTo>
                <a:lnTo>
                  <a:pt x="41550" y="990507"/>
                </a:lnTo>
                <a:lnTo>
                  <a:pt x="36900" y="1009090"/>
                </a:lnTo>
                <a:lnTo>
                  <a:pt x="32908" y="1027873"/>
                </a:lnTo>
                <a:lnTo>
                  <a:pt x="29019" y="1047263"/>
                </a:lnTo>
                <a:lnTo>
                  <a:pt x="25331" y="1065995"/>
                </a:lnTo>
                <a:lnTo>
                  <a:pt x="22049" y="1085282"/>
                </a:lnTo>
                <a:lnTo>
                  <a:pt x="18767" y="1104569"/>
                </a:lnTo>
                <a:lnTo>
                  <a:pt x="15840" y="1124109"/>
                </a:lnTo>
                <a:lnTo>
                  <a:pt x="13217" y="1143597"/>
                </a:lnTo>
                <a:lnTo>
                  <a:pt x="10897" y="1163032"/>
                </a:lnTo>
                <a:lnTo>
                  <a:pt x="8577" y="1182469"/>
                </a:lnTo>
                <a:lnTo>
                  <a:pt x="6715" y="1202764"/>
                </a:lnTo>
                <a:lnTo>
                  <a:pt x="5053" y="1222400"/>
                </a:lnTo>
                <a:lnTo>
                  <a:pt x="3443" y="1242340"/>
                </a:lnTo>
                <a:lnTo>
                  <a:pt x="2136" y="1262228"/>
                </a:lnTo>
                <a:lnTo>
                  <a:pt x="1539" y="1282621"/>
                </a:lnTo>
                <a:lnTo>
                  <a:pt x="587" y="1302761"/>
                </a:lnTo>
                <a:lnTo>
                  <a:pt x="294" y="1323102"/>
                </a:lnTo>
                <a:lnTo>
                  <a:pt x="0" y="1343442"/>
                </a:lnTo>
                <a:lnTo>
                  <a:pt x="62" y="1364035"/>
                </a:lnTo>
                <a:lnTo>
                  <a:pt x="479" y="1384880"/>
                </a:lnTo>
                <a:lnTo>
                  <a:pt x="946" y="1406028"/>
                </a:lnTo>
                <a:lnTo>
                  <a:pt x="1666" y="1426821"/>
                </a:lnTo>
                <a:lnTo>
                  <a:pt x="2741" y="1447866"/>
                </a:lnTo>
                <a:lnTo>
                  <a:pt x="4119" y="1468860"/>
                </a:lnTo>
                <a:lnTo>
                  <a:pt x="5497" y="1489853"/>
                </a:lnTo>
                <a:lnTo>
                  <a:pt x="7281" y="1511402"/>
                </a:lnTo>
                <a:lnTo>
                  <a:pt x="8659" y="1532396"/>
                </a:lnTo>
                <a:lnTo>
                  <a:pt x="10748" y="1553893"/>
                </a:lnTo>
                <a:lnTo>
                  <a:pt x="13140" y="1575339"/>
                </a:lnTo>
                <a:lnTo>
                  <a:pt x="15783" y="1596431"/>
                </a:lnTo>
                <a:lnTo>
                  <a:pt x="18529" y="1618128"/>
                </a:lnTo>
                <a:lnTo>
                  <a:pt x="21528" y="1639471"/>
                </a:lnTo>
                <a:lnTo>
                  <a:pt x="24577" y="1661117"/>
                </a:lnTo>
                <a:lnTo>
                  <a:pt x="27930" y="1682711"/>
                </a:lnTo>
                <a:lnTo>
                  <a:pt x="31587" y="1704255"/>
                </a:lnTo>
                <a:lnTo>
                  <a:pt x="35244" y="1725798"/>
                </a:lnTo>
                <a:lnTo>
                  <a:pt x="39256" y="1747594"/>
                </a:lnTo>
                <a:lnTo>
                  <a:pt x="43519" y="1769034"/>
                </a:lnTo>
                <a:lnTo>
                  <a:pt x="47834" y="1790778"/>
                </a:lnTo>
                <a:lnTo>
                  <a:pt x="52452" y="1812470"/>
                </a:lnTo>
                <a:lnTo>
                  <a:pt x="57323" y="1833808"/>
                </a:lnTo>
                <a:lnTo>
                  <a:pt x="62296" y="1855752"/>
                </a:lnTo>
                <a:lnTo>
                  <a:pt x="67521" y="1877342"/>
                </a:lnTo>
                <a:lnTo>
                  <a:pt x="73101" y="1899182"/>
                </a:lnTo>
                <a:lnTo>
                  <a:pt x="78630" y="1920719"/>
                </a:lnTo>
                <a:lnTo>
                  <a:pt x="84514" y="1942509"/>
                </a:lnTo>
                <a:lnTo>
                  <a:pt x="90346" y="1963996"/>
                </a:lnTo>
                <a:lnTo>
                  <a:pt x="96533" y="1985734"/>
                </a:lnTo>
                <a:lnTo>
                  <a:pt x="102972" y="2007117"/>
                </a:lnTo>
                <a:lnTo>
                  <a:pt x="109766" y="2028752"/>
                </a:lnTo>
                <a:lnTo>
                  <a:pt x="123456" y="2072630"/>
                </a:lnTo>
                <a:lnTo>
                  <a:pt x="137755" y="2116403"/>
                </a:lnTo>
                <a:lnTo>
                  <a:pt x="152963" y="2160023"/>
                </a:lnTo>
                <a:lnTo>
                  <a:pt x="168170" y="2203643"/>
                </a:lnTo>
                <a:lnTo>
                  <a:pt x="184237" y="2246805"/>
                </a:lnTo>
                <a:lnTo>
                  <a:pt x="200859" y="2289559"/>
                </a:lnTo>
                <a:lnTo>
                  <a:pt x="217481" y="2332315"/>
                </a:lnTo>
                <a:lnTo>
                  <a:pt x="235014" y="2374916"/>
                </a:lnTo>
                <a:lnTo>
                  <a:pt x="253050" y="2416807"/>
                </a:lnTo>
                <a:lnTo>
                  <a:pt x="271035" y="2458395"/>
                </a:lnTo>
                <a:lnTo>
                  <a:pt x="289879" y="2499523"/>
                </a:lnTo>
                <a:lnTo>
                  <a:pt x="308974" y="2540298"/>
                </a:lnTo>
                <a:lnTo>
                  <a:pt x="328677" y="2580970"/>
                </a:lnTo>
                <a:lnTo>
                  <a:pt x="348882" y="2620932"/>
                </a:lnTo>
                <a:lnTo>
                  <a:pt x="369289" y="2660235"/>
                </a:lnTo>
                <a:lnTo>
                  <a:pt x="389644" y="2699235"/>
                </a:lnTo>
                <a:lnTo>
                  <a:pt x="410806" y="2737474"/>
                </a:lnTo>
                <a:lnTo>
                  <a:pt x="432524" y="2775306"/>
                </a:lnTo>
                <a:lnTo>
                  <a:pt x="454442" y="2812480"/>
                </a:lnTo>
                <a:lnTo>
                  <a:pt x="462017" y="2824986"/>
                </a:lnTo>
                <a:lnTo>
                  <a:pt x="457075" y="2836276"/>
                </a:lnTo>
                <a:lnTo>
                  <a:pt x="446553" y="2859223"/>
                </a:lnTo>
                <a:lnTo>
                  <a:pt x="436425" y="2882351"/>
                </a:lnTo>
                <a:lnTo>
                  <a:pt x="426406" y="2905768"/>
                </a:lnTo>
                <a:lnTo>
                  <a:pt x="416675" y="2929078"/>
                </a:lnTo>
                <a:lnTo>
                  <a:pt x="407340" y="2952569"/>
                </a:lnTo>
                <a:lnTo>
                  <a:pt x="397717" y="2976167"/>
                </a:lnTo>
                <a:lnTo>
                  <a:pt x="388093" y="2999765"/>
                </a:lnTo>
                <a:lnTo>
                  <a:pt x="378865" y="3023545"/>
                </a:lnTo>
                <a:lnTo>
                  <a:pt x="370032" y="3047506"/>
                </a:lnTo>
                <a:lnTo>
                  <a:pt x="361093" y="3071179"/>
                </a:lnTo>
                <a:lnTo>
                  <a:pt x="352260" y="3095140"/>
                </a:lnTo>
                <a:lnTo>
                  <a:pt x="343824" y="3119282"/>
                </a:lnTo>
                <a:lnTo>
                  <a:pt x="335387" y="3143425"/>
                </a:lnTo>
                <a:lnTo>
                  <a:pt x="326950" y="3167568"/>
                </a:lnTo>
                <a:lnTo>
                  <a:pt x="318801" y="3191604"/>
                </a:lnTo>
                <a:lnTo>
                  <a:pt x="310868" y="3216216"/>
                </a:lnTo>
                <a:lnTo>
                  <a:pt x="302934" y="3240828"/>
                </a:lnTo>
                <a:lnTo>
                  <a:pt x="295000" y="3265442"/>
                </a:lnTo>
                <a:lnTo>
                  <a:pt x="287354" y="3289947"/>
                </a:lnTo>
                <a:lnTo>
                  <a:pt x="280104" y="3314633"/>
                </a:lnTo>
                <a:lnTo>
                  <a:pt x="272962" y="3339609"/>
                </a:lnTo>
                <a:lnTo>
                  <a:pt x="265712" y="3364296"/>
                </a:lnTo>
                <a:lnTo>
                  <a:pt x="258857" y="3389164"/>
                </a:lnTo>
                <a:lnTo>
                  <a:pt x="252110" y="3414321"/>
                </a:lnTo>
                <a:lnTo>
                  <a:pt x="245256" y="3439189"/>
                </a:lnTo>
                <a:lnTo>
                  <a:pt x="238905" y="3464527"/>
                </a:lnTo>
                <a:lnTo>
                  <a:pt x="230285" y="3500557"/>
                </a:lnTo>
                <a:lnTo>
                  <a:pt x="222275" y="3537344"/>
                </a:lnTo>
                <a:lnTo>
                  <a:pt x="214479" y="3574708"/>
                </a:lnTo>
                <a:lnTo>
                  <a:pt x="207870" y="3612618"/>
                </a:lnTo>
                <a:lnTo>
                  <a:pt x="201581" y="3651393"/>
                </a:lnTo>
                <a:lnTo>
                  <a:pt x="196010" y="3691213"/>
                </a:lnTo>
                <a:lnTo>
                  <a:pt x="191412" y="3731002"/>
                </a:lnTo>
                <a:lnTo>
                  <a:pt x="187317" y="3771261"/>
                </a:lnTo>
                <a:lnTo>
                  <a:pt x="183831" y="3812278"/>
                </a:lnTo>
                <a:lnTo>
                  <a:pt x="180849" y="3853765"/>
                </a:lnTo>
                <a:lnTo>
                  <a:pt x="178764" y="3895904"/>
                </a:lnTo>
                <a:lnTo>
                  <a:pt x="176787" y="3938330"/>
                </a:lnTo>
                <a:lnTo>
                  <a:pt x="175889" y="3981013"/>
                </a:lnTo>
                <a:lnTo>
                  <a:pt x="175494" y="4024165"/>
                </a:lnTo>
                <a:lnTo>
                  <a:pt x="175602" y="4067788"/>
                </a:lnTo>
                <a:lnTo>
                  <a:pt x="176395" y="4111484"/>
                </a:lnTo>
                <a:lnTo>
                  <a:pt x="178266" y="4155437"/>
                </a:lnTo>
                <a:lnTo>
                  <a:pt x="180246" y="4199678"/>
                </a:lnTo>
                <a:lnTo>
                  <a:pt x="182728" y="4244389"/>
                </a:lnTo>
                <a:lnTo>
                  <a:pt x="186000" y="4289463"/>
                </a:lnTo>
                <a:lnTo>
                  <a:pt x="189851" y="4334323"/>
                </a:lnTo>
                <a:lnTo>
                  <a:pt x="194096" y="4379363"/>
                </a:lnTo>
                <a:lnTo>
                  <a:pt x="199315" y="4424372"/>
                </a:lnTo>
                <a:lnTo>
                  <a:pt x="204640" y="4469669"/>
                </a:lnTo>
                <a:lnTo>
                  <a:pt x="210758" y="4515328"/>
                </a:lnTo>
                <a:lnTo>
                  <a:pt x="217740" y="4560667"/>
                </a:lnTo>
                <a:lnTo>
                  <a:pt x="224722" y="4606004"/>
                </a:lnTo>
                <a:lnTo>
                  <a:pt x="232389" y="4651417"/>
                </a:lnTo>
                <a:lnTo>
                  <a:pt x="241029" y="4696797"/>
                </a:lnTo>
                <a:lnTo>
                  <a:pt x="249668" y="4742176"/>
                </a:lnTo>
                <a:lnTo>
                  <a:pt x="259172" y="4787235"/>
                </a:lnTo>
                <a:lnTo>
                  <a:pt x="269255" y="4832079"/>
                </a:lnTo>
                <a:lnTo>
                  <a:pt x="274189" y="4854212"/>
                </a:lnTo>
                <a:lnTo>
                  <a:pt x="279304" y="4875950"/>
                </a:lnTo>
                <a:lnTo>
                  <a:pt x="284815" y="4897870"/>
                </a:lnTo>
                <a:lnTo>
                  <a:pt x="290507" y="49193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747BDE14-5C02-443F-9F34-9AEF630DC118}"/>
              </a:ext>
            </a:extLst>
          </p:cNvPr>
          <p:cNvSpPr/>
          <p:nvPr/>
        </p:nvSpPr>
        <p:spPr>
          <a:xfrm rot="10477997">
            <a:off x="197468" y="6064608"/>
            <a:ext cx="624819" cy="705838"/>
          </a:xfrm>
          <a:custGeom>
            <a:avLst/>
            <a:gdLst>
              <a:gd name="connsiteX0" fmla="*/ 1310736 w 5147540"/>
              <a:gd name="connsiteY0" fmla="*/ 0 h 5815012"/>
              <a:gd name="connsiteX1" fmla="*/ 1326756 w 5147540"/>
              <a:gd name="connsiteY1" fmla="*/ 0 h 5815012"/>
              <a:gd name="connsiteX2" fmla="*/ 1342419 w 5147540"/>
              <a:gd name="connsiteY2" fmla="*/ 0 h 5815012"/>
              <a:gd name="connsiteX3" fmla="*/ 1358438 w 5147540"/>
              <a:gd name="connsiteY3" fmla="*/ 356 h 5815012"/>
              <a:gd name="connsiteX4" fmla="*/ 1374101 w 5147540"/>
              <a:gd name="connsiteY4" fmla="*/ 1068 h 5815012"/>
              <a:gd name="connsiteX5" fmla="*/ 1390121 w 5147540"/>
              <a:gd name="connsiteY5" fmla="*/ 2136 h 5815012"/>
              <a:gd name="connsiteX6" fmla="*/ 1405428 w 5147540"/>
              <a:gd name="connsiteY6" fmla="*/ 3204 h 5815012"/>
              <a:gd name="connsiteX7" fmla="*/ 1420735 w 5147540"/>
              <a:gd name="connsiteY7" fmla="*/ 4628 h 5815012"/>
              <a:gd name="connsiteX8" fmla="*/ 1436043 w 5147540"/>
              <a:gd name="connsiteY8" fmla="*/ 6408 h 5815012"/>
              <a:gd name="connsiteX9" fmla="*/ 1451350 w 5147540"/>
              <a:gd name="connsiteY9" fmla="*/ 8188 h 5815012"/>
              <a:gd name="connsiteX10" fmla="*/ 1466658 w 5147540"/>
              <a:gd name="connsiteY10" fmla="*/ 10680 h 5815012"/>
              <a:gd name="connsiteX11" fmla="*/ 1481965 w 5147540"/>
              <a:gd name="connsiteY11" fmla="*/ 13172 h 5815012"/>
              <a:gd name="connsiteX12" fmla="*/ 1496916 w 5147540"/>
              <a:gd name="connsiteY12" fmla="*/ 16019 h 5815012"/>
              <a:gd name="connsiteX13" fmla="*/ 1511868 w 5147540"/>
              <a:gd name="connsiteY13" fmla="*/ 18867 h 5815012"/>
              <a:gd name="connsiteX14" fmla="*/ 1526463 w 5147540"/>
              <a:gd name="connsiteY14" fmla="*/ 22071 h 5815012"/>
              <a:gd name="connsiteX15" fmla="*/ 1541414 w 5147540"/>
              <a:gd name="connsiteY15" fmla="*/ 25275 h 5815012"/>
              <a:gd name="connsiteX16" fmla="*/ 1556010 w 5147540"/>
              <a:gd name="connsiteY16" fmla="*/ 29547 h 5815012"/>
              <a:gd name="connsiteX17" fmla="*/ 1570605 w 5147540"/>
              <a:gd name="connsiteY17" fmla="*/ 33463 h 5815012"/>
              <a:gd name="connsiteX18" fmla="*/ 1584844 w 5147540"/>
              <a:gd name="connsiteY18" fmla="*/ 37378 h 5815012"/>
              <a:gd name="connsiteX19" fmla="*/ 1599440 w 5147540"/>
              <a:gd name="connsiteY19" fmla="*/ 41650 h 5815012"/>
              <a:gd name="connsiteX20" fmla="*/ 1613323 w 5147540"/>
              <a:gd name="connsiteY20" fmla="*/ 46634 h 5815012"/>
              <a:gd name="connsiteX21" fmla="*/ 1627207 w 5147540"/>
              <a:gd name="connsiteY21" fmla="*/ 51618 h 5815012"/>
              <a:gd name="connsiteX22" fmla="*/ 1641446 w 5147540"/>
              <a:gd name="connsiteY22" fmla="*/ 56602 h 5815012"/>
              <a:gd name="connsiteX23" fmla="*/ 1655329 w 5147540"/>
              <a:gd name="connsiteY23" fmla="*/ 62298 h 5815012"/>
              <a:gd name="connsiteX24" fmla="*/ 1669213 w 5147540"/>
              <a:gd name="connsiteY24" fmla="*/ 67637 h 5815012"/>
              <a:gd name="connsiteX25" fmla="*/ 1682384 w 5147540"/>
              <a:gd name="connsiteY25" fmla="*/ 73333 h 5815012"/>
              <a:gd name="connsiteX26" fmla="*/ 1695912 w 5147540"/>
              <a:gd name="connsiteY26" fmla="*/ 79385 h 5815012"/>
              <a:gd name="connsiteX27" fmla="*/ 1709083 w 5147540"/>
              <a:gd name="connsiteY27" fmla="*/ 85793 h 5815012"/>
              <a:gd name="connsiteX28" fmla="*/ 1722255 w 5147540"/>
              <a:gd name="connsiteY28" fmla="*/ 91844 h 5815012"/>
              <a:gd name="connsiteX29" fmla="*/ 1735070 w 5147540"/>
              <a:gd name="connsiteY29" fmla="*/ 98964 h 5815012"/>
              <a:gd name="connsiteX30" fmla="*/ 1747885 w 5147540"/>
              <a:gd name="connsiteY30" fmla="*/ 105728 h 5815012"/>
              <a:gd name="connsiteX31" fmla="*/ 1760701 w 5147540"/>
              <a:gd name="connsiteY31" fmla="*/ 112491 h 5815012"/>
              <a:gd name="connsiteX32" fmla="*/ 1773160 w 5147540"/>
              <a:gd name="connsiteY32" fmla="*/ 119967 h 5815012"/>
              <a:gd name="connsiteX33" fmla="*/ 1785264 w 5147540"/>
              <a:gd name="connsiteY33" fmla="*/ 127443 h 5815012"/>
              <a:gd name="connsiteX34" fmla="*/ 1797723 w 5147540"/>
              <a:gd name="connsiteY34" fmla="*/ 135274 h 5815012"/>
              <a:gd name="connsiteX35" fmla="*/ 1809827 w 5147540"/>
              <a:gd name="connsiteY35" fmla="*/ 142750 h 5815012"/>
              <a:gd name="connsiteX36" fmla="*/ 1821218 w 5147540"/>
              <a:gd name="connsiteY36" fmla="*/ 151294 h 5815012"/>
              <a:gd name="connsiteX37" fmla="*/ 1833322 w 5147540"/>
              <a:gd name="connsiteY37" fmla="*/ 159125 h 5815012"/>
              <a:gd name="connsiteX38" fmla="*/ 1844713 w 5147540"/>
              <a:gd name="connsiteY38" fmla="*/ 168025 h 5815012"/>
              <a:gd name="connsiteX39" fmla="*/ 1856105 w 5147540"/>
              <a:gd name="connsiteY39" fmla="*/ 176213 h 5815012"/>
              <a:gd name="connsiteX40" fmla="*/ 1867496 w 5147540"/>
              <a:gd name="connsiteY40" fmla="*/ 185468 h 5815012"/>
              <a:gd name="connsiteX41" fmla="*/ 1878532 w 5147540"/>
              <a:gd name="connsiteY41" fmla="*/ 194368 h 5815012"/>
              <a:gd name="connsiteX42" fmla="*/ 1889211 w 5147540"/>
              <a:gd name="connsiteY42" fmla="*/ 203623 h 5815012"/>
              <a:gd name="connsiteX43" fmla="*/ 1900247 w 5147540"/>
              <a:gd name="connsiteY43" fmla="*/ 212879 h 5815012"/>
              <a:gd name="connsiteX44" fmla="*/ 1910927 w 5147540"/>
              <a:gd name="connsiteY44" fmla="*/ 222491 h 5815012"/>
              <a:gd name="connsiteX45" fmla="*/ 1921250 w 5147540"/>
              <a:gd name="connsiteY45" fmla="*/ 232102 h 5815012"/>
              <a:gd name="connsiteX46" fmla="*/ 1931930 w 5147540"/>
              <a:gd name="connsiteY46" fmla="*/ 242070 h 5815012"/>
              <a:gd name="connsiteX47" fmla="*/ 1941897 w 5147540"/>
              <a:gd name="connsiteY47" fmla="*/ 252037 h 5815012"/>
              <a:gd name="connsiteX48" fmla="*/ 1951865 w 5147540"/>
              <a:gd name="connsiteY48" fmla="*/ 262005 h 5815012"/>
              <a:gd name="connsiteX49" fmla="*/ 1961476 w 5147540"/>
              <a:gd name="connsiteY49" fmla="*/ 272685 h 5815012"/>
              <a:gd name="connsiteX50" fmla="*/ 1971444 w 5147540"/>
              <a:gd name="connsiteY50" fmla="*/ 283008 h 5815012"/>
              <a:gd name="connsiteX51" fmla="*/ 1981056 w 5147540"/>
              <a:gd name="connsiteY51" fmla="*/ 293688 h 5815012"/>
              <a:gd name="connsiteX52" fmla="*/ 1990311 w 5147540"/>
              <a:gd name="connsiteY52" fmla="*/ 304723 h 5815012"/>
              <a:gd name="connsiteX53" fmla="*/ 1999567 w 5147540"/>
              <a:gd name="connsiteY53" fmla="*/ 315403 h 5815012"/>
              <a:gd name="connsiteX54" fmla="*/ 2008466 w 5147540"/>
              <a:gd name="connsiteY54" fmla="*/ 326794 h 5815012"/>
              <a:gd name="connsiteX55" fmla="*/ 2017722 w 5147540"/>
              <a:gd name="connsiteY55" fmla="*/ 337830 h 5815012"/>
              <a:gd name="connsiteX56" fmla="*/ 2034453 w 5147540"/>
              <a:gd name="connsiteY56" fmla="*/ 360257 h 5815012"/>
              <a:gd name="connsiteX57" fmla="*/ 2050829 w 5147540"/>
              <a:gd name="connsiteY57" fmla="*/ 383040 h 5815012"/>
              <a:gd name="connsiteX58" fmla="*/ 2066136 w 5147540"/>
              <a:gd name="connsiteY58" fmla="*/ 406535 h 5815012"/>
              <a:gd name="connsiteX59" fmla="*/ 2081087 w 5147540"/>
              <a:gd name="connsiteY59" fmla="*/ 430742 h 5815012"/>
              <a:gd name="connsiteX60" fmla="*/ 2095327 w 5147540"/>
              <a:gd name="connsiteY60" fmla="*/ 454949 h 5815012"/>
              <a:gd name="connsiteX61" fmla="*/ 2108854 w 5147540"/>
              <a:gd name="connsiteY61" fmla="*/ 480224 h 5815012"/>
              <a:gd name="connsiteX62" fmla="*/ 2122025 w 5147540"/>
              <a:gd name="connsiteY62" fmla="*/ 505855 h 5815012"/>
              <a:gd name="connsiteX63" fmla="*/ 2134129 w 5147540"/>
              <a:gd name="connsiteY63" fmla="*/ 532197 h 5815012"/>
              <a:gd name="connsiteX64" fmla="*/ 2146232 w 5147540"/>
              <a:gd name="connsiteY64" fmla="*/ 558540 h 5815012"/>
              <a:gd name="connsiteX65" fmla="*/ 2157268 w 5147540"/>
              <a:gd name="connsiteY65" fmla="*/ 585951 h 5815012"/>
              <a:gd name="connsiteX66" fmla="*/ 2167947 w 5147540"/>
              <a:gd name="connsiteY66" fmla="*/ 613362 h 5815012"/>
              <a:gd name="connsiteX67" fmla="*/ 2177915 w 5147540"/>
              <a:gd name="connsiteY67" fmla="*/ 641841 h 5815012"/>
              <a:gd name="connsiteX68" fmla="*/ 2187171 w 5147540"/>
              <a:gd name="connsiteY68" fmla="*/ 670676 h 5815012"/>
              <a:gd name="connsiteX69" fmla="*/ 2196427 w 5147540"/>
              <a:gd name="connsiteY69" fmla="*/ 699510 h 5815012"/>
              <a:gd name="connsiteX70" fmla="*/ 2204614 w 5147540"/>
              <a:gd name="connsiteY70" fmla="*/ 729057 h 5815012"/>
              <a:gd name="connsiteX71" fmla="*/ 2212446 w 5147540"/>
              <a:gd name="connsiteY71" fmla="*/ 759316 h 5815012"/>
              <a:gd name="connsiteX72" fmla="*/ 2219565 w 5147540"/>
              <a:gd name="connsiteY72" fmla="*/ 790286 h 5815012"/>
              <a:gd name="connsiteX73" fmla="*/ 2226685 w 5147540"/>
              <a:gd name="connsiteY73" fmla="*/ 820901 h 5815012"/>
              <a:gd name="connsiteX74" fmla="*/ 2232737 w 5147540"/>
              <a:gd name="connsiteY74" fmla="*/ 852584 h 5815012"/>
              <a:gd name="connsiteX75" fmla="*/ 2238432 w 5147540"/>
              <a:gd name="connsiteY75" fmla="*/ 884622 h 5815012"/>
              <a:gd name="connsiteX76" fmla="*/ 2243772 w 5147540"/>
              <a:gd name="connsiteY76" fmla="*/ 917017 h 5815012"/>
              <a:gd name="connsiteX77" fmla="*/ 2248400 w 5147540"/>
              <a:gd name="connsiteY77" fmla="*/ 949768 h 5815012"/>
              <a:gd name="connsiteX78" fmla="*/ 2252316 w 5147540"/>
              <a:gd name="connsiteY78" fmla="*/ 982874 h 5815012"/>
              <a:gd name="connsiteX79" fmla="*/ 2256232 w 5147540"/>
              <a:gd name="connsiteY79" fmla="*/ 1016693 h 5815012"/>
              <a:gd name="connsiteX80" fmla="*/ 2259080 w 5147540"/>
              <a:gd name="connsiteY80" fmla="*/ 1050867 h 5815012"/>
              <a:gd name="connsiteX81" fmla="*/ 2262283 w 5147540"/>
              <a:gd name="connsiteY81" fmla="*/ 1084686 h 5815012"/>
              <a:gd name="connsiteX82" fmla="*/ 2264420 w 5147540"/>
              <a:gd name="connsiteY82" fmla="*/ 1119928 h 5815012"/>
              <a:gd name="connsiteX83" fmla="*/ 2266199 w 5147540"/>
              <a:gd name="connsiteY83" fmla="*/ 1155171 h 5815012"/>
              <a:gd name="connsiteX84" fmla="*/ 2267623 w 5147540"/>
              <a:gd name="connsiteY84" fmla="*/ 1190769 h 5815012"/>
              <a:gd name="connsiteX85" fmla="*/ 2268691 w 5147540"/>
              <a:gd name="connsiteY85" fmla="*/ 1226724 h 5815012"/>
              <a:gd name="connsiteX86" fmla="*/ 2269047 w 5147540"/>
              <a:gd name="connsiteY86" fmla="*/ 1263034 h 5815012"/>
              <a:gd name="connsiteX87" fmla="*/ 2269403 w 5147540"/>
              <a:gd name="connsiteY87" fmla="*/ 1299701 h 5815012"/>
              <a:gd name="connsiteX88" fmla="*/ 2269403 w 5147540"/>
              <a:gd name="connsiteY88" fmla="*/ 1325332 h 5815012"/>
              <a:gd name="connsiteX89" fmla="*/ 2269759 w 5147540"/>
              <a:gd name="connsiteY89" fmla="*/ 1351319 h 5815012"/>
              <a:gd name="connsiteX90" fmla="*/ 2270115 w 5147540"/>
              <a:gd name="connsiteY90" fmla="*/ 1376949 h 5815012"/>
              <a:gd name="connsiteX91" fmla="*/ 2270827 w 5147540"/>
              <a:gd name="connsiteY91" fmla="*/ 1402936 h 5815012"/>
              <a:gd name="connsiteX92" fmla="*/ 2271895 w 5147540"/>
              <a:gd name="connsiteY92" fmla="*/ 1428567 h 5815012"/>
              <a:gd name="connsiteX93" fmla="*/ 2273319 w 5147540"/>
              <a:gd name="connsiteY93" fmla="*/ 1454554 h 5815012"/>
              <a:gd name="connsiteX94" fmla="*/ 2274743 w 5147540"/>
              <a:gd name="connsiteY94" fmla="*/ 1480185 h 5815012"/>
              <a:gd name="connsiteX95" fmla="*/ 2276523 w 5147540"/>
              <a:gd name="connsiteY95" fmla="*/ 1506172 h 5815012"/>
              <a:gd name="connsiteX96" fmla="*/ 2279015 w 5147540"/>
              <a:gd name="connsiteY96" fmla="*/ 1531803 h 5815012"/>
              <a:gd name="connsiteX97" fmla="*/ 2281151 w 5147540"/>
              <a:gd name="connsiteY97" fmla="*/ 1557434 h 5815012"/>
              <a:gd name="connsiteX98" fmla="*/ 2283643 w 5147540"/>
              <a:gd name="connsiteY98" fmla="*/ 1582709 h 5815012"/>
              <a:gd name="connsiteX99" fmla="*/ 2286490 w 5147540"/>
              <a:gd name="connsiteY99" fmla="*/ 1608340 h 5815012"/>
              <a:gd name="connsiteX100" fmla="*/ 2289694 w 5147540"/>
              <a:gd name="connsiteY100" fmla="*/ 1633615 h 5815012"/>
              <a:gd name="connsiteX101" fmla="*/ 2293254 w 5147540"/>
              <a:gd name="connsiteY101" fmla="*/ 1659245 h 5815012"/>
              <a:gd name="connsiteX102" fmla="*/ 2297170 w 5147540"/>
              <a:gd name="connsiteY102" fmla="*/ 1684520 h 5815012"/>
              <a:gd name="connsiteX103" fmla="*/ 2301086 w 5147540"/>
              <a:gd name="connsiteY103" fmla="*/ 1709439 h 5815012"/>
              <a:gd name="connsiteX104" fmla="*/ 2305358 w 5147540"/>
              <a:gd name="connsiteY104" fmla="*/ 1734714 h 5815012"/>
              <a:gd name="connsiteX105" fmla="*/ 2309629 w 5147540"/>
              <a:gd name="connsiteY105" fmla="*/ 1759633 h 5815012"/>
              <a:gd name="connsiteX106" fmla="*/ 2314969 w 5147540"/>
              <a:gd name="connsiteY106" fmla="*/ 1784908 h 5815012"/>
              <a:gd name="connsiteX107" fmla="*/ 2319953 w 5147540"/>
              <a:gd name="connsiteY107" fmla="*/ 1809471 h 5815012"/>
              <a:gd name="connsiteX108" fmla="*/ 2325293 w 5147540"/>
              <a:gd name="connsiteY108" fmla="*/ 1834390 h 5815012"/>
              <a:gd name="connsiteX109" fmla="*/ 2331345 w 5147540"/>
              <a:gd name="connsiteY109" fmla="*/ 1858953 h 5815012"/>
              <a:gd name="connsiteX110" fmla="*/ 2337396 w 5147540"/>
              <a:gd name="connsiteY110" fmla="*/ 1883160 h 5815012"/>
              <a:gd name="connsiteX111" fmla="*/ 2343804 w 5147540"/>
              <a:gd name="connsiteY111" fmla="*/ 1908079 h 5815012"/>
              <a:gd name="connsiteX112" fmla="*/ 2350568 w 5147540"/>
              <a:gd name="connsiteY112" fmla="*/ 1931930 h 5815012"/>
              <a:gd name="connsiteX113" fmla="*/ 2357687 w 5147540"/>
              <a:gd name="connsiteY113" fmla="*/ 1956493 h 5815012"/>
              <a:gd name="connsiteX114" fmla="*/ 2365163 w 5147540"/>
              <a:gd name="connsiteY114" fmla="*/ 1980344 h 5815012"/>
              <a:gd name="connsiteX115" fmla="*/ 2372639 w 5147540"/>
              <a:gd name="connsiteY115" fmla="*/ 2004195 h 5815012"/>
              <a:gd name="connsiteX116" fmla="*/ 2380470 w 5147540"/>
              <a:gd name="connsiteY116" fmla="*/ 2028046 h 5815012"/>
              <a:gd name="connsiteX117" fmla="*/ 2389014 w 5147540"/>
              <a:gd name="connsiteY117" fmla="*/ 2051541 h 5815012"/>
              <a:gd name="connsiteX118" fmla="*/ 2397558 w 5147540"/>
              <a:gd name="connsiteY118" fmla="*/ 2075036 h 5815012"/>
              <a:gd name="connsiteX119" fmla="*/ 2406813 w 5147540"/>
              <a:gd name="connsiteY119" fmla="*/ 2098175 h 5815012"/>
              <a:gd name="connsiteX120" fmla="*/ 2416069 w 5147540"/>
              <a:gd name="connsiteY120" fmla="*/ 2121314 h 5815012"/>
              <a:gd name="connsiteX121" fmla="*/ 2425680 w 5147540"/>
              <a:gd name="connsiteY121" fmla="*/ 2144453 h 5815012"/>
              <a:gd name="connsiteX122" fmla="*/ 2436004 w 5147540"/>
              <a:gd name="connsiteY122" fmla="*/ 2167592 h 5815012"/>
              <a:gd name="connsiteX123" fmla="*/ 2445972 w 5147540"/>
              <a:gd name="connsiteY123" fmla="*/ 2190375 h 5815012"/>
              <a:gd name="connsiteX124" fmla="*/ 2456651 w 5147540"/>
              <a:gd name="connsiteY124" fmla="*/ 2212802 h 5815012"/>
              <a:gd name="connsiteX125" fmla="*/ 2467331 w 5147540"/>
              <a:gd name="connsiteY125" fmla="*/ 2235585 h 5815012"/>
              <a:gd name="connsiteX126" fmla="*/ 2478722 w 5147540"/>
              <a:gd name="connsiteY126" fmla="*/ 2258012 h 5815012"/>
              <a:gd name="connsiteX127" fmla="*/ 2490470 w 5147540"/>
              <a:gd name="connsiteY127" fmla="*/ 2280439 h 5815012"/>
              <a:gd name="connsiteX128" fmla="*/ 2501861 w 5147540"/>
              <a:gd name="connsiteY128" fmla="*/ 2302866 h 5815012"/>
              <a:gd name="connsiteX129" fmla="*/ 2513965 w 5147540"/>
              <a:gd name="connsiteY129" fmla="*/ 2324937 h 5815012"/>
              <a:gd name="connsiteX130" fmla="*/ 2526780 w 5147540"/>
              <a:gd name="connsiteY130" fmla="*/ 2346652 h 5815012"/>
              <a:gd name="connsiteX131" fmla="*/ 2539240 w 5147540"/>
              <a:gd name="connsiteY131" fmla="*/ 2368367 h 5815012"/>
              <a:gd name="connsiteX132" fmla="*/ 2552055 w 5147540"/>
              <a:gd name="connsiteY132" fmla="*/ 2390438 h 5815012"/>
              <a:gd name="connsiteX133" fmla="*/ 2565226 w 5147540"/>
              <a:gd name="connsiteY133" fmla="*/ 2411797 h 5815012"/>
              <a:gd name="connsiteX134" fmla="*/ 2579110 w 5147540"/>
              <a:gd name="connsiteY134" fmla="*/ 2433156 h 5815012"/>
              <a:gd name="connsiteX135" fmla="*/ 2592993 w 5147540"/>
              <a:gd name="connsiteY135" fmla="*/ 2454516 h 5815012"/>
              <a:gd name="connsiteX136" fmla="*/ 2606521 w 5147540"/>
              <a:gd name="connsiteY136" fmla="*/ 2475875 h 5815012"/>
              <a:gd name="connsiteX137" fmla="*/ 2621116 w 5147540"/>
              <a:gd name="connsiteY137" fmla="*/ 2496878 h 5815012"/>
              <a:gd name="connsiteX138" fmla="*/ 2635711 w 5147540"/>
              <a:gd name="connsiteY138" fmla="*/ 2517525 h 5815012"/>
              <a:gd name="connsiteX139" fmla="*/ 2650663 w 5147540"/>
              <a:gd name="connsiteY139" fmla="*/ 2538172 h 5815012"/>
              <a:gd name="connsiteX140" fmla="*/ 2665970 w 5147540"/>
              <a:gd name="connsiteY140" fmla="*/ 2558819 h 5815012"/>
              <a:gd name="connsiteX141" fmla="*/ 2681278 w 5147540"/>
              <a:gd name="connsiteY141" fmla="*/ 2579466 h 5815012"/>
              <a:gd name="connsiteX142" fmla="*/ 2697297 w 5147540"/>
              <a:gd name="connsiteY142" fmla="*/ 2599402 h 5815012"/>
              <a:gd name="connsiteX143" fmla="*/ 2712960 w 5147540"/>
              <a:gd name="connsiteY143" fmla="*/ 2619692 h 5815012"/>
              <a:gd name="connsiteX144" fmla="*/ 2728979 w 5147540"/>
              <a:gd name="connsiteY144" fmla="*/ 2639272 h 5815012"/>
              <a:gd name="connsiteX145" fmla="*/ 2745711 w 5147540"/>
              <a:gd name="connsiteY145" fmla="*/ 2659207 h 5815012"/>
              <a:gd name="connsiteX146" fmla="*/ 2762442 w 5147540"/>
              <a:gd name="connsiteY146" fmla="*/ 2678430 h 5815012"/>
              <a:gd name="connsiteX147" fmla="*/ 2779529 w 5147540"/>
              <a:gd name="connsiteY147" fmla="*/ 2698009 h 5815012"/>
              <a:gd name="connsiteX148" fmla="*/ 2796617 w 5147540"/>
              <a:gd name="connsiteY148" fmla="*/ 2717588 h 5815012"/>
              <a:gd name="connsiteX149" fmla="*/ 2814416 w 5147540"/>
              <a:gd name="connsiteY149" fmla="*/ 2736456 h 5815012"/>
              <a:gd name="connsiteX150" fmla="*/ 2832215 w 5147540"/>
              <a:gd name="connsiteY150" fmla="*/ 2755323 h 5815012"/>
              <a:gd name="connsiteX151" fmla="*/ 2850014 w 5147540"/>
              <a:gd name="connsiteY151" fmla="*/ 2773834 h 5815012"/>
              <a:gd name="connsiteX152" fmla="*/ 2869237 w 5147540"/>
              <a:gd name="connsiteY152" fmla="*/ 2793057 h 5815012"/>
              <a:gd name="connsiteX153" fmla="*/ 2888817 w 5147540"/>
              <a:gd name="connsiteY153" fmla="*/ 2811924 h 5815012"/>
              <a:gd name="connsiteX154" fmla="*/ 2908040 w 5147540"/>
              <a:gd name="connsiteY154" fmla="*/ 2830791 h 5815012"/>
              <a:gd name="connsiteX155" fmla="*/ 2927975 w 5147540"/>
              <a:gd name="connsiteY155" fmla="*/ 2849303 h 5815012"/>
              <a:gd name="connsiteX156" fmla="*/ 2947910 w 5147540"/>
              <a:gd name="connsiteY156" fmla="*/ 2867458 h 5815012"/>
              <a:gd name="connsiteX157" fmla="*/ 2968557 w 5147540"/>
              <a:gd name="connsiteY157" fmla="*/ 2885613 h 5815012"/>
              <a:gd name="connsiteX158" fmla="*/ 2988848 w 5147540"/>
              <a:gd name="connsiteY158" fmla="*/ 2903768 h 5815012"/>
              <a:gd name="connsiteX159" fmla="*/ 3010207 w 5147540"/>
              <a:gd name="connsiteY159" fmla="*/ 2921568 h 5815012"/>
              <a:gd name="connsiteX160" fmla="*/ 3031211 w 5147540"/>
              <a:gd name="connsiteY160" fmla="*/ 2939011 h 5815012"/>
              <a:gd name="connsiteX161" fmla="*/ 3052926 w 5147540"/>
              <a:gd name="connsiteY161" fmla="*/ 2956454 h 5815012"/>
              <a:gd name="connsiteX162" fmla="*/ 3074285 w 5147540"/>
              <a:gd name="connsiteY162" fmla="*/ 2973897 h 5815012"/>
              <a:gd name="connsiteX163" fmla="*/ 3096356 w 5147540"/>
              <a:gd name="connsiteY163" fmla="*/ 2990985 h 5815012"/>
              <a:gd name="connsiteX164" fmla="*/ 3118783 w 5147540"/>
              <a:gd name="connsiteY164" fmla="*/ 3007716 h 5815012"/>
              <a:gd name="connsiteX165" fmla="*/ 3140854 w 5147540"/>
              <a:gd name="connsiteY165" fmla="*/ 3024803 h 5815012"/>
              <a:gd name="connsiteX166" fmla="*/ 3163637 w 5147540"/>
              <a:gd name="connsiteY166" fmla="*/ 3041178 h 5815012"/>
              <a:gd name="connsiteX167" fmla="*/ 3186420 w 5147540"/>
              <a:gd name="connsiteY167" fmla="*/ 3057910 h 5815012"/>
              <a:gd name="connsiteX168" fmla="*/ 3209559 w 5147540"/>
              <a:gd name="connsiteY168" fmla="*/ 3073929 h 5815012"/>
              <a:gd name="connsiteX169" fmla="*/ 3232698 w 5147540"/>
              <a:gd name="connsiteY169" fmla="*/ 3090304 h 5815012"/>
              <a:gd name="connsiteX170" fmla="*/ 3256193 w 5147540"/>
              <a:gd name="connsiteY170" fmla="*/ 3106324 h 5815012"/>
              <a:gd name="connsiteX171" fmla="*/ 3279688 w 5147540"/>
              <a:gd name="connsiteY171" fmla="*/ 3121987 h 5815012"/>
              <a:gd name="connsiteX172" fmla="*/ 3303539 w 5147540"/>
              <a:gd name="connsiteY172" fmla="*/ 3138006 h 5815012"/>
              <a:gd name="connsiteX173" fmla="*/ 3327746 w 5147540"/>
              <a:gd name="connsiteY173" fmla="*/ 3153670 h 5815012"/>
              <a:gd name="connsiteX174" fmla="*/ 3351597 w 5147540"/>
              <a:gd name="connsiteY174" fmla="*/ 3168977 h 5815012"/>
              <a:gd name="connsiteX175" fmla="*/ 3375804 w 5147540"/>
              <a:gd name="connsiteY175" fmla="*/ 3183928 h 5815012"/>
              <a:gd name="connsiteX176" fmla="*/ 3424930 w 5147540"/>
              <a:gd name="connsiteY176" fmla="*/ 3214187 h 5815012"/>
              <a:gd name="connsiteX177" fmla="*/ 3474768 w 5147540"/>
              <a:gd name="connsiteY177" fmla="*/ 3244090 h 5815012"/>
              <a:gd name="connsiteX178" fmla="*/ 3524961 w 5147540"/>
              <a:gd name="connsiteY178" fmla="*/ 3273637 h 5815012"/>
              <a:gd name="connsiteX179" fmla="*/ 3575867 w 5147540"/>
              <a:gd name="connsiteY179" fmla="*/ 3302115 h 5815012"/>
              <a:gd name="connsiteX180" fmla="*/ 3628197 w 5147540"/>
              <a:gd name="connsiteY180" fmla="*/ 3331306 h 5815012"/>
              <a:gd name="connsiteX181" fmla="*/ 3680883 w 5147540"/>
              <a:gd name="connsiteY181" fmla="*/ 3360141 h 5815012"/>
              <a:gd name="connsiteX182" fmla="*/ 3733925 w 5147540"/>
              <a:gd name="connsiteY182" fmla="*/ 3388264 h 5815012"/>
              <a:gd name="connsiteX183" fmla="*/ 3787678 w 5147540"/>
              <a:gd name="connsiteY183" fmla="*/ 3416030 h 5815012"/>
              <a:gd name="connsiteX184" fmla="*/ 3841432 w 5147540"/>
              <a:gd name="connsiteY184" fmla="*/ 3443441 h 5815012"/>
              <a:gd name="connsiteX185" fmla="*/ 3895542 w 5147540"/>
              <a:gd name="connsiteY185" fmla="*/ 3470496 h 5815012"/>
              <a:gd name="connsiteX186" fmla="*/ 3949651 w 5147540"/>
              <a:gd name="connsiteY186" fmla="*/ 3497195 h 5815012"/>
              <a:gd name="connsiteX187" fmla="*/ 4004829 w 5147540"/>
              <a:gd name="connsiteY187" fmla="*/ 3523538 h 5815012"/>
              <a:gd name="connsiteX188" fmla="*/ 4059295 w 5147540"/>
              <a:gd name="connsiteY188" fmla="*/ 3549525 h 5815012"/>
              <a:gd name="connsiteX189" fmla="*/ 4114472 w 5147540"/>
              <a:gd name="connsiteY189" fmla="*/ 3575512 h 5815012"/>
              <a:gd name="connsiteX190" fmla="*/ 4169650 w 5147540"/>
              <a:gd name="connsiteY190" fmla="*/ 3601143 h 5815012"/>
              <a:gd name="connsiteX191" fmla="*/ 4224828 w 5147540"/>
              <a:gd name="connsiteY191" fmla="*/ 3626773 h 5815012"/>
              <a:gd name="connsiteX192" fmla="*/ 4280005 w 5147540"/>
              <a:gd name="connsiteY192" fmla="*/ 3651692 h 5815012"/>
              <a:gd name="connsiteX193" fmla="*/ 4335539 w 5147540"/>
              <a:gd name="connsiteY193" fmla="*/ 3676967 h 5815012"/>
              <a:gd name="connsiteX194" fmla="*/ 4391429 w 5147540"/>
              <a:gd name="connsiteY194" fmla="*/ 3701886 h 5815012"/>
              <a:gd name="connsiteX195" fmla="*/ 4446962 w 5147540"/>
              <a:gd name="connsiteY195" fmla="*/ 3726805 h 5815012"/>
              <a:gd name="connsiteX196" fmla="*/ 4484697 w 5147540"/>
              <a:gd name="connsiteY196" fmla="*/ 3744604 h 5815012"/>
              <a:gd name="connsiteX197" fmla="*/ 4521719 w 5147540"/>
              <a:gd name="connsiteY197" fmla="*/ 3762760 h 5815012"/>
              <a:gd name="connsiteX198" fmla="*/ 4557673 w 5147540"/>
              <a:gd name="connsiteY198" fmla="*/ 3781627 h 5815012"/>
              <a:gd name="connsiteX199" fmla="*/ 4592560 w 5147540"/>
              <a:gd name="connsiteY199" fmla="*/ 3801206 h 5815012"/>
              <a:gd name="connsiteX200" fmla="*/ 4626735 w 5147540"/>
              <a:gd name="connsiteY200" fmla="*/ 3821497 h 5815012"/>
              <a:gd name="connsiteX201" fmla="*/ 4659841 w 5147540"/>
              <a:gd name="connsiteY201" fmla="*/ 3842144 h 5815012"/>
              <a:gd name="connsiteX202" fmla="*/ 4691880 w 5147540"/>
              <a:gd name="connsiteY202" fmla="*/ 3863859 h 5815012"/>
              <a:gd name="connsiteX203" fmla="*/ 4722850 w 5147540"/>
              <a:gd name="connsiteY203" fmla="*/ 3885930 h 5815012"/>
              <a:gd name="connsiteX204" fmla="*/ 4752397 w 5147540"/>
              <a:gd name="connsiteY204" fmla="*/ 3908357 h 5815012"/>
              <a:gd name="connsiteX205" fmla="*/ 4781588 w 5147540"/>
              <a:gd name="connsiteY205" fmla="*/ 3931852 h 5815012"/>
              <a:gd name="connsiteX206" fmla="*/ 4809355 w 5147540"/>
              <a:gd name="connsiteY206" fmla="*/ 3955347 h 5815012"/>
              <a:gd name="connsiteX207" fmla="*/ 4836054 w 5147540"/>
              <a:gd name="connsiteY207" fmla="*/ 3979554 h 5815012"/>
              <a:gd name="connsiteX208" fmla="*/ 4862040 w 5147540"/>
              <a:gd name="connsiteY208" fmla="*/ 4004473 h 5815012"/>
              <a:gd name="connsiteX209" fmla="*/ 4886603 w 5147540"/>
              <a:gd name="connsiteY209" fmla="*/ 4029748 h 5815012"/>
              <a:gd name="connsiteX210" fmla="*/ 4910098 w 5147540"/>
              <a:gd name="connsiteY210" fmla="*/ 4055379 h 5815012"/>
              <a:gd name="connsiteX211" fmla="*/ 4932881 w 5147540"/>
              <a:gd name="connsiteY211" fmla="*/ 4081722 h 5815012"/>
              <a:gd name="connsiteX212" fmla="*/ 4954241 w 5147540"/>
              <a:gd name="connsiteY212" fmla="*/ 4108421 h 5815012"/>
              <a:gd name="connsiteX213" fmla="*/ 4974532 w 5147540"/>
              <a:gd name="connsiteY213" fmla="*/ 4135476 h 5815012"/>
              <a:gd name="connsiteX214" fmla="*/ 4993755 w 5147540"/>
              <a:gd name="connsiteY214" fmla="*/ 4163243 h 5815012"/>
              <a:gd name="connsiteX215" fmla="*/ 5011910 w 5147540"/>
              <a:gd name="connsiteY215" fmla="*/ 4191009 h 5815012"/>
              <a:gd name="connsiteX216" fmla="*/ 5028997 w 5147540"/>
              <a:gd name="connsiteY216" fmla="*/ 4219488 h 5815012"/>
              <a:gd name="connsiteX217" fmla="*/ 5045017 w 5147540"/>
              <a:gd name="connsiteY217" fmla="*/ 4248323 h 5815012"/>
              <a:gd name="connsiteX218" fmla="*/ 5059612 w 5147540"/>
              <a:gd name="connsiteY218" fmla="*/ 4277514 h 5815012"/>
              <a:gd name="connsiteX219" fmla="*/ 5073495 w 5147540"/>
              <a:gd name="connsiteY219" fmla="*/ 4307061 h 5815012"/>
              <a:gd name="connsiteX220" fmla="*/ 5085955 w 5147540"/>
              <a:gd name="connsiteY220" fmla="*/ 4336963 h 5815012"/>
              <a:gd name="connsiteX221" fmla="*/ 5097346 w 5147540"/>
              <a:gd name="connsiteY221" fmla="*/ 4367222 h 5815012"/>
              <a:gd name="connsiteX222" fmla="*/ 5107670 w 5147540"/>
              <a:gd name="connsiteY222" fmla="*/ 4397481 h 5815012"/>
              <a:gd name="connsiteX223" fmla="*/ 5116570 w 5147540"/>
              <a:gd name="connsiteY223" fmla="*/ 4428095 h 5815012"/>
              <a:gd name="connsiteX224" fmla="*/ 5124757 w 5147540"/>
              <a:gd name="connsiteY224" fmla="*/ 4459422 h 5815012"/>
              <a:gd name="connsiteX225" fmla="*/ 5131521 w 5147540"/>
              <a:gd name="connsiteY225" fmla="*/ 4490749 h 5815012"/>
              <a:gd name="connsiteX226" fmla="*/ 5136861 w 5147540"/>
              <a:gd name="connsiteY226" fmla="*/ 4522431 h 5815012"/>
              <a:gd name="connsiteX227" fmla="*/ 5141844 w 5147540"/>
              <a:gd name="connsiteY227" fmla="*/ 4553758 h 5815012"/>
              <a:gd name="connsiteX228" fmla="*/ 5143624 w 5147540"/>
              <a:gd name="connsiteY228" fmla="*/ 4569777 h 5815012"/>
              <a:gd name="connsiteX229" fmla="*/ 5145048 w 5147540"/>
              <a:gd name="connsiteY229" fmla="*/ 4586153 h 5815012"/>
              <a:gd name="connsiteX230" fmla="*/ 5146116 w 5147540"/>
              <a:gd name="connsiteY230" fmla="*/ 4602172 h 5815012"/>
              <a:gd name="connsiteX231" fmla="*/ 5146828 w 5147540"/>
              <a:gd name="connsiteY231" fmla="*/ 4618547 h 5815012"/>
              <a:gd name="connsiteX232" fmla="*/ 5147184 w 5147540"/>
              <a:gd name="connsiteY232" fmla="*/ 4634567 h 5815012"/>
              <a:gd name="connsiteX233" fmla="*/ 5147540 w 5147540"/>
              <a:gd name="connsiteY233" fmla="*/ 4650942 h 5815012"/>
              <a:gd name="connsiteX234" fmla="*/ 5147540 w 5147540"/>
              <a:gd name="connsiteY234" fmla="*/ 4666961 h 5815012"/>
              <a:gd name="connsiteX235" fmla="*/ 5146828 w 5147540"/>
              <a:gd name="connsiteY235" fmla="*/ 4683337 h 5815012"/>
              <a:gd name="connsiteX236" fmla="*/ 5146116 w 5147540"/>
              <a:gd name="connsiteY236" fmla="*/ 4699712 h 5815012"/>
              <a:gd name="connsiteX237" fmla="*/ 5145404 w 5147540"/>
              <a:gd name="connsiteY237" fmla="*/ 4716087 h 5815012"/>
              <a:gd name="connsiteX238" fmla="*/ 5143980 w 5147540"/>
              <a:gd name="connsiteY238" fmla="*/ 4732106 h 5815012"/>
              <a:gd name="connsiteX239" fmla="*/ 5142200 w 5147540"/>
              <a:gd name="connsiteY239" fmla="*/ 4748482 h 5815012"/>
              <a:gd name="connsiteX240" fmla="*/ 5140421 w 5147540"/>
              <a:gd name="connsiteY240" fmla="*/ 4764501 h 5815012"/>
              <a:gd name="connsiteX241" fmla="*/ 5137929 w 5147540"/>
              <a:gd name="connsiteY241" fmla="*/ 4780876 h 5815012"/>
              <a:gd name="connsiteX242" fmla="*/ 5135437 w 5147540"/>
              <a:gd name="connsiteY242" fmla="*/ 4797252 h 5815012"/>
              <a:gd name="connsiteX243" fmla="*/ 5132589 w 5147540"/>
              <a:gd name="connsiteY243" fmla="*/ 4813271 h 5815012"/>
              <a:gd name="connsiteX244" fmla="*/ 5129385 w 5147540"/>
              <a:gd name="connsiteY244" fmla="*/ 4829646 h 5815012"/>
              <a:gd name="connsiteX245" fmla="*/ 5126181 w 5147540"/>
              <a:gd name="connsiteY245" fmla="*/ 4846022 h 5815012"/>
              <a:gd name="connsiteX246" fmla="*/ 5122265 w 5147540"/>
              <a:gd name="connsiteY246" fmla="*/ 4862041 h 5815012"/>
              <a:gd name="connsiteX247" fmla="*/ 5117994 w 5147540"/>
              <a:gd name="connsiteY247" fmla="*/ 4878416 h 5815012"/>
              <a:gd name="connsiteX248" fmla="*/ 5113722 w 5147540"/>
              <a:gd name="connsiteY248" fmla="*/ 4894791 h 5815012"/>
              <a:gd name="connsiteX249" fmla="*/ 5109094 w 5147540"/>
              <a:gd name="connsiteY249" fmla="*/ 4910811 h 5815012"/>
              <a:gd name="connsiteX250" fmla="*/ 5104466 w 5147540"/>
              <a:gd name="connsiteY250" fmla="*/ 4926830 h 5815012"/>
              <a:gd name="connsiteX251" fmla="*/ 5098770 w 5147540"/>
              <a:gd name="connsiteY251" fmla="*/ 4943205 h 5815012"/>
              <a:gd name="connsiteX252" fmla="*/ 5093431 w 5147540"/>
              <a:gd name="connsiteY252" fmla="*/ 4959225 h 5815012"/>
              <a:gd name="connsiteX253" fmla="*/ 5087735 w 5147540"/>
              <a:gd name="connsiteY253" fmla="*/ 4975244 h 5815012"/>
              <a:gd name="connsiteX254" fmla="*/ 5081683 w 5147540"/>
              <a:gd name="connsiteY254" fmla="*/ 4991263 h 5815012"/>
              <a:gd name="connsiteX255" fmla="*/ 5075275 w 5147540"/>
              <a:gd name="connsiteY255" fmla="*/ 5006927 h 5815012"/>
              <a:gd name="connsiteX256" fmla="*/ 5068512 w 5147540"/>
              <a:gd name="connsiteY256" fmla="*/ 5022946 h 5815012"/>
              <a:gd name="connsiteX257" fmla="*/ 5061748 w 5147540"/>
              <a:gd name="connsiteY257" fmla="*/ 5038609 h 5815012"/>
              <a:gd name="connsiteX258" fmla="*/ 5054628 w 5147540"/>
              <a:gd name="connsiteY258" fmla="*/ 5054629 h 5815012"/>
              <a:gd name="connsiteX259" fmla="*/ 5046797 w 5147540"/>
              <a:gd name="connsiteY259" fmla="*/ 5070292 h 5815012"/>
              <a:gd name="connsiteX260" fmla="*/ 5039321 w 5147540"/>
              <a:gd name="connsiteY260" fmla="*/ 5085955 h 5815012"/>
              <a:gd name="connsiteX261" fmla="*/ 5031133 w 5147540"/>
              <a:gd name="connsiteY261" fmla="*/ 5101619 h 5815012"/>
              <a:gd name="connsiteX262" fmla="*/ 5022946 w 5147540"/>
              <a:gd name="connsiteY262" fmla="*/ 5117282 h 5815012"/>
              <a:gd name="connsiteX263" fmla="*/ 5014046 w 5147540"/>
              <a:gd name="connsiteY263" fmla="*/ 5132589 h 5815012"/>
              <a:gd name="connsiteX264" fmla="*/ 5005146 w 5147540"/>
              <a:gd name="connsiteY264" fmla="*/ 5147897 h 5815012"/>
              <a:gd name="connsiteX265" fmla="*/ 4995891 w 5147540"/>
              <a:gd name="connsiteY265" fmla="*/ 5162848 h 5815012"/>
              <a:gd name="connsiteX266" fmla="*/ 4986279 w 5147540"/>
              <a:gd name="connsiteY266" fmla="*/ 5177799 h 5815012"/>
              <a:gd name="connsiteX267" fmla="*/ 4976312 w 5147540"/>
              <a:gd name="connsiteY267" fmla="*/ 5193107 h 5815012"/>
              <a:gd name="connsiteX268" fmla="*/ 4966344 w 5147540"/>
              <a:gd name="connsiteY268" fmla="*/ 5208058 h 5815012"/>
              <a:gd name="connsiteX269" fmla="*/ 4955664 w 5147540"/>
              <a:gd name="connsiteY269" fmla="*/ 5223009 h 5815012"/>
              <a:gd name="connsiteX270" fmla="*/ 4944629 w 5147540"/>
              <a:gd name="connsiteY270" fmla="*/ 5237605 h 5815012"/>
              <a:gd name="connsiteX271" fmla="*/ 4933593 w 5147540"/>
              <a:gd name="connsiteY271" fmla="*/ 5252556 h 5815012"/>
              <a:gd name="connsiteX272" fmla="*/ 4922202 w 5147540"/>
              <a:gd name="connsiteY272" fmla="*/ 5266796 h 5815012"/>
              <a:gd name="connsiteX273" fmla="*/ 4910098 w 5147540"/>
              <a:gd name="connsiteY273" fmla="*/ 5281035 h 5815012"/>
              <a:gd name="connsiteX274" fmla="*/ 4898351 w 5147540"/>
              <a:gd name="connsiteY274" fmla="*/ 5295630 h 5815012"/>
              <a:gd name="connsiteX275" fmla="*/ 4885891 w 5147540"/>
              <a:gd name="connsiteY275" fmla="*/ 5309870 h 5815012"/>
              <a:gd name="connsiteX276" fmla="*/ 4873076 w 5147540"/>
              <a:gd name="connsiteY276" fmla="*/ 5324109 h 5815012"/>
              <a:gd name="connsiteX277" fmla="*/ 4860261 w 5147540"/>
              <a:gd name="connsiteY277" fmla="*/ 5338349 h 5815012"/>
              <a:gd name="connsiteX278" fmla="*/ 4846733 w 5147540"/>
              <a:gd name="connsiteY278" fmla="*/ 5351876 h 5815012"/>
              <a:gd name="connsiteX279" fmla="*/ 4833206 w 5147540"/>
              <a:gd name="connsiteY279" fmla="*/ 5365759 h 5815012"/>
              <a:gd name="connsiteX280" fmla="*/ 4819322 w 5147540"/>
              <a:gd name="connsiteY280" fmla="*/ 5379643 h 5815012"/>
              <a:gd name="connsiteX281" fmla="*/ 4805083 w 5147540"/>
              <a:gd name="connsiteY281" fmla="*/ 5393170 h 5815012"/>
              <a:gd name="connsiteX282" fmla="*/ 4790843 w 5147540"/>
              <a:gd name="connsiteY282" fmla="*/ 5406342 h 5815012"/>
              <a:gd name="connsiteX283" fmla="*/ 4775892 w 5147540"/>
              <a:gd name="connsiteY283" fmla="*/ 5419869 h 5815012"/>
              <a:gd name="connsiteX284" fmla="*/ 4760941 w 5147540"/>
              <a:gd name="connsiteY284" fmla="*/ 5433041 h 5815012"/>
              <a:gd name="connsiteX285" fmla="*/ 4745277 w 5147540"/>
              <a:gd name="connsiteY285" fmla="*/ 5446212 h 5815012"/>
              <a:gd name="connsiteX286" fmla="*/ 4729614 w 5147540"/>
              <a:gd name="connsiteY286" fmla="*/ 5459383 h 5815012"/>
              <a:gd name="connsiteX287" fmla="*/ 4713595 w 5147540"/>
              <a:gd name="connsiteY287" fmla="*/ 5471843 h 5815012"/>
              <a:gd name="connsiteX288" fmla="*/ 4697219 w 5147540"/>
              <a:gd name="connsiteY288" fmla="*/ 5484658 h 5815012"/>
              <a:gd name="connsiteX289" fmla="*/ 4680844 w 5147540"/>
              <a:gd name="connsiteY289" fmla="*/ 5497474 h 5815012"/>
              <a:gd name="connsiteX290" fmla="*/ 4664113 w 5147540"/>
              <a:gd name="connsiteY290" fmla="*/ 5509577 h 5815012"/>
              <a:gd name="connsiteX291" fmla="*/ 4646670 w 5147540"/>
              <a:gd name="connsiteY291" fmla="*/ 5522037 h 5815012"/>
              <a:gd name="connsiteX292" fmla="*/ 4628870 w 5147540"/>
              <a:gd name="connsiteY292" fmla="*/ 5533784 h 5815012"/>
              <a:gd name="connsiteX293" fmla="*/ 4610715 w 5147540"/>
              <a:gd name="connsiteY293" fmla="*/ 5545176 h 5815012"/>
              <a:gd name="connsiteX294" fmla="*/ 4592204 w 5147540"/>
              <a:gd name="connsiteY294" fmla="*/ 5556211 h 5815012"/>
              <a:gd name="connsiteX295" fmla="*/ 4573693 w 5147540"/>
              <a:gd name="connsiteY295" fmla="*/ 5567603 h 5815012"/>
              <a:gd name="connsiteX296" fmla="*/ 4554826 w 5147540"/>
              <a:gd name="connsiteY296" fmla="*/ 5578282 h 5815012"/>
              <a:gd name="connsiteX297" fmla="*/ 4535958 w 5147540"/>
              <a:gd name="connsiteY297" fmla="*/ 5588962 h 5815012"/>
              <a:gd name="connsiteX298" fmla="*/ 4517091 w 5147540"/>
              <a:gd name="connsiteY298" fmla="*/ 5599285 h 5815012"/>
              <a:gd name="connsiteX299" fmla="*/ 4497868 w 5147540"/>
              <a:gd name="connsiteY299" fmla="*/ 5609253 h 5815012"/>
              <a:gd name="connsiteX300" fmla="*/ 4478289 w 5147540"/>
              <a:gd name="connsiteY300" fmla="*/ 5619577 h 5815012"/>
              <a:gd name="connsiteX301" fmla="*/ 4458710 w 5147540"/>
              <a:gd name="connsiteY301" fmla="*/ 5629188 h 5815012"/>
              <a:gd name="connsiteX302" fmla="*/ 4438419 w 5147540"/>
              <a:gd name="connsiteY302" fmla="*/ 5638800 h 5815012"/>
              <a:gd name="connsiteX303" fmla="*/ 4418483 w 5147540"/>
              <a:gd name="connsiteY303" fmla="*/ 5647699 h 5815012"/>
              <a:gd name="connsiteX304" fmla="*/ 4398548 w 5147540"/>
              <a:gd name="connsiteY304" fmla="*/ 5656955 h 5815012"/>
              <a:gd name="connsiteX305" fmla="*/ 4377901 w 5147540"/>
              <a:gd name="connsiteY305" fmla="*/ 5665499 h 5815012"/>
              <a:gd name="connsiteX306" fmla="*/ 4357610 w 5147540"/>
              <a:gd name="connsiteY306" fmla="*/ 5674398 h 5815012"/>
              <a:gd name="connsiteX307" fmla="*/ 4336963 w 5147540"/>
              <a:gd name="connsiteY307" fmla="*/ 5682586 h 5815012"/>
              <a:gd name="connsiteX308" fmla="*/ 4315604 w 5147540"/>
              <a:gd name="connsiteY308" fmla="*/ 5690774 h 5815012"/>
              <a:gd name="connsiteX309" fmla="*/ 4294957 w 5147540"/>
              <a:gd name="connsiteY309" fmla="*/ 5698605 h 5815012"/>
              <a:gd name="connsiteX310" fmla="*/ 4273598 w 5147540"/>
              <a:gd name="connsiteY310" fmla="*/ 5706081 h 5815012"/>
              <a:gd name="connsiteX311" fmla="*/ 4252239 w 5147540"/>
              <a:gd name="connsiteY311" fmla="*/ 5713557 h 5815012"/>
              <a:gd name="connsiteX312" fmla="*/ 4230523 w 5147540"/>
              <a:gd name="connsiteY312" fmla="*/ 5720676 h 5815012"/>
              <a:gd name="connsiteX313" fmla="*/ 4208808 w 5147540"/>
              <a:gd name="connsiteY313" fmla="*/ 5727440 h 5815012"/>
              <a:gd name="connsiteX314" fmla="*/ 4187093 w 5147540"/>
              <a:gd name="connsiteY314" fmla="*/ 5733848 h 5815012"/>
              <a:gd name="connsiteX315" fmla="*/ 4165378 w 5147540"/>
              <a:gd name="connsiteY315" fmla="*/ 5740255 h 5815012"/>
              <a:gd name="connsiteX316" fmla="*/ 4142595 w 5147540"/>
              <a:gd name="connsiteY316" fmla="*/ 5746307 h 5815012"/>
              <a:gd name="connsiteX317" fmla="*/ 4120524 w 5147540"/>
              <a:gd name="connsiteY317" fmla="*/ 5752003 h 5815012"/>
              <a:gd name="connsiteX318" fmla="*/ 4098097 w 5147540"/>
              <a:gd name="connsiteY318" fmla="*/ 5757699 h 5815012"/>
              <a:gd name="connsiteX319" fmla="*/ 4075670 w 5147540"/>
              <a:gd name="connsiteY319" fmla="*/ 5763038 h 5815012"/>
              <a:gd name="connsiteX320" fmla="*/ 4052531 w 5147540"/>
              <a:gd name="connsiteY320" fmla="*/ 5767666 h 5815012"/>
              <a:gd name="connsiteX321" fmla="*/ 4029748 w 5147540"/>
              <a:gd name="connsiteY321" fmla="*/ 5772650 h 5815012"/>
              <a:gd name="connsiteX322" fmla="*/ 4006609 w 5147540"/>
              <a:gd name="connsiteY322" fmla="*/ 5776922 h 5815012"/>
              <a:gd name="connsiteX323" fmla="*/ 3983470 w 5147540"/>
              <a:gd name="connsiteY323" fmla="*/ 5781194 h 5815012"/>
              <a:gd name="connsiteX324" fmla="*/ 3959975 w 5147540"/>
              <a:gd name="connsiteY324" fmla="*/ 5785110 h 5815012"/>
              <a:gd name="connsiteX325" fmla="*/ 3936124 w 5147540"/>
              <a:gd name="connsiteY325" fmla="*/ 5788669 h 5815012"/>
              <a:gd name="connsiteX326" fmla="*/ 3911917 w 5147540"/>
              <a:gd name="connsiteY326" fmla="*/ 5792229 h 5815012"/>
              <a:gd name="connsiteX327" fmla="*/ 3888066 w 5147540"/>
              <a:gd name="connsiteY327" fmla="*/ 5795433 h 5815012"/>
              <a:gd name="connsiteX328" fmla="*/ 3863859 w 5147540"/>
              <a:gd name="connsiteY328" fmla="*/ 5798281 h 5815012"/>
              <a:gd name="connsiteX329" fmla="*/ 3839652 w 5147540"/>
              <a:gd name="connsiteY329" fmla="*/ 5800773 h 5815012"/>
              <a:gd name="connsiteX330" fmla="*/ 3815445 w 5147540"/>
              <a:gd name="connsiteY330" fmla="*/ 5803265 h 5815012"/>
              <a:gd name="connsiteX331" fmla="*/ 3790526 w 5147540"/>
              <a:gd name="connsiteY331" fmla="*/ 5805401 h 5815012"/>
              <a:gd name="connsiteX332" fmla="*/ 3766319 w 5147540"/>
              <a:gd name="connsiteY332" fmla="*/ 5807893 h 5815012"/>
              <a:gd name="connsiteX333" fmla="*/ 3741400 w 5147540"/>
              <a:gd name="connsiteY333" fmla="*/ 5809672 h 5815012"/>
              <a:gd name="connsiteX334" fmla="*/ 3716481 w 5147540"/>
              <a:gd name="connsiteY334" fmla="*/ 5811096 h 5815012"/>
              <a:gd name="connsiteX335" fmla="*/ 3691918 w 5147540"/>
              <a:gd name="connsiteY335" fmla="*/ 5812164 h 5815012"/>
              <a:gd name="connsiteX336" fmla="*/ 3666643 w 5147540"/>
              <a:gd name="connsiteY336" fmla="*/ 5813232 h 5815012"/>
              <a:gd name="connsiteX337" fmla="*/ 3641724 w 5147540"/>
              <a:gd name="connsiteY337" fmla="*/ 5813944 h 5815012"/>
              <a:gd name="connsiteX338" fmla="*/ 3616450 w 5147540"/>
              <a:gd name="connsiteY338" fmla="*/ 5814656 h 5815012"/>
              <a:gd name="connsiteX339" fmla="*/ 3591175 w 5147540"/>
              <a:gd name="connsiteY339" fmla="*/ 5815012 h 5815012"/>
              <a:gd name="connsiteX340" fmla="*/ 3565900 w 5147540"/>
              <a:gd name="connsiteY340" fmla="*/ 5815012 h 5815012"/>
              <a:gd name="connsiteX341" fmla="*/ 3540625 w 5147540"/>
              <a:gd name="connsiteY341" fmla="*/ 5815012 h 5815012"/>
              <a:gd name="connsiteX342" fmla="*/ 3514994 w 5147540"/>
              <a:gd name="connsiteY342" fmla="*/ 5814656 h 5815012"/>
              <a:gd name="connsiteX343" fmla="*/ 3489719 w 5147540"/>
              <a:gd name="connsiteY343" fmla="*/ 5813944 h 5815012"/>
              <a:gd name="connsiteX344" fmla="*/ 3464088 w 5147540"/>
              <a:gd name="connsiteY344" fmla="*/ 5813232 h 5815012"/>
              <a:gd name="connsiteX345" fmla="*/ 3438457 w 5147540"/>
              <a:gd name="connsiteY345" fmla="*/ 5812164 h 5815012"/>
              <a:gd name="connsiteX346" fmla="*/ 3413182 w 5147540"/>
              <a:gd name="connsiteY346" fmla="*/ 5810740 h 5815012"/>
              <a:gd name="connsiteX347" fmla="*/ 3387195 w 5147540"/>
              <a:gd name="connsiteY347" fmla="*/ 5809316 h 5815012"/>
              <a:gd name="connsiteX348" fmla="*/ 3361564 w 5147540"/>
              <a:gd name="connsiteY348" fmla="*/ 5807537 h 5815012"/>
              <a:gd name="connsiteX349" fmla="*/ 3335578 w 5147540"/>
              <a:gd name="connsiteY349" fmla="*/ 5805401 h 5815012"/>
              <a:gd name="connsiteX350" fmla="*/ 3309947 w 5147540"/>
              <a:gd name="connsiteY350" fmla="*/ 5803265 h 5815012"/>
              <a:gd name="connsiteX351" fmla="*/ 3283960 w 5147540"/>
              <a:gd name="connsiteY351" fmla="*/ 5800773 h 5815012"/>
              <a:gd name="connsiteX352" fmla="*/ 3258329 w 5147540"/>
              <a:gd name="connsiteY352" fmla="*/ 5798281 h 5815012"/>
              <a:gd name="connsiteX353" fmla="*/ 3232342 w 5147540"/>
              <a:gd name="connsiteY353" fmla="*/ 5795433 h 5815012"/>
              <a:gd name="connsiteX354" fmla="*/ 3206711 w 5147540"/>
              <a:gd name="connsiteY354" fmla="*/ 5792229 h 5815012"/>
              <a:gd name="connsiteX355" fmla="*/ 3180724 w 5147540"/>
              <a:gd name="connsiteY355" fmla="*/ 5788669 h 5815012"/>
              <a:gd name="connsiteX356" fmla="*/ 3128038 w 5147540"/>
              <a:gd name="connsiteY356" fmla="*/ 5781550 h 5815012"/>
              <a:gd name="connsiteX357" fmla="*/ 3075353 w 5147540"/>
              <a:gd name="connsiteY357" fmla="*/ 5773718 h 5815012"/>
              <a:gd name="connsiteX358" fmla="*/ 3022667 w 5147540"/>
              <a:gd name="connsiteY358" fmla="*/ 5764818 h 5815012"/>
              <a:gd name="connsiteX359" fmla="*/ 2969981 w 5147540"/>
              <a:gd name="connsiteY359" fmla="*/ 5755919 h 5815012"/>
              <a:gd name="connsiteX360" fmla="*/ 2917651 w 5147540"/>
              <a:gd name="connsiteY360" fmla="*/ 5745951 h 5815012"/>
              <a:gd name="connsiteX361" fmla="*/ 2865678 w 5147540"/>
              <a:gd name="connsiteY361" fmla="*/ 5735272 h 5815012"/>
              <a:gd name="connsiteX362" fmla="*/ 2813704 w 5147540"/>
              <a:gd name="connsiteY362" fmla="*/ 5724592 h 5815012"/>
              <a:gd name="connsiteX363" fmla="*/ 2761730 w 5147540"/>
              <a:gd name="connsiteY363" fmla="*/ 5712845 h 5815012"/>
              <a:gd name="connsiteX364" fmla="*/ 2710468 w 5147540"/>
              <a:gd name="connsiteY364" fmla="*/ 5700385 h 5815012"/>
              <a:gd name="connsiteX365" fmla="*/ 2659562 w 5147540"/>
              <a:gd name="connsiteY365" fmla="*/ 5687926 h 5815012"/>
              <a:gd name="connsiteX366" fmla="*/ 2609013 w 5147540"/>
              <a:gd name="connsiteY366" fmla="*/ 5674398 h 5815012"/>
              <a:gd name="connsiteX367" fmla="*/ 2558819 w 5147540"/>
              <a:gd name="connsiteY367" fmla="*/ 5660515 h 5815012"/>
              <a:gd name="connsiteX368" fmla="*/ 2508625 w 5147540"/>
              <a:gd name="connsiteY368" fmla="*/ 5645919 h 5815012"/>
              <a:gd name="connsiteX369" fmla="*/ 2459143 w 5147540"/>
              <a:gd name="connsiteY369" fmla="*/ 5630612 h 5815012"/>
              <a:gd name="connsiteX370" fmla="*/ 2410373 w 5147540"/>
              <a:gd name="connsiteY370" fmla="*/ 5614949 h 5815012"/>
              <a:gd name="connsiteX371" fmla="*/ 2361959 w 5147540"/>
              <a:gd name="connsiteY371" fmla="*/ 5599285 h 5815012"/>
              <a:gd name="connsiteX372" fmla="*/ 2314257 w 5147540"/>
              <a:gd name="connsiteY372" fmla="*/ 5582554 h 5815012"/>
              <a:gd name="connsiteX373" fmla="*/ 2266911 w 5147540"/>
              <a:gd name="connsiteY373" fmla="*/ 5565111 h 5815012"/>
              <a:gd name="connsiteX374" fmla="*/ 2220277 w 5147540"/>
              <a:gd name="connsiteY374" fmla="*/ 5547312 h 5815012"/>
              <a:gd name="connsiteX375" fmla="*/ 2174355 w 5147540"/>
              <a:gd name="connsiteY375" fmla="*/ 5529156 h 5815012"/>
              <a:gd name="connsiteX376" fmla="*/ 2129145 w 5147540"/>
              <a:gd name="connsiteY376" fmla="*/ 5509933 h 5815012"/>
              <a:gd name="connsiteX377" fmla="*/ 2084291 w 5147540"/>
              <a:gd name="connsiteY377" fmla="*/ 5490710 h 5815012"/>
              <a:gd name="connsiteX378" fmla="*/ 2040505 w 5147540"/>
              <a:gd name="connsiteY378" fmla="*/ 5470775 h 5815012"/>
              <a:gd name="connsiteX379" fmla="*/ 1997431 w 5147540"/>
              <a:gd name="connsiteY379" fmla="*/ 5450484 h 5815012"/>
              <a:gd name="connsiteX380" fmla="*/ 1955425 w 5147540"/>
              <a:gd name="connsiteY380" fmla="*/ 5429837 h 5815012"/>
              <a:gd name="connsiteX381" fmla="*/ 1914130 w 5147540"/>
              <a:gd name="connsiteY381" fmla="*/ 5408834 h 5815012"/>
              <a:gd name="connsiteX382" fmla="*/ 1873192 w 5147540"/>
              <a:gd name="connsiteY382" fmla="*/ 5386763 h 5815012"/>
              <a:gd name="connsiteX383" fmla="*/ 1833678 w 5147540"/>
              <a:gd name="connsiteY383" fmla="*/ 5364335 h 5815012"/>
              <a:gd name="connsiteX384" fmla="*/ 1795231 w 5147540"/>
              <a:gd name="connsiteY384" fmla="*/ 5341908 h 5815012"/>
              <a:gd name="connsiteX385" fmla="*/ 1757853 w 5147540"/>
              <a:gd name="connsiteY385" fmla="*/ 5318413 h 5815012"/>
              <a:gd name="connsiteX386" fmla="*/ 1721187 w 5147540"/>
              <a:gd name="connsiteY386" fmla="*/ 5294918 h 5815012"/>
              <a:gd name="connsiteX387" fmla="*/ 1685588 w 5147540"/>
              <a:gd name="connsiteY387" fmla="*/ 5271067 h 5815012"/>
              <a:gd name="connsiteX388" fmla="*/ 1660669 w 5147540"/>
              <a:gd name="connsiteY388" fmla="*/ 5253980 h 5815012"/>
              <a:gd name="connsiteX389" fmla="*/ 1636462 w 5147540"/>
              <a:gd name="connsiteY389" fmla="*/ 5236537 h 5815012"/>
              <a:gd name="connsiteX390" fmla="*/ 1611899 w 5147540"/>
              <a:gd name="connsiteY390" fmla="*/ 5219094 h 5815012"/>
              <a:gd name="connsiteX391" fmla="*/ 1587692 w 5147540"/>
              <a:gd name="connsiteY391" fmla="*/ 5201650 h 5815012"/>
              <a:gd name="connsiteX392" fmla="*/ 1563841 w 5147540"/>
              <a:gd name="connsiteY392" fmla="*/ 5183851 h 5815012"/>
              <a:gd name="connsiteX393" fmla="*/ 1539634 w 5147540"/>
              <a:gd name="connsiteY393" fmla="*/ 5166052 h 5815012"/>
              <a:gd name="connsiteX394" fmla="*/ 1515783 w 5147540"/>
              <a:gd name="connsiteY394" fmla="*/ 5148253 h 5815012"/>
              <a:gd name="connsiteX395" fmla="*/ 1492289 w 5147540"/>
              <a:gd name="connsiteY395" fmla="*/ 5130097 h 5815012"/>
              <a:gd name="connsiteX396" fmla="*/ 1468793 w 5147540"/>
              <a:gd name="connsiteY396" fmla="*/ 5111586 h 5815012"/>
              <a:gd name="connsiteX397" fmla="*/ 1445298 w 5147540"/>
              <a:gd name="connsiteY397" fmla="*/ 5093075 h 5815012"/>
              <a:gd name="connsiteX398" fmla="*/ 1421803 w 5147540"/>
              <a:gd name="connsiteY398" fmla="*/ 5074564 h 5815012"/>
              <a:gd name="connsiteX399" fmla="*/ 1399020 w 5147540"/>
              <a:gd name="connsiteY399" fmla="*/ 5056053 h 5815012"/>
              <a:gd name="connsiteX400" fmla="*/ 1376237 w 5147540"/>
              <a:gd name="connsiteY400" fmla="*/ 5037185 h 5815012"/>
              <a:gd name="connsiteX401" fmla="*/ 1353454 w 5147540"/>
              <a:gd name="connsiteY401" fmla="*/ 5018318 h 5815012"/>
              <a:gd name="connsiteX402" fmla="*/ 1330671 w 5147540"/>
              <a:gd name="connsiteY402" fmla="*/ 4999451 h 5815012"/>
              <a:gd name="connsiteX403" fmla="*/ 1308244 w 5147540"/>
              <a:gd name="connsiteY403" fmla="*/ 4980228 h 5815012"/>
              <a:gd name="connsiteX404" fmla="*/ 1286173 w 5147540"/>
              <a:gd name="connsiteY404" fmla="*/ 4961005 h 5815012"/>
              <a:gd name="connsiteX405" fmla="*/ 1263746 w 5147540"/>
              <a:gd name="connsiteY405" fmla="*/ 4941781 h 5815012"/>
              <a:gd name="connsiteX406" fmla="*/ 1241675 w 5147540"/>
              <a:gd name="connsiteY406" fmla="*/ 4922202 h 5815012"/>
              <a:gd name="connsiteX407" fmla="*/ 1219960 w 5147540"/>
              <a:gd name="connsiteY407" fmla="*/ 4902267 h 5815012"/>
              <a:gd name="connsiteX408" fmla="*/ 1198245 w 5147540"/>
              <a:gd name="connsiteY408" fmla="*/ 4882332 h 5815012"/>
              <a:gd name="connsiteX409" fmla="*/ 1176530 w 5147540"/>
              <a:gd name="connsiteY409" fmla="*/ 4862753 h 5815012"/>
              <a:gd name="connsiteX410" fmla="*/ 1155171 w 5147540"/>
              <a:gd name="connsiteY410" fmla="*/ 4842818 h 5815012"/>
              <a:gd name="connsiteX411" fmla="*/ 1133812 w 5147540"/>
              <a:gd name="connsiteY411" fmla="*/ 4822527 h 5815012"/>
              <a:gd name="connsiteX412" fmla="*/ 1112809 w 5147540"/>
              <a:gd name="connsiteY412" fmla="*/ 4802235 h 5815012"/>
              <a:gd name="connsiteX413" fmla="*/ 1092162 w 5147540"/>
              <a:gd name="connsiteY413" fmla="*/ 4781588 h 5815012"/>
              <a:gd name="connsiteX414" fmla="*/ 1071158 w 5147540"/>
              <a:gd name="connsiteY414" fmla="*/ 4761297 h 5815012"/>
              <a:gd name="connsiteX415" fmla="*/ 1050511 w 5147540"/>
              <a:gd name="connsiteY415" fmla="*/ 4740650 h 5815012"/>
              <a:gd name="connsiteX416" fmla="*/ 1030220 w 5147540"/>
              <a:gd name="connsiteY416" fmla="*/ 4720003 h 5815012"/>
              <a:gd name="connsiteX417" fmla="*/ 1009929 w 5147540"/>
              <a:gd name="connsiteY417" fmla="*/ 4699000 h 5815012"/>
              <a:gd name="connsiteX418" fmla="*/ 989994 w 5147540"/>
              <a:gd name="connsiteY418" fmla="*/ 4678353 h 5815012"/>
              <a:gd name="connsiteX419" fmla="*/ 970059 w 5147540"/>
              <a:gd name="connsiteY419" fmla="*/ 4656638 h 5815012"/>
              <a:gd name="connsiteX420" fmla="*/ 950124 w 5147540"/>
              <a:gd name="connsiteY420" fmla="*/ 4635991 h 5815012"/>
              <a:gd name="connsiteX421" fmla="*/ 930900 w 5147540"/>
              <a:gd name="connsiteY421" fmla="*/ 4614987 h 5815012"/>
              <a:gd name="connsiteX422" fmla="*/ 912033 w 5147540"/>
              <a:gd name="connsiteY422" fmla="*/ 4593984 h 5815012"/>
              <a:gd name="connsiteX423" fmla="*/ 893166 w 5147540"/>
              <a:gd name="connsiteY423" fmla="*/ 4572269 h 5815012"/>
              <a:gd name="connsiteX424" fmla="*/ 874299 w 5147540"/>
              <a:gd name="connsiteY424" fmla="*/ 4550910 h 5815012"/>
              <a:gd name="connsiteX425" fmla="*/ 855788 w 5147540"/>
              <a:gd name="connsiteY425" fmla="*/ 4529551 h 5815012"/>
              <a:gd name="connsiteX426" fmla="*/ 837632 w 5147540"/>
              <a:gd name="connsiteY426" fmla="*/ 4507836 h 5815012"/>
              <a:gd name="connsiteX427" fmla="*/ 819477 w 5147540"/>
              <a:gd name="connsiteY427" fmla="*/ 4485765 h 5815012"/>
              <a:gd name="connsiteX428" fmla="*/ 801678 w 5147540"/>
              <a:gd name="connsiteY428" fmla="*/ 4463694 h 5815012"/>
              <a:gd name="connsiteX429" fmla="*/ 783879 w 5147540"/>
              <a:gd name="connsiteY429" fmla="*/ 4441979 h 5815012"/>
              <a:gd name="connsiteX430" fmla="*/ 766079 w 5147540"/>
              <a:gd name="connsiteY430" fmla="*/ 4419552 h 5815012"/>
              <a:gd name="connsiteX431" fmla="*/ 748992 w 5147540"/>
              <a:gd name="connsiteY431" fmla="*/ 4397125 h 5815012"/>
              <a:gd name="connsiteX432" fmla="*/ 731549 w 5147540"/>
              <a:gd name="connsiteY432" fmla="*/ 4374698 h 5815012"/>
              <a:gd name="connsiteX433" fmla="*/ 714818 w 5147540"/>
              <a:gd name="connsiteY433" fmla="*/ 4352271 h 5815012"/>
              <a:gd name="connsiteX434" fmla="*/ 697730 w 5147540"/>
              <a:gd name="connsiteY434" fmla="*/ 4329132 h 5815012"/>
              <a:gd name="connsiteX435" fmla="*/ 681355 w 5147540"/>
              <a:gd name="connsiteY435" fmla="*/ 4306349 h 5815012"/>
              <a:gd name="connsiteX436" fmla="*/ 664980 w 5147540"/>
              <a:gd name="connsiteY436" fmla="*/ 4283566 h 5815012"/>
              <a:gd name="connsiteX437" fmla="*/ 648604 w 5147540"/>
              <a:gd name="connsiteY437" fmla="*/ 4260071 h 5815012"/>
              <a:gd name="connsiteX438" fmla="*/ 632585 w 5147540"/>
              <a:gd name="connsiteY438" fmla="*/ 4236932 h 5815012"/>
              <a:gd name="connsiteX439" fmla="*/ 616922 w 5147540"/>
              <a:gd name="connsiteY439" fmla="*/ 4213793 h 5815012"/>
              <a:gd name="connsiteX440" fmla="*/ 601258 w 5147540"/>
              <a:gd name="connsiteY440" fmla="*/ 4189941 h 5815012"/>
              <a:gd name="connsiteX441" fmla="*/ 586307 w 5147540"/>
              <a:gd name="connsiteY441" fmla="*/ 4166446 h 5815012"/>
              <a:gd name="connsiteX442" fmla="*/ 571356 w 5147540"/>
              <a:gd name="connsiteY442" fmla="*/ 4142951 h 5815012"/>
              <a:gd name="connsiteX443" fmla="*/ 556404 w 5147540"/>
              <a:gd name="connsiteY443" fmla="*/ 4118744 h 5815012"/>
              <a:gd name="connsiteX444" fmla="*/ 541453 w 5147540"/>
              <a:gd name="connsiteY444" fmla="*/ 4094893 h 5815012"/>
              <a:gd name="connsiteX445" fmla="*/ 527214 w 5147540"/>
              <a:gd name="connsiteY445" fmla="*/ 4071043 h 5815012"/>
              <a:gd name="connsiteX446" fmla="*/ 512974 w 5147540"/>
              <a:gd name="connsiteY446" fmla="*/ 4046480 h 5815012"/>
              <a:gd name="connsiteX447" fmla="*/ 499091 w 5147540"/>
              <a:gd name="connsiteY447" fmla="*/ 4022629 h 5815012"/>
              <a:gd name="connsiteX448" fmla="*/ 485563 w 5147540"/>
              <a:gd name="connsiteY448" fmla="*/ 3998066 h 5815012"/>
              <a:gd name="connsiteX449" fmla="*/ 471680 w 5147540"/>
              <a:gd name="connsiteY449" fmla="*/ 3973503 h 5815012"/>
              <a:gd name="connsiteX450" fmla="*/ 458508 w 5147540"/>
              <a:gd name="connsiteY450" fmla="*/ 3948584 h 5815012"/>
              <a:gd name="connsiteX451" fmla="*/ 445693 w 5147540"/>
              <a:gd name="connsiteY451" fmla="*/ 3924021 h 5815012"/>
              <a:gd name="connsiteX452" fmla="*/ 432878 w 5147540"/>
              <a:gd name="connsiteY452" fmla="*/ 3899814 h 5815012"/>
              <a:gd name="connsiteX453" fmla="*/ 420062 w 5147540"/>
              <a:gd name="connsiteY453" fmla="*/ 3874539 h 5815012"/>
              <a:gd name="connsiteX454" fmla="*/ 407603 w 5147540"/>
              <a:gd name="connsiteY454" fmla="*/ 3849976 h 5815012"/>
              <a:gd name="connsiteX455" fmla="*/ 395499 w 5147540"/>
              <a:gd name="connsiteY455" fmla="*/ 3824701 h 5815012"/>
              <a:gd name="connsiteX456" fmla="*/ 383396 w 5147540"/>
              <a:gd name="connsiteY456" fmla="*/ 3799782 h 5815012"/>
              <a:gd name="connsiteX457" fmla="*/ 371292 w 5147540"/>
              <a:gd name="connsiteY457" fmla="*/ 3774507 h 5815012"/>
              <a:gd name="connsiteX458" fmla="*/ 359901 w 5147540"/>
              <a:gd name="connsiteY458" fmla="*/ 3749232 h 5815012"/>
              <a:gd name="connsiteX459" fmla="*/ 348153 w 5147540"/>
              <a:gd name="connsiteY459" fmla="*/ 3724313 h 5815012"/>
              <a:gd name="connsiteX460" fmla="*/ 336762 w 5147540"/>
              <a:gd name="connsiteY460" fmla="*/ 3698682 h 5815012"/>
              <a:gd name="connsiteX461" fmla="*/ 326082 w 5147540"/>
              <a:gd name="connsiteY461" fmla="*/ 3673051 h 5815012"/>
              <a:gd name="connsiteX462" fmla="*/ 314691 w 5147540"/>
              <a:gd name="connsiteY462" fmla="*/ 3647421 h 5815012"/>
              <a:gd name="connsiteX463" fmla="*/ 304011 w 5147540"/>
              <a:gd name="connsiteY463" fmla="*/ 3621790 h 5815012"/>
              <a:gd name="connsiteX464" fmla="*/ 293332 w 5147540"/>
              <a:gd name="connsiteY464" fmla="*/ 3595803 h 5815012"/>
              <a:gd name="connsiteX465" fmla="*/ 283008 w 5147540"/>
              <a:gd name="connsiteY465" fmla="*/ 3570172 h 5815012"/>
              <a:gd name="connsiteX466" fmla="*/ 273041 w 5147540"/>
              <a:gd name="connsiteY466" fmla="*/ 3544185 h 5815012"/>
              <a:gd name="connsiteX467" fmla="*/ 262717 w 5147540"/>
              <a:gd name="connsiteY467" fmla="*/ 3518198 h 5815012"/>
              <a:gd name="connsiteX468" fmla="*/ 252749 w 5147540"/>
              <a:gd name="connsiteY468" fmla="*/ 3491855 h 5815012"/>
              <a:gd name="connsiteX469" fmla="*/ 243138 w 5147540"/>
              <a:gd name="connsiteY469" fmla="*/ 3465868 h 5815012"/>
              <a:gd name="connsiteX470" fmla="*/ 233526 w 5147540"/>
              <a:gd name="connsiteY470" fmla="*/ 3439525 h 5815012"/>
              <a:gd name="connsiteX471" fmla="*/ 224627 w 5147540"/>
              <a:gd name="connsiteY471" fmla="*/ 3413183 h 5815012"/>
              <a:gd name="connsiteX472" fmla="*/ 215371 w 5147540"/>
              <a:gd name="connsiteY472" fmla="*/ 3386484 h 5815012"/>
              <a:gd name="connsiteX473" fmla="*/ 206827 w 5147540"/>
              <a:gd name="connsiteY473" fmla="*/ 3360141 h 5815012"/>
              <a:gd name="connsiteX474" fmla="*/ 197928 w 5147540"/>
              <a:gd name="connsiteY474" fmla="*/ 3333442 h 5815012"/>
              <a:gd name="connsiteX475" fmla="*/ 189740 w 5147540"/>
              <a:gd name="connsiteY475" fmla="*/ 3307099 h 5815012"/>
              <a:gd name="connsiteX476" fmla="*/ 181196 w 5147540"/>
              <a:gd name="connsiteY476" fmla="*/ 3280044 h 5815012"/>
              <a:gd name="connsiteX477" fmla="*/ 173365 w 5147540"/>
              <a:gd name="connsiteY477" fmla="*/ 3252989 h 5815012"/>
              <a:gd name="connsiteX478" fmla="*/ 165533 w 5147540"/>
              <a:gd name="connsiteY478" fmla="*/ 3226291 h 5815012"/>
              <a:gd name="connsiteX479" fmla="*/ 158057 w 5147540"/>
              <a:gd name="connsiteY479" fmla="*/ 3199236 h 5815012"/>
              <a:gd name="connsiteX480" fmla="*/ 150582 w 5147540"/>
              <a:gd name="connsiteY480" fmla="*/ 3172537 h 5815012"/>
              <a:gd name="connsiteX481" fmla="*/ 143462 w 5147540"/>
              <a:gd name="connsiteY481" fmla="*/ 3145126 h 5815012"/>
              <a:gd name="connsiteX482" fmla="*/ 136698 w 5147540"/>
              <a:gd name="connsiteY482" fmla="*/ 3118071 h 5815012"/>
              <a:gd name="connsiteX483" fmla="*/ 129579 w 5147540"/>
              <a:gd name="connsiteY483" fmla="*/ 3090660 h 5815012"/>
              <a:gd name="connsiteX484" fmla="*/ 116763 w 5147540"/>
              <a:gd name="connsiteY484" fmla="*/ 3035839 h 5815012"/>
              <a:gd name="connsiteX485" fmla="*/ 104304 w 5147540"/>
              <a:gd name="connsiteY485" fmla="*/ 2980661 h 5815012"/>
              <a:gd name="connsiteX486" fmla="*/ 92556 w 5147540"/>
              <a:gd name="connsiteY486" fmla="*/ 2925483 h 5815012"/>
              <a:gd name="connsiteX487" fmla="*/ 81521 w 5147540"/>
              <a:gd name="connsiteY487" fmla="*/ 2869594 h 5815012"/>
              <a:gd name="connsiteX488" fmla="*/ 71197 w 5147540"/>
              <a:gd name="connsiteY488" fmla="*/ 2814060 h 5815012"/>
              <a:gd name="connsiteX489" fmla="*/ 61586 w 5147540"/>
              <a:gd name="connsiteY489" fmla="*/ 2758170 h 5815012"/>
              <a:gd name="connsiteX490" fmla="*/ 52330 w 5147540"/>
              <a:gd name="connsiteY490" fmla="*/ 2702281 h 5815012"/>
              <a:gd name="connsiteX491" fmla="*/ 44142 w 5147540"/>
              <a:gd name="connsiteY491" fmla="*/ 2645679 h 5815012"/>
              <a:gd name="connsiteX492" fmla="*/ 35955 w 5147540"/>
              <a:gd name="connsiteY492" fmla="*/ 2589434 h 5815012"/>
              <a:gd name="connsiteX493" fmla="*/ 29191 w 5147540"/>
              <a:gd name="connsiteY493" fmla="*/ 2532832 h 5815012"/>
              <a:gd name="connsiteX494" fmla="*/ 25631 w 5147540"/>
              <a:gd name="connsiteY494" fmla="*/ 2504354 h 5815012"/>
              <a:gd name="connsiteX495" fmla="*/ 22427 w 5147540"/>
              <a:gd name="connsiteY495" fmla="*/ 2476231 h 5815012"/>
              <a:gd name="connsiteX496" fmla="*/ 19579 w 5147540"/>
              <a:gd name="connsiteY496" fmla="*/ 2447396 h 5815012"/>
              <a:gd name="connsiteX497" fmla="*/ 17087 w 5147540"/>
              <a:gd name="connsiteY497" fmla="*/ 2418917 h 5815012"/>
              <a:gd name="connsiteX498" fmla="*/ 14595 w 5147540"/>
              <a:gd name="connsiteY498" fmla="*/ 2390438 h 5815012"/>
              <a:gd name="connsiteX499" fmla="*/ 12104 w 5147540"/>
              <a:gd name="connsiteY499" fmla="*/ 2361959 h 5815012"/>
              <a:gd name="connsiteX500" fmla="*/ 9968 w 5147540"/>
              <a:gd name="connsiteY500" fmla="*/ 2333125 h 5815012"/>
              <a:gd name="connsiteX501" fmla="*/ 7832 w 5147540"/>
              <a:gd name="connsiteY501" fmla="*/ 2304646 h 5815012"/>
              <a:gd name="connsiteX502" fmla="*/ 6052 w 5147540"/>
              <a:gd name="connsiteY502" fmla="*/ 2275811 h 5815012"/>
              <a:gd name="connsiteX503" fmla="*/ 4628 w 5147540"/>
              <a:gd name="connsiteY503" fmla="*/ 2246977 h 5815012"/>
              <a:gd name="connsiteX504" fmla="*/ 3204 w 5147540"/>
              <a:gd name="connsiteY504" fmla="*/ 2218142 h 5815012"/>
              <a:gd name="connsiteX505" fmla="*/ 1780 w 5147540"/>
              <a:gd name="connsiteY505" fmla="*/ 2189307 h 5815012"/>
              <a:gd name="connsiteX506" fmla="*/ 712 w 5147540"/>
              <a:gd name="connsiteY506" fmla="*/ 2148724 h 5815012"/>
              <a:gd name="connsiteX507" fmla="*/ 0 w 5147540"/>
              <a:gd name="connsiteY507" fmla="*/ 2107786 h 5815012"/>
              <a:gd name="connsiteX508" fmla="*/ 0 w 5147540"/>
              <a:gd name="connsiteY508" fmla="*/ 2066136 h 5815012"/>
              <a:gd name="connsiteX509" fmla="*/ 712 w 5147540"/>
              <a:gd name="connsiteY509" fmla="*/ 2024486 h 5815012"/>
              <a:gd name="connsiteX510" fmla="*/ 2136 w 5147540"/>
              <a:gd name="connsiteY510" fmla="*/ 1982124 h 5815012"/>
              <a:gd name="connsiteX511" fmla="*/ 4272 w 5147540"/>
              <a:gd name="connsiteY511" fmla="*/ 1939405 h 5815012"/>
              <a:gd name="connsiteX512" fmla="*/ 6764 w 5147540"/>
              <a:gd name="connsiteY512" fmla="*/ 1895975 h 5815012"/>
              <a:gd name="connsiteX513" fmla="*/ 10680 w 5147540"/>
              <a:gd name="connsiteY513" fmla="*/ 1852901 h 5815012"/>
              <a:gd name="connsiteX514" fmla="*/ 14595 w 5147540"/>
              <a:gd name="connsiteY514" fmla="*/ 1809115 h 5815012"/>
              <a:gd name="connsiteX515" fmla="*/ 19223 w 5147540"/>
              <a:gd name="connsiteY515" fmla="*/ 1765329 h 5815012"/>
              <a:gd name="connsiteX516" fmla="*/ 24207 w 5147540"/>
              <a:gd name="connsiteY516" fmla="*/ 1720831 h 5815012"/>
              <a:gd name="connsiteX517" fmla="*/ 30615 w 5147540"/>
              <a:gd name="connsiteY517" fmla="*/ 1676689 h 5815012"/>
              <a:gd name="connsiteX518" fmla="*/ 37023 w 5147540"/>
              <a:gd name="connsiteY518" fmla="*/ 1632191 h 5815012"/>
              <a:gd name="connsiteX519" fmla="*/ 44498 w 5147540"/>
              <a:gd name="connsiteY519" fmla="*/ 1587337 h 5815012"/>
              <a:gd name="connsiteX520" fmla="*/ 52330 w 5147540"/>
              <a:gd name="connsiteY520" fmla="*/ 1542838 h 5815012"/>
              <a:gd name="connsiteX521" fmla="*/ 60874 w 5147540"/>
              <a:gd name="connsiteY521" fmla="*/ 1497628 h 5815012"/>
              <a:gd name="connsiteX522" fmla="*/ 70129 w 5147540"/>
              <a:gd name="connsiteY522" fmla="*/ 1453130 h 5815012"/>
              <a:gd name="connsiteX523" fmla="*/ 80097 w 5147540"/>
              <a:gd name="connsiteY523" fmla="*/ 1408276 h 5815012"/>
              <a:gd name="connsiteX524" fmla="*/ 90776 w 5147540"/>
              <a:gd name="connsiteY524" fmla="*/ 1363422 h 5815012"/>
              <a:gd name="connsiteX525" fmla="*/ 101812 w 5147540"/>
              <a:gd name="connsiteY525" fmla="*/ 1318568 h 5815012"/>
              <a:gd name="connsiteX526" fmla="*/ 113915 w 5147540"/>
              <a:gd name="connsiteY526" fmla="*/ 1273714 h 5815012"/>
              <a:gd name="connsiteX527" fmla="*/ 126019 w 5147540"/>
              <a:gd name="connsiteY527" fmla="*/ 1229572 h 5815012"/>
              <a:gd name="connsiteX528" fmla="*/ 139190 w 5147540"/>
              <a:gd name="connsiteY528" fmla="*/ 1184718 h 5815012"/>
              <a:gd name="connsiteX529" fmla="*/ 153074 w 5147540"/>
              <a:gd name="connsiteY529" fmla="*/ 1140932 h 5815012"/>
              <a:gd name="connsiteX530" fmla="*/ 167669 w 5147540"/>
              <a:gd name="connsiteY530" fmla="*/ 1096789 h 5815012"/>
              <a:gd name="connsiteX531" fmla="*/ 182264 w 5147540"/>
              <a:gd name="connsiteY531" fmla="*/ 1053003 h 5815012"/>
              <a:gd name="connsiteX532" fmla="*/ 197928 w 5147540"/>
              <a:gd name="connsiteY532" fmla="*/ 1009573 h 5815012"/>
              <a:gd name="connsiteX533" fmla="*/ 214303 w 5147540"/>
              <a:gd name="connsiteY533" fmla="*/ 966499 h 5815012"/>
              <a:gd name="connsiteX534" fmla="*/ 231390 w 5147540"/>
              <a:gd name="connsiteY534" fmla="*/ 923425 h 5815012"/>
              <a:gd name="connsiteX535" fmla="*/ 248834 w 5147540"/>
              <a:gd name="connsiteY535" fmla="*/ 881063 h 5815012"/>
              <a:gd name="connsiteX536" fmla="*/ 266989 w 5147540"/>
              <a:gd name="connsiteY536" fmla="*/ 839056 h 5815012"/>
              <a:gd name="connsiteX537" fmla="*/ 285856 w 5147540"/>
              <a:gd name="connsiteY537" fmla="*/ 797406 h 5815012"/>
              <a:gd name="connsiteX538" fmla="*/ 295468 w 5147540"/>
              <a:gd name="connsiteY538" fmla="*/ 777827 h 5815012"/>
              <a:gd name="connsiteX539" fmla="*/ 304723 w 5147540"/>
              <a:gd name="connsiteY539" fmla="*/ 758248 h 5815012"/>
              <a:gd name="connsiteX540" fmla="*/ 314691 w 5147540"/>
              <a:gd name="connsiteY540" fmla="*/ 739025 h 5815012"/>
              <a:gd name="connsiteX541" fmla="*/ 324658 w 5147540"/>
              <a:gd name="connsiteY541" fmla="*/ 719801 h 5815012"/>
              <a:gd name="connsiteX542" fmla="*/ 334626 w 5147540"/>
              <a:gd name="connsiteY542" fmla="*/ 700934 h 5815012"/>
              <a:gd name="connsiteX543" fmla="*/ 344949 w 5147540"/>
              <a:gd name="connsiteY543" fmla="*/ 682067 h 5815012"/>
              <a:gd name="connsiteX544" fmla="*/ 355273 w 5147540"/>
              <a:gd name="connsiteY544" fmla="*/ 663912 h 5815012"/>
              <a:gd name="connsiteX545" fmla="*/ 366309 w 5147540"/>
              <a:gd name="connsiteY545" fmla="*/ 645401 h 5815012"/>
              <a:gd name="connsiteX546" fmla="*/ 377344 w 5147540"/>
              <a:gd name="connsiteY546" fmla="*/ 627245 h 5815012"/>
              <a:gd name="connsiteX547" fmla="*/ 388024 w 5147540"/>
              <a:gd name="connsiteY547" fmla="*/ 609446 h 5815012"/>
              <a:gd name="connsiteX548" fmla="*/ 399415 w 5147540"/>
              <a:gd name="connsiteY548" fmla="*/ 591647 h 5815012"/>
              <a:gd name="connsiteX549" fmla="*/ 411163 w 5147540"/>
              <a:gd name="connsiteY549" fmla="*/ 574204 h 5815012"/>
              <a:gd name="connsiteX550" fmla="*/ 422554 w 5147540"/>
              <a:gd name="connsiteY550" fmla="*/ 557116 h 5815012"/>
              <a:gd name="connsiteX551" fmla="*/ 434302 w 5147540"/>
              <a:gd name="connsiteY551" fmla="*/ 540029 h 5815012"/>
              <a:gd name="connsiteX552" fmla="*/ 446405 w 5147540"/>
              <a:gd name="connsiteY552" fmla="*/ 523298 h 5815012"/>
              <a:gd name="connsiteX553" fmla="*/ 458508 w 5147540"/>
              <a:gd name="connsiteY553" fmla="*/ 506567 h 5815012"/>
              <a:gd name="connsiteX554" fmla="*/ 470612 w 5147540"/>
              <a:gd name="connsiteY554" fmla="*/ 490191 h 5815012"/>
              <a:gd name="connsiteX555" fmla="*/ 483427 w 5147540"/>
              <a:gd name="connsiteY555" fmla="*/ 473816 h 5815012"/>
              <a:gd name="connsiteX556" fmla="*/ 495531 w 5147540"/>
              <a:gd name="connsiteY556" fmla="*/ 457797 h 5815012"/>
              <a:gd name="connsiteX557" fmla="*/ 508346 w 5147540"/>
              <a:gd name="connsiteY557" fmla="*/ 442133 h 5815012"/>
              <a:gd name="connsiteX558" fmla="*/ 521162 w 5147540"/>
              <a:gd name="connsiteY558" fmla="*/ 426826 h 5815012"/>
              <a:gd name="connsiteX559" fmla="*/ 534333 w 5147540"/>
              <a:gd name="connsiteY559" fmla="*/ 411519 h 5815012"/>
              <a:gd name="connsiteX560" fmla="*/ 547149 w 5147540"/>
              <a:gd name="connsiteY560" fmla="*/ 396567 h 5815012"/>
              <a:gd name="connsiteX561" fmla="*/ 560320 w 5147540"/>
              <a:gd name="connsiteY561" fmla="*/ 381616 h 5815012"/>
              <a:gd name="connsiteX562" fmla="*/ 573848 w 5147540"/>
              <a:gd name="connsiteY562" fmla="*/ 367020 h 5815012"/>
              <a:gd name="connsiteX563" fmla="*/ 587019 w 5147540"/>
              <a:gd name="connsiteY563" fmla="*/ 352781 h 5815012"/>
              <a:gd name="connsiteX564" fmla="*/ 600546 w 5147540"/>
              <a:gd name="connsiteY564" fmla="*/ 338898 h 5815012"/>
              <a:gd name="connsiteX565" fmla="*/ 614074 w 5147540"/>
              <a:gd name="connsiteY565" fmla="*/ 325014 h 5815012"/>
              <a:gd name="connsiteX566" fmla="*/ 627957 w 5147540"/>
              <a:gd name="connsiteY566" fmla="*/ 311487 h 5815012"/>
              <a:gd name="connsiteX567" fmla="*/ 641841 w 5147540"/>
              <a:gd name="connsiteY567" fmla="*/ 297959 h 5815012"/>
              <a:gd name="connsiteX568" fmla="*/ 655724 w 5147540"/>
              <a:gd name="connsiteY568" fmla="*/ 284788 h 5815012"/>
              <a:gd name="connsiteX569" fmla="*/ 669252 w 5147540"/>
              <a:gd name="connsiteY569" fmla="*/ 272328 h 5815012"/>
              <a:gd name="connsiteX570" fmla="*/ 683135 w 5147540"/>
              <a:gd name="connsiteY570" fmla="*/ 259513 h 5815012"/>
              <a:gd name="connsiteX571" fmla="*/ 697018 w 5147540"/>
              <a:gd name="connsiteY571" fmla="*/ 247410 h 5815012"/>
              <a:gd name="connsiteX572" fmla="*/ 711258 w 5147540"/>
              <a:gd name="connsiteY572" fmla="*/ 236018 h 5815012"/>
              <a:gd name="connsiteX573" fmla="*/ 725853 w 5147540"/>
              <a:gd name="connsiteY573" fmla="*/ 224271 h 5815012"/>
              <a:gd name="connsiteX574" fmla="*/ 739736 w 5147540"/>
              <a:gd name="connsiteY574" fmla="*/ 212879 h 5815012"/>
              <a:gd name="connsiteX575" fmla="*/ 754332 w 5147540"/>
              <a:gd name="connsiteY575" fmla="*/ 202200 h 5815012"/>
              <a:gd name="connsiteX576" fmla="*/ 768927 w 5147540"/>
              <a:gd name="connsiteY576" fmla="*/ 191164 h 5815012"/>
              <a:gd name="connsiteX577" fmla="*/ 783879 w 5147540"/>
              <a:gd name="connsiteY577" fmla="*/ 180484 h 5815012"/>
              <a:gd name="connsiteX578" fmla="*/ 798830 w 5147540"/>
              <a:gd name="connsiteY578" fmla="*/ 170517 h 5815012"/>
              <a:gd name="connsiteX579" fmla="*/ 813781 w 5147540"/>
              <a:gd name="connsiteY579" fmla="*/ 160549 h 5815012"/>
              <a:gd name="connsiteX580" fmla="*/ 828377 w 5147540"/>
              <a:gd name="connsiteY580" fmla="*/ 151294 h 5815012"/>
              <a:gd name="connsiteX581" fmla="*/ 843684 w 5147540"/>
              <a:gd name="connsiteY581" fmla="*/ 141682 h 5815012"/>
              <a:gd name="connsiteX582" fmla="*/ 858992 w 5147540"/>
              <a:gd name="connsiteY582" fmla="*/ 132783 h 5815012"/>
              <a:gd name="connsiteX583" fmla="*/ 874655 w 5147540"/>
              <a:gd name="connsiteY583" fmla="*/ 123883 h 5815012"/>
              <a:gd name="connsiteX584" fmla="*/ 889962 w 5147540"/>
              <a:gd name="connsiteY584" fmla="*/ 115695 h 5815012"/>
              <a:gd name="connsiteX585" fmla="*/ 905625 w 5147540"/>
              <a:gd name="connsiteY585" fmla="*/ 107152 h 5815012"/>
              <a:gd name="connsiteX586" fmla="*/ 921289 w 5147540"/>
              <a:gd name="connsiteY586" fmla="*/ 99676 h 5815012"/>
              <a:gd name="connsiteX587" fmla="*/ 936952 w 5147540"/>
              <a:gd name="connsiteY587" fmla="*/ 91844 h 5815012"/>
              <a:gd name="connsiteX588" fmla="*/ 952971 w 5147540"/>
              <a:gd name="connsiteY588" fmla="*/ 84368 h 5815012"/>
              <a:gd name="connsiteX589" fmla="*/ 968635 w 5147540"/>
              <a:gd name="connsiteY589" fmla="*/ 77249 h 5815012"/>
              <a:gd name="connsiteX590" fmla="*/ 984298 w 5147540"/>
              <a:gd name="connsiteY590" fmla="*/ 70485 h 5815012"/>
              <a:gd name="connsiteX591" fmla="*/ 1000317 w 5147540"/>
              <a:gd name="connsiteY591" fmla="*/ 64077 h 5815012"/>
              <a:gd name="connsiteX592" fmla="*/ 1016693 w 5147540"/>
              <a:gd name="connsiteY592" fmla="*/ 57670 h 5815012"/>
              <a:gd name="connsiteX593" fmla="*/ 1032712 w 5147540"/>
              <a:gd name="connsiteY593" fmla="*/ 51974 h 5815012"/>
              <a:gd name="connsiteX594" fmla="*/ 1048731 w 5147540"/>
              <a:gd name="connsiteY594" fmla="*/ 46278 h 5815012"/>
              <a:gd name="connsiteX595" fmla="*/ 1065107 w 5147540"/>
              <a:gd name="connsiteY595" fmla="*/ 40938 h 5815012"/>
              <a:gd name="connsiteX596" fmla="*/ 1081482 w 5147540"/>
              <a:gd name="connsiteY596" fmla="*/ 35955 h 5815012"/>
              <a:gd name="connsiteX597" fmla="*/ 1097857 w 5147540"/>
              <a:gd name="connsiteY597" fmla="*/ 30971 h 5815012"/>
              <a:gd name="connsiteX598" fmla="*/ 1113877 w 5147540"/>
              <a:gd name="connsiteY598" fmla="*/ 26699 h 5815012"/>
              <a:gd name="connsiteX599" fmla="*/ 1130252 w 5147540"/>
              <a:gd name="connsiteY599" fmla="*/ 22071 h 5815012"/>
              <a:gd name="connsiteX600" fmla="*/ 1146983 w 5147540"/>
              <a:gd name="connsiteY600" fmla="*/ 18155 h 5815012"/>
              <a:gd name="connsiteX601" fmla="*/ 1163358 w 5147540"/>
              <a:gd name="connsiteY601" fmla="*/ 14595 h 5815012"/>
              <a:gd name="connsiteX602" fmla="*/ 1180090 w 5147540"/>
              <a:gd name="connsiteY602" fmla="*/ 11748 h 5815012"/>
              <a:gd name="connsiteX603" fmla="*/ 1196465 w 5147540"/>
              <a:gd name="connsiteY603" fmla="*/ 9612 h 5815012"/>
              <a:gd name="connsiteX604" fmla="*/ 1213196 w 5147540"/>
              <a:gd name="connsiteY604" fmla="*/ 7120 h 5815012"/>
              <a:gd name="connsiteX605" fmla="*/ 1229216 w 5147540"/>
              <a:gd name="connsiteY605" fmla="*/ 4984 h 5815012"/>
              <a:gd name="connsiteX606" fmla="*/ 1245591 w 5147540"/>
              <a:gd name="connsiteY606" fmla="*/ 3560 h 5815012"/>
              <a:gd name="connsiteX607" fmla="*/ 1261966 w 5147540"/>
              <a:gd name="connsiteY607" fmla="*/ 2492 h 5815012"/>
              <a:gd name="connsiteX608" fmla="*/ 1278342 w 5147540"/>
              <a:gd name="connsiteY608" fmla="*/ 1424 h 5815012"/>
              <a:gd name="connsiteX609" fmla="*/ 1294361 w 5147540"/>
              <a:gd name="connsiteY609" fmla="*/ 712 h 5815012"/>
              <a:gd name="connsiteX610" fmla="*/ 1310736 w 5147540"/>
              <a:gd name="connsiteY610" fmla="*/ 0 h 58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147540" h="5815012">
                <a:moveTo>
                  <a:pt x="1310736" y="0"/>
                </a:moveTo>
                <a:lnTo>
                  <a:pt x="1326756" y="0"/>
                </a:lnTo>
                <a:lnTo>
                  <a:pt x="1342419" y="0"/>
                </a:lnTo>
                <a:lnTo>
                  <a:pt x="1358438" y="356"/>
                </a:lnTo>
                <a:lnTo>
                  <a:pt x="1374101" y="1068"/>
                </a:lnTo>
                <a:lnTo>
                  <a:pt x="1390121" y="2136"/>
                </a:lnTo>
                <a:lnTo>
                  <a:pt x="1405428" y="3204"/>
                </a:lnTo>
                <a:lnTo>
                  <a:pt x="1420735" y="4628"/>
                </a:lnTo>
                <a:lnTo>
                  <a:pt x="1436043" y="6408"/>
                </a:lnTo>
                <a:lnTo>
                  <a:pt x="1451350" y="8188"/>
                </a:lnTo>
                <a:lnTo>
                  <a:pt x="1466658" y="10680"/>
                </a:lnTo>
                <a:lnTo>
                  <a:pt x="1481965" y="13172"/>
                </a:lnTo>
                <a:lnTo>
                  <a:pt x="1496916" y="16019"/>
                </a:lnTo>
                <a:lnTo>
                  <a:pt x="1511868" y="18867"/>
                </a:lnTo>
                <a:lnTo>
                  <a:pt x="1526463" y="22071"/>
                </a:lnTo>
                <a:lnTo>
                  <a:pt x="1541414" y="25275"/>
                </a:lnTo>
                <a:lnTo>
                  <a:pt x="1556010" y="29547"/>
                </a:lnTo>
                <a:lnTo>
                  <a:pt x="1570605" y="33463"/>
                </a:lnTo>
                <a:lnTo>
                  <a:pt x="1584844" y="37378"/>
                </a:lnTo>
                <a:lnTo>
                  <a:pt x="1599440" y="41650"/>
                </a:lnTo>
                <a:lnTo>
                  <a:pt x="1613323" y="46634"/>
                </a:lnTo>
                <a:lnTo>
                  <a:pt x="1627207" y="51618"/>
                </a:lnTo>
                <a:lnTo>
                  <a:pt x="1641446" y="56602"/>
                </a:lnTo>
                <a:lnTo>
                  <a:pt x="1655329" y="62298"/>
                </a:lnTo>
                <a:lnTo>
                  <a:pt x="1669213" y="67637"/>
                </a:lnTo>
                <a:lnTo>
                  <a:pt x="1682384" y="73333"/>
                </a:lnTo>
                <a:lnTo>
                  <a:pt x="1695912" y="79385"/>
                </a:lnTo>
                <a:lnTo>
                  <a:pt x="1709083" y="85793"/>
                </a:lnTo>
                <a:lnTo>
                  <a:pt x="1722255" y="91844"/>
                </a:lnTo>
                <a:lnTo>
                  <a:pt x="1735070" y="98964"/>
                </a:lnTo>
                <a:lnTo>
                  <a:pt x="1747885" y="105728"/>
                </a:lnTo>
                <a:lnTo>
                  <a:pt x="1760701" y="112491"/>
                </a:lnTo>
                <a:lnTo>
                  <a:pt x="1773160" y="119967"/>
                </a:lnTo>
                <a:lnTo>
                  <a:pt x="1785264" y="127443"/>
                </a:lnTo>
                <a:lnTo>
                  <a:pt x="1797723" y="135274"/>
                </a:lnTo>
                <a:lnTo>
                  <a:pt x="1809827" y="142750"/>
                </a:lnTo>
                <a:lnTo>
                  <a:pt x="1821218" y="151294"/>
                </a:lnTo>
                <a:lnTo>
                  <a:pt x="1833322" y="159125"/>
                </a:lnTo>
                <a:lnTo>
                  <a:pt x="1844713" y="168025"/>
                </a:lnTo>
                <a:lnTo>
                  <a:pt x="1856105" y="176213"/>
                </a:lnTo>
                <a:lnTo>
                  <a:pt x="1867496" y="185468"/>
                </a:lnTo>
                <a:lnTo>
                  <a:pt x="1878532" y="194368"/>
                </a:lnTo>
                <a:lnTo>
                  <a:pt x="1889211" y="203623"/>
                </a:lnTo>
                <a:lnTo>
                  <a:pt x="1900247" y="212879"/>
                </a:lnTo>
                <a:lnTo>
                  <a:pt x="1910927" y="222491"/>
                </a:lnTo>
                <a:lnTo>
                  <a:pt x="1921250" y="232102"/>
                </a:lnTo>
                <a:lnTo>
                  <a:pt x="1931930" y="242070"/>
                </a:lnTo>
                <a:lnTo>
                  <a:pt x="1941897" y="252037"/>
                </a:lnTo>
                <a:lnTo>
                  <a:pt x="1951865" y="262005"/>
                </a:lnTo>
                <a:lnTo>
                  <a:pt x="1961476" y="272685"/>
                </a:lnTo>
                <a:lnTo>
                  <a:pt x="1971444" y="283008"/>
                </a:lnTo>
                <a:lnTo>
                  <a:pt x="1981056" y="293688"/>
                </a:lnTo>
                <a:lnTo>
                  <a:pt x="1990311" y="304723"/>
                </a:lnTo>
                <a:lnTo>
                  <a:pt x="1999567" y="315403"/>
                </a:lnTo>
                <a:lnTo>
                  <a:pt x="2008466" y="326794"/>
                </a:lnTo>
                <a:lnTo>
                  <a:pt x="2017722" y="337830"/>
                </a:lnTo>
                <a:lnTo>
                  <a:pt x="2034453" y="360257"/>
                </a:lnTo>
                <a:lnTo>
                  <a:pt x="2050829" y="383040"/>
                </a:lnTo>
                <a:lnTo>
                  <a:pt x="2066136" y="406535"/>
                </a:lnTo>
                <a:lnTo>
                  <a:pt x="2081087" y="430742"/>
                </a:lnTo>
                <a:lnTo>
                  <a:pt x="2095327" y="454949"/>
                </a:lnTo>
                <a:lnTo>
                  <a:pt x="2108854" y="480224"/>
                </a:lnTo>
                <a:lnTo>
                  <a:pt x="2122025" y="505855"/>
                </a:lnTo>
                <a:lnTo>
                  <a:pt x="2134129" y="532197"/>
                </a:lnTo>
                <a:lnTo>
                  <a:pt x="2146232" y="558540"/>
                </a:lnTo>
                <a:lnTo>
                  <a:pt x="2157268" y="585951"/>
                </a:lnTo>
                <a:lnTo>
                  <a:pt x="2167947" y="613362"/>
                </a:lnTo>
                <a:lnTo>
                  <a:pt x="2177915" y="641841"/>
                </a:lnTo>
                <a:lnTo>
                  <a:pt x="2187171" y="670676"/>
                </a:lnTo>
                <a:lnTo>
                  <a:pt x="2196427" y="699510"/>
                </a:lnTo>
                <a:lnTo>
                  <a:pt x="2204614" y="729057"/>
                </a:lnTo>
                <a:lnTo>
                  <a:pt x="2212446" y="759316"/>
                </a:lnTo>
                <a:lnTo>
                  <a:pt x="2219565" y="790286"/>
                </a:lnTo>
                <a:lnTo>
                  <a:pt x="2226685" y="820901"/>
                </a:lnTo>
                <a:lnTo>
                  <a:pt x="2232737" y="852584"/>
                </a:lnTo>
                <a:lnTo>
                  <a:pt x="2238432" y="884622"/>
                </a:lnTo>
                <a:lnTo>
                  <a:pt x="2243772" y="917017"/>
                </a:lnTo>
                <a:lnTo>
                  <a:pt x="2248400" y="949768"/>
                </a:lnTo>
                <a:lnTo>
                  <a:pt x="2252316" y="982874"/>
                </a:lnTo>
                <a:lnTo>
                  <a:pt x="2256232" y="1016693"/>
                </a:lnTo>
                <a:lnTo>
                  <a:pt x="2259080" y="1050867"/>
                </a:lnTo>
                <a:lnTo>
                  <a:pt x="2262283" y="1084686"/>
                </a:lnTo>
                <a:lnTo>
                  <a:pt x="2264420" y="1119928"/>
                </a:lnTo>
                <a:lnTo>
                  <a:pt x="2266199" y="1155171"/>
                </a:lnTo>
                <a:lnTo>
                  <a:pt x="2267623" y="1190769"/>
                </a:lnTo>
                <a:lnTo>
                  <a:pt x="2268691" y="1226724"/>
                </a:lnTo>
                <a:lnTo>
                  <a:pt x="2269047" y="1263034"/>
                </a:lnTo>
                <a:lnTo>
                  <a:pt x="2269403" y="1299701"/>
                </a:lnTo>
                <a:lnTo>
                  <a:pt x="2269403" y="1325332"/>
                </a:lnTo>
                <a:lnTo>
                  <a:pt x="2269759" y="1351319"/>
                </a:lnTo>
                <a:lnTo>
                  <a:pt x="2270115" y="1376949"/>
                </a:lnTo>
                <a:lnTo>
                  <a:pt x="2270827" y="1402936"/>
                </a:lnTo>
                <a:lnTo>
                  <a:pt x="2271895" y="1428567"/>
                </a:lnTo>
                <a:lnTo>
                  <a:pt x="2273319" y="1454554"/>
                </a:lnTo>
                <a:lnTo>
                  <a:pt x="2274743" y="1480185"/>
                </a:lnTo>
                <a:lnTo>
                  <a:pt x="2276523" y="1506172"/>
                </a:lnTo>
                <a:lnTo>
                  <a:pt x="2279015" y="1531803"/>
                </a:lnTo>
                <a:lnTo>
                  <a:pt x="2281151" y="1557434"/>
                </a:lnTo>
                <a:lnTo>
                  <a:pt x="2283643" y="1582709"/>
                </a:lnTo>
                <a:lnTo>
                  <a:pt x="2286490" y="1608340"/>
                </a:lnTo>
                <a:lnTo>
                  <a:pt x="2289694" y="1633615"/>
                </a:lnTo>
                <a:lnTo>
                  <a:pt x="2293254" y="1659245"/>
                </a:lnTo>
                <a:lnTo>
                  <a:pt x="2297170" y="1684520"/>
                </a:lnTo>
                <a:lnTo>
                  <a:pt x="2301086" y="1709439"/>
                </a:lnTo>
                <a:lnTo>
                  <a:pt x="2305358" y="1734714"/>
                </a:lnTo>
                <a:lnTo>
                  <a:pt x="2309629" y="1759633"/>
                </a:lnTo>
                <a:lnTo>
                  <a:pt x="2314969" y="1784908"/>
                </a:lnTo>
                <a:lnTo>
                  <a:pt x="2319953" y="1809471"/>
                </a:lnTo>
                <a:lnTo>
                  <a:pt x="2325293" y="1834390"/>
                </a:lnTo>
                <a:lnTo>
                  <a:pt x="2331345" y="1858953"/>
                </a:lnTo>
                <a:lnTo>
                  <a:pt x="2337396" y="1883160"/>
                </a:lnTo>
                <a:lnTo>
                  <a:pt x="2343804" y="1908079"/>
                </a:lnTo>
                <a:lnTo>
                  <a:pt x="2350568" y="1931930"/>
                </a:lnTo>
                <a:lnTo>
                  <a:pt x="2357687" y="1956493"/>
                </a:lnTo>
                <a:lnTo>
                  <a:pt x="2365163" y="1980344"/>
                </a:lnTo>
                <a:lnTo>
                  <a:pt x="2372639" y="2004195"/>
                </a:lnTo>
                <a:lnTo>
                  <a:pt x="2380470" y="2028046"/>
                </a:lnTo>
                <a:lnTo>
                  <a:pt x="2389014" y="2051541"/>
                </a:lnTo>
                <a:lnTo>
                  <a:pt x="2397558" y="2075036"/>
                </a:lnTo>
                <a:lnTo>
                  <a:pt x="2406813" y="2098175"/>
                </a:lnTo>
                <a:lnTo>
                  <a:pt x="2416069" y="2121314"/>
                </a:lnTo>
                <a:lnTo>
                  <a:pt x="2425680" y="2144453"/>
                </a:lnTo>
                <a:lnTo>
                  <a:pt x="2436004" y="2167592"/>
                </a:lnTo>
                <a:lnTo>
                  <a:pt x="2445972" y="2190375"/>
                </a:lnTo>
                <a:lnTo>
                  <a:pt x="2456651" y="2212802"/>
                </a:lnTo>
                <a:lnTo>
                  <a:pt x="2467331" y="2235585"/>
                </a:lnTo>
                <a:lnTo>
                  <a:pt x="2478722" y="2258012"/>
                </a:lnTo>
                <a:lnTo>
                  <a:pt x="2490470" y="2280439"/>
                </a:lnTo>
                <a:lnTo>
                  <a:pt x="2501861" y="2302866"/>
                </a:lnTo>
                <a:lnTo>
                  <a:pt x="2513965" y="2324937"/>
                </a:lnTo>
                <a:lnTo>
                  <a:pt x="2526780" y="2346652"/>
                </a:lnTo>
                <a:lnTo>
                  <a:pt x="2539240" y="2368367"/>
                </a:lnTo>
                <a:lnTo>
                  <a:pt x="2552055" y="2390438"/>
                </a:lnTo>
                <a:lnTo>
                  <a:pt x="2565226" y="2411797"/>
                </a:lnTo>
                <a:lnTo>
                  <a:pt x="2579110" y="2433156"/>
                </a:lnTo>
                <a:lnTo>
                  <a:pt x="2592993" y="2454516"/>
                </a:lnTo>
                <a:lnTo>
                  <a:pt x="2606521" y="2475875"/>
                </a:lnTo>
                <a:lnTo>
                  <a:pt x="2621116" y="2496878"/>
                </a:lnTo>
                <a:lnTo>
                  <a:pt x="2635711" y="2517525"/>
                </a:lnTo>
                <a:lnTo>
                  <a:pt x="2650663" y="2538172"/>
                </a:lnTo>
                <a:lnTo>
                  <a:pt x="2665970" y="2558819"/>
                </a:lnTo>
                <a:lnTo>
                  <a:pt x="2681278" y="2579466"/>
                </a:lnTo>
                <a:lnTo>
                  <a:pt x="2697297" y="2599402"/>
                </a:lnTo>
                <a:lnTo>
                  <a:pt x="2712960" y="2619692"/>
                </a:lnTo>
                <a:lnTo>
                  <a:pt x="2728979" y="2639272"/>
                </a:lnTo>
                <a:lnTo>
                  <a:pt x="2745711" y="2659207"/>
                </a:lnTo>
                <a:lnTo>
                  <a:pt x="2762442" y="2678430"/>
                </a:lnTo>
                <a:lnTo>
                  <a:pt x="2779529" y="2698009"/>
                </a:lnTo>
                <a:lnTo>
                  <a:pt x="2796617" y="2717588"/>
                </a:lnTo>
                <a:lnTo>
                  <a:pt x="2814416" y="2736456"/>
                </a:lnTo>
                <a:lnTo>
                  <a:pt x="2832215" y="2755323"/>
                </a:lnTo>
                <a:lnTo>
                  <a:pt x="2850014" y="2773834"/>
                </a:lnTo>
                <a:lnTo>
                  <a:pt x="2869237" y="2793057"/>
                </a:lnTo>
                <a:lnTo>
                  <a:pt x="2888817" y="2811924"/>
                </a:lnTo>
                <a:lnTo>
                  <a:pt x="2908040" y="2830791"/>
                </a:lnTo>
                <a:lnTo>
                  <a:pt x="2927975" y="2849303"/>
                </a:lnTo>
                <a:lnTo>
                  <a:pt x="2947910" y="2867458"/>
                </a:lnTo>
                <a:lnTo>
                  <a:pt x="2968557" y="2885613"/>
                </a:lnTo>
                <a:lnTo>
                  <a:pt x="2988848" y="2903768"/>
                </a:lnTo>
                <a:lnTo>
                  <a:pt x="3010207" y="2921568"/>
                </a:lnTo>
                <a:lnTo>
                  <a:pt x="3031211" y="2939011"/>
                </a:lnTo>
                <a:lnTo>
                  <a:pt x="3052926" y="2956454"/>
                </a:lnTo>
                <a:lnTo>
                  <a:pt x="3074285" y="2973897"/>
                </a:lnTo>
                <a:lnTo>
                  <a:pt x="3096356" y="2990985"/>
                </a:lnTo>
                <a:lnTo>
                  <a:pt x="3118783" y="3007716"/>
                </a:lnTo>
                <a:lnTo>
                  <a:pt x="3140854" y="3024803"/>
                </a:lnTo>
                <a:lnTo>
                  <a:pt x="3163637" y="3041178"/>
                </a:lnTo>
                <a:lnTo>
                  <a:pt x="3186420" y="3057910"/>
                </a:lnTo>
                <a:lnTo>
                  <a:pt x="3209559" y="3073929"/>
                </a:lnTo>
                <a:lnTo>
                  <a:pt x="3232698" y="3090304"/>
                </a:lnTo>
                <a:lnTo>
                  <a:pt x="3256193" y="3106324"/>
                </a:lnTo>
                <a:lnTo>
                  <a:pt x="3279688" y="3121987"/>
                </a:lnTo>
                <a:lnTo>
                  <a:pt x="3303539" y="3138006"/>
                </a:lnTo>
                <a:lnTo>
                  <a:pt x="3327746" y="3153670"/>
                </a:lnTo>
                <a:lnTo>
                  <a:pt x="3351597" y="3168977"/>
                </a:lnTo>
                <a:lnTo>
                  <a:pt x="3375804" y="3183928"/>
                </a:lnTo>
                <a:lnTo>
                  <a:pt x="3424930" y="3214187"/>
                </a:lnTo>
                <a:lnTo>
                  <a:pt x="3474768" y="3244090"/>
                </a:lnTo>
                <a:lnTo>
                  <a:pt x="3524961" y="3273637"/>
                </a:lnTo>
                <a:lnTo>
                  <a:pt x="3575867" y="3302115"/>
                </a:lnTo>
                <a:lnTo>
                  <a:pt x="3628197" y="3331306"/>
                </a:lnTo>
                <a:lnTo>
                  <a:pt x="3680883" y="3360141"/>
                </a:lnTo>
                <a:lnTo>
                  <a:pt x="3733925" y="3388264"/>
                </a:lnTo>
                <a:lnTo>
                  <a:pt x="3787678" y="3416030"/>
                </a:lnTo>
                <a:lnTo>
                  <a:pt x="3841432" y="3443441"/>
                </a:lnTo>
                <a:lnTo>
                  <a:pt x="3895542" y="3470496"/>
                </a:lnTo>
                <a:lnTo>
                  <a:pt x="3949651" y="3497195"/>
                </a:lnTo>
                <a:lnTo>
                  <a:pt x="4004829" y="3523538"/>
                </a:lnTo>
                <a:lnTo>
                  <a:pt x="4059295" y="3549525"/>
                </a:lnTo>
                <a:lnTo>
                  <a:pt x="4114472" y="3575512"/>
                </a:lnTo>
                <a:lnTo>
                  <a:pt x="4169650" y="3601143"/>
                </a:lnTo>
                <a:lnTo>
                  <a:pt x="4224828" y="3626773"/>
                </a:lnTo>
                <a:lnTo>
                  <a:pt x="4280005" y="3651692"/>
                </a:lnTo>
                <a:lnTo>
                  <a:pt x="4335539" y="3676967"/>
                </a:lnTo>
                <a:lnTo>
                  <a:pt x="4391429" y="3701886"/>
                </a:lnTo>
                <a:lnTo>
                  <a:pt x="4446962" y="3726805"/>
                </a:lnTo>
                <a:lnTo>
                  <a:pt x="4484697" y="3744604"/>
                </a:lnTo>
                <a:lnTo>
                  <a:pt x="4521719" y="3762760"/>
                </a:lnTo>
                <a:lnTo>
                  <a:pt x="4557673" y="3781627"/>
                </a:lnTo>
                <a:lnTo>
                  <a:pt x="4592560" y="3801206"/>
                </a:lnTo>
                <a:lnTo>
                  <a:pt x="4626735" y="3821497"/>
                </a:lnTo>
                <a:lnTo>
                  <a:pt x="4659841" y="3842144"/>
                </a:lnTo>
                <a:lnTo>
                  <a:pt x="4691880" y="3863859"/>
                </a:lnTo>
                <a:lnTo>
                  <a:pt x="4722850" y="3885930"/>
                </a:lnTo>
                <a:lnTo>
                  <a:pt x="4752397" y="3908357"/>
                </a:lnTo>
                <a:lnTo>
                  <a:pt x="4781588" y="3931852"/>
                </a:lnTo>
                <a:lnTo>
                  <a:pt x="4809355" y="3955347"/>
                </a:lnTo>
                <a:lnTo>
                  <a:pt x="4836054" y="3979554"/>
                </a:lnTo>
                <a:lnTo>
                  <a:pt x="4862040" y="4004473"/>
                </a:lnTo>
                <a:lnTo>
                  <a:pt x="4886603" y="4029748"/>
                </a:lnTo>
                <a:lnTo>
                  <a:pt x="4910098" y="4055379"/>
                </a:lnTo>
                <a:lnTo>
                  <a:pt x="4932881" y="4081722"/>
                </a:lnTo>
                <a:lnTo>
                  <a:pt x="4954241" y="4108421"/>
                </a:lnTo>
                <a:lnTo>
                  <a:pt x="4974532" y="4135476"/>
                </a:lnTo>
                <a:lnTo>
                  <a:pt x="4993755" y="4163243"/>
                </a:lnTo>
                <a:lnTo>
                  <a:pt x="5011910" y="4191009"/>
                </a:lnTo>
                <a:lnTo>
                  <a:pt x="5028997" y="4219488"/>
                </a:lnTo>
                <a:lnTo>
                  <a:pt x="5045017" y="4248323"/>
                </a:lnTo>
                <a:lnTo>
                  <a:pt x="5059612" y="4277514"/>
                </a:lnTo>
                <a:lnTo>
                  <a:pt x="5073495" y="4307061"/>
                </a:lnTo>
                <a:lnTo>
                  <a:pt x="5085955" y="4336963"/>
                </a:lnTo>
                <a:lnTo>
                  <a:pt x="5097346" y="4367222"/>
                </a:lnTo>
                <a:lnTo>
                  <a:pt x="5107670" y="4397481"/>
                </a:lnTo>
                <a:lnTo>
                  <a:pt x="5116570" y="4428095"/>
                </a:lnTo>
                <a:lnTo>
                  <a:pt x="5124757" y="4459422"/>
                </a:lnTo>
                <a:lnTo>
                  <a:pt x="5131521" y="4490749"/>
                </a:lnTo>
                <a:lnTo>
                  <a:pt x="5136861" y="4522431"/>
                </a:lnTo>
                <a:lnTo>
                  <a:pt x="5141844" y="4553758"/>
                </a:lnTo>
                <a:lnTo>
                  <a:pt x="5143624" y="4569777"/>
                </a:lnTo>
                <a:lnTo>
                  <a:pt x="5145048" y="4586153"/>
                </a:lnTo>
                <a:lnTo>
                  <a:pt x="5146116" y="4602172"/>
                </a:lnTo>
                <a:lnTo>
                  <a:pt x="5146828" y="4618547"/>
                </a:lnTo>
                <a:lnTo>
                  <a:pt x="5147184" y="4634567"/>
                </a:lnTo>
                <a:lnTo>
                  <a:pt x="5147540" y="4650942"/>
                </a:lnTo>
                <a:lnTo>
                  <a:pt x="5147540" y="4666961"/>
                </a:lnTo>
                <a:lnTo>
                  <a:pt x="5146828" y="4683337"/>
                </a:lnTo>
                <a:lnTo>
                  <a:pt x="5146116" y="4699712"/>
                </a:lnTo>
                <a:lnTo>
                  <a:pt x="5145404" y="4716087"/>
                </a:lnTo>
                <a:lnTo>
                  <a:pt x="5143980" y="4732106"/>
                </a:lnTo>
                <a:lnTo>
                  <a:pt x="5142200" y="4748482"/>
                </a:lnTo>
                <a:lnTo>
                  <a:pt x="5140421" y="4764501"/>
                </a:lnTo>
                <a:lnTo>
                  <a:pt x="5137929" y="4780876"/>
                </a:lnTo>
                <a:lnTo>
                  <a:pt x="5135437" y="4797252"/>
                </a:lnTo>
                <a:lnTo>
                  <a:pt x="5132589" y="4813271"/>
                </a:lnTo>
                <a:lnTo>
                  <a:pt x="5129385" y="4829646"/>
                </a:lnTo>
                <a:lnTo>
                  <a:pt x="5126181" y="4846022"/>
                </a:lnTo>
                <a:lnTo>
                  <a:pt x="5122265" y="4862041"/>
                </a:lnTo>
                <a:lnTo>
                  <a:pt x="5117994" y="4878416"/>
                </a:lnTo>
                <a:lnTo>
                  <a:pt x="5113722" y="4894791"/>
                </a:lnTo>
                <a:lnTo>
                  <a:pt x="5109094" y="4910811"/>
                </a:lnTo>
                <a:lnTo>
                  <a:pt x="5104466" y="4926830"/>
                </a:lnTo>
                <a:lnTo>
                  <a:pt x="5098770" y="4943205"/>
                </a:lnTo>
                <a:lnTo>
                  <a:pt x="5093431" y="4959225"/>
                </a:lnTo>
                <a:lnTo>
                  <a:pt x="5087735" y="4975244"/>
                </a:lnTo>
                <a:lnTo>
                  <a:pt x="5081683" y="4991263"/>
                </a:lnTo>
                <a:lnTo>
                  <a:pt x="5075275" y="5006927"/>
                </a:lnTo>
                <a:lnTo>
                  <a:pt x="5068512" y="5022946"/>
                </a:lnTo>
                <a:lnTo>
                  <a:pt x="5061748" y="5038609"/>
                </a:lnTo>
                <a:lnTo>
                  <a:pt x="5054628" y="5054629"/>
                </a:lnTo>
                <a:lnTo>
                  <a:pt x="5046797" y="5070292"/>
                </a:lnTo>
                <a:lnTo>
                  <a:pt x="5039321" y="5085955"/>
                </a:lnTo>
                <a:lnTo>
                  <a:pt x="5031133" y="5101619"/>
                </a:lnTo>
                <a:lnTo>
                  <a:pt x="5022946" y="5117282"/>
                </a:lnTo>
                <a:lnTo>
                  <a:pt x="5014046" y="5132589"/>
                </a:lnTo>
                <a:lnTo>
                  <a:pt x="5005146" y="5147897"/>
                </a:lnTo>
                <a:lnTo>
                  <a:pt x="4995891" y="5162848"/>
                </a:lnTo>
                <a:lnTo>
                  <a:pt x="4986279" y="5177799"/>
                </a:lnTo>
                <a:lnTo>
                  <a:pt x="4976312" y="5193107"/>
                </a:lnTo>
                <a:lnTo>
                  <a:pt x="4966344" y="5208058"/>
                </a:lnTo>
                <a:lnTo>
                  <a:pt x="4955664" y="5223009"/>
                </a:lnTo>
                <a:lnTo>
                  <a:pt x="4944629" y="5237605"/>
                </a:lnTo>
                <a:lnTo>
                  <a:pt x="4933593" y="5252556"/>
                </a:lnTo>
                <a:lnTo>
                  <a:pt x="4922202" y="5266796"/>
                </a:lnTo>
                <a:lnTo>
                  <a:pt x="4910098" y="5281035"/>
                </a:lnTo>
                <a:lnTo>
                  <a:pt x="4898351" y="5295630"/>
                </a:lnTo>
                <a:lnTo>
                  <a:pt x="4885891" y="5309870"/>
                </a:lnTo>
                <a:lnTo>
                  <a:pt x="4873076" y="5324109"/>
                </a:lnTo>
                <a:lnTo>
                  <a:pt x="4860261" y="5338349"/>
                </a:lnTo>
                <a:lnTo>
                  <a:pt x="4846733" y="5351876"/>
                </a:lnTo>
                <a:lnTo>
                  <a:pt x="4833206" y="5365759"/>
                </a:lnTo>
                <a:lnTo>
                  <a:pt x="4819322" y="5379643"/>
                </a:lnTo>
                <a:lnTo>
                  <a:pt x="4805083" y="5393170"/>
                </a:lnTo>
                <a:lnTo>
                  <a:pt x="4790843" y="5406342"/>
                </a:lnTo>
                <a:lnTo>
                  <a:pt x="4775892" y="5419869"/>
                </a:lnTo>
                <a:lnTo>
                  <a:pt x="4760941" y="5433041"/>
                </a:lnTo>
                <a:lnTo>
                  <a:pt x="4745277" y="5446212"/>
                </a:lnTo>
                <a:lnTo>
                  <a:pt x="4729614" y="5459383"/>
                </a:lnTo>
                <a:lnTo>
                  <a:pt x="4713595" y="5471843"/>
                </a:lnTo>
                <a:lnTo>
                  <a:pt x="4697219" y="5484658"/>
                </a:lnTo>
                <a:lnTo>
                  <a:pt x="4680844" y="5497474"/>
                </a:lnTo>
                <a:lnTo>
                  <a:pt x="4664113" y="5509577"/>
                </a:lnTo>
                <a:lnTo>
                  <a:pt x="4646670" y="5522037"/>
                </a:lnTo>
                <a:lnTo>
                  <a:pt x="4628870" y="5533784"/>
                </a:lnTo>
                <a:lnTo>
                  <a:pt x="4610715" y="5545176"/>
                </a:lnTo>
                <a:lnTo>
                  <a:pt x="4592204" y="5556211"/>
                </a:lnTo>
                <a:lnTo>
                  <a:pt x="4573693" y="5567603"/>
                </a:lnTo>
                <a:lnTo>
                  <a:pt x="4554826" y="5578282"/>
                </a:lnTo>
                <a:lnTo>
                  <a:pt x="4535958" y="5588962"/>
                </a:lnTo>
                <a:lnTo>
                  <a:pt x="4517091" y="5599285"/>
                </a:lnTo>
                <a:lnTo>
                  <a:pt x="4497868" y="5609253"/>
                </a:lnTo>
                <a:lnTo>
                  <a:pt x="4478289" y="5619577"/>
                </a:lnTo>
                <a:lnTo>
                  <a:pt x="4458710" y="5629188"/>
                </a:lnTo>
                <a:lnTo>
                  <a:pt x="4438419" y="5638800"/>
                </a:lnTo>
                <a:lnTo>
                  <a:pt x="4418483" y="5647699"/>
                </a:lnTo>
                <a:lnTo>
                  <a:pt x="4398548" y="5656955"/>
                </a:lnTo>
                <a:lnTo>
                  <a:pt x="4377901" y="5665499"/>
                </a:lnTo>
                <a:lnTo>
                  <a:pt x="4357610" y="5674398"/>
                </a:lnTo>
                <a:lnTo>
                  <a:pt x="4336963" y="5682586"/>
                </a:lnTo>
                <a:lnTo>
                  <a:pt x="4315604" y="5690774"/>
                </a:lnTo>
                <a:lnTo>
                  <a:pt x="4294957" y="5698605"/>
                </a:lnTo>
                <a:lnTo>
                  <a:pt x="4273598" y="5706081"/>
                </a:lnTo>
                <a:lnTo>
                  <a:pt x="4252239" y="5713557"/>
                </a:lnTo>
                <a:lnTo>
                  <a:pt x="4230523" y="5720676"/>
                </a:lnTo>
                <a:lnTo>
                  <a:pt x="4208808" y="5727440"/>
                </a:lnTo>
                <a:lnTo>
                  <a:pt x="4187093" y="5733848"/>
                </a:lnTo>
                <a:lnTo>
                  <a:pt x="4165378" y="5740255"/>
                </a:lnTo>
                <a:lnTo>
                  <a:pt x="4142595" y="5746307"/>
                </a:lnTo>
                <a:lnTo>
                  <a:pt x="4120524" y="5752003"/>
                </a:lnTo>
                <a:lnTo>
                  <a:pt x="4098097" y="5757699"/>
                </a:lnTo>
                <a:lnTo>
                  <a:pt x="4075670" y="5763038"/>
                </a:lnTo>
                <a:lnTo>
                  <a:pt x="4052531" y="5767666"/>
                </a:lnTo>
                <a:lnTo>
                  <a:pt x="4029748" y="5772650"/>
                </a:lnTo>
                <a:lnTo>
                  <a:pt x="4006609" y="5776922"/>
                </a:lnTo>
                <a:lnTo>
                  <a:pt x="3983470" y="5781194"/>
                </a:lnTo>
                <a:lnTo>
                  <a:pt x="3959975" y="5785110"/>
                </a:lnTo>
                <a:lnTo>
                  <a:pt x="3936124" y="5788669"/>
                </a:lnTo>
                <a:lnTo>
                  <a:pt x="3911917" y="5792229"/>
                </a:lnTo>
                <a:lnTo>
                  <a:pt x="3888066" y="5795433"/>
                </a:lnTo>
                <a:lnTo>
                  <a:pt x="3863859" y="5798281"/>
                </a:lnTo>
                <a:lnTo>
                  <a:pt x="3839652" y="5800773"/>
                </a:lnTo>
                <a:lnTo>
                  <a:pt x="3815445" y="5803265"/>
                </a:lnTo>
                <a:lnTo>
                  <a:pt x="3790526" y="5805401"/>
                </a:lnTo>
                <a:lnTo>
                  <a:pt x="3766319" y="5807893"/>
                </a:lnTo>
                <a:lnTo>
                  <a:pt x="3741400" y="5809672"/>
                </a:lnTo>
                <a:lnTo>
                  <a:pt x="3716481" y="5811096"/>
                </a:lnTo>
                <a:lnTo>
                  <a:pt x="3691918" y="5812164"/>
                </a:lnTo>
                <a:lnTo>
                  <a:pt x="3666643" y="5813232"/>
                </a:lnTo>
                <a:lnTo>
                  <a:pt x="3641724" y="5813944"/>
                </a:lnTo>
                <a:lnTo>
                  <a:pt x="3616450" y="5814656"/>
                </a:lnTo>
                <a:lnTo>
                  <a:pt x="3591175" y="5815012"/>
                </a:lnTo>
                <a:lnTo>
                  <a:pt x="3565900" y="5815012"/>
                </a:lnTo>
                <a:lnTo>
                  <a:pt x="3540625" y="5815012"/>
                </a:lnTo>
                <a:lnTo>
                  <a:pt x="3514994" y="5814656"/>
                </a:lnTo>
                <a:lnTo>
                  <a:pt x="3489719" y="5813944"/>
                </a:lnTo>
                <a:lnTo>
                  <a:pt x="3464088" y="5813232"/>
                </a:lnTo>
                <a:lnTo>
                  <a:pt x="3438457" y="5812164"/>
                </a:lnTo>
                <a:lnTo>
                  <a:pt x="3413182" y="5810740"/>
                </a:lnTo>
                <a:lnTo>
                  <a:pt x="3387195" y="5809316"/>
                </a:lnTo>
                <a:lnTo>
                  <a:pt x="3361564" y="5807537"/>
                </a:lnTo>
                <a:lnTo>
                  <a:pt x="3335578" y="5805401"/>
                </a:lnTo>
                <a:lnTo>
                  <a:pt x="3309947" y="5803265"/>
                </a:lnTo>
                <a:lnTo>
                  <a:pt x="3283960" y="5800773"/>
                </a:lnTo>
                <a:lnTo>
                  <a:pt x="3258329" y="5798281"/>
                </a:lnTo>
                <a:lnTo>
                  <a:pt x="3232342" y="5795433"/>
                </a:lnTo>
                <a:lnTo>
                  <a:pt x="3206711" y="5792229"/>
                </a:lnTo>
                <a:lnTo>
                  <a:pt x="3180724" y="5788669"/>
                </a:lnTo>
                <a:lnTo>
                  <a:pt x="3128038" y="5781550"/>
                </a:lnTo>
                <a:lnTo>
                  <a:pt x="3075353" y="5773718"/>
                </a:lnTo>
                <a:lnTo>
                  <a:pt x="3022667" y="5764818"/>
                </a:lnTo>
                <a:lnTo>
                  <a:pt x="2969981" y="5755919"/>
                </a:lnTo>
                <a:lnTo>
                  <a:pt x="2917651" y="5745951"/>
                </a:lnTo>
                <a:lnTo>
                  <a:pt x="2865678" y="5735272"/>
                </a:lnTo>
                <a:lnTo>
                  <a:pt x="2813704" y="5724592"/>
                </a:lnTo>
                <a:lnTo>
                  <a:pt x="2761730" y="5712845"/>
                </a:lnTo>
                <a:lnTo>
                  <a:pt x="2710468" y="5700385"/>
                </a:lnTo>
                <a:lnTo>
                  <a:pt x="2659562" y="5687926"/>
                </a:lnTo>
                <a:lnTo>
                  <a:pt x="2609013" y="5674398"/>
                </a:lnTo>
                <a:lnTo>
                  <a:pt x="2558819" y="5660515"/>
                </a:lnTo>
                <a:lnTo>
                  <a:pt x="2508625" y="5645919"/>
                </a:lnTo>
                <a:lnTo>
                  <a:pt x="2459143" y="5630612"/>
                </a:lnTo>
                <a:lnTo>
                  <a:pt x="2410373" y="5614949"/>
                </a:lnTo>
                <a:lnTo>
                  <a:pt x="2361959" y="5599285"/>
                </a:lnTo>
                <a:lnTo>
                  <a:pt x="2314257" y="5582554"/>
                </a:lnTo>
                <a:lnTo>
                  <a:pt x="2266911" y="5565111"/>
                </a:lnTo>
                <a:lnTo>
                  <a:pt x="2220277" y="5547312"/>
                </a:lnTo>
                <a:lnTo>
                  <a:pt x="2174355" y="5529156"/>
                </a:lnTo>
                <a:lnTo>
                  <a:pt x="2129145" y="5509933"/>
                </a:lnTo>
                <a:lnTo>
                  <a:pt x="2084291" y="5490710"/>
                </a:lnTo>
                <a:lnTo>
                  <a:pt x="2040505" y="5470775"/>
                </a:lnTo>
                <a:lnTo>
                  <a:pt x="1997431" y="5450484"/>
                </a:lnTo>
                <a:lnTo>
                  <a:pt x="1955425" y="5429837"/>
                </a:lnTo>
                <a:lnTo>
                  <a:pt x="1914130" y="5408834"/>
                </a:lnTo>
                <a:lnTo>
                  <a:pt x="1873192" y="5386763"/>
                </a:lnTo>
                <a:lnTo>
                  <a:pt x="1833678" y="5364335"/>
                </a:lnTo>
                <a:lnTo>
                  <a:pt x="1795231" y="5341908"/>
                </a:lnTo>
                <a:lnTo>
                  <a:pt x="1757853" y="5318413"/>
                </a:lnTo>
                <a:lnTo>
                  <a:pt x="1721187" y="5294918"/>
                </a:lnTo>
                <a:lnTo>
                  <a:pt x="1685588" y="5271067"/>
                </a:lnTo>
                <a:lnTo>
                  <a:pt x="1660669" y="5253980"/>
                </a:lnTo>
                <a:lnTo>
                  <a:pt x="1636462" y="5236537"/>
                </a:lnTo>
                <a:lnTo>
                  <a:pt x="1611899" y="5219094"/>
                </a:lnTo>
                <a:lnTo>
                  <a:pt x="1587692" y="5201650"/>
                </a:lnTo>
                <a:lnTo>
                  <a:pt x="1563841" y="5183851"/>
                </a:lnTo>
                <a:lnTo>
                  <a:pt x="1539634" y="5166052"/>
                </a:lnTo>
                <a:lnTo>
                  <a:pt x="1515783" y="5148253"/>
                </a:lnTo>
                <a:lnTo>
                  <a:pt x="1492289" y="5130097"/>
                </a:lnTo>
                <a:lnTo>
                  <a:pt x="1468793" y="5111586"/>
                </a:lnTo>
                <a:lnTo>
                  <a:pt x="1445298" y="5093075"/>
                </a:lnTo>
                <a:lnTo>
                  <a:pt x="1421803" y="5074564"/>
                </a:lnTo>
                <a:lnTo>
                  <a:pt x="1399020" y="5056053"/>
                </a:lnTo>
                <a:lnTo>
                  <a:pt x="1376237" y="5037185"/>
                </a:lnTo>
                <a:lnTo>
                  <a:pt x="1353454" y="5018318"/>
                </a:lnTo>
                <a:lnTo>
                  <a:pt x="1330671" y="4999451"/>
                </a:lnTo>
                <a:lnTo>
                  <a:pt x="1308244" y="4980228"/>
                </a:lnTo>
                <a:lnTo>
                  <a:pt x="1286173" y="4961005"/>
                </a:lnTo>
                <a:lnTo>
                  <a:pt x="1263746" y="4941781"/>
                </a:lnTo>
                <a:lnTo>
                  <a:pt x="1241675" y="4922202"/>
                </a:lnTo>
                <a:lnTo>
                  <a:pt x="1219960" y="4902267"/>
                </a:lnTo>
                <a:lnTo>
                  <a:pt x="1198245" y="4882332"/>
                </a:lnTo>
                <a:lnTo>
                  <a:pt x="1176530" y="4862753"/>
                </a:lnTo>
                <a:lnTo>
                  <a:pt x="1155171" y="4842818"/>
                </a:lnTo>
                <a:lnTo>
                  <a:pt x="1133812" y="4822527"/>
                </a:lnTo>
                <a:lnTo>
                  <a:pt x="1112809" y="4802235"/>
                </a:lnTo>
                <a:lnTo>
                  <a:pt x="1092162" y="4781588"/>
                </a:lnTo>
                <a:lnTo>
                  <a:pt x="1071158" y="4761297"/>
                </a:lnTo>
                <a:lnTo>
                  <a:pt x="1050511" y="4740650"/>
                </a:lnTo>
                <a:lnTo>
                  <a:pt x="1030220" y="4720003"/>
                </a:lnTo>
                <a:lnTo>
                  <a:pt x="1009929" y="4699000"/>
                </a:lnTo>
                <a:lnTo>
                  <a:pt x="989994" y="4678353"/>
                </a:lnTo>
                <a:lnTo>
                  <a:pt x="970059" y="4656638"/>
                </a:lnTo>
                <a:lnTo>
                  <a:pt x="950124" y="4635991"/>
                </a:lnTo>
                <a:lnTo>
                  <a:pt x="930900" y="4614987"/>
                </a:lnTo>
                <a:lnTo>
                  <a:pt x="912033" y="4593984"/>
                </a:lnTo>
                <a:lnTo>
                  <a:pt x="893166" y="4572269"/>
                </a:lnTo>
                <a:lnTo>
                  <a:pt x="874299" y="4550910"/>
                </a:lnTo>
                <a:lnTo>
                  <a:pt x="855788" y="4529551"/>
                </a:lnTo>
                <a:lnTo>
                  <a:pt x="837632" y="4507836"/>
                </a:lnTo>
                <a:lnTo>
                  <a:pt x="819477" y="4485765"/>
                </a:lnTo>
                <a:lnTo>
                  <a:pt x="801678" y="4463694"/>
                </a:lnTo>
                <a:lnTo>
                  <a:pt x="783879" y="4441979"/>
                </a:lnTo>
                <a:lnTo>
                  <a:pt x="766079" y="4419552"/>
                </a:lnTo>
                <a:lnTo>
                  <a:pt x="748992" y="4397125"/>
                </a:lnTo>
                <a:lnTo>
                  <a:pt x="731549" y="4374698"/>
                </a:lnTo>
                <a:lnTo>
                  <a:pt x="714818" y="4352271"/>
                </a:lnTo>
                <a:lnTo>
                  <a:pt x="697730" y="4329132"/>
                </a:lnTo>
                <a:lnTo>
                  <a:pt x="681355" y="4306349"/>
                </a:lnTo>
                <a:lnTo>
                  <a:pt x="664980" y="4283566"/>
                </a:lnTo>
                <a:lnTo>
                  <a:pt x="648604" y="4260071"/>
                </a:lnTo>
                <a:lnTo>
                  <a:pt x="632585" y="4236932"/>
                </a:lnTo>
                <a:lnTo>
                  <a:pt x="616922" y="4213793"/>
                </a:lnTo>
                <a:lnTo>
                  <a:pt x="601258" y="4189941"/>
                </a:lnTo>
                <a:lnTo>
                  <a:pt x="586307" y="4166446"/>
                </a:lnTo>
                <a:lnTo>
                  <a:pt x="571356" y="4142951"/>
                </a:lnTo>
                <a:lnTo>
                  <a:pt x="556404" y="4118744"/>
                </a:lnTo>
                <a:lnTo>
                  <a:pt x="541453" y="4094893"/>
                </a:lnTo>
                <a:lnTo>
                  <a:pt x="527214" y="4071043"/>
                </a:lnTo>
                <a:lnTo>
                  <a:pt x="512974" y="4046480"/>
                </a:lnTo>
                <a:lnTo>
                  <a:pt x="499091" y="4022629"/>
                </a:lnTo>
                <a:lnTo>
                  <a:pt x="485563" y="3998066"/>
                </a:lnTo>
                <a:lnTo>
                  <a:pt x="471680" y="3973503"/>
                </a:lnTo>
                <a:lnTo>
                  <a:pt x="458508" y="3948584"/>
                </a:lnTo>
                <a:lnTo>
                  <a:pt x="445693" y="3924021"/>
                </a:lnTo>
                <a:lnTo>
                  <a:pt x="432878" y="3899814"/>
                </a:lnTo>
                <a:lnTo>
                  <a:pt x="420062" y="3874539"/>
                </a:lnTo>
                <a:lnTo>
                  <a:pt x="407603" y="3849976"/>
                </a:lnTo>
                <a:lnTo>
                  <a:pt x="395499" y="3824701"/>
                </a:lnTo>
                <a:lnTo>
                  <a:pt x="383396" y="3799782"/>
                </a:lnTo>
                <a:lnTo>
                  <a:pt x="371292" y="3774507"/>
                </a:lnTo>
                <a:lnTo>
                  <a:pt x="359901" y="3749232"/>
                </a:lnTo>
                <a:lnTo>
                  <a:pt x="348153" y="3724313"/>
                </a:lnTo>
                <a:lnTo>
                  <a:pt x="336762" y="3698682"/>
                </a:lnTo>
                <a:lnTo>
                  <a:pt x="326082" y="3673051"/>
                </a:lnTo>
                <a:lnTo>
                  <a:pt x="314691" y="3647421"/>
                </a:lnTo>
                <a:lnTo>
                  <a:pt x="304011" y="3621790"/>
                </a:lnTo>
                <a:lnTo>
                  <a:pt x="293332" y="3595803"/>
                </a:lnTo>
                <a:lnTo>
                  <a:pt x="283008" y="3570172"/>
                </a:lnTo>
                <a:lnTo>
                  <a:pt x="273041" y="3544185"/>
                </a:lnTo>
                <a:lnTo>
                  <a:pt x="262717" y="3518198"/>
                </a:lnTo>
                <a:lnTo>
                  <a:pt x="252749" y="3491855"/>
                </a:lnTo>
                <a:lnTo>
                  <a:pt x="243138" y="3465868"/>
                </a:lnTo>
                <a:lnTo>
                  <a:pt x="233526" y="3439525"/>
                </a:lnTo>
                <a:lnTo>
                  <a:pt x="224627" y="3413183"/>
                </a:lnTo>
                <a:lnTo>
                  <a:pt x="215371" y="3386484"/>
                </a:lnTo>
                <a:lnTo>
                  <a:pt x="206827" y="3360141"/>
                </a:lnTo>
                <a:lnTo>
                  <a:pt x="197928" y="3333442"/>
                </a:lnTo>
                <a:lnTo>
                  <a:pt x="189740" y="3307099"/>
                </a:lnTo>
                <a:lnTo>
                  <a:pt x="181196" y="3280044"/>
                </a:lnTo>
                <a:lnTo>
                  <a:pt x="173365" y="3252989"/>
                </a:lnTo>
                <a:lnTo>
                  <a:pt x="165533" y="3226291"/>
                </a:lnTo>
                <a:lnTo>
                  <a:pt x="158057" y="3199236"/>
                </a:lnTo>
                <a:lnTo>
                  <a:pt x="150582" y="3172537"/>
                </a:lnTo>
                <a:lnTo>
                  <a:pt x="143462" y="3145126"/>
                </a:lnTo>
                <a:lnTo>
                  <a:pt x="136698" y="3118071"/>
                </a:lnTo>
                <a:lnTo>
                  <a:pt x="129579" y="3090660"/>
                </a:lnTo>
                <a:lnTo>
                  <a:pt x="116763" y="3035839"/>
                </a:lnTo>
                <a:lnTo>
                  <a:pt x="104304" y="2980661"/>
                </a:lnTo>
                <a:lnTo>
                  <a:pt x="92556" y="2925483"/>
                </a:lnTo>
                <a:lnTo>
                  <a:pt x="81521" y="2869594"/>
                </a:lnTo>
                <a:lnTo>
                  <a:pt x="71197" y="2814060"/>
                </a:lnTo>
                <a:lnTo>
                  <a:pt x="61586" y="2758170"/>
                </a:lnTo>
                <a:lnTo>
                  <a:pt x="52330" y="2702281"/>
                </a:lnTo>
                <a:lnTo>
                  <a:pt x="44142" y="2645679"/>
                </a:lnTo>
                <a:lnTo>
                  <a:pt x="35955" y="2589434"/>
                </a:lnTo>
                <a:lnTo>
                  <a:pt x="29191" y="2532832"/>
                </a:lnTo>
                <a:lnTo>
                  <a:pt x="25631" y="2504354"/>
                </a:lnTo>
                <a:lnTo>
                  <a:pt x="22427" y="2476231"/>
                </a:lnTo>
                <a:lnTo>
                  <a:pt x="19579" y="2447396"/>
                </a:lnTo>
                <a:lnTo>
                  <a:pt x="17087" y="2418917"/>
                </a:lnTo>
                <a:lnTo>
                  <a:pt x="14595" y="2390438"/>
                </a:lnTo>
                <a:lnTo>
                  <a:pt x="12104" y="2361959"/>
                </a:lnTo>
                <a:lnTo>
                  <a:pt x="9968" y="2333125"/>
                </a:lnTo>
                <a:lnTo>
                  <a:pt x="7832" y="2304646"/>
                </a:lnTo>
                <a:lnTo>
                  <a:pt x="6052" y="2275811"/>
                </a:lnTo>
                <a:lnTo>
                  <a:pt x="4628" y="2246977"/>
                </a:lnTo>
                <a:lnTo>
                  <a:pt x="3204" y="2218142"/>
                </a:lnTo>
                <a:lnTo>
                  <a:pt x="1780" y="2189307"/>
                </a:lnTo>
                <a:lnTo>
                  <a:pt x="712" y="2148724"/>
                </a:lnTo>
                <a:lnTo>
                  <a:pt x="0" y="2107786"/>
                </a:lnTo>
                <a:lnTo>
                  <a:pt x="0" y="2066136"/>
                </a:lnTo>
                <a:lnTo>
                  <a:pt x="712" y="2024486"/>
                </a:lnTo>
                <a:lnTo>
                  <a:pt x="2136" y="1982124"/>
                </a:lnTo>
                <a:lnTo>
                  <a:pt x="4272" y="1939405"/>
                </a:lnTo>
                <a:lnTo>
                  <a:pt x="6764" y="1895975"/>
                </a:lnTo>
                <a:lnTo>
                  <a:pt x="10680" y="1852901"/>
                </a:lnTo>
                <a:lnTo>
                  <a:pt x="14595" y="1809115"/>
                </a:lnTo>
                <a:lnTo>
                  <a:pt x="19223" y="1765329"/>
                </a:lnTo>
                <a:lnTo>
                  <a:pt x="24207" y="1720831"/>
                </a:lnTo>
                <a:lnTo>
                  <a:pt x="30615" y="1676689"/>
                </a:lnTo>
                <a:lnTo>
                  <a:pt x="37023" y="1632191"/>
                </a:lnTo>
                <a:lnTo>
                  <a:pt x="44498" y="1587337"/>
                </a:lnTo>
                <a:lnTo>
                  <a:pt x="52330" y="1542838"/>
                </a:lnTo>
                <a:lnTo>
                  <a:pt x="60874" y="1497628"/>
                </a:lnTo>
                <a:lnTo>
                  <a:pt x="70129" y="1453130"/>
                </a:lnTo>
                <a:lnTo>
                  <a:pt x="80097" y="1408276"/>
                </a:lnTo>
                <a:lnTo>
                  <a:pt x="90776" y="1363422"/>
                </a:lnTo>
                <a:lnTo>
                  <a:pt x="101812" y="1318568"/>
                </a:lnTo>
                <a:lnTo>
                  <a:pt x="113915" y="1273714"/>
                </a:lnTo>
                <a:lnTo>
                  <a:pt x="126019" y="1229572"/>
                </a:lnTo>
                <a:lnTo>
                  <a:pt x="139190" y="1184718"/>
                </a:lnTo>
                <a:lnTo>
                  <a:pt x="153074" y="1140932"/>
                </a:lnTo>
                <a:lnTo>
                  <a:pt x="167669" y="1096789"/>
                </a:lnTo>
                <a:lnTo>
                  <a:pt x="182264" y="1053003"/>
                </a:lnTo>
                <a:lnTo>
                  <a:pt x="197928" y="1009573"/>
                </a:lnTo>
                <a:lnTo>
                  <a:pt x="214303" y="966499"/>
                </a:lnTo>
                <a:lnTo>
                  <a:pt x="231390" y="923425"/>
                </a:lnTo>
                <a:lnTo>
                  <a:pt x="248834" y="881063"/>
                </a:lnTo>
                <a:lnTo>
                  <a:pt x="266989" y="839056"/>
                </a:lnTo>
                <a:lnTo>
                  <a:pt x="285856" y="797406"/>
                </a:lnTo>
                <a:lnTo>
                  <a:pt x="295468" y="777827"/>
                </a:lnTo>
                <a:lnTo>
                  <a:pt x="304723" y="758248"/>
                </a:lnTo>
                <a:lnTo>
                  <a:pt x="314691" y="739025"/>
                </a:lnTo>
                <a:lnTo>
                  <a:pt x="324658" y="719801"/>
                </a:lnTo>
                <a:lnTo>
                  <a:pt x="334626" y="700934"/>
                </a:lnTo>
                <a:lnTo>
                  <a:pt x="344949" y="682067"/>
                </a:lnTo>
                <a:lnTo>
                  <a:pt x="355273" y="663912"/>
                </a:lnTo>
                <a:lnTo>
                  <a:pt x="366309" y="645401"/>
                </a:lnTo>
                <a:lnTo>
                  <a:pt x="377344" y="627245"/>
                </a:lnTo>
                <a:lnTo>
                  <a:pt x="388024" y="609446"/>
                </a:lnTo>
                <a:lnTo>
                  <a:pt x="399415" y="591647"/>
                </a:lnTo>
                <a:lnTo>
                  <a:pt x="411163" y="574204"/>
                </a:lnTo>
                <a:lnTo>
                  <a:pt x="422554" y="557116"/>
                </a:lnTo>
                <a:lnTo>
                  <a:pt x="434302" y="540029"/>
                </a:lnTo>
                <a:lnTo>
                  <a:pt x="446405" y="523298"/>
                </a:lnTo>
                <a:lnTo>
                  <a:pt x="458508" y="506567"/>
                </a:lnTo>
                <a:lnTo>
                  <a:pt x="470612" y="490191"/>
                </a:lnTo>
                <a:lnTo>
                  <a:pt x="483427" y="473816"/>
                </a:lnTo>
                <a:lnTo>
                  <a:pt x="495531" y="457797"/>
                </a:lnTo>
                <a:lnTo>
                  <a:pt x="508346" y="442133"/>
                </a:lnTo>
                <a:lnTo>
                  <a:pt x="521162" y="426826"/>
                </a:lnTo>
                <a:lnTo>
                  <a:pt x="534333" y="411519"/>
                </a:lnTo>
                <a:lnTo>
                  <a:pt x="547149" y="396567"/>
                </a:lnTo>
                <a:lnTo>
                  <a:pt x="560320" y="381616"/>
                </a:lnTo>
                <a:lnTo>
                  <a:pt x="573848" y="367020"/>
                </a:lnTo>
                <a:lnTo>
                  <a:pt x="587019" y="352781"/>
                </a:lnTo>
                <a:lnTo>
                  <a:pt x="600546" y="338898"/>
                </a:lnTo>
                <a:lnTo>
                  <a:pt x="614074" y="325014"/>
                </a:lnTo>
                <a:lnTo>
                  <a:pt x="627957" y="311487"/>
                </a:lnTo>
                <a:lnTo>
                  <a:pt x="641841" y="297959"/>
                </a:lnTo>
                <a:lnTo>
                  <a:pt x="655724" y="284788"/>
                </a:lnTo>
                <a:lnTo>
                  <a:pt x="669252" y="272328"/>
                </a:lnTo>
                <a:lnTo>
                  <a:pt x="683135" y="259513"/>
                </a:lnTo>
                <a:lnTo>
                  <a:pt x="697018" y="247410"/>
                </a:lnTo>
                <a:lnTo>
                  <a:pt x="711258" y="236018"/>
                </a:lnTo>
                <a:lnTo>
                  <a:pt x="725853" y="224271"/>
                </a:lnTo>
                <a:lnTo>
                  <a:pt x="739736" y="212879"/>
                </a:lnTo>
                <a:lnTo>
                  <a:pt x="754332" y="202200"/>
                </a:lnTo>
                <a:lnTo>
                  <a:pt x="768927" y="191164"/>
                </a:lnTo>
                <a:lnTo>
                  <a:pt x="783879" y="180484"/>
                </a:lnTo>
                <a:lnTo>
                  <a:pt x="798830" y="170517"/>
                </a:lnTo>
                <a:lnTo>
                  <a:pt x="813781" y="160549"/>
                </a:lnTo>
                <a:lnTo>
                  <a:pt x="828377" y="151294"/>
                </a:lnTo>
                <a:lnTo>
                  <a:pt x="843684" y="141682"/>
                </a:lnTo>
                <a:lnTo>
                  <a:pt x="858992" y="132783"/>
                </a:lnTo>
                <a:lnTo>
                  <a:pt x="874655" y="123883"/>
                </a:lnTo>
                <a:lnTo>
                  <a:pt x="889962" y="115695"/>
                </a:lnTo>
                <a:lnTo>
                  <a:pt x="905625" y="107152"/>
                </a:lnTo>
                <a:lnTo>
                  <a:pt x="921289" y="99676"/>
                </a:lnTo>
                <a:lnTo>
                  <a:pt x="936952" y="91844"/>
                </a:lnTo>
                <a:lnTo>
                  <a:pt x="952971" y="84368"/>
                </a:lnTo>
                <a:lnTo>
                  <a:pt x="968635" y="77249"/>
                </a:lnTo>
                <a:lnTo>
                  <a:pt x="984298" y="70485"/>
                </a:lnTo>
                <a:lnTo>
                  <a:pt x="1000317" y="64077"/>
                </a:lnTo>
                <a:lnTo>
                  <a:pt x="1016693" y="57670"/>
                </a:lnTo>
                <a:lnTo>
                  <a:pt x="1032712" y="51974"/>
                </a:lnTo>
                <a:lnTo>
                  <a:pt x="1048731" y="46278"/>
                </a:lnTo>
                <a:lnTo>
                  <a:pt x="1065107" y="40938"/>
                </a:lnTo>
                <a:lnTo>
                  <a:pt x="1081482" y="35955"/>
                </a:lnTo>
                <a:lnTo>
                  <a:pt x="1097857" y="30971"/>
                </a:lnTo>
                <a:lnTo>
                  <a:pt x="1113877" y="26699"/>
                </a:lnTo>
                <a:lnTo>
                  <a:pt x="1130252" y="22071"/>
                </a:lnTo>
                <a:lnTo>
                  <a:pt x="1146983" y="18155"/>
                </a:lnTo>
                <a:lnTo>
                  <a:pt x="1163358" y="14595"/>
                </a:lnTo>
                <a:lnTo>
                  <a:pt x="1180090" y="11748"/>
                </a:lnTo>
                <a:lnTo>
                  <a:pt x="1196465" y="9612"/>
                </a:lnTo>
                <a:lnTo>
                  <a:pt x="1213196" y="7120"/>
                </a:lnTo>
                <a:lnTo>
                  <a:pt x="1229216" y="4984"/>
                </a:lnTo>
                <a:lnTo>
                  <a:pt x="1245591" y="3560"/>
                </a:lnTo>
                <a:lnTo>
                  <a:pt x="1261966" y="2492"/>
                </a:lnTo>
                <a:lnTo>
                  <a:pt x="1278342" y="1424"/>
                </a:lnTo>
                <a:lnTo>
                  <a:pt x="1294361" y="712"/>
                </a:lnTo>
                <a:lnTo>
                  <a:pt x="13107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990600" sx="102000" sy="102000" algn="ctr" rotWithShape="0">
              <a:prstClr val="black">
                <a:alpha val="7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77C92A-398E-49AD-B761-BFBCBE04478B}"/>
              </a:ext>
            </a:extLst>
          </p:cNvPr>
          <p:cNvSpPr/>
          <p:nvPr/>
        </p:nvSpPr>
        <p:spPr>
          <a:xfrm rot="5400000">
            <a:off x="10685466" y="3290499"/>
            <a:ext cx="2404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200" spc="3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50" charset="0"/>
              </a:rPr>
              <a:t>Creative Slide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ECD66E-BC1C-4B8F-95C8-8D44258EA2EC}"/>
              </a:ext>
            </a:extLst>
          </p:cNvPr>
          <p:cNvGrpSpPr/>
          <p:nvPr/>
        </p:nvGrpSpPr>
        <p:grpSpPr>
          <a:xfrm>
            <a:off x="4952435" y="5627893"/>
            <a:ext cx="3965331" cy="548904"/>
            <a:chOff x="2930769" y="4272395"/>
            <a:chExt cx="6330463" cy="8763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5D511B4-8C76-4944-9447-AA9F5940B01C}"/>
                </a:ext>
              </a:extLst>
            </p:cNvPr>
            <p:cNvSpPr/>
            <p:nvPr/>
          </p:nvSpPr>
          <p:spPr>
            <a:xfrm>
              <a:off x="6096000" y="4272395"/>
              <a:ext cx="3165232" cy="876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84200" dist="3937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spc="600" dirty="0">
                  <a:latin typeface="Montserrat Medium" panose="00000600000000000000" pitchFamily="50" charset="0"/>
                </a:rPr>
                <a:t>More Info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8B977C-40DC-4446-BF71-4DE2F3C9FE2C}"/>
                </a:ext>
              </a:extLst>
            </p:cNvPr>
            <p:cNvSpPr/>
            <p:nvPr/>
          </p:nvSpPr>
          <p:spPr>
            <a:xfrm>
              <a:off x="2930769" y="4272395"/>
              <a:ext cx="3165232" cy="876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84200" dist="3937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spc="600" dirty="0">
                  <a:latin typeface="Montserrat Medium" panose="00000600000000000000" pitchFamily="50" charset="0"/>
                </a:rPr>
                <a:t>Download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96A0348-F444-4764-8FBB-3EDA911D01BD}"/>
              </a:ext>
            </a:extLst>
          </p:cNvPr>
          <p:cNvSpPr txBox="1"/>
          <p:nvPr/>
        </p:nvSpPr>
        <p:spPr>
          <a:xfrm>
            <a:off x="6935100" y="2823087"/>
            <a:ext cx="4369078" cy="787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 mornings of spring which I enjoy with my whole heart. I am alone,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4139AF-D48A-42EE-A6A4-FCC04E461A4D}"/>
              </a:ext>
            </a:extLst>
          </p:cNvPr>
          <p:cNvSpPr txBox="1"/>
          <p:nvPr/>
        </p:nvSpPr>
        <p:spPr>
          <a:xfrm>
            <a:off x="6935100" y="4004121"/>
            <a:ext cx="4369078" cy="787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 mornings of spring which I enjoy with my whole heart. I am alone,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96C934-F9CA-4636-AD22-2536066B1E09}"/>
              </a:ext>
            </a:extLst>
          </p:cNvPr>
          <p:cNvSpPr txBox="1"/>
          <p:nvPr/>
        </p:nvSpPr>
        <p:spPr>
          <a:xfrm>
            <a:off x="7015754" y="921278"/>
            <a:ext cx="4013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ABOUT</a:t>
            </a:r>
            <a:endParaRPr lang="id-ID" sz="3600" dirty="0">
              <a:solidFill>
                <a:schemeClr val="tx2">
                  <a:lumMod val="50000"/>
                </a:schemeClr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  <a:p>
            <a:r>
              <a:rPr lang="en-US" sz="3600" dirty="0">
                <a:solidFill>
                  <a:schemeClr val="accent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TOOLS HERE</a:t>
            </a:r>
            <a:endParaRPr lang="id-ID" sz="3600" dirty="0">
              <a:solidFill>
                <a:schemeClr val="accent1"/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048DCB-FC04-439F-9907-D7D2311672D6}"/>
              </a:ext>
            </a:extLst>
          </p:cNvPr>
          <p:cNvSpPr txBox="1"/>
          <p:nvPr/>
        </p:nvSpPr>
        <p:spPr>
          <a:xfrm>
            <a:off x="7054956" y="2121607"/>
            <a:ext cx="359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spc="300" dirty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Modern Presentation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9C3080-CB94-4D94-BA10-7578FDB6786F}"/>
              </a:ext>
            </a:extLst>
          </p:cNvPr>
          <p:cNvSpPr txBox="1"/>
          <p:nvPr/>
        </p:nvSpPr>
        <p:spPr>
          <a:xfrm>
            <a:off x="4107132" y="100595"/>
            <a:ext cx="150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>
                <a:solidFill>
                  <a:schemeClr val="bg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2019</a:t>
            </a:r>
            <a:endParaRPr lang="id-ID" sz="2400" b="1" spc="300" dirty="0">
              <a:solidFill>
                <a:schemeClr val="bg1"/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28" name="Freeform 1287">
            <a:extLst>
              <a:ext uri="{FF2B5EF4-FFF2-40B4-BE49-F238E27FC236}">
                <a16:creationId xmlns:a16="http://schemas.microsoft.com/office/drawing/2014/main" id="{6C0D0C81-AA88-45F0-AD49-2F5EDB85C1D8}"/>
              </a:ext>
            </a:extLst>
          </p:cNvPr>
          <p:cNvSpPr>
            <a:spLocks noEditPoints="1"/>
          </p:cNvSpPr>
          <p:nvPr/>
        </p:nvSpPr>
        <p:spPr bwMode="auto">
          <a:xfrm>
            <a:off x="2208109" y="3212754"/>
            <a:ext cx="365760" cy="457200"/>
          </a:xfrm>
          <a:custGeom>
            <a:avLst/>
            <a:gdLst>
              <a:gd name="T0" fmla="*/ 2767 w 4656"/>
              <a:gd name="T1" fmla="*/ 2796 h 5464"/>
              <a:gd name="T2" fmla="*/ 2820 w 4656"/>
              <a:gd name="T3" fmla="*/ 2886 h 5464"/>
              <a:gd name="T4" fmla="*/ 2933 w 4656"/>
              <a:gd name="T5" fmla="*/ 3071 h 5464"/>
              <a:gd name="T6" fmla="*/ 3089 w 4656"/>
              <a:gd name="T7" fmla="*/ 3328 h 5464"/>
              <a:gd name="T8" fmla="*/ 3271 w 4656"/>
              <a:gd name="T9" fmla="*/ 3628 h 5464"/>
              <a:gd name="T10" fmla="*/ 3464 w 4656"/>
              <a:gd name="T11" fmla="*/ 3945 h 5464"/>
              <a:gd name="T12" fmla="*/ 3650 w 4656"/>
              <a:gd name="T13" fmla="*/ 4254 h 5464"/>
              <a:gd name="T14" fmla="*/ 3814 w 4656"/>
              <a:gd name="T15" fmla="*/ 4524 h 5464"/>
              <a:gd name="T16" fmla="*/ 3940 w 4656"/>
              <a:gd name="T17" fmla="*/ 4733 h 5464"/>
              <a:gd name="T18" fmla="*/ 4011 w 4656"/>
              <a:gd name="T19" fmla="*/ 4849 h 5464"/>
              <a:gd name="T20" fmla="*/ 3999 w 4656"/>
              <a:gd name="T21" fmla="*/ 4867 h 5464"/>
              <a:gd name="T22" fmla="*/ 3900 w 4656"/>
              <a:gd name="T23" fmla="*/ 4867 h 5464"/>
              <a:gd name="T24" fmla="*/ 3633 w 4656"/>
              <a:gd name="T25" fmla="*/ 4867 h 5464"/>
              <a:gd name="T26" fmla="*/ 3241 w 4656"/>
              <a:gd name="T27" fmla="*/ 4867 h 5464"/>
              <a:gd name="T28" fmla="*/ 2767 w 4656"/>
              <a:gd name="T29" fmla="*/ 4867 h 5464"/>
              <a:gd name="T30" fmla="*/ 2256 w 4656"/>
              <a:gd name="T31" fmla="*/ 4867 h 5464"/>
              <a:gd name="T32" fmla="*/ 1749 w 4656"/>
              <a:gd name="T33" fmla="*/ 4867 h 5464"/>
              <a:gd name="T34" fmla="*/ 1291 w 4656"/>
              <a:gd name="T35" fmla="*/ 4867 h 5464"/>
              <a:gd name="T36" fmla="*/ 926 w 4656"/>
              <a:gd name="T37" fmla="*/ 4867 h 5464"/>
              <a:gd name="T38" fmla="*/ 695 w 4656"/>
              <a:gd name="T39" fmla="*/ 4865 h 5464"/>
              <a:gd name="T40" fmla="*/ 639 w 4656"/>
              <a:gd name="T41" fmla="*/ 4862 h 5464"/>
              <a:gd name="T42" fmla="*/ 694 w 4656"/>
              <a:gd name="T43" fmla="*/ 4771 h 5464"/>
              <a:gd name="T44" fmla="*/ 808 w 4656"/>
              <a:gd name="T45" fmla="*/ 4584 h 5464"/>
              <a:gd name="T46" fmla="*/ 964 w 4656"/>
              <a:gd name="T47" fmla="*/ 4326 h 5464"/>
              <a:gd name="T48" fmla="*/ 1147 w 4656"/>
              <a:gd name="T49" fmla="*/ 4025 h 5464"/>
              <a:gd name="T50" fmla="*/ 1339 w 4656"/>
              <a:gd name="T51" fmla="*/ 3708 h 5464"/>
              <a:gd name="T52" fmla="*/ 1525 w 4656"/>
              <a:gd name="T53" fmla="*/ 3400 h 5464"/>
              <a:gd name="T54" fmla="*/ 1689 w 4656"/>
              <a:gd name="T55" fmla="*/ 3129 h 5464"/>
              <a:gd name="T56" fmla="*/ 1813 w 4656"/>
              <a:gd name="T57" fmla="*/ 2924 h 5464"/>
              <a:gd name="T58" fmla="*/ 1885 w 4656"/>
              <a:gd name="T59" fmla="*/ 2808 h 5464"/>
              <a:gd name="T60" fmla="*/ 1637 w 4656"/>
              <a:gd name="T61" fmla="*/ 252 h 5464"/>
              <a:gd name="T62" fmla="*/ 374 w 4656"/>
              <a:gd name="T63" fmla="*/ 4822 h 5464"/>
              <a:gd name="T64" fmla="*/ 342 w 4656"/>
              <a:gd name="T65" fmla="*/ 4978 h 5464"/>
              <a:gd name="T66" fmla="*/ 388 w 4656"/>
              <a:gd name="T67" fmla="*/ 5059 h 5464"/>
              <a:gd name="T68" fmla="*/ 538 w 4656"/>
              <a:gd name="T69" fmla="*/ 5114 h 5464"/>
              <a:gd name="T70" fmla="*/ 4064 w 4656"/>
              <a:gd name="T71" fmla="*/ 5121 h 5464"/>
              <a:gd name="T72" fmla="*/ 4243 w 4656"/>
              <a:gd name="T73" fmla="*/ 5076 h 5464"/>
              <a:gd name="T74" fmla="*/ 4310 w 4656"/>
              <a:gd name="T75" fmla="*/ 5005 h 5464"/>
              <a:gd name="T76" fmla="*/ 4301 w 4656"/>
              <a:gd name="T77" fmla="*/ 4869 h 5464"/>
              <a:gd name="T78" fmla="*/ 3021 w 4656"/>
              <a:gd name="T79" fmla="*/ 2720 h 5464"/>
              <a:gd name="T80" fmla="*/ 1637 w 4656"/>
              <a:gd name="T81" fmla="*/ 252 h 5464"/>
              <a:gd name="T82" fmla="*/ 3361 w 4656"/>
              <a:gd name="T83" fmla="*/ 470 h 5464"/>
              <a:gd name="T84" fmla="*/ 4602 w 4656"/>
              <a:gd name="T85" fmla="*/ 4695 h 5464"/>
              <a:gd name="T86" fmla="*/ 4656 w 4656"/>
              <a:gd name="T87" fmla="*/ 4983 h 5464"/>
              <a:gd name="T88" fmla="*/ 4583 w 4656"/>
              <a:gd name="T89" fmla="*/ 5219 h 5464"/>
              <a:gd name="T90" fmla="*/ 4391 w 4656"/>
              <a:gd name="T91" fmla="*/ 5383 h 5464"/>
              <a:gd name="T92" fmla="*/ 4091 w 4656"/>
              <a:gd name="T93" fmla="*/ 5461 h 5464"/>
              <a:gd name="T94" fmla="*/ 483 w 4656"/>
              <a:gd name="T95" fmla="*/ 5451 h 5464"/>
              <a:gd name="T96" fmla="*/ 208 w 4656"/>
              <a:gd name="T97" fmla="*/ 5350 h 5464"/>
              <a:gd name="T98" fmla="*/ 43 w 4656"/>
              <a:gd name="T99" fmla="*/ 5166 h 5464"/>
              <a:gd name="T100" fmla="*/ 2 w 4656"/>
              <a:gd name="T101" fmla="*/ 4915 h 5464"/>
              <a:gd name="T102" fmla="*/ 92 w 4656"/>
              <a:gd name="T103" fmla="*/ 4618 h 5464"/>
              <a:gd name="T104" fmla="*/ 1045 w 4656"/>
              <a:gd name="T105" fmla="*/ 470 h 5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56" h="5464">
                <a:moveTo>
                  <a:pt x="1893" y="2076"/>
                </a:moveTo>
                <a:lnTo>
                  <a:pt x="2764" y="2076"/>
                </a:lnTo>
                <a:lnTo>
                  <a:pt x="2764" y="2791"/>
                </a:lnTo>
                <a:lnTo>
                  <a:pt x="2767" y="2796"/>
                </a:lnTo>
                <a:lnTo>
                  <a:pt x="2774" y="2808"/>
                </a:lnTo>
                <a:lnTo>
                  <a:pt x="2785" y="2826"/>
                </a:lnTo>
                <a:lnTo>
                  <a:pt x="2800" y="2852"/>
                </a:lnTo>
                <a:lnTo>
                  <a:pt x="2820" y="2886"/>
                </a:lnTo>
                <a:lnTo>
                  <a:pt x="2843" y="2924"/>
                </a:lnTo>
                <a:lnTo>
                  <a:pt x="2872" y="2968"/>
                </a:lnTo>
                <a:lnTo>
                  <a:pt x="2901" y="3017"/>
                </a:lnTo>
                <a:lnTo>
                  <a:pt x="2933" y="3071"/>
                </a:lnTo>
                <a:lnTo>
                  <a:pt x="2969" y="3129"/>
                </a:lnTo>
                <a:lnTo>
                  <a:pt x="3008" y="3192"/>
                </a:lnTo>
                <a:lnTo>
                  <a:pt x="3047" y="3259"/>
                </a:lnTo>
                <a:lnTo>
                  <a:pt x="3089" y="3328"/>
                </a:lnTo>
                <a:lnTo>
                  <a:pt x="3134" y="3400"/>
                </a:lnTo>
                <a:lnTo>
                  <a:pt x="3178" y="3474"/>
                </a:lnTo>
                <a:lnTo>
                  <a:pt x="3225" y="3550"/>
                </a:lnTo>
                <a:lnTo>
                  <a:pt x="3271" y="3628"/>
                </a:lnTo>
                <a:lnTo>
                  <a:pt x="3319" y="3708"/>
                </a:lnTo>
                <a:lnTo>
                  <a:pt x="3368" y="3788"/>
                </a:lnTo>
                <a:lnTo>
                  <a:pt x="3416" y="3867"/>
                </a:lnTo>
                <a:lnTo>
                  <a:pt x="3464" y="3945"/>
                </a:lnTo>
                <a:lnTo>
                  <a:pt x="3512" y="4025"/>
                </a:lnTo>
                <a:lnTo>
                  <a:pt x="3558" y="4103"/>
                </a:lnTo>
                <a:lnTo>
                  <a:pt x="3605" y="4179"/>
                </a:lnTo>
                <a:lnTo>
                  <a:pt x="3650" y="4254"/>
                </a:lnTo>
                <a:lnTo>
                  <a:pt x="3694" y="4325"/>
                </a:lnTo>
                <a:lnTo>
                  <a:pt x="3736" y="4394"/>
                </a:lnTo>
                <a:lnTo>
                  <a:pt x="3776" y="4461"/>
                </a:lnTo>
                <a:lnTo>
                  <a:pt x="3814" y="4524"/>
                </a:lnTo>
                <a:lnTo>
                  <a:pt x="3850" y="4584"/>
                </a:lnTo>
                <a:lnTo>
                  <a:pt x="3883" y="4638"/>
                </a:lnTo>
                <a:lnTo>
                  <a:pt x="3913" y="4688"/>
                </a:lnTo>
                <a:lnTo>
                  <a:pt x="3940" y="4733"/>
                </a:lnTo>
                <a:lnTo>
                  <a:pt x="3963" y="4771"/>
                </a:lnTo>
                <a:lnTo>
                  <a:pt x="3983" y="4804"/>
                </a:lnTo>
                <a:lnTo>
                  <a:pt x="3999" y="4831"/>
                </a:lnTo>
                <a:lnTo>
                  <a:pt x="4011" y="4849"/>
                </a:lnTo>
                <a:lnTo>
                  <a:pt x="4018" y="4862"/>
                </a:lnTo>
                <a:lnTo>
                  <a:pt x="4021" y="4865"/>
                </a:lnTo>
                <a:lnTo>
                  <a:pt x="4011" y="4867"/>
                </a:lnTo>
                <a:lnTo>
                  <a:pt x="3999" y="4867"/>
                </a:lnTo>
                <a:lnTo>
                  <a:pt x="3993" y="4867"/>
                </a:lnTo>
                <a:lnTo>
                  <a:pt x="3975" y="4867"/>
                </a:lnTo>
                <a:lnTo>
                  <a:pt x="3943" y="4867"/>
                </a:lnTo>
                <a:lnTo>
                  <a:pt x="3900" y="4867"/>
                </a:lnTo>
                <a:lnTo>
                  <a:pt x="3849" y="4867"/>
                </a:lnTo>
                <a:lnTo>
                  <a:pt x="3786" y="4867"/>
                </a:lnTo>
                <a:lnTo>
                  <a:pt x="3714" y="4867"/>
                </a:lnTo>
                <a:lnTo>
                  <a:pt x="3633" y="4867"/>
                </a:lnTo>
                <a:lnTo>
                  <a:pt x="3545" y="4867"/>
                </a:lnTo>
                <a:lnTo>
                  <a:pt x="3450" y="4867"/>
                </a:lnTo>
                <a:lnTo>
                  <a:pt x="3349" y="4867"/>
                </a:lnTo>
                <a:lnTo>
                  <a:pt x="3241" y="4867"/>
                </a:lnTo>
                <a:lnTo>
                  <a:pt x="3129" y="4867"/>
                </a:lnTo>
                <a:lnTo>
                  <a:pt x="3013" y="4867"/>
                </a:lnTo>
                <a:lnTo>
                  <a:pt x="2891" y="4867"/>
                </a:lnTo>
                <a:lnTo>
                  <a:pt x="2767" y="4867"/>
                </a:lnTo>
                <a:lnTo>
                  <a:pt x="2641" y="4867"/>
                </a:lnTo>
                <a:lnTo>
                  <a:pt x="2513" y="4867"/>
                </a:lnTo>
                <a:lnTo>
                  <a:pt x="2386" y="4867"/>
                </a:lnTo>
                <a:lnTo>
                  <a:pt x="2256" y="4867"/>
                </a:lnTo>
                <a:lnTo>
                  <a:pt x="2127" y="4867"/>
                </a:lnTo>
                <a:lnTo>
                  <a:pt x="1999" y="4867"/>
                </a:lnTo>
                <a:lnTo>
                  <a:pt x="1873" y="4867"/>
                </a:lnTo>
                <a:lnTo>
                  <a:pt x="1749" y="4867"/>
                </a:lnTo>
                <a:lnTo>
                  <a:pt x="1629" y="4867"/>
                </a:lnTo>
                <a:lnTo>
                  <a:pt x="1511" y="4867"/>
                </a:lnTo>
                <a:lnTo>
                  <a:pt x="1399" y="4867"/>
                </a:lnTo>
                <a:lnTo>
                  <a:pt x="1291" y="4867"/>
                </a:lnTo>
                <a:lnTo>
                  <a:pt x="1190" y="4867"/>
                </a:lnTo>
                <a:lnTo>
                  <a:pt x="1093" y="4867"/>
                </a:lnTo>
                <a:lnTo>
                  <a:pt x="1006" y="4867"/>
                </a:lnTo>
                <a:lnTo>
                  <a:pt x="926" y="4867"/>
                </a:lnTo>
                <a:lnTo>
                  <a:pt x="853" y="4867"/>
                </a:lnTo>
                <a:lnTo>
                  <a:pt x="790" y="4867"/>
                </a:lnTo>
                <a:lnTo>
                  <a:pt x="737" y="4865"/>
                </a:lnTo>
                <a:lnTo>
                  <a:pt x="695" y="4865"/>
                </a:lnTo>
                <a:lnTo>
                  <a:pt x="664" y="4865"/>
                </a:lnTo>
                <a:lnTo>
                  <a:pt x="644" y="4865"/>
                </a:lnTo>
                <a:lnTo>
                  <a:pt x="637" y="4865"/>
                </a:lnTo>
                <a:lnTo>
                  <a:pt x="639" y="4862"/>
                </a:lnTo>
                <a:lnTo>
                  <a:pt x="647" y="4849"/>
                </a:lnTo>
                <a:lnTo>
                  <a:pt x="659" y="4831"/>
                </a:lnTo>
                <a:lnTo>
                  <a:pt x="674" y="4804"/>
                </a:lnTo>
                <a:lnTo>
                  <a:pt x="694" y="4771"/>
                </a:lnTo>
                <a:lnTo>
                  <a:pt x="719" y="4733"/>
                </a:lnTo>
                <a:lnTo>
                  <a:pt x="745" y="4688"/>
                </a:lnTo>
                <a:lnTo>
                  <a:pt x="775" y="4638"/>
                </a:lnTo>
                <a:lnTo>
                  <a:pt x="808" y="4584"/>
                </a:lnTo>
                <a:lnTo>
                  <a:pt x="843" y="4524"/>
                </a:lnTo>
                <a:lnTo>
                  <a:pt x="881" y="4461"/>
                </a:lnTo>
                <a:lnTo>
                  <a:pt x="923" y="4394"/>
                </a:lnTo>
                <a:lnTo>
                  <a:pt x="964" y="4326"/>
                </a:lnTo>
                <a:lnTo>
                  <a:pt x="1007" y="4254"/>
                </a:lnTo>
                <a:lnTo>
                  <a:pt x="1054" y="4179"/>
                </a:lnTo>
                <a:lnTo>
                  <a:pt x="1098" y="4103"/>
                </a:lnTo>
                <a:lnTo>
                  <a:pt x="1147" y="4025"/>
                </a:lnTo>
                <a:lnTo>
                  <a:pt x="1195" y="3947"/>
                </a:lnTo>
                <a:lnTo>
                  <a:pt x="1243" y="3867"/>
                </a:lnTo>
                <a:lnTo>
                  <a:pt x="1291" y="3788"/>
                </a:lnTo>
                <a:lnTo>
                  <a:pt x="1339" y="3708"/>
                </a:lnTo>
                <a:lnTo>
                  <a:pt x="1387" y="3628"/>
                </a:lnTo>
                <a:lnTo>
                  <a:pt x="1433" y="3550"/>
                </a:lnTo>
                <a:lnTo>
                  <a:pt x="1480" y="3474"/>
                </a:lnTo>
                <a:lnTo>
                  <a:pt x="1525" y="3400"/>
                </a:lnTo>
                <a:lnTo>
                  <a:pt x="1568" y="3328"/>
                </a:lnTo>
                <a:lnTo>
                  <a:pt x="1611" y="3259"/>
                </a:lnTo>
                <a:lnTo>
                  <a:pt x="1651" y="3192"/>
                </a:lnTo>
                <a:lnTo>
                  <a:pt x="1689" y="3129"/>
                </a:lnTo>
                <a:lnTo>
                  <a:pt x="1724" y="3071"/>
                </a:lnTo>
                <a:lnTo>
                  <a:pt x="1757" y="3017"/>
                </a:lnTo>
                <a:lnTo>
                  <a:pt x="1787" y="2968"/>
                </a:lnTo>
                <a:lnTo>
                  <a:pt x="1813" y="2924"/>
                </a:lnTo>
                <a:lnTo>
                  <a:pt x="1837" y="2886"/>
                </a:lnTo>
                <a:lnTo>
                  <a:pt x="1856" y="2852"/>
                </a:lnTo>
                <a:lnTo>
                  <a:pt x="1873" y="2826"/>
                </a:lnTo>
                <a:lnTo>
                  <a:pt x="1885" y="2808"/>
                </a:lnTo>
                <a:lnTo>
                  <a:pt x="1891" y="2796"/>
                </a:lnTo>
                <a:lnTo>
                  <a:pt x="1893" y="2791"/>
                </a:lnTo>
                <a:lnTo>
                  <a:pt x="1893" y="2076"/>
                </a:lnTo>
                <a:close/>
                <a:moveTo>
                  <a:pt x="1637" y="252"/>
                </a:moveTo>
                <a:lnTo>
                  <a:pt x="1637" y="2720"/>
                </a:lnTo>
                <a:lnTo>
                  <a:pt x="428" y="4715"/>
                </a:lnTo>
                <a:lnTo>
                  <a:pt x="397" y="4771"/>
                </a:lnTo>
                <a:lnTo>
                  <a:pt x="374" y="4822"/>
                </a:lnTo>
                <a:lnTo>
                  <a:pt x="357" y="4869"/>
                </a:lnTo>
                <a:lnTo>
                  <a:pt x="347" y="4912"/>
                </a:lnTo>
                <a:lnTo>
                  <a:pt x="342" y="4948"/>
                </a:lnTo>
                <a:lnTo>
                  <a:pt x="342" y="4978"/>
                </a:lnTo>
                <a:lnTo>
                  <a:pt x="347" y="5005"/>
                </a:lnTo>
                <a:lnTo>
                  <a:pt x="355" y="5025"/>
                </a:lnTo>
                <a:lnTo>
                  <a:pt x="369" y="5041"/>
                </a:lnTo>
                <a:lnTo>
                  <a:pt x="388" y="5059"/>
                </a:lnTo>
                <a:lnTo>
                  <a:pt x="415" y="5076"/>
                </a:lnTo>
                <a:lnTo>
                  <a:pt x="448" y="5091"/>
                </a:lnTo>
                <a:lnTo>
                  <a:pt x="490" y="5104"/>
                </a:lnTo>
                <a:lnTo>
                  <a:pt x="538" y="5114"/>
                </a:lnTo>
                <a:lnTo>
                  <a:pt x="594" y="5121"/>
                </a:lnTo>
                <a:lnTo>
                  <a:pt x="659" y="5122"/>
                </a:lnTo>
                <a:lnTo>
                  <a:pt x="3999" y="5122"/>
                </a:lnTo>
                <a:lnTo>
                  <a:pt x="4064" y="5121"/>
                </a:lnTo>
                <a:lnTo>
                  <a:pt x="4121" y="5114"/>
                </a:lnTo>
                <a:lnTo>
                  <a:pt x="4169" y="5104"/>
                </a:lnTo>
                <a:lnTo>
                  <a:pt x="4210" y="5091"/>
                </a:lnTo>
                <a:lnTo>
                  <a:pt x="4243" y="5076"/>
                </a:lnTo>
                <a:lnTo>
                  <a:pt x="4270" y="5059"/>
                </a:lnTo>
                <a:lnTo>
                  <a:pt x="4290" y="5041"/>
                </a:lnTo>
                <a:lnTo>
                  <a:pt x="4303" y="5025"/>
                </a:lnTo>
                <a:lnTo>
                  <a:pt x="4310" y="5005"/>
                </a:lnTo>
                <a:lnTo>
                  <a:pt x="4315" y="4978"/>
                </a:lnTo>
                <a:lnTo>
                  <a:pt x="4316" y="4948"/>
                </a:lnTo>
                <a:lnTo>
                  <a:pt x="4311" y="4912"/>
                </a:lnTo>
                <a:lnTo>
                  <a:pt x="4301" y="4869"/>
                </a:lnTo>
                <a:lnTo>
                  <a:pt x="4285" y="4822"/>
                </a:lnTo>
                <a:lnTo>
                  <a:pt x="4262" y="4771"/>
                </a:lnTo>
                <a:lnTo>
                  <a:pt x="4230" y="4715"/>
                </a:lnTo>
                <a:lnTo>
                  <a:pt x="3021" y="2720"/>
                </a:lnTo>
                <a:lnTo>
                  <a:pt x="3021" y="1819"/>
                </a:lnTo>
                <a:lnTo>
                  <a:pt x="3019" y="1819"/>
                </a:lnTo>
                <a:lnTo>
                  <a:pt x="3019" y="252"/>
                </a:lnTo>
                <a:lnTo>
                  <a:pt x="1637" y="252"/>
                </a:lnTo>
                <a:close/>
                <a:moveTo>
                  <a:pt x="1045" y="0"/>
                </a:moveTo>
                <a:lnTo>
                  <a:pt x="3600" y="0"/>
                </a:lnTo>
                <a:lnTo>
                  <a:pt x="3600" y="470"/>
                </a:lnTo>
                <a:lnTo>
                  <a:pt x="3361" y="470"/>
                </a:lnTo>
                <a:lnTo>
                  <a:pt x="3361" y="2625"/>
                </a:lnTo>
                <a:lnTo>
                  <a:pt x="4522" y="4537"/>
                </a:lnTo>
                <a:lnTo>
                  <a:pt x="4565" y="4618"/>
                </a:lnTo>
                <a:lnTo>
                  <a:pt x="4602" y="4695"/>
                </a:lnTo>
                <a:lnTo>
                  <a:pt x="4628" y="4771"/>
                </a:lnTo>
                <a:lnTo>
                  <a:pt x="4646" y="4844"/>
                </a:lnTo>
                <a:lnTo>
                  <a:pt x="4655" y="4915"/>
                </a:lnTo>
                <a:lnTo>
                  <a:pt x="4656" y="4983"/>
                </a:lnTo>
                <a:lnTo>
                  <a:pt x="4650" y="5046"/>
                </a:lnTo>
                <a:lnTo>
                  <a:pt x="4636" y="5107"/>
                </a:lnTo>
                <a:lnTo>
                  <a:pt x="4613" y="5166"/>
                </a:lnTo>
                <a:lnTo>
                  <a:pt x="4583" y="5219"/>
                </a:lnTo>
                <a:lnTo>
                  <a:pt x="4547" y="5267"/>
                </a:lnTo>
                <a:lnTo>
                  <a:pt x="4502" y="5310"/>
                </a:lnTo>
                <a:lnTo>
                  <a:pt x="4451" y="5350"/>
                </a:lnTo>
                <a:lnTo>
                  <a:pt x="4391" y="5383"/>
                </a:lnTo>
                <a:lnTo>
                  <a:pt x="4326" y="5411"/>
                </a:lnTo>
                <a:lnTo>
                  <a:pt x="4253" y="5434"/>
                </a:lnTo>
                <a:lnTo>
                  <a:pt x="4175" y="5451"/>
                </a:lnTo>
                <a:lnTo>
                  <a:pt x="4091" y="5461"/>
                </a:lnTo>
                <a:lnTo>
                  <a:pt x="3999" y="5464"/>
                </a:lnTo>
                <a:lnTo>
                  <a:pt x="659" y="5464"/>
                </a:lnTo>
                <a:lnTo>
                  <a:pt x="568" y="5461"/>
                </a:lnTo>
                <a:lnTo>
                  <a:pt x="483" y="5451"/>
                </a:lnTo>
                <a:lnTo>
                  <a:pt x="403" y="5434"/>
                </a:lnTo>
                <a:lnTo>
                  <a:pt x="332" y="5411"/>
                </a:lnTo>
                <a:lnTo>
                  <a:pt x="266" y="5383"/>
                </a:lnTo>
                <a:lnTo>
                  <a:pt x="208" y="5350"/>
                </a:lnTo>
                <a:lnTo>
                  <a:pt x="156" y="5310"/>
                </a:lnTo>
                <a:lnTo>
                  <a:pt x="111" y="5267"/>
                </a:lnTo>
                <a:lnTo>
                  <a:pt x="73" y="5219"/>
                </a:lnTo>
                <a:lnTo>
                  <a:pt x="43" y="5166"/>
                </a:lnTo>
                <a:lnTo>
                  <a:pt x="22" y="5107"/>
                </a:lnTo>
                <a:lnTo>
                  <a:pt x="7" y="5046"/>
                </a:lnTo>
                <a:lnTo>
                  <a:pt x="0" y="4983"/>
                </a:lnTo>
                <a:lnTo>
                  <a:pt x="2" y="4915"/>
                </a:lnTo>
                <a:lnTo>
                  <a:pt x="12" y="4844"/>
                </a:lnTo>
                <a:lnTo>
                  <a:pt x="30" y="4771"/>
                </a:lnTo>
                <a:lnTo>
                  <a:pt x="57" y="4695"/>
                </a:lnTo>
                <a:lnTo>
                  <a:pt x="92" y="4618"/>
                </a:lnTo>
                <a:lnTo>
                  <a:pt x="136" y="4537"/>
                </a:lnTo>
                <a:lnTo>
                  <a:pt x="1296" y="2625"/>
                </a:lnTo>
                <a:lnTo>
                  <a:pt x="1296" y="470"/>
                </a:lnTo>
                <a:lnTo>
                  <a:pt x="1045" y="470"/>
                </a:lnTo>
                <a:lnTo>
                  <a:pt x="104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7B2D4C-FF04-451E-A9DB-8FB055E2BA62}"/>
              </a:ext>
            </a:extLst>
          </p:cNvPr>
          <p:cNvSpPr txBox="1"/>
          <p:nvPr/>
        </p:nvSpPr>
        <p:spPr>
          <a:xfrm>
            <a:off x="1446366" y="3879982"/>
            <a:ext cx="1889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ontserrat" panose="00000500000000000000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Insert Title Here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B19FDA-5387-4F82-8F4B-5D1A15A40516}"/>
              </a:ext>
            </a:extLst>
          </p:cNvPr>
          <p:cNvSpPr txBox="1"/>
          <p:nvPr/>
        </p:nvSpPr>
        <p:spPr>
          <a:xfrm>
            <a:off x="235471" y="2967463"/>
            <a:ext cx="679801" cy="293277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2400" b="1" spc="-150" dirty="0">
                <a:solidFill>
                  <a:schemeClr val="bg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TREND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EC3F4-3D81-4E34-BC7E-580BB768C2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3BAC68E-B3B9-4B8F-85EB-3E32D137AD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92444293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3206AE-9CBD-4008-9C8E-E73C14310E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0D396BB-694B-4EEF-A6C6-59337DF71130}"/>
              </a:ext>
            </a:extLst>
          </p:cNvPr>
          <p:cNvSpPr/>
          <p:nvPr/>
        </p:nvSpPr>
        <p:spPr>
          <a:xfrm>
            <a:off x="0" y="0"/>
            <a:ext cx="12192000" cy="4710545"/>
          </a:xfrm>
          <a:custGeom>
            <a:avLst/>
            <a:gdLst>
              <a:gd name="connsiteX0" fmla="*/ 0 w 12192000"/>
              <a:gd name="connsiteY0" fmla="*/ 0 h 4710545"/>
              <a:gd name="connsiteX1" fmla="*/ 12192000 w 12192000"/>
              <a:gd name="connsiteY1" fmla="*/ 0 h 4710545"/>
              <a:gd name="connsiteX2" fmla="*/ 12192000 w 12192000"/>
              <a:gd name="connsiteY2" fmla="*/ 4710545 h 4710545"/>
              <a:gd name="connsiteX3" fmla="*/ 0 w 12192000"/>
              <a:gd name="connsiteY3" fmla="*/ 4710545 h 471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710545">
                <a:moveTo>
                  <a:pt x="0" y="0"/>
                </a:moveTo>
                <a:lnTo>
                  <a:pt x="12192000" y="0"/>
                </a:lnTo>
                <a:lnTo>
                  <a:pt x="12192000" y="4710545"/>
                </a:lnTo>
                <a:lnTo>
                  <a:pt x="0" y="4710545"/>
                </a:lnTo>
                <a:close/>
              </a:path>
            </a:pathLst>
          </a:custGeom>
          <a:solidFill>
            <a:schemeClr val="accent2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5A61C2-1626-4860-A1C9-2EE9B4531AE2}"/>
              </a:ext>
            </a:extLst>
          </p:cNvPr>
          <p:cNvGrpSpPr/>
          <p:nvPr/>
        </p:nvGrpSpPr>
        <p:grpSpPr>
          <a:xfrm>
            <a:off x="4113334" y="4436093"/>
            <a:ext cx="3965331" cy="548904"/>
            <a:chOff x="2930769" y="4272395"/>
            <a:chExt cx="6330463" cy="8763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E2A92C5-59A5-470D-AC52-ADC34AB420A7}"/>
                </a:ext>
              </a:extLst>
            </p:cNvPr>
            <p:cNvSpPr/>
            <p:nvPr/>
          </p:nvSpPr>
          <p:spPr>
            <a:xfrm>
              <a:off x="6096000" y="4272395"/>
              <a:ext cx="3165232" cy="876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84200" dist="3937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spc="600" dirty="0">
                  <a:latin typeface="Montserrat Medium" panose="00000600000000000000" pitchFamily="50" charset="0"/>
                </a:rPr>
                <a:t>More Info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B9EF018-ECC2-4568-B7E2-5388C8E76D88}"/>
                </a:ext>
              </a:extLst>
            </p:cNvPr>
            <p:cNvSpPr/>
            <p:nvPr/>
          </p:nvSpPr>
          <p:spPr>
            <a:xfrm>
              <a:off x="2930769" y="4272395"/>
              <a:ext cx="3165232" cy="876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84200" dist="3937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spc="600" dirty="0">
                  <a:latin typeface="Montserrat Medium" panose="00000600000000000000" pitchFamily="50" charset="0"/>
                </a:rPr>
                <a:t>Download</a:t>
              </a: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7191766-CC0B-4713-B71B-314DCF8D3FB9}"/>
              </a:ext>
            </a:extLst>
          </p:cNvPr>
          <p:cNvSpPr/>
          <p:nvPr/>
        </p:nvSpPr>
        <p:spPr>
          <a:xfrm rot="15300000" flipH="1">
            <a:off x="11262002" y="185687"/>
            <a:ext cx="784253" cy="903550"/>
          </a:xfrm>
          <a:custGeom>
            <a:avLst/>
            <a:gdLst>
              <a:gd name="connsiteX0" fmla="*/ 296307 w 5323222"/>
              <a:gd name="connsiteY0" fmla="*/ 4941206 h 6132967"/>
              <a:gd name="connsiteX1" fmla="*/ 302287 w 5323222"/>
              <a:gd name="connsiteY1" fmla="*/ 4962623 h 6132967"/>
              <a:gd name="connsiteX2" fmla="*/ 308375 w 5323222"/>
              <a:gd name="connsiteY2" fmla="*/ 4984327 h 6132967"/>
              <a:gd name="connsiteX3" fmla="*/ 314645 w 5323222"/>
              <a:gd name="connsiteY3" fmla="*/ 5005636 h 6132967"/>
              <a:gd name="connsiteX4" fmla="*/ 321310 w 5323222"/>
              <a:gd name="connsiteY4" fmla="*/ 5027127 h 6132967"/>
              <a:gd name="connsiteX5" fmla="*/ 327760 w 5323222"/>
              <a:gd name="connsiteY5" fmla="*/ 5048042 h 6132967"/>
              <a:gd name="connsiteX6" fmla="*/ 334607 w 5323222"/>
              <a:gd name="connsiteY6" fmla="*/ 5069136 h 6132967"/>
              <a:gd name="connsiteX7" fmla="*/ 341742 w 5323222"/>
              <a:gd name="connsiteY7" fmla="*/ 5090125 h 6132967"/>
              <a:gd name="connsiteX8" fmla="*/ 348770 w 5323222"/>
              <a:gd name="connsiteY8" fmla="*/ 5110824 h 6132967"/>
              <a:gd name="connsiteX9" fmla="*/ 356193 w 5323222"/>
              <a:gd name="connsiteY9" fmla="*/ 5131705 h 6132967"/>
              <a:gd name="connsiteX10" fmla="*/ 363798 w 5323222"/>
              <a:gd name="connsiteY10" fmla="*/ 5152191 h 6132967"/>
              <a:gd name="connsiteX11" fmla="*/ 371403 w 5323222"/>
              <a:gd name="connsiteY11" fmla="*/ 5172677 h 6132967"/>
              <a:gd name="connsiteX12" fmla="*/ 379297 w 5323222"/>
              <a:gd name="connsiteY12" fmla="*/ 5193055 h 6132967"/>
              <a:gd name="connsiteX13" fmla="*/ 387479 w 5323222"/>
              <a:gd name="connsiteY13" fmla="*/ 5213325 h 6132967"/>
              <a:gd name="connsiteX14" fmla="*/ 395554 w 5323222"/>
              <a:gd name="connsiteY14" fmla="*/ 5233308 h 6132967"/>
              <a:gd name="connsiteX15" fmla="*/ 404024 w 5323222"/>
              <a:gd name="connsiteY15" fmla="*/ 5253472 h 6132967"/>
              <a:gd name="connsiteX16" fmla="*/ 412280 w 5323222"/>
              <a:gd name="connsiteY16" fmla="*/ 5273060 h 6132967"/>
              <a:gd name="connsiteX17" fmla="*/ 420932 w 5323222"/>
              <a:gd name="connsiteY17" fmla="*/ 5292828 h 6132967"/>
              <a:gd name="connsiteX18" fmla="*/ 429872 w 5323222"/>
              <a:gd name="connsiteY18" fmla="*/ 5312489 h 6132967"/>
              <a:gd name="connsiteX19" fmla="*/ 439175 w 5323222"/>
              <a:gd name="connsiteY19" fmla="*/ 5331359 h 6132967"/>
              <a:gd name="connsiteX20" fmla="*/ 448404 w 5323222"/>
              <a:gd name="connsiteY20" fmla="*/ 5350914 h 6132967"/>
              <a:gd name="connsiteX21" fmla="*/ 457708 w 5323222"/>
              <a:gd name="connsiteY21" fmla="*/ 5369784 h 6132967"/>
              <a:gd name="connsiteX22" fmla="*/ 467011 w 5323222"/>
              <a:gd name="connsiteY22" fmla="*/ 5388654 h 6132967"/>
              <a:gd name="connsiteX23" fmla="*/ 476603 w 5323222"/>
              <a:gd name="connsiteY23" fmla="*/ 5407417 h 6132967"/>
              <a:gd name="connsiteX24" fmla="*/ 486376 w 5323222"/>
              <a:gd name="connsiteY24" fmla="*/ 5425784 h 6132967"/>
              <a:gd name="connsiteX25" fmla="*/ 496545 w 5323222"/>
              <a:gd name="connsiteY25" fmla="*/ 5444332 h 6132967"/>
              <a:gd name="connsiteX26" fmla="*/ 506607 w 5323222"/>
              <a:gd name="connsiteY26" fmla="*/ 5462593 h 6132967"/>
              <a:gd name="connsiteX27" fmla="*/ 516849 w 5323222"/>
              <a:gd name="connsiteY27" fmla="*/ 5480457 h 6132967"/>
              <a:gd name="connsiteX28" fmla="*/ 527274 w 5323222"/>
              <a:gd name="connsiteY28" fmla="*/ 5497926 h 6132967"/>
              <a:gd name="connsiteX29" fmla="*/ 537699 w 5323222"/>
              <a:gd name="connsiteY29" fmla="*/ 5515395 h 6132967"/>
              <a:gd name="connsiteX30" fmla="*/ 548594 w 5323222"/>
              <a:gd name="connsiteY30" fmla="*/ 5532362 h 6132967"/>
              <a:gd name="connsiteX31" fmla="*/ 559307 w 5323222"/>
              <a:gd name="connsiteY31" fmla="*/ 5549722 h 6132967"/>
              <a:gd name="connsiteX32" fmla="*/ 570382 w 5323222"/>
              <a:gd name="connsiteY32" fmla="*/ 5566293 h 6132967"/>
              <a:gd name="connsiteX33" fmla="*/ 581747 w 5323222"/>
              <a:gd name="connsiteY33" fmla="*/ 5582757 h 6132967"/>
              <a:gd name="connsiteX34" fmla="*/ 593004 w 5323222"/>
              <a:gd name="connsiteY34" fmla="*/ 5598932 h 6132967"/>
              <a:gd name="connsiteX35" fmla="*/ 604764 w 5323222"/>
              <a:gd name="connsiteY35" fmla="*/ 5615576 h 6132967"/>
              <a:gd name="connsiteX36" fmla="*/ 616491 w 5323222"/>
              <a:gd name="connsiteY36" fmla="*/ 5631249 h 6132967"/>
              <a:gd name="connsiteX37" fmla="*/ 628219 w 5323222"/>
              <a:gd name="connsiteY37" fmla="*/ 5646921 h 6132967"/>
              <a:gd name="connsiteX38" fmla="*/ 640234 w 5323222"/>
              <a:gd name="connsiteY38" fmla="*/ 5662485 h 6132967"/>
              <a:gd name="connsiteX39" fmla="*/ 652539 w 5323222"/>
              <a:gd name="connsiteY39" fmla="*/ 5677944 h 6132967"/>
              <a:gd name="connsiteX40" fmla="*/ 665025 w 5323222"/>
              <a:gd name="connsiteY40" fmla="*/ 5693007 h 6132967"/>
              <a:gd name="connsiteX41" fmla="*/ 677510 w 5323222"/>
              <a:gd name="connsiteY41" fmla="*/ 5708069 h 6132967"/>
              <a:gd name="connsiteX42" fmla="*/ 690070 w 5323222"/>
              <a:gd name="connsiteY42" fmla="*/ 5722447 h 6132967"/>
              <a:gd name="connsiteX43" fmla="*/ 703133 w 5323222"/>
              <a:gd name="connsiteY43" fmla="*/ 5737295 h 6132967"/>
              <a:gd name="connsiteX44" fmla="*/ 715982 w 5323222"/>
              <a:gd name="connsiteY44" fmla="*/ 5751565 h 6132967"/>
              <a:gd name="connsiteX45" fmla="*/ 729300 w 5323222"/>
              <a:gd name="connsiteY45" fmla="*/ 5765334 h 6132967"/>
              <a:gd name="connsiteX46" fmla="*/ 742437 w 5323222"/>
              <a:gd name="connsiteY46" fmla="*/ 5779497 h 6132967"/>
              <a:gd name="connsiteX47" fmla="*/ 755938 w 5323222"/>
              <a:gd name="connsiteY47" fmla="*/ 5792870 h 6132967"/>
              <a:gd name="connsiteX48" fmla="*/ 769149 w 5323222"/>
              <a:gd name="connsiteY48" fmla="*/ 5806351 h 6132967"/>
              <a:gd name="connsiteX49" fmla="*/ 783044 w 5323222"/>
              <a:gd name="connsiteY49" fmla="*/ 5819904 h 6132967"/>
              <a:gd name="connsiteX50" fmla="*/ 796726 w 5323222"/>
              <a:gd name="connsiteY50" fmla="*/ 5832881 h 6132967"/>
              <a:gd name="connsiteX51" fmla="*/ 810984 w 5323222"/>
              <a:gd name="connsiteY51" fmla="*/ 5845644 h 6132967"/>
              <a:gd name="connsiteX52" fmla="*/ 824847 w 5323222"/>
              <a:gd name="connsiteY52" fmla="*/ 5858224 h 6132967"/>
              <a:gd name="connsiteX53" fmla="*/ 838891 w 5323222"/>
              <a:gd name="connsiteY53" fmla="*/ 5870411 h 6132967"/>
              <a:gd name="connsiteX54" fmla="*/ 853224 w 5323222"/>
              <a:gd name="connsiteY54" fmla="*/ 5882490 h 6132967"/>
              <a:gd name="connsiteX55" fmla="*/ 867556 w 5323222"/>
              <a:gd name="connsiteY55" fmla="*/ 5894568 h 6132967"/>
              <a:gd name="connsiteX56" fmla="*/ 882359 w 5323222"/>
              <a:gd name="connsiteY56" fmla="*/ 5906144 h 6132967"/>
              <a:gd name="connsiteX57" fmla="*/ 896873 w 5323222"/>
              <a:gd name="connsiteY57" fmla="*/ 5917827 h 6132967"/>
              <a:gd name="connsiteX58" fmla="*/ 911569 w 5323222"/>
              <a:gd name="connsiteY58" fmla="*/ 5929114 h 6132967"/>
              <a:gd name="connsiteX59" fmla="*/ 926445 w 5323222"/>
              <a:gd name="connsiteY59" fmla="*/ 5940005 h 6132967"/>
              <a:gd name="connsiteX60" fmla="*/ 941793 w 5323222"/>
              <a:gd name="connsiteY60" fmla="*/ 5950394 h 6132967"/>
              <a:gd name="connsiteX61" fmla="*/ 956636 w 5323222"/>
              <a:gd name="connsiteY61" fmla="*/ 5960313 h 6132967"/>
              <a:gd name="connsiteX62" fmla="*/ 971950 w 5323222"/>
              <a:gd name="connsiteY62" fmla="*/ 5969729 h 6132967"/>
              <a:gd name="connsiteX63" fmla="*/ 987265 w 5323222"/>
              <a:gd name="connsiteY63" fmla="*/ 5979146 h 6132967"/>
              <a:gd name="connsiteX64" fmla="*/ 1002184 w 5323222"/>
              <a:gd name="connsiteY64" fmla="*/ 5988380 h 6132967"/>
              <a:gd name="connsiteX65" fmla="*/ 1017572 w 5323222"/>
              <a:gd name="connsiteY65" fmla="*/ 5997112 h 6132967"/>
              <a:gd name="connsiteX66" fmla="*/ 1032960 w 5323222"/>
              <a:gd name="connsiteY66" fmla="*/ 6005845 h 6132967"/>
              <a:gd name="connsiteX67" fmla="*/ 1048134 w 5323222"/>
              <a:gd name="connsiteY67" fmla="*/ 6013999 h 6132967"/>
              <a:gd name="connsiteX68" fmla="*/ 1063597 w 5323222"/>
              <a:gd name="connsiteY68" fmla="*/ 6022048 h 6132967"/>
              <a:gd name="connsiteX69" fmla="*/ 1078557 w 5323222"/>
              <a:gd name="connsiteY69" fmla="*/ 6029626 h 6132967"/>
              <a:gd name="connsiteX70" fmla="*/ 1093805 w 5323222"/>
              <a:gd name="connsiteY70" fmla="*/ 6037096 h 6132967"/>
              <a:gd name="connsiteX71" fmla="*/ 1109236 w 5323222"/>
              <a:gd name="connsiteY71" fmla="*/ 6044171 h 6132967"/>
              <a:gd name="connsiteX72" fmla="*/ 1124558 w 5323222"/>
              <a:gd name="connsiteY72" fmla="*/ 6050958 h 6132967"/>
              <a:gd name="connsiteX73" fmla="*/ 1139592 w 5323222"/>
              <a:gd name="connsiteY73" fmla="*/ 6057853 h 6132967"/>
              <a:gd name="connsiteX74" fmla="*/ 1154989 w 5323222"/>
              <a:gd name="connsiteY74" fmla="*/ 6063954 h 6132967"/>
              <a:gd name="connsiteX75" fmla="*/ 1170386 w 5323222"/>
              <a:gd name="connsiteY75" fmla="*/ 6070056 h 6132967"/>
              <a:gd name="connsiteX76" fmla="*/ 1185677 w 5323222"/>
              <a:gd name="connsiteY76" fmla="*/ 6075871 h 6132967"/>
              <a:gd name="connsiteX77" fmla="*/ 1201040 w 5323222"/>
              <a:gd name="connsiteY77" fmla="*/ 6081000 h 6132967"/>
              <a:gd name="connsiteX78" fmla="*/ 1216223 w 5323222"/>
              <a:gd name="connsiteY78" fmla="*/ 6086526 h 6132967"/>
              <a:gd name="connsiteX79" fmla="*/ 1231192 w 5323222"/>
              <a:gd name="connsiteY79" fmla="*/ 6091474 h 6132967"/>
              <a:gd name="connsiteX80" fmla="*/ 1246630 w 5323222"/>
              <a:gd name="connsiteY80" fmla="*/ 6095920 h 6132967"/>
              <a:gd name="connsiteX81" fmla="*/ 1261781 w 5323222"/>
              <a:gd name="connsiteY81" fmla="*/ 6100472 h 6132967"/>
              <a:gd name="connsiteX82" fmla="*/ 1277112 w 5323222"/>
              <a:gd name="connsiteY82" fmla="*/ 6104630 h 6132967"/>
              <a:gd name="connsiteX83" fmla="*/ 1292229 w 5323222"/>
              <a:gd name="connsiteY83" fmla="*/ 6108210 h 6132967"/>
              <a:gd name="connsiteX84" fmla="*/ 1307635 w 5323222"/>
              <a:gd name="connsiteY84" fmla="*/ 6111683 h 6132967"/>
              <a:gd name="connsiteX85" fmla="*/ 1322646 w 5323222"/>
              <a:gd name="connsiteY85" fmla="*/ 6114975 h 6132967"/>
              <a:gd name="connsiteX86" fmla="*/ 1337548 w 5323222"/>
              <a:gd name="connsiteY86" fmla="*/ 6117978 h 6132967"/>
              <a:gd name="connsiteX87" fmla="*/ 1352633 w 5323222"/>
              <a:gd name="connsiteY87" fmla="*/ 6120585 h 6132967"/>
              <a:gd name="connsiteX88" fmla="*/ 1367717 w 5323222"/>
              <a:gd name="connsiteY88" fmla="*/ 6123193 h 6132967"/>
              <a:gd name="connsiteX89" fmla="*/ 1382876 w 5323222"/>
              <a:gd name="connsiteY89" fmla="*/ 6125116 h 6132967"/>
              <a:gd name="connsiteX90" fmla="*/ 1398035 w 5323222"/>
              <a:gd name="connsiteY90" fmla="*/ 6127039 h 6132967"/>
              <a:gd name="connsiteX91" fmla="*/ 1412979 w 5323222"/>
              <a:gd name="connsiteY91" fmla="*/ 6128385 h 6132967"/>
              <a:gd name="connsiteX92" fmla="*/ 1428030 w 5323222"/>
              <a:gd name="connsiteY92" fmla="*/ 6130019 h 6132967"/>
              <a:gd name="connsiteX93" fmla="*/ 1443157 w 5323222"/>
              <a:gd name="connsiteY93" fmla="*/ 6130971 h 6132967"/>
              <a:gd name="connsiteX94" fmla="*/ 1457887 w 5323222"/>
              <a:gd name="connsiteY94" fmla="*/ 6131739 h 6132967"/>
              <a:gd name="connsiteX95" fmla="*/ 1472905 w 5323222"/>
              <a:gd name="connsiteY95" fmla="*/ 6132401 h 6132967"/>
              <a:gd name="connsiteX96" fmla="*/ 1487529 w 5323222"/>
              <a:gd name="connsiteY96" fmla="*/ 6132882 h 6132967"/>
              <a:gd name="connsiteX97" fmla="*/ 1502334 w 5323222"/>
              <a:gd name="connsiteY97" fmla="*/ 6132967 h 6132967"/>
              <a:gd name="connsiteX98" fmla="*/ 1517031 w 5323222"/>
              <a:gd name="connsiteY98" fmla="*/ 6132764 h 6132967"/>
              <a:gd name="connsiteX99" fmla="*/ 1531621 w 5323222"/>
              <a:gd name="connsiteY99" fmla="*/ 6132271 h 6132967"/>
              <a:gd name="connsiteX100" fmla="*/ 1546608 w 5323222"/>
              <a:gd name="connsiteY100" fmla="*/ 6131960 h 6132967"/>
              <a:gd name="connsiteX101" fmla="*/ 1560983 w 5323222"/>
              <a:gd name="connsiteY101" fmla="*/ 6130891 h 6132967"/>
              <a:gd name="connsiteX102" fmla="*/ 1575360 w 5323222"/>
              <a:gd name="connsiteY102" fmla="*/ 6129822 h 6132967"/>
              <a:gd name="connsiteX103" fmla="*/ 1589917 w 5323222"/>
              <a:gd name="connsiteY103" fmla="*/ 6128357 h 6132967"/>
              <a:gd name="connsiteX104" fmla="*/ 1604475 w 5323222"/>
              <a:gd name="connsiteY104" fmla="*/ 6126893 h 6132967"/>
              <a:gd name="connsiteX105" fmla="*/ 1618636 w 5323222"/>
              <a:gd name="connsiteY105" fmla="*/ 6125246 h 6132967"/>
              <a:gd name="connsiteX106" fmla="*/ 1632873 w 5323222"/>
              <a:gd name="connsiteY106" fmla="*/ 6122916 h 6132967"/>
              <a:gd name="connsiteX107" fmla="*/ 1647109 w 5323222"/>
              <a:gd name="connsiteY107" fmla="*/ 6120585 h 6132967"/>
              <a:gd name="connsiteX108" fmla="*/ 1660950 w 5323222"/>
              <a:gd name="connsiteY108" fmla="*/ 6118074 h 6132967"/>
              <a:gd name="connsiteX109" fmla="*/ 1674972 w 5323222"/>
              <a:gd name="connsiteY109" fmla="*/ 6115167 h 6132967"/>
              <a:gd name="connsiteX110" fmla="*/ 1688994 w 5323222"/>
              <a:gd name="connsiteY110" fmla="*/ 6112260 h 6132967"/>
              <a:gd name="connsiteX111" fmla="*/ 1702513 w 5323222"/>
              <a:gd name="connsiteY111" fmla="*/ 6108882 h 6132967"/>
              <a:gd name="connsiteX112" fmla="*/ 1716321 w 5323222"/>
              <a:gd name="connsiteY112" fmla="*/ 6105396 h 6132967"/>
              <a:gd name="connsiteX113" fmla="*/ 1729733 w 5323222"/>
              <a:gd name="connsiteY113" fmla="*/ 6101731 h 6132967"/>
              <a:gd name="connsiteX114" fmla="*/ 1743219 w 5323222"/>
              <a:gd name="connsiteY114" fmla="*/ 6097381 h 6132967"/>
              <a:gd name="connsiteX115" fmla="*/ 1756705 w 5323222"/>
              <a:gd name="connsiteY115" fmla="*/ 6093031 h 6132967"/>
              <a:gd name="connsiteX116" fmla="*/ 1770192 w 5323222"/>
              <a:gd name="connsiteY116" fmla="*/ 6088681 h 6132967"/>
              <a:gd name="connsiteX117" fmla="*/ 1783176 w 5323222"/>
              <a:gd name="connsiteY117" fmla="*/ 6083861 h 6132967"/>
              <a:gd name="connsiteX118" fmla="*/ 1796341 w 5323222"/>
              <a:gd name="connsiteY118" fmla="*/ 6078645 h 6132967"/>
              <a:gd name="connsiteX119" fmla="*/ 1809218 w 5323222"/>
              <a:gd name="connsiteY119" fmla="*/ 6073536 h 6132967"/>
              <a:gd name="connsiteX120" fmla="*/ 1822275 w 5323222"/>
              <a:gd name="connsiteY120" fmla="*/ 6068032 h 6132967"/>
              <a:gd name="connsiteX121" fmla="*/ 1834938 w 5323222"/>
              <a:gd name="connsiteY121" fmla="*/ 6062347 h 6132967"/>
              <a:gd name="connsiteX122" fmla="*/ 1847782 w 5323222"/>
              <a:gd name="connsiteY122" fmla="*/ 6056265 h 6132967"/>
              <a:gd name="connsiteX123" fmla="*/ 1860230 w 5323222"/>
              <a:gd name="connsiteY123" fmla="*/ 6050002 h 6132967"/>
              <a:gd name="connsiteX124" fmla="*/ 1884121 w 5323222"/>
              <a:gd name="connsiteY124" fmla="*/ 6036538 h 6132967"/>
              <a:gd name="connsiteX125" fmla="*/ 1908192 w 5323222"/>
              <a:gd name="connsiteY125" fmla="*/ 6022678 h 6132967"/>
              <a:gd name="connsiteX126" fmla="*/ 1931548 w 5323222"/>
              <a:gd name="connsiteY126" fmla="*/ 6007769 h 6132967"/>
              <a:gd name="connsiteX127" fmla="*/ 1954475 w 5323222"/>
              <a:gd name="connsiteY127" fmla="*/ 5991707 h 6132967"/>
              <a:gd name="connsiteX128" fmla="*/ 1976610 w 5323222"/>
              <a:gd name="connsiteY128" fmla="*/ 5975283 h 6132967"/>
              <a:gd name="connsiteX129" fmla="*/ 1998028 w 5323222"/>
              <a:gd name="connsiteY129" fmla="*/ 5957810 h 6132967"/>
              <a:gd name="connsiteX130" fmla="*/ 2019126 w 5323222"/>
              <a:gd name="connsiteY130" fmla="*/ 5939474 h 6132967"/>
              <a:gd name="connsiteX131" fmla="*/ 2039613 w 5323222"/>
              <a:gd name="connsiteY131" fmla="*/ 5920378 h 6132967"/>
              <a:gd name="connsiteX132" fmla="*/ 2059384 w 5323222"/>
              <a:gd name="connsiteY132" fmla="*/ 5900235 h 6132967"/>
              <a:gd name="connsiteX133" fmla="*/ 2078652 w 5323222"/>
              <a:gd name="connsiteY133" fmla="*/ 5879622 h 6132967"/>
              <a:gd name="connsiteX134" fmla="*/ 2097202 w 5323222"/>
              <a:gd name="connsiteY134" fmla="*/ 5857962 h 6132967"/>
              <a:gd name="connsiteX135" fmla="*/ 2115143 w 5323222"/>
              <a:gd name="connsiteY135" fmla="*/ 5835544 h 6132967"/>
              <a:gd name="connsiteX136" fmla="*/ 2132185 w 5323222"/>
              <a:gd name="connsiteY136" fmla="*/ 5812475 h 6132967"/>
              <a:gd name="connsiteX137" fmla="*/ 2148906 w 5323222"/>
              <a:gd name="connsiteY137" fmla="*/ 5788540 h 6132967"/>
              <a:gd name="connsiteX138" fmla="*/ 2164729 w 5323222"/>
              <a:gd name="connsiteY138" fmla="*/ 5763953 h 6132967"/>
              <a:gd name="connsiteX139" fmla="*/ 2179942 w 5323222"/>
              <a:gd name="connsiteY139" fmla="*/ 5738608 h 6132967"/>
              <a:gd name="connsiteX140" fmla="*/ 2194438 w 5323222"/>
              <a:gd name="connsiteY140" fmla="*/ 5712216 h 6132967"/>
              <a:gd name="connsiteX141" fmla="*/ 2208142 w 5323222"/>
              <a:gd name="connsiteY141" fmla="*/ 5685461 h 6132967"/>
              <a:gd name="connsiteX142" fmla="*/ 2221237 w 5323222"/>
              <a:gd name="connsiteY142" fmla="*/ 5657948 h 6132967"/>
              <a:gd name="connsiteX143" fmla="*/ 2233615 w 5323222"/>
              <a:gd name="connsiteY143" fmla="*/ 5629388 h 6132967"/>
              <a:gd name="connsiteX144" fmla="*/ 2245202 w 5323222"/>
              <a:gd name="connsiteY144" fmla="*/ 5600465 h 6132967"/>
              <a:gd name="connsiteX145" fmla="*/ 2255889 w 5323222"/>
              <a:gd name="connsiteY145" fmla="*/ 5570891 h 6132967"/>
              <a:gd name="connsiteX146" fmla="*/ 2266149 w 5323222"/>
              <a:gd name="connsiteY146" fmla="*/ 5540161 h 6132967"/>
              <a:gd name="connsiteX147" fmla="*/ 2275436 w 5323222"/>
              <a:gd name="connsiteY147" fmla="*/ 5509466 h 6132967"/>
              <a:gd name="connsiteX148" fmla="*/ 2284006 w 5323222"/>
              <a:gd name="connsiteY148" fmla="*/ 5477724 h 6132967"/>
              <a:gd name="connsiteX149" fmla="*/ 2291966 w 5323222"/>
              <a:gd name="connsiteY149" fmla="*/ 5445222 h 6132967"/>
              <a:gd name="connsiteX150" fmla="*/ 2298739 w 5323222"/>
              <a:gd name="connsiteY150" fmla="*/ 5412177 h 6132967"/>
              <a:gd name="connsiteX151" fmla="*/ 2304902 w 5323222"/>
              <a:gd name="connsiteY151" fmla="*/ 5378373 h 6132967"/>
              <a:gd name="connsiteX152" fmla="*/ 2310274 w 5323222"/>
              <a:gd name="connsiteY152" fmla="*/ 5344206 h 6132967"/>
              <a:gd name="connsiteX153" fmla="*/ 2314748 w 5323222"/>
              <a:gd name="connsiteY153" fmla="*/ 5309389 h 6132967"/>
              <a:gd name="connsiteX154" fmla="*/ 2318324 w 5323222"/>
              <a:gd name="connsiteY154" fmla="*/ 5273919 h 6132967"/>
              <a:gd name="connsiteX155" fmla="*/ 2321396 w 5323222"/>
              <a:gd name="connsiteY155" fmla="*/ 5237979 h 6132967"/>
              <a:gd name="connsiteX156" fmla="*/ 2324884 w 5323222"/>
              <a:gd name="connsiteY156" fmla="*/ 5185472 h 6132967"/>
              <a:gd name="connsiteX157" fmla="*/ 2328264 w 5323222"/>
              <a:gd name="connsiteY157" fmla="*/ 5132675 h 6132967"/>
              <a:gd name="connsiteX158" fmla="*/ 2332040 w 5323222"/>
              <a:gd name="connsiteY158" fmla="*/ 5080060 h 6132967"/>
              <a:gd name="connsiteX159" fmla="*/ 2335635 w 5323222"/>
              <a:gd name="connsiteY159" fmla="*/ 5027841 h 6132967"/>
              <a:gd name="connsiteX160" fmla="*/ 2339222 w 5323222"/>
              <a:gd name="connsiteY160" fmla="*/ 4982740 h 6132967"/>
              <a:gd name="connsiteX161" fmla="*/ 2350330 w 5323222"/>
              <a:gd name="connsiteY161" fmla="*/ 4991029 h 6132967"/>
              <a:gd name="connsiteX162" fmla="*/ 2361673 w 5323222"/>
              <a:gd name="connsiteY162" fmla="*/ 4999369 h 6132967"/>
              <a:gd name="connsiteX163" fmla="*/ 2372849 w 5323222"/>
              <a:gd name="connsiteY163" fmla="*/ 5007710 h 6132967"/>
              <a:gd name="connsiteX164" fmla="*/ 2384192 w 5323222"/>
              <a:gd name="connsiteY164" fmla="*/ 5015883 h 6132967"/>
              <a:gd name="connsiteX165" fmla="*/ 2395701 w 5323222"/>
              <a:gd name="connsiteY165" fmla="*/ 5024057 h 6132967"/>
              <a:gd name="connsiteX166" fmla="*/ 2407044 w 5323222"/>
              <a:gd name="connsiteY166" fmla="*/ 5032231 h 6132967"/>
              <a:gd name="connsiteX167" fmla="*/ 2418721 w 5323222"/>
              <a:gd name="connsiteY167" fmla="*/ 5040237 h 6132967"/>
              <a:gd name="connsiteX168" fmla="*/ 2435402 w 5323222"/>
              <a:gd name="connsiteY168" fmla="*/ 5051413 h 6132967"/>
              <a:gd name="connsiteX169" fmla="*/ 2452583 w 5323222"/>
              <a:gd name="connsiteY169" fmla="*/ 5062422 h 6132967"/>
              <a:gd name="connsiteX170" fmla="*/ 2470097 w 5323222"/>
              <a:gd name="connsiteY170" fmla="*/ 5073431 h 6132967"/>
              <a:gd name="connsiteX171" fmla="*/ 2488113 w 5323222"/>
              <a:gd name="connsiteY171" fmla="*/ 5083940 h 6132967"/>
              <a:gd name="connsiteX172" fmla="*/ 2506628 w 5323222"/>
              <a:gd name="connsiteY172" fmla="*/ 5094449 h 6132967"/>
              <a:gd name="connsiteX173" fmla="*/ 2525811 w 5323222"/>
              <a:gd name="connsiteY173" fmla="*/ 5104791 h 6132967"/>
              <a:gd name="connsiteX174" fmla="*/ 2545161 w 5323222"/>
              <a:gd name="connsiteY174" fmla="*/ 5114633 h 6132967"/>
              <a:gd name="connsiteX175" fmla="*/ 2564844 w 5323222"/>
              <a:gd name="connsiteY175" fmla="*/ 5124308 h 6132967"/>
              <a:gd name="connsiteX176" fmla="*/ 2585027 w 5323222"/>
              <a:gd name="connsiteY176" fmla="*/ 5133816 h 6132967"/>
              <a:gd name="connsiteX177" fmla="*/ 2605544 w 5323222"/>
              <a:gd name="connsiteY177" fmla="*/ 5143157 h 6132967"/>
              <a:gd name="connsiteX178" fmla="*/ 2626562 w 5323222"/>
              <a:gd name="connsiteY178" fmla="*/ 5152165 h 6132967"/>
              <a:gd name="connsiteX179" fmla="*/ 2647747 w 5323222"/>
              <a:gd name="connsiteY179" fmla="*/ 5161172 h 6132967"/>
              <a:gd name="connsiteX180" fmla="*/ 2669265 w 5323222"/>
              <a:gd name="connsiteY180" fmla="*/ 5169679 h 6132967"/>
              <a:gd name="connsiteX181" fmla="*/ 2691116 w 5323222"/>
              <a:gd name="connsiteY181" fmla="*/ 5178020 h 6132967"/>
              <a:gd name="connsiteX182" fmla="*/ 2713302 w 5323222"/>
              <a:gd name="connsiteY182" fmla="*/ 5186193 h 6132967"/>
              <a:gd name="connsiteX183" fmla="*/ 2735654 w 5323222"/>
              <a:gd name="connsiteY183" fmla="*/ 5194033 h 6132967"/>
              <a:gd name="connsiteX184" fmla="*/ 2758340 w 5323222"/>
              <a:gd name="connsiteY184" fmla="*/ 5201373 h 6132967"/>
              <a:gd name="connsiteX185" fmla="*/ 2781192 w 5323222"/>
              <a:gd name="connsiteY185" fmla="*/ 5208712 h 6132967"/>
              <a:gd name="connsiteX186" fmla="*/ 2804378 w 5323222"/>
              <a:gd name="connsiteY186" fmla="*/ 5215885 h 6132967"/>
              <a:gd name="connsiteX187" fmla="*/ 2827898 w 5323222"/>
              <a:gd name="connsiteY187" fmla="*/ 5222724 h 6132967"/>
              <a:gd name="connsiteX188" fmla="*/ 2851418 w 5323222"/>
              <a:gd name="connsiteY188" fmla="*/ 5229230 h 6132967"/>
              <a:gd name="connsiteX189" fmla="*/ 2875104 w 5323222"/>
              <a:gd name="connsiteY189" fmla="*/ 5235568 h 6132967"/>
              <a:gd name="connsiteX190" fmla="*/ 2898958 w 5323222"/>
              <a:gd name="connsiteY190" fmla="*/ 5241406 h 6132967"/>
              <a:gd name="connsiteX191" fmla="*/ 2922978 w 5323222"/>
              <a:gd name="connsiteY191" fmla="*/ 5247244 h 6132967"/>
              <a:gd name="connsiteX192" fmla="*/ 2947332 w 5323222"/>
              <a:gd name="connsiteY192" fmla="*/ 5252749 h 6132967"/>
              <a:gd name="connsiteX193" fmla="*/ 2971686 w 5323222"/>
              <a:gd name="connsiteY193" fmla="*/ 5257753 h 6132967"/>
              <a:gd name="connsiteX194" fmla="*/ 2996039 w 5323222"/>
              <a:gd name="connsiteY194" fmla="*/ 5262757 h 6132967"/>
              <a:gd name="connsiteX195" fmla="*/ 3020560 w 5323222"/>
              <a:gd name="connsiteY195" fmla="*/ 5267428 h 6132967"/>
              <a:gd name="connsiteX196" fmla="*/ 3045248 w 5323222"/>
              <a:gd name="connsiteY196" fmla="*/ 5271599 h 6132967"/>
              <a:gd name="connsiteX197" fmla="*/ 3069935 w 5323222"/>
              <a:gd name="connsiteY197" fmla="*/ 5275768 h 6132967"/>
              <a:gd name="connsiteX198" fmla="*/ 3094622 w 5323222"/>
              <a:gd name="connsiteY198" fmla="*/ 5279439 h 6132967"/>
              <a:gd name="connsiteX199" fmla="*/ 3119310 w 5323222"/>
              <a:gd name="connsiteY199" fmla="*/ 5282774 h 6132967"/>
              <a:gd name="connsiteX200" fmla="*/ 3131487 w 5323222"/>
              <a:gd name="connsiteY200" fmla="*/ 5284442 h 6132967"/>
              <a:gd name="connsiteX201" fmla="*/ 3143497 w 5323222"/>
              <a:gd name="connsiteY201" fmla="*/ 5285944 h 6132967"/>
              <a:gd name="connsiteX202" fmla="*/ 3155674 w 5323222"/>
              <a:gd name="connsiteY202" fmla="*/ 5287279 h 6132967"/>
              <a:gd name="connsiteX203" fmla="*/ 3167684 w 5323222"/>
              <a:gd name="connsiteY203" fmla="*/ 5288446 h 6132967"/>
              <a:gd name="connsiteX204" fmla="*/ 3179861 w 5323222"/>
              <a:gd name="connsiteY204" fmla="*/ 5289613 h 6132967"/>
              <a:gd name="connsiteX205" fmla="*/ 3191871 w 5323222"/>
              <a:gd name="connsiteY205" fmla="*/ 5290615 h 6132967"/>
              <a:gd name="connsiteX206" fmla="*/ 3204048 w 5323222"/>
              <a:gd name="connsiteY206" fmla="*/ 5291615 h 6132967"/>
              <a:gd name="connsiteX207" fmla="*/ 3216058 w 5323222"/>
              <a:gd name="connsiteY207" fmla="*/ 5292449 h 6132967"/>
              <a:gd name="connsiteX208" fmla="*/ 3228235 w 5323222"/>
              <a:gd name="connsiteY208" fmla="*/ 5293116 h 6132967"/>
              <a:gd name="connsiteX209" fmla="*/ 3240078 w 5323222"/>
              <a:gd name="connsiteY209" fmla="*/ 5293784 h 6132967"/>
              <a:gd name="connsiteX210" fmla="*/ 3252088 w 5323222"/>
              <a:gd name="connsiteY210" fmla="*/ 5294284 h 6132967"/>
              <a:gd name="connsiteX211" fmla="*/ 3264098 w 5323222"/>
              <a:gd name="connsiteY211" fmla="*/ 5294617 h 6132967"/>
              <a:gd name="connsiteX212" fmla="*/ 3275942 w 5323222"/>
              <a:gd name="connsiteY212" fmla="*/ 5294951 h 6132967"/>
              <a:gd name="connsiteX213" fmla="*/ 3287952 w 5323222"/>
              <a:gd name="connsiteY213" fmla="*/ 5295118 h 6132967"/>
              <a:gd name="connsiteX214" fmla="*/ 3299795 w 5323222"/>
              <a:gd name="connsiteY214" fmla="*/ 5295118 h 6132967"/>
              <a:gd name="connsiteX215" fmla="*/ 3311638 w 5323222"/>
              <a:gd name="connsiteY215" fmla="*/ 5295118 h 6132967"/>
              <a:gd name="connsiteX216" fmla="*/ 3323482 w 5323222"/>
              <a:gd name="connsiteY216" fmla="*/ 5294951 h 6132967"/>
              <a:gd name="connsiteX217" fmla="*/ 3335325 w 5323222"/>
              <a:gd name="connsiteY217" fmla="*/ 5294618 h 6132967"/>
              <a:gd name="connsiteX218" fmla="*/ 3347001 w 5323222"/>
              <a:gd name="connsiteY218" fmla="*/ 5294284 h 6132967"/>
              <a:gd name="connsiteX219" fmla="*/ 3358844 w 5323222"/>
              <a:gd name="connsiteY219" fmla="*/ 5293784 h 6132967"/>
              <a:gd name="connsiteX220" fmla="*/ 3370354 w 5323222"/>
              <a:gd name="connsiteY220" fmla="*/ 5293283 h 6132967"/>
              <a:gd name="connsiteX221" fmla="*/ 3382031 w 5323222"/>
              <a:gd name="connsiteY221" fmla="*/ 5292616 h 6132967"/>
              <a:gd name="connsiteX222" fmla="*/ 3393707 w 5323222"/>
              <a:gd name="connsiteY222" fmla="*/ 5291782 h 6132967"/>
              <a:gd name="connsiteX223" fmla="*/ 3405050 w 5323222"/>
              <a:gd name="connsiteY223" fmla="*/ 5290615 h 6132967"/>
              <a:gd name="connsiteX224" fmla="*/ 3416727 w 5323222"/>
              <a:gd name="connsiteY224" fmla="*/ 5289614 h 6132967"/>
              <a:gd name="connsiteX225" fmla="*/ 3428069 w 5323222"/>
              <a:gd name="connsiteY225" fmla="*/ 5288446 h 6132967"/>
              <a:gd name="connsiteX226" fmla="*/ 3439413 w 5323222"/>
              <a:gd name="connsiteY226" fmla="*/ 5287279 h 6132967"/>
              <a:gd name="connsiteX227" fmla="*/ 3450755 w 5323222"/>
              <a:gd name="connsiteY227" fmla="*/ 5285943 h 6132967"/>
              <a:gd name="connsiteX228" fmla="*/ 3461931 w 5323222"/>
              <a:gd name="connsiteY228" fmla="*/ 5284443 h 6132967"/>
              <a:gd name="connsiteX229" fmla="*/ 3473274 w 5323222"/>
              <a:gd name="connsiteY229" fmla="*/ 5282774 h 6132967"/>
              <a:gd name="connsiteX230" fmla="*/ 3484450 w 5323222"/>
              <a:gd name="connsiteY230" fmla="*/ 5281107 h 6132967"/>
              <a:gd name="connsiteX231" fmla="*/ 3495459 w 5323222"/>
              <a:gd name="connsiteY231" fmla="*/ 5279272 h 6132967"/>
              <a:gd name="connsiteX232" fmla="*/ 3506302 w 5323222"/>
              <a:gd name="connsiteY232" fmla="*/ 5277270 h 6132967"/>
              <a:gd name="connsiteX233" fmla="*/ 3517144 w 5323222"/>
              <a:gd name="connsiteY233" fmla="*/ 5275268 h 6132967"/>
              <a:gd name="connsiteX234" fmla="*/ 3527820 w 5323222"/>
              <a:gd name="connsiteY234" fmla="*/ 5272933 h 6132967"/>
              <a:gd name="connsiteX235" fmla="*/ 3538663 w 5323222"/>
              <a:gd name="connsiteY235" fmla="*/ 5270764 h 6132967"/>
              <a:gd name="connsiteX236" fmla="*/ 3549171 w 5323222"/>
              <a:gd name="connsiteY236" fmla="*/ 5268262 h 6132967"/>
              <a:gd name="connsiteX237" fmla="*/ 3559680 w 5323222"/>
              <a:gd name="connsiteY237" fmla="*/ 5265593 h 6132967"/>
              <a:gd name="connsiteX238" fmla="*/ 3570022 w 5323222"/>
              <a:gd name="connsiteY238" fmla="*/ 5262924 h 6132967"/>
              <a:gd name="connsiteX239" fmla="*/ 3580698 w 5323222"/>
              <a:gd name="connsiteY239" fmla="*/ 5260089 h 6132967"/>
              <a:gd name="connsiteX240" fmla="*/ 3590873 w 5323222"/>
              <a:gd name="connsiteY240" fmla="*/ 5257086 h 6132967"/>
              <a:gd name="connsiteX241" fmla="*/ 3601048 w 5323222"/>
              <a:gd name="connsiteY241" fmla="*/ 5254083 h 6132967"/>
              <a:gd name="connsiteX242" fmla="*/ 3611223 w 5323222"/>
              <a:gd name="connsiteY242" fmla="*/ 5250915 h 6132967"/>
              <a:gd name="connsiteX243" fmla="*/ 3621399 w 5323222"/>
              <a:gd name="connsiteY243" fmla="*/ 5247578 h 6132967"/>
              <a:gd name="connsiteX244" fmla="*/ 3631407 w 5323222"/>
              <a:gd name="connsiteY244" fmla="*/ 5244076 h 6132967"/>
              <a:gd name="connsiteX245" fmla="*/ 3641416 w 5323222"/>
              <a:gd name="connsiteY245" fmla="*/ 5240572 h 6132967"/>
              <a:gd name="connsiteX246" fmla="*/ 3651091 w 5323222"/>
              <a:gd name="connsiteY246" fmla="*/ 5236903 h 6132967"/>
              <a:gd name="connsiteX247" fmla="*/ 3661099 w 5323222"/>
              <a:gd name="connsiteY247" fmla="*/ 5233066 h 6132967"/>
              <a:gd name="connsiteX248" fmla="*/ 3670774 w 5323222"/>
              <a:gd name="connsiteY248" fmla="*/ 5229229 h 6132967"/>
              <a:gd name="connsiteX249" fmla="*/ 3680281 w 5323222"/>
              <a:gd name="connsiteY249" fmla="*/ 5225059 h 6132967"/>
              <a:gd name="connsiteX250" fmla="*/ 3689956 w 5323222"/>
              <a:gd name="connsiteY250" fmla="*/ 5221056 h 6132967"/>
              <a:gd name="connsiteX251" fmla="*/ 3699298 w 5323222"/>
              <a:gd name="connsiteY251" fmla="*/ 5216719 h 6132967"/>
              <a:gd name="connsiteX252" fmla="*/ 3708639 w 5323222"/>
              <a:gd name="connsiteY252" fmla="*/ 5212548 h 6132967"/>
              <a:gd name="connsiteX253" fmla="*/ 3718147 w 5323222"/>
              <a:gd name="connsiteY253" fmla="*/ 5208045 h 6132967"/>
              <a:gd name="connsiteX254" fmla="*/ 3727321 w 5323222"/>
              <a:gd name="connsiteY254" fmla="*/ 5203541 h 6132967"/>
              <a:gd name="connsiteX255" fmla="*/ 3736496 w 5323222"/>
              <a:gd name="connsiteY255" fmla="*/ 5198704 h 6132967"/>
              <a:gd name="connsiteX256" fmla="*/ 3745503 w 5323222"/>
              <a:gd name="connsiteY256" fmla="*/ 5194033 h 6132967"/>
              <a:gd name="connsiteX257" fmla="*/ 3754344 w 5323222"/>
              <a:gd name="connsiteY257" fmla="*/ 5189195 h 6132967"/>
              <a:gd name="connsiteX258" fmla="*/ 3763185 w 5323222"/>
              <a:gd name="connsiteY258" fmla="*/ 5184191 h 6132967"/>
              <a:gd name="connsiteX259" fmla="*/ 3772026 w 5323222"/>
              <a:gd name="connsiteY259" fmla="*/ 5179188 h 6132967"/>
              <a:gd name="connsiteX260" fmla="*/ 3780699 w 5323222"/>
              <a:gd name="connsiteY260" fmla="*/ 5173849 h 6132967"/>
              <a:gd name="connsiteX261" fmla="*/ 3789373 w 5323222"/>
              <a:gd name="connsiteY261" fmla="*/ 5168679 h 6132967"/>
              <a:gd name="connsiteX262" fmla="*/ 3797880 w 5323222"/>
              <a:gd name="connsiteY262" fmla="*/ 5163340 h 6132967"/>
              <a:gd name="connsiteX263" fmla="*/ 3806221 w 5323222"/>
              <a:gd name="connsiteY263" fmla="*/ 5157836 h 6132967"/>
              <a:gd name="connsiteX264" fmla="*/ 3814394 w 5323222"/>
              <a:gd name="connsiteY264" fmla="*/ 5151998 h 6132967"/>
              <a:gd name="connsiteX265" fmla="*/ 3822234 w 5323222"/>
              <a:gd name="connsiteY265" fmla="*/ 5146326 h 6132967"/>
              <a:gd name="connsiteX266" fmla="*/ 3829908 w 5323222"/>
              <a:gd name="connsiteY266" fmla="*/ 5140322 h 6132967"/>
              <a:gd name="connsiteX267" fmla="*/ 3837581 w 5323222"/>
              <a:gd name="connsiteY267" fmla="*/ 5134316 h 6132967"/>
              <a:gd name="connsiteX268" fmla="*/ 3845087 w 5323222"/>
              <a:gd name="connsiteY268" fmla="*/ 5128477 h 6132967"/>
              <a:gd name="connsiteX269" fmla="*/ 3852426 w 5323222"/>
              <a:gd name="connsiteY269" fmla="*/ 5122306 h 6132967"/>
              <a:gd name="connsiteX270" fmla="*/ 3859766 w 5323222"/>
              <a:gd name="connsiteY270" fmla="*/ 5116135 h 6132967"/>
              <a:gd name="connsiteX271" fmla="*/ 3866772 w 5323222"/>
              <a:gd name="connsiteY271" fmla="*/ 5109963 h 6132967"/>
              <a:gd name="connsiteX272" fmla="*/ 3873777 w 5323222"/>
              <a:gd name="connsiteY272" fmla="*/ 5103624 h 6132967"/>
              <a:gd name="connsiteX273" fmla="*/ 3880450 w 5323222"/>
              <a:gd name="connsiteY273" fmla="*/ 5097451 h 6132967"/>
              <a:gd name="connsiteX274" fmla="*/ 3887122 w 5323222"/>
              <a:gd name="connsiteY274" fmla="*/ 5091114 h 6132967"/>
              <a:gd name="connsiteX275" fmla="*/ 3893628 w 5323222"/>
              <a:gd name="connsiteY275" fmla="*/ 5084607 h 6132967"/>
              <a:gd name="connsiteX276" fmla="*/ 3899966 w 5323222"/>
              <a:gd name="connsiteY276" fmla="*/ 5078102 h 6132967"/>
              <a:gd name="connsiteX277" fmla="*/ 3906305 w 5323222"/>
              <a:gd name="connsiteY277" fmla="*/ 5071763 h 6132967"/>
              <a:gd name="connsiteX278" fmla="*/ 3912310 w 5323222"/>
              <a:gd name="connsiteY278" fmla="*/ 5065091 h 6132967"/>
              <a:gd name="connsiteX279" fmla="*/ 3918315 w 5323222"/>
              <a:gd name="connsiteY279" fmla="*/ 5058419 h 6132967"/>
              <a:gd name="connsiteX280" fmla="*/ 3924153 w 5323222"/>
              <a:gd name="connsiteY280" fmla="*/ 5051747 h 6132967"/>
              <a:gd name="connsiteX281" fmla="*/ 3929658 w 5323222"/>
              <a:gd name="connsiteY281" fmla="*/ 5044908 h 6132967"/>
              <a:gd name="connsiteX282" fmla="*/ 3935330 w 5323222"/>
              <a:gd name="connsiteY282" fmla="*/ 5038236 h 6132967"/>
              <a:gd name="connsiteX283" fmla="*/ 3940667 w 5323222"/>
              <a:gd name="connsiteY283" fmla="*/ 5031563 h 6132967"/>
              <a:gd name="connsiteX284" fmla="*/ 3945838 w 5323222"/>
              <a:gd name="connsiteY284" fmla="*/ 5024557 h 6132967"/>
              <a:gd name="connsiteX285" fmla="*/ 3951009 w 5323222"/>
              <a:gd name="connsiteY285" fmla="*/ 5017718 h 6132967"/>
              <a:gd name="connsiteX286" fmla="*/ 3956014 w 5323222"/>
              <a:gd name="connsiteY286" fmla="*/ 5010713 h 6132967"/>
              <a:gd name="connsiteX287" fmla="*/ 3960684 w 5323222"/>
              <a:gd name="connsiteY287" fmla="*/ 5003706 h 6132967"/>
              <a:gd name="connsiteX288" fmla="*/ 3965355 w 5323222"/>
              <a:gd name="connsiteY288" fmla="*/ 4996534 h 6132967"/>
              <a:gd name="connsiteX289" fmla="*/ 3969858 w 5323222"/>
              <a:gd name="connsiteY289" fmla="*/ 4989527 h 6132967"/>
              <a:gd name="connsiteX290" fmla="*/ 3974195 w 5323222"/>
              <a:gd name="connsiteY290" fmla="*/ 4982522 h 6132967"/>
              <a:gd name="connsiteX291" fmla="*/ 3978365 w 5323222"/>
              <a:gd name="connsiteY291" fmla="*/ 4975349 h 6132967"/>
              <a:gd name="connsiteX292" fmla="*/ 3982536 w 5323222"/>
              <a:gd name="connsiteY292" fmla="*/ 4968177 h 6132967"/>
              <a:gd name="connsiteX293" fmla="*/ 3986372 w 5323222"/>
              <a:gd name="connsiteY293" fmla="*/ 4960838 h 6132967"/>
              <a:gd name="connsiteX294" fmla="*/ 3990209 w 5323222"/>
              <a:gd name="connsiteY294" fmla="*/ 4953498 h 6132967"/>
              <a:gd name="connsiteX295" fmla="*/ 3993712 w 5323222"/>
              <a:gd name="connsiteY295" fmla="*/ 4946158 h 6132967"/>
              <a:gd name="connsiteX296" fmla="*/ 3997381 w 5323222"/>
              <a:gd name="connsiteY296" fmla="*/ 4938819 h 6132967"/>
              <a:gd name="connsiteX297" fmla="*/ 4000718 w 5323222"/>
              <a:gd name="connsiteY297" fmla="*/ 4931312 h 6132967"/>
              <a:gd name="connsiteX298" fmla="*/ 4003887 w 5323222"/>
              <a:gd name="connsiteY298" fmla="*/ 4923972 h 6132967"/>
              <a:gd name="connsiteX299" fmla="*/ 4007056 w 5323222"/>
              <a:gd name="connsiteY299" fmla="*/ 4916466 h 6132967"/>
              <a:gd name="connsiteX300" fmla="*/ 4010059 w 5323222"/>
              <a:gd name="connsiteY300" fmla="*/ 4909127 h 6132967"/>
              <a:gd name="connsiteX301" fmla="*/ 4012895 w 5323222"/>
              <a:gd name="connsiteY301" fmla="*/ 4901620 h 6132967"/>
              <a:gd name="connsiteX302" fmla="*/ 4015564 w 5323222"/>
              <a:gd name="connsiteY302" fmla="*/ 4894115 h 6132967"/>
              <a:gd name="connsiteX303" fmla="*/ 4018065 w 5323222"/>
              <a:gd name="connsiteY303" fmla="*/ 4886608 h 6132967"/>
              <a:gd name="connsiteX304" fmla="*/ 4020734 w 5323222"/>
              <a:gd name="connsiteY304" fmla="*/ 4878934 h 6132967"/>
              <a:gd name="connsiteX305" fmla="*/ 4022903 w 5323222"/>
              <a:gd name="connsiteY305" fmla="*/ 4871428 h 6132967"/>
              <a:gd name="connsiteX306" fmla="*/ 4025072 w 5323222"/>
              <a:gd name="connsiteY306" fmla="*/ 4863922 h 6132967"/>
              <a:gd name="connsiteX307" fmla="*/ 4027073 w 5323222"/>
              <a:gd name="connsiteY307" fmla="*/ 4856249 h 6132967"/>
              <a:gd name="connsiteX308" fmla="*/ 4029075 w 5323222"/>
              <a:gd name="connsiteY308" fmla="*/ 4848576 h 6132967"/>
              <a:gd name="connsiteX309" fmla="*/ 4030909 w 5323222"/>
              <a:gd name="connsiteY309" fmla="*/ 4841070 h 6132967"/>
              <a:gd name="connsiteX310" fmla="*/ 4032411 w 5323222"/>
              <a:gd name="connsiteY310" fmla="*/ 4833397 h 6132967"/>
              <a:gd name="connsiteX311" fmla="*/ 4033912 w 5323222"/>
              <a:gd name="connsiteY311" fmla="*/ 4825724 h 6132967"/>
              <a:gd name="connsiteX312" fmla="*/ 4035247 w 5323222"/>
              <a:gd name="connsiteY312" fmla="*/ 4818217 h 6132967"/>
              <a:gd name="connsiteX313" fmla="*/ 4036414 w 5323222"/>
              <a:gd name="connsiteY313" fmla="*/ 4810544 h 6132967"/>
              <a:gd name="connsiteX314" fmla="*/ 4037582 w 5323222"/>
              <a:gd name="connsiteY314" fmla="*/ 4802871 h 6132967"/>
              <a:gd name="connsiteX315" fmla="*/ 4038416 w 5323222"/>
              <a:gd name="connsiteY315" fmla="*/ 4795365 h 6132967"/>
              <a:gd name="connsiteX316" fmla="*/ 4039250 w 5323222"/>
              <a:gd name="connsiteY316" fmla="*/ 4787691 h 6132967"/>
              <a:gd name="connsiteX317" fmla="*/ 4039917 w 5323222"/>
              <a:gd name="connsiteY317" fmla="*/ 4780185 h 6132967"/>
              <a:gd name="connsiteX318" fmla="*/ 4040251 w 5323222"/>
              <a:gd name="connsiteY318" fmla="*/ 4772512 h 6132967"/>
              <a:gd name="connsiteX319" fmla="*/ 4040584 w 5323222"/>
              <a:gd name="connsiteY319" fmla="*/ 4764839 h 6132967"/>
              <a:gd name="connsiteX320" fmla="*/ 4040918 w 5323222"/>
              <a:gd name="connsiteY320" fmla="*/ 4757165 h 6132967"/>
              <a:gd name="connsiteX321" fmla="*/ 4040918 w 5323222"/>
              <a:gd name="connsiteY321" fmla="*/ 4749660 h 6132967"/>
              <a:gd name="connsiteX322" fmla="*/ 4040751 w 5323222"/>
              <a:gd name="connsiteY322" fmla="*/ 4741986 h 6132967"/>
              <a:gd name="connsiteX323" fmla="*/ 4040584 w 5323222"/>
              <a:gd name="connsiteY323" fmla="*/ 4734480 h 6132967"/>
              <a:gd name="connsiteX324" fmla="*/ 4040251 w 5323222"/>
              <a:gd name="connsiteY324" fmla="*/ 4726807 h 6132967"/>
              <a:gd name="connsiteX325" fmla="*/ 4039750 w 5323222"/>
              <a:gd name="connsiteY325" fmla="*/ 4719300 h 6132967"/>
              <a:gd name="connsiteX326" fmla="*/ 4039083 w 5323222"/>
              <a:gd name="connsiteY326" fmla="*/ 4711628 h 6132967"/>
              <a:gd name="connsiteX327" fmla="*/ 4038249 w 5323222"/>
              <a:gd name="connsiteY327" fmla="*/ 4704122 h 6132967"/>
              <a:gd name="connsiteX328" fmla="*/ 4035914 w 5323222"/>
              <a:gd name="connsiteY328" fmla="*/ 4689442 h 6132967"/>
              <a:gd name="connsiteX329" fmla="*/ 4033412 w 5323222"/>
              <a:gd name="connsiteY329" fmla="*/ 4674597 h 6132967"/>
              <a:gd name="connsiteX330" fmla="*/ 4030242 w 5323222"/>
              <a:gd name="connsiteY330" fmla="*/ 4659918 h 6132967"/>
              <a:gd name="connsiteX331" fmla="*/ 4026406 w 5323222"/>
              <a:gd name="connsiteY331" fmla="*/ 4645238 h 6132967"/>
              <a:gd name="connsiteX332" fmla="*/ 4022236 w 5323222"/>
              <a:gd name="connsiteY332" fmla="*/ 4630893 h 6132967"/>
              <a:gd name="connsiteX333" fmla="*/ 4017398 w 5323222"/>
              <a:gd name="connsiteY333" fmla="*/ 4616714 h 6132967"/>
              <a:gd name="connsiteX334" fmla="*/ 4012060 w 5323222"/>
              <a:gd name="connsiteY334" fmla="*/ 4602535 h 6132967"/>
              <a:gd name="connsiteX335" fmla="*/ 4006222 w 5323222"/>
              <a:gd name="connsiteY335" fmla="*/ 4588524 h 6132967"/>
              <a:gd name="connsiteX336" fmla="*/ 3999717 w 5323222"/>
              <a:gd name="connsiteY336" fmla="*/ 4574679 h 6132967"/>
              <a:gd name="connsiteX337" fmla="*/ 3992878 w 5323222"/>
              <a:gd name="connsiteY337" fmla="*/ 4561001 h 6132967"/>
              <a:gd name="connsiteX338" fmla="*/ 3985371 w 5323222"/>
              <a:gd name="connsiteY338" fmla="*/ 4547489 h 6132967"/>
              <a:gd name="connsiteX339" fmla="*/ 3977365 w 5323222"/>
              <a:gd name="connsiteY339" fmla="*/ 4534145 h 6132967"/>
              <a:gd name="connsiteX340" fmla="*/ 3968858 w 5323222"/>
              <a:gd name="connsiteY340" fmla="*/ 4521134 h 6132967"/>
              <a:gd name="connsiteX341" fmla="*/ 3959850 w 5323222"/>
              <a:gd name="connsiteY341" fmla="*/ 4508123 h 6132967"/>
              <a:gd name="connsiteX342" fmla="*/ 3950342 w 5323222"/>
              <a:gd name="connsiteY342" fmla="*/ 4495446 h 6132967"/>
              <a:gd name="connsiteX343" fmla="*/ 3940333 w 5323222"/>
              <a:gd name="connsiteY343" fmla="*/ 4482935 h 6132967"/>
              <a:gd name="connsiteX344" fmla="*/ 3929658 w 5323222"/>
              <a:gd name="connsiteY344" fmla="*/ 4470592 h 6132967"/>
              <a:gd name="connsiteX345" fmla="*/ 3918648 w 5323222"/>
              <a:gd name="connsiteY345" fmla="*/ 4458581 h 6132967"/>
              <a:gd name="connsiteX346" fmla="*/ 3907139 w 5323222"/>
              <a:gd name="connsiteY346" fmla="*/ 4446737 h 6132967"/>
              <a:gd name="connsiteX347" fmla="*/ 3894962 w 5323222"/>
              <a:gd name="connsiteY347" fmla="*/ 4435061 h 6132967"/>
              <a:gd name="connsiteX348" fmla="*/ 3882452 w 5323222"/>
              <a:gd name="connsiteY348" fmla="*/ 4423718 h 6132967"/>
              <a:gd name="connsiteX349" fmla="*/ 3869441 w 5323222"/>
              <a:gd name="connsiteY349" fmla="*/ 4412709 h 6132967"/>
              <a:gd name="connsiteX350" fmla="*/ 3855763 w 5323222"/>
              <a:gd name="connsiteY350" fmla="*/ 4401700 h 6132967"/>
              <a:gd name="connsiteX351" fmla="*/ 3841917 w 5323222"/>
              <a:gd name="connsiteY351" fmla="*/ 4391191 h 6132967"/>
              <a:gd name="connsiteX352" fmla="*/ 3827405 w 5323222"/>
              <a:gd name="connsiteY352" fmla="*/ 4380849 h 6132967"/>
              <a:gd name="connsiteX353" fmla="*/ 3812392 w 5323222"/>
              <a:gd name="connsiteY353" fmla="*/ 4370674 h 6132967"/>
              <a:gd name="connsiteX354" fmla="*/ 3796880 w 5323222"/>
              <a:gd name="connsiteY354" fmla="*/ 4360999 h 6132967"/>
              <a:gd name="connsiteX355" fmla="*/ 3780866 w 5323222"/>
              <a:gd name="connsiteY355" fmla="*/ 4351492 h 6132967"/>
              <a:gd name="connsiteX356" fmla="*/ 3764519 w 5323222"/>
              <a:gd name="connsiteY356" fmla="*/ 4342317 h 6132967"/>
              <a:gd name="connsiteX357" fmla="*/ 3747671 w 5323222"/>
              <a:gd name="connsiteY357" fmla="*/ 4333476 h 6132967"/>
              <a:gd name="connsiteX358" fmla="*/ 3730324 w 5323222"/>
              <a:gd name="connsiteY358" fmla="*/ 4324969 h 6132967"/>
              <a:gd name="connsiteX359" fmla="*/ 3712642 w 5323222"/>
              <a:gd name="connsiteY359" fmla="*/ 4316629 h 6132967"/>
              <a:gd name="connsiteX360" fmla="*/ 3686620 w 5323222"/>
              <a:gd name="connsiteY360" fmla="*/ 4304953 h 6132967"/>
              <a:gd name="connsiteX361" fmla="*/ 3660432 w 5323222"/>
              <a:gd name="connsiteY361" fmla="*/ 4293276 h 6132967"/>
              <a:gd name="connsiteX362" fmla="*/ 3634410 w 5323222"/>
              <a:gd name="connsiteY362" fmla="*/ 4281432 h 6132967"/>
              <a:gd name="connsiteX363" fmla="*/ 3608555 w 5323222"/>
              <a:gd name="connsiteY363" fmla="*/ 4269756 h 6132967"/>
              <a:gd name="connsiteX364" fmla="*/ 3582699 w 5323222"/>
              <a:gd name="connsiteY364" fmla="*/ 4257746 h 6132967"/>
              <a:gd name="connsiteX365" fmla="*/ 3556844 w 5323222"/>
              <a:gd name="connsiteY365" fmla="*/ 4245736 h 6132967"/>
              <a:gd name="connsiteX366" fmla="*/ 3530990 w 5323222"/>
              <a:gd name="connsiteY366" fmla="*/ 4233559 h 6132967"/>
              <a:gd name="connsiteX367" fmla="*/ 3524478 w 5323222"/>
              <a:gd name="connsiteY367" fmla="*/ 4230452 h 6132967"/>
              <a:gd name="connsiteX368" fmla="*/ 3538445 w 5323222"/>
              <a:gd name="connsiteY368" fmla="*/ 4229146 h 6132967"/>
              <a:gd name="connsiteX369" fmla="*/ 3563280 w 5323222"/>
              <a:gd name="connsiteY369" fmla="*/ 4226491 h 6132967"/>
              <a:gd name="connsiteX370" fmla="*/ 3588063 w 5323222"/>
              <a:gd name="connsiteY370" fmla="*/ 4223534 h 6132967"/>
              <a:gd name="connsiteX371" fmla="*/ 3612847 w 5323222"/>
              <a:gd name="connsiteY371" fmla="*/ 4220575 h 6132967"/>
              <a:gd name="connsiteX372" fmla="*/ 3637631 w 5323222"/>
              <a:gd name="connsiteY372" fmla="*/ 4217617 h 6132967"/>
              <a:gd name="connsiteX373" fmla="*/ 3672376 w 5323222"/>
              <a:gd name="connsiteY373" fmla="*/ 4212656 h 6132967"/>
              <a:gd name="connsiteX374" fmla="*/ 3707373 w 5323222"/>
              <a:gd name="connsiteY374" fmla="*/ 4207340 h 6132967"/>
              <a:gd name="connsiteX375" fmla="*/ 3742874 w 5323222"/>
              <a:gd name="connsiteY375" fmla="*/ 4201315 h 6132967"/>
              <a:gd name="connsiteX376" fmla="*/ 3778272 w 5323222"/>
              <a:gd name="connsiteY376" fmla="*/ 4194682 h 6132967"/>
              <a:gd name="connsiteX377" fmla="*/ 3814174 w 5323222"/>
              <a:gd name="connsiteY377" fmla="*/ 4187340 h 6132967"/>
              <a:gd name="connsiteX378" fmla="*/ 3850277 w 5323222"/>
              <a:gd name="connsiteY378" fmla="*/ 4179339 h 6132967"/>
              <a:gd name="connsiteX379" fmla="*/ 3886934 w 5323222"/>
              <a:gd name="connsiteY379" fmla="*/ 4170932 h 6132967"/>
              <a:gd name="connsiteX380" fmla="*/ 3923082 w 5323222"/>
              <a:gd name="connsiteY380" fmla="*/ 4161362 h 6132967"/>
              <a:gd name="connsiteX381" fmla="*/ 3959837 w 5323222"/>
              <a:gd name="connsiteY381" fmla="*/ 4151691 h 6132967"/>
              <a:gd name="connsiteX382" fmla="*/ 3996489 w 5323222"/>
              <a:gd name="connsiteY382" fmla="*/ 4141411 h 6132967"/>
              <a:gd name="connsiteX383" fmla="*/ 4033696 w 5323222"/>
              <a:gd name="connsiteY383" fmla="*/ 4130725 h 6132967"/>
              <a:gd name="connsiteX384" fmla="*/ 4070394 w 5323222"/>
              <a:gd name="connsiteY384" fmla="*/ 4118876 h 6132967"/>
              <a:gd name="connsiteX385" fmla="*/ 4107395 w 5323222"/>
              <a:gd name="connsiteY385" fmla="*/ 4106977 h 6132967"/>
              <a:gd name="connsiteX386" fmla="*/ 4144545 w 5323222"/>
              <a:gd name="connsiteY386" fmla="*/ 4094117 h 6132967"/>
              <a:gd name="connsiteX387" fmla="*/ 4181341 w 5323222"/>
              <a:gd name="connsiteY387" fmla="*/ 4081002 h 6132967"/>
              <a:gd name="connsiteX388" fmla="*/ 4218641 w 5323222"/>
              <a:gd name="connsiteY388" fmla="*/ 4067180 h 6132967"/>
              <a:gd name="connsiteX389" fmla="*/ 4255230 w 5323222"/>
              <a:gd name="connsiteY389" fmla="*/ 4052853 h 6132967"/>
              <a:gd name="connsiteX390" fmla="*/ 4292019 w 5323222"/>
              <a:gd name="connsiteY390" fmla="*/ 4037867 h 6132967"/>
              <a:gd name="connsiteX391" fmla="*/ 4328706 w 5323222"/>
              <a:gd name="connsiteY391" fmla="*/ 4022276 h 6132967"/>
              <a:gd name="connsiteX392" fmla="*/ 4365341 w 5323222"/>
              <a:gd name="connsiteY392" fmla="*/ 4006380 h 6132967"/>
              <a:gd name="connsiteX393" fmla="*/ 4401822 w 5323222"/>
              <a:gd name="connsiteY393" fmla="*/ 3989574 h 6132967"/>
              <a:gd name="connsiteX394" fmla="*/ 4437696 w 5323222"/>
              <a:gd name="connsiteY394" fmla="*/ 3972871 h 6132967"/>
              <a:gd name="connsiteX395" fmla="*/ 4474022 w 5323222"/>
              <a:gd name="connsiteY395" fmla="*/ 3955156 h 6132967"/>
              <a:gd name="connsiteX396" fmla="*/ 4509335 w 5323222"/>
              <a:gd name="connsiteY396" fmla="*/ 3936986 h 6132967"/>
              <a:gd name="connsiteX397" fmla="*/ 4544849 w 5323222"/>
              <a:gd name="connsiteY397" fmla="*/ 3918160 h 6132967"/>
              <a:gd name="connsiteX398" fmla="*/ 4580059 w 5323222"/>
              <a:gd name="connsiteY398" fmla="*/ 3899385 h 6132967"/>
              <a:gd name="connsiteX399" fmla="*/ 4614811 w 5323222"/>
              <a:gd name="connsiteY399" fmla="*/ 3879751 h 6132967"/>
              <a:gd name="connsiteX400" fmla="*/ 4649156 w 5323222"/>
              <a:gd name="connsiteY400" fmla="*/ 3859562 h 6132967"/>
              <a:gd name="connsiteX401" fmla="*/ 4683399 w 5323222"/>
              <a:gd name="connsiteY401" fmla="*/ 3838765 h 6132967"/>
              <a:gd name="connsiteX402" fmla="*/ 4716982 w 5323222"/>
              <a:gd name="connsiteY402" fmla="*/ 3817768 h 6132967"/>
              <a:gd name="connsiteX403" fmla="*/ 4750161 w 5323222"/>
              <a:gd name="connsiteY403" fmla="*/ 3796216 h 6132967"/>
              <a:gd name="connsiteX404" fmla="*/ 4782932 w 5323222"/>
              <a:gd name="connsiteY404" fmla="*/ 3774109 h 6132967"/>
              <a:gd name="connsiteX405" fmla="*/ 4798230 w 5323222"/>
              <a:gd name="connsiteY405" fmla="*/ 3763083 h 6132967"/>
              <a:gd name="connsiteX406" fmla="*/ 4813579 w 5323222"/>
              <a:gd name="connsiteY406" fmla="*/ 3752362 h 6132967"/>
              <a:gd name="connsiteX407" fmla="*/ 4828522 w 5323222"/>
              <a:gd name="connsiteY407" fmla="*/ 3741085 h 6132967"/>
              <a:gd name="connsiteX408" fmla="*/ 4843466 w 5323222"/>
              <a:gd name="connsiteY408" fmla="*/ 3729808 h 6132967"/>
              <a:gd name="connsiteX409" fmla="*/ 4858105 w 5323222"/>
              <a:gd name="connsiteY409" fmla="*/ 3718582 h 6132967"/>
              <a:gd name="connsiteX410" fmla="*/ 4872693 w 5323222"/>
              <a:gd name="connsiteY410" fmla="*/ 3707053 h 6132967"/>
              <a:gd name="connsiteX411" fmla="*/ 4886674 w 5323222"/>
              <a:gd name="connsiteY411" fmla="*/ 3695627 h 6132967"/>
              <a:gd name="connsiteX412" fmla="*/ 4900856 w 5323222"/>
              <a:gd name="connsiteY412" fmla="*/ 3683542 h 6132967"/>
              <a:gd name="connsiteX413" fmla="*/ 4914734 w 5323222"/>
              <a:gd name="connsiteY413" fmla="*/ 3671510 h 6132967"/>
              <a:gd name="connsiteX414" fmla="*/ 4928360 w 5323222"/>
              <a:gd name="connsiteY414" fmla="*/ 3659832 h 6132967"/>
              <a:gd name="connsiteX415" fmla="*/ 4941884 w 5323222"/>
              <a:gd name="connsiteY415" fmla="*/ 3647548 h 6132967"/>
              <a:gd name="connsiteX416" fmla="*/ 4955052 w 5323222"/>
              <a:gd name="connsiteY416" fmla="*/ 3635011 h 6132967"/>
              <a:gd name="connsiteX417" fmla="*/ 4967969 w 5323222"/>
              <a:gd name="connsiteY417" fmla="*/ 3622829 h 6132967"/>
              <a:gd name="connsiteX418" fmla="*/ 4980833 w 5323222"/>
              <a:gd name="connsiteY418" fmla="*/ 3610343 h 6132967"/>
              <a:gd name="connsiteX419" fmla="*/ 4993343 w 5323222"/>
              <a:gd name="connsiteY419" fmla="*/ 3597607 h 6132967"/>
              <a:gd name="connsiteX420" fmla="*/ 5005853 w 5323222"/>
              <a:gd name="connsiteY420" fmla="*/ 3584870 h 6132967"/>
              <a:gd name="connsiteX421" fmla="*/ 5018060 w 5323222"/>
              <a:gd name="connsiteY421" fmla="*/ 3572184 h 6132967"/>
              <a:gd name="connsiteX422" fmla="*/ 5030164 w 5323222"/>
              <a:gd name="connsiteY422" fmla="*/ 3558892 h 6132967"/>
              <a:gd name="connsiteX423" fmla="*/ 5042066 w 5323222"/>
              <a:gd name="connsiteY423" fmla="*/ 3546257 h 6132967"/>
              <a:gd name="connsiteX424" fmla="*/ 5053564 w 5323222"/>
              <a:gd name="connsiteY424" fmla="*/ 3533068 h 6132967"/>
              <a:gd name="connsiteX425" fmla="*/ 5064757 w 5323222"/>
              <a:gd name="connsiteY425" fmla="*/ 3519930 h 6132967"/>
              <a:gd name="connsiteX426" fmla="*/ 5075898 w 5323222"/>
              <a:gd name="connsiteY426" fmla="*/ 3506489 h 6132967"/>
              <a:gd name="connsiteX427" fmla="*/ 5086789 w 5323222"/>
              <a:gd name="connsiteY427" fmla="*/ 3493402 h 6132967"/>
              <a:gd name="connsiteX428" fmla="*/ 5097626 w 5323222"/>
              <a:gd name="connsiteY428" fmla="*/ 3480012 h 6132967"/>
              <a:gd name="connsiteX429" fmla="*/ 5108111 w 5323222"/>
              <a:gd name="connsiteY429" fmla="*/ 3466370 h 6132967"/>
              <a:gd name="connsiteX430" fmla="*/ 5118342 w 5323222"/>
              <a:gd name="connsiteY430" fmla="*/ 3453084 h 6132967"/>
              <a:gd name="connsiteX431" fmla="*/ 5128218 w 5323222"/>
              <a:gd name="connsiteY431" fmla="*/ 3439546 h 6132967"/>
              <a:gd name="connsiteX432" fmla="*/ 5138095 w 5323222"/>
              <a:gd name="connsiteY432" fmla="*/ 3426006 h 6132967"/>
              <a:gd name="connsiteX433" fmla="*/ 5147616 w 5323222"/>
              <a:gd name="connsiteY433" fmla="*/ 3412216 h 6132967"/>
              <a:gd name="connsiteX434" fmla="*/ 5157139 w 5323222"/>
              <a:gd name="connsiteY434" fmla="*/ 3398424 h 6132967"/>
              <a:gd name="connsiteX435" fmla="*/ 5166356 w 5323222"/>
              <a:gd name="connsiteY435" fmla="*/ 3384685 h 6132967"/>
              <a:gd name="connsiteX436" fmla="*/ 5175020 w 5323222"/>
              <a:gd name="connsiteY436" fmla="*/ 3371352 h 6132967"/>
              <a:gd name="connsiteX437" fmla="*/ 5183934 w 5323222"/>
              <a:gd name="connsiteY437" fmla="*/ 3357664 h 6132967"/>
              <a:gd name="connsiteX438" fmla="*/ 5192241 w 5323222"/>
              <a:gd name="connsiteY438" fmla="*/ 3344080 h 6132967"/>
              <a:gd name="connsiteX439" fmla="*/ 5199892 w 5323222"/>
              <a:gd name="connsiteY439" fmla="*/ 3330294 h 6132967"/>
              <a:gd name="connsiteX440" fmla="*/ 5207793 w 5323222"/>
              <a:gd name="connsiteY440" fmla="*/ 3316155 h 6132967"/>
              <a:gd name="connsiteX441" fmla="*/ 5215494 w 5323222"/>
              <a:gd name="connsiteY441" fmla="*/ 3302673 h 6132967"/>
              <a:gd name="connsiteX442" fmla="*/ 5222485 w 5323222"/>
              <a:gd name="connsiteY442" fmla="*/ 3288687 h 6132967"/>
              <a:gd name="connsiteX443" fmla="*/ 5229780 w 5323222"/>
              <a:gd name="connsiteY443" fmla="*/ 3274651 h 6132967"/>
              <a:gd name="connsiteX444" fmla="*/ 5236720 w 5323222"/>
              <a:gd name="connsiteY444" fmla="*/ 3260361 h 6132967"/>
              <a:gd name="connsiteX445" fmla="*/ 5243052 w 5323222"/>
              <a:gd name="connsiteY445" fmla="*/ 3246175 h 6132967"/>
              <a:gd name="connsiteX446" fmla="*/ 5249385 w 5323222"/>
              <a:gd name="connsiteY446" fmla="*/ 3231990 h 6132967"/>
              <a:gd name="connsiteX447" fmla="*/ 5255163 w 5323222"/>
              <a:gd name="connsiteY447" fmla="*/ 3218210 h 6132967"/>
              <a:gd name="connsiteX448" fmla="*/ 5261141 w 5323222"/>
              <a:gd name="connsiteY448" fmla="*/ 3203772 h 6132967"/>
              <a:gd name="connsiteX449" fmla="*/ 5266511 w 5323222"/>
              <a:gd name="connsiteY449" fmla="*/ 3189436 h 6132967"/>
              <a:gd name="connsiteX450" fmla="*/ 5271831 w 5323222"/>
              <a:gd name="connsiteY450" fmla="*/ 3174799 h 6132967"/>
              <a:gd name="connsiteX451" fmla="*/ 5276596 w 5323222"/>
              <a:gd name="connsiteY451" fmla="*/ 3160567 h 6132967"/>
              <a:gd name="connsiteX452" fmla="*/ 5281612 w 5323222"/>
              <a:gd name="connsiteY452" fmla="*/ 3145980 h 6132967"/>
              <a:gd name="connsiteX453" fmla="*/ 5285717 w 5323222"/>
              <a:gd name="connsiteY453" fmla="*/ 3131547 h 6132967"/>
              <a:gd name="connsiteX454" fmla="*/ 5290127 w 5323222"/>
              <a:gd name="connsiteY454" fmla="*/ 3117064 h 6132967"/>
              <a:gd name="connsiteX455" fmla="*/ 5294182 w 5323222"/>
              <a:gd name="connsiteY455" fmla="*/ 3102329 h 6132967"/>
              <a:gd name="connsiteX456" fmla="*/ 5297984 w 5323222"/>
              <a:gd name="connsiteY456" fmla="*/ 3087946 h 6132967"/>
              <a:gd name="connsiteX457" fmla="*/ 5301483 w 5323222"/>
              <a:gd name="connsiteY457" fmla="*/ 3073618 h 6132967"/>
              <a:gd name="connsiteX458" fmla="*/ 5304627 w 5323222"/>
              <a:gd name="connsiteY458" fmla="*/ 3059037 h 6132967"/>
              <a:gd name="connsiteX459" fmla="*/ 5307719 w 5323222"/>
              <a:gd name="connsiteY459" fmla="*/ 3044152 h 6132967"/>
              <a:gd name="connsiteX460" fmla="*/ 5310257 w 5323222"/>
              <a:gd name="connsiteY460" fmla="*/ 3029673 h 6132967"/>
              <a:gd name="connsiteX461" fmla="*/ 5312794 w 5323222"/>
              <a:gd name="connsiteY461" fmla="*/ 3015195 h 6132967"/>
              <a:gd name="connsiteX462" fmla="*/ 5314976 w 5323222"/>
              <a:gd name="connsiteY462" fmla="*/ 3000465 h 6132967"/>
              <a:gd name="connsiteX463" fmla="*/ 5316855 w 5323222"/>
              <a:gd name="connsiteY463" fmla="*/ 2985786 h 6132967"/>
              <a:gd name="connsiteX464" fmla="*/ 5318734 w 5323222"/>
              <a:gd name="connsiteY464" fmla="*/ 2971108 h 6132967"/>
              <a:gd name="connsiteX465" fmla="*/ 5320057 w 5323222"/>
              <a:gd name="connsiteY465" fmla="*/ 2956835 h 6132967"/>
              <a:gd name="connsiteX466" fmla="*/ 5321633 w 5323222"/>
              <a:gd name="connsiteY466" fmla="*/ 2942209 h 6132967"/>
              <a:gd name="connsiteX467" fmla="*/ 5322550 w 5323222"/>
              <a:gd name="connsiteY467" fmla="*/ 2927381 h 6132967"/>
              <a:gd name="connsiteX468" fmla="*/ 5323216 w 5323222"/>
              <a:gd name="connsiteY468" fmla="*/ 2912909 h 6132967"/>
              <a:gd name="connsiteX469" fmla="*/ 5323222 w 5323222"/>
              <a:gd name="connsiteY469" fmla="*/ 2898235 h 6132967"/>
              <a:gd name="connsiteX470" fmla="*/ 5322673 w 5323222"/>
              <a:gd name="connsiteY470" fmla="*/ 2883968 h 6132967"/>
              <a:gd name="connsiteX471" fmla="*/ 5322377 w 5323222"/>
              <a:gd name="connsiteY471" fmla="*/ 2869348 h 6132967"/>
              <a:gd name="connsiteX472" fmla="*/ 5321880 w 5323222"/>
              <a:gd name="connsiteY472" fmla="*/ 2855383 h 6132967"/>
              <a:gd name="connsiteX473" fmla="*/ 5320725 w 5323222"/>
              <a:gd name="connsiteY473" fmla="*/ 2841220 h 6132967"/>
              <a:gd name="connsiteX474" fmla="*/ 5319266 w 5323222"/>
              <a:gd name="connsiteY474" fmla="*/ 2827108 h 6132967"/>
              <a:gd name="connsiteX475" fmla="*/ 5317807 w 5323222"/>
              <a:gd name="connsiteY475" fmla="*/ 2812995 h 6132967"/>
              <a:gd name="connsiteX476" fmla="*/ 5316096 w 5323222"/>
              <a:gd name="connsiteY476" fmla="*/ 2799238 h 6132967"/>
              <a:gd name="connsiteX477" fmla="*/ 5314334 w 5323222"/>
              <a:gd name="connsiteY477" fmla="*/ 2785178 h 6132967"/>
              <a:gd name="connsiteX478" fmla="*/ 5312016 w 5323222"/>
              <a:gd name="connsiteY478" fmla="*/ 2771523 h 6132967"/>
              <a:gd name="connsiteX479" fmla="*/ 5309750 w 5323222"/>
              <a:gd name="connsiteY479" fmla="*/ 2758172 h 6132967"/>
              <a:gd name="connsiteX480" fmla="*/ 5307130 w 5323222"/>
              <a:gd name="connsiteY480" fmla="*/ 2744570 h 6132967"/>
              <a:gd name="connsiteX481" fmla="*/ 5304256 w 5323222"/>
              <a:gd name="connsiteY481" fmla="*/ 2731322 h 6132967"/>
              <a:gd name="connsiteX482" fmla="*/ 5301028 w 5323222"/>
              <a:gd name="connsiteY482" fmla="*/ 2717822 h 6132967"/>
              <a:gd name="connsiteX483" fmla="*/ 5297904 w 5323222"/>
              <a:gd name="connsiteY483" fmla="*/ 2704930 h 6132967"/>
              <a:gd name="connsiteX484" fmla="*/ 5294475 w 5323222"/>
              <a:gd name="connsiteY484" fmla="*/ 2692089 h 6132967"/>
              <a:gd name="connsiteX485" fmla="*/ 5290743 w 5323222"/>
              <a:gd name="connsiteY485" fmla="*/ 2679298 h 6132967"/>
              <a:gd name="connsiteX486" fmla="*/ 5287012 w 5323222"/>
              <a:gd name="connsiteY486" fmla="*/ 2666509 h 6132967"/>
              <a:gd name="connsiteX487" fmla="*/ 5282673 w 5323222"/>
              <a:gd name="connsiteY487" fmla="*/ 2653822 h 6132967"/>
              <a:gd name="connsiteX488" fmla="*/ 5278334 w 5323222"/>
              <a:gd name="connsiteY488" fmla="*/ 2641134 h 6132967"/>
              <a:gd name="connsiteX489" fmla="*/ 5273744 w 5323222"/>
              <a:gd name="connsiteY489" fmla="*/ 2628803 h 6132967"/>
              <a:gd name="connsiteX490" fmla="*/ 5269154 w 5323222"/>
              <a:gd name="connsiteY490" fmla="*/ 2616470 h 6132967"/>
              <a:gd name="connsiteX491" fmla="*/ 5264311 w 5323222"/>
              <a:gd name="connsiteY491" fmla="*/ 2604494 h 6132967"/>
              <a:gd name="connsiteX492" fmla="*/ 5259417 w 5323222"/>
              <a:gd name="connsiteY492" fmla="*/ 2592214 h 6132967"/>
              <a:gd name="connsiteX493" fmla="*/ 5253665 w 5323222"/>
              <a:gd name="connsiteY493" fmla="*/ 2580391 h 6132967"/>
              <a:gd name="connsiteX494" fmla="*/ 5248215 w 5323222"/>
              <a:gd name="connsiteY494" fmla="*/ 2568518 h 6132967"/>
              <a:gd name="connsiteX495" fmla="*/ 5242818 w 5323222"/>
              <a:gd name="connsiteY495" fmla="*/ 2556947 h 6132967"/>
              <a:gd name="connsiteX496" fmla="*/ 5237065 w 5323222"/>
              <a:gd name="connsiteY496" fmla="*/ 2545124 h 6132967"/>
              <a:gd name="connsiteX497" fmla="*/ 5230809 w 5323222"/>
              <a:gd name="connsiteY497" fmla="*/ 2534012 h 6132967"/>
              <a:gd name="connsiteX498" fmla="*/ 5224551 w 5323222"/>
              <a:gd name="connsiteY498" fmla="*/ 2522899 h 6132967"/>
              <a:gd name="connsiteX499" fmla="*/ 5218244 w 5323222"/>
              <a:gd name="connsiteY499" fmla="*/ 2511483 h 6132967"/>
              <a:gd name="connsiteX500" fmla="*/ 5211380 w 5323222"/>
              <a:gd name="connsiteY500" fmla="*/ 2500474 h 6132967"/>
              <a:gd name="connsiteX501" fmla="*/ 5204820 w 5323222"/>
              <a:gd name="connsiteY501" fmla="*/ 2489412 h 6132967"/>
              <a:gd name="connsiteX502" fmla="*/ 5198060 w 5323222"/>
              <a:gd name="connsiteY502" fmla="*/ 2479010 h 6132967"/>
              <a:gd name="connsiteX503" fmla="*/ 5190944 w 5323222"/>
              <a:gd name="connsiteY503" fmla="*/ 2468354 h 6132967"/>
              <a:gd name="connsiteX504" fmla="*/ 5183577 w 5323222"/>
              <a:gd name="connsiteY504" fmla="*/ 2458055 h 6132967"/>
              <a:gd name="connsiteX505" fmla="*/ 5176514 w 5323222"/>
              <a:gd name="connsiteY505" fmla="*/ 2447704 h 6132967"/>
              <a:gd name="connsiteX506" fmla="*/ 5168591 w 5323222"/>
              <a:gd name="connsiteY506" fmla="*/ 2437810 h 6132967"/>
              <a:gd name="connsiteX507" fmla="*/ 5160971 w 5323222"/>
              <a:gd name="connsiteY507" fmla="*/ 2427866 h 6132967"/>
              <a:gd name="connsiteX508" fmla="*/ 5153353 w 5323222"/>
              <a:gd name="connsiteY508" fmla="*/ 2417920 h 6132967"/>
              <a:gd name="connsiteX509" fmla="*/ 5145178 w 5323222"/>
              <a:gd name="connsiteY509" fmla="*/ 2408383 h 6132967"/>
              <a:gd name="connsiteX510" fmla="*/ 5137054 w 5323222"/>
              <a:gd name="connsiteY510" fmla="*/ 2399147 h 6132967"/>
              <a:gd name="connsiteX511" fmla="*/ 5128577 w 5323222"/>
              <a:gd name="connsiteY511" fmla="*/ 2389661 h 6132967"/>
              <a:gd name="connsiteX512" fmla="*/ 5120454 w 5323222"/>
              <a:gd name="connsiteY512" fmla="*/ 2380425 h 6132967"/>
              <a:gd name="connsiteX513" fmla="*/ 5111523 w 5323222"/>
              <a:gd name="connsiteY513" fmla="*/ 2371952 h 6132967"/>
              <a:gd name="connsiteX514" fmla="*/ 5103097 w 5323222"/>
              <a:gd name="connsiteY514" fmla="*/ 2362768 h 6132967"/>
              <a:gd name="connsiteX515" fmla="*/ 5093864 w 5323222"/>
              <a:gd name="connsiteY515" fmla="*/ 2354347 h 6132967"/>
              <a:gd name="connsiteX516" fmla="*/ 5085236 w 5323222"/>
              <a:gd name="connsiteY516" fmla="*/ 2345821 h 6132967"/>
              <a:gd name="connsiteX517" fmla="*/ 5075699 w 5323222"/>
              <a:gd name="connsiteY517" fmla="*/ 2337450 h 6132967"/>
              <a:gd name="connsiteX518" fmla="*/ 5066517 w 5323222"/>
              <a:gd name="connsiteY518" fmla="*/ 2329331 h 6132967"/>
              <a:gd name="connsiteX519" fmla="*/ 5057083 w 5323222"/>
              <a:gd name="connsiteY519" fmla="*/ 2321568 h 6132967"/>
              <a:gd name="connsiteX520" fmla="*/ 5047597 w 5323222"/>
              <a:gd name="connsiteY520" fmla="*/ 2313501 h 6132967"/>
              <a:gd name="connsiteX521" fmla="*/ 5037859 w 5323222"/>
              <a:gd name="connsiteY521" fmla="*/ 2305788 h 6132967"/>
              <a:gd name="connsiteX522" fmla="*/ 5028173 w 5323222"/>
              <a:gd name="connsiteY522" fmla="*/ 2298380 h 6132967"/>
              <a:gd name="connsiteX523" fmla="*/ 5018132 w 5323222"/>
              <a:gd name="connsiteY523" fmla="*/ 2290719 h 6132967"/>
              <a:gd name="connsiteX524" fmla="*/ 5008195 w 5323222"/>
              <a:gd name="connsiteY524" fmla="*/ 2283665 h 6132967"/>
              <a:gd name="connsiteX525" fmla="*/ 4998256 w 5323222"/>
              <a:gd name="connsiteY525" fmla="*/ 2276611 h 6132967"/>
              <a:gd name="connsiteX526" fmla="*/ 4987762 w 5323222"/>
              <a:gd name="connsiteY526" fmla="*/ 2269964 h 6132967"/>
              <a:gd name="connsiteX527" fmla="*/ 4977521 w 5323222"/>
              <a:gd name="connsiteY527" fmla="*/ 2262962 h 6132967"/>
              <a:gd name="connsiteX528" fmla="*/ 4967028 w 5323222"/>
              <a:gd name="connsiteY528" fmla="*/ 2256313 h 6132967"/>
              <a:gd name="connsiteX529" fmla="*/ 4956283 w 5323222"/>
              <a:gd name="connsiteY529" fmla="*/ 2250022 h 6132967"/>
              <a:gd name="connsiteX530" fmla="*/ 4945841 w 5323222"/>
              <a:gd name="connsiteY530" fmla="*/ 2243677 h 6132967"/>
              <a:gd name="connsiteX531" fmla="*/ 4934844 w 5323222"/>
              <a:gd name="connsiteY531" fmla="*/ 2237740 h 6132967"/>
              <a:gd name="connsiteX532" fmla="*/ 4924098 w 5323222"/>
              <a:gd name="connsiteY532" fmla="*/ 2231447 h 6132967"/>
              <a:gd name="connsiteX533" fmla="*/ 4902562 w 5323222"/>
              <a:gd name="connsiteY533" fmla="*/ 2220431 h 6132967"/>
              <a:gd name="connsiteX534" fmla="*/ 4880773 w 5323222"/>
              <a:gd name="connsiteY534" fmla="*/ 2209768 h 6132967"/>
              <a:gd name="connsiteX535" fmla="*/ 4858533 w 5323222"/>
              <a:gd name="connsiteY535" fmla="*/ 2200121 h 6132967"/>
              <a:gd name="connsiteX536" fmla="*/ 4835736 w 5323222"/>
              <a:gd name="connsiteY536" fmla="*/ 2190879 h 6132967"/>
              <a:gd name="connsiteX537" fmla="*/ 4813043 w 5323222"/>
              <a:gd name="connsiteY537" fmla="*/ 2182244 h 6132967"/>
              <a:gd name="connsiteX538" fmla="*/ 4789543 w 5323222"/>
              <a:gd name="connsiteY538" fmla="*/ 2174370 h 6132967"/>
              <a:gd name="connsiteX539" fmla="*/ 4765791 w 5323222"/>
              <a:gd name="connsiteY539" fmla="*/ 2166853 h 6132967"/>
              <a:gd name="connsiteX540" fmla="*/ 4741586 w 5323222"/>
              <a:gd name="connsiteY540" fmla="*/ 2160347 h 6132967"/>
              <a:gd name="connsiteX541" fmla="*/ 4717382 w 5323222"/>
              <a:gd name="connsiteY541" fmla="*/ 2153842 h 6132967"/>
              <a:gd name="connsiteX542" fmla="*/ 4692421 w 5323222"/>
              <a:gd name="connsiteY542" fmla="*/ 2148400 h 6132967"/>
              <a:gd name="connsiteX543" fmla="*/ 4667512 w 5323222"/>
              <a:gd name="connsiteY543" fmla="*/ 2143264 h 6132967"/>
              <a:gd name="connsiteX544" fmla="*/ 4641795 w 5323222"/>
              <a:gd name="connsiteY544" fmla="*/ 2138888 h 6132967"/>
              <a:gd name="connsiteX545" fmla="*/ 4615878 w 5323222"/>
              <a:gd name="connsiteY545" fmla="*/ 2135170 h 6132967"/>
              <a:gd name="connsiteX546" fmla="*/ 4589963 w 5323222"/>
              <a:gd name="connsiteY546" fmla="*/ 2131452 h 6132967"/>
              <a:gd name="connsiteX547" fmla="*/ 4563593 w 5323222"/>
              <a:gd name="connsiteY547" fmla="*/ 2128749 h 6132967"/>
              <a:gd name="connsiteX548" fmla="*/ 4536669 w 5323222"/>
              <a:gd name="connsiteY548" fmla="*/ 2126451 h 6132967"/>
              <a:gd name="connsiteX549" fmla="*/ 4509241 w 5323222"/>
              <a:gd name="connsiteY549" fmla="*/ 2124864 h 6132967"/>
              <a:gd name="connsiteX550" fmla="*/ 4482116 w 5323222"/>
              <a:gd name="connsiteY550" fmla="*/ 2123223 h 6132967"/>
              <a:gd name="connsiteX551" fmla="*/ 4454235 w 5323222"/>
              <a:gd name="connsiteY551" fmla="*/ 2122649 h 6132967"/>
              <a:gd name="connsiteX552" fmla="*/ 4426104 w 5323222"/>
              <a:gd name="connsiteY552" fmla="*/ 2122430 h 6132967"/>
              <a:gd name="connsiteX553" fmla="*/ 4400795 w 5323222"/>
              <a:gd name="connsiteY553" fmla="*/ 2122551 h 6132967"/>
              <a:gd name="connsiteX554" fmla="*/ 4403168 w 5323222"/>
              <a:gd name="connsiteY554" fmla="*/ 2116564 h 6132967"/>
              <a:gd name="connsiteX555" fmla="*/ 4407349 w 5323222"/>
              <a:gd name="connsiteY555" fmla="*/ 2104834 h 6132967"/>
              <a:gd name="connsiteX556" fmla="*/ 4411637 w 5323222"/>
              <a:gd name="connsiteY556" fmla="*/ 2093394 h 6132967"/>
              <a:gd name="connsiteX557" fmla="*/ 4415530 w 5323222"/>
              <a:gd name="connsiteY557" fmla="*/ 2081772 h 6132967"/>
              <a:gd name="connsiteX558" fmla="*/ 4419604 w 5323222"/>
              <a:gd name="connsiteY558" fmla="*/ 2069754 h 6132967"/>
              <a:gd name="connsiteX559" fmla="*/ 4422812 w 5323222"/>
              <a:gd name="connsiteY559" fmla="*/ 2058057 h 6132967"/>
              <a:gd name="connsiteX560" fmla="*/ 4426599 w 5323222"/>
              <a:gd name="connsiteY560" fmla="*/ 2046147 h 6132967"/>
              <a:gd name="connsiteX561" fmla="*/ 4429304 w 5323222"/>
              <a:gd name="connsiteY561" fmla="*/ 2033980 h 6132967"/>
              <a:gd name="connsiteX562" fmla="*/ 4432801 w 5323222"/>
              <a:gd name="connsiteY562" fmla="*/ 2022177 h 6132967"/>
              <a:gd name="connsiteX563" fmla="*/ 4435219 w 5323222"/>
              <a:gd name="connsiteY563" fmla="*/ 2010117 h 6132967"/>
              <a:gd name="connsiteX564" fmla="*/ 4437817 w 5323222"/>
              <a:gd name="connsiteY564" fmla="*/ 1997664 h 6132967"/>
              <a:gd name="connsiteX565" fmla="*/ 4440234 w 5323222"/>
              <a:gd name="connsiteY565" fmla="*/ 1985603 h 6132967"/>
              <a:gd name="connsiteX566" fmla="*/ 4442545 w 5323222"/>
              <a:gd name="connsiteY566" fmla="*/ 1973256 h 6132967"/>
              <a:gd name="connsiteX567" fmla="*/ 4444170 w 5323222"/>
              <a:gd name="connsiteY567" fmla="*/ 1960833 h 6132967"/>
              <a:gd name="connsiteX568" fmla="*/ 4445797 w 5323222"/>
              <a:gd name="connsiteY568" fmla="*/ 1948412 h 6132967"/>
              <a:gd name="connsiteX569" fmla="*/ 4447711 w 5323222"/>
              <a:gd name="connsiteY569" fmla="*/ 1935883 h 6132967"/>
              <a:gd name="connsiteX570" fmla="*/ 4448652 w 5323222"/>
              <a:gd name="connsiteY570" fmla="*/ 1923386 h 6132967"/>
              <a:gd name="connsiteX571" fmla="*/ 4449883 w 5323222"/>
              <a:gd name="connsiteY571" fmla="*/ 1910783 h 6132967"/>
              <a:gd name="connsiteX572" fmla="*/ 4450718 w 5323222"/>
              <a:gd name="connsiteY572" fmla="*/ 1897998 h 6132967"/>
              <a:gd name="connsiteX573" fmla="*/ 4451371 w 5323222"/>
              <a:gd name="connsiteY573" fmla="*/ 1885608 h 6132967"/>
              <a:gd name="connsiteX574" fmla="*/ 4451521 w 5323222"/>
              <a:gd name="connsiteY574" fmla="*/ 1872749 h 6132967"/>
              <a:gd name="connsiteX575" fmla="*/ 4451961 w 5323222"/>
              <a:gd name="connsiteY575" fmla="*/ 1859783 h 6132967"/>
              <a:gd name="connsiteX576" fmla="*/ 4451716 w 5323222"/>
              <a:gd name="connsiteY576" fmla="*/ 1846743 h 6132967"/>
              <a:gd name="connsiteX577" fmla="*/ 4451578 w 5323222"/>
              <a:gd name="connsiteY577" fmla="*/ 1833990 h 6132967"/>
              <a:gd name="connsiteX578" fmla="*/ 4451440 w 5323222"/>
              <a:gd name="connsiteY578" fmla="*/ 1821238 h 6132967"/>
              <a:gd name="connsiteX579" fmla="*/ 4450511 w 5323222"/>
              <a:gd name="connsiteY579" fmla="*/ 1808123 h 6132967"/>
              <a:gd name="connsiteX580" fmla="*/ 4449399 w 5323222"/>
              <a:gd name="connsiteY580" fmla="*/ 1795404 h 6132967"/>
              <a:gd name="connsiteX581" fmla="*/ 4448182 w 5323222"/>
              <a:gd name="connsiteY581" fmla="*/ 1782397 h 6132967"/>
              <a:gd name="connsiteX582" fmla="*/ 4447253 w 5323222"/>
              <a:gd name="connsiteY582" fmla="*/ 1769281 h 6132967"/>
              <a:gd name="connsiteX583" fmla="*/ 4445351 w 5323222"/>
              <a:gd name="connsiteY583" fmla="*/ 1756199 h 6132967"/>
              <a:gd name="connsiteX584" fmla="*/ 4443557 w 5323222"/>
              <a:gd name="connsiteY584" fmla="*/ 1743406 h 6132967"/>
              <a:gd name="connsiteX585" fmla="*/ 4441366 w 5323222"/>
              <a:gd name="connsiteY585" fmla="*/ 1730430 h 6132967"/>
              <a:gd name="connsiteX586" fmla="*/ 4439175 w 5323222"/>
              <a:gd name="connsiteY586" fmla="*/ 1717456 h 6132967"/>
              <a:gd name="connsiteX587" fmla="*/ 4436589 w 5323222"/>
              <a:gd name="connsiteY587" fmla="*/ 1704300 h 6132967"/>
              <a:gd name="connsiteX588" fmla="*/ 4434003 w 5323222"/>
              <a:gd name="connsiteY588" fmla="*/ 1691143 h 6132967"/>
              <a:gd name="connsiteX589" fmla="*/ 4430840 w 5323222"/>
              <a:gd name="connsiteY589" fmla="*/ 1678201 h 6132967"/>
              <a:gd name="connsiteX590" fmla="*/ 4427676 w 5323222"/>
              <a:gd name="connsiteY590" fmla="*/ 1665258 h 6132967"/>
              <a:gd name="connsiteX591" fmla="*/ 4424225 w 5323222"/>
              <a:gd name="connsiteY591" fmla="*/ 1652423 h 6132967"/>
              <a:gd name="connsiteX592" fmla="*/ 4420485 w 5323222"/>
              <a:gd name="connsiteY592" fmla="*/ 1639695 h 6132967"/>
              <a:gd name="connsiteX593" fmla="*/ 4416530 w 5323222"/>
              <a:gd name="connsiteY593" fmla="*/ 1626390 h 6132967"/>
              <a:gd name="connsiteX594" fmla="*/ 4412395 w 5323222"/>
              <a:gd name="connsiteY594" fmla="*/ 1613481 h 6132967"/>
              <a:gd name="connsiteX595" fmla="*/ 4407863 w 5323222"/>
              <a:gd name="connsiteY595" fmla="*/ 1600390 h 6132967"/>
              <a:gd name="connsiteX596" fmla="*/ 4403150 w 5323222"/>
              <a:gd name="connsiteY596" fmla="*/ 1587695 h 6132967"/>
              <a:gd name="connsiteX597" fmla="*/ 4398330 w 5323222"/>
              <a:gd name="connsiteY597" fmla="*/ 1574711 h 6132967"/>
              <a:gd name="connsiteX598" fmla="*/ 4392826 w 5323222"/>
              <a:gd name="connsiteY598" fmla="*/ 1561653 h 6132967"/>
              <a:gd name="connsiteX599" fmla="*/ 4387429 w 5323222"/>
              <a:gd name="connsiteY599" fmla="*/ 1548884 h 6132967"/>
              <a:gd name="connsiteX600" fmla="*/ 4381636 w 5323222"/>
              <a:gd name="connsiteY600" fmla="*/ 1535933 h 6132967"/>
              <a:gd name="connsiteX601" fmla="*/ 4375844 w 5323222"/>
              <a:gd name="connsiteY601" fmla="*/ 1522982 h 6132967"/>
              <a:gd name="connsiteX602" fmla="*/ 4369762 w 5323222"/>
              <a:gd name="connsiteY602" fmla="*/ 1510138 h 6132967"/>
              <a:gd name="connsiteX603" fmla="*/ 4363211 w 5323222"/>
              <a:gd name="connsiteY603" fmla="*/ 1497797 h 6132967"/>
              <a:gd name="connsiteX604" fmla="*/ 4356157 w 5323222"/>
              <a:gd name="connsiteY604" fmla="*/ 1484986 h 6132967"/>
              <a:gd name="connsiteX605" fmla="*/ 4349499 w 5323222"/>
              <a:gd name="connsiteY605" fmla="*/ 1472357 h 6132967"/>
              <a:gd name="connsiteX606" fmla="*/ 4342157 w 5323222"/>
              <a:gd name="connsiteY606" fmla="*/ 1459652 h 6132967"/>
              <a:gd name="connsiteX607" fmla="*/ 4334344 w 5323222"/>
              <a:gd name="connsiteY607" fmla="*/ 1447451 h 6132967"/>
              <a:gd name="connsiteX608" fmla="*/ 4326136 w 5323222"/>
              <a:gd name="connsiteY608" fmla="*/ 1435069 h 6132967"/>
              <a:gd name="connsiteX609" fmla="*/ 4317458 w 5323222"/>
              <a:gd name="connsiteY609" fmla="*/ 1423190 h 6132967"/>
              <a:gd name="connsiteX610" fmla="*/ 4309175 w 5323222"/>
              <a:gd name="connsiteY610" fmla="*/ 1411491 h 6132967"/>
              <a:gd name="connsiteX611" fmla="*/ 4300209 w 5323222"/>
              <a:gd name="connsiteY611" fmla="*/ 1399719 h 6132967"/>
              <a:gd name="connsiteX612" fmla="*/ 4291243 w 5323222"/>
              <a:gd name="connsiteY612" fmla="*/ 1387946 h 6132967"/>
              <a:gd name="connsiteX613" fmla="*/ 4281988 w 5323222"/>
              <a:gd name="connsiteY613" fmla="*/ 1376280 h 6132967"/>
              <a:gd name="connsiteX614" fmla="*/ 4272551 w 5323222"/>
              <a:gd name="connsiteY614" fmla="*/ 1365010 h 6132967"/>
              <a:gd name="connsiteX615" fmla="*/ 4263114 w 5323222"/>
              <a:gd name="connsiteY615" fmla="*/ 1353741 h 6132967"/>
              <a:gd name="connsiteX616" fmla="*/ 4252994 w 5323222"/>
              <a:gd name="connsiteY616" fmla="*/ 1342395 h 6132967"/>
              <a:gd name="connsiteX617" fmla="*/ 4242981 w 5323222"/>
              <a:gd name="connsiteY617" fmla="*/ 1331340 h 6132967"/>
              <a:gd name="connsiteX618" fmla="*/ 4232786 w 5323222"/>
              <a:gd name="connsiteY618" fmla="*/ 1320680 h 6132967"/>
              <a:gd name="connsiteX619" fmla="*/ 4222303 w 5323222"/>
              <a:gd name="connsiteY619" fmla="*/ 1310127 h 6132967"/>
              <a:gd name="connsiteX620" fmla="*/ 4211423 w 5323222"/>
              <a:gd name="connsiteY620" fmla="*/ 1299393 h 6132967"/>
              <a:gd name="connsiteX621" fmla="*/ 4200363 w 5323222"/>
              <a:gd name="connsiteY621" fmla="*/ 1289054 h 6132967"/>
              <a:gd name="connsiteX622" fmla="*/ 4189590 w 5323222"/>
              <a:gd name="connsiteY622" fmla="*/ 1278608 h 6132967"/>
              <a:gd name="connsiteX623" fmla="*/ 4177953 w 5323222"/>
              <a:gd name="connsiteY623" fmla="*/ 1268483 h 6132967"/>
              <a:gd name="connsiteX624" fmla="*/ 4166711 w 5323222"/>
              <a:gd name="connsiteY624" fmla="*/ 1258541 h 6132967"/>
              <a:gd name="connsiteX625" fmla="*/ 4154785 w 5323222"/>
              <a:gd name="connsiteY625" fmla="*/ 1248524 h 6132967"/>
              <a:gd name="connsiteX626" fmla="*/ 4142966 w 5323222"/>
              <a:gd name="connsiteY626" fmla="*/ 1238795 h 6132967"/>
              <a:gd name="connsiteX627" fmla="*/ 4130570 w 5323222"/>
              <a:gd name="connsiteY627" fmla="*/ 1229280 h 6132967"/>
              <a:gd name="connsiteX628" fmla="*/ 4118677 w 5323222"/>
              <a:gd name="connsiteY628" fmla="*/ 1220235 h 6132967"/>
              <a:gd name="connsiteX629" fmla="*/ 4106099 w 5323222"/>
              <a:gd name="connsiteY629" fmla="*/ 1211116 h 6132967"/>
              <a:gd name="connsiteX630" fmla="*/ 4093523 w 5323222"/>
              <a:gd name="connsiteY630" fmla="*/ 1201997 h 6132967"/>
              <a:gd name="connsiteX631" fmla="*/ 4080368 w 5323222"/>
              <a:gd name="connsiteY631" fmla="*/ 1193092 h 6132967"/>
              <a:gd name="connsiteX632" fmla="*/ 4067031 w 5323222"/>
              <a:gd name="connsiteY632" fmla="*/ 1184583 h 6132967"/>
              <a:gd name="connsiteX633" fmla="*/ 4053984 w 5323222"/>
              <a:gd name="connsiteY633" fmla="*/ 1175967 h 6132967"/>
              <a:gd name="connsiteX634" fmla="*/ 4040574 w 5323222"/>
              <a:gd name="connsiteY634" fmla="*/ 1168142 h 6132967"/>
              <a:gd name="connsiteX635" fmla="*/ 4026662 w 5323222"/>
              <a:gd name="connsiteY635" fmla="*/ 1159847 h 6132967"/>
              <a:gd name="connsiteX636" fmla="*/ 4013144 w 5323222"/>
              <a:gd name="connsiteY636" fmla="*/ 1151734 h 6132967"/>
              <a:gd name="connsiteX637" fmla="*/ 3999157 w 5323222"/>
              <a:gd name="connsiteY637" fmla="*/ 1144123 h 6132967"/>
              <a:gd name="connsiteX638" fmla="*/ 3984593 w 5323222"/>
              <a:gd name="connsiteY638" fmla="*/ 1136727 h 6132967"/>
              <a:gd name="connsiteX639" fmla="*/ 3970424 w 5323222"/>
              <a:gd name="connsiteY639" fmla="*/ 1129511 h 6132967"/>
              <a:gd name="connsiteX640" fmla="*/ 3955572 w 5323222"/>
              <a:gd name="connsiteY640" fmla="*/ 1122222 h 6132967"/>
              <a:gd name="connsiteX641" fmla="*/ 3940429 w 5323222"/>
              <a:gd name="connsiteY641" fmla="*/ 1115039 h 6132967"/>
              <a:gd name="connsiteX642" fmla="*/ 3925289 w 5323222"/>
              <a:gd name="connsiteY642" fmla="*/ 1107857 h 6132967"/>
              <a:gd name="connsiteX643" fmla="*/ 3909965 w 5323222"/>
              <a:gd name="connsiteY643" fmla="*/ 1101070 h 6132967"/>
              <a:gd name="connsiteX644" fmla="*/ 3894643 w 5323222"/>
              <a:gd name="connsiteY644" fmla="*/ 1094284 h 6132967"/>
              <a:gd name="connsiteX645" fmla="*/ 3879139 w 5323222"/>
              <a:gd name="connsiteY645" fmla="*/ 1087893 h 6132967"/>
              <a:gd name="connsiteX646" fmla="*/ 3863238 w 5323222"/>
              <a:gd name="connsiteY646" fmla="*/ 1081320 h 6132967"/>
              <a:gd name="connsiteX647" fmla="*/ 3847158 w 5323222"/>
              <a:gd name="connsiteY647" fmla="*/ 1075144 h 6132967"/>
              <a:gd name="connsiteX648" fmla="*/ 3831183 w 5323222"/>
              <a:gd name="connsiteY648" fmla="*/ 1069255 h 6132967"/>
              <a:gd name="connsiteX649" fmla="*/ 3814814 w 5323222"/>
              <a:gd name="connsiteY649" fmla="*/ 1063186 h 6132967"/>
              <a:gd name="connsiteX650" fmla="*/ 3798551 w 5323222"/>
              <a:gd name="connsiteY650" fmla="*/ 1057404 h 6132967"/>
              <a:gd name="connsiteX651" fmla="*/ 3781999 w 5323222"/>
              <a:gd name="connsiteY651" fmla="*/ 1051731 h 6132967"/>
              <a:gd name="connsiteX652" fmla="*/ 3765374 w 5323222"/>
              <a:gd name="connsiteY652" fmla="*/ 1046740 h 6132967"/>
              <a:gd name="connsiteX653" fmla="*/ 3748246 w 5323222"/>
              <a:gd name="connsiteY653" fmla="*/ 1041281 h 6132967"/>
              <a:gd name="connsiteX654" fmla="*/ 3731331 w 5323222"/>
              <a:gd name="connsiteY654" fmla="*/ 1036398 h 6132967"/>
              <a:gd name="connsiteX655" fmla="*/ 3714129 w 5323222"/>
              <a:gd name="connsiteY655" fmla="*/ 1031622 h 6132967"/>
              <a:gd name="connsiteX656" fmla="*/ 3696927 w 5323222"/>
              <a:gd name="connsiteY656" fmla="*/ 1026847 h 6132967"/>
              <a:gd name="connsiteX657" fmla="*/ 3679543 w 5323222"/>
              <a:gd name="connsiteY657" fmla="*/ 1022466 h 6132967"/>
              <a:gd name="connsiteX658" fmla="*/ 3662266 w 5323222"/>
              <a:gd name="connsiteY658" fmla="*/ 1018375 h 6132967"/>
              <a:gd name="connsiteX659" fmla="*/ 3644594 w 5323222"/>
              <a:gd name="connsiteY659" fmla="*/ 1014102 h 6132967"/>
              <a:gd name="connsiteX660" fmla="*/ 3626740 w 5323222"/>
              <a:gd name="connsiteY660" fmla="*/ 1010225 h 6132967"/>
              <a:gd name="connsiteX661" fmla="*/ 3609100 w 5323222"/>
              <a:gd name="connsiteY661" fmla="*/ 1006925 h 6132967"/>
              <a:gd name="connsiteX662" fmla="*/ 3591065 w 5323222"/>
              <a:gd name="connsiteY662" fmla="*/ 1003443 h 6132967"/>
              <a:gd name="connsiteX663" fmla="*/ 3572741 w 5323222"/>
              <a:gd name="connsiteY663" fmla="*/ 1000068 h 6132967"/>
              <a:gd name="connsiteX664" fmla="*/ 3554920 w 5323222"/>
              <a:gd name="connsiteY664" fmla="*/ 997163 h 6132967"/>
              <a:gd name="connsiteX665" fmla="*/ 3536522 w 5323222"/>
              <a:gd name="connsiteY665" fmla="*/ 994473 h 6132967"/>
              <a:gd name="connsiteX666" fmla="*/ 3518231 w 5323222"/>
              <a:gd name="connsiteY666" fmla="*/ 992071 h 6132967"/>
              <a:gd name="connsiteX667" fmla="*/ 3499651 w 5323222"/>
              <a:gd name="connsiteY667" fmla="*/ 989777 h 6132967"/>
              <a:gd name="connsiteX668" fmla="*/ 3481071 w 5323222"/>
              <a:gd name="connsiteY668" fmla="*/ 987482 h 6132967"/>
              <a:gd name="connsiteX669" fmla="*/ 3462418 w 5323222"/>
              <a:gd name="connsiteY669" fmla="*/ 985872 h 6132967"/>
              <a:gd name="connsiteX670" fmla="*/ 3443657 w 5323222"/>
              <a:gd name="connsiteY670" fmla="*/ 983972 h 6132967"/>
              <a:gd name="connsiteX671" fmla="*/ 3404223 w 5323222"/>
              <a:gd name="connsiteY671" fmla="*/ 981213 h 6132967"/>
              <a:gd name="connsiteX672" fmla="*/ 3364713 w 5323222"/>
              <a:gd name="connsiteY672" fmla="*/ 979137 h 6132967"/>
              <a:gd name="connsiteX673" fmla="*/ 3325130 w 5323222"/>
              <a:gd name="connsiteY673" fmla="*/ 977745 h 6132967"/>
              <a:gd name="connsiteX674" fmla="*/ 3291515 w 5323222"/>
              <a:gd name="connsiteY674" fmla="*/ 976999 h 6132967"/>
              <a:gd name="connsiteX675" fmla="*/ 3296895 w 5323222"/>
              <a:gd name="connsiteY675" fmla="*/ 974743 h 6132967"/>
              <a:gd name="connsiteX676" fmla="*/ 3308195 w 5323222"/>
              <a:gd name="connsiteY676" fmla="*/ 970192 h 6132967"/>
              <a:gd name="connsiteX677" fmla="*/ 3319396 w 5323222"/>
              <a:gd name="connsiteY677" fmla="*/ 965856 h 6132967"/>
              <a:gd name="connsiteX678" fmla="*/ 3330754 w 5323222"/>
              <a:gd name="connsiteY678" fmla="*/ 961461 h 6132967"/>
              <a:gd name="connsiteX679" fmla="*/ 3342013 w 5323222"/>
              <a:gd name="connsiteY679" fmla="*/ 957282 h 6132967"/>
              <a:gd name="connsiteX680" fmla="*/ 3358062 w 5323222"/>
              <a:gd name="connsiteY680" fmla="*/ 951146 h 6132967"/>
              <a:gd name="connsiteX681" fmla="*/ 3373955 w 5323222"/>
              <a:gd name="connsiteY681" fmla="*/ 945068 h 6132967"/>
              <a:gd name="connsiteX682" fmla="*/ 3389575 w 5323222"/>
              <a:gd name="connsiteY682" fmla="*/ 938735 h 6132967"/>
              <a:gd name="connsiteX683" fmla="*/ 3404981 w 5323222"/>
              <a:gd name="connsiteY683" fmla="*/ 932305 h 6132967"/>
              <a:gd name="connsiteX684" fmla="*/ 3420172 w 5323222"/>
              <a:gd name="connsiteY684" fmla="*/ 925776 h 6132967"/>
              <a:gd name="connsiteX685" fmla="*/ 3435305 w 5323222"/>
              <a:gd name="connsiteY685" fmla="*/ 919090 h 6132967"/>
              <a:gd name="connsiteX686" fmla="*/ 3449639 w 5323222"/>
              <a:gd name="connsiteY686" fmla="*/ 912167 h 6132967"/>
              <a:gd name="connsiteX687" fmla="*/ 3464186 w 5323222"/>
              <a:gd name="connsiteY687" fmla="*/ 905343 h 6132967"/>
              <a:gd name="connsiteX688" fmla="*/ 3478404 w 5323222"/>
              <a:gd name="connsiteY688" fmla="*/ 898108 h 6132967"/>
              <a:gd name="connsiteX689" fmla="*/ 3492308 w 5323222"/>
              <a:gd name="connsiteY689" fmla="*/ 890989 h 6132967"/>
              <a:gd name="connsiteX690" fmla="*/ 3505941 w 5323222"/>
              <a:gd name="connsiteY690" fmla="*/ 883615 h 6132967"/>
              <a:gd name="connsiteX691" fmla="*/ 3519301 w 5323222"/>
              <a:gd name="connsiteY691" fmla="*/ 875986 h 6132967"/>
              <a:gd name="connsiteX692" fmla="*/ 3532445 w 5323222"/>
              <a:gd name="connsiteY692" fmla="*/ 868260 h 6132967"/>
              <a:gd name="connsiteX693" fmla="*/ 3545377 w 5323222"/>
              <a:gd name="connsiteY693" fmla="*/ 860434 h 6132967"/>
              <a:gd name="connsiteX694" fmla="*/ 3557664 w 5323222"/>
              <a:gd name="connsiteY694" fmla="*/ 852314 h 6132967"/>
              <a:gd name="connsiteX695" fmla="*/ 3570108 w 5323222"/>
              <a:gd name="connsiteY695" fmla="*/ 844136 h 6132967"/>
              <a:gd name="connsiteX696" fmla="*/ 3582123 w 5323222"/>
              <a:gd name="connsiteY696" fmla="*/ 835761 h 6132967"/>
              <a:gd name="connsiteX697" fmla="*/ 3593767 w 5323222"/>
              <a:gd name="connsiteY697" fmla="*/ 827346 h 6132967"/>
              <a:gd name="connsiteX698" fmla="*/ 3604924 w 5323222"/>
              <a:gd name="connsiteY698" fmla="*/ 818578 h 6132967"/>
              <a:gd name="connsiteX699" fmla="*/ 3616082 w 5323222"/>
              <a:gd name="connsiteY699" fmla="*/ 809810 h 6132967"/>
              <a:gd name="connsiteX700" fmla="*/ 3626966 w 5323222"/>
              <a:gd name="connsiteY700" fmla="*/ 800787 h 6132967"/>
              <a:gd name="connsiteX701" fmla="*/ 3637266 w 5323222"/>
              <a:gd name="connsiteY701" fmla="*/ 791625 h 6132967"/>
              <a:gd name="connsiteX702" fmla="*/ 3647508 w 5323222"/>
              <a:gd name="connsiteY702" fmla="*/ 782307 h 6132967"/>
              <a:gd name="connsiteX703" fmla="*/ 3657106 w 5323222"/>
              <a:gd name="connsiteY703" fmla="*/ 772695 h 6132967"/>
              <a:gd name="connsiteX704" fmla="*/ 3666704 w 5323222"/>
              <a:gd name="connsiteY704" fmla="*/ 763081 h 6132967"/>
              <a:gd name="connsiteX705" fmla="*/ 3675815 w 5323222"/>
              <a:gd name="connsiteY705" fmla="*/ 753116 h 6132967"/>
              <a:gd name="connsiteX706" fmla="*/ 3684712 w 5323222"/>
              <a:gd name="connsiteY706" fmla="*/ 743052 h 6132967"/>
              <a:gd name="connsiteX707" fmla="*/ 3693023 w 5323222"/>
              <a:gd name="connsiteY707" fmla="*/ 732849 h 6132967"/>
              <a:gd name="connsiteX708" fmla="*/ 3701219 w 5323222"/>
              <a:gd name="connsiteY708" fmla="*/ 722333 h 6132967"/>
              <a:gd name="connsiteX709" fmla="*/ 3709044 w 5323222"/>
              <a:gd name="connsiteY709" fmla="*/ 711778 h 6132967"/>
              <a:gd name="connsiteX710" fmla="*/ 3716382 w 5323222"/>
              <a:gd name="connsiteY710" fmla="*/ 700869 h 6132967"/>
              <a:gd name="connsiteX711" fmla="*/ 3723505 w 5323222"/>
              <a:gd name="connsiteY711" fmla="*/ 689862 h 6132967"/>
              <a:gd name="connsiteX712" fmla="*/ 3726844 w 5323222"/>
              <a:gd name="connsiteY712" fmla="*/ 683996 h 6132967"/>
              <a:gd name="connsiteX713" fmla="*/ 3730396 w 5323222"/>
              <a:gd name="connsiteY713" fmla="*/ 678229 h 6132967"/>
              <a:gd name="connsiteX714" fmla="*/ 3733579 w 5323222"/>
              <a:gd name="connsiteY714" fmla="*/ 672421 h 6132967"/>
              <a:gd name="connsiteX715" fmla="*/ 3736917 w 5323222"/>
              <a:gd name="connsiteY715" fmla="*/ 666556 h 6132967"/>
              <a:gd name="connsiteX716" fmla="*/ 3740041 w 5323222"/>
              <a:gd name="connsiteY716" fmla="*/ 660592 h 6132967"/>
              <a:gd name="connsiteX717" fmla="*/ 3742950 w 5323222"/>
              <a:gd name="connsiteY717" fmla="*/ 654530 h 6132967"/>
              <a:gd name="connsiteX718" fmla="*/ 3746074 w 5323222"/>
              <a:gd name="connsiteY718" fmla="*/ 648566 h 6132967"/>
              <a:gd name="connsiteX719" fmla="*/ 3748827 w 5323222"/>
              <a:gd name="connsiteY719" fmla="*/ 642562 h 6132967"/>
              <a:gd name="connsiteX720" fmla="*/ 3751580 w 5323222"/>
              <a:gd name="connsiteY720" fmla="*/ 636558 h 6132967"/>
              <a:gd name="connsiteX721" fmla="*/ 3754217 w 5323222"/>
              <a:gd name="connsiteY721" fmla="*/ 630241 h 6132967"/>
              <a:gd name="connsiteX722" fmla="*/ 3756756 w 5323222"/>
              <a:gd name="connsiteY722" fmla="*/ 624139 h 6132967"/>
              <a:gd name="connsiteX723" fmla="*/ 3759236 w 5323222"/>
              <a:gd name="connsiteY723" fmla="*/ 617880 h 6132967"/>
              <a:gd name="connsiteX724" fmla="*/ 3761503 w 5323222"/>
              <a:gd name="connsiteY724" fmla="*/ 611522 h 6132967"/>
              <a:gd name="connsiteX725" fmla="*/ 3763827 w 5323222"/>
              <a:gd name="connsiteY725" fmla="*/ 605322 h 6132967"/>
              <a:gd name="connsiteX726" fmla="*/ 3765937 w 5323222"/>
              <a:gd name="connsiteY726" fmla="*/ 599022 h 6132967"/>
              <a:gd name="connsiteX727" fmla="*/ 3768145 w 5323222"/>
              <a:gd name="connsiteY727" fmla="*/ 592510 h 6132967"/>
              <a:gd name="connsiteX728" fmla="*/ 3769884 w 5323222"/>
              <a:gd name="connsiteY728" fmla="*/ 586170 h 6132967"/>
              <a:gd name="connsiteX729" fmla="*/ 3771936 w 5323222"/>
              <a:gd name="connsiteY729" fmla="*/ 579714 h 6132967"/>
              <a:gd name="connsiteX730" fmla="*/ 3773402 w 5323222"/>
              <a:gd name="connsiteY730" fmla="*/ 573120 h 6132967"/>
              <a:gd name="connsiteX731" fmla="*/ 3775298 w 5323222"/>
              <a:gd name="connsiteY731" fmla="*/ 566723 h 6132967"/>
              <a:gd name="connsiteX732" fmla="*/ 3776608 w 5323222"/>
              <a:gd name="connsiteY732" fmla="*/ 560187 h 6132967"/>
              <a:gd name="connsiteX733" fmla="*/ 3778016 w 5323222"/>
              <a:gd name="connsiteY733" fmla="*/ 553437 h 6132967"/>
              <a:gd name="connsiteX734" fmla="*/ 3779326 w 5323222"/>
              <a:gd name="connsiteY734" fmla="*/ 546900 h 6132967"/>
              <a:gd name="connsiteX735" fmla="*/ 3780579 w 5323222"/>
              <a:gd name="connsiteY735" fmla="*/ 540208 h 6132967"/>
              <a:gd name="connsiteX736" fmla="*/ 3781460 w 5323222"/>
              <a:gd name="connsiteY736" fmla="*/ 533475 h 6132967"/>
              <a:gd name="connsiteX737" fmla="*/ 3782341 w 5323222"/>
              <a:gd name="connsiteY737" fmla="*/ 526743 h 6132967"/>
              <a:gd name="connsiteX738" fmla="*/ 3783379 w 5323222"/>
              <a:gd name="connsiteY738" fmla="*/ 519952 h 6132967"/>
              <a:gd name="connsiteX739" fmla="*/ 3783889 w 5323222"/>
              <a:gd name="connsiteY739" fmla="*/ 513179 h 6132967"/>
              <a:gd name="connsiteX740" fmla="*/ 3784556 w 5323222"/>
              <a:gd name="connsiteY740" fmla="*/ 506349 h 6132967"/>
              <a:gd name="connsiteX741" fmla="*/ 3785008 w 5323222"/>
              <a:gd name="connsiteY741" fmla="*/ 499419 h 6132967"/>
              <a:gd name="connsiteX742" fmla="*/ 3785363 w 5323222"/>
              <a:gd name="connsiteY742" fmla="*/ 492704 h 6132967"/>
              <a:gd name="connsiteX743" fmla="*/ 3785444 w 5323222"/>
              <a:gd name="connsiteY743" fmla="*/ 485734 h 6132967"/>
              <a:gd name="connsiteX744" fmla="*/ 3785682 w 5323222"/>
              <a:gd name="connsiteY744" fmla="*/ 478707 h 6132967"/>
              <a:gd name="connsiteX745" fmla="*/ 3785549 w 5323222"/>
              <a:gd name="connsiteY745" fmla="*/ 471639 h 6132967"/>
              <a:gd name="connsiteX746" fmla="*/ 3785475 w 5323222"/>
              <a:gd name="connsiteY746" fmla="*/ 464727 h 6132967"/>
              <a:gd name="connsiteX747" fmla="*/ 3785400 w 5323222"/>
              <a:gd name="connsiteY747" fmla="*/ 457816 h 6132967"/>
              <a:gd name="connsiteX748" fmla="*/ 3784896 w 5323222"/>
              <a:gd name="connsiteY748" fmla="*/ 450708 h 6132967"/>
              <a:gd name="connsiteX749" fmla="*/ 3784294 w 5323222"/>
              <a:gd name="connsiteY749" fmla="*/ 443814 h 6132967"/>
              <a:gd name="connsiteX750" fmla="*/ 3783634 w 5323222"/>
              <a:gd name="connsiteY750" fmla="*/ 436764 h 6132967"/>
              <a:gd name="connsiteX751" fmla="*/ 3783131 w 5323222"/>
              <a:gd name="connsiteY751" fmla="*/ 429656 h 6132967"/>
              <a:gd name="connsiteX752" fmla="*/ 3782100 w 5323222"/>
              <a:gd name="connsiteY752" fmla="*/ 422565 h 6132967"/>
              <a:gd name="connsiteX753" fmla="*/ 3781127 w 5323222"/>
              <a:gd name="connsiteY753" fmla="*/ 415631 h 6132967"/>
              <a:gd name="connsiteX754" fmla="*/ 3779940 w 5323222"/>
              <a:gd name="connsiteY754" fmla="*/ 408599 h 6132967"/>
              <a:gd name="connsiteX755" fmla="*/ 3778752 w 5323222"/>
              <a:gd name="connsiteY755" fmla="*/ 401567 h 6132967"/>
              <a:gd name="connsiteX756" fmla="*/ 3777351 w 5323222"/>
              <a:gd name="connsiteY756" fmla="*/ 394436 h 6132967"/>
              <a:gd name="connsiteX757" fmla="*/ 3775949 w 5323222"/>
              <a:gd name="connsiteY757" fmla="*/ 387306 h 6132967"/>
              <a:gd name="connsiteX758" fmla="*/ 3774234 w 5323222"/>
              <a:gd name="connsiteY758" fmla="*/ 380291 h 6132967"/>
              <a:gd name="connsiteX759" fmla="*/ 3772520 w 5323222"/>
              <a:gd name="connsiteY759" fmla="*/ 373276 h 6132967"/>
              <a:gd name="connsiteX760" fmla="*/ 3770649 w 5323222"/>
              <a:gd name="connsiteY760" fmla="*/ 366320 h 6132967"/>
              <a:gd name="connsiteX761" fmla="*/ 3768622 w 5323222"/>
              <a:gd name="connsiteY761" fmla="*/ 359421 h 6132967"/>
              <a:gd name="connsiteX762" fmla="*/ 3766479 w 5323222"/>
              <a:gd name="connsiteY762" fmla="*/ 352210 h 6132967"/>
              <a:gd name="connsiteX763" fmla="*/ 3764238 w 5323222"/>
              <a:gd name="connsiteY763" fmla="*/ 345213 h 6132967"/>
              <a:gd name="connsiteX764" fmla="*/ 3761782 w 5323222"/>
              <a:gd name="connsiteY764" fmla="*/ 338118 h 6132967"/>
              <a:gd name="connsiteX765" fmla="*/ 3759227 w 5323222"/>
              <a:gd name="connsiteY765" fmla="*/ 331238 h 6132967"/>
              <a:gd name="connsiteX766" fmla="*/ 3756615 w 5323222"/>
              <a:gd name="connsiteY766" fmla="*/ 324200 h 6132967"/>
              <a:gd name="connsiteX767" fmla="*/ 3753631 w 5323222"/>
              <a:gd name="connsiteY767" fmla="*/ 317123 h 6132967"/>
              <a:gd name="connsiteX768" fmla="*/ 3750707 w 5323222"/>
              <a:gd name="connsiteY768" fmla="*/ 310202 h 6132967"/>
              <a:gd name="connsiteX769" fmla="*/ 3747567 w 5323222"/>
              <a:gd name="connsiteY769" fmla="*/ 303183 h 6132967"/>
              <a:gd name="connsiteX770" fmla="*/ 3744427 w 5323222"/>
              <a:gd name="connsiteY770" fmla="*/ 296164 h 6132967"/>
              <a:gd name="connsiteX771" fmla="*/ 3741131 w 5323222"/>
              <a:gd name="connsiteY771" fmla="*/ 289203 h 6132967"/>
              <a:gd name="connsiteX772" fmla="*/ 3737580 w 5323222"/>
              <a:gd name="connsiteY772" fmla="*/ 282514 h 6132967"/>
              <a:gd name="connsiteX773" fmla="*/ 3733757 w 5323222"/>
              <a:gd name="connsiteY773" fmla="*/ 275570 h 6132967"/>
              <a:gd name="connsiteX774" fmla="*/ 3730149 w 5323222"/>
              <a:gd name="connsiteY774" fmla="*/ 268725 h 6132967"/>
              <a:gd name="connsiteX775" fmla="*/ 3726169 w 5323222"/>
              <a:gd name="connsiteY775" fmla="*/ 261839 h 6132967"/>
              <a:gd name="connsiteX776" fmla="*/ 3721935 w 5323222"/>
              <a:gd name="connsiteY776" fmla="*/ 255227 h 6132967"/>
              <a:gd name="connsiteX777" fmla="*/ 3717486 w 5323222"/>
              <a:gd name="connsiteY777" fmla="*/ 248516 h 6132967"/>
              <a:gd name="connsiteX778" fmla="*/ 3712783 w 5323222"/>
              <a:gd name="connsiteY778" fmla="*/ 242077 h 6132967"/>
              <a:gd name="connsiteX779" fmla="*/ 3708294 w 5323222"/>
              <a:gd name="connsiteY779" fmla="*/ 235736 h 6132967"/>
              <a:gd name="connsiteX780" fmla="*/ 3703434 w 5323222"/>
              <a:gd name="connsiteY780" fmla="*/ 229356 h 6132967"/>
              <a:gd name="connsiteX781" fmla="*/ 3698575 w 5323222"/>
              <a:gd name="connsiteY781" fmla="*/ 222975 h 6132967"/>
              <a:gd name="connsiteX782" fmla="*/ 3693558 w 5323222"/>
              <a:gd name="connsiteY782" fmla="*/ 216652 h 6132967"/>
              <a:gd name="connsiteX783" fmla="*/ 3688444 w 5323222"/>
              <a:gd name="connsiteY783" fmla="*/ 210545 h 6132967"/>
              <a:gd name="connsiteX784" fmla="*/ 3683329 w 5323222"/>
              <a:gd name="connsiteY784" fmla="*/ 204436 h 6132967"/>
              <a:gd name="connsiteX785" fmla="*/ 3677844 w 5323222"/>
              <a:gd name="connsiteY785" fmla="*/ 198287 h 6132967"/>
              <a:gd name="connsiteX786" fmla="*/ 3672417 w 5323222"/>
              <a:gd name="connsiteY786" fmla="*/ 192296 h 6132967"/>
              <a:gd name="connsiteX787" fmla="*/ 3666891 w 5323222"/>
              <a:gd name="connsiteY787" fmla="*/ 186518 h 6132967"/>
              <a:gd name="connsiteX788" fmla="*/ 3661209 w 5323222"/>
              <a:gd name="connsiteY788" fmla="*/ 180798 h 6132967"/>
              <a:gd name="connsiteX789" fmla="*/ 3655313 w 5323222"/>
              <a:gd name="connsiteY789" fmla="*/ 174980 h 6132967"/>
              <a:gd name="connsiteX790" fmla="*/ 3649318 w 5323222"/>
              <a:gd name="connsiteY790" fmla="*/ 169377 h 6132967"/>
              <a:gd name="connsiteX791" fmla="*/ 3643480 w 5323222"/>
              <a:gd name="connsiteY791" fmla="*/ 163715 h 6132967"/>
              <a:gd name="connsiteX792" fmla="*/ 3637173 w 5323222"/>
              <a:gd name="connsiteY792" fmla="*/ 158228 h 6132967"/>
              <a:gd name="connsiteX793" fmla="*/ 3631079 w 5323222"/>
              <a:gd name="connsiteY793" fmla="*/ 152839 h 6132967"/>
              <a:gd name="connsiteX794" fmla="*/ 3624615 w 5323222"/>
              <a:gd name="connsiteY794" fmla="*/ 147410 h 6132967"/>
              <a:gd name="connsiteX795" fmla="*/ 3618210 w 5323222"/>
              <a:gd name="connsiteY795" fmla="*/ 142136 h 6132967"/>
              <a:gd name="connsiteX796" fmla="*/ 3611491 w 5323222"/>
              <a:gd name="connsiteY796" fmla="*/ 136980 h 6132967"/>
              <a:gd name="connsiteX797" fmla="*/ 3605046 w 5323222"/>
              <a:gd name="connsiteY797" fmla="*/ 132077 h 6132967"/>
              <a:gd name="connsiteX798" fmla="*/ 3598228 w 5323222"/>
              <a:gd name="connsiteY798" fmla="*/ 127135 h 6132967"/>
              <a:gd name="connsiteX799" fmla="*/ 3591412 w 5323222"/>
              <a:gd name="connsiteY799" fmla="*/ 122193 h 6132967"/>
              <a:gd name="connsiteX800" fmla="*/ 3584282 w 5323222"/>
              <a:gd name="connsiteY800" fmla="*/ 117367 h 6132967"/>
              <a:gd name="connsiteX801" fmla="*/ 3577054 w 5323222"/>
              <a:gd name="connsiteY801" fmla="*/ 112755 h 6132967"/>
              <a:gd name="connsiteX802" fmla="*/ 3569982 w 5323222"/>
              <a:gd name="connsiteY802" fmla="*/ 108084 h 6132967"/>
              <a:gd name="connsiteX803" fmla="*/ 3562714 w 5323222"/>
              <a:gd name="connsiteY803" fmla="*/ 103843 h 6132967"/>
              <a:gd name="connsiteX804" fmla="*/ 3555174 w 5323222"/>
              <a:gd name="connsiteY804" fmla="*/ 99348 h 6132967"/>
              <a:gd name="connsiteX805" fmla="*/ 3547847 w 5323222"/>
              <a:gd name="connsiteY805" fmla="*/ 94950 h 6132967"/>
              <a:gd name="connsiteX806" fmla="*/ 3540266 w 5323222"/>
              <a:gd name="connsiteY806" fmla="*/ 90825 h 6132967"/>
              <a:gd name="connsiteX807" fmla="*/ 3532373 w 5323222"/>
              <a:gd name="connsiteY807" fmla="*/ 86817 h 6132967"/>
              <a:gd name="connsiteX808" fmla="*/ 3524693 w 5323222"/>
              <a:gd name="connsiteY808" fmla="*/ 82906 h 6132967"/>
              <a:gd name="connsiteX809" fmla="*/ 3516643 w 5323222"/>
              <a:gd name="connsiteY809" fmla="*/ 78955 h 6132967"/>
              <a:gd name="connsiteX810" fmla="*/ 3508437 w 5323222"/>
              <a:gd name="connsiteY810" fmla="*/ 75062 h 6132967"/>
              <a:gd name="connsiteX811" fmla="*/ 3500231 w 5323222"/>
              <a:gd name="connsiteY811" fmla="*/ 71170 h 6132967"/>
              <a:gd name="connsiteX812" fmla="*/ 3491926 w 5323222"/>
              <a:gd name="connsiteY812" fmla="*/ 67491 h 6132967"/>
              <a:gd name="connsiteX813" fmla="*/ 3483620 w 5323222"/>
              <a:gd name="connsiteY813" fmla="*/ 63813 h 6132967"/>
              <a:gd name="connsiteX814" fmla="*/ 3475218 w 5323222"/>
              <a:gd name="connsiteY814" fmla="*/ 60349 h 6132967"/>
              <a:gd name="connsiteX815" fmla="*/ 3466600 w 5323222"/>
              <a:gd name="connsiteY815" fmla="*/ 56787 h 6132967"/>
              <a:gd name="connsiteX816" fmla="*/ 3457884 w 5323222"/>
              <a:gd name="connsiteY816" fmla="*/ 53439 h 6132967"/>
              <a:gd name="connsiteX817" fmla="*/ 3449226 w 5323222"/>
              <a:gd name="connsiteY817" fmla="*/ 50248 h 6132967"/>
              <a:gd name="connsiteX818" fmla="*/ 3440354 w 5323222"/>
              <a:gd name="connsiteY818" fmla="*/ 46958 h 6132967"/>
              <a:gd name="connsiteX819" fmla="*/ 3431540 w 5323222"/>
              <a:gd name="connsiteY819" fmla="*/ 43825 h 6132967"/>
              <a:gd name="connsiteX820" fmla="*/ 3422569 w 5323222"/>
              <a:gd name="connsiteY820" fmla="*/ 40750 h 6132967"/>
              <a:gd name="connsiteX821" fmla="*/ 3413558 w 5323222"/>
              <a:gd name="connsiteY821" fmla="*/ 38045 h 6132967"/>
              <a:gd name="connsiteX822" fmla="*/ 3404275 w 5323222"/>
              <a:gd name="connsiteY822" fmla="*/ 35086 h 6132967"/>
              <a:gd name="connsiteX823" fmla="*/ 3395107 w 5323222"/>
              <a:gd name="connsiteY823" fmla="*/ 32439 h 6132967"/>
              <a:gd name="connsiteX824" fmla="*/ 3385784 w 5323222"/>
              <a:gd name="connsiteY824" fmla="*/ 29851 h 6132967"/>
              <a:gd name="connsiteX825" fmla="*/ 3376461 w 5323222"/>
              <a:gd name="connsiteY825" fmla="*/ 27263 h 6132967"/>
              <a:gd name="connsiteX826" fmla="*/ 3367039 w 5323222"/>
              <a:gd name="connsiteY826" fmla="*/ 24889 h 6132967"/>
              <a:gd name="connsiteX827" fmla="*/ 3357675 w 5323222"/>
              <a:gd name="connsiteY827" fmla="*/ 22671 h 6132967"/>
              <a:gd name="connsiteX828" fmla="*/ 3348096 w 5323222"/>
              <a:gd name="connsiteY828" fmla="*/ 20355 h 6132967"/>
              <a:gd name="connsiteX829" fmla="*/ 3338420 w 5323222"/>
              <a:gd name="connsiteY829" fmla="*/ 18254 h 6132967"/>
              <a:gd name="connsiteX830" fmla="*/ 3328859 w 5323222"/>
              <a:gd name="connsiteY830" fmla="*/ 16465 h 6132967"/>
              <a:gd name="connsiteX831" fmla="*/ 3319084 w 5323222"/>
              <a:gd name="connsiteY831" fmla="*/ 14578 h 6132967"/>
              <a:gd name="connsiteX832" fmla="*/ 3309153 w 5323222"/>
              <a:gd name="connsiteY832" fmla="*/ 12749 h 6132967"/>
              <a:gd name="connsiteX833" fmla="*/ 3299494 w 5323222"/>
              <a:gd name="connsiteY833" fmla="*/ 11175 h 6132967"/>
              <a:gd name="connsiteX834" fmla="*/ 3289523 w 5323222"/>
              <a:gd name="connsiteY834" fmla="*/ 9717 h 6132967"/>
              <a:gd name="connsiteX835" fmla="*/ 3279609 w 5323222"/>
              <a:gd name="connsiteY835" fmla="*/ 8415 h 6132967"/>
              <a:gd name="connsiteX836" fmla="*/ 3269538 w 5323222"/>
              <a:gd name="connsiteY836" fmla="*/ 7171 h 6132967"/>
              <a:gd name="connsiteX837" fmla="*/ 3259469 w 5323222"/>
              <a:gd name="connsiteY837" fmla="*/ 5927 h 6132967"/>
              <a:gd name="connsiteX838" fmla="*/ 3249358 w 5323222"/>
              <a:gd name="connsiteY838" fmla="*/ 5055 h 6132967"/>
              <a:gd name="connsiteX839" fmla="*/ 3239191 w 5323222"/>
              <a:gd name="connsiteY839" fmla="*/ 4025 h 6132967"/>
              <a:gd name="connsiteX840" fmla="*/ 3217817 w 5323222"/>
              <a:gd name="connsiteY840" fmla="*/ 2530 h 6132967"/>
              <a:gd name="connsiteX841" fmla="*/ 3196403 w 5323222"/>
              <a:gd name="connsiteY841" fmla="*/ 1405 h 6132967"/>
              <a:gd name="connsiteX842" fmla="*/ 3174950 w 5323222"/>
              <a:gd name="connsiteY842" fmla="*/ 650 h 6132967"/>
              <a:gd name="connsiteX843" fmla="*/ 3153242 w 5323222"/>
              <a:gd name="connsiteY843" fmla="*/ 169 h 6132967"/>
              <a:gd name="connsiteX844" fmla="*/ 3131649 w 5323222"/>
              <a:gd name="connsiteY844" fmla="*/ 0 h 6132967"/>
              <a:gd name="connsiteX845" fmla="*/ 3110017 w 5323222"/>
              <a:gd name="connsiteY845" fmla="*/ 201 h 6132967"/>
              <a:gd name="connsiteX846" fmla="*/ 3088402 w 5323222"/>
              <a:gd name="connsiteY846" fmla="*/ 930 h 6132967"/>
              <a:gd name="connsiteX847" fmla="*/ 3066631 w 5323222"/>
              <a:gd name="connsiteY847" fmla="*/ 1718 h 6132967"/>
              <a:gd name="connsiteX848" fmla="*/ 3045132 w 5323222"/>
              <a:gd name="connsiteY848" fmla="*/ 2759 h 6132967"/>
              <a:gd name="connsiteX849" fmla="*/ 3023280 w 5323222"/>
              <a:gd name="connsiteY849" fmla="*/ 4288 h 6132967"/>
              <a:gd name="connsiteX850" fmla="*/ 3001916 w 5323222"/>
              <a:gd name="connsiteY850" fmla="*/ 6170 h 6132967"/>
              <a:gd name="connsiteX851" fmla="*/ 2980238 w 5323222"/>
              <a:gd name="connsiteY851" fmla="*/ 8168 h 6132967"/>
              <a:gd name="connsiteX852" fmla="*/ 2958734 w 5323222"/>
              <a:gd name="connsiteY852" fmla="*/ 10634 h 6132967"/>
              <a:gd name="connsiteX853" fmla="*/ 2937289 w 5323222"/>
              <a:gd name="connsiteY853" fmla="*/ 13258 h 6132967"/>
              <a:gd name="connsiteX854" fmla="*/ 2915960 w 5323222"/>
              <a:gd name="connsiteY854" fmla="*/ 16194 h 6132967"/>
              <a:gd name="connsiteX855" fmla="*/ 2894904 w 5323222"/>
              <a:gd name="connsiteY855" fmla="*/ 19385 h 6132967"/>
              <a:gd name="connsiteX856" fmla="*/ 2873650 w 5323222"/>
              <a:gd name="connsiteY856" fmla="*/ 23004 h 6132967"/>
              <a:gd name="connsiteX857" fmla="*/ 2852825 w 5323222"/>
              <a:gd name="connsiteY857" fmla="*/ 26821 h 6132967"/>
              <a:gd name="connsiteX858" fmla="*/ 2831902 w 5323222"/>
              <a:gd name="connsiteY858" fmla="*/ 30852 h 6132967"/>
              <a:gd name="connsiteX859" fmla="*/ 2811310 w 5323222"/>
              <a:gd name="connsiteY859" fmla="*/ 35294 h 6132967"/>
              <a:gd name="connsiteX860" fmla="*/ 2790874 w 5323222"/>
              <a:gd name="connsiteY860" fmla="*/ 39678 h 6132967"/>
              <a:gd name="connsiteX861" fmla="*/ 2770514 w 5323222"/>
              <a:gd name="connsiteY861" fmla="*/ 44745 h 6132967"/>
              <a:gd name="connsiteX862" fmla="*/ 2750525 w 5323222"/>
              <a:gd name="connsiteY862" fmla="*/ 49852 h 6132967"/>
              <a:gd name="connsiteX863" fmla="*/ 2730652 w 5323222"/>
              <a:gd name="connsiteY863" fmla="*/ 55273 h 6132967"/>
              <a:gd name="connsiteX864" fmla="*/ 2711091 w 5323222"/>
              <a:gd name="connsiteY864" fmla="*/ 60577 h 6132967"/>
              <a:gd name="connsiteX865" fmla="*/ 2691607 w 5323222"/>
              <a:gd name="connsiteY865" fmla="*/ 66565 h 6132967"/>
              <a:gd name="connsiteX866" fmla="*/ 2672492 w 5323222"/>
              <a:gd name="connsiteY866" fmla="*/ 72593 h 6132967"/>
              <a:gd name="connsiteX867" fmla="*/ 2653652 w 5323222"/>
              <a:gd name="connsiteY867" fmla="*/ 78876 h 6132967"/>
              <a:gd name="connsiteX868" fmla="*/ 2635239 w 5323222"/>
              <a:gd name="connsiteY868" fmla="*/ 85355 h 6132967"/>
              <a:gd name="connsiteX869" fmla="*/ 2616943 w 5323222"/>
              <a:gd name="connsiteY869" fmla="*/ 92148 h 6132967"/>
              <a:gd name="connsiteX870" fmla="*/ 2599076 w 5323222"/>
              <a:gd name="connsiteY870" fmla="*/ 99137 h 6132967"/>
              <a:gd name="connsiteX871" fmla="*/ 2581422 w 5323222"/>
              <a:gd name="connsiteY871" fmla="*/ 106224 h 6132967"/>
              <a:gd name="connsiteX872" fmla="*/ 2568988 w 5323222"/>
              <a:gd name="connsiteY872" fmla="*/ 111551 h 6132967"/>
              <a:gd name="connsiteX873" fmla="*/ 2556553 w 5323222"/>
              <a:gd name="connsiteY873" fmla="*/ 116879 h 6132967"/>
              <a:gd name="connsiteX874" fmla="*/ 2544119 w 5323222"/>
              <a:gd name="connsiteY874" fmla="*/ 122207 h 6132967"/>
              <a:gd name="connsiteX875" fmla="*/ 2531743 w 5323222"/>
              <a:gd name="connsiteY875" fmla="*/ 127692 h 6132967"/>
              <a:gd name="connsiteX876" fmla="*/ 2519581 w 5323222"/>
              <a:gd name="connsiteY876" fmla="*/ 133274 h 6132967"/>
              <a:gd name="connsiteX877" fmla="*/ 2507262 w 5323222"/>
              <a:gd name="connsiteY877" fmla="*/ 138915 h 6132967"/>
              <a:gd name="connsiteX878" fmla="*/ 2495158 w 5323222"/>
              <a:gd name="connsiteY878" fmla="*/ 144653 h 6132967"/>
              <a:gd name="connsiteX879" fmla="*/ 2483054 w 5323222"/>
              <a:gd name="connsiteY879" fmla="*/ 150392 h 6132967"/>
              <a:gd name="connsiteX880" fmla="*/ 2470950 w 5323222"/>
              <a:gd name="connsiteY880" fmla="*/ 156131 h 6132967"/>
              <a:gd name="connsiteX881" fmla="*/ 2458748 w 5323222"/>
              <a:gd name="connsiteY881" fmla="*/ 162085 h 6132967"/>
              <a:gd name="connsiteX882" fmla="*/ 2446916 w 5323222"/>
              <a:gd name="connsiteY882" fmla="*/ 168078 h 6132967"/>
              <a:gd name="connsiteX883" fmla="*/ 2434987 w 5323222"/>
              <a:gd name="connsiteY883" fmla="*/ 174287 h 6132967"/>
              <a:gd name="connsiteX884" fmla="*/ 2411225 w 5323222"/>
              <a:gd name="connsiteY884" fmla="*/ 186488 h 6132967"/>
              <a:gd name="connsiteX885" fmla="*/ 2387853 w 5323222"/>
              <a:gd name="connsiteY885" fmla="*/ 199257 h 6132967"/>
              <a:gd name="connsiteX886" fmla="*/ 2364324 w 5323222"/>
              <a:gd name="connsiteY886" fmla="*/ 212084 h 6132967"/>
              <a:gd name="connsiteX887" fmla="*/ 2341282 w 5323222"/>
              <a:gd name="connsiteY887" fmla="*/ 225265 h 6132967"/>
              <a:gd name="connsiteX888" fmla="*/ 2318298 w 5323222"/>
              <a:gd name="connsiteY888" fmla="*/ 238601 h 6132967"/>
              <a:gd name="connsiteX889" fmla="*/ 2295586 w 5323222"/>
              <a:gd name="connsiteY889" fmla="*/ 252193 h 6132967"/>
              <a:gd name="connsiteX890" fmla="*/ 2272835 w 5323222"/>
              <a:gd name="connsiteY890" fmla="*/ 266154 h 6132967"/>
              <a:gd name="connsiteX891" fmla="*/ 2250512 w 5323222"/>
              <a:gd name="connsiteY891" fmla="*/ 280314 h 6132967"/>
              <a:gd name="connsiteX892" fmla="*/ 2228304 w 5323222"/>
              <a:gd name="connsiteY892" fmla="*/ 294785 h 6132967"/>
              <a:gd name="connsiteX893" fmla="*/ 2206312 w 5323222"/>
              <a:gd name="connsiteY893" fmla="*/ 309355 h 6132967"/>
              <a:gd name="connsiteX894" fmla="*/ 2195432 w 5323222"/>
              <a:gd name="connsiteY894" fmla="*/ 316953 h 6132967"/>
              <a:gd name="connsiteX895" fmla="*/ 2184650 w 5323222"/>
              <a:gd name="connsiteY895" fmla="*/ 324336 h 6132967"/>
              <a:gd name="connsiteX896" fmla="*/ 2173770 w 5323222"/>
              <a:gd name="connsiteY896" fmla="*/ 331934 h 6132967"/>
              <a:gd name="connsiteX897" fmla="*/ 2163261 w 5323222"/>
              <a:gd name="connsiteY897" fmla="*/ 339571 h 6132967"/>
              <a:gd name="connsiteX898" fmla="*/ 2152595 w 5323222"/>
              <a:gd name="connsiteY898" fmla="*/ 347268 h 6132967"/>
              <a:gd name="connsiteX899" fmla="*/ 2142144 w 5323222"/>
              <a:gd name="connsiteY899" fmla="*/ 355062 h 6132967"/>
              <a:gd name="connsiteX900" fmla="*/ 2131536 w 5323222"/>
              <a:gd name="connsiteY900" fmla="*/ 362914 h 6132967"/>
              <a:gd name="connsiteX901" fmla="*/ 2121045 w 5323222"/>
              <a:gd name="connsiteY901" fmla="*/ 371079 h 6132967"/>
              <a:gd name="connsiteX902" fmla="*/ 2110808 w 5323222"/>
              <a:gd name="connsiteY902" fmla="*/ 378972 h 6132967"/>
              <a:gd name="connsiteX903" fmla="*/ 2100531 w 5323222"/>
              <a:gd name="connsiteY903" fmla="*/ 387236 h 6132967"/>
              <a:gd name="connsiteX904" fmla="*/ 2090352 w 5323222"/>
              <a:gd name="connsiteY904" fmla="*/ 395285 h 6132967"/>
              <a:gd name="connsiteX905" fmla="*/ 2080133 w 5323222"/>
              <a:gd name="connsiteY905" fmla="*/ 403705 h 6132967"/>
              <a:gd name="connsiteX906" fmla="*/ 2070013 w 5323222"/>
              <a:gd name="connsiteY906" fmla="*/ 411910 h 6132967"/>
              <a:gd name="connsiteX907" fmla="*/ 2060008 w 5323222"/>
              <a:gd name="connsiteY907" fmla="*/ 420428 h 6132967"/>
              <a:gd name="connsiteX908" fmla="*/ 2050160 w 5323222"/>
              <a:gd name="connsiteY908" fmla="*/ 428888 h 6132967"/>
              <a:gd name="connsiteX909" fmla="*/ 2040213 w 5323222"/>
              <a:gd name="connsiteY909" fmla="*/ 437563 h 6132967"/>
              <a:gd name="connsiteX910" fmla="*/ 2030481 w 5323222"/>
              <a:gd name="connsiteY910" fmla="*/ 446336 h 6132967"/>
              <a:gd name="connsiteX911" fmla="*/ 2020691 w 5323222"/>
              <a:gd name="connsiteY911" fmla="*/ 454952 h 6132967"/>
              <a:gd name="connsiteX912" fmla="*/ 2011115 w 5323222"/>
              <a:gd name="connsiteY912" fmla="*/ 463667 h 6132967"/>
              <a:gd name="connsiteX913" fmla="*/ 2001441 w 5323222"/>
              <a:gd name="connsiteY913" fmla="*/ 472596 h 6132967"/>
              <a:gd name="connsiteX914" fmla="*/ 1991923 w 5323222"/>
              <a:gd name="connsiteY914" fmla="*/ 481468 h 6132967"/>
              <a:gd name="connsiteX915" fmla="*/ 1982522 w 5323222"/>
              <a:gd name="connsiteY915" fmla="*/ 490651 h 6132967"/>
              <a:gd name="connsiteX916" fmla="*/ 1973004 w 5323222"/>
              <a:gd name="connsiteY916" fmla="*/ 499523 h 6132967"/>
              <a:gd name="connsiteX917" fmla="*/ 1963603 w 5323222"/>
              <a:gd name="connsiteY917" fmla="*/ 508706 h 6132967"/>
              <a:gd name="connsiteX918" fmla="*/ 1954572 w 5323222"/>
              <a:gd name="connsiteY918" fmla="*/ 517931 h 6132967"/>
              <a:gd name="connsiteX919" fmla="*/ 1945327 w 5323222"/>
              <a:gd name="connsiteY919" fmla="*/ 527057 h 6132967"/>
              <a:gd name="connsiteX920" fmla="*/ 1936198 w 5323222"/>
              <a:gd name="connsiteY920" fmla="*/ 536496 h 6132967"/>
              <a:gd name="connsiteX921" fmla="*/ 1927225 w 5323222"/>
              <a:gd name="connsiteY921" fmla="*/ 545876 h 6132967"/>
              <a:gd name="connsiteX922" fmla="*/ 1918096 w 5323222"/>
              <a:gd name="connsiteY922" fmla="*/ 555315 h 6132967"/>
              <a:gd name="connsiteX923" fmla="*/ 1909338 w 5323222"/>
              <a:gd name="connsiteY923" fmla="*/ 564794 h 6132967"/>
              <a:gd name="connsiteX924" fmla="*/ 1900325 w 5323222"/>
              <a:gd name="connsiteY924" fmla="*/ 574545 h 6132967"/>
              <a:gd name="connsiteX925" fmla="*/ 1891781 w 5323222"/>
              <a:gd name="connsiteY925" fmla="*/ 584123 h 6132967"/>
              <a:gd name="connsiteX926" fmla="*/ 1883080 w 5323222"/>
              <a:gd name="connsiteY926" fmla="*/ 593758 h 6132967"/>
              <a:gd name="connsiteX927" fmla="*/ 1874282 w 5323222"/>
              <a:gd name="connsiteY927" fmla="*/ 603607 h 6132967"/>
              <a:gd name="connsiteX928" fmla="*/ 1865756 w 5323222"/>
              <a:gd name="connsiteY928" fmla="*/ 613712 h 6132967"/>
              <a:gd name="connsiteX929" fmla="*/ 1857172 w 5323222"/>
              <a:gd name="connsiteY929" fmla="*/ 623660 h 6132967"/>
              <a:gd name="connsiteX930" fmla="*/ 1848958 w 5323222"/>
              <a:gd name="connsiteY930" fmla="*/ 633648 h 6132967"/>
              <a:gd name="connsiteX931" fmla="*/ 1840490 w 5323222"/>
              <a:gd name="connsiteY931" fmla="*/ 643910 h 6132967"/>
              <a:gd name="connsiteX932" fmla="*/ 1832335 w 5323222"/>
              <a:gd name="connsiteY932" fmla="*/ 654054 h 6132967"/>
              <a:gd name="connsiteX933" fmla="*/ 1824296 w 5323222"/>
              <a:gd name="connsiteY933" fmla="*/ 664511 h 6132967"/>
              <a:gd name="connsiteX934" fmla="*/ 1816101 w 5323222"/>
              <a:gd name="connsiteY934" fmla="*/ 675027 h 6132967"/>
              <a:gd name="connsiteX935" fmla="*/ 1808218 w 5323222"/>
              <a:gd name="connsiteY935" fmla="*/ 685426 h 6132967"/>
              <a:gd name="connsiteX936" fmla="*/ 1800335 w 5323222"/>
              <a:gd name="connsiteY936" fmla="*/ 695826 h 6132967"/>
              <a:gd name="connsiteX937" fmla="*/ 1792412 w 5323222"/>
              <a:gd name="connsiteY937" fmla="*/ 706596 h 6132967"/>
              <a:gd name="connsiteX938" fmla="*/ 1784801 w 5323222"/>
              <a:gd name="connsiteY938" fmla="*/ 717250 h 6132967"/>
              <a:gd name="connsiteX939" fmla="*/ 1777249 w 5323222"/>
              <a:gd name="connsiteY939" fmla="*/ 728061 h 6132967"/>
              <a:gd name="connsiteX940" fmla="*/ 1769599 w 5323222"/>
              <a:gd name="connsiteY940" fmla="*/ 739086 h 6132967"/>
              <a:gd name="connsiteX941" fmla="*/ 1762261 w 5323222"/>
              <a:gd name="connsiteY941" fmla="*/ 749995 h 6132967"/>
              <a:gd name="connsiteX942" fmla="*/ 1756211 w 5323222"/>
              <a:gd name="connsiteY942" fmla="*/ 758990 h 6132967"/>
              <a:gd name="connsiteX943" fmla="*/ 1742622 w 5323222"/>
              <a:gd name="connsiteY943" fmla="*/ 738924 h 6132967"/>
              <a:gd name="connsiteX944" fmla="*/ 1713296 w 5323222"/>
              <a:gd name="connsiteY944" fmla="*/ 694890 h 6132967"/>
              <a:gd name="connsiteX945" fmla="*/ 1684022 w 5323222"/>
              <a:gd name="connsiteY945" fmla="*/ 651162 h 6132967"/>
              <a:gd name="connsiteX946" fmla="*/ 1663392 w 5323222"/>
              <a:gd name="connsiteY946" fmla="*/ 621573 h 6132967"/>
              <a:gd name="connsiteX947" fmla="*/ 1642560 w 5323222"/>
              <a:gd name="connsiteY947" fmla="*/ 592644 h 6132967"/>
              <a:gd name="connsiteX948" fmla="*/ 1621277 w 5323222"/>
              <a:gd name="connsiteY948" fmla="*/ 564728 h 6132967"/>
              <a:gd name="connsiteX949" fmla="*/ 1599541 w 5323222"/>
              <a:gd name="connsiteY949" fmla="*/ 537824 h 6132967"/>
              <a:gd name="connsiteX950" fmla="*/ 1577302 w 5323222"/>
              <a:gd name="connsiteY950" fmla="*/ 511630 h 6132967"/>
              <a:gd name="connsiteX951" fmla="*/ 1554914 w 5323222"/>
              <a:gd name="connsiteY951" fmla="*/ 486399 h 6132967"/>
              <a:gd name="connsiteX952" fmla="*/ 1531769 w 5323222"/>
              <a:gd name="connsiteY952" fmla="*/ 462232 h 6132967"/>
              <a:gd name="connsiteX953" fmla="*/ 1508477 w 5323222"/>
              <a:gd name="connsiteY953" fmla="*/ 439027 h 6132967"/>
              <a:gd name="connsiteX954" fmla="*/ 1485086 w 5323222"/>
              <a:gd name="connsiteY954" fmla="*/ 417087 h 6132967"/>
              <a:gd name="connsiteX955" fmla="*/ 1460836 w 5323222"/>
              <a:gd name="connsiteY955" fmla="*/ 395605 h 6132967"/>
              <a:gd name="connsiteX956" fmla="*/ 1436793 w 5323222"/>
              <a:gd name="connsiteY956" fmla="*/ 375337 h 6132967"/>
              <a:gd name="connsiteX957" fmla="*/ 1412297 w 5323222"/>
              <a:gd name="connsiteY957" fmla="*/ 356082 h 6132967"/>
              <a:gd name="connsiteX958" fmla="*/ 1387298 w 5323222"/>
              <a:gd name="connsiteY958" fmla="*/ 337538 h 6132967"/>
              <a:gd name="connsiteX959" fmla="*/ 1362201 w 5323222"/>
              <a:gd name="connsiteY959" fmla="*/ 320258 h 6132967"/>
              <a:gd name="connsiteX960" fmla="*/ 1336955 w 5323222"/>
              <a:gd name="connsiteY960" fmla="*/ 303940 h 6132967"/>
              <a:gd name="connsiteX961" fmla="*/ 1311205 w 5323222"/>
              <a:gd name="connsiteY961" fmla="*/ 288332 h 6132967"/>
              <a:gd name="connsiteX962" fmla="*/ 1285358 w 5323222"/>
              <a:gd name="connsiteY962" fmla="*/ 273988 h 6132967"/>
              <a:gd name="connsiteX963" fmla="*/ 1259361 w 5323222"/>
              <a:gd name="connsiteY963" fmla="*/ 260607 h 6132967"/>
              <a:gd name="connsiteX964" fmla="*/ 1232913 w 5323222"/>
              <a:gd name="connsiteY964" fmla="*/ 248239 h 6132967"/>
              <a:gd name="connsiteX965" fmla="*/ 1206619 w 5323222"/>
              <a:gd name="connsiteY965" fmla="*/ 236781 h 6132967"/>
              <a:gd name="connsiteX966" fmla="*/ 1179873 w 5323222"/>
              <a:gd name="connsiteY966" fmla="*/ 226337 h 6132967"/>
              <a:gd name="connsiteX967" fmla="*/ 1152978 w 5323222"/>
              <a:gd name="connsiteY967" fmla="*/ 216854 h 6132967"/>
              <a:gd name="connsiteX968" fmla="*/ 1125985 w 5323222"/>
              <a:gd name="connsiteY968" fmla="*/ 208637 h 6132967"/>
              <a:gd name="connsiteX969" fmla="*/ 1098792 w 5323222"/>
              <a:gd name="connsiteY969" fmla="*/ 201079 h 6132967"/>
              <a:gd name="connsiteX970" fmla="*/ 1071502 w 5323222"/>
              <a:gd name="connsiteY970" fmla="*/ 194785 h 6132967"/>
              <a:gd name="connsiteX971" fmla="*/ 1044062 w 5323222"/>
              <a:gd name="connsiteY971" fmla="*/ 189453 h 6132967"/>
              <a:gd name="connsiteX972" fmla="*/ 1016777 w 5323222"/>
              <a:gd name="connsiteY972" fmla="*/ 185031 h 6132967"/>
              <a:gd name="connsiteX973" fmla="*/ 989395 w 5323222"/>
              <a:gd name="connsiteY973" fmla="*/ 181874 h 6132967"/>
              <a:gd name="connsiteX974" fmla="*/ 961509 w 5323222"/>
              <a:gd name="connsiteY974" fmla="*/ 179428 h 6132967"/>
              <a:gd name="connsiteX975" fmla="*/ 933828 w 5323222"/>
              <a:gd name="connsiteY975" fmla="*/ 178195 h 6132967"/>
              <a:gd name="connsiteX976" fmla="*/ 906051 w 5323222"/>
              <a:gd name="connsiteY976" fmla="*/ 178227 h 6132967"/>
              <a:gd name="connsiteX977" fmla="*/ 878629 w 5323222"/>
              <a:gd name="connsiteY977" fmla="*/ 178512 h 6132967"/>
              <a:gd name="connsiteX978" fmla="*/ 864717 w 5323222"/>
              <a:gd name="connsiteY978" fmla="*/ 179312 h 6132967"/>
              <a:gd name="connsiteX979" fmla="*/ 850553 w 5323222"/>
              <a:gd name="connsiteY979" fmla="*/ 180468 h 6132967"/>
              <a:gd name="connsiteX980" fmla="*/ 836745 w 5323222"/>
              <a:gd name="connsiteY980" fmla="*/ 181875 h 6132967"/>
              <a:gd name="connsiteX981" fmla="*/ 822684 w 5323222"/>
              <a:gd name="connsiteY981" fmla="*/ 183637 h 6132967"/>
              <a:gd name="connsiteX982" fmla="*/ 808978 w 5323222"/>
              <a:gd name="connsiteY982" fmla="*/ 185651 h 6132967"/>
              <a:gd name="connsiteX983" fmla="*/ 794969 w 5323222"/>
              <a:gd name="connsiteY983" fmla="*/ 187717 h 6132967"/>
              <a:gd name="connsiteX984" fmla="*/ 781315 w 5323222"/>
              <a:gd name="connsiteY984" fmla="*/ 190034 h 6132967"/>
              <a:gd name="connsiteX985" fmla="*/ 767460 w 5323222"/>
              <a:gd name="connsiteY985" fmla="*/ 193010 h 6132967"/>
              <a:gd name="connsiteX986" fmla="*/ 753605 w 5323222"/>
              <a:gd name="connsiteY986" fmla="*/ 195987 h 6132967"/>
              <a:gd name="connsiteX987" fmla="*/ 739751 w 5323222"/>
              <a:gd name="connsiteY987" fmla="*/ 198962 h 6132967"/>
              <a:gd name="connsiteX988" fmla="*/ 726303 w 5323222"/>
              <a:gd name="connsiteY988" fmla="*/ 202494 h 6132967"/>
              <a:gd name="connsiteX989" fmla="*/ 712602 w 5323222"/>
              <a:gd name="connsiteY989" fmla="*/ 206380 h 6132967"/>
              <a:gd name="connsiteX990" fmla="*/ 699206 w 5323222"/>
              <a:gd name="connsiteY990" fmla="*/ 210214 h 6132967"/>
              <a:gd name="connsiteX991" fmla="*/ 685609 w 5323222"/>
              <a:gd name="connsiteY991" fmla="*/ 214707 h 6132967"/>
              <a:gd name="connsiteX992" fmla="*/ 672011 w 5323222"/>
              <a:gd name="connsiteY992" fmla="*/ 219200 h 6132967"/>
              <a:gd name="connsiteX993" fmla="*/ 658769 w 5323222"/>
              <a:gd name="connsiteY993" fmla="*/ 223946 h 6132967"/>
              <a:gd name="connsiteX994" fmla="*/ 645275 w 5323222"/>
              <a:gd name="connsiteY994" fmla="*/ 229046 h 6132967"/>
              <a:gd name="connsiteX995" fmla="*/ 631781 w 5323222"/>
              <a:gd name="connsiteY995" fmla="*/ 234146 h 6132967"/>
              <a:gd name="connsiteX996" fmla="*/ 618693 w 5323222"/>
              <a:gd name="connsiteY996" fmla="*/ 239801 h 6132967"/>
              <a:gd name="connsiteX997" fmla="*/ 605354 w 5323222"/>
              <a:gd name="connsiteY997" fmla="*/ 245811 h 6132967"/>
              <a:gd name="connsiteX998" fmla="*/ 592014 w 5323222"/>
              <a:gd name="connsiteY998" fmla="*/ 251821 h 6132967"/>
              <a:gd name="connsiteX999" fmla="*/ 579029 w 5323222"/>
              <a:gd name="connsiteY999" fmla="*/ 258084 h 6132967"/>
              <a:gd name="connsiteX1000" fmla="*/ 566045 w 5323222"/>
              <a:gd name="connsiteY1000" fmla="*/ 264345 h 6132967"/>
              <a:gd name="connsiteX1001" fmla="*/ 552911 w 5323222"/>
              <a:gd name="connsiteY1001" fmla="*/ 271569 h 6132967"/>
              <a:gd name="connsiteX1002" fmla="*/ 540029 w 5323222"/>
              <a:gd name="connsiteY1002" fmla="*/ 278438 h 6132967"/>
              <a:gd name="connsiteX1003" fmla="*/ 527199 w 5323222"/>
              <a:gd name="connsiteY1003" fmla="*/ 285611 h 6132967"/>
              <a:gd name="connsiteX1004" fmla="*/ 514421 w 5323222"/>
              <a:gd name="connsiteY1004" fmla="*/ 293087 h 6132967"/>
              <a:gd name="connsiteX1005" fmla="*/ 501997 w 5323222"/>
              <a:gd name="connsiteY1005" fmla="*/ 300815 h 6132967"/>
              <a:gd name="connsiteX1006" fmla="*/ 489321 w 5323222"/>
              <a:gd name="connsiteY1006" fmla="*/ 308897 h 6132967"/>
              <a:gd name="connsiteX1007" fmla="*/ 476949 w 5323222"/>
              <a:gd name="connsiteY1007" fmla="*/ 316928 h 6132967"/>
              <a:gd name="connsiteX1008" fmla="*/ 464324 w 5323222"/>
              <a:gd name="connsiteY1008" fmla="*/ 325315 h 6132967"/>
              <a:gd name="connsiteX1009" fmla="*/ 452107 w 5323222"/>
              <a:gd name="connsiteY1009" fmla="*/ 334256 h 6132967"/>
              <a:gd name="connsiteX1010" fmla="*/ 439838 w 5323222"/>
              <a:gd name="connsiteY1010" fmla="*/ 342894 h 6132967"/>
              <a:gd name="connsiteX1011" fmla="*/ 427671 w 5323222"/>
              <a:gd name="connsiteY1011" fmla="*/ 352139 h 6132967"/>
              <a:gd name="connsiteX1012" fmla="*/ 415505 w 5323222"/>
              <a:gd name="connsiteY1012" fmla="*/ 361384 h 6132967"/>
              <a:gd name="connsiteX1013" fmla="*/ 403746 w 5323222"/>
              <a:gd name="connsiteY1013" fmla="*/ 371185 h 6132967"/>
              <a:gd name="connsiteX1014" fmla="*/ 391985 w 5323222"/>
              <a:gd name="connsiteY1014" fmla="*/ 380985 h 6132967"/>
              <a:gd name="connsiteX1015" fmla="*/ 380581 w 5323222"/>
              <a:gd name="connsiteY1015" fmla="*/ 391036 h 6132967"/>
              <a:gd name="connsiteX1016" fmla="*/ 369228 w 5323222"/>
              <a:gd name="connsiteY1016" fmla="*/ 401393 h 6132967"/>
              <a:gd name="connsiteX1017" fmla="*/ 357623 w 5323222"/>
              <a:gd name="connsiteY1017" fmla="*/ 412103 h 6132967"/>
              <a:gd name="connsiteX1018" fmla="*/ 346321 w 5323222"/>
              <a:gd name="connsiteY1018" fmla="*/ 422762 h 6132967"/>
              <a:gd name="connsiteX1019" fmla="*/ 335122 w 5323222"/>
              <a:gd name="connsiteY1019" fmla="*/ 434028 h 6132967"/>
              <a:gd name="connsiteX1020" fmla="*/ 324277 w 5323222"/>
              <a:gd name="connsiteY1020" fmla="*/ 445546 h 6132967"/>
              <a:gd name="connsiteX1021" fmla="*/ 313130 w 5323222"/>
              <a:gd name="connsiteY1021" fmla="*/ 457115 h 6132967"/>
              <a:gd name="connsiteX1022" fmla="*/ 302641 w 5323222"/>
              <a:gd name="connsiteY1022" fmla="*/ 468884 h 6132967"/>
              <a:gd name="connsiteX1023" fmla="*/ 292255 w 5323222"/>
              <a:gd name="connsiteY1023" fmla="*/ 481262 h 6132967"/>
              <a:gd name="connsiteX1024" fmla="*/ 281515 w 5323222"/>
              <a:gd name="connsiteY1024" fmla="*/ 493386 h 6132967"/>
              <a:gd name="connsiteX1025" fmla="*/ 271180 w 5323222"/>
              <a:gd name="connsiteY1025" fmla="*/ 506067 h 6132967"/>
              <a:gd name="connsiteX1026" fmla="*/ 260897 w 5323222"/>
              <a:gd name="connsiteY1026" fmla="*/ 519049 h 6132967"/>
              <a:gd name="connsiteX1027" fmla="*/ 250614 w 5323222"/>
              <a:gd name="connsiteY1027" fmla="*/ 532032 h 6132967"/>
              <a:gd name="connsiteX1028" fmla="*/ 241041 w 5323222"/>
              <a:gd name="connsiteY1028" fmla="*/ 545521 h 6132967"/>
              <a:gd name="connsiteX1029" fmla="*/ 231164 w 5323222"/>
              <a:gd name="connsiteY1029" fmla="*/ 559059 h 6132967"/>
              <a:gd name="connsiteX1030" fmla="*/ 221339 w 5323222"/>
              <a:gd name="connsiteY1030" fmla="*/ 572901 h 6132967"/>
              <a:gd name="connsiteX1031" fmla="*/ 211869 w 5323222"/>
              <a:gd name="connsiteY1031" fmla="*/ 586996 h 6132967"/>
              <a:gd name="connsiteX1032" fmla="*/ 202702 w 5323222"/>
              <a:gd name="connsiteY1032" fmla="*/ 601039 h 6132967"/>
              <a:gd name="connsiteX1033" fmla="*/ 193335 w 5323222"/>
              <a:gd name="connsiteY1033" fmla="*/ 615739 h 6132967"/>
              <a:gd name="connsiteX1034" fmla="*/ 184271 w 5323222"/>
              <a:gd name="connsiteY1034" fmla="*/ 630389 h 6132967"/>
              <a:gd name="connsiteX1035" fmla="*/ 175311 w 5323222"/>
              <a:gd name="connsiteY1035" fmla="*/ 645645 h 6132967"/>
              <a:gd name="connsiteX1036" fmla="*/ 166351 w 5323222"/>
              <a:gd name="connsiteY1036" fmla="*/ 660901 h 6132967"/>
              <a:gd name="connsiteX1037" fmla="*/ 158047 w 5323222"/>
              <a:gd name="connsiteY1037" fmla="*/ 676358 h 6132967"/>
              <a:gd name="connsiteX1038" fmla="*/ 149493 w 5323222"/>
              <a:gd name="connsiteY1038" fmla="*/ 692170 h 6132967"/>
              <a:gd name="connsiteX1039" fmla="*/ 140939 w 5323222"/>
              <a:gd name="connsiteY1039" fmla="*/ 707982 h 6132967"/>
              <a:gd name="connsiteX1040" fmla="*/ 133043 w 5323222"/>
              <a:gd name="connsiteY1040" fmla="*/ 723994 h 6132967"/>
              <a:gd name="connsiteX1041" fmla="*/ 124946 w 5323222"/>
              <a:gd name="connsiteY1041" fmla="*/ 740664 h 6132967"/>
              <a:gd name="connsiteX1042" fmla="*/ 117509 w 5323222"/>
              <a:gd name="connsiteY1042" fmla="*/ 757536 h 6132967"/>
              <a:gd name="connsiteX1043" fmla="*/ 110426 w 5323222"/>
              <a:gd name="connsiteY1043" fmla="*/ 774658 h 6132967"/>
              <a:gd name="connsiteX1044" fmla="*/ 103698 w 5323222"/>
              <a:gd name="connsiteY1044" fmla="*/ 792033 h 6132967"/>
              <a:gd name="connsiteX1045" fmla="*/ 96666 w 5323222"/>
              <a:gd name="connsiteY1045" fmla="*/ 809459 h 6132967"/>
              <a:gd name="connsiteX1046" fmla="*/ 90293 w 5323222"/>
              <a:gd name="connsiteY1046" fmla="*/ 827086 h 6132967"/>
              <a:gd name="connsiteX1047" fmla="*/ 83919 w 5323222"/>
              <a:gd name="connsiteY1047" fmla="*/ 844713 h 6132967"/>
              <a:gd name="connsiteX1048" fmla="*/ 77850 w 5323222"/>
              <a:gd name="connsiteY1048" fmla="*/ 862288 h 6132967"/>
              <a:gd name="connsiteX1049" fmla="*/ 72135 w 5323222"/>
              <a:gd name="connsiteY1049" fmla="*/ 880115 h 6132967"/>
              <a:gd name="connsiteX1050" fmla="*/ 66168 w 5323222"/>
              <a:gd name="connsiteY1050" fmla="*/ 898297 h 6132967"/>
              <a:gd name="connsiteX1051" fmla="*/ 60808 w 5323222"/>
              <a:gd name="connsiteY1051" fmla="*/ 916376 h 6132967"/>
              <a:gd name="connsiteX1052" fmla="*/ 55551 w 5323222"/>
              <a:gd name="connsiteY1052" fmla="*/ 935062 h 6132967"/>
              <a:gd name="connsiteX1053" fmla="*/ 50850 w 5323222"/>
              <a:gd name="connsiteY1053" fmla="*/ 953342 h 6132967"/>
              <a:gd name="connsiteX1054" fmla="*/ 45845 w 5323222"/>
              <a:gd name="connsiteY1054" fmla="*/ 971673 h 6132967"/>
              <a:gd name="connsiteX1055" fmla="*/ 41550 w 5323222"/>
              <a:gd name="connsiteY1055" fmla="*/ 990507 h 6132967"/>
              <a:gd name="connsiteX1056" fmla="*/ 36900 w 5323222"/>
              <a:gd name="connsiteY1056" fmla="*/ 1009090 h 6132967"/>
              <a:gd name="connsiteX1057" fmla="*/ 32908 w 5323222"/>
              <a:gd name="connsiteY1057" fmla="*/ 1027873 h 6132967"/>
              <a:gd name="connsiteX1058" fmla="*/ 29019 w 5323222"/>
              <a:gd name="connsiteY1058" fmla="*/ 1047263 h 6132967"/>
              <a:gd name="connsiteX1059" fmla="*/ 25331 w 5323222"/>
              <a:gd name="connsiteY1059" fmla="*/ 1065995 h 6132967"/>
              <a:gd name="connsiteX1060" fmla="*/ 22049 w 5323222"/>
              <a:gd name="connsiteY1060" fmla="*/ 1085282 h 6132967"/>
              <a:gd name="connsiteX1061" fmla="*/ 18767 w 5323222"/>
              <a:gd name="connsiteY1061" fmla="*/ 1104569 h 6132967"/>
              <a:gd name="connsiteX1062" fmla="*/ 15840 w 5323222"/>
              <a:gd name="connsiteY1062" fmla="*/ 1124109 h 6132967"/>
              <a:gd name="connsiteX1063" fmla="*/ 13217 w 5323222"/>
              <a:gd name="connsiteY1063" fmla="*/ 1143597 h 6132967"/>
              <a:gd name="connsiteX1064" fmla="*/ 10897 w 5323222"/>
              <a:gd name="connsiteY1064" fmla="*/ 1163032 h 6132967"/>
              <a:gd name="connsiteX1065" fmla="*/ 8577 w 5323222"/>
              <a:gd name="connsiteY1065" fmla="*/ 1182469 h 6132967"/>
              <a:gd name="connsiteX1066" fmla="*/ 6715 w 5323222"/>
              <a:gd name="connsiteY1066" fmla="*/ 1202764 h 6132967"/>
              <a:gd name="connsiteX1067" fmla="*/ 5053 w 5323222"/>
              <a:gd name="connsiteY1067" fmla="*/ 1222400 h 6132967"/>
              <a:gd name="connsiteX1068" fmla="*/ 3443 w 5323222"/>
              <a:gd name="connsiteY1068" fmla="*/ 1242340 h 6132967"/>
              <a:gd name="connsiteX1069" fmla="*/ 2136 w 5323222"/>
              <a:gd name="connsiteY1069" fmla="*/ 1262228 h 6132967"/>
              <a:gd name="connsiteX1070" fmla="*/ 1539 w 5323222"/>
              <a:gd name="connsiteY1070" fmla="*/ 1282621 h 6132967"/>
              <a:gd name="connsiteX1071" fmla="*/ 587 w 5323222"/>
              <a:gd name="connsiteY1071" fmla="*/ 1302761 h 6132967"/>
              <a:gd name="connsiteX1072" fmla="*/ 294 w 5323222"/>
              <a:gd name="connsiteY1072" fmla="*/ 1323102 h 6132967"/>
              <a:gd name="connsiteX1073" fmla="*/ 0 w 5323222"/>
              <a:gd name="connsiteY1073" fmla="*/ 1343442 h 6132967"/>
              <a:gd name="connsiteX1074" fmla="*/ 62 w 5323222"/>
              <a:gd name="connsiteY1074" fmla="*/ 1364035 h 6132967"/>
              <a:gd name="connsiteX1075" fmla="*/ 479 w 5323222"/>
              <a:gd name="connsiteY1075" fmla="*/ 1384880 h 6132967"/>
              <a:gd name="connsiteX1076" fmla="*/ 946 w 5323222"/>
              <a:gd name="connsiteY1076" fmla="*/ 1406028 h 6132967"/>
              <a:gd name="connsiteX1077" fmla="*/ 1666 w 5323222"/>
              <a:gd name="connsiteY1077" fmla="*/ 1426821 h 6132967"/>
              <a:gd name="connsiteX1078" fmla="*/ 2741 w 5323222"/>
              <a:gd name="connsiteY1078" fmla="*/ 1447866 h 6132967"/>
              <a:gd name="connsiteX1079" fmla="*/ 4119 w 5323222"/>
              <a:gd name="connsiteY1079" fmla="*/ 1468860 h 6132967"/>
              <a:gd name="connsiteX1080" fmla="*/ 5497 w 5323222"/>
              <a:gd name="connsiteY1080" fmla="*/ 1489853 h 6132967"/>
              <a:gd name="connsiteX1081" fmla="*/ 7281 w 5323222"/>
              <a:gd name="connsiteY1081" fmla="*/ 1511402 h 6132967"/>
              <a:gd name="connsiteX1082" fmla="*/ 8659 w 5323222"/>
              <a:gd name="connsiteY1082" fmla="*/ 1532396 h 6132967"/>
              <a:gd name="connsiteX1083" fmla="*/ 10748 w 5323222"/>
              <a:gd name="connsiteY1083" fmla="*/ 1553893 h 6132967"/>
              <a:gd name="connsiteX1084" fmla="*/ 13140 w 5323222"/>
              <a:gd name="connsiteY1084" fmla="*/ 1575339 h 6132967"/>
              <a:gd name="connsiteX1085" fmla="*/ 15783 w 5323222"/>
              <a:gd name="connsiteY1085" fmla="*/ 1596431 h 6132967"/>
              <a:gd name="connsiteX1086" fmla="*/ 18529 w 5323222"/>
              <a:gd name="connsiteY1086" fmla="*/ 1618128 h 6132967"/>
              <a:gd name="connsiteX1087" fmla="*/ 21528 w 5323222"/>
              <a:gd name="connsiteY1087" fmla="*/ 1639471 h 6132967"/>
              <a:gd name="connsiteX1088" fmla="*/ 24577 w 5323222"/>
              <a:gd name="connsiteY1088" fmla="*/ 1661117 h 6132967"/>
              <a:gd name="connsiteX1089" fmla="*/ 27930 w 5323222"/>
              <a:gd name="connsiteY1089" fmla="*/ 1682711 h 6132967"/>
              <a:gd name="connsiteX1090" fmla="*/ 31587 w 5323222"/>
              <a:gd name="connsiteY1090" fmla="*/ 1704255 h 6132967"/>
              <a:gd name="connsiteX1091" fmla="*/ 35244 w 5323222"/>
              <a:gd name="connsiteY1091" fmla="*/ 1725798 h 6132967"/>
              <a:gd name="connsiteX1092" fmla="*/ 39256 w 5323222"/>
              <a:gd name="connsiteY1092" fmla="*/ 1747594 h 6132967"/>
              <a:gd name="connsiteX1093" fmla="*/ 43519 w 5323222"/>
              <a:gd name="connsiteY1093" fmla="*/ 1769034 h 6132967"/>
              <a:gd name="connsiteX1094" fmla="*/ 47834 w 5323222"/>
              <a:gd name="connsiteY1094" fmla="*/ 1790778 h 6132967"/>
              <a:gd name="connsiteX1095" fmla="*/ 52452 w 5323222"/>
              <a:gd name="connsiteY1095" fmla="*/ 1812470 h 6132967"/>
              <a:gd name="connsiteX1096" fmla="*/ 57323 w 5323222"/>
              <a:gd name="connsiteY1096" fmla="*/ 1833808 h 6132967"/>
              <a:gd name="connsiteX1097" fmla="*/ 62296 w 5323222"/>
              <a:gd name="connsiteY1097" fmla="*/ 1855752 h 6132967"/>
              <a:gd name="connsiteX1098" fmla="*/ 67521 w 5323222"/>
              <a:gd name="connsiteY1098" fmla="*/ 1877342 h 6132967"/>
              <a:gd name="connsiteX1099" fmla="*/ 73101 w 5323222"/>
              <a:gd name="connsiteY1099" fmla="*/ 1899182 h 6132967"/>
              <a:gd name="connsiteX1100" fmla="*/ 78630 w 5323222"/>
              <a:gd name="connsiteY1100" fmla="*/ 1920719 h 6132967"/>
              <a:gd name="connsiteX1101" fmla="*/ 84514 w 5323222"/>
              <a:gd name="connsiteY1101" fmla="*/ 1942509 h 6132967"/>
              <a:gd name="connsiteX1102" fmla="*/ 90346 w 5323222"/>
              <a:gd name="connsiteY1102" fmla="*/ 1963996 h 6132967"/>
              <a:gd name="connsiteX1103" fmla="*/ 96533 w 5323222"/>
              <a:gd name="connsiteY1103" fmla="*/ 1985734 h 6132967"/>
              <a:gd name="connsiteX1104" fmla="*/ 102972 w 5323222"/>
              <a:gd name="connsiteY1104" fmla="*/ 2007117 h 6132967"/>
              <a:gd name="connsiteX1105" fmla="*/ 109766 w 5323222"/>
              <a:gd name="connsiteY1105" fmla="*/ 2028752 h 6132967"/>
              <a:gd name="connsiteX1106" fmla="*/ 123456 w 5323222"/>
              <a:gd name="connsiteY1106" fmla="*/ 2072630 h 6132967"/>
              <a:gd name="connsiteX1107" fmla="*/ 137755 w 5323222"/>
              <a:gd name="connsiteY1107" fmla="*/ 2116403 h 6132967"/>
              <a:gd name="connsiteX1108" fmla="*/ 152963 w 5323222"/>
              <a:gd name="connsiteY1108" fmla="*/ 2160023 h 6132967"/>
              <a:gd name="connsiteX1109" fmla="*/ 168170 w 5323222"/>
              <a:gd name="connsiteY1109" fmla="*/ 2203643 h 6132967"/>
              <a:gd name="connsiteX1110" fmla="*/ 184237 w 5323222"/>
              <a:gd name="connsiteY1110" fmla="*/ 2246805 h 6132967"/>
              <a:gd name="connsiteX1111" fmla="*/ 200859 w 5323222"/>
              <a:gd name="connsiteY1111" fmla="*/ 2289559 h 6132967"/>
              <a:gd name="connsiteX1112" fmla="*/ 217481 w 5323222"/>
              <a:gd name="connsiteY1112" fmla="*/ 2332315 h 6132967"/>
              <a:gd name="connsiteX1113" fmla="*/ 235014 w 5323222"/>
              <a:gd name="connsiteY1113" fmla="*/ 2374916 h 6132967"/>
              <a:gd name="connsiteX1114" fmla="*/ 253050 w 5323222"/>
              <a:gd name="connsiteY1114" fmla="*/ 2416807 h 6132967"/>
              <a:gd name="connsiteX1115" fmla="*/ 271035 w 5323222"/>
              <a:gd name="connsiteY1115" fmla="*/ 2458395 h 6132967"/>
              <a:gd name="connsiteX1116" fmla="*/ 289879 w 5323222"/>
              <a:gd name="connsiteY1116" fmla="*/ 2499523 h 6132967"/>
              <a:gd name="connsiteX1117" fmla="*/ 308974 w 5323222"/>
              <a:gd name="connsiteY1117" fmla="*/ 2540298 h 6132967"/>
              <a:gd name="connsiteX1118" fmla="*/ 328677 w 5323222"/>
              <a:gd name="connsiteY1118" fmla="*/ 2580970 h 6132967"/>
              <a:gd name="connsiteX1119" fmla="*/ 348882 w 5323222"/>
              <a:gd name="connsiteY1119" fmla="*/ 2620932 h 6132967"/>
              <a:gd name="connsiteX1120" fmla="*/ 369289 w 5323222"/>
              <a:gd name="connsiteY1120" fmla="*/ 2660235 h 6132967"/>
              <a:gd name="connsiteX1121" fmla="*/ 389644 w 5323222"/>
              <a:gd name="connsiteY1121" fmla="*/ 2699235 h 6132967"/>
              <a:gd name="connsiteX1122" fmla="*/ 410806 w 5323222"/>
              <a:gd name="connsiteY1122" fmla="*/ 2737474 h 6132967"/>
              <a:gd name="connsiteX1123" fmla="*/ 432524 w 5323222"/>
              <a:gd name="connsiteY1123" fmla="*/ 2775306 h 6132967"/>
              <a:gd name="connsiteX1124" fmla="*/ 454442 w 5323222"/>
              <a:gd name="connsiteY1124" fmla="*/ 2812480 h 6132967"/>
              <a:gd name="connsiteX1125" fmla="*/ 462017 w 5323222"/>
              <a:gd name="connsiteY1125" fmla="*/ 2824986 h 6132967"/>
              <a:gd name="connsiteX1126" fmla="*/ 457075 w 5323222"/>
              <a:gd name="connsiteY1126" fmla="*/ 2836276 h 6132967"/>
              <a:gd name="connsiteX1127" fmla="*/ 446553 w 5323222"/>
              <a:gd name="connsiteY1127" fmla="*/ 2859223 h 6132967"/>
              <a:gd name="connsiteX1128" fmla="*/ 436425 w 5323222"/>
              <a:gd name="connsiteY1128" fmla="*/ 2882351 h 6132967"/>
              <a:gd name="connsiteX1129" fmla="*/ 426406 w 5323222"/>
              <a:gd name="connsiteY1129" fmla="*/ 2905768 h 6132967"/>
              <a:gd name="connsiteX1130" fmla="*/ 416675 w 5323222"/>
              <a:gd name="connsiteY1130" fmla="*/ 2929078 h 6132967"/>
              <a:gd name="connsiteX1131" fmla="*/ 407340 w 5323222"/>
              <a:gd name="connsiteY1131" fmla="*/ 2952569 h 6132967"/>
              <a:gd name="connsiteX1132" fmla="*/ 397717 w 5323222"/>
              <a:gd name="connsiteY1132" fmla="*/ 2976167 h 6132967"/>
              <a:gd name="connsiteX1133" fmla="*/ 388093 w 5323222"/>
              <a:gd name="connsiteY1133" fmla="*/ 2999765 h 6132967"/>
              <a:gd name="connsiteX1134" fmla="*/ 378865 w 5323222"/>
              <a:gd name="connsiteY1134" fmla="*/ 3023545 h 6132967"/>
              <a:gd name="connsiteX1135" fmla="*/ 370032 w 5323222"/>
              <a:gd name="connsiteY1135" fmla="*/ 3047506 h 6132967"/>
              <a:gd name="connsiteX1136" fmla="*/ 361093 w 5323222"/>
              <a:gd name="connsiteY1136" fmla="*/ 3071179 h 6132967"/>
              <a:gd name="connsiteX1137" fmla="*/ 352260 w 5323222"/>
              <a:gd name="connsiteY1137" fmla="*/ 3095140 h 6132967"/>
              <a:gd name="connsiteX1138" fmla="*/ 343824 w 5323222"/>
              <a:gd name="connsiteY1138" fmla="*/ 3119282 h 6132967"/>
              <a:gd name="connsiteX1139" fmla="*/ 335387 w 5323222"/>
              <a:gd name="connsiteY1139" fmla="*/ 3143425 h 6132967"/>
              <a:gd name="connsiteX1140" fmla="*/ 326950 w 5323222"/>
              <a:gd name="connsiteY1140" fmla="*/ 3167568 h 6132967"/>
              <a:gd name="connsiteX1141" fmla="*/ 318801 w 5323222"/>
              <a:gd name="connsiteY1141" fmla="*/ 3191604 h 6132967"/>
              <a:gd name="connsiteX1142" fmla="*/ 310868 w 5323222"/>
              <a:gd name="connsiteY1142" fmla="*/ 3216216 h 6132967"/>
              <a:gd name="connsiteX1143" fmla="*/ 302934 w 5323222"/>
              <a:gd name="connsiteY1143" fmla="*/ 3240828 h 6132967"/>
              <a:gd name="connsiteX1144" fmla="*/ 295000 w 5323222"/>
              <a:gd name="connsiteY1144" fmla="*/ 3265442 h 6132967"/>
              <a:gd name="connsiteX1145" fmla="*/ 287354 w 5323222"/>
              <a:gd name="connsiteY1145" fmla="*/ 3289947 h 6132967"/>
              <a:gd name="connsiteX1146" fmla="*/ 280104 w 5323222"/>
              <a:gd name="connsiteY1146" fmla="*/ 3314633 h 6132967"/>
              <a:gd name="connsiteX1147" fmla="*/ 272962 w 5323222"/>
              <a:gd name="connsiteY1147" fmla="*/ 3339609 h 6132967"/>
              <a:gd name="connsiteX1148" fmla="*/ 265712 w 5323222"/>
              <a:gd name="connsiteY1148" fmla="*/ 3364296 h 6132967"/>
              <a:gd name="connsiteX1149" fmla="*/ 258857 w 5323222"/>
              <a:gd name="connsiteY1149" fmla="*/ 3389164 h 6132967"/>
              <a:gd name="connsiteX1150" fmla="*/ 252110 w 5323222"/>
              <a:gd name="connsiteY1150" fmla="*/ 3414321 h 6132967"/>
              <a:gd name="connsiteX1151" fmla="*/ 245256 w 5323222"/>
              <a:gd name="connsiteY1151" fmla="*/ 3439189 h 6132967"/>
              <a:gd name="connsiteX1152" fmla="*/ 238905 w 5323222"/>
              <a:gd name="connsiteY1152" fmla="*/ 3464527 h 6132967"/>
              <a:gd name="connsiteX1153" fmla="*/ 230285 w 5323222"/>
              <a:gd name="connsiteY1153" fmla="*/ 3500557 h 6132967"/>
              <a:gd name="connsiteX1154" fmla="*/ 222275 w 5323222"/>
              <a:gd name="connsiteY1154" fmla="*/ 3537344 h 6132967"/>
              <a:gd name="connsiteX1155" fmla="*/ 214479 w 5323222"/>
              <a:gd name="connsiteY1155" fmla="*/ 3574708 h 6132967"/>
              <a:gd name="connsiteX1156" fmla="*/ 207870 w 5323222"/>
              <a:gd name="connsiteY1156" fmla="*/ 3612618 h 6132967"/>
              <a:gd name="connsiteX1157" fmla="*/ 201581 w 5323222"/>
              <a:gd name="connsiteY1157" fmla="*/ 3651393 h 6132967"/>
              <a:gd name="connsiteX1158" fmla="*/ 196010 w 5323222"/>
              <a:gd name="connsiteY1158" fmla="*/ 3691213 h 6132967"/>
              <a:gd name="connsiteX1159" fmla="*/ 191412 w 5323222"/>
              <a:gd name="connsiteY1159" fmla="*/ 3731002 h 6132967"/>
              <a:gd name="connsiteX1160" fmla="*/ 187317 w 5323222"/>
              <a:gd name="connsiteY1160" fmla="*/ 3771261 h 6132967"/>
              <a:gd name="connsiteX1161" fmla="*/ 183831 w 5323222"/>
              <a:gd name="connsiteY1161" fmla="*/ 3812278 h 6132967"/>
              <a:gd name="connsiteX1162" fmla="*/ 180849 w 5323222"/>
              <a:gd name="connsiteY1162" fmla="*/ 3853765 h 6132967"/>
              <a:gd name="connsiteX1163" fmla="*/ 178764 w 5323222"/>
              <a:gd name="connsiteY1163" fmla="*/ 3895904 h 6132967"/>
              <a:gd name="connsiteX1164" fmla="*/ 176787 w 5323222"/>
              <a:gd name="connsiteY1164" fmla="*/ 3938330 h 6132967"/>
              <a:gd name="connsiteX1165" fmla="*/ 175889 w 5323222"/>
              <a:gd name="connsiteY1165" fmla="*/ 3981013 h 6132967"/>
              <a:gd name="connsiteX1166" fmla="*/ 175494 w 5323222"/>
              <a:gd name="connsiteY1166" fmla="*/ 4024165 h 6132967"/>
              <a:gd name="connsiteX1167" fmla="*/ 175602 w 5323222"/>
              <a:gd name="connsiteY1167" fmla="*/ 4067788 h 6132967"/>
              <a:gd name="connsiteX1168" fmla="*/ 176395 w 5323222"/>
              <a:gd name="connsiteY1168" fmla="*/ 4111484 h 6132967"/>
              <a:gd name="connsiteX1169" fmla="*/ 178266 w 5323222"/>
              <a:gd name="connsiteY1169" fmla="*/ 4155437 h 6132967"/>
              <a:gd name="connsiteX1170" fmla="*/ 180246 w 5323222"/>
              <a:gd name="connsiteY1170" fmla="*/ 4199678 h 6132967"/>
              <a:gd name="connsiteX1171" fmla="*/ 182728 w 5323222"/>
              <a:gd name="connsiteY1171" fmla="*/ 4244389 h 6132967"/>
              <a:gd name="connsiteX1172" fmla="*/ 186000 w 5323222"/>
              <a:gd name="connsiteY1172" fmla="*/ 4289463 h 6132967"/>
              <a:gd name="connsiteX1173" fmla="*/ 189851 w 5323222"/>
              <a:gd name="connsiteY1173" fmla="*/ 4334323 h 6132967"/>
              <a:gd name="connsiteX1174" fmla="*/ 194096 w 5323222"/>
              <a:gd name="connsiteY1174" fmla="*/ 4379363 h 6132967"/>
              <a:gd name="connsiteX1175" fmla="*/ 199315 w 5323222"/>
              <a:gd name="connsiteY1175" fmla="*/ 4424372 h 6132967"/>
              <a:gd name="connsiteX1176" fmla="*/ 204640 w 5323222"/>
              <a:gd name="connsiteY1176" fmla="*/ 4469669 h 6132967"/>
              <a:gd name="connsiteX1177" fmla="*/ 210758 w 5323222"/>
              <a:gd name="connsiteY1177" fmla="*/ 4515328 h 6132967"/>
              <a:gd name="connsiteX1178" fmla="*/ 217740 w 5323222"/>
              <a:gd name="connsiteY1178" fmla="*/ 4560667 h 6132967"/>
              <a:gd name="connsiteX1179" fmla="*/ 224722 w 5323222"/>
              <a:gd name="connsiteY1179" fmla="*/ 4606004 h 6132967"/>
              <a:gd name="connsiteX1180" fmla="*/ 232389 w 5323222"/>
              <a:gd name="connsiteY1180" fmla="*/ 4651417 h 6132967"/>
              <a:gd name="connsiteX1181" fmla="*/ 241029 w 5323222"/>
              <a:gd name="connsiteY1181" fmla="*/ 4696797 h 6132967"/>
              <a:gd name="connsiteX1182" fmla="*/ 249668 w 5323222"/>
              <a:gd name="connsiteY1182" fmla="*/ 4742176 h 6132967"/>
              <a:gd name="connsiteX1183" fmla="*/ 259172 w 5323222"/>
              <a:gd name="connsiteY1183" fmla="*/ 4787235 h 6132967"/>
              <a:gd name="connsiteX1184" fmla="*/ 269255 w 5323222"/>
              <a:gd name="connsiteY1184" fmla="*/ 4832079 h 6132967"/>
              <a:gd name="connsiteX1185" fmla="*/ 274189 w 5323222"/>
              <a:gd name="connsiteY1185" fmla="*/ 4854212 h 6132967"/>
              <a:gd name="connsiteX1186" fmla="*/ 279304 w 5323222"/>
              <a:gd name="connsiteY1186" fmla="*/ 4875950 h 6132967"/>
              <a:gd name="connsiteX1187" fmla="*/ 284815 w 5323222"/>
              <a:gd name="connsiteY1187" fmla="*/ 4897870 h 6132967"/>
              <a:gd name="connsiteX1188" fmla="*/ 290507 w 5323222"/>
              <a:gd name="connsiteY1188" fmla="*/ 4919394 h 613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</a:cxnLst>
            <a:rect l="l" t="t" r="r" b="b"/>
            <a:pathLst>
              <a:path w="5323222" h="6132967">
                <a:moveTo>
                  <a:pt x="296307" y="4941206"/>
                </a:moveTo>
                <a:lnTo>
                  <a:pt x="302287" y="4962623"/>
                </a:lnTo>
                <a:lnTo>
                  <a:pt x="308375" y="4984327"/>
                </a:lnTo>
                <a:lnTo>
                  <a:pt x="314645" y="5005636"/>
                </a:lnTo>
                <a:lnTo>
                  <a:pt x="321310" y="5027127"/>
                </a:lnTo>
                <a:lnTo>
                  <a:pt x="327760" y="5048042"/>
                </a:lnTo>
                <a:lnTo>
                  <a:pt x="334607" y="5069136"/>
                </a:lnTo>
                <a:lnTo>
                  <a:pt x="341742" y="5090125"/>
                </a:lnTo>
                <a:lnTo>
                  <a:pt x="348770" y="5110824"/>
                </a:lnTo>
                <a:lnTo>
                  <a:pt x="356193" y="5131705"/>
                </a:lnTo>
                <a:lnTo>
                  <a:pt x="363798" y="5152191"/>
                </a:lnTo>
                <a:lnTo>
                  <a:pt x="371403" y="5172677"/>
                </a:lnTo>
                <a:lnTo>
                  <a:pt x="379297" y="5193055"/>
                </a:lnTo>
                <a:lnTo>
                  <a:pt x="387479" y="5213325"/>
                </a:lnTo>
                <a:lnTo>
                  <a:pt x="395554" y="5233308"/>
                </a:lnTo>
                <a:lnTo>
                  <a:pt x="404024" y="5253472"/>
                </a:lnTo>
                <a:lnTo>
                  <a:pt x="412280" y="5273060"/>
                </a:lnTo>
                <a:lnTo>
                  <a:pt x="420932" y="5292828"/>
                </a:lnTo>
                <a:lnTo>
                  <a:pt x="429872" y="5312489"/>
                </a:lnTo>
                <a:lnTo>
                  <a:pt x="439175" y="5331359"/>
                </a:lnTo>
                <a:lnTo>
                  <a:pt x="448404" y="5350914"/>
                </a:lnTo>
                <a:lnTo>
                  <a:pt x="457708" y="5369784"/>
                </a:lnTo>
                <a:lnTo>
                  <a:pt x="467011" y="5388654"/>
                </a:lnTo>
                <a:lnTo>
                  <a:pt x="476603" y="5407417"/>
                </a:lnTo>
                <a:lnTo>
                  <a:pt x="486376" y="5425784"/>
                </a:lnTo>
                <a:lnTo>
                  <a:pt x="496545" y="5444332"/>
                </a:lnTo>
                <a:lnTo>
                  <a:pt x="506607" y="5462593"/>
                </a:lnTo>
                <a:lnTo>
                  <a:pt x="516849" y="5480457"/>
                </a:lnTo>
                <a:lnTo>
                  <a:pt x="527274" y="5497926"/>
                </a:lnTo>
                <a:lnTo>
                  <a:pt x="537699" y="5515395"/>
                </a:lnTo>
                <a:lnTo>
                  <a:pt x="548594" y="5532362"/>
                </a:lnTo>
                <a:lnTo>
                  <a:pt x="559307" y="5549722"/>
                </a:lnTo>
                <a:lnTo>
                  <a:pt x="570382" y="5566293"/>
                </a:lnTo>
                <a:lnTo>
                  <a:pt x="581747" y="5582757"/>
                </a:lnTo>
                <a:lnTo>
                  <a:pt x="593004" y="5598932"/>
                </a:lnTo>
                <a:lnTo>
                  <a:pt x="604764" y="5615576"/>
                </a:lnTo>
                <a:lnTo>
                  <a:pt x="616491" y="5631249"/>
                </a:lnTo>
                <a:lnTo>
                  <a:pt x="628219" y="5646921"/>
                </a:lnTo>
                <a:lnTo>
                  <a:pt x="640234" y="5662485"/>
                </a:lnTo>
                <a:lnTo>
                  <a:pt x="652539" y="5677944"/>
                </a:lnTo>
                <a:lnTo>
                  <a:pt x="665025" y="5693007"/>
                </a:lnTo>
                <a:lnTo>
                  <a:pt x="677510" y="5708069"/>
                </a:lnTo>
                <a:lnTo>
                  <a:pt x="690070" y="5722447"/>
                </a:lnTo>
                <a:lnTo>
                  <a:pt x="703133" y="5737295"/>
                </a:lnTo>
                <a:lnTo>
                  <a:pt x="715982" y="5751565"/>
                </a:lnTo>
                <a:lnTo>
                  <a:pt x="729300" y="5765334"/>
                </a:lnTo>
                <a:lnTo>
                  <a:pt x="742437" y="5779497"/>
                </a:lnTo>
                <a:lnTo>
                  <a:pt x="755938" y="5792870"/>
                </a:lnTo>
                <a:lnTo>
                  <a:pt x="769149" y="5806351"/>
                </a:lnTo>
                <a:lnTo>
                  <a:pt x="783044" y="5819904"/>
                </a:lnTo>
                <a:lnTo>
                  <a:pt x="796726" y="5832881"/>
                </a:lnTo>
                <a:lnTo>
                  <a:pt x="810984" y="5845644"/>
                </a:lnTo>
                <a:lnTo>
                  <a:pt x="824847" y="5858224"/>
                </a:lnTo>
                <a:lnTo>
                  <a:pt x="838891" y="5870411"/>
                </a:lnTo>
                <a:lnTo>
                  <a:pt x="853224" y="5882490"/>
                </a:lnTo>
                <a:lnTo>
                  <a:pt x="867556" y="5894568"/>
                </a:lnTo>
                <a:lnTo>
                  <a:pt x="882359" y="5906144"/>
                </a:lnTo>
                <a:lnTo>
                  <a:pt x="896873" y="5917827"/>
                </a:lnTo>
                <a:lnTo>
                  <a:pt x="911569" y="5929114"/>
                </a:lnTo>
                <a:lnTo>
                  <a:pt x="926445" y="5940005"/>
                </a:lnTo>
                <a:lnTo>
                  <a:pt x="941793" y="5950394"/>
                </a:lnTo>
                <a:lnTo>
                  <a:pt x="956636" y="5960313"/>
                </a:lnTo>
                <a:lnTo>
                  <a:pt x="971950" y="5969729"/>
                </a:lnTo>
                <a:lnTo>
                  <a:pt x="987265" y="5979146"/>
                </a:lnTo>
                <a:lnTo>
                  <a:pt x="1002184" y="5988380"/>
                </a:lnTo>
                <a:lnTo>
                  <a:pt x="1017572" y="5997112"/>
                </a:lnTo>
                <a:lnTo>
                  <a:pt x="1032960" y="6005845"/>
                </a:lnTo>
                <a:lnTo>
                  <a:pt x="1048134" y="6013999"/>
                </a:lnTo>
                <a:lnTo>
                  <a:pt x="1063597" y="6022048"/>
                </a:lnTo>
                <a:lnTo>
                  <a:pt x="1078557" y="6029626"/>
                </a:lnTo>
                <a:lnTo>
                  <a:pt x="1093805" y="6037096"/>
                </a:lnTo>
                <a:lnTo>
                  <a:pt x="1109236" y="6044171"/>
                </a:lnTo>
                <a:lnTo>
                  <a:pt x="1124558" y="6050958"/>
                </a:lnTo>
                <a:lnTo>
                  <a:pt x="1139592" y="6057853"/>
                </a:lnTo>
                <a:lnTo>
                  <a:pt x="1154989" y="6063954"/>
                </a:lnTo>
                <a:lnTo>
                  <a:pt x="1170386" y="6070056"/>
                </a:lnTo>
                <a:lnTo>
                  <a:pt x="1185677" y="6075871"/>
                </a:lnTo>
                <a:lnTo>
                  <a:pt x="1201040" y="6081000"/>
                </a:lnTo>
                <a:lnTo>
                  <a:pt x="1216223" y="6086526"/>
                </a:lnTo>
                <a:lnTo>
                  <a:pt x="1231192" y="6091474"/>
                </a:lnTo>
                <a:lnTo>
                  <a:pt x="1246630" y="6095920"/>
                </a:lnTo>
                <a:lnTo>
                  <a:pt x="1261781" y="6100472"/>
                </a:lnTo>
                <a:lnTo>
                  <a:pt x="1277112" y="6104630"/>
                </a:lnTo>
                <a:lnTo>
                  <a:pt x="1292229" y="6108210"/>
                </a:lnTo>
                <a:lnTo>
                  <a:pt x="1307635" y="6111683"/>
                </a:lnTo>
                <a:lnTo>
                  <a:pt x="1322646" y="6114975"/>
                </a:lnTo>
                <a:lnTo>
                  <a:pt x="1337548" y="6117978"/>
                </a:lnTo>
                <a:lnTo>
                  <a:pt x="1352633" y="6120585"/>
                </a:lnTo>
                <a:lnTo>
                  <a:pt x="1367717" y="6123193"/>
                </a:lnTo>
                <a:lnTo>
                  <a:pt x="1382876" y="6125116"/>
                </a:lnTo>
                <a:lnTo>
                  <a:pt x="1398035" y="6127039"/>
                </a:lnTo>
                <a:lnTo>
                  <a:pt x="1412979" y="6128385"/>
                </a:lnTo>
                <a:lnTo>
                  <a:pt x="1428030" y="6130019"/>
                </a:lnTo>
                <a:lnTo>
                  <a:pt x="1443157" y="6130971"/>
                </a:lnTo>
                <a:lnTo>
                  <a:pt x="1457887" y="6131739"/>
                </a:lnTo>
                <a:lnTo>
                  <a:pt x="1472905" y="6132401"/>
                </a:lnTo>
                <a:lnTo>
                  <a:pt x="1487529" y="6132882"/>
                </a:lnTo>
                <a:lnTo>
                  <a:pt x="1502334" y="6132967"/>
                </a:lnTo>
                <a:lnTo>
                  <a:pt x="1517031" y="6132764"/>
                </a:lnTo>
                <a:lnTo>
                  <a:pt x="1531621" y="6132271"/>
                </a:lnTo>
                <a:lnTo>
                  <a:pt x="1546608" y="6131960"/>
                </a:lnTo>
                <a:lnTo>
                  <a:pt x="1560983" y="6130891"/>
                </a:lnTo>
                <a:lnTo>
                  <a:pt x="1575360" y="6129822"/>
                </a:lnTo>
                <a:lnTo>
                  <a:pt x="1589917" y="6128357"/>
                </a:lnTo>
                <a:lnTo>
                  <a:pt x="1604475" y="6126893"/>
                </a:lnTo>
                <a:lnTo>
                  <a:pt x="1618636" y="6125246"/>
                </a:lnTo>
                <a:lnTo>
                  <a:pt x="1632873" y="6122916"/>
                </a:lnTo>
                <a:lnTo>
                  <a:pt x="1647109" y="6120585"/>
                </a:lnTo>
                <a:lnTo>
                  <a:pt x="1660950" y="6118074"/>
                </a:lnTo>
                <a:lnTo>
                  <a:pt x="1674972" y="6115167"/>
                </a:lnTo>
                <a:lnTo>
                  <a:pt x="1688994" y="6112260"/>
                </a:lnTo>
                <a:lnTo>
                  <a:pt x="1702513" y="6108882"/>
                </a:lnTo>
                <a:lnTo>
                  <a:pt x="1716321" y="6105396"/>
                </a:lnTo>
                <a:lnTo>
                  <a:pt x="1729733" y="6101731"/>
                </a:lnTo>
                <a:lnTo>
                  <a:pt x="1743219" y="6097381"/>
                </a:lnTo>
                <a:lnTo>
                  <a:pt x="1756705" y="6093031"/>
                </a:lnTo>
                <a:lnTo>
                  <a:pt x="1770192" y="6088681"/>
                </a:lnTo>
                <a:lnTo>
                  <a:pt x="1783176" y="6083861"/>
                </a:lnTo>
                <a:lnTo>
                  <a:pt x="1796341" y="6078645"/>
                </a:lnTo>
                <a:lnTo>
                  <a:pt x="1809218" y="6073536"/>
                </a:lnTo>
                <a:lnTo>
                  <a:pt x="1822275" y="6068032"/>
                </a:lnTo>
                <a:lnTo>
                  <a:pt x="1834938" y="6062347"/>
                </a:lnTo>
                <a:lnTo>
                  <a:pt x="1847782" y="6056265"/>
                </a:lnTo>
                <a:lnTo>
                  <a:pt x="1860230" y="6050002"/>
                </a:lnTo>
                <a:lnTo>
                  <a:pt x="1884121" y="6036538"/>
                </a:lnTo>
                <a:lnTo>
                  <a:pt x="1908192" y="6022678"/>
                </a:lnTo>
                <a:lnTo>
                  <a:pt x="1931548" y="6007769"/>
                </a:lnTo>
                <a:lnTo>
                  <a:pt x="1954475" y="5991707"/>
                </a:lnTo>
                <a:lnTo>
                  <a:pt x="1976610" y="5975283"/>
                </a:lnTo>
                <a:lnTo>
                  <a:pt x="1998028" y="5957810"/>
                </a:lnTo>
                <a:lnTo>
                  <a:pt x="2019126" y="5939474"/>
                </a:lnTo>
                <a:lnTo>
                  <a:pt x="2039613" y="5920378"/>
                </a:lnTo>
                <a:lnTo>
                  <a:pt x="2059384" y="5900235"/>
                </a:lnTo>
                <a:lnTo>
                  <a:pt x="2078652" y="5879622"/>
                </a:lnTo>
                <a:lnTo>
                  <a:pt x="2097202" y="5857962"/>
                </a:lnTo>
                <a:lnTo>
                  <a:pt x="2115143" y="5835544"/>
                </a:lnTo>
                <a:lnTo>
                  <a:pt x="2132185" y="5812475"/>
                </a:lnTo>
                <a:lnTo>
                  <a:pt x="2148906" y="5788540"/>
                </a:lnTo>
                <a:lnTo>
                  <a:pt x="2164729" y="5763953"/>
                </a:lnTo>
                <a:lnTo>
                  <a:pt x="2179942" y="5738608"/>
                </a:lnTo>
                <a:lnTo>
                  <a:pt x="2194438" y="5712216"/>
                </a:lnTo>
                <a:lnTo>
                  <a:pt x="2208142" y="5685461"/>
                </a:lnTo>
                <a:lnTo>
                  <a:pt x="2221237" y="5657948"/>
                </a:lnTo>
                <a:lnTo>
                  <a:pt x="2233615" y="5629388"/>
                </a:lnTo>
                <a:lnTo>
                  <a:pt x="2245202" y="5600465"/>
                </a:lnTo>
                <a:lnTo>
                  <a:pt x="2255889" y="5570891"/>
                </a:lnTo>
                <a:lnTo>
                  <a:pt x="2266149" y="5540161"/>
                </a:lnTo>
                <a:lnTo>
                  <a:pt x="2275436" y="5509466"/>
                </a:lnTo>
                <a:lnTo>
                  <a:pt x="2284006" y="5477724"/>
                </a:lnTo>
                <a:lnTo>
                  <a:pt x="2291966" y="5445222"/>
                </a:lnTo>
                <a:lnTo>
                  <a:pt x="2298739" y="5412177"/>
                </a:lnTo>
                <a:lnTo>
                  <a:pt x="2304902" y="5378373"/>
                </a:lnTo>
                <a:lnTo>
                  <a:pt x="2310274" y="5344206"/>
                </a:lnTo>
                <a:lnTo>
                  <a:pt x="2314748" y="5309389"/>
                </a:lnTo>
                <a:lnTo>
                  <a:pt x="2318324" y="5273919"/>
                </a:lnTo>
                <a:lnTo>
                  <a:pt x="2321396" y="5237979"/>
                </a:lnTo>
                <a:lnTo>
                  <a:pt x="2324884" y="5185472"/>
                </a:lnTo>
                <a:lnTo>
                  <a:pt x="2328264" y="5132675"/>
                </a:lnTo>
                <a:lnTo>
                  <a:pt x="2332040" y="5080060"/>
                </a:lnTo>
                <a:lnTo>
                  <a:pt x="2335635" y="5027841"/>
                </a:lnTo>
                <a:lnTo>
                  <a:pt x="2339222" y="4982740"/>
                </a:lnTo>
                <a:lnTo>
                  <a:pt x="2350330" y="4991029"/>
                </a:lnTo>
                <a:lnTo>
                  <a:pt x="2361673" y="4999369"/>
                </a:lnTo>
                <a:lnTo>
                  <a:pt x="2372849" y="5007710"/>
                </a:lnTo>
                <a:lnTo>
                  <a:pt x="2384192" y="5015883"/>
                </a:lnTo>
                <a:lnTo>
                  <a:pt x="2395701" y="5024057"/>
                </a:lnTo>
                <a:lnTo>
                  <a:pt x="2407044" y="5032231"/>
                </a:lnTo>
                <a:lnTo>
                  <a:pt x="2418721" y="5040237"/>
                </a:lnTo>
                <a:lnTo>
                  <a:pt x="2435402" y="5051413"/>
                </a:lnTo>
                <a:lnTo>
                  <a:pt x="2452583" y="5062422"/>
                </a:lnTo>
                <a:lnTo>
                  <a:pt x="2470097" y="5073431"/>
                </a:lnTo>
                <a:lnTo>
                  <a:pt x="2488113" y="5083940"/>
                </a:lnTo>
                <a:lnTo>
                  <a:pt x="2506628" y="5094449"/>
                </a:lnTo>
                <a:lnTo>
                  <a:pt x="2525811" y="5104791"/>
                </a:lnTo>
                <a:lnTo>
                  <a:pt x="2545161" y="5114633"/>
                </a:lnTo>
                <a:lnTo>
                  <a:pt x="2564844" y="5124308"/>
                </a:lnTo>
                <a:lnTo>
                  <a:pt x="2585027" y="5133816"/>
                </a:lnTo>
                <a:lnTo>
                  <a:pt x="2605544" y="5143157"/>
                </a:lnTo>
                <a:lnTo>
                  <a:pt x="2626562" y="5152165"/>
                </a:lnTo>
                <a:lnTo>
                  <a:pt x="2647747" y="5161172"/>
                </a:lnTo>
                <a:lnTo>
                  <a:pt x="2669265" y="5169679"/>
                </a:lnTo>
                <a:lnTo>
                  <a:pt x="2691116" y="5178020"/>
                </a:lnTo>
                <a:lnTo>
                  <a:pt x="2713302" y="5186193"/>
                </a:lnTo>
                <a:lnTo>
                  <a:pt x="2735654" y="5194033"/>
                </a:lnTo>
                <a:lnTo>
                  <a:pt x="2758340" y="5201373"/>
                </a:lnTo>
                <a:lnTo>
                  <a:pt x="2781192" y="5208712"/>
                </a:lnTo>
                <a:lnTo>
                  <a:pt x="2804378" y="5215885"/>
                </a:lnTo>
                <a:lnTo>
                  <a:pt x="2827898" y="5222724"/>
                </a:lnTo>
                <a:lnTo>
                  <a:pt x="2851418" y="5229230"/>
                </a:lnTo>
                <a:lnTo>
                  <a:pt x="2875104" y="5235568"/>
                </a:lnTo>
                <a:lnTo>
                  <a:pt x="2898958" y="5241406"/>
                </a:lnTo>
                <a:lnTo>
                  <a:pt x="2922978" y="5247244"/>
                </a:lnTo>
                <a:lnTo>
                  <a:pt x="2947332" y="5252749"/>
                </a:lnTo>
                <a:lnTo>
                  <a:pt x="2971686" y="5257753"/>
                </a:lnTo>
                <a:lnTo>
                  <a:pt x="2996039" y="5262757"/>
                </a:lnTo>
                <a:lnTo>
                  <a:pt x="3020560" y="5267428"/>
                </a:lnTo>
                <a:lnTo>
                  <a:pt x="3045248" y="5271599"/>
                </a:lnTo>
                <a:lnTo>
                  <a:pt x="3069935" y="5275768"/>
                </a:lnTo>
                <a:lnTo>
                  <a:pt x="3094622" y="5279439"/>
                </a:lnTo>
                <a:lnTo>
                  <a:pt x="3119310" y="5282774"/>
                </a:lnTo>
                <a:lnTo>
                  <a:pt x="3131487" y="5284442"/>
                </a:lnTo>
                <a:lnTo>
                  <a:pt x="3143497" y="5285944"/>
                </a:lnTo>
                <a:lnTo>
                  <a:pt x="3155674" y="5287279"/>
                </a:lnTo>
                <a:lnTo>
                  <a:pt x="3167684" y="5288446"/>
                </a:lnTo>
                <a:lnTo>
                  <a:pt x="3179861" y="5289613"/>
                </a:lnTo>
                <a:lnTo>
                  <a:pt x="3191871" y="5290615"/>
                </a:lnTo>
                <a:lnTo>
                  <a:pt x="3204048" y="5291615"/>
                </a:lnTo>
                <a:lnTo>
                  <a:pt x="3216058" y="5292449"/>
                </a:lnTo>
                <a:lnTo>
                  <a:pt x="3228235" y="5293116"/>
                </a:lnTo>
                <a:lnTo>
                  <a:pt x="3240078" y="5293784"/>
                </a:lnTo>
                <a:lnTo>
                  <a:pt x="3252088" y="5294284"/>
                </a:lnTo>
                <a:lnTo>
                  <a:pt x="3264098" y="5294617"/>
                </a:lnTo>
                <a:lnTo>
                  <a:pt x="3275942" y="5294951"/>
                </a:lnTo>
                <a:lnTo>
                  <a:pt x="3287952" y="5295118"/>
                </a:lnTo>
                <a:lnTo>
                  <a:pt x="3299795" y="5295118"/>
                </a:lnTo>
                <a:lnTo>
                  <a:pt x="3311638" y="5295118"/>
                </a:lnTo>
                <a:lnTo>
                  <a:pt x="3323482" y="5294951"/>
                </a:lnTo>
                <a:lnTo>
                  <a:pt x="3335325" y="5294618"/>
                </a:lnTo>
                <a:lnTo>
                  <a:pt x="3347001" y="5294284"/>
                </a:lnTo>
                <a:lnTo>
                  <a:pt x="3358844" y="5293784"/>
                </a:lnTo>
                <a:lnTo>
                  <a:pt x="3370354" y="5293283"/>
                </a:lnTo>
                <a:lnTo>
                  <a:pt x="3382031" y="5292616"/>
                </a:lnTo>
                <a:lnTo>
                  <a:pt x="3393707" y="5291782"/>
                </a:lnTo>
                <a:lnTo>
                  <a:pt x="3405050" y="5290615"/>
                </a:lnTo>
                <a:lnTo>
                  <a:pt x="3416727" y="5289614"/>
                </a:lnTo>
                <a:lnTo>
                  <a:pt x="3428069" y="5288446"/>
                </a:lnTo>
                <a:lnTo>
                  <a:pt x="3439413" y="5287279"/>
                </a:lnTo>
                <a:lnTo>
                  <a:pt x="3450755" y="5285943"/>
                </a:lnTo>
                <a:lnTo>
                  <a:pt x="3461931" y="5284443"/>
                </a:lnTo>
                <a:lnTo>
                  <a:pt x="3473274" y="5282774"/>
                </a:lnTo>
                <a:lnTo>
                  <a:pt x="3484450" y="5281107"/>
                </a:lnTo>
                <a:lnTo>
                  <a:pt x="3495459" y="5279272"/>
                </a:lnTo>
                <a:lnTo>
                  <a:pt x="3506302" y="5277270"/>
                </a:lnTo>
                <a:lnTo>
                  <a:pt x="3517144" y="5275268"/>
                </a:lnTo>
                <a:lnTo>
                  <a:pt x="3527820" y="5272933"/>
                </a:lnTo>
                <a:lnTo>
                  <a:pt x="3538663" y="5270764"/>
                </a:lnTo>
                <a:lnTo>
                  <a:pt x="3549171" y="5268262"/>
                </a:lnTo>
                <a:lnTo>
                  <a:pt x="3559680" y="5265593"/>
                </a:lnTo>
                <a:lnTo>
                  <a:pt x="3570022" y="5262924"/>
                </a:lnTo>
                <a:lnTo>
                  <a:pt x="3580698" y="5260089"/>
                </a:lnTo>
                <a:lnTo>
                  <a:pt x="3590873" y="5257086"/>
                </a:lnTo>
                <a:lnTo>
                  <a:pt x="3601048" y="5254083"/>
                </a:lnTo>
                <a:lnTo>
                  <a:pt x="3611223" y="5250915"/>
                </a:lnTo>
                <a:lnTo>
                  <a:pt x="3621399" y="5247578"/>
                </a:lnTo>
                <a:lnTo>
                  <a:pt x="3631407" y="5244076"/>
                </a:lnTo>
                <a:lnTo>
                  <a:pt x="3641416" y="5240572"/>
                </a:lnTo>
                <a:lnTo>
                  <a:pt x="3651091" y="5236903"/>
                </a:lnTo>
                <a:lnTo>
                  <a:pt x="3661099" y="5233066"/>
                </a:lnTo>
                <a:lnTo>
                  <a:pt x="3670774" y="5229229"/>
                </a:lnTo>
                <a:lnTo>
                  <a:pt x="3680281" y="5225059"/>
                </a:lnTo>
                <a:lnTo>
                  <a:pt x="3689956" y="5221056"/>
                </a:lnTo>
                <a:lnTo>
                  <a:pt x="3699298" y="5216719"/>
                </a:lnTo>
                <a:lnTo>
                  <a:pt x="3708639" y="5212548"/>
                </a:lnTo>
                <a:lnTo>
                  <a:pt x="3718147" y="5208045"/>
                </a:lnTo>
                <a:lnTo>
                  <a:pt x="3727321" y="5203541"/>
                </a:lnTo>
                <a:lnTo>
                  <a:pt x="3736496" y="5198704"/>
                </a:lnTo>
                <a:lnTo>
                  <a:pt x="3745503" y="5194033"/>
                </a:lnTo>
                <a:lnTo>
                  <a:pt x="3754344" y="5189195"/>
                </a:lnTo>
                <a:lnTo>
                  <a:pt x="3763185" y="5184191"/>
                </a:lnTo>
                <a:lnTo>
                  <a:pt x="3772026" y="5179188"/>
                </a:lnTo>
                <a:lnTo>
                  <a:pt x="3780699" y="5173849"/>
                </a:lnTo>
                <a:lnTo>
                  <a:pt x="3789373" y="5168679"/>
                </a:lnTo>
                <a:lnTo>
                  <a:pt x="3797880" y="5163340"/>
                </a:lnTo>
                <a:lnTo>
                  <a:pt x="3806221" y="5157836"/>
                </a:lnTo>
                <a:lnTo>
                  <a:pt x="3814394" y="5151998"/>
                </a:lnTo>
                <a:lnTo>
                  <a:pt x="3822234" y="5146326"/>
                </a:lnTo>
                <a:lnTo>
                  <a:pt x="3829908" y="5140322"/>
                </a:lnTo>
                <a:lnTo>
                  <a:pt x="3837581" y="5134316"/>
                </a:lnTo>
                <a:lnTo>
                  <a:pt x="3845087" y="5128477"/>
                </a:lnTo>
                <a:lnTo>
                  <a:pt x="3852426" y="5122306"/>
                </a:lnTo>
                <a:lnTo>
                  <a:pt x="3859766" y="5116135"/>
                </a:lnTo>
                <a:lnTo>
                  <a:pt x="3866772" y="5109963"/>
                </a:lnTo>
                <a:lnTo>
                  <a:pt x="3873777" y="5103624"/>
                </a:lnTo>
                <a:lnTo>
                  <a:pt x="3880450" y="5097451"/>
                </a:lnTo>
                <a:lnTo>
                  <a:pt x="3887122" y="5091114"/>
                </a:lnTo>
                <a:lnTo>
                  <a:pt x="3893628" y="5084607"/>
                </a:lnTo>
                <a:lnTo>
                  <a:pt x="3899966" y="5078102"/>
                </a:lnTo>
                <a:lnTo>
                  <a:pt x="3906305" y="5071763"/>
                </a:lnTo>
                <a:lnTo>
                  <a:pt x="3912310" y="5065091"/>
                </a:lnTo>
                <a:lnTo>
                  <a:pt x="3918315" y="5058419"/>
                </a:lnTo>
                <a:lnTo>
                  <a:pt x="3924153" y="5051747"/>
                </a:lnTo>
                <a:lnTo>
                  <a:pt x="3929658" y="5044908"/>
                </a:lnTo>
                <a:lnTo>
                  <a:pt x="3935330" y="5038236"/>
                </a:lnTo>
                <a:lnTo>
                  <a:pt x="3940667" y="5031563"/>
                </a:lnTo>
                <a:lnTo>
                  <a:pt x="3945838" y="5024557"/>
                </a:lnTo>
                <a:lnTo>
                  <a:pt x="3951009" y="5017718"/>
                </a:lnTo>
                <a:lnTo>
                  <a:pt x="3956014" y="5010713"/>
                </a:lnTo>
                <a:lnTo>
                  <a:pt x="3960684" y="5003706"/>
                </a:lnTo>
                <a:lnTo>
                  <a:pt x="3965355" y="4996534"/>
                </a:lnTo>
                <a:lnTo>
                  <a:pt x="3969858" y="4989527"/>
                </a:lnTo>
                <a:lnTo>
                  <a:pt x="3974195" y="4982522"/>
                </a:lnTo>
                <a:lnTo>
                  <a:pt x="3978365" y="4975349"/>
                </a:lnTo>
                <a:lnTo>
                  <a:pt x="3982536" y="4968177"/>
                </a:lnTo>
                <a:lnTo>
                  <a:pt x="3986372" y="4960838"/>
                </a:lnTo>
                <a:lnTo>
                  <a:pt x="3990209" y="4953498"/>
                </a:lnTo>
                <a:lnTo>
                  <a:pt x="3993712" y="4946158"/>
                </a:lnTo>
                <a:lnTo>
                  <a:pt x="3997381" y="4938819"/>
                </a:lnTo>
                <a:lnTo>
                  <a:pt x="4000718" y="4931312"/>
                </a:lnTo>
                <a:lnTo>
                  <a:pt x="4003887" y="4923972"/>
                </a:lnTo>
                <a:lnTo>
                  <a:pt x="4007056" y="4916466"/>
                </a:lnTo>
                <a:lnTo>
                  <a:pt x="4010059" y="4909127"/>
                </a:lnTo>
                <a:lnTo>
                  <a:pt x="4012895" y="4901620"/>
                </a:lnTo>
                <a:lnTo>
                  <a:pt x="4015564" y="4894115"/>
                </a:lnTo>
                <a:lnTo>
                  <a:pt x="4018065" y="4886608"/>
                </a:lnTo>
                <a:lnTo>
                  <a:pt x="4020734" y="4878934"/>
                </a:lnTo>
                <a:lnTo>
                  <a:pt x="4022903" y="4871428"/>
                </a:lnTo>
                <a:lnTo>
                  <a:pt x="4025072" y="4863922"/>
                </a:lnTo>
                <a:lnTo>
                  <a:pt x="4027073" y="4856249"/>
                </a:lnTo>
                <a:lnTo>
                  <a:pt x="4029075" y="4848576"/>
                </a:lnTo>
                <a:lnTo>
                  <a:pt x="4030909" y="4841070"/>
                </a:lnTo>
                <a:lnTo>
                  <a:pt x="4032411" y="4833397"/>
                </a:lnTo>
                <a:lnTo>
                  <a:pt x="4033912" y="4825724"/>
                </a:lnTo>
                <a:lnTo>
                  <a:pt x="4035247" y="4818217"/>
                </a:lnTo>
                <a:lnTo>
                  <a:pt x="4036414" y="4810544"/>
                </a:lnTo>
                <a:lnTo>
                  <a:pt x="4037582" y="4802871"/>
                </a:lnTo>
                <a:lnTo>
                  <a:pt x="4038416" y="4795365"/>
                </a:lnTo>
                <a:lnTo>
                  <a:pt x="4039250" y="4787691"/>
                </a:lnTo>
                <a:lnTo>
                  <a:pt x="4039917" y="4780185"/>
                </a:lnTo>
                <a:lnTo>
                  <a:pt x="4040251" y="4772512"/>
                </a:lnTo>
                <a:lnTo>
                  <a:pt x="4040584" y="4764839"/>
                </a:lnTo>
                <a:lnTo>
                  <a:pt x="4040918" y="4757165"/>
                </a:lnTo>
                <a:lnTo>
                  <a:pt x="4040918" y="4749660"/>
                </a:lnTo>
                <a:lnTo>
                  <a:pt x="4040751" y="4741986"/>
                </a:lnTo>
                <a:lnTo>
                  <a:pt x="4040584" y="4734480"/>
                </a:lnTo>
                <a:lnTo>
                  <a:pt x="4040251" y="4726807"/>
                </a:lnTo>
                <a:lnTo>
                  <a:pt x="4039750" y="4719300"/>
                </a:lnTo>
                <a:lnTo>
                  <a:pt x="4039083" y="4711628"/>
                </a:lnTo>
                <a:lnTo>
                  <a:pt x="4038249" y="4704122"/>
                </a:lnTo>
                <a:lnTo>
                  <a:pt x="4035914" y="4689442"/>
                </a:lnTo>
                <a:lnTo>
                  <a:pt x="4033412" y="4674597"/>
                </a:lnTo>
                <a:lnTo>
                  <a:pt x="4030242" y="4659918"/>
                </a:lnTo>
                <a:lnTo>
                  <a:pt x="4026406" y="4645238"/>
                </a:lnTo>
                <a:lnTo>
                  <a:pt x="4022236" y="4630893"/>
                </a:lnTo>
                <a:lnTo>
                  <a:pt x="4017398" y="4616714"/>
                </a:lnTo>
                <a:lnTo>
                  <a:pt x="4012060" y="4602535"/>
                </a:lnTo>
                <a:lnTo>
                  <a:pt x="4006222" y="4588524"/>
                </a:lnTo>
                <a:lnTo>
                  <a:pt x="3999717" y="4574679"/>
                </a:lnTo>
                <a:lnTo>
                  <a:pt x="3992878" y="4561001"/>
                </a:lnTo>
                <a:lnTo>
                  <a:pt x="3985371" y="4547489"/>
                </a:lnTo>
                <a:lnTo>
                  <a:pt x="3977365" y="4534145"/>
                </a:lnTo>
                <a:lnTo>
                  <a:pt x="3968858" y="4521134"/>
                </a:lnTo>
                <a:lnTo>
                  <a:pt x="3959850" y="4508123"/>
                </a:lnTo>
                <a:lnTo>
                  <a:pt x="3950342" y="4495446"/>
                </a:lnTo>
                <a:lnTo>
                  <a:pt x="3940333" y="4482935"/>
                </a:lnTo>
                <a:lnTo>
                  <a:pt x="3929658" y="4470592"/>
                </a:lnTo>
                <a:lnTo>
                  <a:pt x="3918648" y="4458581"/>
                </a:lnTo>
                <a:lnTo>
                  <a:pt x="3907139" y="4446737"/>
                </a:lnTo>
                <a:lnTo>
                  <a:pt x="3894962" y="4435061"/>
                </a:lnTo>
                <a:lnTo>
                  <a:pt x="3882452" y="4423718"/>
                </a:lnTo>
                <a:lnTo>
                  <a:pt x="3869441" y="4412709"/>
                </a:lnTo>
                <a:lnTo>
                  <a:pt x="3855763" y="4401700"/>
                </a:lnTo>
                <a:lnTo>
                  <a:pt x="3841917" y="4391191"/>
                </a:lnTo>
                <a:lnTo>
                  <a:pt x="3827405" y="4380849"/>
                </a:lnTo>
                <a:lnTo>
                  <a:pt x="3812392" y="4370674"/>
                </a:lnTo>
                <a:lnTo>
                  <a:pt x="3796880" y="4360999"/>
                </a:lnTo>
                <a:lnTo>
                  <a:pt x="3780866" y="4351492"/>
                </a:lnTo>
                <a:lnTo>
                  <a:pt x="3764519" y="4342317"/>
                </a:lnTo>
                <a:lnTo>
                  <a:pt x="3747671" y="4333476"/>
                </a:lnTo>
                <a:lnTo>
                  <a:pt x="3730324" y="4324969"/>
                </a:lnTo>
                <a:lnTo>
                  <a:pt x="3712642" y="4316629"/>
                </a:lnTo>
                <a:lnTo>
                  <a:pt x="3686620" y="4304953"/>
                </a:lnTo>
                <a:lnTo>
                  <a:pt x="3660432" y="4293276"/>
                </a:lnTo>
                <a:lnTo>
                  <a:pt x="3634410" y="4281432"/>
                </a:lnTo>
                <a:lnTo>
                  <a:pt x="3608555" y="4269756"/>
                </a:lnTo>
                <a:lnTo>
                  <a:pt x="3582699" y="4257746"/>
                </a:lnTo>
                <a:lnTo>
                  <a:pt x="3556844" y="4245736"/>
                </a:lnTo>
                <a:lnTo>
                  <a:pt x="3530990" y="4233559"/>
                </a:lnTo>
                <a:lnTo>
                  <a:pt x="3524478" y="4230452"/>
                </a:lnTo>
                <a:lnTo>
                  <a:pt x="3538445" y="4229146"/>
                </a:lnTo>
                <a:lnTo>
                  <a:pt x="3563280" y="4226491"/>
                </a:lnTo>
                <a:lnTo>
                  <a:pt x="3588063" y="4223534"/>
                </a:lnTo>
                <a:lnTo>
                  <a:pt x="3612847" y="4220575"/>
                </a:lnTo>
                <a:lnTo>
                  <a:pt x="3637631" y="4217617"/>
                </a:lnTo>
                <a:lnTo>
                  <a:pt x="3672376" y="4212656"/>
                </a:lnTo>
                <a:lnTo>
                  <a:pt x="3707373" y="4207340"/>
                </a:lnTo>
                <a:lnTo>
                  <a:pt x="3742874" y="4201315"/>
                </a:lnTo>
                <a:lnTo>
                  <a:pt x="3778272" y="4194682"/>
                </a:lnTo>
                <a:lnTo>
                  <a:pt x="3814174" y="4187340"/>
                </a:lnTo>
                <a:lnTo>
                  <a:pt x="3850277" y="4179339"/>
                </a:lnTo>
                <a:lnTo>
                  <a:pt x="3886934" y="4170932"/>
                </a:lnTo>
                <a:lnTo>
                  <a:pt x="3923082" y="4161362"/>
                </a:lnTo>
                <a:lnTo>
                  <a:pt x="3959837" y="4151691"/>
                </a:lnTo>
                <a:lnTo>
                  <a:pt x="3996489" y="4141411"/>
                </a:lnTo>
                <a:lnTo>
                  <a:pt x="4033696" y="4130725"/>
                </a:lnTo>
                <a:lnTo>
                  <a:pt x="4070394" y="4118876"/>
                </a:lnTo>
                <a:lnTo>
                  <a:pt x="4107395" y="4106977"/>
                </a:lnTo>
                <a:lnTo>
                  <a:pt x="4144545" y="4094117"/>
                </a:lnTo>
                <a:lnTo>
                  <a:pt x="4181341" y="4081002"/>
                </a:lnTo>
                <a:lnTo>
                  <a:pt x="4218641" y="4067180"/>
                </a:lnTo>
                <a:lnTo>
                  <a:pt x="4255230" y="4052853"/>
                </a:lnTo>
                <a:lnTo>
                  <a:pt x="4292019" y="4037867"/>
                </a:lnTo>
                <a:lnTo>
                  <a:pt x="4328706" y="4022276"/>
                </a:lnTo>
                <a:lnTo>
                  <a:pt x="4365341" y="4006380"/>
                </a:lnTo>
                <a:lnTo>
                  <a:pt x="4401822" y="3989574"/>
                </a:lnTo>
                <a:lnTo>
                  <a:pt x="4437696" y="3972871"/>
                </a:lnTo>
                <a:lnTo>
                  <a:pt x="4474022" y="3955156"/>
                </a:lnTo>
                <a:lnTo>
                  <a:pt x="4509335" y="3936986"/>
                </a:lnTo>
                <a:lnTo>
                  <a:pt x="4544849" y="3918160"/>
                </a:lnTo>
                <a:lnTo>
                  <a:pt x="4580059" y="3899385"/>
                </a:lnTo>
                <a:lnTo>
                  <a:pt x="4614811" y="3879751"/>
                </a:lnTo>
                <a:lnTo>
                  <a:pt x="4649156" y="3859562"/>
                </a:lnTo>
                <a:lnTo>
                  <a:pt x="4683399" y="3838765"/>
                </a:lnTo>
                <a:lnTo>
                  <a:pt x="4716982" y="3817768"/>
                </a:lnTo>
                <a:lnTo>
                  <a:pt x="4750161" y="3796216"/>
                </a:lnTo>
                <a:lnTo>
                  <a:pt x="4782932" y="3774109"/>
                </a:lnTo>
                <a:lnTo>
                  <a:pt x="4798230" y="3763083"/>
                </a:lnTo>
                <a:lnTo>
                  <a:pt x="4813579" y="3752362"/>
                </a:lnTo>
                <a:lnTo>
                  <a:pt x="4828522" y="3741085"/>
                </a:lnTo>
                <a:lnTo>
                  <a:pt x="4843466" y="3729808"/>
                </a:lnTo>
                <a:lnTo>
                  <a:pt x="4858105" y="3718582"/>
                </a:lnTo>
                <a:lnTo>
                  <a:pt x="4872693" y="3707053"/>
                </a:lnTo>
                <a:lnTo>
                  <a:pt x="4886674" y="3695627"/>
                </a:lnTo>
                <a:lnTo>
                  <a:pt x="4900856" y="3683542"/>
                </a:lnTo>
                <a:lnTo>
                  <a:pt x="4914734" y="3671510"/>
                </a:lnTo>
                <a:lnTo>
                  <a:pt x="4928360" y="3659832"/>
                </a:lnTo>
                <a:lnTo>
                  <a:pt x="4941884" y="3647548"/>
                </a:lnTo>
                <a:lnTo>
                  <a:pt x="4955052" y="3635011"/>
                </a:lnTo>
                <a:lnTo>
                  <a:pt x="4967969" y="3622829"/>
                </a:lnTo>
                <a:lnTo>
                  <a:pt x="4980833" y="3610343"/>
                </a:lnTo>
                <a:lnTo>
                  <a:pt x="4993343" y="3597607"/>
                </a:lnTo>
                <a:lnTo>
                  <a:pt x="5005853" y="3584870"/>
                </a:lnTo>
                <a:lnTo>
                  <a:pt x="5018060" y="3572184"/>
                </a:lnTo>
                <a:lnTo>
                  <a:pt x="5030164" y="3558892"/>
                </a:lnTo>
                <a:lnTo>
                  <a:pt x="5042066" y="3546257"/>
                </a:lnTo>
                <a:lnTo>
                  <a:pt x="5053564" y="3533068"/>
                </a:lnTo>
                <a:lnTo>
                  <a:pt x="5064757" y="3519930"/>
                </a:lnTo>
                <a:lnTo>
                  <a:pt x="5075898" y="3506489"/>
                </a:lnTo>
                <a:lnTo>
                  <a:pt x="5086789" y="3493402"/>
                </a:lnTo>
                <a:lnTo>
                  <a:pt x="5097626" y="3480012"/>
                </a:lnTo>
                <a:lnTo>
                  <a:pt x="5108111" y="3466370"/>
                </a:lnTo>
                <a:lnTo>
                  <a:pt x="5118342" y="3453084"/>
                </a:lnTo>
                <a:lnTo>
                  <a:pt x="5128218" y="3439546"/>
                </a:lnTo>
                <a:lnTo>
                  <a:pt x="5138095" y="3426006"/>
                </a:lnTo>
                <a:lnTo>
                  <a:pt x="5147616" y="3412216"/>
                </a:lnTo>
                <a:lnTo>
                  <a:pt x="5157139" y="3398424"/>
                </a:lnTo>
                <a:lnTo>
                  <a:pt x="5166356" y="3384685"/>
                </a:lnTo>
                <a:lnTo>
                  <a:pt x="5175020" y="3371352"/>
                </a:lnTo>
                <a:lnTo>
                  <a:pt x="5183934" y="3357664"/>
                </a:lnTo>
                <a:lnTo>
                  <a:pt x="5192241" y="3344080"/>
                </a:lnTo>
                <a:lnTo>
                  <a:pt x="5199892" y="3330294"/>
                </a:lnTo>
                <a:lnTo>
                  <a:pt x="5207793" y="3316155"/>
                </a:lnTo>
                <a:lnTo>
                  <a:pt x="5215494" y="3302673"/>
                </a:lnTo>
                <a:lnTo>
                  <a:pt x="5222485" y="3288687"/>
                </a:lnTo>
                <a:lnTo>
                  <a:pt x="5229780" y="3274651"/>
                </a:lnTo>
                <a:lnTo>
                  <a:pt x="5236720" y="3260361"/>
                </a:lnTo>
                <a:lnTo>
                  <a:pt x="5243052" y="3246175"/>
                </a:lnTo>
                <a:lnTo>
                  <a:pt x="5249385" y="3231990"/>
                </a:lnTo>
                <a:lnTo>
                  <a:pt x="5255163" y="3218210"/>
                </a:lnTo>
                <a:lnTo>
                  <a:pt x="5261141" y="3203772"/>
                </a:lnTo>
                <a:lnTo>
                  <a:pt x="5266511" y="3189436"/>
                </a:lnTo>
                <a:lnTo>
                  <a:pt x="5271831" y="3174799"/>
                </a:lnTo>
                <a:lnTo>
                  <a:pt x="5276596" y="3160567"/>
                </a:lnTo>
                <a:lnTo>
                  <a:pt x="5281612" y="3145980"/>
                </a:lnTo>
                <a:lnTo>
                  <a:pt x="5285717" y="3131547"/>
                </a:lnTo>
                <a:lnTo>
                  <a:pt x="5290127" y="3117064"/>
                </a:lnTo>
                <a:lnTo>
                  <a:pt x="5294182" y="3102329"/>
                </a:lnTo>
                <a:lnTo>
                  <a:pt x="5297984" y="3087946"/>
                </a:lnTo>
                <a:lnTo>
                  <a:pt x="5301483" y="3073618"/>
                </a:lnTo>
                <a:lnTo>
                  <a:pt x="5304627" y="3059037"/>
                </a:lnTo>
                <a:lnTo>
                  <a:pt x="5307719" y="3044152"/>
                </a:lnTo>
                <a:lnTo>
                  <a:pt x="5310257" y="3029673"/>
                </a:lnTo>
                <a:lnTo>
                  <a:pt x="5312794" y="3015195"/>
                </a:lnTo>
                <a:lnTo>
                  <a:pt x="5314976" y="3000465"/>
                </a:lnTo>
                <a:lnTo>
                  <a:pt x="5316855" y="2985786"/>
                </a:lnTo>
                <a:lnTo>
                  <a:pt x="5318734" y="2971108"/>
                </a:lnTo>
                <a:lnTo>
                  <a:pt x="5320057" y="2956835"/>
                </a:lnTo>
                <a:lnTo>
                  <a:pt x="5321633" y="2942209"/>
                </a:lnTo>
                <a:lnTo>
                  <a:pt x="5322550" y="2927381"/>
                </a:lnTo>
                <a:lnTo>
                  <a:pt x="5323216" y="2912909"/>
                </a:lnTo>
                <a:lnTo>
                  <a:pt x="5323222" y="2898235"/>
                </a:lnTo>
                <a:lnTo>
                  <a:pt x="5322673" y="2883968"/>
                </a:lnTo>
                <a:lnTo>
                  <a:pt x="5322377" y="2869348"/>
                </a:lnTo>
                <a:lnTo>
                  <a:pt x="5321880" y="2855383"/>
                </a:lnTo>
                <a:lnTo>
                  <a:pt x="5320725" y="2841220"/>
                </a:lnTo>
                <a:lnTo>
                  <a:pt x="5319266" y="2827108"/>
                </a:lnTo>
                <a:lnTo>
                  <a:pt x="5317807" y="2812995"/>
                </a:lnTo>
                <a:lnTo>
                  <a:pt x="5316096" y="2799238"/>
                </a:lnTo>
                <a:lnTo>
                  <a:pt x="5314334" y="2785178"/>
                </a:lnTo>
                <a:lnTo>
                  <a:pt x="5312016" y="2771523"/>
                </a:lnTo>
                <a:lnTo>
                  <a:pt x="5309750" y="2758172"/>
                </a:lnTo>
                <a:lnTo>
                  <a:pt x="5307130" y="2744570"/>
                </a:lnTo>
                <a:lnTo>
                  <a:pt x="5304256" y="2731322"/>
                </a:lnTo>
                <a:lnTo>
                  <a:pt x="5301028" y="2717822"/>
                </a:lnTo>
                <a:lnTo>
                  <a:pt x="5297904" y="2704930"/>
                </a:lnTo>
                <a:lnTo>
                  <a:pt x="5294475" y="2692089"/>
                </a:lnTo>
                <a:lnTo>
                  <a:pt x="5290743" y="2679298"/>
                </a:lnTo>
                <a:lnTo>
                  <a:pt x="5287012" y="2666509"/>
                </a:lnTo>
                <a:lnTo>
                  <a:pt x="5282673" y="2653822"/>
                </a:lnTo>
                <a:lnTo>
                  <a:pt x="5278334" y="2641134"/>
                </a:lnTo>
                <a:lnTo>
                  <a:pt x="5273744" y="2628803"/>
                </a:lnTo>
                <a:lnTo>
                  <a:pt x="5269154" y="2616470"/>
                </a:lnTo>
                <a:lnTo>
                  <a:pt x="5264311" y="2604494"/>
                </a:lnTo>
                <a:lnTo>
                  <a:pt x="5259417" y="2592214"/>
                </a:lnTo>
                <a:lnTo>
                  <a:pt x="5253665" y="2580391"/>
                </a:lnTo>
                <a:lnTo>
                  <a:pt x="5248215" y="2568518"/>
                </a:lnTo>
                <a:lnTo>
                  <a:pt x="5242818" y="2556947"/>
                </a:lnTo>
                <a:lnTo>
                  <a:pt x="5237065" y="2545124"/>
                </a:lnTo>
                <a:lnTo>
                  <a:pt x="5230809" y="2534012"/>
                </a:lnTo>
                <a:lnTo>
                  <a:pt x="5224551" y="2522899"/>
                </a:lnTo>
                <a:lnTo>
                  <a:pt x="5218244" y="2511483"/>
                </a:lnTo>
                <a:lnTo>
                  <a:pt x="5211380" y="2500474"/>
                </a:lnTo>
                <a:lnTo>
                  <a:pt x="5204820" y="2489412"/>
                </a:lnTo>
                <a:lnTo>
                  <a:pt x="5198060" y="2479010"/>
                </a:lnTo>
                <a:lnTo>
                  <a:pt x="5190944" y="2468354"/>
                </a:lnTo>
                <a:lnTo>
                  <a:pt x="5183577" y="2458055"/>
                </a:lnTo>
                <a:lnTo>
                  <a:pt x="5176514" y="2447704"/>
                </a:lnTo>
                <a:lnTo>
                  <a:pt x="5168591" y="2437810"/>
                </a:lnTo>
                <a:lnTo>
                  <a:pt x="5160971" y="2427866"/>
                </a:lnTo>
                <a:lnTo>
                  <a:pt x="5153353" y="2417920"/>
                </a:lnTo>
                <a:lnTo>
                  <a:pt x="5145178" y="2408383"/>
                </a:lnTo>
                <a:lnTo>
                  <a:pt x="5137054" y="2399147"/>
                </a:lnTo>
                <a:lnTo>
                  <a:pt x="5128577" y="2389661"/>
                </a:lnTo>
                <a:lnTo>
                  <a:pt x="5120454" y="2380425"/>
                </a:lnTo>
                <a:lnTo>
                  <a:pt x="5111523" y="2371952"/>
                </a:lnTo>
                <a:lnTo>
                  <a:pt x="5103097" y="2362768"/>
                </a:lnTo>
                <a:lnTo>
                  <a:pt x="5093864" y="2354347"/>
                </a:lnTo>
                <a:lnTo>
                  <a:pt x="5085236" y="2345821"/>
                </a:lnTo>
                <a:lnTo>
                  <a:pt x="5075699" y="2337450"/>
                </a:lnTo>
                <a:lnTo>
                  <a:pt x="5066517" y="2329331"/>
                </a:lnTo>
                <a:lnTo>
                  <a:pt x="5057083" y="2321568"/>
                </a:lnTo>
                <a:lnTo>
                  <a:pt x="5047597" y="2313501"/>
                </a:lnTo>
                <a:lnTo>
                  <a:pt x="5037859" y="2305788"/>
                </a:lnTo>
                <a:lnTo>
                  <a:pt x="5028173" y="2298380"/>
                </a:lnTo>
                <a:lnTo>
                  <a:pt x="5018132" y="2290719"/>
                </a:lnTo>
                <a:lnTo>
                  <a:pt x="5008195" y="2283665"/>
                </a:lnTo>
                <a:lnTo>
                  <a:pt x="4998256" y="2276611"/>
                </a:lnTo>
                <a:lnTo>
                  <a:pt x="4987762" y="2269964"/>
                </a:lnTo>
                <a:lnTo>
                  <a:pt x="4977521" y="2262962"/>
                </a:lnTo>
                <a:lnTo>
                  <a:pt x="4967028" y="2256313"/>
                </a:lnTo>
                <a:lnTo>
                  <a:pt x="4956283" y="2250022"/>
                </a:lnTo>
                <a:lnTo>
                  <a:pt x="4945841" y="2243677"/>
                </a:lnTo>
                <a:lnTo>
                  <a:pt x="4934844" y="2237740"/>
                </a:lnTo>
                <a:lnTo>
                  <a:pt x="4924098" y="2231447"/>
                </a:lnTo>
                <a:lnTo>
                  <a:pt x="4902562" y="2220431"/>
                </a:lnTo>
                <a:lnTo>
                  <a:pt x="4880773" y="2209768"/>
                </a:lnTo>
                <a:lnTo>
                  <a:pt x="4858533" y="2200121"/>
                </a:lnTo>
                <a:lnTo>
                  <a:pt x="4835736" y="2190879"/>
                </a:lnTo>
                <a:lnTo>
                  <a:pt x="4813043" y="2182244"/>
                </a:lnTo>
                <a:lnTo>
                  <a:pt x="4789543" y="2174370"/>
                </a:lnTo>
                <a:lnTo>
                  <a:pt x="4765791" y="2166853"/>
                </a:lnTo>
                <a:lnTo>
                  <a:pt x="4741586" y="2160347"/>
                </a:lnTo>
                <a:lnTo>
                  <a:pt x="4717382" y="2153842"/>
                </a:lnTo>
                <a:lnTo>
                  <a:pt x="4692421" y="2148400"/>
                </a:lnTo>
                <a:lnTo>
                  <a:pt x="4667512" y="2143264"/>
                </a:lnTo>
                <a:lnTo>
                  <a:pt x="4641795" y="2138888"/>
                </a:lnTo>
                <a:lnTo>
                  <a:pt x="4615878" y="2135170"/>
                </a:lnTo>
                <a:lnTo>
                  <a:pt x="4589963" y="2131452"/>
                </a:lnTo>
                <a:lnTo>
                  <a:pt x="4563593" y="2128749"/>
                </a:lnTo>
                <a:lnTo>
                  <a:pt x="4536669" y="2126451"/>
                </a:lnTo>
                <a:lnTo>
                  <a:pt x="4509241" y="2124864"/>
                </a:lnTo>
                <a:lnTo>
                  <a:pt x="4482116" y="2123223"/>
                </a:lnTo>
                <a:lnTo>
                  <a:pt x="4454235" y="2122649"/>
                </a:lnTo>
                <a:lnTo>
                  <a:pt x="4426104" y="2122430"/>
                </a:lnTo>
                <a:lnTo>
                  <a:pt x="4400795" y="2122551"/>
                </a:lnTo>
                <a:lnTo>
                  <a:pt x="4403168" y="2116564"/>
                </a:lnTo>
                <a:lnTo>
                  <a:pt x="4407349" y="2104834"/>
                </a:lnTo>
                <a:lnTo>
                  <a:pt x="4411637" y="2093394"/>
                </a:lnTo>
                <a:lnTo>
                  <a:pt x="4415530" y="2081772"/>
                </a:lnTo>
                <a:lnTo>
                  <a:pt x="4419604" y="2069754"/>
                </a:lnTo>
                <a:lnTo>
                  <a:pt x="4422812" y="2058057"/>
                </a:lnTo>
                <a:lnTo>
                  <a:pt x="4426599" y="2046147"/>
                </a:lnTo>
                <a:lnTo>
                  <a:pt x="4429304" y="2033980"/>
                </a:lnTo>
                <a:lnTo>
                  <a:pt x="4432801" y="2022177"/>
                </a:lnTo>
                <a:lnTo>
                  <a:pt x="4435219" y="2010117"/>
                </a:lnTo>
                <a:lnTo>
                  <a:pt x="4437817" y="1997664"/>
                </a:lnTo>
                <a:lnTo>
                  <a:pt x="4440234" y="1985603"/>
                </a:lnTo>
                <a:lnTo>
                  <a:pt x="4442545" y="1973256"/>
                </a:lnTo>
                <a:lnTo>
                  <a:pt x="4444170" y="1960833"/>
                </a:lnTo>
                <a:lnTo>
                  <a:pt x="4445797" y="1948412"/>
                </a:lnTo>
                <a:lnTo>
                  <a:pt x="4447711" y="1935883"/>
                </a:lnTo>
                <a:lnTo>
                  <a:pt x="4448652" y="1923386"/>
                </a:lnTo>
                <a:lnTo>
                  <a:pt x="4449883" y="1910783"/>
                </a:lnTo>
                <a:lnTo>
                  <a:pt x="4450718" y="1897998"/>
                </a:lnTo>
                <a:lnTo>
                  <a:pt x="4451371" y="1885608"/>
                </a:lnTo>
                <a:lnTo>
                  <a:pt x="4451521" y="1872749"/>
                </a:lnTo>
                <a:lnTo>
                  <a:pt x="4451961" y="1859783"/>
                </a:lnTo>
                <a:lnTo>
                  <a:pt x="4451716" y="1846743"/>
                </a:lnTo>
                <a:lnTo>
                  <a:pt x="4451578" y="1833990"/>
                </a:lnTo>
                <a:lnTo>
                  <a:pt x="4451440" y="1821238"/>
                </a:lnTo>
                <a:lnTo>
                  <a:pt x="4450511" y="1808123"/>
                </a:lnTo>
                <a:lnTo>
                  <a:pt x="4449399" y="1795404"/>
                </a:lnTo>
                <a:lnTo>
                  <a:pt x="4448182" y="1782397"/>
                </a:lnTo>
                <a:lnTo>
                  <a:pt x="4447253" y="1769281"/>
                </a:lnTo>
                <a:lnTo>
                  <a:pt x="4445351" y="1756199"/>
                </a:lnTo>
                <a:lnTo>
                  <a:pt x="4443557" y="1743406"/>
                </a:lnTo>
                <a:lnTo>
                  <a:pt x="4441366" y="1730430"/>
                </a:lnTo>
                <a:lnTo>
                  <a:pt x="4439175" y="1717456"/>
                </a:lnTo>
                <a:lnTo>
                  <a:pt x="4436589" y="1704300"/>
                </a:lnTo>
                <a:lnTo>
                  <a:pt x="4434003" y="1691143"/>
                </a:lnTo>
                <a:lnTo>
                  <a:pt x="4430840" y="1678201"/>
                </a:lnTo>
                <a:lnTo>
                  <a:pt x="4427676" y="1665258"/>
                </a:lnTo>
                <a:lnTo>
                  <a:pt x="4424225" y="1652423"/>
                </a:lnTo>
                <a:lnTo>
                  <a:pt x="4420485" y="1639695"/>
                </a:lnTo>
                <a:lnTo>
                  <a:pt x="4416530" y="1626390"/>
                </a:lnTo>
                <a:lnTo>
                  <a:pt x="4412395" y="1613481"/>
                </a:lnTo>
                <a:lnTo>
                  <a:pt x="4407863" y="1600390"/>
                </a:lnTo>
                <a:lnTo>
                  <a:pt x="4403150" y="1587695"/>
                </a:lnTo>
                <a:lnTo>
                  <a:pt x="4398330" y="1574711"/>
                </a:lnTo>
                <a:lnTo>
                  <a:pt x="4392826" y="1561653"/>
                </a:lnTo>
                <a:lnTo>
                  <a:pt x="4387429" y="1548884"/>
                </a:lnTo>
                <a:lnTo>
                  <a:pt x="4381636" y="1535933"/>
                </a:lnTo>
                <a:lnTo>
                  <a:pt x="4375844" y="1522982"/>
                </a:lnTo>
                <a:lnTo>
                  <a:pt x="4369762" y="1510138"/>
                </a:lnTo>
                <a:lnTo>
                  <a:pt x="4363211" y="1497797"/>
                </a:lnTo>
                <a:lnTo>
                  <a:pt x="4356157" y="1484986"/>
                </a:lnTo>
                <a:lnTo>
                  <a:pt x="4349499" y="1472357"/>
                </a:lnTo>
                <a:lnTo>
                  <a:pt x="4342157" y="1459652"/>
                </a:lnTo>
                <a:lnTo>
                  <a:pt x="4334344" y="1447451"/>
                </a:lnTo>
                <a:lnTo>
                  <a:pt x="4326136" y="1435069"/>
                </a:lnTo>
                <a:lnTo>
                  <a:pt x="4317458" y="1423190"/>
                </a:lnTo>
                <a:lnTo>
                  <a:pt x="4309175" y="1411491"/>
                </a:lnTo>
                <a:lnTo>
                  <a:pt x="4300209" y="1399719"/>
                </a:lnTo>
                <a:lnTo>
                  <a:pt x="4291243" y="1387946"/>
                </a:lnTo>
                <a:lnTo>
                  <a:pt x="4281988" y="1376280"/>
                </a:lnTo>
                <a:lnTo>
                  <a:pt x="4272551" y="1365010"/>
                </a:lnTo>
                <a:lnTo>
                  <a:pt x="4263114" y="1353741"/>
                </a:lnTo>
                <a:lnTo>
                  <a:pt x="4252994" y="1342395"/>
                </a:lnTo>
                <a:lnTo>
                  <a:pt x="4242981" y="1331340"/>
                </a:lnTo>
                <a:lnTo>
                  <a:pt x="4232786" y="1320680"/>
                </a:lnTo>
                <a:lnTo>
                  <a:pt x="4222303" y="1310127"/>
                </a:lnTo>
                <a:lnTo>
                  <a:pt x="4211423" y="1299393"/>
                </a:lnTo>
                <a:lnTo>
                  <a:pt x="4200363" y="1289054"/>
                </a:lnTo>
                <a:lnTo>
                  <a:pt x="4189590" y="1278608"/>
                </a:lnTo>
                <a:lnTo>
                  <a:pt x="4177953" y="1268483"/>
                </a:lnTo>
                <a:lnTo>
                  <a:pt x="4166711" y="1258541"/>
                </a:lnTo>
                <a:lnTo>
                  <a:pt x="4154785" y="1248524"/>
                </a:lnTo>
                <a:lnTo>
                  <a:pt x="4142966" y="1238795"/>
                </a:lnTo>
                <a:lnTo>
                  <a:pt x="4130570" y="1229280"/>
                </a:lnTo>
                <a:lnTo>
                  <a:pt x="4118677" y="1220235"/>
                </a:lnTo>
                <a:lnTo>
                  <a:pt x="4106099" y="1211116"/>
                </a:lnTo>
                <a:lnTo>
                  <a:pt x="4093523" y="1201997"/>
                </a:lnTo>
                <a:lnTo>
                  <a:pt x="4080368" y="1193092"/>
                </a:lnTo>
                <a:lnTo>
                  <a:pt x="4067031" y="1184583"/>
                </a:lnTo>
                <a:lnTo>
                  <a:pt x="4053984" y="1175967"/>
                </a:lnTo>
                <a:lnTo>
                  <a:pt x="4040574" y="1168142"/>
                </a:lnTo>
                <a:lnTo>
                  <a:pt x="4026662" y="1159847"/>
                </a:lnTo>
                <a:lnTo>
                  <a:pt x="4013144" y="1151734"/>
                </a:lnTo>
                <a:lnTo>
                  <a:pt x="3999157" y="1144123"/>
                </a:lnTo>
                <a:lnTo>
                  <a:pt x="3984593" y="1136727"/>
                </a:lnTo>
                <a:lnTo>
                  <a:pt x="3970424" y="1129511"/>
                </a:lnTo>
                <a:lnTo>
                  <a:pt x="3955572" y="1122222"/>
                </a:lnTo>
                <a:lnTo>
                  <a:pt x="3940429" y="1115039"/>
                </a:lnTo>
                <a:lnTo>
                  <a:pt x="3925289" y="1107857"/>
                </a:lnTo>
                <a:lnTo>
                  <a:pt x="3909965" y="1101070"/>
                </a:lnTo>
                <a:lnTo>
                  <a:pt x="3894643" y="1094284"/>
                </a:lnTo>
                <a:lnTo>
                  <a:pt x="3879139" y="1087893"/>
                </a:lnTo>
                <a:lnTo>
                  <a:pt x="3863238" y="1081320"/>
                </a:lnTo>
                <a:lnTo>
                  <a:pt x="3847158" y="1075144"/>
                </a:lnTo>
                <a:lnTo>
                  <a:pt x="3831183" y="1069255"/>
                </a:lnTo>
                <a:lnTo>
                  <a:pt x="3814814" y="1063186"/>
                </a:lnTo>
                <a:lnTo>
                  <a:pt x="3798551" y="1057404"/>
                </a:lnTo>
                <a:lnTo>
                  <a:pt x="3781999" y="1051731"/>
                </a:lnTo>
                <a:lnTo>
                  <a:pt x="3765374" y="1046740"/>
                </a:lnTo>
                <a:lnTo>
                  <a:pt x="3748246" y="1041281"/>
                </a:lnTo>
                <a:lnTo>
                  <a:pt x="3731331" y="1036398"/>
                </a:lnTo>
                <a:lnTo>
                  <a:pt x="3714129" y="1031622"/>
                </a:lnTo>
                <a:lnTo>
                  <a:pt x="3696927" y="1026847"/>
                </a:lnTo>
                <a:lnTo>
                  <a:pt x="3679543" y="1022466"/>
                </a:lnTo>
                <a:lnTo>
                  <a:pt x="3662266" y="1018375"/>
                </a:lnTo>
                <a:lnTo>
                  <a:pt x="3644594" y="1014102"/>
                </a:lnTo>
                <a:lnTo>
                  <a:pt x="3626740" y="1010225"/>
                </a:lnTo>
                <a:lnTo>
                  <a:pt x="3609100" y="1006925"/>
                </a:lnTo>
                <a:lnTo>
                  <a:pt x="3591065" y="1003443"/>
                </a:lnTo>
                <a:lnTo>
                  <a:pt x="3572741" y="1000068"/>
                </a:lnTo>
                <a:lnTo>
                  <a:pt x="3554920" y="997163"/>
                </a:lnTo>
                <a:lnTo>
                  <a:pt x="3536522" y="994473"/>
                </a:lnTo>
                <a:lnTo>
                  <a:pt x="3518231" y="992071"/>
                </a:lnTo>
                <a:lnTo>
                  <a:pt x="3499651" y="989777"/>
                </a:lnTo>
                <a:lnTo>
                  <a:pt x="3481071" y="987482"/>
                </a:lnTo>
                <a:lnTo>
                  <a:pt x="3462418" y="985872"/>
                </a:lnTo>
                <a:lnTo>
                  <a:pt x="3443657" y="983972"/>
                </a:lnTo>
                <a:lnTo>
                  <a:pt x="3404223" y="981213"/>
                </a:lnTo>
                <a:lnTo>
                  <a:pt x="3364713" y="979137"/>
                </a:lnTo>
                <a:lnTo>
                  <a:pt x="3325130" y="977745"/>
                </a:lnTo>
                <a:lnTo>
                  <a:pt x="3291515" y="976999"/>
                </a:lnTo>
                <a:lnTo>
                  <a:pt x="3296895" y="974743"/>
                </a:lnTo>
                <a:lnTo>
                  <a:pt x="3308195" y="970192"/>
                </a:lnTo>
                <a:lnTo>
                  <a:pt x="3319396" y="965856"/>
                </a:lnTo>
                <a:lnTo>
                  <a:pt x="3330754" y="961461"/>
                </a:lnTo>
                <a:lnTo>
                  <a:pt x="3342013" y="957282"/>
                </a:lnTo>
                <a:lnTo>
                  <a:pt x="3358062" y="951146"/>
                </a:lnTo>
                <a:lnTo>
                  <a:pt x="3373955" y="945068"/>
                </a:lnTo>
                <a:lnTo>
                  <a:pt x="3389575" y="938735"/>
                </a:lnTo>
                <a:lnTo>
                  <a:pt x="3404981" y="932305"/>
                </a:lnTo>
                <a:lnTo>
                  <a:pt x="3420172" y="925776"/>
                </a:lnTo>
                <a:lnTo>
                  <a:pt x="3435305" y="919090"/>
                </a:lnTo>
                <a:lnTo>
                  <a:pt x="3449639" y="912167"/>
                </a:lnTo>
                <a:lnTo>
                  <a:pt x="3464186" y="905343"/>
                </a:lnTo>
                <a:lnTo>
                  <a:pt x="3478404" y="898108"/>
                </a:lnTo>
                <a:lnTo>
                  <a:pt x="3492308" y="890989"/>
                </a:lnTo>
                <a:lnTo>
                  <a:pt x="3505941" y="883615"/>
                </a:lnTo>
                <a:lnTo>
                  <a:pt x="3519301" y="875986"/>
                </a:lnTo>
                <a:lnTo>
                  <a:pt x="3532445" y="868260"/>
                </a:lnTo>
                <a:lnTo>
                  <a:pt x="3545377" y="860434"/>
                </a:lnTo>
                <a:lnTo>
                  <a:pt x="3557664" y="852314"/>
                </a:lnTo>
                <a:lnTo>
                  <a:pt x="3570108" y="844136"/>
                </a:lnTo>
                <a:lnTo>
                  <a:pt x="3582123" y="835761"/>
                </a:lnTo>
                <a:lnTo>
                  <a:pt x="3593767" y="827346"/>
                </a:lnTo>
                <a:lnTo>
                  <a:pt x="3604924" y="818578"/>
                </a:lnTo>
                <a:lnTo>
                  <a:pt x="3616082" y="809810"/>
                </a:lnTo>
                <a:lnTo>
                  <a:pt x="3626966" y="800787"/>
                </a:lnTo>
                <a:lnTo>
                  <a:pt x="3637266" y="791625"/>
                </a:lnTo>
                <a:lnTo>
                  <a:pt x="3647508" y="782307"/>
                </a:lnTo>
                <a:lnTo>
                  <a:pt x="3657106" y="772695"/>
                </a:lnTo>
                <a:lnTo>
                  <a:pt x="3666704" y="763081"/>
                </a:lnTo>
                <a:lnTo>
                  <a:pt x="3675815" y="753116"/>
                </a:lnTo>
                <a:lnTo>
                  <a:pt x="3684712" y="743052"/>
                </a:lnTo>
                <a:lnTo>
                  <a:pt x="3693023" y="732849"/>
                </a:lnTo>
                <a:lnTo>
                  <a:pt x="3701219" y="722333"/>
                </a:lnTo>
                <a:lnTo>
                  <a:pt x="3709044" y="711778"/>
                </a:lnTo>
                <a:lnTo>
                  <a:pt x="3716382" y="700869"/>
                </a:lnTo>
                <a:lnTo>
                  <a:pt x="3723505" y="689862"/>
                </a:lnTo>
                <a:lnTo>
                  <a:pt x="3726844" y="683996"/>
                </a:lnTo>
                <a:lnTo>
                  <a:pt x="3730396" y="678229"/>
                </a:lnTo>
                <a:lnTo>
                  <a:pt x="3733579" y="672421"/>
                </a:lnTo>
                <a:lnTo>
                  <a:pt x="3736917" y="666556"/>
                </a:lnTo>
                <a:lnTo>
                  <a:pt x="3740041" y="660592"/>
                </a:lnTo>
                <a:lnTo>
                  <a:pt x="3742950" y="654530"/>
                </a:lnTo>
                <a:lnTo>
                  <a:pt x="3746074" y="648566"/>
                </a:lnTo>
                <a:lnTo>
                  <a:pt x="3748827" y="642562"/>
                </a:lnTo>
                <a:lnTo>
                  <a:pt x="3751580" y="636558"/>
                </a:lnTo>
                <a:lnTo>
                  <a:pt x="3754217" y="630241"/>
                </a:lnTo>
                <a:lnTo>
                  <a:pt x="3756756" y="624139"/>
                </a:lnTo>
                <a:lnTo>
                  <a:pt x="3759236" y="617880"/>
                </a:lnTo>
                <a:lnTo>
                  <a:pt x="3761503" y="611522"/>
                </a:lnTo>
                <a:lnTo>
                  <a:pt x="3763827" y="605322"/>
                </a:lnTo>
                <a:lnTo>
                  <a:pt x="3765937" y="599022"/>
                </a:lnTo>
                <a:lnTo>
                  <a:pt x="3768145" y="592510"/>
                </a:lnTo>
                <a:lnTo>
                  <a:pt x="3769884" y="586170"/>
                </a:lnTo>
                <a:lnTo>
                  <a:pt x="3771936" y="579714"/>
                </a:lnTo>
                <a:lnTo>
                  <a:pt x="3773402" y="573120"/>
                </a:lnTo>
                <a:lnTo>
                  <a:pt x="3775298" y="566723"/>
                </a:lnTo>
                <a:lnTo>
                  <a:pt x="3776608" y="560187"/>
                </a:lnTo>
                <a:lnTo>
                  <a:pt x="3778016" y="553437"/>
                </a:lnTo>
                <a:lnTo>
                  <a:pt x="3779326" y="546900"/>
                </a:lnTo>
                <a:lnTo>
                  <a:pt x="3780579" y="540208"/>
                </a:lnTo>
                <a:lnTo>
                  <a:pt x="3781460" y="533475"/>
                </a:lnTo>
                <a:lnTo>
                  <a:pt x="3782341" y="526743"/>
                </a:lnTo>
                <a:lnTo>
                  <a:pt x="3783379" y="519952"/>
                </a:lnTo>
                <a:lnTo>
                  <a:pt x="3783889" y="513179"/>
                </a:lnTo>
                <a:lnTo>
                  <a:pt x="3784556" y="506349"/>
                </a:lnTo>
                <a:lnTo>
                  <a:pt x="3785008" y="499419"/>
                </a:lnTo>
                <a:lnTo>
                  <a:pt x="3785363" y="492704"/>
                </a:lnTo>
                <a:lnTo>
                  <a:pt x="3785444" y="485734"/>
                </a:lnTo>
                <a:lnTo>
                  <a:pt x="3785682" y="478707"/>
                </a:lnTo>
                <a:lnTo>
                  <a:pt x="3785549" y="471639"/>
                </a:lnTo>
                <a:lnTo>
                  <a:pt x="3785475" y="464727"/>
                </a:lnTo>
                <a:lnTo>
                  <a:pt x="3785400" y="457816"/>
                </a:lnTo>
                <a:lnTo>
                  <a:pt x="3784896" y="450708"/>
                </a:lnTo>
                <a:lnTo>
                  <a:pt x="3784294" y="443814"/>
                </a:lnTo>
                <a:lnTo>
                  <a:pt x="3783634" y="436764"/>
                </a:lnTo>
                <a:lnTo>
                  <a:pt x="3783131" y="429656"/>
                </a:lnTo>
                <a:lnTo>
                  <a:pt x="3782100" y="422565"/>
                </a:lnTo>
                <a:lnTo>
                  <a:pt x="3781127" y="415631"/>
                </a:lnTo>
                <a:lnTo>
                  <a:pt x="3779940" y="408599"/>
                </a:lnTo>
                <a:lnTo>
                  <a:pt x="3778752" y="401567"/>
                </a:lnTo>
                <a:lnTo>
                  <a:pt x="3777351" y="394436"/>
                </a:lnTo>
                <a:lnTo>
                  <a:pt x="3775949" y="387306"/>
                </a:lnTo>
                <a:lnTo>
                  <a:pt x="3774234" y="380291"/>
                </a:lnTo>
                <a:lnTo>
                  <a:pt x="3772520" y="373276"/>
                </a:lnTo>
                <a:lnTo>
                  <a:pt x="3770649" y="366320"/>
                </a:lnTo>
                <a:lnTo>
                  <a:pt x="3768622" y="359421"/>
                </a:lnTo>
                <a:lnTo>
                  <a:pt x="3766479" y="352210"/>
                </a:lnTo>
                <a:lnTo>
                  <a:pt x="3764238" y="345213"/>
                </a:lnTo>
                <a:lnTo>
                  <a:pt x="3761782" y="338118"/>
                </a:lnTo>
                <a:lnTo>
                  <a:pt x="3759227" y="331238"/>
                </a:lnTo>
                <a:lnTo>
                  <a:pt x="3756615" y="324200"/>
                </a:lnTo>
                <a:lnTo>
                  <a:pt x="3753631" y="317123"/>
                </a:lnTo>
                <a:lnTo>
                  <a:pt x="3750707" y="310202"/>
                </a:lnTo>
                <a:lnTo>
                  <a:pt x="3747567" y="303183"/>
                </a:lnTo>
                <a:lnTo>
                  <a:pt x="3744427" y="296164"/>
                </a:lnTo>
                <a:lnTo>
                  <a:pt x="3741131" y="289203"/>
                </a:lnTo>
                <a:lnTo>
                  <a:pt x="3737580" y="282514"/>
                </a:lnTo>
                <a:lnTo>
                  <a:pt x="3733757" y="275570"/>
                </a:lnTo>
                <a:lnTo>
                  <a:pt x="3730149" y="268725"/>
                </a:lnTo>
                <a:lnTo>
                  <a:pt x="3726169" y="261839"/>
                </a:lnTo>
                <a:lnTo>
                  <a:pt x="3721935" y="255227"/>
                </a:lnTo>
                <a:lnTo>
                  <a:pt x="3717486" y="248516"/>
                </a:lnTo>
                <a:lnTo>
                  <a:pt x="3712783" y="242077"/>
                </a:lnTo>
                <a:lnTo>
                  <a:pt x="3708294" y="235736"/>
                </a:lnTo>
                <a:lnTo>
                  <a:pt x="3703434" y="229356"/>
                </a:lnTo>
                <a:lnTo>
                  <a:pt x="3698575" y="222975"/>
                </a:lnTo>
                <a:lnTo>
                  <a:pt x="3693558" y="216652"/>
                </a:lnTo>
                <a:lnTo>
                  <a:pt x="3688444" y="210545"/>
                </a:lnTo>
                <a:lnTo>
                  <a:pt x="3683329" y="204436"/>
                </a:lnTo>
                <a:lnTo>
                  <a:pt x="3677844" y="198287"/>
                </a:lnTo>
                <a:lnTo>
                  <a:pt x="3672417" y="192296"/>
                </a:lnTo>
                <a:lnTo>
                  <a:pt x="3666891" y="186518"/>
                </a:lnTo>
                <a:lnTo>
                  <a:pt x="3661209" y="180798"/>
                </a:lnTo>
                <a:lnTo>
                  <a:pt x="3655313" y="174980"/>
                </a:lnTo>
                <a:lnTo>
                  <a:pt x="3649318" y="169377"/>
                </a:lnTo>
                <a:lnTo>
                  <a:pt x="3643480" y="163715"/>
                </a:lnTo>
                <a:lnTo>
                  <a:pt x="3637173" y="158228"/>
                </a:lnTo>
                <a:lnTo>
                  <a:pt x="3631079" y="152839"/>
                </a:lnTo>
                <a:lnTo>
                  <a:pt x="3624615" y="147410"/>
                </a:lnTo>
                <a:lnTo>
                  <a:pt x="3618210" y="142136"/>
                </a:lnTo>
                <a:lnTo>
                  <a:pt x="3611491" y="136980"/>
                </a:lnTo>
                <a:lnTo>
                  <a:pt x="3605046" y="132077"/>
                </a:lnTo>
                <a:lnTo>
                  <a:pt x="3598228" y="127135"/>
                </a:lnTo>
                <a:lnTo>
                  <a:pt x="3591412" y="122193"/>
                </a:lnTo>
                <a:lnTo>
                  <a:pt x="3584282" y="117367"/>
                </a:lnTo>
                <a:lnTo>
                  <a:pt x="3577054" y="112755"/>
                </a:lnTo>
                <a:lnTo>
                  <a:pt x="3569982" y="108084"/>
                </a:lnTo>
                <a:lnTo>
                  <a:pt x="3562714" y="103843"/>
                </a:lnTo>
                <a:lnTo>
                  <a:pt x="3555174" y="99348"/>
                </a:lnTo>
                <a:lnTo>
                  <a:pt x="3547847" y="94950"/>
                </a:lnTo>
                <a:lnTo>
                  <a:pt x="3540266" y="90825"/>
                </a:lnTo>
                <a:lnTo>
                  <a:pt x="3532373" y="86817"/>
                </a:lnTo>
                <a:lnTo>
                  <a:pt x="3524693" y="82906"/>
                </a:lnTo>
                <a:lnTo>
                  <a:pt x="3516643" y="78955"/>
                </a:lnTo>
                <a:lnTo>
                  <a:pt x="3508437" y="75062"/>
                </a:lnTo>
                <a:lnTo>
                  <a:pt x="3500231" y="71170"/>
                </a:lnTo>
                <a:lnTo>
                  <a:pt x="3491926" y="67491"/>
                </a:lnTo>
                <a:lnTo>
                  <a:pt x="3483620" y="63813"/>
                </a:lnTo>
                <a:lnTo>
                  <a:pt x="3475218" y="60349"/>
                </a:lnTo>
                <a:lnTo>
                  <a:pt x="3466600" y="56787"/>
                </a:lnTo>
                <a:lnTo>
                  <a:pt x="3457884" y="53439"/>
                </a:lnTo>
                <a:lnTo>
                  <a:pt x="3449226" y="50248"/>
                </a:lnTo>
                <a:lnTo>
                  <a:pt x="3440354" y="46958"/>
                </a:lnTo>
                <a:lnTo>
                  <a:pt x="3431540" y="43825"/>
                </a:lnTo>
                <a:lnTo>
                  <a:pt x="3422569" y="40750"/>
                </a:lnTo>
                <a:lnTo>
                  <a:pt x="3413558" y="38045"/>
                </a:lnTo>
                <a:lnTo>
                  <a:pt x="3404275" y="35086"/>
                </a:lnTo>
                <a:lnTo>
                  <a:pt x="3395107" y="32439"/>
                </a:lnTo>
                <a:lnTo>
                  <a:pt x="3385784" y="29851"/>
                </a:lnTo>
                <a:lnTo>
                  <a:pt x="3376461" y="27263"/>
                </a:lnTo>
                <a:lnTo>
                  <a:pt x="3367039" y="24889"/>
                </a:lnTo>
                <a:lnTo>
                  <a:pt x="3357675" y="22671"/>
                </a:lnTo>
                <a:lnTo>
                  <a:pt x="3348096" y="20355"/>
                </a:lnTo>
                <a:lnTo>
                  <a:pt x="3338420" y="18254"/>
                </a:lnTo>
                <a:lnTo>
                  <a:pt x="3328859" y="16465"/>
                </a:lnTo>
                <a:lnTo>
                  <a:pt x="3319084" y="14578"/>
                </a:lnTo>
                <a:lnTo>
                  <a:pt x="3309153" y="12749"/>
                </a:lnTo>
                <a:lnTo>
                  <a:pt x="3299494" y="11175"/>
                </a:lnTo>
                <a:lnTo>
                  <a:pt x="3289523" y="9717"/>
                </a:lnTo>
                <a:lnTo>
                  <a:pt x="3279609" y="8415"/>
                </a:lnTo>
                <a:lnTo>
                  <a:pt x="3269538" y="7171"/>
                </a:lnTo>
                <a:lnTo>
                  <a:pt x="3259469" y="5927"/>
                </a:lnTo>
                <a:lnTo>
                  <a:pt x="3249358" y="5055"/>
                </a:lnTo>
                <a:lnTo>
                  <a:pt x="3239191" y="4025"/>
                </a:lnTo>
                <a:lnTo>
                  <a:pt x="3217817" y="2530"/>
                </a:lnTo>
                <a:lnTo>
                  <a:pt x="3196403" y="1405"/>
                </a:lnTo>
                <a:lnTo>
                  <a:pt x="3174950" y="650"/>
                </a:lnTo>
                <a:lnTo>
                  <a:pt x="3153242" y="169"/>
                </a:lnTo>
                <a:lnTo>
                  <a:pt x="3131649" y="0"/>
                </a:lnTo>
                <a:lnTo>
                  <a:pt x="3110017" y="201"/>
                </a:lnTo>
                <a:lnTo>
                  <a:pt x="3088402" y="930"/>
                </a:lnTo>
                <a:lnTo>
                  <a:pt x="3066631" y="1718"/>
                </a:lnTo>
                <a:lnTo>
                  <a:pt x="3045132" y="2759"/>
                </a:lnTo>
                <a:lnTo>
                  <a:pt x="3023280" y="4288"/>
                </a:lnTo>
                <a:lnTo>
                  <a:pt x="3001916" y="6170"/>
                </a:lnTo>
                <a:lnTo>
                  <a:pt x="2980238" y="8168"/>
                </a:lnTo>
                <a:lnTo>
                  <a:pt x="2958734" y="10634"/>
                </a:lnTo>
                <a:lnTo>
                  <a:pt x="2937289" y="13258"/>
                </a:lnTo>
                <a:lnTo>
                  <a:pt x="2915960" y="16194"/>
                </a:lnTo>
                <a:lnTo>
                  <a:pt x="2894904" y="19385"/>
                </a:lnTo>
                <a:lnTo>
                  <a:pt x="2873650" y="23004"/>
                </a:lnTo>
                <a:lnTo>
                  <a:pt x="2852825" y="26821"/>
                </a:lnTo>
                <a:lnTo>
                  <a:pt x="2831902" y="30852"/>
                </a:lnTo>
                <a:lnTo>
                  <a:pt x="2811310" y="35294"/>
                </a:lnTo>
                <a:lnTo>
                  <a:pt x="2790874" y="39678"/>
                </a:lnTo>
                <a:lnTo>
                  <a:pt x="2770514" y="44745"/>
                </a:lnTo>
                <a:lnTo>
                  <a:pt x="2750525" y="49852"/>
                </a:lnTo>
                <a:lnTo>
                  <a:pt x="2730652" y="55273"/>
                </a:lnTo>
                <a:lnTo>
                  <a:pt x="2711091" y="60577"/>
                </a:lnTo>
                <a:lnTo>
                  <a:pt x="2691607" y="66565"/>
                </a:lnTo>
                <a:lnTo>
                  <a:pt x="2672492" y="72593"/>
                </a:lnTo>
                <a:lnTo>
                  <a:pt x="2653652" y="78876"/>
                </a:lnTo>
                <a:lnTo>
                  <a:pt x="2635239" y="85355"/>
                </a:lnTo>
                <a:lnTo>
                  <a:pt x="2616943" y="92148"/>
                </a:lnTo>
                <a:lnTo>
                  <a:pt x="2599076" y="99137"/>
                </a:lnTo>
                <a:lnTo>
                  <a:pt x="2581422" y="106224"/>
                </a:lnTo>
                <a:lnTo>
                  <a:pt x="2568988" y="111551"/>
                </a:lnTo>
                <a:lnTo>
                  <a:pt x="2556553" y="116879"/>
                </a:lnTo>
                <a:lnTo>
                  <a:pt x="2544119" y="122207"/>
                </a:lnTo>
                <a:lnTo>
                  <a:pt x="2531743" y="127692"/>
                </a:lnTo>
                <a:lnTo>
                  <a:pt x="2519581" y="133274"/>
                </a:lnTo>
                <a:lnTo>
                  <a:pt x="2507262" y="138915"/>
                </a:lnTo>
                <a:lnTo>
                  <a:pt x="2495158" y="144653"/>
                </a:lnTo>
                <a:lnTo>
                  <a:pt x="2483054" y="150392"/>
                </a:lnTo>
                <a:lnTo>
                  <a:pt x="2470950" y="156131"/>
                </a:lnTo>
                <a:lnTo>
                  <a:pt x="2458748" y="162085"/>
                </a:lnTo>
                <a:lnTo>
                  <a:pt x="2446916" y="168078"/>
                </a:lnTo>
                <a:lnTo>
                  <a:pt x="2434987" y="174287"/>
                </a:lnTo>
                <a:lnTo>
                  <a:pt x="2411225" y="186488"/>
                </a:lnTo>
                <a:lnTo>
                  <a:pt x="2387853" y="199257"/>
                </a:lnTo>
                <a:lnTo>
                  <a:pt x="2364324" y="212084"/>
                </a:lnTo>
                <a:lnTo>
                  <a:pt x="2341282" y="225265"/>
                </a:lnTo>
                <a:lnTo>
                  <a:pt x="2318298" y="238601"/>
                </a:lnTo>
                <a:lnTo>
                  <a:pt x="2295586" y="252193"/>
                </a:lnTo>
                <a:lnTo>
                  <a:pt x="2272835" y="266154"/>
                </a:lnTo>
                <a:lnTo>
                  <a:pt x="2250512" y="280314"/>
                </a:lnTo>
                <a:lnTo>
                  <a:pt x="2228304" y="294785"/>
                </a:lnTo>
                <a:lnTo>
                  <a:pt x="2206312" y="309355"/>
                </a:lnTo>
                <a:lnTo>
                  <a:pt x="2195432" y="316953"/>
                </a:lnTo>
                <a:lnTo>
                  <a:pt x="2184650" y="324336"/>
                </a:lnTo>
                <a:lnTo>
                  <a:pt x="2173770" y="331934"/>
                </a:lnTo>
                <a:lnTo>
                  <a:pt x="2163261" y="339571"/>
                </a:lnTo>
                <a:lnTo>
                  <a:pt x="2152595" y="347268"/>
                </a:lnTo>
                <a:lnTo>
                  <a:pt x="2142144" y="355062"/>
                </a:lnTo>
                <a:lnTo>
                  <a:pt x="2131536" y="362914"/>
                </a:lnTo>
                <a:lnTo>
                  <a:pt x="2121045" y="371079"/>
                </a:lnTo>
                <a:lnTo>
                  <a:pt x="2110808" y="378972"/>
                </a:lnTo>
                <a:lnTo>
                  <a:pt x="2100531" y="387236"/>
                </a:lnTo>
                <a:lnTo>
                  <a:pt x="2090352" y="395285"/>
                </a:lnTo>
                <a:lnTo>
                  <a:pt x="2080133" y="403705"/>
                </a:lnTo>
                <a:lnTo>
                  <a:pt x="2070013" y="411910"/>
                </a:lnTo>
                <a:lnTo>
                  <a:pt x="2060008" y="420428"/>
                </a:lnTo>
                <a:lnTo>
                  <a:pt x="2050160" y="428888"/>
                </a:lnTo>
                <a:lnTo>
                  <a:pt x="2040213" y="437563"/>
                </a:lnTo>
                <a:lnTo>
                  <a:pt x="2030481" y="446336"/>
                </a:lnTo>
                <a:lnTo>
                  <a:pt x="2020691" y="454952"/>
                </a:lnTo>
                <a:lnTo>
                  <a:pt x="2011115" y="463667"/>
                </a:lnTo>
                <a:lnTo>
                  <a:pt x="2001441" y="472596"/>
                </a:lnTo>
                <a:lnTo>
                  <a:pt x="1991923" y="481468"/>
                </a:lnTo>
                <a:lnTo>
                  <a:pt x="1982522" y="490651"/>
                </a:lnTo>
                <a:lnTo>
                  <a:pt x="1973004" y="499523"/>
                </a:lnTo>
                <a:lnTo>
                  <a:pt x="1963603" y="508706"/>
                </a:lnTo>
                <a:lnTo>
                  <a:pt x="1954572" y="517931"/>
                </a:lnTo>
                <a:lnTo>
                  <a:pt x="1945327" y="527057"/>
                </a:lnTo>
                <a:lnTo>
                  <a:pt x="1936198" y="536496"/>
                </a:lnTo>
                <a:lnTo>
                  <a:pt x="1927225" y="545876"/>
                </a:lnTo>
                <a:lnTo>
                  <a:pt x="1918096" y="555315"/>
                </a:lnTo>
                <a:lnTo>
                  <a:pt x="1909338" y="564794"/>
                </a:lnTo>
                <a:lnTo>
                  <a:pt x="1900325" y="574545"/>
                </a:lnTo>
                <a:lnTo>
                  <a:pt x="1891781" y="584123"/>
                </a:lnTo>
                <a:lnTo>
                  <a:pt x="1883080" y="593758"/>
                </a:lnTo>
                <a:lnTo>
                  <a:pt x="1874282" y="603607"/>
                </a:lnTo>
                <a:lnTo>
                  <a:pt x="1865756" y="613712"/>
                </a:lnTo>
                <a:lnTo>
                  <a:pt x="1857172" y="623660"/>
                </a:lnTo>
                <a:lnTo>
                  <a:pt x="1848958" y="633648"/>
                </a:lnTo>
                <a:lnTo>
                  <a:pt x="1840490" y="643910"/>
                </a:lnTo>
                <a:lnTo>
                  <a:pt x="1832335" y="654054"/>
                </a:lnTo>
                <a:lnTo>
                  <a:pt x="1824296" y="664511"/>
                </a:lnTo>
                <a:lnTo>
                  <a:pt x="1816101" y="675027"/>
                </a:lnTo>
                <a:lnTo>
                  <a:pt x="1808218" y="685426"/>
                </a:lnTo>
                <a:lnTo>
                  <a:pt x="1800335" y="695826"/>
                </a:lnTo>
                <a:lnTo>
                  <a:pt x="1792412" y="706596"/>
                </a:lnTo>
                <a:lnTo>
                  <a:pt x="1784801" y="717250"/>
                </a:lnTo>
                <a:lnTo>
                  <a:pt x="1777249" y="728061"/>
                </a:lnTo>
                <a:lnTo>
                  <a:pt x="1769599" y="739086"/>
                </a:lnTo>
                <a:lnTo>
                  <a:pt x="1762261" y="749995"/>
                </a:lnTo>
                <a:lnTo>
                  <a:pt x="1756211" y="758990"/>
                </a:lnTo>
                <a:lnTo>
                  <a:pt x="1742622" y="738924"/>
                </a:lnTo>
                <a:lnTo>
                  <a:pt x="1713296" y="694890"/>
                </a:lnTo>
                <a:lnTo>
                  <a:pt x="1684022" y="651162"/>
                </a:lnTo>
                <a:lnTo>
                  <a:pt x="1663392" y="621573"/>
                </a:lnTo>
                <a:lnTo>
                  <a:pt x="1642560" y="592644"/>
                </a:lnTo>
                <a:lnTo>
                  <a:pt x="1621277" y="564728"/>
                </a:lnTo>
                <a:lnTo>
                  <a:pt x="1599541" y="537824"/>
                </a:lnTo>
                <a:lnTo>
                  <a:pt x="1577302" y="511630"/>
                </a:lnTo>
                <a:lnTo>
                  <a:pt x="1554914" y="486399"/>
                </a:lnTo>
                <a:lnTo>
                  <a:pt x="1531769" y="462232"/>
                </a:lnTo>
                <a:lnTo>
                  <a:pt x="1508477" y="439027"/>
                </a:lnTo>
                <a:lnTo>
                  <a:pt x="1485086" y="417087"/>
                </a:lnTo>
                <a:lnTo>
                  <a:pt x="1460836" y="395605"/>
                </a:lnTo>
                <a:lnTo>
                  <a:pt x="1436793" y="375337"/>
                </a:lnTo>
                <a:lnTo>
                  <a:pt x="1412297" y="356082"/>
                </a:lnTo>
                <a:lnTo>
                  <a:pt x="1387298" y="337538"/>
                </a:lnTo>
                <a:lnTo>
                  <a:pt x="1362201" y="320258"/>
                </a:lnTo>
                <a:lnTo>
                  <a:pt x="1336955" y="303940"/>
                </a:lnTo>
                <a:lnTo>
                  <a:pt x="1311205" y="288332"/>
                </a:lnTo>
                <a:lnTo>
                  <a:pt x="1285358" y="273988"/>
                </a:lnTo>
                <a:lnTo>
                  <a:pt x="1259361" y="260607"/>
                </a:lnTo>
                <a:lnTo>
                  <a:pt x="1232913" y="248239"/>
                </a:lnTo>
                <a:lnTo>
                  <a:pt x="1206619" y="236781"/>
                </a:lnTo>
                <a:lnTo>
                  <a:pt x="1179873" y="226337"/>
                </a:lnTo>
                <a:lnTo>
                  <a:pt x="1152978" y="216854"/>
                </a:lnTo>
                <a:lnTo>
                  <a:pt x="1125985" y="208637"/>
                </a:lnTo>
                <a:lnTo>
                  <a:pt x="1098792" y="201079"/>
                </a:lnTo>
                <a:lnTo>
                  <a:pt x="1071502" y="194785"/>
                </a:lnTo>
                <a:lnTo>
                  <a:pt x="1044062" y="189453"/>
                </a:lnTo>
                <a:lnTo>
                  <a:pt x="1016777" y="185031"/>
                </a:lnTo>
                <a:lnTo>
                  <a:pt x="989395" y="181874"/>
                </a:lnTo>
                <a:lnTo>
                  <a:pt x="961509" y="179428"/>
                </a:lnTo>
                <a:lnTo>
                  <a:pt x="933828" y="178195"/>
                </a:lnTo>
                <a:lnTo>
                  <a:pt x="906051" y="178227"/>
                </a:lnTo>
                <a:lnTo>
                  <a:pt x="878629" y="178512"/>
                </a:lnTo>
                <a:lnTo>
                  <a:pt x="864717" y="179312"/>
                </a:lnTo>
                <a:lnTo>
                  <a:pt x="850553" y="180468"/>
                </a:lnTo>
                <a:lnTo>
                  <a:pt x="836745" y="181875"/>
                </a:lnTo>
                <a:lnTo>
                  <a:pt x="822684" y="183637"/>
                </a:lnTo>
                <a:lnTo>
                  <a:pt x="808978" y="185651"/>
                </a:lnTo>
                <a:lnTo>
                  <a:pt x="794969" y="187717"/>
                </a:lnTo>
                <a:lnTo>
                  <a:pt x="781315" y="190034"/>
                </a:lnTo>
                <a:lnTo>
                  <a:pt x="767460" y="193010"/>
                </a:lnTo>
                <a:lnTo>
                  <a:pt x="753605" y="195987"/>
                </a:lnTo>
                <a:lnTo>
                  <a:pt x="739751" y="198962"/>
                </a:lnTo>
                <a:lnTo>
                  <a:pt x="726303" y="202494"/>
                </a:lnTo>
                <a:lnTo>
                  <a:pt x="712602" y="206380"/>
                </a:lnTo>
                <a:lnTo>
                  <a:pt x="699206" y="210214"/>
                </a:lnTo>
                <a:lnTo>
                  <a:pt x="685609" y="214707"/>
                </a:lnTo>
                <a:lnTo>
                  <a:pt x="672011" y="219200"/>
                </a:lnTo>
                <a:lnTo>
                  <a:pt x="658769" y="223946"/>
                </a:lnTo>
                <a:lnTo>
                  <a:pt x="645275" y="229046"/>
                </a:lnTo>
                <a:lnTo>
                  <a:pt x="631781" y="234146"/>
                </a:lnTo>
                <a:lnTo>
                  <a:pt x="618693" y="239801"/>
                </a:lnTo>
                <a:lnTo>
                  <a:pt x="605354" y="245811"/>
                </a:lnTo>
                <a:lnTo>
                  <a:pt x="592014" y="251821"/>
                </a:lnTo>
                <a:lnTo>
                  <a:pt x="579029" y="258084"/>
                </a:lnTo>
                <a:lnTo>
                  <a:pt x="566045" y="264345"/>
                </a:lnTo>
                <a:lnTo>
                  <a:pt x="552911" y="271569"/>
                </a:lnTo>
                <a:lnTo>
                  <a:pt x="540029" y="278438"/>
                </a:lnTo>
                <a:lnTo>
                  <a:pt x="527199" y="285611"/>
                </a:lnTo>
                <a:lnTo>
                  <a:pt x="514421" y="293087"/>
                </a:lnTo>
                <a:lnTo>
                  <a:pt x="501997" y="300815"/>
                </a:lnTo>
                <a:lnTo>
                  <a:pt x="489321" y="308897"/>
                </a:lnTo>
                <a:lnTo>
                  <a:pt x="476949" y="316928"/>
                </a:lnTo>
                <a:lnTo>
                  <a:pt x="464324" y="325315"/>
                </a:lnTo>
                <a:lnTo>
                  <a:pt x="452107" y="334256"/>
                </a:lnTo>
                <a:lnTo>
                  <a:pt x="439838" y="342894"/>
                </a:lnTo>
                <a:lnTo>
                  <a:pt x="427671" y="352139"/>
                </a:lnTo>
                <a:lnTo>
                  <a:pt x="415505" y="361384"/>
                </a:lnTo>
                <a:lnTo>
                  <a:pt x="403746" y="371185"/>
                </a:lnTo>
                <a:lnTo>
                  <a:pt x="391985" y="380985"/>
                </a:lnTo>
                <a:lnTo>
                  <a:pt x="380581" y="391036"/>
                </a:lnTo>
                <a:lnTo>
                  <a:pt x="369228" y="401393"/>
                </a:lnTo>
                <a:lnTo>
                  <a:pt x="357623" y="412103"/>
                </a:lnTo>
                <a:lnTo>
                  <a:pt x="346321" y="422762"/>
                </a:lnTo>
                <a:lnTo>
                  <a:pt x="335122" y="434028"/>
                </a:lnTo>
                <a:lnTo>
                  <a:pt x="324277" y="445546"/>
                </a:lnTo>
                <a:lnTo>
                  <a:pt x="313130" y="457115"/>
                </a:lnTo>
                <a:lnTo>
                  <a:pt x="302641" y="468884"/>
                </a:lnTo>
                <a:lnTo>
                  <a:pt x="292255" y="481262"/>
                </a:lnTo>
                <a:lnTo>
                  <a:pt x="281515" y="493386"/>
                </a:lnTo>
                <a:lnTo>
                  <a:pt x="271180" y="506067"/>
                </a:lnTo>
                <a:lnTo>
                  <a:pt x="260897" y="519049"/>
                </a:lnTo>
                <a:lnTo>
                  <a:pt x="250614" y="532032"/>
                </a:lnTo>
                <a:lnTo>
                  <a:pt x="241041" y="545521"/>
                </a:lnTo>
                <a:lnTo>
                  <a:pt x="231164" y="559059"/>
                </a:lnTo>
                <a:lnTo>
                  <a:pt x="221339" y="572901"/>
                </a:lnTo>
                <a:lnTo>
                  <a:pt x="211869" y="586996"/>
                </a:lnTo>
                <a:lnTo>
                  <a:pt x="202702" y="601039"/>
                </a:lnTo>
                <a:lnTo>
                  <a:pt x="193335" y="615739"/>
                </a:lnTo>
                <a:lnTo>
                  <a:pt x="184271" y="630389"/>
                </a:lnTo>
                <a:lnTo>
                  <a:pt x="175311" y="645645"/>
                </a:lnTo>
                <a:lnTo>
                  <a:pt x="166351" y="660901"/>
                </a:lnTo>
                <a:lnTo>
                  <a:pt x="158047" y="676358"/>
                </a:lnTo>
                <a:lnTo>
                  <a:pt x="149493" y="692170"/>
                </a:lnTo>
                <a:lnTo>
                  <a:pt x="140939" y="707982"/>
                </a:lnTo>
                <a:lnTo>
                  <a:pt x="133043" y="723994"/>
                </a:lnTo>
                <a:lnTo>
                  <a:pt x="124946" y="740664"/>
                </a:lnTo>
                <a:lnTo>
                  <a:pt x="117509" y="757536"/>
                </a:lnTo>
                <a:lnTo>
                  <a:pt x="110426" y="774658"/>
                </a:lnTo>
                <a:lnTo>
                  <a:pt x="103698" y="792033"/>
                </a:lnTo>
                <a:lnTo>
                  <a:pt x="96666" y="809459"/>
                </a:lnTo>
                <a:lnTo>
                  <a:pt x="90293" y="827086"/>
                </a:lnTo>
                <a:lnTo>
                  <a:pt x="83919" y="844713"/>
                </a:lnTo>
                <a:lnTo>
                  <a:pt x="77850" y="862288"/>
                </a:lnTo>
                <a:lnTo>
                  <a:pt x="72135" y="880115"/>
                </a:lnTo>
                <a:lnTo>
                  <a:pt x="66168" y="898297"/>
                </a:lnTo>
                <a:lnTo>
                  <a:pt x="60808" y="916376"/>
                </a:lnTo>
                <a:lnTo>
                  <a:pt x="55551" y="935062"/>
                </a:lnTo>
                <a:lnTo>
                  <a:pt x="50850" y="953342"/>
                </a:lnTo>
                <a:lnTo>
                  <a:pt x="45845" y="971673"/>
                </a:lnTo>
                <a:lnTo>
                  <a:pt x="41550" y="990507"/>
                </a:lnTo>
                <a:lnTo>
                  <a:pt x="36900" y="1009090"/>
                </a:lnTo>
                <a:lnTo>
                  <a:pt x="32908" y="1027873"/>
                </a:lnTo>
                <a:lnTo>
                  <a:pt x="29019" y="1047263"/>
                </a:lnTo>
                <a:lnTo>
                  <a:pt x="25331" y="1065995"/>
                </a:lnTo>
                <a:lnTo>
                  <a:pt x="22049" y="1085282"/>
                </a:lnTo>
                <a:lnTo>
                  <a:pt x="18767" y="1104569"/>
                </a:lnTo>
                <a:lnTo>
                  <a:pt x="15840" y="1124109"/>
                </a:lnTo>
                <a:lnTo>
                  <a:pt x="13217" y="1143597"/>
                </a:lnTo>
                <a:lnTo>
                  <a:pt x="10897" y="1163032"/>
                </a:lnTo>
                <a:lnTo>
                  <a:pt x="8577" y="1182469"/>
                </a:lnTo>
                <a:lnTo>
                  <a:pt x="6715" y="1202764"/>
                </a:lnTo>
                <a:lnTo>
                  <a:pt x="5053" y="1222400"/>
                </a:lnTo>
                <a:lnTo>
                  <a:pt x="3443" y="1242340"/>
                </a:lnTo>
                <a:lnTo>
                  <a:pt x="2136" y="1262228"/>
                </a:lnTo>
                <a:lnTo>
                  <a:pt x="1539" y="1282621"/>
                </a:lnTo>
                <a:lnTo>
                  <a:pt x="587" y="1302761"/>
                </a:lnTo>
                <a:lnTo>
                  <a:pt x="294" y="1323102"/>
                </a:lnTo>
                <a:lnTo>
                  <a:pt x="0" y="1343442"/>
                </a:lnTo>
                <a:lnTo>
                  <a:pt x="62" y="1364035"/>
                </a:lnTo>
                <a:lnTo>
                  <a:pt x="479" y="1384880"/>
                </a:lnTo>
                <a:lnTo>
                  <a:pt x="946" y="1406028"/>
                </a:lnTo>
                <a:lnTo>
                  <a:pt x="1666" y="1426821"/>
                </a:lnTo>
                <a:lnTo>
                  <a:pt x="2741" y="1447866"/>
                </a:lnTo>
                <a:lnTo>
                  <a:pt x="4119" y="1468860"/>
                </a:lnTo>
                <a:lnTo>
                  <a:pt x="5497" y="1489853"/>
                </a:lnTo>
                <a:lnTo>
                  <a:pt x="7281" y="1511402"/>
                </a:lnTo>
                <a:lnTo>
                  <a:pt x="8659" y="1532396"/>
                </a:lnTo>
                <a:lnTo>
                  <a:pt x="10748" y="1553893"/>
                </a:lnTo>
                <a:lnTo>
                  <a:pt x="13140" y="1575339"/>
                </a:lnTo>
                <a:lnTo>
                  <a:pt x="15783" y="1596431"/>
                </a:lnTo>
                <a:lnTo>
                  <a:pt x="18529" y="1618128"/>
                </a:lnTo>
                <a:lnTo>
                  <a:pt x="21528" y="1639471"/>
                </a:lnTo>
                <a:lnTo>
                  <a:pt x="24577" y="1661117"/>
                </a:lnTo>
                <a:lnTo>
                  <a:pt x="27930" y="1682711"/>
                </a:lnTo>
                <a:lnTo>
                  <a:pt x="31587" y="1704255"/>
                </a:lnTo>
                <a:lnTo>
                  <a:pt x="35244" y="1725798"/>
                </a:lnTo>
                <a:lnTo>
                  <a:pt x="39256" y="1747594"/>
                </a:lnTo>
                <a:lnTo>
                  <a:pt x="43519" y="1769034"/>
                </a:lnTo>
                <a:lnTo>
                  <a:pt x="47834" y="1790778"/>
                </a:lnTo>
                <a:lnTo>
                  <a:pt x="52452" y="1812470"/>
                </a:lnTo>
                <a:lnTo>
                  <a:pt x="57323" y="1833808"/>
                </a:lnTo>
                <a:lnTo>
                  <a:pt x="62296" y="1855752"/>
                </a:lnTo>
                <a:lnTo>
                  <a:pt x="67521" y="1877342"/>
                </a:lnTo>
                <a:lnTo>
                  <a:pt x="73101" y="1899182"/>
                </a:lnTo>
                <a:lnTo>
                  <a:pt x="78630" y="1920719"/>
                </a:lnTo>
                <a:lnTo>
                  <a:pt x="84514" y="1942509"/>
                </a:lnTo>
                <a:lnTo>
                  <a:pt x="90346" y="1963996"/>
                </a:lnTo>
                <a:lnTo>
                  <a:pt x="96533" y="1985734"/>
                </a:lnTo>
                <a:lnTo>
                  <a:pt x="102972" y="2007117"/>
                </a:lnTo>
                <a:lnTo>
                  <a:pt x="109766" y="2028752"/>
                </a:lnTo>
                <a:lnTo>
                  <a:pt x="123456" y="2072630"/>
                </a:lnTo>
                <a:lnTo>
                  <a:pt x="137755" y="2116403"/>
                </a:lnTo>
                <a:lnTo>
                  <a:pt x="152963" y="2160023"/>
                </a:lnTo>
                <a:lnTo>
                  <a:pt x="168170" y="2203643"/>
                </a:lnTo>
                <a:lnTo>
                  <a:pt x="184237" y="2246805"/>
                </a:lnTo>
                <a:lnTo>
                  <a:pt x="200859" y="2289559"/>
                </a:lnTo>
                <a:lnTo>
                  <a:pt x="217481" y="2332315"/>
                </a:lnTo>
                <a:lnTo>
                  <a:pt x="235014" y="2374916"/>
                </a:lnTo>
                <a:lnTo>
                  <a:pt x="253050" y="2416807"/>
                </a:lnTo>
                <a:lnTo>
                  <a:pt x="271035" y="2458395"/>
                </a:lnTo>
                <a:lnTo>
                  <a:pt x="289879" y="2499523"/>
                </a:lnTo>
                <a:lnTo>
                  <a:pt x="308974" y="2540298"/>
                </a:lnTo>
                <a:lnTo>
                  <a:pt x="328677" y="2580970"/>
                </a:lnTo>
                <a:lnTo>
                  <a:pt x="348882" y="2620932"/>
                </a:lnTo>
                <a:lnTo>
                  <a:pt x="369289" y="2660235"/>
                </a:lnTo>
                <a:lnTo>
                  <a:pt x="389644" y="2699235"/>
                </a:lnTo>
                <a:lnTo>
                  <a:pt x="410806" y="2737474"/>
                </a:lnTo>
                <a:lnTo>
                  <a:pt x="432524" y="2775306"/>
                </a:lnTo>
                <a:lnTo>
                  <a:pt x="454442" y="2812480"/>
                </a:lnTo>
                <a:lnTo>
                  <a:pt x="462017" y="2824986"/>
                </a:lnTo>
                <a:lnTo>
                  <a:pt x="457075" y="2836276"/>
                </a:lnTo>
                <a:lnTo>
                  <a:pt x="446553" y="2859223"/>
                </a:lnTo>
                <a:lnTo>
                  <a:pt x="436425" y="2882351"/>
                </a:lnTo>
                <a:lnTo>
                  <a:pt x="426406" y="2905768"/>
                </a:lnTo>
                <a:lnTo>
                  <a:pt x="416675" y="2929078"/>
                </a:lnTo>
                <a:lnTo>
                  <a:pt x="407340" y="2952569"/>
                </a:lnTo>
                <a:lnTo>
                  <a:pt x="397717" y="2976167"/>
                </a:lnTo>
                <a:lnTo>
                  <a:pt x="388093" y="2999765"/>
                </a:lnTo>
                <a:lnTo>
                  <a:pt x="378865" y="3023545"/>
                </a:lnTo>
                <a:lnTo>
                  <a:pt x="370032" y="3047506"/>
                </a:lnTo>
                <a:lnTo>
                  <a:pt x="361093" y="3071179"/>
                </a:lnTo>
                <a:lnTo>
                  <a:pt x="352260" y="3095140"/>
                </a:lnTo>
                <a:lnTo>
                  <a:pt x="343824" y="3119282"/>
                </a:lnTo>
                <a:lnTo>
                  <a:pt x="335387" y="3143425"/>
                </a:lnTo>
                <a:lnTo>
                  <a:pt x="326950" y="3167568"/>
                </a:lnTo>
                <a:lnTo>
                  <a:pt x="318801" y="3191604"/>
                </a:lnTo>
                <a:lnTo>
                  <a:pt x="310868" y="3216216"/>
                </a:lnTo>
                <a:lnTo>
                  <a:pt x="302934" y="3240828"/>
                </a:lnTo>
                <a:lnTo>
                  <a:pt x="295000" y="3265442"/>
                </a:lnTo>
                <a:lnTo>
                  <a:pt x="287354" y="3289947"/>
                </a:lnTo>
                <a:lnTo>
                  <a:pt x="280104" y="3314633"/>
                </a:lnTo>
                <a:lnTo>
                  <a:pt x="272962" y="3339609"/>
                </a:lnTo>
                <a:lnTo>
                  <a:pt x="265712" y="3364296"/>
                </a:lnTo>
                <a:lnTo>
                  <a:pt x="258857" y="3389164"/>
                </a:lnTo>
                <a:lnTo>
                  <a:pt x="252110" y="3414321"/>
                </a:lnTo>
                <a:lnTo>
                  <a:pt x="245256" y="3439189"/>
                </a:lnTo>
                <a:lnTo>
                  <a:pt x="238905" y="3464527"/>
                </a:lnTo>
                <a:lnTo>
                  <a:pt x="230285" y="3500557"/>
                </a:lnTo>
                <a:lnTo>
                  <a:pt x="222275" y="3537344"/>
                </a:lnTo>
                <a:lnTo>
                  <a:pt x="214479" y="3574708"/>
                </a:lnTo>
                <a:lnTo>
                  <a:pt x="207870" y="3612618"/>
                </a:lnTo>
                <a:lnTo>
                  <a:pt x="201581" y="3651393"/>
                </a:lnTo>
                <a:lnTo>
                  <a:pt x="196010" y="3691213"/>
                </a:lnTo>
                <a:lnTo>
                  <a:pt x="191412" y="3731002"/>
                </a:lnTo>
                <a:lnTo>
                  <a:pt x="187317" y="3771261"/>
                </a:lnTo>
                <a:lnTo>
                  <a:pt x="183831" y="3812278"/>
                </a:lnTo>
                <a:lnTo>
                  <a:pt x="180849" y="3853765"/>
                </a:lnTo>
                <a:lnTo>
                  <a:pt x="178764" y="3895904"/>
                </a:lnTo>
                <a:lnTo>
                  <a:pt x="176787" y="3938330"/>
                </a:lnTo>
                <a:lnTo>
                  <a:pt x="175889" y="3981013"/>
                </a:lnTo>
                <a:lnTo>
                  <a:pt x="175494" y="4024165"/>
                </a:lnTo>
                <a:lnTo>
                  <a:pt x="175602" y="4067788"/>
                </a:lnTo>
                <a:lnTo>
                  <a:pt x="176395" y="4111484"/>
                </a:lnTo>
                <a:lnTo>
                  <a:pt x="178266" y="4155437"/>
                </a:lnTo>
                <a:lnTo>
                  <a:pt x="180246" y="4199678"/>
                </a:lnTo>
                <a:lnTo>
                  <a:pt x="182728" y="4244389"/>
                </a:lnTo>
                <a:lnTo>
                  <a:pt x="186000" y="4289463"/>
                </a:lnTo>
                <a:lnTo>
                  <a:pt x="189851" y="4334323"/>
                </a:lnTo>
                <a:lnTo>
                  <a:pt x="194096" y="4379363"/>
                </a:lnTo>
                <a:lnTo>
                  <a:pt x="199315" y="4424372"/>
                </a:lnTo>
                <a:lnTo>
                  <a:pt x="204640" y="4469669"/>
                </a:lnTo>
                <a:lnTo>
                  <a:pt x="210758" y="4515328"/>
                </a:lnTo>
                <a:lnTo>
                  <a:pt x="217740" y="4560667"/>
                </a:lnTo>
                <a:lnTo>
                  <a:pt x="224722" y="4606004"/>
                </a:lnTo>
                <a:lnTo>
                  <a:pt x="232389" y="4651417"/>
                </a:lnTo>
                <a:lnTo>
                  <a:pt x="241029" y="4696797"/>
                </a:lnTo>
                <a:lnTo>
                  <a:pt x="249668" y="4742176"/>
                </a:lnTo>
                <a:lnTo>
                  <a:pt x="259172" y="4787235"/>
                </a:lnTo>
                <a:lnTo>
                  <a:pt x="269255" y="4832079"/>
                </a:lnTo>
                <a:lnTo>
                  <a:pt x="274189" y="4854212"/>
                </a:lnTo>
                <a:lnTo>
                  <a:pt x="279304" y="4875950"/>
                </a:lnTo>
                <a:lnTo>
                  <a:pt x="284815" y="4897870"/>
                </a:lnTo>
                <a:lnTo>
                  <a:pt x="290507" y="49193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id="{5D8497B3-48DD-43D1-8C66-D2F3E2BCF5AC}"/>
              </a:ext>
            </a:extLst>
          </p:cNvPr>
          <p:cNvSpPr/>
          <p:nvPr/>
        </p:nvSpPr>
        <p:spPr>
          <a:xfrm rot="10477997">
            <a:off x="197468" y="5982720"/>
            <a:ext cx="624819" cy="705838"/>
          </a:xfrm>
          <a:custGeom>
            <a:avLst/>
            <a:gdLst>
              <a:gd name="connsiteX0" fmla="*/ 1310736 w 5147540"/>
              <a:gd name="connsiteY0" fmla="*/ 0 h 5815012"/>
              <a:gd name="connsiteX1" fmla="*/ 1326756 w 5147540"/>
              <a:gd name="connsiteY1" fmla="*/ 0 h 5815012"/>
              <a:gd name="connsiteX2" fmla="*/ 1342419 w 5147540"/>
              <a:gd name="connsiteY2" fmla="*/ 0 h 5815012"/>
              <a:gd name="connsiteX3" fmla="*/ 1358438 w 5147540"/>
              <a:gd name="connsiteY3" fmla="*/ 356 h 5815012"/>
              <a:gd name="connsiteX4" fmla="*/ 1374101 w 5147540"/>
              <a:gd name="connsiteY4" fmla="*/ 1068 h 5815012"/>
              <a:gd name="connsiteX5" fmla="*/ 1390121 w 5147540"/>
              <a:gd name="connsiteY5" fmla="*/ 2136 h 5815012"/>
              <a:gd name="connsiteX6" fmla="*/ 1405428 w 5147540"/>
              <a:gd name="connsiteY6" fmla="*/ 3204 h 5815012"/>
              <a:gd name="connsiteX7" fmla="*/ 1420735 w 5147540"/>
              <a:gd name="connsiteY7" fmla="*/ 4628 h 5815012"/>
              <a:gd name="connsiteX8" fmla="*/ 1436043 w 5147540"/>
              <a:gd name="connsiteY8" fmla="*/ 6408 h 5815012"/>
              <a:gd name="connsiteX9" fmla="*/ 1451350 w 5147540"/>
              <a:gd name="connsiteY9" fmla="*/ 8188 h 5815012"/>
              <a:gd name="connsiteX10" fmla="*/ 1466658 w 5147540"/>
              <a:gd name="connsiteY10" fmla="*/ 10680 h 5815012"/>
              <a:gd name="connsiteX11" fmla="*/ 1481965 w 5147540"/>
              <a:gd name="connsiteY11" fmla="*/ 13172 h 5815012"/>
              <a:gd name="connsiteX12" fmla="*/ 1496916 w 5147540"/>
              <a:gd name="connsiteY12" fmla="*/ 16019 h 5815012"/>
              <a:gd name="connsiteX13" fmla="*/ 1511868 w 5147540"/>
              <a:gd name="connsiteY13" fmla="*/ 18867 h 5815012"/>
              <a:gd name="connsiteX14" fmla="*/ 1526463 w 5147540"/>
              <a:gd name="connsiteY14" fmla="*/ 22071 h 5815012"/>
              <a:gd name="connsiteX15" fmla="*/ 1541414 w 5147540"/>
              <a:gd name="connsiteY15" fmla="*/ 25275 h 5815012"/>
              <a:gd name="connsiteX16" fmla="*/ 1556010 w 5147540"/>
              <a:gd name="connsiteY16" fmla="*/ 29547 h 5815012"/>
              <a:gd name="connsiteX17" fmla="*/ 1570605 w 5147540"/>
              <a:gd name="connsiteY17" fmla="*/ 33463 h 5815012"/>
              <a:gd name="connsiteX18" fmla="*/ 1584844 w 5147540"/>
              <a:gd name="connsiteY18" fmla="*/ 37378 h 5815012"/>
              <a:gd name="connsiteX19" fmla="*/ 1599440 w 5147540"/>
              <a:gd name="connsiteY19" fmla="*/ 41650 h 5815012"/>
              <a:gd name="connsiteX20" fmla="*/ 1613323 w 5147540"/>
              <a:gd name="connsiteY20" fmla="*/ 46634 h 5815012"/>
              <a:gd name="connsiteX21" fmla="*/ 1627207 w 5147540"/>
              <a:gd name="connsiteY21" fmla="*/ 51618 h 5815012"/>
              <a:gd name="connsiteX22" fmla="*/ 1641446 w 5147540"/>
              <a:gd name="connsiteY22" fmla="*/ 56602 h 5815012"/>
              <a:gd name="connsiteX23" fmla="*/ 1655329 w 5147540"/>
              <a:gd name="connsiteY23" fmla="*/ 62298 h 5815012"/>
              <a:gd name="connsiteX24" fmla="*/ 1669213 w 5147540"/>
              <a:gd name="connsiteY24" fmla="*/ 67637 h 5815012"/>
              <a:gd name="connsiteX25" fmla="*/ 1682384 w 5147540"/>
              <a:gd name="connsiteY25" fmla="*/ 73333 h 5815012"/>
              <a:gd name="connsiteX26" fmla="*/ 1695912 w 5147540"/>
              <a:gd name="connsiteY26" fmla="*/ 79385 h 5815012"/>
              <a:gd name="connsiteX27" fmla="*/ 1709083 w 5147540"/>
              <a:gd name="connsiteY27" fmla="*/ 85793 h 5815012"/>
              <a:gd name="connsiteX28" fmla="*/ 1722255 w 5147540"/>
              <a:gd name="connsiteY28" fmla="*/ 91844 h 5815012"/>
              <a:gd name="connsiteX29" fmla="*/ 1735070 w 5147540"/>
              <a:gd name="connsiteY29" fmla="*/ 98964 h 5815012"/>
              <a:gd name="connsiteX30" fmla="*/ 1747885 w 5147540"/>
              <a:gd name="connsiteY30" fmla="*/ 105728 h 5815012"/>
              <a:gd name="connsiteX31" fmla="*/ 1760701 w 5147540"/>
              <a:gd name="connsiteY31" fmla="*/ 112491 h 5815012"/>
              <a:gd name="connsiteX32" fmla="*/ 1773160 w 5147540"/>
              <a:gd name="connsiteY32" fmla="*/ 119967 h 5815012"/>
              <a:gd name="connsiteX33" fmla="*/ 1785264 w 5147540"/>
              <a:gd name="connsiteY33" fmla="*/ 127443 h 5815012"/>
              <a:gd name="connsiteX34" fmla="*/ 1797723 w 5147540"/>
              <a:gd name="connsiteY34" fmla="*/ 135274 h 5815012"/>
              <a:gd name="connsiteX35" fmla="*/ 1809827 w 5147540"/>
              <a:gd name="connsiteY35" fmla="*/ 142750 h 5815012"/>
              <a:gd name="connsiteX36" fmla="*/ 1821218 w 5147540"/>
              <a:gd name="connsiteY36" fmla="*/ 151294 h 5815012"/>
              <a:gd name="connsiteX37" fmla="*/ 1833322 w 5147540"/>
              <a:gd name="connsiteY37" fmla="*/ 159125 h 5815012"/>
              <a:gd name="connsiteX38" fmla="*/ 1844713 w 5147540"/>
              <a:gd name="connsiteY38" fmla="*/ 168025 h 5815012"/>
              <a:gd name="connsiteX39" fmla="*/ 1856105 w 5147540"/>
              <a:gd name="connsiteY39" fmla="*/ 176213 h 5815012"/>
              <a:gd name="connsiteX40" fmla="*/ 1867496 w 5147540"/>
              <a:gd name="connsiteY40" fmla="*/ 185468 h 5815012"/>
              <a:gd name="connsiteX41" fmla="*/ 1878532 w 5147540"/>
              <a:gd name="connsiteY41" fmla="*/ 194368 h 5815012"/>
              <a:gd name="connsiteX42" fmla="*/ 1889211 w 5147540"/>
              <a:gd name="connsiteY42" fmla="*/ 203623 h 5815012"/>
              <a:gd name="connsiteX43" fmla="*/ 1900247 w 5147540"/>
              <a:gd name="connsiteY43" fmla="*/ 212879 h 5815012"/>
              <a:gd name="connsiteX44" fmla="*/ 1910927 w 5147540"/>
              <a:gd name="connsiteY44" fmla="*/ 222491 h 5815012"/>
              <a:gd name="connsiteX45" fmla="*/ 1921250 w 5147540"/>
              <a:gd name="connsiteY45" fmla="*/ 232102 h 5815012"/>
              <a:gd name="connsiteX46" fmla="*/ 1931930 w 5147540"/>
              <a:gd name="connsiteY46" fmla="*/ 242070 h 5815012"/>
              <a:gd name="connsiteX47" fmla="*/ 1941897 w 5147540"/>
              <a:gd name="connsiteY47" fmla="*/ 252037 h 5815012"/>
              <a:gd name="connsiteX48" fmla="*/ 1951865 w 5147540"/>
              <a:gd name="connsiteY48" fmla="*/ 262005 h 5815012"/>
              <a:gd name="connsiteX49" fmla="*/ 1961476 w 5147540"/>
              <a:gd name="connsiteY49" fmla="*/ 272685 h 5815012"/>
              <a:gd name="connsiteX50" fmla="*/ 1971444 w 5147540"/>
              <a:gd name="connsiteY50" fmla="*/ 283008 h 5815012"/>
              <a:gd name="connsiteX51" fmla="*/ 1981056 w 5147540"/>
              <a:gd name="connsiteY51" fmla="*/ 293688 h 5815012"/>
              <a:gd name="connsiteX52" fmla="*/ 1990311 w 5147540"/>
              <a:gd name="connsiteY52" fmla="*/ 304723 h 5815012"/>
              <a:gd name="connsiteX53" fmla="*/ 1999567 w 5147540"/>
              <a:gd name="connsiteY53" fmla="*/ 315403 h 5815012"/>
              <a:gd name="connsiteX54" fmla="*/ 2008466 w 5147540"/>
              <a:gd name="connsiteY54" fmla="*/ 326794 h 5815012"/>
              <a:gd name="connsiteX55" fmla="*/ 2017722 w 5147540"/>
              <a:gd name="connsiteY55" fmla="*/ 337830 h 5815012"/>
              <a:gd name="connsiteX56" fmla="*/ 2034453 w 5147540"/>
              <a:gd name="connsiteY56" fmla="*/ 360257 h 5815012"/>
              <a:gd name="connsiteX57" fmla="*/ 2050829 w 5147540"/>
              <a:gd name="connsiteY57" fmla="*/ 383040 h 5815012"/>
              <a:gd name="connsiteX58" fmla="*/ 2066136 w 5147540"/>
              <a:gd name="connsiteY58" fmla="*/ 406535 h 5815012"/>
              <a:gd name="connsiteX59" fmla="*/ 2081087 w 5147540"/>
              <a:gd name="connsiteY59" fmla="*/ 430742 h 5815012"/>
              <a:gd name="connsiteX60" fmla="*/ 2095327 w 5147540"/>
              <a:gd name="connsiteY60" fmla="*/ 454949 h 5815012"/>
              <a:gd name="connsiteX61" fmla="*/ 2108854 w 5147540"/>
              <a:gd name="connsiteY61" fmla="*/ 480224 h 5815012"/>
              <a:gd name="connsiteX62" fmla="*/ 2122025 w 5147540"/>
              <a:gd name="connsiteY62" fmla="*/ 505855 h 5815012"/>
              <a:gd name="connsiteX63" fmla="*/ 2134129 w 5147540"/>
              <a:gd name="connsiteY63" fmla="*/ 532197 h 5815012"/>
              <a:gd name="connsiteX64" fmla="*/ 2146232 w 5147540"/>
              <a:gd name="connsiteY64" fmla="*/ 558540 h 5815012"/>
              <a:gd name="connsiteX65" fmla="*/ 2157268 w 5147540"/>
              <a:gd name="connsiteY65" fmla="*/ 585951 h 5815012"/>
              <a:gd name="connsiteX66" fmla="*/ 2167947 w 5147540"/>
              <a:gd name="connsiteY66" fmla="*/ 613362 h 5815012"/>
              <a:gd name="connsiteX67" fmla="*/ 2177915 w 5147540"/>
              <a:gd name="connsiteY67" fmla="*/ 641841 h 5815012"/>
              <a:gd name="connsiteX68" fmla="*/ 2187171 w 5147540"/>
              <a:gd name="connsiteY68" fmla="*/ 670676 h 5815012"/>
              <a:gd name="connsiteX69" fmla="*/ 2196427 w 5147540"/>
              <a:gd name="connsiteY69" fmla="*/ 699510 h 5815012"/>
              <a:gd name="connsiteX70" fmla="*/ 2204614 w 5147540"/>
              <a:gd name="connsiteY70" fmla="*/ 729057 h 5815012"/>
              <a:gd name="connsiteX71" fmla="*/ 2212446 w 5147540"/>
              <a:gd name="connsiteY71" fmla="*/ 759316 h 5815012"/>
              <a:gd name="connsiteX72" fmla="*/ 2219565 w 5147540"/>
              <a:gd name="connsiteY72" fmla="*/ 790286 h 5815012"/>
              <a:gd name="connsiteX73" fmla="*/ 2226685 w 5147540"/>
              <a:gd name="connsiteY73" fmla="*/ 820901 h 5815012"/>
              <a:gd name="connsiteX74" fmla="*/ 2232737 w 5147540"/>
              <a:gd name="connsiteY74" fmla="*/ 852584 h 5815012"/>
              <a:gd name="connsiteX75" fmla="*/ 2238432 w 5147540"/>
              <a:gd name="connsiteY75" fmla="*/ 884622 h 5815012"/>
              <a:gd name="connsiteX76" fmla="*/ 2243772 w 5147540"/>
              <a:gd name="connsiteY76" fmla="*/ 917017 h 5815012"/>
              <a:gd name="connsiteX77" fmla="*/ 2248400 w 5147540"/>
              <a:gd name="connsiteY77" fmla="*/ 949768 h 5815012"/>
              <a:gd name="connsiteX78" fmla="*/ 2252316 w 5147540"/>
              <a:gd name="connsiteY78" fmla="*/ 982874 h 5815012"/>
              <a:gd name="connsiteX79" fmla="*/ 2256232 w 5147540"/>
              <a:gd name="connsiteY79" fmla="*/ 1016693 h 5815012"/>
              <a:gd name="connsiteX80" fmla="*/ 2259080 w 5147540"/>
              <a:gd name="connsiteY80" fmla="*/ 1050867 h 5815012"/>
              <a:gd name="connsiteX81" fmla="*/ 2262283 w 5147540"/>
              <a:gd name="connsiteY81" fmla="*/ 1084686 h 5815012"/>
              <a:gd name="connsiteX82" fmla="*/ 2264420 w 5147540"/>
              <a:gd name="connsiteY82" fmla="*/ 1119928 h 5815012"/>
              <a:gd name="connsiteX83" fmla="*/ 2266199 w 5147540"/>
              <a:gd name="connsiteY83" fmla="*/ 1155171 h 5815012"/>
              <a:gd name="connsiteX84" fmla="*/ 2267623 w 5147540"/>
              <a:gd name="connsiteY84" fmla="*/ 1190769 h 5815012"/>
              <a:gd name="connsiteX85" fmla="*/ 2268691 w 5147540"/>
              <a:gd name="connsiteY85" fmla="*/ 1226724 h 5815012"/>
              <a:gd name="connsiteX86" fmla="*/ 2269047 w 5147540"/>
              <a:gd name="connsiteY86" fmla="*/ 1263034 h 5815012"/>
              <a:gd name="connsiteX87" fmla="*/ 2269403 w 5147540"/>
              <a:gd name="connsiteY87" fmla="*/ 1299701 h 5815012"/>
              <a:gd name="connsiteX88" fmla="*/ 2269403 w 5147540"/>
              <a:gd name="connsiteY88" fmla="*/ 1325332 h 5815012"/>
              <a:gd name="connsiteX89" fmla="*/ 2269759 w 5147540"/>
              <a:gd name="connsiteY89" fmla="*/ 1351319 h 5815012"/>
              <a:gd name="connsiteX90" fmla="*/ 2270115 w 5147540"/>
              <a:gd name="connsiteY90" fmla="*/ 1376949 h 5815012"/>
              <a:gd name="connsiteX91" fmla="*/ 2270827 w 5147540"/>
              <a:gd name="connsiteY91" fmla="*/ 1402936 h 5815012"/>
              <a:gd name="connsiteX92" fmla="*/ 2271895 w 5147540"/>
              <a:gd name="connsiteY92" fmla="*/ 1428567 h 5815012"/>
              <a:gd name="connsiteX93" fmla="*/ 2273319 w 5147540"/>
              <a:gd name="connsiteY93" fmla="*/ 1454554 h 5815012"/>
              <a:gd name="connsiteX94" fmla="*/ 2274743 w 5147540"/>
              <a:gd name="connsiteY94" fmla="*/ 1480185 h 5815012"/>
              <a:gd name="connsiteX95" fmla="*/ 2276523 w 5147540"/>
              <a:gd name="connsiteY95" fmla="*/ 1506172 h 5815012"/>
              <a:gd name="connsiteX96" fmla="*/ 2279015 w 5147540"/>
              <a:gd name="connsiteY96" fmla="*/ 1531803 h 5815012"/>
              <a:gd name="connsiteX97" fmla="*/ 2281151 w 5147540"/>
              <a:gd name="connsiteY97" fmla="*/ 1557434 h 5815012"/>
              <a:gd name="connsiteX98" fmla="*/ 2283643 w 5147540"/>
              <a:gd name="connsiteY98" fmla="*/ 1582709 h 5815012"/>
              <a:gd name="connsiteX99" fmla="*/ 2286490 w 5147540"/>
              <a:gd name="connsiteY99" fmla="*/ 1608340 h 5815012"/>
              <a:gd name="connsiteX100" fmla="*/ 2289694 w 5147540"/>
              <a:gd name="connsiteY100" fmla="*/ 1633615 h 5815012"/>
              <a:gd name="connsiteX101" fmla="*/ 2293254 w 5147540"/>
              <a:gd name="connsiteY101" fmla="*/ 1659245 h 5815012"/>
              <a:gd name="connsiteX102" fmla="*/ 2297170 w 5147540"/>
              <a:gd name="connsiteY102" fmla="*/ 1684520 h 5815012"/>
              <a:gd name="connsiteX103" fmla="*/ 2301086 w 5147540"/>
              <a:gd name="connsiteY103" fmla="*/ 1709439 h 5815012"/>
              <a:gd name="connsiteX104" fmla="*/ 2305358 w 5147540"/>
              <a:gd name="connsiteY104" fmla="*/ 1734714 h 5815012"/>
              <a:gd name="connsiteX105" fmla="*/ 2309629 w 5147540"/>
              <a:gd name="connsiteY105" fmla="*/ 1759633 h 5815012"/>
              <a:gd name="connsiteX106" fmla="*/ 2314969 w 5147540"/>
              <a:gd name="connsiteY106" fmla="*/ 1784908 h 5815012"/>
              <a:gd name="connsiteX107" fmla="*/ 2319953 w 5147540"/>
              <a:gd name="connsiteY107" fmla="*/ 1809471 h 5815012"/>
              <a:gd name="connsiteX108" fmla="*/ 2325293 w 5147540"/>
              <a:gd name="connsiteY108" fmla="*/ 1834390 h 5815012"/>
              <a:gd name="connsiteX109" fmla="*/ 2331345 w 5147540"/>
              <a:gd name="connsiteY109" fmla="*/ 1858953 h 5815012"/>
              <a:gd name="connsiteX110" fmla="*/ 2337396 w 5147540"/>
              <a:gd name="connsiteY110" fmla="*/ 1883160 h 5815012"/>
              <a:gd name="connsiteX111" fmla="*/ 2343804 w 5147540"/>
              <a:gd name="connsiteY111" fmla="*/ 1908079 h 5815012"/>
              <a:gd name="connsiteX112" fmla="*/ 2350568 w 5147540"/>
              <a:gd name="connsiteY112" fmla="*/ 1931930 h 5815012"/>
              <a:gd name="connsiteX113" fmla="*/ 2357687 w 5147540"/>
              <a:gd name="connsiteY113" fmla="*/ 1956493 h 5815012"/>
              <a:gd name="connsiteX114" fmla="*/ 2365163 w 5147540"/>
              <a:gd name="connsiteY114" fmla="*/ 1980344 h 5815012"/>
              <a:gd name="connsiteX115" fmla="*/ 2372639 w 5147540"/>
              <a:gd name="connsiteY115" fmla="*/ 2004195 h 5815012"/>
              <a:gd name="connsiteX116" fmla="*/ 2380470 w 5147540"/>
              <a:gd name="connsiteY116" fmla="*/ 2028046 h 5815012"/>
              <a:gd name="connsiteX117" fmla="*/ 2389014 w 5147540"/>
              <a:gd name="connsiteY117" fmla="*/ 2051541 h 5815012"/>
              <a:gd name="connsiteX118" fmla="*/ 2397558 w 5147540"/>
              <a:gd name="connsiteY118" fmla="*/ 2075036 h 5815012"/>
              <a:gd name="connsiteX119" fmla="*/ 2406813 w 5147540"/>
              <a:gd name="connsiteY119" fmla="*/ 2098175 h 5815012"/>
              <a:gd name="connsiteX120" fmla="*/ 2416069 w 5147540"/>
              <a:gd name="connsiteY120" fmla="*/ 2121314 h 5815012"/>
              <a:gd name="connsiteX121" fmla="*/ 2425680 w 5147540"/>
              <a:gd name="connsiteY121" fmla="*/ 2144453 h 5815012"/>
              <a:gd name="connsiteX122" fmla="*/ 2436004 w 5147540"/>
              <a:gd name="connsiteY122" fmla="*/ 2167592 h 5815012"/>
              <a:gd name="connsiteX123" fmla="*/ 2445972 w 5147540"/>
              <a:gd name="connsiteY123" fmla="*/ 2190375 h 5815012"/>
              <a:gd name="connsiteX124" fmla="*/ 2456651 w 5147540"/>
              <a:gd name="connsiteY124" fmla="*/ 2212802 h 5815012"/>
              <a:gd name="connsiteX125" fmla="*/ 2467331 w 5147540"/>
              <a:gd name="connsiteY125" fmla="*/ 2235585 h 5815012"/>
              <a:gd name="connsiteX126" fmla="*/ 2478722 w 5147540"/>
              <a:gd name="connsiteY126" fmla="*/ 2258012 h 5815012"/>
              <a:gd name="connsiteX127" fmla="*/ 2490470 w 5147540"/>
              <a:gd name="connsiteY127" fmla="*/ 2280439 h 5815012"/>
              <a:gd name="connsiteX128" fmla="*/ 2501861 w 5147540"/>
              <a:gd name="connsiteY128" fmla="*/ 2302866 h 5815012"/>
              <a:gd name="connsiteX129" fmla="*/ 2513965 w 5147540"/>
              <a:gd name="connsiteY129" fmla="*/ 2324937 h 5815012"/>
              <a:gd name="connsiteX130" fmla="*/ 2526780 w 5147540"/>
              <a:gd name="connsiteY130" fmla="*/ 2346652 h 5815012"/>
              <a:gd name="connsiteX131" fmla="*/ 2539240 w 5147540"/>
              <a:gd name="connsiteY131" fmla="*/ 2368367 h 5815012"/>
              <a:gd name="connsiteX132" fmla="*/ 2552055 w 5147540"/>
              <a:gd name="connsiteY132" fmla="*/ 2390438 h 5815012"/>
              <a:gd name="connsiteX133" fmla="*/ 2565226 w 5147540"/>
              <a:gd name="connsiteY133" fmla="*/ 2411797 h 5815012"/>
              <a:gd name="connsiteX134" fmla="*/ 2579110 w 5147540"/>
              <a:gd name="connsiteY134" fmla="*/ 2433156 h 5815012"/>
              <a:gd name="connsiteX135" fmla="*/ 2592993 w 5147540"/>
              <a:gd name="connsiteY135" fmla="*/ 2454516 h 5815012"/>
              <a:gd name="connsiteX136" fmla="*/ 2606521 w 5147540"/>
              <a:gd name="connsiteY136" fmla="*/ 2475875 h 5815012"/>
              <a:gd name="connsiteX137" fmla="*/ 2621116 w 5147540"/>
              <a:gd name="connsiteY137" fmla="*/ 2496878 h 5815012"/>
              <a:gd name="connsiteX138" fmla="*/ 2635711 w 5147540"/>
              <a:gd name="connsiteY138" fmla="*/ 2517525 h 5815012"/>
              <a:gd name="connsiteX139" fmla="*/ 2650663 w 5147540"/>
              <a:gd name="connsiteY139" fmla="*/ 2538172 h 5815012"/>
              <a:gd name="connsiteX140" fmla="*/ 2665970 w 5147540"/>
              <a:gd name="connsiteY140" fmla="*/ 2558819 h 5815012"/>
              <a:gd name="connsiteX141" fmla="*/ 2681278 w 5147540"/>
              <a:gd name="connsiteY141" fmla="*/ 2579466 h 5815012"/>
              <a:gd name="connsiteX142" fmla="*/ 2697297 w 5147540"/>
              <a:gd name="connsiteY142" fmla="*/ 2599402 h 5815012"/>
              <a:gd name="connsiteX143" fmla="*/ 2712960 w 5147540"/>
              <a:gd name="connsiteY143" fmla="*/ 2619692 h 5815012"/>
              <a:gd name="connsiteX144" fmla="*/ 2728979 w 5147540"/>
              <a:gd name="connsiteY144" fmla="*/ 2639272 h 5815012"/>
              <a:gd name="connsiteX145" fmla="*/ 2745711 w 5147540"/>
              <a:gd name="connsiteY145" fmla="*/ 2659207 h 5815012"/>
              <a:gd name="connsiteX146" fmla="*/ 2762442 w 5147540"/>
              <a:gd name="connsiteY146" fmla="*/ 2678430 h 5815012"/>
              <a:gd name="connsiteX147" fmla="*/ 2779529 w 5147540"/>
              <a:gd name="connsiteY147" fmla="*/ 2698009 h 5815012"/>
              <a:gd name="connsiteX148" fmla="*/ 2796617 w 5147540"/>
              <a:gd name="connsiteY148" fmla="*/ 2717588 h 5815012"/>
              <a:gd name="connsiteX149" fmla="*/ 2814416 w 5147540"/>
              <a:gd name="connsiteY149" fmla="*/ 2736456 h 5815012"/>
              <a:gd name="connsiteX150" fmla="*/ 2832215 w 5147540"/>
              <a:gd name="connsiteY150" fmla="*/ 2755323 h 5815012"/>
              <a:gd name="connsiteX151" fmla="*/ 2850014 w 5147540"/>
              <a:gd name="connsiteY151" fmla="*/ 2773834 h 5815012"/>
              <a:gd name="connsiteX152" fmla="*/ 2869237 w 5147540"/>
              <a:gd name="connsiteY152" fmla="*/ 2793057 h 5815012"/>
              <a:gd name="connsiteX153" fmla="*/ 2888817 w 5147540"/>
              <a:gd name="connsiteY153" fmla="*/ 2811924 h 5815012"/>
              <a:gd name="connsiteX154" fmla="*/ 2908040 w 5147540"/>
              <a:gd name="connsiteY154" fmla="*/ 2830791 h 5815012"/>
              <a:gd name="connsiteX155" fmla="*/ 2927975 w 5147540"/>
              <a:gd name="connsiteY155" fmla="*/ 2849303 h 5815012"/>
              <a:gd name="connsiteX156" fmla="*/ 2947910 w 5147540"/>
              <a:gd name="connsiteY156" fmla="*/ 2867458 h 5815012"/>
              <a:gd name="connsiteX157" fmla="*/ 2968557 w 5147540"/>
              <a:gd name="connsiteY157" fmla="*/ 2885613 h 5815012"/>
              <a:gd name="connsiteX158" fmla="*/ 2988848 w 5147540"/>
              <a:gd name="connsiteY158" fmla="*/ 2903768 h 5815012"/>
              <a:gd name="connsiteX159" fmla="*/ 3010207 w 5147540"/>
              <a:gd name="connsiteY159" fmla="*/ 2921568 h 5815012"/>
              <a:gd name="connsiteX160" fmla="*/ 3031211 w 5147540"/>
              <a:gd name="connsiteY160" fmla="*/ 2939011 h 5815012"/>
              <a:gd name="connsiteX161" fmla="*/ 3052926 w 5147540"/>
              <a:gd name="connsiteY161" fmla="*/ 2956454 h 5815012"/>
              <a:gd name="connsiteX162" fmla="*/ 3074285 w 5147540"/>
              <a:gd name="connsiteY162" fmla="*/ 2973897 h 5815012"/>
              <a:gd name="connsiteX163" fmla="*/ 3096356 w 5147540"/>
              <a:gd name="connsiteY163" fmla="*/ 2990985 h 5815012"/>
              <a:gd name="connsiteX164" fmla="*/ 3118783 w 5147540"/>
              <a:gd name="connsiteY164" fmla="*/ 3007716 h 5815012"/>
              <a:gd name="connsiteX165" fmla="*/ 3140854 w 5147540"/>
              <a:gd name="connsiteY165" fmla="*/ 3024803 h 5815012"/>
              <a:gd name="connsiteX166" fmla="*/ 3163637 w 5147540"/>
              <a:gd name="connsiteY166" fmla="*/ 3041178 h 5815012"/>
              <a:gd name="connsiteX167" fmla="*/ 3186420 w 5147540"/>
              <a:gd name="connsiteY167" fmla="*/ 3057910 h 5815012"/>
              <a:gd name="connsiteX168" fmla="*/ 3209559 w 5147540"/>
              <a:gd name="connsiteY168" fmla="*/ 3073929 h 5815012"/>
              <a:gd name="connsiteX169" fmla="*/ 3232698 w 5147540"/>
              <a:gd name="connsiteY169" fmla="*/ 3090304 h 5815012"/>
              <a:gd name="connsiteX170" fmla="*/ 3256193 w 5147540"/>
              <a:gd name="connsiteY170" fmla="*/ 3106324 h 5815012"/>
              <a:gd name="connsiteX171" fmla="*/ 3279688 w 5147540"/>
              <a:gd name="connsiteY171" fmla="*/ 3121987 h 5815012"/>
              <a:gd name="connsiteX172" fmla="*/ 3303539 w 5147540"/>
              <a:gd name="connsiteY172" fmla="*/ 3138006 h 5815012"/>
              <a:gd name="connsiteX173" fmla="*/ 3327746 w 5147540"/>
              <a:gd name="connsiteY173" fmla="*/ 3153670 h 5815012"/>
              <a:gd name="connsiteX174" fmla="*/ 3351597 w 5147540"/>
              <a:gd name="connsiteY174" fmla="*/ 3168977 h 5815012"/>
              <a:gd name="connsiteX175" fmla="*/ 3375804 w 5147540"/>
              <a:gd name="connsiteY175" fmla="*/ 3183928 h 5815012"/>
              <a:gd name="connsiteX176" fmla="*/ 3424930 w 5147540"/>
              <a:gd name="connsiteY176" fmla="*/ 3214187 h 5815012"/>
              <a:gd name="connsiteX177" fmla="*/ 3474768 w 5147540"/>
              <a:gd name="connsiteY177" fmla="*/ 3244090 h 5815012"/>
              <a:gd name="connsiteX178" fmla="*/ 3524961 w 5147540"/>
              <a:gd name="connsiteY178" fmla="*/ 3273637 h 5815012"/>
              <a:gd name="connsiteX179" fmla="*/ 3575867 w 5147540"/>
              <a:gd name="connsiteY179" fmla="*/ 3302115 h 5815012"/>
              <a:gd name="connsiteX180" fmla="*/ 3628197 w 5147540"/>
              <a:gd name="connsiteY180" fmla="*/ 3331306 h 5815012"/>
              <a:gd name="connsiteX181" fmla="*/ 3680883 w 5147540"/>
              <a:gd name="connsiteY181" fmla="*/ 3360141 h 5815012"/>
              <a:gd name="connsiteX182" fmla="*/ 3733925 w 5147540"/>
              <a:gd name="connsiteY182" fmla="*/ 3388264 h 5815012"/>
              <a:gd name="connsiteX183" fmla="*/ 3787678 w 5147540"/>
              <a:gd name="connsiteY183" fmla="*/ 3416030 h 5815012"/>
              <a:gd name="connsiteX184" fmla="*/ 3841432 w 5147540"/>
              <a:gd name="connsiteY184" fmla="*/ 3443441 h 5815012"/>
              <a:gd name="connsiteX185" fmla="*/ 3895542 w 5147540"/>
              <a:gd name="connsiteY185" fmla="*/ 3470496 h 5815012"/>
              <a:gd name="connsiteX186" fmla="*/ 3949651 w 5147540"/>
              <a:gd name="connsiteY186" fmla="*/ 3497195 h 5815012"/>
              <a:gd name="connsiteX187" fmla="*/ 4004829 w 5147540"/>
              <a:gd name="connsiteY187" fmla="*/ 3523538 h 5815012"/>
              <a:gd name="connsiteX188" fmla="*/ 4059295 w 5147540"/>
              <a:gd name="connsiteY188" fmla="*/ 3549525 h 5815012"/>
              <a:gd name="connsiteX189" fmla="*/ 4114472 w 5147540"/>
              <a:gd name="connsiteY189" fmla="*/ 3575512 h 5815012"/>
              <a:gd name="connsiteX190" fmla="*/ 4169650 w 5147540"/>
              <a:gd name="connsiteY190" fmla="*/ 3601143 h 5815012"/>
              <a:gd name="connsiteX191" fmla="*/ 4224828 w 5147540"/>
              <a:gd name="connsiteY191" fmla="*/ 3626773 h 5815012"/>
              <a:gd name="connsiteX192" fmla="*/ 4280005 w 5147540"/>
              <a:gd name="connsiteY192" fmla="*/ 3651692 h 5815012"/>
              <a:gd name="connsiteX193" fmla="*/ 4335539 w 5147540"/>
              <a:gd name="connsiteY193" fmla="*/ 3676967 h 5815012"/>
              <a:gd name="connsiteX194" fmla="*/ 4391429 w 5147540"/>
              <a:gd name="connsiteY194" fmla="*/ 3701886 h 5815012"/>
              <a:gd name="connsiteX195" fmla="*/ 4446962 w 5147540"/>
              <a:gd name="connsiteY195" fmla="*/ 3726805 h 5815012"/>
              <a:gd name="connsiteX196" fmla="*/ 4484697 w 5147540"/>
              <a:gd name="connsiteY196" fmla="*/ 3744604 h 5815012"/>
              <a:gd name="connsiteX197" fmla="*/ 4521719 w 5147540"/>
              <a:gd name="connsiteY197" fmla="*/ 3762760 h 5815012"/>
              <a:gd name="connsiteX198" fmla="*/ 4557673 w 5147540"/>
              <a:gd name="connsiteY198" fmla="*/ 3781627 h 5815012"/>
              <a:gd name="connsiteX199" fmla="*/ 4592560 w 5147540"/>
              <a:gd name="connsiteY199" fmla="*/ 3801206 h 5815012"/>
              <a:gd name="connsiteX200" fmla="*/ 4626735 w 5147540"/>
              <a:gd name="connsiteY200" fmla="*/ 3821497 h 5815012"/>
              <a:gd name="connsiteX201" fmla="*/ 4659841 w 5147540"/>
              <a:gd name="connsiteY201" fmla="*/ 3842144 h 5815012"/>
              <a:gd name="connsiteX202" fmla="*/ 4691880 w 5147540"/>
              <a:gd name="connsiteY202" fmla="*/ 3863859 h 5815012"/>
              <a:gd name="connsiteX203" fmla="*/ 4722850 w 5147540"/>
              <a:gd name="connsiteY203" fmla="*/ 3885930 h 5815012"/>
              <a:gd name="connsiteX204" fmla="*/ 4752397 w 5147540"/>
              <a:gd name="connsiteY204" fmla="*/ 3908357 h 5815012"/>
              <a:gd name="connsiteX205" fmla="*/ 4781588 w 5147540"/>
              <a:gd name="connsiteY205" fmla="*/ 3931852 h 5815012"/>
              <a:gd name="connsiteX206" fmla="*/ 4809355 w 5147540"/>
              <a:gd name="connsiteY206" fmla="*/ 3955347 h 5815012"/>
              <a:gd name="connsiteX207" fmla="*/ 4836054 w 5147540"/>
              <a:gd name="connsiteY207" fmla="*/ 3979554 h 5815012"/>
              <a:gd name="connsiteX208" fmla="*/ 4862040 w 5147540"/>
              <a:gd name="connsiteY208" fmla="*/ 4004473 h 5815012"/>
              <a:gd name="connsiteX209" fmla="*/ 4886603 w 5147540"/>
              <a:gd name="connsiteY209" fmla="*/ 4029748 h 5815012"/>
              <a:gd name="connsiteX210" fmla="*/ 4910098 w 5147540"/>
              <a:gd name="connsiteY210" fmla="*/ 4055379 h 5815012"/>
              <a:gd name="connsiteX211" fmla="*/ 4932881 w 5147540"/>
              <a:gd name="connsiteY211" fmla="*/ 4081722 h 5815012"/>
              <a:gd name="connsiteX212" fmla="*/ 4954241 w 5147540"/>
              <a:gd name="connsiteY212" fmla="*/ 4108421 h 5815012"/>
              <a:gd name="connsiteX213" fmla="*/ 4974532 w 5147540"/>
              <a:gd name="connsiteY213" fmla="*/ 4135476 h 5815012"/>
              <a:gd name="connsiteX214" fmla="*/ 4993755 w 5147540"/>
              <a:gd name="connsiteY214" fmla="*/ 4163243 h 5815012"/>
              <a:gd name="connsiteX215" fmla="*/ 5011910 w 5147540"/>
              <a:gd name="connsiteY215" fmla="*/ 4191009 h 5815012"/>
              <a:gd name="connsiteX216" fmla="*/ 5028997 w 5147540"/>
              <a:gd name="connsiteY216" fmla="*/ 4219488 h 5815012"/>
              <a:gd name="connsiteX217" fmla="*/ 5045017 w 5147540"/>
              <a:gd name="connsiteY217" fmla="*/ 4248323 h 5815012"/>
              <a:gd name="connsiteX218" fmla="*/ 5059612 w 5147540"/>
              <a:gd name="connsiteY218" fmla="*/ 4277514 h 5815012"/>
              <a:gd name="connsiteX219" fmla="*/ 5073495 w 5147540"/>
              <a:gd name="connsiteY219" fmla="*/ 4307061 h 5815012"/>
              <a:gd name="connsiteX220" fmla="*/ 5085955 w 5147540"/>
              <a:gd name="connsiteY220" fmla="*/ 4336963 h 5815012"/>
              <a:gd name="connsiteX221" fmla="*/ 5097346 w 5147540"/>
              <a:gd name="connsiteY221" fmla="*/ 4367222 h 5815012"/>
              <a:gd name="connsiteX222" fmla="*/ 5107670 w 5147540"/>
              <a:gd name="connsiteY222" fmla="*/ 4397481 h 5815012"/>
              <a:gd name="connsiteX223" fmla="*/ 5116570 w 5147540"/>
              <a:gd name="connsiteY223" fmla="*/ 4428095 h 5815012"/>
              <a:gd name="connsiteX224" fmla="*/ 5124757 w 5147540"/>
              <a:gd name="connsiteY224" fmla="*/ 4459422 h 5815012"/>
              <a:gd name="connsiteX225" fmla="*/ 5131521 w 5147540"/>
              <a:gd name="connsiteY225" fmla="*/ 4490749 h 5815012"/>
              <a:gd name="connsiteX226" fmla="*/ 5136861 w 5147540"/>
              <a:gd name="connsiteY226" fmla="*/ 4522431 h 5815012"/>
              <a:gd name="connsiteX227" fmla="*/ 5141844 w 5147540"/>
              <a:gd name="connsiteY227" fmla="*/ 4553758 h 5815012"/>
              <a:gd name="connsiteX228" fmla="*/ 5143624 w 5147540"/>
              <a:gd name="connsiteY228" fmla="*/ 4569777 h 5815012"/>
              <a:gd name="connsiteX229" fmla="*/ 5145048 w 5147540"/>
              <a:gd name="connsiteY229" fmla="*/ 4586153 h 5815012"/>
              <a:gd name="connsiteX230" fmla="*/ 5146116 w 5147540"/>
              <a:gd name="connsiteY230" fmla="*/ 4602172 h 5815012"/>
              <a:gd name="connsiteX231" fmla="*/ 5146828 w 5147540"/>
              <a:gd name="connsiteY231" fmla="*/ 4618547 h 5815012"/>
              <a:gd name="connsiteX232" fmla="*/ 5147184 w 5147540"/>
              <a:gd name="connsiteY232" fmla="*/ 4634567 h 5815012"/>
              <a:gd name="connsiteX233" fmla="*/ 5147540 w 5147540"/>
              <a:gd name="connsiteY233" fmla="*/ 4650942 h 5815012"/>
              <a:gd name="connsiteX234" fmla="*/ 5147540 w 5147540"/>
              <a:gd name="connsiteY234" fmla="*/ 4666961 h 5815012"/>
              <a:gd name="connsiteX235" fmla="*/ 5146828 w 5147540"/>
              <a:gd name="connsiteY235" fmla="*/ 4683337 h 5815012"/>
              <a:gd name="connsiteX236" fmla="*/ 5146116 w 5147540"/>
              <a:gd name="connsiteY236" fmla="*/ 4699712 h 5815012"/>
              <a:gd name="connsiteX237" fmla="*/ 5145404 w 5147540"/>
              <a:gd name="connsiteY237" fmla="*/ 4716087 h 5815012"/>
              <a:gd name="connsiteX238" fmla="*/ 5143980 w 5147540"/>
              <a:gd name="connsiteY238" fmla="*/ 4732106 h 5815012"/>
              <a:gd name="connsiteX239" fmla="*/ 5142200 w 5147540"/>
              <a:gd name="connsiteY239" fmla="*/ 4748482 h 5815012"/>
              <a:gd name="connsiteX240" fmla="*/ 5140421 w 5147540"/>
              <a:gd name="connsiteY240" fmla="*/ 4764501 h 5815012"/>
              <a:gd name="connsiteX241" fmla="*/ 5137929 w 5147540"/>
              <a:gd name="connsiteY241" fmla="*/ 4780876 h 5815012"/>
              <a:gd name="connsiteX242" fmla="*/ 5135437 w 5147540"/>
              <a:gd name="connsiteY242" fmla="*/ 4797252 h 5815012"/>
              <a:gd name="connsiteX243" fmla="*/ 5132589 w 5147540"/>
              <a:gd name="connsiteY243" fmla="*/ 4813271 h 5815012"/>
              <a:gd name="connsiteX244" fmla="*/ 5129385 w 5147540"/>
              <a:gd name="connsiteY244" fmla="*/ 4829646 h 5815012"/>
              <a:gd name="connsiteX245" fmla="*/ 5126181 w 5147540"/>
              <a:gd name="connsiteY245" fmla="*/ 4846022 h 5815012"/>
              <a:gd name="connsiteX246" fmla="*/ 5122265 w 5147540"/>
              <a:gd name="connsiteY246" fmla="*/ 4862041 h 5815012"/>
              <a:gd name="connsiteX247" fmla="*/ 5117994 w 5147540"/>
              <a:gd name="connsiteY247" fmla="*/ 4878416 h 5815012"/>
              <a:gd name="connsiteX248" fmla="*/ 5113722 w 5147540"/>
              <a:gd name="connsiteY248" fmla="*/ 4894791 h 5815012"/>
              <a:gd name="connsiteX249" fmla="*/ 5109094 w 5147540"/>
              <a:gd name="connsiteY249" fmla="*/ 4910811 h 5815012"/>
              <a:gd name="connsiteX250" fmla="*/ 5104466 w 5147540"/>
              <a:gd name="connsiteY250" fmla="*/ 4926830 h 5815012"/>
              <a:gd name="connsiteX251" fmla="*/ 5098770 w 5147540"/>
              <a:gd name="connsiteY251" fmla="*/ 4943205 h 5815012"/>
              <a:gd name="connsiteX252" fmla="*/ 5093431 w 5147540"/>
              <a:gd name="connsiteY252" fmla="*/ 4959225 h 5815012"/>
              <a:gd name="connsiteX253" fmla="*/ 5087735 w 5147540"/>
              <a:gd name="connsiteY253" fmla="*/ 4975244 h 5815012"/>
              <a:gd name="connsiteX254" fmla="*/ 5081683 w 5147540"/>
              <a:gd name="connsiteY254" fmla="*/ 4991263 h 5815012"/>
              <a:gd name="connsiteX255" fmla="*/ 5075275 w 5147540"/>
              <a:gd name="connsiteY255" fmla="*/ 5006927 h 5815012"/>
              <a:gd name="connsiteX256" fmla="*/ 5068512 w 5147540"/>
              <a:gd name="connsiteY256" fmla="*/ 5022946 h 5815012"/>
              <a:gd name="connsiteX257" fmla="*/ 5061748 w 5147540"/>
              <a:gd name="connsiteY257" fmla="*/ 5038609 h 5815012"/>
              <a:gd name="connsiteX258" fmla="*/ 5054628 w 5147540"/>
              <a:gd name="connsiteY258" fmla="*/ 5054629 h 5815012"/>
              <a:gd name="connsiteX259" fmla="*/ 5046797 w 5147540"/>
              <a:gd name="connsiteY259" fmla="*/ 5070292 h 5815012"/>
              <a:gd name="connsiteX260" fmla="*/ 5039321 w 5147540"/>
              <a:gd name="connsiteY260" fmla="*/ 5085955 h 5815012"/>
              <a:gd name="connsiteX261" fmla="*/ 5031133 w 5147540"/>
              <a:gd name="connsiteY261" fmla="*/ 5101619 h 5815012"/>
              <a:gd name="connsiteX262" fmla="*/ 5022946 w 5147540"/>
              <a:gd name="connsiteY262" fmla="*/ 5117282 h 5815012"/>
              <a:gd name="connsiteX263" fmla="*/ 5014046 w 5147540"/>
              <a:gd name="connsiteY263" fmla="*/ 5132589 h 5815012"/>
              <a:gd name="connsiteX264" fmla="*/ 5005146 w 5147540"/>
              <a:gd name="connsiteY264" fmla="*/ 5147897 h 5815012"/>
              <a:gd name="connsiteX265" fmla="*/ 4995891 w 5147540"/>
              <a:gd name="connsiteY265" fmla="*/ 5162848 h 5815012"/>
              <a:gd name="connsiteX266" fmla="*/ 4986279 w 5147540"/>
              <a:gd name="connsiteY266" fmla="*/ 5177799 h 5815012"/>
              <a:gd name="connsiteX267" fmla="*/ 4976312 w 5147540"/>
              <a:gd name="connsiteY267" fmla="*/ 5193107 h 5815012"/>
              <a:gd name="connsiteX268" fmla="*/ 4966344 w 5147540"/>
              <a:gd name="connsiteY268" fmla="*/ 5208058 h 5815012"/>
              <a:gd name="connsiteX269" fmla="*/ 4955664 w 5147540"/>
              <a:gd name="connsiteY269" fmla="*/ 5223009 h 5815012"/>
              <a:gd name="connsiteX270" fmla="*/ 4944629 w 5147540"/>
              <a:gd name="connsiteY270" fmla="*/ 5237605 h 5815012"/>
              <a:gd name="connsiteX271" fmla="*/ 4933593 w 5147540"/>
              <a:gd name="connsiteY271" fmla="*/ 5252556 h 5815012"/>
              <a:gd name="connsiteX272" fmla="*/ 4922202 w 5147540"/>
              <a:gd name="connsiteY272" fmla="*/ 5266796 h 5815012"/>
              <a:gd name="connsiteX273" fmla="*/ 4910098 w 5147540"/>
              <a:gd name="connsiteY273" fmla="*/ 5281035 h 5815012"/>
              <a:gd name="connsiteX274" fmla="*/ 4898351 w 5147540"/>
              <a:gd name="connsiteY274" fmla="*/ 5295630 h 5815012"/>
              <a:gd name="connsiteX275" fmla="*/ 4885891 w 5147540"/>
              <a:gd name="connsiteY275" fmla="*/ 5309870 h 5815012"/>
              <a:gd name="connsiteX276" fmla="*/ 4873076 w 5147540"/>
              <a:gd name="connsiteY276" fmla="*/ 5324109 h 5815012"/>
              <a:gd name="connsiteX277" fmla="*/ 4860261 w 5147540"/>
              <a:gd name="connsiteY277" fmla="*/ 5338349 h 5815012"/>
              <a:gd name="connsiteX278" fmla="*/ 4846733 w 5147540"/>
              <a:gd name="connsiteY278" fmla="*/ 5351876 h 5815012"/>
              <a:gd name="connsiteX279" fmla="*/ 4833206 w 5147540"/>
              <a:gd name="connsiteY279" fmla="*/ 5365759 h 5815012"/>
              <a:gd name="connsiteX280" fmla="*/ 4819322 w 5147540"/>
              <a:gd name="connsiteY280" fmla="*/ 5379643 h 5815012"/>
              <a:gd name="connsiteX281" fmla="*/ 4805083 w 5147540"/>
              <a:gd name="connsiteY281" fmla="*/ 5393170 h 5815012"/>
              <a:gd name="connsiteX282" fmla="*/ 4790843 w 5147540"/>
              <a:gd name="connsiteY282" fmla="*/ 5406342 h 5815012"/>
              <a:gd name="connsiteX283" fmla="*/ 4775892 w 5147540"/>
              <a:gd name="connsiteY283" fmla="*/ 5419869 h 5815012"/>
              <a:gd name="connsiteX284" fmla="*/ 4760941 w 5147540"/>
              <a:gd name="connsiteY284" fmla="*/ 5433041 h 5815012"/>
              <a:gd name="connsiteX285" fmla="*/ 4745277 w 5147540"/>
              <a:gd name="connsiteY285" fmla="*/ 5446212 h 5815012"/>
              <a:gd name="connsiteX286" fmla="*/ 4729614 w 5147540"/>
              <a:gd name="connsiteY286" fmla="*/ 5459383 h 5815012"/>
              <a:gd name="connsiteX287" fmla="*/ 4713595 w 5147540"/>
              <a:gd name="connsiteY287" fmla="*/ 5471843 h 5815012"/>
              <a:gd name="connsiteX288" fmla="*/ 4697219 w 5147540"/>
              <a:gd name="connsiteY288" fmla="*/ 5484658 h 5815012"/>
              <a:gd name="connsiteX289" fmla="*/ 4680844 w 5147540"/>
              <a:gd name="connsiteY289" fmla="*/ 5497474 h 5815012"/>
              <a:gd name="connsiteX290" fmla="*/ 4664113 w 5147540"/>
              <a:gd name="connsiteY290" fmla="*/ 5509577 h 5815012"/>
              <a:gd name="connsiteX291" fmla="*/ 4646670 w 5147540"/>
              <a:gd name="connsiteY291" fmla="*/ 5522037 h 5815012"/>
              <a:gd name="connsiteX292" fmla="*/ 4628870 w 5147540"/>
              <a:gd name="connsiteY292" fmla="*/ 5533784 h 5815012"/>
              <a:gd name="connsiteX293" fmla="*/ 4610715 w 5147540"/>
              <a:gd name="connsiteY293" fmla="*/ 5545176 h 5815012"/>
              <a:gd name="connsiteX294" fmla="*/ 4592204 w 5147540"/>
              <a:gd name="connsiteY294" fmla="*/ 5556211 h 5815012"/>
              <a:gd name="connsiteX295" fmla="*/ 4573693 w 5147540"/>
              <a:gd name="connsiteY295" fmla="*/ 5567603 h 5815012"/>
              <a:gd name="connsiteX296" fmla="*/ 4554826 w 5147540"/>
              <a:gd name="connsiteY296" fmla="*/ 5578282 h 5815012"/>
              <a:gd name="connsiteX297" fmla="*/ 4535958 w 5147540"/>
              <a:gd name="connsiteY297" fmla="*/ 5588962 h 5815012"/>
              <a:gd name="connsiteX298" fmla="*/ 4517091 w 5147540"/>
              <a:gd name="connsiteY298" fmla="*/ 5599285 h 5815012"/>
              <a:gd name="connsiteX299" fmla="*/ 4497868 w 5147540"/>
              <a:gd name="connsiteY299" fmla="*/ 5609253 h 5815012"/>
              <a:gd name="connsiteX300" fmla="*/ 4478289 w 5147540"/>
              <a:gd name="connsiteY300" fmla="*/ 5619577 h 5815012"/>
              <a:gd name="connsiteX301" fmla="*/ 4458710 w 5147540"/>
              <a:gd name="connsiteY301" fmla="*/ 5629188 h 5815012"/>
              <a:gd name="connsiteX302" fmla="*/ 4438419 w 5147540"/>
              <a:gd name="connsiteY302" fmla="*/ 5638800 h 5815012"/>
              <a:gd name="connsiteX303" fmla="*/ 4418483 w 5147540"/>
              <a:gd name="connsiteY303" fmla="*/ 5647699 h 5815012"/>
              <a:gd name="connsiteX304" fmla="*/ 4398548 w 5147540"/>
              <a:gd name="connsiteY304" fmla="*/ 5656955 h 5815012"/>
              <a:gd name="connsiteX305" fmla="*/ 4377901 w 5147540"/>
              <a:gd name="connsiteY305" fmla="*/ 5665499 h 5815012"/>
              <a:gd name="connsiteX306" fmla="*/ 4357610 w 5147540"/>
              <a:gd name="connsiteY306" fmla="*/ 5674398 h 5815012"/>
              <a:gd name="connsiteX307" fmla="*/ 4336963 w 5147540"/>
              <a:gd name="connsiteY307" fmla="*/ 5682586 h 5815012"/>
              <a:gd name="connsiteX308" fmla="*/ 4315604 w 5147540"/>
              <a:gd name="connsiteY308" fmla="*/ 5690774 h 5815012"/>
              <a:gd name="connsiteX309" fmla="*/ 4294957 w 5147540"/>
              <a:gd name="connsiteY309" fmla="*/ 5698605 h 5815012"/>
              <a:gd name="connsiteX310" fmla="*/ 4273598 w 5147540"/>
              <a:gd name="connsiteY310" fmla="*/ 5706081 h 5815012"/>
              <a:gd name="connsiteX311" fmla="*/ 4252239 w 5147540"/>
              <a:gd name="connsiteY311" fmla="*/ 5713557 h 5815012"/>
              <a:gd name="connsiteX312" fmla="*/ 4230523 w 5147540"/>
              <a:gd name="connsiteY312" fmla="*/ 5720676 h 5815012"/>
              <a:gd name="connsiteX313" fmla="*/ 4208808 w 5147540"/>
              <a:gd name="connsiteY313" fmla="*/ 5727440 h 5815012"/>
              <a:gd name="connsiteX314" fmla="*/ 4187093 w 5147540"/>
              <a:gd name="connsiteY314" fmla="*/ 5733848 h 5815012"/>
              <a:gd name="connsiteX315" fmla="*/ 4165378 w 5147540"/>
              <a:gd name="connsiteY315" fmla="*/ 5740255 h 5815012"/>
              <a:gd name="connsiteX316" fmla="*/ 4142595 w 5147540"/>
              <a:gd name="connsiteY316" fmla="*/ 5746307 h 5815012"/>
              <a:gd name="connsiteX317" fmla="*/ 4120524 w 5147540"/>
              <a:gd name="connsiteY317" fmla="*/ 5752003 h 5815012"/>
              <a:gd name="connsiteX318" fmla="*/ 4098097 w 5147540"/>
              <a:gd name="connsiteY318" fmla="*/ 5757699 h 5815012"/>
              <a:gd name="connsiteX319" fmla="*/ 4075670 w 5147540"/>
              <a:gd name="connsiteY319" fmla="*/ 5763038 h 5815012"/>
              <a:gd name="connsiteX320" fmla="*/ 4052531 w 5147540"/>
              <a:gd name="connsiteY320" fmla="*/ 5767666 h 5815012"/>
              <a:gd name="connsiteX321" fmla="*/ 4029748 w 5147540"/>
              <a:gd name="connsiteY321" fmla="*/ 5772650 h 5815012"/>
              <a:gd name="connsiteX322" fmla="*/ 4006609 w 5147540"/>
              <a:gd name="connsiteY322" fmla="*/ 5776922 h 5815012"/>
              <a:gd name="connsiteX323" fmla="*/ 3983470 w 5147540"/>
              <a:gd name="connsiteY323" fmla="*/ 5781194 h 5815012"/>
              <a:gd name="connsiteX324" fmla="*/ 3959975 w 5147540"/>
              <a:gd name="connsiteY324" fmla="*/ 5785110 h 5815012"/>
              <a:gd name="connsiteX325" fmla="*/ 3936124 w 5147540"/>
              <a:gd name="connsiteY325" fmla="*/ 5788669 h 5815012"/>
              <a:gd name="connsiteX326" fmla="*/ 3911917 w 5147540"/>
              <a:gd name="connsiteY326" fmla="*/ 5792229 h 5815012"/>
              <a:gd name="connsiteX327" fmla="*/ 3888066 w 5147540"/>
              <a:gd name="connsiteY327" fmla="*/ 5795433 h 5815012"/>
              <a:gd name="connsiteX328" fmla="*/ 3863859 w 5147540"/>
              <a:gd name="connsiteY328" fmla="*/ 5798281 h 5815012"/>
              <a:gd name="connsiteX329" fmla="*/ 3839652 w 5147540"/>
              <a:gd name="connsiteY329" fmla="*/ 5800773 h 5815012"/>
              <a:gd name="connsiteX330" fmla="*/ 3815445 w 5147540"/>
              <a:gd name="connsiteY330" fmla="*/ 5803265 h 5815012"/>
              <a:gd name="connsiteX331" fmla="*/ 3790526 w 5147540"/>
              <a:gd name="connsiteY331" fmla="*/ 5805401 h 5815012"/>
              <a:gd name="connsiteX332" fmla="*/ 3766319 w 5147540"/>
              <a:gd name="connsiteY332" fmla="*/ 5807893 h 5815012"/>
              <a:gd name="connsiteX333" fmla="*/ 3741400 w 5147540"/>
              <a:gd name="connsiteY333" fmla="*/ 5809672 h 5815012"/>
              <a:gd name="connsiteX334" fmla="*/ 3716481 w 5147540"/>
              <a:gd name="connsiteY334" fmla="*/ 5811096 h 5815012"/>
              <a:gd name="connsiteX335" fmla="*/ 3691918 w 5147540"/>
              <a:gd name="connsiteY335" fmla="*/ 5812164 h 5815012"/>
              <a:gd name="connsiteX336" fmla="*/ 3666643 w 5147540"/>
              <a:gd name="connsiteY336" fmla="*/ 5813232 h 5815012"/>
              <a:gd name="connsiteX337" fmla="*/ 3641724 w 5147540"/>
              <a:gd name="connsiteY337" fmla="*/ 5813944 h 5815012"/>
              <a:gd name="connsiteX338" fmla="*/ 3616450 w 5147540"/>
              <a:gd name="connsiteY338" fmla="*/ 5814656 h 5815012"/>
              <a:gd name="connsiteX339" fmla="*/ 3591175 w 5147540"/>
              <a:gd name="connsiteY339" fmla="*/ 5815012 h 5815012"/>
              <a:gd name="connsiteX340" fmla="*/ 3565900 w 5147540"/>
              <a:gd name="connsiteY340" fmla="*/ 5815012 h 5815012"/>
              <a:gd name="connsiteX341" fmla="*/ 3540625 w 5147540"/>
              <a:gd name="connsiteY341" fmla="*/ 5815012 h 5815012"/>
              <a:gd name="connsiteX342" fmla="*/ 3514994 w 5147540"/>
              <a:gd name="connsiteY342" fmla="*/ 5814656 h 5815012"/>
              <a:gd name="connsiteX343" fmla="*/ 3489719 w 5147540"/>
              <a:gd name="connsiteY343" fmla="*/ 5813944 h 5815012"/>
              <a:gd name="connsiteX344" fmla="*/ 3464088 w 5147540"/>
              <a:gd name="connsiteY344" fmla="*/ 5813232 h 5815012"/>
              <a:gd name="connsiteX345" fmla="*/ 3438457 w 5147540"/>
              <a:gd name="connsiteY345" fmla="*/ 5812164 h 5815012"/>
              <a:gd name="connsiteX346" fmla="*/ 3413182 w 5147540"/>
              <a:gd name="connsiteY346" fmla="*/ 5810740 h 5815012"/>
              <a:gd name="connsiteX347" fmla="*/ 3387195 w 5147540"/>
              <a:gd name="connsiteY347" fmla="*/ 5809316 h 5815012"/>
              <a:gd name="connsiteX348" fmla="*/ 3361564 w 5147540"/>
              <a:gd name="connsiteY348" fmla="*/ 5807537 h 5815012"/>
              <a:gd name="connsiteX349" fmla="*/ 3335578 w 5147540"/>
              <a:gd name="connsiteY349" fmla="*/ 5805401 h 5815012"/>
              <a:gd name="connsiteX350" fmla="*/ 3309947 w 5147540"/>
              <a:gd name="connsiteY350" fmla="*/ 5803265 h 5815012"/>
              <a:gd name="connsiteX351" fmla="*/ 3283960 w 5147540"/>
              <a:gd name="connsiteY351" fmla="*/ 5800773 h 5815012"/>
              <a:gd name="connsiteX352" fmla="*/ 3258329 w 5147540"/>
              <a:gd name="connsiteY352" fmla="*/ 5798281 h 5815012"/>
              <a:gd name="connsiteX353" fmla="*/ 3232342 w 5147540"/>
              <a:gd name="connsiteY353" fmla="*/ 5795433 h 5815012"/>
              <a:gd name="connsiteX354" fmla="*/ 3206711 w 5147540"/>
              <a:gd name="connsiteY354" fmla="*/ 5792229 h 5815012"/>
              <a:gd name="connsiteX355" fmla="*/ 3180724 w 5147540"/>
              <a:gd name="connsiteY355" fmla="*/ 5788669 h 5815012"/>
              <a:gd name="connsiteX356" fmla="*/ 3128038 w 5147540"/>
              <a:gd name="connsiteY356" fmla="*/ 5781550 h 5815012"/>
              <a:gd name="connsiteX357" fmla="*/ 3075353 w 5147540"/>
              <a:gd name="connsiteY357" fmla="*/ 5773718 h 5815012"/>
              <a:gd name="connsiteX358" fmla="*/ 3022667 w 5147540"/>
              <a:gd name="connsiteY358" fmla="*/ 5764818 h 5815012"/>
              <a:gd name="connsiteX359" fmla="*/ 2969981 w 5147540"/>
              <a:gd name="connsiteY359" fmla="*/ 5755919 h 5815012"/>
              <a:gd name="connsiteX360" fmla="*/ 2917651 w 5147540"/>
              <a:gd name="connsiteY360" fmla="*/ 5745951 h 5815012"/>
              <a:gd name="connsiteX361" fmla="*/ 2865678 w 5147540"/>
              <a:gd name="connsiteY361" fmla="*/ 5735272 h 5815012"/>
              <a:gd name="connsiteX362" fmla="*/ 2813704 w 5147540"/>
              <a:gd name="connsiteY362" fmla="*/ 5724592 h 5815012"/>
              <a:gd name="connsiteX363" fmla="*/ 2761730 w 5147540"/>
              <a:gd name="connsiteY363" fmla="*/ 5712845 h 5815012"/>
              <a:gd name="connsiteX364" fmla="*/ 2710468 w 5147540"/>
              <a:gd name="connsiteY364" fmla="*/ 5700385 h 5815012"/>
              <a:gd name="connsiteX365" fmla="*/ 2659562 w 5147540"/>
              <a:gd name="connsiteY365" fmla="*/ 5687926 h 5815012"/>
              <a:gd name="connsiteX366" fmla="*/ 2609013 w 5147540"/>
              <a:gd name="connsiteY366" fmla="*/ 5674398 h 5815012"/>
              <a:gd name="connsiteX367" fmla="*/ 2558819 w 5147540"/>
              <a:gd name="connsiteY367" fmla="*/ 5660515 h 5815012"/>
              <a:gd name="connsiteX368" fmla="*/ 2508625 w 5147540"/>
              <a:gd name="connsiteY368" fmla="*/ 5645919 h 5815012"/>
              <a:gd name="connsiteX369" fmla="*/ 2459143 w 5147540"/>
              <a:gd name="connsiteY369" fmla="*/ 5630612 h 5815012"/>
              <a:gd name="connsiteX370" fmla="*/ 2410373 w 5147540"/>
              <a:gd name="connsiteY370" fmla="*/ 5614949 h 5815012"/>
              <a:gd name="connsiteX371" fmla="*/ 2361959 w 5147540"/>
              <a:gd name="connsiteY371" fmla="*/ 5599285 h 5815012"/>
              <a:gd name="connsiteX372" fmla="*/ 2314257 w 5147540"/>
              <a:gd name="connsiteY372" fmla="*/ 5582554 h 5815012"/>
              <a:gd name="connsiteX373" fmla="*/ 2266911 w 5147540"/>
              <a:gd name="connsiteY373" fmla="*/ 5565111 h 5815012"/>
              <a:gd name="connsiteX374" fmla="*/ 2220277 w 5147540"/>
              <a:gd name="connsiteY374" fmla="*/ 5547312 h 5815012"/>
              <a:gd name="connsiteX375" fmla="*/ 2174355 w 5147540"/>
              <a:gd name="connsiteY375" fmla="*/ 5529156 h 5815012"/>
              <a:gd name="connsiteX376" fmla="*/ 2129145 w 5147540"/>
              <a:gd name="connsiteY376" fmla="*/ 5509933 h 5815012"/>
              <a:gd name="connsiteX377" fmla="*/ 2084291 w 5147540"/>
              <a:gd name="connsiteY377" fmla="*/ 5490710 h 5815012"/>
              <a:gd name="connsiteX378" fmla="*/ 2040505 w 5147540"/>
              <a:gd name="connsiteY378" fmla="*/ 5470775 h 5815012"/>
              <a:gd name="connsiteX379" fmla="*/ 1997431 w 5147540"/>
              <a:gd name="connsiteY379" fmla="*/ 5450484 h 5815012"/>
              <a:gd name="connsiteX380" fmla="*/ 1955425 w 5147540"/>
              <a:gd name="connsiteY380" fmla="*/ 5429837 h 5815012"/>
              <a:gd name="connsiteX381" fmla="*/ 1914130 w 5147540"/>
              <a:gd name="connsiteY381" fmla="*/ 5408834 h 5815012"/>
              <a:gd name="connsiteX382" fmla="*/ 1873192 w 5147540"/>
              <a:gd name="connsiteY382" fmla="*/ 5386763 h 5815012"/>
              <a:gd name="connsiteX383" fmla="*/ 1833678 w 5147540"/>
              <a:gd name="connsiteY383" fmla="*/ 5364335 h 5815012"/>
              <a:gd name="connsiteX384" fmla="*/ 1795231 w 5147540"/>
              <a:gd name="connsiteY384" fmla="*/ 5341908 h 5815012"/>
              <a:gd name="connsiteX385" fmla="*/ 1757853 w 5147540"/>
              <a:gd name="connsiteY385" fmla="*/ 5318413 h 5815012"/>
              <a:gd name="connsiteX386" fmla="*/ 1721187 w 5147540"/>
              <a:gd name="connsiteY386" fmla="*/ 5294918 h 5815012"/>
              <a:gd name="connsiteX387" fmla="*/ 1685588 w 5147540"/>
              <a:gd name="connsiteY387" fmla="*/ 5271067 h 5815012"/>
              <a:gd name="connsiteX388" fmla="*/ 1660669 w 5147540"/>
              <a:gd name="connsiteY388" fmla="*/ 5253980 h 5815012"/>
              <a:gd name="connsiteX389" fmla="*/ 1636462 w 5147540"/>
              <a:gd name="connsiteY389" fmla="*/ 5236537 h 5815012"/>
              <a:gd name="connsiteX390" fmla="*/ 1611899 w 5147540"/>
              <a:gd name="connsiteY390" fmla="*/ 5219094 h 5815012"/>
              <a:gd name="connsiteX391" fmla="*/ 1587692 w 5147540"/>
              <a:gd name="connsiteY391" fmla="*/ 5201650 h 5815012"/>
              <a:gd name="connsiteX392" fmla="*/ 1563841 w 5147540"/>
              <a:gd name="connsiteY392" fmla="*/ 5183851 h 5815012"/>
              <a:gd name="connsiteX393" fmla="*/ 1539634 w 5147540"/>
              <a:gd name="connsiteY393" fmla="*/ 5166052 h 5815012"/>
              <a:gd name="connsiteX394" fmla="*/ 1515783 w 5147540"/>
              <a:gd name="connsiteY394" fmla="*/ 5148253 h 5815012"/>
              <a:gd name="connsiteX395" fmla="*/ 1492289 w 5147540"/>
              <a:gd name="connsiteY395" fmla="*/ 5130097 h 5815012"/>
              <a:gd name="connsiteX396" fmla="*/ 1468793 w 5147540"/>
              <a:gd name="connsiteY396" fmla="*/ 5111586 h 5815012"/>
              <a:gd name="connsiteX397" fmla="*/ 1445298 w 5147540"/>
              <a:gd name="connsiteY397" fmla="*/ 5093075 h 5815012"/>
              <a:gd name="connsiteX398" fmla="*/ 1421803 w 5147540"/>
              <a:gd name="connsiteY398" fmla="*/ 5074564 h 5815012"/>
              <a:gd name="connsiteX399" fmla="*/ 1399020 w 5147540"/>
              <a:gd name="connsiteY399" fmla="*/ 5056053 h 5815012"/>
              <a:gd name="connsiteX400" fmla="*/ 1376237 w 5147540"/>
              <a:gd name="connsiteY400" fmla="*/ 5037185 h 5815012"/>
              <a:gd name="connsiteX401" fmla="*/ 1353454 w 5147540"/>
              <a:gd name="connsiteY401" fmla="*/ 5018318 h 5815012"/>
              <a:gd name="connsiteX402" fmla="*/ 1330671 w 5147540"/>
              <a:gd name="connsiteY402" fmla="*/ 4999451 h 5815012"/>
              <a:gd name="connsiteX403" fmla="*/ 1308244 w 5147540"/>
              <a:gd name="connsiteY403" fmla="*/ 4980228 h 5815012"/>
              <a:gd name="connsiteX404" fmla="*/ 1286173 w 5147540"/>
              <a:gd name="connsiteY404" fmla="*/ 4961005 h 5815012"/>
              <a:gd name="connsiteX405" fmla="*/ 1263746 w 5147540"/>
              <a:gd name="connsiteY405" fmla="*/ 4941781 h 5815012"/>
              <a:gd name="connsiteX406" fmla="*/ 1241675 w 5147540"/>
              <a:gd name="connsiteY406" fmla="*/ 4922202 h 5815012"/>
              <a:gd name="connsiteX407" fmla="*/ 1219960 w 5147540"/>
              <a:gd name="connsiteY407" fmla="*/ 4902267 h 5815012"/>
              <a:gd name="connsiteX408" fmla="*/ 1198245 w 5147540"/>
              <a:gd name="connsiteY408" fmla="*/ 4882332 h 5815012"/>
              <a:gd name="connsiteX409" fmla="*/ 1176530 w 5147540"/>
              <a:gd name="connsiteY409" fmla="*/ 4862753 h 5815012"/>
              <a:gd name="connsiteX410" fmla="*/ 1155171 w 5147540"/>
              <a:gd name="connsiteY410" fmla="*/ 4842818 h 5815012"/>
              <a:gd name="connsiteX411" fmla="*/ 1133812 w 5147540"/>
              <a:gd name="connsiteY411" fmla="*/ 4822527 h 5815012"/>
              <a:gd name="connsiteX412" fmla="*/ 1112809 w 5147540"/>
              <a:gd name="connsiteY412" fmla="*/ 4802235 h 5815012"/>
              <a:gd name="connsiteX413" fmla="*/ 1092162 w 5147540"/>
              <a:gd name="connsiteY413" fmla="*/ 4781588 h 5815012"/>
              <a:gd name="connsiteX414" fmla="*/ 1071158 w 5147540"/>
              <a:gd name="connsiteY414" fmla="*/ 4761297 h 5815012"/>
              <a:gd name="connsiteX415" fmla="*/ 1050511 w 5147540"/>
              <a:gd name="connsiteY415" fmla="*/ 4740650 h 5815012"/>
              <a:gd name="connsiteX416" fmla="*/ 1030220 w 5147540"/>
              <a:gd name="connsiteY416" fmla="*/ 4720003 h 5815012"/>
              <a:gd name="connsiteX417" fmla="*/ 1009929 w 5147540"/>
              <a:gd name="connsiteY417" fmla="*/ 4699000 h 5815012"/>
              <a:gd name="connsiteX418" fmla="*/ 989994 w 5147540"/>
              <a:gd name="connsiteY418" fmla="*/ 4678353 h 5815012"/>
              <a:gd name="connsiteX419" fmla="*/ 970059 w 5147540"/>
              <a:gd name="connsiteY419" fmla="*/ 4656638 h 5815012"/>
              <a:gd name="connsiteX420" fmla="*/ 950124 w 5147540"/>
              <a:gd name="connsiteY420" fmla="*/ 4635991 h 5815012"/>
              <a:gd name="connsiteX421" fmla="*/ 930900 w 5147540"/>
              <a:gd name="connsiteY421" fmla="*/ 4614987 h 5815012"/>
              <a:gd name="connsiteX422" fmla="*/ 912033 w 5147540"/>
              <a:gd name="connsiteY422" fmla="*/ 4593984 h 5815012"/>
              <a:gd name="connsiteX423" fmla="*/ 893166 w 5147540"/>
              <a:gd name="connsiteY423" fmla="*/ 4572269 h 5815012"/>
              <a:gd name="connsiteX424" fmla="*/ 874299 w 5147540"/>
              <a:gd name="connsiteY424" fmla="*/ 4550910 h 5815012"/>
              <a:gd name="connsiteX425" fmla="*/ 855788 w 5147540"/>
              <a:gd name="connsiteY425" fmla="*/ 4529551 h 5815012"/>
              <a:gd name="connsiteX426" fmla="*/ 837632 w 5147540"/>
              <a:gd name="connsiteY426" fmla="*/ 4507836 h 5815012"/>
              <a:gd name="connsiteX427" fmla="*/ 819477 w 5147540"/>
              <a:gd name="connsiteY427" fmla="*/ 4485765 h 5815012"/>
              <a:gd name="connsiteX428" fmla="*/ 801678 w 5147540"/>
              <a:gd name="connsiteY428" fmla="*/ 4463694 h 5815012"/>
              <a:gd name="connsiteX429" fmla="*/ 783879 w 5147540"/>
              <a:gd name="connsiteY429" fmla="*/ 4441979 h 5815012"/>
              <a:gd name="connsiteX430" fmla="*/ 766079 w 5147540"/>
              <a:gd name="connsiteY430" fmla="*/ 4419552 h 5815012"/>
              <a:gd name="connsiteX431" fmla="*/ 748992 w 5147540"/>
              <a:gd name="connsiteY431" fmla="*/ 4397125 h 5815012"/>
              <a:gd name="connsiteX432" fmla="*/ 731549 w 5147540"/>
              <a:gd name="connsiteY432" fmla="*/ 4374698 h 5815012"/>
              <a:gd name="connsiteX433" fmla="*/ 714818 w 5147540"/>
              <a:gd name="connsiteY433" fmla="*/ 4352271 h 5815012"/>
              <a:gd name="connsiteX434" fmla="*/ 697730 w 5147540"/>
              <a:gd name="connsiteY434" fmla="*/ 4329132 h 5815012"/>
              <a:gd name="connsiteX435" fmla="*/ 681355 w 5147540"/>
              <a:gd name="connsiteY435" fmla="*/ 4306349 h 5815012"/>
              <a:gd name="connsiteX436" fmla="*/ 664980 w 5147540"/>
              <a:gd name="connsiteY436" fmla="*/ 4283566 h 5815012"/>
              <a:gd name="connsiteX437" fmla="*/ 648604 w 5147540"/>
              <a:gd name="connsiteY437" fmla="*/ 4260071 h 5815012"/>
              <a:gd name="connsiteX438" fmla="*/ 632585 w 5147540"/>
              <a:gd name="connsiteY438" fmla="*/ 4236932 h 5815012"/>
              <a:gd name="connsiteX439" fmla="*/ 616922 w 5147540"/>
              <a:gd name="connsiteY439" fmla="*/ 4213793 h 5815012"/>
              <a:gd name="connsiteX440" fmla="*/ 601258 w 5147540"/>
              <a:gd name="connsiteY440" fmla="*/ 4189941 h 5815012"/>
              <a:gd name="connsiteX441" fmla="*/ 586307 w 5147540"/>
              <a:gd name="connsiteY441" fmla="*/ 4166446 h 5815012"/>
              <a:gd name="connsiteX442" fmla="*/ 571356 w 5147540"/>
              <a:gd name="connsiteY442" fmla="*/ 4142951 h 5815012"/>
              <a:gd name="connsiteX443" fmla="*/ 556404 w 5147540"/>
              <a:gd name="connsiteY443" fmla="*/ 4118744 h 5815012"/>
              <a:gd name="connsiteX444" fmla="*/ 541453 w 5147540"/>
              <a:gd name="connsiteY444" fmla="*/ 4094893 h 5815012"/>
              <a:gd name="connsiteX445" fmla="*/ 527214 w 5147540"/>
              <a:gd name="connsiteY445" fmla="*/ 4071043 h 5815012"/>
              <a:gd name="connsiteX446" fmla="*/ 512974 w 5147540"/>
              <a:gd name="connsiteY446" fmla="*/ 4046480 h 5815012"/>
              <a:gd name="connsiteX447" fmla="*/ 499091 w 5147540"/>
              <a:gd name="connsiteY447" fmla="*/ 4022629 h 5815012"/>
              <a:gd name="connsiteX448" fmla="*/ 485563 w 5147540"/>
              <a:gd name="connsiteY448" fmla="*/ 3998066 h 5815012"/>
              <a:gd name="connsiteX449" fmla="*/ 471680 w 5147540"/>
              <a:gd name="connsiteY449" fmla="*/ 3973503 h 5815012"/>
              <a:gd name="connsiteX450" fmla="*/ 458508 w 5147540"/>
              <a:gd name="connsiteY450" fmla="*/ 3948584 h 5815012"/>
              <a:gd name="connsiteX451" fmla="*/ 445693 w 5147540"/>
              <a:gd name="connsiteY451" fmla="*/ 3924021 h 5815012"/>
              <a:gd name="connsiteX452" fmla="*/ 432878 w 5147540"/>
              <a:gd name="connsiteY452" fmla="*/ 3899814 h 5815012"/>
              <a:gd name="connsiteX453" fmla="*/ 420062 w 5147540"/>
              <a:gd name="connsiteY453" fmla="*/ 3874539 h 5815012"/>
              <a:gd name="connsiteX454" fmla="*/ 407603 w 5147540"/>
              <a:gd name="connsiteY454" fmla="*/ 3849976 h 5815012"/>
              <a:gd name="connsiteX455" fmla="*/ 395499 w 5147540"/>
              <a:gd name="connsiteY455" fmla="*/ 3824701 h 5815012"/>
              <a:gd name="connsiteX456" fmla="*/ 383396 w 5147540"/>
              <a:gd name="connsiteY456" fmla="*/ 3799782 h 5815012"/>
              <a:gd name="connsiteX457" fmla="*/ 371292 w 5147540"/>
              <a:gd name="connsiteY457" fmla="*/ 3774507 h 5815012"/>
              <a:gd name="connsiteX458" fmla="*/ 359901 w 5147540"/>
              <a:gd name="connsiteY458" fmla="*/ 3749232 h 5815012"/>
              <a:gd name="connsiteX459" fmla="*/ 348153 w 5147540"/>
              <a:gd name="connsiteY459" fmla="*/ 3724313 h 5815012"/>
              <a:gd name="connsiteX460" fmla="*/ 336762 w 5147540"/>
              <a:gd name="connsiteY460" fmla="*/ 3698682 h 5815012"/>
              <a:gd name="connsiteX461" fmla="*/ 326082 w 5147540"/>
              <a:gd name="connsiteY461" fmla="*/ 3673051 h 5815012"/>
              <a:gd name="connsiteX462" fmla="*/ 314691 w 5147540"/>
              <a:gd name="connsiteY462" fmla="*/ 3647421 h 5815012"/>
              <a:gd name="connsiteX463" fmla="*/ 304011 w 5147540"/>
              <a:gd name="connsiteY463" fmla="*/ 3621790 h 5815012"/>
              <a:gd name="connsiteX464" fmla="*/ 293332 w 5147540"/>
              <a:gd name="connsiteY464" fmla="*/ 3595803 h 5815012"/>
              <a:gd name="connsiteX465" fmla="*/ 283008 w 5147540"/>
              <a:gd name="connsiteY465" fmla="*/ 3570172 h 5815012"/>
              <a:gd name="connsiteX466" fmla="*/ 273041 w 5147540"/>
              <a:gd name="connsiteY466" fmla="*/ 3544185 h 5815012"/>
              <a:gd name="connsiteX467" fmla="*/ 262717 w 5147540"/>
              <a:gd name="connsiteY467" fmla="*/ 3518198 h 5815012"/>
              <a:gd name="connsiteX468" fmla="*/ 252749 w 5147540"/>
              <a:gd name="connsiteY468" fmla="*/ 3491855 h 5815012"/>
              <a:gd name="connsiteX469" fmla="*/ 243138 w 5147540"/>
              <a:gd name="connsiteY469" fmla="*/ 3465868 h 5815012"/>
              <a:gd name="connsiteX470" fmla="*/ 233526 w 5147540"/>
              <a:gd name="connsiteY470" fmla="*/ 3439525 h 5815012"/>
              <a:gd name="connsiteX471" fmla="*/ 224627 w 5147540"/>
              <a:gd name="connsiteY471" fmla="*/ 3413183 h 5815012"/>
              <a:gd name="connsiteX472" fmla="*/ 215371 w 5147540"/>
              <a:gd name="connsiteY472" fmla="*/ 3386484 h 5815012"/>
              <a:gd name="connsiteX473" fmla="*/ 206827 w 5147540"/>
              <a:gd name="connsiteY473" fmla="*/ 3360141 h 5815012"/>
              <a:gd name="connsiteX474" fmla="*/ 197928 w 5147540"/>
              <a:gd name="connsiteY474" fmla="*/ 3333442 h 5815012"/>
              <a:gd name="connsiteX475" fmla="*/ 189740 w 5147540"/>
              <a:gd name="connsiteY475" fmla="*/ 3307099 h 5815012"/>
              <a:gd name="connsiteX476" fmla="*/ 181196 w 5147540"/>
              <a:gd name="connsiteY476" fmla="*/ 3280044 h 5815012"/>
              <a:gd name="connsiteX477" fmla="*/ 173365 w 5147540"/>
              <a:gd name="connsiteY477" fmla="*/ 3252989 h 5815012"/>
              <a:gd name="connsiteX478" fmla="*/ 165533 w 5147540"/>
              <a:gd name="connsiteY478" fmla="*/ 3226291 h 5815012"/>
              <a:gd name="connsiteX479" fmla="*/ 158057 w 5147540"/>
              <a:gd name="connsiteY479" fmla="*/ 3199236 h 5815012"/>
              <a:gd name="connsiteX480" fmla="*/ 150582 w 5147540"/>
              <a:gd name="connsiteY480" fmla="*/ 3172537 h 5815012"/>
              <a:gd name="connsiteX481" fmla="*/ 143462 w 5147540"/>
              <a:gd name="connsiteY481" fmla="*/ 3145126 h 5815012"/>
              <a:gd name="connsiteX482" fmla="*/ 136698 w 5147540"/>
              <a:gd name="connsiteY482" fmla="*/ 3118071 h 5815012"/>
              <a:gd name="connsiteX483" fmla="*/ 129579 w 5147540"/>
              <a:gd name="connsiteY483" fmla="*/ 3090660 h 5815012"/>
              <a:gd name="connsiteX484" fmla="*/ 116763 w 5147540"/>
              <a:gd name="connsiteY484" fmla="*/ 3035839 h 5815012"/>
              <a:gd name="connsiteX485" fmla="*/ 104304 w 5147540"/>
              <a:gd name="connsiteY485" fmla="*/ 2980661 h 5815012"/>
              <a:gd name="connsiteX486" fmla="*/ 92556 w 5147540"/>
              <a:gd name="connsiteY486" fmla="*/ 2925483 h 5815012"/>
              <a:gd name="connsiteX487" fmla="*/ 81521 w 5147540"/>
              <a:gd name="connsiteY487" fmla="*/ 2869594 h 5815012"/>
              <a:gd name="connsiteX488" fmla="*/ 71197 w 5147540"/>
              <a:gd name="connsiteY488" fmla="*/ 2814060 h 5815012"/>
              <a:gd name="connsiteX489" fmla="*/ 61586 w 5147540"/>
              <a:gd name="connsiteY489" fmla="*/ 2758170 h 5815012"/>
              <a:gd name="connsiteX490" fmla="*/ 52330 w 5147540"/>
              <a:gd name="connsiteY490" fmla="*/ 2702281 h 5815012"/>
              <a:gd name="connsiteX491" fmla="*/ 44142 w 5147540"/>
              <a:gd name="connsiteY491" fmla="*/ 2645679 h 5815012"/>
              <a:gd name="connsiteX492" fmla="*/ 35955 w 5147540"/>
              <a:gd name="connsiteY492" fmla="*/ 2589434 h 5815012"/>
              <a:gd name="connsiteX493" fmla="*/ 29191 w 5147540"/>
              <a:gd name="connsiteY493" fmla="*/ 2532832 h 5815012"/>
              <a:gd name="connsiteX494" fmla="*/ 25631 w 5147540"/>
              <a:gd name="connsiteY494" fmla="*/ 2504354 h 5815012"/>
              <a:gd name="connsiteX495" fmla="*/ 22427 w 5147540"/>
              <a:gd name="connsiteY495" fmla="*/ 2476231 h 5815012"/>
              <a:gd name="connsiteX496" fmla="*/ 19579 w 5147540"/>
              <a:gd name="connsiteY496" fmla="*/ 2447396 h 5815012"/>
              <a:gd name="connsiteX497" fmla="*/ 17087 w 5147540"/>
              <a:gd name="connsiteY497" fmla="*/ 2418917 h 5815012"/>
              <a:gd name="connsiteX498" fmla="*/ 14595 w 5147540"/>
              <a:gd name="connsiteY498" fmla="*/ 2390438 h 5815012"/>
              <a:gd name="connsiteX499" fmla="*/ 12104 w 5147540"/>
              <a:gd name="connsiteY499" fmla="*/ 2361959 h 5815012"/>
              <a:gd name="connsiteX500" fmla="*/ 9968 w 5147540"/>
              <a:gd name="connsiteY500" fmla="*/ 2333125 h 5815012"/>
              <a:gd name="connsiteX501" fmla="*/ 7832 w 5147540"/>
              <a:gd name="connsiteY501" fmla="*/ 2304646 h 5815012"/>
              <a:gd name="connsiteX502" fmla="*/ 6052 w 5147540"/>
              <a:gd name="connsiteY502" fmla="*/ 2275811 h 5815012"/>
              <a:gd name="connsiteX503" fmla="*/ 4628 w 5147540"/>
              <a:gd name="connsiteY503" fmla="*/ 2246977 h 5815012"/>
              <a:gd name="connsiteX504" fmla="*/ 3204 w 5147540"/>
              <a:gd name="connsiteY504" fmla="*/ 2218142 h 5815012"/>
              <a:gd name="connsiteX505" fmla="*/ 1780 w 5147540"/>
              <a:gd name="connsiteY505" fmla="*/ 2189307 h 5815012"/>
              <a:gd name="connsiteX506" fmla="*/ 712 w 5147540"/>
              <a:gd name="connsiteY506" fmla="*/ 2148724 h 5815012"/>
              <a:gd name="connsiteX507" fmla="*/ 0 w 5147540"/>
              <a:gd name="connsiteY507" fmla="*/ 2107786 h 5815012"/>
              <a:gd name="connsiteX508" fmla="*/ 0 w 5147540"/>
              <a:gd name="connsiteY508" fmla="*/ 2066136 h 5815012"/>
              <a:gd name="connsiteX509" fmla="*/ 712 w 5147540"/>
              <a:gd name="connsiteY509" fmla="*/ 2024486 h 5815012"/>
              <a:gd name="connsiteX510" fmla="*/ 2136 w 5147540"/>
              <a:gd name="connsiteY510" fmla="*/ 1982124 h 5815012"/>
              <a:gd name="connsiteX511" fmla="*/ 4272 w 5147540"/>
              <a:gd name="connsiteY511" fmla="*/ 1939405 h 5815012"/>
              <a:gd name="connsiteX512" fmla="*/ 6764 w 5147540"/>
              <a:gd name="connsiteY512" fmla="*/ 1895975 h 5815012"/>
              <a:gd name="connsiteX513" fmla="*/ 10680 w 5147540"/>
              <a:gd name="connsiteY513" fmla="*/ 1852901 h 5815012"/>
              <a:gd name="connsiteX514" fmla="*/ 14595 w 5147540"/>
              <a:gd name="connsiteY514" fmla="*/ 1809115 h 5815012"/>
              <a:gd name="connsiteX515" fmla="*/ 19223 w 5147540"/>
              <a:gd name="connsiteY515" fmla="*/ 1765329 h 5815012"/>
              <a:gd name="connsiteX516" fmla="*/ 24207 w 5147540"/>
              <a:gd name="connsiteY516" fmla="*/ 1720831 h 5815012"/>
              <a:gd name="connsiteX517" fmla="*/ 30615 w 5147540"/>
              <a:gd name="connsiteY517" fmla="*/ 1676689 h 5815012"/>
              <a:gd name="connsiteX518" fmla="*/ 37023 w 5147540"/>
              <a:gd name="connsiteY518" fmla="*/ 1632191 h 5815012"/>
              <a:gd name="connsiteX519" fmla="*/ 44498 w 5147540"/>
              <a:gd name="connsiteY519" fmla="*/ 1587337 h 5815012"/>
              <a:gd name="connsiteX520" fmla="*/ 52330 w 5147540"/>
              <a:gd name="connsiteY520" fmla="*/ 1542838 h 5815012"/>
              <a:gd name="connsiteX521" fmla="*/ 60874 w 5147540"/>
              <a:gd name="connsiteY521" fmla="*/ 1497628 h 5815012"/>
              <a:gd name="connsiteX522" fmla="*/ 70129 w 5147540"/>
              <a:gd name="connsiteY522" fmla="*/ 1453130 h 5815012"/>
              <a:gd name="connsiteX523" fmla="*/ 80097 w 5147540"/>
              <a:gd name="connsiteY523" fmla="*/ 1408276 h 5815012"/>
              <a:gd name="connsiteX524" fmla="*/ 90776 w 5147540"/>
              <a:gd name="connsiteY524" fmla="*/ 1363422 h 5815012"/>
              <a:gd name="connsiteX525" fmla="*/ 101812 w 5147540"/>
              <a:gd name="connsiteY525" fmla="*/ 1318568 h 5815012"/>
              <a:gd name="connsiteX526" fmla="*/ 113915 w 5147540"/>
              <a:gd name="connsiteY526" fmla="*/ 1273714 h 5815012"/>
              <a:gd name="connsiteX527" fmla="*/ 126019 w 5147540"/>
              <a:gd name="connsiteY527" fmla="*/ 1229572 h 5815012"/>
              <a:gd name="connsiteX528" fmla="*/ 139190 w 5147540"/>
              <a:gd name="connsiteY528" fmla="*/ 1184718 h 5815012"/>
              <a:gd name="connsiteX529" fmla="*/ 153074 w 5147540"/>
              <a:gd name="connsiteY529" fmla="*/ 1140932 h 5815012"/>
              <a:gd name="connsiteX530" fmla="*/ 167669 w 5147540"/>
              <a:gd name="connsiteY530" fmla="*/ 1096789 h 5815012"/>
              <a:gd name="connsiteX531" fmla="*/ 182264 w 5147540"/>
              <a:gd name="connsiteY531" fmla="*/ 1053003 h 5815012"/>
              <a:gd name="connsiteX532" fmla="*/ 197928 w 5147540"/>
              <a:gd name="connsiteY532" fmla="*/ 1009573 h 5815012"/>
              <a:gd name="connsiteX533" fmla="*/ 214303 w 5147540"/>
              <a:gd name="connsiteY533" fmla="*/ 966499 h 5815012"/>
              <a:gd name="connsiteX534" fmla="*/ 231390 w 5147540"/>
              <a:gd name="connsiteY534" fmla="*/ 923425 h 5815012"/>
              <a:gd name="connsiteX535" fmla="*/ 248834 w 5147540"/>
              <a:gd name="connsiteY535" fmla="*/ 881063 h 5815012"/>
              <a:gd name="connsiteX536" fmla="*/ 266989 w 5147540"/>
              <a:gd name="connsiteY536" fmla="*/ 839056 h 5815012"/>
              <a:gd name="connsiteX537" fmla="*/ 285856 w 5147540"/>
              <a:gd name="connsiteY537" fmla="*/ 797406 h 5815012"/>
              <a:gd name="connsiteX538" fmla="*/ 295468 w 5147540"/>
              <a:gd name="connsiteY538" fmla="*/ 777827 h 5815012"/>
              <a:gd name="connsiteX539" fmla="*/ 304723 w 5147540"/>
              <a:gd name="connsiteY539" fmla="*/ 758248 h 5815012"/>
              <a:gd name="connsiteX540" fmla="*/ 314691 w 5147540"/>
              <a:gd name="connsiteY540" fmla="*/ 739025 h 5815012"/>
              <a:gd name="connsiteX541" fmla="*/ 324658 w 5147540"/>
              <a:gd name="connsiteY541" fmla="*/ 719801 h 5815012"/>
              <a:gd name="connsiteX542" fmla="*/ 334626 w 5147540"/>
              <a:gd name="connsiteY542" fmla="*/ 700934 h 5815012"/>
              <a:gd name="connsiteX543" fmla="*/ 344949 w 5147540"/>
              <a:gd name="connsiteY543" fmla="*/ 682067 h 5815012"/>
              <a:gd name="connsiteX544" fmla="*/ 355273 w 5147540"/>
              <a:gd name="connsiteY544" fmla="*/ 663912 h 5815012"/>
              <a:gd name="connsiteX545" fmla="*/ 366309 w 5147540"/>
              <a:gd name="connsiteY545" fmla="*/ 645401 h 5815012"/>
              <a:gd name="connsiteX546" fmla="*/ 377344 w 5147540"/>
              <a:gd name="connsiteY546" fmla="*/ 627245 h 5815012"/>
              <a:gd name="connsiteX547" fmla="*/ 388024 w 5147540"/>
              <a:gd name="connsiteY547" fmla="*/ 609446 h 5815012"/>
              <a:gd name="connsiteX548" fmla="*/ 399415 w 5147540"/>
              <a:gd name="connsiteY548" fmla="*/ 591647 h 5815012"/>
              <a:gd name="connsiteX549" fmla="*/ 411163 w 5147540"/>
              <a:gd name="connsiteY549" fmla="*/ 574204 h 5815012"/>
              <a:gd name="connsiteX550" fmla="*/ 422554 w 5147540"/>
              <a:gd name="connsiteY550" fmla="*/ 557116 h 5815012"/>
              <a:gd name="connsiteX551" fmla="*/ 434302 w 5147540"/>
              <a:gd name="connsiteY551" fmla="*/ 540029 h 5815012"/>
              <a:gd name="connsiteX552" fmla="*/ 446405 w 5147540"/>
              <a:gd name="connsiteY552" fmla="*/ 523298 h 5815012"/>
              <a:gd name="connsiteX553" fmla="*/ 458508 w 5147540"/>
              <a:gd name="connsiteY553" fmla="*/ 506567 h 5815012"/>
              <a:gd name="connsiteX554" fmla="*/ 470612 w 5147540"/>
              <a:gd name="connsiteY554" fmla="*/ 490191 h 5815012"/>
              <a:gd name="connsiteX555" fmla="*/ 483427 w 5147540"/>
              <a:gd name="connsiteY555" fmla="*/ 473816 h 5815012"/>
              <a:gd name="connsiteX556" fmla="*/ 495531 w 5147540"/>
              <a:gd name="connsiteY556" fmla="*/ 457797 h 5815012"/>
              <a:gd name="connsiteX557" fmla="*/ 508346 w 5147540"/>
              <a:gd name="connsiteY557" fmla="*/ 442133 h 5815012"/>
              <a:gd name="connsiteX558" fmla="*/ 521162 w 5147540"/>
              <a:gd name="connsiteY558" fmla="*/ 426826 h 5815012"/>
              <a:gd name="connsiteX559" fmla="*/ 534333 w 5147540"/>
              <a:gd name="connsiteY559" fmla="*/ 411519 h 5815012"/>
              <a:gd name="connsiteX560" fmla="*/ 547149 w 5147540"/>
              <a:gd name="connsiteY560" fmla="*/ 396567 h 5815012"/>
              <a:gd name="connsiteX561" fmla="*/ 560320 w 5147540"/>
              <a:gd name="connsiteY561" fmla="*/ 381616 h 5815012"/>
              <a:gd name="connsiteX562" fmla="*/ 573848 w 5147540"/>
              <a:gd name="connsiteY562" fmla="*/ 367020 h 5815012"/>
              <a:gd name="connsiteX563" fmla="*/ 587019 w 5147540"/>
              <a:gd name="connsiteY563" fmla="*/ 352781 h 5815012"/>
              <a:gd name="connsiteX564" fmla="*/ 600546 w 5147540"/>
              <a:gd name="connsiteY564" fmla="*/ 338898 h 5815012"/>
              <a:gd name="connsiteX565" fmla="*/ 614074 w 5147540"/>
              <a:gd name="connsiteY565" fmla="*/ 325014 h 5815012"/>
              <a:gd name="connsiteX566" fmla="*/ 627957 w 5147540"/>
              <a:gd name="connsiteY566" fmla="*/ 311487 h 5815012"/>
              <a:gd name="connsiteX567" fmla="*/ 641841 w 5147540"/>
              <a:gd name="connsiteY567" fmla="*/ 297959 h 5815012"/>
              <a:gd name="connsiteX568" fmla="*/ 655724 w 5147540"/>
              <a:gd name="connsiteY568" fmla="*/ 284788 h 5815012"/>
              <a:gd name="connsiteX569" fmla="*/ 669252 w 5147540"/>
              <a:gd name="connsiteY569" fmla="*/ 272328 h 5815012"/>
              <a:gd name="connsiteX570" fmla="*/ 683135 w 5147540"/>
              <a:gd name="connsiteY570" fmla="*/ 259513 h 5815012"/>
              <a:gd name="connsiteX571" fmla="*/ 697018 w 5147540"/>
              <a:gd name="connsiteY571" fmla="*/ 247410 h 5815012"/>
              <a:gd name="connsiteX572" fmla="*/ 711258 w 5147540"/>
              <a:gd name="connsiteY572" fmla="*/ 236018 h 5815012"/>
              <a:gd name="connsiteX573" fmla="*/ 725853 w 5147540"/>
              <a:gd name="connsiteY573" fmla="*/ 224271 h 5815012"/>
              <a:gd name="connsiteX574" fmla="*/ 739736 w 5147540"/>
              <a:gd name="connsiteY574" fmla="*/ 212879 h 5815012"/>
              <a:gd name="connsiteX575" fmla="*/ 754332 w 5147540"/>
              <a:gd name="connsiteY575" fmla="*/ 202200 h 5815012"/>
              <a:gd name="connsiteX576" fmla="*/ 768927 w 5147540"/>
              <a:gd name="connsiteY576" fmla="*/ 191164 h 5815012"/>
              <a:gd name="connsiteX577" fmla="*/ 783879 w 5147540"/>
              <a:gd name="connsiteY577" fmla="*/ 180484 h 5815012"/>
              <a:gd name="connsiteX578" fmla="*/ 798830 w 5147540"/>
              <a:gd name="connsiteY578" fmla="*/ 170517 h 5815012"/>
              <a:gd name="connsiteX579" fmla="*/ 813781 w 5147540"/>
              <a:gd name="connsiteY579" fmla="*/ 160549 h 5815012"/>
              <a:gd name="connsiteX580" fmla="*/ 828377 w 5147540"/>
              <a:gd name="connsiteY580" fmla="*/ 151294 h 5815012"/>
              <a:gd name="connsiteX581" fmla="*/ 843684 w 5147540"/>
              <a:gd name="connsiteY581" fmla="*/ 141682 h 5815012"/>
              <a:gd name="connsiteX582" fmla="*/ 858992 w 5147540"/>
              <a:gd name="connsiteY582" fmla="*/ 132783 h 5815012"/>
              <a:gd name="connsiteX583" fmla="*/ 874655 w 5147540"/>
              <a:gd name="connsiteY583" fmla="*/ 123883 h 5815012"/>
              <a:gd name="connsiteX584" fmla="*/ 889962 w 5147540"/>
              <a:gd name="connsiteY584" fmla="*/ 115695 h 5815012"/>
              <a:gd name="connsiteX585" fmla="*/ 905625 w 5147540"/>
              <a:gd name="connsiteY585" fmla="*/ 107152 h 5815012"/>
              <a:gd name="connsiteX586" fmla="*/ 921289 w 5147540"/>
              <a:gd name="connsiteY586" fmla="*/ 99676 h 5815012"/>
              <a:gd name="connsiteX587" fmla="*/ 936952 w 5147540"/>
              <a:gd name="connsiteY587" fmla="*/ 91844 h 5815012"/>
              <a:gd name="connsiteX588" fmla="*/ 952971 w 5147540"/>
              <a:gd name="connsiteY588" fmla="*/ 84368 h 5815012"/>
              <a:gd name="connsiteX589" fmla="*/ 968635 w 5147540"/>
              <a:gd name="connsiteY589" fmla="*/ 77249 h 5815012"/>
              <a:gd name="connsiteX590" fmla="*/ 984298 w 5147540"/>
              <a:gd name="connsiteY590" fmla="*/ 70485 h 5815012"/>
              <a:gd name="connsiteX591" fmla="*/ 1000317 w 5147540"/>
              <a:gd name="connsiteY591" fmla="*/ 64077 h 5815012"/>
              <a:gd name="connsiteX592" fmla="*/ 1016693 w 5147540"/>
              <a:gd name="connsiteY592" fmla="*/ 57670 h 5815012"/>
              <a:gd name="connsiteX593" fmla="*/ 1032712 w 5147540"/>
              <a:gd name="connsiteY593" fmla="*/ 51974 h 5815012"/>
              <a:gd name="connsiteX594" fmla="*/ 1048731 w 5147540"/>
              <a:gd name="connsiteY594" fmla="*/ 46278 h 5815012"/>
              <a:gd name="connsiteX595" fmla="*/ 1065107 w 5147540"/>
              <a:gd name="connsiteY595" fmla="*/ 40938 h 5815012"/>
              <a:gd name="connsiteX596" fmla="*/ 1081482 w 5147540"/>
              <a:gd name="connsiteY596" fmla="*/ 35955 h 5815012"/>
              <a:gd name="connsiteX597" fmla="*/ 1097857 w 5147540"/>
              <a:gd name="connsiteY597" fmla="*/ 30971 h 5815012"/>
              <a:gd name="connsiteX598" fmla="*/ 1113877 w 5147540"/>
              <a:gd name="connsiteY598" fmla="*/ 26699 h 5815012"/>
              <a:gd name="connsiteX599" fmla="*/ 1130252 w 5147540"/>
              <a:gd name="connsiteY599" fmla="*/ 22071 h 5815012"/>
              <a:gd name="connsiteX600" fmla="*/ 1146983 w 5147540"/>
              <a:gd name="connsiteY600" fmla="*/ 18155 h 5815012"/>
              <a:gd name="connsiteX601" fmla="*/ 1163358 w 5147540"/>
              <a:gd name="connsiteY601" fmla="*/ 14595 h 5815012"/>
              <a:gd name="connsiteX602" fmla="*/ 1180090 w 5147540"/>
              <a:gd name="connsiteY602" fmla="*/ 11748 h 5815012"/>
              <a:gd name="connsiteX603" fmla="*/ 1196465 w 5147540"/>
              <a:gd name="connsiteY603" fmla="*/ 9612 h 5815012"/>
              <a:gd name="connsiteX604" fmla="*/ 1213196 w 5147540"/>
              <a:gd name="connsiteY604" fmla="*/ 7120 h 5815012"/>
              <a:gd name="connsiteX605" fmla="*/ 1229216 w 5147540"/>
              <a:gd name="connsiteY605" fmla="*/ 4984 h 5815012"/>
              <a:gd name="connsiteX606" fmla="*/ 1245591 w 5147540"/>
              <a:gd name="connsiteY606" fmla="*/ 3560 h 5815012"/>
              <a:gd name="connsiteX607" fmla="*/ 1261966 w 5147540"/>
              <a:gd name="connsiteY607" fmla="*/ 2492 h 5815012"/>
              <a:gd name="connsiteX608" fmla="*/ 1278342 w 5147540"/>
              <a:gd name="connsiteY608" fmla="*/ 1424 h 5815012"/>
              <a:gd name="connsiteX609" fmla="*/ 1294361 w 5147540"/>
              <a:gd name="connsiteY609" fmla="*/ 712 h 5815012"/>
              <a:gd name="connsiteX610" fmla="*/ 1310736 w 5147540"/>
              <a:gd name="connsiteY610" fmla="*/ 0 h 58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147540" h="5815012">
                <a:moveTo>
                  <a:pt x="1310736" y="0"/>
                </a:moveTo>
                <a:lnTo>
                  <a:pt x="1326756" y="0"/>
                </a:lnTo>
                <a:lnTo>
                  <a:pt x="1342419" y="0"/>
                </a:lnTo>
                <a:lnTo>
                  <a:pt x="1358438" y="356"/>
                </a:lnTo>
                <a:lnTo>
                  <a:pt x="1374101" y="1068"/>
                </a:lnTo>
                <a:lnTo>
                  <a:pt x="1390121" y="2136"/>
                </a:lnTo>
                <a:lnTo>
                  <a:pt x="1405428" y="3204"/>
                </a:lnTo>
                <a:lnTo>
                  <a:pt x="1420735" y="4628"/>
                </a:lnTo>
                <a:lnTo>
                  <a:pt x="1436043" y="6408"/>
                </a:lnTo>
                <a:lnTo>
                  <a:pt x="1451350" y="8188"/>
                </a:lnTo>
                <a:lnTo>
                  <a:pt x="1466658" y="10680"/>
                </a:lnTo>
                <a:lnTo>
                  <a:pt x="1481965" y="13172"/>
                </a:lnTo>
                <a:lnTo>
                  <a:pt x="1496916" y="16019"/>
                </a:lnTo>
                <a:lnTo>
                  <a:pt x="1511868" y="18867"/>
                </a:lnTo>
                <a:lnTo>
                  <a:pt x="1526463" y="22071"/>
                </a:lnTo>
                <a:lnTo>
                  <a:pt x="1541414" y="25275"/>
                </a:lnTo>
                <a:lnTo>
                  <a:pt x="1556010" y="29547"/>
                </a:lnTo>
                <a:lnTo>
                  <a:pt x="1570605" y="33463"/>
                </a:lnTo>
                <a:lnTo>
                  <a:pt x="1584844" y="37378"/>
                </a:lnTo>
                <a:lnTo>
                  <a:pt x="1599440" y="41650"/>
                </a:lnTo>
                <a:lnTo>
                  <a:pt x="1613323" y="46634"/>
                </a:lnTo>
                <a:lnTo>
                  <a:pt x="1627207" y="51618"/>
                </a:lnTo>
                <a:lnTo>
                  <a:pt x="1641446" y="56602"/>
                </a:lnTo>
                <a:lnTo>
                  <a:pt x="1655329" y="62298"/>
                </a:lnTo>
                <a:lnTo>
                  <a:pt x="1669213" y="67637"/>
                </a:lnTo>
                <a:lnTo>
                  <a:pt x="1682384" y="73333"/>
                </a:lnTo>
                <a:lnTo>
                  <a:pt x="1695912" y="79385"/>
                </a:lnTo>
                <a:lnTo>
                  <a:pt x="1709083" y="85793"/>
                </a:lnTo>
                <a:lnTo>
                  <a:pt x="1722255" y="91844"/>
                </a:lnTo>
                <a:lnTo>
                  <a:pt x="1735070" y="98964"/>
                </a:lnTo>
                <a:lnTo>
                  <a:pt x="1747885" y="105728"/>
                </a:lnTo>
                <a:lnTo>
                  <a:pt x="1760701" y="112491"/>
                </a:lnTo>
                <a:lnTo>
                  <a:pt x="1773160" y="119967"/>
                </a:lnTo>
                <a:lnTo>
                  <a:pt x="1785264" y="127443"/>
                </a:lnTo>
                <a:lnTo>
                  <a:pt x="1797723" y="135274"/>
                </a:lnTo>
                <a:lnTo>
                  <a:pt x="1809827" y="142750"/>
                </a:lnTo>
                <a:lnTo>
                  <a:pt x="1821218" y="151294"/>
                </a:lnTo>
                <a:lnTo>
                  <a:pt x="1833322" y="159125"/>
                </a:lnTo>
                <a:lnTo>
                  <a:pt x="1844713" y="168025"/>
                </a:lnTo>
                <a:lnTo>
                  <a:pt x="1856105" y="176213"/>
                </a:lnTo>
                <a:lnTo>
                  <a:pt x="1867496" y="185468"/>
                </a:lnTo>
                <a:lnTo>
                  <a:pt x="1878532" y="194368"/>
                </a:lnTo>
                <a:lnTo>
                  <a:pt x="1889211" y="203623"/>
                </a:lnTo>
                <a:lnTo>
                  <a:pt x="1900247" y="212879"/>
                </a:lnTo>
                <a:lnTo>
                  <a:pt x="1910927" y="222491"/>
                </a:lnTo>
                <a:lnTo>
                  <a:pt x="1921250" y="232102"/>
                </a:lnTo>
                <a:lnTo>
                  <a:pt x="1931930" y="242070"/>
                </a:lnTo>
                <a:lnTo>
                  <a:pt x="1941897" y="252037"/>
                </a:lnTo>
                <a:lnTo>
                  <a:pt x="1951865" y="262005"/>
                </a:lnTo>
                <a:lnTo>
                  <a:pt x="1961476" y="272685"/>
                </a:lnTo>
                <a:lnTo>
                  <a:pt x="1971444" y="283008"/>
                </a:lnTo>
                <a:lnTo>
                  <a:pt x="1981056" y="293688"/>
                </a:lnTo>
                <a:lnTo>
                  <a:pt x="1990311" y="304723"/>
                </a:lnTo>
                <a:lnTo>
                  <a:pt x="1999567" y="315403"/>
                </a:lnTo>
                <a:lnTo>
                  <a:pt x="2008466" y="326794"/>
                </a:lnTo>
                <a:lnTo>
                  <a:pt x="2017722" y="337830"/>
                </a:lnTo>
                <a:lnTo>
                  <a:pt x="2034453" y="360257"/>
                </a:lnTo>
                <a:lnTo>
                  <a:pt x="2050829" y="383040"/>
                </a:lnTo>
                <a:lnTo>
                  <a:pt x="2066136" y="406535"/>
                </a:lnTo>
                <a:lnTo>
                  <a:pt x="2081087" y="430742"/>
                </a:lnTo>
                <a:lnTo>
                  <a:pt x="2095327" y="454949"/>
                </a:lnTo>
                <a:lnTo>
                  <a:pt x="2108854" y="480224"/>
                </a:lnTo>
                <a:lnTo>
                  <a:pt x="2122025" y="505855"/>
                </a:lnTo>
                <a:lnTo>
                  <a:pt x="2134129" y="532197"/>
                </a:lnTo>
                <a:lnTo>
                  <a:pt x="2146232" y="558540"/>
                </a:lnTo>
                <a:lnTo>
                  <a:pt x="2157268" y="585951"/>
                </a:lnTo>
                <a:lnTo>
                  <a:pt x="2167947" y="613362"/>
                </a:lnTo>
                <a:lnTo>
                  <a:pt x="2177915" y="641841"/>
                </a:lnTo>
                <a:lnTo>
                  <a:pt x="2187171" y="670676"/>
                </a:lnTo>
                <a:lnTo>
                  <a:pt x="2196427" y="699510"/>
                </a:lnTo>
                <a:lnTo>
                  <a:pt x="2204614" y="729057"/>
                </a:lnTo>
                <a:lnTo>
                  <a:pt x="2212446" y="759316"/>
                </a:lnTo>
                <a:lnTo>
                  <a:pt x="2219565" y="790286"/>
                </a:lnTo>
                <a:lnTo>
                  <a:pt x="2226685" y="820901"/>
                </a:lnTo>
                <a:lnTo>
                  <a:pt x="2232737" y="852584"/>
                </a:lnTo>
                <a:lnTo>
                  <a:pt x="2238432" y="884622"/>
                </a:lnTo>
                <a:lnTo>
                  <a:pt x="2243772" y="917017"/>
                </a:lnTo>
                <a:lnTo>
                  <a:pt x="2248400" y="949768"/>
                </a:lnTo>
                <a:lnTo>
                  <a:pt x="2252316" y="982874"/>
                </a:lnTo>
                <a:lnTo>
                  <a:pt x="2256232" y="1016693"/>
                </a:lnTo>
                <a:lnTo>
                  <a:pt x="2259080" y="1050867"/>
                </a:lnTo>
                <a:lnTo>
                  <a:pt x="2262283" y="1084686"/>
                </a:lnTo>
                <a:lnTo>
                  <a:pt x="2264420" y="1119928"/>
                </a:lnTo>
                <a:lnTo>
                  <a:pt x="2266199" y="1155171"/>
                </a:lnTo>
                <a:lnTo>
                  <a:pt x="2267623" y="1190769"/>
                </a:lnTo>
                <a:lnTo>
                  <a:pt x="2268691" y="1226724"/>
                </a:lnTo>
                <a:lnTo>
                  <a:pt x="2269047" y="1263034"/>
                </a:lnTo>
                <a:lnTo>
                  <a:pt x="2269403" y="1299701"/>
                </a:lnTo>
                <a:lnTo>
                  <a:pt x="2269403" y="1325332"/>
                </a:lnTo>
                <a:lnTo>
                  <a:pt x="2269759" y="1351319"/>
                </a:lnTo>
                <a:lnTo>
                  <a:pt x="2270115" y="1376949"/>
                </a:lnTo>
                <a:lnTo>
                  <a:pt x="2270827" y="1402936"/>
                </a:lnTo>
                <a:lnTo>
                  <a:pt x="2271895" y="1428567"/>
                </a:lnTo>
                <a:lnTo>
                  <a:pt x="2273319" y="1454554"/>
                </a:lnTo>
                <a:lnTo>
                  <a:pt x="2274743" y="1480185"/>
                </a:lnTo>
                <a:lnTo>
                  <a:pt x="2276523" y="1506172"/>
                </a:lnTo>
                <a:lnTo>
                  <a:pt x="2279015" y="1531803"/>
                </a:lnTo>
                <a:lnTo>
                  <a:pt x="2281151" y="1557434"/>
                </a:lnTo>
                <a:lnTo>
                  <a:pt x="2283643" y="1582709"/>
                </a:lnTo>
                <a:lnTo>
                  <a:pt x="2286490" y="1608340"/>
                </a:lnTo>
                <a:lnTo>
                  <a:pt x="2289694" y="1633615"/>
                </a:lnTo>
                <a:lnTo>
                  <a:pt x="2293254" y="1659245"/>
                </a:lnTo>
                <a:lnTo>
                  <a:pt x="2297170" y="1684520"/>
                </a:lnTo>
                <a:lnTo>
                  <a:pt x="2301086" y="1709439"/>
                </a:lnTo>
                <a:lnTo>
                  <a:pt x="2305358" y="1734714"/>
                </a:lnTo>
                <a:lnTo>
                  <a:pt x="2309629" y="1759633"/>
                </a:lnTo>
                <a:lnTo>
                  <a:pt x="2314969" y="1784908"/>
                </a:lnTo>
                <a:lnTo>
                  <a:pt x="2319953" y="1809471"/>
                </a:lnTo>
                <a:lnTo>
                  <a:pt x="2325293" y="1834390"/>
                </a:lnTo>
                <a:lnTo>
                  <a:pt x="2331345" y="1858953"/>
                </a:lnTo>
                <a:lnTo>
                  <a:pt x="2337396" y="1883160"/>
                </a:lnTo>
                <a:lnTo>
                  <a:pt x="2343804" y="1908079"/>
                </a:lnTo>
                <a:lnTo>
                  <a:pt x="2350568" y="1931930"/>
                </a:lnTo>
                <a:lnTo>
                  <a:pt x="2357687" y="1956493"/>
                </a:lnTo>
                <a:lnTo>
                  <a:pt x="2365163" y="1980344"/>
                </a:lnTo>
                <a:lnTo>
                  <a:pt x="2372639" y="2004195"/>
                </a:lnTo>
                <a:lnTo>
                  <a:pt x="2380470" y="2028046"/>
                </a:lnTo>
                <a:lnTo>
                  <a:pt x="2389014" y="2051541"/>
                </a:lnTo>
                <a:lnTo>
                  <a:pt x="2397558" y="2075036"/>
                </a:lnTo>
                <a:lnTo>
                  <a:pt x="2406813" y="2098175"/>
                </a:lnTo>
                <a:lnTo>
                  <a:pt x="2416069" y="2121314"/>
                </a:lnTo>
                <a:lnTo>
                  <a:pt x="2425680" y="2144453"/>
                </a:lnTo>
                <a:lnTo>
                  <a:pt x="2436004" y="2167592"/>
                </a:lnTo>
                <a:lnTo>
                  <a:pt x="2445972" y="2190375"/>
                </a:lnTo>
                <a:lnTo>
                  <a:pt x="2456651" y="2212802"/>
                </a:lnTo>
                <a:lnTo>
                  <a:pt x="2467331" y="2235585"/>
                </a:lnTo>
                <a:lnTo>
                  <a:pt x="2478722" y="2258012"/>
                </a:lnTo>
                <a:lnTo>
                  <a:pt x="2490470" y="2280439"/>
                </a:lnTo>
                <a:lnTo>
                  <a:pt x="2501861" y="2302866"/>
                </a:lnTo>
                <a:lnTo>
                  <a:pt x="2513965" y="2324937"/>
                </a:lnTo>
                <a:lnTo>
                  <a:pt x="2526780" y="2346652"/>
                </a:lnTo>
                <a:lnTo>
                  <a:pt x="2539240" y="2368367"/>
                </a:lnTo>
                <a:lnTo>
                  <a:pt x="2552055" y="2390438"/>
                </a:lnTo>
                <a:lnTo>
                  <a:pt x="2565226" y="2411797"/>
                </a:lnTo>
                <a:lnTo>
                  <a:pt x="2579110" y="2433156"/>
                </a:lnTo>
                <a:lnTo>
                  <a:pt x="2592993" y="2454516"/>
                </a:lnTo>
                <a:lnTo>
                  <a:pt x="2606521" y="2475875"/>
                </a:lnTo>
                <a:lnTo>
                  <a:pt x="2621116" y="2496878"/>
                </a:lnTo>
                <a:lnTo>
                  <a:pt x="2635711" y="2517525"/>
                </a:lnTo>
                <a:lnTo>
                  <a:pt x="2650663" y="2538172"/>
                </a:lnTo>
                <a:lnTo>
                  <a:pt x="2665970" y="2558819"/>
                </a:lnTo>
                <a:lnTo>
                  <a:pt x="2681278" y="2579466"/>
                </a:lnTo>
                <a:lnTo>
                  <a:pt x="2697297" y="2599402"/>
                </a:lnTo>
                <a:lnTo>
                  <a:pt x="2712960" y="2619692"/>
                </a:lnTo>
                <a:lnTo>
                  <a:pt x="2728979" y="2639272"/>
                </a:lnTo>
                <a:lnTo>
                  <a:pt x="2745711" y="2659207"/>
                </a:lnTo>
                <a:lnTo>
                  <a:pt x="2762442" y="2678430"/>
                </a:lnTo>
                <a:lnTo>
                  <a:pt x="2779529" y="2698009"/>
                </a:lnTo>
                <a:lnTo>
                  <a:pt x="2796617" y="2717588"/>
                </a:lnTo>
                <a:lnTo>
                  <a:pt x="2814416" y="2736456"/>
                </a:lnTo>
                <a:lnTo>
                  <a:pt x="2832215" y="2755323"/>
                </a:lnTo>
                <a:lnTo>
                  <a:pt x="2850014" y="2773834"/>
                </a:lnTo>
                <a:lnTo>
                  <a:pt x="2869237" y="2793057"/>
                </a:lnTo>
                <a:lnTo>
                  <a:pt x="2888817" y="2811924"/>
                </a:lnTo>
                <a:lnTo>
                  <a:pt x="2908040" y="2830791"/>
                </a:lnTo>
                <a:lnTo>
                  <a:pt x="2927975" y="2849303"/>
                </a:lnTo>
                <a:lnTo>
                  <a:pt x="2947910" y="2867458"/>
                </a:lnTo>
                <a:lnTo>
                  <a:pt x="2968557" y="2885613"/>
                </a:lnTo>
                <a:lnTo>
                  <a:pt x="2988848" y="2903768"/>
                </a:lnTo>
                <a:lnTo>
                  <a:pt x="3010207" y="2921568"/>
                </a:lnTo>
                <a:lnTo>
                  <a:pt x="3031211" y="2939011"/>
                </a:lnTo>
                <a:lnTo>
                  <a:pt x="3052926" y="2956454"/>
                </a:lnTo>
                <a:lnTo>
                  <a:pt x="3074285" y="2973897"/>
                </a:lnTo>
                <a:lnTo>
                  <a:pt x="3096356" y="2990985"/>
                </a:lnTo>
                <a:lnTo>
                  <a:pt x="3118783" y="3007716"/>
                </a:lnTo>
                <a:lnTo>
                  <a:pt x="3140854" y="3024803"/>
                </a:lnTo>
                <a:lnTo>
                  <a:pt x="3163637" y="3041178"/>
                </a:lnTo>
                <a:lnTo>
                  <a:pt x="3186420" y="3057910"/>
                </a:lnTo>
                <a:lnTo>
                  <a:pt x="3209559" y="3073929"/>
                </a:lnTo>
                <a:lnTo>
                  <a:pt x="3232698" y="3090304"/>
                </a:lnTo>
                <a:lnTo>
                  <a:pt x="3256193" y="3106324"/>
                </a:lnTo>
                <a:lnTo>
                  <a:pt x="3279688" y="3121987"/>
                </a:lnTo>
                <a:lnTo>
                  <a:pt x="3303539" y="3138006"/>
                </a:lnTo>
                <a:lnTo>
                  <a:pt x="3327746" y="3153670"/>
                </a:lnTo>
                <a:lnTo>
                  <a:pt x="3351597" y="3168977"/>
                </a:lnTo>
                <a:lnTo>
                  <a:pt x="3375804" y="3183928"/>
                </a:lnTo>
                <a:lnTo>
                  <a:pt x="3424930" y="3214187"/>
                </a:lnTo>
                <a:lnTo>
                  <a:pt x="3474768" y="3244090"/>
                </a:lnTo>
                <a:lnTo>
                  <a:pt x="3524961" y="3273637"/>
                </a:lnTo>
                <a:lnTo>
                  <a:pt x="3575867" y="3302115"/>
                </a:lnTo>
                <a:lnTo>
                  <a:pt x="3628197" y="3331306"/>
                </a:lnTo>
                <a:lnTo>
                  <a:pt x="3680883" y="3360141"/>
                </a:lnTo>
                <a:lnTo>
                  <a:pt x="3733925" y="3388264"/>
                </a:lnTo>
                <a:lnTo>
                  <a:pt x="3787678" y="3416030"/>
                </a:lnTo>
                <a:lnTo>
                  <a:pt x="3841432" y="3443441"/>
                </a:lnTo>
                <a:lnTo>
                  <a:pt x="3895542" y="3470496"/>
                </a:lnTo>
                <a:lnTo>
                  <a:pt x="3949651" y="3497195"/>
                </a:lnTo>
                <a:lnTo>
                  <a:pt x="4004829" y="3523538"/>
                </a:lnTo>
                <a:lnTo>
                  <a:pt x="4059295" y="3549525"/>
                </a:lnTo>
                <a:lnTo>
                  <a:pt x="4114472" y="3575512"/>
                </a:lnTo>
                <a:lnTo>
                  <a:pt x="4169650" y="3601143"/>
                </a:lnTo>
                <a:lnTo>
                  <a:pt x="4224828" y="3626773"/>
                </a:lnTo>
                <a:lnTo>
                  <a:pt x="4280005" y="3651692"/>
                </a:lnTo>
                <a:lnTo>
                  <a:pt x="4335539" y="3676967"/>
                </a:lnTo>
                <a:lnTo>
                  <a:pt x="4391429" y="3701886"/>
                </a:lnTo>
                <a:lnTo>
                  <a:pt x="4446962" y="3726805"/>
                </a:lnTo>
                <a:lnTo>
                  <a:pt x="4484697" y="3744604"/>
                </a:lnTo>
                <a:lnTo>
                  <a:pt x="4521719" y="3762760"/>
                </a:lnTo>
                <a:lnTo>
                  <a:pt x="4557673" y="3781627"/>
                </a:lnTo>
                <a:lnTo>
                  <a:pt x="4592560" y="3801206"/>
                </a:lnTo>
                <a:lnTo>
                  <a:pt x="4626735" y="3821497"/>
                </a:lnTo>
                <a:lnTo>
                  <a:pt x="4659841" y="3842144"/>
                </a:lnTo>
                <a:lnTo>
                  <a:pt x="4691880" y="3863859"/>
                </a:lnTo>
                <a:lnTo>
                  <a:pt x="4722850" y="3885930"/>
                </a:lnTo>
                <a:lnTo>
                  <a:pt x="4752397" y="3908357"/>
                </a:lnTo>
                <a:lnTo>
                  <a:pt x="4781588" y="3931852"/>
                </a:lnTo>
                <a:lnTo>
                  <a:pt x="4809355" y="3955347"/>
                </a:lnTo>
                <a:lnTo>
                  <a:pt x="4836054" y="3979554"/>
                </a:lnTo>
                <a:lnTo>
                  <a:pt x="4862040" y="4004473"/>
                </a:lnTo>
                <a:lnTo>
                  <a:pt x="4886603" y="4029748"/>
                </a:lnTo>
                <a:lnTo>
                  <a:pt x="4910098" y="4055379"/>
                </a:lnTo>
                <a:lnTo>
                  <a:pt x="4932881" y="4081722"/>
                </a:lnTo>
                <a:lnTo>
                  <a:pt x="4954241" y="4108421"/>
                </a:lnTo>
                <a:lnTo>
                  <a:pt x="4974532" y="4135476"/>
                </a:lnTo>
                <a:lnTo>
                  <a:pt x="4993755" y="4163243"/>
                </a:lnTo>
                <a:lnTo>
                  <a:pt x="5011910" y="4191009"/>
                </a:lnTo>
                <a:lnTo>
                  <a:pt x="5028997" y="4219488"/>
                </a:lnTo>
                <a:lnTo>
                  <a:pt x="5045017" y="4248323"/>
                </a:lnTo>
                <a:lnTo>
                  <a:pt x="5059612" y="4277514"/>
                </a:lnTo>
                <a:lnTo>
                  <a:pt x="5073495" y="4307061"/>
                </a:lnTo>
                <a:lnTo>
                  <a:pt x="5085955" y="4336963"/>
                </a:lnTo>
                <a:lnTo>
                  <a:pt x="5097346" y="4367222"/>
                </a:lnTo>
                <a:lnTo>
                  <a:pt x="5107670" y="4397481"/>
                </a:lnTo>
                <a:lnTo>
                  <a:pt x="5116570" y="4428095"/>
                </a:lnTo>
                <a:lnTo>
                  <a:pt x="5124757" y="4459422"/>
                </a:lnTo>
                <a:lnTo>
                  <a:pt x="5131521" y="4490749"/>
                </a:lnTo>
                <a:lnTo>
                  <a:pt x="5136861" y="4522431"/>
                </a:lnTo>
                <a:lnTo>
                  <a:pt x="5141844" y="4553758"/>
                </a:lnTo>
                <a:lnTo>
                  <a:pt x="5143624" y="4569777"/>
                </a:lnTo>
                <a:lnTo>
                  <a:pt x="5145048" y="4586153"/>
                </a:lnTo>
                <a:lnTo>
                  <a:pt x="5146116" y="4602172"/>
                </a:lnTo>
                <a:lnTo>
                  <a:pt x="5146828" y="4618547"/>
                </a:lnTo>
                <a:lnTo>
                  <a:pt x="5147184" y="4634567"/>
                </a:lnTo>
                <a:lnTo>
                  <a:pt x="5147540" y="4650942"/>
                </a:lnTo>
                <a:lnTo>
                  <a:pt x="5147540" y="4666961"/>
                </a:lnTo>
                <a:lnTo>
                  <a:pt x="5146828" y="4683337"/>
                </a:lnTo>
                <a:lnTo>
                  <a:pt x="5146116" y="4699712"/>
                </a:lnTo>
                <a:lnTo>
                  <a:pt x="5145404" y="4716087"/>
                </a:lnTo>
                <a:lnTo>
                  <a:pt x="5143980" y="4732106"/>
                </a:lnTo>
                <a:lnTo>
                  <a:pt x="5142200" y="4748482"/>
                </a:lnTo>
                <a:lnTo>
                  <a:pt x="5140421" y="4764501"/>
                </a:lnTo>
                <a:lnTo>
                  <a:pt x="5137929" y="4780876"/>
                </a:lnTo>
                <a:lnTo>
                  <a:pt x="5135437" y="4797252"/>
                </a:lnTo>
                <a:lnTo>
                  <a:pt x="5132589" y="4813271"/>
                </a:lnTo>
                <a:lnTo>
                  <a:pt x="5129385" y="4829646"/>
                </a:lnTo>
                <a:lnTo>
                  <a:pt x="5126181" y="4846022"/>
                </a:lnTo>
                <a:lnTo>
                  <a:pt x="5122265" y="4862041"/>
                </a:lnTo>
                <a:lnTo>
                  <a:pt x="5117994" y="4878416"/>
                </a:lnTo>
                <a:lnTo>
                  <a:pt x="5113722" y="4894791"/>
                </a:lnTo>
                <a:lnTo>
                  <a:pt x="5109094" y="4910811"/>
                </a:lnTo>
                <a:lnTo>
                  <a:pt x="5104466" y="4926830"/>
                </a:lnTo>
                <a:lnTo>
                  <a:pt x="5098770" y="4943205"/>
                </a:lnTo>
                <a:lnTo>
                  <a:pt x="5093431" y="4959225"/>
                </a:lnTo>
                <a:lnTo>
                  <a:pt x="5087735" y="4975244"/>
                </a:lnTo>
                <a:lnTo>
                  <a:pt x="5081683" y="4991263"/>
                </a:lnTo>
                <a:lnTo>
                  <a:pt x="5075275" y="5006927"/>
                </a:lnTo>
                <a:lnTo>
                  <a:pt x="5068512" y="5022946"/>
                </a:lnTo>
                <a:lnTo>
                  <a:pt x="5061748" y="5038609"/>
                </a:lnTo>
                <a:lnTo>
                  <a:pt x="5054628" y="5054629"/>
                </a:lnTo>
                <a:lnTo>
                  <a:pt x="5046797" y="5070292"/>
                </a:lnTo>
                <a:lnTo>
                  <a:pt x="5039321" y="5085955"/>
                </a:lnTo>
                <a:lnTo>
                  <a:pt x="5031133" y="5101619"/>
                </a:lnTo>
                <a:lnTo>
                  <a:pt x="5022946" y="5117282"/>
                </a:lnTo>
                <a:lnTo>
                  <a:pt x="5014046" y="5132589"/>
                </a:lnTo>
                <a:lnTo>
                  <a:pt x="5005146" y="5147897"/>
                </a:lnTo>
                <a:lnTo>
                  <a:pt x="4995891" y="5162848"/>
                </a:lnTo>
                <a:lnTo>
                  <a:pt x="4986279" y="5177799"/>
                </a:lnTo>
                <a:lnTo>
                  <a:pt x="4976312" y="5193107"/>
                </a:lnTo>
                <a:lnTo>
                  <a:pt x="4966344" y="5208058"/>
                </a:lnTo>
                <a:lnTo>
                  <a:pt x="4955664" y="5223009"/>
                </a:lnTo>
                <a:lnTo>
                  <a:pt x="4944629" y="5237605"/>
                </a:lnTo>
                <a:lnTo>
                  <a:pt x="4933593" y="5252556"/>
                </a:lnTo>
                <a:lnTo>
                  <a:pt x="4922202" y="5266796"/>
                </a:lnTo>
                <a:lnTo>
                  <a:pt x="4910098" y="5281035"/>
                </a:lnTo>
                <a:lnTo>
                  <a:pt x="4898351" y="5295630"/>
                </a:lnTo>
                <a:lnTo>
                  <a:pt x="4885891" y="5309870"/>
                </a:lnTo>
                <a:lnTo>
                  <a:pt x="4873076" y="5324109"/>
                </a:lnTo>
                <a:lnTo>
                  <a:pt x="4860261" y="5338349"/>
                </a:lnTo>
                <a:lnTo>
                  <a:pt x="4846733" y="5351876"/>
                </a:lnTo>
                <a:lnTo>
                  <a:pt x="4833206" y="5365759"/>
                </a:lnTo>
                <a:lnTo>
                  <a:pt x="4819322" y="5379643"/>
                </a:lnTo>
                <a:lnTo>
                  <a:pt x="4805083" y="5393170"/>
                </a:lnTo>
                <a:lnTo>
                  <a:pt x="4790843" y="5406342"/>
                </a:lnTo>
                <a:lnTo>
                  <a:pt x="4775892" y="5419869"/>
                </a:lnTo>
                <a:lnTo>
                  <a:pt x="4760941" y="5433041"/>
                </a:lnTo>
                <a:lnTo>
                  <a:pt x="4745277" y="5446212"/>
                </a:lnTo>
                <a:lnTo>
                  <a:pt x="4729614" y="5459383"/>
                </a:lnTo>
                <a:lnTo>
                  <a:pt x="4713595" y="5471843"/>
                </a:lnTo>
                <a:lnTo>
                  <a:pt x="4697219" y="5484658"/>
                </a:lnTo>
                <a:lnTo>
                  <a:pt x="4680844" y="5497474"/>
                </a:lnTo>
                <a:lnTo>
                  <a:pt x="4664113" y="5509577"/>
                </a:lnTo>
                <a:lnTo>
                  <a:pt x="4646670" y="5522037"/>
                </a:lnTo>
                <a:lnTo>
                  <a:pt x="4628870" y="5533784"/>
                </a:lnTo>
                <a:lnTo>
                  <a:pt x="4610715" y="5545176"/>
                </a:lnTo>
                <a:lnTo>
                  <a:pt x="4592204" y="5556211"/>
                </a:lnTo>
                <a:lnTo>
                  <a:pt x="4573693" y="5567603"/>
                </a:lnTo>
                <a:lnTo>
                  <a:pt x="4554826" y="5578282"/>
                </a:lnTo>
                <a:lnTo>
                  <a:pt x="4535958" y="5588962"/>
                </a:lnTo>
                <a:lnTo>
                  <a:pt x="4517091" y="5599285"/>
                </a:lnTo>
                <a:lnTo>
                  <a:pt x="4497868" y="5609253"/>
                </a:lnTo>
                <a:lnTo>
                  <a:pt x="4478289" y="5619577"/>
                </a:lnTo>
                <a:lnTo>
                  <a:pt x="4458710" y="5629188"/>
                </a:lnTo>
                <a:lnTo>
                  <a:pt x="4438419" y="5638800"/>
                </a:lnTo>
                <a:lnTo>
                  <a:pt x="4418483" y="5647699"/>
                </a:lnTo>
                <a:lnTo>
                  <a:pt x="4398548" y="5656955"/>
                </a:lnTo>
                <a:lnTo>
                  <a:pt x="4377901" y="5665499"/>
                </a:lnTo>
                <a:lnTo>
                  <a:pt x="4357610" y="5674398"/>
                </a:lnTo>
                <a:lnTo>
                  <a:pt x="4336963" y="5682586"/>
                </a:lnTo>
                <a:lnTo>
                  <a:pt x="4315604" y="5690774"/>
                </a:lnTo>
                <a:lnTo>
                  <a:pt x="4294957" y="5698605"/>
                </a:lnTo>
                <a:lnTo>
                  <a:pt x="4273598" y="5706081"/>
                </a:lnTo>
                <a:lnTo>
                  <a:pt x="4252239" y="5713557"/>
                </a:lnTo>
                <a:lnTo>
                  <a:pt x="4230523" y="5720676"/>
                </a:lnTo>
                <a:lnTo>
                  <a:pt x="4208808" y="5727440"/>
                </a:lnTo>
                <a:lnTo>
                  <a:pt x="4187093" y="5733848"/>
                </a:lnTo>
                <a:lnTo>
                  <a:pt x="4165378" y="5740255"/>
                </a:lnTo>
                <a:lnTo>
                  <a:pt x="4142595" y="5746307"/>
                </a:lnTo>
                <a:lnTo>
                  <a:pt x="4120524" y="5752003"/>
                </a:lnTo>
                <a:lnTo>
                  <a:pt x="4098097" y="5757699"/>
                </a:lnTo>
                <a:lnTo>
                  <a:pt x="4075670" y="5763038"/>
                </a:lnTo>
                <a:lnTo>
                  <a:pt x="4052531" y="5767666"/>
                </a:lnTo>
                <a:lnTo>
                  <a:pt x="4029748" y="5772650"/>
                </a:lnTo>
                <a:lnTo>
                  <a:pt x="4006609" y="5776922"/>
                </a:lnTo>
                <a:lnTo>
                  <a:pt x="3983470" y="5781194"/>
                </a:lnTo>
                <a:lnTo>
                  <a:pt x="3959975" y="5785110"/>
                </a:lnTo>
                <a:lnTo>
                  <a:pt x="3936124" y="5788669"/>
                </a:lnTo>
                <a:lnTo>
                  <a:pt x="3911917" y="5792229"/>
                </a:lnTo>
                <a:lnTo>
                  <a:pt x="3888066" y="5795433"/>
                </a:lnTo>
                <a:lnTo>
                  <a:pt x="3863859" y="5798281"/>
                </a:lnTo>
                <a:lnTo>
                  <a:pt x="3839652" y="5800773"/>
                </a:lnTo>
                <a:lnTo>
                  <a:pt x="3815445" y="5803265"/>
                </a:lnTo>
                <a:lnTo>
                  <a:pt x="3790526" y="5805401"/>
                </a:lnTo>
                <a:lnTo>
                  <a:pt x="3766319" y="5807893"/>
                </a:lnTo>
                <a:lnTo>
                  <a:pt x="3741400" y="5809672"/>
                </a:lnTo>
                <a:lnTo>
                  <a:pt x="3716481" y="5811096"/>
                </a:lnTo>
                <a:lnTo>
                  <a:pt x="3691918" y="5812164"/>
                </a:lnTo>
                <a:lnTo>
                  <a:pt x="3666643" y="5813232"/>
                </a:lnTo>
                <a:lnTo>
                  <a:pt x="3641724" y="5813944"/>
                </a:lnTo>
                <a:lnTo>
                  <a:pt x="3616450" y="5814656"/>
                </a:lnTo>
                <a:lnTo>
                  <a:pt x="3591175" y="5815012"/>
                </a:lnTo>
                <a:lnTo>
                  <a:pt x="3565900" y="5815012"/>
                </a:lnTo>
                <a:lnTo>
                  <a:pt x="3540625" y="5815012"/>
                </a:lnTo>
                <a:lnTo>
                  <a:pt x="3514994" y="5814656"/>
                </a:lnTo>
                <a:lnTo>
                  <a:pt x="3489719" y="5813944"/>
                </a:lnTo>
                <a:lnTo>
                  <a:pt x="3464088" y="5813232"/>
                </a:lnTo>
                <a:lnTo>
                  <a:pt x="3438457" y="5812164"/>
                </a:lnTo>
                <a:lnTo>
                  <a:pt x="3413182" y="5810740"/>
                </a:lnTo>
                <a:lnTo>
                  <a:pt x="3387195" y="5809316"/>
                </a:lnTo>
                <a:lnTo>
                  <a:pt x="3361564" y="5807537"/>
                </a:lnTo>
                <a:lnTo>
                  <a:pt x="3335578" y="5805401"/>
                </a:lnTo>
                <a:lnTo>
                  <a:pt x="3309947" y="5803265"/>
                </a:lnTo>
                <a:lnTo>
                  <a:pt x="3283960" y="5800773"/>
                </a:lnTo>
                <a:lnTo>
                  <a:pt x="3258329" y="5798281"/>
                </a:lnTo>
                <a:lnTo>
                  <a:pt x="3232342" y="5795433"/>
                </a:lnTo>
                <a:lnTo>
                  <a:pt x="3206711" y="5792229"/>
                </a:lnTo>
                <a:lnTo>
                  <a:pt x="3180724" y="5788669"/>
                </a:lnTo>
                <a:lnTo>
                  <a:pt x="3128038" y="5781550"/>
                </a:lnTo>
                <a:lnTo>
                  <a:pt x="3075353" y="5773718"/>
                </a:lnTo>
                <a:lnTo>
                  <a:pt x="3022667" y="5764818"/>
                </a:lnTo>
                <a:lnTo>
                  <a:pt x="2969981" y="5755919"/>
                </a:lnTo>
                <a:lnTo>
                  <a:pt x="2917651" y="5745951"/>
                </a:lnTo>
                <a:lnTo>
                  <a:pt x="2865678" y="5735272"/>
                </a:lnTo>
                <a:lnTo>
                  <a:pt x="2813704" y="5724592"/>
                </a:lnTo>
                <a:lnTo>
                  <a:pt x="2761730" y="5712845"/>
                </a:lnTo>
                <a:lnTo>
                  <a:pt x="2710468" y="5700385"/>
                </a:lnTo>
                <a:lnTo>
                  <a:pt x="2659562" y="5687926"/>
                </a:lnTo>
                <a:lnTo>
                  <a:pt x="2609013" y="5674398"/>
                </a:lnTo>
                <a:lnTo>
                  <a:pt x="2558819" y="5660515"/>
                </a:lnTo>
                <a:lnTo>
                  <a:pt x="2508625" y="5645919"/>
                </a:lnTo>
                <a:lnTo>
                  <a:pt x="2459143" y="5630612"/>
                </a:lnTo>
                <a:lnTo>
                  <a:pt x="2410373" y="5614949"/>
                </a:lnTo>
                <a:lnTo>
                  <a:pt x="2361959" y="5599285"/>
                </a:lnTo>
                <a:lnTo>
                  <a:pt x="2314257" y="5582554"/>
                </a:lnTo>
                <a:lnTo>
                  <a:pt x="2266911" y="5565111"/>
                </a:lnTo>
                <a:lnTo>
                  <a:pt x="2220277" y="5547312"/>
                </a:lnTo>
                <a:lnTo>
                  <a:pt x="2174355" y="5529156"/>
                </a:lnTo>
                <a:lnTo>
                  <a:pt x="2129145" y="5509933"/>
                </a:lnTo>
                <a:lnTo>
                  <a:pt x="2084291" y="5490710"/>
                </a:lnTo>
                <a:lnTo>
                  <a:pt x="2040505" y="5470775"/>
                </a:lnTo>
                <a:lnTo>
                  <a:pt x="1997431" y="5450484"/>
                </a:lnTo>
                <a:lnTo>
                  <a:pt x="1955425" y="5429837"/>
                </a:lnTo>
                <a:lnTo>
                  <a:pt x="1914130" y="5408834"/>
                </a:lnTo>
                <a:lnTo>
                  <a:pt x="1873192" y="5386763"/>
                </a:lnTo>
                <a:lnTo>
                  <a:pt x="1833678" y="5364335"/>
                </a:lnTo>
                <a:lnTo>
                  <a:pt x="1795231" y="5341908"/>
                </a:lnTo>
                <a:lnTo>
                  <a:pt x="1757853" y="5318413"/>
                </a:lnTo>
                <a:lnTo>
                  <a:pt x="1721187" y="5294918"/>
                </a:lnTo>
                <a:lnTo>
                  <a:pt x="1685588" y="5271067"/>
                </a:lnTo>
                <a:lnTo>
                  <a:pt x="1660669" y="5253980"/>
                </a:lnTo>
                <a:lnTo>
                  <a:pt x="1636462" y="5236537"/>
                </a:lnTo>
                <a:lnTo>
                  <a:pt x="1611899" y="5219094"/>
                </a:lnTo>
                <a:lnTo>
                  <a:pt x="1587692" y="5201650"/>
                </a:lnTo>
                <a:lnTo>
                  <a:pt x="1563841" y="5183851"/>
                </a:lnTo>
                <a:lnTo>
                  <a:pt x="1539634" y="5166052"/>
                </a:lnTo>
                <a:lnTo>
                  <a:pt x="1515783" y="5148253"/>
                </a:lnTo>
                <a:lnTo>
                  <a:pt x="1492289" y="5130097"/>
                </a:lnTo>
                <a:lnTo>
                  <a:pt x="1468793" y="5111586"/>
                </a:lnTo>
                <a:lnTo>
                  <a:pt x="1445298" y="5093075"/>
                </a:lnTo>
                <a:lnTo>
                  <a:pt x="1421803" y="5074564"/>
                </a:lnTo>
                <a:lnTo>
                  <a:pt x="1399020" y="5056053"/>
                </a:lnTo>
                <a:lnTo>
                  <a:pt x="1376237" y="5037185"/>
                </a:lnTo>
                <a:lnTo>
                  <a:pt x="1353454" y="5018318"/>
                </a:lnTo>
                <a:lnTo>
                  <a:pt x="1330671" y="4999451"/>
                </a:lnTo>
                <a:lnTo>
                  <a:pt x="1308244" y="4980228"/>
                </a:lnTo>
                <a:lnTo>
                  <a:pt x="1286173" y="4961005"/>
                </a:lnTo>
                <a:lnTo>
                  <a:pt x="1263746" y="4941781"/>
                </a:lnTo>
                <a:lnTo>
                  <a:pt x="1241675" y="4922202"/>
                </a:lnTo>
                <a:lnTo>
                  <a:pt x="1219960" y="4902267"/>
                </a:lnTo>
                <a:lnTo>
                  <a:pt x="1198245" y="4882332"/>
                </a:lnTo>
                <a:lnTo>
                  <a:pt x="1176530" y="4862753"/>
                </a:lnTo>
                <a:lnTo>
                  <a:pt x="1155171" y="4842818"/>
                </a:lnTo>
                <a:lnTo>
                  <a:pt x="1133812" y="4822527"/>
                </a:lnTo>
                <a:lnTo>
                  <a:pt x="1112809" y="4802235"/>
                </a:lnTo>
                <a:lnTo>
                  <a:pt x="1092162" y="4781588"/>
                </a:lnTo>
                <a:lnTo>
                  <a:pt x="1071158" y="4761297"/>
                </a:lnTo>
                <a:lnTo>
                  <a:pt x="1050511" y="4740650"/>
                </a:lnTo>
                <a:lnTo>
                  <a:pt x="1030220" y="4720003"/>
                </a:lnTo>
                <a:lnTo>
                  <a:pt x="1009929" y="4699000"/>
                </a:lnTo>
                <a:lnTo>
                  <a:pt x="989994" y="4678353"/>
                </a:lnTo>
                <a:lnTo>
                  <a:pt x="970059" y="4656638"/>
                </a:lnTo>
                <a:lnTo>
                  <a:pt x="950124" y="4635991"/>
                </a:lnTo>
                <a:lnTo>
                  <a:pt x="930900" y="4614987"/>
                </a:lnTo>
                <a:lnTo>
                  <a:pt x="912033" y="4593984"/>
                </a:lnTo>
                <a:lnTo>
                  <a:pt x="893166" y="4572269"/>
                </a:lnTo>
                <a:lnTo>
                  <a:pt x="874299" y="4550910"/>
                </a:lnTo>
                <a:lnTo>
                  <a:pt x="855788" y="4529551"/>
                </a:lnTo>
                <a:lnTo>
                  <a:pt x="837632" y="4507836"/>
                </a:lnTo>
                <a:lnTo>
                  <a:pt x="819477" y="4485765"/>
                </a:lnTo>
                <a:lnTo>
                  <a:pt x="801678" y="4463694"/>
                </a:lnTo>
                <a:lnTo>
                  <a:pt x="783879" y="4441979"/>
                </a:lnTo>
                <a:lnTo>
                  <a:pt x="766079" y="4419552"/>
                </a:lnTo>
                <a:lnTo>
                  <a:pt x="748992" y="4397125"/>
                </a:lnTo>
                <a:lnTo>
                  <a:pt x="731549" y="4374698"/>
                </a:lnTo>
                <a:lnTo>
                  <a:pt x="714818" y="4352271"/>
                </a:lnTo>
                <a:lnTo>
                  <a:pt x="697730" y="4329132"/>
                </a:lnTo>
                <a:lnTo>
                  <a:pt x="681355" y="4306349"/>
                </a:lnTo>
                <a:lnTo>
                  <a:pt x="664980" y="4283566"/>
                </a:lnTo>
                <a:lnTo>
                  <a:pt x="648604" y="4260071"/>
                </a:lnTo>
                <a:lnTo>
                  <a:pt x="632585" y="4236932"/>
                </a:lnTo>
                <a:lnTo>
                  <a:pt x="616922" y="4213793"/>
                </a:lnTo>
                <a:lnTo>
                  <a:pt x="601258" y="4189941"/>
                </a:lnTo>
                <a:lnTo>
                  <a:pt x="586307" y="4166446"/>
                </a:lnTo>
                <a:lnTo>
                  <a:pt x="571356" y="4142951"/>
                </a:lnTo>
                <a:lnTo>
                  <a:pt x="556404" y="4118744"/>
                </a:lnTo>
                <a:lnTo>
                  <a:pt x="541453" y="4094893"/>
                </a:lnTo>
                <a:lnTo>
                  <a:pt x="527214" y="4071043"/>
                </a:lnTo>
                <a:lnTo>
                  <a:pt x="512974" y="4046480"/>
                </a:lnTo>
                <a:lnTo>
                  <a:pt x="499091" y="4022629"/>
                </a:lnTo>
                <a:lnTo>
                  <a:pt x="485563" y="3998066"/>
                </a:lnTo>
                <a:lnTo>
                  <a:pt x="471680" y="3973503"/>
                </a:lnTo>
                <a:lnTo>
                  <a:pt x="458508" y="3948584"/>
                </a:lnTo>
                <a:lnTo>
                  <a:pt x="445693" y="3924021"/>
                </a:lnTo>
                <a:lnTo>
                  <a:pt x="432878" y="3899814"/>
                </a:lnTo>
                <a:lnTo>
                  <a:pt x="420062" y="3874539"/>
                </a:lnTo>
                <a:lnTo>
                  <a:pt x="407603" y="3849976"/>
                </a:lnTo>
                <a:lnTo>
                  <a:pt x="395499" y="3824701"/>
                </a:lnTo>
                <a:lnTo>
                  <a:pt x="383396" y="3799782"/>
                </a:lnTo>
                <a:lnTo>
                  <a:pt x="371292" y="3774507"/>
                </a:lnTo>
                <a:lnTo>
                  <a:pt x="359901" y="3749232"/>
                </a:lnTo>
                <a:lnTo>
                  <a:pt x="348153" y="3724313"/>
                </a:lnTo>
                <a:lnTo>
                  <a:pt x="336762" y="3698682"/>
                </a:lnTo>
                <a:lnTo>
                  <a:pt x="326082" y="3673051"/>
                </a:lnTo>
                <a:lnTo>
                  <a:pt x="314691" y="3647421"/>
                </a:lnTo>
                <a:lnTo>
                  <a:pt x="304011" y="3621790"/>
                </a:lnTo>
                <a:lnTo>
                  <a:pt x="293332" y="3595803"/>
                </a:lnTo>
                <a:lnTo>
                  <a:pt x="283008" y="3570172"/>
                </a:lnTo>
                <a:lnTo>
                  <a:pt x="273041" y="3544185"/>
                </a:lnTo>
                <a:lnTo>
                  <a:pt x="262717" y="3518198"/>
                </a:lnTo>
                <a:lnTo>
                  <a:pt x="252749" y="3491855"/>
                </a:lnTo>
                <a:lnTo>
                  <a:pt x="243138" y="3465868"/>
                </a:lnTo>
                <a:lnTo>
                  <a:pt x="233526" y="3439525"/>
                </a:lnTo>
                <a:lnTo>
                  <a:pt x="224627" y="3413183"/>
                </a:lnTo>
                <a:lnTo>
                  <a:pt x="215371" y="3386484"/>
                </a:lnTo>
                <a:lnTo>
                  <a:pt x="206827" y="3360141"/>
                </a:lnTo>
                <a:lnTo>
                  <a:pt x="197928" y="3333442"/>
                </a:lnTo>
                <a:lnTo>
                  <a:pt x="189740" y="3307099"/>
                </a:lnTo>
                <a:lnTo>
                  <a:pt x="181196" y="3280044"/>
                </a:lnTo>
                <a:lnTo>
                  <a:pt x="173365" y="3252989"/>
                </a:lnTo>
                <a:lnTo>
                  <a:pt x="165533" y="3226291"/>
                </a:lnTo>
                <a:lnTo>
                  <a:pt x="158057" y="3199236"/>
                </a:lnTo>
                <a:lnTo>
                  <a:pt x="150582" y="3172537"/>
                </a:lnTo>
                <a:lnTo>
                  <a:pt x="143462" y="3145126"/>
                </a:lnTo>
                <a:lnTo>
                  <a:pt x="136698" y="3118071"/>
                </a:lnTo>
                <a:lnTo>
                  <a:pt x="129579" y="3090660"/>
                </a:lnTo>
                <a:lnTo>
                  <a:pt x="116763" y="3035839"/>
                </a:lnTo>
                <a:lnTo>
                  <a:pt x="104304" y="2980661"/>
                </a:lnTo>
                <a:lnTo>
                  <a:pt x="92556" y="2925483"/>
                </a:lnTo>
                <a:lnTo>
                  <a:pt x="81521" y="2869594"/>
                </a:lnTo>
                <a:lnTo>
                  <a:pt x="71197" y="2814060"/>
                </a:lnTo>
                <a:lnTo>
                  <a:pt x="61586" y="2758170"/>
                </a:lnTo>
                <a:lnTo>
                  <a:pt x="52330" y="2702281"/>
                </a:lnTo>
                <a:lnTo>
                  <a:pt x="44142" y="2645679"/>
                </a:lnTo>
                <a:lnTo>
                  <a:pt x="35955" y="2589434"/>
                </a:lnTo>
                <a:lnTo>
                  <a:pt x="29191" y="2532832"/>
                </a:lnTo>
                <a:lnTo>
                  <a:pt x="25631" y="2504354"/>
                </a:lnTo>
                <a:lnTo>
                  <a:pt x="22427" y="2476231"/>
                </a:lnTo>
                <a:lnTo>
                  <a:pt x="19579" y="2447396"/>
                </a:lnTo>
                <a:lnTo>
                  <a:pt x="17087" y="2418917"/>
                </a:lnTo>
                <a:lnTo>
                  <a:pt x="14595" y="2390438"/>
                </a:lnTo>
                <a:lnTo>
                  <a:pt x="12104" y="2361959"/>
                </a:lnTo>
                <a:lnTo>
                  <a:pt x="9968" y="2333125"/>
                </a:lnTo>
                <a:lnTo>
                  <a:pt x="7832" y="2304646"/>
                </a:lnTo>
                <a:lnTo>
                  <a:pt x="6052" y="2275811"/>
                </a:lnTo>
                <a:lnTo>
                  <a:pt x="4628" y="2246977"/>
                </a:lnTo>
                <a:lnTo>
                  <a:pt x="3204" y="2218142"/>
                </a:lnTo>
                <a:lnTo>
                  <a:pt x="1780" y="2189307"/>
                </a:lnTo>
                <a:lnTo>
                  <a:pt x="712" y="2148724"/>
                </a:lnTo>
                <a:lnTo>
                  <a:pt x="0" y="2107786"/>
                </a:lnTo>
                <a:lnTo>
                  <a:pt x="0" y="2066136"/>
                </a:lnTo>
                <a:lnTo>
                  <a:pt x="712" y="2024486"/>
                </a:lnTo>
                <a:lnTo>
                  <a:pt x="2136" y="1982124"/>
                </a:lnTo>
                <a:lnTo>
                  <a:pt x="4272" y="1939405"/>
                </a:lnTo>
                <a:lnTo>
                  <a:pt x="6764" y="1895975"/>
                </a:lnTo>
                <a:lnTo>
                  <a:pt x="10680" y="1852901"/>
                </a:lnTo>
                <a:lnTo>
                  <a:pt x="14595" y="1809115"/>
                </a:lnTo>
                <a:lnTo>
                  <a:pt x="19223" y="1765329"/>
                </a:lnTo>
                <a:lnTo>
                  <a:pt x="24207" y="1720831"/>
                </a:lnTo>
                <a:lnTo>
                  <a:pt x="30615" y="1676689"/>
                </a:lnTo>
                <a:lnTo>
                  <a:pt x="37023" y="1632191"/>
                </a:lnTo>
                <a:lnTo>
                  <a:pt x="44498" y="1587337"/>
                </a:lnTo>
                <a:lnTo>
                  <a:pt x="52330" y="1542838"/>
                </a:lnTo>
                <a:lnTo>
                  <a:pt x="60874" y="1497628"/>
                </a:lnTo>
                <a:lnTo>
                  <a:pt x="70129" y="1453130"/>
                </a:lnTo>
                <a:lnTo>
                  <a:pt x="80097" y="1408276"/>
                </a:lnTo>
                <a:lnTo>
                  <a:pt x="90776" y="1363422"/>
                </a:lnTo>
                <a:lnTo>
                  <a:pt x="101812" y="1318568"/>
                </a:lnTo>
                <a:lnTo>
                  <a:pt x="113915" y="1273714"/>
                </a:lnTo>
                <a:lnTo>
                  <a:pt x="126019" y="1229572"/>
                </a:lnTo>
                <a:lnTo>
                  <a:pt x="139190" y="1184718"/>
                </a:lnTo>
                <a:lnTo>
                  <a:pt x="153074" y="1140932"/>
                </a:lnTo>
                <a:lnTo>
                  <a:pt x="167669" y="1096789"/>
                </a:lnTo>
                <a:lnTo>
                  <a:pt x="182264" y="1053003"/>
                </a:lnTo>
                <a:lnTo>
                  <a:pt x="197928" y="1009573"/>
                </a:lnTo>
                <a:lnTo>
                  <a:pt x="214303" y="966499"/>
                </a:lnTo>
                <a:lnTo>
                  <a:pt x="231390" y="923425"/>
                </a:lnTo>
                <a:lnTo>
                  <a:pt x="248834" y="881063"/>
                </a:lnTo>
                <a:lnTo>
                  <a:pt x="266989" y="839056"/>
                </a:lnTo>
                <a:lnTo>
                  <a:pt x="285856" y="797406"/>
                </a:lnTo>
                <a:lnTo>
                  <a:pt x="295468" y="777827"/>
                </a:lnTo>
                <a:lnTo>
                  <a:pt x="304723" y="758248"/>
                </a:lnTo>
                <a:lnTo>
                  <a:pt x="314691" y="739025"/>
                </a:lnTo>
                <a:lnTo>
                  <a:pt x="324658" y="719801"/>
                </a:lnTo>
                <a:lnTo>
                  <a:pt x="334626" y="700934"/>
                </a:lnTo>
                <a:lnTo>
                  <a:pt x="344949" y="682067"/>
                </a:lnTo>
                <a:lnTo>
                  <a:pt x="355273" y="663912"/>
                </a:lnTo>
                <a:lnTo>
                  <a:pt x="366309" y="645401"/>
                </a:lnTo>
                <a:lnTo>
                  <a:pt x="377344" y="627245"/>
                </a:lnTo>
                <a:lnTo>
                  <a:pt x="388024" y="609446"/>
                </a:lnTo>
                <a:lnTo>
                  <a:pt x="399415" y="591647"/>
                </a:lnTo>
                <a:lnTo>
                  <a:pt x="411163" y="574204"/>
                </a:lnTo>
                <a:lnTo>
                  <a:pt x="422554" y="557116"/>
                </a:lnTo>
                <a:lnTo>
                  <a:pt x="434302" y="540029"/>
                </a:lnTo>
                <a:lnTo>
                  <a:pt x="446405" y="523298"/>
                </a:lnTo>
                <a:lnTo>
                  <a:pt x="458508" y="506567"/>
                </a:lnTo>
                <a:lnTo>
                  <a:pt x="470612" y="490191"/>
                </a:lnTo>
                <a:lnTo>
                  <a:pt x="483427" y="473816"/>
                </a:lnTo>
                <a:lnTo>
                  <a:pt x="495531" y="457797"/>
                </a:lnTo>
                <a:lnTo>
                  <a:pt x="508346" y="442133"/>
                </a:lnTo>
                <a:lnTo>
                  <a:pt x="521162" y="426826"/>
                </a:lnTo>
                <a:lnTo>
                  <a:pt x="534333" y="411519"/>
                </a:lnTo>
                <a:lnTo>
                  <a:pt x="547149" y="396567"/>
                </a:lnTo>
                <a:lnTo>
                  <a:pt x="560320" y="381616"/>
                </a:lnTo>
                <a:lnTo>
                  <a:pt x="573848" y="367020"/>
                </a:lnTo>
                <a:lnTo>
                  <a:pt x="587019" y="352781"/>
                </a:lnTo>
                <a:lnTo>
                  <a:pt x="600546" y="338898"/>
                </a:lnTo>
                <a:lnTo>
                  <a:pt x="614074" y="325014"/>
                </a:lnTo>
                <a:lnTo>
                  <a:pt x="627957" y="311487"/>
                </a:lnTo>
                <a:lnTo>
                  <a:pt x="641841" y="297959"/>
                </a:lnTo>
                <a:lnTo>
                  <a:pt x="655724" y="284788"/>
                </a:lnTo>
                <a:lnTo>
                  <a:pt x="669252" y="272328"/>
                </a:lnTo>
                <a:lnTo>
                  <a:pt x="683135" y="259513"/>
                </a:lnTo>
                <a:lnTo>
                  <a:pt x="697018" y="247410"/>
                </a:lnTo>
                <a:lnTo>
                  <a:pt x="711258" y="236018"/>
                </a:lnTo>
                <a:lnTo>
                  <a:pt x="725853" y="224271"/>
                </a:lnTo>
                <a:lnTo>
                  <a:pt x="739736" y="212879"/>
                </a:lnTo>
                <a:lnTo>
                  <a:pt x="754332" y="202200"/>
                </a:lnTo>
                <a:lnTo>
                  <a:pt x="768927" y="191164"/>
                </a:lnTo>
                <a:lnTo>
                  <a:pt x="783879" y="180484"/>
                </a:lnTo>
                <a:lnTo>
                  <a:pt x="798830" y="170517"/>
                </a:lnTo>
                <a:lnTo>
                  <a:pt x="813781" y="160549"/>
                </a:lnTo>
                <a:lnTo>
                  <a:pt x="828377" y="151294"/>
                </a:lnTo>
                <a:lnTo>
                  <a:pt x="843684" y="141682"/>
                </a:lnTo>
                <a:lnTo>
                  <a:pt x="858992" y="132783"/>
                </a:lnTo>
                <a:lnTo>
                  <a:pt x="874655" y="123883"/>
                </a:lnTo>
                <a:lnTo>
                  <a:pt x="889962" y="115695"/>
                </a:lnTo>
                <a:lnTo>
                  <a:pt x="905625" y="107152"/>
                </a:lnTo>
                <a:lnTo>
                  <a:pt x="921289" y="99676"/>
                </a:lnTo>
                <a:lnTo>
                  <a:pt x="936952" y="91844"/>
                </a:lnTo>
                <a:lnTo>
                  <a:pt x="952971" y="84368"/>
                </a:lnTo>
                <a:lnTo>
                  <a:pt x="968635" y="77249"/>
                </a:lnTo>
                <a:lnTo>
                  <a:pt x="984298" y="70485"/>
                </a:lnTo>
                <a:lnTo>
                  <a:pt x="1000317" y="64077"/>
                </a:lnTo>
                <a:lnTo>
                  <a:pt x="1016693" y="57670"/>
                </a:lnTo>
                <a:lnTo>
                  <a:pt x="1032712" y="51974"/>
                </a:lnTo>
                <a:lnTo>
                  <a:pt x="1048731" y="46278"/>
                </a:lnTo>
                <a:lnTo>
                  <a:pt x="1065107" y="40938"/>
                </a:lnTo>
                <a:lnTo>
                  <a:pt x="1081482" y="35955"/>
                </a:lnTo>
                <a:lnTo>
                  <a:pt x="1097857" y="30971"/>
                </a:lnTo>
                <a:lnTo>
                  <a:pt x="1113877" y="26699"/>
                </a:lnTo>
                <a:lnTo>
                  <a:pt x="1130252" y="22071"/>
                </a:lnTo>
                <a:lnTo>
                  <a:pt x="1146983" y="18155"/>
                </a:lnTo>
                <a:lnTo>
                  <a:pt x="1163358" y="14595"/>
                </a:lnTo>
                <a:lnTo>
                  <a:pt x="1180090" y="11748"/>
                </a:lnTo>
                <a:lnTo>
                  <a:pt x="1196465" y="9612"/>
                </a:lnTo>
                <a:lnTo>
                  <a:pt x="1213196" y="7120"/>
                </a:lnTo>
                <a:lnTo>
                  <a:pt x="1229216" y="4984"/>
                </a:lnTo>
                <a:lnTo>
                  <a:pt x="1245591" y="3560"/>
                </a:lnTo>
                <a:lnTo>
                  <a:pt x="1261966" y="2492"/>
                </a:lnTo>
                <a:lnTo>
                  <a:pt x="1278342" y="1424"/>
                </a:lnTo>
                <a:lnTo>
                  <a:pt x="1294361" y="712"/>
                </a:lnTo>
                <a:lnTo>
                  <a:pt x="13107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990600" sx="102000" sy="102000" algn="ctr" rotWithShape="0">
              <a:prstClr val="black">
                <a:alpha val="7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3992A5-82C2-41BA-900B-A71CE6B1609A}"/>
              </a:ext>
            </a:extLst>
          </p:cNvPr>
          <p:cNvSpPr/>
          <p:nvPr/>
        </p:nvSpPr>
        <p:spPr>
          <a:xfrm rot="5400000">
            <a:off x="10685466" y="3290499"/>
            <a:ext cx="2404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200" spc="3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50" charset="0"/>
              </a:rPr>
              <a:t>Creative Slide Here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859C2D-18C8-4AFB-B79A-16398E0CFBE2}"/>
              </a:ext>
            </a:extLst>
          </p:cNvPr>
          <p:cNvSpPr/>
          <p:nvPr/>
        </p:nvSpPr>
        <p:spPr>
          <a:xfrm>
            <a:off x="1360056" y="5440722"/>
            <a:ext cx="9471889" cy="736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 mornings of spring which I enjoy with my whole heart. I am alone, and feel the charm of taken possession A wonderful serenity has take possession of my entire soul, like these sweet mornings of spring which I enjoy with my whole heart break out here like these.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9B557A7-AAEF-40CC-946E-3E54F07C37FE}"/>
              </a:ext>
            </a:extLst>
          </p:cNvPr>
          <p:cNvGrpSpPr/>
          <p:nvPr/>
        </p:nvGrpSpPr>
        <p:grpSpPr>
          <a:xfrm>
            <a:off x="3060455" y="1889052"/>
            <a:ext cx="6071090" cy="887357"/>
            <a:chOff x="3060455" y="1339229"/>
            <a:chExt cx="6071090" cy="88735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16ADABA-B1FA-4BB8-9C14-A315BB92412E}"/>
                </a:ext>
              </a:extLst>
            </p:cNvPr>
            <p:cNvSpPr txBox="1"/>
            <p:nvPr/>
          </p:nvSpPr>
          <p:spPr>
            <a:xfrm>
              <a:off x="3060455" y="1339229"/>
              <a:ext cx="6071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Montserrat Medium" panose="00000600000000000000" pitchFamily="50" charset="0"/>
                  <a:cs typeface="Poppins SemiBold" panose="00000700000000000000" pitchFamily="50" charset="0"/>
                </a:rPr>
                <a:t>ABOUT </a:t>
              </a:r>
              <a:r>
                <a:rPr lang="en-US" sz="3600" dirty="0">
                  <a:solidFill>
                    <a:schemeClr val="accent1"/>
                  </a:solidFill>
                  <a:latin typeface="Montserrat Medium" panose="00000600000000000000" pitchFamily="50" charset="0"/>
                  <a:cs typeface="Poppins SemiBold" panose="00000700000000000000" pitchFamily="50" charset="0"/>
                </a:rPr>
                <a:t>LABORAN</a:t>
              </a:r>
              <a:endParaRPr lang="id-ID" sz="3600" dirty="0">
                <a:solidFill>
                  <a:schemeClr val="accent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67EF98D-E8EA-445F-A9AE-1C5AD9F1EC57}"/>
                </a:ext>
              </a:extLst>
            </p:cNvPr>
            <p:cNvSpPr txBox="1"/>
            <p:nvPr/>
          </p:nvSpPr>
          <p:spPr>
            <a:xfrm>
              <a:off x="4296332" y="1918809"/>
              <a:ext cx="35993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spc="3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Modern Presentation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812862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CAF5050-4329-412B-A273-3A319F8790DB}"/>
              </a:ext>
            </a:extLst>
          </p:cNvPr>
          <p:cNvSpPr/>
          <p:nvPr/>
        </p:nvSpPr>
        <p:spPr>
          <a:xfrm rot="15300000" flipH="1">
            <a:off x="11262002" y="185687"/>
            <a:ext cx="784253" cy="903550"/>
          </a:xfrm>
          <a:custGeom>
            <a:avLst/>
            <a:gdLst>
              <a:gd name="connsiteX0" fmla="*/ 296307 w 5323222"/>
              <a:gd name="connsiteY0" fmla="*/ 4941206 h 6132967"/>
              <a:gd name="connsiteX1" fmla="*/ 302287 w 5323222"/>
              <a:gd name="connsiteY1" fmla="*/ 4962623 h 6132967"/>
              <a:gd name="connsiteX2" fmla="*/ 308375 w 5323222"/>
              <a:gd name="connsiteY2" fmla="*/ 4984327 h 6132967"/>
              <a:gd name="connsiteX3" fmla="*/ 314645 w 5323222"/>
              <a:gd name="connsiteY3" fmla="*/ 5005636 h 6132967"/>
              <a:gd name="connsiteX4" fmla="*/ 321310 w 5323222"/>
              <a:gd name="connsiteY4" fmla="*/ 5027127 h 6132967"/>
              <a:gd name="connsiteX5" fmla="*/ 327760 w 5323222"/>
              <a:gd name="connsiteY5" fmla="*/ 5048042 h 6132967"/>
              <a:gd name="connsiteX6" fmla="*/ 334607 w 5323222"/>
              <a:gd name="connsiteY6" fmla="*/ 5069136 h 6132967"/>
              <a:gd name="connsiteX7" fmla="*/ 341742 w 5323222"/>
              <a:gd name="connsiteY7" fmla="*/ 5090125 h 6132967"/>
              <a:gd name="connsiteX8" fmla="*/ 348770 w 5323222"/>
              <a:gd name="connsiteY8" fmla="*/ 5110824 h 6132967"/>
              <a:gd name="connsiteX9" fmla="*/ 356193 w 5323222"/>
              <a:gd name="connsiteY9" fmla="*/ 5131705 h 6132967"/>
              <a:gd name="connsiteX10" fmla="*/ 363798 w 5323222"/>
              <a:gd name="connsiteY10" fmla="*/ 5152191 h 6132967"/>
              <a:gd name="connsiteX11" fmla="*/ 371403 w 5323222"/>
              <a:gd name="connsiteY11" fmla="*/ 5172677 h 6132967"/>
              <a:gd name="connsiteX12" fmla="*/ 379297 w 5323222"/>
              <a:gd name="connsiteY12" fmla="*/ 5193055 h 6132967"/>
              <a:gd name="connsiteX13" fmla="*/ 387479 w 5323222"/>
              <a:gd name="connsiteY13" fmla="*/ 5213325 h 6132967"/>
              <a:gd name="connsiteX14" fmla="*/ 395554 w 5323222"/>
              <a:gd name="connsiteY14" fmla="*/ 5233308 h 6132967"/>
              <a:gd name="connsiteX15" fmla="*/ 404024 w 5323222"/>
              <a:gd name="connsiteY15" fmla="*/ 5253472 h 6132967"/>
              <a:gd name="connsiteX16" fmla="*/ 412280 w 5323222"/>
              <a:gd name="connsiteY16" fmla="*/ 5273060 h 6132967"/>
              <a:gd name="connsiteX17" fmla="*/ 420932 w 5323222"/>
              <a:gd name="connsiteY17" fmla="*/ 5292828 h 6132967"/>
              <a:gd name="connsiteX18" fmla="*/ 429872 w 5323222"/>
              <a:gd name="connsiteY18" fmla="*/ 5312489 h 6132967"/>
              <a:gd name="connsiteX19" fmla="*/ 439175 w 5323222"/>
              <a:gd name="connsiteY19" fmla="*/ 5331359 h 6132967"/>
              <a:gd name="connsiteX20" fmla="*/ 448404 w 5323222"/>
              <a:gd name="connsiteY20" fmla="*/ 5350914 h 6132967"/>
              <a:gd name="connsiteX21" fmla="*/ 457708 w 5323222"/>
              <a:gd name="connsiteY21" fmla="*/ 5369784 h 6132967"/>
              <a:gd name="connsiteX22" fmla="*/ 467011 w 5323222"/>
              <a:gd name="connsiteY22" fmla="*/ 5388654 h 6132967"/>
              <a:gd name="connsiteX23" fmla="*/ 476603 w 5323222"/>
              <a:gd name="connsiteY23" fmla="*/ 5407417 h 6132967"/>
              <a:gd name="connsiteX24" fmla="*/ 486376 w 5323222"/>
              <a:gd name="connsiteY24" fmla="*/ 5425784 h 6132967"/>
              <a:gd name="connsiteX25" fmla="*/ 496545 w 5323222"/>
              <a:gd name="connsiteY25" fmla="*/ 5444332 h 6132967"/>
              <a:gd name="connsiteX26" fmla="*/ 506607 w 5323222"/>
              <a:gd name="connsiteY26" fmla="*/ 5462593 h 6132967"/>
              <a:gd name="connsiteX27" fmla="*/ 516849 w 5323222"/>
              <a:gd name="connsiteY27" fmla="*/ 5480457 h 6132967"/>
              <a:gd name="connsiteX28" fmla="*/ 527274 w 5323222"/>
              <a:gd name="connsiteY28" fmla="*/ 5497926 h 6132967"/>
              <a:gd name="connsiteX29" fmla="*/ 537699 w 5323222"/>
              <a:gd name="connsiteY29" fmla="*/ 5515395 h 6132967"/>
              <a:gd name="connsiteX30" fmla="*/ 548594 w 5323222"/>
              <a:gd name="connsiteY30" fmla="*/ 5532362 h 6132967"/>
              <a:gd name="connsiteX31" fmla="*/ 559307 w 5323222"/>
              <a:gd name="connsiteY31" fmla="*/ 5549722 h 6132967"/>
              <a:gd name="connsiteX32" fmla="*/ 570382 w 5323222"/>
              <a:gd name="connsiteY32" fmla="*/ 5566293 h 6132967"/>
              <a:gd name="connsiteX33" fmla="*/ 581747 w 5323222"/>
              <a:gd name="connsiteY33" fmla="*/ 5582757 h 6132967"/>
              <a:gd name="connsiteX34" fmla="*/ 593004 w 5323222"/>
              <a:gd name="connsiteY34" fmla="*/ 5598932 h 6132967"/>
              <a:gd name="connsiteX35" fmla="*/ 604764 w 5323222"/>
              <a:gd name="connsiteY35" fmla="*/ 5615576 h 6132967"/>
              <a:gd name="connsiteX36" fmla="*/ 616491 w 5323222"/>
              <a:gd name="connsiteY36" fmla="*/ 5631249 h 6132967"/>
              <a:gd name="connsiteX37" fmla="*/ 628219 w 5323222"/>
              <a:gd name="connsiteY37" fmla="*/ 5646921 h 6132967"/>
              <a:gd name="connsiteX38" fmla="*/ 640234 w 5323222"/>
              <a:gd name="connsiteY38" fmla="*/ 5662485 h 6132967"/>
              <a:gd name="connsiteX39" fmla="*/ 652539 w 5323222"/>
              <a:gd name="connsiteY39" fmla="*/ 5677944 h 6132967"/>
              <a:gd name="connsiteX40" fmla="*/ 665025 w 5323222"/>
              <a:gd name="connsiteY40" fmla="*/ 5693007 h 6132967"/>
              <a:gd name="connsiteX41" fmla="*/ 677510 w 5323222"/>
              <a:gd name="connsiteY41" fmla="*/ 5708069 h 6132967"/>
              <a:gd name="connsiteX42" fmla="*/ 690070 w 5323222"/>
              <a:gd name="connsiteY42" fmla="*/ 5722447 h 6132967"/>
              <a:gd name="connsiteX43" fmla="*/ 703133 w 5323222"/>
              <a:gd name="connsiteY43" fmla="*/ 5737295 h 6132967"/>
              <a:gd name="connsiteX44" fmla="*/ 715982 w 5323222"/>
              <a:gd name="connsiteY44" fmla="*/ 5751565 h 6132967"/>
              <a:gd name="connsiteX45" fmla="*/ 729300 w 5323222"/>
              <a:gd name="connsiteY45" fmla="*/ 5765334 h 6132967"/>
              <a:gd name="connsiteX46" fmla="*/ 742437 w 5323222"/>
              <a:gd name="connsiteY46" fmla="*/ 5779497 h 6132967"/>
              <a:gd name="connsiteX47" fmla="*/ 755938 w 5323222"/>
              <a:gd name="connsiteY47" fmla="*/ 5792870 h 6132967"/>
              <a:gd name="connsiteX48" fmla="*/ 769149 w 5323222"/>
              <a:gd name="connsiteY48" fmla="*/ 5806351 h 6132967"/>
              <a:gd name="connsiteX49" fmla="*/ 783044 w 5323222"/>
              <a:gd name="connsiteY49" fmla="*/ 5819904 h 6132967"/>
              <a:gd name="connsiteX50" fmla="*/ 796726 w 5323222"/>
              <a:gd name="connsiteY50" fmla="*/ 5832881 h 6132967"/>
              <a:gd name="connsiteX51" fmla="*/ 810984 w 5323222"/>
              <a:gd name="connsiteY51" fmla="*/ 5845644 h 6132967"/>
              <a:gd name="connsiteX52" fmla="*/ 824847 w 5323222"/>
              <a:gd name="connsiteY52" fmla="*/ 5858224 h 6132967"/>
              <a:gd name="connsiteX53" fmla="*/ 838891 w 5323222"/>
              <a:gd name="connsiteY53" fmla="*/ 5870411 h 6132967"/>
              <a:gd name="connsiteX54" fmla="*/ 853224 w 5323222"/>
              <a:gd name="connsiteY54" fmla="*/ 5882490 h 6132967"/>
              <a:gd name="connsiteX55" fmla="*/ 867556 w 5323222"/>
              <a:gd name="connsiteY55" fmla="*/ 5894568 h 6132967"/>
              <a:gd name="connsiteX56" fmla="*/ 882359 w 5323222"/>
              <a:gd name="connsiteY56" fmla="*/ 5906144 h 6132967"/>
              <a:gd name="connsiteX57" fmla="*/ 896873 w 5323222"/>
              <a:gd name="connsiteY57" fmla="*/ 5917827 h 6132967"/>
              <a:gd name="connsiteX58" fmla="*/ 911569 w 5323222"/>
              <a:gd name="connsiteY58" fmla="*/ 5929114 h 6132967"/>
              <a:gd name="connsiteX59" fmla="*/ 926445 w 5323222"/>
              <a:gd name="connsiteY59" fmla="*/ 5940005 h 6132967"/>
              <a:gd name="connsiteX60" fmla="*/ 941793 w 5323222"/>
              <a:gd name="connsiteY60" fmla="*/ 5950394 h 6132967"/>
              <a:gd name="connsiteX61" fmla="*/ 956636 w 5323222"/>
              <a:gd name="connsiteY61" fmla="*/ 5960313 h 6132967"/>
              <a:gd name="connsiteX62" fmla="*/ 971950 w 5323222"/>
              <a:gd name="connsiteY62" fmla="*/ 5969729 h 6132967"/>
              <a:gd name="connsiteX63" fmla="*/ 987265 w 5323222"/>
              <a:gd name="connsiteY63" fmla="*/ 5979146 h 6132967"/>
              <a:gd name="connsiteX64" fmla="*/ 1002184 w 5323222"/>
              <a:gd name="connsiteY64" fmla="*/ 5988380 h 6132967"/>
              <a:gd name="connsiteX65" fmla="*/ 1017572 w 5323222"/>
              <a:gd name="connsiteY65" fmla="*/ 5997112 h 6132967"/>
              <a:gd name="connsiteX66" fmla="*/ 1032960 w 5323222"/>
              <a:gd name="connsiteY66" fmla="*/ 6005845 h 6132967"/>
              <a:gd name="connsiteX67" fmla="*/ 1048134 w 5323222"/>
              <a:gd name="connsiteY67" fmla="*/ 6013999 h 6132967"/>
              <a:gd name="connsiteX68" fmla="*/ 1063597 w 5323222"/>
              <a:gd name="connsiteY68" fmla="*/ 6022048 h 6132967"/>
              <a:gd name="connsiteX69" fmla="*/ 1078557 w 5323222"/>
              <a:gd name="connsiteY69" fmla="*/ 6029626 h 6132967"/>
              <a:gd name="connsiteX70" fmla="*/ 1093805 w 5323222"/>
              <a:gd name="connsiteY70" fmla="*/ 6037096 h 6132967"/>
              <a:gd name="connsiteX71" fmla="*/ 1109236 w 5323222"/>
              <a:gd name="connsiteY71" fmla="*/ 6044171 h 6132967"/>
              <a:gd name="connsiteX72" fmla="*/ 1124558 w 5323222"/>
              <a:gd name="connsiteY72" fmla="*/ 6050958 h 6132967"/>
              <a:gd name="connsiteX73" fmla="*/ 1139592 w 5323222"/>
              <a:gd name="connsiteY73" fmla="*/ 6057853 h 6132967"/>
              <a:gd name="connsiteX74" fmla="*/ 1154989 w 5323222"/>
              <a:gd name="connsiteY74" fmla="*/ 6063954 h 6132967"/>
              <a:gd name="connsiteX75" fmla="*/ 1170386 w 5323222"/>
              <a:gd name="connsiteY75" fmla="*/ 6070056 h 6132967"/>
              <a:gd name="connsiteX76" fmla="*/ 1185677 w 5323222"/>
              <a:gd name="connsiteY76" fmla="*/ 6075871 h 6132967"/>
              <a:gd name="connsiteX77" fmla="*/ 1201040 w 5323222"/>
              <a:gd name="connsiteY77" fmla="*/ 6081000 h 6132967"/>
              <a:gd name="connsiteX78" fmla="*/ 1216223 w 5323222"/>
              <a:gd name="connsiteY78" fmla="*/ 6086526 h 6132967"/>
              <a:gd name="connsiteX79" fmla="*/ 1231192 w 5323222"/>
              <a:gd name="connsiteY79" fmla="*/ 6091474 h 6132967"/>
              <a:gd name="connsiteX80" fmla="*/ 1246630 w 5323222"/>
              <a:gd name="connsiteY80" fmla="*/ 6095920 h 6132967"/>
              <a:gd name="connsiteX81" fmla="*/ 1261781 w 5323222"/>
              <a:gd name="connsiteY81" fmla="*/ 6100472 h 6132967"/>
              <a:gd name="connsiteX82" fmla="*/ 1277112 w 5323222"/>
              <a:gd name="connsiteY82" fmla="*/ 6104630 h 6132967"/>
              <a:gd name="connsiteX83" fmla="*/ 1292229 w 5323222"/>
              <a:gd name="connsiteY83" fmla="*/ 6108210 h 6132967"/>
              <a:gd name="connsiteX84" fmla="*/ 1307635 w 5323222"/>
              <a:gd name="connsiteY84" fmla="*/ 6111683 h 6132967"/>
              <a:gd name="connsiteX85" fmla="*/ 1322646 w 5323222"/>
              <a:gd name="connsiteY85" fmla="*/ 6114975 h 6132967"/>
              <a:gd name="connsiteX86" fmla="*/ 1337548 w 5323222"/>
              <a:gd name="connsiteY86" fmla="*/ 6117978 h 6132967"/>
              <a:gd name="connsiteX87" fmla="*/ 1352633 w 5323222"/>
              <a:gd name="connsiteY87" fmla="*/ 6120585 h 6132967"/>
              <a:gd name="connsiteX88" fmla="*/ 1367717 w 5323222"/>
              <a:gd name="connsiteY88" fmla="*/ 6123193 h 6132967"/>
              <a:gd name="connsiteX89" fmla="*/ 1382876 w 5323222"/>
              <a:gd name="connsiteY89" fmla="*/ 6125116 h 6132967"/>
              <a:gd name="connsiteX90" fmla="*/ 1398035 w 5323222"/>
              <a:gd name="connsiteY90" fmla="*/ 6127039 h 6132967"/>
              <a:gd name="connsiteX91" fmla="*/ 1412979 w 5323222"/>
              <a:gd name="connsiteY91" fmla="*/ 6128385 h 6132967"/>
              <a:gd name="connsiteX92" fmla="*/ 1428030 w 5323222"/>
              <a:gd name="connsiteY92" fmla="*/ 6130019 h 6132967"/>
              <a:gd name="connsiteX93" fmla="*/ 1443157 w 5323222"/>
              <a:gd name="connsiteY93" fmla="*/ 6130971 h 6132967"/>
              <a:gd name="connsiteX94" fmla="*/ 1457887 w 5323222"/>
              <a:gd name="connsiteY94" fmla="*/ 6131739 h 6132967"/>
              <a:gd name="connsiteX95" fmla="*/ 1472905 w 5323222"/>
              <a:gd name="connsiteY95" fmla="*/ 6132401 h 6132967"/>
              <a:gd name="connsiteX96" fmla="*/ 1487529 w 5323222"/>
              <a:gd name="connsiteY96" fmla="*/ 6132882 h 6132967"/>
              <a:gd name="connsiteX97" fmla="*/ 1502334 w 5323222"/>
              <a:gd name="connsiteY97" fmla="*/ 6132967 h 6132967"/>
              <a:gd name="connsiteX98" fmla="*/ 1517031 w 5323222"/>
              <a:gd name="connsiteY98" fmla="*/ 6132764 h 6132967"/>
              <a:gd name="connsiteX99" fmla="*/ 1531621 w 5323222"/>
              <a:gd name="connsiteY99" fmla="*/ 6132271 h 6132967"/>
              <a:gd name="connsiteX100" fmla="*/ 1546608 w 5323222"/>
              <a:gd name="connsiteY100" fmla="*/ 6131960 h 6132967"/>
              <a:gd name="connsiteX101" fmla="*/ 1560983 w 5323222"/>
              <a:gd name="connsiteY101" fmla="*/ 6130891 h 6132967"/>
              <a:gd name="connsiteX102" fmla="*/ 1575360 w 5323222"/>
              <a:gd name="connsiteY102" fmla="*/ 6129822 h 6132967"/>
              <a:gd name="connsiteX103" fmla="*/ 1589917 w 5323222"/>
              <a:gd name="connsiteY103" fmla="*/ 6128357 h 6132967"/>
              <a:gd name="connsiteX104" fmla="*/ 1604475 w 5323222"/>
              <a:gd name="connsiteY104" fmla="*/ 6126893 h 6132967"/>
              <a:gd name="connsiteX105" fmla="*/ 1618636 w 5323222"/>
              <a:gd name="connsiteY105" fmla="*/ 6125246 h 6132967"/>
              <a:gd name="connsiteX106" fmla="*/ 1632873 w 5323222"/>
              <a:gd name="connsiteY106" fmla="*/ 6122916 h 6132967"/>
              <a:gd name="connsiteX107" fmla="*/ 1647109 w 5323222"/>
              <a:gd name="connsiteY107" fmla="*/ 6120585 h 6132967"/>
              <a:gd name="connsiteX108" fmla="*/ 1660950 w 5323222"/>
              <a:gd name="connsiteY108" fmla="*/ 6118074 h 6132967"/>
              <a:gd name="connsiteX109" fmla="*/ 1674972 w 5323222"/>
              <a:gd name="connsiteY109" fmla="*/ 6115167 h 6132967"/>
              <a:gd name="connsiteX110" fmla="*/ 1688994 w 5323222"/>
              <a:gd name="connsiteY110" fmla="*/ 6112260 h 6132967"/>
              <a:gd name="connsiteX111" fmla="*/ 1702513 w 5323222"/>
              <a:gd name="connsiteY111" fmla="*/ 6108882 h 6132967"/>
              <a:gd name="connsiteX112" fmla="*/ 1716321 w 5323222"/>
              <a:gd name="connsiteY112" fmla="*/ 6105396 h 6132967"/>
              <a:gd name="connsiteX113" fmla="*/ 1729733 w 5323222"/>
              <a:gd name="connsiteY113" fmla="*/ 6101731 h 6132967"/>
              <a:gd name="connsiteX114" fmla="*/ 1743219 w 5323222"/>
              <a:gd name="connsiteY114" fmla="*/ 6097381 h 6132967"/>
              <a:gd name="connsiteX115" fmla="*/ 1756705 w 5323222"/>
              <a:gd name="connsiteY115" fmla="*/ 6093031 h 6132967"/>
              <a:gd name="connsiteX116" fmla="*/ 1770192 w 5323222"/>
              <a:gd name="connsiteY116" fmla="*/ 6088681 h 6132967"/>
              <a:gd name="connsiteX117" fmla="*/ 1783176 w 5323222"/>
              <a:gd name="connsiteY117" fmla="*/ 6083861 h 6132967"/>
              <a:gd name="connsiteX118" fmla="*/ 1796341 w 5323222"/>
              <a:gd name="connsiteY118" fmla="*/ 6078645 h 6132967"/>
              <a:gd name="connsiteX119" fmla="*/ 1809218 w 5323222"/>
              <a:gd name="connsiteY119" fmla="*/ 6073536 h 6132967"/>
              <a:gd name="connsiteX120" fmla="*/ 1822275 w 5323222"/>
              <a:gd name="connsiteY120" fmla="*/ 6068032 h 6132967"/>
              <a:gd name="connsiteX121" fmla="*/ 1834938 w 5323222"/>
              <a:gd name="connsiteY121" fmla="*/ 6062347 h 6132967"/>
              <a:gd name="connsiteX122" fmla="*/ 1847782 w 5323222"/>
              <a:gd name="connsiteY122" fmla="*/ 6056265 h 6132967"/>
              <a:gd name="connsiteX123" fmla="*/ 1860230 w 5323222"/>
              <a:gd name="connsiteY123" fmla="*/ 6050002 h 6132967"/>
              <a:gd name="connsiteX124" fmla="*/ 1884121 w 5323222"/>
              <a:gd name="connsiteY124" fmla="*/ 6036538 h 6132967"/>
              <a:gd name="connsiteX125" fmla="*/ 1908192 w 5323222"/>
              <a:gd name="connsiteY125" fmla="*/ 6022678 h 6132967"/>
              <a:gd name="connsiteX126" fmla="*/ 1931548 w 5323222"/>
              <a:gd name="connsiteY126" fmla="*/ 6007769 h 6132967"/>
              <a:gd name="connsiteX127" fmla="*/ 1954475 w 5323222"/>
              <a:gd name="connsiteY127" fmla="*/ 5991707 h 6132967"/>
              <a:gd name="connsiteX128" fmla="*/ 1976610 w 5323222"/>
              <a:gd name="connsiteY128" fmla="*/ 5975283 h 6132967"/>
              <a:gd name="connsiteX129" fmla="*/ 1998028 w 5323222"/>
              <a:gd name="connsiteY129" fmla="*/ 5957810 h 6132967"/>
              <a:gd name="connsiteX130" fmla="*/ 2019126 w 5323222"/>
              <a:gd name="connsiteY130" fmla="*/ 5939474 h 6132967"/>
              <a:gd name="connsiteX131" fmla="*/ 2039613 w 5323222"/>
              <a:gd name="connsiteY131" fmla="*/ 5920378 h 6132967"/>
              <a:gd name="connsiteX132" fmla="*/ 2059384 w 5323222"/>
              <a:gd name="connsiteY132" fmla="*/ 5900235 h 6132967"/>
              <a:gd name="connsiteX133" fmla="*/ 2078652 w 5323222"/>
              <a:gd name="connsiteY133" fmla="*/ 5879622 h 6132967"/>
              <a:gd name="connsiteX134" fmla="*/ 2097202 w 5323222"/>
              <a:gd name="connsiteY134" fmla="*/ 5857962 h 6132967"/>
              <a:gd name="connsiteX135" fmla="*/ 2115143 w 5323222"/>
              <a:gd name="connsiteY135" fmla="*/ 5835544 h 6132967"/>
              <a:gd name="connsiteX136" fmla="*/ 2132185 w 5323222"/>
              <a:gd name="connsiteY136" fmla="*/ 5812475 h 6132967"/>
              <a:gd name="connsiteX137" fmla="*/ 2148906 w 5323222"/>
              <a:gd name="connsiteY137" fmla="*/ 5788540 h 6132967"/>
              <a:gd name="connsiteX138" fmla="*/ 2164729 w 5323222"/>
              <a:gd name="connsiteY138" fmla="*/ 5763953 h 6132967"/>
              <a:gd name="connsiteX139" fmla="*/ 2179942 w 5323222"/>
              <a:gd name="connsiteY139" fmla="*/ 5738608 h 6132967"/>
              <a:gd name="connsiteX140" fmla="*/ 2194438 w 5323222"/>
              <a:gd name="connsiteY140" fmla="*/ 5712216 h 6132967"/>
              <a:gd name="connsiteX141" fmla="*/ 2208142 w 5323222"/>
              <a:gd name="connsiteY141" fmla="*/ 5685461 h 6132967"/>
              <a:gd name="connsiteX142" fmla="*/ 2221237 w 5323222"/>
              <a:gd name="connsiteY142" fmla="*/ 5657948 h 6132967"/>
              <a:gd name="connsiteX143" fmla="*/ 2233615 w 5323222"/>
              <a:gd name="connsiteY143" fmla="*/ 5629388 h 6132967"/>
              <a:gd name="connsiteX144" fmla="*/ 2245202 w 5323222"/>
              <a:gd name="connsiteY144" fmla="*/ 5600465 h 6132967"/>
              <a:gd name="connsiteX145" fmla="*/ 2255889 w 5323222"/>
              <a:gd name="connsiteY145" fmla="*/ 5570891 h 6132967"/>
              <a:gd name="connsiteX146" fmla="*/ 2266149 w 5323222"/>
              <a:gd name="connsiteY146" fmla="*/ 5540161 h 6132967"/>
              <a:gd name="connsiteX147" fmla="*/ 2275436 w 5323222"/>
              <a:gd name="connsiteY147" fmla="*/ 5509466 h 6132967"/>
              <a:gd name="connsiteX148" fmla="*/ 2284006 w 5323222"/>
              <a:gd name="connsiteY148" fmla="*/ 5477724 h 6132967"/>
              <a:gd name="connsiteX149" fmla="*/ 2291966 w 5323222"/>
              <a:gd name="connsiteY149" fmla="*/ 5445222 h 6132967"/>
              <a:gd name="connsiteX150" fmla="*/ 2298739 w 5323222"/>
              <a:gd name="connsiteY150" fmla="*/ 5412177 h 6132967"/>
              <a:gd name="connsiteX151" fmla="*/ 2304902 w 5323222"/>
              <a:gd name="connsiteY151" fmla="*/ 5378373 h 6132967"/>
              <a:gd name="connsiteX152" fmla="*/ 2310274 w 5323222"/>
              <a:gd name="connsiteY152" fmla="*/ 5344206 h 6132967"/>
              <a:gd name="connsiteX153" fmla="*/ 2314748 w 5323222"/>
              <a:gd name="connsiteY153" fmla="*/ 5309389 h 6132967"/>
              <a:gd name="connsiteX154" fmla="*/ 2318324 w 5323222"/>
              <a:gd name="connsiteY154" fmla="*/ 5273919 h 6132967"/>
              <a:gd name="connsiteX155" fmla="*/ 2321396 w 5323222"/>
              <a:gd name="connsiteY155" fmla="*/ 5237979 h 6132967"/>
              <a:gd name="connsiteX156" fmla="*/ 2324884 w 5323222"/>
              <a:gd name="connsiteY156" fmla="*/ 5185472 h 6132967"/>
              <a:gd name="connsiteX157" fmla="*/ 2328264 w 5323222"/>
              <a:gd name="connsiteY157" fmla="*/ 5132675 h 6132967"/>
              <a:gd name="connsiteX158" fmla="*/ 2332040 w 5323222"/>
              <a:gd name="connsiteY158" fmla="*/ 5080060 h 6132967"/>
              <a:gd name="connsiteX159" fmla="*/ 2335635 w 5323222"/>
              <a:gd name="connsiteY159" fmla="*/ 5027841 h 6132967"/>
              <a:gd name="connsiteX160" fmla="*/ 2339222 w 5323222"/>
              <a:gd name="connsiteY160" fmla="*/ 4982740 h 6132967"/>
              <a:gd name="connsiteX161" fmla="*/ 2350330 w 5323222"/>
              <a:gd name="connsiteY161" fmla="*/ 4991029 h 6132967"/>
              <a:gd name="connsiteX162" fmla="*/ 2361673 w 5323222"/>
              <a:gd name="connsiteY162" fmla="*/ 4999369 h 6132967"/>
              <a:gd name="connsiteX163" fmla="*/ 2372849 w 5323222"/>
              <a:gd name="connsiteY163" fmla="*/ 5007710 h 6132967"/>
              <a:gd name="connsiteX164" fmla="*/ 2384192 w 5323222"/>
              <a:gd name="connsiteY164" fmla="*/ 5015883 h 6132967"/>
              <a:gd name="connsiteX165" fmla="*/ 2395701 w 5323222"/>
              <a:gd name="connsiteY165" fmla="*/ 5024057 h 6132967"/>
              <a:gd name="connsiteX166" fmla="*/ 2407044 w 5323222"/>
              <a:gd name="connsiteY166" fmla="*/ 5032231 h 6132967"/>
              <a:gd name="connsiteX167" fmla="*/ 2418721 w 5323222"/>
              <a:gd name="connsiteY167" fmla="*/ 5040237 h 6132967"/>
              <a:gd name="connsiteX168" fmla="*/ 2435402 w 5323222"/>
              <a:gd name="connsiteY168" fmla="*/ 5051413 h 6132967"/>
              <a:gd name="connsiteX169" fmla="*/ 2452583 w 5323222"/>
              <a:gd name="connsiteY169" fmla="*/ 5062422 h 6132967"/>
              <a:gd name="connsiteX170" fmla="*/ 2470097 w 5323222"/>
              <a:gd name="connsiteY170" fmla="*/ 5073431 h 6132967"/>
              <a:gd name="connsiteX171" fmla="*/ 2488113 w 5323222"/>
              <a:gd name="connsiteY171" fmla="*/ 5083940 h 6132967"/>
              <a:gd name="connsiteX172" fmla="*/ 2506628 w 5323222"/>
              <a:gd name="connsiteY172" fmla="*/ 5094449 h 6132967"/>
              <a:gd name="connsiteX173" fmla="*/ 2525811 w 5323222"/>
              <a:gd name="connsiteY173" fmla="*/ 5104791 h 6132967"/>
              <a:gd name="connsiteX174" fmla="*/ 2545161 w 5323222"/>
              <a:gd name="connsiteY174" fmla="*/ 5114633 h 6132967"/>
              <a:gd name="connsiteX175" fmla="*/ 2564844 w 5323222"/>
              <a:gd name="connsiteY175" fmla="*/ 5124308 h 6132967"/>
              <a:gd name="connsiteX176" fmla="*/ 2585027 w 5323222"/>
              <a:gd name="connsiteY176" fmla="*/ 5133816 h 6132967"/>
              <a:gd name="connsiteX177" fmla="*/ 2605544 w 5323222"/>
              <a:gd name="connsiteY177" fmla="*/ 5143157 h 6132967"/>
              <a:gd name="connsiteX178" fmla="*/ 2626562 w 5323222"/>
              <a:gd name="connsiteY178" fmla="*/ 5152165 h 6132967"/>
              <a:gd name="connsiteX179" fmla="*/ 2647747 w 5323222"/>
              <a:gd name="connsiteY179" fmla="*/ 5161172 h 6132967"/>
              <a:gd name="connsiteX180" fmla="*/ 2669265 w 5323222"/>
              <a:gd name="connsiteY180" fmla="*/ 5169679 h 6132967"/>
              <a:gd name="connsiteX181" fmla="*/ 2691116 w 5323222"/>
              <a:gd name="connsiteY181" fmla="*/ 5178020 h 6132967"/>
              <a:gd name="connsiteX182" fmla="*/ 2713302 w 5323222"/>
              <a:gd name="connsiteY182" fmla="*/ 5186193 h 6132967"/>
              <a:gd name="connsiteX183" fmla="*/ 2735654 w 5323222"/>
              <a:gd name="connsiteY183" fmla="*/ 5194033 h 6132967"/>
              <a:gd name="connsiteX184" fmla="*/ 2758340 w 5323222"/>
              <a:gd name="connsiteY184" fmla="*/ 5201373 h 6132967"/>
              <a:gd name="connsiteX185" fmla="*/ 2781192 w 5323222"/>
              <a:gd name="connsiteY185" fmla="*/ 5208712 h 6132967"/>
              <a:gd name="connsiteX186" fmla="*/ 2804378 w 5323222"/>
              <a:gd name="connsiteY186" fmla="*/ 5215885 h 6132967"/>
              <a:gd name="connsiteX187" fmla="*/ 2827898 w 5323222"/>
              <a:gd name="connsiteY187" fmla="*/ 5222724 h 6132967"/>
              <a:gd name="connsiteX188" fmla="*/ 2851418 w 5323222"/>
              <a:gd name="connsiteY188" fmla="*/ 5229230 h 6132967"/>
              <a:gd name="connsiteX189" fmla="*/ 2875104 w 5323222"/>
              <a:gd name="connsiteY189" fmla="*/ 5235568 h 6132967"/>
              <a:gd name="connsiteX190" fmla="*/ 2898958 w 5323222"/>
              <a:gd name="connsiteY190" fmla="*/ 5241406 h 6132967"/>
              <a:gd name="connsiteX191" fmla="*/ 2922978 w 5323222"/>
              <a:gd name="connsiteY191" fmla="*/ 5247244 h 6132967"/>
              <a:gd name="connsiteX192" fmla="*/ 2947332 w 5323222"/>
              <a:gd name="connsiteY192" fmla="*/ 5252749 h 6132967"/>
              <a:gd name="connsiteX193" fmla="*/ 2971686 w 5323222"/>
              <a:gd name="connsiteY193" fmla="*/ 5257753 h 6132967"/>
              <a:gd name="connsiteX194" fmla="*/ 2996039 w 5323222"/>
              <a:gd name="connsiteY194" fmla="*/ 5262757 h 6132967"/>
              <a:gd name="connsiteX195" fmla="*/ 3020560 w 5323222"/>
              <a:gd name="connsiteY195" fmla="*/ 5267428 h 6132967"/>
              <a:gd name="connsiteX196" fmla="*/ 3045248 w 5323222"/>
              <a:gd name="connsiteY196" fmla="*/ 5271599 h 6132967"/>
              <a:gd name="connsiteX197" fmla="*/ 3069935 w 5323222"/>
              <a:gd name="connsiteY197" fmla="*/ 5275768 h 6132967"/>
              <a:gd name="connsiteX198" fmla="*/ 3094622 w 5323222"/>
              <a:gd name="connsiteY198" fmla="*/ 5279439 h 6132967"/>
              <a:gd name="connsiteX199" fmla="*/ 3119310 w 5323222"/>
              <a:gd name="connsiteY199" fmla="*/ 5282774 h 6132967"/>
              <a:gd name="connsiteX200" fmla="*/ 3131487 w 5323222"/>
              <a:gd name="connsiteY200" fmla="*/ 5284442 h 6132967"/>
              <a:gd name="connsiteX201" fmla="*/ 3143497 w 5323222"/>
              <a:gd name="connsiteY201" fmla="*/ 5285944 h 6132967"/>
              <a:gd name="connsiteX202" fmla="*/ 3155674 w 5323222"/>
              <a:gd name="connsiteY202" fmla="*/ 5287279 h 6132967"/>
              <a:gd name="connsiteX203" fmla="*/ 3167684 w 5323222"/>
              <a:gd name="connsiteY203" fmla="*/ 5288446 h 6132967"/>
              <a:gd name="connsiteX204" fmla="*/ 3179861 w 5323222"/>
              <a:gd name="connsiteY204" fmla="*/ 5289613 h 6132967"/>
              <a:gd name="connsiteX205" fmla="*/ 3191871 w 5323222"/>
              <a:gd name="connsiteY205" fmla="*/ 5290615 h 6132967"/>
              <a:gd name="connsiteX206" fmla="*/ 3204048 w 5323222"/>
              <a:gd name="connsiteY206" fmla="*/ 5291615 h 6132967"/>
              <a:gd name="connsiteX207" fmla="*/ 3216058 w 5323222"/>
              <a:gd name="connsiteY207" fmla="*/ 5292449 h 6132967"/>
              <a:gd name="connsiteX208" fmla="*/ 3228235 w 5323222"/>
              <a:gd name="connsiteY208" fmla="*/ 5293116 h 6132967"/>
              <a:gd name="connsiteX209" fmla="*/ 3240078 w 5323222"/>
              <a:gd name="connsiteY209" fmla="*/ 5293784 h 6132967"/>
              <a:gd name="connsiteX210" fmla="*/ 3252088 w 5323222"/>
              <a:gd name="connsiteY210" fmla="*/ 5294284 h 6132967"/>
              <a:gd name="connsiteX211" fmla="*/ 3264098 w 5323222"/>
              <a:gd name="connsiteY211" fmla="*/ 5294617 h 6132967"/>
              <a:gd name="connsiteX212" fmla="*/ 3275942 w 5323222"/>
              <a:gd name="connsiteY212" fmla="*/ 5294951 h 6132967"/>
              <a:gd name="connsiteX213" fmla="*/ 3287952 w 5323222"/>
              <a:gd name="connsiteY213" fmla="*/ 5295118 h 6132967"/>
              <a:gd name="connsiteX214" fmla="*/ 3299795 w 5323222"/>
              <a:gd name="connsiteY214" fmla="*/ 5295118 h 6132967"/>
              <a:gd name="connsiteX215" fmla="*/ 3311638 w 5323222"/>
              <a:gd name="connsiteY215" fmla="*/ 5295118 h 6132967"/>
              <a:gd name="connsiteX216" fmla="*/ 3323482 w 5323222"/>
              <a:gd name="connsiteY216" fmla="*/ 5294951 h 6132967"/>
              <a:gd name="connsiteX217" fmla="*/ 3335325 w 5323222"/>
              <a:gd name="connsiteY217" fmla="*/ 5294618 h 6132967"/>
              <a:gd name="connsiteX218" fmla="*/ 3347001 w 5323222"/>
              <a:gd name="connsiteY218" fmla="*/ 5294284 h 6132967"/>
              <a:gd name="connsiteX219" fmla="*/ 3358844 w 5323222"/>
              <a:gd name="connsiteY219" fmla="*/ 5293784 h 6132967"/>
              <a:gd name="connsiteX220" fmla="*/ 3370354 w 5323222"/>
              <a:gd name="connsiteY220" fmla="*/ 5293283 h 6132967"/>
              <a:gd name="connsiteX221" fmla="*/ 3382031 w 5323222"/>
              <a:gd name="connsiteY221" fmla="*/ 5292616 h 6132967"/>
              <a:gd name="connsiteX222" fmla="*/ 3393707 w 5323222"/>
              <a:gd name="connsiteY222" fmla="*/ 5291782 h 6132967"/>
              <a:gd name="connsiteX223" fmla="*/ 3405050 w 5323222"/>
              <a:gd name="connsiteY223" fmla="*/ 5290615 h 6132967"/>
              <a:gd name="connsiteX224" fmla="*/ 3416727 w 5323222"/>
              <a:gd name="connsiteY224" fmla="*/ 5289614 h 6132967"/>
              <a:gd name="connsiteX225" fmla="*/ 3428069 w 5323222"/>
              <a:gd name="connsiteY225" fmla="*/ 5288446 h 6132967"/>
              <a:gd name="connsiteX226" fmla="*/ 3439413 w 5323222"/>
              <a:gd name="connsiteY226" fmla="*/ 5287279 h 6132967"/>
              <a:gd name="connsiteX227" fmla="*/ 3450755 w 5323222"/>
              <a:gd name="connsiteY227" fmla="*/ 5285943 h 6132967"/>
              <a:gd name="connsiteX228" fmla="*/ 3461931 w 5323222"/>
              <a:gd name="connsiteY228" fmla="*/ 5284443 h 6132967"/>
              <a:gd name="connsiteX229" fmla="*/ 3473274 w 5323222"/>
              <a:gd name="connsiteY229" fmla="*/ 5282774 h 6132967"/>
              <a:gd name="connsiteX230" fmla="*/ 3484450 w 5323222"/>
              <a:gd name="connsiteY230" fmla="*/ 5281107 h 6132967"/>
              <a:gd name="connsiteX231" fmla="*/ 3495459 w 5323222"/>
              <a:gd name="connsiteY231" fmla="*/ 5279272 h 6132967"/>
              <a:gd name="connsiteX232" fmla="*/ 3506302 w 5323222"/>
              <a:gd name="connsiteY232" fmla="*/ 5277270 h 6132967"/>
              <a:gd name="connsiteX233" fmla="*/ 3517144 w 5323222"/>
              <a:gd name="connsiteY233" fmla="*/ 5275268 h 6132967"/>
              <a:gd name="connsiteX234" fmla="*/ 3527820 w 5323222"/>
              <a:gd name="connsiteY234" fmla="*/ 5272933 h 6132967"/>
              <a:gd name="connsiteX235" fmla="*/ 3538663 w 5323222"/>
              <a:gd name="connsiteY235" fmla="*/ 5270764 h 6132967"/>
              <a:gd name="connsiteX236" fmla="*/ 3549171 w 5323222"/>
              <a:gd name="connsiteY236" fmla="*/ 5268262 h 6132967"/>
              <a:gd name="connsiteX237" fmla="*/ 3559680 w 5323222"/>
              <a:gd name="connsiteY237" fmla="*/ 5265593 h 6132967"/>
              <a:gd name="connsiteX238" fmla="*/ 3570022 w 5323222"/>
              <a:gd name="connsiteY238" fmla="*/ 5262924 h 6132967"/>
              <a:gd name="connsiteX239" fmla="*/ 3580698 w 5323222"/>
              <a:gd name="connsiteY239" fmla="*/ 5260089 h 6132967"/>
              <a:gd name="connsiteX240" fmla="*/ 3590873 w 5323222"/>
              <a:gd name="connsiteY240" fmla="*/ 5257086 h 6132967"/>
              <a:gd name="connsiteX241" fmla="*/ 3601048 w 5323222"/>
              <a:gd name="connsiteY241" fmla="*/ 5254083 h 6132967"/>
              <a:gd name="connsiteX242" fmla="*/ 3611223 w 5323222"/>
              <a:gd name="connsiteY242" fmla="*/ 5250915 h 6132967"/>
              <a:gd name="connsiteX243" fmla="*/ 3621399 w 5323222"/>
              <a:gd name="connsiteY243" fmla="*/ 5247578 h 6132967"/>
              <a:gd name="connsiteX244" fmla="*/ 3631407 w 5323222"/>
              <a:gd name="connsiteY244" fmla="*/ 5244076 h 6132967"/>
              <a:gd name="connsiteX245" fmla="*/ 3641416 w 5323222"/>
              <a:gd name="connsiteY245" fmla="*/ 5240572 h 6132967"/>
              <a:gd name="connsiteX246" fmla="*/ 3651091 w 5323222"/>
              <a:gd name="connsiteY246" fmla="*/ 5236903 h 6132967"/>
              <a:gd name="connsiteX247" fmla="*/ 3661099 w 5323222"/>
              <a:gd name="connsiteY247" fmla="*/ 5233066 h 6132967"/>
              <a:gd name="connsiteX248" fmla="*/ 3670774 w 5323222"/>
              <a:gd name="connsiteY248" fmla="*/ 5229229 h 6132967"/>
              <a:gd name="connsiteX249" fmla="*/ 3680281 w 5323222"/>
              <a:gd name="connsiteY249" fmla="*/ 5225059 h 6132967"/>
              <a:gd name="connsiteX250" fmla="*/ 3689956 w 5323222"/>
              <a:gd name="connsiteY250" fmla="*/ 5221056 h 6132967"/>
              <a:gd name="connsiteX251" fmla="*/ 3699298 w 5323222"/>
              <a:gd name="connsiteY251" fmla="*/ 5216719 h 6132967"/>
              <a:gd name="connsiteX252" fmla="*/ 3708639 w 5323222"/>
              <a:gd name="connsiteY252" fmla="*/ 5212548 h 6132967"/>
              <a:gd name="connsiteX253" fmla="*/ 3718147 w 5323222"/>
              <a:gd name="connsiteY253" fmla="*/ 5208045 h 6132967"/>
              <a:gd name="connsiteX254" fmla="*/ 3727321 w 5323222"/>
              <a:gd name="connsiteY254" fmla="*/ 5203541 h 6132967"/>
              <a:gd name="connsiteX255" fmla="*/ 3736496 w 5323222"/>
              <a:gd name="connsiteY255" fmla="*/ 5198704 h 6132967"/>
              <a:gd name="connsiteX256" fmla="*/ 3745503 w 5323222"/>
              <a:gd name="connsiteY256" fmla="*/ 5194033 h 6132967"/>
              <a:gd name="connsiteX257" fmla="*/ 3754344 w 5323222"/>
              <a:gd name="connsiteY257" fmla="*/ 5189195 h 6132967"/>
              <a:gd name="connsiteX258" fmla="*/ 3763185 w 5323222"/>
              <a:gd name="connsiteY258" fmla="*/ 5184191 h 6132967"/>
              <a:gd name="connsiteX259" fmla="*/ 3772026 w 5323222"/>
              <a:gd name="connsiteY259" fmla="*/ 5179188 h 6132967"/>
              <a:gd name="connsiteX260" fmla="*/ 3780699 w 5323222"/>
              <a:gd name="connsiteY260" fmla="*/ 5173849 h 6132967"/>
              <a:gd name="connsiteX261" fmla="*/ 3789373 w 5323222"/>
              <a:gd name="connsiteY261" fmla="*/ 5168679 h 6132967"/>
              <a:gd name="connsiteX262" fmla="*/ 3797880 w 5323222"/>
              <a:gd name="connsiteY262" fmla="*/ 5163340 h 6132967"/>
              <a:gd name="connsiteX263" fmla="*/ 3806221 w 5323222"/>
              <a:gd name="connsiteY263" fmla="*/ 5157836 h 6132967"/>
              <a:gd name="connsiteX264" fmla="*/ 3814394 w 5323222"/>
              <a:gd name="connsiteY264" fmla="*/ 5151998 h 6132967"/>
              <a:gd name="connsiteX265" fmla="*/ 3822234 w 5323222"/>
              <a:gd name="connsiteY265" fmla="*/ 5146326 h 6132967"/>
              <a:gd name="connsiteX266" fmla="*/ 3829908 w 5323222"/>
              <a:gd name="connsiteY266" fmla="*/ 5140322 h 6132967"/>
              <a:gd name="connsiteX267" fmla="*/ 3837581 w 5323222"/>
              <a:gd name="connsiteY267" fmla="*/ 5134316 h 6132967"/>
              <a:gd name="connsiteX268" fmla="*/ 3845087 w 5323222"/>
              <a:gd name="connsiteY268" fmla="*/ 5128477 h 6132967"/>
              <a:gd name="connsiteX269" fmla="*/ 3852426 w 5323222"/>
              <a:gd name="connsiteY269" fmla="*/ 5122306 h 6132967"/>
              <a:gd name="connsiteX270" fmla="*/ 3859766 w 5323222"/>
              <a:gd name="connsiteY270" fmla="*/ 5116135 h 6132967"/>
              <a:gd name="connsiteX271" fmla="*/ 3866772 w 5323222"/>
              <a:gd name="connsiteY271" fmla="*/ 5109963 h 6132967"/>
              <a:gd name="connsiteX272" fmla="*/ 3873777 w 5323222"/>
              <a:gd name="connsiteY272" fmla="*/ 5103624 h 6132967"/>
              <a:gd name="connsiteX273" fmla="*/ 3880450 w 5323222"/>
              <a:gd name="connsiteY273" fmla="*/ 5097451 h 6132967"/>
              <a:gd name="connsiteX274" fmla="*/ 3887122 w 5323222"/>
              <a:gd name="connsiteY274" fmla="*/ 5091114 h 6132967"/>
              <a:gd name="connsiteX275" fmla="*/ 3893628 w 5323222"/>
              <a:gd name="connsiteY275" fmla="*/ 5084607 h 6132967"/>
              <a:gd name="connsiteX276" fmla="*/ 3899966 w 5323222"/>
              <a:gd name="connsiteY276" fmla="*/ 5078102 h 6132967"/>
              <a:gd name="connsiteX277" fmla="*/ 3906305 w 5323222"/>
              <a:gd name="connsiteY277" fmla="*/ 5071763 h 6132967"/>
              <a:gd name="connsiteX278" fmla="*/ 3912310 w 5323222"/>
              <a:gd name="connsiteY278" fmla="*/ 5065091 h 6132967"/>
              <a:gd name="connsiteX279" fmla="*/ 3918315 w 5323222"/>
              <a:gd name="connsiteY279" fmla="*/ 5058419 h 6132967"/>
              <a:gd name="connsiteX280" fmla="*/ 3924153 w 5323222"/>
              <a:gd name="connsiteY280" fmla="*/ 5051747 h 6132967"/>
              <a:gd name="connsiteX281" fmla="*/ 3929658 w 5323222"/>
              <a:gd name="connsiteY281" fmla="*/ 5044908 h 6132967"/>
              <a:gd name="connsiteX282" fmla="*/ 3935330 w 5323222"/>
              <a:gd name="connsiteY282" fmla="*/ 5038236 h 6132967"/>
              <a:gd name="connsiteX283" fmla="*/ 3940667 w 5323222"/>
              <a:gd name="connsiteY283" fmla="*/ 5031563 h 6132967"/>
              <a:gd name="connsiteX284" fmla="*/ 3945838 w 5323222"/>
              <a:gd name="connsiteY284" fmla="*/ 5024557 h 6132967"/>
              <a:gd name="connsiteX285" fmla="*/ 3951009 w 5323222"/>
              <a:gd name="connsiteY285" fmla="*/ 5017718 h 6132967"/>
              <a:gd name="connsiteX286" fmla="*/ 3956014 w 5323222"/>
              <a:gd name="connsiteY286" fmla="*/ 5010713 h 6132967"/>
              <a:gd name="connsiteX287" fmla="*/ 3960684 w 5323222"/>
              <a:gd name="connsiteY287" fmla="*/ 5003706 h 6132967"/>
              <a:gd name="connsiteX288" fmla="*/ 3965355 w 5323222"/>
              <a:gd name="connsiteY288" fmla="*/ 4996534 h 6132967"/>
              <a:gd name="connsiteX289" fmla="*/ 3969858 w 5323222"/>
              <a:gd name="connsiteY289" fmla="*/ 4989527 h 6132967"/>
              <a:gd name="connsiteX290" fmla="*/ 3974195 w 5323222"/>
              <a:gd name="connsiteY290" fmla="*/ 4982522 h 6132967"/>
              <a:gd name="connsiteX291" fmla="*/ 3978365 w 5323222"/>
              <a:gd name="connsiteY291" fmla="*/ 4975349 h 6132967"/>
              <a:gd name="connsiteX292" fmla="*/ 3982536 w 5323222"/>
              <a:gd name="connsiteY292" fmla="*/ 4968177 h 6132967"/>
              <a:gd name="connsiteX293" fmla="*/ 3986372 w 5323222"/>
              <a:gd name="connsiteY293" fmla="*/ 4960838 h 6132967"/>
              <a:gd name="connsiteX294" fmla="*/ 3990209 w 5323222"/>
              <a:gd name="connsiteY294" fmla="*/ 4953498 h 6132967"/>
              <a:gd name="connsiteX295" fmla="*/ 3993712 w 5323222"/>
              <a:gd name="connsiteY295" fmla="*/ 4946158 h 6132967"/>
              <a:gd name="connsiteX296" fmla="*/ 3997381 w 5323222"/>
              <a:gd name="connsiteY296" fmla="*/ 4938819 h 6132967"/>
              <a:gd name="connsiteX297" fmla="*/ 4000718 w 5323222"/>
              <a:gd name="connsiteY297" fmla="*/ 4931312 h 6132967"/>
              <a:gd name="connsiteX298" fmla="*/ 4003887 w 5323222"/>
              <a:gd name="connsiteY298" fmla="*/ 4923972 h 6132967"/>
              <a:gd name="connsiteX299" fmla="*/ 4007056 w 5323222"/>
              <a:gd name="connsiteY299" fmla="*/ 4916466 h 6132967"/>
              <a:gd name="connsiteX300" fmla="*/ 4010059 w 5323222"/>
              <a:gd name="connsiteY300" fmla="*/ 4909127 h 6132967"/>
              <a:gd name="connsiteX301" fmla="*/ 4012895 w 5323222"/>
              <a:gd name="connsiteY301" fmla="*/ 4901620 h 6132967"/>
              <a:gd name="connsiteX302" fmla="*/ 4015564 w 5323222"/>
              <a:gd name="connsiteY302" fmla="*/ 4894115 h 6132967"/>
              <a:gd name="connsiteX303" fmla="*/ 4018065 w 5323222"/>
              <a:gd name="connsiteY303" fmla="*/ 4886608 h 6132967"/>
              <a:gd name="connsiteX304" fmla="*/ 4020734 w 5323222"/>
              <a:gd name="connsiteY304" fmla="*/ 4878934 h 6132967"/>
              <a:gd name="connsiteX305" fmla="*/ 4022903 w 5323222"/>
              <a:gd name="connsiteY305" fmla="*/ 4871428 h 6132967"/>
              <a:gd name="connsiteX306" fmla="*/ 4025072 w 5323222"/>
              <a:gd name="connsiteY306" fmla="*/ 4863922 h 6132967"/>
              <a:gd name="connsiteX307" fmla="*/ 4027073 w 5323222"/>
              <a:gd name="connsiteY307" fmla="*/ 4856249 h 6132967"/>
              <a:gd name="connsiteX308" fmla="*/ 4029075 w 5323222"/>
              <a:gd name="connsiteY308" fmla="*/ 4848576 h 6132967"/>
              <a:gd name="connsiteX309" fmla="*/ 4030909 w 5323222"/>
              <a:gd name="connsiteY309" fmla="*/ 4841070 h 6132967"/>
              <a:gd name="connsiteX310" fmla="*/ 4032411 w 5323222"/>
              <a:gd name="connsiteY310" fmla="*/ 4833397 h 6132967"/>
              <a:gd name="connsiteX311" fmla="*/ 4033912 w 5323222"/>
              <a:gd name="connsiteY311" fmla="*/ 4825724 h 6132967"/>
              <a:gd name="connsiteX312" fmla="*/ 4035247 w 5323222"/>
              <a:gd name="connsiteY312" fmla="*/ 4818217 h 6132967"/>
              <a:gd name="connsiteX313" fmla="*/ 4036414 w 5323222"/>
              <a:gd name="connsiteY313" fmla="*/ 4810544 h 6132967"/>
              <a:gd name="connsiteX314" fmla="*/ 4037582 w 5323222"/>
              <a:gd name="connsiteY314" fmla="*/ 4802871 h 6132967"/>
              <a:gd name="connsiteX315" fmla="*/ 4038416 w 5323222"/>
              <a:gd name="connsiteY315" fmla="*/ 4795365 h 6132967"/>
              <a:gd name="connsiteX316" fmla="*/ 4039250 w 5323222"/>
              <a:gd name="connsiteY316" fmla="*/ 4787691 h 6132967"/>
              <a:gd name="connsiteX317" fmla="*/ 4039917 w 5323222"/>
              <a:gd name="connsiteY317" fmla="*/ 4780185 h 6132967"/>
              <a:gd name="connsiteX318" fmla="*/ 4040251 w 5323222"/>
              <a:gd name="connsiteY318" fmla="*/ 4772512 h 6132967"/>
              <a:gd name="connsiteX319" fmla="*/ 4040584 w 5323222"/>
              <a:gd name="connsiteY319" fmla="*/ 4764839 h 6132967"/>
              <a:gd name="connsiteX320" fmla="*/ 4040918 w 5323222"/>
              <a:gd name="connsiteY320" fmla="*/ 4757165 h 6132967"/>
              <a:gd name="connsiteX321" fmla="*/ 4040918 w 5323222"/>
              <a:gd name="connsiteY321" fmla="*/ 4749660 h 6132967"/>
              <a:gd name="connsiteX322" fmla="*/ 4040751 w 5323222"/>
              <a:gd name="connsiteY322" fmla="*/ 4741986 h 6132967"/>
              <a:gd name="connsiteX323" fmla="*/ 4040584 w 5323222"/>
              <a:gd name="connsiteY323" fmla="*/ 4734480 h 6132967"/>
              <a:gd name="connsiteX324" fmla="*/ 4040251 w 5323222"/>
              <a:gd name="connsiteY324" fmla="*/ 4726807 h 6132967"/>
              <a:gd name="connsiteX325" fmla="*/ 4039750 w 5323222"/>
              <a:gd name="connsiteY325" fmla="*/ 4719300 h 6132967"/>
              <a:gd name="connsiteX326" fmla="*/ 4039083 w 5323222"/>
              <a:gd name="connsiteY326" fmla="*/ 4711628 h 6132967"/>
              <a:gd name="connsiteX327" fmla="*/ 4038249 w 5323222"/>
              <a:gd name="connsiteY327" fmla="*/ 4704122 h 6132967"/>
              <a:gd name="connsiteX328" fmla="*/ 4035914 w 5323222"/>
              <a:gd name="connsiteY328" fmla="*/ 4689442 h 6132967"/>
              <a:gd name="connsiteX329" fmla="*/ 4033412 w 5323222"/>
              <a:gd name="connsiteY329" fmla="*/ 4674597 h 6132967"/>
              <a:gd name="connsiteX330" fmla="*/ 4030242 w 5323222"/>
              <a:gd name="connsiteY330" fmla="*/ 4659918 h 6132967"/>
              <a:gd name="connsiteX331" fmla="*/ 4026406 w 5323222"/>
              <a:gd name="connsiteY331" fmla="*/ 4645238 h 6132967"/>
              <a:gd name="connsiteX332" fmla="*/ 4022236 w 5323222"/>
              <a:gd name="connsiteY332" fmla="*/ 4630893 h 6132967"/>
              <a:gd name="connsiteX333" fmla="*/ 4017398 w 5323222"/>
              <a:gd name="connsiteY333" fmla="*/ 4616714 h 6132967"/>
              <a:gd name="connsiteX334" fmla="*/ 4012060 w 5323222"/>
              <a:gd name="connsiteY334" fmla="*/ 4602535 h 6132967"/>
              <a:gd name="connsiteX335" fmla="*/ 4006222 w 5323222"/>
              <a:gd name="connsiteY335" fmla="*/ 4588524 h 6132967"/>
              <a:gd name="connsiteX336" fmla="*/ 3999717 w 5323222"/>
              <a:gd name="connsiteY336" fmla="*/ 4574679 h 6132967"/>
              <a:gd name="connsiteX337" fmla="*/ 3992878 w 5323222"/>
              <a:gd name="connsiteY337" fmla="*/ 4561001 h 6132967"/>
              <a:gd name="connsiteX338" fmla="*/ 3985371 w 5323222"/>
              <a:gd name="connsiteY338" fmla="*/ 4547489 h 6132967"/>
              <a:gd name="connsiteX339" fmla="*/ 3977365 w 5323222"/>
              <a:gd name="connsiteY339" fmla="*/ 4534145 h 6132967"/>
              <a:gd name="connsiteX340" fmla="*/ 3968858 w 5323222"/>
              <a:gd name="connsiteY340" fmla="*/ 4521134 h 6132967"/>
              <a:gd name="connsiteX341" fmla="*/ 3959850 w 5323222"/>
              <a:gd name="connsiteY341" fmla="*/ 4508123 h 6132967"/>
              <a:gd name="connsiteX342" fmla="*/ 3950342 w 5323222"/>
              <a:gd name="connsiteY342" fmla="*/ 4495446 h 6132967"/>
              <a:gd name="connsiteX343" fmla="*/ 3940333 w 5323222"/>
              <a:gd name="connsiteY343" fmla="*/ 4482935 h 6132967"/>
              <a:gd name="connsiteX344" fmla="*/ 3929658 w 5323222"/>
              <a:gd name="connsiteY344" fmla="*/ 4470592 h 6132967"/>
              <a:gd name="connsiteX345" fmla="*/ 3918648 w 5323222"/>
              <a:gd name="connsiteY345" fmla="*/ 4458581 h 6132967"/>
              <a:gd name="connsiteX346" fmla="*/ 3907139 w 5323222"/>
              <a:gd name="connsiteY346" fmla="*/ 4446737 h 6132967"/>
              <a:gd name="connsiteX347" fmla="*/ 3894962 w 5323222"/>
              <a:gd name="connsiteY347" fmla="*/ 4435061 h 6132967"/>
              <a:gd name="connsiteX348" fmla="*/ 3882452 w 5323222"/>
              <a:gd name="connsiteY348" fmla="*/ 4423718 h 6132967"/>
              <a:gd name="connsiteX349" fmla="*/ 3869441 w 5323222"/>
              <a:gd name="connsiteY349" fmla="*/ 4412709 h 6132967"/>
              <a:gd name="connsiteX350" fmla="*/ 3855763 w 5323222"/>
              <a:gd name="connsiteY350" fmla="*/ 4401700 h 6132967"/>
              <a:gd name="connsiteX351" fmla="*/ 3841917 w 5323222"/>
              <a:gd name="connsiteY351" fmla="*/ 4391191 h 6132967"/>
              <a:gd name="connsiteX352" fmla="*/ 3827405 w 5323222"/>
              <a:gd name="connsiteY352" fmla="*/ 4380849 h 6132967"/>
              <a:gd name="connsiteX353" fmla="*/ 3812392 w 5323222"/>
              <a:gd name="connsiteY353" fmla="*/ 4370674 h 6132967"/>
              <a:gd name="connsiteX354" fmla="*/ 3796880 w 5323222"/>
              <a:gd name="connsiteY354" fmla="*/ 4360999 h 6132967"/>
              <a:gd name="connsiteX355" fmla="*/ 3780866 w 5323222"/>
              <a:gd name="connsiteY355" fmla="*/ 4351492 h 6132967"/>
              <a:gd name="connsiteX356" fmla="*/ 3764519 w 5323222"/>
              <a:gd name="connsiteY356" fmla="*/ 4342317 h 6132967"/>
              <a:gd name="connsiteX357" fmla="*/ 3747671 w 5323222"/>
              <a:gd name="connsiteY357" fmla="*/ 4333476 h 6132967"/>
              <a:gd name="connsiteX358" fmla="*/ 3730324 w 5323222"/>
              <a:gd name="connsiteY358" fmla="*/ 4324969 h 6132967"/>
              <a:gd name="connsiteX359" fmla="*/ 3712642 w 5323222"/>
              <a:gd name="connsiteY359" fmla="*/ 4316629 h 6132967"/>
              <a:gd name="connsiteX360" fmla="*/ 3686620 w 5323222"/>
              <a:gd name="connsiteY360" fmla="*/ 4304953 h 6132967"/>
              <a:gd name="connsiteX361" fmla="*/ 3660432 w 5323222"/>
              <a:gd name="connsiteY361" fmla="*/ 4293276 h 6132967"/>
              <a:gd name="connsiteX362" fmla="*/ 3634410 w 5323222"/>
              <a:gd name="connsiteY362" fmla="*/ 4281432 h 6132967"/>
              <a:gd name="connsiteX363" fmla="*/ 3608555 w 5323222"/>
              <a:gd name="connsiteY363" fmla="*/ 4269756 h 6132967"/>
              <a:gd name="connsiteX364" fmla="*/ 3582699 w 5323222"/>
              <a:gd name="connsiteY364" fmla="*/ 4257746 h 6132967"/>
              <a:gd name="connsiteX365" fmla="*/ 3556844 w 5323222"/>
              <a:gd name="connsiteY365" fmla="*/ 4245736 h 6132967"/>
              <a:gd name="connsiteX366" fmla="*/ 3530990 w 5323222"/>
              <a:gd name="connsiteY366" fmla="*/ 4233559 h 6132967"/>
              <a:gd name="connsiteX367" fmla="*/ 3524478 w 5323222"/>
              <a:gd name="connsiteY367" fmla="*/ 4230452 h 6132967"/>
              <a:gd name="connsiteX368" fmla="*/ 3538445 w 5323222"/>
              <a:gd name="connsiteY368" fmla="*/ 4229146 h 6132967"/>
              <a:gd name="connsiteX369" fmla="*/ 3563280 w 5323222"/>
              <a:gd name="connsiteY369" fmla="*/ 4226491 h 6132967"/>
              <a:gd name="connsiteX370" fmla="*/ 3588063 w 5323222"/>
              <a:gd name="connsiteY370" fmla="*/ 4223534 h 6132967"/>
              <a:gd name="connsiteX371" fmla="*/ 3612847 w 5323222"/>
              <a:gd name="connsiteY371" fmla="*/ 4220575 h 6132967"/>
              <a:gd name="connsiteX372" fmla="*/ 3637631 w 5323222"/>
              <a:gd name="connsiteY372" fmla="*/ 4217617 h 6132967"/>
              <a:gd name="connsiteX373" fmla="*/ 3672376 w 5323222"/>
              <a:gd name="connsiteY373" fmla="*/ 4212656 h 6132967"/>
              <a:gd name="connsiteX374" fmla="*/ 3707373 w 5323222"/>
              <a:gd name="connsiteY374" fmla="*/ 4207340 h 6132967"/>
              <a:gd name="connsiteX375" fmla="*/ 3742874 w 5323222"/>
              <a:gd name="connsiteY375" fmla="*/ 4201315 h 6132967"/>
              <a:gd name="connsiteX376" fmla="*/ 3778272 w 5323222"/>
              <a:gd name="connsiteY376" fmla="*/ 4194682 h 6132967"/>
              <a:gd name="connsiteX377" fmla="*/ 3814174 w 5323222"/>
              <a:gd name="connsiteY377" fmla="*/ 4187340 h 6132967"/>
              <a:gd name="connsiteX378" fmla="*/ 3850277 w 5323222"/>
              <a:gd name="connsiteY378" fmla="*/ 4179339 h 6132967"/>
              <a:gd name="connsiteX379" fmla="*/ 3886934 w 5323222"/>
              <a:gd name="connsiteY379" fmla="*/ 4170932 h 6132967"/>
              <a:gd name="connsiteX380" fmla="*/ 3923082 w 5323222"/>
              <a:gd name="connsiteY380" fmla="*/ 4161362 h 6132967"/>
              <a:gd name="connsiteX381" fmla="*/ 3959837 w 5323222"/>
              <a:gd name="connsiteY381" fmla="*/ 4151691 h 6132967"/>
              <a:gd name="connsiteX382" fmla="*/ 3996489 w 5323222"/>
              <a:gd name="connsiteY382" fmla="*/ 4141411 h 6132967"/>
              <a:gd name="connsiteX383" fmla="*/ 4033696 w 5323222"/>
              <a:gd name="connsiteY383" fmla="*/ 4130725 h 6132967"/>
              <a:gd name="connsiteX384" fmla="*/ 4070394 w 5323222"/>
              <a:gd name="connsiteY384" fmla="*/ 4118876 h 6132967"/>
              <a:gd name="connsiteX385" fmla="*/ 4107395 w 5323222"/>
              <a:gd name="connsiteY385" fmla="*/ 4106977 h 6132967"/>
              <a:gd name="connsiteX386" fmla="*/ 4144545 w 5323222"/>
              <a:gd name="connsiteY386" fmla="*/ 4094117 h 6132967"/>
              <a:gd name="connsiteX387" fmla="*/ 4181341 w 5323222"/>
              <a:gd name="connsiteY387" fmla="*/ 4081002 h 6132967"/>
              <a:gd name="connsiteX388" fmla="*/ 4218641 w 5323222"/>
              <a:gd name="connsiteY388" fmla="*/ 4067180 h 6132967"/>
              <a:gd name="connsiteX389" fmla="*/ 4255230 w 5323222"/>
              <a:gd name="connsiteY389" fmla="*/ 4052853 h 6132967"/>
              <a:gd name="connsiteX390" fmla="*/ 4292019 w 5323222"/>
              <a:gd name="connsiteY390" fmla="*/ 4037867 h 6132967"/>
              <a:gd name="connsiteX391" fmla="*/ 4328706 w 5323222"/>
              <a:gd name="connsiteY391" fmla="*/ 4022276 h 6132967"/>
              <a:gd name="connsiteX392" fmla="*/ 4365341 w 5323222"/>
              <a:gd name="connsiteY392" fmla="*/ 4006380 h 6132967"/>
              <a:gd name="connsiteX393" fmla="*/ 4401822 w 5323222"/>
              <a:gd name="connsiteY393" fmla="*/ 3989574 h 6132967"/>
              <a:gd name="connsiteX394" fmla="*/ 4437696 w 5323222"/>
              <a:gd name="connsiteY394" fmla="*/ 3972871 h 6132967"/>
              <a:gd name="connsiteX395" fmla="*/ 4474022 w 5323222"/>
              <a:gd name="connsiteY395" fmla="*/ 3955156 h 6132967"/>
              <a:gd name="connsiteX396" fmla="*/ 4509335 w 5323222"/>
              <a:gd name="connsiteY396" fmla="*/ 3936986 h 6132967"/>
              <a:gd name="connsiteX397" fmla="*/ 4544849 w 5323222"/>
              <a:gd name="connsiteY397" fmla="*/ 3918160 h 6132967"/>
              <a:gd name="connsiteX398" fmla="*/ 4580059 w 5323222"/>
              <a:gd name="connsiteY398" fmla="*/ 3899385 h 6132967"/>
              <a:gd name="connsiteX399" fmla="*/ 4614811 w 5323222"/>
              <a:gd name="connsiteY399" fmla="*/ 3879751 h 6132967"/>
              <a:gd name="connsiteX400" fmla="*/ 4649156 w 5323222"/>
              <a:gd name="connsiteY400" fmla="*/ 3859562 h 6132967"/>
              <a:gd name="connsiteX401" fmla="*/ 4683399 w 5323222"/>
              <a:gd name="connsiteY401" fmla="*/ 3838765 h 6132967"/>
              <a:gd name="connsiteX402" fmla="*/ 4716982 w 5323222"/>
              <a:gd name="connsiteY402" fmla="*/ 3817768 h 6132967"/>
              <a:gd name="connsiteX403" fmla="*/ 4750161 w 5323222"/>
              <a:gd name="connsiteY403" fmla="*/ 3796216 h 6132967"/>
              <a:gd name="connsiteX404" fmla="*/ 4782932 w 5323222"/>
              <a:gd name="connsiteY404" fmla="*/ 3774109 h 6132967"/>
              <a:gd name="connsiteX405" fmla="*/ 4798230 w 5323222"/>
              <a:gd name="connsiteY405" fmla="*/ 3763083 h 6132967"/>
              <a:gd name="connsiteX406" fmla="*/ 4813579 w 5323222"/>
              <a:gd name="connsiteY406" fmla="*/ 3752362 h 6132967"/>
              <a:gd name="connsiteX407" fmla="*/ 4828522 w 5323222"/>
              <a:gd name="connsiteY407" fmla="*/ 3741085 h 6132967"/>
              <a:gd name="connsiteX408" fmla="*/ 4843466 w 5323222"/>
              <a:gd name="connsiteY408" fmla="*/ 3729808 h 6132967"/>
              <a:gd name="connsiteX409" fmla="*/ 4858105 w 5323222"/>
              <a:gd name="connsiteY409" fmla="*/ 3718582 h 6132967"/>
              <a:gd name="connsiteX410" fmla="*/ 4872693 w 5323222"/>
              <a:gd name="connsiteY410" fmla="*/ 3707053 h 6132967"/>
              <a:gd name="connsiteX411" fmla="*/ 4886674 w 5323222"/>
              <a:gd name="connsiteY411" fmla="*/ 3695627 h 6132967"/>
              <a:gd name="connsiteX412" fmla="*/ 4900856 w 5323222"/>
              <a:gd name="connsiteY412" fmla="*/ 3683542 h 6132967"/>
              <a:gd name="connsiteX413" fmla="*/ 4914734 w 5323222"/>
              <a:gd name="connsiteY413" fmla="*/ 3671510 h 6132967"/>
              <a:gd name="connsiteX414" fmla="*/ 4928360 w 5323222"/>
              <a:gd name="connsiteY414" fmla="*/ 3659832 h 6132967"/>
              <a:gd name="connsiteX415" fmla="*/ 4941884 w 5323222"/>
              <a:gd name="connsiteY415" fmla="*/ 3647548 h 6132967"/>
              <a:gd name="connsiteX416" fmla="*/ 4955052 w 5323222"/>
              <a:gd name="connsiteY416" fmla="*/ 3635011 h 6132967"/>
              <a:gd name="connsiteX417" fmla="*/ 4967969 w 5323222"/>
              <a:gd name="connsiteY417" fmla="*/ 3622829 h 6132967"/>
              <a:gd name="connsiteX418" fmla="*/ 4980833 w 5323222"/>
              <a:gd name="connsiteY418" fmla="*/ 3610343 h 6132967"/>
              <a:gd name="connsiteX419" fmla="*/ 4993343 w 5323222"/>
              <a:gd name="connsiteY419" fmla="*/ 3597607 h 6132967"/>
              <a:gd name="connsiteX420" fmla="*/ 5005853 w 5323222"/>
              <a:gd name="connsiteY420" fmla="*/ 3584870 h 6132967"/>
              <a:gd name="connsiteX421" fmla="*/ 5018060 w 5323222"/>
              <a:gd name="connsiteY421" fmla="*/ 3572184 h 6132967"/>
              <a:gd name="connsiteX422" fmla="*/ 5030164 w 5323222"/>
              <a:gd name="connsiteY422" fmla="*/ 3558892 h 6132967"/>
              <a:gd name="connsiteX423" fmla="*/ 5042066 w 5323222"/>
              <a:gd name="connsiteY423" fmla="*/ 3546257 h 6132967"/>
              <a:gd name="connsiteX424" fmla="*/ 5053564 w 5323222"/>
              <a:gd name="connsiteY424" fmla="*/ 3533068 h 6132967"/>
              <a:gd name="connsiteX425" fmla="*/ 5064757 w 5323222"/>
              <a:gd name="connsiteY425" fmla="*/ 3519930 h 6132967"/>
              <a:gd name="connsiteX426" fmla="*/ 5075898 w 5323222"/>
              <a:gd name="connsiteY426" fmla="*/ 3506489 h 6132967"/>
              <a:gd name="connsiteX427" fmla="*/ 5086789 w 5323222"/>
              <a:gd name="connsiteY427" fmla="*/ 3493402 h 6132967"/>
              <a:gd name="connsiteX428" fmla="*/ 5097626 w 5323222"/>
              <a:gd name="connsiteY428" fmla="*/ 3480012 h 6132967"/>
              <a:gd name="connsiteX429" fmla="*/ 5108111 w 5323222"/>
              <a:gd name="connsiteY429" fmla="*/ 3466370 h 6132967"/>
              <a:gd name="connsiteX430" fmla="*/ 5118342 w 5323222"/>
              <a:gd name="connsiteY430" fmla="*/ 3453084 h 6132967"/>
              <a:gd name="connsiteX431" fmla="*/ 5128218 w 5323222"/>
              <a:gd name="connsiteY431" fmla="*/ 3439546 h 6132967"/>
              <a:gd name="connsiteX432" fmla="*/ 5138095 w 5323222"/>
              <a:gd name="connsiteY432" fmla="*/ 3426006 h 6132967"/>
              <a:gd name="connsiteX433" fmla="*/ 5147616 w 5323222"/>
              <a:gd name="connsiteY433" fmla="*/ 3412216 h 6132967"/>
              <a:gd name="connsiteX434" fmla="*/ 5157139 w 5323222"/>
              <a:gd name="connsiteY434" fmla="*/ 3398424 h 6132967"/>
              <a:gd name="connsiteX435" fmla="*/ 5166356 w 5323222"/>
              <a:gd name="connsiteY435" fmla="*/ 3384685 h 6132967"/>
              <a:gd name="connsiteX436" fmla="*/ 5175020 w 5323222"/>
              <a:gd name="connsiteY436" fmla="*/ 3371352 h 6132967"/>
              <a:gd name="connsiteX437" fmla="*/ 5183934 w 5323222"/>
              <a:gd name="connsiteY437" fmla="*/ 3357664 h 6132967"/>
              <a:gd name="connsiteX438" fmla="*/ 5192241 w 5323222"/>
              <a:gd name="connsiteY438" fmla="*/ 3344080 h 6132967"/>
              <a:gd name="connsiteX439" fmla="*/ 5199892 w 5323222"/>
              <a:gd name="connsiteY439" fmla="*/ 3330294 h 6132967"/>
              <a:gd name="connsiteX440" fmla="*/ 5207793 w 5323222"/>
              <a:gd name="connsiteY440" fmla="*/ 3316155 h 6132967"/>
              <a:gd name="connsiteX441" fmla="*/ 5215494 w 5323222"/>
              <a:gd name="connsiteY441" fmla="*/ 3302673 h 6132967"/>
              <a:gd name="connsiteX442" fmla="*/ 5222485 w 5323222"/>
              <a:gd name="connsiteY442" fmla="*/ 3288687 h 6132967"/>
              <a:gd name="connsiteX443" fmla="*/ 5229780 w 5323222"/>
              <a:gd name="connsiteY443" fmla="*/ 3274651 h 6132967"/>
              <a:gd name="connsiteX444" fmla="*/ 5236720 w 5323222"/>
              <a:gd name="connsiteY444" fmla="*/ 3260361 h 6132967"/>
              <a:gd name="connsiteX445" fmla="*/ 5243052 w 5323222"/>
              <a:gd name="connsiteY445" fmla="*/ 3246175 h 6132967"/>
              <a:gd name="connsiteX446" fmla="*/ 5249385 w 5323222"/>
              <a:gd name="connsiteY446" fmla="*/ 3231990 h 6132967"/>
              <a:gd name="connsiteX447" fmla="*/ 5255163 w 5323222"/>
              <a:gd name="connsiteY447" fmla="*/ 3218210 h 6132967"/>
              <a:gd name="connsiteX448" fmla="*/ 5261141 w 5323222"/>
              <a:gd name="connsiteY448" fmla="*/ 3203772 h 6132967"/>
              <a:gd name="connsiteX449" fmla="*/ 5266511 w 5323222"/>
              <a:gd name="connsiteY449" fmla="*/ 3189436 h 6132967"/>
              <a:gd name="connsiteX450" fmla="*/ 5271831 w 5323222"/>
              <a:gd name="connsiteY450" fmla="*/ 3174799 h 6132967"/>
              <a:gd name="connsiteX451" fmla="*/ 5276596 w 5323222"/>
              <a:gd name="connsiteY451" fmla="*/ 3160567 h 6132967"/>
              <a:gd name="connsiteX452" fmla="*/ 5281612 w 5323222"/>
              <a:gd name="connsiteY452" fmla="*/ 3145980 h 6132967"/>
              <a:gd name="connsiteX453" fmla="*/ 5285717 w 5323222"/>
              <a:gd name="connsiteY453" fmla="*/ 3131547 h 6132967"/>
              <a:gd name="connsiteX454" fmla="*/ 5290127 w 5323222"/>
              <a:gd name="connsiteY454" fmla="*/ 3117064 h 6132967"/>
              <a:gd name="connsiteX455" fmla="*/ 5294182 w 5323222"/>
              <a:gd name="connsiteY455" fmla="*/ 3102329 h 6132967"/>
              <a:gd name="connsiteX456" fmla="*/ 5297984 w 5323222"/>
              <a:gd name="connsiteY456" fmla="*/ 3087946 h 6132967"/>
              <a:gd name="connsiteX457" fmla="*/ 5301483 w 5323222"/>
              <a:gd name="connsiteY457" fmla="*/ 3073618 h 6132967"/>
              <a:gd name="connsiteX458" fmla="*/ 5304627 w 5323222"/>
              <a:gd name="connsiteY458" fmla="*/ 3059037 h 6132967"/>
              <a:gd name="connsiteX459" fmla="*/ 5307719 w 5323222"/>
              <a:gd name="connsiteY459" fmla="*/ 3044152 h 6132967"/>
              <a:gd name="connsiteX460" fmla="*/ 5310257 w 5323222"/>
              <a:gd name="connsiteY460" fmla="*/ 3029673 h 6132967"/>
              <a:gd name="connsiteX461" fmla="*/ 5312794 w 5323222"/>
              <a:gd name="connsiteY461" fmla="*/ 3015195 h 6132967"/>
              <a:gd name="connsiteX462" fmla="*/ 5314976 w 5323222"/>
              <a:gd name="connsiteY462" fmla="*/ 3000465 h 6132967"/>
              <a:gd name="connsiteX463" fmla="*/ 5316855 w 5323222"/>
              <a:gd name="connsiteY463" fmla="*/ 2985786 h 6132967"/>
              <a:gd name="connsiteX464" fmla="*/ 5318734 w 5323222"/>
              <a:gd name="connsiteY464" fmla="*/ 2971108 h 6132967"/>
              <a:gd name="connsiteX465" fmla="*/ 5320057 w 5323222"/>
              <a:gd name="connsiteY465" fmla="*/ 2956835 h 6132967"/>
              <a:gd name="connsiteX466" fmla="*/ 5321633 w 5323222"/>
              <a:gd name="connsiteY466" fmla="*/ 2942209 h 6132967"/>
              <a:gd name="connsiteX467" fmla="*/ 5322550 w 5323222"/>
              <a:gd name="connsiteY467" fmla="*/ 2927381 h 6132967"/>
              <a:gd name="connsiteX468" fmla="*/ 5323216 w 5323222"/>
              <a:gd name="connsiteY468" fmla="*/ 2912909 h 6132967"/>
              <a:gd name="connsiteX469" fmla="*/ 5323222 w 5323222"/>
              <a:gd name="connsiteY469" fmla="*/ 2898235 h 6132967"/>
              <a:gd name="connsiteX470" fmla="*/ 5322673 w 5323222"/>
              <a:gd name="connsiteY470" fmla="*/ 2883968 h 6132967"/>
              <a:gd name="connsiteX471" fmla="*/ 5322377 w 5323222"/>
              <a:gd name="connsiteY471" fmla="*/ 2869348 h 6132967"/>
              <a:gd name="connsiteX472" fmla="*/ 5321880 w 5323222"/>
              <a:gd name="connsiteY472" fmla="*/ 2855383 h 6132967"/>
              <a:gd name="connsiteX473" fmla="*/ 5320725 w 5323222"/>
              <a:gd name="connsiteY473" fmla="*/ 2841220 h 6132967"/>
              <a:gd name="connsiteX474" fmla="*/ 5319266 w 5323222"/>
              <a:gd name="connsiteY474" fmla="*/ 2827108 h 6132967"/>
              <a:gd name="connsiteX475" fmla="*/ 5317807 w 5323222"/>
              <a:gd name="connsiteY475" fmla="*/ 2812995 h 6132967"/>
              <a:gd name="connsiteX476" fmla="*/ 5316096 w 5323222"/>
              <a:gd name="connsiteY476" fmla="*/ 2799238 h 6132967"/>
              <a:gd name="connsiteX477" fmla="*/ 5314334 w 5323222"/>
              <a:gd name="connsiteY477" fmla="*/ 2785178 h 6132967"/>
              <a:gd name="connsiteX478" fmla="*/ 5312016 w 5323222"/>
              <a:gd name="connsiteY478" fmla="*/ 2771523 h 6132967"/>
              <a:gd name="connsiteX479" fmla="*/ 5309750 w 5323222"/>
              <a:gd name="connsiteY479" fmla="*/ 2758172 h 6132967"/>
              <a:gd name="connsiteX480" fmla="*/ 5307130 w 5323222"/>
              <a:gd name="connsiteY480" fmla="*/ 2744570 h 6132967"/>
              <a:gd name="connsiteX481" fmla="*/ 5304256 w 5323222"/>
              <a:gd name="connsiteY481" fmla="*/ 2731322 h 6132967"/>
              <a:gd name="connsiteX482" fmla="*/ 5301028 w 5323222"/>
              <a:gd name="connsiteY482" fmla="*/ 2717822 h 6132967"/>
              <a:gd name="connsiteX483" fmla="*/ 5297904 w 5323222"/>
              <a:gd name="connsiteY483" fmla="*/ 2704930 h 6132967"/>
              <a:gd name="connsiteX484" fmla="*/ 5294475 w 5323222"/>
              <a:gd name="connsiteY484" fmla="*/ 2692089 h 6132967"/>
              <a:gd name="connsiteX485" fmla="*/ 5290743 w 5323222"/>
              <a:gd name="connsiteY485" fmla="*/ 2679298 h 6132967"/>
              <a:gd name="connsiteX486" fmla="*/ 5287012 w 5323222"/>
              <a:gd name="connsiteY486" fmla="*/ 2666509 h 6132967"/>
              <a:gd name="connsiteX487" fmla="*/ 5282673 w 5323222"/>
              <a:gd name="connsiteY487" fmla="*/ 2653822 h 6132967"/>
              <a:gd name="connsiteX488" fmla="*/ 5278334 w 5323222"/>
              <a:gd name="connsiteY488" fmla="*/ 2641134 h 6132967"/>
              <a:gd name="connsiteX489" fmla="*/ 5273744 w 5323222"/>
              <a:gd name="connsiteY489" fmla="*/ 2628803 h 6132967"/>
              <a:gd name="connsiteX490" fmla="*/ 5269154 w 5323222"/>
              <a:gd name="connsiteY490" fmla="*/ 2616470 h 6132967"/>
              <a:gd name="connsiteX491" fmla="*/ 5264311 w 5323222"/>
              <a:gd name="connsiteY491" fmla="*/ 2604494 h 6132967"/>
              <a:gd name="connsiteX492" fmla="*/ 5259417 w 5323222"/>
              <a:gd name="connsiteY492" fmla="*/ 2592214 h 6132967"/>
              <a:gd name="connsiteX493" fmla="*/ 5253665 w 5323222"/>
              <a:gd name="connsiteY493" fmla="*/ 2580391 h 6132967"/>
              <a:gd name="connsiteX494" fmla="*/ 5248215 w 5323222"/>
              <a:gd name="connsiteY494" fmla="*/ 2568518 h 6132967"/>
              <a:gd name="connsiteX495" fmla="*/ 5242818 w 5323222"/>
              <a:gd name="connsiteY495" fmla="*/ 2556947 h 6132967"/>
              <a:gd name="connsiteX496" fmla="*/ 5237065 w 5323222"/>
              <a:gd name="connsiteY496" fmla="*/ 2545124 h 6132967"/>
              <a:gd name="connsiteX497" fmla="*/ 5230809 w 5323222"/>
              <a:gd name="connsiteY497" fmla="*/ 2534012 h 6132967"/>
              <a:gd name="connsiteX498" fmla="*/ 5224551 w 5323222"/>
              <a:gd name="connsiteY498" fmla="*/ 2522899 h 6132967"/>
              <a:gd name="connsiteX499" fmla="*/ 5218244 w 5323222"/>
              <a:gd name="connsiteY499" fmla="*/ 2511483 h 6132967"/>
              <a:gd name="connsiteX500" fmla="*/ 5211380 w 5323222"/>
              <a:gd name="connsiteY500" fmla="*/ 2500474 h 6132967"/>
              <a:gd name="connsiteX501" fmla="*/ 5204820 w 5323222"/>
              <a:gd name="connsiteY501" fmla="*/ 2489412 h 6132967"/>
              <a:gd name="connsiteX502" fmla="*/ 5198060 w 5323222"/>
              <a:gd name="connsiteY502" fmla="*/ 2479010 h 6132967"/>
              <a:gd name="connsiteX503" fmla="*/ 5190944 w 5323222"/>
              <a:gd name="connsiteY503" fmla="*/ 2468354 h 6132967"/>
              <a:gd name="connsiteX504" fmla="*/ 5183577 w 5323222"/>
              <a:gd name="connsiteY504" fmla="*/ 2458055 h 6132967"/>
              <a:gd name="connsiteX505" fmla="*/ 5176514 w 5323222"/>
              <a:gd name="connsiteY505" fmla="*/ 2447704 h 6132967"/>
              <a:gd name="connsiteX506" fmla="*/ 5168591 w 5323222"/>
              <a:gd name="connsiteY506" fmla="*/ 2437810 h 6132967"/>
              <a:gd name="connsiteX507" fmla="*/ 5160971 w 5323222"/>
              <a:gd name="connsiteY507" fmla="*/ 2427866 h 6132967"/>
              <a:gd name="connsiteX508" fmla="*/ 5153353 w 5323222"/>
              <a:gd name="connsiteY508" fmla="*/ 2417920 h 6132967"/>
              <a:gd name="connsiteX509" fmla="*/ 5145178 w 5323222"/>
              <a:gd name="connsiteY509" fmla="*/ 2408383 h 6132967"/>
              <a:gd name="connsiteX510" fmla="*/ 5137054 w 5323222"/>
              <a:gd name="connsiteY510" fmla="*/ 2399147 h 6132967"/>
              <a:gd name="connsiteX511" fmla="*/ 5128577 w 5323222"/>
              <a:gd name="connsiteY511" fmla="*/ 2389661 h 6132967"/>
              <a:gd name="connsiteX512" fmla="*/ 5120454 w 5323222"/>
              <a:gd name="connsiteY512" fmla="*/ 2380425 h 6132967"/>
              <a:gd name="connsiteX513" fmla="*/ 5111523 w 5323222"/>
              <a:gd name="connsiteY513" fmla="*/ 2371952 h 6132967"/>
              <a:gd name="connsiteX514" fmla="*/ 5103097 w 5323222"/>
              <a:gd name="connsiteY514" fmla="*/ 2362768 h 6132967"/>
              <a:gd name="connsiteX515" fmla="*/ 5093864 w 5323222"/>
              <a:gd name="connsiteY515" fmla="*/ 2354347 h 6132967"/>
              <a:gd name="connsiteX516" fmla="*/ 5085236 w 5323222"/>
              <a:gd name="connsiteY516" fmla="*/ 2345821 h 6132967"/>
              <a:gd name="connsiteX517" fmla="*/ 5075699 w 5323222"/>
              <a:gd name="connsiteY517" fmla="*/ 2337450 h 6132967"/>
              <a:gd name="connsiteX518" fmla="*/ 5066517 w 5323222"/>
              <a:gd name="connsiteY518" fmla="*/ 2329331 h 6132967"/>
              <a:gd name="connsiteX519" fmla="*/ 5057083 w 5323222"/>
              <a:gd name="connsiteY519" fmla="*/ 2321568 h 6132967"/>
              <a:gd name="connsiteX520" fmla="*/ 5047597 w 5323222"/>
              <a:gd name="connsiteY520" fmla="*/ 2313501 h 6132967"/>
              <a:gd name="connsiteX521" fmla="*/ 5037859 w 5323222"/>
              <a:gd name="connsiteY521" fmla="*/ 2305788 h 6132967"/>
              <a:gd name="connsiteX522" fmla="*/ 5028173 w 5323222"/>
              <a:gd name="connsiteY522" fmla="*/ 2298380 h 6132967"/>
              <a:gd name="connsiteX523" fmla="*/ 5018132 w 5323222"/>
              <a:gd name="connsiteY523" fmla="*/ 2290719 h 6132967"/>
              <a:gd name="connsiteX524" fmla="*/ 5008195 w 5323222"/>
              <a:gd name="connsiteY524" fmla="*/ 2283665 h 6132967"/>
              <a:gd name="connsiteX525" fmla="*/ 4998256 w 5323222"/>
              <a:gd name="connsiteY525" fmla="*/ 2276611 h 6132967"/>
              <a:gd name="connsiteX526" fmla="*/ 4987762 w 5323222"/>
              <a:gd name="connsiteY526" fmla="*/ 2269964 h 6132967"/>
              <a:gd name="connsiteX527" fmla="*/ 4977521 w 5323222"/>
              <a:gd name="connsiteY527" fmla="*/ 2262962 h 6132967"/>
              <a:gd name="connsiteX528" fmla="*/ 4967028 w 5323222"/>
              <a:gd name="connsiteY528" fmla="*/ 2256313 h 6132967"/>
              <a:gd name="connsiteX529" fmla="*/ 4956283 w 5323222"/>
              <a:gd name="connsiteY529" fmla="*/ 2250022 h 6132967"/>
              <a:gd name="connsiteX530" fmla="*/ 4945841 w 5323222"/>
              <a:gd name="connsiteY530" fmla="*/ 2243677 h 6132967"/>
              <a:gd name="connsiteX531" fmla="*/ 4934844 w 5323222"/>
              <a:gd name="connsiteY531" fmla="*/ 2237740 h 6132967"/>
              <a:gd name="connsiteX532" fmla="*/ 4924098 w 5323222"/>
              <a:gd name="connsiteY532" fmla="*/ 2231447 h 6132967"/>
              <a:gd name="connsiteX533" fmla="*/ 4902562 w 5323222"/>
              <a:gd name="connsiteY533" fmla="*/ 2220431 h 6132967"/>
              <a:gd name="connsiteX534" fmla="*/ 4880773 w 5323222"/>
              <a:gd name="connsiteY534" fmla="*/ 2209768 h 6132967"/>
              <a:gd name="connsiteX535" fmla="*/ 4858533 w 5323222"/>
              <a:gd name="connsiteY535" fmla="*/ 2200121 h 6132967"/>
              <a:gd name="connsiteX536" fmla="*/ 4835736 w 5323222"/>
              <a:gd name="connsiteY536" fmla="*/ 2190879 h 6132967"/>
              <a:gd name="connsiteX537" fmla="*/ 4813043 w 5323222"/>
              <a:gd name="connsiteY537" fmla="*/ 2182244 h 6132967"/>
              <a:gd name="connsiteX538" fmla="*/ 4789543 w 5323222"/>
              <a:gd name="connsiteY538" fmla="*/ 2174370 h 6132967"/>
              <a:gd name="connsiteX539" fmla="*/ 4765791 w 5323222"/>
              <a:gd name="connsiteY539" fmla="*/ 2166853 h 6132967"/>
              <a:gd name="connsiteX540" fmla="*/ 4741586 w 5323222"/>
              <a:gd name="connsiteY540" fmla="*/ 2160347 h 6132967"/>
              <a:gd name="connsiteX541" fmla="*/ 4717382 w 5323222"/>
              <a:gd name="connsiteY541" fmla="*/ 2153842 h 6132967"/>
              <a:gd name="connsiteX542" fmla="*/ 4692421 w 5323222"/>
              <a:gd name="connsiteY542" fmla="*/ 2148400 h 6132967"/>
              <a:gd name="connsiteX543" fmla="*/ 4667512 w 5323222"/>
              <a:gd name="connsiteY543" fmla="*/ 2143264 h 6132967"/>
              <a:gd name="connsiteX544" fmla="*/ 4641795 w 5323222"/>
              <a:gd name="connsiteY544" fmla="*/ 2138888 h 6132967"/>
              <a:gd name="connsiteX545" fmla="*/ 4615878 w 5323222"/>
              <a:gd name="connsiteY545" fmla="*/ 2135170 h 6132967"/>
              <a:gd name="connsiteX546" fmla="*/ 4589963 w 5323222"/>
              <a:gd name="connsiteY546" fmla="*/ 2131452 h 6132967"/>
              <a:gd name="connsiteX547" fmla="*/ 4563593 w 5323222"/>
              <a:gd name="connsiteY547" fmla="*/ 2128749 h 6132967"/>
              <a:gd name="connsiteX548" fmla="*/ 4536669 w 5323222"/>
              <a:gd name="connsiteY548" fmla="*/ 2126451 h 6132967"/>
              <a:gd name="connsiteX549" fmla="*/ 4509241 w 5323222"/>
              <a:gd name="connsiteY549" fmla="*/ 2124864 h 6132967"/>
              <a:gd name="connsiteX550" fmla="*/ 4482116 w 5323222"/>
              <a:gd name="connsiteY550" fmla="*/ 2123223 h 6132967"/>
              <a:gd name="connsiteX551" fmla="*/ 4454235 w 5323222"/>
              <a:gd name="connsiteY551" fmla="*/ 2122649 h 6132967"/>
              <a:gd name="connsiteX552" fmla="*/ 4426104 w 5323222"/>
              <a:gd name="connsiteY552" fmla="*/ 2122430 h 6132967"/>
              <a:gd name="connsiteX553" fmla="*/ 4400795 w 5323222"/>
              <a:gd name="connsiteY553" fmla="*/ 2122551 h 6132967"/>
              <a:gd name="connsiteX554" fmla="*/ 4403168 w 5323222"/>
              <a:gd name="connsiteY554" fmla="*/ 2116564 h 6132967"/>
              <a:gd name="connsiteX555" fmla="*/ 4407349 w 5323222"/>
              <a:gd name="connsiteY555" fmla="*/ 2104834 h 6132967"/>
              <a:gd name="connsiteX556" fmla="*/ 4411637 w 5323222"/>
              <a:gd name="connsiteY556" fmla="*/ 2093394 h 6132967"/>
              <a:gd name="connsiteX557" fmla="*/ 4415530 w 5323222"/>
              <a:gd name="connsiteY557" fmla="*/ 2081772 h 6132967"/>
              <a:gd name="connsiteX558" fmla="*/ 4419604 w 5323222"/>
              <a:gd name="connsiteY558" fmla="*/ 2069754 h 6132967"/>
              <a:gd name="connsiteX559" fmla="*/ 4422812 w 5323222"/>
              <a:gd name="connsiteY559" fmla="*/ 2058057 h 6132967"/>
              <a:gd name="connsiteX560" fmla="*/ 4426599 w 5323222"/>
              <a:gd name="connsiteY560" fmla="*/ 2046147 h 6132967"/>
              <a:gd name="connsiteX561" fmla="*/ 4429304 w 5323222"/>
              <a:gd name="connsiteY561" fmla="*/ 2033980 h 6132967"/>
              <a:gd name="connsiteX562" fmla="*/ 4432801 w 5323222"/>
              <a:gd name="connsiteY562" fmla="*/ 2022177 h 6132967"/>
              <a:gd name="connsiteX563" fmla="*/ 4435219 w 5323222"/>
              <a:gd name="connsiteY563" fmla="*/ 2010117 h 6132967"/>
              <a:gd name="connsiteX564" fmla="*/ 4437817 w 5323222"/>
              <a:gd name="connsiteY564" fmla="*/ 1997664 h 6132967"/>
              <a:gd name="connsiteX565" fmla="*/ 4440234 w 5323222"/>
              <a:gd name="connsiteY565" fmla="*/ 1985603 h 6132967"/>
              <a:gd name="connsiteX566" fmla="*/ 4442545 w 5323222"/>
              <a:gd name="connsiteY566" fmla="*/ 1973256 h 6132967"/>
              <a:gd name="connsiteX567" fmla="*/ 4444170 w 5323222"/>
              <a:gd name="connsiteY567" fmla="*/ 1960833 h 6132967"/>
              <a:gd name="connsiteX568" fmla="*/ 4445797 w 5323222"/>
              <a:gd name="connsiteY568" fmla="*/ 1948412 h 6132967"/>
              <a:gd name="connsiteX569" fmla="*/ 4447711 w 5323222"/>
              <a:gd name="connsiteY569" fmla="*/ 1935883 h 6132967"/>
              <a:gd name="connsiteX570" fmla="*/ 4448652 w 5323222"/>
              <a:gd name="connsiteY570" fmla="*/ 1923386 h 6132967"/>
              <a:gd name="connsiteX571" fmla="*/ 4449883 w 5323222"/>
              <a:gd name="connsiteY571" fmla="*/ 1910783 h 6132967"/>
              <a:gd name="connsiteX572" fmla="*/ 4450718 w 5323222"/>
              <a:gd name="connsiteY572" fmla="*/ 1897998 h 6132967"/>
              <a:gd name="connsiteX573" fmla="*/ 4451371 w 5323222"/>
              <a:gd name="connsiteY573" fmla="*/ 1885608 h 6132967"/>
              <a:gd name="connsiteX574" fmla="*/ 4451521 w 5323222"/>
              <a:gd name="connsiteY574" fmla="*/ 1872749 h 6132967"/>
              <a:gd name="connsiteX575" fmla="*/ 4451961 w 5323222"/>
              <a:gd name="connsiteY575" fmla="*/ 1859783 h 6132967"/>
              <a:gd name="connsiteX576" fmla="*/ 4451716 w 5323222"/>
              <a:gd name="connsiteY576" fmla="*/ 1846743 h 6132967"/>
              <a:gd name="connsiteX577" fmla="*/ 4451578 w 5323222"/>
              <a:gd name="connsiteY577" fmla="*/ 1833990 h 6132967"/>
              <a:gd name="connsiteX578" fmla="*/ 4451440 w 5323222"/>
              <a:gd name="connsiteY578" fmla="*/ 1821238 h 6132967"/>
              <a:gd name="connsiteX579" fmla="*/ 4450511 w 5323222"/>
              <a:gd name="connsiteY579" fmla="*/ 1808123 h 6132967"/>
              <a:gd name="connsiteX580" fmla="*/ 4449399 w 5323222"/>
              <a:gd name="connsiteY580" fmla="*/ 1795404 h 6132967"/>
              <a:gd name="connsiteX581" fmla="*/ 4448182 w 5323222"/>
              <a:gd name="connsiteY581" fmla="*/ 1782397 h 6132967"/>
              <a:gd name="connsiteX582" fmla="*/ 4447253 w 5323222"/>
              <a:gd name="connsiteY582" fmla="*/ 1769281 h 6132967"/>
              <a:gd name="connsiteX583" fmla="*/ 4445351 w 5323222"/>
              <a:gd name="connsiteY583" fmla="*/ 1756199 h 6132967"/>
              <a:gd name="connsiteX584" fmla="*/ 4443557 w 5323222"/>
              <a:gd name="connsiteY584" fmla="*/ 1743406 h 6132967"/>
              <a:gd name="connsiteX585" fmla="*/ 4441366 w 5323222"/>
              <a:gd name="connsiteY585" fmla="*/ 1730430 h 6132967"/>
              <a:gd name="connsiteX586" fmla="*/ 4439175 w 5323222"/>
              <a:gd name="connsiteY586" fmla="*/ 1717456 h 6132967"/>
              <a:gd name="connsiteX587" fmla="*/ 4436589 w 5323222"/>
              <a:gd name="connsiteY587" fmla="*/ 1704300 h 6132967"/>
              <a:gd name="connsiteX588" fmla="*/ 4434003 w 5323222"/>
              <a:gd name="connsiteY588" fmla="*/ 1691143 h 6132967"/>
              <a:gd name="connsiteX589" fmla="*/ 4430840 w 5323222"/>
              <a:gd name="connsiteY589" fmla="*/ 1678201 h 6132967"/>
              <a:gd name="connsiteX590" fmla="*/ 4427676 w 5323222"/>
              <a:gd name="connsiteY590" fmla="*/ 1665258 h 6132967"/>
              <a:gd name="connsiteX591" fmla="*/ 4424225 w 5323222"/>
              <a:gd name="connsiteY591" fmla="*/ 1652423 h 6132967"/>
              <a:gd name="connsiteX592" fmla="*/ 4420485 w 5323222"/>
              <a:gd name="connsiteY592" fmla="*/ 1639695 h 6132967"/>
              <a:gd name="connsiteX593" fmla="*/ 4416530 w 5323222"/>
              <a:gd name="connsiteY593" fmla="*/ 1626390 h 6132967"/>
              <a:gd name="connsiteX594" fmla="*/ 4412395 w 5323222"/>
              <a:gd name="connsiteY594" fmla="*/ 1613481 h 6132967"/>
              <a:gd name="connsiteX595" fmla="*/ 4407863 w 5323222"/>
              <a:gd name="connsiteY595" fmla="*/ 1600390 h 6132967"/>
              <a:gd name="connsiteX596" fmla="*/ 4403150 w 5323222"/>
              <a:gd name="connsiteY596" fmla="*/ 1587695 h 6132967"/>
              <a:gd name="connsiteX597" fmla="*/ 4398330 w 5323222"/>
              <a:gd name="connsiteY597" fmla="*/ 1574711 h 6132967"/>
              <a:gd name="connsiteX598" fmla="*/ 4392826 w 5323222"/>
              <a:gd name="connsiteY598" fmla="*/ 1561653 h 6132967"/>
              <a:gd name="connsiteX599" fmla="*/ 4387429 w 5323222"/>
              <a:gd name="connsiteY599" fmla="*/ 1548884 h 6132967"/>
              <a:gd name="connsiteX600" fmla="*/ 4381636 w 5323222"/>
              <a:gd name="connsiteY600" fmla="*/ 1535933 h 6132967"/>
              <a:gd name="connsiteX601" fmla="*/ 4375844 w 5323222"/>
              <a:gd name="connsiteY601" fmla="*/ 1522982 h 6132967"/>
              <a:gd name="connsiteX602" fmla="*/ 4369762 w 5323222"/>
              <a:gd name="connsiteY602" fmla="*/ 1510138 h 6132967"/>
              <a:gd name="connsiteX603" fmla="*/ 4363211 w 5323222"/>
              <a:gd name="connsiteY603" fmla="*/ 1497797 h 6132967"/>
              <a:gd name="connsiteX604" fmla="*/ 4356157 w 5323222"/>
              <a:gd name="connsiteY604" fmla="*/ 1484986 h 6132967"/>
              <a:gd name="connsiteX605" fmla="*/ 4349499 w 5323222"/>
              <a:gd name="connsiteY605" fmla="*/ 1472357 h 6132967"/>
              <a:gd name="connsiteX606" fmla="*/ 4342157 w 5323222"/>
              <a:gd name="connsiteY606" fmla="*/ 1459652 h 6132967"/>
              <a:gd name="connsiteX607" fmla="*/ 4334344 w 5323222"/>
              <a:gd name="connsiteY607" fmla="*/ 1447451 h 6132967"/>
              <a:gd name="connsiteX608" fmla="*/ 4326136 w 5323222"/>
              <a:gd name="connsiteY608" fmla="*/ 1435069 h 6132967"/>
              <a:gd name="connsiteX609" fmla="*/ 4317458 w 5323222"/>
              <a:gd name="connsiteY609" fmla="*/ 1423190 h 6132967"/>
              <a:gd name="connsiteX610" fmla="*/ 4309175 w 5323222"/>
              <a:gd name="connsiteY610" fmla="*/ 1411491 h 6132967"/>
              <a:gd name="connsiteX611" fmla="*/ 4300209 w 5323222"/>
              <a:gd name="connsiteY611" fmla="*/ 1399719 h 6132967"/>
              <a:gd name="connsiteX612" fmla="*/ 4291243 w 5323222"/>
              <a:gd name="connsiteY612" fmla="*/ 1387946 h 6132967"/>
              <a:gd name="connsiteX613" fmla="*/ 4281988 w 5323222"/>
              <a:gd name="connsiteY613" fmla="*/ 1376280 h 6132967"/>
              <a:gd name="connsiteX614" fmla="*/ 4272551 w 5323222"/>
              <a:gd name="connsiteY614" fmla="*/ 1365010 h 6132967"/>
              <a:gd name="connsiteX615" fmla="*/ 4263114 w 5323222"/>
              <a:gd name="connsiteY615" fmla="*/ 1353741 h 6132967"/>
              <a:gd name="connsiteX616" fmla="*/ 4252994 w 5323222"/>
              <a:gd name="connsiteY616" fmla="*/ 1342395 h 6132967"/>
              <a:gd name="connsiteX617" fmla="*/ 4242981 w 5323222"/>
              <a:gd name="connsiteY617" fmla="*/ 1331340 h 6132967"/>
              <a:gd name="connsiteX618" fmla="*/ 4232786 w 5323222"/>
              <a:gd name="connsiteY618" fmla="*/ 1320680 h 6132967"/>
              <a:gd name="connsiteX619" fmla="*/ 4222303 w 5323222"/>
              <a:gd name="connsiteY619" fmla="*/ 1310127 h 6132967"/>
              <a:gd name="connsiteX620" fmla="*/ 4211423 w 5323222"/>
              <a:gd name="connsiteY620" fmla="*/ 1299393 h 6132967"/>
              <a:gd name="connsiteX621" fmla="*/ 4200363 w 5323222"/>
              <a:gd name="connsiteY621" fmla="*/ 1289054 h 6132967"/>
              <a:gd name="connsiteX622" fmla="*/ 4189590 w 5323222"/>
              <a:gd name="connsiteY622" fmla="*/ 1278608 h 6132967"/>
              <a:gd name="connsiteX623" fmla="*/ 4177953 w 5323222"/>
              <a:gd name="connsiteY623" fmla="*/ 1268483 h 6132967"/>
              <a:gd name="connsiteX624" fmla="*/ 4166711 w 5323222"/>
              <a:gd name="connsiteY624" fmla="*/ 1258541 h 6132967"/>
              <a:gd name="connsiteX625" fmla="*/ 4154785 w 5323222"/>
              <a:gd name="connsiteY625" fmla="*/ 1248524 h 6132967"/>
              <a:gd name="connsiteX626" fmla="*/ 4142966 w 5323222"/>
              <a:gd name="connsiteY626" fmla="*/ 1238795 h 6132967"/>
              <a:gd name="connsiteX627" fmla="*/ 4130570 w 5323222"/>
              <a:gd name="connsiteY627" fmla="*/ 1229280 h 6132967"/>
              <a:gd name="connsiteX628" fmla="*/ 4118677 w 5323222"/>
              <a:gd name="connsiteY628" fmla="*/ 1220235 h 6132967"/>
              <a:gd name="connsiteX629" fmla="*/ 4106099 w 5323222"/>
              <a:gd name="connsiteY629" fmla="*/ 1211116 h 6132967"/>
              <a:gd name="connsiteX630" fmla="*/ 4093523 w 5323222"/>
              <a:gd name="connsiteY630" fmla="*/ 1201997 h 6132967"/>
              <a:gd name="connsiteX631" fmla="*/ 4080368 w 5323222"/>
              <a:gd name="connsiteY631" fmla="*/ 1193092 h 6132967"/>
              <a:gd name="connsiteX632" fmla="*/ 4067031 w 5323222"/>
              <a:gd name="connsiteY632" fmla="*/ 1184583 h 6132967"/>
              <a:gd name="connsiteX633" fmla="*/ 4053984 w 5323222"/>
              <a:gd name="connsiteY633" fmla="*/ 1175967 h 6132967"/>
              <a:gd name="connsiteX634" fmla="*/ 4040574 w 5323222"/>
              <a:gd name="connsiteY634" fmla="*/ 1168142 h 6132967"/>
              <a:gd name="connsiteX635" fmla="*/ 4026662 w 5323222"/>
              <a:gd name="connsiteY635" fmla="*/ 1159847 h 6132967"/>
              <a:gd name="connsiteX636" fmla="*/ 4013144 w 5323222"/>
              <a:gd name="connsiteY636" fmla="*/ 1151734 h 6132967"/>
              <a:gd name="connsiteX637" fmla="*/ 3999157 w 5323222"/>
              <a:gd name="connsiteY637" fmla="*/ 1144123 h 6132967"/>
              <a:gd name="connsiteX638" fmla="*/ 3984593 w 5323222"/>
              <a:gd name="connsiteY638" fmla="*/ 1136727 h 6132967"/>
              <a:gd name="connsiteX639" fmla="*/ 3970424 w 5323222"/>
              <a:gd name="connsiteY639" fmla="*/ 1129511 h 6132967"/>
              <a:gd name="connsiteX640" fmla="*/ 3955572 w 5323222"/>
              <a:gd name="connsiteY640" fmla="*/ 1122222 h 6132967"/>
              <a:gd name="connsiteX641" fmla="*/ 3940429 w 5323222"/>
              <a:gd name="connsiteY641" fmla="*/ 1115039 h 6132967"/>
              <a:gd name="connsiteX642" fmla="*/ 3925289 w 5323222"/>
              <a:gd name="connsiteY642" fmla="*/ 1107857 h 6132967"/>
              <a:gd name="connsiteX643" fmla="*/ 3909965 w 5323222"/>
              <a:gd name="connsiteY643" fmla="*/ 1101070 h 6132967"/>
              <a:gd name="connsiteX644" fmla="*/ 3894643 w 5323222"/>
              <a:gd name="connsiteY644" fmla="*/ 1094284 h 6132967"/>
              <a:gd name="connsiteX645" fmla="*/ 3879139 w 5323222"/>
              <a:gd name="connsiteY645" fmla="*/ 1087893 h 6132967"/>
              <a:gd name="connsiteX646" fmla="*/ 3863238 w 5323222"/>
              <a:gd name="connsiteY646" fmla="*/ 1081320 h 6132967"/>
              <a:gd name="connsiteX647" fmla="*/ 3847158 w 5323222"/>
              <a:gd name="connsiteY647" fmla="*/ 1075144 h 6132967"/>
              <a:gd name="connsiteX648" fmla="*/ 3831183 w 5323222"/>
              <a:gd name="connsiteY648" fmla="*/ 1069255 h 6132967"/>
              <a:gd name="connsiteX649" fmla="*/ 3814814 w 5323222"/>
              <a:gd name="connsiteY649" fmla="*/ 1063186 h 6132967"/>
              <a:gd name="connsiteX650" fmla="*/ 3798551 w 5323222"/>
              <a:gd name="connsiteY650" fmla="*/ 1057404 h 6132967"/>
              <a:gd name="connsiteX651" fmla="*/ 3781999 w 5323222"/>
              <a:gd name="connsiteY651" fmla="*/ 1051731 h 6132967"/>
              <a:gd name="connsiteX652" fmla="*/ 3765374 w 5323222"/>
              <a:gd name="connsiteY652" fmla="*/ 1046740 h 6132967"/>
              <a:gd name="connsiteX653" fmla="*/ 3748246 w 5323222"/>
              <a:gd name="connsiteY653" fmla="*/ 1041281 h 6132967"/>
              <a:gd name="connsiteX654" fmla="*/ 3731331 w 5323222"/>
              <a:gd name="connsiteY654" fmla="*/ 1036398 h 6132967"/>
              <a:gd name="connsiteX655" fmla="*/ 3714129 w 5323222"/>
              <a:gd name="connsiteY655" fmla="*/ 1031622 h 6132967"/>
              <a:gd name="connsiteX656" fmla="*/ 3696927 w 5323222"/>
              <a:gd name="connsiteY656" fmla="*/ 1026847 h 6132967"/>
              <a:gd name="connsiteX657" fmla="*/ 3679543 w 5323222"/>
              <a:gd name="connsiteY657" fmla="*/ 1022466 h 6132967"/>
              <a:gd name="connsiteX658" fmla="*/ 3662266 w 5323222"/>
              <a:gd name="connsiteY658" fmla="*/ 1018375 h 6132967"/>
              <a:gd name="connsiteX659" fmla="*/ 3644594 w 5323222"/>
              <a:gd name="connsiteY659" fmla="*/ 1014102 h 6132967"/>
              <a:gd name="connsiteX660" fmla="*/ 3626740 w 5323222"/>
              <a:gd name="connsiteY660" fmla="*/ 1010225 h 6132967"/>
              <a:gd name="connsiteX661" fmla="*/ 3609100 w 5323222"/>
              <a:gd name="connsiteY661" fmla="*/ 1006925 h 6132967"/>
              <a:gd name="connsiteX662" fmla="*/ 3591065 w 5323222"/>
              <a:gd name="connsiteY662" fmla="*/ 1003443 h 6132967"/>
              <a:gd name="connsiteX663" fmla="*/ 3572741 w 5323222"/>
              <a:gd name="connsiteY663" fmla="*/ 1000068 h 6132967"/>
              <a:gd name="connsiteX664" fmla="*/ 3554920 w 5323222"/>
              <a:gd name="connsiteY664" fmla="*/ 997163 h 6132967"/>
              <a:gd name="connsiteX665" fmla="*/ 3536522 w 5323222"/>
              <a:gd name="connsiteY665" fmla="*/ 994473 h 6132967"/>
              <a:gd name="connsiteX666" fmla="*/ 3518231 w 5323222"/>
              <a:gd name="connsiteY666" fmla="*/ 992071 h 6132967"/>
              <a:gd name="connsiteX667" fmla="*/ 3499651 w 5323222"/>
              <a:gd name="connsiteY667" fmla="*/ 989777 h 6132967"/>
              <a:gd name="connsiteX668" fmla="*/ 3481071 w 5323222"/>
              <a:gd name="connsiteY668" fmla="*/ 987482 h 6132967"/>
              <a:gd name="connsiteX669" fmla="*/ 3462418 w 5323222"/>
              <a:gd name="connsiteY669" fmla="*/ 985872 h 6132967"/>
              <a:gd name="connsiteX670" fmla="*/ 3443657 w 5323222"/>
              <a:gd name="connsiteY670" fmla="*/ 983972 h 6132967"/>
              <a:gd name="connsiteX671" fmla="*/ 3404223 w 5323222"/>
              <a:gd name="connsiteY671" fmla="*/ 981213 h 6132967"/>
              <a:gd name="connsiteX672" fmla="*/ 3364713 w 5323222"/>
              <a:gd name="connsiteY672" fmla="*/ 979137 h 6132967"/>
              <a:gd name="connsiteX673" fmla="*/ 3325130 w 5323222"/>
              <a:gd name="connsiteY673" fmla="*/ 977745 h 6132967"/>
              <a:gd name="connsiteX674" fmla="*/ 3291515 w 5323222"/>
              <a:gd name="connsiteY674" fmla="*/ 976999 h 6132967"/>
              <a:gd name="connsiteX675" fmla="*/ 3296895 w 5323222"/>
              <a:gd name="connsiteY675" fmla="*/ 974743 h 6132967"/>
              <a:gd name="connsiteX676" fmla="*/ 3308195 w 5323222"/>
              <a:gd name="connsiteY676" fmla="*/ 970192 h 6132967"/>
              <a:gd name="connsiteX677" fmla="*/ 3319396 w 5323222"/>
              <a:gd name="connsiteY677" fmla="*/ 965856 h 6132967"/>
              <a:gd name="connsiteX678" fmla="*/ 3330754 w 5323222"/>
              <a:gd name="connsiteY678" fmla="*/ 961461 h 6132967"/>
              <a:gd name="connsiteX679" fmla="*/ 3342013 w 5323222"/>
              <a:gd name="connsiteY679" fmla="*/ 957282 h 6132967"/>
              <a:gd name="connsiteX680" fmla="*/ 3358062 w 5323222"/>
              <a:gd name="connsiteY680" fmla="*/ 951146 h 6132967"/>
              <a:gd name="connsiteX681" fmla="*/ 3373955 w 5323222"/>
              <a:gd name="connsiteY681" fmla="*/ 945068 h 6132967"/>
              <a:gd name="connsiteX682" fmla="*/ 3389575 w 5323222"/>
              <a:gd name="connsiteY682" fmla="*/ 938735 h 6132967"/>
              <a:gd name="connsiteX683" fmla="*/ 3404981 w 5323222"/>
              <a:gd name="connsiteY683" fmla="*/ 932305 h 6132967"/>
              <a:gd name="connsiteX684" fmla="*/ 3420172 w 5323222"/>
              <a:gd name="connsiteY684" fmla="*/ 925776 h 6132967"/>
              <a:gd name="connsiteX685" fmla="*/ 3435305 w 5323222"/>
              <a:gd name="connsiteY685" fmla="*/ 919090 h 6132967"/>
              <a:gd name="connsiteX686" fmla="*/ 3449639 w 5323222"/>
              <a:gd name="connsiteY686" fmla="*/ 912167 h 6132967"/>
              <a:gd name="connsiteX687" fmla="*/ 3464186 w 5323222"/>
              <a:gd name="connsiteY687" fmla="*/ 905343 h 6132967"/>
              <a:gd name="connsiteX688" fmla="*/ 3478404 w 5323222"/>
              <a:gd name="connsiteY688" fmla="*/ 898108 h 6132967"/>
              <a:gd name="connsiteX689" fmla="*/ 3492308 w 5323222"/>
              <a:gd name="connsiteY689" fmla="*/ 890989 h 6132967"/>
              <a:gd name="connsiteX690" fmla="*/ 3505941 w 5323222"/>
              <a:gd name="connsiteY690" fmla="*/ 883615 h 6132967"/>
              <a:gd name="connsiteX691" fmla="*/ 3519301 w 5323222"/>
              <a:gd name="connsiteY691" fmla="*/ 875986 h 6132967"/>
              <a:gd name="connsiteX692" fmla="*/ 3532445 w 5323222"/>
              <a:gd name="connsiteY692" fmla="*/ 868260 h 6132967"/>
              <a:gd name="connsiteX693" fmla="*/ 3545377 w 5323222"/>
              <a:gd name="connsiteY693" fmla="*/ 860434 h 6132967"/>
              <a:gd name="connsiteX694" fmla="*/ 3557664 w 5323222"/>
              <a:gd name="connsiteY694" fmla="*/ 852314 h 6132967"/>
              <a:gd name="connsiteX695" fmla="*/ 3570108 w 5323222"/>
              <a:gd name="connsiteY695" fmla="*/ 844136 h 6132967"/>
              <a:gd name="connsiteX696" fmla="*/ 3582123 w 5323222"/>
              <a:gd name="connsiteY696" fmla="*/ 835761 h 6132967"/>
              <a:gd name="connsiteX697" fmla="*/ 3593767 w 5323222"/>
              <a:gd name="connsiteY697" fmla="*/ 827346 h 6132967"/>
              <a:gd name="connsiteX698" fmla="*/ 3604924 w 5323222"/>
              <a:gd name="connsiteY698" fmla="*/ 818578 h 6132967"/>
              <a:gd name="connsiteX699" fmla="*/ 3616082 w 5323222"/>
              <a:gd name="connsiteY699" fmla="*/ 809810 h 6132967"/>
              <a:gd name="connsiteX700" fmla="*/ 3626966 w 5323222"/>
              <a:gd name="connsiteY700" fmla="*/ 800787 h 6132967"/>
              <a:gd name="connsiteX701" fmla="*/ 3637266 w 5323222"/>
              <a:gd name="connsiteY701" fmla="*/ 791625 h 6132967"/>
              <a:gd name="connsiteX702" fmla="*/ 3647508 w 5323222"/>
              <a:gd name="connsiteY702" fmla="*/ 782307 h 6132967"/>
              <a:gd name="connsiteX703" fmla="*/ 3657106 w 5323222"/>
              <a:gd name="connsiteY703" fmla="*/ 772695 h 6132967"/>
              <a:gd name="connsiteX704" fmla="*/ 3666704 w 5323222"/>
              <a:gd name="connsiteY704" fmla="*/ 763081 h 6132967"/>
              <a:gd name="connsiteX705" fmla="*/ 3675815 w 5323222"/>
              <a:gd name="connsiteY705" fmla="*/ 753116 h 6132967"/>
              <a:gd name="connsiteX706" fmla="*/ 3684712 w 5323222"/>
              <a:gd name="connsiteY706" fmla="*/ 743052 h 6132967"/>
              <a:gd name="connsiteX707" fmla="*/ 3693023 w 5323222"/>
              <a:gd name="connsiteY707" fmla="*/ 732849 h 6132967"/>
              <a:gd name="connsiteX708" fmla="*/ 3701219 w 5323222"/>
              <a:gd name="connsiteY708" fmla="*/ 722333 h 6132967"/>
              <a:gd name="connsiteX709" fmla="*/ 3709044 w 5323222"/>
              <a:gd name="connsiteY709" fmla="*/ 711778 h 6132967"/>
              <a:gd name="connsiteX710" fmla="*/ 3716382 w 5323222"/>
              <a:gd name="connsiteY710" fmla="*/ 700869 h 6132967"/>
              <a:gd name="connsiteX711" fmla="*/ 3723505 w 5323222"/>
              <a:gd name="connsiteY711" fmla="*/ 689862 h 6132967"/>
              <a:gd name="connsiteX712" fmla="*/ 3726844 w 5323222"/>
              <a:gd name="connsiteY712" fmla="*/ 683996 h 6132967"/>
              <a:gd name="connsiteX713" fmla="*/ 3730396 w 5323222"/>
              <a:gd name="connsiteY713" fmla="*/ 678229 h 6132967"/>
              <a:gd name="connsiteX714" fmla="*/ 3733579 w 5323222"/>
              <a:gd name="connsiteY714" fmla="*/ 672421 h 6132967"/>
              <a:gd name="connsiteX715" fmla="*/ 3736917 w 5323222"/>
              <a:gd name="connsiteY715" fmla="*/ 666556 h 6132967"/>
              <a:gd name="connsiteX716" fmla="*/ 3740041 w 5323222"/>
              <a:gd name="connsiteY716" fmla="*/ 660592 h 6132967"/>
              <a:gd name="connsiteX717" fmla="*/ 3742950 w 5323222"/>
              <a:gd name="connsiteY717" fmla="*/ 654530 h 6132967"/>
              <a:gd name="connsiteX718" fmla="*/ 3746074 w 5323222"/>
              <a:gd name="connsiteY718" fmla="*/ 648566 h 6132967"/>
              <a:gd name="connsiteX719" fmla="*/ 3748827 w 5323222"/>
              <a:gd name="connsiteY719" fmla="*/ 642562 h 6132967"/>
              <a:gd name="connsiteX720" fmla="*/ 3751580 w 5323222"/>
              <a:gd name="connsiteY720" fmla="*/ 636558 h 6132967"/>
              <a:gd name="connsiteX721" fmla="*/ 3754217 w 5323222"/>
              <a:gd name="connsiteY721" fmla="*/ 630241 h 6132967"/>
              <a:gd name="connsiteX722" fmla="*/ 3756756 w 5323222"/>
              <a:gd name="connsiteY722" fmla="*/ 624139 h 6132967"/>
              <a:gd name="connsiteX723" fmla="*/ 3759236 w 5323222"/>
              <a:gd name="connsiteY723" fmla="*/ 617880 h 6132967"/>
              <a:gd name="connsiteX724" fmla="*/ 3761503 w 5323222"/>
              <a:gd name="connsiteY724" fmla="*/ 611522 h 6132967"/>
              <a:gd name="connsiteX725" fmla="*/ 3763827 w 5323222"/>
              <a:gd name="connsiteY725" fmla="*/ 605322 h 6132967"/>
              <a:gd name="connsiteX726" fmla="*/ 3765937 w 5323222"/>
              <a:gd name="connsiteY726" fmla="*/ 599022 h 6132967"/>
              <a:gd name="connsiteX727" fmla="*/ 3768145 w 5323222"/>
              <a:gd name="connsiteY727" fmla="*/ 592510 h 6132967"/>
              <a:gd name="connsiteX728" fmla="*/ 3769884 w 5323222"/>
              <a:gd name="connsiteY728" fmla="*/ 586170 h 6132967"/>
              <a:gd name="connsiteX729" fmla="*/ 3771936 w 5323222"/>
              <a:gd name="connsiteY729" fmla="*/ 579714 h 6132967"/>
              <a:gd name="connsiteX730" fmla="*/ 3773402 w 5323222"/>
              <a:gd name="connsiteY730" fmla="*/ 573120 h 6132967"/>
              <a:gd name="connsiteX731" fmla="*/ 3775298 w 5323222"/>
              <a:gd name="connsiteY731" fmla="*/ 566723 h 6132967"/>
              <a:gd name="connsiteX732" fmla="*/ 3776608 w 5323222"/>
              <a:gd name="connsiteY732" fmla="*/ 560187 h 6132967"/>
              <a:gd name="connsiteX733" fmla="*/ 3778016 w 5323222"/>
              <a:gd name="connsiteY733" fmla="*/ 553437 h 6132967"/>
              <a:gd name="connsiteX734" fmla="*/ 3779326 w 5323222"/>
              <a:gd name="connsiteY734" fmla="*/ 546900 h 6132967"/>
              <a:gd name="connsiteX735" fmla="*/ 3780579 w 5323222"/>
              <a:gd name="connsiteY735" fmla="*/ 540208 h 6132967"/>
              <a:gd name="connsiteX736" fmla="*/ 3781460 w 5323222"/>
              <a:gd name="connsiteY736" fmla="*/ 533475 h 6132967"/>
              <a:gd name="connsiteX737" fmla="*/ 3782341 w 5323222"/>
              <a:gd name="connsiteY737" fmla="*/ 526743 h 6132967"/>
              <a:gd name="connsiteX738" fmla="*/ 3783379 w 5323222"/>
              <a:gd name="connsiteY738" fmla="*/ 519952 h 6132967"/>
              <a:gd name="connsiteX739" fmla="*/ 3783889 w 5323222"/>
              <a:gd name="connsiteY739" fmla="*/ 513179 h 6132967"/>
              <a:gd name="connsiteX740" fmla="*/ 3784556 w 5323222"/>
              <a:gd name="connsiteY740" fmla="*/ 506349 h 6132967"/>
              <a:gd name="connsiteX741" fmla="*/ 3785008 w 5323222"/>
              <a:gd name="connsiteY741" fmla="*/ 499419 h 6132967"/>
              <a:gd name="connsiteX742" fmla="*/ 3785363 w 5323222"/>
              <a:gd name="connsiteY742" fmla="*/ 492704 h 6132967"/>
              <a:gd name="connsiteX743" fmla="*/ 3785444 w 5323222"/>
              <a:gd name="connsiteY743" fmla="*/ 485734 h 6132967"/>
              <a:gd name="connsiteX744" fmla="*/ 3785682 w 5323222"/>
              <a:gd name="connsiteY744" fmla="*/ 478707 h 6132967"/>
              <a:gd name="connsiteX745" fmla="*/ 3785549 w 5323222"/>
              <a:gd name="connsiteY745" fmla="*/ 471639 h 6132967"/>
              <a:gd name="connsiteX746" fmla="*/ 3785475 w 5323222"/>
              <a:gd name="connsiteY746" fmla="*/ 464727 h 6132967"/>
              <a:gd name="connsiteX747" fmla="*/ 3785400 w 5323222"/>
              <a:gd name="connsiteY747" fmla="*/ 457816 h 6132967"/>
              <a:gd name="connsiteX748" fmla="*/ 3784896 w 5323222"/>
              <a:gd name="connsiteY748" fmla="*/ 450708 h 6132967"/>
              <a:gd name="connsiteX749" fmla="*/ 3784294 w 5323222"/>
              <a:gd name="connsiteY749" fmla="*/ 443814 h 6132967"/>
              <a:gd name="connsiteX750" fmla="*/ 3783634 w 5323222"/>
              <a:gd name="connsiteY750" fmla="*/ 436764 h 6132967"/>
              <a:gd name="connsiteX751" fmla="*/ 3783131 w 5323222"/>
              <a:gd name="connsiteY751" fmla="*/ 429656 h 6132967"/>
              <a:gd name="connsiteX752" fmla="*/ 3782100 w 5323222"/>
              <a:gd name="connsiteY752" fmla="*/ 422565 h 6132967"/>
              <a:gd name="connsiteX753" fmla="*/ 3781127 w 5323222"/>
              <a:gd name="connsiteY753" fmla="*/ 415631 h 6132967"/>
              <a:gd name="connsiteX754" fmla="*/ 3779940 w 5323222"/>
              <a:gd name="connsiteY754" fmla="*/ 408599 h 6132967"/>
              <a:gd name="connsiteX755" fmla="*/ 3778752 w 5323222"/>
              <a:gd name="connsiteY755" fmla="*/ 401567 h 6132967"/>
              <a:gd name="connsiteX756" fmla="*/ 3777351 w 5323222"/>
              <a:gd name="connsiteY756" fmla="*/ 394436 h 6132967"/>
              <a:gd name="connsiteX757" fmla="*/ 3775949 w 5323222"/>
              <a:gd name="connsiteY757" fmla="*/ 387306 h 6132967"/>
              <a:gd name="connsiteX758" fmla="*/ 3774234 w 5323222"/>
              <a:gd name="connsiteY758" fmla="*/ 380291 h 6132967"/>
              <a:gd name="connsiteX759" fmla="*/ 3772520 w 5323222"/>
              <a:gd name="connsiteY759" fmla="*/ 373276 h 6132967"/>
              <a:gd name="connsiteX760" fmla="*/ 3770649 w 5323222"/>
              <a:gd name="connsiteY760" fmla="*/ 366320 h 6132967"/>
              <a:gd name="connsiteX761" fmla="*/ 3768622 w 5323222"/>
              <a:gd name="connsiteY761" fmla="*/ 359421 h 6132967"/>
              <a:gd name="connsiteX762" fmla="*/ 3766479 w 5323222"/>
              <a:gd name="connsiteY762" fmla="*/ 352210 h 6132967"/>
              <a:gd name="connsiteX763" fmla="*/ 3764238 w 5323222"/>
              <a:gd name="connsiteY763" fmla="*/ 345213 h 6132967"/>
              <a:gd name="connsiteX764" fmla="*/ 3761782 w 5323222"/>
              <a:gd name="connsiteY764" fmla="*/ 338118 h 6132967"/>
              <a:gd name="connsiteX765" fmla="*/ 3759227 w 5323222"/>
              <a:gd name="connsiteY765" fmla="*/ 331238 h 6132967"/>
              <a:gd name="connsiteX766" fmla="*/ 3756615 w 5323222"/>
              <a:gd name="connsiteY766" fmla="*/ 324200 h 6132967"/>
              <a:gd name="connsiteX767" fmla="*/ 3753631 w 5323222"/>
              <a:gd name="connsiteY767" fmla="*/ 317123 h 6132967"/>
              <a:gd name="connsiteX768" fmla="*/ 3750707 w 5323222"/>
              <a:gd name="connsiteY768" fmla="*/ 310202 h 6132967"/>
              <a:gd name="connsiteX769" fmla="*/ 3747567 w 5323222"/>
              <a:gd name="connsiteY769" fmla="*/ 303183 h 6132967"/>
              <a:gd name="connsiteX770" fmla="*/ 3744427 w 5323222"/>
              <a:gd name="connsiteY770" fmla="*/ 296164 h 6132967"/>
              <a:gd name="connsiteX771" fmla="*/ 3741131 w 5323222"/>
              <a:gd name="connsiteY771" fmla="*/ 289203 h 6132967"/>
              <a:gd name="connsiteX772" fmla="*/ 3737580 w 5323222"/>
              <a:gd name="connsiteY772" fmla="*/ 282514 h 6132967"/>
              <a:gd name="connsiteX773" fmla="*/ 3733757 w 5323222"/>
              <a:gd name="connsiteY773" fmla="*/ 275570 h 6132967"/>
              <a:gd name="connsiteX774" fmla="*/ 3730149 w 5323222"/>
              <a:gd name="connsiteY774" fmla="*/ 268725 h 6132967"/>
              <a:gd name="connsiteX775" fmla="*/ 3726169 w 5323222"/>
              <a:gd name="connsiteY775" fmla="*/ 261839 h 6132967"/>
              <a:gd name="connsiteX776" fmla="*/ 3721935 w 5323222"/>
              <a:gd name="connsiteY776" fmla="*/ 255227 h 6132967"/>
              <a:gd name="connsiteX777" fmla="*/ 3717486 w 5323222"/>
              <a:gd name="connsiteY777" fmla="*/ 248516 h 6132967"/>
              <a:gd name="connsiteX778" fmla="*/ 3712783 w 5323222"/>
              <a:gd name="connsiteY778" fmla="*/ 242077 h 6132967"/>
              <a:gd name="connsiteX779" fmla="*/ 3708294 w 5323222"/>
              <a:gd name="connsiteY779" fmla="*/ 235736 h 6132967"/>
              <a:gd name="connsiteX780" fmla="*/ 3703434 w 5323222"/>
              <a:gd name="connsiteY780" fmla="*/ 229356 h 6132967"/>
              <a:gd name="connsiteX781" fmla="*/ 3698575 w 5323222"/>
              <a:gd name="connsiteY781" fmla="*/ 222975 h 6132967"/>
              <a:gd name="connsiteX782" fmla="*/ 3693558 w 5323222"/>
              <a:gd name="connsiteY782" fmla="*/ 216652 h 6132967"/>
              <a:gd name="connsiteX783" fmla="*/ 3688444 w 5323222"/>
              <a:gd name="connsiteY783" fmla="*/ 210545 h 6132967"/>
              <a:gd name="connsiteX784" fmla="*/ 3683329 w 5323222"/>
              <a:gd name="connsiteY784" fmla="*/ 204436 h 6132967"/>
              <a:gd name="connsiteX785" fmla="*/ 3677844 w 5323222"/>
              <a:gd name="connsiteY785" fmla="*/ 198287 h 6132967"/>
              <a:gd name="connsiteX786" fmla="*/ 3672417 w 5323222"/>
              <a:gd name="connsiteY786" fmla="*/ 192296 h 6132967"/>
              <a:gd name="connsiteX787" fmla="*/ 3666891 w 5323222"/>
              <a:gd name="connsiteY787" fmla="*/ 186518 h 6132967"/>
              <a:gd name="connsiteX788" fmla="*/ 3661209 w 5323222"/>
              <a:gd name="connsiteY788" fmla="*/ 180798 h 6132967"/>
              <a:gd name="connsiteX789" fmla="*/ 3655313 w 5323222"/>
              <a:gd name="connsiteY789" fmla="*/ 174980 h 6132967"/>
              <a:gd name="connsiteX790" fmla="*/ 3649318 w 5323222"/>
              <a:gd name="connsiteY790" fmla="*/ 169377 h 6132967"/>
              <a:gd name="connsiteX791" fmla="*/ 3643480 w 5323222"/>
              <a:gd name="connsiteY791" fmla="*/ 163715 h 6132967"/>
              <a:gd name="connsiteX792" fmla="*/ 3637173 w 5323222"/>
              <a:gd name="connsiteY792" fmla="*/ 158228 h 6132967"/>
              <a:gd name="connsiteX793" fmla="*/ 3631079 w 5323222"/>
              <a:gd name="connsiteY793" fmla="*/ 152839 h 6132967"/>
              <a:gd name="connsiteX794" fmla="*/ 3624615 w 5323222"/>
              <a:gd name="connsiteY794" fmla="*/ 147410 h 6132967"/>
              <a:gd name="connsiteX795" fmla="*/ 3618210 w 5323222"/>
              <a:gd name="connsiteY795" fmla="*/ 142136 h 6132967"/>
              <a:gd name="connsiteX796" fmla="*/ 3611491 w 5323222"/>
              <a:gd name="connsiteY796" fmla="*/ 136980 h 6132967"/>
              <a:gd name="connsiteX797" fmla="*/ 3605046 w 5323222"/>
              <a:gd name="connsiteY797" fmla="*/ 132077 h 6132967"/>
              <a:gd name="connsiteX798" fmla="*/ 3598228 w 5323222"/>
              <a:gd name="connsiteY798" fmla="*/ 127135 h 6132967"/>
              <a:gd name="connsiteX799" fmla="*/ 3591412 w 5323222"/>
              <a:gd name="connsiteY799" fmla="*/ 122193 h 6132967"/>
              <a:gd name="connsiteX800" fmla="*/ 3584282 w 5323222"/>
              <a:gd name="connsiteY800" fmla="*/ 117367 h 6132967"/>
              <a:gd name="connsiteX801" fmla="*/ 3577054 w 5323222"/>
              <a:gd name="connsiteY801" fmla="*/ 112755 h 6132967"/>
              <a:gd name="connsiteX802" fmla="*/ 3569982 w 5323222"/>
              <a:gd name="connsiteY802" fmla="*/ 108084 h 6132967"/>
              <a:gd name="connsiteX803" fmla="*/ 3562714 w 5323222"/>
              <a:gd name="connsiteY803" fmla="*/ 103843 h 6132967"/>
              <a:gd name="connsiteX804" fmla="*/ 3555174 w 5323222"/>
              <a:gd name="connsiteY804" fmla="*/ 99348 h 6132967"/>
              <a:gd name="connsiteX805" fmla="*/ 3547847 w 5323222"/>
              <a:gd name="connsiteY805" fmla="*/ 94950 h 6132967"/>
              <a:gd name="connsiteX806" fmla="*/ 3540266 w 5323222"/>
              <a:gd name="connsiteY806" fmla="*/ 90825 h 6132967"/>
              <a:gd name="connsiteX807" fmla="*/ 3532373 w 5323222"/>
              <a:gd name="connsiteY807" fmla="*/ 86817 h 6132967"/>
              <a:gd name="connsiteX808" fmla="*/ 3524693 w 5323222"/>
              <a:gd name="connsiteY808" fmla="*/ 82906 h 6132967"/>
              <a:gd name="connsiteX809" fmla="*/ 3516643 w 5323222"/>
              <a:gd name="connsiteY809" fmla="*/ 78955 h 6132967"/>
              <a:gd name="connsiteX810" fmla="*/ 3508437 w 5323222"/>
              <a:gd name="connsiteY810" fmla="*/ 75062 h 6132967"/>
              <a:gd name="connsiteX811" fmla="*/ 3500231 w 5323222"/>
              <a:gd name="connsiteY811" fmla="*/ 71170 h 6132967"/>
              <a:gd name="connsiteX812" fmla="*/ 3491926 w 5323222"/>
              <a:gd name="connsiteY812" fmla="*/ 67491 h 6132967"/>
              <a:gd name="connsiteX813" fmla="*/ 3483620 w 5323222"/>
              <a:gd name="connsiteY813" fmla="*/ 63813 h 6132967"/>
              <a:gd name="connsiteX814" fmla="*/ 3475218 w 5323222"/>
              <a:gd name="connsiteY814" fmla="*/ 60349 h 6132967"/>
              <a:gd name="connsiteX815" fmla="*/ 3466600 w 5323222"/>
              <a:gd name="connsiteY815" fmla="*/ 56787 h 6132967"/>
              <a:gd name="connsiteX816" fmla="*/ 3457884 w 5323222"/>
              <a:gd name="connsiteY816" fmla="*/ 53439 h 6132967"/>
              <a:gd name="connsiteX817" fmla="*/ 3449226 w 5323222"/>
              <a:gd name="connsiteY817" fmla="*/ 50248 h 6132967"/>
              <a:gd name="connsiteX818" fmla="*/ 3440354 w 5323222"/>
              <a:gd name="connsiteY818" fmla="*/ 46958 h 6132967"/>
              <a:gd name="connsiteX819" fmla="*/ 3431540 w 5323222"/>
              <a:gd name="connsiteY819" fmla="*/ 43825 h 6132967"/>
              <a:gd name="connsiteX820" fmla="*/ 3422569 w 5323222"/>
              <a:gd name="connsiteY820" fmla="*/ 40750 h 6132967"/>
              <a:gd name="connsiteX821" fmla="*/ 3413558 w 5323222"/>
              <a:gd name="connsiteY821" fmla="*/ 38045 h 6132967"/>
              <a:gd name="connsiteX822" fmla="*/ 3404275 w 5323222"/>
              <a:gd name="connsiteY822" fmla="*/ 35086 h 6132967"/>
              <a:gd name="connsiteX823" fmla="*/ 3395107 w 5323222"/>
              <a:gd name="connsiteY823" fmla="*/ 32439 h 6132967"/>
              <a:gd name="connsiteX824" fmla="*/ 3385784 w 5323222"/>
              <a:gd name="connsiteY824" fmla="*/ 29851 h 6132967"/>
              <a:gd name="connsiteX825" fmla="*/ 3376461 w 5323222"/>
              <a:gd name="connsiteY825" fmla="*/ 27263 h 6132967"/>
              <a:gd name="connsiteX826" fmla="*/ 3367039 w 5323222"/>
              <a:gd name="connsiteY826" fmla="*/ 24889 h 6132967"/>
              <a:gd name="connsiteX827" fmla="*/ 3357675 w 5323222"/>
              <a:gd name="connsiteY827" fmla="*/ 22671 h 6132967"/>
              <a:gd name="connsiteX828" fmla="*/ 3348096 w 5323222"/>
              <a:gd name="connsiteY828" fmla="*/ 20355 h 6132967"/>
              <a:gd name="connsiteX829" fmla="*/ 3338420 w 5323222"/>
              <a:gd name="connsiteY829" fmla="*/ 18254 h 6132967"/>
              <a:gd name="connsiteX830" fmla="*/ 3328859 w 5323222"/>
              <a:gd name="connsiteY830" fmla="*/ 16465 h 6132967"/>
              <a:gd name="connsiteX831" fmla="*/ 3319084 w 5323222"/>
              <a:gd name="connsiteY831" fmla="*/ 14578 h 6132967"/>
              <a:gd name="connsiteX832" fmla="*/ 3309153 w 5323222"/>
              <a:gd name="connsiteY832" fmla="*/ 12749 h 6132967"/>
              <a:gd name="connsiteX833" fmla="*/ 3299494 w 5323222"/>
              <a:gd name="connsiteY833" fmla="*/ 11175 h 6132967"/>
              <a:gd name="connsiteX834" fmla="*/ 3289523 w 5323222"/>
              <a:gd name="connsiteY834" fmla="*/ 9717 h 6132967"/>
              <a:gd name="connsiteX835" fmla="*/ 3279609 w 5323222"/>
              <a:gd name="connsiteY835" fmla="*/ 8415 h 6132967"/>
              <a:gd name="connsiteX836" fmla="*/ 3269538 w 5323222"/>
              <a:gd name="connsiteY836" fmla="*/ 7171 h 6132967"/>
              <a:gd name="connsiteX837" fmla="*/ 3259469 w 5323222"/>
              <a:gd name="connsiteY837" fmla="*/ 5927 h 6132967"/>
              <a:gd name="connsiteX838" fmla="*/ 3249358 w 5323222"/>
              <a:gd name="connsiteY838" fmla="*/ 5055 h 6132967"/>
              <a:gd name="connsiteX839" fmla="*/ 3239191 w 5323222"/>
              <a:gd name="connsiteY839" fmla="*/ 4025 h 6132967"/>
              <a:gd name="connsiteX840" fmla="*/ 3217817 w 5323222"/>
              <a:gd name="connsiteY840" fmla="*/ 2530 h 6132967"/>
              <a:gd name="connsiteX841" fmla="*/ 3196403 w 5323222"/>
              <a:gd name="connsiteY841" fmla="*/ 1405 h 6132967"/>
              <a:gd name="connsiteX842" fmla="*/ 3174950 w 5323222"/>
              <a:gd name="connsiteY842" fmla="*/ 650 h 6132967"/>
              <a:gd name="connsiteX843" fmla="*/ 3153242 w 5323222"/>
              <a:gd name="connsiteY843" fmla="*/ 169 h 6132967"/>
              <a:gd name="connsiteX844" fmla="*/ 3131649 w 5323222"/>
              <a:gd name="connsiteY844" fmla="*/ 0 h 6132967"/>
              <a:gd name="connsiteX845" fmla="*/ 3110017 w 5323222"/>
              <a:gd name="connsiteY845" fmla="*/ 201 h 6132967"/>
              <a:gd name="connsiteX846" fmla="*/ 3088402 w 5323222"/>
              <a:gd name="connsiteY846" fmla="*/ 930 h 6132967"/>
              <a:gd name="connsiteX847" fmla="*/ 3066631 w 5323222"/>
              <a:gd name="connsiteY847" fmla="*/ 1718 h 6132967"/>
              <a:gd name="connsiteX848" fmla="*/ 3045132 w 5323222"/>
              <a:gd name="connsiteY848" fmla="*/ 2759 h 6132967"/>
              <a:gd name="connsiteX849" fmla="*/ 3023280 w 5323222"/>
              <a:gd name="connsiteY849" fmla="*/ 4288 h 6132967"/>
              <a:gd name="connsiteX850" fmla="*/ 3001916 w 5323222"/>
              <a:gd name="connsiteY850" fmla="*/ 6170 h 6132967"/>
              <a:gd name="connsiteX851" fmla="*/ 2980238 w 5323222"/>
              <a:gd name="connsiteY851" fmla="*/ 8168 h 6132967"/>
              <a:gd name="connsiteX852" fmla="*/ 2958734 w 5323222"/>
              <a:gd name="connsiteY852" fmla="*/ 10634 h 6132967"/>
              <a:gd name="connsiteX853" fmla="*/ 2937289 w 5323222"/>
              <a:gd name="connsiteY853" fmla="*/ 13258 h 6132967"/>
              <a:gd name="connsiteX854" fmla="*/ 2915960 w 5323222"/>
              <a:gd name="connsiteY854" fmla="*/ 16194 h 6132967"/>
              <a:gd name="connsiteX855" fmla="*/ 2894904 w 5323222"/>
              <a:gd name="connsiteY855" fmla="*/ 19385 h 6132967"/>
              <a:gd name="connsiteX856" fmla="*/ 2873650 w 5323222"/>
              <a:gd name="connsiteY856" fmla="*/ 23004 h 6132967"/>
              <a:gd name="connsiteX857" fmla="*/ 2852825 w 5323222"/>
              <a:gd name="connsiteY857" fmla="*/ 26821 h 6132967"/>
              <a:gd name="connsiteX858" fmla="*/ 2831902 w 5323222"/>
              <a:gd name="connsiteY858" fmla="*/ 30852 h 6132967"/>
              <a:gd name="connsiteX859" fmla="*/ 2811310 w 5323222"/>
              <a:gd name="connsiteY859" fmla="*/ 35294 h 6132967"/>
              <a:gd name="connsiteX860" fmla="*/ 2790874 w 5323222"/>
              <a:gd name="connsiteY860" fmla="*/ 39678 h 6132967"/>
              <a:gd name="connsiteX861" fmla="*/ 2770514 w 5323222"/>
              <a:gd name="connsiteY861" fmla="*/ 44745 h 6132967"/>
              <a:gd name="connsiteX862" fmla="*/ 2750525 w 5323222"/>
              <a:gd name="connsiteY862" fmla="*/ 49852 h 6132967"/>
              <a:gd name="connsiteX863" fmla="*/ 2730652 w 5323222"/>
              <a:gd name="connsiteY863" fmla="*/ 55273 h 6132967"/>
              <a:gd name="connsiteX864" fmla="*/ 2711091 w 5323222"/>
              <a:gd name="connsiteY864" fmla="*/ 60577 h 6132967"/>
              <a:gd name="connsiteX865" fmla="*/ 2691607 w 5323222"/>
              <a:gd name="connsiteY865" fmla="*/ 66565 h 6132967"/>
              <a:gd name="connsiteX866" fmla="*/ 2672492 w 5323222"/>
              <a:gd name="connsiteY866" fmla="*/ 72593 h 6132967"/>
              <a:gd name="connsiteX867" fmla="*/ 2653652 w 5323222"/>
              <a:gd name="connsiteY867" fmla="*/ 78876 h 6132967"/>
              <a:gd name="connsiteX868" fmla="*/ 2635239 w 5323222"/>
              <a:gd name="connsiteY868" fmla="*/ 85355 h 6132967"/>
              <a:gd name="connsiteX869" fmla="*/ 2616943 w 5323222"/>
              <a:gd name="connsiteY869" fmla="*/ 92148 h 6132967"/>
              <a:gd name="connsiteX870" fmla="*/ 2599076 w 5323222"/>
              <a:gd name="connsiteY870" fmla="*/ 99137 h 6132967"/>
              <a:gd name="connsiteX871" fmla="*/ 2581422 w 5323222"/>
              <a:gd name="connsiteY871" fmla="*/ 106224 h 6132967"/>
              <a:gd name="connsiteX872" fmla="*/ 2568988 w 5323222"/>
              <a:gd name="connsiteY872" fmla="*/ 111551 h 6132967"/>
              <a:gd name="connsiteX873" fmla="*/ 2556553 w 5323222"/>
              <a:gd name="connsiteY873" fmla="*/ 116879 h 6132967"/>
              <a:gd name="connsiteX874" fmla="*/ 2544119 w 5323222"/>
              <a:gd name="connsiteY874" fmla="*/ 122207 h 6132967"/>
              <a:gd name="connsiteX875" fmla="*/ 2531743 w 5323222"/>
              <a:gd name="connsiteY875" fmla="*/ 127692 h 6132967"/>
              <a:gd name="connsiteX876" fmla="*/ 2519581 w 5323222"/>
              <a:gd name="connsiteY876" fmla="*/ 133274 h 6132967"/>
              <a:gd name="connsiteX877" fmla="*/ 2507262 w 5323222"/>
              <a:gd name="connsiteY877" fmla="*/ 138915 h 6132967"/>
              <a:gd name="connsiteX878" fmla="*/ 2495158 w 5323222"/>
              <a:gd name="connsiteY878" fmla="*/ 144653 h 6132967"/>
              <a:gd name="connsiteX879" fmla="*/ 2483054 w 5323222"/>
              <a:gd name="connsiteY879" fmla="*/ 150392 h 6132967"/>
              <a:gd name="connsiteX880" fmla="*/ 2470950 w 5323222"/>
              <a:gd name="connsiteY880" fmla="*/ 156131 h 6132967"/>
              <a:gd name="connsiteX881" fmla="*/ 2458748 w 5323222"/>
              <a:gd name="connsiteY881" fmla="*/ 162085 h 6132967"/>
              <a:gd name="connsiteX882" fmla="*/ 2446916 w 5323222"/>
              <a:gd name="connsiteY882" fmla="*/ 168078 h 6132967"/>
              <a:gd name="connsiteX883" fmla="*/ 2434987 w 5323222"/>
              <a:gd name="connsiteY883" fmla="*/ 174287 h 6132967"/>
              <a:gd name="connsiteX884" fmla="*/ 2411225 w 5323222"/>
              <a:gd name="connsiteY884" fmla="*/ 186488 h 6132967"/>
              <a:gd name="connsiteX885" fmla="*/ 2387853 w 5323222"/>
              <a:gd name="connsiteY885" fmla="*/ 199257 h 6132967"/>
              <a:gd name="connsiteX886" fmla="*/ 2364324 w 5323222"/>
              <a:gd name="connsiteY886" fmla="*/ 212084 h 6132967"/>
              <a:gd name="connsiteX887" fmla="*/ 2341282 w 5323222"/>
              <a:gd name="connsiteY887" fmla="*/ 225265 h 6132967"/>
              <a:gd name="connsiteX888" fmla="*/ 2318298 w 5323222"/>
              <a:gd name="connsiteY888" fmla="*/ 238601 h 6132967"/>
              <a:gd name="connsiteX889" fmla="*/ 2295586 w 5323222"/>
              <a:gd name="connsiteY889" fmla="*/ 252193 h 6132967"/>
              <a:gd name="connsiteX890" fmla="*/ 2272835 w 5323222"/>
              <a:gd name="connsiteY890" fmla="*/ 266154 h 6132967"/>
              <a:gd name="connsiteX891" fmla="*/ 2250512 w 5323222"/>
              <a:gd name="connsiteY891" fmla="*/ 280314 h 6132967"/>
              <a:gd name="connsiteX892" fmla="*/ 2228304 w 5323222"/>
              <a:gd name="connsiteY892" fmla="*/ 294785 h 6132967"/>
              <a:gd name="connsiteX893" fmla="*/ 2206312 w 5323222"/>
              <a:gd name="connsiteY893" fmla="*/ 309355 h 6132967"/>
              <a:gd name="connsiteX894" fmla="*/ 2195432 w 5323222"/>
              <a:gd name="connsiteY894" fmla="*/ 316953 h 6132967"/>
              <a:gd name="connsiteX895" fmla="*/ 2184650 w 5323222"/>
              <a:gd name="connsiteY895" fmla="*/ 324336 h 6132967"/>
              <a:gd name="connsiteX896" fmla="*/ 2173770 w 5323222"/>
              <a:gd name="connsiteY896" fmla="*/ 331934 h 6132967"/>
              <a:gd name="connsiteX897" fmla="*/ 2163261 w 5323222"/>
              <a:gd name="connsiteY897" fmla="*/ 339571 h 6132967"/>
              <a:gd name="connsiteX898" fmla="*/ 2152595 w 5323222"/>
              <a:gd name="connsiteY898" fmla="*/ 347268 h 6132967"/>
              <a:gd name="connsiteX899" fmla="*/ 2142144 w 5323222"/>
              <a:gd name="connsiteY899" fmla="*/ 355062 h 6132967"/>
              <a:gd name="connsiteX900" fmla="*/ 2131536 w 5323222"/>
              <a:gd name="connsiteY900" fmla="*/ 362914 h 6132967"/>
              <a:gd name="connsiteX901" fmla="*/ 2121045 w 5323222"/>
              <a:gd name="connsiteY901" fmla="*/ 371079 h 6132967"/>
              <a:gd name="connsiteX902" fmla="*/ 2110808 w 5323222"/>
              <a:gd name="connsiteY902" fmla="*/ 378972 h 6132967"/>
              <a:gd name="connsiteX903" fmla="*/ 2100531 w 5323222"/>
              <a:gd name="connsiteY903" fmla="*/ 387236 h 6132967"/>
              <a:gd name="connsiteX904" fmla="*/ 2090352 w 5323222"/>
              <a:gd name="connsiteY904" fmla="*/ 395285 h 6132967"/>
              <a:gd name="connsiteX905" fmla="*/ 2080133 w 5323222"/>
              <a:gd name="connsiteY905" fmla="*/ 403705 h 6132967"/>
              <a:gd name="connsiteX906" fmla="*/ 2070013 w 5323222"/>
              <a:gd name="connsiteY906" fmla="*/ 411910 h 6132967"/>
              <a:gd name="connsiteX907" fmla="*/ 2060008 w 5323222"/>
              <a:gd name="connsiteY907" fmla="*/ 420428 h 6132967"/>
              <a:gd name="connsiteX908" fmla="*/ 2050160 w 5323222"/>
              <a:gd name="connsiteY908" fmla="*/ 428888 h 6132967"/>
              <a:gd name="connsiteX909" fmla="*/ 2040213 w 5323222"/>
              <a:gd name="connsiteY909" fmla="*/ 437563 h 6132967"/>
              <a:gd name="connsiteX910" fmla="*/ 2030481 w 5323222"/>
              <a:gd name="connsiteY910" fmla="*/ 446336 h 6132967"/>
              <a:gd name="connsiteX911" fmla="*/ 2020691 w 5323222"/>
              <a:gd name="connsiteY911" fmla="*/ 454952 h 6132967"/>
              <a:gd name="connsiteX912" fmla="*/ 2011115 w 5323222"/>
              <a:gd name="connsiteY912" fmla="*/ 463667 h 6132967"/>
              <a:gd name="connsiteX913" fmla="*/ 2001441 w 5323222"/>
              <a:gd name="connsiteY913" fmla="*/ 472596 h 6132967"/>
              <a:gd name="connsiteX914" fmla="*/ 1991923 w 5323222"/>
              <a:gd name="connsiteY914" fmla="*/ 481468 h 6132967"/>
              <a:gd name="connsiteX915" fmla="*/ 1982522 w 5323222"/>
              <a:gd name="connsiteY915" fmla="*/ 490651 h 6132967"/>
              <a:gd name="connsiteX916" fmla="*/ 1973004 w 5323222"/>
              <a:gd name="connsiteY916" fmla="*/ 499523 h 6132967"/>
              <a:gd name="connsiteX917" fmla="*/ 1963603 w 5323222"/>
              <a:gd name="connsiteY917" fmla="*/ 508706 h 6132967"/>
              <a:gd name="connsiteX918" fmla="*/ 1954572 w 5323222"/>
              <a:gd name="connsiteY918" fmla="*/ 517931 h 6132967"/>
              <a:gd name="connsiteX919" fmla="*/ 1945327 w 5323222"/>
              <a:gd name="connsiteY919" fmla="*/ 527057 h 6132967"/>
              <a:gd name="connsiteX920" fmla="*/ 1936198 w 5323222"/>
              <a:gd name="connsiteY920" fmla="*/ 536496 h 6132967"/>
              <a:gd name="connsiteX921" fmla="*/ 1927225 w 5323222"/>
              <a:gd name="connsiteY921" fmla="*/ 545876 h 6132967"/>
              <a:gd name="connsiteX922" fmla="*/ 1918096 w 5323222"/>
              <a:gd name="connsiteY922" fmla="*/ 555315 h 6132967"/>
              <a:gd name="connsiteX923" fmla="*/ 1909338 w 5323222"/>
              <a:gd name="connsiteY923" fmla="*/ 564794 h 6132967"/>
              <a:gd name="connsiteX924" fmla="*/ 1900325 w 5323222"/>
              <a:gd name="connsiteY924" fmla="*/ 574545 h 6132967"/>
              <a:gd name="connsiteX925" fmla="*/ 1891781 w 5323222"/>
              <a:gd name="connsiteY925" fmla="*/ 584123 h 6132967"/>
              <a:gd name="connsiteX926" fmla="*/ 1883080 w 5323222"/>
              <a:gd name="connsiteY926" fmla="*/ 593758 h 6132967"/>
              <a:gd name="connsiteX927" fmla="*/ 1874282 w 5323222"/>
              <a:gd name="connsiteY927" fmla="*/ 603607 h 6132967"/>
              <a:gd name="connsiteX928" fmla="*/ 1865756 w 5323222"/>
              <a:gd name="connsiteY928" fmla="*/ 613712 h 6132967"/>
              <a:gd name="connsiteX929" fmla="*/ 1857172 w 5323222"/>
              <a:gd name="connsiteY929" fmla="*/ 623660 h 6132967"/>
              <a:gd name="connsiteX930" fmla="*/ 1848958 w 5323222"/>
              <a:gd name="connsiteY930" fmla="*/ 633648 h 6132967"/>
              <a:gd name="connsiteX931" fmla="*/ 1840490 w 5323222"/>
              <a:gd name="connsiteY931" fmla="*/ 643910 h 6132967"/>
              <a:gd name="connsiteX932" fmla="*/ 1832335 w 5323222"/>
              <a:gd name="connsiteY932" fmla="*/ 654054 h 6132967"/>
              <a:gd name="connsiteX933" fmla="*/ 1824296 w 5323222"/>
              <a:gd name="connsiteY933" fmla="*/ 664511 h 6132967"/>
              <a:gd name="connsiteX934" fmla="*/ 1816101 w 5323222"/>
              <a:gd name="connsiteY934" fmla="*/ 675027 h 6132967"/>
              <a:gd name="connsiteX935" fmla="*/ 1808218 w 5323222"/>
              <a:gd name="connsiteY935" fmla="*/ 685426 h 6132967"/>
              <a:gd name="connsiteX936" fmla="*/ 1800335 w 5323222"/>
              <a:gd name="connsiteY936" fmla="*/ 695826 h 6132967"/>
              <a:gd name="connsiteX937" fmla="*/ 1792412 w 5323222"/>
              <a:gd name="connsiteY937" fmla="*/ 706596 h 6132967"/>
              <a:gd name="connsiteX938" fmla="*/ 1784801 w 5323222"/>
              <a:gd name="connsiteY938" fmla="*/ 717250 h 6132967"/>
              <a:gd name="connsiteX939" fmla="*/ 1777249 w 5323222"/>
              <a:gd name="connsiteY939" fmla="*/ 728061 h 6132967"/>
              <a:gd name="connsiteX940" fmla="*/ 1769599 w 5323222"/>
              <a:gd name="connsiteY940" fmla="*/ 739086 h 6132967"/>
              <a:gd name="connsiteX941" fmla="*/ 1762261 w 5323222"/>
              <a:gd name="connsiteY941" fmla="*/ 749995 h 6132967"/>
              <a:gd name="connsiteX942" fmla="*/ 1756211 w 5323222"/>
              <a:gd name="connsiteY942" fmla="*/ 758990 h 6132967"/>
              <a:gd name="connsiteX943" fmla="*/ 1742622 w 5323222"/>
              <a:gd name="connsiteY943" fmla="*/ 738924 h 6132967"/>
              <a:gd name="connsiteX944" fmla="*/ 1713296 w 5323222"/>
              <a:gd name="connsiteY944" fmla="*/ 694890 h 6132967"/>
              <a:gd name="connsiteX945" fmla="*/ 1684022 w 5323222"/>
              <a:gd name="connsiteY945" fmla="*/ 651162 h 6132967"/>
              <a:gd name="connsiteX946" fmla="*/ 1663392 w 5323222"/>
              <a:gd name="connsiteY946" fmla="*/ 621573 h 6132967"/>
              <a:gd name="connsiteX947" fmla="*/ 1642560 w 5323222"/>
              <a:gd name="connsiteY947" fmla="*/ 592644 h 6132967"/>
              <a:gd name="connsiteX948" fmla="*/ 1621277 w 5323222"/>
              <a:gd name="connsiteY948" fmla="*/ 564728 h 6132967"/>
              <a:gd name="connsiteX949" fmla="*/ 1599541 w 5323222"/>
              <a:gd name="connsiteY949" fmla="*/ 537824 h 6132967"/>
              <a:gd name="connsiteX950" fmla="*/ 1577302 w 5323222"/>
              <a:gd name="connsiteY950" fmla="*/ 511630 h 6132967"/>
              <a:gd name="connsiteX951" fmla="*/ 1554914 w 5323222"/>
              <a:gd name="connsiteY951" fmla="*/ 486399 h 6132967"/>
              <a:gd name="connsiteX952" fmla="*/ 1531769 w 5323222"/>
              <a:gd name="connsiteY952" fmla="*/ 462232 h 6132967"/>
              <a:gd name="connsiteX953" fmla="*/ 1508477 w 5323222"/>
              <a:gd name="connsiteY953" fmla="*/ 439027 h 6132967"/>
              <a:gd name="connsiteX954" fmla="*/ 1485086 w 5323222"/>
              <a:gd name="connsiteY954" fmla="*/ 417087 h 6132967"/>
              <a:gd name="connsiteX955" fmla="*/ 1460836 w 5323222"/>
              <a:gd name="connsiteY955" fmla="*/ 395605 h 6132967"/>
              <a:gd name="connsiteX956" fmla="*/ 1436793 w 5323222"/>
              <a:gd name="connsiteY956" fmla="*/ 375337 h 6132967"/>
              <a:gd name="connsiteX957" fmla="*/ 1412297 w 5323222"/>
              <a:gd name="connsiteY957" fmla="*/ 356082 h 6132967"/>
              <a:gd name="connsiteX958" fmla="*/ 1387298 w 5323222"/>
              <a:gd name="connsiteY958" fmla="*/ 337538 h 6132967"/>
              <a:gd name="connsiteX959" fmla="*/ 1362201 w 5323222"/>
              <a:gd name="connsiteY959" fmla="*/ 320258 h 6132967"/>
              <a:gd name="connsiteX960" fmla="*/ 1336955 w 5323222"/>
              <a:gd name="connsiteY960" fmla="*/ 303940 h 6132967"/>
              <a:gd name="connsiteX961" fmla="*/ 1311205 w 5323222"/>
              <a:gd name="connsiteY961" fmla="*/ 288332 h 6132967"/>
              <a:gd name="connsiteX962" fmla="*/ 1285358 w 5323222"/>
              <a:gd name="connsiteY962" fmla="*/ 273988 h 6132967"/>
              <a:gd name="connsiteX963" fmla="*/ 1259361 w 5323222"/>
              <a:gd name="connsiteY963" fmla="*/ 260607 h 6132967"/>
              <a:gd name="connsiteX964" fmla="*/ 1232913 w 5323222"/>
              <a:gd name="connsiteY964" fmla="*/ 248239 h 6132967"/>
              <a:gd name="connsiteX965" fmla="*/ 1206619 w 5323222"/>
              <a:gd name="connsiteY965" fmla="*/ 236781 h 6132967"/>
              <a:gd name="connsiteX966" fmla="*/ 1179873 w 5323222"/>
              <a:gd name="connsiteY966" fmla="*/ 226337 h 6132967"/>
              <a:gd name="connsiteX967" fmla="*/ 1152978 w 5323222"/>
              <a:gd name="connsiteY967" fmla="*/ 216854 h 6132967"/>
              <a:gd name="connsiteX968" fmla="*/ 1125985 w 5323222"/>
              <a:gd name="connsiteY968" fmla="*/ 208637 h 6132967"/>
              <a:gd name="connsiteX969" fmla="*/ 1098792 w 5323222"/>
              <a:gd name="connsiteY969" fmla="*/ 201079 h 6132967"/>
              <a:gd name="connsiteX970" fmla="*/ 1071502 w 5323222"/>
              <a:gd name="connsiteY970" fmla="*/ 194785 h 6132967"/>
              <a:gd name="connsiteX971" fmla="*/ 1044062 w 5323222"/>
              <a:gd name="connsiteY971" fmla="*/ 189453 h 6132967"/>
              <a:gd name="connsiteX972" fmla="*/ 1016777 w 5323222"/>
              <a:gd name="connsiteY972" fmla="*/ 185031 h 6132967"/>
              <a:gd name="connsiteX973" fmla="*/ 989395 w 5323222"/>
              <a:gd name="connsiteY973" fmla="*/ 181874 h 6132967"/>
              <a:gd name="connsiteX974" fmla="*/ 961509 w 5323222"/>
              <a:gd name="connsiteY974" fmla="*/ 179428 h 6132967"/>
              <a:gd name="connsiteX975" fmla="*/ 933828 w 5323222"/>
              <a:gd name="connsiteY975" fmla="*/ 178195 h 6132967"/>
              <a:gd name="connsiteX976" fmla="*/ 906051 w 5323222"/>
              <a:gd name="connsiteY976" fmla="*/ 178227 h 6132967"/>
              <a:gd name="connsiteX977" fmla="*/ 878629 w 5323222"/>
              <a:gd name="connsiteY977" fmla="*/ 178512 h 6132967"/>
              <a:gd name="connsiteX978" fmla="*/ 864717 w 5323222"/>
              <a:gd name="connsiteY978" fmla="*/ 179312 h 6132967"/>
              <a:gd name="connsiteX979" fmla="*/ 850553 w 5323222"/>
              <a:gd name="connsiteY979" fmla="*/ 180468 h 6132967"/>
              <a:gd name="connsiteX980" fmla="*/ 836745 w 5323222"/>
              <a:gd name="connsiteY980" fmla="*/ 181875 h 6132967"/>
              <a:gd name="connsiteX981" fmla="*/ 822684 w 5323222"/>
              <a:gd name="connsiteY981" fmla="*/ 183637 h 6132967"/>
              <a:gd name="connsiteX982" fmla="*/ 808978 w 5323222"/>
              <a:gd name="connsiteY982" fmla="*/ 185651 h 6132967"/>
              <a:gd name="connsiteX983" fmla="*/ 794969 w 5323222"/>
              <a:gd name="connsiteY983" fmla="*/ 187717 h 6132967"/>
              <a:gd name="connsiteX984" fmla="*/ 781315 w 5323222"/>
              <a:gd name="connsiteY984" fmla="*/ 190034 h 6132967"/>
              <a:gd name="connsiteX985" fmla="*/ 767460 w 5323222"/>
              <a:gd name="connsiteY985" fmla="*/ 193010 h 6132967"/>
              <a:gd name="connsiteX986" fmla="*/ 753605 w 5323222"/>
              <a:gd name="connsiteY986" fmla="*/ 195987 h 6132967"/>
              <a:gd name="connsiteX987" fmla="*/ 739751 w 5323222"/>
              <a:gd name="connsiteY987" fmla="*/ 198962 h 6132967"/>
              <a:gd name="connsiteX988" fmla="*/ 726303 w 5323222"/>
              <a:gd name="connsiteY988" fmla="*/ 202494 h 6132967"/>
              <a:gd name="connsiteX989" fmla="*/ 712602 w 5323222"/>
              <a:gd name="connsiteY989" fmla="*/ 206380 h 6132967"/>
              <a:gd name="connsiteX990" fmla="*/ 699206 w 5323222"/>
              <a:gd name="connsiteY990" fmla="*/ 210214 h 6132967"/>
              <a:gd name="connsiteX991" fmla="*/ 685609 w 5323222"/>
              <a:gd name="connsiteY991" fmla="*/ 214707 h 6132967"/>
              <a:gd name="connsiteX992" fmla="*/ 672011 w 5323222"/>
              <a:gd name="connsiteY992" fmla="*/ 219200 h 6132967"/>
              <a:gd name="connsiteX993" fmla="*/ 658769 w 5323222"/>
              <a:gd name="connsiteY993" fmla="*/ 223946 h 6132967"/>
              <a:gd name="connsiteX994" fmla="*/ 645275 w 5323222"/>
              <a:gd name="connsiteY994" fmla="*/ 229046 h 6132967"/>
              <a:gd name="connsiteX995" fmla="*/ 631781 w 5323222"/>
              <a:gd name="connsiteY995" fmla="*/ 234146 h 6132967"/>
              <a:gd name="connsiteX996" fmla="*/ 618693 w 5323222"/>
              <a:gd name="connsiteY996" fmla="*/ 239801 h 6132967"/>
              <a:gd name="connsiteX997" fmla="*/ 605354 w 5323222"/>
              <a:gd name="connsiteY997" fmla="*/ 245811 h 6132967"/>
              <a:gd name="connsiteX998" fmla="*/ 592014 w 5323222"/>
              <a:gd name="connsiteY998" fmla="*/ 251821 h 6132967"/>
              <a:gd name="connsiteX999" fmla="*/ 579029 w 5323222"/>
              <a:gd name="connsiteY999" fmla="*/ 258084 h 6132967"/>
              <a:gd name="connsiteX1000" fmla="*/ 566045 w 5323222"/>
              <a:gd name="connsiteY1000" fmla="*/ 264345 h 6132967"/>
              <a:gd name="connsiteX1001" fmla="*/ 552911 w 5323222"/>
              <a:gd name="connsiteY1001" fmla="*/ 271569 h 6132967"/>
              <a:gd name="connsiteX1002" fmla="*/ 540029 w 5323222"/>
              <a:gd name="connsiteY1002" fmla="*/ 278438 h 6132967"/>
              <a:gd name="connsiteX1003" fmla="*/ 527199 w 5323222"/>
              <a:gd name="connsiteY1003" fmla="*/ 285611 h 6132967"/>
              <a:gd name="connsiteX1004" fmla="*/ 514421 w 5323222"/>
              <a:gd name="connsiteY1004" fmla="*/ 293087 h 6132967"/>
              <a:gd name="connsiteX1005" fmla="*/ 501997 w 5323222"/>
              <a:gd name="connsiteY1005" fmla="*/ 300815 h 6132967"/>
              <a:gd name="connsiteX1006" fmla="*/ 489321 w 5323222"/>
              <a:gd name="connsiteY1006" fmla="*/ 308897 h 6132967"/>
              <a:gd name="connsiteX1007" fmla="*/ 476949 w 5323222"/>
              <a:gd name="connsiteY1007" fmla="*/ 316928 h 6132967"/>
              <a:gd name="connsiteX1008" fmla="*/ 464324 w 5323222"/>
              <a:gd name="connsiteY1008" fmla="*/ 325315 h 6132967"/>
              <a:gd name="connsiteX1009" fmla="*/ 452107 w 5323222"/>
              <a:gd name="connsiteY1009" fmla="*/ 334256 h 6132967"/>
              <a:gd name="connsiteX1010" fmla="*/ 439838 w 5323222"/>
              <a:gd name="connsiteY1010" fmla="*/ 342894 h 6132967"/>
              <a:gd name="connsiteX1011" fmla="*/ 427671 w 5323222"/>
              <a:gd name="connsiteY1011" fmla="*/ 352139 h 6132967"/>
              <a:gd name="connsiteX1012" fmla="*/ 415505 w 5323222"/>
              <a:gd name="connsiteY1012" fmla="*/ 361384 h 6132967"/>
              <a:gd name="connsiteX1013" fmla="*/ 403746 w 5323222"/>
              <a:gd name="connsiteY1013" fmla="*/ 371185 h 6132967"/>
              <a:gd name="connsiteX1014" fmla="*/ 391985 w 5323222"/>
              <a:gd name="connsiteY1014" fmla="*/ 380985 h 6132967"/>
              <a:gd name="connsiteX1015" fmla="*/ 380581 w 5323222"/>
              <a:gd name="connsiteY1015" fmla="*/ 391036 h 6132967"/>
              <a:gd name="connsiteX1016" fmla="*/ 369228 w 5323222"/>
              <a:gd name="connsiteY1016" fmla="*/ 401393 h 6132967"/>
              <a:gd name="connsiteX1017" fmla="*/ 357623 w 5323222"/>
              <a:gd name="connsiteY1017" fmla="*/ 412103 h 6132967"/>
              <a:gd name="connsiteX1018" fmla="*/ 346321 w 5323222"/>
              <a:gd name="connsiteY1018" fmla="*/ 422762 h 6132967"/>
              <a:gd name="connsiteX1019" fmla="*/ 335122 w 5323222"/>
              <a:gd name="connsiteY1019" fmla="*/ 434028 h 6132967"/>
              <a:gd name="connsiteX1020" fmla="*/ 324277 w 5323222"/>
              <a:gd name="connsiteY1020" fmla="*/ 445546 h 6132967"/>
              <a:gd name="connsiteX1021" fmla="*/ 313130 w 5323222"/>
              <a:gd name="connsiteY1021" fmla="*/ 457115 h 6132967"/>
              <a:gd name="connsiteX1022" fmla="*/ 302641 w 5323222"/>
              <a:gd name="connsiteY1022" fmla="*/ 468884 h 6132967"/>
              <a:gd name="connsiteX1023" fmla="*/ 292255 w 5323222"/>
              <a:gd name="connsiteY1023" fmla="*/ 481262 h 6132967"/>
              <a:gd name="connsiteX1024" fmla="*/ 281515 w 5323222"/>
              <a:gd name="connsiteY1024" fmla="*/ 493386 h 6132967"/>
              <a:gd name="connsiteX1025" fmla="*/ 271180 w 5323222"/>
              <a:gd name="connsiteY1025" fmla="*/ 506067 h 6132967"/>
              <a:gd name="connsiteX1026" fmla="*/ 260897 w 5323222"/>
              <a:gd name="connsiteY1026" fmla="*/ 519049 h 6132967"/>
              <a:gd name="connsiteX1027" fmla="*/ 250614 w 5323222"/>
              <a:gd name="connsiteY1027" fmla="*/ 532032 h 6132967"/>
              <a:gd name="connsiteX1028" fmla="*/ 241041 w 5323222"/>
              <a:gd name="connsiteY1028" fmla="*/ 545521 h 6132967"/>
              <a:gd name="connsiteX1029" fmla="*/ 231164 w 5323222"/>
              <a:gd name="connsiteY1029" fmla="*/ 559059 h 6132967"/>
              <a:gd name="connsiteX1030" fmla="*/ 221339 w 5323222"/>
              <a:gd name="connsiteY1030" fmla="*/ 572901 h 6132967"/>
              <a:gd name="connsiteX1031" fmla="*/ 211869 w 5323222"/>
              <a:gd name="connsiteY1031" fmla="*/ 586996 h 6132967"/>
              <a:gd name="connsiteX1032" fmla="*/ 202702 w 5323222"/>
              <a:gd name="connsiteY1032" fmla="*/ 601039 h 6132967"/>
              <a:gd name="connsiteX1033" fmla="*/ 193335 w 5323222"/>
              <a:gd name="connsiteY1033" fmla="*/ 615739 h 6132967"/>
              <a:gd name="connsiteX1034" fmla="*/ 184271 w 5323222"/>
              <a:gd name="connsiteY1034" fmla="*/ 630389 h 6132967"/>
              <a:gd name="connsiteX1035" fmla="*/ 175311 w 5323222"/>
              <a:gd name="connsiteY1035" fmla="*/ 645645 h 6132967"/>
              <a:gd name="connsiteX1036" fmla="*/ 166351 w 5323222"/>
              <a:gd name="connsiteY1036" fmla="*/ 660901 h 6132967"/>
              <a:gd name="connsiteX1037" fmla="*/ 158047 w 5323222"/>
              <a:gd name="connsiteY1037" fmla="*/ 676358 h 6132967"/>
              <a:gd name="connsiteX1038" fmla="*/ 149493 w 5323222"/>
              <a:gd name="connsiteY1038" fmla="*/ 692170 h 6132967"/>
              <a:gd name="connsiteX1039" fmla="*/ 140939 w 5323222"/>
              <a:gd name="connsiteY1039" fmla="*/ 707982 h 6132967"/>
              <a:gd name="connsiteX1040" fmla="*/ 133043 w 5323222"/>
              <a:gd name="connsiteY1040" fmla="*/ 723994 h 6132967"/>
              <a:gd name="connsiteX1041" fmla="*/ 124946 w 5323222"/>
              <a:gd name="connsiteY1041" fmla="*/ 740664 h 6132967"/>
              <a:gd name="connsiteX1042" fmla="*/ 117509 w 5323222"/>
              <a:gd name="connsiteY1042" fmla="*/ 757536 h 6132967"/>
              <a:gd name="connsiteX1043" fmla="*/ 110426 w 5323222"/>
              <a:gd name="connsiteY1043" fmla="*/ 774658 h 6132967"/>
              <a:gd name="connsiteX1044" fmla="*/ 103698 w 5323222"/>
              <a:gd name="connsiteY1044" fmla="*/ 792033 h 6132967"/>
              <a:gd name="connsiteX1045" fmla="*/ 96666 w 5323222"/>
              <a:gd name="connsiteY1045" fmla="*/ 809459 h 6132967"/>
              <a:gd name="connsiteX1046" fmla="*/ 90293 w 5323222"/>
              <a:gd name="connsiteY1046" fmla="*/ 827086 h 6132967"/>
              <a:gd name="connsiteX1047" fmla="*/ 83919 w 5323222"/>
              <a:gd name="connsiteY1047" fmla="*/ 844713 h 6132967"/>
              <a:gd name="connsiteX1048" fmla="*/ 77850 w 5323222"/>
              <a:gd name="connsiteY1048" fmla="*/ 862288 h 6132967"/>
              <a:gd name="connsiteX1049" fmla="*/ 72135 w 5323222"/>
              <a:gd name="connsiteY1049" fmla="*/ 880115 h 6132967"/>
              <a:gd name="connsiteX1050" fmla="*/ 66168 w 5323222"/>
              <a:gd name="connsiteY1050" fmla="*/ 898297 h 6132967"/>
              <a:gd name="connsiteX1051" fmla="*/ 60808 w 5323222"/>
              <a:gd name="connsiteY1051" fmla="*/ 916376 h 6132967"/>
              <a:gd name="connsiteX1052" fmla="*/ 55551 w 5323222"/>
              <a:gd name="connsiteY1052" fmla="*/ 935062 h 6132967"/>
              <a:gd name="connsiteX1053" fmla="*/ 50850 w 5323222"/>
              <a:gd name="connsiteY1053" fmla="*/ 953342 h 6132967"/>
              <a:gd name="connsiteX1054" fmla="*/ 45845 w 5323222"/>
              <a:gd name="connsiteY1054" fmla="*/ 971673 h 6132967"/>
              <a:gd name="connsiteX1055" fmla="*/ 41550 w 5323222"/>
              <a:gd name="connsiteY1055" fmla="*/ 990507 h 6132967"/>
              <a:gd name="connsiteX1056" fmla="*/ 36900 w 5323222"/>
              <a:gd name="connsiteY1056" fmla="*/ 1009090 h 6132967"/>
              <a:gd name="connsiteX1057" fmla="*/ 32908 w 5323222"/>
              <a:gd name="connsiteY1057" fmla="*/ 1027873 h 6132967"/>
              <a:gd name="connsiteX1058" fmla="*/ 29019 w 5323222"/>
              <a:gd name="connsiteY1058" fmla="*/ 1047263 h 6132967"/>
              <a:gd name="connsiteX1059" fmla="*/ 25331 w 5323222"/>
              <a:gd name="connsiteY1059" fmla="*/ 1065995 h 6132967"/>
              <a:gd name="connsiteX1060" fmla="*/ 22049 w 5323222"/>
              <a:gd name="connsiteY1060" fmla="*/ 1085282 h 6132967"/>
              <a:gd name="connsiteX1061" fmla="*/ 18767 w 5323222"/>
              <a:gd name="connsiteY1061" fmla="*/ 1104569 h 6132967"/>
              <a:gd name="connsiteX1062" fmla="*/ 15840 w 5323222"/>
              <a:gd name="connsiteY1062" fmla="*/ 1124109 h 6132967"/>
              <a:gd name="connsiteX1063" fmla="*/ 13217 w 5323222"/>
              <a:gd name="connsiteY1063" fmla="*/ 1143597 h 6132967"/>
              <a:gd name="connsiteX1064" fmla="*/ 10897 w 5323222"/>
              <a:gd name="connsiteY1064" fmla="*/ 1163032 h 6132967"/>
              <a:gd name="connsiteX1065" fmla="*/ 8577 w 5323222"/>
              <a:gd name="connsiteY1065" fmla="*/ 1182469 h 6132967"/>
              <a:gd name="connsiteX1066" fmla="*/ 6715 w 5323222"/>
              <a:gd name="connsiteY1066" fmla="*/ 1202764 h 6132967"/>
              <a:gd name="connsiteX1067" fmla="*/ 5053 w 5323222"/>
              <a:gd name="connsiteY1067" fmla="*/ 1222400 h 6132967"/>
              <a:gd name="connsiteX1068" fmla="*/ 3443 w 5323222"/>
              <a:gd name="connsiteY1068" fmla="*/ 1242340 h 6132967"/>
              <a:gd name="connsiteX1069" fmla="*/ 2136 w 5323222"/>
              <a:gd name="connsiteY1069" fmla="*/ 1262228 h 6132967"/>
              <a:gd name="connsiteX1070" fmla="*/ 1539 w 5323222"/>
              <a:gd name="connsiteY1070" fmla="*/ 1282621 h 6132967"/>
              <a:gd name="connsiteX1071" fmla="*/ 587 w 5323222"/>
              <a:gd name="connsiteY1071" fmla="*/ 1302761 h 6132967"/>
              <a:gd name="connsiteX1072" fmla="*/ 294 w 5323222"/>
              <a:gd name="connsiteY1072" fmla="*/ 1323102 h 6132967"/>
              <a:gd name="connsiteX1073" fmla="*/ 0 w 5323222"/>
              <a:gd name="connsiteY1073" fmla="*/ 1343442 h 6132967"/>
              <a:gd name="connsiteX1074" fmla="*/ 62 w 5323222"/>
              <a:gd name="connsiteY1074" fmla="*/ 1364035 h 6132967"/>
              <a:gd name="connsiteX1075" fmla="*/ 479 w 5323222"/>
              <a:gd name="connsiteY1075" fmla="*/ 1384880 h 6132967"/>
              <a:gd name="connsiteX1076" fmla="*/ 946 w 5323222"/>
              <a:gd name="connsiteY1076" fmla="*/ 1406028 h 6132967"/>
              <a:gd name="connsiteX1077" fmla="*/ 1666 w 5323222"/>
              <a:gd name="connsiteY1077" fmla="*/ 1426821 h 6132967"/>
              <a:gd name="connsiteX1078" fmla="*/ 2741 w 5323222"/>
              <a:gd name="connsiteY1078" fmla="*/ 1447866 h 6132967"/>
              <a:gd name="connsiteX1079" fmla="*/ 4119 w 5323222"/>
              <a:gd name="connsiteY1079" fmla="*/ 1468860 h 6132967"/>
              <a:gd name="connsiteX1080" fmla="*/ 5497 w 5323222"/>
              <a:gd name="connsiteY1080" fmla="*/ 1489853 h 6132967"/>
              <a:gd name="connsiteX1081" fmla="*/ 7281 w 5323222"/>
              <a:gd name="connsiteY1081" fmla="*/ 1511402 h 6132967"/>
              <a:gd name="connsiteX1082" fmla="*/ 8659 w 5323222"/>
              <a:gd name="connsiteY1082" fmla="*/ 1532396 h 6132967"/>
              <a:gd name="connsiteX1083" fmla="*/ 10748 w 5323222"/>
              <a:gd name="connsiteY1083" fmla="*/ 1553893 h 6132967"/>
              <a:gd name="connsiteX1084" fmla="*/ 13140 w 5323222"/>
              <a:gd name="connsiteY1084" fmla="*/ 1575339 h 6132967"/>
              <a:gd name="connsiteX1085" fmla="*/ 15783 w 5323222"/>
              <a:gd name="connsiteY1085" fmla="*/ 1596431 h 6132967"/>
              <a:gd name="connsiteX1086" fmla="*/ 18529 w 5323222"/>
              <a:gd name="connsiteY1086" fmla="*/ 1618128 h 6132967"/>
              <a:gd name="connsiteX1087" fmla="*/ 21528 w 5323222"/>
              <a:gd name="connsiteY1087" fmla="*/ 1639471 h 6132967"/>
              <a:gd name="connsiteX1088" fmla="*/ 24577 w 5323222"/>
              <a:gd name="connsiteY1088" fmla="*/ 1661117 h 6132967"/>
              <a:gd name="connsiteX1089" fmla="*/ 27930 w 5323222"/>
              <a:gd name="connsiteY1089" fmla="*/ 1682711 h 6132967"/>
              <a:gd name="connsiteX1090" fmla="*/ 31587 w 5323222"/>
              <a:gd name="connsiteY1090" fmla="*/ 1704255 h 6132967"/>
              <a:gd name="connsiteX1091" fmla="*/ 35244 w 5323222"/>
              <a:gd name="connsiteY1091" fmla="*/ 1725798 h 6132967"/>
              <a:gd name="connsiteX1092" fmla="*/ 39256 w 5323222"/>
              <a:gd name="connsiteY1092" fmla="*/ 1747594 h 6132967"/>
              <a:gd name="connsiteX1093" fmla="*/ 43519 w 5323222"/>
              <a:gd name="connsiteY1093" fmla="*/ 1769034 h 6132967"/>
              <a:gd name="connsiteX1094" fmla="*/ 47834 w 5323222"/>
              <a:gd name="connsiteY1094" fmla="*/ 1790778 h 6132967"/>
              <a:gd name="connsiteX1095" fmla="*/ 52452 w 5323222"/>
              <a:gd name="connsiteY1095" fmla="*/ 1812470 h 6132967"/>
              <a:gd name="connsiteX1096" fmla="*/ 57323 w 5323222"/>
              <a:gd name="connsiteY1096" fmla="*/ 1833808 h 6132967"/>
              <a:gd name="connsiteX1097" fmla="*/ 62296 w 5323222"/>
              <a:gd name="connsiteY1097" fmla="*/ 1855752 h 6132967"/>
              <a:gd name="connsiteX1098" fmla="*/ 67521 w 5323222"/>
              <a:gd name="connsiteY1098" fmla="*/ 1877342 h 6132967"/>
              <a:gd name="connsiteX1099" fmla="*/ 73101 w 5323222"/>
              <a:gd name="connsiteY1099" fmla="*/ 1899182 h 6132967"/>
              <a:gd name="connsiteX1100" fmla="*/ 78630 w 5323222"/>
              <a:gd name="connsiteY1100" fmla="*/ 1920719 h 6132967"/>
              <a:gd name="connsiteX1101" fmla="*/ 84514 w 5323222"/>
              <a:gd name="connsiteY1101" fmla="*/ 1942509 h 6132967"/>
              <a:gd name="connsiteX1102" fmla="*/ 90346 w 5323222"/>
              <a:gd name="connsiteY1102" fmla="*/ 1963996 h 6132967"/>
              <a:gd name="connsiteX1103" fmla="*/ 96533 w 5323222"/>
              <a:gd name="connsiteY1103" fmla="*/ 1985734 h 6132967"/>
              <a:gd name="connsiteX1104" fmla="*/ 102972 w 5323222"/>
              <a:gd name="connsiteY1104" fmla="*/ 2007117 h 6132967"/>
              <a:gd name="connsiteX1105" fmla="*/ 109766 w 5323222"/>
              <a:gd name="connsiteY1105" fmla="*/ 2028752 h 6132967"/>
              <a:gd name="connsiteX1106" fmla="*/ 123456 w 5323222"/>
              <a:gd name="connsiteY1106" fmla="*/ 2072630 h 6132967"/>
              <a:gd name="connsiteX1107" fmla="*/ 137755 w 5323222"/>
              <a:gd name="connsiteY1107" fmla="*/ 2116403 h 6132967"/>
              <a:gd name="connsiteX1108" fmla="*/ 152963 w 5323222"/>
              <a:gd name="connsiteY1108" fmla="*/ 2160023 h 6132967"/>
              <a:gd name="connsiteX1109" fmla="*/ 168170 w 5323222"/>
              <a:gd name="connsiteY1109" fmla="*/ 2203643 h 6132967"/>
              <a:gd name="connsiteX1110" fmla="*/ 184237 w 5323222"/>
              <a:gd name="connsiteY1110" fmla="*/ 2246805 h 6132967"/>
              <a:gd name="connsiteX1111" fmla="*/ 200859 w 5323222"/>
              <a:gd name="connsiteY1111" fmla="*/ 2289559 h 6132967"/>
              <a:gd name="connsiteX1112" fmla="*/ 217481 w 5323222"/>
              <a:gd name="connsiteY1112" fmla="*/ 2332315 h 6132967"/>
              <a:gd name="connsiteX1113" fmla="*/ 235014 w 5323222"/>
              <a:gd name="connsiteY1113" fmla="*/ 2374916 h 6132967"/>
              <a:gd name="connsiteX1114" fmla="*/ 253050 w 5323222"/>
              <a:gd name="connsiteY1114" fmla="*/ 2416807 h 6132967"/>
              <a:gd name="connsiteX1115" fmla="*/ 271035 w 5323222"/>
              <a:gd name="connsiteY1115" fmla="*/ 2458395 h 6132967"/>
              <a:gd name="connsiteX1116" fmla="*/ 289879 w 5323222"/>
              <a:gd name="connsiteY1116" fmla="*/ 2499523 h 6132967"/>
              <a:gd name="connsiteX1117" fmla="*/ 308974 w 5323222"/>
              <a:gd name="connsiteY1117" fmla="*/ 2540298 h 6132967"/>
              <a:gd name="connsiteX1118" fmla="*/ 328677 w 5323222"/>
              <a:gd name="connsiteY1118" fmla="*/ 2580970 h 6132967"/>
              <a:gd name="connsiteX1119" fmla="*/ 348882 w 5323222"/>
              <a:gd name="connsiteY1119" fmla="*/ 2620932 h 6132967"/>
              <a:gd name="connsiteX1120" fmla="*/ 369289 w 5323222"/>
              <a:gd name="connsiteY1120" fmla="*/ 2660235 h 6132967"/>
              <a:gd name="connsiteX1121" fmla="*/ 389644 w 5323222"/>
              <a:gd name="connsiteY1121" fmla="*/ 2699235 h 6132967"/>
              <a:gd name="connsiteX1122" fmla="*/ 410806 w 5323222"/>
              <a:gd name="connsiteY1122" fmla="*/ 2737474 h 6132967"/>
              <a:gd name="connsiteX1123" fmla="*/ 432524 w 5323222"/>
              <a:gd name="connsiteY1123" fmla="*/ 2775306 h 6132967"/>
              <a:gd name="connsiteX1124" fmla="*/ 454442 w 5323222"/>
              <a:gd name="connsiteY1124" fmla="*/ 2812480 h 6132967"/>
              <a:gd name="connsiteX1125" fmla="*/ 462017 w 5323222"/>
              <a:gd name="connsiteY1125" fmla="*/ 2824986 h 6132967"/>
              <a:gd name="connsiteX1126" fmla="*/ 457075 w 5323222"/>
              <a:gd name="connsiteY1126" fmla="*/ 2836276 h 6132967"/>
              <a:gd name="connsiteX1127" fmla="*/ 446553 w 5323222"/>
              <a:gd name="connsiteY1127" fmla="*/ 2859223 h 6132967"/>
              <a:gd name="connsiteX1128" fmla="*/ 436425 w 5323222"/>
              <a:gd name="connsiteY1128" fmla="*/ 2882351 h 6132967"/>
              <a:gd name="connsiteX1129" fmla="*/ 426406 w 5323222"/>
              <a:gd name="connsiteY1129" fmla="*/ 2905768 h 6132967"/>
              <a:gd name="connsiteX1130" fmla="*/ 416675 w 5323222"/>
              <a:gd name="connsiteY1130" fmla="*/ 2929078 h 6132967"/>
              <a:gd name="connsiteX1131" fmla="*/ 407340 w 5323222"/>
              <a:gd name="connsiteY1131" fmla="*/ 2952569 h 6132967"/>
              <a:gd name="connsiteX1132" fmla="*/ 397717 w 5323222"/>
              <a:gd name="connsiteY1132" fmla="*/ 2976167 h 6132967"/>
              <a:gd name="connsiteX1133" fmla="*/ 388093 w 5323222"/>
              <a:gd name="connsiteY1133" fmla="*/ 2999765 h 6132967"/>
              <a:gd name="connsiteX1134" fmla="*/ 378865 w 5323222"/>
              <a:gd name="connsiteY1134" fmla="*/ 3023545 h 6132967"/>
              <a:gd name="connsiteX1135" fmla="*/ 370032 w 5323222"/>
              <a:gd name="connsiteY1135" fmla="*/ 3047506 h 6132967"/>
              <a:gd name="connsiteX1136" fmla="*/ 361093 w 5323222"/>
              <a:gd name="connsiteY1136" fmla="*/ 3071179 h 6132967"/>
              <a:gd name="connsiteX1137" fmla="*/ 352260 w 5323222"/>
              <a:gd name="connsiteY1137" fmla="*/ 3095140 h 6132967"/>
              <a:gd name="connsiteX1138" fmla="*/ 343824 w 5323222"/>
              <a:gd name="connsiteY1138" fmla="*/ 3119282 h 6132967"/>
              <a:gd name="connsiteX1139" fmla="*/ 335387 w 5323222"/>
              <a:gd name="connsiteY1139" fmla="*/ 3143425 h 6132967"/>
              <a:gd name="connsiteX1140" fmla="*/ 326950 w 5323222"/>
              <a:gd name="connsiteY1140" fmla="*/ 3167568 h 6132967"/>
              <a:gd name="connsiteX1141" fmla="*/ 318801 w 5323222"/>
              <a:gd name="connsiteY1141" fmla="*/ 3191604 h 6132967"/>
              <a:gd name="connsiteX1142" fmla="*/ 310868 w 5323222"/>
              <a:gd name="connsiteY1142" fmla="*/ 3216216 h 6132967"/>
              <a:gd name="connsiteX1143" fmla="*/ 302934 w 5323222"/>
              <a:gd name="connsiteY1143" fmla="*/ 3240828 h 6132967"/>
              <a:gd name="connsiteX1144" fmla="*/ 295000 w 5323222"/>
              <a:gd name="connsiteY1144" fmla="*/ 3265442 h 6132967"/>
              <a:gd name="connsiteX1145" fmla="*/ 287354 w 5323222"/>
              <a:gd name="connsiteY1145" fmla="*/ 3289947 h 6132967"/>
              <a:gd name="connsiteX1146" fmla="*/ 280104 w 5323222"/>
              <a:gd name="connsiteY1146" fmla="*/ 3314633 h 6132967"/>
              <a:gd name="connsiteX1147" fmla="*/ 272962 w 5323222"/>
              <a:gd name="connsiteY1147" fmla="*/ 3339609 h 6132967"/>
              <a:gd name="connsiteX1148" fmla="*/ 265712 w 5323222"/>
              <a:gd name="connsiteY1148" fmla="*/ 3364296 h 6132967"/>
              <a:gd name="connsiteX1149" fmla="*/ 258857 w 5323222"/>
              <a:gd name="connsiteY1149" fmla="*/ 3389164 h 6132967"/>
              <a:gd name="connsiteX1150" fmla="*/ 252110 w 5323222"/>
              <a:gd name="connsiteY1150" fmla="*/ 3414321 h 6132967"/>
              <a:gd name="connsiteX1151" fmla="*/ 245256 w 5323222"/>
              <a:gd name="connsiteY1151" fmla="*/ 3439189 h 6132967"/>
              <a:gd name="connsiteX1152" fmla="*/ 238905 w 5323222"/>
              <a:gd name="connsiteY1152" fmla="*/ 3464527 h 6132967"/>
              <a:gd name="connsiteX1153" fmla="*/ 230285 w 5323222"/>
              <a:gd name="connsiteY1153" fmla="*/ 3500557 h 6132967"/>
              <a:gd name="connsiteX1154" fmla="*/ 222275 w 5323222"/>
              <a:gd name="connsiteY1154" fmla="*/ 3537344 h 6132967"/>
              <a:gd name="connsiteX1155" fmla="*/ 214479 w 5323222"/>
              <a:gd name="connsiteY1155" fmla="*/ 3574708 h 6132967"/>
              <a:gd name="connsiteX1156" fmla="*/ 207870 w 5323222"/>
              <a:gd name="connsiteY1156" fmla="*/ 3612618 h 6132967"/>
              <a:gd name="connsiteX1157" fmla="*/ 201581 w 5323222"/>
              <a:gd name="connsiteY1157" fmla="*/ 3651393 h 6132967"/>
              <a:gd name="connsiteX1158" fmla="*/ 196010 w 5323222"/>
              <a:gd name="connsiteY1158" fmla="*/ 3691213 h 6132967"/>
              <a:gd name="connsiteX1159" fmla="*/ 191412 w 5323222"/>
              <a:gd name="connsiteY1159" fmla="*/ 3731002 h 6132967"/>
              <a:gd name="connsiteX1160" fmla="*/ 187317 w 5323222"/>
              <a:gd name="connsiteY1160" fmla="*/ 3771261 h 6132967"/>
              <a:gd name="connsiteX1161" fmla="*/ 183831 w 5323222"/>
              <a:gd name="connsiteY1161" fmla="*/ 3812278 h 6132967"/>
              <a:gd name="connsiteX1162" fmla="*/ 180849 w 5323222"/>
              <a:gd name="connsiteY1162" fmla="*/ 3853765 h 6132967"/>
              <a:gd name="connsiteX1163" fmla="*/ 178764 w 5323222"/>
              <a:gd name="connsiteY1163" fmla="*/ 3895904 h 6132967"/>
              <a:gd name="connsiteX1164" fmla="*/ 176787 w 5323222"/>
              <a:gd name="connsiteY1164" fmla="*/ 3938330 h 6132967"/>
              <a:gd name="connsiteX1165" fmla="*/ 175889 w 5323222"/>
              <a:gd name="connsiteY1165" fmla="*/ 3981013 h 6132967"/>
              <a:gd name="connsiteX1166" fmla="*/ 175494 w 5323222"/>
              <a:gd name="connsiteY1166" fmla="*/ 4024165 h 6132967"/>
              <a:gd name="connsiteX1167" fmla="*/ 175602 w 5323222"/>
              <a:gd name="connsiteY1167" fmla="*/ 4067788 h 6132967"/>
              <a:gd name="connsiteX1168" fmla="*/ 176395 w 5323222"/>
              <a:gd name="connsiteY1168" fmla="*/ 4111484 h 6132967"/>
              <a:gd name="connsiteX1169" fmla="*/ 178266 w 5323222"/>
              <a:gd name="connsiteY1169" fmla="*/ 4155437 h 6132967"/>
              <a:gd name="connsiteX1170" fmla="*/ 180246 w 5323222"/>
              <a:gd name="connsiteY1170" fmla="*/ 4199678 h 6132967"/>
              <a:gd name="connsiteX1171" fmla="*/ 182728 w 5323222"/>
              <a:gd name="connsiteY1171" fmla="*/ 4244389 h 6132967"/>
              <a:gd name="connsiteX1172" fmla="*/ 186000 w 5323222"/>
              <a:gd name="connsiteY1172" fmla="*/ 4289463 h 6132967"/>
              <a:gd name="connsiteX1173" fmla="*/ 189851 w 5323222"/>
              <a:gd name="connsiteY1173" fmla="*/ 4334323 h 6132967"/>
              <a:gd name="connsiteX1174" fmla="*/ 194096 w 5323222"/>
              <a:gd name="connsiteY1174" fmla="*/ 4379363 h 6132967"/>
              <a:gd name="connsiteX1175" fmla="*/ 199315 w 5323222"/>
              <a:gd name="connsiteY1175" fmla="*/ 4424372 h 6132967"/>
              <a:gd name="connsiteX1176" fmla="*/ 204640 w 5323222"/>
              <a:gd name="connsiteY1176" fmla="*/ 4469669 h 6132967"/>
              <a:gd name="connsiteX1177" fmla="*/ 210758 w 5323222"/>
              <a:gd name="connsiteY1177" fmla="*/ 4515328 h 6132967"/>
              <a:gd name="connsiteX1178" fmla="*/ 217740 w 5323222"/>
              <a:gd name="connsiteY1178" fmla="*/ 4560667 h 6132967"/>
              <a:gd name="connsiteX1179" fmla="*/ 224722 w 5323222"/>
              <a:gd name="connsiteY1179" fmla="*/ 4606004 h 6132967"/>
              <a:gd name="connsiteX1180" fmla="*/ 232389 w 5323222"/>
              <a:gd name="connsiteY1180" fmla="*/ 4651417 h 6132967"/>
              <a:gd name="connsiteX1181" fmla="*/ 241029 w 5323222"/>
              <a:gd name="connsiteY1181" fmla="*/ 4696797 h 6132967"/>
              <a:gd name="connsiteX1182" fmla="*/ 249668 w 5323222"/>
              <a:gd name="connsiteY1182" fmla="*/ 4742176 h 6132967"/>
              <a:gd name="connsiteX1183" fmla="*/ 259172 w 5323222"/>
              <a:gd name="connsiteY1183" fmla="*/ 4787235 h 6132967"/>
              <a:gd name="connsiteX1184" fmla="*/ 269255 w 5323222"/>
              <a:gd name="connsiteY1184" fmla="*/ 4832079 h 6132967"/>
              <a:gd name="connsiteX1185" fmla="*/ 274189 w 5323222"/>
              <a:gd name="connsiteY1185" fmla="*/ 4854212 h 6132967"/>
              <a:gd name="connsiteX1186" fmla="*/ 279304 w 5323222"/>
              <a:gd name="connsiteY1186" fmla="*/ 4875950 h 6132967"/>
              <a:gd name="connsiteX1187" fmla="*/ 284815 w 5323222"/>
              <a:gd name="connsiteY1187" fmla="*/ 4897870 h 6132967"/>
              <a:gd name="connsiteX1188" fmla="*/ 290507 w 5323222"/>
              <a:gd name="connsiteY1188" fmla="*/ 4919394 h 613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</a:cxnLst>
            <a:rect l="l" t="t" r="r" b="b"/>
            <a:pathLst>
              <a:path w="5323222" h="6132967">
                <a:moveTo>
                  <a:pt x="296307" y="4941206"/>
                </a:moveTo>
                <a:lnTo>
                  <a:pt x="302287" y="4962623"/>
                </a:lnTo>
                <a:lnTo>
                  <a:pt x="308375" y="4984327"/>
                </a:lnTo>
                <a:lnTo>
                  <a:pt x="314645" y="5005636"/>
                </a:lnTo>
                <a:lnTo>
                  <a:pt x="321310" y="5027127"/>
                </a:lnTo>
                <a:lnTo>
                  <a:pt x="327760" y="5048042"/>
                </a:lnTo>
                <a:lnTo>
                  <a:pt x="334607" y="5069136"/>
                </a:lnTo>
                <a:lnTo>
                  <a:pt x="341742" y="5090125"/>
                </a:lnTo>
                <a:lnTo>
                  <a:pt x="348770" y="5110824"/>
                </a:lnTo>
                <a:lnTo>
                  <a:pt x="356193" y="5131705"/>
                </a:lnTo>
                <a:lnTo>
                  <a:pt x="363798" y="5152191"/>
                </a:lnTo>
                <a:lnTo>
                  <a:pt x="371403" y="5172677"/>
                </a:lnTo>
                <a:lnTo>
                  <a:pt x="379297" y="5193055"/>
                </a:lnTo>
                <a:lnTo>
                  <a:pt x="387479" y="5213325"/>
                </a:lnTo>
                <a:lnTo>
                  <a:pt x="395554" y="5233308"/>
                </a:lnTo>
                <a:lnTo>
                  <a:pt x="404024" y="5253472"/>
                </a:lnTo>
                <a:lnTo>
                  <a:pt x="412280" y="5273060"/>
                </a:lnTo>
                <a:lnTo>
                  <a:pt x="420932" y="5292828"/>
                </a:lnTo>
                <a:lnTo>
                  <a:pt x="429872" y="5312489"/>
                </a:lnTo>
                <a:lnTo>
                  <a:pt x="439175" y="5331359"/>
                </a:lnTo>
                <a:lnTo>
                  <a:pt x="448404" y="5350914"/>
                </a:lnTo>
                <a:lnTo>
                  <a:pt x="457708" y="5369784"/>
                </a:lnTo>
                <a:lnTo>
                  <a:pt x="467011" y="5388654"/>
                </a:lnTo>
                <a:lnTo>
                  <a:pt x="476603" y="5407417"/>
                </a:lnTo>
                <a:lnTo>
                  <a:pt x="486376" y="5425784"/>
                </a:lnTo>
                <a:lnTo>
                  <a:pt x="496545" y="5444332"/>
                </a:lnTo>
                <a:lnTo>
                  <a:pt x="506607" y="5462593"/>
                </a:lnTo>
                <a:lnTo>
                  <a:pt x="516849" y="5480457"/>
                </a:lnTo>
                <a:lnTo>
                  <a:pt x="527274" y="5497926"/>
                </a:lnTo>
                <a:lnTo>
                  <a:pt x="537699" y="5515395"/>
                </a:lnTo>
                <a:lnTo>
                  <a:pt x="548594" y="5532362"/>
                </a:lnTo>
                <a:lnTo>
                  <a:pt x="559307" y="5549722"/>
                </a:lnTo>
                <a:lnTo>
                  <a:pt x="570382" y="5566293"/>
                </a:lnTo>
                <a:lnTo>
                  <a:pt x="581747" y="5582757"/>
                </a:lnTo>
                <a:lnTo>
                  <a:pt x="593004" y="5598932"/>
                </a:lnTo>
                <a:lnTo>
                  <a:pt x="604764" y="5615576"/>
                </a:lnTo>
                <a:lnTo>
                  <a:pt x="616491" y="5631249"/>
                </a:lnTo>
                <a:lnTo>
                  <a:pt x="628219" y="5646921"/>
                </a:lnTo>
                <a:lnTo>
                  <a:pt x="640234" y="5662485"/>
                </a:lnTo>
                <a:lnTo>
                  <a:pt x="652539" y="5677944"/>
                </a:lnTo>
                <a:lnTo>
                  <a:pt x="665025" y="5693007"/>
                </a:lnTo>
                <a:lnTo>
                  <a:pt x="677510" y="5708069"/>
                </a:lnTo>
                <a:lnTo>
                  <a:pt x="690070" y="5722447"/>
                </a:lnTo>
                <a:lnTo>
                  <a:pt x="703133" y="5737295"/>
                </a:lnTo>
                <a:lnTo>
                  <a:pt x="715982" y="5751565"/>
                </a:lnTo>
                <a:lnTo>
                  <a:pt x="729300" y="5765334"/>
                </a:lnTo>
                <a:lnTo>
                  <a:pt x="742437" y="5779497"/>
                </a:lnTo>
                <a:lnTo>
                  <a:pt x="755938" y="5792870"/>
                </a:lnTo>
                <a:lnTo>
                  <a:pt x="769149" y="5806351"/>
                </a:lnTo>
                <a:lnTo>
                  <a:pt x="783044" y="5819904"/>
                </a:lnTo>
                <a:lnTo>
                  <a:pt x="796726" y="5832881"/>
                </a:lnTo>
                <a:lnTo>
                  <a:pt x="810984" y="5845644"/>
                </a:lnTo>
                <a:lnTo>
                  <a:pt x="824847" y="5858224"/>
                </a:lnTo>
                <a:lnTo>
                  <a:pt x="838891" y="5870411"/>
                </a:lnTo>
                <a:lnTo>
                  <a:pt x="853224" y="5882490"/>
                </a:lnTo>
                <a:lnTo>
                  <a:pt x="867556" y="5894568"/>
                </a:lnTo>
                <a:lnTo>
                  <a:pt x="882359" y="5906144"/>
                </a:lnTo>
                <a:lnTo>
                  <a:pt x="896873" y="5917827"/>
                </a:lnTo>
                <a:lnTo>
                  <a:pt x="911569" y="5929114"/>
                </a:lnTo>
                <a:lnTo>
                  <a:pt x="926445" y="5940005"/>
                </a:lnTo>
                <a:lnTo>
                  <a:pt x="941793" y="5950394"/>
                </a:lnTo>
                <a:lnTo>
                  <a:pt x="956636" y="5960313"/>
                </a:lnTo>
                <a:lnTo>
                  <a:pt x="971950" y="5969729"/>
                </a:lnTo>
                <a:lnTo>
                  <a:pt x="987265" y="5979146"/>
                </a:lnTo>
                <a:lnTo>
                  <a:pt x="1002184" y="5988380"/>
                </a:lnTo>
                <a:lnTo>
                  <a:pt x="1017572" y="5997112"/>
                </a:lnTo>
                <a:lnTo>
                  <a:pt x="1032960" y="6005845"/>
                </a:lnTo>
                <a:lnTo>
                  <a:pt x="1048134" y="6013999"/>
                </a:lnTo>
                <a:lnTo>
                  <a:pt x="1063597" y="6022048"/>
                </a:lnTo>
                <a:lnTo>
                  <a:pt x="1078557" y="6029626"/>
                </a:lnTo>
                <a:lnTo>
                  <a:pt x="1093805" y="6037096"/>
                </a:lnTo>
                <a:lnTo>
                  <a:pt x="1109236" y="6044171"/>
                </a:lnTo>
                <a:lnTo>
                  <a:pt x="1124558" y="6050958"/>
                </a:lnTo>
                <a:lnTo>
                  <a:pt x="1139592" y="6057853"/>
                </a:lnTo>
                <a:lnTo>
                  <a:pt x="1154989" y="6063954"/>
                </a:lnTo>
                <a:lnTo>
                  <a:pt x="1170386" y="6070056"/>
                </a:lnTo>
                <a:lnTo>
                  <a:pt x="1185677" y="6075871"/>
                </a:lnTo>
                <a:lnTo>
                  <a:pt x="1201040" y="6081000"/>
                </a:lnTo>
                <a:lnTo>
                  <a:pt x="1216223" y="6086526"/>
                </a:lnTo>
                <a:lnTo>
                  <a:pt x="1231192" y="6091474"/>
                </a:lnTo>
                <a:lnTo>
                  <a:pt x="1246630" y="6095920"/>
                </a:lnTo>
                <a:lnTo>
                  <a:pt x="1261781" y="6100472"/>
                </a:lnTo>
                <a:lnTo>
                  <a:pt x="1277112" y="6104630"/>
                </a:lnTo>
                <a:lnTo>
                  <a:pt x="1292229" y="6108210"/>
                </a:lnTo>
                <a:lnTo>
                  <a:pt x="1307635" y="6111683"/>
                </a:lnTo>
                <a:lnTo>
                  <a:pt x="1322646" y="6114975"/>
                </a:lnTo>
                <a:lnTo>
                  <a:pt x="1337548" y="6117978"/>
                </a:lnTo>
                <a:lnTo>
                  <a:pt x="1352633" y="6120585"/>
                </a:lnTo>
                <a:lnTo>
                  <a:pt x="1367717" y="6123193"/>
                </a:lnTo>
                <a:lnTo>
                  <a:pt x="1382876" y="6125116"/>
                </a:lnTo>
                <a:lnTo>
                  <a:pt x="1398035" y="6127039"/>
                </a:lnTo>
                <a:lnTo>
                  <a:pt x="1412979" y="6128385"/>
                </a:lnTo>
                <a:lnTo>
                  <a:pt x="1428030" y="6130019"/>
                </a:lnTo>
                <a:lnTo>
                  <a:pt x="1443157" y="6130971"/>
                </a:lnTo>
                <a:lnTo>
                  <a:pt x="1457887" y="6131739"/>
                </a:lnTo>
                <a:lnTo>
                  <a:pt x="1472905" y="6132401"/>
                </a:lnTo>
                <a:lnTo>
                  <a:pt x="1487529" y="6132882"/>
                </a:lnTo>
                <a:lnTo>
                  <a:pt x="1502334" y="6132967"/>
                </a:lnTo>
                <a:lnTo>
                  <a:pt x="1517031" y="6132764"/>
                </a:lnTo>
                <a:lnTo>
                  <a:pt x="1531621" y="6132271"/>
                </a:lnTo>
                <a:lnTo>
                  <a:pt x="1546608" y="6131960"/>
                </a:lnTo>
                <a:lnTo>
                  <a:pt x="1560983" y="6130891"/>
                </a:lnTo>
                <a:lnTo>
                  <a:pt x="1575360" y="6129822"/>
                </a:lnTo>
                <a:lnTo>
                  <a:pt x="1589917" y="6128357"/>
                </a:lnTo>
                <a:lnTo>
                  <a:pt x="1604475" y="6126893"/>
                </a:lnTo>
                <a:lnTo>
                  <a:pt x="1618636" y="6125246"/>
                </a:lnTo>
                <a:lnTo>
                  <a:pt x="1632873" y="6122916"/>
                </a:lnTo>
                <a:lnTo>
                  <a:pt x="1647109" y="6120585"/>
                </a:lnTo>
                <a:lnTo>
                  <a:pt x="1660950" y="6118074"/>
                </a:lnTo>
                <a:lnTo>
                  <a:pt x="1674972" y="6115167"/>
                </a:lnTo>
                <a:lnTo>
                  <a:pt x="1688994" y="6112260"/>
                </a:lnTo>
                <a:lnTo>
                  <a:pt x="1702513" y="6108882"/>
                </a:lnTo>
                <a:lnTo>
                  <a:pt x="1716321" y="6105396"/>
                </a:lnTo>
                <a:lnTo>
                  <a:pt x="1729733" y="6101731"/>
                </a:lnTo>
                <a:lnTo>
                  <a:pt x="1743219" y="6097381"/>
                </a:lnTo>
                <a:lnTo>
                  <a:pt x="1756705" y="6093031"/>
                </a:lnTo>
                <a:lnTo>
                  <a:pt x="1770192" y="6088681"/>
                </a:lnTo>
                <a:lnTo>
                  <a:pt x="1783176" y="6083861"/>
                </a:lnTo>
                <a:lnTo>
                  <a:pt x="1796341" y="6078645"/>
                </a:lnTo>
                <a:lnTo>
                  <a:pt x="1809218" y="6073536"/>
                </a:lnTo>
                <a:lnTo>
                  <a:pt x="1822275" y="6068032"/>
                </a:lnTo>
                <a:lnTo>
                  <a:pt x="1834938" y="6062347"/>
                </a:lnTo>
                <a:lnTo>
                  <a:pt x="1847782" y="6056265"/>
                </a:lnTo>
                <a:lnTo>
                  <a:pt x="1860230" y="6050002"/>
                </a:lnTo>
                <a:lnTo>
                  <a:pt x="1884121" y="6036538"/>
                </a:lnTo>
                <a:lnTo>
                  <a:pt x="1908192" y="6022678"/>
                </a:lnTo>
                <a:lnTo>
                  <a:pt x="1931548" y="6007769"/>
                </a:lnTo>
                <a:lnTo>
                  <a:pt x="1954475" y="5991707"/>
                </a:lnTo>
                <a:lnTo>
                  <a:pt x="1976610" y="5975283"/>
                </a:lnTo>
                <a:lnTo>
                  <a:pt x="1998028" y="5957810"/>
                </a:lnTo>
                <a:lnTo>
                  <a:pt x="2019126" y="5939474"/>
                </a:lnTo>
                <a:lnTo>
                  <a:pt x="2039613" y="5920378"/>
                </a:lnTo>
                <a:lnTo>
                  <a:pt x="2059384" y="5900235"/>
                </a:lnTo>
                <a:lnTo>
                  <a:pt x="2078652" y="5879622"/>
                </a:lnTo>
                <a:lnTo>
                  <a:pt x="2097202" y="5857962"/>
                </a:lnTo>
                <a:lnTo>
                  <a:pt x="2115143" y="5835544"/>
                </a:lnTo>
                <a:lnTo>
                  <a:pt x="2132185" y="5812475"/>
                </a:lnTo>
                <a:lnTo>
                  <a:pt x="2148906" y="5788540"/>
                </a:lnTo>
                <a:lnTo>
                  <a:pt x="2164729" y="5763953"/>
                </a:lnTo>
                <a:lnTo>
                  <a:pt x="2179942" y="5738608"/>
                </a:lnTo>
                <a:lnTo>
                  <a:pt x="2194438" y="5712216"/>
                </a:lnTo>
                <a:lnTo>
                  <a:pt x="2208142" y="5685461"/>
                </a:lnTo>
                <a:lnTo>
                  <a:pt x="2221237" y="5657948"/>
                </a:lnTo>
                <a:lnTo>
                  <a:pt x="2233615" y="5629388"/>
                </a:lnTo>
                <a:lnTo>
                  <a:pt x="2245202" y="5600465"/>
                </a:lnTo>
                <a:lnTo>
                  <a:pt x="2255889" y="5570891"/>
                </a:lnTo>
                <a:lnTo>
                  <a:pt x="2266149" y="5540161"/>
                </a:lnTo>
                <a:lnTo>
                  <a:pt x="2275436" y="5509466"/>
                </a:lnTo>
                <a:lnTo>
                  <a:pt x="2284006" y="5477724"/>
                </a:lnTo>
                <a:lnTo>
                  <a:pt x="2291966" y="5445222"/>
                </a:lnTo>
                <a:lnTo>
                  <a:pt x="2298739" y="5412177"/>
                </a:lnTo>
                <a:lnTo>
                  <a:pt x="2304902" y="5378373"/>
                </a:lnTo>
                <a:lnTo>
                  <a:pt x="2310274" y="5344206"/>
                </a:lnTo>
                <a:lnTo>
                  <a:pt x="2314748" y="5309389"/>
                </a:lnTo>
                <a:lnTo>
                  <a:pt x="2318324" y="5273919"/>
                </a:lnTo>
                <a:lnTo>
                  <a:pt x="2321396" y="5237979"/>
                </a:lnTo>
                <a:lnTo>
                  <a:pt x="2324884" y="5185472"/>
                </a:lnTo>
                <a:lnTo>
                  <a:pt x="2328264" y="5132675"/>
                </a:lnTo>
                <a:lnTo>
                  <a:pt x="2332040" y="5080060"/>
                </a:lnTo>
                <a:lnTo>
                  <a:pt x="2335635" y="5027841"/>
                </a:lnTo>
                <a:lnTo>
                  <a:pt x="2339222" y="4982740"/>
                </a:lnTo>
                <a:lnTo>
                  <a:pt x="2350330" y="4991029"/>
                </a:lnTo>
                <a:lnTo>
                  <a:pt x="2361673" y="4999369"/>
                </a:lnTo>
                <a:lnTo>
                  <a:pt x="2372849" y="5007710"/>
                </a:lnTo>
                <a:lnTo>
                  <a:pt x="2384192" y="5015883"/>
                </a:lnTo>
                <a:lnTo>
                  <a:pt x="2395701" y="5024057"/>
                </a:lnTo>
                <a:lnTo>
                  <a:pt x="2407044" y="5032231"/>
                </a:lnTo>
                <a:lnTo>
                  <a:pt x="2418721" y="5040237"/>
                </a:lnTo>
                <a:lnTo>
                  <a:pt x="2435402" y="5051413"/>
                </a:lnTo>
                <a:lnTo>
                  <a:pt x="2452583" y="5062422"/>
                </a:lnTo>
                <a:lnTo>
                  <a:pt x="2470097" y="5073431"/>
                </a:lnTo>
                <a:lnTo>
                  <a:pt x="2488113" y="5083940"/>
                </a:lnTo>
                <a:lnTo>
                  <a:pt x="2506628" y="5094449"/>
                </a:lnTo>
                <a:lnTo>
                  <a:pt x="2525811" y="5104791"/>
                </a:lnTo>
                <a:lnTo>
                  <a:pt x="2545161" y="5114633"/>
                </a:lnTo>
                <a:lnTo>
                  <a:pt x="2564844" y="5124308"/>
                </a:lnTo>
                <a:lnTo>
                  <a:pt x="2585027" y="5133816"/>
                </a:lnTo>
                <a:lnTo>
                  <a:pt x="2605544" y="5143157"/>
                </a:lnTo>
                <a:lnTo>
                  <a:pt x="2626562" y="5152165"/>
                </a:lnTo>
                <a:lnTo>
                  <a:pt x="2647747" y="5161172"/>
                </a:lnTo>
                <a:lnTo>
                  <a:pt x="2669265" y="5169679"/>
                </a:lnTo>
                <a:lnTo>
                  <a:pt x="2691116" y="5178020"/>
                </a:lnTo>
                <a:lnTo>
                  <a:pt x="2713302" y="5186193"/>
                </a:lnTo>
                <a:lnTo>
                  <a:pt x="2735654" y="5194033"/>
                </a:lnTo>
                <a:lnTo>
                  <a:pt x="2758340" y="5201373"/>
                </a:lnTo>
                <a:lnTo>
                  <a:pt x="2781192" y="5208712"/>
                </a:lnTo>
                <a:lnTo>
                  <a:pt x="2804378" y="5215885"/>
                </a:lnTo>
                <a:lnTo>
                  <a:pt x="2827898" y="5222724"/>
                </a:lnTo>
                <a:lnTo>
                  <a:pt x="2851418" y="5229230"/>
                </a:lnTo>
                <a:lnTo>
                  <a:pt x="2875104" y="5235568"/>
                </a:lnTo>
                <a:lnTo>
                  <a:pt x="2898958" y="5241406"/>
                </a:lnTo>
                <a:lnTo>
                  <a:pt x="2922978" y="5247244"/>
                </a:lnTo>
                <a:lnTo>
                  <a:pt x="2947332" y="5252749"/>
                </a:lnTo>
                <a:lnTo>
                  <a:pt x="2971686" y="5257753"/>
                </a:lnTo>
                <a:lnTo>
                  <a:pt x="2996039" y="5262757"/>
                </a:lnTo>
                <a:lnTo>
                  <a:pt x="3020560" y="5267428"/>
                </a:lnTo>
                <a:lnTo>
                  <a:pt x="3045248" y="5271599"/>
                </a:lnTo>
                <a:lnTo>
                  <a:pt x="3069935" y="5275768"/>
                </a:lnTo>
                <a:lnTo>
                  <a:pt x="3094622" y="5279439"/>
                </a:lnTo>
                <a:lnTo>
                  <a:pt x="3119310" y="5282774"/>
                </a:lnTo>
                <a:lnTo>
                  <a:pt x="3131487" y="5284442"/>
                </a:lnTo>
                <a:lnTo>
                  <a:pt x="3143497" y="5285944"/>
                </a:lnTo>
                <a:lnTo>
                  <a:pt x="3155674" y="5287279"/>
                </a:lnTo>
                <a:lnTo>
                  <a:pt x="3167684" y="5288446"/>
                </a:lnTo>
                <a:lnTo>
                  <a:pt x="3179861" y="5289613"/>
                </a:lnTo>
                <a:lnTo>
                  <a:pt x="3191871" y="5290615"/>
                </a:lnTo>
                <a:lnTo>
                  <a:pt x="3204048" y="5291615"/>
                </a:lnTo>
                <a:lnTo>
                  <a:pt x="3216058" y="5292449"/>
                </a:lnTo>
                <a:lnTo>
                  <a:pt x="3228235" y="5293116"/>
                </a:lnTo>
                <a:lnTo>
                  <a:pt x="3240078" y="5293784"/>
                </a:lnTo>
                <a:lnTo>
                  <a:pt x="3252088" y="5294284"/>
                </a:lnTo>
                <a:lnTo>
                  <a:pt x="3264098" y="5294617"/>
                </a:lnTo>
                <a:lnTo>
                  <a:pt x="3275942" y="5294951"/>
                </a:lnTo>
                <a:lnTo>
                  <a:pt x="3287952" y="5295118"/>
                </a:lnTo>
                <a:lnTo>
                  <a:pt x="3299795" y="5295118"/>
                </a:lnTo>
                <a:lnTo>
                  <a:pt x="3311638" y="5295118"/>
                </a:lnTo>
                <a:lnTo>
                  <a:pt x="3323482" y="5294951"/>
                </a:lnTo>
                <a:lnTo>
                  <a:pt x="3335325" y="5294618"/>
                </a:lnTo>
                <a:lnTo>
                  <a:pt x="3347001" y="5294284"/>
                </a:lnTo>
                <a:lnTo>
                  <a:pt x="3358844" y="5293784"/>
                </a:lnTo>
                <a:lnTo>
                  <a:pt x="3370354" y="5293283"/>
                </a:lnTo>
                <a:lnTo>
                  <a:pt x="3382031" y="5292616"/>
                </a:lnTo>
                <a:lnTo>
                  <a:pt x="3393707" y="5291782"/>
                </a:lnTo>
                <a:lnTo>
                  <a:pt x="3405050" y="5290615"/>
                </a:lnTo>
                <a:lnTo>
                  <a:pt x="3416727" y="5289614"/>
                </a:lnTo>
                <a:lnTo>
                  <a:pt x="3428069" y="5288446"/>
                </a:lnTo>
                <a:lnTo>
                  <a:pt x="3439413" y="5287279"/>
                </a:lnTo>
                <a:lnTo>
                  <a:pt x="3450755" y="5285943"/>
                </a:lnTo>
                <a:lnTo>
                  <a:pt x="3461931" y="5284443"/>
                </a:lnTo>
                <a:lnTo>
                  <a:pt x="3473274" y="5282774"/>
                </a:lnTo>
                <a:lnTo>
                  <a:pt x="3484450" y="5281107"/>
                </a:lnTo>
                <a:lnTo>
                  <a:pt x="3495459" y="5279272"/>
                </a:lnTo>
                <a:lnTo>
                  <a:pt x="3506302" y="5277270"/>
                </a:lnTo>
                <a:lnTo>
                  <a:pt x="3517144" y="5275268"/>
                </a:lnTo>
                <a:lnTo>
                  <a:pt x="3527820" y="5272933"/>
                </a:lnTo>
                <a:lnTo>
                  <a:pt x="3538663" y="5270764"/>
                </a:lnTo>
                <a:lnTo>
                  <a:pt x="3549171" y="5268262"/>
                </a:lnTo>
                <a:lnTo>
                  <a:pt x="3559680" y="5265593"/>
                </a:lnTo>
                <a:lnTo>
                  <a:pt x="3570022" y="5262924"/>
                </a:lnTo>
                <a:lnTo>
                  <a:pt x="3580698" y="5260089"/>
                </a:lnTo>
                <a:lnTo>
                  <a:pt x="3590873" y="5257086"/>
                </a:lnTo>
                <a:lnTo>
                  <a:pt x="3601048" y="5254083"/>
                </a:lnTo>
                <a:lnTo>
                  <a:pt x="3611223" y="5250915"/>
                </a:lnTo>
                <a:lnTo>
                  <a:pt x="3621399" y="5247578"/>
                </a:lnTo>
                <a:lnTo>
                  <a:pt x="3631407" y="5244076"/>
                </a:lnTo>
                <a:lnTo>
                  <a:pt x="3641416" y="5240572"/>
                </a:lnTo>
                <a:lnTo>
                  <a:pt x="3651091" y="5236903"/>
                </a:lnTo>
                <a:lnTo>
                  <a:pt x="3661099" y="5233066"/>
                </a:lnTo>
                <a:lnTo>
                  <a:pt x="3670774" y="5229229"/>
                </a:lnTo>
                <a:lnTo>
                  <a:pt x="3680281" y="5225059"/>
                </a:lnTo>
                <a:lnTo>
                  <a:pt x="3689956" y="5221056"/>
                </a:lnTo>
                <a:lnTo>
                  <a:pt x="3699298" y="5216719"/>
                </a:lnTo>
                <a:lnTo>
                  <a:pt x="3708639" y="5212548"/>
                </a:lnTo>
                <a:lnTo>
                  <a:pt x="3718147" y="5208045"/>
                </a:lnTo>
                <a:lnTo>
                  <a:pt x="3727321" y="5203541"/>
                </a:lnTo>
                <a:lnTo>
                  <a:pt x="3736496" y="5198704"/>
                </a:lnTo>
                <a:lnTo>
                  <a:pt x="3745503" y="5194033"/>
                </a:lnTo>
                <a:lnTo>
                  <a:pt x="3754344" y="5189195"/>
                </a:lnTo>
                <a:lnTo>
                  <a:pt x="3763185" y="5184191"/>
                </a:lnTo>
                <a:lnTo>
                  <a:pt x="3772026" y="5179188"/>
                </a:lnTo>
                <a:lnTo>
                  <a:pt x="3780699" y="5173849"/>
                </a:lnTo>
                <a:lnTo>
                  <a:pt x="3789373" y="5168679"/>
                </a:lnTo>
                <a:lnTo>
                  <a:pt x="3797880" y="5163340"/>
                </a:lnTo>
                <a:lnTo>
                  <a:pt x="3806221" y="5157836"/>
                </a:lnTo>
                <a:lnTo>
                  <a:pt x="3814394" y="5151998"/>
                </a:lnTo>
                <a:lnTo>
                  <a:pt x="3822234" y="5146326"/>
                </a:lnTo>
                <a:lnTo>
                  <a:pt x="3829908" y="5140322"/>
                </a:lnTo>
                <a:lnTo>
                  <a:pt x="3837581" y="5134316"/>
                </a:lnTo>
                <a:lnTo>
                  <a:pt x="3845087" y="5128477"/>
                </a:lnTo>
                <a:lnTo>
                  <a:pt x="3852426" y="5122306"/>
                </a:lnTo>
                <a:lnTo>
                  <a:pt x="3859766" y="5116135"/>
                </a:lnTo>
                <a:lnTo>
                  <a:pt x="3866772" y="5109963"/>
                </a:lnTo>
                <a:lnTo>
                  <a:pt x="3873777" y="5103624"/>
                </a:lnTo>
                <a:lnTo>
                  <a:pt x="3880450" y="5097451"/>
                </a:lnTo>
                <a:lnTo>
                  <a:pt x="3887122" y="5091114"/>
                </a:lnTo>
                <a:lnTo>
                  <a:pt x="3893628" y="5084607"/>
                </a:lnTo>
                <a:lnTo>
                  <a:pt x="3899966" y="5078102"/>
                </a:lnTo>
                <a:lnTo>
                  <a:pt x="3906305" y="5071763"/>
                </a:lnTo>
                <a:lnTo>
                  <a:pt x="3912310" y="5065091"/>
                </a:lnTo>
                <a:lnTo>
                  <a:pt x="3918315" y="5058419"/>
                </a:lnTo>
                <a:lnTo>
                  <a:pt x="3924153" y="5051747"/>
                </a:lnTo>
                <a:lnTo>
                  <a:pt x="3929658" y="5044908"/>
                </a:lnTo>
                <a:lnTo>
                  <a:pt x="3935330" y="5038236"/>
                </a:lnTo>
                <a:lnTo>
                  <a:pt x="3940667" y="5031563"/>
                </a:lnTo>
                <a:lnTo>
                  <a:pt x="3945838" y="5024557"/>
                </a:lnTo>
                <a:lnTo>
                  <a:pt x="3951009" y="5017718"/>
                </a:lnTo>
                <a:lnTo>
                  <a:pt x="3956014" y="5010713"/>
                </a:lnTo>
                <a:lnTo>
                  <a:pt x="3960684" y="5003706"/>
                </a:lnTo>
                <a:lnTo>
                  <a:pt x="3965355" y="4996534"/>
                </a:lnTo>
                <a:lnTo>
                  <a:pt x="3969858" y="4989527"/>
                </a:lnTo>
                <a:lnTo>
                  <a:pt x="3974195" y="4982522"/>
                </a:lnTo>
                <a:lnTo>
                  <a:pt x="3978365" y="4975349"/>
                </a:lnTo>
                <a:lnTo>
                  <a:pt x="3982536" y="4968177"/>
                </a:lnTo>
                <a:lnTo>
                  <a:pt x="3986372" y="4960838"/>
                </a:lnTo>
                <a:lnTo>
                  <a:pt x="3990209" y="4953498"/>
                </a:lnTo>
                <a:lnTo>
                  <a:pt x="3993712" y="4946158"/>
                </a:lnTo>
                <a:lnTo>
                  <a:pt x="3997381" y="4938819"/>
                </a:lnTo>
                <a:lnTo>
                  <a:pt x="4000718" y="4931312"/>
                </a:lnTo>
                <a:lnTo>
                  <a:pt x="4003887" y="4923972"/>
                </a:lnTo>
                <a:lnTo>
                  <a:pt x="4007056" y="4916466"/>
                </a:lnTo>
                <a:lnTo>
                  <a:pt x="4010059" y="4909127"/>
                </a:lnTo>
                <a:lnTo>
                  <a:pt x="4012895" y="4901620"/>
                </a:lnTo>
                <a:lnTo>
                  <a:pt x="4015564" y="4894115"/>
                </a:lnTo>
                <a:lnTo>
                  <a:pt x="4018065" y="4886608"/>
                </a:lnTo>
                <a:lnTo>
                  <a:pt x="4020734" y="4878934"/>
                </a:lnTo>
                <a:lnTo>
                  <a:pt x="4022903" y="4871428"/>
                </a:lnTo>
                <a:lnTo>
                  <a:pt x="4025072" y="4863922"/>
                </a:lnTo>
                <a:lnTo>
                  <a:pt x="4027073" y="4856249"/>
                </a:lnTo>
                <a:lnTo>
                  <a:pt x="4029075" y="4848576"/>
                </a:lnTo>
                <a:lnTo>
                  <a:pt x="4030909" y="4841070"/>
                </a:lnTo>
                <a:lnTo>
                  <a:pt x="4032411" y="4833397"/>
                </a:lnTo>
                <a:lnTo>
                  <a:pt x="4033912" y="4825724"/>
                </a:lnTo>
                <a:lnTo>
                  <a:pt x="4035247" y="4818217"/>
                </a:lnTo>
                <a:lnTo>
                  <a:pt x="4036414" y="4810544"/>
                </a:lnTo>
                <a:lnTo>
                  <a:pt x="4037582" y="4802871"/>
                </a:lnTo>
                <a:lnTo>
                  <a:pt x="4038416" y="4795365"/>
                </a:lnTo>
                <a:lnTo>
                  <a:pt x="4039250" y="4787691"/>
                </a:lnTo>
                <a:lnTo>
                  <a:pt x="4039917" y="4780185"/>
                </a:lnTo>
                <a:lnTo>
                  <a:pt x="4040251" y="4772512"/>
                </a:lnTo>
                <a:lnTo>
                  <a:pt x="4040584" y="4764839"/>
                </a:lnTo>
                <a:lnTo>
                  <a:pt x="4040918" y="4757165"/>
                </a:lnTo>
                <a:lnTo>
                  <a:pt x="4040918" y="4749660"/>
                </a:lnTo>
                <a:lnTo>
                  <a:pt x="4040751" y="4741986"/>
                </a:lnTo>
                <a:lnTo>
                  <a:pt x="4040584" y="4734480"/>
                </a:lnTo>
                <a:lnTo>
                  <a:pt x="4040251" y="4726807"/>
                </a:lnTo>
                <a:lnTo>
                  <a:pt x="4039750" y="4719300"/>
                </a:lnTo>
                <a:lnTo>
                  <a:pt x="4039083" y="4711628"/>
                </a:lnTo>
                <a:lnTo>
                  <a:pt x="4038249" y="4704122"/>
                </a:lnTo>
                <a:lnTo>
                  <a:pt x="4035914" y="4689442"/>
                </a:lnTo>
                <a:lnTo>
                  <a:pt x="4033412" y="4674597"/>
                </a:lnTo>
                <a:lnTo>
                  <a:pt x="4030242" y="4659918"/>
                </a:lnTo>
                <a:lnTo>
                  <a:pt x="4026406" y="4645238"/>
                </a:lnTo>
                <a:lnTo>
                  <a:pt x="4022236" y="4630893"/>
                </a:lnTo>
                <a:lnTo>
                  <a:pt x="4017398" y="4616714"/>
                </a:lnTo>
                <a:lnTo>
                  <a:pt x="4012060" y="4602535"/>
                </a:lnTo>
                <a:lnTo>
                  <a:pt x="4006222" y="4588524"/>
                </a:lnTo>
                <a:lnTo>
                  <a:pt x="3999717" y="4574679"/>
                </a:lnTo>
                <a:lnTo>
                  <a:pt x="3992878" y="4561001"/>
                </a:lnTo>
                <a:lnTo>
                  <a:pt x="3985371" y="4547489"/>
                </a:lnTo>
                <a:lnTo>
                  <a:pt x="3977365" y="4534145"/>
                </a:lnTo>
                <a:lnTo>
                  <a:pt x="3968858" y="4521134"/>
                </a:lnTo>
                <a:lnTo>
                  <a:pt x="3959850" y="4508123"/>
                </a:lnTo>
                <a:lnTo>
                  <a:pt x="3950342" y="4495446"/>
                </a:lnTo>
                <a:lnTo>
                  <a:pt x="3940333" y="4482935"/>
                </a:lnTo>
                <a:lnTo>
                  <a:pt x="3929658" y="4470592"/>
                </a:lnTo>
                <a:lnTo>
                  <a:pt x="3918648" y="4458581"/>
                </a:lnTo>
                <a:lnTo>
                  <a:pt x="3907139" y="4446737"/>
                </a:lnTo>
                <a:lnTo>
                  <a:pt x="3894962" y="4435061"/>
                </a:lnTo>
                <a:lnTo>
                  <a:pt x="3882452" y="4423718"/>
                </a:lnTo>
                <a:lnTo>
                  <a:pt x="3869441" y="4412709"/>
                </a:lnTo>
                <a:lnTo>
                  <a:pt x="3855763" y="4401700"/>
                </a:lnTo>
                <a:lnTo>
                  <a:pt x="3841917" y="4391191"/>
                </a:lnTo>
                <a:lnTo>
                  <a:pt x="3827405" y="4380849"/>
                </a:lnTo>
                <a:lnTo>
                  <a:pt x="3812392" y="4370674"/>
                </a:lnTo>
                <a:lnTo>
                  <a:pt x="3796880" y="4360999"/>
                </a:lnTo>
                <a:lnTo>
                  <a:pt x="3780866" y="4351492"/>
                </a:lnTo>
                <a:lnTo>
                  <a:pt x="3764519" y="4342317"/>
                </a:lnTo>
                <a:lnTo>
                  <a:pt x="3747671" y="4333476"/>
                </a:lnTo>
                <a:lnTo>
                  <a:pt x="3730324" y="4324969"/>
                </a:lnTo>
                <a:lnTo>
                  <a:pt x="3712642" y="4316629"/>
                </a:lnTo>
                <a:lnTo>
                  <a:pt x="3686620" y="4304953"/>
                </a:lnTo>
                <a:lnTo>
                  <a:pt x="3660432" y="4293276"/>
                </a:lnTo>
                <a:lnTo>
                  <a:pt x="3634410" y="4281432"/>
                </a:lnTo>
                <a:lnTo>
                  <a:pt x="3608555" y="4269756"/>
                </a:lnTo>
                <a:lnTo>
                  <a:pt x="3582699" y="4257746"/>
                </a:lnTo>
                <a:lnTo>
                  <a:pt x="3556844" y="4245736"/>
                </a:lnTo>
                <a:lnTo>
                  <a:pt x="3530990" y="4233559"/>
                </a:lnTo>
                <a:lnTo>
                  <a:pt x="3524478" y="4230452"/>
                </a:lnTo>
                <a:lnTo>
                  <a:pt x="3538445" y="4229146"/>
                </a:lnTo>
                <a:lnTo>
                  <a:pt x="3563280" y="4226491"/>
                </a:lnTo>
                <a:lnTo>
                  <a:pt x="3588063" y="4223534"/>
                </a:lnTo>
                <a:lnTo>
                  <a:pt x="3612847" y="4220575"/>
                </a:lnTo>
                <a:lnTo>
                  <a:pt x="3637631" y="4217617"/>
                </a:lnTo>
                <a:lnTo>
                  <a:pt x="3672376" y="4212656"/>
                </a:lnTo>
                <a:lnTo>
                  <a:pt x="3707373" y="4207340"/>
                </a:lnTo>
                <a:lnTo>
                  <a:pt x="3742874" y="4201315"/>
                </a:lnTo>
                <a:lnTo>
                  <a:pt x="3778272" y="4194682"/>
                </a:lnTo>
                <a:lnTo>
                  <a:pt x="3814174" y="4187340"/>
                </a:lnTo>
                <a:lnTo>
                  <a:pt x="3850277" y="4179339"/>
                </a:lnTo>
                <a:lnTo>
                  <a:pt x="3886934" y="4170932"/>
                </a:lnTo>
                <a:lnTo>
                  <a:pt x="3923082" y="4161362"/>
                </a:lnTo>
                <a:lnTo>
                  <a:pt x="3959837" y="4151691"/>
                </a:lnTo>
                <a:lnTo>
                  <a:pt x="3996489" y="4141411"/>
                </a:lnTo>
                <a:lnTo>
                  <a:pt x="4033696" y="4130725"/>
                </a:lnTo>
                <a:lnTo>
                  <a:pt x="4070394" y="4118876"/>
                </a:lnTo>
                <a:lnTo>
                  <a:pt x="4107395" y="4106977"/>
                </a:lnTo>
                <a:lnTo>
                  <a:pt x="4144545" y="4094117"/>
                </a:lnTo>
                <a:lnTo>
                  <a:pt x="4181341" y="4081002"/>
                </a:lnTo>
                <a:lnTo>
                  <a:pt x="4218641" y="4067180"/>
                </a:lnTo>
                <a:lnTo>
                  <a:pt x="4255230" y="4052853"/>
                </a:lnTo>
                <a:lnTo>
                  <a:pt x="4292019" y="4037867"/>
                </a:lnTo>
                <a:lnTo>
                  <a:pt x="4328706" y="4022276"/>
                </a:lnTo>
                <a:lnTo>
                  <a:pt x="4365341" y="4006380"/>
                </a:lnTo>
                <a:lnTo>
                  <a:pt x="4401822" y="3989574"/>
                </a:lnTo>
                <a:lnTo>
                  <a:pt x="4437696" y="3972871"/>
                </a:lnTo>
                <a:lnTo>
                  <a:pt x="4474022" y="3955156"/>
                </a:lnTo>
                <a:lnTo>
                  <a:pt x="4509335" y="3936986"/>
                </a:lnTo>
                <a:lnTo>
                  <a:pt x="4544849" y="3918160"/>
                </a:lnTo>
                <a:lnTo>
                  <a:pt x="4580059" y="3899385"/>
                </a:lnTo>
                <a:lnTo>
                  <a:pt x="4614811" y="3879751"/>
                </a:lnTo>
                <a:lnTo>
                  <a:pt x="4649156" y="3859562"/>
                </a:lnTo>
                <a:lnTo>
                  <a:pt x="4683399" y="3838765"/>
                </a:lnTo>
                <a:lnTo>
                  <a:pt x="4716982" y="3817768"/>
                </a:lnTo>
                <a:lnTo>
                  <a:pt x="4750161" y="3796216"/>
                </a:lnTo>
                <a:lnTo>
                  <a:pt x="4782932" y="3774109"/>
                </a:lnTo>
                <a:lnTo>
                  <a:pt x="4798230" y="3763083"/>
                </a:lnTo>
                <a:lnTo>
                  <a:pt x="4813579" y="3752362"/>
                </a:lnTo>
                <a:lnTo>
                  <a:pt x="4828522" y="3741085"/>
                </a:lnTo>
                <a:lnTo>
                  <a:pt x="4843466" y="3729808"/>
                </a:lnTo>
                <a:lnTo>
                  <a:pt x="4858105" y="3718582"/>
                </a:lnTo>
                <a:lnTo>
                  <a:pt x="4872693" y="3707053"/>
                </a:lnTo>
                <a:lnTo>
                  <a:pt x="4886674" y="3695627"/>
                </a:lnTo>
                <a:lnTo>
                  <a:pt x="4900856" y="3683542"/>
                </a:lnTo>
                <a:lnTo>
                  <a:pt x="4914734" y="3671510"/>
                </a:lnTo>
                <a:lnTo>
                  <a:pt x="4928360" y="3659832"/>
                </a:lnTo>
                <a:lnTo>
                  <a:pt x="4941884" y="3647548"/>
                </a:lnTo>
                <a:lnTo>
                  <a:pt x="4955052" y="3635011"/>
                </a:lnTo>
                <a:lnTo>
                  <a:pt x="4967969" y="3622829"/>
                </a:lnTo>
                <a:lnTo>
                  <a:pt x="4980833" y="3610343"/>
                </a:lnTo>
                <a:lnTo>
                  <a:pt x="4993343" y="3597607"/>
                </a:lnTo>
                <a:lnTo>
                  <a:pt x="5005853" y="3584870"/>
                </a:lnTo>
                <a:lnTo>
                  <a:pt x="5018060" y="3572184"/>
                </a:lnTo>
                <a:lnTo>
                  <a:pt x="5030164" y="3558892"/>
                </a:lnTo>
                <a:lnTo>
                  <a:pt x="5042066" y="3546257"/>
                </a:lnTo>
                <a:lnTo>
                  <a:pt x="5053564" y="3533068"/>
                </a:lnTo>
                <a:lnTo>
                  <a:pt x="5064757" y="3519930"/>
                </a:lnTo>
                <a:lnTo>
                  <a:pt x="5075898" y="3506489"/>
                </a:lnTo>
                <a:lnTo>
                  <a:pt x="5086789" y="3493402"/>
                </a:lnTo>
                <a:lnTo>
                  <a:pt x="5097626" y="3480012"/>
                </a:lnTo>
                <a:lnTo>
                  <a:pt x="5108111" y="3466370"/>
                </a:lnTo>
                <a:lnTo>
                  <a:pt x="5118342" y="3453084"/>
                </a:lnTo>
                <a:lnTo>
                  <a:pt x="5128218" y="3439546"/>
                </a:lnTo>
                <a:lnTo>
                  <a:pt x="5138095" y="3426006"/>
                </a:lnTo>
                <a:lnTo>
                  <a:pt x="5147616" y="3412216"/>
                </a:lnTo>
                <a:lnTo>
                  <a:pt x="5157139" y="3398424"/>
                </a:lnTo>
                <a:lnTo>
                  <a:pt x="5166356" y="3384685"/>
                </a:lnTo>
                <a:lnTo>
                  <a:pt x="5175020" y="3371352"/>
                </a:lnTo>
                <a:lnTo>
                  <a:pt x="5183934" y="3357664"/>
                </a:lnTo>
                <a:lnTo>
                  <a:pt x="5192241" y="3344080"/>
                </a:lnTo>
                <a:lnTo>
                  <a:pt x="5199892" y="3330294"/>
                </a:lnTo>
                <a:lnTo>
                  <a:pt x="5207793" y="3316155"/>
                </a:lnTo>
                <a:lnTo>
                  <a:pt x="5215494" y="3302673"/>
                </a:lnTo>
                <a:lnTo>
                  <a:pt x="5222485" y="3288687"/>
                </a:lnTo>
                <a:lnTo>
                  <a:pt x="5229780" y="3274651"/>
                </a:lnTo>
                <a:lnTo>
                  <a:pt x="5236720" y="3260361"/>
                </a:lnTo>
                <a:lnTo>
                  <a:pt x="5243052" y="3246175"/>
                </a:lnTo>
                <a:lnTo>
                  <a:pt x="5249385" y="3231990"/>
                </a:lnTo>
                <a:lnTo>
                  <a:pt x="5255163" y="3218210"/>
                </a:lnTo>
                <a:lnTo>
                  <a:pt x="5261141" y="3203772"/>
                </a:lnTo>
                <a:lnTo>
                  <a:pt x="5266511" y="3189436"/>
                </a:lnTo>
                <a:lnTo>
                  <a:pt x="5271831" y="3174799"/>
                </a:lnTo>
                <a:lnTo>
                  <a:pt x="5276596" y="3160567"/>
                </a:lnTo>
                <a:lnTo>
                  <a:pt x="5281612" y="3145980"/>
                </a:lnTo>
                <a:lnTo>
                  <a:pt x="5285717" y="3131547"/>
                </a:lnTo>
                <a:lnTo>
                  <a:pt x="5290127" y="3117064"/>
                </a:lnTo>
                <a:lnTo>
                  <a:pt x="5294182" y="3102329"/>
                </a:lnTo>
                <a:lnTo>
                  <a:pt x="5297984" y="3087946"/>
                </a:lnTo>
                <a:lnTo>
                  <a:pt x="5301483" y="3073618"/>
                </a:lnTo>
                <a:lnTo>
                  <a:pt x="5304627" y="3059037"/>
                </a:lnTo>
                <a:lnTo>
                  <a:pt x="5307719" y="3044152"/>
                </a:lnTo>
                <a:lnTo>
                  <a:pt x="5310257" y="3029673"/>
                </a:lnTo>
                <a:lnTo>
                  <a:pt x="5312794" y="3015195"/>
                </a:lnTo>
                <a:lnTo>
                  <a:pt x="5314976" y="3000465"/>
                </a:lnTo>
                <a:lnTo>
                  <a:pt x="5316855" y="2985786"/>
                </a:lnTo>
                <a:lnTo>
                  <a:pt x="5318734" y="2971108"/>
                </a:lnTo>
                <a:lnTo>
                  <a:pt x="5320057" y="2956835"/>
                </a:lnTo>
                <a:lnTo>
                  <a:pt x="5321633" y="2942209"/>
                </a:lnTo>
                <a:lnTo>
                  <a:pt x="5322550" y="2927381"/>
                </a:lnTo>
                <a:lnTo>
                  <a:pt x="5323216" y="2912909"/>
                </a:lnTo>
                <a:lnTo>
                  <a:pt x="5323222" y="2898235"/>
                </a:lnTo>
                <a:lnTo>
                  <a:pt x="5322673" y="2883968"/>
                </a:lnTo>
                <a:lnTo>
                  <a:pt x="5322377" y="2869348"/>
                </a:lnTo>
                <a:lnTo>
                  <a:pt x="5321880" y="2855383"/>
                </a:lnTo>
                <a:lnTo>
                  <a:pt x="5320725" y="2841220"/>
                </a:lnTo>
                <a:lnTo>
                  <a:pt x="5319266" y="2827108"/>
                </a:lnTo>
                <a:lnTo>
                  <a:pt x="5317807" y="2812995"/>
                </a:lnTo>
                <a:lnTo>
                  <a:pt x="5316096" y="2799238"/>
                </a:lnTo>
                <a:lnTo>
                  <a:pt x="5314334" y="2785178"/>
                </a:lnTo>
                <a:lnTo>
                  <a:pt x="5312016" y="2771523"/>
                </a:lnTo>
                <a:lnTo>
                  <a:pt x="5309750" y="2758172"/>
                </a:lnTo>
                <a:lnTo>
                  <a:pt x="5307130" y="2744570"/>
                </a:lnTo>
                <a:lnTo>
                  <a:pt x="5304256" y="2731322"/>
                </a:lnTo>
                <a:lnTo>
                  <a:pt x="5301028" y="2717822"/>
                </a:lnTo>
                <a:lnTo>
                  <a:pt x="5297904" y="2704930"/>
                </a:lnTo>
                <a:lnTo>
                  <a:pt x="5294475" y="2692089"/>
                </a:lnTo>
                <a:lnTo>
                  <a:pt x="5290743" y="2679298"/>
                </a:lnTo>
                <a:lnTo>
                  <a:pt x="5287012" y="2666509"/>
                </a:lnTo>
                <a:lnTo>
                  <a:pt x="5282673" y="2653822"/>
                </a:lnTo>
                <a:lnTo>
                  <a:pt x="5278334" y="2641134"/>
                </a:lnTo>
                <a:lnTo>
                  <a:pt x="5273744" y="2628803"/>
                </a:lnTo>
                <a:lnTo>
                  <a:pt x="5269154" y="2616470"/>
                </a:lnTo>
                <a:lnTo>
                  <a:pt x="5264311" y="2604494"/>
                </a:lnTo>
                <a:lnTo>
                  <a:pt x="5259417" y="2592214"/>
                </a:lnTo>
                <a:lnTo>
                  <a:pt x="5253665" y="2580391"/>
                </a:lnTo>
                <a:lnTo>
                  <a:pt x="5248215" y="2568518"/>
                </a:lnTo>
                <a:lnTo>
                  <a:pt x="5242818" y="2556947"/>
                </a:lnTo>
                <a:lnTo>
                  <a:pt x="5237065" y="2545124"/>
                </a:lnTo>
                <a:lnTo>
                  <a:pt x="5230809" y="2534012"/>
                </a:lnTo>
                <a:lnTo>
                  <a:pt x="5224551" y="2522899"/>
                </a:lnTo>
                <a:lnTo>
                  <a:pt x="5218244" y="2511483"/>
                </a:lnTo>
                <a:lnTo>
                  <a:pt x="5211380" y="2500474"/>
                </a:lnTo>
                <a:lnTo>
                  <a:pt x="5204820" y="2489412"/>
                </a:lnTo>
                <a:lnTo>
                  <a:pt x="5198060" y="2479010"/>
                </a:lnTo>
                <a:lnTo>
                  <a:pt x="5190944" y="2468354"/>
                </a:lnTo>
                <a:lnTo>
                  <a:pt x="5183577" y="2458055"/>
                </a:lnTo>
                <a:lnTo>
                  <a:pt x="5176514" y="2447704"/>
                </a:lnTo>
                <a:lnTo>
                  <a:pt x="5168591" y="2437810"/>
                </a:lnTo>
                <a:lnTo>
                  <a:pt x="5160971" y="2427866"/>
                </a:lnTo>
                <a:lnTo>
                  <a:pt x="5153353" y="2417920"/>
                </a:lnTo>
                <a:lnTo>
                  <a:pt x="5145178" y="2408383"/>
                </a:lnTo>
                <a:lnTo>
                  <a:pt x="5137054" y="2399147"/>
                </a:lnTo>
                <a:lnTo>
                  <a:pt x="5128577" y="2389661"/>
                </a:lnTo>
                <a:lnTo>
                  <a:pt x="5120454" y="2380425"/>
                </a:lnTo>
                <a:lnTo>
                  <a:pt x="5111523" y="2371952"/>
                </a:lnTo>
                <a:lnTo>
                  <a:pt x="5103097" y="2362768"/>
                </a:lnTo>
                <a:lnTo>
                  <a:pt x="5093864" y="2354347"/>
                </a:lnTo>
                <a:lnTo>
                  <a:pt x="5085236" y="2345821"/>
                </a:lnTo>
                <a:lnTo>
                  <a:pt x="5075699" y="2337450"/>
                </a:lnTo>
                <a:lnTo>
                  <a:pt x="5066517" y="2329331"/>
                </a:lnTo>
                <a:lnTo>
                  <a:pt x="5057083" y="2321568"/>
                </a:lnTo>
                <a:lnTo>
                  <a:pt x="5047597" y="2313501"/>
                </a:lnTo>
                <a:lnTo>
                  <a:pt x="5037859" y="2305788"/>
                </a:lnTo>
                <a:lnTo>
                  <a:pt x="5028173" y="2298380"/>
                </a:lnTo>
                <a:lnTo>
                  <a:pt x="5018132" y="2290719"/>
                </a:lnTo>
                <a:lnTo>
                  <a:pt x="5008195" y="2283665"/>
                </a:lnTo>
                <a:lnTo>
                  <a:pt x="4998256" y="2276611"/>
                </a:lnTo>
                <a:lnTo>
                  <a:pt x="4987762" y="2269964"/>
                </a:lnTo>
                <a:lnTo>
                  <a:pt x="4977521" y="2262962"/>
                </a:lnTo>
                <a:lnTo>
                  <a:pt x="4967028" y="2256313"/>
                </a:lnTo>
                <a:lnTo>
                  <a:pt x="4956283" y="2250022"/>
                </a:lnTo>
                <a:lnTo>
                  <a:pt x="4945841" y="2243677"/>
                </a:lnTo>
                <a:lnTo>
                  <a:pt x="4934844" y="2237740"/>
                </a:lnTo>
                <a:lnTo>
                  <a:pt x="4924098" y="2231447"/>
                </a:lnTo>
                <a:lnTo>
                  <a:pt x="4902562" y="2220431"/>
                </a:lnTo>
                <a:lnTo>
                  <a:pt x="4880773" y="2209768"/>
                </a:lnTo>
                <a:lnTo>
                  <a:pt x="4858533" y="2200121"/>
                </a:lnTo>
                <a:lnTo>
                  <a:pt x="4835736" y="2190879"/>
                </a:lnTo>
                <a:lnTo>
                  <a:pt x="4813043" y="2182244"/>
                </a:lnTo>
                <a:lnTo>
                  <a:pt x="4789543" y="2174370"/>
                </a:lnTo>
                <a:lnTo>
                  <a:pt x="4765791" y="2166853"/>
                </a:lnTo>
                <a:lnTo>
                  <a:pt x="4741586" y="2160347"/>
                </a:lnTo>
                <a:lnTo>
                  <a:pt x="4717382" y="2153842"/>
                </a:lnTo>
                <a:lnTo>
                  <a:pt x="4692421" y="2148400"/>
                </a:lnTo>
                <a:lnTo>
                  <a:pt x="4667512" y="2143264"/>
                </a:lnTo>
                <a:lnTo>
                  <a:pt x="4641795" y="2138888"/>
                </a:lnTo>
                <a:lnTo>
                  <a:pt x="4615878" y="2135170"/>
                </a:lnTo>
                <a:lnTo>
                  <a:pt x="4589963" y="2131452"/>
                </a:lnTo>
                <a:lnTo>
                  <a:pt x="4563593" y="2128749"/>
                </a:lnTo>
                <a:lnTo>
                  <a:pt x="4536669" y="2126451"/>
                </a:lnTo>
                <a:lnTo>
                  <a:pt x="4509241" y="2124864"/>
                </a:lnTo>
                <a:lnTo>
                  <a:pt x="4482116" y="2123223"/>
                </a:lnTo>
                <a:lnTo>
                  <a:pt x="4454235" y="2122649"/>
                </a:lnTo>
                <a:lnTo>
                  <a:pt x="4426104" y="2122430"/>
                </a:lnTo>
                <a:lnTo>
                  <a:pt x="4400795" y="2122551"/>
                </a:lnTo>
                <a:lnTo>
                  <a:pt x="4403168" y="2116564"/>
                </a:lnTo>
                <a:lnTo>
                  <a:pt x="4407349" y="2104834"/>
                </a:lnTo>
                <a:lnTo>
                  <a:pt x="4411637" y="2093394"/>
                </a:lnTo>
                <a:lnTo>
                  <a:pt x="4415530" y="2081772"/>
                </a:lnTo>
                <a:lnTo>
                  <a:pt x="4419604" y="2069754"/>
                </a:lnTo>
                <a:lnTo>
                  <a:pt x="4422812" y="2058057"/>
                </a:lnTo>
                <a:lnTo>
                  <a:pt x="4426599" y="2046147"/>
                </a:lnTo>
                <a:lnTo>
                  <a:pt x="4429304" y="2033980"/>
                </a:lnTo>
                <a:lnTo>
                  <a:pt x="4432801" y="2022177"/>
                </a:lnTo>
                <a:lnTo>
                  <a:pt x="4435219" y="2010117"/>
                </a:lnTo>
                <a:lnTo>
                  <a:pt x="4437817" y="1997664"/>
                </a:lnTo>
                <a:lnTo>
                  <a:pt x="4440234" y="1985603"/>
                </a:lnTo>
                <a:lnTo>
                  <a:pt x="4442545" y="1973256"/>
                </a:lnTo>
                <a:lnTo>
                  <a:pt x="4444170" y="1960833"/>
                </a:lnTo>
                <a:lnTo>
                  <a:pt x="4445797" y="1948412"/>
                </a:lnTo>
                <a:lnTo>
                  <a:pt x="4447711" y="1935883"/>
                </a:lnTo>
                <a:lnTo>
                  <a:pt x="4448652" y="1923386"/>
                </a:lnTo>
                <a:lnTo>
                  <a:pt x="4449883" y="1910783"/>
                </a:lnTo>
                <a:lnTo>
                  <a:pt x="4450718" y="1897998"/>
                </a:lnTo>
                <a:lnTo>
                  <a:pt x="4451371" y="1885608"/>
                </a:lnTo>
                <a:lnTo>
                  <a:pt x="4451521" y="1872749"/>
                </a:lnTo>
                <a:lnTo>
                  <a:pt x="4451961" y="1859783"/>
                </a:lnTo>
                <a:lnTo>
                  <a:pt x="4451716" y="1846743"/>
                </a:lnTo>
                <a:lnTo>
                  <a:pt x="4451578" y="1833990"/>
                </a:lnTo>
                <a:lnTo>
                  <a:pt x="4451440" y="1821238"/>
                </a:lnTo>
                <a:lnTo>
                  <a:pt x="4450511" y="1808123"/>
                </a:lnTo>
                <a:lnTo>
                  <a:pt x="4449399" y="1795404"/>
                </a:lnTo>
                <a:lnTo>
                  <a:pt x="4448182" y="1782397"/>
                </a:lnTo>
                <a:lnTo>
                  <a:pt x="4447253" y="1769281"/>
                </a:lnTo>
                <a:lnTo>
                  <a:pt x="4445351" y="1756199"/>
                </a:lnTo>
                <a:lnTo>
                  <a:pt x="4443557" y="1743406"/>
                </a:lnTo>
                <a:lnTo>
                  <a:pt x="4441366" y="1730430"/>
                </a:lnTo>
                <a:lnTo>
                  <a:pt x="4439175" y="1717456"/>
                </a:lnTo>
                <a:lnTo>
                  <a:pt x="4436589" y="1704300"/>
                </a:lnTo>
                <a:lnTo>
                  <a:pt x="4434003" y="1691143"/>
                </a:lnTo>
                <a:lnTo>
                  <a:pt x="4430840" y="1678201"/>
                </a:lnTo>
                <a:lnTo>
                  <a:pt x="4427676" y="1665258"/>
                </a:lnTo>
                <a:lnTo>
                  <a:pt x="4424225" y="1652423"/>
                </a:lnTo>
                <a:lnTo>
                  <a:pt x="4420485" y="1639695"/>
                </a:lnTo>
                <a:lnTo>
                  <a:pt x="4416530" y="1626390"/>
                </a:lnTo>
                <a:lnTo>
                  <a:pt x="4412395" y="1613481"/>
                </a:lnTo>
                <a:lnTo>
                  <a:pt x="4407863" y="1600390"/>
                </a:lnTo>
                <a:lnTo>
                  <a:pt x="4403150" y="1587695"/>
                </a:lnTo>
                <a:lnTo>
                  <a:pt x="4398330" y="1574711"/>
                </a:lnTo>
                <a:lnTo>
                  <a:pt x="4392826" y="1561653"/>
                </a:lnTo>
                <a:lnTo>
                  <a:pt x="4387429" y="1548884"/>
                </a:lnTo>
                <a:lnTo>
                  <a:pt x="4381636" y="1535933"/>
                </a:lnTo>
                <a:lnTo>
                  <a:pt x="4375844" y="1522982"/>
                </a:lnTo>
                <a:lnTo>
                  <a:pt x="4369762" y="1510138"/>
                </a:lnTo>
                <a:lnTo>
                  <a:pt x="4363211" y="1497797"/>
                </a:lnTo>
                <a:lnTo>
                  <a:pt x="4356157" y="1484986"/>
                </a:lnTo>
                <a:lnTo>
                  <a:pt x="4349499" y="1472357"/>
                </a:lnTo>
                <a:lnTo>
                  <a:pt x="4342157" y="1459652"/>
                </a:lnTo>
                <a:lnTo>
                  <a:pt x="4334344" y="1447451"/>
                </a:lnTo>
                <a:lnTo>
                  <a:pt x="4326136" y="1435069"/>
                </a:lnTo>
                <a:lnTo>
                  <a:pt x="4317458" y="1423190"/>
                </a:lnTo>
                <a:lnTo>
                  <a:pt x="4309175" y="1411491"/>
                </a:lnTo>
                <a:lnTo>
                  <a:pt x="4300209" y="1399719"/>
                </a:lnTo>
                <a:lnTo>
                  <a:pt x="4291243" y="1387946"/>
                </a:lnTo>
                <a:lnTo>
                  <a:pt x="4281988" y="1376280"/>
                </a:lnTo>
                <a:lnTo>
                  <a:pt x="4272551" y="1365010"/>
                </a:lnTo>
                <a:lnTo>
                  <a:pt x="4263114" y="1353741"/>
                </a:lnTo>
                <a:lnTo>
                  <a:pt x="4252994" y="1342395"/>
                </a:lnTo>
                <a:lnTo>
                  <a:pt x="4242981" y="1331340"/>
                </a:lnTo>
                <a:lnTo>
                  <a:pt x="4232786" y="1320680"/>
                </a:lnTo>
                <a:lnTo>
                  <a:pt x="4222303" y="1310127"/>
                </a:lnTo>
                <a:lnTo>
                  <a:pt x="4211423" y="1299393"/>
                </a:lnTo>
                <a:lnTo>
                  <a:pt x="4200363" y="1289054"/>
                </a:lnTo>
                <a:lnTo>
                  <a:pt x="4189590" y="1278608"/>
                </a:lnTo>
                <a:lnTo>
                  <a:pt x="4177953" y="1268483"/>
                </a:lnTo>
                <a:lnTo>
                  <a:pt x="4166711" y="1258541"/>
                </a:lnTo>
                <a:lnTo>
                  <a:pt x="4154785" y="1248524"/>
                </a:lnTo>
                <a:lnTo>
                  <a:pt x="4142966" y="1238795"/>
                </a:lnTo>
                <a:lnTo>
                  <a:pt x="4130570" y="1229280"/>
                </a:lnTo>
                <a:lnTo>
                  <a:pt x="4118677" y="1220235"/>
                </a:lnTo>
                <a:lnTo>
                  <a:pt x="4106099" y="1211116"/>
                </a:lnTo>
                <a:lnTo>
                  <a:pt x="4093523" y="1201997"/>
                </a:lnTo>
                <a:lnTo>
                  <a:pt x="4080368" y="1193092"/>
                </a:lnTo>
                <a:lnTo>
                  <a:pt x="4067031" y="1184583"/>
                </a:lnTo>
                <a:lnTo>
                  <a:pt x="4053984" y="1175967"/>
                </a:lnTo>
                <a:lnTo>
                  <a:pt x="4040574" y="1168142"/>
                </a:lnTo>
                <a:lnTo>
                  <a:pt x="4026662" y="1159847"/>
                </a:lnTo>
                <a:lnTo>
                  <a:pt x="4013144" y="1151734"/>
                </a:lnTo>
                <a:lnTo>
                  <a:pt x="3999157" y="1144123"/>
                </a:lnTo>
                <a:lnTo>
                  <a:pt x="3984593" y="1136727"/>
                </a:lnTo>
                <a:lnTo>
                  <a:pt x="3970424" y="1129511"/>
                </a:lnTo>
                <a:lnTo>
                  <a:pt x="3955572" y="1122222"/>
                </a:lnTo>
                <a:lnTo>
                  <a:pt x="3940429" y="1115039"/>
                </a:lnTo>
                <a:lnTo>
                  <a:pt x="3925289" y="1107857"/>
                </a:lnTo>
                <a:lnTo>
                  <a:pt x="3909965" y="1101070"/>
                </a:lnTo>
                <a:lnTo>
                  <a:pt x="3894643" y="1094284"/>
                </a:lnTo>
                <a:lnTo>
                  <a:pt x="3879139" y="1087893"/>
                </a:lnTo>
                <a:lnTo>
                  <a:pt x="3863238" y="1081320"/>
                </a:lnTo>
                <a:lnTo>
                  <a:pt x="3847158" y="1075144"/>
                </a:lnTo>
                <a:lnTo>
                  <a:pt x="3831183" y="1069255"/>
                </a:lnTo>
                <a:lnTo>
                  <a:pt x="3814814" y="1063186"/>
                </a:lnTo>
                <a:lnTo>
                  <a:pt x="3798551" y="1057404"/>
                </a:lnTo>
                <a:lnTo>
                  <a:pt x="3781999" y="1051731"/>
                </a:lnTo>
                <a:lnTo>
                  <a:pt x="3765374" y="1046740"/>
                </a:lnTo>
                <a:lnTo>
                  <a:pt x="3748246" y="1041281"/>
                </a:lnTo>
                <a:lnTo>
                  <a:pt x="3731331" y="1036398"/>
                </a:lnTo>
                <a:lnTo>
                  <a:pt x="3714129" y="1031622"/>
                </a:lnTo>
                <a:lnTo>
                  <a:pt x="3696927" y="1026847"/>
                </a:lnTo>
                <a:lnTo>
                  <a:pt x="3679543" y="1022466"/>
                </a:lnTo>
                <a:lnTo>
                  <a:pt x="3662266" y="1018375"/>
                </a:lnTo>
                <a:lnTo>
                  <a:pt x="3644594" y="1014102"/>
                </a:lnTo>
                <a:lnTo>
                  <a:pt x="3626740" y="1010225"/>
                </a:lnTo>
                <a:lnTo>
                  <a:pt x="3609100" y="1006925"/>
                </a:lnTo>
                <a:lnTo>
                  <a:pt x="3591065" y="1003443"/>
                </a:lnTo>
                <a:lnTo>
                  <a:pt x="3572741" y="1000068"/>
                </a:lnTo>
                <a:lnTo>
                  <a:pt x="3554920" y="997163"/>
                </a:lnTo>
                <a:lnTo>
                  <a:pt x="3536522" y="994473"/>
                </a:lnTo>
                <a:lnTo>
                  <a:pt x="3518231" y="992071"/>
                </a:lnTo>
                <a:lnTo>
                  <a:pt x="3499651" y="989777"/>
                </a:lnTo>
                <a:lnTo>
                  <a:pt x="3481071" y="987482"/>
                </a:lnTo>
                <a:lnTo>
                  <a:pt x="3462418" y="985872"/>
                </a:lnTo>
                <a:lnTo>
                  <a:pt x="3443657" y="983972"/>
                </a:lnTo>
                <a:lnTo>
                  <a:pt x="3404223" y="981213"/>
                </a:lnTo>
                <a:lnTo>
                  <a:pt x="3364713" y="979137"/>
                </a:lnTo>
                <a:lnTo>
                  <a:pt x="3325130" y="977745"/>
                </a:lnTo>
                <a:lnTo>
                  <a:pt x="3291515" y="976999"/>
                </a:lnTo>
                <a:lnTo>
                  <a:pt x="3296895" y="974743"/>
                </a:lnTo>
                <a:lnTo>
                  <a:pt x="3308195" y="970192"/>
                </a:lnTo>
                <a:lnTo>
                  <a:pt x="3319396" y="965856"/>
                </a:lnTo>
                <a:lnTo>
                  <a:pt x="3330754" y="961461"/>
                </a:lnTo>
                <a:lnTo>
                  <a:pt x="3342013" y="957282"/>
                </a:lnTo>
                <a:lnTo>
                  <a:pt x="3358062" y="951146"/>
                </a:lnTo>
                <a:lnTo>
                  <a:pt x="3373955" y="945068"/>
                </a:lnTo>
                <a:lnTo>
                  <a:pt x="3389575" y="938735"/>
                </a:lnTo>
                <a:lnTo>
                  <a:pt x="3404981" y="932305"/>
                </a:lnTo>
                <a:lnTo>
                  <a:pt x="3420172" y="925776"/>
                </a:lnTo>
                <a:lnTo>
                  <a:pt x="3435305" y="919090"/>
                </a:lnTo>
                <a:lnTo>
                  <a:pt x="3449639" y="912167"/>
                </a:lnTo>
                <a:lnTo>
                  <a:pt x="3464186" y="905343"/>
                </a:lnTo>
                <a:lnTo>
                  <a:pt x="3478404" y="898108"/>
                </a:lnTo>
                <a:lnTo>
                  <a:pt x="3492308" y="890989"/>
                </a:lnTo>
                <a:lnTo>
                  <a:pt x="3505941" y="883615"/>
                </a:lnTo>
                <a:lnTo>
                  <a:pt x="3519301" y="875986"/>
                </a:lnTo>
                <a:lnTo>
                  <a:pt x="3532445" y="868260"/>
                </a:lnTo>
                <a:lnTo>
                  <a:pt x="3545377" y="860434"/>
                </a:lnTo>
                <a:lnTo>
                  <a:pt x="3557664" y="852314"/>
                </a:lnTo>
                <a:lnTo>
                  <a:pt x="3570108" y="844136"/>
                </a:lnTo>
                <a:lnTo>
                  <a:pt x="3582123" y="835761"/>
                </a:lnTo>
                <a:lnTo>
                  <a:pt x="3593767" y="827346"/>
                </a:lnTo>
                <a:lnTo>
                  <a:pt x="3604924" y="818578"/>
                </a:lnTo>
                <a:lnTo>
                  <a:pt x="3616082" y="809810"/>
                </a:lnTo>
                <a:lnTo>
                  <a:pt x="3626966" y="800787"/>
                </a:lnTo>
                <a:lnTo>
                  <a:pt x="3637266" y="791625"/>
                </a:lnTo>
                <a:lnTo>
                  <a:pt x="3647508" y="782307"/>
                </a:lnTo>
                <a:lnTo>
                  <a:pt x="3657106" y="772695"/>
                </a:lnTo>
                <a:lnTo>
                  <a:pt x="3666704" y="763081"/>
                </a:lnTo>
                <a:lnTo>
                  <a:pt x="3675815" y="753116"/>
                </a:lnTo>
                <a:lnTo>
                  <a:pt x="3684712" y="743052"/>
                </a:lnTo>
                <a:lnTo>
                  <a:pt x="3693023" y="732849"/>
                </a:lnTo>
                <a:lnTo>
                  <a:pt x="3701219" y="722333"/>
                </a:lnTo>
                <a:lnTo>
                  <a:pt x="3709044" y="711778"/>
                </a:lnTo>
                <a:lnTo>
                  <a:pt x="3716382" y="700869"/>
                </a:lnTo>
                <a:lnTo>
                  <a:pt x="3723505" y="689862"/>
                </a:lnTo>
                <a:lnTo>
                  <a:pt x="3726844" y="683996"/>
                </a:lnTo>
                <a:lnTo>
                  <a:pt x="3730396" y="678229"/>
                </a:lnTo>
                <a:lnTo>
                  <a:pt x="3733579" y="672421"/>
                </a:lnTo>
                <a:lnTo>
                  <a:pt x="3736917" y="666556"/>
                </a:lnTo>
                <a:lnTo>
                  <a:pt x="3740041" y="660592"/>
                </a:lnTo>
                <a:lnTo>
                  <a:pt x="3742950" y="654530"/>
                </a:lnTo>
                <a:lnTo>
                  <a:pt x="3746074" y="648566"/>
                </a:lnTo>
                <a:lnTo>
                  <a:pt x="3748827" y="642562"/>
                </a:lnTo>
                <a:lnTo>
                  <a:pt x="3751580" y="636558"/>
                </a:lnTo>
                <a:lnTo>
                  <a:pt x="3754217" y="630241"/>
                </a:lnTo>
                <a:lnTo>
                  <a:pt x="3756756" y="624139"/>
                </a:lnTo>
                <a:lnTo>
                  <a:pt x="3759236" y="617880"/>
                </a:lnTo>
                <a:lnTo>
                  <a:pt x="3761503" y="611522"/>
                </a:lnTo>
                <a:lnTo>
                  <a:pt x="3763827" y="605322"/>
                </a:lnTo>
                <a:lnTo>
                  <a:pt x="3765937" y="599022"/>
                </a:lnTo>
                <a:lnTo>
                  <a:pt x="3768145" y="592510"/>
                </a:lnTo>
                <a:lnTo>
                  <a:pt x="3769884" y="586170"/>
                </a:lnTo>
                <a:lnTo>
                  <a:pt x="3771936" y="579714"/>
                </a:lnTo>
                <a:lnTo>
                  <a:pt x="3773402" y="573120"/>
                </a:lnTo>
                <a:lnTo>
                  <a:pt x="3775298" y="566723"/>
                </a:lnTo>
                <a:lnTo>
                  <a:pt x="3776608" y="560187"/>
                </a:lnTo>
                <a:lnTo>
                  <a:pt x="3778016" y="553437"/>
                </a:lnTo>
                <a:lnTo>
                  <a:pt x="3779326" y="546900"/>
                </a:lnTo>
                <a:lnTo>
                  <a:pt x="3780579" y="540208"/>
                </a:lnTo>
                <a:lnTo>
                  <a:pt x="3781460" y="533475"/>
                </a:lnTo>
                <a:lnTo>
                  <a:pt x="3782341" y="526743"/>
                </a:lnTo>
                <a:lnTo>
                  <a:pt x="3783379" y="519952"/>
                </a:lnTo>
                <a:lnTo>
                  <a:pt x="3783889" y="513179"/>
                </a:lnTo>
                <a:lnTo>
                  <a:pt x="3784556" y="506349"/>
                </a:lnTo>
                <a:lnTo>
                  <a:pt x="3785008" y="499419"/>
                </a:lnTo>
                <a:lnTo>
                  <a:pt x="3785363" y="492704"/>
                </a:lnTo>
                <a:lnTo>
                  <a:pt x="3785444" y="485734"/>
                </a:lnTo>
                <a:lnTo>
                  <a:pt x="3785682" y="478707"/>
                </a:lnTo>
                <a:lnTo>
                  <a:pt x="3785549" y="471639"/>
                </a:lnTo>
                <a:lnTo>
                  <a:pt x="3785475" y="464727"/>
                </a:lnTo>
                <a:lnTo>
                  <a:pt x="3785400" y="457816"/>
                </a:lnTo>
                <a:lnTo>
                  <a:pt x="3784896" y="450708"/>
                </a:lnTo>
                <a:lnTo>
                  <a:pt x="3784294" y="443814"/>
                </a:lnTo>
                <a:lnTo>
                  <a:pt x="3783634" y="436764"/>
                </a:lnTo>
                <a:lnTo>
                  <a:pt x="3783131" y="429656"/>
                </a:lnTo>
                <a:lnTo>
                  <a:pt x="3782100" y="422565"/>
                </a:lnTo>
                <a:lnTo>
                  <a:pt x="3781127" y="415631"/>
                </a:lnTo>
                <a:lnTo>
                  <a:pt x="3779940" y="408599"/>
                </a:lnTo>
                <a:lnTo>
                  <a:pt x="3778752" y="401567"/>
                </a:lnTo>
                <a:lnTo>
                  <a:pt x="3777351" y="394436"/>
                </a:lnTo>
                <a:lnTo>
                  <a:pt x="3775949" y="387306"/>
                </a:lnTo>
                <a:lnTo>
                  <a:pt x="3774234" y="380291"/>
                </a:lnTo>
                <a:lnTo>
                  <a:pt x="3772520" y="373276"/>
                </a:lnTo>
                <a:lnTo>
                  <a:pt x="3770649" y="366320"/>
                </a:lnTo>
                <a:lnTo>
                  <a:pt x="3768622" y="359421"/>
                </a:lnTo>
                <a:lnTo>
                  <a:pt x="3766479" y="352210"/>
                </a:lnTo>
                <a:lnTo>
                  <a:pt x="3764238" y="345213"/>
                </a:lnTo>
                <a:lnTo>
                  <a:pt x="3761782" y="338118"/>
                </a:lnTo>
                <a:lnTo>
                  <a:pt x="3759227" y="331238"/>
                </a:lnTo>
                <a:lnTo>
                  <a:pt x="3756615" y="324200"/>
                </a:lnTo>
                <a:lnTo>
                  <a:pt x="3753631" y="317123"/>
                </a:lnTo>
                <a:lnTo>
                  <a:pt x="3750707" y="310202"/>
                </a:lnTo>
                <a:lnTo>
                  <a:pt x="3747567" y="303183"/>
                </a:lnTo>
                <a:lnTo>
                  <a:pt x="3744427" y="296164"/>
                </a:lnTo>
                <a:lnTo>
                  <a:pt x="3741131" y="289203"/>
                </a:lnTo>
                <a:lnTo>
                  <a:pt x="3737580" y="282514"/>
                </a:lnTo>
                <a:lnTo>
                  <a:pt x="3733757" y="275570"/>
                </a:lnTo>
                <a:lnTo>
                  <a:pt x="3730149" y="268725"/>
                </a:lnTo>
                <a:lnTo>
                  <a:pt x="3726169" y="261839"/>
                </a:lnTo>
                <a:lnTo>
                  <a:pt x="3721935" y="255227"/>
                </a:lnTo>
                <a:lnTo>
                  <a:pt x="3717486" y="248516"/>
                </a:lnTo>
                <a:lnTo>
                  <a:pt x="3712783" y="242077"/>
                </a:lnTo>
                <a:lnTo>
                  <a:pt x="3708294" y="235736"/>
                </a:lnTo>
                <a:lnTo>
                  <a:pt x="3703434" y="229356"/>
                </a:lnTo>
                <a:lnTo>
                  <a:pt x="3698575" y="222975"/>
                </a:lnTo>
                <a:lnTo>
                  <a:pt x="3693558" y="216652"/>
                </a:lnTo>
                <a:lnTo>
                  <a:pt x="3688444" y="210545"/>
                </a:lnTo>
                <a:lnTo>
                  <a:pt x="3683329" y="204436"/>
                </a:lnTo>
                <a:lnTo>
                  <a:pt x="3677844" y="198287"/>
                </a:lnTo>
                <a:lnTo>
                  <a:pt x="3672417" y="192296"/>
                </a:lnTo>
                <a:lnTo>
                  <a:pt x="3666891" y="186518"/>
                </a:lnTo>
                <a:lnTo>
                  <a:pt x="3661209" y="180798"/>
                </a:lnTo>
                <a:lnTo>
                  <a:pt x="3655313" y="174980"/>
                </a:lnTo>
                <a:lnTo>
                  <a:pt x="3649318" y="169377"/>
                </a:lnTo>
                <a:lnTo>
                  <a:pt x="3643480" y="163715"/>
                </a:lnTo>
                <a:lnTo>
                  <a:pt x="3637173" y="158228"/>
                </a:lnTo>
                <a:lnTo>
                  <a:pt x="3631079" y="152839"/>
                </a:lnTo>
                <a:lnTo>
                  <a:pt x="3624615" y="147410"/>
                </a:lnTo>
                <a:lnTo>
                  <a:pt x="3618210" y="142136"/>
                </a:lnTo>
                <a:lnTo>
                  <a:pt x="3611491" y="136980"/>
                </a:lnTo>
                <a:lnTo>
                  <a:pt x="3605046" y="132077"/>
                </a:lnTo>
                <a:lnTo>
                  <a:pt x="3598228" y="127135"/>
                </a:lnTo>
                <a:lnTo>
                  <a:pt x="3591412" y="122193"/>
                </a:lnTo>
                <a:lnTo>
                  <a:pt x="3584282" y="117367"/>
                </a:lnTo>
                <a:lnTo>
                  <a:pt x="3577054" y="112755"/>
                </a:lnTo>
                <a:lnTo>
                  <a:pt x="3569982" y="108084"/>
                </a:lnTo>
                <a:lnTo>
                  <a:pt x="3562714" y="103843"/>
                </a:lnTo>
                <a:lnTo>
                  <a:pt x="3555174" y="99348"/>
                </a:lnTo>
                <a:lnTo>
                  <a:pt x="3547847" y="94950"/>
                </a:lnTo>
                <a:lnTo>
                  <a:pt x="3540266" y="90825"/>
                </a:lnTo>
                <a:lnTo>
                  <a:pt x="3532373" y="86817"/>
                </a:lnTo>
                <a:lnTo>
                  <a:pt x="3524693" y="82906"/>
                </a:lnTo>
                <a:lnTo>
                  <a:pt x="3516643" y="78955"/>
                </a:lnTo>
                <a:lnTo>
                  <a:pt x="3508437" y="75062"/>
                </a:lnTo>
                <a:lnTo>
                  <a:pt x="3500231" y="71170"/>
                </a:lnTo>
                <a:lnTo>
                  <a:pt x="3491926" y="67491"/>
                </a:lnTo>
                <a:lnTo>
                  <a:pt x="3483620" y="63813"/>
                </a:lnTo>
                <a:lnTo>
                  <a:pt x="3475218" y="60349"/>
                </a:lnTo>
                <a:lnTo>
                  <a:pt x="3466600" y="56787"/>
                </a:lnTo>
                <a:lnTo>
                  <a:pt x="3457884" y="53439"/>
                </a:lnTo>
                <a:lnTo>
                  <a:pt x="3449226" y="50248"/>
                </a:lnTo>
                <a:lnTo>
                  <a:pt x="3440354" y="46958"/>
                </a:lnTo>
                <a:lnTo>
                  <a:pt x="3431540" y="43825"/>
                </a:lnTo>
                <a:lnTo>
                  <a:pt x="3422569" y="40750"/>
                </a:lnTo>
                <a:lnTo>
                  <a:pt x="3413558" y="38045"/>
                </a:lnTo>
                <a:lnTo>
                  <a:pt x="3404275" y="35086"/>
                </a:lnTo>
                <a:lnTo>
                  <a:pt x="3395107" y="32439"/>
                </a:lnTo>
                <a:lnTo>
                  <a:pt x="3385784" y="29851"/>
                </a:lnTo>
                <a:lnTo>
                  <a:pt x="3376461" y="27263"/>
                </a:lnTo>
                <a:lnTo>
                  <a:pt x="3367039" y="24889"/>
                </a:lnTo>
                <a:lnTo>
                  <a:pt x="3357675" y="22671"/>
                </a:lnTo>
                <a:lnTo>
                  <a:pt x="3348096" y="20355"/>
                </a:lnTo>
                <a:lnTo>
                  <a:pt x="3338420" y="18254"/>
                </a:lnTo>
                <a:lnTo>
                  <a:pt x="3328859" y="16465"/>
                </a:lnTo>
                <a:lnTo>
                  <a:pt x="3319084" y="14578"/>
                </a:lnTo>
                <a:lnTo>
                  <a:pt x="3309153" y="12749"/>
                </a:lnTo>
                <a:lnTo>
                  <a:pt x="3299494" y="11175"/>
                </a:lnTo>
                <a:lnTo>
                  <a:pt x="3289523" y="9717"/>
                </a:lnTo>
                <a:lnTo>
                  <a:pt x="3279609" y="8415"/>
                </a:lnTo>
                <a:lnTo>
                  <a:pt x="3269538" y="7171"/>
                </a:lnTo>
                <a:lnTo>
                  <a:pt x="3259469" y="5927"/>
                </a:lnTo>
                <a:lnTo>
                  <a:pt x="3249358" y="5055"/>
                </a:lnTo>
                <a:lnTo>
                  <a:pt x="3239191" y="4025"/>
                </a:lnTo>
                <a:lnTo>
                  <a:pt x="3217817" y="2530"/>
                </a:lnTo>
                <a:lnTo>
                  <a:pt x="3196403" y="1405"/>
                </a:lnTo>
                <a:lnTo>
                  <a:pt x="3174950" y="650"/>
                </a:lnTo>
                <a:lnTo>
                  <a:pt x="3153242" y="169"/>
                </a:lnTo>
                <a:lnTo>
                  <a:pt x="3131649" y="0"/>
                </a:lnTo>
                <a:lnTo>
                  <a:pt x="3110017" y="201"/>
                </a:lnTo>
                <a:lnTo>
                  <a:pt x="3088402" y="930"/>
                </a:lnTo>
                <a:lnTo>
                  <a:pt x="3066631" y="1718"/>
                </a:lnTo>
                <a:lnTo>
                  <a:pt x="3045132" y="2759"/>
                </a:lnTo>
                <a:lnTo>
                  <a:pt x="3023280" y="4288"/>
                </a:lnTo>
                <a:lnTo>
                  <a:pt x="3001916" y="6170"/>
                </a:lnTo>
                <a:lnTo>
                  <a:pt x="2980238" y="8168"/>
                </a:lnTo>
                <a:lnTo>
                  <a:pt x="2958734" y="10634"/>
                </a:lnTo>
                <a:lnTo>
                  <a:pt x="2937289" y="13258"/>
                </a:lnTo>
                <a:lnTo>
                  <a:pt x="2915960" y="16194"/>
                </a:lnTo>
                <a:lnTo>
                  <a:pt x="2894904" y="19385"/>
                </a:lnTo>
                <a:lnTo>
                  <a:pt x="2873650" y="23004"/>
                </a:lnTo>
                <a:lnTo>
                  <a:pt x="2852825" y="26821"/>
                </a:lnTo>
                <a:lnTo>
                  <a:pt x="2831902" y="30852"/>
                </a:lnTo>
                <a:lnTo>
                  <a:pt x="2811310" y="35294"/>
                </a:lnTo>
                <a:lnTo>
                  <a:pt x="2790874" y="39678"/>
                </a:lnTo>
                <a:lnTo>
                  <a:pt x="2770514" y="44745"/>
                </a:lnTo>
                <a:lnTo>
                  <a:pt x="2750525" y="49852"/>
                </a:lnTo>
                <a:lnTo>
                  <a:pt x="2730652" y="55273"/>
                </a:lnTo>
                <a:lnTo>
                  <a:pt x="2711091" y="60577"/>
                </a:lnTo>
                <a:lnTo>
                  <a:pt x="2691607" y="66565"/>
                </a:lnTo>
                <a:lnTo>
                  <a:pt x="2672492" y="72593"/>
                </a:lnTo>
                <a:lnTo>
                  <a:pt x="2653652" y="78876"/>
                </a:lnTo>
                <a:lnTo>
                  <a:pt x="2635239" y="85355"/>
                </a:lnTo>
                <a:lnTo>
                  <a:pt x="2616943" y="92148"/>
                </a:lnTo>
                <a:lnTo>
                  <a:pt x="2599076" y="99137"/>
                </a:lnTo>
                <a:lnTo>
                  <a:pt x="2581422" y="106224"/>
                </a:lnTo>
                <a:lnTo>
                  <a:pt x="2568988" y="111551"/>
                </a:lnTo>
                <a:lnTo>
                  <a:pt x="2556553" y="116879"/>
                </a:lnTo>
                <a:lnTo>
                  <a:pt x="2544119" y="122207"/>
                </a:lnTo>
                <a:lnTo>
                  <a:pt x="2531743" y="127692"/>
                </a:lnTo>
                <a:lnTo>
                  <a:pt x="2519581" y="133274"/>
                </a:lnTo>
                <a:lnTo>
                  <a:pt x="2507262" y="138915"/>
                </a:lnTo>
                <a:lnTo>
                  <a:pt x="2495158" y="144653"/>
                </a:lnTo>
                <a:lnTo>
                  <a:pt x="2483054" y="150392"/>
                </a:lnTo>
                <a:lnTo>
                  <a:pt x="2470950" y="156131"/>
                </a:lnTo>
                <a:lnTo>
                  <a:pt x="2458748" y="162085"/>
                </a:lnTo>
                <a:lnTo>
                  <a:pt x="2446916" y="168078"/>
                </a:lnTo>
                <a:lnTo>
                  <a:pt x="2434987" y="174287"/>
                </a:lnTo>
                <a:lnTo>
                  <a:pt x="2411225" y="186488"/>
                </a:lnTo>
                <a:lnTo>
                  <a:pt x="2387853" y="199257"/>
                </a:lnTo>
                <a:lnTo>
                  <a:pt x="2364324" y="212084"/>
                </a:lnTo>
                <a:lnTo>
                  <a:pt x="2341282" y="225265"/>
                </a:lnTo>
                <a:lnTo>
                  <a:pt x="2318298" y="238601"/>
                </a:lnTo>
                <a:lnTo>
                  <a:pt x="2295586" y="252193"/>
                </a:lnTo>
                <a:lnTo>
                  <a:pt x="2272835" y="266154"/>
                </a:lnTo>
                <a:lnTo>
                  <a:pt x="2250512" y="280314"/>
                </a:lnTo>
                <a:lnTo>
                  <a:pt x="2228304" y="294785"/>
                </a:lnTo>
                <a:lnTo>
                  <a:pt x="2206312" y="309355"/>
                </a:lnTo>
                <a:lnTo>
                  <a:pt x="2195432" y="316953"/>
                </a:lnTo>
                <a:lnTo>
                  <a:pt x="2184650" y="324336"/>
                </a:lnTo>
                <a:lnTo>
                  <a:pt x="2173770" y="331934"/>
                </a:lnTo>
                <a:lnTo>
                  <a:pt x="2163261" y="339571"/>
                </a:lnTo>
                <a:lnTo>
                  <a:pt x="2152595" y="347268"/>
                </a:lnTo>
                <a:lnTo>
                  <a:pt x="2142144" y="355062"/>
                </a:lnTo>
                <a:lnTo>
                  <a:pt x="2131536" y="362914"/>
                </a:lnTo>
                <a:lnTo>
                  <a:pt x="2121045" y="371079"/>
                </a:lnTo>
                <a:lnTo>
                  <a:pt x="2110808" y="378972"/>
                </a:lnTo>
                <a:lnTo>
                  <a:pt x="2100531" y="387236"/>
                </a:lnTo>
                <a:lnTo>
                  <a:pt x="2090352" y="395285"/>
                </a:lnTo>
                <a:lnTo>
                  <a:pt x="2080133" y="403705"/>
                </a:lnTo>
                <a:lnTo>
                  <a:pt x="2070013" y="411910"/>
                </a:lnTo>
                <a:lnTo>
                  <a:pt x="2060008" y="420428"/>
                </a:lnTo>
                <a:lnTo>
                  <a:pt x="2050160" y="428888"/>
                </a:lnTo>
                <a:lnTo>
                  <a:pt x="2040213" y="437563"/>
                </a:lnTo>
                <a:lnTo>
                  <a:pt x="2030481" y="446336"/>
                </a:lnTo>
                <a:lnTo>
                  <a:pt x="2020691" y="454952"/>
                </a:lnTo>
                <a:lnTo>
                  <a:pt x="2011115" y="463667"/>
                </a:lnTo>
                <a:lnTo>
                  <a:pt x="2001441" y="472596"/>
                </a:lnTo>
                <a:lnTo>
                  <a:pt x="1991923" y="481468"/>
                </a:lnTo>
                <a:lnTo>
                  <a:pt x="1982522" y="490651"/>
                </a:lnTo>
                <a:lnTo>
                  <a:pt x="1973004" y="499523"/>
                </a:lnTo>
                <a:lnTo>
                  <a:pt x="1963603" y="508706"/>
                </a:lnTo>
                <a:lnTo>
                  <a:pt x="1954572" y="517931"/>
                </a:lnTo>
                <a:lnTo>
                  <a:pt x="1945327" y="527057"/>
                </a:lnTo>
                <a:lnTo>
                  <a:pt x="1936198" y="536496"/>
                </a:lnTo>
                <a:lnTo>
                  <a:pt x="1927225" y="545876"/>
                </a:lnTo>
                <a:lnTo>
                  <a:pt x="1918096" y="555315"/>
                </a:lnTo>
                <a:lnTo>
                  <a:pt x="1909338" y="564794"/>
                </a:lnTo>
                <a:lnTo>
                  <a:pt x="1900325" y="574545"/>
                </a:lnTo>
                <a:lnTo>
                  <a:pt x="1891781" y="584123"/>
                </a:lnTo>
                <a:lnTo>
                  <a:pt x="1883080" y="593758"/>
                </a:lnTo>
                <a:lnTo>
                  <a:pt x="1874282" y="603607"/>
                </a:lnTo>
                <a:lnTo>
                  <a:pt x="1865756" y="613712"/>
                </a:lnTo>
                <a:lnTo>
                  <a:pt x="1857172" y="623660"/>
                </a:lnTo>
                <a:lnTo>
                  <a:pt x="1848958" y="633648"/>
                </a:lnTo>
                <a:lnTo>
                  <a:pt x="1840490" y="643910"/>
                </a:lnTo>
                <a:lnTo>
                  <a:pt x="1832335" y="654054"/>
                </a:lnTo>
                <a:lnTo>
                  <a:pt x="1824296" y="664511"/>
                </a:lnTo>
                <a:lnTo>
                  <a:pt x="1816101" y="675027"/>
                </a:lnTo>
                <a:lnTo>
                  <a:pt x="1808218" y="685426"/>
                </a:lnTo>
                <a:lnTo>
                  <a:pt x="1800335" y="695826"/>
                </a:lnTo>
                <a:lnTo>
                  <a:pt x="1792412" y="706596"/>
                </a:lnTo>
                <a:lnTo>
                  <a:pt x="1784801" y="717250"/>
                </a:lnTo>
                <a:lnTo>
                  <a:pt x="1777249" y="728061"/>
                </a:lnTo>
                <a:lnTo>
                  <a:pt x="1769599" y="739086"/>
                </a:lnTo>
                <a:lnTo>
                  <a:pt x="1762261" y="749995"/>
                </a:lnTo>
                <a:lnTo>
                  <a:pt x="1756211" y="758990"/>
                </a:lnTo>
                <a:lnTo>
                  <a:pt x="1742622" y="738924"/>
                </a:lnTo>
                <a:lnTo>
                  <a:pt x="1713296" y="694890"/>
                </a:lnTo>
                <a:lnTo>
                  <a:pt x="1684022" y="651162"/>
                </a:lnTo>
                <a:lnTo>
                  <a:pt x="1663392" y="621573"/>
                </a:lnTo>
                <a:lnTo>
                  <a:pt x="1642560" y="592644"/>
                </a:lnTo>
                <a:lnTo>
                  <a:pt x="1621277" y="564728"/>
                </a:lnTo>
                <a:lnTo>
                  <a:pt x="1599541" y="537824"/>
                </a:lnTo>
                <a:lnTo>
                  <a:pt x="1577302" y="511630"/>
                </a:lnTo>
                <a:lnTo>
                  <a:pt x="1554914" y="486399"/>
                </a:lnTo>
                <a:lnTo>
                  <a:pt x="1531769" y="462232"/>
                </a:lnTo>
                <a:lnTo>
                  <a:pt x="1508477" y="439027"/>
                </a:lnTo>
                <a:lnTo>
                  <a:pt x="1485086" y="417087"/>
                </a:lnTo>
                <a:lnTo>
                  <a:pt x="1460836" y="395605"/>
                </a:lnTo>
                <a:lnTo>
                  <a:pt x="1436793" y="375337"/>
                </a:lnTo>
                <a:lnTo>
                  <a:pt x="1412297" y="356082"/>
                </a:lnTo>
                <a:lnTo>
                  <a:pt x="1387298" y="337538"/>
                </a:lnTo>
                <a:lnTo>
                  <a:pt x="1362201" y="320258"/>
                </a:lnTo>
                <a:lnTo>
                  <a:pt x="1336955" y="303940"/>
                </a:lnTo>
                <a:lnTo>
                  <a:pt x="1311205" y="288332"/>
                </a:lnTo>
                <a:lnTo>
                  <a:pt x="1285358" y="273988"/>
                </a:lnTo>
                <a:lnTo>
                  <a:pt x="1259361" y="260607"/>
                </a:lnTo>
                <a:lnTo>
                  <a:pt x="1232913" y="248239"/>
                </a:lnTo>
                <a:lnTo>
                  <a:pt x="1206619" y="236781"/>
                </a:lnTo>
                <a:lnTo>
                  <a:pt x="1179873" y="226337"/>
                </a:lnTo>
                <a:lnTo>
                  <a:pt x="1152978" y="216854"/>
                </a:lnTo>
                <a:lnTo>
                  <a:pt x="1125985" y="208637"/>
                </a:lnTo>
                <a:lnTo>
                  <a:pt x="1098792" y="201079"/>
                </a:lnTo>
                <a:lnTo>
                  <a:pt x="1071502" y="194785"/>
                </a:lnTo>
                <a:lnTo>
                  <a:pt x="1044062" y="189453"/>
                </a:lnTo>
                <a:lnTo>
                  <a:pt x="1016777" y="185031"/>
                </a:lnTo>
                <a:lnTo>
                  <a:pt x="989395" y="181874"/>
                </a:lnTo>
                <a:lnTo>
                  <a:pt x="961509" y="179428"/>
                </a:lnTo>
                <a:lnTo>
                  <a:pt x="933828" y="178195"/>
                </a:lnTo>
                <a:lnTo>
                  <a:pt x="906051" y="178227"/>
                </a:lnTo>
                <a:lnTo>
                  <a:pt x="878629" y="178512"/>
                </a:lnTo>
                <a:lnTo>
                  <a:pt x="864717" y="179312"/>
                </a:lnTo>
                <a:lnTo>
                  <a:pt x="850553" y="180468"/>
                </a:lnTo>
                <a:lnTo>
                  <a:pt x="836745" y="181875"/>
                </a:lnTo>
                <a:lnTo>
                  <a:pt x="822684" y="183637"/>
                </a:lnTo>
                <a:lnTo>
                  <a:pt x="808978" y="185651"/>
                </a:lnTo>
                <a:lnTo>
                  <a:pt x="794969" y="187717"/>
                </a:lnTo>
                <a:lnTo>
                  <a:pt x="781315" y="190034"/>
                </a:lnTo>
                <a:lnTo>
                  <a:pt x="767460" y="193010"/>
                </a:lnTo>
                <a:lnTo>
                  <a:pt x="753605" y="195987"/>
                </a:lnTo>
                <a:lnTo>
                  <a:pt x="739751" y="198962"/>
                </a:lnTo>
                <a:lnTo>
                  <a:pt x="726303" y="202494"/>
                </a:lnTo>
                <a:lnTo>
                  <a:pt x="712602" y="206380"/>
                </a:lnTo>
                <a:lnTo>
                  <a:pt x="699206" y="210214"/>
                </a:lnTo>
                <a:lnTo>
                  <a:pt x="685609" y="214707"/>
                </a:lnTo>
                <a:lnTo>
                  <a:pt x="672011" y="219200"/>
                </a:lnTo>
                <a:lnTo>
                  <a:pt x="658769" y="223946"/>
                </a:lnTo>
                <a:lnTo>
                  <a:pt x="645275" y="229046"/>
                </a:lnTo>
                <a:lnTo>
                  <a:pt x="631781" y="234146"/>
                </a:lnTo>
                <a:lnTo>
                  <a:pt x="618693" y="239801"/>
                </a:lnTo>
                <a:lnTo>
                  <a:pt x="605354" y="245811"/>
                </a:lnTo>
                <a:lnTo>
                  <a:pt x="592014" y="251821"/>
                </a:lnTo>
                <a:lnTo>
                  <a:pt x="579029" y="258084"/>
                </a:lnTo>
                <a:lnTo>
                  <a:pt x="566045" y="264345"/>
                </a:lnTo>
                <a:lnTo>
                  <a:pt x="552911" y="271569"/>
                </a:lnTo>
                <a:lnTo>
                  <a:pt x="540029" y="278438"/>
                </a:lnTo>
                <a:lnTo>
                  <a:pt x="527199" y="285611"/>
                </a:lnTo>
                <a:lnTo>
                  <a:pt x="514421" y="293087"/>
                </a:lnTo>
                <a:lnTo>
                  <a:pt x="501997" y="300815"/>
                </a:lnTo>
                <a:lnTo>
                  <a:pt x="489321" y="308897"/>
                </a:lnTo>
                <a:lnTo>
                  <a:pt x="476949" y="316928"/>
                </a:lnTo>
                <a:lnTo>
                  <a:pt x="464324" y="325315"/>
                </a:lnTo>
                <a:lnTo>
                  <a:pt x="452107" y="334256"/>
                </a:lnTo>
                <a:lnTo>
                  <a:pt x="439838" y="342894"/>
                </a:lnTo>
                <a:lnTo>
                  <a:pt x="427671" y="352139"/>
                </a:lnTo>
                <a:lnTo>
                  <a:pt x="415505" y="361384"/>
                </a:lnTo>
                <a:lnTo>
                  <a:pt x="403746" y="371185"/>
                </a:lnTo>
                <a:lnTo>
                  <a:pt x="391985" y="380985"/>
                </a:lnTo>
                <a:lnTo>
                  <a:pt x="380581" y="391036"/>
                </a:lnTo>
                <a:lnTo>
                  <a:pt x="369228" y="401393"/>
                </a:lnTo>
                <a:lnTo>
                  <a:pt x="357623" y="412103"/>
                </a:lnTo>
                <a:lnTo>
                  <a:pt x="346321" y="422762"/>
                </a:lnTo>
                <a:lnTo>
                  <a:pt x="335122" y="434028"/>
                </a:lnTo>
                <a:lnTo>
                  <a:pt x="324277" y="445546"/>
                </a:lnTo>
                <a:lnTo>
                  <a:pt x="313130" y="457115"/>
                </a:lnTo>
                <a:lnTo>
                  <a:pt x="302641" y="468884"/>
                </a:lnTo>
                <a:lnTo>
                  <a:pt x="292255" y="481262"/>
                </a:lnTo>
                <a:lnTo>
                  <a:pt x="281515" y="493386"/>
                </a:lnTo>
                <a:lnTo>
                  <a:pt x="271180" y="506067"/>
                </a:lnTo>
                <a:lnTo>
                  <a:pt x="260897" y="519049"/>
                </a:lnTo>
                <a:lnTo>
                  <a:pt x="250614" y="532032"/>
                </a:lnTo>
                <a:lnTo>
                  <a:pt x="241041" y="545521"/>
                </a:lnTo>
                <a:lnTo>
                  <a:pt x="231164" y="559059"/>
                </a:lnTo>
                <a:lnTo>
                  <a:pt x="221339" y="572901"/>
                </a:lnTo>
                <a:lnTo>
                  <a:pt x="211869" y="586996"/>
                </a:lnTo>
                <a:lnTo>
                  <a:pt x="202702" y="601039"/>
                </a:lnTo>
                <a:lnTo>
                  <a:pt x="193335" y="615739"/>
                </a:lnTo>
                <a:lnTo>
                  <a:pt x="184271" y="630389"/>
                </a:lnTo>
                <a:lnTo>
                  <a:pt x="175311" y="645645"/>
                </a:lnTo>
                <a:lnTo>
                  <a:pt x="166351" y="660901"/>
                </a:lnTo>
                <a:lnTo>
                  <a:pt x="158047" y="676358"/>
                </a:lnTo>
                <a:lnTo>
                  <a:pt x="149493" y="692170"/>
                </a:lnTo>
                <a:lnTo>
                  <a:pt x="140939" y="707982"/>
                </a:lnTo>
                <a:lnTo>
                  <a:pt x="133043" y="723994"/>
                </a:lnTo>
                <a:lnTo>
                  <a:pt x="124946" y="740664"/>
                </a:lnTo>
                <a:lnTo>
                  <a:pt x="117509" y="757536"/>
                </a:lnTo>
                <a:lnTo>
                  <a:pt x="110426" y="774658"/>
                </a:lnTo>
                <a:lnTo>
                  <a:pt x="103698" y="792033"/>
                </a:lnTo>
                <a:lnTo>
                  <a:pt x="96666" y="809459"/>
                </a:lnTo>
                <a:lnTo>
                  <a:pt x="90293" y="827086"/>
                </a:lnTo>
                <a:lnTo>
                  <a:pt x="83919" y="844713"/>
                </a:lnTo>
                <a:lnTo>
                  <a:pt x="77850" y="862288"/>
                </a:lnTo>
                <a:lnTo>
                  <a:pt x="72135" y="880115"/>
                </a:lnTo>
                <a:lnTo>
                  <a:pt x="66168" y="898297"/>
                </a:lnTo>
                <a:lnTo>
                  <a:pt x="60808" y="916376"/>
                </a:lnTo>
                <a:lnTo>
                  <a:pt x="55551" y="935062"/>
                </a:lnTo>
                <a:lnTo>
                  <a:pt x="50850" y="953342"/>
                </a:lnTo>
                <a:lnTo>
                  <a:pt x="45845" y="971673"/>
                </a:lnTo>
                <a:lnTo>
                  <a:pt x="41550" y="990507"/>
                </a:lnTo>
                <a:lnTo>
                  <a:pt x="36900" y="1009090"/>
                </a:lnTo>
                <a:lnTo>
                  <a:pt x="32908" y="1027873"/>
                </a:lnTo>
                <a:lnTo>
                  <a:pt x="29019" y="1047263"/>
                </a:lnTo>
                <a:lnTo>
                  <a:pt x="25331" y="1065995"/>
                </a:lnTo>
                <a:lnTo>
                  <a:pt x="22049" y="1085282"/>
                </a:lnTo>
                <a:lnTo>
                  <a:pt x="18767" y="1104569"/>
                </a:lnTo>
                <a:lnTo>
                  <a:pt x="15840" y="1124109"/>
                </a:lnTo>
                <a:lnTo>
                  <a:pt x="13217" y="1143597"/>
                </a:lnTo>
                <a:lnTo>
                  <a:pt x="10897" y="1163032"/>
                </a:lnTo>
                <a:lnTo>
                  <a:pt x="8577" y="1182469"/>
                </a:lnTo>
                <a:lnTo>
                  <a:pt x="6715" y="1202764"/>
                </a:lnTo>
                <a:lnTo>
                  <a:pt x="5053" y="1222400"/>
                </a:lnTo>
                <a:lnTo>
                  <a:pt x="3443" y="1242340"/>
                </a:lnTo>
                <a:lnTo>
                  <a:pt x="2136" y="1262228"/>
                </a:lnTo>
                <a:lnTo>
                  <a:pt x="1539" y="1282621"/>
                </a:lnTo>
                <a:lnTo>
                  <a:pt x="587" y="1302761"/>
                </a:lnTo>
                <a:lnTo>
                  <a:pt x="294" y="1323102"/>
                </a:lnTo>
                <a:lnTo>
                  <a:pt x="0" y="1343442"/>
                </a:lnTo>
                <a:lnTo>
                  <a:pt x="62" y="1364035"/>
                </a:lnTo>
                <a:lnTo>
                  <a:pt x="479" y="1384880"/>
                </a:lnTo>
                <a:lnTo>
                  <a:pt x="946" y="1406028"/>
                </a:lnTo>
                <a:lnTo>
                  <a:pt x="1666" y="1426821"/>
                </a:lnTo>
                <a:lnTo>
                  <a:pt x="2741" y="1447866"/>
                </a:lnTo>
                <a:lnTo>
                  <a:pt x="4119" y="1468860"/>
                </a:lnTo>
                <a:lnTo>
                  <a:pt x="5497" y="1489853"/>
                </a:lnTo>
                <a:lnTo>
                  <a:pt x="7281" y="1511402"/>
                </a:lnTo>
                <a:lnTo>
                  <a:pt x="8659" y="1532396"/>
                </a:lnTo>
                <a:lnTo>
                  <a:pt x="10748" y="1553893"/>
                </a:lnTo>
                <a:lnTo>
                  <a:pt x="13140" y="1575339"/>
                </a:lnTo>
                <a:lnTo>
                  <a:pt x="15783" y="1596431"/>
                </a:lnTo>
                <a:lnTo>
                  <a:pt x="18529" y="1618128"/>
                </a:lnTo>
                <a:lnTo>
                  <a:pt x="21528" y="1639471"/>
                </a:lnTo>
                <a:lnTo>
                  <a:pt x="24577" y="1661117"/>
                </a:lnTo>
                <a:lnTo>
                  <a:pt x="27930" y="1682711"/>
                </a:lnTo>
                <a:lnTo>
                  <a:pt x="31587" y="1704255"/>
                </a:lnTo>
                <a:lnTo>
                  <a:pt x="35244" y="1725798"/>
                </a:lnTo>
                <a:lnTo>
                  <a:pt x="39256" y="1747594"/>
                </a:lnTo>
                <a:lnTo>
                  <a:pt x="43519" y="1769034"/>
                </a:lnTo>
                <a:lnTo>
                  <a:pt x="47834" y="1790778"/>
                </a:lnTo>
                <a:lnTo>
                  <a:pt x="52452" y="1812470"/>
                </a:lnTo>
                <a:lnTo>
                  <a:pt x="57323" y="1833808"/>
                </a:lnTo>
                <a:lnTo>
                  <a:pt x="62296" y="1855752"/>
                </a:lnTo>
                <a:lnTo>
                  <a:pt x="67521" y="1877342"/>
                </a:lnTo>
                <a:lnTo>
                  <a:pt x="73101" y="1899182"/>
                </a:lnTo>
                <a:lnTo>
                  <a:pt x="78630" y="1920719"/>
                </a:lnTo>
                <a:lnTo>
                  <a:pt x="84514" y="1942509"/>
                </a:lnTo>
                <a:lnTo>
                  <a:pt x="90346" y="1963996"/>
                </a:lnTo>
                <a:lnTo>
                  <a:pt x="96533" y="1985734"/>
                </a:lnTo>
                <a:lnTo>
                  <a:pt x="102972" y="2007117"/>
                </a:lnTo>
                <a:lnTo>
                  <a:pt x="109766" y="2028752"/>
                </a:lnTo>
                <a:lnTo>
                  <a:pt x="123456" y="2072630"/>
                </a:lnTo>
                <a:lnTo>
                  <a:pt x="137755" y="2116403"/>
                </a:lnTo>
                <a:lnTo>
                  <a:pt x="152963" y="2160023"/>
                </a:lnTo>
                <a:lnTo>
                  <a:pt x="168170" y="2203643"/>
                </a:lnTo>
                <a:lnTo>
                  <a:pt x="184237" y="2246805"/>
                </a:lnTo>
                <a:lnTo>
                  <a:pt x="200859" y="2289559"/>
                </a:lnTo>
                <a:lnTo>
                  <a:pt x="217481" y="2332315"/>
                </a:lnTo>
                <a:lnTo>
                  <a:pt x="235014" y="2374916"/>
                </a:lnTo>
                <a:lnTo>
                  <a:pt x="253050" y="2416807"/>
                </a:lnTo>
                <a:lnTo>
                  <a:pt x="271035" y="2458395"/>
                </a:lnTo>
                <a:lnTo>
                  <a:pt x="289879" y="2499523"/>
                </a:lnTo>
                <a:lnTo>
                  <a:pt x="308974" y="2540298"/>
                </a:lnTo>
                <a:lnTo>
                  <a:pt x="328677" y="2580970"/>
                </a:lnTo>
                <a:lnTo>
                  <a:pt x="348882" y="2620932"/>
                </a:lnTo>
                <a:lnTo>
                  <a:pt x="369289" y="2660235"/>
                </a:lnTo>
                <a:lnTo>
                  <a:pt x="389644" y="2699235"/>
                </a:lnTo>
                <a:lnTo>
                  <a:pt x="410806" y="2737474"/>
                </a:lnTo>
                <a:lnTo>
                  <a:pt x="432524" y="2775306"/>
                </a:lnTo>
                <a:lnTo>
                  <a:pt x="454442" y="2812480"/>
                </a:lnTo>
                <a:lnTo>
                  <a:pt x="462017" y="2824986"/>
                </a:lnTo>
                <a:lnTo>
                  <a:pt x="457075" y="2836276"/>
                </a:lnTo>
                <a:lnTo>
                  <a:pt x="446553" y="2859223"/>
                </a:lnTo>
                <a:lnTo>
                  <a:pt x="436425" y="2882351"/>
                </a:lnTo>
                <a:lnTo>
                  <a:pt x="426406" y="2905768"/>
                </a:lnTo>
                <a:lnTo>
                  <a:pt x="416675" y="2929078"/>
                </a:lnTo>
                <a:lnTo>
                  <a:pt x="407340" y="2952569"/>
                </a:lnTo>
                <a:lnTo>
                  <a:pt x="397717" y="2976167"/>
                </a:lnTo>
                <a:lnTo>
                  <a:pt x="388093" y="2999765"/>
                </a:lnTo>
                <a:lnTo>
                  <a:pt x="378865" y="3023545"/>
                </a:lnTo>
                <a:lnTo>
                  <a:pt x="370032" y="3047506"/>
                </a:lnTo>
                <a:lnTo>
                  <a:pt x="361093" y="3071179"/>
                </a:lnTo>
                <a:lnTo>
                  <a:pt x="352260" y="3095140"/>
                </a:lnTo>
                <a:lnTo>
                  <a:pt x="343824" y="3119282"/>
                </a:lnTo>
                <a:lnTo>
                  <a:pt x="335387" y="3143425"/>
                </a:lnTo>
                <a:lnTo>
                  <a:pt x="326950" y="3167568"/>
                </a:lnTo>
                <a:lnTo>
                  <a:pt x="318801" y="3191604"/>
                </a:lnTo>
                <a:lnTo>
                  <a:pt x="310868" y="3216216"/>
                </a:lnTo>
                <a:lnTo>
                  <a:pt x="302934" y="3240828"/>
                </a:lnTo>
                <a:lnTo>
                  <a:pt x="295000" y="3265442"/>
                </a:lnTo>
                <a:lnTo>
                  <a:pt x="287354" y="3289947"/>
                </a:lnTo>
                <a:lnTo>
                  <a:pt x="280104" y="3314633"/>
                </a:lnTo>
                <a:lnTo>
                  <a:pt x="272962" y="3339609"/>
                </a:lnTo>
                <a:lnTo>
                  <a:pt x="265712" y="3364296"/>
                </a:lnTo>
                <a:lnTo>
                  <a:pt x="258857" y="3389164"/>
                </a:lnTo>
                <a:lnTo>
                  <a:pt x="252110" y="3414321"/>
                </a:lnTo>
                <a:lnTo>
                  <a:pt x="245256" y="3439189"/>
                </a:lnTo>
                <a:lnTo>
                  <a:pt x="238905" y="3464527"/>
                </a:lnTo>
                <a:lnTo>
                  <a:pt x="230285" y="3500557"/>
                </a:lnTo>
                <a:lnTo>
                  <a:pt x="222275" y="3537344"/>
                </a:lnTo>
                <a:lnTo>
                  <a:pt x="214479" y="3574708"/>
                </a:lnTo>
                <a:lnTo>
                  <a:pt x="207870" y="3612618"/>
                </a:lnTo>
                <a:lnTo>
                  <a:pt x="201581" y="3651393"/>
                </a:lnTo>
                <a:lnTo>
                  <a:pt x="196010" y="3691213"/>
                </a:lnTo>
                <a:lnTo>
                  <a:pt x="191412" y="3731002"/>
                </a:lnTo>
                <a:lnTo>
                  <a:pt x="187317" y="3771261"/>
                </a:lnTo>
                <a:lnTo>
                  <a:pt x="183831" y="3812278"/>
                </a:lnTo>
                <a:lnTo>
                  <a:pt x="180849" y="3853765"/>
                </a:lnTo>
                <a:lnTo>
                  <a:pt x="178764" y="3895904"/>
                </a:lnTo>
                <a:lnTo>
                  <a:pt x="176787" y="3938330"/>
                </a:lnTo>
                <a:lnTo>
                  <a:pt x="175889" y="3981013"/>
                </a:lnTo>
                <a:lnTo>
                  <a:pt x="175494" y="4024165"/>
                </a:lnTo>
                <a:lnTo>
                  <a:pt x="175602" y="4067788"/>
                </a:lnTo>
                <a:lnTo>
                  <a:pt x="176395" y="4111484"/>
                </a:lnTo>
                <a:lnTo>
                  <a:pt x="178266" y="4155437"/>
                </a:lnTo>
                <a:lnTo>
                  <a:pt x="180246" y="4199678"/>
                </a:lnTo>
                <a:lnTo>
                  <a:pt x="182728" y="4244389"/>
                </a:lnTo>
                <a:lnTo>
                  <a:pt x="186000" y="4289463"/>
                </a:lnTo>
                <a:lnTo>
                  <a:pt x="189851" y="4334323"/>
                </a:lnTo>
                <a:lnTo>
                  <a:pt x="194096" y="4379363"/>
                </a:lnTo>
                <a:lnTo>
                  <a:pt x="199315" y="4424372"/>
                </a:lnTo>
                <a:lnTo>
                  <a:pt x="204640" y="4469669"/>
                </a:lnTo>
                <a:lnTo>
                  <a:pt x="210758" y="4515328"/>
                </a:lnTo>
                <a:lnTo>
                  <a:pt x="217740" y="4560667"/>
                </a:lnTo>
                <a:lnTo>
                  <a:pt x="224722" y="4606004"/>
                </a:lnTo>
                <a:lnTo>
                  <a:pt x="232389" y="4651417"/>
                </a:lnTo>
                <a:lnTo>
                  <a:pt x="241029" y="4696797"/>
                </a:lnTo>
                <a:lnTo>
                  <a:pt x="249668" y="4742176"/>
                </a:lnTo>
                <a:lnTo>
                  <a:pt x="259172" y="4787235"/>
                </a:lnTo>
                <a:lnTo>
                  <a:pt x="269255" y="4832079"/>
                </a:lnTo>
                <a:lnTo>
                  <a:pt x="274189" y="4854212"/>
                </a:lnTo>
                <a:lnTo>
                  <a:pt x="279304" y="4875950"/>
                </a:lnTo>
                <a:lnTo>
                  <a:pt x="284815" y="4897870"/>
                </a:lnTo>
                <a:lnTo>
                  <a:pt x="290507" y="49193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id="{DA081DFD-02D1-4B87-ACE8-6109FC149043}"/>
              </a:ext>
            </a:extLst>
          </p:cNvPr>
          <p:cNvSpPr/>
          <p:nvPr/>
        </p:nvSpPr>
        <p:spPr>
          <a:xfrm rot="10477997">
            <a:off x="197468" y="5982720"/>
            <a:ext cx="624819" cy="705838"/>
          </a:xfrm>
          <a:custGeom>
            <a:avLst/>
            <a:gdLst>
              <a:gd name="connsiteX0" fmla="*/ 1310736 w 5147540"/>
              <a:gd name="connsiteY0" fmla="*/ 0 h 5815012"/>
              <a:gd name="connsiteX1" fmla="*/ 1326756 w 5147540"/>
              <a:gd name="connsiteY1" fmla="*/ 0 h 5815012"/>
              <a:gd name="connsiteX2" fmla="*/ 1342419 w 5147540"/>
              <a:gd name="connsiteY2" fmla="*/ 0 h 5815012"/>
              <a:gd name="connsiteX3" fmla="*/ 1358438 w 5147540"/>
              <a:gd name="connsiteY3" fmla="*/ 356 h 5815012"/>
              <a:gd name="connsiteX4" fmla="*/ 1374101 w 5147540"/>
              <a:gd name="connsiteY4" fmla="*/ 1068 h 5815012"/>
              <a:gd name="connsiteX5" fmla="*/ 1390121 w 5147540"/>
              <a:gd name="connsiteY5" fmla="*/ 2136 h 5815012"/>
              <a:gd name="connsiteX6" fmla="*/ 1405428 w 5147540"/>
              <a:gd name="connsiteY6" fmla="*/ 3204 h 5815012"/>
              <a:gd name="connsiteX7" fmla="*/ 1420735 w 5147540"/>
              <a:gd name="connsiteY7" fmla="*/ 4628 h 5815012"/>
              <a:gd name="connsiteX8" fmla="*/ 1436043 w 5147540"/>
              <a:gd name="connsiteY8" fmla="*/ 6408 h 5815012"/>
              <a:gd name="connsiteX9" fmla="*/ 1451350 w 5147540"/>
              <a:gd name="connsiteY9" fmla="*/ 8188 h 5815012"/>
              <a:gd name="connsiteX10" fmla="*/ 1466658 w 5147540"/>
              <a:gd name="connsiteY10" fmla="*/ 10680 h 5815012"/>
              <a:gd name="connsiteX11" fmla="*/ 1481965 w 5147540"/>
              <a:gd name="connsiteY11" fmla="*/ 13172 h 5815012"/>
              <a:gd name="connsiteX12" fmla="*/ 1496916 w 5147540"/>
              <a:gd name="connsiteY12" fmla="*/ 16019 h 5815012"/>
              <a:gd name="connsiteX13" fmla="*/ 1511868 w 5147540"/>
              <a:gd name="connsiteY13" fmla="*/ 18867 h 5815012"/>
              <a:gd name="connsiteX14" fmla="*/ 1526463 w 5147540"/>
              <a:gd name="connsiteY14" fmla="*/ 22071 h 5815012"/>
              <a:gd name="connsiteX15" fmla="*/ 1541414 w 5147540"/>
              <a:gd name="connsiteY15" fmla="*/ 25275 h 5815012"/>
              <a:gd name="connsiteX16" fmla="*/ 1556010 w 5147540"/>
              <a:gd name="connsiteY16" fmla="*/ 29547 h 5815012"/>
              <a:gd name="connsiteX17" fmla="*/ 1570605 w 5147540"/>
              <a:gd name="connsiteY17" fmla="*/ 33463 h 5815012"/>
              <a:gd name="connsiteX18" fmla="*/ 1584844 w 5147540"/>
              <a:gd name="connsiteY18" fmla="*/ 37378 h 5815012"/>
              <a:gd name="connsiteX19" fmla="*/ 1599440 w 5147540"/>
              <a:gd name="connsiteY19" fmla="*/ 41650 h 5815012"/>
              <a:gd name="connsiteX20" fmla="*/ 1613323 w 5147540"/>
              <a:gd name="connsiteY20" fmla="*/ 46634 h 5815012"/>
              <a:gd name="connsiteX21" fmla="*/ 1627207 w 5147540"/>
              <a:gd name="connsiteY21" fmla="*/ 51618 h 5815012"/>
              <a:gd name="connsiteX22" fmla="*/ 1641446 w 5147540"/>
              <a:gd name="connsiteY22" fmla="*/ 56602 h 5815012"/>
              <a:gd name="connsiteX23" fmla="*/ 1655329 w 5147540"/>
              <a:gd name="connsiteY23" fmla="*/ 62298 h 5815012"/>
              <a:gd name="connsiteX24" fmla="*/ 1669213 w 5147540"/>
              <a:gd name="connsiteY24" fmla="*/ 67637 h 5815012"/>
              <a:gd name="connsiteX25" fmla="*/ 1682384 w 5147540"/>
              <a:gd name="connsiteY25" fmla="*/ 73333 h 5815012"/>
              <a:gd name="connsiteX26" fmla="*/ 1695912 w 5147540"/>
              <a:gd name="connsiteY26" fmla="*/ 79385 h 5815012"/>
              <a:gd name="connsiteX27" fmla="*/ 1709083 w 5147540"/>
              <a:gd name="connsiteY27" fmla="*/ 85793 h 5815012"/>
              <a:gd name="connsiteX28" fmla="*/ 1722255 w 5147540"/>
              <a:gd name="connsiteY28" fmla="*/ 91844 h 5815012"/>
              <a:gd name="connsiteX29" fmla="*/ 1735070 w 5147540"/>
              <a:gd name="connsiteY29" fmla="*/ 98964 h 5815012"/>
              <a:gd name="connsiteX30" fmla="*/ 1747885 w 5147540"/>
              <a:gd name="connsiteY30" fmla="*/ 105728 h 5815012"/>
              <a:gd name="connsiteX31" fmla="*/ 1760701 w 5147540"/>
              <a:gd name="connsiteY31" fmla="*/ 112491 h 5815012"/>
              <a:gd name="connsiteX32" fmla="*/ 1773160 w 5147540"/>
              <a:gd name="connsiteY32" fmla="*/ 119967 h 5815012"/>
              <a:gd name="connsiteX33" fmla="*/ 1785264 w 5147540"/>
              <a:gd name="connsiteY33" fmla="*/ 127443 h 5815012"/>
              <a:gd name="connsiteX34" fmla="*/ 1797723 w 5147540"/>
              <a:gd name="connsiteY34" fmla="*/ 135274 h 5815012"/>
              <a:gd name="connsiteX35" fmla="*/ 1809827 w 5147540"/>
              <a:gd name="connsiteY35" fmla="*/ 142750 h 5815012"/>
              <a:gd name="connsiteX36" fmla="*/ 1821218 w 5147540"/>
              <a:gd name="connsiteY36" fmla="*/ 151294 h 5815012"/>
              <a:gd name="connsiteX37" fmla="*/ 1833322 w 5147540"/>
              <a:gd name="connsiteY37" fmla="*/ 159125 h 5815012"/>
              <a:gd name="connsiteX38" fmla="*/ 1844713 w 5147540"/>
              <a:gd name="connsiteY38" fmla="*/ 168025 h 5815012"/>
              <a:gd name="connsiteX39" fmla="*/ 1856105 w 5147540"/>
              <a:gd name="connsiteY39" fmla="*/ 176213 h 5815012"/>
              <a:gd name="connsiteX40" fmla="*/ 1867496 w 5147540"/>
              <a:gd name="connsiteY40" fmla="*/ 185468 h 5815012"/>
              <a:gd name="connsiteX41" fmla="*/ 1878532 w 5147540"/>
              <a:gd name="connsiteY41" fmla="*/ 194368 h 5815012"/>
              <a:gd name="connsiteX42" fmla="*/ 1889211 w 5147540"/>
              <a:gd name="connsiteY42" fmla="*/ 203623 h 5815012"/>
              <a:gd name="connsiteX43" fmla="*/ 1900247 w 5147540"/>
              <a:gd name="connsiteY43" fmla="*/ 212879 h 5815012"/>
              <a:gd name="connsiteX44" fmla="*/ 1910927 w 5147540"/>
              <a:gd name="connsiteY44" fmla="*/ 222491 h 5815012"/>
              <a:gd name="connsiteX45" fmla="*/ 1921250 w 5147540"/>
              <a:gd name="connsiteY45" fmla="*/ 232102 h 5815012"/>
              <a:gd name="connsiteX46" fmla="*/ 1931930 w 5147540"/>
              <a:gd name="connsiteY46" fmla="*/ 242070 h 5815012"/>
              <a:gd name="connsiteX47" fmla="*/ 1941897 w 5147540"/>
              <a:gd name="connsiteY47" fmla="*/ 252037 h 5815012"/>
              <a:gd name="connsiteX48" fmla="*/ 1951865 w 5147540"/>
              <a:gd name="connsiteY48" fmla="*/ 262005 h 5815012"/>
              <a:gd name="connsiteX49" fmla="*/ 1961476 w 5147540"/>
              <a:gd name="connsiteY49" fmla="*/ 272685 h 5815012"/>
              <a:gd name="connsiteX50" fmla="*/ 1971444 w 5147540"/>
              <a:gd name="connsiteY50" fmla="*/ 283008 h 5815012"/>
              <a:gd name="connsiteX51" fmla="*/ 1981056 w 5147540"/>
              <a:gd name="connsiteY51" fmla="*/ 293688 h 5815012"/>
              <a:gd name="connsiteX52" fmla="*/ 1990311 w 5147540"/>
              <a:gd name="connsiteY52" fmla="*/ 304723 h 5815012"/>
              <a:gd name="connsiteX53" fmla="*/ 1999567 w 5147540"/>
              <a:gd name="connsiteY53" fmla="*/ 315403 h 5815012"/>
              <a:gd name="connsiteX54" fmla="*/ 2008466 w 5147540"/>
              <a:gd name="connsiteY54" fmla="*/ 326794 h 5815012"/>
              <a:gd name="connsiteX55" fmla="*/ 2017722 w 5147540"/>
              <a:gd name="connsiteY55" fmla="*/ 337830 h 5815012"/>
              <a:gd name="connsiteX56" fmla="*/ 2034453 w 5147540"/>
              <a:gd name="connsiteY56" fmla="*/ 360257 h 5815012"/>
              <a:gd name="connsiteX57" fmla="*/ 2050829 w 5147540"/>
              <a:gd name="connsiteY57" fmla="*/ 383040 h 5815012"/>
              <a:gd name="connsiteX58" fmla="*/ 2066136 w 5147540"/>
              <a:gd name="connsiteY58" fmla="*/ 406535 h 5815012"/>
              <a:gd name="connsiteX59" fmla="*/ 2081087 w 5147540"/>
              <a:gd name="connsiteY59" fmla="*/ 430742 h 5815012"/>
              <a:gd name="connsiteX60" fmla="*/ 2095327 w 5147540"/>
              <a:gd name="connsiteY60" fmla="*/ 454949 h 5815012"/>
              <a:gd name="connsiteX61" fmla="*/ 2108854 w 5147540"/>
              <a:gd name="connsiteY61" fmla="*/ 480224 h 5815012"/>
              <a:gd name="connsiteX62" fmla="*/ 2122025 w 5147540"/>
              <a:gd name="connsiteY62" fmla="*/ 505855 h 5815012"/>
              <a:gd name="connsiteX63" fmla="*/ 2134129 w 5147540"/>
              <a:gd name="connsiteY63" fmla="*/ 532197 h 5815012"/>
              <a:gd name="connsiteX64" fmla="*/ 2146232 w 5147540"/>
              <a:gd name="connsiteY64" fmla="*/ 558540 h 5815012"/>
              <a:gd name="connsiteX65" fmla="*/ 2157268 w 5147540"/>
              <a:gd name="connsiteY65" fmla="*/ 585951 h 5815012"/>
              <a:gd name="connsiteX66" fmla="*/ 2167947 w 5147540"/>
              <a:gd name="connsiteY66" fmla="*/ 613362 h 5815012"/>
              <a:gd name="connsiteX67" fmla="*/ 2177915 w 5147540"/>
              <a:gd name="connsiteY67" fmla="*/ 641841 h 5815012"/>
              <a:gd name="connsiteX68" fmla="*/ 2187171 w 5147540"/>
              <a:gd name="connsiteY68" fmla="*/ 670676 h 5815012"/>
              <a:gd name="connsiteX69" fmla="*/ 2196427 w 5147540"/>
              <a:gd name="connsiteY69" fmla="*/ 699510 h 5815012"/>
              <a:gd name="connsiteX70" fmla="*/ 2204614 w 5147540"/>
              <a:gd name="connsiteY70" fmla="*/ 729057 h 5815012"/>
              <a:gd name="connsiteX71" fmla="*/ 2212446 w 5147540"/>
              <a:gd name="connsiteY71" fmla="*/ 759316 h 5815012"/>
              <a:gd name="connsiteX72" fmla="*/ 2219565 w 5147540"/>
              <a:gd name="connsiteY72" fmla="*/ 790286 h 5815012"/>
              <a:gd name="connsiteX73" fmla="*/ 2226685 w 5147540"/>
              <a:gd name="connsiteY73" fmla="*/ 820901 h 5815012"/>
              <a:gd name="connsiteX74" fmla="*/ 2232737 w 5147540"/>
              <a:gd name="connsiteY74" fmla="*/ 852584 h 5815012"/>
              <a:gd name="connsiteX75" fmla="*/ 2238432 w 5147540"/>
              <a:gd name="connsiteY75" fmla="*/ 884622 h 5815012"/>
              <a:gd name="connsiteX76" fmla="*/ 2243772 w 5147540"/>
              <a:gd name="connsiteY76" fmla="*/ 917017 h 5815012"/>
              <a:gd name="connsiteX77" fmla="*/ 2248400 w 5147540"/>
              <a:gd name="connsiteY77" fmla="*/ 949768 h 5815012"/>
              <a:gd name="connsiteX78" fmla="*/ 2252316 w 5147540"/>
              <a:gd name="connsiteY78" fmla="*/ 982874 h 5815012"/>
              <a:gd name="connsiteX79" fmla="*/ 2256232 w 5147540"/>
              <a:gd name="connsiteY79" fmla="*/ 1016693 h 5815012"/>
              <a:gd name="connsiteX80" fmla="*/ 2259080 w 5147540"/>
              <a:gd name="connsiteY80" fmla="*/ 1050867 h 5815012"/>
              <a:gd name="connsiteX81" fmla="*/ 2262283 w 5147540"/>
              <a:gd name="connsiteY81" fmla="*/ 1084686 h 5815012"/>
              <a:gd name="connsiteX82" fmla="*/ 2264420 w 5147540"/>
              <a:gd name="connsiteY82" fmla="*/ 1119928 h 5815012"/>
              <a:gd name="connsiteX83" fmla="*/ 2266199 w 5147540"/>
              <a:gd name="connsiteY83" fmla="*/ 1155171 h 5815012"/>
              <a:gd name="connsiteX84" fmla="*/ 2267623 w 5147540"/>
              <a:gd name="connsiteY84" fmla="*/ 1190769 h 5815012"/>
              <a:gd name="connsiteX85" fmla="*/ 2268691 w 5147540"/>
              <a:gd name="connsiteY85" fmla="*/ 1226724 h 5815012"/>
              <a:gd name="connsiteX86" fmla="*/ 2269047 w 5147540"/>
              <a:gd name="connsiteY86" fmla="*/ 1263034 h 5815012"/>
              <a:gd name="connsiteX87" fmla="*/ 2269403 w 5147540"/>
              <a:gd name="connsiteY87" fmla="*/ 1299701 h 5815012"/>
              <a:gd name="connsiteX88" fmla="*/ 2269403 w 5147540"/>
              <a:gd name="connsiteY88" fmla="*/ 1325332 h 5815012"/>
              <a:gd name="connsiteX89" fmla="*/ 2269759 w 5147540"/>
              <a:gd name="connsiteY89" fmla="*/ 1351319 h 5815012"/>
              <a:gd name="connsiteX90" fmla="*/ 2270115 w 5147540"/>
              <a:gd name="connsiteY90" fmla="*/ 1376949 h 5815012"/>
              <a:gd name="connsiteX91" fmla="*/ 2270827 w 5147540"/>
              <a:gd name="connsiteY91" fmla="*/ 1402936 h 5815012"/>
              <a:gd name="connsiteX92" fmla="*/ 2271895 w 5147540"/>
              <a:gd name="connsiteY92" fmla="*/ 1428567 h 5815012"/>
              <a:gd name="connsiteX93" fmla="*/ 2273319 w 5147540"/>
              <a:gd name="connsiteY93" fmla="*/ 1454554 h 5815012"/>
              <a:gd name="connsiteX94" fmla="*/ 2274743 w 5147540"/>
              <a:gd name="connsiteY94" fmla="*/ 1480185 h 5815012"/>
              <a:gd name="connsiteX95" fmla="*/ 2276523 w 5147540"/>
              <a:gd name="connsiteY95" fmla="*/ 1506172 h 5815012"/>
              <a:gd name="connsiteX96" fmla="*/ 2279015 w 5147540"/>
              <a:gd name="connsiteY96" fmla="*/ 1531803 h 5815012"/>
              <a:gd name="connsiteX97" fmla="*/ 2281151 w 5147540"/>
              <a:gd name="connsiteY97" fmla="*/ 1557434 h 5815012"/>
              <a:gd name="connsiteX98" fmla="*/ 2283643 w 5147540"/>
              <a:gd name="connsiteY98" fmla="*/ 1582709 h 5815012"/>
              <a:gd name="connsiteX99" fmla="*/ 2286490 w 5147540"/>
              <a:gd name="connsiteY99" fmla="*/ 1608340 h 5815012"/>
              <a:gd name="connsiteX100" fmla="*/ 2289694 w 5147540"/>
              <a:gd name="connsiteY100" fmla="*/ 1633615 h 5815012"/>
              <a:gd name="connsiteX101" fmla="*/ 2293254 w 5147540"/>
              <a:gd name="connsiteY101" fmla="*/ 1659245 h 5815012"/>
              <a:gd name="connsiteX102" fmla="*/ 2297170 w 5147540"/>
              <a:gd name="connsiteY102" fmla="*/ 1684520 h 5815012"/>
              <a:gd name="connsiteX103" fmla="*/ 2301086 w 5147540"/>
              <a:gd name="connsiteY103" fmla="*/ 1709439 h 5815012"/>
              <a:gd name="connsiteX104" fmla="*/ 2305358 w 5147540"/>
              <a:gd name="connsiteY104" fmla="*/ 1734714 h 5815012"/>
              <a:gd name="connsiteX105" fmla="*/ 2309629 w 5147540"/>
              <a:gd name="connsiteY105" fmla="*/ 1759633 h 5815012"/>
              <a:gd name="connsiteX106" fmla="*/ 2314969 w 5147540"/>
              <a:gd name="connsiteY106" fmla="*/ 1784908 h 5815012"/>
              <a:gd name="connsiteX107" fmla="*/ 2319953 w 5147540"/>
              <a:gd name="connsiteY107" fmla="*/ 1809471 h 5815012"/>
              <a:gd name="connsiteX108" fmla="*/ 2325293 w 5147540"/>
              <a:gd name="connsiteY108" fmla="*/ 1834390 h 5815012"/>
              <a:gd name="connsiteX109" fmla="*/ 2331345 w 5147540"/>
              <a:gd name="connsiteY109" fmla="*/ 1858953 h 5815012"/>
              <a:gd name="connsiteX110" fmla="*/ 2337396 w 5147540"/>
              <a:gd name="connsiteY110" fmla="*/ 1883160 h 5815012"/>
              <a:gd name="connsiteX111" fmla="*/ 2343804 w 5147540"/>
              <a:gd name="connsiteY111" fmla="*/ 1908079 h 5815012"/>
              <a:gd name="connsiteX112" fmla="*/ 2350568 w 5147540"/>
              <a:gd name="connsiteY112" fmla="*/ 1931930 h 5815012"/>
              <a:gd name="connsiteX113" fmla="*/ 2357687 w 5147540"/>
              <a:gd name="connsiteY113" fmla="*/ 1956493 h 5815012"/>
              <a:gd name="connsiteX114" fmla="*/ 2365163 w 5147540"/>
              <a:gd name="connsiteY114" fmla="*/ 1980344 h 5815012"/>
              <a:gd name="connsiteX115" fmla="*/ 2372639 w 5147540"/>
              <a:gd name="connsiteY115" fmla="*/ 2004195 h 5815012"/>
              <a:gd name="connsiteX116" fmla="*/ 2380470 w 5147540"/>
              <a:gd name="connsiteY116" fmla="*/ 2028046 h 5815012"/>
              <a:gd name="connsiteX117" fmla="*/ 2389014 w 5147540"/>
              <a:gd name="connsiteY117" fmla="*/ 2051541 h 5815012"/>
              <a:gd name="connsiteX118" fmla="*/ 2397558 w 5147540"/>
              <a:gd name="connsiteY118" fmla="*/ 2075036 h 5815012"/>
              <a:gd name="connsiteX119" fmla="*/ 2406813 w 5147540"/>
              <a:gd name="connsiteY119" fmla="*/ 2098175 h 5815012"/>
              <a:gd name="connsiteX120" fmla="*/ 2416069 w 5147540"/>
              <a:gd name="connsiteY120" fmla="*/ 2121314 h 5815012"/>
              <a:gd name="connsiteX121" fmla="*/ 2425680 w 5147540"/>
              <a:gd name="connsiteY121" fmla="*/ 2144453 h 5815012"/>
              <a:gd name="connsiteX122" fmla="*/ 2436004 w 5147540"/>
              <a:gd name="connsiteY122" fmla="*/ 2167592 h 5815012"/>
              <a:gd name="connsiteX123" fmla="*/ 2445972 w 5147540"/>
              <a:gd name="connsiteY123" fmla="*/ 2190375 h 5815012"/>
              <a:gd name="connsiteX124" fmla="*/ 2456651 w 5147540"/>
              <a:gd name="connsiteY124" fmla="*/ 2212802 h 5815012"/>
              <a:gd name="connsiteX125" fmla="*/ 2467331 w 5147540"/>
              <a:gd name="connsiteY125" fmla="*/ 2235585 h 5815012"/>
              <a:gd name="connsiteX126" fmla="*/ 2478722 w 5147540"/>
              <a:gd name="connsiteY126" fmla="*/ 2258012 h 5815012"/>
              <a:gd name="connsiteX127" fmla="*/ 2490470 w 5147540"/>
              <a:gd name="connsiteY127" fmla="*/ 2280439 h 5815012"/>
              <a:gd name="connsiteX128" fmla="*/ 2501861 w 5147540"/>
              <a:gd name="connsiteY128" fmla="*/ 2302866 h 5815012"/>
              <a:gd name="connsiteX129" fmla="*/ 2513965 w 5147540"/>
              <a:gd name="connsiteY129" fmla="*/ 2324937 h 5815012"/>
              <a:gd name="connsiteX130" fmla="*/ 2526780 w 5147540"/>
              <a:gd name="connsiteY130" fmla="*/ 2346652 h 5815012"/>
              <a:gd name="connsiteX131" fmla="*/ 2539240 w 5147540"/>
              <a:gd name="connsiteY131" fmla="*/ 2368367 h 5815012"/>
              <a:gd name="connsiteX132" fmla="*/ 2552055 w 5147540"/>
              <a:gd name="connsiteY132" fmla="*/ 2390438 h 5815012"/>
              <a:gd name="connsiteX133" fmla="*/ 2565226 w 5147540"/>
              <a:gd name="connsiteY133" fmla="*/ 2411797 h 5815012"/>
              <a:gd name="connsiteX134" fmla="*/ 2579110 w 5147540"/>
              <a:gd name="connsiteY134" fmla="*/ 2433156 h 5815012"/>
              <a:gd name="connsiteX135" fmla="*/ 2592993 w 5147540"/>
              <a:gd name="connsiteY135" fmla="*/ 2454516 h 5815012"/>
              <a:gd name="connsiteX136" fmla="*/ 2606521 w 5147540"/>
              <a:gd name="connsiteY136" fmla="*/ 2475875 h 5815012"/>
              <a:gd name="connsiteX137" fmla="*/ 2621116 w 5147540"/>
              <a:gd name="connsiteY137" fmla="*/ 2496878 h 5815012"/>
              <a:gd name="connsiteX138" fmla="*/ 2635711 w 5147540"/>
              <a:gd name="connsiteY138" fmla="*/ 2517525 h 5815012"/>
              <a:gd name="connsiteX139" fmla="*/ 2650663 w 5147540"/>
              <a:gd name="connsiteY139" fmla="*/ 2538172 h 5815012"/>
              <a:gd name="connsiteX140" fmla="*/ 2665970 w 5147540"/>
              <a:gd name="connsiteY140" fmla="*/ 2558819 h 5815012"/>
              <a:gd name="connsiteX141" fmla="*/ 2681278 w 5147540"/>
              <a:gd name="connsiteY141" fmla="*/ 2579466 h 5815012"/>
              <a:gd name="connsiteX142" fmla="*/ 2697297 w 5147540"/>
              <a:gd name="connsiteY142" fmla="*/ 2599402 h 5815012"/>
              <a:gd name="connsiteX143" fmla="*/ 2712960 w 5147540"/>
              <a:gd name="connsiteY143" fmla="*/ 2619692 h 5815012"/>
              <a:gd name="connsiteX144" fmla="*/ 2728979 w 5147540"/>
              <a:gd name="connsiteY144" fmla="*/ 2639272 h 5815012"/>
              <a:gd name="connsiteX145" fmla="*/ 2745711 w 5147540"/>
              <a:gd name="connsiteY145" fmla="*/ 2659207 h 5815012"/>
              <a:gd name="connsiteX146" fmla="*/ 2762442 w 5147540"/>
              <a:gd name="connsiteY146" fmla="*/ 2678430 h 5815012"/>
              <a:gd name="connsiteX147" fmla="*/ 2779529 w 5147540"/>
              <a:gd name="connsiteY147" fmla="*/ 2698009 h 5815012"/>
              <a:gd name="connsiteX148" fmla="*/ 2796617 w 5147540"/>
              <a:gd name="connsiteY148" fmla="*/ 2717588 h 5815012"/>
              <a:gd name="connsiteX149" fmla="*/ 2814416 w 5147540"/>
              <a:gd name="connsiteY149" fmla="*/ 2736456 h 5815012"/>
              <a:gd name="connsiteX150" fmla="*/ 2832215 w 5147540"/>
              <a:gd name="connsiteY150" fmla="*/ 2755323 h 5815012"/>
              <a:gd name="connsiteX151" fmla="*/ 2850014 w 5147540"/>
              <a:gd name="connsiteY151" fmla="*/ 2773834 h 5815012"/>
              <a:gd name="connsiteX152" fmla="*/ 2869237 w 5147540"/>
              <a:gd name="connsiteY152" fmla="*/ 2793057 h 5815012"/>
              <a:gd name="connsiteX153" fmla="*/ 2888817 w 5147540"/>
              <a:gd name="connsiteY153" fmla="*/ 2811924 h 5815012"/>
              <a:gd name="connsiteX154" fmla="*/ 2908040 w 5147540"/>
              <a:gd name="connsiteY154" fmla="*/ 2830791 h 5815012"/>
              <a:gd name="connsiteX155" fmla="*/ 2927975 w 5147540"/>
              <a:gd name="connsiteY155" fmla="*/ 2849303 h 5815012"/>
              <a:gd name="connsiteX156" fmla="*/ 2947910 w 5147540"/>
              <a:gd name="connsiteY156" fmla="*/ 2867458 h 5815012"/>
              <a:gd name="connsiteX157" fmla="*/ 2968557 w 5147540"/>
              <a:gd name="connsiteY157" fmla="*/ 2885613 h 5815012"/>
              <a:gd name="connsiteX158" fmla="*/ 2988848 w 5147540"/>
              <a:gd name="connsiteY158" fmla="*/ 2903768 h 5815012"/>
              <a:gd name="connsiteX159" fmla="*/ 3010207 w 5147540"/>
              <a:gd name="connsiteY159" fmla="*/ 2921568 h 5815012"/>
              <a:gd name="connsiteX160" fmla="*/ 3031211 w 5147540"/>
              <a:gd name="connsiteY160" fmla="*/ 2939011 h 5815012"/>
              <a:gd name="connsiteX161" fmla="*/ 3052926 w 5147540"/>
              <a:gd name="connsiteY161" fmla="*/ 2956454 h 5815012"/>
              <a:gd name="connsiteX162" fmla="*/ 3074285 w 5147540"/>
              <a:gd name="connsiteY162" fmla="*/ 2973897 h 5815012"/>
              <a:gd name="connsiteX163" fmla="*/ 3096356 w 5147540"/>
              <a:gd name="connsiteY163" fmla="*/ 2990985 h 5815012"/>
              <a:gd name="connsiteX164" fmla="*/ 3118783 w 5147540"/>
              <a:gd name="connsiteY164" fmla="*/ 3007716 h 5815012"/>
              <a:gd name="connsiteX165" fmla="*/ 3140854 w 5147540"/>
              <a:gd name="connsiteY165" fmla="*/ 3024803 h 5815012"/>
              <a:gd name="connsiteX166" fmla="*/ 3163637 w 5147540"/>
              <a:gd name="connsiteY166" fmla="*/ 3041178 h 5815012"/>
              <a:gd name="connsiteX167" fmla="*/ 3186420 w 5147540"/>
              <a:gd name="connsiteY167" fmla="*/ 3057910 h 5815012"/>
              <a:gd name="connsiteX168" fmla="*/ 3209559 w 5147540"/>
              <a:gd name="connsiteY168" fmla="*/ 3073929 h 5815012"/>
              <a:gd name="connsiteX169" fmla="*/ 3232698 w 5147540"/>
              <a:gd name="connsiteY169" fmla="*/ 3090304 h 5815012"/>
              <a:gd name="connsiteX170" fmla="*/ 3256193 w 5147540"/>
              <a:gd name="connsiteY170" fmla="*/ 3106324 h 5815012"/>
              <a:gd name="connsiteX171" fmla="*/ 3279688 w 5147540"/>
              <a:gd name="connsiteY171" fmla="*/ 3121987 h 5815012"/>
              <a:gd name="connsiteX172" fmla="*/ 3303539 w 5147540"/>
              <a:gd name="connsiteY172" fmla="*/ 3138006 h 5815012"/>
              <a:gd name="connsiteX173" fmla="*/ 3327746 w 5147540"/>
              <a:gd name="connsiteY173" fmla="*/ 3153670 h 5815012"/>
              <a:gd name="connsiteX174" fmla="*/ 3351597 w 5147540"/>
              <a:gd name="connsiteY174" fmla="*/ 3168977 h 5815012"/>
              <a:gd name="connsiteX175" fmla="*/ 3375804 w 5147540"/>
              <a:gd name="connsiteY175" fmla="*/ 3183928 h 5815012"/>
              <a:gd name="connsiteX176" fmla="*/ 3424930 w 5147540"/>
              <a:gd name="connsiteY176" fmla="*/ 3214187 h 5815012"/>
              <a:gd name="connsiteX177" fmla="*/ 3474768 w 5147540"/>
              <a:gd name="connsiteY177" fmla="*/ 3244090 h 5815012"/>
              <a:gd name="connsiteX178" fmla="*/ 3524961 w 5147540"/>
              <a:gd name="connsiteY178" fmla="*/ 3273637 h 5815012"/>
              <a:gd name="connsiteX179" fmla="*/ 3575867 w 5147540"/>
              <a:gd name="connsiteY179" fmla="*/ 3302115 h 5815012"/>
              <a:gd name="connsiteX180" fmla="*/ 3628197 w 5147540"/>
              <a:gd name="connsiteY180" fmla="*/ 3331306 h 5815012"/>
              <a:gd name="connsiteX181" fmla="*/ 3680883 w 5147540"/>
              <a:gd name="connsiteY181" fmla="*/ 3360141 h 5815012"/>
              <a:gd name="connsiteX182" fmla="*/ 3733925 w 5147540"/>
              <a:gd name="connsiteY182" fmla="*/ 3388264 h 5815012"/>
              <a:gd name="connsiteX183" fmla="*/ 3787678 w 5147540"/>
              <a:gd name="connsiteY183" fmla="*/ 3416030 h 5815012"/>
              <a:gd name="connsiteX184" fmla="*/ 3841432 w 5147540"/>
              <a:gd name="connsiteY184" fmla="*/ 3443441 h 5815012"/>
              <a:gd name="connsiteX185" fmla="*/ 3895542 w 5147540"/>
              <a:gd name="connsiteY185" fmla="*/ 3470496 h 5815012"/>
              <a:gd name="connsiteX186" fmla="*/ 3949651 w 5147540"/>
              <a:gd name="connsiteY186" fmla="*/ 3497195 h 5815012"/>
              <a:gd name="connsiteX187" fmla="*/ 4004829 w 5147540"/>
              <a:gd name="connsiteY187" fmla="*/ 3523538 h 5815012"/>
              <a:gd name="connsiteX188" fmla="*/ 4059295 w 5147540"/>
              <a:gd name="connsiteY188" fmla="*/ 3549525 h 5815012"/>
              <a:gd name="connsiteX189" fmla="*/ 4114472 w 5147540"/>
              <a:gd name="connsiteY189" fmla="*/ 3575512 h 5815012"/>
              <a:gd name="connsiteX190" fmla="*/ 4169650 w 5147540"/>
              <a:gd name="connsiteY190" fmla="*/ 3601143 h 5815012"/>
              <a:gd name="connsiteX191" fmla="*/ 4224828 w 5147540"/>
              <a:gd name="connsiteY191" fmla="*/ 3626773 h 5815012"/>
              <a:gd name="connsiteX192" fmla="*/ 4280005 w 5147540"/>
              <a:gd name="connsiteY192" fmla="*/ 3651692 h 5815012"/>
              <a:gd name="connsiteX193" fmla="*/ 4335539 w 5147540"/>
              <a:gd name="connsiteY193" fmla="*/ 3676967 h 5815012"/>
              <a:gd name="connsiteX194" fmla="*/ 4391429 w 5147540"/>
              <a:gd name="connsiteY194" fmla="*/ 3701886 h 5815012"/>
              <a:gd name="connsiteX195" fmla="*/ 4446962 w 5147540"/>
              <a:gd name="connsiteY195" fmla="*/ 3726805 h 5815012"/>
              <a:gd name="connsiteX196" fmla="*/ 4484697 w 5147540"/>
              <a:gd name="connsiteY196" fmla="*/ 3744604 h 5815012"/>
              <a:gd name="connsiteX197" fmla="*/ 4521719 w 5147540"/>
              <a:gd name="connsiteY197" fmla="*/ 3762760 h 5815012"/>
              <a:gd name="connsiteX198" fmla="*/ 4557673 w 5147540"/>
              <a:gd name="connsiteY198" fmla="*/ 3781627 h 5815012"/>
              <a:gd name="connsiteX199" fmla="*/ 4592560 w 5147540"/>
              <a:gd name="connsiteY199" fmla="*/ 3801206 h 5815012"/>
              <a:gd name="connsiteX200" fmla="*/ 4626735 w 5147540"/>
              <a:gd name="connsiteY200" fmla="*/ 3821497 h 5815012"/>
              <a:gd name="connsiteX201" fmla="*/ 4659841 w 5147540"/>
              <a:gd name="connsiteY201" fmla="*/ 3842144 h 5815012"/>
              <a:gd name="connsiteX202" fmla="*/ 4691880 w 5147540"/>
              <a:gd name="connsiteY202" fmla="*/ 3863859 h 5815012"/>
              <a:gd name="connsiteX203" fmla="*/ 4722850 w 5147540"/>
              <a:gd name="connsiteY203" fmla="*/ 3885930 h 5815012"/>
              <a:gd name="connsiteX204" fmla="*/ 4752397 w 5147540"/>
              <a:gd name="connsiteY204" fmla="*/ 3908357 h 5815012"/>
              <a:gd name="connsiteX205" fmla="*/ 4781588 w 5147540"/>
              <a:gd name="connsiteY205" fmla="*/ 3931852 h 5815012"/>
              <a:gd name="connsiteX206" fmla="*/ 4809355 w 5147540"/>
              <a:gd name="connsiteY206" fmla="*/ 3955347 h 5815012"/>
              <a:gd name="connsiteX207" fmla="*/ 4836054 w 5147540"/>
              <a:gd name="connsiteY207" fmla="*/ 3979554 h 5815012"/>
              <a:gd name="connsiteX208" fmla="*/ 4862040 w 5147540"/>
              <a:gd name="connsiteY208" fmla="*/ 4004473 h 5815012"/>
              <a:gd name="connsiteX209" fmla="*/ 4886603 w 5147540"/>
              <a:gd name="connsiteY209" fmla="*/ 4029748 h 5815012"/>
              <a:gd name="connsiteX210" fmla="*/ 4910098 w 5147540"/>
              <a:gd name="connsiteY210" fmla="*/ 4055379 h 5815012"/>
              <a:gd name="connsiteX211" fmla="*/ 4932881 w 5147540"/>
              <a:gd name="connsiteY211" fmla="*/ 4081722 h 5815012"/>
              <a:gd name="connsiteX212" fmla="*/ 4954241 w 5147540"/>
              <a:gd name="connsiteY212" fmla="*/ 4108421 h 5815012"/>
              <a:gd name="connsiteX213" fmla="*/ 4974532 w 5147540"/>
              <a:gd name="connsiteY213" fmla="*/ 4135476 h 5815012"/>
              <a:gd name="connsiteX214" fmla="*/ 4993755 w 5147540"/>
              <a:gd name="connsiteY214" fmla="*/ 4163243 h 5815012"/>
              <a:gd name="connsiteX215" fmla="*/ 5011910 w 5147540"/>
              <a:gd name="connsiteY215" fmla="*/ 4191009 h 5815012"/>
              <a:gd name="connsiteX216" fmla="*/ 5028997 w 5147540"/>
              <a:gd name="connsiteY216" fmla="*/ 4219488 h 5815012"/>
              <a:gd name="connsiteX217" fmla="*/ 5045017 w 5147540"/>
              <a:gd name="connsiteY217" fmla="*/ 4248323 h 5815012"/>
              <a:gd name="connsiteX218" fmla="*/ 5059612 w 5147540"/>
              <a:gd name="connsiteY218" fmla="*/ 4277514 h 5815012"/>
              <a:gd name="connsiteX219" fmla="*/ 5073495 w 5147540"/>
              <a:gd name="connsiteY219" fmla="*/ 4307061 h 5815012"/>
              <a:gd name="connsiteX220" fmla="*/ 5085955 w 5147540"/>
              <a:gd name="connsiteY220" fmla="*/ 4336963 h 5815012"/>
              <a:gd name="connsiteX221" fmla="*/ 5097346 w 5147540"/>
              <a:gd name="connsiteY221" fmla="*/ 4367222 h 5815012"/>
              <a:gd name="connsiteX222" fmla="*/ 5107670 w 5147540"/>
              <a:gd name="connsiteY222" fmla="*/ 4397481 h 5815012"/>
              <a:gd name="connsiteX223" fmla="*/ 5116570 w 5147540"/>
              <a:gd name="connsiteY223" fmla="*/ 4428095 h 5815012"/>
              <a:gd name="connsiteX224" fmla="*/ 5124757 w 5147540"/>
              <a:gd name="connsiteY224" fmla="*/ 4459422 h 5815012"/>
              <a:gd name="connsiteX225" fmla="*/ 5131521 w 5147540"/>
              <a:gd name="connsiteY225" fmla="*/ 4490749 h 5815012"/>
              <a:gd name="connsiteX226" fmla="*/ 5136861 w 5147540"/>
              <a:gd name="connsiteY226" fmla="*/ 4522431 h 5815012"/>
              <a:gd name="connsiteX227" fmla="*/ 5141844 w 5147540"/>
              <a:gd name="connsiteY227" fmla="*/ 4553758 h 5815012"/>
              <a:gd name="connsiteX228" fmla="*/ 5143624 w 5147540"/>
              <a:gd name="connsiteY228" fmla="*/ 4569777 h 5815012"/>
              <a:gd name="connsiteX229" fmla="*/ 5145048 w 5147540"/>
              <a:gd name="connsiteY229" fmla="*/ 4586153 h 5815012"/>
              <a:gd name="connsiteX230" fmla="*/ 5146116 w 5147540"/>
              <a:gd name="connsiteY230" fmla="*/ 4602172 h 5815012"/>
              <a:gd name="connsiteX231" fmla="*/ 5146828 w 5147540"/>
              <a:gd name="connsiteY231" fmla="*/ 4618547 h 5815012"/>
              <a:gd name="connsiteX232" fmla="*/ 5147184 w 5147540"/>
              <a:gd name="connsiteY232" fmla="*/ 4634567 h 5815012"/>
              <a:gd name="connsiteX233" fmla="*/ 5147540 w 5147540"/>
              <a:gd name="connsiteY233" fmla="*/ 4650942 h 5815012"/>
              <a:gd name="connsiteX234" fmla="*/ 5147540 w 5147540"/>
              <a:gd name="connsiteY234" fmla="*/ 4666961 h 5815012"/>
              <a:gd name="connsiteX235" fmla="*/ 5146828 w 5147540"/>
              <a:gd name="connsiteY235" fmla="*/ 4683337 h 5815012"/>
              <a:gd name="connsiteX236" fmla="*/ 5146116 w 5147540"/>
              <a:gd name="connsiteY236" fmla="*/ 4699712 h 5815012"/>
              <a:gd name="connsiteX237" fmla="*/ 5145404 w 5147540"/>
              <a:gd name="connsiteY237" fmla="*/ 4716087 h 5815012"/>
              <a:gd name="connsiteX238" fmla="*/ 5143980 w 5147540"/>
              <a:gd name="connsiteY238" fmla="*/ 4732106 h 5815012"/>
              <a:gd name="connsiteX239" fmla="*/ 5142200 w 5147540"/>
              <a:gd name="connsiteY239" fmla="*/ 4748482 h 5815012"/>
              <a:gd name="connsiteX240" fmla="*/ 5140421 w 5147540"/>
              <a:gd name="connsiteY240" fmla="*/ 4764501 h 5815012"/>
              <a:gd name="connsiteX241" fmla="*/ 5137929 w 5147540"/>
              <a:gd name="connsiteY241" fmla="*/ 4780876 h 5815012"/>
              <a:gd name="connsiteX242" fmla="*/ 5135437 w 5147540"/>
              <a:gd name="connsiteY242" fmla="*/ 4797252 h 5815012"/>
              <a:gd name="connsiteX243" fmla="*/ 5132589 w 5147540"/>
              <a:gd name="connsiteY243" fmla="*/ 4813271 h 5815012"/>
              <a:gd name="connsiteX244" fmla="*/ 5129385 w 5147540"/>
              <a:gd name="connsiteY244" fmla="*/ 4829646 h 5815012"/>
              <a:gd name="connsiteX245" fmla="*/ 5126181 w 5147540"/>
              <a:gd name="connsiteY245" fmla="*/ 4846022 h 5815012"/>
              <a:gd name="connsiteX246" fmla="*/ 5122265 w 5147540"/>
              <a:gd name="connsiteY246" fmla="*/ 4862041 h 5815012"/>
              <a:gd name="connsiteX247" fmla="*/ 5117994 w 5147540"/>
              <a:gd name="connsiteY247" fmla="*/ 4878416 h 5815012"/>
              <a:gd name="connsiteX248" fmla="*/ 5113722 w 5147540"/>
              <a:gd name="connsiteY248" fmla="*/ 4894791 h 5815012"/>
              <a:gd name="connsiteX249" fmla="*/ 5109094 w 5147540"/>
              <a:gd name="connsiteY249" fmla="*/ 4910811 h 5815012"/>
              <a:gd name="connsiteX250" fmla="*/ 5104466 w 5147540"/>
              <a:gd name="connsiteY250" fmla="*/ 4926830 h 5815012"/>
              <a:gd name="connsiteX251" fmla="*/ 5098770 w 5147540"/>
              <a:gd name="connsiteY251" fmla="*/ 4943205 h 5815012"/>
              <a:gd name="connsiteX252" fmla="*/ 5093431 w 5147540"/>
              <a:gd name="connsiteY252" fmla="*/ 4959225 h 5815012"/>
              <a:gd name="connsiteX253" fmla="*/ 5087735 w 5147540"/>
              <a:gd name="connsiteY253" fmla="*/ 4975244 h 5815012"/>
              <a:gd name="connsiteX254" fmla="*/ 5081683 w 5147540"/>
              <a:gd name="connsiteY254" fmla="*/ 4991263 h 5815012"/>
              <a:gd name="connsiteX255" fmla="*/ 5075275 w 5147540"/>
              <a:gd name="connsiteY255" fmla="*/ 5006927 h 5815012"/>
              <a:gd name="connsiteX256" fmla="*/ 5068512 w 5147540"/>
              <a:gd name="connsiteY256" fmla="*/ 5022946 h 5815012"/>
              <a:gd name="connsiteX257" fmla="*/ 5061748 w 5147540"/>
              <a:gd name="connsiteY257" fmla="*/ 5038609 h 5815012"/>
              <a:gd name="connsiteX258" fmla="*/ 5054628 w 5147540"/>
              <a:gd name="connsiteY258" fmla="*/ 5054629 h 5815012"/>
              <a:gd name="connsiteX259" fmla="*/ 5046797 w 5147540"/>
              <a:gd name="connsiteY259" fmla="*/ 5070292 h 5815012"/>
              <a:gd name="connsiteX260" fmla="*/ 5039321 w 5147540"/>
              <a:gd name="connsiteY260" fmla="*/ 5085955 h 5815012"/>
              <a:gd name="connsiteX261" fmla="*/ 5031133 w 5147540"/>
              <a:gd name="connsiteY261" fmla="*/ 5101619 h 5815012"/>
              <a:gd name="connsiteX262" fmla="*/ 5022946 w 5147540"/>
              <a:gd name="connsiteY262" fmla="*/ 5117282 h 5815012"/>
              <a:gd name="connsiteX263" fmla="*/ 5014046 w 5147540"/>
              <a:gd name="connsiteY263" fmla="*/ 5132589 h 5815012"/>
              <a:gd name="connsiteX264" fmla="*/ 5005146 w 5147540"/>
              <a:gd name="connsiteY264" fmla="*/ 5147897 h 5815012"/>
              <a:gd name="connsiteX265" fmla="*/ 4995891 w 5147540"/>
              <a:gd name="connsiteY265" fmla="*/ 5162848 h 5815012"/>
              <a:gd name="connsiteX266" fmla="*/ 4986279 w 5147540"/>
              <a:gd name="connsiteY266" fmla="*/ 5177799 h 5815012"/>
              <a:gd name="connsiteX267" fmla="*/ 4976312 w 5147540"/>
              <a:gd name="connsiteY267" fmla="*/ 5193107 h 5815012"/>
              <a:gd name="connsiteX268" fmla="*/ 4966344 w 5147540"/>
              <a:gd name="connsiteY268" fmla="*/ 5208058 h 5815012"/>
              <a:gd name="connsiteX269" fmla="*/ 4955664 w 5147540"/>
              <a:gd name="connsiteY269" fmla="*/ 5223009 h 5815012"/>
              <a:gd name="connsiteX270" fmla="*/ 4944629 w 5147540"/>
              <a:gd name="connsiteY270" fmla="*/ 5237605 h 5815012"/>
              <a:gd name="connsiteX271" fmla="*/ 4933593 w 5147540"/>
              <a:gd name="connsiteY271" fmla="*/ 5252556 h 5815012"/>
              <a:gd name="connsiteX272" fmla="*/ 4922202 w 5147540"/>
              <a:gd name="connsiteY272" fmla="*/ 5266796 h 5815012"/>
              <a:gd name="connsiteX273" fmla="*/ 4910098 w 5147540"/>
              <a:gd name="connsiteY273" fmla="*/ 5281035 h 5815012"/>
              <a:gd name="connsiteX274" fmla="*/ 4898351 w 5147540"/>
              <a:gd name="connsiteY274" fmla="*/ 5295630 h 5815012"/>
              <a:gd name="connsiteX275" fmla="*/ 4885891 w 5147540"/>
              <a:gd name="connsiteY275" fmla="*/ 5309870 h 5815012"/>
              <a:gd name="connsiteX276" fmla="*/ 4873076 w 5147540"/>
              <a:gd name="connsiteY276" fmla="*/ 5324109 h 5815012"/>
              <a:gd name="connsiteX277" fmla="*/ 4860261 w 5147540"/>
              <a:gd name="connsiteY277" fmla="*/ 5338349 h 5815012"/>
              <a:gd name="connsiteX278" fmla="*/ 4846733 w 5147540"/>
              <a:gd name="connsiteY278" fmla="*/ 5351876 h 5815012"/>
              <a:gd name="connsiteX279" fmla="*/ 4833206 w 5147540"/>
              <a:gd name="connsiteY279" fmla="*/ 5365759 h 5815012"/>
              <a:gd name="connsiteX280" fmla="*/ 4819322 w 5147540"/>
              <a:gd name="connsiteY280" fmla="*/ 5379643 h 5815012"/>
              <a:gd name="connsiteX281" fmla="*/ 4805083 w 5147540"/>
              <a:gd name="connsiteY281" fmla="*/ 5393170 h 5815012"/>
              <a:gd name="connsiteX282" fmla="*/ 4790843 w 5147540"/>
              <a:gd name="connsiteY282" fmla="*/ 5406342 h 5815012"/>
              <a:gd name="connsiteX283" fmla="*/ 4775892 w 5147540"/>
              <a:gd name="connsiteY283" fmla="*/ 5419869 h 5815012"/>
              <a:gd name="connsiteX284" fmla="*/ 4760941 w 5147540"/>
              <a:gd name="connsiteY284" fmla="*/ 5433041 h 5815012"/>
              <a:gd name="connsiteX285" fmla="*/ 4745277 w 5147540"/>
              <a:gd name="connsiteY285" fmla="*/ 5446212 h 5815012"/>
              <a:gd name="connsiteX286" fmla="*/ 4729614 w 5147540"/>
              <a:gd name="connsiteY286" fmla="*/ 5459383 h 5815012"/>
              <a:gd name="connsiteX287" fmla="*/ 4713595 w 5147540"/>
              <a:gd name="connsiteY287" fmla="*/ 5471843 h 5815012"/>
              <a:gd name="connsiteX288" fmla="*/ 4697219 w 5147540"/>
              <a:gd name="connsiteY288" fmla="*/ 5484658 h 5815012"/>
              <a:gd name="connsiteX289" fmla="*/ 4680844 w 5147540"/>
              <a:gd name="connsiteY289" fmla="*/ 5497474 h 5815012"/>
              <a:gd name="connsiteX290" fmla="*/ 4664113 w 5147540"/>
              <a:gd name="connsiteY290" fmla="*/ 5509577 h 5815012"/>
              <a:gd name="connsiteX291" fmla="*/ 4646670 w 5147540"/>
              <a:gd name="connsiteY291" fmla="*/ 5522037 h 5815012"/>
              <a:gd name="connsiteX292" fmla="*/ 4628870 w 5147540"/>
              <a:gd name="connsiteY292" fmla="*/ 5533784 h 5815012"/>
              <a:gd name="connsiteX293" fmla="*/ 4610715 w 5147540"/>
              <a:gd name="connsiteY293" fmla="*/ 5545176 h 5815012"/>
              <a:gd name="connsiteX294" fmla="*/ 4592204 w 5147540"/>
              <a:gd name="connsiteY294" fmla="*/ 5556211 h 5815012"/>
              <a:gd name="connsiteX295" fmla="*/ 4573693 w 5147540"/>
              <a:gd name="connsiteY295" fmla="*/ 5567603 h 5815012"/>
              <a:gd name="connsiteX296" fmla="*/ 4554826 w 5147540"/>
              <a:gd name="connsiteY296" fmla="*/ 5578282 h 5815012"/>
              <a:gd name="connsiteX297" fmla="*/ 4535958 w 5147540"/>
              <a:gd name="connsiteY297" fmla="*/ 5588962 h 5815012"/>
              <a:gd name="connsiteX298" fmla="*/ 4517091 w 5147540"/>
              <a:gd name="connsiteY298" fmla="*/ 5599285 h 5815012"/>
              <a:gd name="connsiteX299" fmla="*/ 4497868 w 5147540"/>
              <a:gd name="connsiteY299" fmla="*/ 5609253 h 5815012"/>
              <a:gd name="connsiteX300" fmla="*/ 4478289 w 5147540"/>
              <a:gd name="connsiteY300" fmla="*/ 5619577 h 5815012"/>
              <a:gd name="connsiteX301" fmla="*/ 4458710 w 5147540"/>
              <a:gd name="connsiteY301" fmla="*/ 5629188 h 5815012"/>
              <a:gd name="connsiteX302" fmla="*/ 4438419 w 5147540"/>
              <a:gd name="connsiteY302" fmla="*/ 5638800 h 5815012"/>
              <a:gd name="connsiteX303" fmla="*/ 4418483 w 5147540"/>
              <a:gd name="connsiteY303" fmla="*/ 5647699 h 5815012"/>
              <a:gd name="connsiteX304" fmla="*/ 4398548 w 5147540"/>
              <a:gd name="connsiteY304" fmla="*/ 5656955 h 5815012"/>
              <a:gd name="connsiteX305" fmla="*/ 4377901 w 5147540"/>
              <a:gd name="connsiteY305" fmla="*/ 5665499 h 5815012"/>
              <a:gd name="connsiteX306" fmla="*/ 4357610 w 5147540"/>
              <a:gd name="connsiteY306" fmla="*/ 5674398 h 5815012"/>
              <a:gd name="connsiteX307" fmla="*/ 4336963 w 5147540"/>
              <a:gd name="connsiteY307" fmla="*/ 5682586 h 5815012"/>
              <a:gd name="connsiteX308" fmla="*/ 4315604 w 5147540"/>
              <a:gd name="connsiteY308" fmla="*/ 5690774 h 5815012"/>
              <a:gd name="connsiteX309" fmla="*/ 4294957 w 5147540"/>
              <a:gd name="connsiteY309" fmla="*/ 5698605 h 5815012"/>
              <a:gd name="connsiteX310" fmla="*/ 4273598 w 5147540"/>
              <a:gd name="connsiteY310" fmla="*/ 5706081 h 5815012"/>
              <a:gd name="connsiteX311" fmla="*/ 4252239 w 5147540"/>
              <a:gd name="connsiteY311" fmla="*/ 5713557 h 5815012"/>
              <a:gd name="connsiteX312" fmla="*/ 4230523 w 5147540"/>
              <a:gd name="connsiteY312" fmla="*/ 5720676 h 5815012"/>
              <a:gd name="connsiteX313" fmla="*/ 4208808 w 5147540"/>
              <a:gd name="connsiteY313" fmla="*/ 5727440 h 5815012"/>
              <a:gd name="connsiteX314" fmla="*/ 4187093 w 5147540"/>
              <a:gd name="connsiteY314" fmla="*/ 5733848 h 5815012"/>
              <a:gd name="connsiteX315" fmla="*/ 4165378 w 5147540"/>
              <a:gd name="connsiteY315" fmla="*/ 5740255 h 5815012"/>
              <a:gd name="connsiteX316" fmla="*/ 4142595 w 5147540"/>
              <a:gd name="connsiteY316" fmla="*/ 5746307 h 5815012"/>
              <a:gd name="connsiteX317" fmla="*/ 4120524 w 5147540"/>
              <a:gd name="connsiteY317" fmla="*/ 5752003 h 5815012"/>
              <a:gd name="connsiteX318" fmla="*/ 4098097 w 5147540"/>
              <a:gd name="connsiteY318" fmla="*/ 5757699 h 5815012"/>
              <a:gd name="connsiteX319" fmla="*/ 4075670 w 5147540"/>
              <a:gd name="connsiteY319" fmla="*/ 5763038 h 5815012"/>
              <a:gd name="connsiteX320" fmla="*/ 4052531 w 5147540"/>
              <a:gd name="connsiteY320" fmla="*/ 5767666 h 5815012"/>
              <a:gd name="connsiteX321" fmla="*/ 4029748 w 5147540"/>
              <a:gd name="connsiteY321" fmla="*/ 5772650 h 5815012"/>
              <a:gd name="connsiteX322" fmla="*/ 4006609 w 5147540"/>
              <a:gd name="connsiteY322" fmla="*/ 5776922 h 5815012"/>
              <a:gd name="connsiteX323" fmla="*/ 3983470 w 5147540"/>
              <a:gd name="connsiteY323" fmla="*/ 5781194 h 5815012"/>
              <a:gd name="connsiteX324" fmla="*/ 3959975 w 5147540"/>
              <a:gd name="connsiteY324" fmla="*/ 5785110 h 5815012"/>
              <a:gd name="connsiteX325" fmla="*/ 3936124 w 5147540"/>
              <a:gd name="connsiteY325" fmla="*/ 5788669 h 5815012"/>
              <a:gd name="connsiteX326" fmla="*/ 3911917 w 5147540"/>
              <a:gd name="connsiteY326" fmla="*/ 5792229 h 5815012"/>
              <a:gd name="connsiteX327" fmla="*/ 3888066 w 5147540"/>
              <a:gd name="connsiteY327" fmla="*/ 5795433 h 5815012"/>
              <a:gd name="connsiteX328" fmla="*/ 3863859 w 5147540"/>
              <a:gd name="connsiteY328" fmla="*/ 5798281 h 5815012"/>
              <a:gd name="connsiteX329" fmla="*/ 3839652 w 5147540"/>
              <a:gd name="connsiteY329" fmla="*/ 5800773 h 5815012"/>
              <a:gd name="connsiteX330" fmla="*/ 3815445 w 5147540"/>
              <a:gd name="connsiteY330" fmla="*/ 5803265 h 5815012"/>
              <a:gd name="connsiteX331" fmla="*/ 3790526 w 5147540"/>
              <a:gd name="connsiteY331" fmla="*/ 5805401 h 5815012"/>
              <a:gd name="connsiteX332" fmla="*/ 3766319 w 5147540"/>
              <a:gd name="connsiteY332" fmla="*/ 5807893 h 5815012"/>
              <a:gd name="connsiteX333" fmla="*/ 3741400 w 5147540"/>
              <a:gd name="connsiteY333" fmla="*/ 5809672 h 5815012"/>
              <a:gd name="connsiteX334" fmla="*/ 3716481 w 5147540"/>
              <a:gd name="connsiteY334" fmla="*/ 5811096 h 5815012"/>
              <a:gd name="connsiteX335" fmla="*/ 3691918 w 5147540"/>
              <a:gd name="connsiteY335" fmla="*/ 5812164 h 5815012"/>
              <a:gd name="connsiteX336" fmla="*/ 3666643 w 5147540"/>
              <a:gd name="connsiteY336" fmla="*/ 5813232 h 5815012"/>
              <a:gd name="connsiteX337" fmla="*/ 3641724 w 5147540"/>
              <a:gd name="connsiteY337" fmla="*/ 5813944 h 5815012"/>
              <a:gd name="connsiteX338" fmla="*/ 3616450 w 5147540"/>
              <a:gd name="connsiteY338" fmla="*/ 5814656 h 5815012"/>
              <a:gd name="connsiteX339" fmla="*/ 3591175 w 5147540"/>
              <a:gd name="connsiteY339" fmla="*/ 5815012 h 5815012"/>
              <a:gd name="connsiteX340" fmla="*/ 3565900 w 5147540"/>
              <a:gd name="connsiteY340" fmla="*/ 5815012 h 5815012"/>
              <a:gd name="connsiteX341" fmla="*/ 3540625 w 5147540"/>
              <a:gd name="connsiteY341" fmla="*/ 5815012 h 5815012"/>
              <a:gd name="connsiteX342" fmla="*/ 3514994 w 5147540"/>
              <a:gd name="connsiteY342" fmla="*/ 5814656 h 5815012"/>
              <a:gd name="connsiteX343" fmla="*/ 3489719 w 5147540"/>
              <a:gd name="connsiteY343" fmla="*/ 5813944 h 5815012"/>
              <a:gd name="connsiteX344" fmla="*/ 3464088 w 5147540"/>
              <a:gd name="connsiteY344" fmla="*/ 5813232 h 5815012"/>
              <a:gd name="connsiteX345" fmla="*/ 3438457 w 5147540"/>
              <a:gd name="connsiteY345" fmla="*/ 5812164 h 5815012"/>
              <a:gd name="connsiteX346" fmla="*/ 3413182 w 5147540"/>
              <a:gd name="connsiteY346" fmla="*/ 5810740 h 5815012"/>
              <a:gd name="connsiteX347" fmla="*/ 3387195 w 5147540"/>
              <a:gd name="connsiteY347" fmla="*/ 5809316 h 5815012"/>
              <a:gd name="connsiteX348" fmla="*/ 3361564 w 5147540"/>
              <a:gd name="connsiteY348" fmla="*/ 5807537 h 5815012"/>
              <a:gd name="connsiteX349" fmla="*/ 3335578 w 5147540"/>
              <a:gd name="connsiteY349" fmla="*/ 5805401 h 5815012"/>
              <a:gd name="connsiteX350" fmla="*/ 3309947 w 5147540"/>
              <a:gd name="connsiteY350" fmla="*/ 5803265 h 5815012"/>
              <a:gd name="connsiteX351" fmla="*/ 3283960 w 5147540"/>
              <a:gd name="connsiteY351" fmla="*/ 5800773 h 5815012"/>
              <a:gd name="connsiteX352" fmla="*/ 3258329 w 5147540"/>
              <a:gd name="connsiteY352" fmla="*/ 5798281 h 5815012"/>
              <a:gd name="connsiteX353" fmla="*/ 3232342 w 5147540"/>
              <a:gd name="connsiteY353" fmla="*/ 5795433 h 5815012"/>
              <a:gd name="connsiteX354" fmla="*/ 3206711 w 5147540"/>
              <a:gd name="connsiteY354" fmla="*/ 5792229 h 5815012"/>
              <a:gd name="connsiteX355" fmla="*/ 3180724 w 5147540"/>
              <a:gd name="connsiteY355" fmla="*/ 5788669 h 5815012"/>
              <a:gd name="connsiteX356" fmla="*/ 3128038 w 5147540"/>
              <a:gd name="connsiteY356" fmla="*/ 5781550 h 5815012"/>
              <a:gd name="connsiteX357" fmla="*/ 3075353 w 5147540"/>
              <a:gd name="connsiteY357" fmla="*/ 5773718 h 5815012"/>
              <a:gd name="connsiteX358" fmla="*/ 3022667 w 5147540"/>
              <a:gd name="connsiteY358" fmla="*/ 5764818 h 5815012"/>
              <a:gd name="connsiteX359" fmla="*/ 2969981 w 5147540"/>
              <a:gd name="connsiteY359" fmla="*/ 5755919 h 5815012"/>
              <a:gd name="connsiteX360" fmla="*/ 2917651 w 5147540"/>
              <a:gd name="connsiteY360" fmla="*/ 5745951 h 5815012"/>
              <a:gd name="connsiteX361" fmla="*/ 2865678 w 5147540"/>
              <a:gd name="connsiteY361" fmla="*/ 5735272 h 5815012"/>
              <a:gd name="connsiteX362" fmla="*/ 2813704 w 5147540"/>
              <a:gd name="connsiteY362" fmla="*/ 5724592 h 5815012"/>
              <a:gd name="connsiteX363" fmla="*/ 2761730 w 5147540"/>
              <a:gd name="connsiteY363" fmla="*/ 5712845 h 5815012"/>
              <a:gd name="connsiteX364" fmla="*/ 2710468 w 5147540"/>
              <a:gd name="connsiteY364" fmla="*/ 5700385 h 5815012"/>
              <a:gd name="connsiteX365" fmla="*/ 2659562 w 5147540"/>
              <a:gd name="connsiteY365" fmla="*/ 5687926 h 5815012"/>
              <a:gd name="connsiteX366" fmla="*/ 2609013 w 5147540"/>
              <a:gd name="connsiteY366" fmla="*/ 5674398 h 5815012"/>
              <a:gd name="connsiteX367" fmla="*/ 2558819 w 5147540"/>
              <a:gd name="connsiteY367" fmla="*/ 5660515 h 5815012"/>
              <a:gd name="connsiteX368" fmla="*/ 2508625 w 5147540"/>
              <a:gd name="connsiteY368" fmla="*/ 5645919 h 5815012"/>
              <a:gd name="connsiteX369" fmla="*/ 2459143 w 5147540"/>
              <a:gd name="connsiteY369" fmla="*/ 5630612 h 5815012"/>
              <a:gd name="connsiteX370" fmla="*/ 2410373 w 5147540"/>
              <a:gd name="connsiteY370" fmla="*/ 5614949 h 5815012"/>
              <a:gd name="connsiteX371" fmla="*/ 2361959 w 5147540"/>
              <a:gd name="connsiteY371" fmla="*/ 5599285 h 5815012"/>
              <a:gd name="connsiteX372" fmla="*/ 2314257 w 5147540"/>
              <a:gd name="connsiteY372" fmla="*/ 5582554 h 5815012"/>
              <a:gd name="connsiteX373" fmla="*/ 2266911 w 5147540"/>
              <a:gd name="connsiteY373" fmla="*/ 5565111 h 5815012"/>
              <a:gd name="connsiteX374" fmla="*/ 2220277 w 5147540"/>
              <a:gd name="connsiteY374" fmla="*/ 5547312 h 5815012"/>
              <a:gd name="connsiteX375" fmla="*/ 2174355 w 5147540"/>
              <a:gd name="connsiteY375" fmla="*/ 5529156 h 5815012"/>
              <a:gd name="connsiteX376" fmla="*/ 2129145 w 5147540"/>
              <a:gd name="connsiteY376" fmla="*/ 5509933 h 5815012"/>
              <a:gd name="connsiteX377" fmla="*/ 2084291 w 5147540"/>
              <a:gd name="connsiteY377" fmla="*/ 5490710 h 5815012"/>
              <a:gd name="connsiteX378" fmla="*/ 2040505 w 5147540"/>
              <a:gd name="connsiteY378" fmla="*/ 5470775 h 5815012"/>
              <a:gd name="connsiteX379" fmla="*/ 1997431 w 5147540"/>
              <a:gd name="connsiteY379" fmla="*/ 5450484 h 5815012"/>
              <a:gd name="connsiteX380" fmla="*/ 1955425 w 5147540"/>
              <a:gd name="connsiteY380" fmla="*/ 5429837 h 5815012"/>
              <a:gd name="connsiteX381" fmla="*/ 1914130 w 5147540"/>
              <a:gd name="connsiteY381" fmla="*/ 5408834 h 5815012"/>
              <a:gd name="connsiteX382" fmla="*/ 1873192 w 5147540"/>
              <a:gd name="connsiteY382" fmla="*/ 5386763 h 5815012"/>
              <a:gd name="connsiteX383" fmla="*/ 1833678 w 5147540"/>
              <a:gd name="connsiteY383" fmla="*/ 5364335 h 5815012"/>
              <a:gd name="connsiteX384" fmla="*/ 1795231 w 5147540"/>
              <a:gd name="connsiteY384" fmla="*/ 5341908 h 5815012"/>
              <a:gd name="connsiteX385" fmla="*/ 1757853 w 5147540"/>
              <a:gd name="connsiteY385" fmla="*/ 5318413 h 5815012"/>
              <a:gd name="connsiteX386" fmla="*/ 1721187 w 5147540"/>
              <a:gd name="connsiteY386" fmla="*/ 5294918 h 5815012"/>
              <a:gd name="connsiteX387" fmla="*/ 1685588 w 5147540"/>
              <a:gd name="connsiteY387" fmla="*/ 5271067 h 5815012"/>
              <a:gd name="connsiteX388" fmla="*/ 1660669 w 5147540"/>
              <a:gd name="connsiteY388" fmla="*/ 5253980 h 5815012"/>
              <a:gd name="connsiteX389" fmla="*/ 1636462 w 5147540"/>
              <a:gd name="connsiteY389" fmla="*/ 5236537 h 5815012"/>
              <a:gd name="connsiteX390" fmla="*/ 1611899 w 5147540"/>
              <a:gd name="connsiteY390" fmla="*/ 5219094 h 5815012"/>
              <a:gd name="connsiteX391" fmla="*/ 1587692 w 5147540"/>
              <a:gd name="connsiteY391" fmla="*/ 5201650 h 5815012"/>
              <a:gd name="connsiteX392" fmla="*/ 1563841 w 5147540"/>
              <a:gd name="connsiteY392" fmla="*/ 5183851 h 5815012"/>
              <a:gd name="connsiteX393" fmla="*/ 1539634 w 5147540"/>
              <a:gd name="connsiteY393" fmla="*/ 5166052 h 5815012"/>
              <a:gd name="connsiteX394" fmla="*/ 1515783 w 5147540"/>
              <a:gd name="connsiteY394" fmla="*/ 5148253 h 5815012"/>
              <a:gd name="connsiteX395" fmla="*/ 1492289 w 5147540"/>
              <a:gd name="connsiteY395" fmla="*/ 5130097 h 5815012"/>
              <a:gd name="connsiteX396" fmla="*/ 1468793 w 5147540"/>
              <a:gd name="connsiteY396" fmla="*/ 5111586 h 5815012"/>
              <a:gd name="connsiteX397" fmla="*/ 1445298 w 5147540"/>
              <a:gd name="connsiteY397" fmla="*/ 5093075 h 5815012"/>
              <a:gd name="connsiteX398" fmla="*/ 1421803 w 5147540"/>
              <a:gd name="connsiteY398" fmla="*/ 5074564 h 5815012"/>
              <a:gd name="connsiteX399" fmla="*/ 1399020 w 5147540"/>
              <a:gd name="connsiteY399" fmla="*/ 5056053 h 5815012"/>
              <a:gd name="connsiteX400" fmla="*/ 1376237 w 5147540"/>
              <a:gd name="connsiteY400" fmla="*/ 5037185 h 5815012"/>
              <a:gd name="connsiteX401" fmla="*/ 1353454 w 5147540"/>
              <a:gd name="connsiteY401" fmla="*/ 5018318 h 5815012"/>
              <a:gd name="connsiteX402" fmla="*/ 1330671 w 5147540"/>
              <a:gd name="connsiteY402" fmla="*/ 4999451 h 5815012"/>
              <a:gd name="connsiteX403" fmla="*/ 1308244 w 5147540"/>
              <a:gd name="connsiteY403" fmla="*/ 4980228 h 5815012"/>
              <a:gd name="connsiteX404" fmla="*/ 1286173 w 5147540"/>
              <a:gd name="connsiteY404" fmla="*/ 4961005 h 5815012"/>
              <a:gd name="connsiteX405" fmla="*/ 1263746 w 5147540"/>
              <a:gd name="connsiteY405" fmla="*/ 4941781 h 5815012"/>
              <a:gd name="connsiteX406" fmla="*/ 1241675 w 5147540"/>
              <a:gd name="connsiteY406" fmla="*/ 4922202 h 5815012"/>
              <a:gd name="connsiteX407" fmla="*/ 1219960 w 5147540"/>
              <a:gd name="connsiteY407" fmla="*/ 4902267 h 5815012"/>
              <a:gd name="connsiteX408" fmla="*/ 1198245 w 5147540"/>
              <a:gd name="connsiteY408" fmla="*/ 4882332 h 5815012"/>
              <a:gd name="connsiteX409" fmla="*/ 1176530 w 5147540"/>
              <a:gd name="connsiteY409" fmla="*/ 4862753 h 5815012"/>
              <a:gd name="connsiteX410" fmla="*/ 1155171 w 5147540"/>
              <a:gd name="connsiteY410" fmla="*/ 4842818 h 5815012"/>
              <a:gd name="connsiteX411" fmla="*/ 1133812 w 5147540"/>
              <a:gd name="connsiteY411" fmla="*/ 4822527 h 5815012"/>
              <a:gd name="connsiteX412" fmla="*/ 1112809 w 5147540"/>
              <a:gd name="connsiteY412" fmla="*/ 4802235 h 5815012"/>
              <a:gd name="connsiteX413" fmla="*/ 1092162 w 5147540"/>
              <a:gd name="connsiteY413" fmla="*/ 4781588 h 5815012"/>
              <a:gd name="connsiteX414" fmla="*/ 1071158 w 5147540"/>
              <a:gd name="connsiteY414" fmla="*/ 4761297 h 5815012"/>
              <a:gd name="connsiteX415" fmla="*/ 1050511 w 5147540"/>
              <a:gd name="connsiteY415" fmla="*/ 4740650 h 5815012"/>
              <a:gd name="connsiteX416" fmla="*/ 1030220 w 5147540"/>
              <a:gd name="connsiteY416" fmla="*/ 4720003 h 5815012"/>
              <a:gd name="connsiteX417" fmla="*/ 1009929 w 5147540"/>
              <a:gd name="connsiteY417" fmla="*/ 4699000 h 5815012"/>
              <a:gd name="connsiteX418" fmla="*/ 989994 w 5147540"/>
              <a:gd name="connsiteY418" fmla="*/ 4678353 h 5815012"/>
              <a:gd name="connsiteX419" fmla="*/ 970059 w 5147540"/>
              <a:gd name="connsiteY419" fmla="*/ 4656638 h 5815012"/>
              <a:gd name="connsiteX420" fmla="*/ 950124 w 5147540"/>
              <a:gd name="connsiteY420" fmla="*/ 4635991 h 5815012"/>
              <a:gd name="connsiteX421" fmla="*/ 930900 w 5147540"/>
              <a:gd name="connsiteY421" fmla="*/ 4614987 h 5815012"/>
              <a:gd name="connsiteX422" fmla="*/ 912033 w 5147540"/>
              <a:gd name="connsiteY422" fmla="*/ 4593984 h 5815012"/>
              <a:gd name="connsiteX423" fmla="*/ 893166 w 5147540"/>
              <a:gd name="connsiteY423" fmla="*/ 4572269 h 5815012"/>
              <a:gd name="connsiteX424" fmla="*/ 874299 w 5147540"/>
              <a:gd name="connsiteY424" fmla="*/ 4550910 h 5815012"/>
              <a:gd name="connsiteX425" fmla="*/ 855788 w 5147540"/>
              <a:gd name="connsiteY425" fmla="*/ 4529551 h 5815012"/>
              <a:gd name="connsiteX426" fmla="*/ 837632 w 5147540"/>
              <a:gd name="connsiteY426" fmla="*/ 4507836 h 5815012"/>
              <a:gd name="connsiteX427" fmla="*/ 819477 w 5147540"/>
              <a:gd name="connsiteY427" fmla="*/ 4485765 h 5815012"/>
              <a:gd name="connsiteX428" fmla="*/ 801678 w 5147540"/>
              <a:gd name="connsiteY428" fmla="*/ 4463694 h 5815012"/>
              <a:gd name="connsiteX429" fmla="*/ 783879 w 5147540"/>
              <a:gd name="connsiteY429" fmla="*/ 4441979 h 5815012"/>
              <a:gd name="connsiteX430" fmla="*/ 766079 w 5147540"/>
              <a:gd name="connsiteY430" fmla="*/ 4419552 h 5815012"/>
              <a:gd name="connsiteX431" fmla="*/ 748992 w 5147540"/>
              <a:gd name="connsiteY431" fmla="*/ 4397125 h 5815012"/>
              <a:gd name="connsiteX432" fmla="*/ 731549 w 5147540"/>
              <a:gd name="connsiteY432" fmla="*/ 4374698 h 5815012"/>
              <a:gd name="connsiteX433" fmla="*/ 714818 w 5147540"/>
              <a:gd name="connsiteY433" fmla="*/ 4352271 h 5815012"/>
              <a:gd name="connsiteX434" fmla="*/ 697730 w 5147540"/>
              <a:gd name="connsiteY434" fmla="*/ 4329132 h 5815012"/>
              <a:gd name="connsiteX435" fmla="*/ 681355 w 5147540"/>
              <a:gd name="connsiteY435" fmla="*/ 4306349 h 5815012"/>
              <a:gd name="connsiteX436" fmla="*/ 664980 w 5147540"/>
              <a:gd name="connsiteY436" fmla="*/ 4283566 h 5815012"/>
              <a:gd name="connsiteX437" fmla="*/ 648604 w 5147540"/>
              <a:gd name="connsiteY437" fmla="*/ 4260071 h 5815012"/>
              <a:gd name="connsiteX438" fmla="*/ 632585 w 5147540"/>
              <a:gd name="connsiteY438" fmla="*/ 4236932 h 5815012"/>
              <a:gd name="connsiteX439" fmla="*/ 616922 w 5147540"/>
              <a:gd name="connsiteY439" fmla="*/ 4213793 h 5815012"/>
              <a:gd name="connsiteX440" fmla="*/ 601258 w 5147540"/>
              <a:gd name="connsiteY440" fmla="*/ 4189941 h 5815012"/>
              <a:gd name="connsiteX441" fmla="*/ 586307 w 5147540"/>
              <a:gd name="connsiteY441" fmla="*/ 4166446 h 5815012"/>
              <a:gd name="connsiteX442" fmla="*/ 571356 w 5147540"/>
              <a:gd name="connsiteY442" fmla="*/ 4142951 h 5815012"/>
              <a:gd name="connsiteX443" fmla="*/ 556404 w 5147540"/>
              <a:gd name="connsiteY443" fmla="*/ 4118744 h 5815012"/>
              <a:gd name="connsiteX444" fmla="*/ 541453 w 5147540"/>
              <a:gd name="connsiteY444" fmla="*/ 4094893 h 5815012"/>
              <a:gd name="connsiteX445" fmla="*/ 527214 w 5147540"/>
              <a:gd name="connsiteY445" fmla="*/ 4071043 h 5815012"/>
              <a:gd name="connsiteX446" fmla="*/ 512974 w 5147540"/>
              <a:gd name="connsiteY446" fmla="*/ 4046480 h 5815012"/>
              <a:gd name="connsiteX447" fmla="*/ 499091 w 5147540"/>
              <a:gd name="connsiteY447" fmla="*/ 4022629 h 5815012"/>
              <a:gd name="connsiteX448" fmla="*/ 485563 w 5147540"/>
              <a:gd name="connsiteY448" fmla="*/ 3998066 h 5815012"/>
              <a:gd name="connsiteX449" fmla="*/ 471680 w 5147540"/>
              <a:gd name="connsiteY449" fmla="*/ 3973503 h 5815012"/>
              <a:gd name="connsiteX450" fmla="*/ 458508 w 5147540"/>
              <a:gd name="connsiteY450" fmla="*/ 3948584 h 5815012"/>
              <a:gd name="connsiteX451" fmla="*/ 445693 w 5147540"/>
              <a:gd name="connsiteY451" fmla="*/ 3924021 h 5815012"/>
              <a:gd name="connsiteX452" fmla="*/ 432878 w 5147540"/>
              <a:gd name="connsiteY452" fmla="*/ 3899814 h 5815012"/>
              <a:gd name="connsiteX453" fmla="*/ 420062 w 5147540"/>
              <a:gd name="connsiteY453" fmla="*/ 3874539 h 5815012"/>
              <a:gd name="connsiteX454" fmla="*/ 407603 w 5147540"/>
              <a:gd name="connsiteY454" fmla="*/ 3849976 h 5815012"/>
              <a:gd name="connsiteX455" fmla="*/ 395499 w 5147540"/>
              <a:gd name="connsiteY455" fmla="*/ 3824701 h 5815012"/>
              <a:gd name="connsiteX456" fmla="*/ 383396 w 5147540"/>
              <a:gd name="connsiteY456" fmla="*/ 3799782 h 5815012"/>
              <a:gd name="connsiteX457" fmla="*/ 371292 w 5147540"/>
              <a:gd name="connsiteY457" fmla="*/ 3774507 h 5815012"/>
              <a:gd name="connsiteX458" fmla="*/ 359901 w 5147540"/>
              <a:gd name="connsiteY458" fmla="*/ 3749232 h 5815012"/>
              <a:gd name="connsiteX459" fmla="*/ 348153 w 5147540"/>
              <a:gd name="connsiteY459" fmla="*/ 3724313 h 5815012"/>
              <a:gd name="connsiteX460" fmla="*/ 336762 w 5147540"/>
              <a:gd name="connsiteY460" fmla="*/ 3698682 h 5815012"/>
              <a:gd name="connsiteX461" fmla="*/ 326082 w 5147540"/>
              <a:gd name="connsiteY461" fmla="*/ 3673051 h 5815012"/>
              <a:gd name="connsiteX462" fmla="*/ 314691 w 5147540"/>
              <a:gd name="connsiteY462" fmla="*/ 3647421 h 5815012"/>
              <a:gd name="connsiteX463" fmla="*/ 304011 w 5147540"/>
              <a:gd name="connsiteY463" fmla="*/ 3621790 h 5815012"/>
              <a:gd name="connsiteX464" fmla="*/ 293332 w 5147540"/>
              <a:gd name="connsiteY464" fmla="*/ 3595803 h 5815012"/>
              <a:gd name="connsiteX465" fmla="*/ 283008 w 5147540"/>
              <a:gd name="connsiteY465" fmla="*/ 3570172 h 5815012"/>
              <a:gd name="connsiteX466" fmla="*/ 273041 w 5147540"/>
              <a:gd name="connsiteY466" fmla="*/ 3544185 h 5815012"/>
              <a:gd name="connsiteX467" fmla="*/ 262717 w 5147540"/>
              <a:gd name="connsiteY467" fmla="*/ 3518198 h 5815012"/>
              <a:gd name="connsiteX468" fmla="*/ 252749 w 5147540"/>
              <a:gd name="connsiteY468" fmla="*/ 3491855 h 5815012"/>
              <a:gd name="connsiteX469" fmla="*/ 243138 w 5147540"/>
              <a:gd name="connsiteY469" fmla="*/ 3465868 h 5815012"/>
              <a:gd name="connsiteX470" fmla="*/ 233526 w 5147540"/>
              <a:gd name="connsiteY470" fmla="*/ 3439525 h 5815012"/>
              <a:gd name="connsiteX471" fmla="*/ 224627 w 5147540"/>
              <a:gd name="connsiteY471" fmla="*/ 3413183 h 5815012"/>
              <a:gd name="connsiteX472" fmla="*/ 215371 w 5147540"/>
              <a:gd name="connsiteY472" fmla="*/ 3386484 h 5815012"/>
              <a:gd name="connsiteX473" fmla="*/ 206827 w 5147540"/>
              <a:gd name="connsiteY473" fmla="*/ 3360141 h 5815012"/>
              <a:gd name="connsiteX474" fmla="*/ 197928 w 5147540"/>
              <a:gd name="connsiteY474" fmla="*/ 3333442 h 5815012"/>
              <a:gd name="connsiteX475" fmla="*/ 189740 w 5147540"/>
              <a:gd name="connsiteY475" fmla="*/ 3307099 h 5815012"/>
              <a:gd name="connsiteX476" fmla="*/ 181196 w 5147540"/>
              <a:gd name="connsiteY476" fmla="*/ 3280044 h 5815012"/>
              <a:gd name="connsiteX477" fmla="*/ 173365 w 5147540"/>
              <a:gd name="connsiteY477" fmla="*/ 3252989 h 5815012"/>
              <a:gd name="connsiteX478" fmla="*/ 165533 w 5147540"/>
              <a:gd name="connsiteY478" fmla="*/ 3226291 h 5815012"/>
              <a:gd name="connsiteX479" fmla="*/ 158057 w 5147540"/>
              <a:gd name="connsiteY479" fmla="*/ 3199236 h 5815012"/>
              <a:gd name="connsiteX480" fmla="*/ 150582 w 5147540"/>
              <a:gd name="connsiteY480" fmla="*/ 3172537 h 5815012"/>
              <a:gd name="connsiteX481" fmla="*/ 143462 w 5147540"/>
              <a:gd name="connsiteY481" fmla="*/ 3145126 h 5815012"/>
              <a:gd name="connsiteX482" fmla="*/ 136698 w 5147540"/>
              <a:gd name="connsiteY482" fmla="*/ 3118071 h 5815012"/>
              <a:gd name="connsiteX483" fmla="*/ 129579 w 5147540"/>
              <a:gd name="connsiteY483" fmla="*/ 3090660 h 5815012"/>
              <a:gd name="connsiteX484" fmla="*/ 116763 w 5147540"/>
              <a:gd name="connsiteY484" fmla="*/ 3035839 h 5815012"/>
              <a:gd name="connsiteX485" fmla="*/ 104304 w 5147540"/>
              <a:gd name="connsiteY485" fmla="*/ 2980661 h 5815012"/>
              <a:gd name="connsiteX486" fmla="*/ 92556 w 5147540"/>
              <a:gd name="connsiteY486" fmla="*/ 2925483 h 5815012"/>
              <a:gd name="connsiteX487" fmla="*/ 81521 w 5147540"/>
              <a:gd name="connsiteY487" fmla="*/ 2869594 h 5815012"/>
              <a:gd name="connsiteX488" fmla="*/ 71197 w 5147540"/>
              <a:gd name="connsiteY488" fmla="*/ 2814060 h 5815012"/>
              <a:gd name="connsiteX489" fmla="*/ 61586 w 5147540"/>
              <a:gd name="connsiteY489" fmla="*/ 2758170 h 5815012"/>
              <a:gd name="connsiteX490" fmla="*/ 52330 w 5147540"/>
              <a:gd name="connsiteY490" fmla="*/ 2702281 h 5815012"/>
              <a:gd name="connsiteX491" fmla="*/ 44142 w 5147540"/>
              <a:gd name="connsiteY491" fmla="*/ 2645679 h 5815012"/>
              <a:gd name="connsiteX492" fmla="*/ 35955 w 5147540"/>
              <a:gd name="connsiteY492" fmla="*/ 2589434 h 5815012"/>
              <a:gd name="connsiteX493" fmla="*/ 29191 w 5147540"/>
              <a:gd name="connsiteY493" fmla="*/ 2532832 h 5815012"/>
              <a:gd name="connsiteX494" fmla="*/ 25631 w 5147540"/>
              <a:gd name="connsiteY494" fmla="*/ 2504354 h 5815012"/>
              <a:gd name="connsiteX495" fmla="*/ 22427 w 5147540"/>
              <a:gd name="connsiteY495" fmla="*/ 2476231 h 5815012"/>
              <a:gd name="connsiteX496" fmla="*/ 19579 w 5147540"/>
              <a:gd name="connsiteY496" fmla="*/ 2447396 h 5815012"/>
              <a:gd name="connsiteX497" fmla="*/ 17087 w 5147540"/>
              <a:gd name="connsiteY497" fmla="*/ 2418917 h 5815012"/>
              <a:gd name="connsiteX498" fmla="*/ 14595 w 5147540"/>
              <a:gd name="connsiteY498" fmla="*/ 2390438 h 5815012"/>
              <a:gd name="connsiteX499" fmla="*/ 12104 w 5147540"/>
              <a:gd name="connsiteY499" fmla="*/ 2361959 h 5815012"/>
              <a:gd name="connsiteX500" fmla="*/ 9968 w 5147540"/>
              <a:gd name="connsiteY500" fmla="*/ 2333125 h 5815012"/>
              <a:gd name="connsiteX501" fmla="*/ 7832 w 5147540"/>
              <a:gd name="connsiteY501" fmla="*/ 2304646 h 5815012"/>
              <a:gd name="connsiteX502" fmla="*/ 6052 w 5147540"/>
              <a:gd name="connsiteY502" fmla="*/ 2275811 h 5815012"/>
              <a:gd name="connsiteX503" fmla="*/ 4628 w 5147540"/>
              <a:gd name="connsiteY503" fmla="*/ 2246977 h 5815012"/>
              <a:gd name="connsiteX504" fmla="*/ 3204 w 5147540"/>
              <a:gd name="connsiteY504" fmla="*/ 2218142 h 5815012"/>
              <a:gd name="connsiteX505" fmla="*/ 1780 w 5147540"/>
              <a:gd name="connsiteY505" fmla="*/ 2189307 h 5815012"/>
              <a:gd name="connsiteX506" fmla="*/ 712 w 5147540"/>
              <a:gd name="connsiteY506" fmla="*/ 2148724 h 5815012"/>
              <a:gd name="connsiteX507" fmla="*/ 0 w 5147540"/>
              <a:gd name="connsiteY507" fmla="*/ 2107786 h 5815012"/>
              <a:gd name="connsiteX508" fmla="*/ 0 w 5147540"/>
              <a:gd name="connsiteY508" fmla="*/ 2066136 h 5815012"/>
              <a:gd name="connsiteX509" fmla="*/ 712 w 5147540"/>
              <a:gd name="connsiteY509" fmla="*/ 2024486 h 5815012"/>
              <a:gd name="connsiteX510" fmla="*/ 2136 w 5147540"/>
              <a:gd name="connsiteY510" fmla="*/ 1982124 h 5815012"/>
              <a:gd name="connsiteX511" fmla="*/ 4272 w 5147540"/>
              <a:gd name="connsiteY511" fmla="*/ 1939405 h 5815012"/>
              <a:gd name="connsiteX512" fmla="*/ 6764 w 5147540"/>
              <a:gd name="connsiteY512" fmla="*/ 1895975 h 5815012"/>
              <a:gd name="connsiteX513" fmla="*/ 10680 w 5147540"/>
              <a:gd name="connsiteY513" fmla="*/ 1852901 h 5815012"/>
              <a:gd name="connsiteX514" fmla="*/ 14595 w 5147540"/>
              <a:gd name="connsiteY514" fmla="*/ 1809115 h 5815012"/>
              <a:gd name="connsiteX515" fmla="*/ 19223 w 5147540"/>
              <a:gd name="connsiteY515" fmla="*/ 1765329 h 5815012"/>
              <a:gd name="connsiteX516" fmla="*/ 24207 w 5147540"/>
              <a:gd name="connsiteY516" fmla="*/ 1720831 h 5815012"/>
              <a:gd name="connsiteX517" fmla="*/ 30615 w 5147540"/>
              <a:gd name="connsiteY517" fmla="*/ 1676689 h 5815012"/>
              <a:gd name="connsiteX518" fmla="*/ 37023 w 5147540"/>
              <a:gd name="connsiteY518" fmla="*/ 1632191 h 5815012"/>
              <a:gd name="connsiteX519" fmla="*/ 44498 w 5147540"/>
              <a:gd name="connsiteY519" fmla="*/ 1587337 h 5815012"/>
              <a:gd name="connsiteX520" fmla="*/ 52330 w 5147540"/>
              <a:gd name="connsiteY520" fmla="*/ 1542838 h 5815012"/>
              <a:gd name="connsiteX521" fmla="*/ 60874 w 5147540"/>
              <a:gd name="connsiteY521" fmla="*/ 1497628 h 5815012"/>
              <a:gd name="connsiteX522" fmla="*/ 70129 w 5147540"/>
              <a:gd name="connsiteY522" fmla="*/ 1453130 h 5815012"/>
              <a:gd name="connsiteX523" fmla="*/ 80097 w 5147540"/>
              <a:gd name="connsiteY523" fmla="*/ 1408276 h 5815012"/>
              <a:gd name="connsiteX524" fmla="*/ 90776 w 5147540"/>
              <a:gd name="connsiteY524" fmla="*/ 1363422 h 5815012"/>
              <a:gd name="connsiteX525" fmla="*/ 101812 w 5147540"/>
              <a:gd name="connsiteY525" fmla="*/ 1318568 h 5815012"/>
              <a:gd name="connsiteX526" fmla="*/ 113915 w 5147540"/>
              <a:gd name="connsiteY526" fmla="*/ 1273714 h 5815012"/>
              <a:gd name="connsiteX527" fmla="*/ 126019 w 5147540"/>
              <a:gd name="connsiteY527" fmla="*/ 1229572 h 5815012"/>
              <a:gd name="connsiteX528" fmla="*/ 139190 w 5147540"/>
              <a:gd name="connsiteY528" fmla="*/ 1184718 h 5815012"/>
              <a:gd name="connsiteX529" fmla="*/ 153074 w 5147540"/>
              <a:gd name="connsiteY529" fmla="*/ 1140932 h 5815012"/>
              <a:gd name="connsiteX530" fmla="*/ 167669 w 5147540"/>
              <a:gd name="connsiteY530" fmla="*/ 1096789 h 5815012"/>
              <a:gd name="connsiteX531" fmla="*/ 182264 w 5147540"/>
              <a:gd name="connsiteY531" fmla="*/ 1053003 h 5815012"/>
              <a:gd name="connsiteX532" fmla="*/ 197928 w 5147540"/>
              <a:gd name="connsiteY532" fmla="*/ 1009573 h 5815012"/>
              <a:gd name="connsiteX533" fmla="*/ 214303 w 5147540"/>
              <a:gd name="connsiteY533" fmla="*/ 966499 h 5815012"/>
              <a:gd name="connsiteX534" fmla="*/ 231390 w 5147540"/>
              <a:gd name="connsiteY534" fmla="*/ 923425 h 5815012"/>
              <a:gd name="connsiteX535" fmla="*/ 248834 w 5147540"/>
              <a:gd name="connsiteY535" fmla="*/ 881063 h 5815012"/>
              <a:gd name="connsiteX536" fmla="*/ 266989 w 5147540"/>
              <a:gd name="connsiteY536" fmla="*/ 839056 h 5815012"/>
              <a:gd name="connsiteX537" fmla="*/ 285856 w 5147540"/>
              <a:gd name="connsiteY537" fmla="*/ 797406 h 5815012"/>
              <a:gd name="connsiteX538" fmla="*/ 295468 w 5147540"/>
              <a:gd name="connsiteY538" fmla="*/ 777827 h 5815012"/>
              <a:gd name="connsiteX539" fmla="*/ 304723 w 5147540"/>
              <a:gd name="connsiteY539" fmla="*/ 758248 h 5815012"/>
              <a:gd name="connsiteX540" fmla="*/ 314691 w 5147540"/>
              <a:gd name="connsiteY540" fmla="*/ 739025 h 5815012"/>
              <a:gd name="connsiteX541" fmla="*/ 324658 w 5147540"/>
              <a:gd name="connsiteY541" fmla="*/ 719801 h 5815012"/>
              <a:gd name="connsiteX542" fmla="*/ 334626 w 5147540"/>
              <a:gd name="connsiteY542" fmla="*/ 700934 h 5815012"/>
              <a:gd name="connsiteX543" fmla="*/ 344949 w 5147540"/>
              <a:gd name="connsiteY543" fmla="*/ 682067 h 5815012"/>
              <a:gd name="connsiteX544" fmla="*/ 355273 w 5147540"/>
              <a:gd name="connsiteY544" fmla="*/ 663912 h 5815012"/>
              <a:gd name="connsiteX545" fmla="*/ 366309 w 5147540"/>
              <a:gd name="connsiteY545" fmla="*/ 645401 h 5815012"/>
              <a:gd name="connsiteX546" fmla="*/ 377344 w 5147540"/>
              <a:gd name="connsiteY546" fmla="*/ 627245 h 5815012"/>
              <a:gd name="connsiteX547" fmla="*/ 388024 w 5147540"/>
              <a:gd name="connsiteY547" fmla="*/ 609446 h 5815012"/>
              <a:gd name="connsiteX548" fmla="*/ 399415 w 5147540"/>
              <a:gd name="connsiteY548" fmla="*/ 591647 h 5815012"/>
              <a:gd name="connsiteX549" fmla="*/ 411163 w 5147540"/>
              <a:gd name="connsiteY549" fmla="*/ 574204 h 5815012"/>
              <a:gd name="connsiteX550" fmla="*/ 422554 w 5147540"/>
              <a:gd name="connsiteY550" fmla="*/ 557116 h 5815012"/>
              <a:gd name="connsiteX551" fmla="*/ 434302 w 5147540"/>
              <a:gd name="connsiteY551" fmla="*/ 540029 h 5815012"/>
              <a:gd name="connsiteX552" fmla="*/ 446405 w 5147540"/>
              <a:gd name="connsiteY552" fmla="*/ 523298 h 5815012"/>
              <a:gd name="connsiteX553" fmla="*/ 458508 w 5147540"/>
              <a:gd name="connsiteY553" fmla="*/ 506567 h 5815012"/>
              <a:gd name="connsiteX554" fmla="*/ 470612 w 5147540"/>
              <a:gd name="connsiteY554" fmla="*/ 490191 h 5815012"/>
              <a:gd name="connsiteX555" fmla="*/ 483427 w 5147540"/>
              <a:gd name="connsiteY555" fmla="*/ 473816 h 5815012"/>
              <a:gd name="connsiteX556" fmla="*/ 495531 w 5147540"/>
              <a:gd name="connsiteY556" fmla="*/ 457797 h 5815012"/>
              <a:gd name="connsiteX557" fmla="*/ 508346 w 5147540"/>
              <a:gd name="connsiteY557" fmla="*/ 442133 h 5815012"/>
              <a:gd name="connsiteX558" fmla="*/ 521162 w 5147540"/>
              <a:gd name="connsiteY558" fmla="*/ 426826 h 5815012"/>
              <a:gd name="connsiteX559" fmla="*/ 534333 w 5147540"/>
              <a:gd name="connsiteY559" fmla="*/ 411519 h 5815012"/>
              <a:gd name="connsiteX560" fmla="*/ 547149 w 5147540"/>
              <a:gd name="connsiteY560" fmla="*/ 396567 h 5815012"/>
              <a:gd name="connsiteX561" fmla="*/ 560320 w 5147540"/>
              <a:gd name="connsiteY561" fmla="*/ 381616 h 5815012"/>
              <a:gd name="connsiteX562" fmla="*/ 573848 w 5147540"/>
              <a:gd name="connsiteY562" fmla="*/ 367020 h 5815012"/>
              <a:gd name="connsiteX563" fmla="*/ 587019 w 5147540"/>
              <a:gd name="connsiteY563" fmla="*/ 352781 h 5815012"/>
              <a:gd name="connsiteX564" fmla="*/ 600546 w 5147540"/>
              <a:gd name="connsiteY564" fmla="*/ 338898 h 5815012"/>
              <a:gd name="connsiteX565" fmla="*/ 614074 w 5147540"/>
              <a:gd name="connsiteY565" fmla="*/ 325014 h 5815012"/>
              <a:gd name="connsiteX566" fmla="*/ 627957 w 5147540"/>
              <a:gd name="connsiteY566" fmla="*/ 311487 h 5815012"/>
              <a:gd name="connsiteX567" fmla="*/ 641841 w 5147540"/>
              <a:gd name="connsiteY567" fmla="*/ 297959 h 5815012"/>
              <a:gd name="connsiteX568" fmla="*/ 655724 w 5147540"/>
              <a:gd name="connsiteY568" fmla="*/ 284788 h 5815012"/>
              <a:gd name="connsiteX569" fmla="*/ 669252 w 5147540"/>
              <a:gd name="connsiteY569" fmla="*/ 272328 h 5815012"/>
              <a:gd name="connsiteX570" fmla="*/ 683135 w 5147540"/>
              <a:gd name="connsiteY570" fmla="*/ 259513 h 5815012"/>
              <a:gd name="connsiteX571" fmla="*/ 697018 w 5147540"/>
              <a:gd name="connsiteY571" fmla="*/ 247410 h 5815012"/>
              <a:gd name="connsiteX572" fmla="*/ 711258 w 5147540"/>
              <a:gd name="connsiteY572" fmla="*/ 236018 h 5815012"/>
              <a:gd name="connsiteX573" fmla="*/ 725853 w 5147540"/>
              <a:gd name="connsiteY573" fmla="*/ 224271 h 5815012"/>
              <a:gd name="connsiteX574" fmla="*/ 739736 w 5147540"/>
              <a:gd name="connsiteY574" fmla="*/ 212879 h 5815012"/>
              <a:gd name="connsiteX575" fmla="*/ 754332 w 5147540"/>
              <a:gd name="connsiteY575" fmla="*/ 202200 h 5815012"/>
              <a:gd name="connsiteX576" fmla="*/ 768927 w 5147540"/>
              <a:gd name="connsiteY576" fmla="*/ 191164 h 5815012"/>
              <a:gd name="connsiteX577" fmla="*/ 783879 w 5147540"/>
              <a:gd name="connsiteY577" fmla="*/ 180484 h 5815012"/>
              <a:gd name="connsiteX578" fmla="*/ 798830 w 5147540"/>
              <a:gd name="connsiteY578" fmla="*/ 170517 h 5815012"/>
              <a:gd name="connsiteX579" fmla="*/ 813781 w 5147540"/>
              <a:gd name="connsiteY579" fmla="*/ 160549 h 5815012"/>
              <a:gd name="connsiteX580" fmla="*/ 828377 w 5147540"/>
              <a:gd name="connsiteY580" fmla="*/ 151294 h 5815012"/>
              <a:gd name="connsiteX581" fmla="*/ 843684 w 5147540"/>
              <a:gd name="connsiteY581" fmla="*/ 141682 h 5815012"/>
              <a:gd name="connsiteX582" fmla="*/ 858992 w 5147540"/>
              <a:gd name="connsiteY582" fmla="*/ 132783 h 5815012"/>
              <a:gd name="connsiteX583" fmla="*/ 874655 w 5147540"/>
              <a:gd name="connsiteY583" fmla="*/ 123883 h 5815012"/>
              <a:gd name="connsiteX584" fmla="*/ 889962 w 5147540"/>
              <a:gd name="connsiteY584" fmla="*/ 115695 h 5815012"/>
              <a:gd name="connsiteX585" fmla="*/ 905625 w 5147540"/>
              <a:gd name="connsiteY585" fmla="*/ 107152 h 5815012"/>
              <a:gd name="connsiteX586" fmla="*/ 921289 w 5147540"/>
              <a:gd name="connsiteY586" fmla="*/ 99676 h 5815012"/>
              <a:gd name="connsiteX587" fmla="*/ 936952 w 5147540"/>
              <a:gd name="connsiteY587" fmla="*/ 91844 h 5815012"/>
              <a:gd name="connsiteX588" fmla="*/ 952971 w 5147540"/>
              <a:gd name="connsiteY588" fmla="*/ 84368 h 5815012"/>
              <a:gd name="connsiteX589" fmla="*/ 968635 w 5147540"/>
              <a:gd name="connsiteY589" fmla="*/ 77249 h 5815012"/>
              <a:gd name="connsiteX590" fmla="*/ 984298 w 5147540"/>
              <a:gd name="connsiteY590" fmla="*/ 70485 h 5815012"/>
              <a:gd name="connsiteX591" fmla="*/ 1000317 w 5147540"/>
              <a:gd name="connsiteY591" fmla="*/ 64077 h 5815012"/>
              <a:gd name="connsiteX592" fmla="*/ 1016693 w 5147540"/>
              <a:gd name="connsiteY592" fmla="*/ 57670 h 5815012"/>
              <a:gd name="connsiteX593" fmla="*/ 1032712 w 5147540"/>
              <a:gd name="connsiteY593" fmla="*/ 51974 h 5815012"/>
              <a:gd name="connsiteX594" fmla="*/ 1048731 w 5147540"/>
              <a:gd name="connsiteY594" fmla="*/ 46278 h 5815012"/>
              <a:gd name="connsiteX595" fmla="*/ 1065107 w 5147540"/>
              <a:gd name="connsiteY595" fmla="*/ 40938 h 5815012"/>
              <a:gd name="connsiteX596" fmla="*/ 1081482 w 5147540"/>
              <a:gd name="connsiteY596" fmla="*/ 35955 h 5815012"/>
              <a:gd name="connsiteX597" fmla="*/ 1097857 w 5147540"/>
              <a:gd name="connsiteY597" fmla="*/ 30971 h 5815012"/>
              <a:gd name="connsiteX598" fmla="*/ 1113877 w 5147540"/>
              <a:gd name="connsiteY598" fmla="*/ 26699 h 5815012"/>
              <a:gd name="connsiteX599" fmla="*/ 1130252 w 5147540"/>
              <a:gd name="connsiteY599" fmla="*/ 22071 h 5815012"/>
              <a:gd name="connsiteX600" fmla="*/ 1146983 w 5147540"/>
              <a:gd name="connsiteY600" fmla="*/ 18155 h 5815012"/>
              <a:gd name="connsiteX601" fmla="*/ 1163358 w 5147540"/>
              <a:gd name="connsiteY601" fmla="*/ 14595 h 5815012"/>
              <a:gd name="connsiteX602" fmla="*/ 1180090 w 5147540"/>
              <a:gd name="connsiteY602" fmla="*/ 11748 h 5815012"/>
              <a:gd name="connsiteX603" fmla="*/ 1196465 w 5147540"/>
              <a:gd name="connsiteY603" fmla="*/ 9612 h 5815012"/>
              <a:gd name="connsiteX604" fmla="*/ 1213196 w 5147540"/>
              <a:gd name="connsiteY604" fmla="*/ 7120 h 5815012"/>
              <a:gd name="connsiteX605" fmla="*/ 1229216 w 5147540"/>
              <a:gd name="connsiteY605" fmla="*/ 4984 h 5815012"/>
              <a:gd name="connsiteX606" fmla="*/ 1245591 w 5147540"/>
              <a:gd name="connsiteY606" fmla="*/ 3560 h 5815012"/>
              <a:gd name="connsiteX607" fmla="*/ 1261966 w 5147540"/>
              <a:gd name="connsiteY607" fmla="*/ 2492 h 5815012"/>
              <a:gd name="connsiteX608" fmla="*/ 1278342 w 5147540"/>
              <a:gd name="connsiteY608" fmla="*/ 1424 h 5815012"/>
              <a:gd name="connsiteX609" fmla="*/ 1294361 w 5147540"/>
              <a:gd name="connsiteY609" fmla="*/ 712 h 5815012"/>
              <a:gd name="connsiteX610" fmla="*/ 1310736 w 5147540"/>
              <a:gd name="connsiteY610" fmla="*/ 0 h 58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147540" h="5815012">
                <a:moveTo>
                  <a:pt x="1310736" y="0"/>
                </a:moveTo>
                <a:lnTo>
                  <a:pt x="1326756" y="0"/>
                </a:lnTo>
                <a:lnTo>
                  <a:pt x="1342419" y="0"/>
                </a:lnTo>
                <a:lnTo>
                  <a:pt x="1358438" y="356"/>
                </a:lnTo>
                <a:lnTo>
                  <a:pt x="1374101" y="1068"/>
                </a:lnTo>
                <a:lnTo>
                  <a:pt x="1390121" y="2136"/>
                </a:lnTo>
                <a:lnTo>
                  <a:pt x="1405428" y="3204"/>
                </a:lnTo>
                <a:lnTo>
                  <a:pt x="1420735" y="4628"/>
                </a:lnTo>
                <a:lnTo>
                  <a:pt x="1436043" y="6408"/>
                </a:lnTo>
                <a:lnTo>
                  <a:pt x="1451350" y="8188"/>
                </a:lnTo>
                <a:lnTo>
                  <a:pt x="1466658" y="10680"/>
                </a:lnTo>
                <a:lnTo>
                  <a:pt x="1481965" y="13172"/>
                </a:lnTo>
                <a:lnTo>
                  <a:pt x="1496916" y="16019"/>
                </a:lnTo>
                <a:lnTo>
                  <a:pt x="1511868" y="18867"/>
                </a:lnTo>
                <a:lnTo>
                  <a:pt x="1526463" y="22071"/>
                </a:lnTo>
                <a:lnTo>
                  <a:pt x="1541414" y="25275"/>
                </a:lnTo>
                <a:lnTo>
                  <a:pt x="1556010" y="29547"/>
                </a:lnTo>
                <a:lnTo>
                  <a:pt x="1570605" y="33463"/>
                </a:lnTo>
                <a:lnTo>
                  <a:pt x="1584844" y="37378"/>
                </a:lnTo>
                <a:lnTo>
                  <a:pt x="1599440" y="41650"/>
                </a:lnTo>
                <a:lnTo>
                  <a:pt x="1613323" y="46634"/>
                </a:lnTo>
                <a:lnTo>
                  <a:pt x="1627207" y="51618"/>
                </a:lnTo>
                <a:lnTo>
                  <a:pt x="1641446" y="56602"/>
                </a:lnTo>
                <a:lnTo>
                  <a:pt x="1655329" y="62298"/>
                </a:lnTo>
                <a:lnTo>
                  <a:pt x="1669213" y="67637"/>
                </a:lnTo>
                <a:lnTo>
                  <a:pt x="1682384" y="73333"/>
                </a:lnTo>
                <a:lnTo>
                  <a:pt x="1695912" y="79385"/>
                </a:lnTo>
                <a:lnTo>
                  <a:pt x="1709083" y="85793"/>
                </a:lnTo>
                <a:lnTo>
                  <a:pt x="1722255" y="91844"/>
                </a:lnTo>
                <a:lnTo>
                  <a:pt x="1735070" y="98964"/>
                </a:lnTo>
                <a:lnTo>
                  <a:pt x="1747885" y="105728"/>
                </a:lnTo>
                <a:lnTo>
                  <a:pt x="1760701" y="112491"/>
                </a:lnTo>
                <a:lnTo>
                  <a:pt x="1773160" y="119967"/>
                </a:lnTo>
                <a:lnTo>
                  <a:pt x="1785264" y="127443"/>
                </a:lnTo>
                <a:lnTo>
                  <a:pt x="1797723" y="135274"/>
                </a:lnTo>
                <a:lnTo>
                  <a:pt x="1809827" y="142750"/>
                </a:lnTo>
                <a:lnTo>
                  <a:pt x="1821218" y="151294"/>
                </a:lnTo>
                <a:lnTo>
                  <a:pt x="1833322" y="159125"/>
                </a:lnTo>
                <a:lnTo>
                  <a:pt x="1844713" y="168025"/>
                </a:lnTo>
                <a:lnTo>
                  <a:pt x="1856105" y="176213"/>
                </a:lnTo>
                <a:lnTo>
                  <a:pt x="1867496" y="185468"/>
                </a:lnTo>
                <a:lnTo>
                  <a:pt x="1878532" y="194368"/>
                </a:lnTo>
                <a:lnTo>
                  <a:pt x="1889211" y="203623"/>
                </a:lnTo>
                <a:lnTo>
                  <a:pt x="1900247" y="212879"/>
                </a:lnTo>
                <a:lnTo>
                  <a:pt x="1910927" y="222491"/>
                </a:lnTo>
                <a:lnTo>
                  <a:pt x="1921250" y="232102"/>
                </a:lnTo>
                <a:lnTo>
                  <a:pt x="1931930" y="242070"/>
                </a:lnTo>
                <a:lnTo>
                  <a:pt x="1941897" y="252037"/>
                </a:lnTo>
                <a:lnTo>
                  <a:pt x="1951865" y="262005"/>
                </a:lnTo>
                <a:lnTo>
                  <a:pt x="1961476" y="272685"/>
                </a:lnTo>
                <a:lnTo>
                  <a:pt x="1971444" y="283008"/>
                </a:lnTo>
                <a:lnTo>
                  <a:pt x="1981056" y="293688"/>
                </a:lnTo>
                <a:lnTo>
                  <a:pt x="1990311" y="304723"/>
                </a:lnTo>
                <a:lnTo>
                  <a:pt x="1999567" y="315403"/>
                </a:lnTo>
                <a:lnTo>
                  <a:pt x="2008466" y="326794"/>
                </a:lnTo>
                <a:lnTo>
                  <a:pt x="2017722" y="337830"/>
                </a:lnTo>
                <a:lnTo>
                  <a:pt x="2034453" y="360257"/>
                </a:lnTo>
                <a:lnTo>
                  <a:pt x="2050829" y="383040"/>
                </a:lnTo>
                <a:lnTo>
                  <a:pt x="2066136" y="406535"/>
                </a:lnTo>
                <a:lnTo>
                  <a:pt x="2081087" y="430742"/>
                </a:lnTo>
                <a:lnTo>
                  <a:pt x="2095327" y="454949"/>
                </a:lnTo>
                <a:lnTo>
                  <a:pt x="2108854" y="480224"/>
                </a:lnTo>
                <a:lnTo>
                  <a:pt x="2122025" y="505855"/>
                </a:lnTo>
                <a:lnTo>
                  <a:pt x="2134129" y="532197"/>
                </a:lnTo>
                <a:lnTo>
                  <a:pt x="2146232" y="558540"/>
                </a:lnTo>
                <a:lnTo>
                  <a:pt x="2157268" y="585951"/>
                </a:lnTo>
                <a:lnTo>
                  <a:pt x="2167947" y="613362"/>
                </a:lnTo>
                <a:lnTo>
                  <a:pt x="2177915" y="641841"/>
                </a:lnTo>
                <a:lnTo>
                  <a:pt x="2187171" y="670676"/>
                </a:lnTo>
                <a:lnTo>
                  <a:pt x="2196427" y="699510"/>
                </a:lnTo>
                <a:lnTo>
                  <a:pt x="2204614" y="729057"/>
                </a:lnTo>
                <a:lnTo>
                  <a:pt x="2212446" y="759316"/>
                </a:lnTo>
                <a:lnTo>
                  <a:pt x="2219565" y="790286"/>
                </a:lnTo>
                <a:lnTo>
                  <a:pt x="2226685" y="820901"/>
                </a:lnTo>
                <a:lnTo>
                  <a:pt x="2232737" y="852584"/>
                </a:lnTo>
                <a:lnTo>
                  <a:pt x="2238432" y="884622"/>
                </a:lnTo>
                <a:lnTo>
                  <a:pt x="2243772" y="917017"/>
                </a:lnTo>
                <a:lnTo>
                  <a:pt x="2248400" y="949768"/>
                </a:lnTo>
                <a:lnTo>
                  <a:pt x="2252316" y="982874"/>
                </a:lnTo>
                <a:lnTo>
                  <a:pt x="2256232" y="1016693"/>
                </a:lnTo>
                <a:lnTo>
                  <a:pt x="2259080" y="1050867"/>
                </a:lnTo>
                <a:lnTo>
                  <a:pt x="2262283" y="1084686"/>
                </a:lnTo>
                <a:lnTo>
                  <a:pt x="2264420" y="1119928"/>
                </a:lnTo>
                <a:lnTo>
                  <a:pt x="2266199" y="1155171"/>
                </a:lnTo>
                <a:lnTo>
                  <a:pt x="2267623" y="1190769"/>
                </a:lnTo>
                <a:lnTo>
                  <a:pt x="2268691" y="1226724"/>
                </a:lnTo>
                <a:lnTo>
                  <a:pt x="2269047" y="1263034"/>
                </a:lnTo>
                <a:lnTo>
                  <a:pt x="2269403" y="1299701"/>
                </a:lnTo>
                <a:lnTo>
                  <a:pt x="2269403" y="1325332"/>
                </a:lnTo>
                <a:lnTo>
                  <a:pt x="2269759" y="1351319"/>
                </a:lnTo>
                <a:lnTo>
                  <a:pt x="2270115" y="1376949"/>
                </a:lnTo>
                <a:lnTo>
                  <a:pt x="2270827" y="1402936"/>
                </a:lnTo>
                <a:lnTo>
                  <a:pt x="2271895" y="1428567"/>
                </a:lnTo>
                <a:lnTo>
                  <a:pt x="2273319" y="1454554"/>
                </a:lnTo>
                <a:lnTo>
                  <a:pt x="2274743" y="1480185"/>
                </a:lnTo>
                <a:lnTo>
                  <a:pt x="2276523" y="1506172"/>
                </a:lnTo>
                <a:lnTo>
                  <a:pt x="2279015" y="1531803"/>
                </a:lnTo>
                <a:lnTo>
                  <a:pt x="2281151" y="1557434"/>
                </a:lnTo>
                <a:lnTo>
                  <a:pt x="2283643" y="1582709"/>
                </a:lnTo>
                <a:lnTo>
                  <a:pt x="2286490" y="1608340"/>
                </a:lnTo>
                <a:lnTo>
                  <a:pt x="2289694" y="1633615"/>
                </a:lnTo>
                <a:lnTo>
                  <a:pt x="2293254" y="1659245"/>
                </a:lnTo>
                <a:lnTo>
                  <a:pt x="2297170" y="1684520"/>
                </a:lnTo>
                <a:lnTo>
                  <a:pt x="2301086" y="1709439"/>
                </a:lnTo>
                <a:lnTo>
                  <a:pt x="2305358" y="1734714"/>
                </a:lnTo>
                <a:lnTo>
                  <a:pt x="2309629" y="1759633"/>
                </a:lnTo>
                <a:lnTo>
                  <a:pt x="2314969" y="1784908"/>
                </a:lnTo>
                <a:lnTo>
                  <a:pt x="2319953" y="1809471"/>
                </a:lnTo>
                <a:lnTo>
                  <a:pt x="2325293" y="1834390"/>
                </a:lnTo>
                <a:lnTo>
                  <a:pt x="2331345" y="1858953"/>
                </a:lnTo>
                <a:lnTo>
                  <a:pt x="2337396" y="1883160"/>
                </a:lnTo>
                <a:lnTo>
                  <a:pt x="2343804" y="1908079"/>
                </a:lnTo>
                <a:lnTo>
                  <a:pt x="2350568" y="1931930"/>
                </a:lnTo>
                <a:lnTo>
                  <a:pt x="2357687" y="1956493"/>
                </a:lnTo>
                <a:lnTo>
                  <a:pt x="2365163" y="1980344"/>
                </a:lnTo>
                <a:lnTo>
                  <a:pt x="2372639" y="2004195"/>
                </a:lnTo>
                <a:lnTo>
                  <a:pt x="2380470" y="2028046"/>
                </a:lnTo>
                <a:lnTo>
                  <a:pt x="2389014" y="2051541"/>
                </a:lnTo>
                <a:lnTo>
                  <a:pt x="2397558" y="2075036"/>
                </a:lnTo>
                <a:lnTo>
                  <a:pt x="2406813" y="2098175"/>
                </a:lnTo>
                <a:lnTo>
                  <a:pt x="2416069" y="2121314"/>
                </a:lnTo>
                <a:lnTo>
                  <a:pt x="2425680" y="2144453"/>
                </a:lnTo>
                <a:lnTo>
                  <a:pt x="2436004" y="2167592"/>
                </a:lnTo>
                <a:lnTo>
                  <a:pt x="2445972" y="2190375"/>
                </a:lnTo>
                <a:lnTo>
                  <a:pt x="2456651" y="2212802"/>
                </a:lnTo>
                <a:lnTo>
                  <a:pt x="2467331" y="2235585"/>
                </a:lnTo>
                <a:lnTo>
                  <a:pt x="2478722" y="2258012"/>
                </a:lnTo>
                <a:lnTo>
                  <a:pt x="2490470" y="2280439"/>
                </a:lnTo>
                <a:lnTo>
                  <a:pt x="2501861" y="2302866"/>
                </a:lnTo>
                <a:lnTo>
                  <a:pt x="2513965" y="2324937"/>
                </a:lnTo>
                <a:lnTo>
                  <a:pt x="2526780" y="2346652"/>
                </a:lnTo>
                <a:lnTo>
                  <a:pt x="2539240" y="2368367"/>
                </a:lnTo>
                <a:lnTo>
                  <a:pt x="2552055" y="2390438"/>
                </a:lnTo>
                <a:lnTo>
                  <a:pt x="2565226" y="2411797"/>
                </a:lnTo>
                <a:lnTo>
                  <a:pt x="2579110" y="2433156"/>
                </a:lnTo>
                <a:lnTo>
                  <a:pt x="2592993" y="2454516"/>
                </a:lnTo>
                <a:lnTo>
                  <a:pt x="2606521" y="2475875"/>
                </a:lnTo>
                <a:lnTo>
                  <a:pt x="2621116" y="2496878"/>
                </a:lnTo>
                <a:lnTo>
                  <a:pt x="2635711" y="2517525"/>
                </a:lnTo>
                <a:lnTo>
                  <a:pt x="2650663" y="2538172"/>
                </a:lnTo>
                <a:lnTo>
                  <a:pt x="2665970" y="2558819"/>
                </a:lnTo>
                <a:lnTo>
                  <a:pt x="2681278" y="2579466"/>
                </a:lnTo>
                <a:lnTo>
                  <a:pt x="2697297" y="2599402"/>
                </a:lnTo>
                <a:lnTo>
                  <a:pt x="2712960" y="2619692"/>
                </a:lnTo>
                <a:lnTo>
                  <a:pt x="2728979" y="2639272"/>
                </a:lnTo>
                <a:lnTo>
                  <a:pt x="2745711" y="2659207"/>
                </a:lnTo>
                <a:lnTo>
                  <a:pt x="2762442" y="2678430"/>
                </a:lnTo>
                <a:lnTo>
                  <a:pt x="2779529" y="2698009"/>
                </a:lnTo>
                <a:lnTo>
                  <a:pt x="2796617" y="2717588"/>
                </a:lnTo>
                <a:lnTo>
                  <a:pt x="2814416" y="2736456"/>
                </a:lnTo>
                <a:lnTo>
                  <a:pt x="2832215" y="2755323"/>
                </a:lnTo>
                <a:lnTo>
                  <a:pt x="2850014" y="2773834"/>
                </a:lnTo>
                <a:lnTo>
                  <a:pt x="2869237" y="2793057"/>
                </a:lnTo>
                <a:lnTo>
                  <a:pt x="2888817" y="2811924"/>
                </a:lnTo>
                <a:lnTo>
                  <a:pt x="2908040" y="2830791"/>
                </a:lnTo>
                <a:lnTo>
                  <a:pt x="2927975" y="2849303"/>
                </a:lnTo>
                <a:lnTo>
                  <a:pt x="2947910" y="2867458"/>
                </a:lnTo>
                <a:lnTo>
                  <a:pt x="2968557" y="2885613"/>
                </a:lnTo>
                <a:lnTo>
                  <a:pt x="2988848" y="2903768"/>
                </a:lnTo>
                <a:lnTo>
                  <a:pt x="3010207" y="2921568"/>
                </a:lnTo>
                <a:lnTo>
                  <a:pt x="3031211" y="2939011"/>
                </a:lnTo>
                <a:lnTo>
                  <a:pt x="3052926" y="2956454"/>
                </a:lnTo>
                <a:lnTo>
                  <a:pt x="3074285" y="2973897"/>
                </a:lnTo>
                <a:lnTo>
                  <a:pt x="3096356" y="2990985"/>
                </a:lnTo>
                <a:lnTo>
                  <a:pt x="3118783" y="3007716"/>
                </a:lnTo>
                <a:lnTo>
                  <a:pt x="3140854" y="3024803"/>
                </a:lnTo>
                <a:lnTo>
                  <a:pt x="3163637" y="3041178"/>
                </a:lnTo>
                <a:lnTo>
                  <a:pt x="3186420" y="3057910"/>
                </a:lnTo>
                <a:lnTo>
                  <a:pt x="3209559" y="3073929"/>
                </a:lnTo>
                <a:lnTo>
                  <a:pt x="3232698" y="3090304"/>
                </a:lnTo>
                <a:lnTo>
                  <a:pt x="3256193" y="3106324"/>
                </a:lnTo>
                <a:lnTo>
                  <a:pt x="3279688" y="3121987"/>
                </a:lnTo>
                <a:lnTo>
                  <a:pt x="3303539" y="3138006"/>
                </a:lnTo>
                <a:lnTo>
                  <a:pt x="3327746" y="3153670"/>
                </a:lnTo>
                <a:lnTo>
                  <a:pt x="3351597" y="3168977"/>
                </a:lnTo>
                <a:lnTo>
                  <a:pt x="3375804" y="3183928"/>
                </a:lnTo>
                <a:lnTo>
                  <a:pt x="3424930" y="3214187"/>
                </a:lnTo>
                <a:lnTo>
                  <a:pt x="3474768" y="3244090"/>
                </a:lnTo>
                <a:lnTo>
                  <a:pt x="3524961" y="3273637"/>
                </a:lnTo>
                <a:lnTo>
                  <a:pt x="3575867" y="3302115"/>
                </a:lnTo>
                <a:lnTo>
                  <a:pt x="3628197" y="3331306"/>
                </a:lnTo>
                <a:lnTo>
                  <a:pt x="3680883" y="3360141"/>
                </a:lnTo>
                <a:lnTo>
                  <a:pt x="3733925" y="3388264"/>
                </a:lnTo>
                <a:lnTo>
                  <a:pt x="3787678" y="3416030"/>
                </a:lnTo>
                <a:lnTo>
                  <a:pt x="3841432" y="3443441"/>
                </a:lnTo>
                <a:lnTo>
                  <a:pt x="3895542" y="3470496"/>
                </a:lnTo>
                <a:lnTo>
                  <a:pt x="3949651" y="3497195"/>
                </a:lnTo>
                <a:lnTo>
                  <a:pt x="4004829" y="3523538"/>
                </a:lnTo>
                <a:lnTo>
                  <a:pt x="4059295" y="3549525"/>
                </a:lnTo>
                <a:lnTo>
                  <a:pt x="4114472" y="3575512"/>
                </a:lnTo>
                <a:lnTo>
                  <a:pt x="4169650" y="3601143"/>
                </a:lnTo>
                <a:lnTo>
                  <a:pt x="4224828" y="3626773"/>
                </a:lnTo>
                <a:lnTo>
                  <a:pt x="4280005" y="3651692"/>
                </a:lnTo>
                <a:lnTo>
                  <a:pt x="4335539" y="3676967"/>
                </a:lnTo>
                <a:lnTo>
                  <a:pt x="4391429" y="3701886"/>
                </a:lnTo>
                <a:lnTo>
                  <a:pt x="4446962" y="3726805"/>
                </a:lnTo>
                <a:lnTo>
                  <a:pt x="4484697" y="3744604"/>
                </a:lnTo>
                <a:lnTo>
                  <a:pt x="4521719" y="3762760"/>
                </a:lnTo>
                <a:lnTo>
                  <a:pt x="4557673" y="3781627"/>
                </a:lnTo>
                <a:lnTo>
                  <a:pt x="4592560" y="3801206"/>
                </a:lnTo>
                <a:lnTo>
                  <a:pt x="4626735" y="3821497"/>
                </a:lnTo>
                <a:lnTo>
                  <a:pt x="4659841" y="3842144"/>
                </a:lnTo>
                <a:lnTo>
                  <a:pt x="4691880" y="3863859"/>
                </a:lnTo>
                <a:lnTo>
                  <a:pt x="4722850" y="3885930"/>
                </a:lnTo>
                <a:lnTo>
                  <a:pt x="4752397" y="3908357"/>
                </a:lnTo>
                <a:lnTo>
                  <a:pt x="4781588" y="3931852"/>
                </a:lnTo>
                <a:lnTo>
                  <a:pt x="4809355" y="3955347"/>
                </a:lnTo>
                <a:lnTo>
                  <a:pt x="4836054" y="3979554"/>
                </a:lnTo>
                <a:lnTo>
                  <a:pt x="4862040" y="4004473"/>
                </a:lnTo>
                <a:lnTo>
                  <a:pt x="4886603" y="4029748"/>
                </a:lnTo>
                <a:lnTo>
                  <a:pt x="4910098" y="4055379"/>
                </a:lnTo>
                <a:lnTo>
                  <a:pt x="4932881" y="4081722"/>
                </a:lnTo>
                <a:lnTo>
                  <a:pt x="4954241" y="4108421"/>
                </a:lnTo>
                <a:lnTo>
                  <a:pt x="4974532" y="4135476"/>
                </a:lnTo>
                <a:lnTo>
                  <a:pt x="4993755" y="4163243"/>
                </a:lnTo>
                <a:lnTo>
                  <a:pt x="5011910" y="4191009"/>
                </a:lnTo>
                <a:lnTo>
                  <a:pt x="5028997" y="4219488"/>
                </a:lnTo>
                <a:lnTo>
                  <a:pt x="5045017" y="4248323"/>
                </a:lnTo>
                <a:lnTo>
                  <a:pt x="5059612" y="4277514"/>
                </a:lnTo>
                <a:lnTo>
                  <a:pt x="5073495" y="4307061"/>
                </a:lnTo>
                <a:lnTo>
                  <a:pt x="5085955" y="4336963"/>
                </a:lnTo>
                <a:lnTo>
                  <a:pt x="5097346" y="4367222"/>
                </a:lnTo>
                <a:lnTo>
                  <a:pt x="5107670" y="4397481"/>
                </a:lnTo>
                <a:lnTo>
                  <a:pt x="5116570" y="4428095"/>
                </a:lnTo>
                <a:lnTo>
                  <a:pt x="5124757" y="4459422"/>
                </a:lnTo>
                <a:lnTo>
                  <a:pt x="5131521" y="4490749"/>
                </a:lnTo>
                <a:lnTo>
                  <a:pt x="5136861" y="4522431"/>
                </a:lnTo>
                <a:lnTo>
                  <a:pt x="5141844" y="4553758"/>
                </a:lnTo>
                <a:lnTo>
                  <a:pt x="5143624" y="4569777"/>
                </a:lnTo>
                <a:lnTo>
                  <a:pt x="5145048" y="4586153"/>
                </a:lnTo>
                <a:lnTo>
                  <a:pt x="5146116" y="4602172"/>
                </a:lnTo>
                <a:lnTo>
                  <a:pt x="5146828" y="4618547"/>
                </a:lnTo>
                <a:lnTo>
                  <a:pt x="5147184" y="4634567"/>
                </a:lnTo>
                <a:lnTo>
                  <a:pt x="5147540" y="4650942"/>
                </a:lnTo>
                <a:lnTo>
                  <a:pt x="5147540" y="4666961"/>
                </a:lnTo>
                <a:lnTo>
                  <a:pt x="5146828" y="4683337"/>
                </a:lnTo>
                <a:lnTo>
                  <a:pt x="5146116" y="4699712"/>
                </a:lnTo>
                <a:lnTo>
                  <a:pt x="5145404" y="4716087"/>
                </a:lnTo>
                <a:lnTo>
                  <a:pt x="5143980" y="4732106"/>
                </a:lnTo>
                <a:lnTo>
                  <a:pt x="5142200" y="4748482"/>
                </a:lnTo>
                <a:lnTo>
                  <a:pt x="5140421" y="4764501"/>
                </a:lnTo>
                <a:lnTo>
                  <a:pt x="5137929" y="4780876"/>
                </a:lnTo>
                <a:lnTo>
                  <a:pt x="5135437" y="4797252"/>
                </a:lnTo>
                <a:lnTo>
                  <a:pt x="5132589" y="4813271"/>
                </a:lnTo>
                <a:lnTo>
                  <a:pt x="5129385" y="4829646"/>
                </a:lnTo>
                <a:lnTo>
                  <a:pt x="5126181" y="4846022"/>
                </a:lnTo>
                <a:lnTo>
                  <a:pt x="5122265" y="4862041"/>
                </a:lnTo>
                <a:lnTo>
                  <a:pt x="5117994" y="4878416"/>
                </a:lnTo>
                <a:lnTo>
                  <a:pt x="5113722" y="4894791"/>
                </a:lnTo>
                <a:lnTo>
                  <a:pt x="5109094" y="4910811"/>
                </a:lnTo>
                <a:lnTo>
                  <a:pt x="5104466" y="4926830"/>
                </a:lnTo>
                <a:lnTo>
                  <a:pt x="5098770" y="4943205"/>
                </a:lnTo>
                <a:lnTo>
                  <a:pt x="5093431" y="4959225"/>
                </a:lnTo>
                <a:lnTo>
                  <a:pt x="5087735" y="4975244"/>
                </a:lnTo>
                <a:lnTo>
                  <a:pt x="5081683" y="4991263"/>
                </a:lnTo>
                <a:lnTo>
                  <a:pt x="5075275" y="5006927"/>
                </a:lnTo>
                <a:lnTo>
                  <a:pt x="5068512" y="5022946"/>
                </a:lnTo>
                <a:lnTo>
                  <a:pt x="5061748" y="5038609"/>
                </a:lnTo>
                <a:lnTo>
                  <a:pt x="5054628" y="5054629"/>
                </a:lnTo>
                <a:lnTo>
                  <a:pt x="5046797" y="5070292"/>
                </a:lnTo>
                <a:lnTo>
                  <a:pt x="5039321" y="5085955"/>
                </a:lnTo>
                <a:lnTo>
                  <a:pt x="5031133" y="5101619"/>
                </a:lnTo>
                <a:lnTo>
                  <a:pt x="5022946" y="5117282"/>
                </a:lnTo>
                <a:lnTo>
                  <a:pt x="5014046" y="5132589"/>
                </a:lnTo>
                <a:lnTo>
                  <a:pt x="5005146" y="5147897"/>
                </a:lnTo>
                <a:lnTo>
                  <a:pt x="4995891" y="5162848"/>
                </a:lnTo>
                <a:lnTo>
                  <a:pt x="4986279" y="5177799"/>
                </a:lnTo>
                <a:lnTo>
                  <a:pt x="4976312" y="5193107"/>
                </a:lnTo>
                <a:lnTo>
                  <a:pt x="4966344" y="5208058"/>
                </a:lnTo>
                <a:lnTo>
                  <a:pt x="4955664" y="5223009"/>
                </a:lnTo>
                <a:lnTo>
                  <a:pt x="4944629" y="5237605"/>
                </a:lnTo>
                <a:lnTo>
                  <a:pt x="4933593" y="5252556"/>
                </a:lnTo>
                <a:lnTo>
                  <a:pt x="4922202" y="5266796"/>
                </a:lnTo>
                <a:lnTo>
                  <a:pt x="4910098" y="5281035"/>
                </a:lnTo>
                <a:lnTo>
                  <a:pt x="4898351" y="5295630"/>
                </a:lnTo>
                <a:lnTo>
                  <a:pt x="4885891" y="5309870"/>
                </a:lnTo>
                <a:lnTo>
                  <a:pt x="4873076" y="5324109"/>
                </a:lnTo>
                <a:lnTo>
                  <a:pt x="4860261" y="5338349"/>
                </a:lnTo>
                <a:lnTo>
                  <a:pt x="4846733" y="5351876"/>
                </a:lnTo>
                <a:lnTo>
                  <a:pt x="4833206" y="5365759"/>
                </a:lnTo>
                <a:lnTo>
                  <a:pt x="4819322" y="5379643"/>
                </a:lnTo>
                <a:lnTo>
                  <a:pt x="4805083" y="5393170"/>
                </a:lnTo>
                <a:lnTo>
                  <a:pt x="4790843" y="5406342"/>
                </a:lnTo>
                <a:lnTo>
                  <a:pt x="4775892" y="5419869"/>
                </a:lnTo>
                <a:lnTo>
                  <a:pt x="4760941" y="5433041"/>
                </a:lnTo>
                <a:lnTo>
                  <a:pt x="4745277" y="5446212"/>
                </a:lnTo>
                <a:lnTo>
                  <a:pt x="4729614" y="5459383"/>
                </a:lnTo>
                <a:lnTo>
                  <a:pt x="4713595" y="5471843"/>
                </a:lnTo>
                <a:lnTo>
                  <a:pt x="4697219" y="5484658"/>
                </a:lnTo>
                <a:lnTo>
                  <a:pt x="4680844" y="5497474"/>
                </a:lnTo>
                <a:lnTo>
                  <a:pt x="4664113" y="5509577"/>
                </a:lnTo>
                <a:lnTo>
                  <a:pt x="4646670" y="5522037"/>
                </a:lnTo>
                <a:lnTo>
                  <a:pt x="4628870" y="5533784"/>
                </a:lnTo>
                <a:lnTo>
                  <a:pt x="4610715" y="5545176"/>
                </a:lnTo>
                <a:lnTo>
                  <a:pt x="4592204" y="5556211"/>
                </a:lnTo>
                <a:lnTo>
                  <a:pt x="4573693" y="5567603"/>
                </a:lnTo>
                <a:lnTo>
                  <a:pt x="4554826" y="5578282"/>
                </a:lnTo>
                <a:lnTo>
                  <a:pt x="4535958" y="5588962"/>
                </a:lnTo>
                <a:lnTo>
                  <a:pt x="4517091" y="5599285"/>
                </a:lnTo>
                <a:lnTo>
                  <a:pt x="4497868" y="5609253"/>
                </a:lnTo>
                <a:lnTo>
                  <a:pt x="4478289" y="5619577"/>
                </a:lnTo>
                <a:lnTo>
                  <a:pt x="4458710" y="5629188"/>
                </a:lnTo>
                <a:lnTo>
                  <a:pt x="4438419" y="5638800"/>
                </a:lnTo>
                <a:lnTo>
                  <a:pt x="4418483" y="5647699"/>
                </a:lnTo>
                <a:lnTo>
                  <a:pt x="4398548" y="5656955"/>
                </a:lnTo>
                <a:lnTo>
                  <a:pt x="4377901" y="5665499"/>
                </a:lnTo>
                <a:lnTo>
                  <a:pt x="4357610" y="5674398"/>
                </a:lnTo>
                <a:lnTo>
                  <a:pt x="4336963" y="5682586"/>
                </a:lnTo>
                <a:lnTo>
                  <a:pt x="4315604" y="5690774"/>
                </a:lnTo>
                <a:lnTo>
                  <a:pt x="4294957" y="5698605"/>
                </a:lnTo>
                <a:lnTo>
                  <a:pt x="4273598" y="5706081"/>
                </a:lnTo>
                <a:lnTo>
                  <a:pt x="4252239" y="5713557"/>
                </a:lnTo>
                <a:lnTo>
                  <a:pt x="4230523" y="5720676"/>
                </a:lnTo>
                <a:lnTo>
                  <a:pt x="4208808" y="5727440"/>
                </a:lnTo>
                <a:lnTo>
                  <a:pt x="4187093" y="5733848"/>
                </a:lnTo>
                <a:lnTo>
                  <a:pt x="4165378" y="5740255"/>
                </a:lnTo>
                <a:lnTo>
                  <a:pt x="4142595" y="5746307"/>
                </a:lnTo>
                <a:lnTo>
                  <a:pt x="4120524" y="5752003"/>
                </a:lnTo>
                <a:lnTo>
                  <a:pt x="4098097" y="5757699"/>
                </a:lnTo>
                <a:lnTo>
                  <a:pt x="4075670" y="5763038"/>
                </a:lnTo>
                <a:lnTo>
                  <a:pt x="4052531" y="5767666"/>
                </a:lnTo>
                <a:lnTo>
                  <a:pt x="4029748" y="5772650"/>
                </a:lnTo>
                <a:lnTo>
                  <a:pt x="4006609" y="5776922"/>
                </a:lnTo>
                <a:lnTo>
                  <a:pt x="3983470" y="5781194"/>
                </a:lnTo>
                <a:lnTo>
                  <a:pt x="3959975" y="5785110"/>
                </a:lnTo>
                <a:lnTo>
                  <a:pt x="3936124" y="5788669"/>
                </a:lnTo>
                <a:lnTo>
                  <a:pt x="3911917" y="5792229"/>
                </a:lnTo>
                <a:lnTo>
                  <a:pt x="3888066" y="5795433"/>
                </a:lnTo>
                <a:lnTo>
                  <a:pt x="3863859" y="5798281"/>
                </a:lnTo>
                <a:lnTo>
                  <a:pt x="3839652" y="5800773"/>
                </a:lnTo>
                <a:lnTo>
                  <a:pt x="3815445" y="5803265"/>
                </a:lnTo>
                <a:lnTo>
                  <a:pt x="3790526" y="5805401"/>
                </a:lnTo>
                <a:lnTo>
                  <a:pt x="3766319" y="5807893"/>
                </a:lnTo>
                <a:lnTo>
                  <a:pt x="3741400" y="5809672"/>
                </a:lnTo>
                <a:lnTo>
                  <a:pt x="3716481" y="5811096"/>
                </a:lnTo>
                <a:lnTo>
                  <a:pt x="3691918" y="5812164"/>
                </a:lnTo>
                <a:lnTo>
                  <a:pt x="3666643" y="5813232"/>
                </a:lnTo>
                <a:lnTo>
                  <a:pt x="3641724" y="5813944"/>
                </a:lnTo>
                <a:lnTo>
                  <a:pt x="3616450" y="5814656"/>
                </a:lnTo>
                <a:lnTo>
                  <a:pt x="3591175" y="5815012"/>
                </a:lnTo>
                <a:lnTo>
                  <a:pt x="3565900" y="5815012"/>
                </a:lnTo>
                <a:lnTo>
                  <a:pt x="3540625" y="5815012"/>
                </a:lnTo>
                <a:lnTo>
                  <a:pt x="3514994" y="5814656"/>
                </a:lnTo>
                <a:lnTo>
                  <a:pt x="3489719" y="5813944"/>
                </a:lnTo>
                <a:lnTo>
                  <a:pt x="3464088" y="5813232"/>
                </a:lnTo>
                <a:lnTo>
                  <a:pt x="3438457" y="5812164"/>
                </a:lnTo>
                <a:lnTo>
                  <a:pt x="3413182" y="5810740"/>
                </a:lnTo>
                <a:lnTo>
                  <a:pt x="3387195" y="5809316"/>
                </a:lnTo>
                <a:lnTo>
                  <a:pt x="3361564" y="5807537"/>
                </a:lnTo>
                <a:lnTo>
                  <a:pt x="3335578" y="5805401"/>
                </a:lnTo>
                <a:lnTo>
                  <a:pt x="3309947" y="5803265"/>
                </a:lnTo>
                <a:lnTo>
                  <a:pt x="3283960" y="5800773"/>
                </a:lnTo>
                <a:lnTo>
                  <a:pt x="3258329" y="5798281"/>
                </a:lnTo>
                <a:lnTo>
                  <a:pt x="3232342" y="5795433"/>
                </a:lnTo>
                <a:lnTo>
                  <a:pt x="3206711" y="5792229"/>
                </a:lnTo>
                <a:lnTo>
                  <a:pt x="3180724" y="5788669"/>
                </a:lnTo>
                <a:lnTo>
                  <a:pt x="3128038" y="5781550"/>
                </a:lnTo>
                <a:lnTo>
                  <a:pt x="3075353" y="5773718"/>
                </a:lnTo>
                <a:lnTo>
                  <a:pt x="3022667" y="5764818"/>
                </a:lnTo>
                <a:lnTo>
                  <a:pt x="2969981" y="5755919"/>
                </a:lnTo>
                <a:lnTo>
                  <a:pt x="2917651" y="5745951"/>
                </a:lnTo>
                <a:lnTo>
                  <a:pt x="2865678" y="5735272"/>
                </a:lnTo>
                <a:lnTo>
                  <a:pt x="2813704" y="5724592"/>
                </a:lnTo>
                <a:lnTo>
                  <a:pt x="2761730" y="5712845"/>
                </a:lnTo>
                <a:lnTo>
                  <a:pt x="2710468" y="5700385"/>
                </a:lnTo>
                <a:lnTo>
                  <a:pt x="2659562" y="5687926"/>
                </a:lnTo>
                <a:lnTo>
                  <a:pt x="2609013" y="5674398"/>
                </a:lnTo>
                <a:lnTo>
                  <a:pt x="2558819" y="5660515"/>
                </a:lnTo>
                <a:lnTo>
                  <a:pt x="2508625" y="5645919"/>
                </a:lnTo>
                <a:lnTo>
                  <a:pt x="2459143" y="5630612"/>
                </a:lnTo>
                <a:lnTo>
                  <a:pt x="2410373" y="5614949"/>
                </a:lnTo>
                <a:lnTo>
                  <a:pt x="2361959" y="5599285"/>
                </a:lnTo>
                <a:lnTo>
                  <a:pt x="2314257" y="5582554"/>
                </a:lnTo>
                <a:lnTo>
                  <a:pt x="2266911" y="5565111"/>
                </a:lnTo>
                <a:lnTo>
                  <a:pt x="2220277" y="5547312"/>
                </a:lnTo>
                <a:lnTo>
                  <a:pt x="2174355" y="5529156"/>
                </a:lnTo>
                <a:lnTo>
                  <a:pt x="2129145" y="5509933"/>
                </a:lnTo>
                <a:lnTo>
                  <a:pt x="2084291" y="5490710"/>
                </a:lnTo>
                <a:lnTo>
                  <a:pt x="2040505" y="5470775"/>
                </a:lnTo>
                <a:lnTo>
                  <a:pt x="1997431" y="5450484"/>
                </a:lnTo>
                <a:lnTo>
                  <a:pt x="1955425" y="5429837"/>
                </a:lnTo>
                <a:lnTo>
                  <a:pt x="1914130" y="5408834"/>
                </a:lnTo>
                <a:lnTo>
                  <a:pt x="1873192" y="5386763"/>
                </a:lnTo>
                <a:lnTo>
                  <a:pt x="1833678" y="5364335"/>
                </a:lnTo>
                <a:lnTo>
                  <a:pt x="1795231" y="5341908"/>
                </a:lnTo>
                <a:lnTo>
                  <a:pt x="1757853" y="5318413"/>
                </a:lnTo>
                <a:lnTo>
                  <a:pt x="1721187" y="5294918"/>
                </a:lnTo>
                <a:lnTo>
                  <a:pt x="1685588" y="5271067"/>
                </a:lnTo>
                <a:lnTo>
                  <a:pt x="1660669" y="5253980"/>
                </a:lnTo>
                <a:lnTo>
                  <a:pt x="1636462" y="5236537"/>
                </a:lnTo>
                <a:lnTo>
                  <a:pt x="1611899" y="5219094"/>
                </a:lnTo>
                <a:lnTo>
                  <a:pt x="1587692" y="5201650"/>
                </a:lnTo>
                <a:lnTo>
                  <a:pt x="1563841" y="5183851"/>
                </a:lnTo>
                <a:lnTo>
                  <a:pt x="1539634" y="5166052"/>
                </a:lnTo>
                <a:lnTo>
                  <a:pt x="1515783" y="5148253"/>
                </a:lnTo>
                <a:lnTo>
                  <a:pt x="1492289" y="5130097"/>
                </a:lnTo>
                <a:lnTo>
                  <a:pt x="1468793" y="5111586"/>
                </a:lnTo>
                <a:lnTo>
                  <a:pt x="1445298" y="5093075"/>
                </a:lnTo>
                <a:lnTo>
                  <a:pt x="1421803" y="5074564"/>
                </a:lnTo>
                <a:lnTo>
                  <a:pt x="1399020" y="5056053"/>
                </a:lnTo>
                <a:lnTo>
                  <a:pt x="1376237" y="5037185"/>
                </a:lnTo>
                <a:lnTo>
                  <a:pt x="1353454" y="5018318"/>
                </a:lnTo>
                <a:lnTo>
                  <a:pt x="1330671" y="4999451"/>
                </a:lnTo>
                <a:lnTo>
                  <a:pt x="1308244" y="4980228"/>
                </a:lnTo>
                <a:lnTo>
                  <a:pt x="1286173" y="4961005"/>
                </a:lnTo>
                <a:lnTo>
                  <a:pt x="1263746" y="4941781"/>
                </a:lnTo>
                <a:lnTo>
                  <a:pt x="1241675" y="4922202"/>
                </a:lnTo>
                <a:lnTo>
                  <a:pt x="1219960" y="4902267"/>
                </a:lnTo>
                <a:lnTo>
                  <a:pt x="1198245" y="4882332"/>
                </a:lnTo>
                <a:lnTo>
                  <a:pt x="1176530" y="4862753"/>
                </a:lnTo>
                <a:lnTo>
                  <a:pt x="1155171" y="4842818"/>
                </a:lnTo>
                <a:lnTo>
                  <a:pt x="1133812" y="4822527"/>
                </a:lnTo>
                <a:lnTo>
                  <a:pt x="1112809" y="4802235"/>
                </a:lnTo>
                <a:lnTo>
                  <a:pt x="1092162" y="4781588"/>
                </a:lnTo>
                <a:lnTo>
                  <a:pt x="1071158" y="4761297"/>
                </a:lnTo>
                <a:lnTo>
                  <a:pt x="1050511" y="4740650"/>
                </a:lnTo>
                <a:lnTo>
                  <a:pt x="1030220" y="4720003"/>
                </a:lnTo>
                <a:lnTo>
                  <a:pt x="1009929" y="4699000"/>
                </a:lnTo>
                <a:lnTo>
                  <a:pt x="989994" y="4678353"/>
                </a:lnTo>
                <a:lnTo>
                  <a:pt x="970059" y="4656638"/>
                </a:lnTo>
                <a:lnTo>
                  <a:pt x="950124" y="4635991"/>
                </a:lnTo>
                <a:lnTo>
                  <a:pt x="930900" y="4614987"/>
                </a:lnTo>
                <a:lnTo>
                  <a:pt x="912033" y="4593984"/>
                </a:lnTo>
                <a:lnTo>
                  <a:pt x="893166" y="4572269"/>
                </a:lnTo>
                <a:lnTo>
                  <a:pt x="874299" y="4550910"/>
                </a:lnTo>
                <a:lnTo>
                  <a:pt x="855788" y="4529551"/>
                </a:lnTo>
                <a:lnTo>
                  <a:pt x="837632" y="4507836"/>
                </a:lnTo>
                <a:lnTo>
                  <a:pt x="819477" y="4485765"/>
                </a:lnTo>
                <a:lnTo>
                  <a:pt x="801678" y="4463694"/>
                </a:lnTo>
                <a:lnTo>
                  <a:pt x="783879" y="4441979"/>
                </a:lnTo>
                <a:lnTo>
                  <a:pt x="766079" y="4419552"/>
                </a:lnTo>
                <a:lnTo>
                  <a:pt x="748992" y="4397125"/>
                </a:lnTo>
                <a:lnTo>
                  <a:pt x="731549" y="4374698"/>
                </a:lnTo>
                <a:lnTo>
                  <a:pt x="714818" y="4352271"/>
                </a:lnTo>
                <a:lnTo>
                  <a:pt x="697730" y="4329132"/>
                </a:lnTo>
                <a:lnTo>
                  <a:pt x="681355" y="4306349"/>
                </a:lnTo>
                <a:lnTo>
                  <a:pt x="664980" y="4283566"/>
                </a:lnTo>
                <a:lnTo>
                  <a:pt x="648604" y="4260071"/>
                </a:lnTo>
                <a:lnTo>
                  <a:pt x="632585" y="4236932"/>
                </a:lnTo>
                <a:lnTo>
                  <a:pt x="616922" y="4213793"/>
                </a:lnTo>
                <a:lnTo>
                  <a:pt x="601258" y="4189941"/>
                </a:lnTo>
                <a:lnTo>
                  <a:pt x="586307" y="4166446"/>
                </a:lnTo>
                <a:lnTo>
                  <a:pt x="571356" y="4142951"/>
                </a:lnTo>
                <a:lnTo>
                  <a:pt x="556404" y="4118744"/>
                </a:lnTo>
                <a:lnTo>
                  <a:pt x="541453" y="4094893"/>
                </a:lnTo>
                <a:lnTo>
                  <a:pt x="527214" y="4071043"/>
                </a:lnTo>
                <a:lnTo>
                  <a:pt x="512974" y="4046480"/>
                </a:lnTo>
                <a:lnTo>
                  <a:pt x="499091" y="4022629"/>
                </a:lnTo>
                <a:lnTo>
                  <a:pt x="485563" y="3998066"/>
                </a:lnTo>
                <a:lnTo>
                  <a:pt x="471680" y="3973503"/>
                </a:lnTo>
                <a:lnTo>
                  <a:pt x="458508" y="3948584"/>
                </a:lnTo>
                <a:lnTo>
                  <a:pt x="445693" y="3924021"/>
                </a:lnTo>
                <a:lnTo>
                  <a:pt x="432878" y="3899814"/>
                </a:lnTo>
                <a:lnTo>
                  <a:pt x="420062" y="3874539"/>
                </a:lnTo>
                <a:lnTo>
                  <a:pt x="407603" y="3849976"/>
                </a:lnTo>
                <a:lnTo>
                  <a:pt x="395499" y="3824701"/>
                </a:lnTo>
                <a:lnTo>
                  <a:pt x="383396" y="3799782"/>
                </a:lnTo>
                <a:lnTo>
                  <a:pt x="371292" y="3774507"/>
                </a:lnTo>
                <a:lnTo>
                  <a:pt x="359901" y="3749232"/>
                </a:lnTo>
                <a:lnTo>
                  <a:pt x="348153" y="3724313"/>
                </a:lnTo>
                <a:lnTo>
                  <a:pt x="336762" y="3698682"/>
                </a:lnTo>
                <a:lnTo>
                  <a:pt x="326082" y="3673051"/>
                </a:lnTo>
                <a:lnTo>
                  <a:pt x="314691" y="3647421"/>
                </a:lnTo>
                <a:lnTo>
                  <a:pt x="304011" y="3621790"/>
                </a:lnTo>
                <a:lnTo>
                  <a:pt x="293332" y="3595803"/>
                </a:lnTo>
                <a:lnTo>
                  <a:pt x="283008" y="3570172"/>
                </a:lnTo>
                <a:lnTo>
                  <a:pt x="273041" y="3544185"/>
                </a:lnTo>
                <a:lnTo>
                  <a:pt x="262717" y="3518198"/>
                </a:lnTo>
                <a:lnTo>
                  <a:pt x="252749" y="3491855"/>
                </a:lnTo>
                <a:lnTo>
                  <a:pt x="243138" y="3465868"/>
                </a:lnTo>
                <a:lnTo>
                  <a:pt x="233526" y="3439525"/>
                </a:lnTo>
                <a:lnTo>
                  <a:pt x="224627" y="3413183"/>
                </a:lnTo>
                <a:lnTo>
                  <a:pt x="215371" y="3386484"/>
                </a:lnTo>
                <a:lnTo>
                  <a:pt x="206827" y="3360141"/>
                </a:lnTo>
                <a:lnTo>
                  <a:pt x="197928" y="3333442"/>
                </a:lnTo>
                <a:lnTo>
                  <a:pt x="189740" y="3307099"/>
                </a:lnTo>
                <a:lnTo>
                  <a:pt x="181196" y="3280044"/>
                </a:lnTo>
                <a:lnTo>
                  <a:pt x="173365" y="3252989"/>
                </a:lnTo>
                <a:lnTo>
                  <a:pt x="165533" y="3226291"/>
                </a:lnTo>
                <a:lnTo>
                  <a:pt x="158057" y="3199236"/>
                </a:lnTo>
                <a:lnTo>
                  <a:pt x="150582" y="3172537"/>
                </a:lnTo>
                <a:lnTo>
                  <a:pt x="143462" y="3145126"/>
                </a:lnTo>
                <a:lnTo>
                  <a:pt x="136698" y="3118071"/>
                </a:lnTo>
                <a:lnTo>
                  <a:pt x="129579" y="3090660"/>
                </a:lnTo>
                <a:lnTo>
                  <a:pt x="116763" y="3035839"/>
                </a:lnTo>
                <a:lnTo>
                  <a:pt x="104304" y="2980661"/>
                </a:lnTo>
                <a:lnTo>
                  <a:pt x="92556" y="2925483"/>
                </a:lnTo>
                <a:lnTo>
                  <a:pt x="81521" y="2869594"/>
                </a:lnTo>
                <a:lnTo>
                  <a:pt x="71197" y="2814060"/>
                </a:lnTo>
                <a:lnTo>
                  <a:pt x="61586" y="2758170"/>
                </a:lnTo>
                <a:lnTo>
                  <a:pt x="52330" y="2702281"/>
                </a:lnTo>
                <a:lnTo>
                  <a:pt x="44142" y="2645679"/>
                </a:lnTo>
                <a:lnTo>
                  <a:pt x="35955" y="2589434"/>
                </a:lnTo>
                <a:lnTo>
                  <a:pt x="29191" y="2532832"/>
                </a:lnTo>
                <a:lnTo>
                  <a:pt x="25631" y="2504354"/>
                </a:lnTo>
                <a:lnTo>
                  <a:pt x="22427" y="2476231"/>
                </a:lnTo>
                <a:lnTo>
                  <a:pt x="19579" y="2447396"/>
                </a:lnTo>
                <a:lnTo>
                  <a:pt x="17087" y="2418917"/>
                </a:lnTo>
                <a:lnTo>
                  <a:pt x="14595" y="2390438"/>
                </a:lnTo>
                <a:lnTo>
                  <a:pt x="12104" y="2361959"/>
                </a:lnTo>
                <a:lnTo>
                  <a:pt x="9968" y="2333125"/>
                </a:lnTo>
                <a:lnTo>
                  <a:pt x="7832" y="2304646"/>
                </a:lnTo>
                <a:lnTo>
                  <a:pt x="6052" y="2275811"/>
                </a:lnTo>
                <a:lnTo>
                  <a:pt x="4628" y="2246977"/>
                </a:lnTo>
                <a:lnTo>
                  <a:pt x="3204" y="2218142"/>
                </a:lnTo>
                <a:lnTo>
                  <a:pt x="1780" y="2189307"/>
                </a:lnTo>
                <a:lnTo>
                  <a:pt x="712" y="2148724"/>
                </a:lnTo>
                <a:lnTo>
                  <a:pt x="0" y="2107786"/>
                </a:lnTo>
                <a:lnTo>
                  <a:pt x="0" y="2066136"/>
                </a:lnTo>
                <a:lnTo>
                  <a:pt x="712" y="2024486"/>
                </a:lnTo>
                <a:lnTo>
                  <a:pt x="2136" y="1982124"/>
                </a:lnTo>
                <a:lnTo>
                  <a:pt x="4272" y="1939405"/>
                </a:lnTo>
                <a:lnTo>
                  <a:pt x="6764" y="1895975"/>
                </a:lnTo>
                <a:lnTo>
                  <a:pt x="10680" y="1852901"/>
                </a:lnTo>
                <a:lnTo>
                  <a:pt x="14595" y="1809115"/>
                </a:lnTo>
                <a:lnTo>
                  <a:pt x="19223" y="1765329"/>
                </a:lnTo>
                <a:lnTo>
                  <a:pt x="24207" y="1720831"/>
                </a:lnTo>
                <a:lnTo>
                  <a:pt x="30615" y="1676689"/>
                </a:lnTo>
                <a:lnTo>
                  <a:pt x="37023" y="1632191"/>
                </a:lnTo>
                <a:lnTo>
                  <a:pt x="44498" y="1587337"/>
                </a:lnTo>
                <a:lnTo>
                  <a:pt x="52330" y="1542838"/>
                </a:lnTo>
                <a:lnTo>
                  <a:pt x="60874" y="1497628"/>
                </a:lnTo>
                <a:lnTo>
                  <a:pt x="70129" y="1453130"/>
                </a:lnTo>
                <a:lnTo>
                  <a:pt x="80097" y="1408276"/>
                </a:lnTo>
                <a:lnTo>
                  <a:pt x="90776" y="1363422"/>
                </a:lnTo>
                <a:lnTo>
                  <a:pt x="101812" y="1318568"/>
                </a:lnTo>
                <a:lnTo>
                  <a:pt x="113915" y="1273714"/>
                </a:lnTo>
                <a:lnTo>
                  <a:pt x="126019" y="1229572"/>
                </a:lnTo>
                <a:lnTo>
                  <a:pt x="139190" y="1184718"/>
                </a:lnTo>
                <a:lnTo>
                  <a:pt x="153074" y="1140932"/>
                </a:lnTo>
                <a:lnTo>
                  <a:pt x="167669" y="1096789"/>
                </a:lnTo>
                <a:lnTo>
                  <a:pt x="182264" y="1053003"/>
                </a:lnTo>
                <a:lnTo>
                  <a:pt x="197928" y="1009573"/>
                </a:lnTo>
                <a:lnTo>
                  <a:pt x="214303" y="966499"/>
                </a:lnTo>
                <a:lnTo>
                  <a:pt x="231390" y="923425"/>
                </a:lnTo>
                <a:lnTo>
                  <a:pt x="248834" y="881063"/>
                </a:lnTo>
                <a:lnTo>
                  <a:pt x="266989" y="839056"/>
                </a:lnTo>
                <a:lnTo>
                  <a:pt x="285856" y="797406"/>
                </a:lnTo>
                <a:lnTo>
                  <a:pt x="295468" y="777827"/>
                </a:lnTo>
                <a:lnTo>
                  <a:pt x="304723" y="758248"/>
                </a:lnTo>
                <a:lnTo>
                  <a:pt x="314691" y="739025"/>
                </a:lnTo>
                <a:lnTo>
                  <a:pt x="324658" y="719801"/>
                </a:lnTo>
                <a:lnTo>
                  <a:pt x="334626" y="700934"/>
                </a:lnTo>
                <a:lnTo>
                  <a:pt x="344949" y="682067"/>
                </a:lnTo>
                <a:lnTo>
                  <a:pt x="355273" y="663912"/>
                </a:lnTo>
                <a:lnTo>
                  <a:pt x="366309" y="645401"/>
                </a:lnTo>
                <a:lnTo>
                  <a:pt x="377344" y="627245"/>
                </a:lnTo>
                <a:lnTo>
                  <a:pt x="388024" y="609446"/>
                </a:lnTo>
                <a:lnTo>
                  <a:pt x="399415" y="591647"/>
                </a:lnTo>
                <a:lnTo>
                  <a:pt x="411163" y="574204"/>
                </a:lnTo>
                <a:lnTo>
                  <a:pt x="422554" y="557116"/>
                </a:lnTo>
                <a:lnTo>
                  <a:pt x="434302" y="540029"/>
                </a:lnTo>
                <a:lnTo>
                  <a:pt x="446405" y="523298"/>
                </a:lnTo>
                <a:lnTo>
                  <a:pt x="458508" y="506567"/>
                </a:lnTo>
                <a:lnTo>
                  <a:pt x="470612" y="490191"/>
                </a:lnTo>
                <a:lnTo>
                  <a:pt x="483427" y="473816"/>
                </a:lnTo>
                <a:lnTo>
                  <a:pt x="495531" y="457797"/>
                </a:lnTo>
                <a:lnTo>
                  <a:pt x="508346" y="442133"/>
                </a:lnTo>
                <a:lnTo>
                  <a:pt x="521162" y="426826"/>
                </a:lnTo>
                <a:lnTo>
                  <a:pt x="534333" y="411519"/>
                </a:lnTo>
                <a:lnTo>
                  <a:pt x="547149" y="396567"/>
                </a:lnTo>
                <a:lnTo>
                  <a:pt x="560320" y="381616"/>
                </a:lnTo>
                <a:lnTo>
                  <a:pt x="573848" y="367020"/>
                </a:lnTo>
                <a:lnTo>
                  <a:pt x="587019" y="352781"/>
                </a:lnTo>
                <a:lnTo>
                  <a:pt x="600546" y="338898"/>
                </a:lnTo>
                <a:lnTo>
                  <a:pt x="614074" y="325014"/>
                </a:lnTo>
                <a:lnTo>
                  <a:pt x="627957" y="311487"/>
                </a:lnTo>
                <a:lnTo>
                  <a:pt x="641841" y="297959"/>
                </a:lnTo>
                <a:lnTo>
                  <a:pt x="655724" y="284788"/>
                </a:lnTo>
                <a:lnTo>
                  <a:pt x="669252" y="272328"/>
                </a:lnTo>
                <a:lnTo>
                  <a:pt x="683135" y="259513"/>
                </a:lnTo>
                <a:lnTo>
                  <a:pt x="697018" y="247410"/>
                </a:lnTo>
                <a:lnTo>
                  <a:pt x="711258" y="236018"/>
                </a:lnTo>
                <a:lnTo>
                  <a:pt x="725853" y="224271"/>
                </a:lnTo>
                <a:lnTo>
                  <a:pt x="739736" y="212879"/>
                </a:lnTo>
                <a:lnTo>
                  <a:pt x="754332" y="202200"/>
                </a:lnTo>
                <a:lnTo>
                  <a:pt x="768927" y="191164"/>
                </a:lnTo>
                <a:lnTo>
                  <a:pt x="783879" y="180484"/>
                </a:lnTo>
                <a:lnTo>
                  <a:pt x="798830" y="170517"/>
                </a:lnTo>
                <a:lnTo>
                  <a:pt x="813781" y="160549"/>
                </a:lnTo>
                <a:lnTo>
                  <a:pt x="828377" y="151294"/>
                </a:lnTo>
                <a:lnTo>
                  <a:pt x="843684" y="141682"/>
                </a:lnTo>
                <a:lnTo>
                  <a:pt x="858992" y="132783"/>
                </a:lnTo>
                <a:lnTo>
                  <a:pt x="874655" y="123883"/>
                </a:lnTo>
                <a:lnTo>
                  <a:pt x="889962" y="115695"/>
                </a:lnTo>
                <a:lnTo>
                  <a:pt x="905625" y="107152"/>
                </a:lnTo>
                <a:lnTo>
                  <a:pt x="921289" y="99676"/>
                </a:lnTo>
                <a:lnTo>
                  <a:pt x="936952" y="91844"/>
                </a:lnTo>
                <a:lnTo>
                  <a:pt x="952971" y="84368"/>
                </a:lnTo>
                <a:lnTo>
                  <a:pt x="968635" y="77249"/>
                </a:lnTo>
                <a:lnTo>
                  <a:pt x="984298" y="70485"/>
                </a:lnTo>
                <a:lnTo>
                  <a:pt x="1000317" y="64077"/>
                </a:lnTo>
                <a:lnTo>
                  <a:pt x="1016693" y="57670"/>
                </a:lnTo>
                <a:lnTo>
                  <a:pt x="1032712" y="51974"/>
                </a:lnTo>
                <a:lnTo>
                  <a:pt x="1048731" y="46278"/>
                </a:lnTo>
                <a:lnTo>
                  <a:pt x="1065107" y="40938"/>
                </a:lnTo>
                <a:lnTo>
                  <a:pt x="1081482" y="35955"/>
                </a:lnTo>
                <a:lnTo>
                  <a:pt x="1097857" y="30971"/>
                </a:lnTo>
                <a:lnTo>
                  <a:pt x="1113877" y="26699"/>
                </a:lnTo>
                <a:lnTo>
                  <a:pt x="1130252" y="22071"/>
                </a:lnTo>
                <a:lnTo>
                  <a:pt x="1146983" y="18155"/>
                </a:lnTo>
                <a:lnTo>
                  <a:pt x="1163358" y="14595"/>
                </a:lnTo>
                <a:lnTo>
                  <a:pt x="1180090" y="11748"/>
                </a:lnTo>
                <a:lnTo>
                  <a:pt x="1196465" y="9612"/>
                </a:lnTo>
                <a:lnTo>
                  <a:pt x="1213196" y="7120"/>
                </a:lnTo>
                <a:lnTo>
                  <a:pt x="1229216" y="4984"/>
                </a:lnTo>
                <a:lnTo>
                  <a:pt x="1245591" y="3560"/>
                </a:lnTo>
                <a:lnTo>
                  <a:pt x="1261966" y="2492"/>
                </a:lnTo>
                <a:lnTo>
                  <a:pt x="1278342" y="1424"/>
                </a:lnTo>
                <a:lnTo>
                  <a:pt x="1294361" y="712"/>
                </a:lnTo>
                <a:lnTo>
                  <a:pt x="13107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715130-6EA3-4EA0-A6BA-CED03188397A}"/>
              </a:ext>
            </a:extLst>
          </p:cNvPr>
          <p:cNvSpPr/>
          <p:nvPr/>
        </p:nvSpPr>
        <p:spPr>
          <a:xfrm rot="5400000">
            <a:off x="10685466" y="3290499"/>
            <a:ext cx="2404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200" spc="3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50" charset="0"/>
              </a:rPr>
              <a:t>Creative Slide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47397-1AF5-4499-92D2-3CC915927CFA}"/>
              </a:ext>
            </a:extLst>
          </p:cNvPr>
          <p:cNvSpPr txBox="1"/>
          <p:nvPr/>
        </p:nvSpPr>
        <p:spPr>
          <a:xfrm>
            <a:off x="3060455" y="451753"/>
            <a:ext cx="607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ABOUT </a:t>
            </a:r>
            <a:r>
              <a:rPr lang="en-US" sz="3600" dirty="0">
                <a:solidFill>
                  <a:schemeClr val="accent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GRAPHIC</a:t>
            </a:r>
            <a:endParaRPr lang="id-ID" sz="3600" dirty="0">
              <a:solidFill>
                <a:schemeClr val="accent1"/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B5663-6CF8-425B-843A-FE093E725CA2}"/>
              </a:ext>
            </a:extLst>
          </p:cNvPr>
          <p:cNvSpPr txBox="1"/>
          <p:nvPr/>
        </p:nvSpPr>
        <p:spPr>
          <a:xfrm>
            <a:off x="4296332" y="1031333"/>
            <a:ext cx="359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spc="300" dirty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Modern Presentation</a:t>
            </a:r>
          </a:p>
        </p:txBody>
      </p:sp>
      <p:sp>
        <p:nvSpPr>
          <p:cNvPr id="8" name="Freeform 21">
            <a:extLst>
              <a:ext uri="{FF2B5EF4-FFF2-40B4-BE49-F238E27FC236}">
                <a16:creationId xmlns:a16="http://schemas.microsoft.com/office/drawing/2014/main" id="{86A286E0-9CBE-428A-A743-B9F853EB65F8}"/>
              </a:ext>
            </a:extLst>
          </p:cNvPr>
          <p:cNvSpPr>
            <a:spLocks/>
          </p:cNvSpPr>
          <p:nvPr/>
        </p:nvSpPr>
        <p:spPr bwMode="auto">
          <a:xfrm rot="2700000">
            <a:off x="8677259" y="2225846"/>
            <a:ext cx="448147" cy="515959"/>
          </a:xfrm>
          <a:custGeom>
            <a:avLst/>
            <a:gdLst/>
            <a:ahLst/>
            <a:cxnLst>
              <a:cxn ang="0">
                <a:pos x="0" y="122"/>
              </a:cxn>
              <a:cxn ang="0">
                <a:pos x="29" y="239"/>
              </a:cxn>
              <a:cxn ang="0">
                <a:pos x="248" y="20"/>
              </a:cxn>
              <a:cxn ang="0">
                <a:pos x="7" y="76"/>
              </a:cxn>
              <a:cxn ang="0">
                <a:pos x="0" y="122"/>
              </a:cxn>
            </a:cxnLst>
            <a:rect l="0" t="0" r="r" b="b"/>
            <a:pathLst>
              <a:path w="248" h="286">
                <a:moveTo>
                  <a:pt x="0" y="122"/>
                </a:moveTo>
                <a:cubicBezTo>
                  <a:pt x="0" y="122"/>
                  <a:pt x="7" y="192"/>
                  <a:pt x="29" y="239"/>
                </a:cubicBezTo>
                <a:cubicBezTo>
                  <a:pt x="51" y="286"/>
                  <a:pt x="248" y="20"/>
                  <a:pt x="248" y="20"/>
                </a:cubicBezTo>
                <a:cubicBezTo>
                  <a:pt x="248" y="20"/>
                  <a:pt x="38" y="0"/>
                  <a:pt x="7" y="76"/>
                </a:cubicBezTo>
                <a:cubicBezTo>
                  <a:pt x="0" y="122"/>
                  <a:pt x="0" y="122"/>
                  <a:pt x="0" y="122"/>
                </a:cubicBezTo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E168BC-D889-406C-907B-4CD2C72D7BC5}"/>
              </a:ext>
            </a:extLst>
          </p:cNvPr>
          <p:cNvSpPr/>
          <p:nvPr/>
        </p:nvSpPr>
        <p:spPr>
          <a:xfrm>
            <a:off x="6352189" y="2465901"/>
            <a:ext cx="4242039" cy="1230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FC89A98E-2138-4237-A965-7273069DF05D}"/>
              </a:ext>
            </a:extLst>
          </p:cNvPr>
          <p:cNvSpPr/>
          <p:nvPr/>
        </p:nvSpPr>
        <p:spPr>
          <a:xfrm>
            <a:off x="8769921" y="2226586"/>
            <a:ext cx="1569701" cy="932927"/>
          </a:xfrm>
          <a:custGeom>
            <a:avLst/>
            <a:gdLst>
              <a:gd name="connsiteX0" fmla="*/ 122855 w 1865670"/>
              <a:gd name="connsiteY0" fmla="*/ 1 h 1108831"/>
              <a:gd name="connsiteX1" fmla="*/ 1233131 w 1865670"/>
              <a:gd name="connsiteY1" fmla="*/ 46 h 1108831"/>
              <a:gd name="connsiteX2" fmla="*/ 1333240 w 1865670"/>
              <a:gd name="connsiteY2" fmla="*/ 36452 h 1108831"/>
              <a:gd name="connsiteX3" fmla="*/ 1721549 w 1865670"/>
              <a:gd name="connsiteY3" fmla="*/ 424762 h 1108831"/>
              <a:gd name="connsiteX4" fmla="*/ 1865636 w 1865670"/>
              <a:gd name="connsiteY4" fmla="*/ 280674 h 1108831"/>
              <a:gd name="connsiteX5" fmla="*/ 1865670 w 1865670"/>
              <a:gd name="connsiteY5" fmla="*/ 1108831 h 1108831"/>
              <a:gd name="connsiteX6" fmla="*/ 987460 w 1865670"/>
              <a:gd name="connsiteY6" fmla="*/ 1107279 h 1108831"/>
              <a:gd name="connsiteX7" fmla="*/ 1134580 w 1865670"/>
              <a:gd name="connsiteY7" fmla="*/ 960158 h 1108831"/>
              <a:gd name="connsiteX8" fmla="*/ 285154 w 1865670"/>
              <a:gd name="connsiteY8" fmla="*/ 110732 h 1108831"/>
              <a:gd name="connsiteX9" fmla="*/ 104655 w 1865670"/>
              <a:gd name="connsiteY9" fmla="*/ 33369 h 1108831"/>
              <a:gd name="connsiteX10" fmla="*/ 0 w 1865670"/>
              <a:gd name="connsiteY10" fmla="*/ 86452 h 1108831"/>
              <a:gd name="connsiteX11" fmla="*/ 122855 w 1865670"/>
              <a:gd name="connsiteY11" fmla="*/ 1 h 110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5670" h="1108831">
                <a:moveTo>
                  <a:pt x="122855" y="1"/>
                </a:moveTo>
                <a:cubicBezTo>
                  <a:pt x="122855" y="1"/>
                  <a:pt x="1166393" y="43"/>
                  <a:pt x="1233131" y="46"/>
                </a:cubicBezTo>
                <a:cubicBezTo>
                  <a:pt x="1301386" y="-1468"/>
                  <a:pt x="1333240" y="36452"/>
                  <a:pt x="1333240" y="36452"/>
                </a:cubicBezTo>
                <a:cubicBezTo>
                  <a:pt x="1333240" y="36452"/>
                  <a:pt x="1333240" y="36452"/>
                  <a:pt x="1721549" y="424762"/>
                </a:cubicBezTo>
                <a:lnTo>
                  <a:pt x="1865636" y="280674"/>
                </a:lnTo>
                <a:cubicBezTo>
                  <a:pt x="1865636" y="280674"/>
                  <a:pt x="1865636" y="280674"/>
                  <a:pt x="1865670" y="1108831"/>
                </a:cubicBezTo>
                <a:cubicBezTo>
                  <a:pt x="1865670" y="1108831"/>
                  <a:pt x="1865670" y="1108831"/>
                  <a:pt x="987460" y="1107279"/>
                </a:cubicBezTo>
                <a:cubicBezTo>
                  <a:pt x="987460" y="1107279"/>
                  <a:pt x="987460" y="1107279"/>
                  <a:pt x="1134580" y="960158"/>
                </a:cubicBezTo>
                <a:cubicBezTo>
                  <a:pt x="1134580" y="960158"/>
                  <a:pt x="333693" y="159270"/>
                  <a:pt x="285154" y="110732"/>
                </a:cubicBezTo>
                <a:cubicBezTo>
                  <a:pt x="235099" y="63710"/>
                  <a:pt x="165326" y="33371"/>
                  <a:pt x="104655" y="33369"/>
                </a:cubicBezTo>
                <a:cubicBezTo>
                  <a:pt x="40951" y="33366"/>
                  <a:pt x="0" y="86452"/>
                  <a:pt x="0" y="86452"/>
                </a:cubicBezTo>
                <a:cubicBezTo>
                  <a:pt x="54601" y="-1519"/>
                  <a:pt x="122855" y="1"/>
                  <a:pt x="12285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AF358379-88C3-46CC-87CD-40A495A58B92}"/>
              </a:ext>
            </a:extLst>
          </p:cNvPr>
          <p:cNvSpPr txBox="1">
            <a:spLocks/>
          </p:cNvSpPr>
          <p:nvPr/>
        </p:nvSpPr>
        <p:spPr>
          <a:xfrm>
            <a:off x="6561641" y="2806520"/>
            <a:ext cx="2680555" cy="596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16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Title Goes Here</a:t>
            </a:r>
            <a:br>
              <a:rPr lang="en-US" sz="1400" b="1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Lorem Ipsum Dolor Sit </a:t>
            </a:r>
            <a:r>
              <a:rPr lang="en-US" sz="1100" dirty="0" err="1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Amet</a:t>
            </a:r>
            <a:r>
              <a:rPr lang="en-US" sz="1100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Consectetur</a:t>
            </a:r>
            <a:r>
              <a:rPr lang="en-US" sz="1100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Adipiscing</a:t>
            </a:r>
            <a:r>
              <a:rPr lang="en-US" sz="1100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Elit</a:t>
            </a:r>
            <a:r>
              <a:rPr lang="en-US" sz="1100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, Sed Do </a:t>
            </a:r>
            <a:r>
              <a:rPr lang="en-US" sz="1100" dirty="0" err="1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Eiusmod</a:t>
            </a:r>
            <a:endParaRPr lang="en-US" sz="1100" dirty="0">
              <a:solidFill>
                <a:schemeClr val="tx1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5" name="Freeform 21">
            <a:extLst>
              <a:ext uri="{FF2B5EF4-FFF2-40B4-BE49-F238E27FC236}">
                <a16:creationId xmlns:a16="http://schemas.microsoft.com/office/drawing/2014/main" id="{4282C824-D988-49E3-B18D-0F219E2A2ADA}"/>
              </a:ext>
            </a:extLst>
          </p:cNvPr>
          <p:cNvSpPr>
            <a:spLocks/>
          </p:cNvSpPr>
          <p:nvPr/>
        </p:nvSpPr>
        <p:spPr bwMode="auto">
          <a:xfrm rot="2700000">
            <a:off x="8677259" y="3934599"/>
            <a:ext cx="448147" cy="515959"/>
          </a:xfrm>
          <a:custGeom>
            <a:avLst/>
            <a:gdLst/>
            <a:ahLst/>
            <a:cxnLst>
              <a:cxn ang="0">
                <a:pos x="0" y="122"/>
              </a:cxn>
              <a:cxn ang="0">
                <a:pos x="29" y="239"/>
              </a:cxn>
              <a:cxn ang="0">
                <a:pos x="248" y="20"/>
              </a:cxn>
              <a:cxn ang="0">
                <a:pos x="7" y="76"/>
              </a:cxn>
              <a:cxn ang="0">
                <a:pos x="0" y="122"/>
              </a:cxn>
            </a:cxnLst>
            <a:rect l="0" t="0" r="r" b="b"/>
            <a:pathLst>
              <a:path w="248" h="286">
                <a:moveTo>
                  <a:pt x="0" y="122"/>
                </a:moveTo>
                <a:cubicBezTo>
                  <a:pt x="0" y="122"/>
                  <a:pt x="7" y="192"/>
                  <a:pt x="29" y="239"/>
                </a:cubicBezTo>
                <a:cubicBezTo>
                  <a:pt x="51" y="286"/>
                  <a:pt x="248" y="20"/>
                  <a:pt x="248" y="20"/>
                </a:cubicBezTo>
                <a:cubicBezTo>
                  <a:pt x="248" y="20"/>
                  <a:pt x="38" y="0"/>
                  <a:pt x="7" y="76"/>
                </a:cubicBezTo>
                <a:cubicBezTo>
                  <a:pt x="0" y="122"/>
                  <a:pt x="0" y="122"/>
                  <a:pt x="0" y="122"/>
                </a:cubicBezTo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804EE5-8AAD-491C-ADD8-74B3B1A26341}"/>
              </a:ext>
            </a:extLst>
          </p:cNvPr>
          <p:cNvSpPr/>
          <p:nvPr/>
        </p:nvSpPr>
        <p:spPr>
          <a:xfrm>
            <a:off x="6352189" y="4174654"/>
            <a:ext cx="4242039" cy="1230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B286186C-9338-4442-90AF-8356BDB59E3A}"/>
              </a:ext>
            </a:extLst>
          </p:cNvPr>
          <p:cNvSpPr/>
          <p:nvPr/>
        </p:nvSpPr>
        <p:spPr>
          <a:xfrm>
            <a:off x="8769921" y="3935339"/>
            <a:ext cx="1569701" cy="932927"/>
          </a:xfrm>
          <a:custGeom>
            <a:avLst/>
            <a:gdLst>
              <a:gd name="connsiteX0" fmla="*/ 122855 w 1865670"/>
              <a:gd name="connsiteY0" fmla="*/ 1 h 1108831"/>
              <a:gd name="connsiteX1" fmla="*/ 1233131 w 1865670"/>
              <a:gd name="connsiteY1" fmla="*/ 46 h 1108831"/>
              <a:gd name="connsiteX2" fmla="*/ 1333240 w 1865670"/>
              <a:gd name="connsiteY2" fmla="*/ 36452 h 1108831"/>
              <a:gd name="connsiteX3" fmla="*/ 1721549 w 1865670"/>
              <a:gd name="connsiteY3" fmla="*/ 424762 h 1108831"/>
              <a:gd name="connsiteX4" fmla="*/ 1865636 w 1865670"/>
              <a:gd name="connsiteY4" fmla="*/ 280674 h 1108831"/>
              <a:gd name="connsiteX5" fmla="*/ 1865670 w 1865670"/>
              <a:gd name="connsiteY5" fmla="*/ 1108831 h 1108831"/>
              <a:gd name="connsiteX6" fmla="*/ 987460 w 1865670"/>
              <a:gd name="connsiteY6" fmla="*/ 1107279 h 1108831"/>
              <a:gd name="connsiteX7" fmla="*/ 1134580 w 1865670"/>
              <a:gd name="connsiteY7" fmla="*/ 960158 h 1108831"/>
              <a:gd name="connsiteX8" fmla="*/ 285154 w 1865670"/>
              <a:gd name="connsiteY8" fmla="*/ 110732 h 1108831"/>
              <a:gd name="connsiteX9" fmla="*/ 104655 w 1865670"/>
              <a:gd name="connsiteY9" fmla="*/ 33369 h 1108831"/>
              <a:gd name="connsiteX10" fmla="*/ 0 w 1865670"/>
              <a:gd name="connsiteY10" fmla="*/ 86452 h 1108831"/>
              <a:gd name="connsiteX11" fmla="*/ 122855 w 1865670"/>
              <a:gd name="connsiteY11" fmla="*/ 1 h 110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5670" h="1108831">
                <a:moveTo>
                  <a:pt x="122855" y="1"/>
                </a:moveTo>
                <a:cubicBezTo>
                  <a:pt x="122855" y="1"/>
                  <a:pt x="1166393" y="43"/>
                  <a:pt x="1233131" y="46"/>
                </a:cubicBezTo>
                <a:cubicBezTo>
                  <a:pt x="1301386" y="-1468"/>
                  <a:pt x="1333240" y="36452"/>
                  <a:pt x="1333240" y="36452"/>
                </a:cubicBezTo>
                <a:cubicBezTo>
                  <a:pt x="1333240" y="36452"/>
                  <a:pt x="1333240" y="36452"/>
                  <a:pt x="1721549" y="424762"/>
                </a:cubicBezTo>
                <a:lnTo>
                  <a:pt x="1865636" y="280674"/>
                </a:lnTo>
                <a:cubicBezTo>
                  <a:pt x="1865636" y="280674"/>
                  <a:pt x="1865636" y="280674"/>
                  <a:pt x="1865670" y="1108831"/>
                </a:cubicBezTo>
                <a:cubicBezTo>
                  <a:pt x="1865670" y="1108831"/>
                  <a:pt x="1865670" y="1108831"/>
                  <a:pt x="987460" y="1107279"/>
                </a:cubicBezTo>
                <a:cubicBezTo>
                  <a:pt x="987460" y="1107279"/>
                  <a:pt x="987460" y="1107279"/>
                  <a:pt x="1134580" y="960158"/>
                </a:cubicBezTo>
                <a:cubicBezTo>
                  <a:pt x="1134580" y="960158"/>
                  <a:pt x="333693" y="159270"/>
                  <a:pt x="285154" y="110732"/>
                </a:cubicBezTo>
                <a:cubicBezTo>
                  <a:pt x="235099" y="63710"/>
                  <a:pt x="165326" y="33371"/>
                  <a:pt x="104655" y="33369"/>
                </a:cubicBezTo>
                <a:cubicBezTo>
                  <a:pt x="40951" y="33366"/>
                  <a:pt x="0" y="86452"/>
                  <a:pt x="0" y="86452"/>
                </a:cubicBezTo>
                <a:cubicBezTo>
                  <a:pt x="54601" y="-1519"/>
                  <a:pt x="122855" y="1"/>
                  <a:pt x="1228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Inhaltsplatzhalter 4">
            <a:extLst>
              <a:ext uri="{FF2B5EF4-FFF2-40B4-BE49-F238E27FC236}">
                <a16:creationId xmlns:a16="http://schemas.microsoft.com/office/drawing/2014/main" id="{41B96A9E-FC25-4F3D-BC08-E86E1C2FF00B}"/>
              </a:ext>
            </a:extLst>
          </p:cNvPr>
          <p:cNvSpPr txBox="1">
            <a:spLocks/>
          </p:cNvSpPr>
          <p:nvPr/>
        </p:nvSpPr>
        <p:spPr>
          <a:xfrm>
            <a:off x="6561641" y="4515273"/>
            <a:ext cx="2680555" cy="596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16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Title Goes Here</a:t>
            </a:r>
            <a:br>
              <a:rPr lang="en-US" sz="1400" b="1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Lorem Ipsum Dolor Sit </a:t>
            </a:r>
            <a:r>
              <a:rPr lang="en-US" sz="1100" dirty="0" err="1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Amet</a:t>
            </a:r>
            <a:r>
              <a:rPr lang="en-US" sz="1100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Consectetur</a:t>
            </a:r>
            <a:r>
              <a:rPr lang="en-US" sz="1100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Adipiscing</a:t>
            </a:r>
            <a:r>
              <a:rPr lang="en-US" sz="1100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Elit</a:t>
            </a:r>
            <a:r>
              <a:rPr lang="en-US" sz="1100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, Sed Do </a:t>
            </a:r>
            <a:r>
              <a:rPr lang="en-US" sz="1100" dirty="0" err="1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Eiusmod</a:t>
            </a:r>
            <a:endParaRPr lang="en-US" sz="1100" dirty="0">
              <a:solidFill>
                <a:schemeClr val="tx1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id="{29DCDAEF-ADE6-4EF1-9812-FC3E3B0E4DAB}"/>
              </a:ext>
            </a:extLst>
          </p:cNvPr>
          <p:cNvSpPr>
            <a:spLocks/>
          </p:cNvSpPr>
          <p:nvPr/>
        </p:nvSpPr>
        <p:spPr bwMode="auto">
          <a:xfrm rot="2700000">
            <a:off x="3922843" y="2225846"/>
            <a:ext cx="448147" cy="515959"/>
          </a:xfrm>
          <a:custGeom>
            <a:avLst/>
            <a:gdLst/>
            <a:ahLst/>
            <a:cxnLst>
              <a:cxn ang="0">
                <a:pos x="0" y="122"/>
              </a:cxn>
              <a:cxn ang="0">
                <a:pos x="29" y="239"/>
              </a:cxn>
              <a:cxn ang="0">
                <a:pos x="248" y="20"/>
              </a:cxn>
              <a:cxn ang="0">
                <a:pos x="7" y="76"/>
              </a:cxn>
              <a:cxn ang="0">
                <a:pos x="0" y="122"/>
              </a:cxn>
            </a:cxnLst>
            <a:rect l="0" t="0" r="r" b="b"/>
            <a:pathLst>
              <a:path w="248" h="286">
                <a:moveTo>
                  <a:pt x="0" y="122"/>
                </a:moveTo>
                <a:cubicBezTo>
                  <a:pt x="0" y="122"/>
                  <a:pt x="7" y="192"/>
                  <a:pt x="29" y="239"/>
                </a:cubicBezTo>
                <a:cubicBezTo>
                  <a:pt x="51" y="286"/>
                  <a:pt x="248" y="20"/>
                  <a:pt x="248" y="20"/>
                </a:cubicBezTo>
                <a:cubicBezTo>
                  <a:pt x="248" y="20"/>
                  <a:pt x="38" y="0"/>
                  <a:pt x="7" y="76"/>
                </a:cubicBezTo>
                <a:cubicBezTo>
                  <a:pt x="0" y="122"/>
                  <a:pt x="0" y="122"/>
                  <a:pt x="0" y="122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AA05AA-F041-422E-A49E-AF8FDF7B1616}"/>
              </a:ext>
            </a:extLst>
          </p:cNvPr>
          <p:cNvSpPr/>
          <p:nvPr/>
        </p:nvSpPr>
        <p:spPr>
          <a:xfrm>
            <a:off x="1597773" y="2465901"/>
            <a:ext cx="4242039" cy="1230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86AFC989-F4F5-4AE8-BF74-BF90AC685681}"/>
              </a:ext>
            </a:extLst>
          </p:cNvPr>
          <p:cNvSpPr/>
          <p:nvPr/>
        </p:nvSpPr>
        <p:spPr>
          <a:xfrm>
            <a:off x="4015505" y="2226586"/>
            <a:ext cx="1569701" cy="932927"/>
          </a:xfrm>
          <a:custGeom>
            <a:avLst/>
            <a:gdLst>
              <a:gd name="connsiteX0" fmla="*/ 122855 w 1865670"/>
              <a:gd name="connsiteY0" fmla="*/ 1 h 1108831"/>
              <a:gd name="connsiteX1" fmla="*/ 1233131 w 1865670"/>
              <a:gd name="connsiteY1" fmla="*/ 46 h 1108831"/>
              <a:gd name="connsiteX2" fmla="*/ 1333240 w 1865670"/>
              <a:gd name="connsiteY2" fmla="*/ 36452 h 1108831"/>
              <a:gd name="connsiteX3" fmla="*/ 1721549 w 1865670"/>
              <a:gd name="connsiteY3" fmla="*/ 424762 h 1108831"/>
              <a:gd name="connsiteX4" fmla="*/ 1865636 w 1865670"/>
              <a:gd name="connsiteY4" fmla="*/ 280674 h 1108831"/>
              <a:gd name="connsiteX5" fmla="*/ 1865670 w 1865670"/>
              <a:gd name="connsiteY5" fmla="*/ 1108831 h 1108831"/>
              <a:gd name="connsiteX6" fmla="*/ 987460 w 1865670"/>
              <a:gd name="connsiteY6" fmla="*/ 1107279 h 1108831"/>
              <a:gd name="connsiteX7" fmla="*/ 1134580 w 1865670"/>
              <a:gd name="connsiteY7" fmla="*/ 960158 h 1108831"/>
              <a:gd name="connsiteX8" fmla="*/ 285154 w 1865670"/>
              <a:gd name="connsiteY8" fmla="*/ 110732 h 1108831"/>
              <a:gd name="connsiteX9" fmla="*/ 104655 w 1865670"/>
              <a:gd name="connsiteY9" fmla="*/ 33369 h 1108831"/>
              <a:gd name="connsiteX10" fmla="*/ 0 w 1865670"/>
              <a:gd name="connsiteY10" fmla="*/ 86452 h 1108831"/>
              <a:gd name="connsiteX11" fmla="*/ 122855 w 1865670"/>
              <a:gd name="connsiteY11" fmla="*/ 1 h 110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5670" h="1108831">
                <a:moveTo>
                  <a:pt x="122855" y="1"/>
                </a:moveTo>
                <a:cubicBezTo>
                  <a:pt x="122855" y="1"/>
                  <a:pt x="1166393" y="43"/>
                  <a:pt x="1233131" y="46"/>
                </a:cubicBezTo>
                <a:cubicBezTo>
                  <a:pt x="1301386" y="-1468"/>
                  <a:pt x="1333240" y="36452"/>
                  <a:pt x="1333240" y="36452"/>
                </a:cubicBezTo>
                <a:cubicBezTo>
                  <a:pt x="1333240" y="36452"/>
                  <a:pt x="1333240" y="36452"/>
                  <a:pt x="1721549" y="424762"/>
                </a:cubicBezTo>
                <a:lnTo>
                  <a:pt x="1865636" y="280674"/>
                </a:lnTo>
                <a:cubicBezTo>
                  <a:pt x="1865636" y="280674"/>
                  <a:pt x="1865636" y="280674"/>
                  <a:pt x="1865670" y="1108831"/>
                </a:cubicBezTo>
                <a:cubicBezTo>
                  <a:pt x="1865670" y="1108831"/>
                  <a:pt x="1865670" y="1108831"/>
                  <a:pt x="987460" y="1107279"/>
                </a:cubicBezTo>
                <a:cubicBezTo>
                  <a:pt x="987460" y="1107279"/>
                  <a:pt x="987460" y="1107279"/>
                  <a:pt x="1134580" y="960158"/>
                </a:cubicBezTo>
                <a:cubicBezTo>
                  <a:pt x="1134580" y="960158"/>
                  <a:pt x="333693" y="159270"/>
                  <a:pt x="285154" y="110732"/>
                </a:cubicBezTo>
                <a:cubicBezTo>
                  <a:pt x="235099" y="63710"/>
                  <a:pt x="165326" y="33371"/>
                  <a:pt x="104655" y="33369"/>
                </a:cubicBezTo>
                <a:cubicBezTo>
                  <a:pt x="40951" y="33366"/>
                  <a:pt x="0" y="86452"/>
                  <a:pt x="0" y="86452"/>
                </a:cubicBezTo>
                <a:cubicBezTo>
                  <a:pt x="54601" y="-1519"/>
                  <a:pt x="122855" y="1"/>
                  <a:pt x="12285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Inhaltsplatzhalter 4">
            <a:extLst>
              <a:ext uri="{FF2B5EF4-FFF2-40B4-BE49-F238E27FC236}">
                <a16:creationId xmlns:a16="http://schemas.microsoft.com/office/drawing/2014/main" id="{439E1B5C-6AD1-4CDB-AAE0-E95926125277}"/>
              </a:ext>
            </a:extLst>
          </p:cNvPr>
          <p:cNvSpPr txBox="1">
            <a:spLocks/>
          </p:cNvSpPr>
          <p:nvPr/>
        </p:nvSpPr>
        <p:spPr>
          <a:xfrm>
            <a:off x="1807225" y="2806520"/>
            <a:ext cx="2680555" cy="596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16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Title Goes Here</a:t>
            </a:r>
            <a:br>
              <a:rPr lang="en-US" sz="1400" b="1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Lorem Ipsum Dolor Sit </a:t>
            </a:r>
            <a:r>
              <a:rPr lang="en-US" sz="1100" dirty="0" err="1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Amet</a:t>
            </a:r>
            <a:r>
              <a:rPr lang="en-US" sz="1100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Consectetur</a:t>
            </a:r>
            <a:r>
              <a:rPr lang="en-US" sz="1100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Adipiscing</a:t>
            </a:r>
            <a:r>
              <a:rPr lang="en-US" sz="1100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Elit</a:t>
            </a:r>
            <a:r>
              <a:rPr lang="en-US" sz="1100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, Sed Do </a:t>
            </a:r>
            <a:r>
              <a:rPr lang="en-US" sz="1100" dirty="0" err="1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Eiusmod</a:t>
            </a:r>
            <a:endParaRPr lang="en-US" sz="1100" dirty="0">
              <a:solidFill>
                <a:schemeClr val="tx1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A56AB2C3-C1BC-471B-A98E-807CB17CFA82}"/>
              </a:ext>
            </a:extLst>
          </p:cNvPr>
          <p:cNvSpPr>
            <a:spLocks/>
          </p:cNvSpPr>
          <p:nvPr/>
        </p:nvSpPr>
        <p:spPr bwMode="auto">
          <a:xfrm rot="2700000">
            <a:off x="3922843" y="3934599"/>
            <a:ext cx="448147" cy="515959"/>
          </a:xfrm>
          <a:custGeom>
            <a:avLst/>
            <a:gdLst/>
            <a:ahLst/>
            <a:cxnLst>
              <a:cxn ang="0">
                <a:pos x="0" y="122"/>
              </a:cxn>
              <a:cxn ang="0">
                <a:pos x="29" y="239"/>
              </a:cxn>
              <a:cxn ang="0">
                <a:pos x="248" y="20"/>
              </a:cxn>
              <a:cxn ang="0">
                <a:pos x="7" y="76"/>
              </a:cxn>
              <a:cxn ang="0">
                <a:pos x="0" y="122"/>
              </a:cxn>
            </a:cxnLst>
            <a:rect l="0" t="0" r="r" b="b"/>
            <a:pathLst>
              <a:path w="248" h="286">
                <a:moveTo>
                  <a:pt x="0" y="122"/>
                </a:moveTo>
                <a:cubicBezTo>
                  <a:pt x="0" y="122"/>
                  <a:pt x="7" y="192"/>
                  <a:pt x="29" y="239"/>
                </a:cubicBezTo>
                <a:cubicBezTo>
                  <a:pt x="51" y="286"/>
                  <a:pt x="248" y="20"/>
                  <a:pt x="248" y="20"/>
                </a:cubicBezTo>
                <a:cubicBezTo>
                  <a:pt x="248" y="20"/>
                  <a:pt x="38" y="0"/>
                  <a:pt x="7" y="76"/>
                </a:cubicBezTo>
                <a:cubicBezTo>
                  <a:pt x="0" y="122"/>
                  <a:pt x="0" y="122"/>
                  <a:pt x="0" y="122"/>
                </a:cubicBezTo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F683E8-680D-4155-82C1-EDF8C6C6B856}"/>
              </a:ext>
            </a:extLst>
          </p:cNvPr>
          <p:cNvSpPr/>
          <p:nvPr/>
        </p:nvSpPr>
        <p:spPr>
          <a:xfrm>
            <a:off x="1597773" y="4174654"/>
            <a:ext cx="4242039" cy="1230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CE876431-5F7E-4EA0-ACF9-D08933F09C88}"/>
              </a:ext>
            </a:extLst>
          </p:cNvPr>
          <p:cNvSpPr/>
          <p:nvPr/>
        </p:nvSpPr>
        <p:spPr>
          <a:xfrm>
            <a:off x="4015505" y="3935339"/>
            <a:ext cx="1569701" cy="932927"/>
          </a:xfrm>
          <a:custGeom>
            <a:avLst/>
            <a:gdLst>
              <a:gd name="connsiteX0" fmla="*/ 122855 w 1865670"/>
              <a:gd name="connsiteY0" fmla="*/ 1 h 1108831"/>
              <a:gd name="connsiteX1" fmla="*/ 1233131 w 1865670"/>
              <a:gd name="connsiteY1" fmla="*/ 46 h 1108831"/>
              <a:gd name="connsiteX2" fmla="*/ 1333240 w 1865670"/>
              <a:gd name="connsiteY2" fmla="*/ 36452 h 1108831"/>
              <a:gd name="connsiteX3" fmla="*/ 1721549 w 1865670"/>
              <a:gd name="connsiteY3" fmla="*/ 424762 h 1108831"/>
              <a:gd name="connsiteX4" fmla="*/ 1865636 w 1865670"/>
              <a:gd name="connsiteY4" fmla="*/ 280674 h 1108831"/>
              <a:gd name="connsiteX5" fmla="*/ 1865670 w 1865670"/>
              <a:gd name="connsiteY5" fmla="*/ 1108831 h 1108831"/>
              <a:gd name="connsiteX6" fmla="*/ 987460 w 1865670"/>
              <a:gd name="connsiteY6" fmla="*/ 1107279 h 1108831"/>
              <a:gd name="connsiteX7" fmla="*/ 1134580 w 1865670"/>
              <a:gd name="connsiteY7" fmla="*/ 960158 h 1108831"/>
              <a:gd name="connsiteX8" fmla="*/ 285154 w 1865670"/>
              <a:gd name="connsiteY8" fmla="*/ 110732 h 1108831"/>
              <a:gd name="connsiteX9" fmla="*/ 104655 w 1865670"/>
              <a:gd name="connsiteY9" fmla="*/ 33369 h 1108831"/>
              <a:gd name="connsiteX10" fmla="*/ 0 w 1865670"/>
              <a:gd name="connsiteY10" fmla="*/ 86452 h 1108831"/>
              <a:gd name="connsiteX11" fmla="*/ 122855 w 1865670"/>
              <a:gd name="connsiteY11" fmla="*/ 1 h 110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5670" h="1108831">
                <a:moveTo>
                  <a:pt x="122855" y="1"/>
                </a:moveTo>
                <a:cubicBezTo>
                  <a:pt x="122855" y="1"/>
                  <a:pt x="1166393" y="43"/>
                  <a:pt x="1233131" y="46"/>
                </a:cubicBezTo>
                <a:cubicBezTo>
                  <a:pt x="1301386" y="-1468"/>
                  <a:pt x="1333240" y="36452"/>
                  <a:pt x="1333240" y="36452"/>
                </a:cubicBezTo>
                <a:cubicBezTo>
                  <a:pt x="1333240" y="36452"/>
                  <a:pt x="1333240" y="36452"/>
                  <a:pt x="1721549" y="424762"/>
                </a:cubicBezTo>
                <a:lnTo>
                  <a:pt x="1865636" y="280674"/>
                </a:lnTo>
                <a:cubicBezTo>
                  <a:pt x="1865636" y="280674"/>
                  <a:pt x="1865636" y="280674"/>
                  <a:pt x="1865670" y="1108831"/>
                </a:cubicBezTo>
                <a:cubicBezTo>
                  <a:pt x="1865670" y="1108831"/>
                  <a:pt x="1865670" y="1108831"/>
                  <a:pt x="987460" y="1107279"/>
                </a:cubicBezTo>
                <a:cubicBezTo>
                  <a:pt x="987460" y="1107279"/>
                  <a:pt x="987460" y="1107279"/>
                  <a:pt x="1134580" y="960158"/>
                </a:cubicBezTo>
                <a:cubicBezTo>
                  <a:pt x="1134580" y="960158"/>
                  <a:pt x="333693" y="159270"/>
                  <a:pt x="285154" y="110732"/>
                </a:cubicBezTo>
                <a:cubicBezTo>
                  <a:pt x="235099" y="63710"/>
                  <a:pt x="165326" y="33371"/>
                  <a:pt x="104655" y="33369"/>
                </a:cubicBezTo>
                <a:cubicBezTo>
                  <a:pt x="40951" y="33366"/>
                  <a:pt x="0" y="86452"/>
                  <a:pt x="0" y="86452"/>
                </a:cubicBezTo>
                <a:cubicBezTo>
                  <a:pt x="54601" y="-1519"/>
                  <a:pt x="122855" y="1"/>
                  <a:pt x="1228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Inhaltsplatzhalter 4">
            <a:extLst>
              <a:ext uri="{FF2B5EF4-FFF2-40B4-BE49-F238E27FC236}">
                <a16:creationId xmlns:a16="http://schemas.microsoft.com/office/drawing/2014/main" id="{600187A4-EDB9-471F-B888-DD6014F1759E}"/>
              </a:ext>
            </a:extLst>
          </p:cNvPr>
          <p:cNvSpPr txBox="1">
            <a:spLocks/>
          </p:cNvSpPr>
          <p:nvPr/>
        </p:nvSpPr>
        <p:spPr>
          <a:xfrm>
            <a:off x="1807225" y="4515273"/>
            <a:ext cx="2680555" cy="596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16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Title Goes Here</a:t>
            </a:r>
            <a:br>
              <a:rPr lang="en-US" sz="1400" b="1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Lorem Ipsum Dolor Sit </a:t>
            </a:r>
            <a:r>
              <a:rPr lang="en-US" sz="1100" dirty="0" err="1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Amet</a:t>
            </a:r>
            <a:r>
              <a:rPr lang="en-US" sz="1100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Consectetur</a:t>
            </a:r>
            <a:r>
              <a:rPr lang="en-US" sz="1100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Adipiscing</a:t>
            </a:r>
            <a:r>
              <a:rPr lang="en-US" sz="1100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Elit</a:t>
            </a:r>
            <a:r>
              <a:rPr lang="en-US" sz="1100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, Sed Do </a:t>
            </a:r>
            <a:r>
              <a:rPr lang="en-US" sz="1100" dirty="0" err="1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Eiusmod</a:t>
            </a:r>
            <a:endParaRPr lang="en-US" sz="1100" dirty="0">
              <a:solidFill>
                <a:schemeClr val="tx1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85945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EEF1DB-5E85-4A98-AF79-7224A10C69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31C08B0-D2AD-4AC0-B15D-8F94DC2E3268}"/>
              </a:ext>
            </a:extLst>
          </p:cNvPr>
          <p:cNvSpPr/>
          <p:nvPr/>
        </p:nvSpPr>
        <p:spPr>
          <a:xfrm rot="15300000" flipH="1">
            <a:off x="11262002" y="185687"/>
            <a:ext cx="784253" cy="903550"/>
          </a:xfrm>
          <a:custGeom>
            <a:avLst/>
            <a:gdLst>
              <a:gd name="connsiteX0" fmla="*/ 296307 w 5323222"/>
              <a:gd name="connsiteY0" fmla="*/ 4941206 h 6132967"/>
              <a:gd name="connsiteX1" fmla="*/ 302287 w 5323222"/>
              <a:gd name="connsiteY1" fmla="*/ 4962623 h 6132967"/>
              <a:gd name="connsiteX2" fmla="*/ 308375 w 5323222"/>
              <a:gd name="connsiteY2" fmla="*/ 4984327 h 6132967"/>
              <a:gd name="connsiteX3" fmla="*/ 314645 w 5323222"/>
              <a:gd name="connsiteY3" fmla="*/ 5005636 h 6132967"/>
              <a:gd name="connsiteX4" fmla="*/ 321310 w 5323222"/>
              <a:gd name="connsiteY4" fmla="*/ 5027127 h 6132967"/>
              <a:gd name="connsiteX5" fmla="*/ 327760 w 5323222"/>
              <a:gd name="connsiteY5" fmla="*/ 5048042 h 6132967"/>
              <a:gd name="connsiteX6" fmla="*/ 334607 w 5323222"/>
              <a:gd name="connsiteY6" fmla="*/ 5069136 h 6132967"/>
              <a:gd name="connsiteX7" fmla="*/ 341742 w 5323222"/>
              <a:gd name="connsiteY7" fmla="*/ 5090125 h 6132967"/>
              <a:gd name="connsiteX8" fmla="*/ 348770 w 5323222"/>
              <a:gd name="connsiteY8" fmla="*/ 5110824 h 6132967"/>
              <a:gd name="connsiteX9" fmla="*/ 356193 w 5323222"/>
              <a:gd name="connsiteY9" fmla="*/ 5131705 h 6132967"/>
              <a:gd name="connsiteX10" fmla="*/ 363798 w 5323222"/>
              <a:gd name="connsiteY10" fmla="*/ 5152191 h 6132967"/>
              <a:gd name="connsiteX11" fmla="*/ 371403 w 5323222"/>
              <a:gd name="connsiteY11" fmla="*/ 5172677 h 6132967"/>
              <a:gd name="connsiteX12" fmla="*/ 379297 w 5323222"/>
              <a:gd name="connsiteY12" fmla="*/ 5193055 h 6132967"/>
              <a:gd name="connsiteX13" fmla="*/ 387479 w 5323222"/>
              <a:gd name="connsiteY13" fmla="*/ 5213325 h 6132967"/>
              <a:gd name="connsiteX14" fmla="*/ 395554 w 5323222"/>
              <a:gd name="connsiteY14" fmla="*/ 5233308 h 6132967"/>
              <a:gd name="connsiteX15" fmla="*/ 404024 w 5323222"/>
              <a:gd name="connsiteY15" fmla="*/ 5253472 h 6132967"/>
              <a:gd name="connsiteX16" fmla="*/ 412280 w 5323222"/>
              <a:gd name="connsiteY16" fmla="*/ 5273060 h 6132967"/>
              <a:gd name="connsiteX17" fmla="*/ 420932 w 5323222"/>
              <a:gd name="connsiteY17" fmla="*/ 5292828 h 6132967"/>
              <a:gd name="connsiteX18" fmla="*/ 429872 w 5323222"/>
              <a:gd name="connsiteY18" fmla="*/ 5312489 h 6132967"/>
              <a:gd name="connsiteX19" fmla="*/ 439175 w 5323222"/>
              <a:gd name="connsiteY19" fmla="*/ 5331359 h 6132967"/>
              <a:gd name="connsiteX20" fmla="*/ 448404 w 5323222"/>
              <a:gd name="connsiteY20" fmla="*/ 5350914 h 6132967"/>
              <a:gd name="connsiteX21" fmla="*/ 457708 w 5323222"/>
              <a:gd name="connsiteY21" fmla="*/ 5369784 h 6132967"/>
              <a:gd name="connsiteX22" fmla="*/ 467011 w 5323222"/>
              <a:gd name="connsiteY22" fmla="*/ 5388654 h 6132967"/>
              <a:gd name="connsiteX23" fmla="*/ 476603 w 5323222"/>
              <a:gd name="connsiteY23" fmla="*/ 5407417 h 6132967"/>
              <a:gd name="connsiteX24" fmla="*/ 486376 w 5323222"/>
              <a:gd name="connsiteY24" fmla="*/ 5425784 h 6132967"/>
              <a:gd name="connsiteX25" fmla="*/ 496545 w 5323222"/>
              <a:gd name="connsiteY25" fmla="*/ 5444332 h 6132967"/>
              <a:gd name="connsiteX26" fmla="*/ 506607 w 5323222"/>
              <a:gd name="connsiteY26" fmla="*/ 5462593 h 6132967"/>
              <a:gd name="connsiteX27" fmla="*/ 516849 w 5323222"/>
              <a:gd name="connsiteY27" fmla="*/ 5480457 h 6132967"/>
              <a:gd name="connsiteX28" fmla="*/ 527274 w 5323222"/>
              <a:gd name="connsiteY28" fmla="*/ 5497926 h 6132967"/>
              <a:gd name="connsiteX29" fmla="*/ 537699 w 5323222"/>
              <a:gd name="connsiteY29" fmla="*/ 5515395 h 6132967"/>
              <a:gd name="connsiteX30" fmla="*/ 548594 w 5323222"/>
              <a:gd name="connsiteY30" fmla="*/ 5532362 h 6132967"/>
              <a:gd name="connsiteX31" fmla="*/ 559307 w 5323222"/>
              <a:gd name="connsiteY31" fmla="*/ 5549722 h 6132967"/>
              <a:gd name="connsiteX32" fmla="*/ 570382 w 5323222"/>
              <a:gd name="connsiteY32" fmla="*/ 5566293 h 6132967"/>
              <a:gd name="connsiteX33" fmla="*/ 581747 w 5323222"/>
              <a:gd name="connsiteY33" fmla="*/ 5582757 h 6132967"/>
              <a:gd name="connsiteX34" fmla="*/ 593004 w 5323222"/>
              <a:gd name="connsiteY34" fmla="*/ 5598932 h 6132967"/>
              <a:gd name="connsiteX35" fmla="*/ 604764 w 5323222"/>
              <a:gd name="connsiteY35" fmla="*/ 5615576 h 6132967"/>
              <a:gd name="connsiteX36" fmla="*/ 616491 w 5323222"/>
              <a:gd name="connsiteY36" fmla="*/ 5631249 h 6132967"/>
              <a:gd name="connsiteX37" fmla="*/ 628219 w 5323222"/>
              <a:gd name="connsiteY37" fmla="*/ 5646921 h 6132967"/>
              <a:gd name="connsiteX38" fmla="*/ 640234 w 5323222"/>
              <a:gd name="connsiteY38" fmla="*/ 5662485 h 6132967"/>
              <a:gd name="connsiteX39" fmla="*/ 652539 w 5323222"/>
              <a:gd name="connsiteY39" fmla="*/ 5677944 h 6132967"/>
              <a:gd name="connsiteX40" fmla="*/ 665025 w 5323222"/>
              <a:gd name="connsiteY40" fmla="*/ 5693007 h 6132967"/>
              <a:gd name="connsiteX41" fmla="*/ 677510 w 5323222"/>
              <a:gd name="connsiteY41" fmla="*/ 5708069 h 6132967"/>
              <a:gd name="connsiteX42" fmla="*/ 690070 w 5323222"/>
              <a:gd name="connsiteY42" fmla="*/ 5722447 h 6132967"/>
              <a:gd name="connsiteX43" fmla="*/ 703133 w 5323222"/>
              <a:gd name="connsiteY43" fmla="*/ 5737295 h 6132967"/>
              <a:gd name="connsiteX44" fmla="*/ 715982 w 5323222"/>
              <a:gd name="connsiteY44" fmla="*/ 5751565 h 6132967"/>
              <a:gd name="connsiteX45" fmla="*/ 729300 w 5323222"/>
              <a:gd name="connsiteY45" fmla="*/ 5765334 h 6132967"/>
              <a:gd name="connsiteX46" fmla="*/ 742437 w 5323222"/>
              <a:gd name="connsiteY46" fmla="*/ 5779497 h 6132967"/>
              <a:gd name="connsiteX47" fmla="*/ 755938 w 5323222"/>
              <a:gd name="connsiteY47" fmla="*/ 5792870 h 6132967"/>
              <a:gd name="connsiteX48" fmla="*/ 769149 w 5323222"/>
              <a:gd name="connsiteY48" fmla="*/ 5806351 h 6132967"/>
              <a:gd name="connsiteX49" fmla="*/ 783044 w 5323222"/>
              <a:gd name="connsiteY49" fmla="*/ 5819904 h 6132967"/>
              <a:gd name="connsiteX50" fmla="*/ 796726 w 5323222"/>
              <a:gd name="connsiteY50" fmla="*/ 5832881 h 6132967"/>
              <a:gd name="connsiteX51" fmla="*/ 810984 w 5323222"/>
              <a:gd name="connsiteY51" fmla="*/ 5845644 h 6132967"/>
              <a:gd name="connsiteX52" fmla="*/ 824847 w 5323222"/>
              <a:gd name="connsiteY52" fmla="*/ 5858224 h 6132967"/>
              <a:gd name="connsiteX53" fmla="*/ 838891 w 5323222"/>
              <a:gd name="connsiteY53" fmla="*/ 5870411 h 6132967"/>
              <a:gd name="connsiteX54" fmla="*/ 853224 w 5323222"/>
              <a:gd name="connsiteY54" fmla="*/ 5882490 h 6132967"/>
              <a:gd name="connsiteX55" fmla="*/ 867556 w 5323222"/>
              <a:gd name="connsiteY55" fmla="*/ 5894568 h 6132967"/>
              <a:gd name="connsiteX56" fmla="*/ 882359 w 5323222"/>
              <a:gd name="connsiteY56" fmla="*/ 5906144 h 6132967"/>
              <a:gd name="connsiteX57" fmla="*/ 896873 w 5323222"/>
              <a:gd name="connsiteY57" fmla="*/ 5917827 h 6132967"/>
              <a:gd name="connsiteX58" fmla="*/ 911569 w 5323222"/>
              <a:gd name="connsiteY58" fmla="*/ 5929114 h 6132967"/>
              <a:gd name="connsiteX59" fmla="*/ 926445 w 5323222"/>
              <a:gd name="connsiteY59" fmla="*/ 5940005 h 6132967"/>
              <a:gd name="connsiteX60" fmla="*/ 941793 w 5323222"/>
              <a:gd name="connsiteY60" fmla="*/ 5950394 h 6132967"/>
              <a:gd name="connsiteX61" fmla="*/ 956636 w 5323222"/>
              <a:gd name="connsiteY61" fmla="*/ 5960313 h 6132967"/>
              <a:gd name="connsiteX62" fmla="*/ 971950 w 5323222"/>
              <a:gd name="connsiteY62" fmla="*/ 5969729 h 6132967"/>
              <a:gd name="connsiteX63" fmla="*/ 987265 w 5323222"/>
              <a:gd name="connsiteY63" fmla="*/ 5979146 h 6132967"/>
              <a:gd name="connsiteX64" fmla="*/ 1002184 w 5323222"/>
              <a:gd name="connsiteY64" fmla="*/ 5988380 h 6132967"/>
              <a:gd name="connsiteX65" fmla="*/ 1017572 w 5323222"/>
              <a:gd name="connsiteY65" fmla="*/ 5997112 h 6132967"/>
              <a:gd name="connsiteX66" fmla="*/ 1032960 w 5323222"/>
              <a:gd name="connsiteY66" fmla="*/ 6005845 h 6132967"/>
              <a:gd name="connsiteX67" fmla="*/ 1048134 w 5323222"/>
              <a:gd name="connsiteY67" fmla="*/ 6013999 h 6132967"/>
              <a:gd name="connsiteX68" fmla="*/ 1063597 w 5323222"/>
              <a:gd name="connsiteY68" fmla="*/ 6022048 h 6132967"/>
              <a:gd name="connsiteX69" fmla="*/ 1078557 w 5323222"/>
              <a:gd name="connsiteY69" fmla="*/ 6029626 h 6132967"/>
              <a:gd name="connsiteX70" fmla="*/ 1093805 w 5323222"/>
              <a:gd name="connsiteY70" fmla="*/ 6037096 h 6132967"/>
              <a:gd name="connsiteX71" fmla="*/ 1109236 w 5323222"/>
              <a:gd name="connsiteY71" fmla="*/ 6044171 h 6132967"/>
              <a:gd name="connsiteX72" fmla="*/ 1124558 w 5323222"/>
              <a:gd name="connsiteY72" fmla="*/ 6050958 h 6132967"/>
              <a:gd name="connsiteX73" fmla="*/ 1139592 w 5323222"/>
              <a:gd name="connsiteY73" fmla="*/ 6057853 h 6132967"/>
              <a:gd name="connsiteX74" fmla="*/ 1154989 w 5323222"/>
              <a:gd name="connsiteY74" fmla="*/ 6063954 h 6132967"/>
              <a:gd name="connsiteX75" fmla="*/ 1170386 w 5323222"/>
              <a:gd name="connsiteY75" fmla="*/ 6070056 h 6132967"/>
              <a:gd name="connsiteX76" fmla="*/ 1185677 w 5323222"/>
              <a:gd name="connsiteY76" fmla="*/ 6075871 h 6132967"/>
              <a:gd name="connsiteX77" fmla="*/ 1201040 w 5323222"/>
              <a:gd name="connsiteY77" fmla="*/ 6081000 h 6132967"/>
              <a:gd name="connsiteX78" fmla="*/ 1216223 w 5323222"/>
              <a:gd name="connsiteY78" fmla="*/ 6086526 h 6132967"/>
              <a:gd name="connsiteX79" fmla="*/ 1231192 w 5323222"/>
              <a:gd name="connsiteY79" fmla="*/ 6091474 h 6132967"/>
              <a:gd name="connsiteX80" fmla="*/ 1246630 w 5323222"/>
              <a:gd name="connsiteY80" fmla="*/ 6095920 h 6132967"/>
              <a:gd name="connsiteX81" fmla="*/ 1261781 w 5323222"/>
              <a:gd name="connsiteY81" fmla="*/ 6100472 h 6132967"/>
              <a:gd name="connsiteX82" fmla="*/ 1277112 w 5323222"/>
              <a:gd name="connsiteY82" fmla="*/ 6104630 h 6132967"/>
              <a:gd name="connsiteX83" fmla="*/ 1292229 w 5323222"/>
              <a:gd name="connsiteY83" fmla="*/ 6108210 h 6132967"/>
              <a:gd name="connsiteX84" fmla="*/ 1307635 w 5323222"/>
              <a:gd name="connsiteY84" fmla="*/ 6111683 h 6132967"/>
              <a:gd name="connsiteX85" fmla="*/ 1322646 w 5323222"/>
              <a:gd name="connsiteY85" fmla="*/ 6114975 h 6132967"/>
              <a:gd name="connsiteX86" fmla="*/ 1337548 w 5323222"/>
              <a:gd name="connsiteY86" fmla="*/ 6117978 h 6132967"/>
              <a:gd name="connsiteX87" fmla="*/ 1352633 w 5323222"/>
              <a:gd name="connsiteY87" fmla="*/ 6120585 h 6132967"/>
              <a:gd name="connsiteX88" fmla="*/ 1367717 w 5323222"/>
              <a:gd name="connsiteY88" fmla="*/ 6123193 h 6132967"/>
              <a:gd name="connsiteX89" fmla="*/ 1382876 w 5323222"/>
              <a:gd name="connsiteY89" fmla="*/ 6125116 h 6132967"/>
              <a:gd name="connsiteX90" fmla="*/ 1398035 w 5323222"/>
              <a:gd name="connsiteY90" fmla="*/ 6127039 h 6132967"/>
              <a:gd name="connsiteX91" fmla="*/ 1412979 w 5323222"/>
              <a:gd name="connsiteY91" fmla="*/ 6128385 h 6132967"/>
              <a:gd name="connsiteX92" fmla="*/ 1428030 w 5323222"/>
              <a:gd name="connsiteY92" fmla="*/ 6130019 h 6132967"/>
              <a:gd name="connsiteX93" fmla="*/ 1443157 w 5323222"/>
              <a:gd name="connsiteY93" fmla="*/ 6130971 h 6132967"/>
              <a:gd name="connsiteX94" fmla="*/ 1457887 w 5323222"/>
              <a:gd name="connsiteY94" fmla="*/ 6131739 h 6132967"/>
              <a:gd name="connsiteX95" fmla="*/ 1472905 w 5323222"/>
              <a:gd name="connsiteY95" fmla="*/ 6132401 h 6132967"/>
              <a:gd name="connsiteX96" fmla="*/ 1487529 w 5323222"/>
              <a:gd name="connsiteY96" fmla="*/ 6132882 h 6132967"/>
              <a:gd name="connsiteX97" fmla="*/ 1502334 w 5323222"/>
              <a:gd name="connsiteY97" fmla="*/ 6132967 h 6132967"/>
              <a:gd name="connsiteX98" fmla="*/ 1517031 w 5323222"/>
              <a:gd name="connsiteY98" fmla="*/ 6132764 h 6132967"/>
              <a:gd name="connsiteX99" fmla="*/ 1531621 w 5323222"/>
              <a:gd name="connsiteY99" fmla="*/ 6132271 h 6132967"/>
              <a:gd name="connsiteX100" fmla="*/ 1546608 w 5323222"/>
              <a:gd name="connsiteY100" fmla="*/ 6131960 h 6132967"/>
              <a:gd name="connsiteX101" fmla="*/ 1560983 w 5323222"/>
              <a:gd name="connsiteY101" fmla="*/ 6130891 h 6132967"/>
              <a:gd name="connsiteX102" fmla="*/ 1575360 w 5323222"/>
              <a:gd name="connsiteY102" fmla="*/ 6129822 h 6132967"/>
              <a:gd name="connsiteX103" fmla="*/ 1589917 w 5323222"/>
              <a:gd name="connsiteY103" fmla="*/ 6128357 h 6132967"/>
              <a:gd name="connsiteX104" fmla="*/ 1604475 w 5323222"/>
              <a:gd name="connsiteY104" fmla="*/ 6126893 h 6132967"/>
              <a:gd name="connsiteX105" fmla="*/ 1618636 w 5323222"/>
              <a:gd name="connsiteY105" fmla="*/ 6125246 h 6132967"/>
              <a:gd name="connsiteX106" fmla="*/ 1632873 w 5323222"/>
              <a:gd name="connsiteY106" fmla="*/ 6122916 h 6132967"/>
              <a:gd name="connsiteX107" fmla="*/ 1647109 w 5323222"/>
              <a:gd name="connsiteY107" fmla="*/ 6120585 h 6132967"/>
              <a:gd name="connsiteX108" fmla="*/ 1660950 w 5323222"/>
              <a:gd name="connsiteY108" fmla="*/ 6118074 h 6132967"/>
              <a:gd name="connsiteX109" fmla="*/ 1674972 w 5323222"/>
              <a:gd name="connsiteY109" fmla="*/ 6115167 h 6132967"/>
              <a:gd name="connsiteX110" fmla="*/ 1688994 w 5323222"/>
              <a:gd name="connsiteY110" fmla="*/ 6112260 h 6132967"/>
              <a:gd name="connsiteX111" fmla="*/ 1702513 w 5323222"/>
              <a:gd name="connsiteY111" fmla="*/ 6108882 h 6132967"/>
              <a:gd name="connsiteX112" fmla="*/ 1716321 w 5323222"/>
              <a:gd name="connsiteY112" fmla="*/ 6105396 h 6132967"/>
              <a:gd name="connsiteX113" fmla="*/ 1729733 w 5323222"/>
              <a:gd name="connsiteY113" fmla="*/ 6101731 h 6132967"/>
              <a:gd name="connsiteX114" fmla="*/ 1743219 w 5323222"/>
              <a:gd name="connsiteY114" fmla="*/ 6097381 h 6132967"/>
              <a:gd name="connsiteX115" fmla="*/ 1756705 w 5323222"/>
              <a:gd name="connsiteY115" fmla="*/ 6093031 h 6132967"/>
              <a:gd name="connsiteX116" fmla="*/ 1770192 w 5323222"/>
              <a:gd name="connsiteY116" fmla="*/ 6088681 h 6132967"/>
              <a:gd name="connsiteX117" fmla="*/ 1783176 w 5323222"/>
              <a:gd name="connsiteY117" fmla="*/ 6083861 h 6132967"/>
              <a:gd name="connsiteX118" fmla="*/ 1796341 w 5323222"/>
              <a:gd name="connsiteY118" fmla="*/ 6078645 h 6132967"/>
              <a:gd name="connsiteX119" fmla="*/ 1809218 w 5323222"/>
              <a:gd name="connsiteY119" fmla="*/ 6073536 h 6132967"/>
              <a:gd name="connsiteX120" fmla="*/ 1822275 w 5323222"/>
              <a:gd name="connsiteY120" fmla="*/ 6068032 h 6132967"/>
              <a:gd name="connsiteX121" fmla="*/ 1834938 w 5323222"/>
              <a:gd name="connsiteY121" fmla="*/ 6062347 h 6132967"/>
              <a:gd name="connsiteX122" fmla="*/ 1847782 w 5323222"/>
              <a:gd name="connsiteY122" fmla="*/ 6056265 h 6132967"/>
              <a:gd name="connsiteX123" fmla="*/ 1860230 w 5323222"/>
              <a:gd name="connsiteY123" fmla="*/ 6050002 h 6132967"/>
              <a:gd name="connsiteX124" fmla="*/ 1884121 w 5323222"/>
              <a:gd name="connsiteY124" fmla="*/ 6036538 h 6132967"/>
              <a:gd name="connsiteX125" fmla="*/ 1908192 w 5323222"/>
              <a:gd name="connsiteY125" fmla="*/ 6022678 h 6132967"/>
              <a:gd name="connsiteX126" fmla="*/ 1931548 w 5323222"/>
              <a:gd name="connsiteY126" fmla="*/ 6007769 h 6132967"/>
              <a:gd name="connsiteX127" fmla="*/ 1954475 w 5323222"/>
              <a:gd name="connsiteY127" fmla="*/ 5991707 h 6132967"/>
              <a:gd name="connsiteX128" fmla="*/ 1976610 w 5323222"/>
              <a:gd name="connsiteY128" fmla="*/ 5975283 h 6132967"/>
              <a:gd name="connsiteX129" fmla="*/ 1998028 w 5323222"/>
              <a:gd name="connsiteY129" fmla="*/ 5957810 h 6132967"/>
              <a:gd name="connsiteX130" fmla="*/ 2019126 w 5323222"/>
              <a:gd name="connsiteY130" fmla="*/ 5939474 h 6132967"/>
              <a:gd name="connsiteX131" fmla="*/ 2039613 w 5323222"/>
              <a:gd name="connsiteY131" fmla="*/ 5920378 h 6132967"/>
              <a:gd name="connsiteX132" fmla="*/ 2059384 w 5323222"/>
              <a:gd name="connsiteY132" fmla="*/ 5900235 h 6132967"/>
              <a:gd name="connsiteX133" fmla="*/ 2078652 w 5323222"/>
              <a:gd name="connsiteY133" fmla="*/ 5879622 h 6132967"/>
              <a:gd name="connsiteX134" fmla="*/ 2097202 w 5323222"/>
              <a:gd name="connsiteY134" fmla="*/ 5857962 h 6132967"/>
              <a:gd name="connsiteX135" fmla="*/ 2115143 w 5323222"/>
              <a:gd name="connsiteY135" fmla="*/ 5835544 h 6132967"/>
              <a:gd name="connsiteX136" fmla="*/ 2132185 w 5323222"/>
              <a:gd name="connsiteY136" fmla="*/ 5812475 h 6132967"/>
              <a:gd name="connsiteX137" fmla="*/ 2148906 w 5323222"/>
              <a:gd name="connsiteY137" fmla="*/ 5788540 h 6132967"/>
              <a:gd name="connsiteX138" fmla="*/ 2164729 w 5323222"/>
              <a:gd name="connsiteY138" fmla="*/ 5763953 h 6132967"/>
              <a:gd name="connsiteX139" fmla="*/ 2179942 w 5323222"/>
              <a:gd name="connsiteY139" fmla="*/ 5738608 h 6132967"/>
              <a:gd name="connsiteX140" fmla="*/ 2194438 w 5323222"/>
              <a:gd name="connsiteY140" fmla="*/ 5712216 h 6132967"/>
              <a:gd name="connsiteX141" fmla="*/ 2208142 w 5323222"/>
              <a:gd name="connsiteY141" fmla="*/ 5685461 h 6132967"/>
              <a:gd name="connsiteX142" fmla="*/ 2221237 w 5323222"/>
              <a:gd name="connsiteY142" fmla="*/ 5657948 h 6132967"/>
              <a:gd name="connsiteX143" fmla="*/ 2233615 w 5323222"/>
              <a:gd name="connsiteY143" fmla="*/ 5629388 h 6132967"/>
              <a:gd name="connsiteX144" fmla="*/ 2245202 w 5323222"/>
              <a:gd name="connsiteY144" fmla="*/ 5600465 h 6132967"/>
              <a:gd name="connsiteX145" fmla="*/ 2255889 w 5323222"/>
              <a:gd name="connsiteY145" fmla="*/ 5570891 h 6132967"/>
              <a:gd name="connsiteX146" fmla="*/ 2266149 w 5323222"/>
              <a:gd name="connsiteY146" fmla="*/ 5540161 h 6132967"/>
              <a:gd name="connsiteX147" fmla="*/ 2275436 w 5323222"/>
              <a:gd name="connsiteY147" fmla="*/ 5509466 h 6132967"/>
              <a:gd name="connsiteX148" fmla="*/ 2284006 w 5323222"/>
              <a:gd name="connsiteY148" fmla="*/ 5477724 h 6132967"/>
              <a:gd name="connsiteX149" fmla="*/ 2291966 w 5323222"/>
              <a:gd name="connsiteY149" fmla="*/ 5445222 h 6132967"/>
              <a:gd name="connsiteX150" fmla="*/ 2298739 w 5323222"/>
              <a:gd name="connsiteY150" fmla="*/ 5412177 h 6132967"/>
              <a:gd name="connsiteX151" fmla="*/ 2304902 w 5323222"/>
              <a:gd name="connsiteY151" fmla="*/ 5378373 h 6132967"/>
              <a:gd name="connsiteX152" fmla="*/ 2310274 w 5323222"/>
              <a:gd name="connsiteY152" fmla="*/ 5344206 h 6132967"/>
              <a:gd name="connsiteX153" fmla="*/ 2314748 w 5323222"/>
              <a:gd name="connsiteY153" fmla="*/ 5309389 h 6132967"/>
              <a:gd name="connsiteX154" fmla="*/ 2318324 w 5323222"/>
              <a:gd name="connsiteY154" fmla="*/ 5273919 h 6132967"/>
              <a:gd name="connsiteX155" fmla="*/ 2321396 w 5323222"/>
              <a:gd name="connsiteY155" fmla="*/ 5237979 h 6132967"/>
              <a:gd name="connsiteX156" fmla="*/ 2324884 w 5323222"/>
              <a:gd name="connsiteY156" fmla="*/ 5185472 h 6132967"/>
              <a:gd name="connsiteX157" fmla="*/ 2328264 w 5323222"/>
              <a:gd name="connsiteY157" fmla="*/ 5132675 h 6132967"/>
              <a:gd name="connsiteX158" fmla="*/ 2332040 w 5323222"/>
              <a:gd name="connsiteY158" fmla="*/ 5080060 h 6132967"/>
              <a:gd name="connsiteX159" fmla="*/ 2335635 w 5323222"/>
              <a:gd name="connsiteY159" fmla="*/ 5027841 h 6132967"/>
              <a:gd name="connsiteX160" fmla="*/ 2339222 w 5323222"/>
              <a:gd name="connsiteY160" fmla="*/ 4982740 h 6132967"/>
              <a:gd name="connsiteX161" fmla="*/ 2350330 w 5323222"/>
              <a:gd name="connsiteY161" fmla="*/ 4991029 h 6132967"/>
              <a:gd name="connsiteX162" fmla="*/ 2361673 w 5323222"/>
              <a:gd name="connsiteY162" fmla="*/ 4999369 h 6132967"/>
              <a:gd name="connsiteX163" fmla="*/ 2372849 w 5323222"/>
              <a:gd name="connsiteY163" fmla="*/ 5007710 h 6132967"/>
              <a:gd name="connsiteX164" fmla="*/ 2384192 w 5323222"/>
              <a:gd name="connsiteY164" fmla="*/ 5015883 h 6132967"/>
              <a:gd name="connsiteX165" fmla="*/ 2395701 w 5323222"/>
              <a:gd name="connsiteY165" fmla="*/ 5024057 h 6132967"/>
              <a:gd name="connsiteX166" fmla="*/ 2407044 w 5323222"/>
              <a:gd name="connsiteY166" fmla="*/ 5032231 h 6132967"/>
              <a:gd name="connsiteX167" fmla="*/ 2418721 w 5323222"/>
              <a:gd name="connsiteY167" fmla="*/ 5040237 h 6132967"/>
              <a:gd name="connsiteX168" fmla="*/ 2435402 w 5323222"/>
              <a:gd name="connsiteY168" fmla="*/ 5051413 h 6132967"/>
              <a:gd name="connsiteX169" fmla="*/ 2452583 w 5323222"/>
              <a:gd name="connsiteY169" fmla="*/ 5062422 h 6132967"/>
              <a:gd name="connsiteX170" fmla="*/ 2470097 w 5323222"/>
              <a:gd name="connsiteY170" fmla="*/ 5073431 h 6132967"/>
              <a:gd name="connsiteX171" fmla="*/ 2488113 w 5323222"/>
              <a:gd name="connsiteY171" fmla="*/ 5083940 h 6132967"/>
              <a:gd name="connsiteX172" fmla="*/ 2506628 w 5323222"/>
              <a:gd name="connsiteY172" fmla="*/ 5094449 h 6132967"/>
              <a:gd name="connsiteX173" fmla="*/ 2525811 w 5323222"/>
              <a:gd name="connsiteY173" fmla="*/ 5104791 h 6132967"/>
              <a:gd name="connsiteX174" fmla="*/ 2545161 w 5323222"/>
              <a:gd name="connsiteY174" fmla="*/ 5114633 h 6132967"/>
              <a:gd name="connsiteX175" fmla="*/ 2564844 w 5323222"/>
              <a:gd name="connsiteY175" fmla="*/ 5124308 h 6132967"/>
              <a:gd name="connsiteX176" fmla="*/ 2585027 w 5323222"/>
              <a:gd name="connsiteY176" fmla="*/ 5133816 h 6132967"/>
              <a:gd name="connsiteX177" fmla="*/ 2605544 w 5323222"/>
              <a:gd name="connsiteY177" fmla="*/ 5143157 h 6132967"/>
              <a:gd name="connsiteX178" fmla="*/ 2626562 w 5323222"/>
              <a:gd name="connsiteY178" fmla="*/ 5152165 h 6132967"/>
              <a:gd name="connsiteX179" fmla="*/ 2647747 w 5323222"/>
              <a:gd name="connsiteY179" fmla="*/ 5161172 h 6132967"/>
              <a:gd name="connsiteX180" fmla="*/ 2669265 w 5323222"/>
              <a:gd name="connsiteY180" fmla="*/ 5169679 h 6132967"/>
              <a:gd name="connsiteX181" fmla="*/ 2691116 w 5323222"/>
              <a:gd name="connsiteY181" fmla="*/ 5178020 h 6132967"/>
              <a:gd name="connsiteX182" fmla="*/ 2713302 w 5323222"/>
              <a:gd name="connsiteY182" fmla="*/ 5186193 h 6132967"/>
              <a:gd name="connsiteX183" fmla="*/ 2735654 w 5323222"/>
              <a:gd name="connsiteY183" fmla="*/ 5194033 h 6132967"/>
              <a:gd name="connsiteX184" fmla="*/ 2758340 w 5323222"/>
              <a:gd name="connsiteY184" fmla="*/ 5201373 h 6132967"/>
              <a:gd name="connsiteX185" fmla="*/ 2781192 w 5323222"/>
              <a:gd name="connsiteY185" fmla="*/ 5208712 h 6132967"/>
              <a:gd name="connsiteX186" fmla="*/ 2804378 w 5323222"/>
              <a:gd name="connsiteY186" fmla="*/ 5215885 h 6132967"/>
              <a:gd name="connsiteX187" fmla="*/ 2827898 w 5323222"/>
              <a:gd name="connsiteY187" fmla="*/ 5222724 h 6132967"/>
              <a:gd name="connsiteX188" fmla="*/ 2851418 w 5323222"/>
              <a:gd name="connsiteY188" fmla="*/ 5229230 h 6132967"/>
              <a:gd name="connsiteX189" fmla="*/ 2875104 w 5323222"/>
              <a:gd name="connsiteY189" fmla="*/ 5235568 h 6132967"/>
              <a:gd name="connsiteX190" fmla="*/ 2898958 w 5323222"/>
              <a:gd name="connsiteY190" fmla="*/ 5241406 h 6132967"/>
              <a:gd name="connsiteX191" fmla="*/ 2922978 w 5323222"/>
              <a:gd name="connsiteY191" fmla="*/ 5247244 h 6132967"/>
              <a:gd name="connsiteX192" fmla="*/ 2947332 w 5323222"/>
              <a:gd name="connsiteY192" fmla="*/ 5252749 h 6132967"/>
              <a:gd name="connsiteX193" fmla="*/ 2971686 w 5323222"/>
              <a:gd name="connsiteY193" fmla="*/ 5257753 h 6132967"/>
              <a:gd name="connsiteX194" fmla="*/ 2996039 w 5323222"/>
              <a:gd name="connsiteY194" fmla="*/ 5262757 h 6132967"/>
              <a:gd name="connsiteX195" fmla="*/ 3020560 w 5323222"/>
              <a:gd name="connsiteY195" fmla="*/ 5267428 h 6132967"/>
              <a:gd name="connsiteX196" fmla="*/ 3045248 w 5323222"/>
              <a:gd name="connsiteY196" fmla="*/ 5271599 h 6132967"/>
              <a:gd name="connsiteX197" fmla="*/ 3069935 w 5323222"/>
              <a:gd name="connsiteY197" fmla="*/ 5275768 h 6132967"/>
              <a:gd name="connsiteX198" fmla="*/ 3094622 w 5323222"/>
              <a:gd name="connsiteY198" fmla="*/ 5279439 h 6132967"/>
              <a:gd name="connsiteX199" fmla="*/ 3119310 w 5323222"/>
              <a:gd name="connsiteY199" fmla="*/ 5282774 h 6132967"/>
              <a:gd name="connsiteX200" fmla="*/ 3131487 w 5323222"/>
              <a:gd name="connsiteY200" fmla="*/ 5284442 h 6132967"/>
              <a:gd name="connsiteX201" fmla="*/ 3143497 w 5323222"/>
              <a:gd name="connsiteY201" fmla="*/ 5285944 h 6132967"/>
              <a:gd name="connsiteX202" fmla="*/ 3155674 w 5323222"/>
              <a:gd name="connsiteY202" fmla="*/ 5287279 h 6132967"/>
              <a:gd name="connsiteX203" fmla="*/ 3167684 w 5323222"/>
              <a:gd name="connsiteY203" fmla="*/ 5288446 h 6132967"/>
              <a:gd name="connsiteX204" fmla="*/ 3179861 w 5323222"/>
              <a:gd name="connsiteY204" fmla="*/ 5289613 h 6132967"/>
              <a:gd name="connsiteX205" fmla="*/ 3191871 w 5323222"/>
              <a:gd name="connsiteY205" fmla="*/ 5290615 h 6132967"/>
              <a:gd name="connsiteX206" fmla="*/ 3204048 w 5323222"/>
              <a:gd name="connsiteY206" fmla="*/ 5291615 h 6132967"/>
              <a:gd name="connsiteX207" fmla="*/ 3216058 w 5323222"/>
              <a:gd name="connsiteY207" fmla="*/ 5292449 h 6132967"/>
              <a:gd name="connsiteX208" fmla="*/ 3228235 w 5323222"/>
              <a:gd name="connsiteY208" fmla="*/ 5293116 h 6132967"/>
              <a:gd name="connsiteX209" fmla="*/ 3240078 w 5323222"/>
              <a:gd name="connsiteY209" fmla="*/ 5293784 h 6132967"/>
              <a:gd name="connsiteX210" fmla="*/ 3252088 w 5323222"/>
              <a:gd name="connsiteY210" fmla="*/ 5294284 h 6132967"/>
              <a:gd name="connsiteX211" fmla="*/ 3264098 w 5323222"/>
              <a:gd name="connsiteY211" fmla="*/ 5294617 h 6132967"/>
              <a:gd name="connsiteX212" fmla="*/ 3275942 w 5323222"/>
              <a:gd name="connsiteY212" fmla="*/ 5294951 h 6132967"/>
              <a:gd name="connsiteX213" fmla="*/ 3287952 w 5323222"/>
              <a:gd name="connsiteY213" fmla="*/ 5295118 h 6132967"/>
              <a:gd name="connsiteX214" fmla="*/ 3299795 w 5323222"/>
              <a:gd name="connsiteY214" fmla="*/ 5295118 h 6132967"/>
              <a:gd name="connsiteX215" fmla="*/ 3311638 w 5323222"/>
              <a:gd name="connsiteY215" fmla="*/ 5295118 h 6132967"/>
              <a:gd name="connsiteX216" fmla="*/ 3323482 w 5323222"/>
              <a:gd name="connsiteY216" fmla="*/ 5294951 h 6132967"/>
              <a:gd name="connsiteX217" fmla="*/ 3335325 w 5323222"/>
              <a:gd name="connsiteY217" fmla="*/ 5294618 h 6132967"/>
              <a:gd name="connsiteX218" fmla="*/ 3347001 w 5323222"/>
              <a:gd name="connsiteY218" fmla="*/ 5294284 h 6132967"/>
              <a:gd name="connsiteX219" fmla="*/ 3358844 w 5323222"/>
              <a:gd name="connsiteY219" fmla="*/ 5293784 h 6132967"/>
              <a:gd name="connsiteX220" fmla="*/ 3370354 w 5323222"/>
              <a:gd name="connsiteY220" fmla="*/ 5293283 h 6132967"/>
              <a:gd name="connsiteX221" fmla="*/ 3382031 w 5323222"/>
              <a:gd name="connsiteY221" fmla="*/ 5292616 h 6132967"/>
              <a:gd name="connsiteX222" fmla="*/ 3393707 w 5323222"/>
              <a:gd name="connsiteY222" fmla="*/ 5291782 h 6132967"/>
              <a:gd name="connsiteX223" fmla="*/ 3405050 w 5323222"/>
              <a:gd name="connsiteY223" fmla="*/ 5290615 h 6132967"/>
              <a:gd name="connsiteX224" fmla="*/ 3416727 w 5323222"/>
              <a:gd name="connsiteY224" fmla="*/ 5289614 h 6132967"/>
              <a:gd name="connsiteX225" fmla="*/ 3428069 w 5323222"/>
              <a:gd name="connsiteY225" fmla="*/ 5288446 h 6132967"/>
              <a:gd name="connsiteX226" fmla="*/ 3439413 w 5323222"/>
              <a:gd name="connsiteY226" fmla="*/ 5287279 h 6132967"/>
              <a:gd name="connsiteX227" fmla="*/ 3450755 w 5323222"/>
              <a:gd name="connsiteY227" fmla="*/ 5285943 h 6132967"/>
              <a:gd name="connsiteX228" fmla="*/ 3461931 w 5323222"/>
              <a:gd name="connsiteY228" fmla="*/ 5284443 h 6132967"/>
              <a:gd name="connsiteX229" fmla="*/ 3473274 w 5323222"/>
              <a:gd name="connsiteY229" fmla="*/ 5282774 h 6132967"/>
              <a:gd name="connsiteX230" fmla="*/ 3484450 w 5323222"/>
              <a:gd name="connsiteY230" fmla="*/ 5281107 h 6132967"/>
              <a:gd name="connsiteX231" fmla="*/ 3495459 w 5323222"/>
              <a:gd name="connsiteY231" fmla="*/ 5279272 h 6132967"/>
              <a:gd name="connsiteX232" fmla="*/ 3506302 w 5323222"/>
              <a:gd name="connsiteY232" fmla="*/ 5277270 h 6132967"/>
              <a:gd name="connsiteX233" fmla="*/ 3517144 w 5323222"/>
              <a:gd name="connsiteY233" fmla="*/ 5275268 h 6132967"/>
              <a:gd name="connsiteX234" fmla="*/ 3527820 w 5323222"/>
              <a:gd name="connsiteY234" fmla="*/ 5272933 h 6132967"/>
              <a:gd name="connsiteX235" fmla="*/ 3538663 w 5323222"/>
              <a:gd name="connsiteY235" fmla="*/ 5270764 h 6132967"/>
              <a:gd name="connsiteX236" fmla="*/ 3549171 w 5323222"/>
              <a:gd name="connsiteY236" fmla="*/ 5268262 h 6132967"/>
              <a:gd name="connsiteX237" fmla="*/ 3559680 w 5323222"/>
              <a:gd name="connsiteY237" fmla="*/ 5265593 h 6132967"/>
              <a:gd name="connsiteX238" fmla="*/ 3570022 w 5323222"/>
              <a:gd name="connsiteY238" fmla="*/ 5262924 h 6132967"/>
              <a:gd name="connsiteX239" fmla="*/ 3580698 w 5323222"/>
              <a:gd name="connsiteY239" fmla="*/ 5260089 h 6132967"/>
              <a:gd name="connsiteX240" fmla="*/ 3590873 w 5323222"/>
              <a:gd name="connsiteY240" fmla="*/ 5257086 h 6132967"/>
              <a:gd name="connsiteX241" fmla="*/ 3601048 w 5323222"/>
              <a:gd name="connsiteY241" fmla="*/ 5254083 h 6132967"/>
              <a:gd name="connsiteX242" fmla="*/ 3611223 w 5323222"/>
              <a:gd name="connsiteY242" fmla="*/ 5250915 h 6132967"/>
              <a:gd name="connsiteX243" fmla="*/ 3621399 w 5323222"/>
              <a:gd name="connsiteY243" fmla="*/ 5247578 h 6132967"/>
              <a:gd name="connsiteX244" fmla="*/ 3631407 w 5323222"/>
              <a:gd name="connsiteY244" fmla="*/ 5244076 h 6132967"/>
              <a:gd name="connsiteX245" fmla="*/ 3641416 w 5323222"/>
              <a:gd name="connsiteY245" fmla="*/ 5240572 h 6132967"/>
              <a:gd name="connsiteX246" fmla="*/ 3651091 w 5323222"/>
              <a:gd name="connsiteY246" fmla="*/ 5236903 h 6132967"/>
              <a:gd name="connsiteX247" fmla="*/ 3661099 w 5323222"/>
              <a:gd name="connsiteY247" fmla="*/ 5233066 h 6132967"/>
              <a:gd name="connsiteX248" fmla="*/ 3670774 w 5323222"/>
              <a:gd name="connsiteY248" fmla="*/ 5229229 h 6132967"/>
              <a:gd name="connsiteX249" fmla="*/ 3680281 w 5323222"/>
              <a:gd name="connsiteY249" fmla="*/ 5225059 h 6132967"/>
              <a:gd name="connsiteX250" fmla="*/ 3689956 w 5323222"/>
              <a:gd name="connsiteY250" fmla="*/ 5221056 h 6132967"/>
              <a:gd name="connsiteX251" fmla="*/ 3699298 w 5323222"/>
              <a:gd name="connsiteY251" fmla="*/ 5216719 h 6132967"/>
              <a:gd name="connsiteX252" fmla="*/ 3708639 w 5323222"/>
              <a:gd name="connsiteY252" fmla="*/ 5212548 h 6132967"/>
              <a:gd name="connsiteX253" fmla="*/ 3718147 w 5323222"/>
              <a:gd name="connsiteY253" fmla="*/ 5208045 h 6132967"/>
              <a:gd name="connsiteX254" fmla="*/ 3727321 w 5323222"/>
              <a:gd name="connsiteY254" fmla="*/ 5203541 h 6132967"/>
              <a:gd name="connsiteX255" fmla="*/ 3736496 w 5323222"/>
              <a:gd name="connsiteY255" fmla="*/ 5198704 h 6132967"/>
              <a:gd name="connsiteX256" fmla="*/ 3745503 w 5323222"/>
              <a:gd name="connsiteY256" fmla="*/ 5194033 h 6132967"/>
              <a:gd name="connsiteX257" fmla="*/ 3754344 w 5323222"/>
              <a:gd name="connsiteY257" fmla="*/ 5189195 h 6132967"/>
              <a:gd name="connsiteX258" fmla="*/ 3763185 w 5323222"/>
              <a:gd name="connsiteY258" fmla="*/ 5184191 h 6132967"/>
              <a:gd name="connsiteX259" fmla="*/ 3772026 w 5323222"/>
              <a:gd name="connsiteY259" fmla="*/ 5179188 h 6132967"/>
              <a:gd name="connsiteX260" fmla="*/ 3780699 w 5323222"/>
              <a:gd name="connsiteY260" fmla="*/ 5173849 h 6132967"/>
              <a:gd name="connsiteX261" fmla="*/ 3789373 w 5323222"/>
              <a:gd name="connsiteY261" fmla="*/ 5168679 h 6132967"/>
              <a:gd name="connsiteX262" fmla="*/ 3797880 w 5323222"/>
              <a:gd name="connsiteY262" fmla="*/ 5163340 h 6132967"/>
              <a:gd name="connsiteX263" fmla="*/ 3806221 w 5323222"/>
              <a:gd name="connsiteY263" fmla="*/ 5157836 h 6132967"/>
              <a:gd name="connsiteX264" fmla="*/ 3814394 w 5323222"/>
              <a:gd name="connsiteY264" fmla="*/ 5151998 h 6132967"/>
              <a:gd name="connsiteX265" fmla="*/ 3822234 w 5323222"/>
              <a:gd name="connsiteY265" fmla="*/ 5146326 h 6132967"/>
              <a:gd name="connsiteX266" fmla="*/ 3829908 w 5323222"/>
              <a:gd name="connsiteY266" fmla="*/ 5140322 h 6132967"/>
              <a:gd name="connsiteX267" fmla="*/ 3837581 w 5323222"/>
              <a:gd name="connsiteY267" fmla="*/ 5134316 h 6132967"/>
              <a:gd name="connsiteX268" fmla="*/ 3845087 w 5323222"/>
              <a:gd name="connsiteY268" fmla="*/ 5128477 h 6132967"/>
              <a:gd name="connsiteX269" fmla="*/ 3852426 w 5323222"/>
              <a:gd name="connsiteY269" fmla="*/ 5122306 h 6132967"/>
              <a:gd name="connsiteX270" fmla="*/ 3859766 w 5323222"/>
              <a:gd name="connsiteY270" fmla="*/ 5116135 h 6132967"/>
              <a:gd name="connsiteX271" fmla="*/ 3866772 w 5323222"/>
              <a:gd name="connsiteY271" fmla="*/ 5109963 h 6132967"/>
              <a:gd name="connsiteX272" fmla="*/ 3873777 w 5323222"/>
              <a:gd name="connsiteY272" fmla="*/ 5103624 h 6132967"/>
              <a:gd name="connsiteX273" fmla="*/ 3880450 w 5323222"/>
              <a:gd name="connsiteY273" fmla="*/ 5097451 h 6132967"/>
              <a:gd name="connsiteX274" fmla="*/ 3887122 w 5323222"/>
              <a:gd name="connsiteY274" fmla="*/ 5091114 h 6132967"/>
              <a:gd name="connsiteX275" fmla="*/ 3893628 w 5323222"/>
              <a:gd name="connsiteY275" fmla="*/ 5084607 h 6132967"/>
              <a:gd name="connsiteX276" fmla="*/ 3899966 w 5323222"/>
              <a:gd name="connsiteY276" fmla="*/ 5078102 h 6132967"/>
              <a:gd name="connsiteX277" fmla="*/ 3906305 w 5323222"/>
              <a:gd name="connsiteY277" fmla="*/ 5071763 h 6132967"/>
              <a:gd name="connsiteX278" fmla="*/ 3912310 w 5323222"/>
              <a:gd name="connsiteY278" fmla="*/ 5065091 h 6132967"/>
              <a:gd name="connsiteX279" fmla="*/ 3918315 w 5323222"/>
              <a:gd name="connsiteY279" fmla="*/ 5058419 h 6132967"/>
              <a:gd name="connsiteX280" fmla="*/ 3924153 w 5323222"/>
              <a:gd name="connsiteY280" fmla="*/ 5051747 h 6132967"/>
              <a:gd name="connsiteX281" fmla="*/ 3929658 w 5323222"/>
              <a:gd name="connsiteY281" fmla="*/ 5044908 h 6132967"/>
              <a:gd name="connsiteX282" fmla="*/ 3935330 w 5323222"/>
              <a:gd name="connsiteY282" fmla="*/ 5038236 h 6132967"/>
              <a:gd name="connsiteX283" fmla="*/ 3940667 w 5323222"/>
              <a:gd name="connsiteY283" fmla="*/ 5031563 h 6132967"/>
              <a:gd name="connsiteX284" fmla="*/ 3945838 w 5323222"/>
              <a:gd name="connsiteY284" fmla="*/ 5024557 h 6132967"/>
              <a:gd name="connsiteX285" fmla="*/ 3951009 w 5323222"/>
              <a:gd name="connsiteY285" fmla="*/ 5017718 h 6132967"/>
              <a:gd name="connsiteX286" fmla="*/ 3956014 w 5323222"/>
              <a:gd name="connsiteY286" fmla="*/ 5010713 h 6132967"/>
              <a:gd name="connsiteX287" fmla="*/ 3960684 w 5323222"/>
              <a:gd name="connsiteY287" fmla="*/ 5003706 h 6132967"/>
              <a:gd name="connsiteX288" fmla="*/ 3965355 w 5323222"/>
              <a:gd name="connsiteY288" fmla="*/ 4996534 h 6132967"/>
              <a:gd name="connsiteX289" fmla="*/ 3969858 w 5323222"/>
              <a:gd name="connsiteY289" fmla="*/ 4989527 h 6132967"/>
              <a:gd name="connsiteX290" fmla="*/ 3974195 w 5323222"/>
              <a:gd name="connsiteY290" fmla="*/ 4982522 h 6132967"/>
              <a:gd name="connsiteX291" fmla="*/ 3978365 w 5323222"/>
              <a:gd name="connsiteY291" fmla="*/ 4975349 h 6132967"/>
              <a:gd name="connsiteX292" fmla="*/ 3982536 w 5323222"/>
              <a:gd name="connsiteY292" fmla="*/ 4968177 h 6132967"/>
              <a:gd name="connsiteX293" fmla="*/ 3986372 w 5323222"/>
              <a:gd name="connsiteY293" fmla="*/ 4960838 h 6132967"/>
              <a:gd name="connsiteX294" fmla="*/ 3990209 w 5323222"/>
              <a:gd name="connsiteY294" fmla="*/ 4953498 h 6132967"/>
              <a:gd name="connsiteX295" fmla="*/ 3993712 w 5323222"/>
              <a:gd name="connsiteY295" fmla="*/ 4946158 h 6132967"/>
              <a:gd name="connsiteX296" fmla="*/ 3997381 w 5323222"/>
              <a:gd name="connsiteY296" fmla="*/ 4938819 h 6132967"/>
              <a:gd name="connsiteX297" fmla="*/ 4000718 w 5323222"/>
              <a:gd name="connsiteY297" fmla="*/ 4931312 h 6132967"/>
              <a:gd name="connsiteX298" fmla="*/ 4003887 w 5323222"/>
              <a:gd name="connsiteY298" fmla="*/ 4923972 h 6132967"/>
              <a:gd name="connsiteX299" fmla="*/ 4007056 w 5323222"/>
              <a:gd name="connsiteY299" fmla="*/ 4916466 h 6132967"/>
              <a:gd name="connsiteX300" fmla="*/ 4010059 w 5323222"/>
              <a:gd name="connsiteY300" fmla="*/ 4909127 h 6132967"/>
              <a:gd name="connsiteX301" fmla="*/ 4012895 w 5323222"/>
              <a:gd name="connsiteY301" fmla="*/ 4901620 h 6132967"/>
              <a:gd name="connsiteX302" fmla="*/ 4015564 w 5323222"/>
              <a:gd name="connsiteY302" fmla="*/ 4894115 h 6132967"/>
              <a:gd name="connsiteX303" fmla="*/ 4018065 w 5323222"/>
              <a:gd name="connsiteY303" fmla="*/ 4886608 h 6132967"/>
              <a:gd name="connsiteX304" fmla="*/ 4020734 w 5323222"/>
              <a:gd name="connsiteY304" fmla="*/ 4878934 h 6132967"/>
              <a:gd name="connsiteX305" fmla="*/ 4022903 w 5323222"/>
              <a:gd name="connsiteY305" fmla="*/ 4871428 h 6132967"/>
              <a:gd name="connsiteX306" fmla="*/ 4025072 w 5323222"/>
              <a:gd name="connsiteY306" fmla="*/ 4863922 h 6132967"/>
              <a:gd name="connsiteX307" fmla="*/ 4027073 w 5323222"/>
              <a:gd name="connsiteY307" fmla="*/ 4856249 h 6132967"/>
              <a:gd name="connsiteX308" fmla="*/ 4029075 w 5323222"/>
              <a:gd name="connsiteY308" fmla="*/ 4848576 h 6132967"/>
              <a:gd name="connsiteX309" fmla="*/ 4030909 w 5323222"/>
              <a:gd name="connsiteY309" fmla="*/ 4841070 h 6132967"/>
              <a:gd name="connsiteX310" fmla="*/ 4032411 w 5323222"/>
              <a:gd name="connsiteY310" fmla="*/ 4833397 h 6132967"/>
              <a:gd name="connsiteX311" fmla="*/ 4033912 w 5323222"/>
              <a:gd name="connsiteY311" fmla="*/ 4825724 h 6132967"/>
              <a:gd name="connsiteX312" fmla="*/ 4035247 w 5323222"/>
              <a:gd name="connsiteY312" fmla="*/ 4818217 h 6132967"/>
              <a:gd name="connsiteX313" fmla="*/ 4036414 w 5323222"/>
              <a:gd name="connsiteY313" fmla="*/ 4810544 h 6132967"/>
              <a:gd name="connsiteX314" fmla="*/ 4037582 w 5323222"/>
              <a:gd name="connsiteY314" fmla="*/ 4802871 h 6132967"/>
              <a:gd name="connsiteX315" fmla="*/ 4038416 w 5323222"/>
              <a:gd name="connsiteY315" fmla="*/ 4795365 h 6132967"/>
              <a:gd name="connsiteX316" fmla="*/ 4039250 w 5323222"/>
              <a:gd name="connsiteY316" fmla="*/ 4787691 h 6132967"/>
              <a:gd name="connsiteX317" fmla="*/ 4039917 w 5323222"/>
              <a:gd name="connsiteY317" fmla="*/ 4780185 h 6132967"/>
              <a:gd name="connsiteX318" fmla="*/ 4040251 w 5323222"/>
              <a:gd name="connsiteY318" fmla="*/ 4772512 h 6132967"/>
              <a:gd name="connsiteX319" fmla="*/ 4040584 w 5323222"/>
              <a:gd name="connsiteY319" fmla="*/ 4764839 h 6132967"/>
              <a:gd name="connsiteX320" fmla="*/ 4040918 w 5323222"/>
              <a:gd name="connsiteY320" fmla="*/ 4757165 h 6132967"/>
              <a:gd name="connsiteX321" fmla="*/ 4040918 w 5323222"/>
              <a:gd name="connsiteY321" fmla="*/ 4749660 h 6132967"/>
              <a:gd name="connsiteX322" fmla="*/ 4040751 w 5323222"/>
              <a:gd name="connsiteY322" fmla="*/ 4741986 h 6132967"/>
              <a:gd name="connsiteX323" fmla="*/ 4040584 w 5323222"/>
              <a:gd name="connsiteY323" fmla="*/ 4734480 h 6132967"/>
              <a:gd name="connsiteX324" fmla="*/ 4040251 w 5323222"/>
              <a:gd name="connsiteY324" fmla="*/ 4726807 h 6132967"/>
              <a:gd name="connsiteX325" fmla="*/ 4039750 w 5323222"/>
              <a:gd name="connsiteY325" fmla="*/ 4719300 h 6132967"/>
              <a:gd name="connsiteX326" fmla="*/ 4039083 w 5323222"/>
              <a:gd name="connsiteY326" fmla="*/ 4711628 h 6132967"/>
              <a:gd name="connsiteX327" fmla="*/ 4038249 w 5323222"/>
              <a:gd name="connsiteY327" fmla="*/ 4704122 h 6132967"/>
              <a:gd name="connsiteX328" fmla="*/ 4035914 w 5323222"/>
              <a:gd name="connsiteY328" fmla="*/ 4689442 h 6132967"/>
              <a:gd name="connsiteX329" fmla="*/ 4033412 w 5323222"/>
              <a:gd name="connsiteY329" fmla="*/ 4674597 h 6132967"/>
              <a:gd name="connsiteX330" fmla="*/ 4030242 w 5323222"/>
              <a:gd name="connsiteY330" fmla="*/ 4659918 h 6132967"/>
              <a:gd name="connsiteX331" fmla="*/ 4026406 w 5323222"/>
              <a:gd name="connsiteY331" fmla="*/ 4645238 h 6132967"/>
              <a:gd name="connsiteX332" fmla="*/ 4022236 w 5323222"/>
              <a:gd name="connsiteY332" fmla="*/ 4630893 h 6132967"/>
              <a:gd name="connsiteX333" fmla="*/ 4017398 w 5323222"/>
              <a:gd name="connsiteY333" fmla="*/ 4616714 h 6132967"/>
              <a:gd name="connsiteX334" fmla="*/ 4012060 w 5323222"/>
              <a:gd name="connsiteY334" fmla="*/ 4602535 h 6132967"/>
              <a:gd name="connsiteX335" fmla="*/ 4006222 w 5323222"/>
              <a:gd name="connsiteY335" fmla="*/ 4588524 h 6132967"/>
              <a:gd name="connsiteX336" fmla="*/ 3999717 w 5323222"/>
              <a:gd name="connsiteY336" fmla="*/ 4574679 h 6132967"/>
              <a:gd name="connsiteX337" fmla="*/ 3992878 w 5323222"/>
              <a:gd name="connsiteY337" fmla="*/ 4561001 h 6132967"/>
              <a:gd name="connsiteX338" fmla="*/ 3985371 w 5323222"/>
              <a:gd name="connsiteY338" fmla="*/ 4547489 h 6132967"/>
              <a:gd name="connsiteX339" fmla="*/ 3977365 w 5323222"/>
              <a:gd name="connsiteY339" fmla="*/ 4534145 h 6132967"/>
              <a:gd name="connsiteX340" fmla="*/ 3968858 w 5323222"/>
              <a:gd name="connsiteY340" fmla="*/ 4521134 h 6132967"/>
              <a:gd name="connsiteX341" fmla="*/ 3959850 w 5323222"/>
              <a:gd name="connsiteY341" fmla="*/ 4508123 h 6132967"/>
              <a:gd name="connsiteX342" fmla="*/ 3950342 w 5323222"/>
              <a:gd name="connsiteY342" fmla="*/ 4495446 h 6132967"/>
              <a:gd name="connsiteX343" fmla="*/ 3940333 w 5323222"/>
              <a:gd name="connsiteY343" fmla="*/ 4482935 h 6132967"/>
              <a:gd name="connsiteX344" fmla="*/ 3929658 w 5323222"/>
              <a:gd name="connsiteY344" fmla="*/ 4470592 h 6132967"/>
              <a:gd name="connsiteX345" fmla="*/ 3918648 w 5323222"/>
              <a:gd name="connsiteY345" fmla="*/ 4458581 h 6132967"/>
              <a:gd name="connsiteX346" fmla="*/ 3907139 w 5323222"/>
              <a:gd name="connsiteY346" fmla="*/ 4446737 h 6132967"/>
              <a:gd name="connsiteX347" fmla="*/ 3894962 w 5323222"/>
              <a:gd name="connsiteY347" fmla="*/ 4435061 h 6132967"/>
              <a:gd name="connsiteX348" fmla="*/ 3882452 w 5323222"/>
              <a:gd name="connsiteY348" fmla="*/ 4423718 h 6132967"/>
              <a:gd name="connsiteX349" fmla="*/ 3869441 w 5323222"/>
              <a:gd name="connsiteY349" fmla="*/ 4412709 h 6132967"/>
              <a:gd name="connsiteX350" fmla="*/ 3855763 w 5323222"/>
              <a:gd name="connsiteY350" fmla="*/ 4401700 h 6132967"/>
              <a:gd name="connsiteX351" fmla="*/ 3841917 w 5323222"/>
              <a:gd name="connsiteY351" fmla="*/ 4391191 h 6132967"/>
              <a:gd name="connsiteX352" fmla="*/ 3827405 w 5323222"/>
              <a:gd name="connsiteY352" fmla="*/ 4380849 h 6132967"/>
              <a:gd name="connsiteX353" fmla="*/ 3812392 w 5323222"/>
              <a:gd name="connsiteY353" fmla="*/ 4370674 h 6132967"/>
              <a:gd name="connsiteX354" fmla="*/ 3796880 w 5323222"/>
              <a:gd name="connsiteY354" fmla="*/ 4360999 h 6132967"/>
              <a:gd name="connsiteX355" fmla="*/ 3780866 w 5323222"/>
              <a:gd name="connsiteY355" fmla="*/ 4351492 h 6132967"/>
              <a:gd name="connsiteX356" fmla="*/ 3764519 w 5323222"/>
              <a:gd name="connsiteY356" fmla="*/ 4342317 h 6132967"/>
              <a:gd name="connsiteX357" fmla="*/ 3747671 w 5323222"/>
              <a:gd name="connsiteY357" fmla="*/ 4333476 h 6132967"/>
              <a:gd name="connsiteX358" fmla="*/ 3730324 w 5323222"/>
              <a:gd name="connsiteY358" fmla="*/ 4324969 h 6132967"/>
              <a:gd name="connsiteX359" fmla="*/ 3712642 w 5323222"/>
              <a:gd name="connsiteY359" fmla="*/ 4316629 h 6132967"/>
              <a:gd name="connsiteX360" fmla="*/ 3686620 w 5323222"/>
              <a:gd name="connsiteY360" fmla="*/ 4304953 h 6132967"/>
              <a:gd name="connsiteX361" fmla="*/ 3660432 w 5323222"/>
              <a:gd name="connsiteY361" fmla="*/ 4293276 h 6132967"/>
              <a:gd name="connsiteX362" fmla="*/ 3634410 w 5323222"/>
              <a:gd name="connsiteY362" fmla="*/ 4281432 h 6132967"/>
              <a:gd name="connsiteX363" fmla="*/ 3608555 w 5323222"/>
              <a:gd name="connsiteY363" fmla="*/ 4269756 h 6132967"/>
              <a:gd name="connsiteX364" fmla="*/ 3582699 w 5323222"/>
              <a:gd name="connsiteY364" fmla="*/ 4257746 h 6132967"/>
              <a:gd name="connsiteX365" fmla="*/ 3556844 w 5323222"/>
              <a:gd name="connsiteY365" fmla="*/ 4245736 h 6132967"/>
              <a:gd name="connsiteX366" fmla="*/ 3530990 w 5323222"/>
              <a:gd name="connsiteY366" fmla="*/ 4233559 h 6132967"/>
              <a:gd name="connsiteX367" fmla="*/ 3524478 w 5323222"/>
              <a:gd name="connsiteY367" fmla="*/ 4230452 h 6132967"/>
              <a:gd name="connsiteX368" fmla="*/ 3538445 w 5323222"/>
              <a:gd name="connsiteY368" fmla="*/ 4229146 h 6132967"/>
              <a:gd name="connsiteX369" fmla="*/ 3563280 w 5323222"/>
              <a:gd name="connsiteY369" fmla="*/ 4226491 h 6132967"/>
              <a:gd name="connsiteX370" fmla="*/ 3588063 w 5323222"/>
              <a:gd name="connsiteY370" fmla="*/ 4223534 h 6132967"/>
              <a:gd name="connsiteX371" fmla="*/ 3612847 w 5323222"/>
              <a:gd name="connsiteY371" fmla="*/ 4220575 h 6132967"/>
              <a:gd name="connsiteX372" fmla="*/ 3637631 w 5323222"/>
              <a:gd name="connsiteY372" fmla="*/ 4217617 h 6132967"/>
              <a:gd name="connsiteX373" fmla="*/ 3672376 w 5323222"/>
              <a:gd name="connsiteY373" fmla="*/ 4212656 h 6132967"/>
              <a:gd name="connsiteX374" fmla="*/ 3707373 w 5323222"/>
              <a:gd name="connsiteY374" fmla="*/ 4207340 h 6132967"/>
              <a:gd name="connsiteX375" fmla="*/ 3742874 w 5323222"/>
              <a:gd name="connsiteY375" fmla="*/ 4201315 h 6132967"/>
              <a:gd name="connsiteX376" fmla="*/ 3778272 w 5323222"/>
              <a:gd name="connsiteY376" fmla="*/ 4194682 h 6132967"/>
              <a:gd name="connsiteX377" fmla="*/ 3814174 w 5323222"/>
              <a:gd name="connsiteY377" fmla="*/ 4187340 h 6132967"/>
              <a:gd name="connsiteX378" fmla="*/ 3850277 w 5323222"/>
              <a:gd name="connsiteY378" fmla="*/ 4179339 h 6132967"/>
              <a:gd name="connsiteX379" fmla="*/ 3886934 w 5323222"/>
              <a:gd name="connsiteY379" fmla="*/ 4170932 h 6132967"/>
              <a:gd name="connsiteX380" fmla="*/ 3923082 w 5323222"/>
              <a:gd name="connsiteY380" fmla="*/ 4161362 h 6132967"/>
              <a:gd name="connsiteX381" fmla="*/ 3959837 w 5323222"/>
              <a:gd name="connsiteY381" fmla="*/ 4151691 h 6132967"/>
              <a:gd name="connsiteX382" fmla="*/ 3996489 w 5323222"/>
              <a:gd name="connsiteY382" fmla="*/ 4141411 h 6132967"/>
              <a:gd name="connsiteX383" fmla="*/ 4033696 w 5323222"/>
              <a:gd name="connsiteY383" fmla="*/ 4130725 h 6132967"/>
              <a:gd name="connsiteX384" fmla="*/ 4070394 w 5323222"/>
              <a:gd name="connsiteY384" fmla="*/ 4118876 h 6132967"/>
              <a:gd name="connsiteX385" fmla="*/ 4107395 w 5323222"/>
              <a:gd name="connsiteY385" fmla="*/ 4106977 h 6132967"/>
              <a:gd name="connsiteX386" fmla="*/ 4144545 w 5323222"/>
              <a:gd name="connsiteY386" fmla="*/ 4094117 h 6132967"/>
              <a:gd name="connsiteX387" fmla="*/ 4181341 w 5323222"/>
              <a:gd name="connsiteY387" fmla="*/ 4081002 h 6132967"/>
              <a:gd name="connsiteX388" fmla="*/ 4218641 w 5323222"/>
              <a:gd name="connsiteY388" fmla="*/ 4067180 h 6132967"/>
              <a:gd name="connsiteX389" fmla="*/ 4255230 w 5323222"/>
              <a:gd name="connsiteY389" fmla="*/ 4052853 h 6132967"/>
              <a:gd name="connsiteX390" fmla="*/ 4292019 w 5323222"/>
              <a:gd name="connsiteY390" fmla="*/ 4037867 h 6132967"/>
              <a:gd name="connsiteX391" fmla="*/ 4328706 w 5323222"/>
              <a:gd name="connsiteY391" fmla="*/ 4022276 h 6132967"/>
              <a:gd name="connsiteX392" fmla="*/ 4365341 w 5323222"/>
              <a:gd name="connsiteY392" fmla="*/ 4006380 h 6132967"/>
              <a:gd name="connsiteX393" fmla="*/ 4401822 w 5323222"/>
              <a:gd name="connsiteY393" fmla="*/ 3989574 h 6132967"/>
              <a:gd name="connsiteX394" fmla="*/ 4437696 w 5323222"/>
              <a:gd name="connsiteY394" fmla="*/ 3972871 h 6132967"/>
              <a:gd name="connsiteX395" fmla="*/ 4474022 w 5323222"/>
              <a:gd name="connsiteY395" fmla="*/ 3955156 h 6132967"/>
              <a:gd name="connsiteX396" fmla="*/ 4509335 w 5323222"/>
              <a:gd name="connsiteY396" fmla="*/ 3936986 h 6132967"/>
              <a:gd name="connsiteX397" fmla="*/ 4544849 w 5323222"/>
              <a:gd name="connsiteY397" fmla="*/ 3918160 h 6132967"/>
              <a:gd name="connsiteX398" fmla="*/ 4580059 w 5323222"/>
              <a:gd name="connsiteY398" fmla="*/ 3899385 h 6132967"/>
              <a:gd name="connsiteX399" fmla="*/ 4614811 w 5323222"/>
              <a:gd name="connsiteY399" fmla="*/ 3879751 h 6132967"/>
              <a:gd name="connsiteX400" fmla="*/ 4649156 w 5323222"/>
              <a:gd name="connsiteY400" fmla="*/ 3859562 h 6132967"/>
              <a:gd name="connsiteX401" fmla="*/ 4683399 w 5323222"/>
              <a:gd name="connsiteY401" fmla="*/ 3838765 h 6132967"/>
              <a:gd name="connsiteX402" fmla="*/ 4716982 w 5323222"/>
              <a:gd name="connsiteY402" fmla="*/ 3817768 h 6132967"/>
              <a:gd name="connsiteX403" fmla="*/ 4750161 w 5323222"/>
              <a:gd name="connsiteY403" fmla="*/ 3796216 h 6132967"/>
              <a:gd name="connsiteX404" fmla="*/ 4782932 w 5323222"/>
              <a:gd name="connsiteY404" fmla="*/ 3774109 h 6132967"/>
              <a:gd name="connsiteX405" fmla="*/ 4798230 w 5323222"/>
              <a:gd name="connsiteY405" fmla="*/ 3763083 h 6132967"/>
              <a:gd name="connsiteX406" fmla="*/ 4813579 w 5323222"/>
              <a:gd name="connsiteY406" fmla="*/ 3752362 h 6132967"/>
              <a:gd name="connsiteX407" fmla="*/ 4828522 w 5323222"/>
              <a:gd name="connsiteY407" fmla="*/ 3741085 h 6132967"/>
              <a:gd name="connsiteX408" fmla="*/ 4843466 w 5323222"/>
              <a:gd name="connsiteY408" fmla="*/ 3729808 h 6132967"/>
              <a:gd name="connsiteX409" fmla="*/ 4858105 w 5323222"/>
              <a:gd name="connsiteY409" fmla="*/ 3718582 h 6132967"/>
              <a:gd name="connsiteX410" fmla="*/ 4872693 w 5323222"/>
              <a:gd name="connsiteY410" fmla="*/ 3707053 h 6132967"/>
              <a:gd name="connsiteX411" fmla="*/ 4886674 w 5323222"/>
              <a:gd name="connsiteY411" fmla="*/ 3695627 h 6132967"/>
              <a:gd name="connsiteX412" fmla="*/ 4900856 w 5323222"/>
              <a:gd name="connsiteY412" fmla="*/ 3683542 h 6132967"/>
              <a:gd name="connsiteX413" fmla="*/ 4914734 w 5323222"/>
              <a:gd name="connsiteY413" fmla="*/ 3671510 h 6132967"/>
              <a:gd name="connsiteX414" fmla="*/ 4928360 w 5323222"/>
              <a:gd name="connsiteY414" fmla="*/ 3659832 h 6132967"/>
              <a:gd name="connsiteX415" fmla="*/ 4941884 w 5323222"/>
              <a:gd name="connsiteY415" fmla="*/ 3647548 h 6132967"/>
              <a:gd name="connsiteX416" fmla="*/ 4955052 w 5323222"/>
              <a:gd name="connsiteY416" fmla="*/ 3635011 h 6132967"/>
              <a:gd name="connsiteX417" fmla="*/ 4967969 w 5323222"/>
              <a:gd name="connsiteY417" fmla="*/ 3622829 h 6132967"/>
              <a:gd name="connsiteX418" fmla="*/ 4980833 w 5323222"/>
              <a:gd name="connsiteY418" fmla="*/ 3610343 h 6132967"/>
              <a:gd name="connsiteX419" fmla="*/ 4993343 w 5323222"/>
              <a:gd name="connsiteY419" fmla="*/ 3597607 h 6132967"/>
              <a:gd name="connsiteX420" fmla="*/ 5005853 w 5323222"/>
              <a:gd name="connsiteY420" fmla="*/ 3584870 h 6132967"/>
              <a:gd name="connsiteX421" fmla="*/ 5018060 w 5323222"/>
              <a:gd name="connsiteY421" fmla="*/ 3572184 h 6132967"/>
              <a:gd name="connsiteX422" fmla="*/ 5030164 w 5323222"/>
              <a:gd name="connsiteY422" fmla="*/ 3558892 h 6132967"/>
              <a:gd name="connsiteX423" fmla="*/ 5042066 w 5323222"/>
              <a:gd name="connsiteY423" fmla="*/ 3546257 h 6132967"/>
              <a:gd name="connsiteX424" fmla="*/ 5053564 w 5323222"/>
              <a:gd name="connsiteY424" fmla="*/ 3533068 h 6132967"/>
              <a:gd name="connsiteX425" fmla="*/ 5064757 w 5323222"/>
              <a:gd name="connsiteY425" fmla="*/ 3519930 h 6132967"/>
              <a:gd name="connsiteX426" fmla="*/ 5075898 w 5323222"/>
              <a:gd name="connsiteY426" fmla="*/ 3506489 h 6132967"/>
              <a:gd name="connsiteX427" fmla="*/ 5086789 w 5323222"/>
              <a:gd name="connsiteY427" fmla="*/ 3493402 h 6132967"/>
              <a:gd name="connsiteX428" fmla="*/ 5097626 w 5323222"/>
              <a:gd name="connsiteY428" fmla="*/ 3480012 h 6132967"/>
              <a:gd name="connsiteX429" fmla="*/ 5108111 w 5323222"/>
              <a:gd name="connsiteY429" fmla="*/ 3466370 h 6132967"/>
              <a:gd name="connsiteX430" fmla="*/ 5118342 w 5323222"/>
              <a:gd name="connsiteY430" fmla="*/ 3453084 h 6132967"/>
              <a:gd name="connsiteX431" fmla="*/ 5128218 w 5323222"/>
              <a:gd name="connsiteY431" fmla="*/ 3439546 h 6132967"/>
              <a:gd name="connsiteX432" fmla="*/ 5138095 w 5323222"/>
              <a:gd name="connsiteY432" fmla="*/ 3426006 h 6132967"/>
              <a:gd name="connsiteX433" fmla="*/ 5147616 w 5323222"/>
              <a:gd name="connsiteY433" fmla="*/ 3412216 h 6132967"/>
              <a:gd name="connsiteX434" fmla="*/ 5157139 w 5323222"/>
              <a:gd name="connsiteY434" fmla="*/ 3398424 h 6132967"/>
              <a:gd name="connsiteX435" fmla="*/ 5166356 w 5323222"/>
              <a:gd name="connsiteY435" fmla="*/ 3384685 h 6132967"/>
              <a:gd name="connsiteX436" fmla="*/ 5175020 w 5323222"/>
              <a:gd name="connsiteY436" fmla="*/ 3371352 h 6132967"/>
              <a:gd name="connsiteX437" fmla="*/ 5183934 w 5323222"/>
              <a:gd name="connsiteY437" fmla="*/ 3357664 h 6132967"/>
              <a:gd name="connsiteX438" fmla="*/ 5192241 w 5323222"/>
              <a:gd name="connsiteY438" fmla="*/ 3344080 h 6132967"/>
              <a:gd name="connsiteX439" fmla="*/ 5199892 w 5323222"/>
              <a:gd name="connsiteY439" fmla="*/ 3330294 h 6132967"/>
              <a:gd name="connsiteX440" fmla="*/ 5207793 w 5323222"/>
              <a:gd name="connsiteY440" fmla="*/ 3316155 h 6132967"/>
              <a:gd name="connsiteX441" fmla="*/ 5215494 w 5323222"/>
              <a:gd name="connsiteY441" fmla="*/ 3302673 h 6132967"/>
              <a:gd name="connsiteX442" fmla="*/ 5222485 w 5323222"/>
              <a:gd name="connsiteY442" fmla="*/ 3288687 h 6132967"/>
              <a:gd name="connsiteX443" fmla="*/ 5229780 w 5323222"/>
              <a:gd name="connsiteY443" fmla="*/ 3274651 h 6132967"/>
              <a:gd name="connsiteX444" fmla="*/ 5236720 w 5323222"/>
              <a:gd name="connsiteY444" fmla="*/ 3260361 h 6132967"/>
              <a:gd name="connsiteX445" fmla="*/ 5243052 w 5323222"/>
              <a:gd name="connsiteY445" fmla="*/ 3246175 h 6132967"/>
              <a:gd name="connsiteX446" fmla="*/ 5249385 w 5323222"/>
              <a:gd name="connsiteY446" fmla="*/ 3231990 h 6132967"/>
              <a:gd name="connsiteX447" fmla="*/ 5255163 w 5323222"/>
              <a:gd name="connsiteY447" fmla="*/ 3218210 h 6132967"/>
              <a:gd name="connsiteX448" fmla="*/ 5261141 w 5323222"/>
              <a:gd name="connsiteY448" fmla="*/ 3203772 h 6132967"/>
              <a:gd name="connsiteX449" fmla="*/ 5266511 w 5323222"/>
              <a:gd name="connsiteY449" fmla="*/ 3189436 h 6132967"/>
              <a:gd name="connsiteX450" fmla="*/ 5271831 w 5323222"/>
              <a:gd name="connsiteY450" fmla="*/ 3174799 h 6132967"/>
              <a:gd name="connsiteX451" fmla="*/ 5276596 w 5323222"/>
              <a:gd name="connsiteY451" fmla="*/ 3160567 h 6132967"/>
              <a:gd name="connsiteX452" fmla="*/ 5281612 w 5323222"/>
              <a:gd name="connsiteY452" fmla="*/ 3145980 h 6132967"/>
              <a:gd name="connsiteX453" fmla="*/ 5285717 w 5323222"/>
              <a:gd name="connsiteY453" fmla="*/ 3131547 h 6132967"/>
              <a:gd name="connsiteX454" fmla="*/ 5290127 w 5323222"/>
              <a:gd name="connsiteY454" fmla="*/ 3117064 h 6132967"/>
              <a:gd name="connsiteX455" fmla="*/ 5294182 w 5323222"/>
              <a:gd name="connsiteY455" fmla="*/ 3102329 h 6132967"/>
              <a:gd name="connsiteX456" fmla="*/ 5297984 w 5323222"/>
              <a:gd name="connsiteY456" fmla="*/ 3087946 h 6132967"/>
              <a:gd name="connsiteX457" fmla="*/ 5301483 w 5323222"/>
              <a:gd name="connsiteY457" fmla="*/ 3073618 h 6132967"/>
              <a:gd name="connsiteX458" fmla="*/ 5304627 w 5323222"/>
              <a:gd name="connsiteY458" fmla="*/ 3059037 h 6132967"/>
              <a:gd name="connsiteX459" fmla="*/ 5307719 w 5323222"/>
              <a:gd name="connsiteY459" fmla="*/ 3044152 h 6132967"/>
              <a:gd name="connsiteX460" fmla="*/ 5310257 w 5323222"/>
              <a:gd name="connsiteY460" fmla="*/ 3029673 h 6132967"/>
              <a:gd name="connsiteX461" fmla="*/ 5312794 w 5323222"/>
              <a:gd name="connsiteY461" fmla="*/ 3015195 h 6132967"/>
              <a:gd name="connsiteX462" fmla="*/ 5314976 w 5323222"/>
              <a:gd name="connsiteY462" fmla="*/ 3000465 h 6132967"/>
              <a:gd name="connsiteX463" fmla="*/ 5316855 w 5323222"/>
              <a:gd name="connsiteY463" fmla="*/ 2985786 h 6132967"/>
              <a:gd name="connsiteX464" fmla="*/ 5318734 w 5323222"/>
              <a:gd name="connsiteY464" fmla="*/ 2971108 h 6132967"/>
              <a:gd name="connsiteX465" fmla="*/ 5320057 w 5323222"/>
              <a:gd name="connsiteY465" fmla="*/ 2956835 h 6132967"/>
              <a:gd name="connsiteX466" fmla="*/ 5321633 w 5323222"/>
              <a:gd name="connsiteY466" fmla="*/ 2942209 h 6132967"/>
              <a:gd name="connsiteX467" fmla="*/ 5322550 w 5323222"/>
              <a:gd name="connsiteY467" fmla="*/ 2927381 h 6132967"/>
              <a:gd name="connsiteX468" fmla="*/ 5323216 w 5323222"/>
              <a:gd name="connsiteY468" fmla="*/ 2912909 h 6132967"/>
              <a:gd name="connsiteX469" fmla="*/ 5323222 w 5323222"/>
              <a:gd name="connsiteY469" fmla="*/ 2898235 h 6132967"/>
              <a:gd name="connsiteX470" fmla="*/ 5322673 w 5323222"/>
              <a:gd name="connsiteY470" fmla="*/ 2883968 h 6132967"/>
              <a:gd name="connsiteX471" fmla="*/ 5322377 w 5323222"/>
              <a:gd name="connsiteY471" fmla="*/ 2869348 h 6132967"/>
              <a:gd name="connsiteX472" fmla="*/ 5321880 w 5323222"/>
              <a:gd name="connsiteY472" fmla="*/ 2855383 h 6132967"/>
              <a:gd name="connsiteX473" fmla="*/ 5320725 w 5323222"/>
              <a:gd name="connsiteY473" fmla="*/ 2841220 h 6132967"/>
              <a:gd name="connsiteX474" fmla="*/ 5319266 w 5323222"/>
              <a:gd name="connsiteY474" fmla="*/ 2827108 h 6132967"/>
              <a:gd name="connsiteX475" fmla="*/ 5317807 w 5323222"/>
              <a:gd name="connsiteY475" fmla="*/ 2812995 h 6132967"/>
              <a:gd name="connsiteX476" fmla="*/ 5316096 w 5323222"/>
              <a:gd name="connsiteY476" fmla="*/ 2799238 h 6132967"/>
              <a:gd name="connsiteX477" fmla="*/ 5314334 w 5323222"/>
              <a:gd name="connsiteY477" fmla="*/ 2785178 h 6132967"/>
              <a:gd name="connsiteX478" fmla="*/ 5312016 w 5323222"/>
              <a:gd name="connsiteY478" fmla="*/ 2771523 h 6132967"/>
              <a:gd name="connsiteX479" fmla="*/ 5309750 w 5323222"/>
              <a:gd name="connsiteY479" fmla="*/ 2758172 h 6132967"/>
              <a:gd name="connsiteX480" fmla="*/ 5307130 w 5323222"/>
              <a:gd name="connsiteY480" fmla="*/ 2744570 h 6132967"/>
              <a:gd name="connsiteX481" fmla="*/ 5304256 w 5323222"/>
              <a:gd name="connsiteY481" fmla="*/ 2731322 h 6132967"/>
              <a:gd name="connsiteX482" fmla="*/ 5301028 w 5323222"/>
              <a:gd name="connsiteY482" fmla="*/ 2717822 h 6132967"/>
              <a:gd name="connsiteX483" fmla="*/ 5297904 w 5323222"/>
              <a:gd name="connsiteY483" fmla="*/ 2704930 h 6132967"/>
              <a:gd name="connsiteX484" fmla="*/ 5294475 w 5323222"/>
              <a:gd name="connsiteY484" fmla="*/ 2692089 h 6132967"/>
              <a:gd name="connsiteX485" fmla="*/ 5290743 w 5323222"/>
              <a:gd name="connsiteY485" fmla="*/ 2679298 h 6132967"/>
              <a:gd name="connsiteX486" fmla="*/ 5287012 w 5323222"/>
              <a:gd name="connsiteY486" fmla="*/ 2666509 h 6132967"/>
              <a:gd name="connsiteX487" fmla="*/ 5282673 w 5323222"/>
              <a:gd name="connsiteY487" fmla="*/ 2653822 h 6132967"/>
              <a:gd name="connsiteX488" fmla="*/ 5278334 w 5323222"/>
              <a:gd name="connsiteY488" fmla="*/ 2641134 h 6132967"/>
              <a:gd name="connsiteX489" fmla="*/ 5273744 w 5323222"/>
              <a:gd name="connsiteY489" fmla="*/ 2628803 h 6132967"/>
              <a:gd name="connsiteX490" fmla="*/ 5269154 w 5323222"/>
              <a:gd name="connsiteY490" fmla="*/ 2616470 h 6132967"/>
              <a:gd name="connsiteX491" fmla="*/ 5264311 w 5323222"/>
              <a:gd name="connsiteY491" fmla="*/ 2604494 h 6132967"/>
              <a:gd name="connsiteX492" fmla="*/ 5259417 w 5323222"/>
              <a:gd name="connsiteY492" fmla="*/ 2592214 h 6132967"/>
              <a:gd name="connsiteX493" fmla="*/ 5253665 w 5323222"/>
              <a:gd name="connsiteY493" fmla="*/ 2580391 h 6132967"/>
              <a:gd name="connsiteX494" fmla="*/ 5248215 w 5323222"/>
              <a:gd name="connsiteY494" fmla="*/ 2568518 h 6132967"/>
              <a:gd name="connsiteX495" fmla="*/ 5242818 w 5323222"/>
              <a:gd name="connsiteY495" fmla="*/ 2556947 h 6132967"/>
              <a:gd name="connsiteX496" fmla="*/ 5237065 w 5323222"/>
              <a:gd name="connsiteY496" fmla="*/ 2545124 h 6132967"/>
              <a:gd name="connsiteX497" fmla="*/ 5230809 w 5323222"/>
              <a:gd name="connsiteY497" fmla="*/ 2534012 h 6132967"/>
              <a:gd name="connsiteX498" fmla="*/ 5224551 w 5323222"/>
              <a:gd name="connsiteY498" fmla="*/ 2522899 h 6132967"/>
              <a:gd name="connsiteX499" fmla="*/ 5218244 w 5323222"/>
              <a:gd name="connsiteY499" fmla="*/ 2511483 h 6132967"/>
              <a:gd name="connsiteX500" fmla="*/ 5211380 w 5323222"/>
              <a:gd name="connsiteY500" fmla="*/ 2500474 h 6132967"/>
              <a:gd name="connsiteX501" fmla="*/ 5204820 w 5323222"/>
              <a:gd name="connsiteY501" fmla="*/ 2489412 h 6132967"/>
              <a:gd name="connsiteX502" fmla="*/ 5198060 w 5323222"/>
              <a:gd name="connsiteY502" fmla="*/ 2479010 h 6132967"/>
              <a:gd name="connsiteX503" fmla="*/ 5190944 w 5323222"/>
              <a:gd name="connsiteY503" fmla="*/ 2468354 h 6132967"/>
              <a:gd name="connsiteX504" fmla="*/ 5183577 w 5323222"/>
              <a:gd name="connsiteY504" fmla="*/ 2458055 h 6132967"/>
              <a:gd name="connsiteX505" fmla="*/ 5176514 w 5323222"/>
              <a:gd name="connsiteY505" fmla="*/ 2447704 h 6132967"/>
              <a:gd name="connsiteX506" fmla="*/ 5168591 w 5323222"/>
              <a:gd name="connsiteY506" fmla="*/ 2437810 h 6132967"/>
              <a:gd name="connsiteX507" fmla="*/ 5160971 w 5323222"/>
              <a:gd name="connsiteY507" fmla="*/ 2427866 h 6132967"/>
              <a:gd name="connsiteX508" fmla="*/ 5153353 w 5323222"/>
              <a:gd name="connsiteY508" fmla="*/ 2417920 h 6132967"/>
              <a:gd name="connsiteX509" fmla="*/ 5145178 w 5323222"/>
              <a:gd name="connsiteY509" fmla="*/ 2408383 h 6132967"/>
              <a:gd name="connsiteX510" fmla="*/ 5137054 w 5323222"/>
              <a:gd name="connsiteY510" fmla="*/ 2399147 h 6132967"/>
              <a:gd name="connsiteX511" fmla="*/ 5128577 w 5323222"/>
              <a:gd name="connsiteY511" fmla="*/ 2389661 h 6132967"/>
              <a:gd name="connsiteX512" fmla="*/ 5120454 w 5323222"/>
              <a:gd name="connsiteY512" fmla="*/ 2380425 h 6132967"/>
              <a:gd name="connsiteX513" fmla="*/ 5111523 w 5323222"/>
              <a:gd name="connsiteY513" fmla="*/ 2371952 h 6132967"/>
              <a:gd name="connsiteX514" fmla="*/ 5103097 w 5323222"/>
              <a:gd name="connsiteY514" fmla="*/ 2362768 h 6132967"/>
              <a:gd name="connsiteX515" fmla="*/ 5093864 w 5323222"/>
              <a:gd name="connsiteY515" fmla="*/ 2354347 h 6132967"/>
              <a:gd name="connsiteX516" fmla="*/ 5085236 w 5323222"/>
              <a:gd name="connsiteY516" fmla="*/ 2345821 h 6132967"/>
              <a:gd name="connsiteX517" fmla="*/ 5075699 w 5323222"/>
              <a:gd name="connsiteY517" fmla="*/ 2337450 h 6132967"/>
              <a:gd name="connsiteX518" fmla="*/ 5066517 w 5323222"/>
              <a:gd name="connsiteY518" fmla="*/ 2329331 h 6132967"/>
              <a:gd name="connsiteX519" fmla="*/ 5057083 w 5323222"/>
              <a:gd name="connsiteY519" fmla="*/ 2321568 h 6132967"/>
              <a:gd name="connsiteX520" fmla="*/ 5047597 w 5323222"/>
              <a:gd name="connsiteY520" fmla="*/ 2313501 h 6132967"/>
              <a:gd name="connsiteX521" fmla="*/ 5037859 w 5323222"/>
              <a:gd name="connsiteY521" fmla="*/ 2305788 h 6132967"/>
              <a:gd name="connsiteX522" fmla="*/ 5028173 w 5323222"/>
              <a:gd name="connsiteY522" fmla="*/ 2298380 h 6132967"/>
              <a:gd name="connsiteX523" fmla="*/ 5018132 w 5323222"/>
              <a:gd name="connsiteY523" fmla="*/ 2290719 h 6132967"/>
              <a:gd name="connsiteX524" fmla="*/ 5008195 w 5323222"/>
              <a:gd name="connsiteY524" fmla="*/ 2283665 h 6132967"/>
              <a:gd name="connsiteX525" fmla="*/ 4998256 w 5323222"/>
              <a:gd name="connsiteY525" fmla="*/ 2276611 h 6132967"/>
              <a:gd name="connsiteX526" fmla="*/ 4987762 w 5323222"/>
              <a:gd name="connsiteY526" fmla="*/ 2269964 h 6132967"/>
              <a:gd name="connsiteX527" fmla="*/ 4977521 w 5323222"/>
              <a:gd name="connsiteY527" fmla="*/ 2262962 h 6132967"/>
              <a:gd name="connsiteX528" fmla="*/ 4967028 w 5323222"/>
              <a:gd name="connsiteY528" fmla="*/ 2256313 h 6132967"/>
              <a:gd name="connsiteX529" fmla="*/ 4956283 w 5323222"/>
              <a:gd name="connsiteY529" fmla="*/ 2250022 h 6132967"/>
              <a:gd name="connsiteX530" fmla="*/ 4945841 w 5323222"/>
              <a:gd name="connsiteY530" fmla="*/ 2243677 h 6132967"/>
              <a:gd name="connsiteX531" fmla="*/ 4934844 w 5323222"/>
              <a:gd name="connsiteY531" fmla="*/ 2237740 h 6132967"/>
              <a:gd name="connsiteX532" fmla="*/ 4924098 w 5323222"/>
              <a:gd name="connsiteY532" fmla="*/ 2231447 h 6132967"/>
              <a:gd name="connsiteX533" fmla="*/ 4902562 w 5323222"/>
              <a:gd name="connsiteY533" fmla="*/ 2220431 h 6132967"/>
              <a:gd name="connsiteX534" fmla="*/ 4880773 w 5323222"/>
              <a:gd name="connsiteY534" fmla="*/ 2209768 h 6132967"/>
              <a:gd name="connsiteX535" fmla="*/ 4858533 w 5323222"/>
              <a:gd name="connsiteY535" fmla="*/ 2200121 h 6132967"/>
              <a:gd name="connsiteX536" fmla="*/ 4835736 w 5323222"/>
              <a:gd name="connsiteY536" fmla="*/ 2190879 h 6132967"/>
              <a:gd name="connsiteX537" fmla="*/ 4813043 w 5323222"/>
              <a:gd name="connsiteY537" fmla="*/ 2182244 h 6132967"/>
              <a:gd name="connsiteX538" fmla="*/ 4789543 w 5323222"/>
              <a:gd name="connsiteY538" fmla="*/ 2174370 h 6132967"/>
              <a:gd name="connsiteX539" fmla="*/ 4765791 w 5323222"/>
              <a:gd name="connsiteY539" fmla="*/ 2166853 h 6132967"/>
              <a:gd name="connsiteX540" fmla="*/ 4741586 w 5323222"/>
              <a:gd name="connsiteY540" fmla="*/ 2160347 h 6132967"/>
              <a:gd name="connsiteX541" fmla="*/ 4717382 w 5323222"/>
              <a:gd name="connsiteY541" fmla="*/ 2153842 h 6132967"/>
              <a:gd name="connsiteX542" fmla="*/ 4692421 w 5323222"/>
              <a:gd name="connsiteY542" fmla="*/ 2148400 h 6132967"/>
              <a:gd name="connsiteX543" fmla="*/ 4667512 w 5323222"/>
              <a:gd name="connsiteY543" fmla="*/ 2143264 h 6132967"/>
              <a:gd name="connsiteX544" fmla="*/ 4641795 w 5323222"/>
              <a:gd name="connsiteY544" fmla="*/ 2138888 h 6132967"/>
              <a:gd name="connsiteX545" fmla="*/ 4615878 w 5323222"/>
              <a:gd name="connsiteY545" fmla="*/ 2135170 h 6132967"/>
              <a:gd name="connsiteX546" fmla="*/ 4589963 w 5323222"/>
              <a:gd name="connsiteY546" fmla="*/ 2131452 h 6132967"/>
              <a:gd name="connsiteX547" fmla="*/ 4563593 w 5323222"/>
              <a:gd name="connsiteY547" fmla="*/ 2128749 h 6132967"/>
              <a:gd name="connsiteX548" fmla="*/ 4536669 w 5323222"/>
              <a:gd name="connsiteY548" fmla="*/ 2126451 h 6132967"/>
              <a:gd name="connsiteX549" fmla="*/ 4509241 w 5323222"/>
              <a:gd name="connsiteY549" fmla="*/ 2124864 h 6132967"/>
              <a:gd name="connsiteX550" fmla="*/ 4482116 w 5323222"/>
              <a:gd name="connsiteY550" fmla="*/ 2123223 h 6132967"/>
              <a:gd name="connsiteX551" fmla="*/ 4454235 w 5323222"/>
              <a:gd name="connsiteY551" fmla="*/ 2122649 h 6132967"/>
              <a:gd name="connsiteX552" fmla="*/ 4426104 w 5323222"/>
              <a:gd name="connsiteY552" fmla="*/ 2122430 h 6132967"/>
              <a:gd name="connsiteX553" fmla="*/ 4400795 w 5323222"/>
              <a:gd name="connsiteY553" fmla="*/ 2122551 h 6132967"/>
              <a:gd name="connsiteX554" fmla="*/ 4403168 w 5323222"/>
              <a:gd name="connsiteY554" fmla="*/ 2116564 h 6132967"/>
              <a:gd name="connsiteX555" fmla="*/ 4407349 w 5323222"/>
              <a:gd name="connsiteY555" fmla="*/ 2104834 h 6132967"/>
              <a:gd name="connsiteX556" fmla="*/ 4411637 w 5323222"/>
              <a:gd name="connsiteY556" fmla="*/ 2093394 h 6132967"/>
              <a:gd name="connsiteX557" fmla="*/ 4415530 w 5323222"/>
              <a:gd name="connsiteY557" fmla="*/ 2081772 h 6132967"/>
              <a:gd name="connsiteX558" fmla="*/ 4419604 w 5323222"/>
              <a:gd name="connsiteY558" fmla="*/ 2069754 h 6132967"/>
              <a:gd name="connsiteX559" fmla="*/ 4422812 w 5323222"/>
              <a:gd name="connsiteY559" fmla="*/ 2058057 h 6132967"/>
              <a:gd name="connsiteX560" fmla="*/ 4426599 w 5323222"/>
              <a:gd name="connsiteY560" fmla="*/ 2046147 h 6132967"/>
              <a:gd name="connsiteX561" fmla="*/ 4429304 w 5323222"/>
              <a:gd name="connsiteY561" fmla="*/ 2033980 h 6132967"/>
              <a:gd name="connsiteX562" fmla="*/ 4432801 w 5323222"/>
              <a:gd name="connsiteY562" fmla="*/ 2022177 h 6132967"/>
              <a:gd name="connsiteX563" fmla="*/ 4435219 w 5323222"/>
              <a:gd name="connsiteY563" fmla="*/ 2010117 h 6132967"/>
              <a:gd name="connsiteX564" fmla="*/ 4437817 w 5323222"/>
              <a:gd name="connsiteY564" fmla="*/ 1997664 h 6132967"/>
              <a:gd name="connsiteX565" fmla="*/ 4440234 w 5323222"/>
              <a:gd name="connsiteY565" fmla="*/ 1985603 h 6132967"/>
              <a:gd name="connsiteX566" fmla="*/ 4442545 w 5323222"/>
              <a:gd name="connsiteY566" fmla="*/ 1973256 h 6132967"/>
              <a:gd name="connsiteX567" fmla="*/ 4444170 w 5323222"/>
              <a:gd name="connsiteY567" fmla="*/ 1960833 h 6132967"/>
              <a:gd name="connsiteX568" fmla="*/ 4445797 w 5323222"/>
              <a:gd name="connsiteY568" fmla="*/ 1948412 h 6132967"/>
              <a:gd name="connsiteX569" fmla="*/ 4447711 w 5323222"/>
              <a:gd name="connsiteY569" fmla="*/ 1935883 h 6132967"/>
              <a:gd name="connsiteX570" fmla="*/ 4448652 w 5323222"/>
              <a:gd name="connsiteY570" fmla="*/ 1923386 h 6132967"/>
              <a:gd name="connsiteX571" fmla="*/ 4449883 w 5323222"/>
              <a:gd name="connsiteY571" fmla="*/ 1910783 h 6132967"/>
              <a:gd name="connsiteX572" fmla="*/ 4450718 w 5323222"/>
              <a:gd name="connsiteY572" fmla="*/ 1897998 h 6132967"/>
              <a:gd name="connsiteX573" fmla="*/ 4451371 w 5323222"/>
              <a:gd name="connsiteY573" fmla="*/ 1885608 h 6132967"/>
              <a:gd name="connsiteX574" fmla="*/ 4451521 w 5323222"/>
              <a:gd name="connsiteY574" fmla="*/ 1872749 h 6132967"/>
              <a:gd name="connsiteX575" fmla="*/ 4451961 w 5323222"/>
              <a:gd name="connsiteY575" fmla="*/ 1859783 h 6132967"/>
              <a:gd name="connsiteX576" fmla="*/ 4451716 w 5323222"/>
              <a:gd name="connsiteY576" fmla="*/ 1846743 h 6132967"/>
              <a:gd name="connsiteX577" fmla="*/ 4451578 w 5323222"/>
              <a:gd name="connsiteY577" fmla="*/ 1833990 h 6132967"/>
              <a:gd name="connsiteX578" fmla="*/ 4451440 w 5323222"/>
              <a:gd name="connsiteY578" fmla="*/ 1821238 h 6132967"/>
              <a:gd name="connsiteX579" fmla="*/ 4450511 w 5323222"/>
              <a:gd name="connsiteY579" fmla="*/ 1808123 h 6132967"/>
              <a:gd name="connsiteX580" fmla="*/ 4449399 w 5323222"/>
              <a:gd name="connsiteY580" fmla="*/ 1795404 h 6132967"/>
              <a:gd name="connsiteX581" fmla="*/ 4448182 w 5323222"/>
              <a:gd name="connsiteY581" fmla="*/ 1782397 h 6132967"/>
              <a:gd name="connsiteX582" fmla="*/ 4447253 w 5323222"/>
              <a:gd name="connsiteY582" fmla="*/ 1769281 h 6132967"/>
              <a:gd name="connsiteX583" fmla="*/ 4445351 w 5323222"/>
              <a:gd name="connsiteY583" fmla="*/ 1756199 h 6132967"/>
              <a:gd name="connsiteX584" fmla="*/ 4443557 w 5323222"/>
              <a:gd name="connsiteY584" fmla="*/ 1743406 h 6132967"/>
              <a:gd name="connsiteX585" fmla="*/ 4441366 w 5323222"/>
              <a:gd name="connsiteY585" fmla="*/ 1730430 h 6132967"/>
              <a:gd name="connsiteX586" fmla="*/ 4439175 w 5323222"/>
              <a:gd name="connsiteY586" fmla="*/ 1717456 h 6132967"/>
              <a:gd name="connsiteX587" fmla="*/ 4436589 w 5323222"/>
              <a:gd name="connsiteY587" fmla="*/ 1704300 h 6132967"/>
              <a:gd name="connsiteX588" fmla="*/ 4434003 w 5323222"/>
              <a:gd name="connsiteY588" fmla="*/ 1691143 h 6132967"/>
              <a:gd name="connsiteX589" fmla="*/ 4430840 w 5323222"/>
              <a:gd name="connsiteY589" fmla="*/ 1678201 h 6132967"/>
              <a:gd name="connsiteX590" fmla="*/ 4427676 w 5323222"/>
              <a:gd name="connsiteY590" fmla="*/ 1665258 h 6132967"/>
              <a:gd name="connsiteX591" fmla="*/ 4424225 w 5323222"/>
              <a:gd name="connsiteY591" fmla="*/ 1652423 h 6132967"/>
              <a:gd name="connsiteX592" fmla="*/ 4420485 w 5323222"/>
              <a:gd name="connsiteY592" fmla="*/ 1639695 h 6132967"/>
              <a:gd name="connsiteX593" fmla="*/ 4416530 w 5323222"/>
              <a:gd name="connsiteY593" fmla="*/ 1626390 h 6132967"/>
              <a:gd name="connsiteX594" fmla="*/ 4412395 w 5323222"/>
              <a:gd name="connsiteY594" fmla="*/ 1613481 h 6132967"/>
              <a:gd name="connsiteX595" fmla="*/ 4407863 w 5323222"/>
              <a:gd name="connsiteY595" fmla="*/ 1600390 h 6132967"/>
              <a:gd name="connsiteX596" fmla="*/ 4403150 w 5323222"/>
              <a:gd name="connsiteY596" fmla="*/ 1587695 h 6132967"/>
              <a:gd name="connsiteX597" fmla="*/ 4398330 w 5323222"/>
              <a:gd name="connsiteY597" fmla="*/ 1574711 h 6132967"/>
              <a:gd name="connsiteX598" fmla="*/ 4392826 w 5323222"/>
              <a:gd name="connsiteY598" fmla="*/ 1561653 h 6132967"/>
              <a:gd name="connsiteX599" fmla="*/ 4387429 w 5323222"/>
              <a:gd name="connsiteY599" fmla="*/ 1548884 h 6132967"/>
              <a:gd name="connsiteX600" fmla="*/ 4381636 w 5323222"/>
              <a:gd name="connsiteY600" fmla="*/ 1535933 h 6132967"/>
              <a:gd name="connsiteX601" fmla="*/ 4375844 w 5323222"/>
              <a:gd name="connsiteY601" fmla="*/ 1522982 h 6132967"/>
              <a:gd name="connsiteX602" fmla="*/ 4369762 w 5323222"/>
              <a:gd name="connsiteY602" fmla="*/ 1510138 h 6132967"/>
              <a:gd name="connsiteX603" fmla="*/ 4363211 w 5323222"/>
              <a:gd name="connsiteY603" fmla="*/ 1497797 h 6132967"/>
              <a:gd name="connsiteX604" fmla="*/ 4356157 w 5323222"/>
              <a:gd name="connsiteY604" fmla="*/ 1484986 h 6132967"/>
              <a:gd name="connsiteX605" fmla="*/ 4349499 w 5323222"/>
              <a:gd name="connsiteY605" fmla="*/ 1472357 h 6132967"/>
              <a:gd name="connsiteX606" fmla="*/ 4342157 w 5323222"/>
              <a:gd name="connsiteY606" fmla="*/ 1459652 h 6132967"/>
              <a:gd name="connsiteX607" fmla="*/ 4334344 w 5323222"/>
              <a:gd name="connsiteY607" fmla="*/ 1447451 h 6132967"/>
              <a:gd name="connsiteX608" fmla="*/ 4326136 w 5323222"/>
              <a:gd name="connsiteY608" fmla="*/ 1435069 h 6132967"/>
              <a:gd name="connsiteX609" fmla="*/ 4317458 w 5323222"/>
              <a:gd name="connsiteY609" fmla="*/ 1423190 h 6132967"/>
              <a:gd name="connsiteX610" fmla="*/ 4309175 w 5323222"/>
              <a:gd name="connsiteY610" fmla="*/ 1411491 h 6132967"/>
              <a:gd name="connsiteX611" fmla="*/ 4300209 w 5323222"/>
              <a:gd name="connsiteY611" fmla="*/ 1399719 h 6132967"/>
              <a:gd name="connsiteX612" fmla="*/ 4291243 w 5323222"/>
              <a:gd name="connsiteY612" fmla="*/ 1387946 h 6132967"/>
              <a:gd name="connsiteX613" fmla="*/ 4281988 w 5323222"/>
              <a:gd name="connsiteY613" fmla="*/ 1376280 h 6132967"/>
              <a:gd name="connsiteX614" fmla="*/ 4272551 w 5323222"/>
              <a:gd name="connsiteY614" fmla="*/ 1365010 h 6132967"/>
              <a:gd name="connsiteX615" fmla="*/ 4263114 w 5323222"/>
              <a:gd name="connsiteY615" fmla="*/ 1353741 h 6132967"/>
              <a:gd name="connsiteX616" fmla="*/ 4252994 w 5323222"/>
              <a:gd name="connsiteY616" fmla="*/ 1342395 h 6132967"/>
              <a:gd name="connsiteX617" fmla="*/ 4242981 w 5323222"/>
              <a:gd name="connsiteY617" fmla="*/ 1331340 h 6132967"/>
              <a:gd name="connsiteX618" fmla="*/ 4232786 w 5323222"/>
              <a:gd name="connsiteY618" fmla="*/ 1320680 h 6132967"/>
              <a:gd name="connsiteX619" fmla="*/ 4222303 w 5323222"/>
              <a:gd name="connsiteY619" fmla="*/ 1310127 h 6132967"/>
              <a:gd name="connsiteX620" fmla="*/ 4211423 w 5323222"/>
              <a:gd name="connsiteY620" fmla="*/ 1299393 h 6132967"/>
              <a:gd name="connsiteX621" fmla="*/ 4200363 w 5323222"/>
              <a:gd name="connsiteY621" fmla="*/ 1289054 h 6132967"/>
              <a:gd name="connsiteX622" fmla="*/ 4189590 w 5323222"/>
              <a:gd name="connsiteY622" fmla="*/ 1278608 h 6132967"/>
              <a:gd name="connsiteX623" fmla="*/ 4177953 w 5323222"/>
              <a:gd name="connsiteY623" fmla="*/ 1268483 h 6132967"/>
              <a:gd name="connsiteX624" fmla="*/ 4166711 w 5323222"/>
              <a:gd name="connsiteY624" fmla="*/ 1258541 h 6132967"/>
              <a:gd name="connsiteX625" fmla="*/ 4154785 w 5323222"/>
              <a:gd name="connsiteY625" fmla="*/ 1248524 h 6132967"/>
              <a:gd name="connsiteX626" fmla="*/ 4142966 w 5323222"/>
              <a:gd name="connsiteY626" fmla="*/ 1238795 h 6132967"/>
              <a:gd name="connsiteX627" fmla="*/ 4130570 w 5323222"/>
              <a:gd name="connsiteY627" fmla="*/ 1229280 h 6132967"/>
              <a:gd name="connsiteX628" fmla="*/ 4118677 w 5323222"/>
              <a:gd name="connsiteY628" fmla="*/ 1220235 h 6132967"/>
              <a:gd name="connsiteX629" fmla="*/ 4106099 w 5323222"/>
              <a:gd name="connsiteY629" fmla="*/ 1211116 h 6132967"/>
              <a:gd name="connsiteX630" fmla="*/ 4093523 w 5323222"/>
              <a:gd name="connsiteY630" fmla="*/ 1201997 h 6132967"/>
              <a:gd name="connsiteX631" fmla="*/ 4080368 w 5323222"/>
              <a:gd name="connsiteY631" fmla="*/ 1193092 h 6132967"/>
              <a:gd name="connsiteX632" fmla="*/ 4067031 w 5323222"/>
              <a:gd name="connsiteY632" fmla="*/ 1184583 h 6132967"/>
              <a:gd name="connsiteX633" fmla="*/ 4053984 w 5323222"/>
              <a:gd name="connsiteY633" fmla="*/ 1175967 h 6132967"/>
              <a:gd name="connsiteX634" fmla="*/ 4040574 w 5323222"/>
              <a:gd name="connsiteY634" fmla="*/ 1168142 h 6132967"/>
              <a:gd name="connsiteX635" fmla="*/ 4026662 w 5323222"/>
              <a:gd name="connsiteY635" fmla="*/ 1159847 h 6132967"/>
              <a:gd name="connsiteX636" fmla="*/ 4013144 w 5323222"/>
              <a:gd name="connsiteY636" fmla="*/ 1151734 h 6132967"/>
              <a:gd name="connsiteX637" fmla="*/ 3999157 w 5323222"/>
              <a:gd name="connsiteY637" fmla="*/ 1144123 h 6132967"/>
              <a:gd name="connsiteX638" fmla="*/ 3984593 w 5323222"/>
              <a:gd name="connsiteY638" fmla="*/ 1136727 h 6132967"/>
              <a:gd name="connsiteX639" fmla="*/ 3970424 w 5323222"/>
              <a:gd name="connsiteY639" fmla="*/ 1129511 h 6132967"/>
              <a:gd name="connsiteX640" fmla="*/ 3955572 w 5323222"/>
              <a:gd name="connsiteY640" fmla="*/ 1122222 h 6132967"/>
              <a:gd name="connsiteX641" fmla="*/ 3940429 w 5323222"/>
              <a:gd name="connsiteY641" fmla="*/ 1115039 h 6132967"/>
              <a:gd name="connsiteX642" fmla="*/ 3925289 w 5323222"/>
              <a:gd name="connsiteY642" fmla="*/ 1107857 h 6132967"/>
              <a:gd name="connsiteX643" fmla="*/ 3909965 w 5323222"/>
              <a:gd name="connsiteY643" fmla="*/ 1101070 h 6132967"/>
              <a:gd name="connsiteX644" fmla="*/ 3894643 w 5323222"/>
              <a:gd name="connsiteY644" fmla="*/ 1094284 h 6132967"/>
              <a:gd name="connsiteX645" fmla="*/ 3879139 w 5323222"/>
              <a:gd name="connsiteY645" fmla="*/ 1087893 h 6132967"/>
              <a:gd name="connsiteX646" fmla="*/ 3863238 w 5323222"/>
              <a:gd name="connsiteY646" fmla="*/ 1081320 h 6132967"/>
              <a:gd name="connsiteX647" fmla="*/ 3847158 w 5323222"/>
              <a:gd name="connsiteY647" fmla="*/ 1075144 h 6132967"/>
              <a:gd name="connsiteX648" fmla="*/ 3831183 w 5323222"/>
              <a:gd name="connsiteY648" fmla="*/ 1069255 h 6132967"/>
              <a:gd name="connsiteX649" fmla="*/ 3814814 w 5323222"/>
              <a:gd name="connsiteY649" fmla="*/ 1063186 h 6132967"/>
              <a:gd name="connsiteX650" fmla="*/ 3798551 w 5323222"/>
              <a:gd name="connsiteY650" fmla="*/ 1057404 h 6132967"/>
              <a:gd name="connsiteX651" fmla="*/ 3781999 w 5323222"/>
              <a:gd name="connsiteY651" fmla="*/ 1051731 h 6132967"/>
              <a:gd name="connsiteX652" fmla="*/ 3765374 w 5323222"/>
              <a:gd name="connsiteY652" fmla="*/ 1046740 h 6132967"/>
              <a:gd name="connsiteX653" fmla="*/ 3748246 w 5323222"/>
              <a:gd name="connsiteY653" fmla="*/ 1041281 h 6132967"/>
              <a:gd name="connsiteX654" fmla="*/ 3731331 w 5323222"/>
              <a:gd name="connsiteY654" fmla="*/ 1036398 h 6132967"/>
              <a:gd name="connsiteX655" fmla="*/ 3714129 w 5323222"/>
              <a:gd name="connsiteY655" fmla="*/ 1031622 h 6132967"/>
              <a:gd name="connsiteX656" fmla="*/ 3696927 w 5323222"/>
              <a:gd name="connsiteY656" fmla="*/ 1026847 h 6132967"/>
              <a:gd name="connsiteX657" fmla="*/ 3679543 w 5323222"/>
              <a:gd name="connsiteY657" fmla="*/ 1022466 h 6132967"/>
              <a:gd name="connsiteX658" fmla="*/ 3662266 w 5323222"/>
              <a:gd name="connsiteY658" fmla="*/ 1018375 h 6132967"/>
              <a:gd name="connsiteX659" fmla="*/ 3644594 w 5323222"/>
              <a:gd name="connsiteY659" fmla="*/ 1014102 h 6132967"/>
              <a:gd name="connsiteX660" fmla="*/ 3626740 w 5323222"/>
              <a:gd name="connsiteY660" fmla="*/ 1010225 h 6132967"/>
              <a:gd name="connsiteX661" fmla="*/ 3609100 w 5323222"/>
              <a:gd name="connsiteY661" fmla="*/ 1006925 h 6132967"/>
              <a:gd name="connsiteX662" fmla="*/ 3591065 w 5323222"/>
              <a:gd name="connsiteY662" fmla="*/ 1003443 h 6132967"/>
              <a:gd name="connsiteX663" fmla="*/ 3572741 w 5323222"/>
              <a:gd name="connsiteY663" fmla="*/ 1000068 h 6132967"/>
              <a:gd name="connsiteX664" fmla="*/ 3554920 w 5323222"/>
              <a:gd name="connsiteY664" fmla="*/ 997163 h 6132967"/>
              <a:gd name="connsiteX665" fmla="*/ 3536522 w 5323222"/>
              <a:gd name="connsiteY665" fmla="*/ 994473 h 6132967"/>
              <a:gd name="connsiteX666" fmla="*/ 3518231 w 5323222"/>
              <a:gd name="connsiteY666" fmla="*/ 992071 h 6132967"/>
              <a:gd name="connsiteX667" fmla="*/ 3499651 w 5323222"/>
              <a:gd name="connsiteY667" fmla="*/ 989777 h 6132967"/>
              <a:gd name="connsiteX668" fmla="*/ 3481071 w 5323222"/>
              <a:gd name="connsiteY668" fmla="*/ 987482 h 6132967"/>
              <a:gd name="connsiteX669" fmla="*/ 3462418 w 5323222"/>
              <a:gd name="connsiteY669" fmla="*/ 985872 h 6132967"/>
              <a:gd name="connsiteX670" fmla="*/ 3443657 w 5323222"/>
              <a:gd name="connsiteY670" fmla="*/ 983972 h 6132967"/>
              <a:gd name="connsiteX671" fmla="*/ 3404223 w 5323222"/>
              <a:gd name="connsiteY671" fmla="*/ 981213 h 6132967"/>
              <a:gd name="connsiteX672" fmla="*/ 3364713 w 5323222"/>
              <a:gd name="connsiteY672" fmla="*/ 979137 h 6132967"/>
              <a:gd name="connsiteX673" fmla="*/ 3325130 w 5323222"/>
              <a:gd name="connsiteY673" fmla="*/ 977745 h 6132967"/>
              <a:gd name="connsiteX674" fmla="*/ 3291515 w 5323222"/>
              <a:gd name="connsiteY674" fmla="*/ 976999 h 6132967"/>
              <a:gd name="connsiteX675" fmla="*/ 3296895 w 5323222"/>
              <a:gd name="connsiteY675" fmla="*/ 974743 h 6132967"/>
              <a:gd name="connsiteX676" fmla="*/ 3308195 w 5323222"/>
              <a:gd name="connsiteY676" fmla="*/ 970192 h 6132967"/>
              <a:gd name="connsiteX677" fmla="*/ 3319396 w 5323222"/>
              <a:gd name="connsiteY677" fmla="*/ 965856 h 6132967"/>
              <a:gd name="connsiteX678" fmla="*/ 3330754 w 5323222"/>
              <a:gd name="connsiteY678" fmla="*/ 961461 h 6132967"/>
              <a:gd name="connsiteX679" fmla="*/ 3342013 w 5323222"/>
              <a:gd name="connsiteY679" fmla="*/ 957282 h 6132967"/>
              <a:gd name="connsiteX680" fmla="*/ 3358062 w 5323222"/>
              <a:gd name="connsiteY680" fmla="*/ 951146 h 6132967"/>
              <a:gd name="connsiteX681" fmla="*/ 3373955 w 5323222"/>
              <a:gd name="connsiteY681" fmla="*/ 945068 h 6132967"/>
              <a:gd name="connsiteX682" fmla="*/ 3389575 w 5323222"/>
              <a:gd name="connsiteY682" fmla="*/ 938735 h 6132967"/>
              <a:gd name="connsiteX683" fmla="*/ 3404981 w 5323222"/>
              <a:gd name="connsiteY683" fmla="*/ 932305 h 6132967"/>
              <a:gd name="connsiteX684" fmla="*/ 3420172 w 5323222"/>
              <a:gd name="connsiteY684" fmla="*/ 925776 h 6132967"/>
              <a:gd name="connsiteX685" fmla="*/ 3435305 w 5323222"/>
              <a:gd name="connsiteY685" fmla="*/ 919090 h 6132967"/>
              <a:gd name="connsiteX686" fmla="*/ 3449639 w 5323222"/>
              <a:gd name="connsiteY686" fmla="*/ 912167 h 6132967"/>
              <a:gd name="connsiteX687" fmla="*/ 3464186 w 5323222"/>
              <a:gd name="connsiteY687" fmla="*/ 905343 h 6132967"/>
              <a:gd name="connsiteX688" fmla="*/ 3478404 w 5323222"/>
              <a:gd name="connsiteY688" fmla="*/ 898108 h 6132967"/>
              <a:gd name="connsiteX689" fmla="*/ 3492308 w 5323222"/>
              <a:gd name="connsiteY689" fmla="*/ 890989 h 6132967"/>
              <a:gd name="connsiteX690" fmla="*/ 3505941 w 5323222"/>
              <a:gd name="connsiteY690" fmla="*/ 883615 h 6132967"/>
              <a:gd name="connsiteX691" fmla="*/ 3519301 w 5323222"/>
              <a:gd name="connsiteY691" fmla="*/ 875986 h 6132967"/>
              <a:gd name="connsiteX692" fmla="*/ 3532445 w 5323222"/>
              <a:gd name="connsiteY692" fmla="*/ 868260 h 6132967"/>
              <a:gd name="connsiteX693" fmla="*/ 3545377 w 5323222"/>
              <a:gd name="connsiteY693" fmla="*/ 860434 h 6132967"/>
              <a:gd name="connsiteX694" fmla="*/ 3557664 w 5323222"/>
              <a:gd name="connsiteY694" fmla="*/ 852314 h 6132967"/>
              <a:gd name="connsiteX695" fmla="*/ 3570108 w 5323222"/>
              <a:gd name="connsiteY695" fmla="*/ 844136 h 6132967"/>
              <a:gd name="connsiteX696" fmla="*/ 3582123 w 5323222"/>
              <a:gd name="connsiteY696" fmla="*/ 835761 h 6132967"/>
              <a:gd name="connsiteX697" fmla="*/ 3593767 w 5323222"/>
              <a:gd name="connsiteY697" fmla="*/ 827346 h 6132967"/>
              <a:gd name="connsiteX698" fmla="*/ 3604924 w 5323222"/>
              <a:gd name="connsiteY698" fmla="*/ 818578 h 6132967"/>
              <a:gd name="connsiteX699" fmla="*/ 3616082 w 5323222"/>
              <a:gd name="connsiteY699" fmla="*/ 809810 h 6132967"/>
              <a:gd name="connsiteX700" fmla="*/ 3626966 w 5323222"/>
              <a:gd name="connsiteY700" fmla="*/ 800787 h 6132967"/>
              <a:gd name="connsiteX701" fmla="*/ 3637266 w 5323222"/>
              <a:gd name="connsiteY701" fmla="*/ 791625 h 6132967"/>
              <a:gd name="connsiteX702" fmla="*/ 3647508 w 5323222"/>
              <a:gd name="connsiteY702" fmla="*/ 782307 h 6132967"/>
              <a:gd name="connsiteX703" fmla="*/ 3657106 w 5323222"/>
              <a:gd name="connsiteY703" fmla="*/ 772695 h 6132967"/>
              <a:gd name="connsiteX704" fmla="*/ 3666704 w 5323222"/>
              <a:gd name="connsiteY704" fmla="*/ 763081 h 6132967"/>
              <a:gd name="connsiteX705" fmla="*/ 3675815 w 5323222"/>
              <a:gd name="connsiteY705" fmla="*/ 753116 h 6132967"/>
              <a:gd name="connsiteX706" fmla="*/ 3684712 w 5323222"/>
              <a:gd name="connsiteY706" fmla="*/ 743052 h 6132967"/>
              <a:gd name="connsiteX707" fmla="*/ 3693023 w 5323222"/>
              <a:gd name="connsiteY707" fmla="*/ 732849 h 6132967"/>
              <a:gd name="connsiteX708" fmla="*/ 3701219 w 5323222"/>
              <a:gd name="connsiteY708" fmla="*/ 722333 h 6132967"/>
              <a:gd name="connsiteX709" fmla="*/ 3709044 w 5323222"/>
              <a:gd name="connsiteY709" fmla="*/ 711778 h 6132967"/>
              <a:gd name="connsiteX710" fmla="*/ 3716382 w 5323222"/>
              <a:gd name="connsiteY710" fmla="*/ 700869 h 6132967"/>
              <a:gd name="connsiteX711" fmla="*/ 3723505 w 5323222"/>
              <a:gd name="connsiteY711" fmla="*/ 689862 h 6132967"/>
              <a:gd name="connsiteX712" fmla="*/ 3726844 w 5323222"/>
              <a:gd name="connsiteY712" fmla="*/ 683996 h 6132967"/>
              <a:gd name="connsiteX713" fmla="*/ 3730396 w 5323222"/>
              <a:gd name="connsiteY713" fmla="*/ 678229 h 6132967"/>
              <a:gd name="connsiteX714" fmla="*/ 3733579 w 5323222"/>
              <a:gd name="connsiteY714" fmla="*/ 672421 h 6132967"/>
              <a:gd name="connsiteX715" fmla="*/ 3736917 w 5323222"/>
              <a:gd name="connsiteY715" fmla="*/ 666556 h 6132967"/>
              <a:gd name="connsiteX716" fmla="*/ 3740041 w 5323222"/>
              <a:gd name="connsiteY716" fmla="*/ 660592 h 6132967"/>
              <a:gd name="connsiteX717" fmla="*/ 3742950 w 5323222"/>
              <a:gd name="connsiteY717" fmla="*/ 654530 h 6132967"/>
              <a:gd name="connsiteX718" fmla="*/ 3746074 w 5323222"/>
              <a:gd name="connsiteY718" fmla="*/ 648566 h 6132967"/>
              <a:gd name="connsiteX719" fmla="*/ 3748827 w 5323222"/>
              <a:gd name="connsiteY719" fmla="*/ 642562 h 6132967"/>
              <a:gd name="connsiteX720" fmla="*/ 3751580 w 5323222"/>
              <a:gd name="connsiteY720" fmla="*/ 636558 h 6132967"/>
              <a:gd name="connsiteX721" fmla="*/ 3754217 w 5323222"/>
              <a:gd name="connsiteY721" fmla="*/ 630241 h 6132967"/>
              <a:gd name="connsiteX722" fmla="*/ 3756756 w 5323222"/>
              <a:gd name="connsiteY722" fmla="*/ 624139 h 6132967"/>
              <a:gd name="connsiteX723" fmla="*/ 3759236 w 5323222"/>
              <a:gd name="connsiteY723" fmla="*/ 617880 h 6132967"/>
              <a:gd name="connsiteX724" fmla="*/ 3761503 w 5323222"/>
              <a:gd name="connsiteY724" fmla="*/ 611522 h 6132967"/>
              <a:gd name="connsiteX725" fmla="*/ 3763827 w 5323222"/>
              <a:gd name="connsiteY725" fmla="*/ 605322 h 6132967"/>
              <a:gd name="connsiteX726" fmla="*/ 3765937 w 5323222"/>
              <a:gd name="connsiteY726" fmla="*/ 599022 h 6132967"/>
              <a:gd name="connsiteX727" fmla="*/ 3768145 w 5323222"/>
              <a:gd name="connsiteY727" fmla="*/ 592510 h 6132967"/>
              <a:gd name="connsiteX728" fmla="*/ 3769884 w 5323222"/>
              <a:gd name="connsiteY728" fmla="*/ 586170 h 6132967"/>
              <a:gd name="connsiteX729" fmla="*/ 3771936 w 5323222"/>
              <a:gd name="connsiteY729" fmla="*/ 579714 h 6132967"/>
              <a:gd name="connsiteX730" fmla="*/ 3773402 w 5323222"/>
              <a:gd name="connsiteY730" fmla="*/ 573120 h 6132967"/>
              <a:gd name="connsiteX731" fmla="*/ 3775298 w 5323222"/>
              <a:gd name="connsiteY731" fmla="*/ 566723 h 6132967"/>
              <a:gd name="connsiteX732" fmla="*/ 3776608 w 5323222"/>
              <a:gd name="connsiteY732" fmla="*/ 560187 h 6132967"/>
              <a:gd name="connsiteX733" fmla="*/ 3778016 w 5323222"/>
              <a:gd name="connsiteY733" fmla="*/ 553437 h 6132967"/>
              <a:gd name="connsiteX734" fmla="*/ 3779326 w 5323222"/>
              <a:gd name="connsiteY734" fmla="*/ 546900 h 6132967"/>
              <a:gd name="connsiteX735" fmla="*/ 3780579 w 5323222"/>
              <a:gd name="connsiteY735" fmla="*/ 540208 h 6132967"/>
              <a:gd name="connsiteX736" fmla="*/ 3781460 w 5323222"/>
              <a:gd name="connsiteY736" fmla="*/ 533475 h 6132967"/>
              <a:gd name="connsiteX737" fmla="*/ 3782341 w 5323222"/>
              <a:gd name="connsiteY737" fmla="*/ 526743 h 6132967"/>
              <a:gd name="connsiteX738" fmla="*/ 3783379 w 5323222"/>
              <a:gd name="connsiteY738" fmla="*/ 519952 h 6132967"/>
              <a:gd name="connsiteX739" fmla="*/ 3783889 w 5323222"/>
              <a:gd name="connsiteY739" fmla="*/ 513179 h 6132967"/>
              <a:gd name="connsiteX740" fmla="*/ 3784556 w 5323222"/>
              <a:gd name="connsiteY740" fmla="*/ 506349 h 6132967"/>
              <a:gd name="connsiteX741" fmla="*/ 3785008 w 5323222"/>
              <a:gd name="connsiteY741" fmla="*/ 499419 h 6132967"/>
              <a:gd name="connsiteX742" fmla="*/ 3785363 w 5323222"/>
              <a:gd name="connsiteY742" fmla="*/ 492704 h 6132967"/>
              <a:gd name="connsiteX743" fmla="*/ 3785444 w 5323222"/>
              <a:gd name="connsiteY743" fmla="*/ 485734 h 6132967"/>
              <a:gd name="connsiteX744" fmla="*/ 3785682 w 5323222"/>
              <a:gd name="connsiteY744" fmla="*/ 478707 h 6132967"/>
              <a:gd name="connsiteX745" fmla="*/ 3785549 w 5323222"/>
              <a:gd name="connsiteY745" fmla="*/ 471639 h 6132967"/>
              <a:gd name="connsiteX746" fmla="*/ 3785475 w 5323222"/>
              <a:gd name="connsiteY746" fmla="*/ 464727 h 6132967"/>
              <a:gd name="connsiteX747" fmla="*/ 3785400 w 5323222"/>
              <a:gd name="connsiteY747" fmla="*/ 457816 h 6132967"/>
              <a:gd name="connsiteX748" fmla="*/ 3784896 w 5323222"/>
              <a:gd name="connsiteY748" fmla="*/ 450708 h 6132967"/>
              <a:gd name="connsiteX749" fmla="*/ 3784294 w 5323222"/>
              <a:gd name="connsiteY749" fmla="*/ 443814 h 6132967"/>
              <a:gd name="connsiteX750" fmla="*/ 3783634 w 5323222"/>
              <a:gd name="connsiteY750" fmla="*/ 436764 h 6132967"/>
              <a:gd name="connsiteX751" fmla="*/ 3783131 w 5323222"/>
              <a:gd name="connsiteY751" fmla="*/ 429656 h 6132967"/>
              <a:gd name="connsiteX752" fmla="*/ 3782100 w 5323222"/>
              <a:gd name="connsiteY752" fmla="*/ 422565 h 6132967"/>
              <a:gd name="connsiteX753" fmla="*/ 3781127 w 5323222"/>
              <a:gd name="connsiteY753" fmla="*/ 415631 h 6132967"/>
              <a:gd name="connsiteX754" fmla="*/ 3779940 w 5323222"/>
              <a:gd name="connsiteY754" fmla="*/ 408599 h 6132967"/>
              <a:gd name="connsiteX755" fmla="*/ 3778752 w 5323222"/>
              <a:gd name="connsiteY755" fmla="*/ 401567 h 6132967"/>
              <a:gd name="connsiteX756" fmla="*/ 3777351 w 5323222"/>
              <a:gd name="connsiteY756" fmla="*/ 394436 h 6132967"/>
              <a:gd name="connsiteX757" fmla="*/ 3775949 w 5323222"/>
              <a:gd name="connsiteY757" fmla="*/ 387306 h 6132967"/>
              <a:gd name="connsiteX758" fmla="*/ 3774234 w 5323222"/>
              <a:gd name="connsiteY758" fmla="*/ 380291 h 6132967"/>
              <a:gd name="connsiteX759" fmla="*/ 3772520 w 5323222"/>
              <a:gd name="connsiteY759" fmla="*/ 373276 h 6132967"/>
              <a:gd name="connsiteX760" fmla="*/ 3770649 w 5323222"/>
              <a:gd name="connsiteY760" fmla="*/ 366320 h 6132967"/>
              <a:gd name="connsiteX761" fmla="*/ 3768622 w 5323222"/>
              <a:gd name="connsiteY761" fmla="*/ 359421 h 6132967"/>
              <a:gd name="connsiteX762" fmla="*/ 3766479 w 5323222"/>
              <a:gd name="connsiteY762" fmla="*/ 352210 h 6132967"/>
              <a:gd name="connsiteX763" fmla="*/ 3764238 w 5323222"/>
              <a:gd name="connsiteY763" fmla="*/ 345213 h 6132967"/>
              <a:gd name="connsiteX764" fmla="*/ 3761782 w 5323222"/>
              <a:gd name="connsiteY764" fmla="*/ 338118 h 6132967"/>
              <a:gd name="connsiteX765" fmla="*/ 3759227 w 5323222"/>
              <a:gd name="connsiteY765" fmla="*/ 331238 h 6132967"/>
              <a:gd name="connsiteX766" fmla="*/ 3756615 w 5323222"/>
              <a:gd name="connsiteY766" fmla="*/ 324200 h 6132967"/>
              <a:gd name="connsiteX767" fmla="*/ 3753631 w 5323222"/>
              <a:gd name="connsiteY767" fmla="*/ 317123 h 6132967"/>
              <a:gd name="connsiteX768" fmla="*/ 3750707 w 5323222"/>
              <a:gd name="connsiteY768" fmla="*/ 310202 h 6132967"/>
              <a:gd name="connsiteX769" fmla="*/ 3747567 w 5323222"/>
              <a:gd name="connsiteY769" fmla="*/ 303183 h 6132967"/>
              <a:gd name="connsiteX770" fmla="*/ 3744427 w 5323222"/>
              <a:gd name="connsiteY770" fmla="*/ 296164 h 6132967"/>
              <a:gd name="connsiteX771" fmla="*/ 3741131 w 5323222"/>
              <a:gd name="connsiteY771" fmla="*/ 289203 h 6132967"/>
              <a:gd name="connsiteX772" fmla="*/ 3737580 w 5323222"/>
              <a:gd name="connsiteY772" fmla="*/ 282514 h 6132967"/>
              <a:gd name="connsiteX773" fmla="*/ 3733757 w 5323222"/>
              <a:gd name="connsiteY773" fmla="*/ 275570 h 6132967"/>
              <a:gd name="connsiteX774" fmla="*/ 3730149 w 5323222"/>
              <a:gd name="connsiteY774" fmla="*/ 268725 h 6132967"/>
              <a:gd name="connsiteX775" fmla="*/ 3726169 w 5323222"/>
              <a:gd name="connsiteY775" fmla="*/ 261839 h 6132967"/>
              <a:gd name="connsiteX776" fmla="*/ 3721935 w 5323222"/>
              <a:gd name="connsiteY776" fmla="*/ 255227 h 6132967"/>
              <a:gd name="connsiteX777" fmla="*/ 3717486 w 5323222"/>
              <a:gd name="connsiteY777" fmla="*/ 248516 h 6132967"/>
              <a:gd name="connsiteX778" fmla="*/ 3712783 w 5323222"/>
              <a:gd name="connsiteY778" fmla="*/ 242077 h 6132967"/>
              <a:gd name="connsiteX779" fmla="*/ 3708294 w 5323222"/>
              <a:gd name="connsiteY779" fmla="*/ 235736 h 6132967"/>
              <a:gd name="connsiteX780" fmla="*/ 3703434 w 5323222"/>
              <a:gd name="connsiteY780" fmla="*/ 229356 h 6132967"/>
              <a:gd name="connsiteX781" fmla="*/ 3698575 w 5323222"/>
              <a:gd name="connsiteY781" fmla="*/ 222975 h 6132967"/>
              <a:gd name="connsiteX782" fmla="*/ 3693558 w 5323222"/>
              <a:gd name="connsiteY782" fmla="*/ 216652 h 6132967"/>
              <a:gd name="connsiteX783" fmla="*/ 3688444 w 5323222"/>
              <a:gd name="connsiteY783" fmla="*/ 210545 h 6132967"/>
              <a:gd name="connsiteX784" fmla="*/ 3683329 w 5323222"/>
              <a:gd name="connsiteY784" fmla="*/ 204436 h 6132967"/>
              <a:gd name="connsiteX785" fmla="*/ 3677844 w 5323222"/>
              <a:gd name="connsiteY785" fmla="*/ 198287 h 6132967"/>
              <a:gd name="connsiteX786" fmla="*/ 3672417 w 5323222"/>
              <a:gd name="connsiteY786" fmla="*/ 192296 h 6132967"/>
              <a:gd name="connsiteX787" fmla="*/ 3666891 w 5323222"/>
              <a:gd name="connsiteY787" fmla="*/ 186518 h 6132967"/>
              <a:gd name="connsiteX788" fmla="*/ 3661209 w 5323222"/>
              <a:gd name="connsiteY788" fmla="*/ 180798 h 6132967"/>
              <a:gd name="connsiteX789" fmla="*/ 3655313 w 5323222"/>
              <a:gd name="connsiteY789" fmla="*/ 174980 h 6132967"/>
              <a:gd name="connsiteX790" fmla="*/ 3649318 w 5323222"/>
              <a:gd name="connsiteY790" fmla="*/ 169377 h 6132967"/>
              <a:gd name="connsiteX791" fmla="*/ 3643480 w 5323222"/>
              <a:gd name="connsiteY791" fmla="*/ 163715 h 6132967"/>
              <a:gd name="connsiteX792" fmla="*/ 3637173 w 5323222"/>
              <a:gd name="connsiteY792" fmla="*/ 158228 h 6132967"/>
              <a:gd name="connsiteX793" fmla="*/ 3631079 w 5323222"/>
              <a:gd name="connsiteY793" fmla="*/ 152839 h 6132967"/>
              <a:gd name="connsiteX794" fmla="*/ 3624615 w 5323222"/>
              <a:gd name="connsiteY794" fmla="*/ 147410 h 6132967"/>
              <a:gd name="connsiteX795" fmla="*/ 3618210 w 5323222"/>
              <a:gd name="connsiteY795" fmla="*/ 142136 h 6132967"/>
              <a:gd name="connsiteX796" fmla="*/ 3611491 w 5323222"/>
              <a:gd name="connsiteY796" fmla="*/ 136980 h 6132967"/>
              <a:gd name="connsiteX797" fmla="*/ 3605046 w 5323222"/>
              <a:gd name="connsiteY797" fmla="*/ 132077 h 6132967"/>
              <a:gd name="connsiteX798" fmla="*/ 3598228 w 5323222"/>
              <a:gd name="connsiteY798" fmla="*/ 127135 h 6132967"/>
              <a:gd name="connsiteX799" fmla="*/ 3591412 w 5323222"/>
              <a:gd name="connsiteY799" fmla="*/ 122193 h 6132967"/>
              <a:gd name="connsiteX800" fmla="*/ 3584282 w 5323222"/>
              <a:gd name="connsiteY800" fmla="*/ 117367 h 6132967"/>
              <a:gd name="connsiteX801" fmla="*/ 3577054 w 5323222"/>
              <a:gd name="connsiteY801" fmla="*/ 112755 h 6132967"/>
              <a:gd name="connsiteX802" fmla="*/ 3569982 w 5323222"/>
              <a:gd name="connsiteY802" fmla="*/ 108084 h 6132967"/>
              <a:gd name="connsiteX803" fmla="*/ 3562714 w 5323222"/>
              <a:gd name="connsiteY803" fmla="*/ 103843 h 6132967"/>
              <a:gd name="connsiteX804" fmla="*/ 3555174 w 5323222"/>
              <a:gd name="connsiteY804" fmla="*/ 99348 h 6132967"/>
              <a:gd name="connsiteX805" fmla="*/ 3547847 w 5323222"/>
              <a:gd name="connsiteY805" fmla="*/ 94950 h 6132967"/>
              <a:gd name="connsiteX806" fmla="*/ 3540266 w 5323222"/>
              <a:gd name="connsiteY806" fmla="*/ 90825 h 6132967"/>
              <a:gd name="connsiteX807" fmla="*/ 3532373 w 5323222"/>
              <a:gd name="connsiteY807" fmla="*/ 86817 h 6132967"/>
              <a:gd name="connsiteX808" fmla="*/ 3524693 w 5323222"/>
              <a:gd name="connsiteY808" fmla="*/ 82906 h 6132967"/>
              <a:gd name="connsiteX809" fmla="*/ 3516643 w 5323222"/>
              <a:gd name="connsiteY809" fmla="*/ 78955 h 6132967"/>
              <a:gd name="connsiteX810" fmla="*/ 3508437 w 5323222"/>
              <a:gd name="connsiteY810" fmla="*/ 75062 h 6132967"/>
              <a:gd name="connsiteX811" fmla="*/ 3500231 w 5323222"/>
              <a:gd name="connsiteY811" fmla="*/ 71170 h 6132967"/>
              <a:gd name="connsiteX812" fmla="*/ 3491926 w 5323222"/>
              <a:gd name="connsiteY812" fmla="*/ 67491 h 6132967"/>
              <a:gd name="connsiteX813" fmla="*/ 3483620 w 5323222"/>
              <a:gd name="connsiteY813" fmla="*/ 63813 h 6132967"/>
              <a:gd name="connsiteX814" fmla="*/ 3475218 w 5323222"/>
              <a:gd name="connsiteY814" fmla="*/ 60349 h 6132967"/>
              <a:gd name="connsiteX815" fmla="*/ 3466600 w 5323222"/>
              <a:gd name="connsiteY815" fmla="*/ 56787 h 6132967"/>
              <a:gd name="connsiteX816" fmla="*/ 3457884 w 5323222"/>
              <a:gd name="connsiteY816" fmla="*/ 53439 h 6132967"/>
              <a:gd name="connsiteX817" fmla="*/ 3449226 w 5323222"/>
              <a:gd name="connsiteY817" fmla="*/ 50248 h 6132967"/>
              <a:gd name="connsiteX818" fmla="*/ 3440354 w 5323222"/>
              <a:gd name="connsiteY818" fmla="*/ 46958 h 6132967"/>
              <a:gd name="connsiteX819" fmla="*/ 3431540 w 5323222"/>
              <a:gd name="connsiteY819" fmla="*/ 43825 h 6132967"/>
              <a:gd name="connsiteX820" fmla="*/ 3422569 w 5323222"/>
              <a:gd name="connsiteY820" fmla="*/ 40750 h 6132967"/>
              <a:gd name="connsiteX821" fmla="*/ 3413558 w 5323222"/>
              <a:gd name="connsiteY821" fmla="*/ 38045 h 6132967"/>
              <a:gd name="connsiteX822" fmla="*/ 3404275 w 5323222"/>
              <a:gd name="connsiteY822" fmla="*/ 35086 h 6132967"/>
              <a:gd name="connsiteX823" fmla="*/ 3395107 w 5323222"/>
              <a:gd name="connsiteY823" fmla="*/ 32439 h 6132967"/>
              <a:gd name="connsiteX824" fmla="*/ 3385784 w 5323222"/>
              <a:gd name="connsiteY824" fmla="*/ 29851 h 6132967"/>
              <a:gd name="connsiteX825" fmla="*/ 3376461 w 5323222"/>
              <a:gd name="connsiteY825" fmla="*/ 27263 h 6132967"/>
              <a:gd name="connsiteX826" fmla="*/ 3367039 w 5323222"/>
              <a:gd name="connsiteY826" fmla="*/ 24889 h 6132967"/>
              <a:gd name="connsiteX827" fmla="*/ 3357675 w 5323222"/>
              <a:gd name="connsiteY827" fmla="*/ 22671 h 6132967"/>
              <a:gd name="connsiteX828" fmla="*/ 3348096 w 5323222"/>
              <a:gd name="connsiteY828" fmla="*/ 20355 h 6132967"/>
              <a:gd name="connsiteX829" fmla="*/ 3338420 w 5323222"/>
              <a:gd name="connsiteY829" fmla="*/ 18254 h 6132967"/>
              <a:gd name="connsiteX830" fmla="*/ 3328859 w 5323222"/>
              <a:gd name="connsiteY830" fmla="*/ 16465 h 6132967"/>
              <a:gd name="connsiteX831" fmla="*/ 3319084 w 5323222"/>
              <a:gd name="connsiteY831" fmla="*/ 14578 h 6132967"/>
              <a:gd name="connsiteX832" fmla="*/ 3309153 w 5323222"/>
              <a:gd name="connsiteY832" fmla="*/ 12749 h 6132967"/>
              <a:gd name="connsiteX833" fmla="*/ 3299494 w 5323222"/>
              <a:gd name="connsiteY833" fmla="*/ 11175 h 6132967"/>
              <a:gd name="connsiteX834" fmla="*/ 3289523 w 5323222"/>
              <a:gd name="connsiteY834" fmla="*/ 9717 h 6132967"/>
              <a:gd name="connsiteX835" fmla="*/ 3279609 w 5323222"/>
              <a:gd name="connsiteY835" fmla="*/ 8415 h 6132967"/>
              <a:gd name="connsiteX836" fmla="*/ 3269538 w 5323222"/>
              <a:gd name="connsiteY836" fmla="*/ 7171 h 6132967"/>
              <a:gd name="connsiteX837" fmla="*/ 3259469 w 5323222"/>
              <a:gd name="connsiteY837" fmla="*/ 5927 h 6132967"/>
              <a:gd name="connsiteX838" fmla="*/ 3249358 w 5323222"/>
              <a:gd name="connsiteY838" fmla="*/ 5055 h 6132967"/>
              <a:gd name="connsiteX839" fmla="*/ 3239191 w 5323222"/>
              <a:gd name="connsiteY839" fmla="*/ 4025 h 6132967"/>
              <a:gd name="connsiteX840" fmla="*/ 3217817 w 5323222"/>
              <a:gd name="connsiteY840" fmla="*/ 2530 h 6132967"/>
              <a:gd name="connsiteX841" fmla="*/ 3196403 w 5323222"/>
              <a:gd name="connsiteY841" fmla="*/ 1405 h 6132967"/>
              <a:gd name="connsiteX842" fmla="*/ 3174950 w 5323222"/>
              <a:gd name="connsiteY842" fmla="*/ 650 h 6132967"/>
              <a:gd name="connsiteX843" fmla="*/ 3153242 w 5323222"/>
              <a:gd name="connsiteY843" fmla="*/ 169 h 6132967"/>
              <a:gd name="connsiteX844" fmla="*/ 3131649 w 5323222"/>
              <a:gd name="connsiteY844" fmla="*/ 0 h 6132967"/>
              <a:gd name="connsiteX845" fmla="*/ 3110017 w 5323222"/>
              <a:gd name="connsiteY845" fmla="*/ 201 h 6132967"/>
              <a:gd name="connsiteX846" fmla="*/ 3088402 w 5323222"/>
              <a:gd name="connsiteY846" fmla="*/ 930 h 6132967"/>
              <a:gd name="connsiteX847" fmla="*/ 3066631 w 5323222"/>
              <a:gd name="connsiteY847" fmla="*/ 1718 h 6132967"/>
              <a:gd name="connsiteX848" fmla="*/ 3045132 w 5323222"/>
              <a:gd name="connsiteY848" fmla="*/ 2759 h 6132967"/>
              <a:gd name="connsiteX849" fmla="*/ 3023280 w 5323222"/>
              <a:gd name="connsiteY849" fmla="*/ 4288 h 6132967"/>
              <a:gd name="connsiteX850" fmla="*/ 3001916 w 5323222"/>
              <a:gd name="connsiteY850" fmla="*/ 6170 h 6132967"/>
              <a:gd name="connsiteX851" fmla="*/ 2980238 w 5323222"/>
              <a:gd name="connsiteY851" fmla="*/ 8168 h 6132967"/>
              <a:gd name="connsiteX852" fmla="*/ 2958734 w 5323222"/>
              <a:gd name="connsiteY852" fmla="*/ 10634 h 6132967"/>
              <a:gd name="connsiteX853" fmla="*/ 2937289 w 5323222"/>
              <a:gd name="connsiteY853" fmla="*/ 13258 h 6132967"/>
              <a:gd name="connsiteX854" fmla="*/ 2915960 w 5323222"/>
              <a:gd name="connsiteY854" fmla="*/ 16194 h 6132967"/>
              <a:gd name="connsiteX855" fmla="*/ 2894904 w 5323222"/>
              <a:gd name="connsiteY855" fmla="*/ 19385 h 6132967"/>
              <a:gd name="connsiteX856" fmla="*/ 2873650 w 5323222"/>
              <a:gd name="connsiteY856" fmla="*/ 23004 h 6132967"/>
              <a:gd name="connsiteX857" fmla="*/ 2852825 w 5323222"/>
              <a:gd name="connsiteY857" fmla="*/ 26821 h 6132967"/>
              <a:gd name="connsiteX858" fmla="*/ 2831902 w 5323222"/>
              <a:gd name="connsiteY858" fmla="*/ 30852 h 6132967"/>
              <a:gd name="connsiteX859" fmla="*/ 2811310 w 5323222"/>
              <a:gd name="connsiteY859" fmla="*/ 35294 h 6132967"/>
              <a:gd name="connsiteX860" fmla="*/ 2790874 w 5323222"/>
              <a:gd name="connsiteY860" fmla="*/ 39678 h 6132967"/>
              <a:gd name="connsiteX861" fmla="*/ 2770514 w 5323222"/>
              <a:gd name="connsiteY861" fmla="*/ 44745 h 6132967"/>
              <a:gd name="connsiteX862" fmla="*/ 2750525 w 5323222"/>
              <a:gd name="connsiteY862" fmla="*/ 49852 h 6132967"/>
              <a:gd name="connsiteX863" fmla="*/ 2730652 w 5323222"/>
              <a:gd name="connsiteY863" fmla="*/ 55273 h 6132967"/>
              <a:gd name="connsiteX864" fmla="*/ 2711091 w 5323222"/>
              <a:gd name="connsiteY864" fmla="*/ 60577 h 6132967"/>
              <a:gd name="connsiteX865" fmla="*/ 2691607 w 5323222"/>
              <a:gd name="connsiteY865" fmla="*/ 66565 h 6132967"/>
              <a:gd name="connsiteX866" fmla="*/ 2672492 w 5323222"/>
              <a:gd name="connsiteY866" fmla="*/ 72593 h 6132967"/>
              <a:gd name="connsiteX867" fmla="*/ 2653652 w 5323222"/>
              <a:gd name="connsiteY867" fmla="*/ 78876 h 6132967"/>
              <a:gd name="connsiteX868" fmla="*/ 2635239 w 5323222"/>
              <a:gd name="connsiteY868" fmla="*/ 85355 h 6132967"/>
              <a:gd name="connsiteX869" fmla="*/ 2616943 w 5323222"/>
              <a:gd name="connsiteY869" fmla="*/ 92148 h 6132967"/>
              <a:gd name="connsiteX870" fmla="*/ 2599076 w 5323222"/>
              <a:gd name="connsiteY870" fmla="*/ 99137 h 6132967"/>
              <a:gd name="connsiteX871" fmla="*/ 2581422 w 5323222"/>
              <a:gd name="connsiteY871" fmla="*/ 106224 h 6132967"/>
              <a:gd name="connsiteX872" fmla="*/ 2568988 w 5323222"/>
              <a:gd name="connsiteY872" fmla="*/ 111551 h 6132967"/>
              <a:gd name="connsiteX873" fmla="*/ 2556553 w 5323222"/>
              <a:gd name="connsiteY873" fmla="*/ 116879 h 6132967"/>
              <a:gd name="connsiteX874" fmla="*/ 2544119 w 5323222"/>
              <a:gd name="connsiteY874" fmla="*/ 122207 h 6132967"/>
              <a:gd name="connsiteX875" fmla="*/ 2531743 w 5323222"/>
              <a:gd name="connsiteY875" fmla="*/ 127692 h 6132967"/>
              <a:gd name="connsiteX876" fmla="*/ 2519581 w 5323222"/>
              <a:gd name="connsiteY876" fmla="*/ 133274 h 6132967"/>
              <a:gd name="connsiteX877" fmla="*/ 2507262 w 5323222"/>
              <a:gd name="connsiteY877" fmla="*/ 138915 h 6132967"/>
              <a:gd name="connsiteX878" fmla="*/ 2495158 w 5323222"/>
              <a:gd name="connsiteY878" fmla="*/ 144653 h 6132967"/>
              <a:gd name="connsiteX879" fmla="*/ 2483054 w 5323222"/>
              <a:gd name="connsiteY879" fmla="*/ 150392 h 6132967"/>
              <a:gd name="connsiteX880" fmla="*/ 2470950 w 5323222"/>
              <a:gd name="connsiteY880" fmla="*/ 156131 h 6132967"/>
              <a:gd name="connsiteX881" fmla="*/ 2458748 w 5323222"/>
              <a:gd name="connsiteY881" fmla="*/ 162085 h 6132967"/>
              <a:gd name="connsiteX882" fmla="*/ 2446916 w 5323222"/>
              <a:gd name="connsiteY882" fmla="*/ 168078 h 6132967"/>
              <a:gd name="connsiteX883" fmla="*/ 2434987 w 5323222"/>
              <a:gd name="connsiteY883" fmla="*/ 174287 h 6132967"/>
              <a:gd name="connsiteX884" fmla="*/ 2411225 w 5323222"/>
              <a:gd name="connsiteY884" fmla="*/ 186488 h 6132967"/>
              <a:gd name="connsiteX885" fmla="*/ 2387853 w 5323222"/>
              <a:gd name="connsiteY885" fmla="*/ 199257 h 6132967"/>
              <a:gd name="connsiteX886" fmla="*/ 2364324 w 5323222"/>
              <a:gd name="connsiteY886" fmla="*/ 212084 h 6132967"/>
              <a:gd name="connsiteX887" fmla="*/ 2341282 w 5323222"/>
              <a:gd name="connsiteY887" fmla="*/ 225265 h 6132967"/>
              <a:gd name="connsiteX888" fmla="*/ 2318298 w 5323222"/>
              <a:gd name="connsiteY888" fmla="*/ 238601 h 6132967"/>
              <a:gd name="connsiteX889" fmla="*/ 2295586 w 5323222"/>
              <a:gd name="connsiteY889" fmla="*/ 252193 h 6132967"/>
              <a:gd name="connsiteX890" fmla="*/ 2272835 w 5323222"/>
              <a:gd name="connsiteY890" fmla="*/ 266154 h 6132967"/>
              <a:gd name="connsiteX891" fmla="*/ 2250512 w 5323222"/>
              <a:gd name="connsiteY891" fmla="*/ 280314 h 6132967"/>
              <a:gd name="connsiteX892" fmla="*/ 2228304 w 5323222"/>
              <a:gd name="connsiteY892" fmla="*/ 294785 h 6132967"/>
              <a:gd name="connsiteX893" fmla="*/ 2206312 w 5323222"/>
              <a:gd name="connsiteY893" fmla="*/ 309355 h 6132967"/>
              <a:gd name="connsiteX894" fmla="*/ 2195432 w 5323222"/>
              <a:gd name="connsiteY894" fmla="*/ 316953 h 6132967"/>
              <a:gd name="connsiteX895" fmla="*/ 2184650 w 5323222"/>
              <a:gd name="connsiteY895" fmla="*/ 324336 h 6132967"/>
              <a:gd name="connsiteX896" fmla="*/ 2173770 w 5323222"/>
              <a:gd name="connsiteY896" fmla="*/ 331934 h 6132967"/>
              <a:gd name="connsiteX897" fmla="*/ 2163261 w 5323222"/>
              <a:gd name="connsiteY897" fmla="*/ 339571 h 6132967"/>
              <a:gd name="connsiteX898" fmla="*/ 2152595 w 5323222"/>
              <a:gd name="connsiteY898" fmla="*/ 347268 h 6132967"/>
              <a:gd name="connsiteX899" fmla="*/ 2142144 w 5323222"/>
              <a:gd name="connsiteY899" fmla="*/ 355062 h 6132967"/>
              <a:gd name="connsiteX900" fmla="*/ 2131536 w 5323222"/>
              <a:gd name="connsiteY900" fmla="*/ 362914 h 6132967"/>
              <a:gd name="connsiteX901" fmla="*/ 2121045 w 5323222"/>
              <a:gd name="connsiteY901" fmla="*/ 371079 h 6132967"/>
              <a:gd name="connsiteX902" fmla="*/ 2110808 w 5323222"/>
              <a:gd name="connsiteY902" fmla="*/ 378972 h 6132967"/>
              <a:gd name="connsiteX903" fmla="*/ 2100531 w 5323222"/>
              <a:gd name="connsiteY903" fmla="*/ 387236 h 6132967"/>
              <a:gd name="connsiteX904" fmla="*/ 2090352 w 5323222"/>
              <a:gd name="connsiteY904" fmla="*/ 395285 h 6132967"/>
              <a:gd name="connsiteX905" fmla="*/ 2080133 w 5323222"/>
              <a:gd name="connsiteY905" fmla="*/ 403705 h 6132967"/>
              <a:gd name="connsiteX906" fmla="*/ 2070013 w 5323222"/>
              <a:gd name="connsiteY906" fmla="*/ 411910 h 6132967"/>
              <a:gd name="connsiteX907" fmla="*/ 2060008 w 5323222"/>
              <a:gd name="connsiteY907" fmla="*/ 420428 h 6132967"/>
              <a:gd name="connsiteX908" fmla="*/ 2050160 w 5323222"/>
              <a:gd name="connsiteY908" fmla="*/ 428888 h 6132967"/>
              <a:gd name="connsiteX909" fmla="*/ 2040213 w 5323222"/>
              <a:gd name="connsiteY909" fmla="*/ 437563 h 6132967"/>
              <a:gd name="connsiteX910" fmla="*/ 2030481 w 5323222"/>
              <a:gd name="connsiteY910" fmla="*/ 446336 h 6132967"/>
              <a:gd name="connsiteX911" fmla="*/ 2020691 w 5323222"/>
              <a:gd name="connsiteY911" fmla="*/ 454952 h 6132967"/>
              <a:gd name="connsiteX912" fmla="*/ 2011115 w 5323222"/>
              <a:gd name="connsiteY912" fmla="*/ 463667 h 6132967"/>
              <a:gd name="connsiteX913" fmla="*/ 2001441 w 5323222"/>
              <a:gd name="connsiteY913" fmla="*/ 472596 h 6132967"/>
              <a:gd name="connsiteX914" fmla="*/ 1991923 w 5323222"/>
              <a:gd name="connsiteY914" fmla="*/ 481468 h 6132967"/>
              <a:gd name="connsiteX915" fmla="*/ 1982522 w 5323222"/>
              <a:gd name="connsiteY915" fmla="*/ 490651 h 6132967"/>
              <a:gd name="connsiteX916" fmla="*/ 1973004 w 5323222"/>
              <a:gd name="connsiteY916" fmla="*/ 499523 h 6132967"/>
              <a:gd name="connsiteX917" fmla="*/ 1963603 w 5323222"/>
              <a:gd name="connsiteY917" fmla="*/ 508706 h 6132967"/>
              <a:gd name="connsiteX918" fmla="*/ 1954572 w 5323222"/>
              <a:gd name="connsiteY918" fmla="*/ 517931 h 6132967"/>
              <a:gd name="connsiteX919" fmla="*/ 1945327 w 5323222"/>
              <a:gd name="connsiteY919" fmla="*/ 527057 h 6132967"/>
              <a:gd name="connsiteX920" fmla="*/ 1936198 w 5323222"/>
              <a:gd name="connsiteY920" fmla="*/ 536496 h 6132967"/>
              <a:gd name="connsiteX921" fmla="*/ 1927225 w 5323222"/>
              <a:gd name="connsiteY921" fmla="*/ 545876 h 6132967"/>
              <a:gd name="connsiteX922" fmla="*/ 1918096 w 5323222"/>
              <a:gd name="connsiteY922" fmla="*/ 555315 h 6132967"/>
              <a:gd name="connsiteX923" fmla="*/ 1909338 w 5323222"/>
              <a:gd name="connsiteY923" fmla="*/ 564794 h 6132967"/>
              <a:gd name="connsiteX924" fmla="*/ 1900325 w 5323222"/>
              <a:gd name="connsiteY924" fmla="*/ 574545 h 6132967"/>
              <a:gd name="connsiteX925" fmla="*/ 1891781 w 5323222"/>
              <a:gd name="connsiteY925" fmla="*/ 584123 h 6132967"/>
              <a:gd name="connsiteX926" fmla="*/ 1883080 w 5323222"/>
              <a:gd name="connsiteY926" fmla="*/ 593758 h 6132967"/>
              <a:gd name="connsiteX927" fmla="*/ 1874282 w 5323222"/>
              <a:gd name="connsiteY927" fmla="*/ 603607 h 6132967"/>
              <a:gd name="connsiteX928" fmla="*/ 1865756 w 5323222"/>
              <a:gd name="connsiteY928" fmla="*/ 613712 h 6132967"/>
              <a:gd name="connsiteX929" fmla="*/ 1857172 w 5323222"/>
              <a:gd name="connsiteY929" fmla="*/ 623660 h 6132967"/>
              <a:gd name="connsiteX930" fmla="*/ 1848958 w 5323222"/>
              <a:gd name="connsiteY930" fmla="*/ 633648 h 6132967"/>
              <a:gd name="connsiteX931" fmla="*/ 1840490 w 5323222"/>
              <a:gd name="connsiteY931" fmla="*/ 643910 h 6132967"/>
              <a:gd name="connsiteX932" fmla="*/ 1832335 w 5323222"/>
              <a:gd name="connsiteY932" fmla="*/ 654054 h 6132967"/>
              <a:gd name="connsiteX933" fmla="*/ 1824296 w 5323222"/>
              <a:gd name="connsiteY933" fmla="*/ 664511 h 6132967"/>
              <a:gd name="connsiteX934" fmla="*/ 1816101 w 5323222"/>
              <a:gd name="connsiteY934" fmla="*/ 675027 h 6132967"/>
              <a:gd name="connsiteX935" fmla="*/ 1808218 w 5323222"/>
              <a:gd name="connsiteY935" fmla="*/ 685426 h 6132967"/>
              <a:gd name="connsiteX936" fmla="*/ 1800335 w 5323222"/>
              <a:gd name="connsiteY936" fmla="*/ 695826 h 6132967"/>
              <a:gd name="connsiteX937" fmla="*/ 1792412 w 5323222"/>
              <a:gd name="connsiteY937" fmla="*/ 706596 h 6132967"/>
              <a:gd name="connsiteX938" fmla="*/ 1784801 w 5323222"/>
              <a:gd name="connsiteY938" fmla="*/ 717250 h 6132967"/>
              <a:gd name="connsiteX939" fmla="*/ 1777249 w 5323222"/>
              <a:gd name="connsiteY939" fmla="*/ 728061 h 6132967"/>
              <a:gd name="connsiteX940" fmla="*/ 1769599 w 5323222"/>
              <a:gd name="connsiteY940" fmla="*/ 739086 h 6132967"/>
              <a:gd name="connsiteX941" fmla="*/ 1762261 w 5323222"/>
              <a:gd name="connsiteY941" fmla="*/ 749995 h 6132967"/>
              <a:gd name="connsiteX942" fmla="*/ 1756211 w 5323222"/>
              <a:gd name="connsiteY942" fmla="*/ 758990 h 6132967"/>
              <a:gd name="connsiteX943" fmla="*/ 1742622 w 5323222"/>
              <a:gd name="connsiteY943" fmla="*/ 738924 h 6132967"/>
              <a:gd name="connsiteX944" fmla="*/ 1713296 w 5323222"/>
              <a:gd name="connsiteY944" fmla="*/ 694890 h 6132967"/>
              <a:gd name="connsiteX945" fmla="*/ 1684022 w 5323222"/>
              <a:gd name="connsiteY945" fmla="*/ 651162 h 6132967"/>
              <a:gd name="connsiteX946" fmla="*/ 1663392 w 5323222"/>
              <a:gd name="connsiteY946" fmla="*/ 621573 h 6132967"/>
              <a:gd name="connsiteX947" fmla="*/ 1642560 w 5323222"/>
              <a:gd name="connsiteY947" fmla="*/ 592644 h 6132967"/>
              <a:gd name="connsiteX948" fmla="*/ 1621277 w 5323222"/>
              <a:gd name="connsiteY948" fmla="*/ 564728 h 6132967"/>
              <a:gd name="connsiteX949" fmla="*/ 1599541 w 5323222"/>
              <a:gd name="connsiteY949" fmla="*/ 537824 h 6132967"/>
              <a:gd name="connsiteX950" fmla="*/ 1577302 w 5323222"/>
              <a:gd name="connsiteY950" fmla="*/ 511630 h 6132967"/>
              <a:gd name="connsiteX951" fmla="*/ 1554914 w 5323222"/>
              <a:gd name="connsiteY951" fmla="*/ 486399 h 6132967"/>
              <a:gd name="connsiteX952" fmla="*/ 1531769 w 5323222"/>
              <a:gd name="connsiteY952" fmla="*/ 462232 h 6132967"/>
              <a:gd name="connsiteX953" fmla="*/ 1508477 w 5323222"/>
              <a:gd name="connsiteY953" fmla="*/ 439027 h 6132967"/>
              <a:gd name="connsiteX954" fmla="*/ 1485086 w 5323222"/>
              <a:gd name="connsiteY954" fmla="*/ 417087 h 6132967"/>
              <a:gd name="connsiteX955" fmla="*/ 1460836 w 5323222"/>
              <a:gd name="connsiteY955" fmla="*/ 395605 h 6132967"/>
              <a:gd name="connsiteX956" fmla="*/ 1436793 w 5323222"/>
              <a:gd name="connsiteY956" fmla="*/ 375337 h 6132967"/>
              <a:gd name="connsiteX957" fmla="*/ 1412297 w 5323222"/>
              <a:gd name="connsiteY957" fmla="*/ 356082 h 6132967"/>
              <a:gd name="connsiteX958" fmla="*/ 1387298 w 5323222"/>
              <a:gd name="connsiteY958" fmla="*/ 337538 h 6132967"/>
              <a:gd name="connsiteX959" fmla="*/ 1362201 w 5323222"/>
              <a:gd name="connsiteY959" fmla="*/ 320258 h 6132967"/>
              <a:gd name="connsiteX960" fmla="*/ 1336955 w 5323222"/>
              <a:gd name="connsiteY960" fmla="*/ 303940 h 6132967"/>
              <a:gd name="connsiteX961" fmla="*/ 1311205 w 5323222"/>
              <a:gd name="connsiteY961" fmla="*/ 288332 h 6132967"/>
              <a:gd name="connsiteX962" fmla="*/ 1285358 w 5323222"/>
              <a:gd name="connsiteY962" fmla="*/ 273988 h 6132967"/>
              <a:gd name="connsiteX963" fmla="*/ 1259361 w 5323222"/>
              <a:gd name="connsiteY963" fmla="*/ 260607 h 6132967"/>
              <a:gd name="connsiteX964" fmla="*/ 1232913 w 5323222"/>
              <a:gd name="connsiteY964" fmla="*/ 248239 h 6132967"/>
              <a:gd name="connsiteX965" fmla="*/ 1206619 w 5323222"/>
              <a:gd name="connsiteY965" fmla="*/ 236781 h 6132967"/>
              <a:gd name="connsiteX966" fmla="*/ 1179873 w 5323222"/>
              <a:gd name="connsiteY966" fmla="*/ 226337 h 6132967"/>
              <a:gd name="connsiteX967" fmla="*/ 1152978 w 5323222"/>
              <a:gd name="connsiteY967" fmla="*/ 216854 h 6132967"/>
              <a:gd name="connsiteX968" fmla="*/ 1125985 w 5323222"/>
              <a:gd name="connsiteY968" fmla="*/ 208637 h 6132967"/>
              <a:gd name="connsiteX969" fmla="*/ 1098792 w 5323222"/>
              <a:gd name="connsiteY969" fmla="*/ 201079 h 6132967"/>
              <a:gd name="connsiteX970" fmla="*/ 1071502 w 5323222"/>
              <a:gd name="connsiteY970" fmla="*/ 194785 h 6132967"/>
              <a:gd name="connsiteX971" fmla="*/ 1044062 w 5323222"/>
              <a:gd name="connsiteY971" fmla="*/ 189453 h 6132967"/>
              <a:gd name="connsiteX972" fmla="*/ 1016777 w 5323222"/>
              <a:gd name="connsiteY972" fmla="*/ 185031 h 6132967"/>
              <a:gd name="connsiteX973" fmla="*/ 989395 w 5323222"/>
              <a:gd name="connsiteY973" fmla="*/ 181874 h 6132967"/>
              <a:gd name="connsiteX974" fmla="*/ 961509 w 5323222"/>
              <a:gd name="connsiteY974" fmla="*/ 179428 h 6132967"/>
              <a:gd name="connsiteX975" fmla="*/ 933828 w 5323222"/>
              <a:gd name="connsiteY975" fmla="*/ 178195 h 6132967"/>
              <a:gd name="connsiteX976" fmla="*/ 906051 w 5323222"/>
              <a:gd name="connsiteY976" fmla="*/ 178227 h 6132967"/>
              <a:gd name="connsiteX977" fmla="*/ 878629 w 5323222"/>
              <a:gd name="connsiteY977" fmla="*/ 178512 h 6132967"/>
              <a:gd name="connsiteX978" fmla="*/ 864717 w 5323222"/>
              <a:gd name="connsiteY978" fmla="*/ 179312 h 6132967"/>
              <a:gd name="connsiteX979" fmla="*/ 850553 w 5323222"/>
              <a:gd name="connsiteY979" fmla="*/ 180468 h 6132967"/>
              <a:gd name="connsiteX980" fmla="*/ 836745 w 5323222"/>
              <a:gd name="connsiteY980" fmla="*/ 181875 h 6132967"/>
              <a:gd name="connsiteX981" fmla="*/ 822684 w 5323222"/>
              <a:gd name="connsiteY981" fmla="*/ 183637 h 6132967"/>
              <a:gd name="connsiteX982" fmla="*/ 808978 w 5323222"/>
              <a:gd name="connsiteY982" fmla="*/ 185651 h 6132967"/>
              <a:gd name="connsiteX983" fmla="*/ 794969 w 5323222"/>
              <a:gd name="connsiteY983" fmla="*/ 187717 h 6132967"/>
              <a:gd name="connsiteX984" fmla="*/ 781315 w 5323222"/>
              <a:gd name="connsiteY984" fmla="*/ 190034 h 6132967"/>
              <a:gd name="connsiteX985" fmla="*/ 767460 w 5323222"/>
              <a:gd name="connsiteY985" fmla="*/ 193010 h 6132967"/>
              <a:gd name="connsiteX986" fmla="*/ 753605 w 5323222"/>
              <a:gd name="connsiteY986" fmla="*/ 195987 h 6132967"/>
              <a:gd name="connsiteX987" fmla="*/ 739751 w 5323222"/>
              <a:gd name="connsiteY987" fmla="*/ 198962 h 6132967"/>
              <a:gd name="connsiteX988" fmla="*/ 726303 w 5323222"/>
              <a:gd name="connsiteY988" fmla="*/ 202494 h 6132967"/>
              <a:gd name="connsiteX989" fmla="*/ 712602 w 5323222"/>
              <a:gd name="connsiteY989" fmla="*/ 206380 h 6132967"/>
              <a:gd name="connsiteX990" fmla="*/ 699206 w 5323222"/>
              <a:gd name="connsiteY990" fmla="*/ 210214 h 6132967"/>
              <a:gd name="connsiteX991" fmla="*/ 685609 w 5323222"/>
              <a:gd name="connsiteY991" fmla="*/ 214707 h 6132967"/>
              <a:gd name="connsiteX992" fmla="*/ 672011 w 5323222"/>
              <a:gd name="connsiteY992" fmla="*/ 219200 h 6132967"/>
              <a:gd name="connsiteX993" fmla="*/ 658769 w 5323222"/>
              <a:gd name="connsiteY993" fmla="*/ 223946 h 6132967"/>
              <a:gd name="connsiteX994" fmla="*/ 645275 w 5323222"/>
              <a:gd name="connsiteY994" fmla="*/ 229046 h 6132967"/>
              <a:gd name="connsiteX995" fmla="*/ 631781 w 5323222"/>
              <a:gd name="connsiteY995" fmla="*/ 234146 h 6132967"/>
              <a:gd name="connsiteX996" fmla="*/ 618693 w 5323222"/>
              <a:gd name="connsiteY996" fmla="*/ 239801 h 6132967"/>
              <a:gd name="connsiteX997" fmla="*/ 605354 w 5323222"/>
              <a:gd name="connsiteY997" fmla="*/ 245811 h 6132967"/>
              <a:gd name="connsiteX998" fmla="*/ 592014 w 5323222"/>
              <a:gd name="connsiteY998" fmla="*/ 251821 h 6132967"/>
              <a:gd name="connsiteX999" fmla="*/ 579029 w 5323222"/>
              <a:gd name="connsiteY999" fmla="*/ 258084 h 6132967"/>
              <a:gd name="connsiteX1000" fmla="*/ 566045 w 5323222"/>
              <a:gd name="connsiteY1000" fmla="*/ 264345 h 6132967"/>
              <a:gd name="connsiteX1001" fmla="*/ 552911 w 5323222"/>
              <a:gd name="connsiteY1001" fmla="*/ 271569 h 6132967"/>
              <a:gd name="connsiteX1002" fmla="*/ 540029 w 5323222"/>
              <a:gd name="connsiteY1002" fmla="*/ 278438 h 6132967"/>
              <a:gd name="connsiteX1003" fmla="*/ 527199 w 5323222"/>
              <a:gd name="connsiteY1003" fmla="*/ 285611 h 6132967"/>
              <a:gd name="connsiteX1004" fmla="*/ 514421 w 5323222"/>
              <a:gd name="connsiteY1004" fmla="*/ 293087 h 6132967"/>
              <a:gd name="connsiteX1005" fmla="*/ 501997 w 5323222"/>
              <a:gd name="connsiteY1005" fmla="*/ 300815 h 6132967"/>
              <a:gd name="connsiteX1006" fmla="*/ 489321 w 5323222"/>
              <a:gd name="connsiteY1006" fmla="*/ 308897 h 6132967"/>
              <a:gd name="connsiteX1007" fmla="*/ 476949 w 5323222"/>
              <a:gd name="connsiteY1007" fmla="*/ 316928 h 6132967"/>
              <a:gd name="connsiteX1008" fmla="*/ 464324 w 5323222"/>
              <a:gd name="connsiteY1008" fmla="*/ 325315 h 6132967"/>
              <a:gd name="connsiteX1009" fmla="*/ 452107 w 5323222"/>
              <a:gd name="connsiteY1009" fmla="*/ 334256 h 6132967"/>
              <a:gd name="connsiteX1010" fmla="*/ 439838 w 5323222"/>
              <a:gd name="connsiteY1010" fmla="*/ 342894 h 6132967"/>
              <a:gd name="connsiteX1011" fmla="*/ 427671 w 5323222"/>
              <a:gd name="connsiteY1011" fmla="*/ 352139 h 6132967"/>
              <a:gd name="connsiteX1012" fmla="*/ 415505 w 5323222"/>
              <a:gd name="connsiteY1012" fmla="*/ 361384 h 6132967"/>
              <a:gd name="connsiteX1013" fmla="*/ 403746 w 5323222"/>
              <a:gd name="connsiteY1013" fmla="*/ 371185 h 6132967"/>
              <a:gd name="connsiteX1014" fmla="*/ 391985 w 5323222"/>
              <a:gd name="connsiteY1014" fmla="*/ 380985 h 6132967"/>
              <a:gd name="connsiteX1015" fmla="*/ 380581 w 5323222"/>
              <a:gd name="connsiteY1015" fmla="*/ 391036 h 6132967"/>
              <a:gd name="connsiteX1016" fmla="*/ 369228 w 5323222"/>
              <a:gd name="connsiteY1016" fmla="*/ 401393 h 6132967"/>
              <a:gd name="connsiteX1017" fmla="*/ 357623 w 5323222"/>
              <a:gd name="connsiteY1017" fmla="*/ 412103 h 6132967"/>
              <a:gd name="connsiteX1018" fmla="*/ 346321 w 5323222"/>
              <a:gd name="connsiteY1018" fmla="*/ 422762 h 6132967"/>
              <a:gd name="connsiteX1019" fmla="*/ 335122 w 5323222"/>
              <a:gd name="connsiteY1019" fmla="*/ 434028 h 6132967"/>
              <a:gd name="connsiteX1020" fmla="*/ 324277 w 5323222"/>
              <a:gd name="connsiteY1020" fmla="*/ 445546 h 6132967"/>
              <a:gd name="connsiteX1021" fmla="*/ 313130 w 5323222"/>
              <a:gd name="connsiteY1021" fmla="*/ 457115 h 6132967"/>
              <a:gd name="connsiteX1022" fmla="*/ 302641 w 5323222"/>
              <a:gd name="connsiteY1022" fmla="*/ 468884 h 6132967"/>
              <a:gd name="connsiteX1023" fmla="*/ 292255 w 5323222"/>
              <a:gd name="connsiteY1023" fmla="*/ 481262 h 6132967"/>
              <a:gd name="connsiteX1024" fmla="*/ 281515 w 5323222"/>
              <a:gd name="connsiteY1024" fmla="*/ 493386 h 6132967"/>
              <a:gd name="connsiteX1025" fmla="*/ 271180 w 5323222"/>
              <a:gd name="connsiteY1025" fmla="*/ 506067 h 6132967"/>
              <a:gd name="connsiteX1026" fmla="*/ 260897 w 5323222"/>
              <a:gd name="connsiteY1026" fmla="*/ 519049 h 6132967"/>
              <a:gd name="connsiteX1027" fmla="*/ 250614 w 5323222"/>
              <a:gd name="connsiteY1027" fmla="*/ 532032 h 6132967"/>
              <a:gd name="connsiteX1028" fmla="*/ 241041 w 5323222"/>
              <a:gd name="connsiteY1028" fmla="*/ 545521 h 6132967"/>
              <a:gd name="connsiteX1029" fmla="*/ 231164 w 5323222"/>
              <a:gd name="connsiteY1029" fmla="*/ 559059 h 6132967"/>
              <a:gd name="connsiteX1030" fmla="*/ 221339 w 5323222"/>
              <a:gd name="connsiteY1030" fmla="*/ 572901 h 6132967"/>
              <a:gd name="connsiteX1031" fmla="*/ 211869 w 5323222"/>
              <a:gd name="connsiteY1031" fmla="*/ 586996 h 6132967"/>
              <a:gd name="connsiteX1032" fmla="*/ 202702 w 5323222"/>
              <a:gd name="connsiteY1032" fmla="*/ 601039 h 6132967"/>
              <a:gd name="connsiteX1033" fmla="*/ 193335 w 5323222"/>
              <a:gd name="connsiteY1033" fmla="*/ 615739 h 6132967"/>
              <a:gd name="connsiteX1034" fmla="*/ 184271 w 5323222"/>
              <a:gd name="connsiteY1034" fmla="*/ 630389 h 6132967"/>
              <a:gd name="connsiteX1035" fmla="*/ 175311 w 5323222"/>
              <a:gd name="connsiteY1035" fmla="*/ 645645 h 6132967"/>
              <a:gd name="connsiteX1036" fmla="*/ 166351 w 5323222"/>
              <a:gd name="connsiteY1036" fmla="*/ 660901 h 6132967"/>
              <a:gd name="connsiteX1037" fmla="*/ 158047 w 5323222"/>
              <a:gd name="connsiteY1037" fmla="*/ 676358 h 6132967"/>
              <a:gd name="connsiteX1038" fmla="*/ 149493 w 5323222"/>
              <a:gd name="connsiteY1038" fmla="*/ 692170 h 6132967"/>
              <a:gd name="connsiteX1039" fmla="*/ 140939 w 5323222"/>
              <a:gd name="connsiteY1039" fmla="*/ 707982 h 6132967"/>
              <a:gd name="connsiteX1040" fmla="*/ 133043 w 5323222"/>
              <a:gd name="connsiteY1040" fmla="*/ 723994 h 6132967"/>
              <a:gd name="connsiteX1041" fmla="*/ 124946 w 5323222"/>
              <a:gd name="connsiteY1041" fmla="*/ 740664 h 6132967"/>
              <a:gd name="connsiteX1042" fmla="*/ 117509 w 5323222"/>
              <a:gd name="connsiteY1042" fmla="*/ 757536 h 6132967"/>
              <a:gd name="connsiteX1043" fmla="*/ 110426 w 5323222"/>
              <a:gd name="connsiteY1043" fmla="*/ 774658 h 6132967"/>
              <a:gd name="connsiteX1044" fmla="*/ 103698 w 5323222"/>
              <a:gd name="connsiteY1044" fmla="*/ 792033 h 6132967"/>
              <a:gd name="connsiteX1045" fmla="*/ 96666 w 5323222"/>
              <a:gd name="connsiteY1045" fmla="*/ 809459 h 6132967"/>
              <a:gd name="connsiteX1046" fmla="*/ 90293 w 5323222"/>
              <a:gd name="connsiteY1046" fmla="*/ 827086 h 6132967"/>
              <a:gd name="connsiteX1047" fmla="*/ 83919 w 5323222"/>
              <a:gd name="connsiteY1047" fmla="*/ 844713 h 6132967"/>
              <a:gd name="connsiteX1048" fmla="*/ 77850 w 5323222"/>
              <a:gd name="connsiteY1048" fmla="*/ 862288 h 6132967"/>
              <a:gd name="connsiteX1049" fmla="*/ 72135 w 5323222"/>
              <a:gd name="connsiteY1049" fmla="*/ 880115 h 6132967"/>
              <a:gd name="connsiteX1050" fmla="*/ 66168 w 5323222"/>
              <a:gd name="connsiteY1050" fmla="*/ 898297 h 6132967"/>
              <a:gd name="connsiteX1051" fmla="*/ 60808 w 5323222"/>
              <a:gd name="connsiteY1051" fmla="*/ 916376 h 6132967"/>
              <a:gd name="connsiteX1052" fmla="*/ 55551 w 5323222"/>
              <a:gd name="connsiteY1052" fmla="*/ 935062 h 6132967"/>
              <a:gd name="connsiteX1053" fmla="*/ 50850 w 5323222"/>
              <a:gd name="connsiteY1053" fmla="*/ 953342 h 6132967"/>
              <a:gd name="connsiteX1054" fmla="*/ 45845 w 5323222"/>
              <a:gd name="connsiteY1054" fmla="*/ 971673 h 6132967"/>
              <a:gd name="connsiteX1055" fmla="*/ 41550 w 5323222"/>
              <a:gd name="connsiteY1055" fmla="*/ 990507 h 6132967"/>
              <a:gd name="connsiteX1056" fmla="*/ 36900 w 5323222"/>
              <a:gd name="connsiteY1056" fmla="*/ 1009090 h 6132967"/>
              <a:gd name="connsiteX1057" fmla="*/ 32908 w 5323222"/>
              <a:gd name="connsiteY1057" fmla="*/ 1027873 h 6132967"/>
              <a:gd name="connsiteX1058" fmla="*/ 29019 w 5323222"/>
              <a:gd name="connsiteY1058" fmla="*/ 1047263 h 6132967"/>
              <a:gd name="connsiteX1059" fmla="*/ 25331 w 5323222"/>
              <a:gd name="connsiteY1059" fmla="*/ 1065995 h 6132967"/>
              <a:gd name="connsiteX1060" fmla="*/ 22049 w 5323222"/>
              <a:gd name="connsiteY1060" fmla="*/ 1085282 h 6132967"/>
              <a:gd name="connsiteX1061" fmla="*/ 18767 w 5323222"/>
              <a:gd name="connsiteY1061" fmla="*/ 1104569 h 6132967"/>
              <a:gd name="connsiteX1062" fmla="*/ 15840 w 5323222"/>
              <a:gd name="connsiteY1062" fmla="*/ 1124109 h 6132967"/>
              <a:gd name="connsiteX1063" fmla="*/ 13217 w 5323222"/>
              <a:gd name="connsiteY1063" fmla="*/ 1143597 h 6132967"/>
              <a:gd name="connsiteX1064" fmla="*/ 10897 w 5323222"/>
              <a:gd name="connsiteY1064" fmla="*/ 1163032 h 6132967"/>
              <a:gd name="connsiteX1065" fmla="*/ 8577 w 5323222"/>
              <a:gd name="connsiteY1065" fmla="*/ 1182469 h 6132967"/>
              <a:gd name="connsiteX1066" fmla="*/ 6715 w 5323222"/>
              <a:gd name="connsiteY1066" fmla="*/ 1202764 h 6132967"/>
              <a:gd name="connsiteX1067" fmla="*/ 5053 w 5323222"/>
              <a:gd name="connsiteY1067" fmla="*/ 1222400 h 6132967"/>
              <a:gd name="connsiteX1068" fmla="*/ 3443 w 5323222"/>
              <a:gd name="connsiteY1068" fmla="*/ 1242340 h 6132967"/>
              <a:gd name="connsiteX1069" fmla="*/ 2136 w 5323222"/>
              <a:gd name="connsiteY1069" fmla="*/ 1262228 h 6132967"/>
              <a:gd name="connsiteX1070" fmla="*/ 1539 w 5323222"/>
              <a:gd name="connsiteY1070" fmla="*/ 1282621 h 6132967"/>
              <a:gd name="connsiteX1071" fmla="*/ 587 w 5323222"/>
              <a:gd name="connsiteY1071" fmla="*/ 1302761 h 6132967"/>
              <a:gd name="connsiteX1072" fmla="*/ 294 w 5323222"/>
              <a:gd name="connsiteY1072" fmla="*/ 1323102 h 6132967"/>
              <a:gd name="connsiteX1073" fmla="*/ 0 w 5323222"/>
              <a:gd name="connsiteY1073" fmla="*/ 1343442 h 6132967"/>
              <a:gd name="connsiteX1074" fmla="*/ 62 w 5323222"/>
              <a:gd name="connsiteY1074" fmla="*/ 1364035 h 6132967"/>
              <a:gd name="connsiteX1075" fmla="*/ 479 w 5323222"/>
              <a:gd name="connsiteY1075" fmla="*/ 1384880 h 6132967"/>
              <a:gd name="connsiteX1076" fmla="*/ 946 w 5323222"/>
              <a:gd name="connsiteY1076" fmla="*/ 1406028 h 6132967"/>
              <a:gd name="connsiteX1077" fmla="*/ 1666 w 5323222"/>
              <a:gd name="connsiteY1077" fmla="*/ 1426821 h 6132967"/>
              <a:gd name="connsiteX1078" fmla="*/ 2741 w 5323222"/>
              <a:gd name="connsiteY1078" fmla="*/ 1447866 h 6132967"/>
              <a:gd name="connsiteX1079" fmla="*/ 4119 w 5323222"/>
              <a:gd name="connsiteY1079" fmla="*/ 1468860 h 6132967"/>
              <a:gd name="connsiteX1080" fmla="*/ 5497 w 5323222"/>
              <a:gd name="connsiteY1080" fmla="*/ 1489853 h 6132967"/>
              <a:gd name="connsiteX1081" fmla="*/ 7281 w 5323222"/>
              <a:gd name="connsiteY1081" fmla="*/ 1511402 h 6132967"/>
              <a:gd name="connsiteX1082" fmla="*/ 8659 w 5323222"/>
              <a:gd name="connsiteY1082" fmla="*/ 1532396 h 6132967"/>
              <a:gd name="connsiteX1083" fmla="*/ 10748 w 5323222"/>
              <a:gd name="connsiteY1083" fmla="*/ 1553893 h 6132967"/>
              <a:gd name="connsiteX1084" fmla="*/ 13140 w 5323222"/>
              <a:gd name="connsiteY1084" fmla="*/ 1575339 h 6132967"/>
              <a:gd name="connsiteX1085" fmla="*/ 15783 w 5323222"/>
              <a:gd name="connsiteY1085" fmla="*/ 1596431 h 6132967"/>
              <a:gd name="connsiteX1086" fmla="*/ 18529 w 5323222"/>
              <a:gd name="connsiteY1086" fmla="*/ 1618128 h 6132967"/>
              <a:gd name="connsiteX1087" fmla="*/ 21528 w 5323222"/>
              <a:gd name="connsiteY1087" fmla="*/ 1639471 h 6132967"/>
              <a:gd name="connsiteX1088" fmla="*/ 24577 w 5323222"/>
              <a:gd name="connsiteY1088" fmla="*/ 1661117 h 6132967"/>
              <a:gd name="connsiteX1089" fmla="*/ 27930 w 5323222"/>
              <a:gd name="connsiteY1089" fmla="*/ 1682711 h 6132967"/>
              <a:gd name="connsiteX1090" fmla="*/ 31587 w 5323222"/>
              <a:gd name="connsiteY1090" fmla="*/ 1704255 h 6132967"/>
              <a:gd name="connsiteX1091" fmla="*/ 35244 w 5323222"/>
              <a:gd name="connsiteY1091" fmla="*/ 1725798 h 6132967"/>
              <a:gd name="connsiteX1092" fmla="*/ 39256 w 5323222"/>
              <a:gd name="connsiteY1092" fmla="*/ 1747594 h 6132967"/>
              <a:gd name="connsiteX1093" fmla="*/ 43519 w 5323222"/>
              <a:gd name="connsiteY1093" fmla="*/ 1769034 h 6132967"/>
              <a:gd name="connsiteX1094" fmla="*/ 47834 w 5323222"/>
              <a:gd name="connsiteY1094" fmla="*/ 1790778 h 6132967"/>
              <a:gd name="connsiteX1095" fmla="*/ 52452 w 5323222"/>
              <a:gd name="connsiteY1095" fmla="*/ 1812470 h 6132967"/>
              <a:gd name="connsiteX1096" fmla="*/ 57323 w 5323222"/>
              <a:gd name="connsiteY1096" fmla="*/ 1833808 h 6132967"/>
              <a:gd name="connsiteX1097" fmla="*/ 62296 w 5323222"/>
              <a:gd name="connsiteY1097" fmla="*/ 1855752 h 6132967"/>
              <a:gd name="connsiteX1098" fmla="*/ 67521 w 5323222"/>
              <a:gd name="connsiteY1098" fmla="*/ 1877342 h 6132967"/>
              <a:gd name="connsiteX1099" fmla="*/ 73101 w 5323222"/>
              <a:gd name="connsiteY1099" fmla="*/ 1899182 h 6132967"/>
              <a:gd name="connsiteX1100" fmla="*/ 78630 w 5323222"/>
              <a:gd name="connsiteY1100" fmla="*/ 1920719 h 6132967"/>
              <a:gd name="connsiteX1101" fmla="*/ 84514 w 5323222"/>
              <a:gd name="connsiteY1101" fmla="*/ 1942509 h 6132967"/>
              <a:gd name="connsiteX1102" fmla="*/ 90346 w 5323222"/>
              <a:gd name="connsiteY1102" fmla="*/ 1963996 h 6132967"/>
              <a:gd name="connsiteX1103" fmla="*/ 96533 w 5323222"/>
              <a:gd name="connsiteY1103" fmla="*/ 1985734 h 6132967"/>
              <a:gd name="connsiteX1104" fmla="*/ 102972 w 5323222"/>
              <a:gd name="connsiteY1104" fmla="*/ 2007117 h 6132967"/>
              <a:gd name="connsiteX1105" fmla="*/ 109766 w 5323222"/>
              <a:gd name="connsiteY1105" fmla="*/ 2028752 h 6132967"/>
              <a:gd name="connsiteX1106" fmla="*/ 123456 w 5323222"/>
              <a:gd name="connsiteY1106" fmla="*/ 2072630 h 6132967"/>
              <a:gd name="connsiteX1107" fmla="*/ 137755 w 5323222"/>
              <a:gd name="connsiteY1107" fmla="*/ 2116403 h 6132967"/>
              <a:gd name="connsiteX1108" fmla="*/ 152963 w 5323222"/>
              <a:gd name="connsiteY1108" fmla="*/ 2160023 h 6132967"/>
              <a:gd name="connsiteX1109" fmla="*/ 168170 w 5323222"/>
              <a:gd name="connsiteY1109" fmla="*/ 2203643 h 6132967"/>
              <a:gd name="connsiteX1110" fmla="*/ 184237 w 5323222"/>
              <a:gd name="connsiteY1110" fmla="*/ 2246805 h 6132967"/>
              <a:gd name="connsiteX1111" fmla="*/ 200859 w 5323222"/>
              <a:gd name="connsiteY1111" fmla="*/ 2289559 h 6132967"/>
              <a:gd name="connsiteX1112" fmla="*/ 217481 w 5323222"/>
              <a:gd name="connsiteY1112" fmla="*/ 2332315 h 6132967"/>
              <a:gd name="connsiteX1113" fmla="*/ 235014 w 5323222"/>
              <a:gd name="connsiteY1113" fmla="*/ 2374916 h 6132967"/>
              <a:gd name="connsiteX1114" fmla="*/ 253050 w 5323222"/>
              <a:gd name="connsiteY1114" fmla="*/ 2416807 h 6132967"/>
              <a:gd name="connsiteX1115" fmla="*/ 271035 w 5323222"/>
              <a:gd name="connsiteY1115" fmla="*/ 2458395 h 6132967"/>
              <a:gd name="connsiteX1116" fmla="*/ 289879 w 5323222"/>
              <a:gd name="connsiteY1116" fmla="*/ 2499523 h 6132967"/>
              <a:gd name="connsiteX1117" fmla="*/ 308974 w 5323222"/>
              <a:gd name="connsiteY1117" fmla="*/ 2540298 h 6132967"/>
              <a:gd name="connsiteX1118" fmla="*/ 328677 w 5323222"/>
              <a:gd name="connsiteY1118" fmla="*/ 2580970 h 6132967"/>
              <a:gd name="connsiteX1119" fmla="*/ 348882 w 5323222"/>
              <a:gd name="connsiteY1119" fmla="*/ 2620932 h 6132967"/>
              <a:gd name="connsiteX1120" fmla="*/ 369289 w 5323222"/>
              <a:gd name="connsiteY1120" fmla="*/ 2660235 h 6132967"/>
              <a:gd name="connsiteX1121" fmla="*/ 389644 w 5323222"/>
              <a:gd name="connsiteY1121" fmla="*/ 2699235 h 6132967"/>
              <a:gd name="connsiteX1122" fmla="*/ 410806 w 5323222"/>
              <a:gd name="connsiteY1122" fmla="*/ 2737474 h 6132967"/>
              <a:gd name="connsiteX1123" fmla="*/ 432524 w 5323222"/>
              <a:gd name="connsiteY1123" fmla="*/ 2775306 h 6132967"/>
              <a:gd name="connsiteX1124" fmla="*/ 454442 w 5323222"/>
              <a:gd name="connsiteY1124" fmla="*/ 2812480 h 6132967"/>
              <a:gd name="connsiteX1125" fmla="*/ 462017 w 5323222"/>
              <a:gd name="connsiteY1125" fmla="*/ 2824986 h 6132967"/>
              <a:gd name="connsiteX1126" fmla="*/ 457075 w 5323222"/>
              <a:gd name="connsiteY1126" fmla="*/ 2836276 h 6132967"/>
              <a:gd name="connsiteX1127" fmla="*/ 446553 w 5323222"/>
              <a:gd name="connsiteY1127" fmla="*/ 2859223 h 6132967"/>
              <a:gd name="connsiteX1128" fmla="*/ 436425 w 5323222"/>
              <a:gd name="connsiteY1128" fmla="*/ 2882351 h 6132967"/>
              <a:gd name="connsiteX1129" fmla="*/ 426406 w 5323222"/>
              <a:gd name="connsiteY1129" fmla="*/ 2905768 h 6132967"/>
              <a:gd name="connsiteX1130" fmla="*/ 416675 w 5323222"/>
              <a:gd name="connsiteY1130" fmla="*/ 2929078 h 6132967"/>
              <a:gd name="connsiteX1131" fmla="*/ 407340 w 5323222"/>
              <a:gd name="connsiteY1131" fmla="*/ 2952569 h 6132967"/>
              <a:gd name="connsiteX1132" fmla="*/ 397717 w 5323222"/>
              <a:gd name="connsiteY1132" fmla="*/ 2976167 h 6132967"/>
              <a:gd name="connsiteX1133" fmla="*/ 388093 w 5323222"/>
              <a:gd name="connsiteY1133" fmla="*/ 2999765 h 6132967"/>
              <a:gd name="connsiteX1134" fmla="*/ 378865 w 5323222"/>
              <a:gd name="connsiteY1134" fmla="*/ 3023545 h 6132967"/>
              <a:gd name="connsiteX1135" fmla="*/ 370032 w 5323222"/>
              <a:gd name="connsiteY1135" fmla="*/ 3047506 h 6132967"/>
              <a:gd name="connsiteX1136" fmla="*/ 361093 w 5323222"/>
              <a:gd name="connsiteY1136" fmla="*/ 3071179 h 6132967"/>
              <a:gd name="connsiteX1137" fmla="*/ 352260 w 5323222"/>
              <a:gd name="connsiteY1137" fmla="*/ 3095140 h 6132967"/>
              <a:gd name="connsiteX1138" fmla="*/ 343824 w 5323222"/>
              <a:gd name="connsiteY1138" fmla="*/ 3119282 h 6132967"/>
              <a:gd name="connsiteX1139" fmla="*/ 335387 w 5323222"/>
              <a:gd name="connsiteY1139" fmla="*/ 3143425 h 6132967"/>
              <a:gd name="connsiteX1140" fmla="*/ 326950 w 5323222"/>
              <a:gd name="connsiteY1140" fmla="*/ 3167568 h 6132967"/>
              <a:gd name="connsiteX1141" fmla="*/ 318801 w 5323222"/>
              <a:gd name="connsiteY1141" fmla="*/ 3191604 h 6132967"/>
              <a:gd name="connsiteX1142" fmla="*/ 310868 w 5323222"/>
              <a:gd name="connsiteY1142" fmla="*/ 3216216 h 6132967"/>
              <a:gd name="connsiteX1143" fmla="*/ 302934 w 5323222"/>
              <a:gd name="connsiteY1143" fmla="*/ 3240828 h 6132967"/>
              <a:gd name="connsiteX1144" fmla="*/ 295000 w 5323222"/>
              <a:gd name="connsiteY1144" fmla="*/ 3265442 h 6132967"/>
              <a:gd name="connsiteX1145" fmla="*/ 287354 w 5323222"/>
              <a:gd name="connsiteY1145" fmla="*/ 3289947 h 6132967"/>
              <a:gd name="connsiteX1146" fmla="*/ 280104 w 5323222"/>
              <a:gd name="connsiteY1146" fmla="*/ 3314633 h 6132967"/>
              <a:gd name="connsiteX1147" fmla="*/ 272962 w 5323222"/>
              <a:gd name="connsiteY1147" fmla="*/ 3339609 h 6132967"/>
              <a:gd name="connsiteX1148" fmla="*/ 265712 w 5323222"/>
              <a:gd name="connsiteY1148" fmla="*/ 3364296 h 6132967"/>
              <a:gd name="connsiteX1149" fmla="*/ 258857 w 5323222"/>
              <a:gd name="connsiteY1149" fmla="*/ 3389164 h 6132967"/>
              <a:gd name="connsiteX1150" fmla="*/ 252110 w 5323222"/>
              <a:gd name="connsiteY1150" fmla="*/ 3414321 h 6132967"/>
              <a:gd name="connsiteX1151" fmla="*/ 245256 w 5323222"/>
              <a:gd name="connsiteY1151" fmla="*/ 3439189 h 6132967"/>
              <a:gd name="connsiteX1152" fmla="*/ 238905 w 5323222"/>
              <a:gd name="connsiteY1152" fmla="*/ 3464527 h 6132967"/>
              <a:gd name="connsiteX1153" fmla="*/ 230285 w 5323222"/>
              <a:gd name="connsiteY1153" fmla="*/ 3500557 h 6132967"/>
              <a:gd name="connsiteX1154" fmla="*/ 222275 w 5323222"/>
              <a:gd name="connsiteY1154" fmla="*/ 3537344 h 6132967"/>
              <a:gd name="connsiteX1155" fmla="*/ 214479 w 5323222"/>
              <a:gd name="connsiteY1155" fmla="*/ 3574708 h 6132967"/>
              <a:gd name="connsiteX1156" fmla="*/ 207870 w 5323222"/>
              <a:gd name="connsiteY1156" fmla="*/ 3612618 h 6132967"/>
              <a:gd name="connsiteX1157" fmla="*/ 201581 w 5323222"/>
              <a:gd name="connsiteY1157" fmla="*/ 3651393 h 6132967"/>
              <a:gd name="connsiteX1158" fmla="*/ 196010 w 5323222"/>
              <a:gd name="connsiteY1158" fmla="*/ 3691213 h 6132967"/>
              <a:gd name="connsiteX1159" fmla="*/ 191412 w 5323222"/>
              <a:gd name="connsiteY1159" fmla="*/ 3731002 h 6132967"/>
              <a:gd name="connsiteX1160" fmla="*/ 187317 w 5323222"/>
              <a:gd name="connsiteY1160" fmla="*/ 3771261 h 6132967"/>
              <a:gd name="connsiteX1161" fmla="*/ 183831 w 5323222"/>
              <a:gd name="connsiteY1161" fmla="*/ 3812278 h 6132967"/>
              <a:gd name="connsiteX1162" fmla="*/ 180849 w 5323222"/>
              <a:gd name="connsiteY1162" fmla="*/ 3853765 h 6132967"/>
              <a:gd name="connsiteX1163" fmla="*/ 178764 w 5323222"/>
              <a:gd name="connsiteY1163" fmla="*/ 3895904 h 6132967"/>
              <a:gd name="connsiteX1164" fmla="*/ 176787 w 5323222"/>
              <a:gd name="connsiteY1164" fmla="*/ 3938330 h 6132967"/>
              <a:gd name="connsiteX1165" fmla="*/ 175889 w 5323222"/>
              <a:gd name="connsiteY1165" fmla="*/ 3981013 h 6132967"/>
              <a:gd name="connsiteX1166" fmla="*/ 175494 w 5323222"/>
              <a:gd name="connsiteY1166" fmla="*/ 4024165 h 6132967"/>
              <a:gd name="connsiteX1167" fmla="*/ 175602 w 5323222"/>
              <a:gd name="connsiteY1167" fmla="*/ 4067788 h 6132967"/>
              <a:gd name="connsiteX1168" fmla="*/ 176395 w 5323222"/>
              <a:gd name="connsiteY1168" fmla="*/ 4111484 h 6132967"/>
              <a:gd name="connsiteX1169" fmla="*/ 178266 w 5323222"/>
              <a:gd name="connsiteY1169" fmla="*/ 4155437 h 6132967"/>
              <a:gd name="connsiteX1170" fmla="*/ 180246 w 5323222"/>
              <a:gd name="connsiteY1170" fmla="*/ 4199678 h 6132967"/>
              <a:gd name="connsiteX1171" fmla="*/ 182728 w 5323222"/>
              <a:gd name="connsiteY1171" fmla="*/ 4244389 h 6132967"/>
              <a:gd name="connsiteX1172" fmla="*/ 186000 w 5323222"/>
              <a:gd name="connsiteY1172" fmla="*/ 4289463 h 6132967"/>
              <a:gd name="connsiteX1173" fmla="*/ 189851 w 5323222"/>
              <a:gd name="connsiteY1173" fmla="*/ 4334323 h 6132967"/>
              <a:gd name="connsiteX1174" fmla="*/ 194096 w 5323222"/>
              <a:gd name="connsiteY1174" fmla="*/ 4379363 h 6132967"/>
              <a:gd name="connsiteX1175" fmla="*/ 199315 w 5323222"/>
              <a:gd name="connsiteY1175" fmla="*/ 4424372 h 6132967"/>
              <a:gd name="connsiteX1176" fmla="*/ 204640 w 5323222"/>
              <a:gd name="connsiteY1176" fmla="*/ 4469669 h 6132967"/>
              <a:gd name="connsiteX1177" fmla="*/ 210758 w 5323222"/>
              <a:gd name="connsiteY1177" fmla="*/ 4515328 h 6132967"/>
              <a:gd name="connsiteX1178" fmla="*/ 217740 w 5323222"/>
              <a:gd name="connsiteY1178" fmla="*/ 4560667 h 6132967"/>
              <a:gd name="connsiteX1179" fmla="*/ 224722 w 5323222"/>
              <a:gd name="connsiteY1179" fmla="*/ 4606004 h 6132967"/>
              <a:gd name="connsiteX1180" fmla="*/ 232389 w 5323222"/>
              <a:gd name="connsiteY1180" fmla="*/ 4651417 h 6132967"/>
              <a:gd name="connsiteX1181" fmla="*/ 241029 w 5323222"/>
              <a:gd name="connsiteY1181" fmla="*/ 4696797 h 6132967"/>
              <a:gd name="connsiteX1182" fmla="*/ 249668 w 5323222"/>
              <a:gd name="connsiteY1182" fmla="*/ 4742176 h 6132967"/>
              <a:gd name="connsiteX1183" fmla="*/ 259172 w 5323222"/>
              <a:gd name="connsiteY1183" fmla="*/ 4787235 h 6132967"/>
              <a:gd name="connsiteX1184" fmla="*/ 269255 w 5323222"/>
              <a:gd name="connsiteY1184" fmla="*/ 4832079 h 6132967"/>
              <a:gd name="connsiteX1185" fmla="*/ 274189 w 5323222"/>
              <a:gd name="connsiteY1185" fmla="*/ 4854212 h 6132967"/>
              <a:gd name="connsiteX1186" fmla="*/ 279304 w 5323222"/>
              <a:gd name="connsiteY1186" fmla="*/ 4875950 h 6132967"/>
              <a:gd name="connsiteX1187" fmla="*/ 284815 w 5323222"/>
              <a:gd name="connsiteY1187" fmla="*/ 4897870 h 6132967"/>
              <a:gd name="connsiteX1188" fmla="*/ 290507 w 5323222"/>
              <a:gd name="connsiteY1188" fmla="*/ 4919394 h 613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</a:cxnLst>
            <a:rect l="l" t="t" r="r" b="b"/>
            <a:pathLst>
              <a:path w="5323222" h="6132967">
                <a:moveTo>
                  <a:pt x="296307" y="4941206"/>
                </a:moveTo>
                <a:lnTo>
                  <a:pt x="302287" y="4962623"/>
                </a:lnTo>
                <a:lnTo>
                  <a:pt x="308375" y="4984327"/>
                </a:lnTo>
                <a:lnTo>
                  <a:pt x="314645" y="5005636"/>
                </a:lnTo>
                <a:lnTo>
                  <a:pt x="321310" y="5027127"/>
                </a:lnTo>
                <a:lnTo>
                  <a:pt x="327760" y="5048042"/>
                </a:lnTo>
                <a:lnTo>
                  <a:pt x="334607" y="5069136"/>
                </a:lnTo>
                <a:lnTo>
                  <a:pt x="341742" y="5090125"/>
                </a:lnTo>
                <a:lnTo>
                  <a:pt x="348770" y="5110824"/>
                </a:lnTo>
                <a:lnTo>
                  <a:pt x="356193" y="5131705"/>
                </a:lnTo>
                <a:lnTo>
                  <a:pt x="363798" y="5152191"/>
                </a:lnTo>
                <a:lnTo>
                  <a:pt x="371403" y="5172677"/>
                </a:lnTo>
                <a:lnTo>
                  <a:pt x="379297" y="5193055"/>
                </a:lnTo>
                <a:lnTo>
                  <a:pt x="387479" y="5213325"/>
                </a:lnTo>
                <a:lnTo>
                  <a:pt x="395554" y="5233308"/>
                </a:lnTo>
                <a:lnTo>
                  <a:pt x="404024" y="5253472"/>
                </a:lnTo>
                <a:lnTo>
                  <a:pt x="412280" y="5273060"/>
                </a:lnTo>
                <a:lnTo>
                  <a:pt x="420932" y="5292828"/>
                </a:lnTo>
                <a:lnTo>
                  <a:pt x="429872" y="5312489"/>
                </a:lnTo>
                <a:lnTo>
                  <a:pt x="439175" y="5331359"/>
                </a:lnTo>
                <a:lnTo>
                  <a:pt x="448404" y="5350914"/>
                </a:lnTo>
                <a:lnTo>
                  <a:pt x="457708" y="5369784"/>
                </a:lnTo>
                <a:lnTo>
                  <a:pt x="467011" y="5388654"/>
                </a:lnTo>
                <a:lnTo>
                  <a:pt x="476603" y="5407417"/>
                </a:lnTo>
                <a:lnTo>
                  <a:pt x="486376" y="5425784"/>
                </a:lnTo>
                <a:lnTo>
                  <a:pt x="496545" y="5444332"/>
                </a:lnTo>
                <a:lnTo>
                  <a:pt x="506607" y="5462593"/>
                </a:lnTo>
                <a:lnTo>
                  <a:pt x="516849" y="5480457"/>
                </a:lnTo>
                <a:lnTo>
                  <a:pt x="527274" y="5497926"/>
                </a:lnTo>
                <a:lnTo>
                  <a:pt x="537699" y="5515395"/>
                </a:lnTo>
                <a:lnTo>
                  <a:pt x="548594" y="5532362"/>
                </a:lnTo>
                <a:lnTo>
                  <a:pt x="559307" y="5549722"/>
                </a:lnTo>
                <a:lnTo>
                  <a:pt x="570382" y="5566293"/>
                </a:lnTo>
                <a:lnTo>
                  <a:pt x="581747" y="5582757"/>
                </a:lnTo>
                <a:lnTo>
                  <a:pt x="593004" y="5598932"/>
                </a:lnTo>
                <a:lnTo>
                  <a:pt x="604764" y="5615576"/>
                </a:lnTo>
                <a:lnTo>
                  <a:pt x="616491" y="5631249"/>
                </a:lnTo>
                <a:lnTo>
                  <a:pt x="628219" y="5646921"/>
                </a:lnTo>
                <a:lnTo>
                  <a:pt x="640234" y="5662485"/>
                </a:lnTo>
                <a:lnTo>
                  <a:pt x="652539" y="5677944"/>
                </a:lnTo>
                <a:lnTo>
                  <a:pt x="665025" y="5693007"/>
                </a:lnTo>
                <a:lnTo>
                  <a:pt x="677510" y="5708069"/>
                </a:lnTo>
                <a:lnTo>
                  <a:pt x="690070" y="5722447"/>
                </a:lnTo>
                <a:lnTo>
                  <a:pt x="703133" y="5737295"/>
                </a:lnTo>
                <a:lnTo>
                  <a:pt x="715982" y="5751565"/>
                </a:lnTo>
                <a:lnTo>
                  <a:pt x="729300" y="5765334"/>
                </a:lnTo>
                <a:lnTo>
                  <a:pt x="742437" y="5779497"/>
                </a:lnTo>
                <a:lnTo>
                  <a:pt x="755938" y="5792870"/>
                </a:lnTo>
                <a:lnTo>
                  <a:pt x="769149" y="5806351"/>
                </a:lnTo>
                <a:lnTo>
                  <a:pt x="783044" y="5819904"/>
                </a:lnTo>
                <a:lnTo>
                  <a:pt x="796726" y="5832881"/>
                </a:lnTo>
                <a:lnTo>
                  <a:pt x="810984" y="5845644"/>
                </a:lnTo>
                <a:lnTo>
                  <a:pt x="824847" y="5858224"/>
                </a:lnTo>
                <a:lnTo>
                  <a:pt x="838891" y="5870411"/>
                </a:lnTo>
                <a:lnTo>
                  <a:pt x="853224" y="5882490"/>
                </a:lnTo>
                <a:lnTo>
                  <a:pt x="867556" y="5894568"/>
                </a:lnTo>
                <a:lnTo>
                  <a:pt x="882359" y="5906144"/>
                </a:lnTo>
                <a:lnTo>
                  <a:pt x="896873" y="5917827"/>
                </a:lnTo>
                <a:lnTo>
                  <a:pt x="911569" y="5929114"/>
                </a:lnTo>
                <a:lnTo>
                  <a:pt x="926445" y="5940005"/>
                </a:lnTo>
                <a:lnTo>
                  <a:pt x="941793" y="5950394"/>
                </a:lnTo>
                <a:lnTo>
                  <a:pt x="956636" y="5960313"/>
                </a:lnTo>
                <a:lnTo>
                  <a:pt x="971950" y="5969729"/>
                </a:lnTo>
                <a:lnTo>
                  <a:pt x="987265" y="5979146"/>
                </a:lnTo>
                <a:lnTo>
                  <a:pt x="1002184" y="5988380"/>
                </a:lnTo>
                <a:lnTo>
                  <a:pt x="1017572" y="5997112"/>
                </a:lnTo>
                <a:lnTo>
                  <a:pt x="1032960" y="6005845"/>
                </a:lnTo>
                <a:lnTo>
                  <a:pt x="1048134" y="6013999"/>
                </a:lnTo>
                <a:lnTo>
                  <a:pt x="1063597" y="6022048"/>
                </a:lnTo>
                <a:lnTo>
                  <a:pt x="1078557" y="6029626"/>
                </a:lnTo>
                <a:lnTo>
                  <a:pt x="1093805" y="6037096"/>
                </a:lnTo>
                <a:lnTo>
                  <a:pt x="1109236" y="6044171"/>
                </a:lnTo>
                <a:lnTo>
                  <a:pt x="1124558" y="6050958"/>
                </a:lnTo>
                <a:lnTo>
                  <a:pt x="1139592" y="6057853"/>
                </a:lnTo>
                <a:lnTo>
                  <a:pt x="1154989" y="6063954"/>
                </a:lnTo>
                <a:lnTo>
                  <a:pt x="1170386" y="6070056"/>
                </a:lnTo>
                <a:lnTo>
                  <a:pt x="1185677" y="6075871"/>
                </a:lnTo>
                <a:lnTo>
                  <a:pt x="1201040" y="6081000"/>
                </a:lnTo>
                <a:lnTo>
                  <a:pt x="1216223" y="6086526"/>
                </a:lnTo>
                <a:lnTo>
                  <a:pt x="1231192" y="6091474"/>
                </a:lnTo>
                <a:lnTo>
                  <a:pt x="1246630" y="6095920"/>
                </a:lnTo>
                <a:lnTo>
                  <a:pt x="1261781" y="6100472"/>
                </a:lnTo>
                <a:lnTo>
                  <a:pt x="1277112" y="6104630"/>
                </a:lnTo>
                <a:lnTo>
                  <a:pt x="1292229" y="6108210"/>
                </a:lnTo>
                <a:lnTo>
                  <a:pt x="1307635" y="6111683"/>
                </a:lnTo>
                <a:lnTo>
                  <a:pt x="1322646" y="6114975"/>
                </a:lnTo>
                <a:lnTo>
                  <a:pt x="1337548" y="6117978"/>
                </a:lnTo>
                <a:lnTo>
                  <a:pt x="1352633" y="6120585"/>
                </a:lnTo>
                <a:lnTo>
                  <a:pt x="1367717" y="6123193"/>
                </a:lnTo>
                <a:lnTo>
                  <a:pt x="1382876" y="6125116"/>
                </a:lnTo>
                <a:lnTo>
                  <a:pt x="1398035" y="6127039"/>
                </a:lnTo>
                <a:lnTo>
                  <a:pt x="1412979" y="6128385"/>
                </a:lnTo>
                <a:lnTo>
                  <a:pt x="1428030" y="6130019"/>
                </a:lnTo>
                <a:lnTo>
                  <a:pt x="1443157" y="6130971"/>
                </a:lnTo>
                <a:lnTo>
                  <a:pt x="1457887" y="6131739"/>
                </a:lnTo>
                <a:lnTo>
                  <a:pt x="1472905" y="6132401"/>
                </a:lnTo>
                <a:lnTo>
                  <a:pt x="1487529" y="6132882"/>
                </a:lnTo>
                <a:lnTo>
                  <a:pt x="1502334" y="6132967"/>
                </a:lnTo>
                <a:lnTo>
                  <a:pt x="1517031" y="6132764"/>
                </a:lnTo>
                <a:lnTo>
                  <a:pt x="1531621" y="6132271"/>
                </a:lnTo>
                <a:lnTo>
                  <a:pt x="1546608" y="6131960"/>
                </a:lnTo>
                <a:lnTo>
                  <a:pt x="1560983" y="6130891"/>
                </a:lnTo>
                <a:lnTo>
                  <a:pt x="1575360" y="6129822"/>
                </a:lnTo>
                <a:lnTo>
                  <a:pt x="1589917" y="6128357"/>
                </a:lnTo>
                <a:lnTo>
                  <a:pt x="1604475" y="6126893"/>
                </a:lnTo>
                <a:lnTo>
                  <a:pt x="1618636" y="6125246"/>
                </a:lnTo>
                <a:lnTo>
                  <a:pt x="1632873" y="6122916"/>
                </a:lnTo>
                <a:lnTo>
                  <a:pt x="1647109" y="6120585"/>
                </a:lnTo>
                <a:lnTo>
                  <a:pt x="1660950" y="6118074"/>
                </a:lnTo>
                <a:lnTo>
                  <a:pt x="1674972" y="6115167"/>
                </a:lnTo>
                <a:lnTo>
                  <a:pt x="1688994" y="6112260"/>
                </a:lnTo>
                <a:lnTo>
                  <a:pt x="1702513" y="6108882"/>
                </a:lnTo>
                <a:lnTo>
                  <a:pt x="1716321" y="6105396"/>
                </a:lnTo>
                <a:lnTo>
                  <a:pt x="1729733" y="6101731"/>
                </a:lnTo>
                <a:lnTo>
                  <a:pt x="1743219" y="6097381"/>
                </a:lnTo>
                <a:lnTo>
                  <a:pt x="1756705" y="6093031"/>
                </a:lnTo>
                <a:lnTo>
                  <a:pt x="1770192" y="6088681"/>
                </a:lnTo>
                <a:lnTo>
                  <a:pt x="1783176" y="6083861"/>
                </a:lnTo>
                <a:lnTo>
                  <a:pt x="1796341" y="6078645"/>
                </a:lnTo>
                <a:lnTo>
                  <a:pt x="1809218" y="6073536"/>
                </a:lnTo>
                <a:lnTo>
                  <a:pt x="1822275" y="6068032"/>
                </a:lnTo>
                <a:lnTo>
                  <a:pt x="1834938" y="6062347"/>
                </a:lnTo>
                <a:lnTo>
                  <a:pt x="1847782" y="6056265"/>
                </a:lnTo>
                <a:lnTo>
                  <a:pt x="1860230" y="6050002"/>
                </a:lnTo>
                <a:lnTo>
                  <a:pt x="1884121" y="6036538"/>
                </a:lnTo>
                <a:lnTo>
                  <a:pt x="1908192" y="6022678"/>
                </a:lnTo>
                <a:lnTo>
                  <a:pt x="1931548" y="6007769"/>
                </a:lnTo>
                <a:lnTo>
                  <a:pt x="1954475" y="5991707"/>
                </a:lnTo>
                <a:lnTo>
                  <a:pt x="1976610" y="5975283"/>
                </a:lnTo>
                <a:lnTo>
                  <a:pt x="1998028" y="5957810"/>
                </a:lnTo>
                <a:lnTo>
                  <a:pt x="2019126" y="5939474"/>
                </a:lnTo>
                <a:lnTo>
                  <a:pt x="2039613" y="5920378"/>
                </a:lnTo>
                <a:lnTo>
                  <a:pt x="2059384" y="5900235"/>
                </a:lnTo>
                <a:lnTo>
                  <a:pt x="2078652" y="5879622"/>
                </a:lnTo>
                <a:lnTo>
                  <a:pt x="2097202" y="5857962"/>
                </a:lnTo>
                <a:lnTo>
                  <a:pt x="2115143" y="5835544"/>
                </a:lnTo>
                <a:lnTo>
                  <a:pt x="2132185" y="5812475"/>
                </a:lnTo>
                <a:lnTo>
                  <a:pt x="2148906" y="5788540"/>
                </a:lnTo>
                <a:lnTo>
                  <a:pt x="2164729" y="5763953"/>
                </a:lnTo>
                <a:lnTo>
                  <a:pt x="2179942" y="5738608"/>
                </a:lnTo>
                <a:lnTo>
                  <a:pt x="2194438" y="5712216"/>
                </a:lnTo>
                <a:lnTo>
                  <a:pt x="2208142" y="5685461"/>
                </a:lnTo>
                <a:lnTo>
                  <a:pt x="2221237" y="5657948"/>
                </a:lnTo>
                <a:lnTo>
                  <a:pt x="2233615" y="5629388"/>
                </a:lnTo>
                <a:lnTo>
                  <a:pt x="2245202" y="5600465"/>
                </a:lnTo>
                <a:lnTo>
                  <a:pt x="2255889" y="5570891"/>
                </a:lnTo>
                <a:lnTo>
                  <a:pt x="2266149" y="5540161"/>
                </a:lnTo>
                <a:lnTo>
                  <a:pt x="2275436" y="5509466"/>
                </a:lnTo>
                <a:lnTo>
                  <a:pt x="2284006" y="5477724"/>
                </a:lnTo>
                <a:lnTo>
                  <a:pt x="2291966" y="5445222"/>
                </a:lnTo>
                <a:lnTo>
                  <a:pt x="2298739" y="5412177"/>
                </a:lnTo>
                <a:lnTo>
                  <a:pt x="2304902" y="5378373"/>
                </a:lnTo>
                <a:lnTo>
                  <a:pt x="2310274" y="5344206"/>
                </a:lnTo>
                <a:lnTo>
                  <a:pt x="2314748" y="5309389"/>
                </a:lnTo>
                <a:lnTo>
                  <a:pt x="2318324" y="5273919"/>
                </a:lnTo>
                <a:lnTo>
                  <a:pt x="2321396" y="5237979"/>
                </a:lnTo>
                <a:lnTo>
                  <a:pt x="2324884" y="5185472"/>
                </a:lnTo>
                <a:lnTo>
                  <a:pt x="2328264" y="5132675"/>
                </a:lnTo>
                <a:lnTo>
                  <a:pt x="2332040" y="5080060"/>
                </a:lnTo>
                <a:lnTo>
                  <a:pt x="2335635" y="5027841"/>
                </a:lnTo>
                <a:lnTo>
                  <a:pt x="2339222" y="4982740"/>
                </a:lnTo>
                <a:lnTo>
                  <a:pt x="2350330" y="4991029"/>
                </a:lnTo>
                <a:lnTo>
                  <a:pt x="2361673" y="4999369"/>
                </a:lnTo>
                <a:lnTo>
                  <a:pt x="2372849" y="5007710"/>
                </a:lnTo>
                <a:lnTo>
                  <a:pt x="2384192" y="5015883"/>
                </a:lnTo>
                <a:lnTo>
                  <a:pt x="2395701" y="5024057"/>
                </a:lnTo>
                <a:lnTo>
                  <a:pt x="2407044" y="5032231"/>
                </a:lnTo>
                <a:lnTo>
                  <a:pt x="2418721" y="5040237"/>
                </a:lnTo>
                <a:lnTo>
                  <a:pt x="2435402" y="5051413"/>
                </a:lnTo>
                <a:lnTo>
                  <a:pt x="2452583" y="5062422"/>
                </a:lnTo>
                <a:lnTo>
                  <a:pt x="2470097" y="5073431"/>
                </a:lnTo>
                <a:lnTo>
                  <a:pt x="2488113" y="5083940"/>
                </a:lnTo>
                <a:lnTo>
                  <a:pt x="2506628" y="5094449"/>
                </a:lnTo>
                <a:lnTo>
                  <a:pt x="2525811" y="5104791"/>
                </a:lnTo>
                <a:lnTo>
                  <a:pt x="2545161" y="5114633"/>
                </a:lnTo>
                <a:lnTo>
                  <a:pt x="2564844" y="5124308"/>
                </a:lnTo>
                <a:lnTo>
                  <a:pt x="2585027" y="5133816"/>
                </a:lnTo>
                <a:lnTo>
                  <a:pt x="2605544" y="5143157"/>
                </a:lnTo>
                <a:lnTo>
                  <a:pt x="2626562" y="5152165"/>
                </a:lnTo>
                <a:lnTo>
                  <a:pt x="2647747" y="5161172"/>
                </a:lnTo>
                <a:lnTo>
                  <a:pt x="2669265" y="5169679"/>
                </a:lnTo>
                <a:lnTo>
                  <a:pt x="2691116" y="5178020"/>
                </a:lnTo>
                <a:lnTo>
                  <a:pt x="2713302" y="5186193"/>
                </a:lnTo>
                <a:lnTo>
                  <a:pt x="2735654" y="5194033"/>
                </a:lnTo>
                <a:lnTo>
                  <a:pt x="2758340" y="5201373"/>
                </a:lnTo>
                <a:lnTo>
                  <a:pt x="2781192" y="5208712"/>
                </a:lnTo>
                <a:lnTo>
                  <a:pt x="2804378" y="5215885"/>
                </a:lnTo>
                <a:lnTo>
                  <a:pt x="2827898" y="5222724"/>
                </a:lnTo>
                <a:lnTo>
                  <a:pt x="2851418" y="5229230"/>
                </a:lnTo>
                <a:lnTo>
                  <a:pt x="2875104" y="5235568"/>
                </a:lnTo>
                <a:lnTo>
                  <a:pt x="2898958" y="5241406"/>
                </a:lnTo>
                <a:lnTo>
                  <a:pt x="2922978" y="5247244"/>
                </a:lnTo>
                <a:lnTo>
                  <a:pt x="2947332" y="5252749"/>
                </a:lnTo>
                <a:lnTo>
                  <a:pt x="2971686" y="5257753"/>
                </a:lnTo>
                <a:lnTo>
                  <a:pt x="2996039" y="5262757"/>
                </a:lnTo>
                <a:lnTo>
                  <a:pt x="3020560" y="5267428"/>
                </a:lnTo>
                <a:lnTo>
                  <a:pt x="3045248" y="5271599"/>
                </a:lnTo>
                <a:lnTo>
                  <a:pt x="3069935" y="5275768"/>
                </a:lnTo>
                <a:lnTo>
                  <a:pt x="3094622" y="5279439"/>
                </a:lnTo>
                <a:lnTo>
                  <a:pt x="3119310" y="5282774"/>
                </a:lnTo>
                <a:lnTo>
                  <a:pt x="3131487" y="5284442"/>
                </a:lnTo>
                <a:lnTo>
                  <a:pt x="3143497" y="5285944"/>
                </a:lnTo>
                <a:lnTo>
                  <a:pt x="3155674" y="5287279"/>
                </a:lnTo>
                <a:lnTo>
                  <a:pt x="3167684" y="5288446"/>
                </a:lnTo>
                <a:lnTo>
                  <a:pt x="3179861" y="5289613"/>
                </a:lnTo>
                <a:lnTo>
                  <a:pt x="3191871" y="5290615"/>
                </a:lnTo>
                <a:lnTo>
                  <a:pt x="3204048" y="5291615"/>
                </a:lnTo>
                <a:lnTo>
                  <a:pt x="3216058" y="5292449"/>
                </a:lnTo>
                <a:lnTo>
                  <a:pt x="3228235" y="5293116"/>
                </a:lnTo>
                <a:lnTo>
                  <a:pt x="3240078" y="5293784"/>
                </a:lnTo>
                <a:lnTo>
                  <a:pt x="3252088" y="5294284"/>
                </a:lnTo>
                <a:lnTo>
                  <a:pt x="3264098" y="5294617"/>
                </a:lnTo>
                <a:lnTo>
                  <a:pt x="3275942" y="5294951"/>
                </a:lnTo>
                <a:lnTo>
                  <a:pt x="3287952" y="5295118"/>
                </a:lnTo>
                <a:lnTo>
                  <a:pt x="3299795" y="5295118"/>
                </a:lnTo>
                <a:lnTo>
                  <a:pt x="3311638" y="5295118"/>
                </a:lnTo>
                <a:lnTo>
                  <a:pt x="3323482" y="5294951"/>
                </a:lnTo>
                <a:lnTo>
                  <a:pt x="3335325" y="5294618"/>
                </a:lnTo>
                <a:lnTo>
                  <a:pt x="3347001" y="5294284"/>
                </a:lnTo>
                <a:lnTo>
                  <a:pt x="3358844" y="5293784"/>
                </a:lnTo>
                <a:lnTo>
                  <a:pt x="3370354" y="5293283"/>
                </a:lnTo>
                <a:lnTo>
                  <a:pt x="3382031" y="5292616"/>
                </a:lnTo>
                <a:lnTo>
                  <a:pt x="3393707" y="5291782"/>
                </a:lnTo>
                <a:lnTo>
                  <a:pt x="3405050" y="5290615"/>
                </a:lnTo>
                <a:lnTo>
                  <a:pt x="3416727" y="5289614"/>
                </a:lnTo>
                <a:lnTo>
                  <a:pt x="3428069" y="5288446"/>
                </a:lnTo>
                <a:lnTo>
                  <a:pt x="3439413" y="5287279"/>
                </a:lnTo>
                <a:lnTo>
                  <a:pt x="3450755" y="5285943"/>
                </a:lnTo>
                <a:lnTo>
                  <a:pt x="3461931" y="5284443"/>
                </a:lnTo>
                <a:lnTo>
                  <a:pt x="3473274" y="5282774"/>
                </a:lnTo>
                <a:lnTo>
                  <a:pt x="3484450" y="5281107"/>
                </a:lnTo>
                <a:lnTo>
                  <a:pt x="3495459" y="5279272"/>
                </a:lnTo>
                <a:lnTo>
                  <a:pt x="3506302" y="5277270"/>
                </a:lnTo>
                <a:lnTo>
                  <a:pt x="3517144" y="5275268"/>
                </a:lnTo>
                <a:lnTo>
                  <a:pt x="3527820" y="5272933"/>
                </a:lnTo>
                <a:lnTo>
                  <a:pt x="3538663" y="5270764"/>
                </a:lnTo>
                <a:lnTo>
                  <a:pt x="3549171" y="5268262"/>
                </a:lnTo>
                <a:lnTo>
                  <a:pt x="3559680" y="5265593"/>
                </a:lnTo>
                <a:lnTo>
                  <a:pt x="3570022" y="5262924"/>
                </a:lnTo>
                <a:lnTo>
                  <a:pt x="3580698" y="5260089"/>
                </a:lnTo>
                <a:lnTo>
                  <a:pt x="3590873" y="5257086"/>
                </a:lnTo>
                <a:lnTo>
                  <a:pt x="3601048" y="5254083"/>
                </a:lnTo>
                <a:lnTo>
                  <a:pt x="3611223" y="5250915"/>
                </a:lnTo>
                <a:lnTo>
                  <a:pt x="3621399" y="5247578"/>
                </a:lnTo>
                <a:lnTo>
                  <a:pt x="3631407" y="5244076"/>
                </a:lnTo>
                <a:lnTo>
                  <a:pt x="3641416" y="5240572"/>
                </a:lnTo>
                <a:lnTo>
                  <a:pt x="3651091" y="5236903"/>
                </a:lnTo>
                <a:lnTo>
                  <a:pt x="3661099" y="5233066"/>
                </a:lnTo>
                <a:lnTo>
                  <a:pt x="3670774" y="5229229"/>
                </a:lnTo>
                <a:lnTo>
                  <a:pt x="3680281" y="5225059"/>
                </a:lnTo>
                <a:lnTo>
                  <a:pt x="3689956" y="5221056"/>
                </a:lnTo>
                <a:lnTo>
                  <a:pt x="3699298" y="5216719"/>
                </a:lnTo>
                <a:lnTo>
                  <a:pt x="3708639" y="5212548"/>
                </a:lnTo>
                <a:lnTo>
                  <a:pt x="3718147" y="5208045"/>
                </a:lnTo>
                <a:lnTo>
                  <a:pt x="3727321" y="5203541"/>
                </a:lnTo>
                <a:lnTo>
                  <a:pt x="3736496" y="5198704"/>
                </a:lnTo>
                <a:lnTo>
                  <a:pt x="3745503" y="5194033"/>
                </a:lnTo>
                <a:lnTo>
                  <a:pt x="3754344" y="5189195"/>
                </a:lnTo>
                <a:lnTo>
                  <a:pt x="3763185" y="5184191"/>
                </a:lnTo>
                <a:lnTo>
                  <a:pt x="3772026" y="5179188"/>
                </a:lnTo>
                <a:lnTo>
                  <a:pt x="3780699" y="5173849"/>
                </a:lnTo>
                <a:lnTo>
                  <a:pt x="3789373" y="5168679"/>
                </a:lnTo>
                <a:lnTo>
                  <a:pt x="3797880" y="5163340"/>
                </a:lnTo>
                <a:lnTo>
                  <a:pt x="3806221" y="5157836"/>
                </a:lnTo>
                <a:lnTo>
                  <a:pt x="3814394" y="5151998"/>
                </a:lnTo>
                <a:lnTo>
                  <a:pt x="3822234" y="5146326"/>
                </a:lnTo>
                <a:lnTo>
                  <a:pt x="3829908" y="5140322"/>
                </a:lnTo>
                <a:lnTo>
                  <a:pt x="3837581" y="5134316"/>
                </a:lnTo>
                <a:lnTo>
                  <a:pt x="3845087" y="5128477"/>
                </a:lnTo>
                <a:lnTo>
                  <a:pt x="3852426" y="5122306"/>
                </a:lnTo>
                <a:lnTo>
                  <a:pt x="3859766" y="5116135"/>
                </a:lnTo>
                <a:lnTo>
                  <a:pt x="3866772" y="5109963"/>
                </a:lnTo>
                <a:lnTo>
                  <a:pt x="3873777" y="5103624"/>
                </a:lnTo>
                <a:lnTo>
                  <a:pt x="3880450" y="5097451"/>
                </a:lnTo>
                <a:lnTo>
                  <a:pt x="3887122" y="5091114"/>
                </a:lnTo>
                <a:lnTo>
                  <a:pt x="3893628" y="5084607"/>
                </a:lnTo>
                <a:lnTo>
                  <a:pt x="3899966" y="5078102"/>
                </a:lnTo>
                <a:lnTo>
                  <a:pt x="3906305" y="5071763"/>
                </a:lnTo>
                <a:lnTo>
                  <a:pt x="3912310" y="5065091"/>
                </a:lnTo>
                <a:lnTo>
                  <a:pt x="3918315" y="5058419"/>
                </a:lnTo>
                <a:lnTo>
                  <a:pt x="3924153" y="5051747"/>
                </a:lnTo>
                <a:lnTo>
                  <a:pt x="3929658" y="5044908"/>
                </a:lnTo>
                <a:lnTo>
                  <a:pt x="3935330" y="5038236"/>
                </a:lnTo>
                <a:lnTo>
                  <a:pt x="3940667" y="5031563"/>
                </a:lnTo>
                <a:lnTo>
                  <a:pt x="3945838" y="5024557"/>
                </a:lnTo>
                <a:lnTo>
                  <a:pt x="3951009" y="5017718"/>
                </a:lnTo>
                <a:lnTo>
                  <a:pt x="3956014" y="5010713"/>
                </a:lnTo>
                <a:lnTo>
                  <a:pt x="3960684" y="5003706"/>
                </a:lnTo>
                <a:lnTo>
                  <a:pt x="3965355" y="4996534"/>
                </a:lnTo>
                <a:lnTo>
                  <a:pt x="3969858" y="4989527"/>
                </a:lnTo>
                <a:lnTo>
                  <a:pt x="3974195" y="4982522"/>
                </a:lnTo>
                <a:lnTo>
                  <a:pt x="3978365" y="4975349"/>
                </a:lnTo>
                <a:lnTo>
                  <a:pt x="3982536" y="4968177"/>
                </a:lnTo>
                <a:lnTo>
                  <a:pt x="3986372" y="4960838"/>
                </a:lnTo>
                <a:lnTo>
                  <a:pt x="3990209" y="4953498"/>
                </a:lnTo>
                <a:lnTo>
                  <a:pt x="3993712" y="4946158"/>
                </a:lnTo>
                <a:lnTo>
                  <a:pt x="3997381" y="4938819"/>
                </a:lnTo>
                <a:lnTo>
                  <a:pt x="4000718" y="4931312"/>
                </a:lnTo>
                <a:lnTo>
                  <a:pt x="4003887" y="4923972"/>
                </a:lnTo>
                <a:lnTo>
                  <a:pt x="4007056" y="4916466"/>
                </a:lnTo>
                <a:lnTo>
                  <a:pt x="4010059" y="4909127"/>
                </a:lnTo>
                <a:lnTo>
                  <a:pt x="4012895" y="4901620"/>
                </a:lnTo>
                <a:lnTo>
                  <a:pt x="4015564" y="4894115"/>
                </a:lnTo>
                <a:lnTo>
                  <a:pt x="4018065" y="4886608"/>
                </a:lnTo>
                <a:lnTo>
                  <a:pt x="4020734" y="4878934"/>
                </a:lnTo>
                <a:lnTo>
                  <a:pt x="4022903" y="4871428"/>
                </a:lnTo>
                <a:lnTo>
                  <a:pt x="4025072" y="4863922"/>
                </a:lnTo>
                <a:lnTo>
                  <a:pt x="4027073" y="4856249"/>
                </a:lnTo>
                <a:lnTo>
                  <a:pt x="4029075" y="4848576"/>
                </a:lnTo>
                <a:lnTo>
                  <a:pt x="4030909" y="4841070"/>
                </a:lnTo>
                <a:lnTo>
                  <a:pt x="4032411" y="4833397"/>
                </a:lnTo>
                <a:lnTo>
                  <a:pt x="4033912" y="4825724"/>
                </a:lnTo>
                <a:lnTo>
                  <a:pt x="4035247" y="4818217"/>
                </a:lnTo>
                <a:lnTo>
                  <a:pt x="4036414" y="4810544"/>
                </a:lnTo>
                <a:lnTo>
                  <a:pt x="4037582" y="4802871"/>
                </a:lnTo>
                <a:lnTo>
                  <a:pt x="4038416" y="4795365"/>
                </a:lnTo>
                <a:lnTo>
                  <a:pt x="4039250" y="4787691"/>
                </a:lnTo>
                <a:lnTo>
                  <a:pt x="4039917" y="4780185"/>
                </a:lnTo>
                <a:lnTo>
                  <a:pt x="4040251" y="4772512"/>
                </a:lnTo>
                <a:lnTo>
                  <a:pt x="4040584" y="4764839"/>
                </a:lnTo>
                <a:lnTo>
                  <a:pt x="4040918" y="4757165"/>
                </a:lnTo>
                <a:lnTo>
                  <a:pt x="4040918" y="4749660"/>
                </a:lnTo>
                <a:lnTo>
                  <a:pt x="4040751" y="4741986"/>
                </a:lnTo>
                <a:lnTo>
                  <a:pt x="4040584" y="4734480"/>
                </a:lnTo>
                <a:lnTo>
                  <a:pt x="4040251" y="4726807"/>
                </a:lnTo>
                <a:lnTo>
                  <a:pt x="4039750" y="4719300"/>
                </a:lnTo>
                <a:lnTo>
                  <a:pt x="4039083" y="4711628"/>
                </a:lnTo>
                <a:lnTo>
                  <a:pt x="4038249" y="4704122"/>
                </a:lnTo>
                <a:lnTo>
                  <a:pt x="4035914" y="4689442"/>
                </a:lnTo>
                <a:lnTo>
                  <a:pt x="4033412" y="4674597"/>
                </a:lnTo>
                <a:lnTo>
                  <a:pt x="4030242" y="4659918"/>
                </a:lnTo>
                <a:lnTo>
                  <a:pt x="4026406" y="4645238"/>
                </a:lnTo>
                <a:lnTo>
                  <a:pt x="4022236" y="4630893"/>
                </a:lnTo>
                <a:lnTo>
                  <a:pt x="4017398" y="4616714"/>
                </a:lnTo>
                <a:lnTo>
                  <a:pt x="4012060" y="4602535"/>
                </a:lnTo>
                <a:lnTo>
                  <a:pt x="4006222" y="4588524"/>
                </a:lnTo>
                <a:lnTo>
                  <a:pt x="3999717" y="4574679"/>
                </a:lnTo>
                <a:lnTo>
                  <a:pt x="3992878" y="4561001"/>
                </a:lnTo>
                <a:lnTo>
                  <a:pt x="3985371" y="4547489"/>
                </a:lnTo>
                <a:lnTo>
                  <a:pt x="3977365" y="4534145"/>
                </a:lnTo>
                <a:lnTo>
                  <a:pt x="3968858" y="4521134"/>
                </a:lnTo>
                <a:lnTo>
                  <a:pt x="3959850" y="4508123"/>
                </a:lnTo>
                <a:lnTo>
                  <a:pt x="3950342" y="4495446"/>
                </a:lnTo>
                <a:lnTo>
                  <a:pt x="3940333" y="4482935"/>
                </a:lnTo>
                <a:lnTo>
                  <a:pt x="3929658" y="4470592"/>
                </a:lnTo>
                <a:lnTo>
                  <a:pt x="3918648" y="4458581"/>
                </a:lnTo>
                <a:lnTo>
                  <a:pt x="3907139" y="4446737"/>
                </a:lnTo>
                <a:lnTo>
                  <a:pt x="3894962" y="4435061"/>
                </a:lnTo>
                <a:lnTo>
                  <a:pt x="3882452" y="4423718"/>
                </a:lnTo>
                <a:lnTo>
                  <a:pt x="3869441" y="4412709"/>
                </a:lnTo>
                <a:lnTo>
                  <a:pt x="3855763" y="4401700"/>
                </a:lnTo>
                <a:lnTo>
                  <a:pt x="3841917" y="4391191"/>
                </a:lnTo>
                <a:lnTo>
                  <a:pt x="3827405" y="4380849"/>
                </a:lnTo>
                <a:lnTo>
                  <a:pt x="3812392" y="4370674"/>
                </a:lnTo>
                <a:lnTo>
                  <a:pt x="3796880" y="4360999"/>
                </a:lnTo>
                <a:lnTo>
                  <a:pt x="3780866" y="4351492"/>
                </a:lnTo>
                <a:lnTo>
                  <a:pt x="3764519" y="4342317"/>
                </a:lnTo>
                <a:lnTo>
                  <a:pt x="3747671" y="4333476"/>
                </a:lnTo>
                <a:lnTo>
                  <a:pt x="3730324" y="4324969"/>
                </a:lnTo>
                <a:lnTo>
                  <a:pt x="3712642" y="4316629"/>
                </a:lnTo>
                <a:lnTo>
                  <a:pt x="3686620" y="4304953"/>
                </a:lnTo>
                <a:lnTo>
                  <a:pt x="3660432" y="4293276"/>
                </a:lnTo>
                <a:lnTo>
                  <a:pt x="3634410" y="4281432"/>
                </a:lnTo>
                <a:lnTo>
                  <a:pt x="3608555" y="4269756"/>
                </a:lnTo>
                <a:lnTo>
                  <a:pt x="3582699" y="4257746"/>
                </a:lnTo>
                <a:lnTo>
                  <a:pt x="3556844" y="4245736"/>
                </a:lnTo>
                <a:lnTo>
                  <a:pt x="3530990" y="4233559"/>
                </a:lnTo>
                <a:lnTo>
                  <a:pt x="3524478" y="4230452"/>
                </a:lnTo>
                <a:lnTo>
                  <a:pt x="3538445" y="4229146"/>
                </a:lnTo>
                <a:lnTo>
                  <a:pt x="3563280" y="4226491"/>
                </a:lnTo>
                <a:lnTo>
                  <a:pt x="3588063" y="4223534"/>
                </a:lnTo>
                <a:lnTo>
                  <a:pt x="3612847" y="4220575"/>
                </a:lnTo>
                <a:lnTo>
                  <a:pt x="3637631" y="4217617"/>
                </a:lnTo>
                <a:lnTo>
                  <a:pt x="3672376" y="4212656"/>
                </a:lnTo>
                <a:lnTo>
                  <a:pt x="3707373" y="4207340"/>
                </a:lnTo>
                <a:lnTo>
                  <a:pt x="3742874" y="4201315"/>
                </a:lnTo>
                <a:lnTo>
                  <a:pt x="3778272" y="4194682"/>
                </a:lnTo>
                <a:lnTo>
                  <a:pt x="3814174" y="4187340"/>
                </a:lnTo>
                <a:lnTo>
                  <a:pt x="3850277" y="4179339"/>
                </a:lnTo>
                <a:lnTo>
                  <a:pt x="3886934" y="4170932"/>
                </a:lnTo>
                <a:lnTo>
                  <a:pt x="3923082" y="4161362"/>
                </a:lnTo>
                <a:lnTo>
                  <a:pt x="3959837" y="4151691"/>
                </a:lnTo>
                <a:lnTo>
                  <a:pt x="3996489" y="4141411"/>
                </a:lnTo>
                <a:lnTo>
                  <a:pt x="4033696" y="4130725"/>
                </a:lnTo>
                <a:lnTo>
                  <a:pt x="4070394" y="4118876"/>
                </a:lnTo>
                <a:lnTo>
                  <a:pt x="4107395" y="4106977"/>
                </a:lnTo>
                <a:lnTo>
                  <a:pt x="4144545" y="4094117"/>
                </a:lnTo>
                <a:lnTo>
                  <a:pt x="4181341" y="4081002"/>
                </a:lnTo>
                <a:lnTo>
                  <a:pt x="4218641" y="4067180"/>
                </a:lnTo>
                <a:lnTo>
                  <a:pt x="4255230" y="4052853"/>
                </a:lnTo>
                <a:lnTo>
                  <a:pt x="4292019" y="4037867"/>
                </a:lnTo>
                <a:lnTo>
                  <a:pt x="4328706" y="4022276"/>
                </a:lnTo>
                <a:lnTo>
                  <a:pt x="4365341" y="4006380"/>
                </a:lnTo>
                <a:lnTo>
                  <a:pt x="4401822" y="3989574"/>
                </a:lnTo>
                <a:lnTo>
                  <a:pt x="4437696" y="3972871"/>
                </a:lnTo>
                <a:lnTo>
                  <a:pt x="4474022" y="3955156"/>
                </a:lnTo>
                <a:lnTo>
                  <a:pt x="4509335" y="3936986"/>
                </a:lnTo>
                <a:lnTo>
                  <a:pt x="4544849" y="3918160"/>
                </a:lnTo>
                <a:lnTo>
                  <a:pt x="4580059" y="3899385"/>
                </a:lnTo>
                <a:lnTo>
                  <a:pt x="4614811" y="3879751"/>
                </a:lnTo>
                <a:lnTo>
                  <a:pt x="4649156" y="3859562"/>
                </a:lnTo>
                <a:lnTo>
                  <a:pt x="4683399" y="3838765"/>
                </a:lnTo>
                <a:lnTo>
                  <a:pt x="4716982" y="3817768"/>
                </a:lnTo>
                <a:lnTo>
                  <a:pt x="4750161" y="3796216"/>
                </a:lnTo>
                <a:lnTo>
                  <a:pt x="4782932" y="3774109"/>
                </a:lnTo>
                <a:lnTo>
                  <a:pt x="4798230" y="3763083"/>
                </a:lnTo>
                <a:lnTo>
                  <a:pt x="4813579" y="3752362"/>
                </a:lnTo>
                <a:lnTo>
                  <a:pt x="4828522" y="3741085"/>
                </a:lnTo>
                <a:lnTo>
                  <a:pt x="4843466" y="3729808"/>
                </a:lnTo>
                <a:lnTo>
                  <a:pt x="4858105" y="3718582"/>
                </a:lnTo>
                <a:lnTo>
                  <a:pt x="4872693" y="3707053"/>
                </a:lnTo>
                <a:lnTo>
                  <a:pt x="4886674" y="3695627"/>
                </a:lnTo>
                <a:lnTo>
                  <a:pt x="4900856" y="3683542"/>
                </a:lnTo>
                <a:lnTo>
                  <a:pt x="4914734" y="3671510"/>
                </a:lnTo>
                <a:lnTo>
                  <a:pt x="4928360" y="3659832"/>
                </a:lnTo>
                <a:lnTo>
                  <a:pt x="4941884" y="3647548"/>
                </a:lnTo>
                <a:lnTo>
                  <a:pt x="4955052" y="3635011"/>
                </a:lnTo>
                <a:lnTo>
                  <a:pt x="4967969" y="3622829"/>
                </a:lnTo>
                <a:lnTo>
                  <a:pt x="4980833" y="3610343"/>
                </a:lnTo>
                <a:lnTo>
                  <a:pt x="4993343" y="3597607"/>
                </a:lnTo>
                <a:lnTo>
                  <a:pt x="5005853" y="3584870"/>
                </a:lnTo>
                <a:lnTo>
                  <a:pt x="5018060" y="3572184"/>
                </a:lnTo>
                <a:lnTo>
                  <a:pt x="5030164" y="3558892"/>
                </a:lnTo>
                <a:lnTo>
                  <a:pt x="5042066" y="3546257"/>
                </a:lnTo>
                <a:lnTo>
                  <a:pt x="5053564" y="3533068"/>
                </a:lnTo>
                <a:lnTo>
                  <a:pt x="5064757" y="3519930"/>
                </a:lnTo>
                <a:lnTo>
                  <a:pt x="5075898" y="3506489"/>
                </a:lnTo>
                <a:lnTo>
                  <a:pt x="5086789" y="3493402"/>
                </a:lnTo>
                <a:lnTo>
                  <a:pt x="5097626" y="3480012"/>
                </a:lnTo>
                <a:lnTo>
                  <a:pt x="5108111" y="3466370"/>
                </a:lnTo>
                <a:lnTo>
                  <a:pt x="5118342" y="3453084"/>
                </a:lnTo>
                <a:lnTo>
                  <a:pt x="5128218" y="3439546"/>
                </a:lnTo>
                <a:lnTo>
                  <a:pt x="5138095" y="3426006"/>
                </a:lnTo>
                <a:lnTo>
                  <a:pt x="5147616" y="3412216"/>
                </a:lnTo>
                <a:lnTo>
                  <a:pt x="5157139" y="3398424"/>
                </a:lnTo>
                <a:lnTo>
                  <a:pt x="5166356" y="3384685"/>
                </a:lnTo>
                <a:lnTo>
                  <a:pt x="5175020" y="3371352"/>
                </a:lnTo>
                <a:lnTo>
                  <a:pt x="5183934" y="3357664"/>
                </a:lnTo>
                <a:lnTo>
                  <a:pt x="5192241" y="3344080"/>
                </a:lnTo>
                <a:lnTo>
                  <a:pt x="5199892" y="3330294"/>
                </a:lnTo>
                <a:lnTo>
                  <a:pt x="5207793" y="3316155"/>
                </a:lnTo>
                <a:lnTo>
                  <a:pt x="5215494" y="3302673"/>
                </a:lnTo>
                <a:lnTo>
                  <a:pt x="5222485" y="3288687"/>
                </a:lnTo>
                <a:lnTo>
                  <a:pt x="5229780" y="3274651"/>
                </a:lnTo>
                <a:lnTo>
                  <a:pt x="5236720" y="3260361"/>
                </a:lnTo>
                <a:lnTo>
                  <a:pt x="5243052" y="3246175"/>
                </a:lnTo>
                <a:lnTo>
                  <a:pt x="5249385" y="3231990"/>
                </a:lnTo>
                <a:lnTo>
                  <a:pt x="5255163" y="3218210"/>
                </a:lnTo>
                <a:lnTo>
                  <a:pt x="5261141" y="3203772"/>
                </a:lnTo>
                <a:lnTo>
                  <a:pt x="5266511" y="3189436"/>
                </a:lnTo>
                <a:lnTo>
                  <a:pt x="5271831" y="3174799"/>
                </a:lnTo>
                <a:lnTo>
                  <a:pt x="5276596" y="3160567"/>
                </a:lnTo>
                <a:lnTo>
                  <a:pt x="5281612" y="3145980"/>
                </a:lnTo>
                <a:lnTo>
                  <a:pt x="5285717" y="3131547"/>
                </a:lnTo>
                <a:lnTo>
                  <a:pt x="5290127" y="3117064"/>
                </a:lnTo>
                <a:lnTo>
                  <a:pt x="5294182" y="3102329"/>
                </a:lnTo>
                <a:lnTo>
                  <a:pt x="5297984" y="3087946"/>
                </a:lnTo>
                <a:lnTo>
                  <a:pt x="5301483" y="3073618"/>
                </a:lnTo>
                <a:lnTo>
                  <a:pt x="5304627" y="3059037"/>
                </a:lnTo>
                <a:lnTo>
                  <a:pt x="5307719" y="3044152"/>
                </a:lnTo>
                <a:lnTo>
                  <a:pt x="5310257" y="3029673"/>
                </a:lnTo>
                <a:lnTo>
                  <a:pt x="5312794" y="3015195"/>
                </a:lnTo>
                <a:lnTo>
                  <a:pt x="5314976" y="3000465"/>
                </a:lnTo>
                <a:lnTo>
                  <a:pt x="5316855" y="2985786"/>
                </a:lnTo>
                <a:lnTo>
                  <a:pt x="5318734" y="2971108"/>
                </a:lnTo>
                <a:lnTo>
                  <a:pt x="5320057" y="2956835"/>
                </a:lnTo>
                <a:lnTo>
                  <a:pt x="5321633" y="2942209"/>
                </a:lnTo>
                <a:lnTo>
                  <a:pt x="5322550" y="2927381"/>
                </a:lnTo>
                <a:lnTo>
                  <a:pt x="5323216" y="2912909"/>
                </a:lnTo>
                <a:lnTo>
                  <a:pt x="5323222" y="2898235"/>
                </a:lnTo>
                <a:lnTo>
                  <a:pt x="5322673" y="2883968"/>
                </a:lnTo>
                <a:lnTo>
                  <a:pt x="5322377" y="2869348"/>
                </a:lnTo>
                <a:lnTo>
                  <a:pt x="5321880" y="2855383"/>
                </a:lnTo>
                <a:lnTo>
                  <a:pt x="5320725" y="2841220"/>
                </a:lnTo>
                <a:lnTo>
                  <a:pt x="5319266" y="2827108"/>
                </a:lnTo>
                <a:lnTo>
                  <a:pt x="5317807" y="2812995"/>
                </a:lnTo>
                <a:lnTo>
                  <a:pt x="5316096" y="2799238"/>
                </a:lnTo>
                <a:lnTo>
                  <a:pt x="5314334" y="2785178"/>
                </a:lnTo>
                <a:lnTo>
                  <a:pt x="5312016" y="2771523"/>
                </a:lnTo>
                <a:lnTo>
                  <a:pt x="5309750" y="2758172"/>
                </a:lnTo>
                <a:lnTo>
                  <a:pt x="5307130" y="2744570"/>
                </a:lnTo>
                <a:lnTo>
                  <a:pt x="5304256" y="2731322"/>
                </a:lnTo>
                <a:lnTo>
                  <a:pt x="5301028" y="2717822"/>
                </a:lnTo>
                <a:lnTo>
                  <a:pt x="5297904" y="2704930"/>
                </a:lnTo>
                <a:lnTo>
                  <a:pt x="5294475" y="2692089"/>
                </a:lnTo>
                <a:lnTo>
                  <a:pt x="5290743" y="2679298"/>
                </a:lnTo>
                <a:lnTo>
                  <a:pt x="5287012" y="2666509"/>
                </a:lnTo>
                <a:lnTo>
                  <a:pt x="5282673" y="2653822"/>
                </a:lnTo>
                <a:lnTo>
                  <a:pt x="5278334" y="2641134"/>
                </a:lnTo>
                <a:lnTo>
                  <a:pt x="5273744" y="2628803"/>
                </a:lnTo>
                <a:lnTo>
                  <a:pt x="5269154" y="2616470"/>
                </a:lnTo>
                <a:lnTo>
                  <a:pt x="5264311" y="2604494"/>
                </a:lnTo>
                <a:lnTo>
                  <a:pt x="5259417" y="2592214"/>
                </a:lnTo>
                <a:lnTo>
                  <a:pt x="5253665" y="2580391"/>
                </a:lnTo>
                <a:lnTo>
                  <a:pt x="5248215" y="2568518"/>
                </a:lnTo>
                <a:lnTo>
                  <a:pt x="5242818" y="2556947"/>
                </a:lnTo>
                <a:lnTo>
                  <a:pt x="5237065" y="2545124"/>
                </a:lnTo>
                <a:lnTo>
                  <a:pt x="5230809" y="2534012"/>
                </a:lnTo>
                <a:lnTo>
                  <a:pt x="5224551" y="2522899"/>
                </a:lnTo>
                <a:lnTo>
                  <a:pt x="5218244" y="2511483"/>
                </a:lnTo>
                <a:lnTo>
                  <a:pt x="5211380" y="2500474"/>
                </a:lnTo>
                <a:lnTo>
                  <a:pt x="5204820" y="2489412"/>
                </a:lnTo>
                <a:lnTo>
                  <a:pt x="5198060" y="2479010"/>
                </a:lnTo>
                <a:lnTo>
                  <a:pt x="5190944" y="2468354"/>
                </a:lnTo>
                <a:lnTo>
                  <a:pt x="5183577" y="2458055"/>
                </a:lnTo>
                <a:lnTo>
                  <a:pt x="5176514" y="2447704"/>
                </a:lnTo>
                <a:lnTo>
                  <a:pt x="5168591" y="2437810"/>
                </a:lnTo>
                <a:lnTo>
                  <a:pt x="5160971" y="2427866"/>
                </a:lnTo>
                <a:lnTo>
                  <a:pt x="5153353" y="2417920"/>
                </a:lnTo>
                <a:lnTo>
                  <a:pt x="5145178" y="2408383"/>
                </a:lnTo>
                <a:lnTo>
                  <a:pt x="5137054" y="2399147"/>
                </a:lnTo>
                <a:lnTo>
                  <a:pt x="5128577" y="2389661"/>
                </a:lnTo>
                <a:lnTo>
                  <a:pt x="5120454" y="2380425"/>
                </a:lnTo>
                <a:lnTo>
                  <a:pt x="5111523" y="2371952"/>
                </a:lnTo>
                <a:lnTo>
                  <a:pt x="5103097" y="2362768"/>
                </a:lnTo>
                <a:lnTo>
                  <a:pt x="5093864" y="2354347"/>
                </a:lnTo>
                <a:lnTo>
                  <a:pt x="5085236" y="2345821"/>
                </a:lnTo>
                <a:lnTo>
                  <a:pt x="5075699" y="2337450"/>
                </a:lnTo>
                <a:lnTo>
                  <a:pt x="5066517" y="2329331"/>
                </a:lnTo>
                <a:lnTo>
                  <a:pt x="5057083" y="2321568"/>
                </a:lnTo>
                <a:lnTo>
                  <a:pt x="5047597" y="2313501"/>
                </a:lnTo>
                <a:lnTo>
                  <a:pt x="5037859" y="2305788"/>
                </a:lnTo>
                <a:lnTo>
                  <a:pt x="5028173" y="2298380"/>
                </a:lnTo>
                <a:lnTo>
                  <a:pt x="5018132" y="2290719"/>
                </a:lnTo>
                <a:lnTo>
                  <a:pt x="5008195" y="2283665"/>
                </a:lnTo>
                <a:lnTo>
                  <a:pt x="4998256" y="2276611"/>
                </a:lnTo>
                <a:lnTo>
                  <a:pt x="4987762" y="2269964"/>
                </a:lnTo>
                <a:lnTo>
                  <a:pt x="4977521" y="2262962"/>
                </a:lnTo>
                <a:lnTo>
                  <a:pt x="4967028" y="2256313"/>
                </a:lnTo>
                <a:lnTo>
                  <a:pt x="4956283" y="2250022"/>
                </a:lnTo>
                <a:lnTo>
                  <a:pt x="4945841" y="2243677"/>
                </a:lnTo>
                <a:lnTo>
                  <a:pt x="4934844" y="2237740"/>
                </a:lnTo>
                <a:lnTo>
                  <a:pt x="4924098" y="2231447"/>
                </a:lnTo>
                <a:lnTo>
                  <a:pt x="4902562" y="2220431"/>
                </a:lnTo>
                <a:lnTo>
                  <a:pt x="4880773" y="2209768"/>
                </a:lnTo>
                <a:lnTo>
                  <a:pt x="4858533" y="2200121"/>
                </a:lnTo>
                <a:lnTo>
                  <a:pt x="4835736" y="2190879"/>
                </a:lnTo>
                <a:lnTo>
                  <a:pt x="4813043" y="2182244"/>
                </a:lnTo>
                <a:lnTo>
                  <a:pt x="4789543" y="2174370"/>
                </a:lnTo>
                <a:lnTo>
                  <a:pt x="4765791" y="2166853"/>
                </a:lnTo>
                <a:lnTo>
                  <a:pt x="4741586" y="2160347"/>
                </a:lnTo>
                <a:lnTo>
                  <a:pt x="4717382" y="2153842"/>
                </a:lnTo>
                <a:lnTo>
                  <a:pt x="4692421" y="2148400"/>
                </a:lnTo>
                <a:lnTo>
                  <a:pt x="4667512" y="2143264"/>
                </a:lnTo>
                <a:lnTo>
                  <a:pt x="4641795" y="2138888"/>
                </a:lnTo>
                <a:lnTo>
                  <a:pt x="4615878" y="2135170"/>
                </a:lnTo>
                <a:lnTo>
                  <a:pt x="4589963" y="2131452"/>
                </a:lnTo>
                <a:lnTo>
                  <a:pt x="4563593" y="2128749"/>
                </a:lnTo>
                <a:lnTo>
                  <a:pt x="4536669" y="2126451"/>
                </a:lnTo>
                <a:lnTo>
                  <a:pt x="4509241" y="2124864"/>
                </a:lnTo>
                <a:lnTo>
                  <a:pt x="4482116" y="2123223"/>
                </a:lnTo>
                <a:lnTo>
                  <a:pt x="4454235" y="2122649"/>
                </a:lnTo>
                <a:lnTo>
                  <a:pt x="4426104" y="2122430"/>
                </a:lnTo>
                <a:lnTo>
                  <a:pt x="4400795" y="2122551"/>
                </a:lnTo>
                <a:lnTo>
                  <a:pt x="4403168" y="2116564"/>
                </a:lnTo>
                <a:lnTo>
                  <a:pt x="4407349" y="2104834"/>
                </a:lnTo>
                <a:lnTo>
                  <a:pt x="4411637" y="2093394"/>
                </a:lnTo>
                <a:lnTo>
                  <a:pt x="4415530" y="2081772"/>
                </a:lnTo>
                <a:lnTo>
                  <a:pt x="4419604" y="2069754"/>
                </a:lnTo>
                <a:lnTo>
                  <a:pt x="4422812" y="2058057"/>
                </a:lnTo>
                <a:lnTo>
                  <a:pt x="4426599" y="2046147"/>
                </a:lnTo>
                <a:lnTo>
                  <a:pt x="4429304" y="2033980"/>
                </a:lnTo>
                <a:lnTo>
                  <a:pt x="4432801" y="2022177"/>
                </a:lnTo>
                <a:lnTo>
                  <a:pt x="4435219" y="2010117"/>
                </a:lnTo>
                <a:lnTo>
                  <a:pt x="4437817" y="1997664"/>
                </a:lnTo>
                <a:lnTo>
                  <a:pt x="4440234" y="1985603"/>
                </a:lnTo>
                <a:lnTo>
                  <a:pt x="4442545" y="1973256"/>
                </a:lnTo>
                <a:lnTo>
                  <a:pt x="4444170" y="1960833"/>
                </a:lnTo>
                <a:lnTo>
                  <a:pt x="4445797" y="1948412"/>
                </a:lnTo>
                <a:lnTo>
                  <a:pt x="4447711" y="1935883"/>
                </a:lnTo>
                <a:lnTo>
                  <a:pt x="4448652" y="1923386"/>
                </a:lnTo>
                <a:lnTo>
                  <a:pt x="4449883" y="1910783"/>
                </a:lnTo>
                <a:lnTo>
                  <a:pt x="4450718" y="1897998"/>
                </a:lnTo>
                <a:lnTo>
                  <a:pt x="4451371" y="1885608"/>
                </a:lnTo>
                <a:lnTo>
                  <a:pt x="4451521" y="1872749"/>
                </a:lnTo>
                <a:lnTo>
                  <a:pt x="4451961" y="1859783"/>
                </a:lnTo>
                <a:lnTo>
                  <a:pt x="4451716" y="1846743"/>
                </a:lnTo>
                <a:lnTo>
                  <a:pt x="4451578" y="1833990"/>
                </a:lnTo>
                <a:lnTo>
                  <a:pt x="4451440" y="1821238"/>
                </a:lnTo>
                <a:lnTo>
                  <a:pt x="4450511" y="1808123"/>
                </a:lnTo>
                <a:lnTo>
                  <a:pt x="4449399" y="1795404"/>
                </a:lnTo>
                <a:lnTo>
                  <a:pt x="4448182" y="1782397"/>
                </a:lnTo>
                <a:lnTo>
                  <a:pt x="4447253" y="1769281"/>
                </a:lnTo>
                <a:lnTo>
                  <a:pt x="4445351" y="1756199"/>
                </a:lnTo>
                <a:lnTo>
                  <a:pt x="4443557" y="1743406"/>
                </a:lnTo>
                <a:lnTo>
                  <a:pt x="4441366" y="1730430"/>
                </a:lnTo>
                <a:lnTo>
                  <a:pt x="4439175" y="1717456"/>
                </a:lnTo>
                <a:lnTo>
                  <a:pt x="4436589" y="1704300"/>
                </a:lnTo>
                <a:lnTo>
                  <a:pt x="4434003" y="1691143"/>
                </a:lnTo>
                <a:lnTo>
                  <a:pt x="4430840" y="1678201"/>
                </a:lnTo>
                <a:lnTo>
                  <a:pt x="4427676" y="1665258"/>
                </a:lnTo>
                <a:lnTo>
                  <a:pt x="4424225" y="1652423"/>
                </a:lnTo>
                <a:lnTo>
                  <a:pt x="4420485" y="1639695"/>
                </a:lnTo>
                <a:lnTo>
                  <a:pt x="4416530" y="1626390"/>
                </a:lnTo>
                <a:lnTo>
                  <a:pt x="4412395" y="1613481"/>
                </a:lnTo>
                <a:lnTo>
                  <a:pt x="4407863" y="1600390"/>
                </a:lnTo>
                <a:lnTo>
                  <a:pt x="4403150" y="1587695"/>
                </a:lnTo>
                <a:lnTo>
                  <a:pt x="4398330" y="1574711"/>
                </a:lnTo>
                <a:lnTo>
                  <a:pt x="4392826" y="1561653"/>
                </a:lnTo>
                <a:lnTo>
                  <a:pt x="4387429" y="1548884"/>
                </a:lnTo>
                <a:lnTo>
                  <a:pt x="4381636" y="1535933"/>
                </a:lnTo>
                <a:lnTo>
                  <a:pt x="4375844" y="1522982"/>
                </a:lnTo>
                <a:lnTo>
                  <a:pt x="4369762" y="1510138"/>
                </a:lnTo>
                <a:lnTo>
                  <a:pt x="4363211" y="1497797"/>
                </a:lnTo>
                <a:lnTo>
                  <a:pt x="4356157" y="1484986"/>
                </a:lnTo>
                <a:lnTo>
                  <a:pt x="4349499" y="1472357"/>
                </a:lnTo>
                <a:lnTo>
                  <a:pt x="4342157" y="1459652"/>
                </a:lnTo>
                <a:lnTo>
                  <a:pt x="4334344" y="1447451"/>
                </a:lnTo>
                <a:lnTo>
                  <a:pt x="4326136" y="1435069"/>
                </a:lnTo>
                <a:lnTo>
                  <a:pt x="4317458" y="1423190"/>
                </a:lnTo>
                <a:lnTo>
                  <a:pt x="4309175" y="1411491"/>
                </a:lnTo>
                <a:lnTo>
                  <a:pt x="4300209" y="1399719"/>
                </a:lnTo>
                <a:lnTo>
                  <a:pt x="4291243" y="1387946"/>
                </a:lnTo>
                <a:lnTo>
                  <a:pt x="4281988" y="1376280"/>
                </a:lnTo>
                <a:lnTo>
                  <a:pt x="4272551" y="1365010"/>
                </a:lnTo>
                <a:lnTo>
                  <a:pt x="4263114" y="1353741"/>
                </a:lnTo>
                <a:lnTo>
                  <a:pt x="4252994" y="1342395"/>
                </a:lnTo>
                <a:lnTo>
                  <a:pt x="4242981" y="1331340"/>
                </a:lnTo>
                <a:lnTo>
                  <a:pt x="4232786" y="1320680"/>
                </a:lnTo>
                <a:lnTo>
                  <a:pt x="4222303" y="1310127"/>
                </a:lnTo>
                <a:lnTo>
                  <a:pt x="4211423" y="1299393"/>
                </a:lnTo>
                <a:lnTo>
                  <a:pt x="4200363" y="1289054"/>
                </a:lnTo>
                <a:lnTo>
                  <a:pt x="4189590" y="1278608"/>
                </a:lnTo>
                <a:lnTo>
                  <a:pt x="4177953" y="1268483"/>
                </a:lnTo>
                <a:lnTo>
                  <a:pt x="4166711" y="1258541"/>
                </a:lnTo>
                <a:lnTo>
                  <a:pt x="4154785" y="1248524"/>
                </a:lnTo>
                <a:lnTo>
                  <a:pt x="4142966" y="1238795"/>
                </a:lnTo>
                <a:lnTo>
                  <a:pt x="4130570" y="1229280"/>
                </a:lnTo>
                <a:lnTo>
                  <a:pt x="4118677" y="1220235"/>
                </a:lnTo>
                <a:lnTo>
                  <a:pt x="4106099" y="1211116"/>
                </a:lnTo>
                <a:lnTo>
                  <a:pt x="4093523" y="1201997"/>
                </a:lnTo>
                <a:lnTo>
                  <a:pt x="4080368" y="1193092"/>
                </a:lnTo>
                <a:lnTo>
                  <a:pt x="4067031" y="1184583"/>
                </a:lnTo>
                <a:lnTo>
                  <a:pt x="4053984" y="1175967"/>
                </a:lnTo>
                <a:lnTo>
                  <a:pt x="4040574" y="1168142"/>
                </a:lnTo>
                <a:lnTo>
                  <a:pt x="4026662" y="1159847"/>
                </a:lnTo>
                <a:lnTo>
                  <a:pt x="4013144" y="1151734"/>
                </a:lnTo>
                <a:lnTo>
                  <a:pt x="3999157" y="1144123"/>
                </a:lnTo>
                <a:lnTo>
                  <a:pt x="3984593" y="1136727"/>
                </a:lnTo>
                <a:lnTo>
                  <a:pt x="3970424" y="1129511"/>
                </a:lnTo>
                <a:lnTo>
                  <a:pt x="3955572" y="1122222"/>
                </a:lnTo>
                <a:lnTo>
                  <a:pt x="3940429" y="1115039"/>
                </a:lnTo>
                <a:lnTo>
                  <a:pt x="3925289" y="1107857"/>
                </a:lnTo>
                <a:lnTo>
                  <a:pt x="3909965" y="1101070"/>
                </a:lnTo>
                <a:lnTo>
                  <a:pt x="3894643" y="1094284"/>
                </a:lnTo>
                <a:lnTo>
                  <a:pt x="3879139" y="1087893"/>
                </a:lnTo>
                <a:lnTo>
                  <a:pt x="3863238" y="1081320"/>
                </a:lnTo>
                <a:lnTo>
                  <a:pt x="3847158" y="1075144"/>
                </a:lnTo>
                <a:lnTo>
                  <a:pt x="3831183" y="1069255"/>
                </a:lnTo>
                <a:lnTo>
                  <a:pt x="3814814" y="1063186"/>
                </a:lnTo>
                <a:lnTo>
                  <a:pt x="3798551" y="1057404"/>
                </a:lnTo>
                <a:lnTo>
                  <a:pt x="3781999" y="1051731"/>
                </a:lnTo>
                <a:lnTo>
                  <a:pt x="3765374" y="1046740"/>
                </a:lnTo>
                <a:lnTo>
                  <a:pt x="3748246" y="1041281"/>
                </a:lnTo>
                <a:lnTo>
                  <a:pt x="3731331" y="1036398"/>
                </a:lnTo>
                <a:lnTo>
                  <a:pt x="3714129" y="1031622"/>
                </a:lnTo>
                <a:lnTo>
                  <a:pt x="3696927" y="1026847"/>
                </a:lnTo>
                <a:lnTo>
                  <a:pt x="3679543" y="1022466"/>
                </a:lnTo>
                <a:lnTo>
                  <a:pt x="3662266" y="1018375"/>
                </a:lnTo>
                <a:lnTo>
                  <a:pt x="3644594" y="1014102"/>
                </a:lnTo>
                <a:lnTo>
                  <a:pt x="3626740" y="1010225"/>
                </a:lnTo>
                <a:lnTo>
                  <a:pt x="3609100" y="1006925"/>
                </a:lnTo>
                <a:lnTo>
                  <a:pt x="3591065" y="1003443"/>
                </a:lnTo>
                <a:lnTo>
                  <a:pt x="3572741" y="1000068"/>
                </a:lnTo>
                <a:lnTo>
                  <a:pt x="3554920" y="997163"/>
                </a:lnTo>
                <a:lnTo>
                  <a:pt x="3536522" y="994473"/>
                </a:lnTo>
                <a:lnTo>
                  <a:pt x="3518231" y="992071"/>
                </a:lnTo>
                <a:lnTo>
                  <a:pt x="3499651" y="989777"/>
                </a:lnTo>
                <a:lnTo>
                  <a:pt x="3481071" y="987482"/>
                </a:lnTo>
                <a:lnTo>
                  <a:pt x="3462418" y="985872"/>
                </a:lnTo>
                <a:lnTo>
                  <a:pt x="3443657" y="983972"/>
                </a:lnTo>
                <a:lnTo>
                  <a:pt x="3404223" y="981213"/>
                </a:lnTo>
                <a:lnTo>
                  <a:pt x="3364713" y="979137"/>
                </a:lnTo>
                <a:lnTo>
                  <a:pt x="3325130" y="977745"/>
                </a:lnTo>
                <a:lnTo>
                  <a:pt x="3291515" y="976999"/>
                </a:lnTo>
                <a:lnTo>
                  <a:pt x="3296895" y="974743"/>
                </a:lnTo>
                <a:lnTo>
                  <a:pt x="3308195" y="970192"/>
                </a:lnTo>
                <a:lnTo>
                  <a:pt x="3319396" y="965856"/>
                </a:lnTo>
                <a:lnTo>
                  <a:pt x="3330754" y="961461"/>
                </a:lnTo>
                <a:lnTo>
                  <a:pt x="3342013" y="957282"/>
                </a:lnTo>
                <a:lnTo>
                  <a:pt x="3358062" y="951146"/>
                </a:lnTo>
                <a:lnTo>
                  <a:pt x="3373955" y="945068"/>
                </a:lnTo>
                <a:lnTo>
                  <a:pt x="3389575" y="938735"/>
                </a:lnTo>
                <a:lnTo>
                  <a:pt x="3404981" y="932305"/>
                </a:lnTo>
                <a:lnTo>
                  <a:pt x="3420172" y="925776"/>
                </a:lnTo>
                <a:lnTo>
                  <a:pt x="3435305" y="919090"/>
                </a:lnTo>
                <a:lnTo>
                  <a:pt x="3449639" y="912167"/>
                </a:lnTo>
                <a:lnTo>
                  <a:pt x="3464186" y="905343"/>
                </a:lnTo>
                <a:lnTo>
                  <a:pt x="3478404" y="898108"/>
                </a:lnTo>
                <a:lnTo>
                  <a:pt x="3492308" y="890989"/>
                </a:lnTo>
                <a:lnTo>
                  <a:pt x="3505941" y="883615"/>
                </a:lnTo>
                <a:lnTo>
                  <a:pt x="3519301" y="875986"/>
                </a:lnTo>
                <a:lnTo>
                  <a:pt x="3532445" y="868260"/>
                </a:lnTo>
                <a:lnTo>
                  <a:pt x="3545377" y="860434"/>
                </a:lnTo>
                <a:lnTo>
                  <a:pt x="3557664" y="852314"/>
                </a:lnTo>
                <a:lnTo>
                  <a:pt x="3570108" y="844136"/>
                </a:lnTo>
                <a:lnTo>
                  <a:pt x="3582123" y="835761"/>
                </a:lnTo>
                <a:lnTo>
                  <a:pt x="3593767" y="827346"/>
                </a:lnTo>
                <a:lnTo>
                  <a:pt x="3604924" y="818578"/>
                </a:lnTo>
                <a:lnTo>
                  <a:pt x="3616082" y="809810"/>
                </a:lnTo>
                <a:lnTo>
                  <a:pt x="3626966" y="800787"/>
                </a:lnTo>
                <a:lnTo>
                  <a:pt x="3637266" y="791625"/>
                </a:lnTo>
                <a:lnTo>
                  <a:pt x="3647508" y="782307"/>
                </a:lnTo>
                <a:lnTo>
                  <a:pt x="3657106" y="772695"/>
                </a:lnTo>
                <a:lnTo>
                  <a:pt x="3666704" y="763081"/>
                </a:lnTo>
                <a:lnTo>
                  <a:pt x="3675815" y="753116"/>
                </a:lnTo>
                <a:lnTo>
                  <a:pt x="3684712" y="743052"/>
                </a:lnTo>
                <a:lnTo>
                  <a:pt x="3693023" y="732849"/>
                </a:lnTo>
                <a:lnTo>
                  <a:pt x="3701219" y="722333"/>
                </a:lnTo>
                <a:lnTo>
                  <a:pt x="3709044" y="711778"/>
                </a:lnTo>
                <a:lnTo>
                  <a:pt x="3716382" y="700869"/>
                </a:lnTo>
                <a:lnTo>
                  <a:pt x="3723505" y="689862"/>
                </a:lnTo>
                <a:lnTo>
                  <a:pt x="3726844" y="683996"/>
                </a:lnTo>
                <a:lnTo>
                  <a:pt x="3730396" y="678229"/>
                </a:lnTo>
                <a:lnTo>
                  <a:pt x="3733579" y="672421"/>
                </a:lnTo>
                <a:lnTo>
                  <a:pt x="3736917" y="666556"/>
                </a:lnTo>
                <a:lnTo>
                  <a:pt x="3740041" y="660592"/>
                </a:lnTo>
                <a:lnTo>
                  <a:pt x="3742950" y="654530"/>
                </a:lnTo>
                <a:lnTo>
                  <a:pt x="3746074" y="648566"/>
                </a:lnTo>
                <a:lnTo>
                  <a:pt x="3748827" y="642562"/>
                </a:lnTo>
                <a:lnTo>
                  <a:pt x="3751580" y="636558"/>
                </a:lnTo>
                <a:lnTo>
                  <a:pt x="3754217" y="630241"/>
                </a:lnTo>
                <a:lnTo>
                  <a:pt x="3756756" y="624139"/>
                </a:lnTo>
                <a:lnTo>
                  <a:pt x="3759236" y="617880"/>
                </a:lnTo>
                <a:lnTo>
                  <a:pt x="3761503" y="611522"/>
                </a:lnTo>
                <a:lnTo>
                  <a:pt x="3763827" y="605322"/>
                </a:lnTo>
                <a:lnTo>
                  <a:pt x="3765937" y="599022"/>
                </a:lnTo>
                <a:lnTo>
                  <a:pt x="3768145" y="592510"/>
                </a:lnTo>
                <a:lnTo>
                  <a:pt x="3769884" y="586170"/>
                </a:lnTo>
                <a:lnTo>
                  <a:pt x="3771936" y="579714"/>
                </a:lnTo>
                <a:lnTo>
                  <a:pt x="3773402" y="573120"/>
                </a:lnTo>
                <a:lnTo>
                  <a:pt x="3775298" y="566723"/>
                </a:lnTo>
                <a:lnTo>
                  <a:pt x="3776608" y="560187"/>
                </a:lnTo>
                <a:lnTo>
                  <a:pt x="3778016" y="553437"/>
                </a:lnTo>
                <a:lnTo>
                  <a:pt x="3779326" y="546900"/>
                </a:lnTo>
                <a:lnTo>
                  <a:pt x="3780579" y="540208"/>
                </a:lnTo>
                <a:lnTo>
                  <a:pt x="3781460" y="533475"/>
                </a:lnTo>
                <a:lnTo>
                  <a:pt x="3782341" y="526743"/>
                </a:lnTo>
                <a:lnTo>
                  <a:pt x="3783379" y="519952"/>
                </a:lnTo>
                <a:lnTo>
                  <a:pt x="3783889" y="513179"/>
                </a:lnTo>
                <a:lnTo>
                  <a:pt x="3784556" y="506349"/>
                </a:lnTo>
                <a:lnTo>
                  <a:pt x="3785008" y="499419"/>
                </a:lnTo>
                <a:lnTo>
                  <a:pt x="3785363" y="492704"/>
                </a:lnTo>
                <a:lnTo>
                  <a:pt x="3785444" y="485734"/>
                </a:lnTo>
                <a:lnTo>
                  <a:pt x="3785682" y="478707"/>
                </a:lnTo>
                <a:lnTo>
                  <a:pt x="3785549" y="471639"/>
                </a:lnTo>
                <a:lnTo>
                  <a:pt x="3785475" y="464727"/>
                </a:lnTo>
                <a:lnTo>
                  <a:pt x="3785400" y="457816"/>
                </a:lnTo>
                <a:lnTo>
                  <a:pt x="3784896" y="450708"/>
                </a:lnTo>
                <a:lnTo>
                  <a:pt x="3784294" y="443814"/>
                </a:lnTo>
                <a:lnTo>
                  <a:pt x="3783634" y="436764"/>
                </a:lnTo>
                <a:lnTo>
                  <a:pt x="3783131" y="429656"/>
                </a:lnTo>
                <a:lnTo>
                  <a:pt x="3782100" y="422565"/>
                </a:lnTo>
                <a:lnTo>
                  <a:pt x="3781127" y="415631"/>
                </a:lnTo>
                <a:lnTo>
                  <a:pt x="3779940" y="408599"/>
                </a:lnTo>
                <a:lnTo>
                  <a:pt x="3778752" y="401567"/>
                </a:lnTo>
                <a:lnTo>
                  <a:pt x="3777351" y="394436"/>
                </a:lnTo>
                <a:lnTo>
                  <a:pt x="3775949" y="387306"/>
                </a:lnTo>
                <a:lnTo>
                  <a:pt x="3774234" y="380291"/>
                </a:lnTo>
                <a:lnTo>
                  <a:pt x="3772520" y="373276"/>
                </a:lnTo>
                <a:lnTo>
                  <a:pt x="3770649" y="366320"/>
                </a:lnTo>
                <a:lnTo>
                  <a:pt x="3768622" y="359421"/>
                </a:lnTo>
                <a:lnTo>
                  <a:pt x="3766479" y="352210"/>
                </a:lnTo>
                <a:lnTo>
                  <a:pt x="3764238" y="345213"/>
                </a:lnTo>
                <a:lnTo>
                  <a:pt x="3761782" y="338118"/>
                </a:lnTo>
                <a:lnTo>
                  <a:pt x="3759227" y="331238"/>
                </a:lnTo>
                <a:lnTo>
                  <a:pt x="3756615" y="324200"/>
                </a:lnTo>
                <a:lnTo>
                  <a:pt x="3753631" y="317123"/>
                </a:lnTo>
                <a:lnTo>
                  <a:pt x="3750707" y="310202"/>
                </a:lnTo>
                <a:lnTo>
                  <a:pt x="3747567" y="303183"/>
                </a:lnTo>
                <a:lnTo>
                  <a:pt x="3744427" y="296164"/>
                </a:lnTo>
                <a:lnTo>
                  <a:pt x="3741131" y="289203"/>
                </a:lnTo>
                <a:lnTo>
                  <a:pt x="3737580" y="282514"/>
                </a:lnTo>
                <a:lnTo>
                  <a:pt x="3733757" y="275570"/>
                </a:lnTo>
                <a:lnTo>
                  <a:pt x="3730149" y="268725"/>
                </a:lnTo>
                <a:lnTo>
                  <a:pt x="3726169" y="261839"/>
                </a:lnTo>
                <a:lnTo>
                  <a:pt x="3721935" y="255227"/>
                </a:lnTo>
                <a:lnTo>
                  <a:pt x="3717486" y="248516"/>
                </a:lnTo>
                <a:lnTo>
                  <a:pt x="3712783" y="242077"/>
                </a:lnTo>
                <a:lnTo>
                  <a:pt x="3708294" y="235736"/>
                </a:lnTo>
                <a:lnTo>
                  <a:pt x="3703434" y="229356"/>
                </a:lnTo>
                <a:lnTo>
                  <a:pt x="3698575" y="222975"/>
                </a:lnTo>
                <a:lnTo>
                  <a:pt x="3693558" y="216652"/>
                </a:lnTo>
                <a:lnTo>
                  <a:pt x="3688444" y="210545"/>
                </a:lnTo>
                <a:lnTo>
                  <a:pt x="3683329" y="204436"/>
                </a:lnTo>
                <a:lnTo>
                  <a:pt x="3677844" y="198287"/>
                </a:lnTo>
                <a:lnTo>
                  <a:pt x="3672417" y="192296"/>
                </a:lnTo>
                <a:lnTo>
                  <a:pt x="3666891" y="186518"/>
                </a:lnTo>
                <a:lnTo>
                  <a:pt x="3661209" y="180798"/>
                </a:lnTo>
                <a:lnTo>
                  <a:pt x="3655313" y="174980"/>
                </a:lnTo>
                <a:lnTo>
                  <a:pt x="3649318" y="169377"/>
                </a:lnTo>
                <a:lnTo>
                  <a:pt x="3643480" y="163715"/>
                </a:lnTo>
                <a:lnTo>
                  <a:pt x="3637173" y="158228"/>
                </a:lnTo>
                <a:lnTo>
                  <a:pt x="3631079" y="152839"/>
                </a:lnTo>
                <a:lnTo>
                  <a:pt x="3624615" y="147410"/>
                </a:lnTo>
                <a:lnTo>
                  <a:pt x="3618210" y="142136"/>
                </a:lnTo>
                <a:lnTo>
                  <a:pt x="3611491" y="136980"/>
                </a:lnTo>
                <a:lnTo>
                  <a:pt x="3605046" y="132077"/>
                </a:lnTo>
                <a:lnTo>
                  <a:pt x="3598228" y="127135"/>
                </a:lnTo>
                <a:lnTo>
                  <a:pt x="3591412" y="122193"/>
                </a:lnTo>
                <a:lnTo>
                  <a:pt x="3584282" y="117367"/>
                </a:lnTo>
                <a:lnTo>
                  <a:pt x="3577054" y="112755"/>
                </a:lnTo>
                <a:lnTo>
                  <a:pt x="3569982" y="108084"/>
                </a:lnTo>
                <a:lnTo>
                  <a:pt x="3562714" y="103843"/>
                </a:lnTo>
                <a:lnTo>
                  <a:pt x="3555174" y="99348"/>
                </a:lnTo>
                <a:lnTo>
                  <a:pt x="3547847" y="94950"/>
                </a:lnTo>
                <a:lnTo>
                  <a:pt x="3540266" y="90825"/>
                </a:lnTo>
                <a:lnTo>
                  <a:pt x="3532373" y="86817"/>
                </a:lnTo>
                <a:lnTo>
                  <a:pt x="3524693" y="82906"/>
                </a:lnTo>
                <a:lnTo>
                  <a:pt x="3516643" y="78955"/>
                </a:lnTo>
                <a:lnTo>
                  <a:pt x="3508437" y="75062"/>
                </a:lnTo>
                <a:lnTo>
                  <a:pt x="3500231" y="71170"/>
                </a:lnTo>
                <a:lnTo>
                  <a:pt x="3491926" y="67491"/>
                </a:lnTo>
                <a:lnTo>
                  <a:pt x="3483620" y="63813"/>
                </a:lnTo>
                <a:lnTo>
                  <a:pt x="3475218" y="60349"/>
                </a:lnTo>
                <a:lnTo>
                  <a:pt x="3466600" y="56787"/>
                </a:lnTo>
                <a:lnTo>
                  <a:pt x="3457884" y="53439"/>
                </a:lnTo>
                <a:lnTo>
                  <a:pt x="3449226" y="50248"/>
                </a:lnTo>
                <a:lnTo>
                  <a:pt x="3440354" y="46958"/>
                </a:lnTo>
                <a:lnTo>
                  <a:pt x="3431540" y="43825"/>
                </a:lnTo>
                <a:lnTo>
                  <a:pt x="3422569" y="40750"/>
                </a:lnTo>
                <a:lnTo>
                  <a:pt x="3413558" y="38045"/>
                </a:lnTo>
                <a:lnTo>
                  <a:pt x="3404275" y="35086"/>
                </a:lnTo>
                <a:lnTo>
                  <a:pt x="3395107" y="32439"/>
                </a:lnTo>
                <a:lnTo>
                  <a:pt x="3385784" y="29851"/>
                </a:lnTo>
                <a:lnTo>
                  <a:pt x="3376461" y="27263"/>
                </a:lnTo>
                <a:lnTo>
                  <a:pt x="3367039" y="24889"/>
                </a:lnTo>
                <a:lnTo>
                  <a:pt x="3357675" y="22671"/>
                </a:lnTo>
                <a:lnTo>
                  <a:pt x="3348096" y="20355"/>
                </a:lnTo>
                <a:lnTo>
                  <a:pt x="3338420" y="18254"/>
                </a:lnTo>
                <a:lnTo>
                  <a:pt x="3328859" y="16465"/>
                </a:lnTo>
                <a:lnTo>
                  <a:pt x="3319084" y="14578"/>
                </a:lnTo>
                <a:lnTo>
                  <a:pt x="3309153" y="12749"/>
                </a:lnTo>
                <a:lnTo>
                  <a:pt x="3299494" y="11175"/>
                </a:lnTo>
                <a:lnTo>
                  <a:pt x="3289523" y="9717"/>
                </a:lnTo>
                <a:lnTo>
                  <a:pt x="3279609" y="8415"/>
                </a:lnTo>
                <a:lnTo>
                  <a:pt x="3269538" y="7171"/>
                </a:lnTo>
                <a:lnTo>
                  <a:pt x="3259469" y="5927"/>
                </a:lnTo>
                <a:lnTo>
                  <a:pt x="3249358" y="5055"/>
                </a:lnTo>
                <a:lnTo>
                  <a:pt x="3239191" y="4025"/>
                </a:lnTo>
                <a:lnTo>
                  <a:pt x="3217817" y="2530"/>
                </a:lnTo>
                <a:lnTo>
                  <a:pt x="3196403" y="1405"/>
                </a:lnTo>
                <a:lnTo>
                  <a:pt x="3174950" y="650"/>
                </a:lnTo>
                <a:lnTo>
                  <a:pt x="3153242" y="169"/>
                </a:lnTo>
                <a:lnTo>
                  <a:pt x="3131649" y="0"/>
                </a:lnTo>
                <a:lnTo>
                  <a:pt x="3110017" y="201"/>
                </a:lnTo>
                <a:lnTo>
                  <a:pt x="3088402" y="930"/>
                </a:lnTo>
                <a:lnTo>
                  <a:pt x="3066631" y="1718"/>
                </a:lnTo>
                <a:lnTo>
                  <a:pt x="3045132" y="2759"/>
                </a:lnTo>
                <a:lnTo>
                  <a:pt x="3023280" y="4288"/>
                </a:lnTo>
                <a:lnTo>
                  <a:pt x="3001916" y="6170"/>
                </a:lnTo>
                <a:lnTo>
                  <a:pt x="2980238" y="8168"/>
                </a:lnTo>
                <a:lnTo>
                  <a:pt x="2958734" y="10634"/>
                </a:lnTo>
                <a:lnTo>
                  <a:pt x="2937289" y="13258"/>
                </a:lnTo>
                <a:lnTo>
                  <a:pt x="2915960" y="16194"/>
                </a:lnTo>
                <a:lnTo>
                  <a:pt x="2894904" y="19385"/>
                </a:lnTo>
                <a:lnTo>
                  <a:pt x="2873650" y="23004"/>
                </a:lnTo>
                <a:lnTo>
                  <a:pt x="2852825" y="26821"/>
                </a:lnTo>
                <a:lnTo>
                  <a:pt x="2831902" y="30852"/>
                </a:lnTo>
                <a:lnTo>
                  <a:pt x="2811310" y="35294"/>
                </a:lnTo>
                <a:lnTo>
                  <a:pt x="2790874" y="39678"/>
                </a:lnTo>
                <a:lnTo>
                  <a:pt x="2770514" y="44745"/>
                </a:lnTo>
                <a:lnTo>
                  <a:pt x="2750525" y="49852"/>
                </a:lnTo>
                <a:lnTo>
                  <a:pt x="2730652" y="55273"/>
                </a:lnTo>
                <a:lnTo>
                  <a:pt x="2711091" y="60577"/>
                </a:lnTo>
                <a:lnTo>
                  <a:pt x="2691607" y="66565"/>
                </a:lnTo>
                <a:lnTo>
                  <a:pt x="2672492" y="72593"/>
                </a:lnTo>
                <a:lnTo>
                  <a:pt x="2653652" y="78876"/>
                </a:lnTo>
                <a:lnTo>
                  <a:pt x="2635239" y="85355"/>
                </a:lnTo>
                <a:lnTo>
                  <a:pt x="2616943" y="92148"/>
                </a:lnTo>
                <a:lnTo>
                  <a:pt x="2599076" y="99137"/>
                </a:lnTo>
                <a:lnTo>
                  <a:pt x="2581422" y="106224"/>
                </a:lnTo>
                <a:lnTo>
                  <a:pt x="2568988" y="111551"/>
                </a:lnTo>
                <a:lnTo>
                  <a:pt x="2556553" y="116879"/>
                </a:lnTo>
                <a:lnTo>
                  <a:pt x="2544119" y="122207"/>
                </a:lnTo>
                <a:lnTo>
                  <a:pt x="2531743" y="127692"/>
                </a:lnTo>
                <a:lnTo>
                  <a:pt x="2519581" y="133274"/>
                </a:lnTo>
                <a:lnTo>
                  <a:pt x="2507262" y="138915"/>
                </a:lnTo>
                <a:lnTo>
                  <a:pt x="2495158" y="144653"/>
                </a:lnTo>
                <a:lnTo>
                  <a:pt x="2483054" y="150392"/>
                </a:lnTo>
                <a:lnTo>
                  <a:pt x="2470950" y="156131"/>
                </a:lnTo>
                <a:lnTo>
                  <a:pt x="2458748" y="162085"/>
                </a:lnTo>
                <a:lnTo>
                  <a:pt x="2446916" y="168078"/>
                </a:lnTo>
                <a:lnTo>
                  <a:pt x="2434987" y="174287"/>
                </a:lnTo>
                <a:lnTo>
                  <a:pt x="2411225" y="186488"/>
                </a:lnTo>
                <a:lnTo>
                  <a:pt x="2387853" y="199257"/>
                </a:lnTo>
                <a:lnTo>
                  <a:pt x="2364324" y="212084"/>
                </a:lnTo>
                <a:lnTo>
                  <a:pt x="2341282" y="225265"/>
                </a:lnTo>
                <a:lnTo>
                  <a:pt x="2318298" y="238601"/>
                </a:lnTo>
                <a:lnTo>
                  <a:pt x="2295586" y="252193"/>
                </a:lnTo>
                <a:lnTo>
                  <a:pt x="2272835" y="266154"/>
                </a:lnTo>
                <a:lnTo>
                  <a:pt x="2250512" y="280314"/>
                </a:lnTo>
                <a:lnTo>
                  <a:pt x="2228304" y="294785"/>
                </a:lnTo>
                <a:lnTo>
                  <a:pt x="2206312" y="309355"/>
                </a:lnTo>
                <a:lnTo>
                  <a:pt x="2195432" y="316953"/>
                </a:lnTo>
                <a:lnTo>
                  <a:pt x="2184650" y="324336"/>
                </a:lnTo>
                <a:lnTo>
                  <a:pt x="2173770" y="331934"/>
                </a:lnTo>
                <a:lnTo>
                  <a:pt x="2163261" y="339571"/>
                </a:lnTo>
                <a:lnTo>
                  <a:pt x="2152595" y="347268"/>
                </a:lnTo>
                <a:lnTo>
                  <a:pt x="2142144" y="355062"/>
                </a:lnTo>
                <a:lnTo>
                  <a:pt x="2131536" y="362914"/>
                </a:lnTo>
                <a:lnTo>
                  <a:pt x="2121045" y="371079"/>
                </a:lnTo>
                <a:lnTo>
                  <a:pt x="2110808" y="378972"/>
                </a:lnTo>
                <a:lnTo>
                  <a:pt x="2100531" y="387236"/>
                </a:lnTo>
                <a:lnTo>
                  <a:pt x="2090352" y="395285"/>
                </a:lnTo>
                <a:lnTo>
                  <a:pt x="2080133" y="403705"/>
                </a:lnTo>
                <a:lnTo>
                  <a:pt x="2070013" y="411910"/>
                </a:lnTo>
                <a:lnTo>
                  <a:pt x="2060008" y="420428"/>
                </a:lnTo>
                <a:lnTo>
                  <a:pt x="2050160" y="428888"/>
                </a:lnTo>
                <a:lnTo>
                  <a:pt x="2040213" y="437563"/>
                </a:lnTo>
                <a:lnTo>
                  <a:pt x="2030481" y="446336"/>
                </a:lnTo>
                <a:lnTo>
                  <a:pt x="2020691" y="454952"/>
                </a:lnTo>
                <a:lnTo>
                  <a:pt x="2011115" y="463667"/>
                </a:lnTo>
                <a:lnTo>
                  <a:pt x="2001441" y="472596"/>
                </a:lnTo>
                <a:lnTo>
                  <a:pt x="1991923" y="481468"/>
                </a:lnTo>
                <a:lnTo>
                  <a:pt x="1982522" y="490651"/>
                </a:lnTo>
                <a:lnTo>
                  <a:pt x="1973004" y="499523"/>
                </a:lnTo>
                <a:lnTo>
                  <a:pt x="1963603" y="508706"/>
                </a:lnTo>
                <a:lnTo>
                  <a:pt x="1954572" y="517931"/>
                </a:lnTo>
                <a:lnTo>
                  <a:pt x="1945327" y="527057"/>
                </a:lnTo>
                <a:lnTo>
                  <a:pt x="1936198" y="536496"/>
                </a:lnTo>
                <a:lnTo>
                  <a:pt x="1927225" y="545876"/>
                </a:lnTo>
                <a:lnTo>
                  <a:pt x="1918096" y="555315"/>
                </a:lnTo>
                <a:lnTo>
                  <a:pt x="1909338" y="564794"/>
                </a:lnTo>
                <a:lnTo>
                  <a:pt x="1900325" y="574545"/>
                </a:lnTo>
                <a:lnTo>
                  <a:pt x="1891781" y="584123"/>
                </a:lnTo>
                <a:lnTo>
                  <a:pt x="1883080" y="593758"/>
                </a:lnTo>
                <a:lnTo>
                  <a:pt x="1874282" y="603607"/>
                </a:lnTo>
                <a:lnTo>
                  <a:pt x="1865756" y="613712"/>
                </a:lnTo>
                <a:lnTo>
                  <a:pt x="1857172" y="623660"/>
                </a:lnTo>
                <a:lnTo>
                  <a:pt x="1848958" y="633648"/>
                </a:lnTo>
                <a:lnTo>
                  <a:pt x="1840490" y="643910"/>
                </a:lnTo>
                <a:lnTo>
                  <a:pt x="1832335" y="654054"/>
                </a:lnTo>
                <a:lnTo>
                  <a:pt x="1824296" y="664511"/>
                </a:lnTo>
                <a:lnTo>
                  <a:pt x="1816101" y="675027"/>
                </a:lnTo>
                <a:lnTo>
                  <a:pt x="1808218" y="685426"/>
                </a:lnTo>
                <a:lnTo>
                  <a:pt x="1800335" y="695826"/>
                </a:lnTo>
                <a:lnTo>
                  <a:pt x="1792412" y="706596"/>
                </a:lnTo>
                <a:lnTo>
                  <a:pt x="1784801" y="717250"/>
                </a:lnTo>
                <a:lnTo>
                  <a:pt x="1777249" y="728061"/>
                </a:lnTo>
                <a:lnTo>
                  <a:pt x="1769599" y="739086"/>
                </a:lnTo>
                <a:lnTo>
                  <a:pt x="1762261" y="749995"/>
                </a:lnTo>
                <a:lnTo>
                  <a:pt x="1756211" y="758990"/>
                </a:lnTo>
                <a:lnTo>
                  <a:pt x="1742622" y="738924"/>
                </a:lnTo>
                <a:lnTo>
                  <a:pt x="1713296" y="694890"/>
                </a:lnTo>
                <a:lnTo>
                  <a:pt x="1684022" y="651162"/>
                </a:lnTo>
                <a:lnTo>
                  <a:pt x="1663392" y="621573"/>
                </a:lnTo>
                <a:lnTo>
                  <a:pt x="1642560" y="592644"/>
                </a:lnTo>
                <a:lnTo>
                  <a:pt x="1621277" y="564728"/>
                </a:lnTo>
                <a:lnTo>
                  <a:pt x="1599541" y="537824"/>
                </a:lnTo>
                <a:lnTo>
                  <a:pt x="1577302" y="511630"/>
                </a:lnTo>
                <a:lnTo>
                  <a:pt x="1554914" y="486399"/>
                </a:lnTo>
                <a:lnTo>
                  <a:pt x="1531769" y="462232"/>
                </a:lnTo>
                <a:lnTo>
                  <a:pt x="1508477" y="439027"/>
                </a:lnTo>
                <a:lnTo>
                  <a:pt x="1485086" y="417087"/>
                </a:lnTo>
                <a:lnTo>
                  <a:pt x="1460836" y="395605"/>
                </a:lnTo>
                <a:lnTo>
                  <a:pt x="1436793" y="375337"/>
                </a:lnTo>
                <a:lnTo>
                  <a:pt x="1412297" y="356082"/>
                </a:lnTo>
                <a:lnTo>
                  <a:pt x="1387298" y="337538"/>
                </a:lnTo>
                <a:lnTo>
                  <a:pt x="1362201" y="320258"/>
                </a:lnTo>
                <a:lnTo>
                  <a:pt x="1336955" y="303940"/>
                </a:lnTo>
                <a:lnTo>
                  <a:pt x="1311205" y="288332"/>
                </a:lnTo>
                <a:lnTo>
                  <a:pt x="1285358" y="273988"/>
                </a:lnTo>
                <a:lnTo>
                  <a:pt x="1259361" y="260607"/>
                </a:lnTo>
                <a:lnTo>
                  <a:pt x="1232913" y="248239"/>
                </a:lnTo>
                <a:lnTo>
                  <a:pt x="1206619" y="236781"/>
                </a:lnTo>
                <a:lnTo>
                  <a:pt x="1179873" y="226337"/>
                </a:lnTo>
                <a:lnTo>
                  <a:pt x="1152978" y="216854"/>
                </a:lnTo>
                <a:lnTo>
                  <a:pt x="1125985" y="208637"/>
                </a:lnTo>
                <a:lnTo>
                  <a:pt x="1098792" y="201079"/>
                </a:lnTo>
                <a:lnTo>
                  <a:pt x="1071502" y="194785"/>
                </a:lnTo>
                <a:lnTo>
                  <a:pt x="1044062" y="189453"/>
                </a:lnTo>
                <a:lnTo>
                  <a:pt x="1016777" y="185031"/>
                </a:lnTo>
                <a:lnTo>
                  <a:pt x="989395" y="181874"/>
                </a:lnTo>
                <a:lnTo>
                  <a:pt x="961509" y="179428"/>
                </a:lnTo>
                <a:lnTo>
                  <a:pt x="933828" y="178195"/>
                </a:lnTo>
                <a:lnTo>
                  <a:pt x="906051" y="178227"/>
                </a:lnTo>
                <a:lnTo>
                  <a:pt x="878629" y="178512"/>
                </a:lnTo>
                <a:lnTo>
                  <a:pt x="864717" y="179312"/>
                </a:lnTo>
                <a:lnTo>
                  <a:pt x="850553" y="180468"/>
                </a:lnTo>
                <a:lnTo>
                  <a:pt x="836745" y="181875"/>
                </a:lnTo>
                <a:lnTo>
                  <a:pt x="822684" y="183637"/>
                </a:lnTo>
                <a:lnTo>
                  <a:pt x="808978" y="185651"/>
                </a:lnTo>
                <a:lnTo>
                  <a:pt x="794969" y="187717"/>
                </a:lnTo>
                <a:lnTo>
                  <a:pt x="781315" y="190034"/>
                </a:lnTo>
                <a:lnTo>
                  <a:pt x="767460" y="193010"/>
                </a:lnTo>
                <a:lnTo>
                  <a:pt x="753605" y="195987"/>
                </a:lnTo>
                <a:lnTo>
                  <a:pt x="739751" y="198962"/>
                </a:lnTo>
                <a:lnTo>
                  <a:pt x="726303" y="202494"/>
                </a:lnTo>
                <a:lnTo>
                  <a:pt x="712602" y="206380"/>
                </a:lnTo>
                <a:lnTo>
                  <a:pt x="699206" y="210214"/>
                </a:lnTo>
                <a:lnTo>
                  <a:pt x="685609" y="214707"/>
                </a:lnTo>
                <a:lnTo>
                  <a:pt x="672011" y="219200"/>
                </a:lnTo>
                <a:lnTo>
                  <a:pt x="658769" y="223946"/>
                </a:lnTo>
                <a:lnTo>
                  <a:pt x="645275" y="229046"/>
                </a:lnTo>
                <a:lnTo>
                  <a:pt x="631781" y="234146"/>
                </a:lnTo>
                <a:lnTo>
                  <a:pt x="618693" y="239801"/>
                </a:lnTo>
                <a:lnTo>
                  <a:pt x="605354" y="245811"/>
                </a:lnTo>
                <a:lnTo>
                  <a:pt x="592014" y="251821"/>
                </a:lnTo>
                <a:lnTo>
                  <a:pt x="579029" y="258084"/>
                </a:lnTo>
                <a:lnTo>
                  <a:pt x="566045" y="264345"/>
                </a:lnTo>
                <a:lnTo>
                  <a:pt x="552911" y="271569"/>
                </a:lnTo>
                <a:lnTo>
                  <a:pt x="540029" y="278438"/>
                </a:lnTo>
                <a:lnTo>
                  <a:pt x="527199" y="285611"/>
                </a:lnTo>
                <a:lnTo>
                  <a:pt x="514421" y="293087"/>
                </a:lnTo>
                <a:lnTo>
                  <a:pt x="501997" y="300815"/>
                </a:lnTo>
                <a:lnTo>
                  <a:pt x="489321" y="308897"/>
                </a:lnTo>
                <a:lnTo>
                  <a:pt x="476949" y="316928"/>
                </a:lnTo>
                <a:lnTo>
                  <a:pt x="464324" y="325315"/>
                </a:lnTo>
                <a:lnTo>
                  <a:pt x="452107" y="334256"/>
                </a:lnTo>
                <a:lnTo>
                  <a:pt x="439838" y="342894"/>
                </a:lnTo>
                <a:lnTo>
                  <a:pt x="427671" y="352139"/>
                </a:lnTo>
                <a:lnTo>
                  <a:pt x="415505" y="361384"/>
                </a:lnTo>
                <a:lnTo>
                  <a:pt x="403746" y="371185"/>
                </a:lnTo>
                <a:lnTo>
                  <a:pt x="391985" y="380985"/>
                </a:lnTo>
                <a:lnTo>
                  <a:pt x="380581" y="391036"/>
                </a:lnTo>
                <a:lnTo>
                  <a:pt x="369228" y="401393"/>
                </a:lnTo>
                <a:lnTo>
                  <a:pt x="357623" y="412103"/>
                </a:lnTo>
                <a:lnTo>
                  <a:pt x="346321" y="422762"/>
                </a:lnTo>
                <a:lnTo>
                  <a:pt x="335122" y="434028"/>
                </a:lnTo>
                <a:lnTo>
                  <a:pt x="324277" y="445546"/>
                </a:lnTo>
                <a:lnTo>
                  <a:pt x="313130" y="457115"/>
                </a:lnTo>
                <a:lnTo>
                  <a:pt x="302641" y="468884"/>
                </a:lnTo>
                <a:lnTo>
                  <a:pt x="292255" y="481262"/>
                </a:lnTo>
                <a:lnTo>
                  <a:pt x="281515" y="493386"/>
                </a:lnTo>
                <a:lnTo>
                  <a:pt x="271180" y="506067"/>
                </a:lnTo>
                <a:lnTo>
                  <a:pt x="260897" y="519049"/>
                </a:lnTo>
                <a:lnTo>
                  <a:pt x="250614" y="532032"/>
                </a:lnTo>
                <a:lnTo>
                  <a:pt x="241041" y="545521"/>
                </a:lnTo>
                <a:lnTo>
                  <a:pt x="231164" y="559059"/>
                </a:lnTo>
                <a:lnTo>
                  <a:pt x="221339" y="572901"/>
                </a:lnTo>
                <a:lnTo>
                  <a:pt x="211869" y="586996"/>
                </a:lnTo>
                <a:lnTo>
                  <a:pt x="202702" y="601039"/>
                </a:lnTo>
                <a:lnTo>
                  <a:pt x="193335" y="615739"/>
                </a:lnTo>
                <a:lnTo>
                  <a:pt x="184271" y="630389"/>
                </a:lnTo>
                <a:lnTo>
                  <a:pt x="175311" y="645645"/>
                </a:lnTo>
                <a:lnTo>
                  <a:pt x="166351" y="660901"/>
                </a:lnTo>
                <a:lnTo>
                  <a:pt x="158047" y="676358"/>
                </a:lnTo>
                <a:lnTo>
                  <a:pt x="149493" y="692170"/>
                </a:lnTo>
                <a:lnTo>
                  <a:pt x="140939" y="707982"/>
                </a:lnTo>
                <a:lnTo>
                  <a:pt x="133043" y="723994"/>
                </a:lnTo>
                <a:lnTo>
                  <a:pt x="124946" y="740664"/>
                </a:lnTo>
                <a:lnTo>
                  <a:pt x="117509" y="757536"/>
                </a:lnTo>
                <a:lnTo>
                  <a:pt x="110426" y="774658"/>
                </a:lnTo>
                <a:lnTo>
                  <a:pt x="103698" y="792033"/>
                </a:lnTo>
                <a:lnTo>
                  <a:pt x="96666" y="809459"/>
                </a:lnTo>
                <a:lnTo>
                  <a:pt x="90293" y="827086"/>
                </a:lnTo>
                <a:lnTo>
                  <a:pt x="83919" y="844713"/>
                </a:lnTo>
                <a:lnTo>
                  <a:pt x="77850" y="862288"/>
                </a:lnTo>
                <a:lnTo>
                  <a:pt x="72135" y="880115"/>
                </a:lnTo>
                <a:lnTo>
                  <a:pt x="66168" y="898297"/>
                </a:lnTo>
                <a:lnTo>
                  <a:pt x="60808" y="916376"/>
                </a:lnTo>
                <a:lnTo>
                  <a:pt x="55551" y="935062"/>
                </a:lnTo>
                <a:lnTo>
                  <a:pt x="50850" y="953342"/>
                </a:lnTo>
                <a:lnTo>
                  <a:pt x="45845" y="971673"/>
                </a:lnTo>
                <a:lnTo>
                  <a:pt x="41550" y="990507"/>
                </a:lnTo>
                <a:lnTo>
                  <a:pt x="36900" y="1009090"/>
                </a:lnTo>
                <a:lnTo>
                  <a:pt x="32908" y="1027873"/>
                </a:lnTo>
                <a:lnTo>
                  <a:pt x="29019" y="1047263"/>
                </a:lnTo>
                <a:lnTo>
                  <a:pt x="25331" y="1065995"/>
                </a:lnTo>
                <a:lnTo>
                  <a:pt x="22049" y="1085282"/>
                </a:lnTo>
                <a:lnTo>
                  <a:pt x="18767" y="1104569"/>
                </a:lnTo>
                <a:lnTo>
                  <a:pt x="15840" y="1124109"/>
                </a:lnTo>
                <a:lnTo>
                  <a:pt x="13217" y="1143597"/>
                </a:lnTo>
                <a:lnTo>
                  <a:pt x="10897" y="1163032"/>
                </a:lnTo>
                <a:lnTo>
                  <a:pt x="8577" y="1182469"/>
                </a:lnTo>
                <a:lnTo>
                  <a:pt x="6715" y="1202764"/>
                </a:lnTo>
                <a:lnTo>
                  <a:pt x="5053" y="1222400"/>
                </a:lnTo>
                <a:lnTo>
                  <a:pt x="3443" y="1242340"/>
                </a:lnTo>
                <a:lnTo>
                  <a:pt x="2136" y="1262228"/>
                </a:lnTo>
                <a:lnTo>
                  <a:pt x="1539" y="1282621"/>
                </a:lnTo>
                <a:lnTo>
                  <a:pt x="587" y="1302761"/>
                </a:lnTo>
                <a:lnTo>
                  <a:pt x="294" y="1323102"/>
                </a:lnTo>
                <a:lnTo>
                  <a:pt x="0" y="1343442"/>
                </a:lnTo>
                <a:lnTo>
                  <a:pt x="62" y="1364035"/>
                </a:lnTo>
                <a:lnTo>
                  <a:pt x="479" y="1384880"/>
                </a:lnTo>
                <a:lnTo>
                  <a:pt x="946" y="1406028"/>
                </a:lnTo>
                <a:lnTo>
                  <a:pt x="1666" y="1426821"/>
                </a:lnTo>
                <a:lnTo>
                  <a:pt x="2741" y="1447866"/>
                </a:lnTo>
                <a:lnTo>
                  <a:pt x="4119" y="1468860"/>
                </a:lnTo>
                <a:lnTo>
                  <a:pt x="5497" y="1489853"/>
                </a:lnTo>
                <a:lnTo>
                  <a:pt x="7281" y="1511402"/>
                </a:lnTo>
                <a:lnTo>
                  <a:pt x="8659" y="1532396"/>
                </a:lnTo>
                <a:lnTo>
                  <a:pt x="10748" y="1553893"/>
                </a:lnTo>
                <a:lnTo>
                  <a:pt x="13140" y="1575339"/>
                </a:lnTo>
                <a:lnTo>
                  <a:pt x="15783" y="1596431"/>
                </a:lnTo>
                <a:lnTo>
                  <a:pt x="18529" y="1618128"/>
                </a:lnTo>
                <a:lnTo>
                  <a:pt x="21528" y="1639471"/>
                </a:lnTo>
                <a:lnTo>
                  <a:pt x="24577" y="1661117"/>
                </a:lnTo>
                <a:lnTo>
                  <a:pt x="27930" y="1682711"/>
                </a:lnTo>
                <a:lnTo>
                  <a:pt x="31587" y="1704255"/>
                </a:lnTo>
                <a:lnTo>
                  <a:pt x="35244" y="1725798"/>
                </a:lnTo>
                <a:lnTo>
                  <a:pt x="39256" y="1747594"/>
                </a:lnTo>
                <a:lnTo>
                  <a:pt x="43519" y="1769034"/>
                </a:lnTo>
                <a:lnTo>
                  <a:pt x="47834" y="1790778"/>
                </a:lnTo>
                <a:lnTo>
                  <a:pt x="52452" y="1812470"/>
                </a:lnTo>
                <a:lnTo>
                  <a:pt x="57323" y="1833808"/>
                </a:lnTo>
                <a:lnTo>
                  <a:pt x="62296" y="1855752"/>
                </a:lnTo>
                <a:lnTo>
                  <a:pt x="67521" y="1877342"/>
                </a:lnTo>
                <a:lnTo>
                  <a:pt x="73101" y="1899182"/>
                </a:lnTo>
                <a:lnTo>
                  <a:pt x="78630" y="1920719"/>
                </a:lnTo>
                <a:lnTo>
                  <a:pt x="84514" y="1942509"/>
                </a:lnTo>
                <a:lnTo>
                  <a:pt x="90346" y="1963996"/>
                </a:lnTo>
                <a:lnTo>
                  <a:pt x="96533" y="1985734"/>
                </a:lnTo>
                <a:lnTo>
                  <a:pt x="102972" y="2007117"/>
                </a:lnTo>
                <a:lnTo>
                  <a:pt x="109766" y="2028752"/>
                </a:lnTo>
                <a:lnTo>
                  <a:pt x="123456" y="2072630"/>
                </a:lnTo>
                <a:lnTo>
                  <a:pt x="137755" y="2116403"/>
                </a:lnTo>
                <a:lnTo>
                  <a:pt x="152963" y="2160023"/>
                </a:lnTo>
                <a:lnTo>
                  <a:pt x="168170" y="2203643"/>
                </a:lnTo>
                <a:lnTo>
                  <a:pt x="184237" y="2246805"/>
                </a:lnTo>
                <a:lnTo>
                  <a:pt x="200859" y="2289559"/>
                </a:lnTo>
                <a:lnTo>
                  <a:pt x="217481" y="2332315"/>
                </a:lnTo>
                <a:lnTo>
                  <a:pt x="235014" y="2374916"/>
                </a:lnTo>
                <a:lnTo>
                  <a:pt x="253050" y="2416807"/>
                </a:lnTo>
                <a:lnTo>
                  <a:pt x="271035" y="2458395"/>
                </a:lnTo>
                <a:lnTo>
                  <a:pt x="289879" y="2499523"/>
                </a:lnTo>
                <a:lnTo>
                  <a:pt x="308974" y="2540298"/>
                </a:lnTo>
                <a:lnTo>
                  <a:pt x="328677" y="2580970"/>
                </a:lnTo>
                <a:lnTo>
                  <a:pt x="348882" y="2620932"/>
                </a:lnTo>
                <a:lnTo>
                  <a:pt x="369289" y="2660235"/>
                </a:lnTo>
                <a:lnTo>
                  <a:pt x="389644" y="2699235"/>
                </a:lnTo>
                <a:lnTo>
                  <a:pt x="410806" y="2737474"/>
                </a:lnTo>
                <a:lnTo>
                  <a:pt x="432524" y="2775306"/>
                </a:lnTo>
                <a:lnTo>
                  <a:pt x="454442" y="2812480"/>
                </a:lnTo>
                <a:lnTo>
                  <a:pt x="462017" y="2824986"/>
                </a:lnTo>
                <a:lnTo>
                  <a:pt x="457075" y="2836276"/>
                </a:lnTo>
                <a:lnTo>
                  <a:pt x="446553" y="2859223"/>
                </a:lnTo>
                <a:lnTo>
                  <a:pt x="436425" y="2882351"/>
                </a:lnTo>
                <a:lnTo>
                  <a:pt x="426406" y="2905768"/>
                </a:lnTo>
                <a:lnTo>
                  <a:pt x="416675" y="2929078"/>
                </a:lnTo>
                <a:lnTo>
                  <a:pt x="407340" y="2952569"/>
                </a:lnTo>
                <a:lnTo>
                  <a:pt x="397717" y="2976167"/>
                </a:lnTo>
                <a:lnTo>
                  <a:pt x="388093" y="2999765"/>
                </a:lnTo>
                <a:lnTo>
                  <a:pt x="378865" y="3023545"/>
                </a:lnTo>
                <a:lnTo>
                  <a:pt x="370032" y="3047506"/>
                </a:lnTo>
                <a:lnTo>
                  <a:pt x="361093" y="3071179"/>
                </a:lnTo>
                <a:lnTo>
                  <a:pt x="352260" y="3095140"/>
                </a:lnTo>
                <a:lnTo>
                  <a:pt x="343824" y="3119282"/>
                </a:lnTo>
                <a:lnTo>
                  <a:pt x="335387" y="3143425"/>
                </a:lnTo>
                <a:lnTo>
                  <a:pt x="326950" y="3167568"/>
                </a:lnTo>
                <a:lnTo>
                  <a:pt x="318801" y="3191604"/>
                </a:lnTo>
                <a:lnTo>
                  <a:pt x="310868" y="3216216"/>
                </a:lnTo>
                <a:lnTo>
                  <a:pt x="302934" y="3240828"/>
                </a:lnTo>
                <a:lnTo>
                  <a:pt x="295000" y="3265442"/>
                </a:lnTo>
                <a:lnTo>
                  <a:pt x="287354" y="3289947"/>
                </a:lnTo>
                <a:lnTo>
                  <a:pt x="280104" y="3314633"/>
                </a:lnTo>
                <a:lnTo>
                  <a:pt x="272962" y="3339609"/>
                </a:lnTo>
                <a:lnTo>
                  <a:pt x="265712" y="3364296"/>
                </a:lnTo>
                <a:lnTo>
                  <a:pt x="258857" y="3389164"/>
                </a:lnTo>
                <a:lnTo>
                  <a:pt x="252110" y="3414321"/>
                </a:lnTo>
                <a:lnTo>
                  <a:pt x="245256" y="3439189"/>
                </a:lnTo>
                <a:lnTo>
                  <a:pt x="238905" y="3464527"/>
                </a:lnTo>
                <a:lnTo>
                  <a:pt x="230285" y="3500557"/>
                </a:lnTo>
                <a:lnTo>
                  <a:pt x="222275" y="3537344"/>
                </a:lnTo>
                <a:lnTo>
                  <a:pt x="214479" y="3574708"/>
                </a:lnTo>
                <a:lnTo>
                  <a:pt x="207870" y="3612618"/>
                </a:lnTo>
                <a:lnTo>
                  <a:pt x="201581" y="3651393"/>
                </a:lnTo>
                <a:lnTo>
                  <a:pt x="196010" y="3691213"/>
                </a:lnTo>
                <a:lnTo>
                  <a:pt x="191412" y="3731002"/>
                </a:lnTo>
                <a:lnTo>
                  <a:pt x="187317" y="3771261"/>
                </a:lnTo>
                <a:lnTo>
                  <a:pt x="183831" y="3812278"/>
                </a:lnTo>
                <a:lnTo>
                  <a:pt x="180849" y="3853765"/>
                </a:lnTo>
                <a:lnTo>
                  <a:pt x="178764" y="3895904"/>
                </a:lnTo>
                <a:lnTo>
                  <a:pt x="176787" y="3938330"/>
                </a:lnTo>
                <a:lnTo>
                  <a:pt x="175889" y="3981013"/>
                </a:lnTo>
                <a:lnTo>
                  <a:pt x="175494" y="4024165"/>
                </a:lnTo>
                <a:lnTo>
                  <a:pt x="175602" y="4067788"/>
                </a:lnTo>
                <a:lnTo>
                  <a:pt x="176395" y="4111484"/>
                </a:lnTo>
                <a:lnTo>
                  <a:pt x="178266" y="4155437"/>
                </a:lnTo>
                <a:lnTo>
                  <a:pt x="180246" y="4199678"/>
                </a:lnTo>
                <a:lnTo>
                  <a:pt x="182728" y="4244389"/>
                </a:lnTo>
                <a:lnTo>
                  <a:pt x="186000" y="4289463"/>
                </a:lnTo>
                <a:lnTo>
                  <a:pt x="189851" y="4334323"/>
                </a:lnTo>
                <a:lnTo>
                  <a:pt x="194096" y="4379363"/>
                </a:lnTo>
                <a:lnTo>
                  <a:pt x="199315" y="4424372"/>
                </a:lnTo>
                <a:lnTo>
                  <a:pt x="204640" y="4469669"/>
                </a:lnTo>
                <a:lnTo>
                  <a:pt x="210758" y="4515328"/>
                </a:lnTo>
                <a:lnTo>
                  <a:pt x="217740" y="4560667"/>
                </a:lnTo>
                <a:lnTo>
                  <a:pt x="224722" y="4606004"/>
                </a:lnTo>
                <a:lnTo>
                  <a:pt x="232389" y="4651417"/>
                </a:lnTo>
                <a:lnTo>
                  <a:pt x="241029" y="4696797"/>
                </a:lnTo>
                <a:lnTo>
                  <a:pt x="249668" y="4742176"/>
                </a:lnTo>
                <a:lnTo>
                  <a:pt x="259172" y="4787235"/>
                </a:lnTo>
                <a:lnTo>
                  <a:pt x="269255" y="4832079"/>
                </a:lnTo>
                <a:lnTo>
                  <a:pt x="274189" y="4854212"/>
                </a:lnTo>
                <a:lnTo>
                  <a:pt x="279304" y="4875950"/>
                </a:lnTo>
                <a:lnTo>
                  <a:pt x="284815" y="4897870"/>
                </a:lnTo>
                <a:lnTo>
                  <a:pt x="290507" y="49193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 15">
            <a:extLst>
              <a:ext uri="{FF2B5EF4-FFF2-40B4-BE49-F238E27FC236}">
                <a16:creationId xmlns:a16="http://schemas.microsoft.com/office/drawing/2014/main" id="{5945B62A-7D58-475D-B7E3-8648BBF99ECA}"/>
              </a:ext>
            </a:extLst>
          </p:cNvPr>
          <p:cNvSpPr/>
          <p:nvPr/>
        </p:nvSpPr>
        <p:spPr>
          <a:xfrm rot="10477997">
            <a:off x="197468" y="5982720"/>
            <a:ext cx="624819" cy="705838"/>
          </a:xfrm>
          <a:custGeom>
            <a:avLst/>
            <a:gdLst>
              <a:gd name="connsiteX0" fmla="*/ 1310736 w 5147540"/>
              <a:gd name="connsiteY0" fmla="*/ 0 h 5815012"/>
              <a:gd name="connsiteX1" fmla="*/ 1326756 w 5147540"/>
              <a:gd name="connsiteY1" fmla="*/ 0 h 5815012"/>
              <a:gd name="connsiteX2" fmla="*/ 1342419 w 5147540"/>
              <a:gd name="connsiteY2" fmla="*/ 0 h 5815012"/>
              <a:gd name="connsiteX3" fmla="*/ 1358438 w 5147540"/>
              <a:gd name="connsiteY3" fmla="*/ 356 h 5815012"/>
              <a:gd name="connsiteX4" fmla="*/ 1374101 w 5147540"/>
              <a:gd name="connsiteY4" fmla="*/ 1068 h 5815012"/>
              <a:gd name="connsiteX5" fmla="*/ 1390121 w 5147540"/>
              <a:gd name="connsiteY5" fmla="*/ 2136 h 5815012"/>
              <a:gd name="connsiteX6" fmla="*/ 1405428 w 5147540"/>
              <a:gd name="connsiteY6" fmla="*/ 3204 h 5815012"/>
              <a:gd name="connsiteX7" fmla="*/ 1420735 w 5147540"/>
              <a:gd name="connsiteY7" fmla="*/ 4628 h 5815012"/>
              <a:gd name="connsiteX8" fmla="*/ 1436043 w 5147540"/>
              <a:gd name="connsiteY8" fmla="*/ 6408 h 5815012"/>
              <a:gd name="connsiteX9" fmla="*/ 1451350 w 5147540"/>
              <a:gd name="connsiteY9" fmla="*/ 8188 h 5815012"/>
              <a:gd name="connsiteX10" fmla="*/ 1466658 w 5147540"/>
              <a:gd name="connsiteY10" fmla="*/ 10680 h 5815012"/>
              <a:gd name="connsiteX11" fmla="*/ 1481965 w 5147540"/>
              <a:gd name="connsiteY11" fmla="*/ 13172 h 5815012"/>
              <a:gd name="connsiteX12" fmla="*/ 1496916 w 5147540"/>
              <a:gd name="connsiteY12" fmla="*/ 16019 h 5815012"/>
              <a:gd name="connsiteX13" fmla="*/ 1511868 w 5147540"/>
              <a:gd name="connsiteY13" fmla="*/ 18867 h 5815012"/>
              <a:gd name="connsiteX14" fmla="*/ 1526463 w 5147540"/>
              <a:gd name="connsiteY14" fmla="*/ 22071 h 5815012"/>
              <a:gd name="connsiteX15" fmla="*/ 1541414 w 5147540"/>
              <a:gd name="connsiteY15" fmla="*/ 25275 h 5815012"/>
              <a:gd name="connsiteX16" fmla="*/ 1556010 w 5147540"/>
              <a:gd name="connsiteY16" fmla="*/ 29547 h 5815012"/>
              <a:gd name="connsiteX17" fmla="*/ 1570605 w 5147540"/>
              <a:gd name="connsiteY17" fmla="*/ 33463 h 5815012"/>
              <a:gd name="connsiteX18" fmla="*/ 1584844 w 5147540"/>
              <a:gd name="connsiteY18" fmla="*/ 37378 h 5815012"/>
              <a:gd name="connsiteX19" fmla="*/ 1599440 w 5147540"/>
              <a:gd name="connsiteY19" fmla="*/ 41650 h 5815012"/>
              <a:gd name="connsiteX20" fmla="*/ 1613323 w 5147540"/>
              <a:gd name="connsiteY20" fmla="*/ 46634 h 5815012"/>
              <a:gd name="connsiteX21" fmla="*/ 1627207 w 5147540"/>
              <a:gd name="connsiteY21" fmla="*/ 51618 h 5815012"/>
              <a:gd name="connsiteX22" fmla="*/ 1641446 w 5147540"/>
              <a:gd name="connsiteY22" fmla="*/ 56602 h 5815012"/>
              <a:gd name="connsiteX23" fmla="*/ 1655329 w 5147540"/>
              <a:gd name="connsiteY23" fmla="*/ 62298 h 5815012"/>
              <a:gd name="connsiteX24" fmla="*/ 1669213 w 5147540"/>
              <a:gd name="connsiteY24" fmla="*/ 67637 h 5815012"/>
              <a:gd name="connsiteX25" fmla="*/ 1682384 w 5147540"/>
              <a:gd name="connsiteY25" fmla="*/ 73333 h 5815012"/>
              <a:gd name="connsiteX26" fmla="*/ 1695912 w 5147540"/>
              <a:gd name="connsiteY26" fmla="*/ 79385 h 5815012"/>
              <a:gd name="connsiteX27" fmla="*/ 1709083 w 5147540"/>
              <a:gd name="connsiteY27" fmla="*/ 85793 h 5815012"/>
              <a:gd name="connsiteX28" fmla="*/ 1722255 w 5147540"/>
              <a:gd name="connsiteY28" fmla="*/ 91844 h 5815012"/>
              <a:gd name="connsiteX29" fmla="*/ 1735070 w 5147540"/>
              <a:gd name="connsiteY29" fmla="*/ 98964 h 5815012"/>
              <a:gd name="connsiteX30" fmla="*/ 1747885 w 5147540"/>
              <a:gd name="connsiteY30" fmla="*/ 105728 h 5815012"/>
              <a:gd name="connsiteX31" fmla="*/ 1760701 w 5147540"/>
              <a:gd name="connsiteY31" fmla="*/ 112491 h 5815012"/>
              <a:gd name="connsiteX32" fmla="*/ 1773160 w 5147540"/>
              <a:gd name="connsiteY32" fmla="*/ 119967 h 5815012"/>
              <a:gd name="connsiteX33" fmla="*/ 1785264 w 5147540"/>
              <a:gd name="connsiteY33" fmla="*/ 127443 h 5815012"/>
              <a:gd name="connsiteX34" fmla="*/ 1797723 w 5147540"/>
              <a:gd name="connsiteY34" fmla="*/ 135274 h 5815012"/>
              <a:gd name="connsiteX35" fmla="*/ 1809827 w 5147540"/>
              <a:gd name="connsiteY35" fmla="*/ 142750 h 5815012"/>
              <a:gd name="connsiteX36" fmla="*/ 1821218 w 5147540"/>
              <a:gd name="connsiteY36" fmla="*/ 151294 h 5815012"/>
              <a:gd name="connsiteX37" fmla="*/ 1833322 w 5147540"/>
              <a:gd name="connsiteY37" fmla="*/ 159125 h 5815012"/>
              <a:gd name="connsiteX38" fmla="*/ 1844713 w 5147540"/>
              <a:gd name="connsiteY38" fmla="*/ 168025 h 5815012"/>
              <a:gd name="connsiteX39" fmla="*/ 1856105 w 5147540"/>
              <a:gd name="connsiteY39" fmla="*/ 176213 h 5815012"/>
              <a:gd name="connsiteX40" fmla="*/ 1867496 w 5147540"/>
              <a:gd name="connsiteY40" fmla="*/ 185468 h 5815012"/>
              <a:gd name="connsiteX41" fmla="*/ 1878532 w 5147540"/>
              <a:gd name="connsiteY41" fmla="*/ 194368 h 5815012"/>
              <a:gd name="connsiteX42" fmla="*/ 1889211 w 5147540"/>
              <a:gd name="connsiteY42" fmla="*/ 203623 h 5815012"/>
              <a:gd name="connsiteX43" fmla="*/ 1900247 w 5147540"/>
              <a:gd name="connsiteY43" fmla="*/ 212879 h 5815012"/>
              <a:gd name="connsiteX44" fmla="*/ 1910927 w 5147540"/>
              <a:gd name="connsiteY44" fmla="*/ 222491 h 5815012"/>
              <a:gd name="connsiteX45" fmla="*/ 1921250 w 5147540"/>
              <a:gd name="connsiteY45" fmla="*/ 232102 h 5815012"/>
              <a:gd name="connsiteX46" fmla="*/ 1931930 w 5147540"/>
              <a:gd name="connsiteY46" fmla="*/ 242070 h 5815012"/>
              <a:gd name="connsiteX47" fmla="*/ 1941897 w 5147540"/>
              <a:gd name="connsiteY47" fmla="*/ 252037 h 5815012"/>
              <a:gd name="connsiteX48" fmla="*/ 1951865 w 5147540"/>
              <a:gd name="connsiteY48" fmla="*/ 262005 h 5815012"/>
              <a:gd name="connsiteX49" fmla="*/ 1961476 w 5147540"/>
              <a:gd name="connsiteY49" fmla="*/ 272685 h 5815012"/>
              <a:gd name="connsiteX50" fmla="*/ 1971444 w 5147540"/>
              <a:gd name="connsiteY50" fmla="*/ 283008 h 5815012"/>
              <a:gd name="connsiteX51" fmla="*/ 1981056 w 5147540"/>
              <a:gd name="connsiteY51" fmla="*/ 293688 h 5815012"/>
              <a:gd name="connsiteX52" fmla="*/ 1990311 w 5147540"/>
              <a:gd name="connsiteY52" fmla="*/ 304723 h 5815012"/>
              <a:gd name="connsiteX53" fmla="*/ 1999567 w 5147540"/>
              <a:gd name="connsiteY53" fmla="*/ 315403 h 5815012"/>
              <a:gd name="connsiteX54" fmla="*/ 2008466 w 5147540"/>
              <a:gd name="connsiteY54" fmla="*/ 326794 h 5815012"/>
              <a:gd name="connsiteX55" fmla="*/ 2017722 w 5147540"/>
              <a:gd name="connsiteY55" fmla="*/ 337830 h 5815012"/>
              <a:gd name="connsiteX56" fmla="*/ 2034453 w 5147540"/>
              <a:gd name="connsiteY56" fmla="*/ 360257 h 5815012"/>
              <a:gd name="connsiteX57" fmla="*/ 2050829 w 5147540"/>
              <a:gd name="connsiteY57" fmla="*/ 383040 h 5815012"/>
              <a:gd name="connsiteX58" fmla="*/ 2066136 w 5147540"/>
              <a:gd name="connsiteY58" fmla="*/ 406535 h 5815012"/>
              <a:gd name="connsiteX59" fmla="*/ 2081087 w 5147540"/>
              <a:gd name="connsiteY59" fmla="*/ 430742 h 5815012"/>
              <a:gd name="connsiteX60" fmla="*/ 2095327 w 5147540"/>
              <a:gd name="connsiteY60" fmla="*/ 454949 h 5815012"/>
              <a:gd name="connsiteX61" fmla="*/ 2108854 w 5147540"/>
              <a:gd name="connsiteY61" fmla="*/ 480224 h 5815012"/>
              <a:gd name="connsiteX62" fmla="*/ 2122025 w 5147540"/>
              <a:gd name="connsiteY62" fmla="*/ 505855 h 5815012"/>
              <a:gd name="connsiteX63" fmla="*/ 2134129 w 5147540"/>
              <a:gd name="connsiteY63" fmla="*/ 532197 h 5815012"/>
              <a:gd name="connsiteX64" fmla="*/ 2146232 w 5147540"/>
              <a:gd name="connsiteY64" fmla="*/ 558540 h 5815012"/>
              <a:gd name="connsiteX65" fmla="*/ 2157268 w 5147540"/>
              <a:gd name="connsiteY65" fmla="*/ 585951 h 5815012"/>
              <a:gd name="connsiteX66" fmla="*/ 2167947 w 5147540"/>
              <a:gd name="connsiteY66" fmla="*/ 613362 h 5815012"/>
              <a:gd name="connsiteX67" fmla="*/ 2177915 w 5147540"/>
              <a:gd name="connsiteY67" fmla="*/ 641841 h 5815012"/>
              <a:gd name="connsiteX68" fmla="*/ 2187171 w 5147540"/>
              <a:gd name="connsiteY68" fmla="*/ 670676 h 5815012"/>
              <a:gd name="connsiteX69" fmla="*/ 2196427 w 5147540"/>
              <a:gd name="connsiteY69" fmla="*/ 699510 h 5815012"/>
              <a:gd name="connsiteX70" fmla="*/ 2204614 w 5147540"/>
              <a:gd name="connsiteY70" fmla="*/ 729057 h 5815012"/>
              <a:gd name="connsiteX71" fmla="*/ 2212446 w 5147540"/>
              <a:gd name="connsiteY71" fmla="*/ 759316 h 5815012"/>
              <a:gd name="connsiteX72" fmla="*/ 2219565 w 5147540"/>
              <a:gd name="connsiteY72" fmla="*/ 790286 h 5815012"/>
              <a:gd name="connsiteX73" fmla="*/ 2226685 w 5147540"/>
              <a:gd name="connsiteY73" fmla="*/ 820901 h 5815012"/>
              <a:gd name="connsiteX74" fmla="*/ 2232737 w 5147540"/>
              <a:gd name="connsiteY74" fmla="*/ 852584 h 5815012"/>
              <a:gd name="connsiteX75" fmla="*/ 2238432 w 5147540"/>
              <a:gd name="connsiteY75" fmla="*/ 884622 h 5815012"/>
              <a:gd name="connsiteX76" fmla="*/ 2243772 w 5147540"/>
              <a:gd name="connsiteY76" fmla="*/ 917017 h 5815012"/>
              <a:gd name="connsiteX77" fmla="*/ 2248400 w 5147540"/>
              <a:gd name="connsiteY77" fmla="*/ 949768 h 5815012"/>
              <a:gd name="connsiteX78" fmla="*/ 2252316 w 5147540"/>
              <a:gd name="connsiteY78" fmla="*/ 982874 h 5815012"/>
              <a:gd name="connsiteX79" fmla="*/ 2256232 w 5147540"/>
              <a:gd name="connsiteY79" fmla="*/ 1016693 h 5815012"/>
              <a:gd name="connsiteX80" fmla="*/ 2259080 w 5147540"/>
              <a:gd name="connsiteY80" fmla="*/ 1050867 h 5815012"/>
              <a:gd name="connsiteX81" fmla="*/ 2262283 w 5147540"/>
              <a:gd name="connsiteY81" fmla="*/ 1084686 h 5815012"/>
              <a:gd name="connsiteX82" fmla="*/ 2264420 w 5147540"/>
              <a:gd name="connsiteY82" fmla="*/ 1119928 h 5815012"/>
              <a:gd name="connsiteX83" fmla="*/ 2266199 w 5147540"/>
              <a:gd name="connsiteY83" fmla="*/ 1155171 h 5815012"/>
              <a:gd name="connsiteX84" fmla="*/ 2267623 w 5147540"/>
              <a:gd name="connsiteY84" fmla="*/ 1190769 h 5815012"/>
              <a:gd name="connsiteX85" fmla="*/ 2268691 w 5147540"/>
              <a:gd name="connsiteY85" fmla="*/ 1226724 h 5815012"/>
              <a:gd name="connsiteX86" fmla="*/ 2269047 w 5147540"/>
              <a:gd name="connsiteY86" fmla="*/ 1263034 h 5815012"/>
              <a:gd name="connsiteX87" fmla="*/ 2269403 w 5147540"/>
              <a:gd name="connsiteY87" fmla="*/ 1299701 h 5815012"/>
              <a:gd name="connsiteX88" fmla="*/ 2269403 w 5147540"/>
              <a:gd name="connsiteY88" fmla="*/ 1325332 h 5815012"/>
              <a:gd name="connsiteX89" fmla="*/ 2269759 w 5147540"/>
              <a:gd name="connsiteY89" fmla="*/ 1351319 h 5815012"/>
              <a:gd name="connsiteX90" fmla="*/ 2270115 w 5147540"/>
              <a:gd name="connsiteY90" fmla="*/ 1376949 h 5815012"/>
              <a:gd name="connsiteX91" fmla="*/ 2270827 w 5147540"/>
              <a:gd name="connsiteY91" fmla="*/ 1402936 h 5815012"/>
              <a:gd name="connsiteX92" fmla="*/ 2271895 w 5147540"/>
              <a:gd name="connsiteY92" fmla="*/ 1428567 h 5815012"/>
              <a:gd name="connsiteX93" fmla="*/ 2273319 w 5147540"/>
              <a:gd name="connsiteY93" fmla="*/ 1454554 h 5815012"/>
              <a:gd name="connsiteX94" fmla="*/ 2274743 w 5147540"/>
              <a:gd name="connsiteY94" fmla="*/ 1480185 h 5815012"/>
              <a:gd name="connsiteX95" fmla="*/ 2276523 w 5147540"/>
              <a:gd name="connsiteY95" fmla="*/ 1506172 h 5815012"/>
              <a:gd name="connsiteX96" fmla="*/ 2279015 w 5147540"/>
              <a:gd name="connsiteY96" fmla="*/ 1531803 h 5815012"/>
              <a:gd name="connsiteX97" fmla="*/ 2281151 w 5147540"/>
              <a:gd name="connsiteY97" fmla="*/ 1557434 h 5815012"/>
              <a:gd name="connsiteX98" fmla="*/ 2283643 w 5147540"/>
              <a:gd name="connsiteY98" fmla="*/ 1582709 h 5815012"/>
              <a:gd name="connsiteX99" fmla="*/ 2286490 w 5147540"/>
              <a:gd name="connsiteY99" fmla="*/ 1608340 h 5815012"/>
              <a:gd name="connsiteX100" fmla="*/ 2289694 w 5147540"/>
              <a:gd name="connsiteY100" fmla="*/ 1633615 h 5815012"/>
              <a:gd name="connsiteX101" fmla="*/ 2293254 w 5147540"/>
              <a:gd name="connsiteY101" fmla="*/ 1659245 h 5815012"/>
              <a:gd name="connsiteX102" fmla="*/ 2297170 w 5147540"/>
              <a:gd name="connsiteY102" fmla="*/ 1684520 h 5815012"/>
              <a:gd name="connsiteX103" fmla="*/ 2301086 w 5147540"/>
              <a:gd name="connsiteY103" fmla="*/ 1709439 h 5815012"/>
              <a:gd name="connsiteX104" fmla="*/ 2305358 w 5147540"/>
              <a:gd name="connsiteY104" fmla="*/ 1734714 h 5815012"/>
              <a:gd name="connsiteX105" fmla="*/ 2309629 w 5147540"/>
              <a:gd name="connsiteY105" fmla="*/ 1759633 h 5815012"/>
              <a:gd name="connsiteX106" fmla="*/ 2314969 w 5147540"/>
              <a:gd name="connsiteY106" fmla="*/ 1784908 h 5815012"/>
              <a:gd name="connsiteX107" fmla="*/ 2319953 w 5147540"/>
              <a:gd name="connsiteY107" fmla="*/ 1809471 h 5815012"/>
              <a:gd name="connsiteX108" fmla="*/ 2325293 w 5147540"/>
              <a:gd name="connsiteY108" fmla="*/ 1834390 h 5815012"/>
              <a:gd name="connsiteX109" fmla="*/ 2331345 w 5147540"/>
              <a:gd name="connsiteY109" fmla="*/ 1858953 h 5815012"/>
              <a:gd name="connsiteX110" fmla="*/ 2337396 w 5147540"/>
              <a:gd name="connsiteY110" fmla="*/ 1883160 h 5815012"/>
              <a:gd name="connsiteX111" fmla="*/ 2343804 w 5147540"/>
              <a:gd name="connsiteY111" fmla="*/ 1908079 h 5815012"/>
              <a:gd name="connsiteX112" fmla="*/ 2350568 w 5147540"/>
              <a:gd name="connsiteY112" fmla="*/ 1931930 h 5815012"/>
              <a:gd name="connsiteX113" fmla="*/ 2357687 w 5147540"/>
              <a:gd name="connsiteY113" fmla="*/ 1956493 h 5815012"/>
              <a:gd name="connsiteX114" fmla="*/ 2365163 w 5147540"/>
              <a:gd name="connsiteY114" fmla="*/ 1980344 h 5815012"/>
              <a:gd name="connsiteX115" fmla="*/ 2372639 w 5147540"/>
              <a:gd name="connsiteY115" fmla="*/ 2004195 h 5815012"/>
              <a:gd name="connsiteX116" fmla="*/ 2380470 w 5147540"/>
              <a:gd name="connsiteY116" fmla="*/ 2028046 h 5815012"/>
              <a:gd name="connsiteX117" fmla="*/ 2389014 w 5147540"/>
              <a:gd name="connsiteY117" fmla="*/ 2051541 h 5815012"/>
              <a:gd name="connsiteX118" fmla="*/ 2397558 w 5147540"/>
              <a:gd name="connsiteY118" fmla="*/ 2075036 h 5815012"/>
              <a:gd name="connsiteX119" fmla="*/ 2406813 w 5147540"/>
              <a:gd name="connsiteY119" fmla="*/ 2098175 h 5815012"/>
              <a:gd name="connsiteX120" fmla="*/ 2416069 w 5147540"/>
              <a:gd name="connsiteY120" fmla="*/ 2121314 h 5815012"/>
              <a:gd name="connsiteX121" fmla="*/ 2425680 w 5147540"/>
              <a:gd name="connsiteY121" fmla="*/ 2144453 h 5815012"/>
              <a:gd name="connsiteX122" fmla="*/ 2436004 w 5147540"/>
              <a:gd name="connsiteY122" fmla="*/ 2167592 h 5815012"/>
              <a:gd name="connsiteX123" fmla="*/ 2445972 w 5147540"/>
              <a:gd name="connsiteY123" fmla="*/ 2190375 h 5815012"/>
              <a:gd name="connsiteX124" fmla="*/ 2456651 w 5147540"/>
              <a:gd name="connsiteY124" fmla="*/ 2212802 h 5815012"/>
              <a:gd name="connsiteX125" fmla="*/ 2467331 w 5147540"/>
              <a:gd name="connsiteY125" fmla="*/ 2235585 h 5815012"/>
              <a:gd name="connsiteX126" fmla="*/ 2478722 w 5147540"/>
              <a:gd name="connsiteY126" fmla="*/ 2258012 h 5815012"/>
              <a:gd name="connsiteX127" fmla="*/ 2490470 w 5147540"/>
              <a:gd name="connsiteY127" fmla="*/ 2280439 h 5815012"/>
              <a:gd name="connsiteX128" fmla="*/ 2501861 w 5147540"/>
              <a:gd name="connsiteY128" fmla="*/ 2302866 h 5815012"/>
              <a:gd name="connsiteX129" fmla="*/ 2513965 w 5147540"/>
              <a:gd name="connsiteY129" fmla="*/ 2324937 h 5815012"/>
              <a:gd name="connsiteX130" fmla="*/ 2526780 w 5147540"/>
              <a:gd name="connsiteY130" fmla="*/ 2346652 h 5815012"/>
              <a:gd name="connsiteX131" fmla="*/ 2539240 w 5147540"/>
              <a:gd name="connsiteY131" fmla="*/ 2368367 h 5815012"/>
              <a:gd name="connsiteX132" fmla="*/ 2552055 w 5147540"/>
              <a:gd name="connsiteY132" fmla="*/ 2390438 h 5815012"/>
              <a:gd name="connsiteX133" fmla="*/ 2565226 w 5147540"/>
              <a:gd name="connsiteY133" fmla="*/ 2411797 h 5815012"/>
              <a:gd name="connsiteX134" fmla="*/ 2579110 w 5147540"/>
              <a:gd name="connsiteY134" fmla="*/ 2433156 h 5815012"/>
              <a:gd name="connsiteX135" fmla="*/ 2592993 w 5147540"/>
              <a:gd name="connsiteY135" fmla="*/ 2454516 h 5815012"/>
              <a:gd name="connsiteX136" fmla="*/ 2606521 w 5147540"/>
              <a:gd name="connsiteY136" fmla="*/ 2475875 h 5815012"/>
              <a:gd name="connsiteX137" fmla="*/ 2621116 w 5147540"/>
              <a:gd name="connsiteY137" fmla="*/ 2496878 h 5815012"/>
              <a:gd name="connsiteX138" fmla="*/ 2635711 w 5147540"/>
              <a:gd name="connsiteY138" fmla="*/ 2517525 h 5815012"/>
              <a:gd name="connsiteX139" fmla="*/ 2650663 w 5147540"/>
              <a:gd name="connsiteY139" fmla="*/ 2538172 h 5815012"/>
              <a:gd name="connsiteX140" fmla="*/ 2665970 w 5147540"/>
              <a:gd name="connsiteY140" fmla="*/ 2558819 h 5815012"/>
              <a:gd name="connsiteX141" fmla="*/ 2681278 w 5147540"/>
              <a:gd name="connsiteY141" fmla="*/ 2579466 h 5815012"/>
              <a:gd name="connsiteX142" fmla="*/ 2697297 w 5147540"/>
              <a:gd name="connsiteY142" fmla="*/ 2599402 h 5815012"/>
              <a:gd name="connsiteX143" fmla="*/ 2712960 w 5147540"/>
              <a:gd name="connsiteY143" fmla="*/ 2619692 h 5815012"/>
              <a:gd name="connsiteX144" fmla="*/ 2728979 w 5147540"/>
              <a:gd name="connsiteY144" fmla="*/ 2639272 h 5815012"/>
              <a:gd name="connsiteX145" fmla="*/ 2745711 w 5147540"/>
              <a:gd name="connsiteY145" fmla="*/ 2659207 h 5815012"/>
              <a:gd name="connsiteX146" fmla="*/ 2762442 w 5147540"/>
              <a:gd name="connsiteY146" fmla="*/ 2678430 h 5815012"/>
              <a:gd name="connsiteX147" fmla="*/ 2779529 w 5147540"/>
              <a:gd name="connsiteY147" fmla="*/ 2698009 h 5815012"/>
              <a:gd name="connsiteX148" fmla="*/ 2796617 w 5147540"/>
              <a:gd name="connsiteY148" fmla="*/ 2717588 h 5815012"/>
              <a:gd name="connsiteX149" fmla="*/ 2814416 w 5147540"/>
              <a:gd name="connsiteY149" fmla="*/ 2736456 h 5815012"/>
              <a:gd name="connsiteX150" fmla="*/ 2832215 w 5147540"/>
              <a:gd name="connsiteY150" fmla="*/ 2755323 h 5815012"/>
              <a:gd name="connsiteX151" fmla="*/ 2850014 w 5147540"/>
              <a:gd name="connsiteY151" fmla="*/ 2773834 h 5815012"/>
              <a:gd name="connsiteX152" fmla="*/ 2869237 w 5147540"/>
              <a:gd name="connsiteY152" fmla="*/ 2793057 h 5815012"/>
              <a:gd name="connsiteX153" fmla="*/ 2888817 w 5147540"/>
              <a:gd name="connsiteY153" fmla="*/ 2811924 h 5815012"/>
              <a:gd name="connsiteX154" fmla="*/ 2908040 w 5147540"/>
              <a:gd name="connsiteY154" fmla="*/ 2830791 h 5815012"/>
              <a:gd name="connsiteX155" fmla="*/ 2927975 w 5147540"/>
              <a:gd name="connsiteY155" fmla="*/ 2849303 h 5815012"/>
              <a:gd name="connsiteX156" fmla="*/ 2947910 w 5147540"/>
              <a:gd name="connsiteY156" fmla="*/ 2867458 h 5815012"/>
              <a:gd name="connsiteX157" fmla="*/ 2968557 w 5147540"/>
              <a:gd name="connsiteY157" fmla="*/ 2885613 h 5815012"/>
              <a:gd name="connsiteX158" fmla="*/ 2988848 w 5147540"/>
              <a:gd name="connsiteY158" fmla="*/ 2903768 h 5815012"/>
              <a:gd name="connsiteX159" fmla="*/ 3010207 w 5147540"/>
              <a:gd name="connsiteY159" fmla="*/ 2921568 h 5815012"/>
              <a:gd name="connsiteX160" fmla="*/ 3031211 w 5147540"/>
              <a:gd name="connsiteY160" fmla="*/ 2939011 h 5815012"/>
              <a:gd name="connsiteX161" fmla="*/ 3052926 w 5147540"/>
              <a:gd name="connsiteY161" fmla="*/ 2956454 h 5815012"/>
              <a:gd name="connsiteX162" fmla="*/ 3074285 w 5147540"/>
              <a:gd name="connsiteY162" fmla="*/ 2973897 h 5815012"/>
              <a:gd name="connsiteX163" fmla="*/ 3096356 w 5147540"/>
              <a:gd name="connsiteY163" fmla="*/ 2990985 h 5815012"/>
              <a:gd name="connsiteX164" fmla="*/ 3118783 w 5147540"/>
              <a:gd name="connsiteY164" fmla="*/ 3007716 h 5815012"/>
              <a:gd name="connsiteX165" fmla="*/ 3140854 w 5147540"/>
              <a:gd name="connsiteY165" fmla="*/ 3024803 h 5815012"/>
              <a:gd name="connsiteX166" fmla="*/ 3163637 w 5147540"/>
              <a:gd name="connsiteY166" fmla="*/ 3041178 h 5815012"/>
              <a:gd name="connsiteX167" fmla="*/ 3186420 w 5147540"/>
              <a:gd name="connsiteY167" fmla="*/ 3057910 h 5815012"/>
              <a:gd name="connsiteX168" fmla="*/ 3209559 w 5147540"/>
              <a:gd name="connsiteY168" fmla="*/ 3073929 h 5815012"/>
              <a:gd name="connsiteX169" fmla="*/ 3232698 w 5147540"/>
              <a:gd name="connsiteY169" fmla="*/ 3090304 h 5815012"/>
              <a:gd name="connsiteX170" fmla="*/ 3256193 w 5147540"/>
              <a:gd name="connsiteY170" fmla="*/ 3106324 h 5815012"/>
              <a:gd name="connsiteX171" fmla="*/ 3279688 w 5147540"/>
              <a:gd name="connsiteY171" fmla="*/ 3121987 h 5815012"/>
              <a:gd name="connsiteX172" fmla="*/ 3303539 w 5147540"/>
              <a:gd name="connsiteY172" fmla="*/ 3138006 h 5815012"/>
              <a:gd name="connsiteX173" fmla="*/ 3327746 w 5147540"/>
              <a:gd name="connsiteY173" fmla="*/ 3153670 h 5815012"/>
              <a:gd name="connsiteX174" fmla="*/ 3351597 w 5147540"/>
              <a:gd name="connsiteY174" fmla="*/ 3168977 h 5815012"/>
              <a:gd name="connsiteX175" fmla="*/ 3375804 w 5147540"/>
              <a:gd name="connsiteY175" fmla="*/ 3183928 h 5815012"/>
              <a:gd name="connsiteX176" fmla="*/ 3424930 w 5147540"/>
              <a:gd name="connsiteY176" fmla="*/ 3214187 h 5815012"/>
              <a:gd name="connsiteX177" fmla="*/ 3474768 w 5147540"/>
              <a:gd name="connsiteY177" fmla="*/ 3244090 h 5815012"/>
              <a:gd name="connsiteX178" fmla="*/ 3524961 w 5147540"/>
              <a:gd name="connsiteY178" fmla="*/ 3273637 h 5815012"/>
              <a:gd name="connsiteX179" fmla="*/ 3575867 w 5147540"/>
              <a:gd name="connsiteY179" fmla="*/ 3302115 h 5815012"/>
              <a:gd name="connsiteX180" fmla="*/ 3628197 w 5147540"/>
              <a:gd name="connsiteY180" fmla="*/ 3331306 h 5815012"/>
              <a:gd name="connsiteX181" fmla="*/ 3680883 w 5147540"/>
              <a:gd name="connsiteY181" fmla="*/ 3360141 h 5815012"/>
              <a:gd name="connsiteX182" fmla="*/ 3733925 w 5147540"/>
              <a:gd name="connsiteY182" fmla="*/ 3388264 h 5815012"/>
              <a:gd name="connsiteX183" fmla="*/ 3787678 w 5147540"/>
              <a:gd name="connsiteY183" fmla="*/ 3416030 h 5815012"/>
              <a:gd name="connsiteX184" fmla="*/ 3841432 w 5147540"/>
              <a:gd name="connsiteY184" fmla="*/ 3443441 h 5815012"/>
              <a:gd name="connsiteX185" fmla="*/ 3895542 w 5147540"/>
              <a:gd name="connsiteY185" fmla="*/ 3470496 h 5815012"/>
              <a:gd name="connsiteX186" fmla="*/ 3949651 w 5147540"/>
              <a:gd name="connsiteY186" fmla="*/ 3497195 h 5815012"/>
              <a:gd name="connsiteX187" fmla="*/ 4004829 w 5147540"/>
              <a:gd name="connsiteY187" fmla="*/ 3523538 h 5815012"/>
              <a:gd name="connsiteX188" fmla="*/ 4059295 w 5147540"/>
              <a:gd name="connsiteY188" fmla="*/ 3549525 h 5815012"/>
              <a:gd name="connsiteX189" fmla="*/ 4114472 w 5147540"/>
              <a:gd name="connsiteY189" fmla="*/ 3575512 h 5815012"/>
              <a:gd name="connsiteX190" fmla="*/ 4169650 w 5147540"/>
              <a:gd name="connsiteY190" fmla="*/ 3601143 h 5815012"/>
              <a:gd name="connsiteX191" fmla="*/ 4224828 w 5147540"/>
              <a:gd name="connsiteY191" fmla="*/ 3626773 h 5815012"/>
              <a:gd name="connsiteX192" fmla="*/ 4280005 w 5147540"/>
              <a:gd name="connsiteY192" fmla="*/ 3651692 h 5815012"/>
              <a:gd name="connsiteX193" fmla="*/ 4335539 w 5147540"/>
              <a:gd name="connsiteY193" fmla="*/ 3676967 h 5815012"/>
              <a:gd name="connsiteX194" fmla="*/ 4391429 w 5147540"/>
              <a:gd name="connsiteY194" fmla="*/ 3701886 h 5815012"/>
              <a:gd name="connsiteX195" fmla="*/ 4446962 w 5147540"/>
              <a:gd name="connsiteY195" fmla="*/ 3726805 h 5815012"/>
              <a:gd name="connsiteX196" fmla="*/ 4484697 w 5147540"/>
              <a:gd name="connsiteY196" fmla="*/ 3744604 h 5815012"/>
              <a:gd name="connsiteX197" fmla="*/ 4521719 w 5147540"/>
              <a:gd name="connsiteY197" fmla="*/ 3762760 h 5815012"/>
              <a:gd name="connsiteX198" fmla="*/ 4557673 w 5147540"/>
              <a:gd name="connsiteY198" fmla="*/ 3781627 h 5815012"/>
              <a:gd name="connsiteX199" fmla="*/ 4592560 w 5147540"/>
              <a:gd name="connsiteY199" fmla="*/ 3801206 h 5815012"/>
              <a:gd name="connsiteX200" fmla="*/ 4626735 w 5147540"/>
              <a:gd name="connsiteY200" fmla="*/ 3821497 h 5815012"/>
              <a:gd name="connsiteX201" fmla="*/ 4659841 w 5147540"/>
              <a:gd name="connsiteY201" fmla="*/ 3842144 h 5815012"/>
              <a:gd name="connsiteX202" fmla="*/ 4691880 w 5147540"/>
              <a:gd name="connsiteY202" fmla="*/ 3863859 h 5815012"/>
              <a:gd name="connsiteX203" fmla="*/ 4722850 w 5147540"/>
              <a:gd name="connsiteY203" fmla="*/ 3885930 h 5815012"/>
              <a:gd name="connsiteX204" fmla="*/ 4752397 w 5147540"/>
              <a:gd name="connsiteY204" fmla="*/ 3908357 h 5815012"/>
              <a:gd name="connsiteX205" fmla="*/ 4781588 w 5147540"/>
              <a:gd name="connsiteY205" fmla="*/ 3931852 h 5815012"/>
              <a:gd name="connsiteX206" fmla="*/ 4809355 w 5147540"/>
              <a:gd name="connsiteY206" fmla="*/ 3955347 h 5815012"/>
              <a:gd name="connsiteX207" fmla="*/ 4836054 w 5147540"/>
              <a:gd name="connsiteY207" fmla="*/ 3979554 h 5815012"/>
              <a:gd name="connsiteX208" fmla="*/ 4862040 w 5147540"/>
              <a:gd name="connsiteY208" fmla="*/ 4004473 h 5815012"/>
              <a:gd name="connsiteX209" fmla="*/ 4886603 w 5147540"/>
              <a:gd name="connsiteY209" fmla="*/ 4029748 h 5815012"/>
              <a:gd name="connsiteX210" fmla="*/ 4910098 w 5147540"/>
              <a:gd name="connsiteY210" fmla="*/ 4055379 h 5815012"/>
              <a:gd name="connsiteX211" fmla="*/ 4932881 w 5147540"/>
              <a:gd name="connsiteY211" fmla="*/ 4081722 h 5815012"/>
              <a:gd name="connsiteX212" fmla="*/ 4954241 w 5147540"/>
              <a:gd name="connsiteY212" fmla="*/ 4108421 h 5815012"/>
              <a:gd name="connsiteX213" fmla="*/ 4974532 w 5147540"/>
              <a:gd name="connsiteY213" fmla="*/ 4135476 h 5815012"/>
              <a:gd name="connsiteX214" fmla="*/ 4993755 w 5147540"/>
              <a:gd name="connsiteY214" fmla="*/ 4163243 h 5815012"/>
              <a:gd name="connsiteX215" fmla="*/ 5011910 w 5147540"/>
              <a:gd name="connsiteY215" fmla="*/ 4191009 h 5815012"/>
              <a:gd name="connsiteX216" fmla="*/ 5028997 w 5147540"/>
              <a:gd name="connsiteY216" fmla="*/ 4219488 h 5815012"/>
              <a:gd name="connsiteX217" fmla="*/ 5045017 w 5147540"/>
              <a:gd name="connsiteY217" fmla="*/ 4248323 h 5815012"/>
              <a:gd name="connsiteX218" fmla="*/ 5059612 w 5147540"/>
              <a:gd name="connsiteY218" fmla="*/ 4277514 h 5815012"/>
              <a:gd name="connsiteX219" fmla="*/ 5073495 w 5147540"/>
              <a:gd name="connsiteY219" fmla="*/ 4307061 h 5815012"/>
              <a:gd name="connsiteX220" fmla="*/ 5085955 w 5147540"/>
              <a:gd name="connsiteY220" fmla="*/ 4336963 h 5815012"/>
              <a:gd name="connsiteX221" fmla="*/ 5097346 w 5147540"/>
              <a:gd name="connsiteY221" fmla="*/ 4367222 h 5815012"/>
              <a:gd name="connsiteX222" fmla="*/ 5107670 w 5147540"/>
              <a:gd name="connsiteY222" fmla="*/ 4397481 h 5815012"/>
              <a:gd name="connsiteX223" fmla="*/ 5116570 w 5147540"/>
              <a:gd name="connsiteY223" fmla="*/ 4428095 h 5815012"/>
              <a:gd name="connsiteX224" fmla="*/ 5124757 w 5147540"/>
              <a:gd name="connsiteY224" fmla="*/ 4459422 h 5815012"/>
              <a:gd name="connsiteX225" fmla="*/ 5131521 w 5147540"/>
              <a:gd name="connsiteY225" fmla="*/ 4490749 h 5815012"/>
              <a:gd name="connsiteX226" fmla="*/ 5136861 w 5147540"/>
              <a:gd name="connsiteY226" fmla="*/ 4522431 h 5815012"/>
              <a:gd name="connsiteX227" fmla="*/ 5141844 w 5147540"/>
              <a:gd name="connsiteY227" fmla="*/ 4553758 h 5815012"/>
              <a:gd name="connsiteX228" fmla="*/ 5143624 w 5147540"/>
              <a:gd name="connsiteY228" fmla="*/ 4569777 h 5815012"/>
              <a:gd name="connsiteX229" fmla="*/ 5145048 w 5147540"/>
              <a:gd name="connsiteY229" fmla="*/ 4586153 h 5815012"/>
              <a:gd name="connsiteX230" fmla="*/ 5146116 w 5147540"/>
              <a:gd name="connsiteY230" fmla="*/ 4602172 h 5815012"/>
              <a:gd name="connsiteX231" fmla="*/ 5146828 w 5147540"/>
              <a:gd name="connsiteY231" fmla="*/ 4618547 h 5815012"/>
              <a:gd name="connsiteX232" fmla="*/ 5147184 w 5147540"/>
              <a:gd name="connsiteY232" fmla="*/ 4634567 h 5815012"/>
              <a:gd name="connsiteX233" fmla="*/ 5147540 w 5147540"/>
              <a:gd name="connsiteY233" fmla="*/ 4650942 h 5815012"/>
              <a:gd name="connsiteX234" fmla="*/ 5147540 w 5147540"/>
              <a:gd name="connsiteY234" fmla="*/ 4666961 h 5815012"/>
              <a:gd name="connsiteX235" fmla="*/ 5146828 w 5147540"/>
              <a:gd name="connsiteY235" fmla="*/ 4683337 h 5815012"/>
              <a:gd name="connsiteX236" fmla="*/ 5146116 w 5147540"/>
              <a:gd name="connsiteY236" fmla="*/ 4699712 h 5815012"/>
              <a:gd name="connsiteX237" fmla="*/ 5145404 w 5147540"/>
              <a:gd name="connsiteY237" fmla="*/ 4716087 h 5815012"/>
              <a:gd name="connsiteX238" fmla="*/ 5143980 w 5147540"/>
              <a:gd name="connsiteY238" fmla="*/ 4732106 h 5815012"/>
              <a:gd name="connsiteX239" fmla="*/ 5142200 w 5147540"/>
              <a:gd name="connsiteY239" fmla="*/ 4748482 h 5815012"/>
              <a:gd name="connsiteX240" fmla="*/ 5140421 w 5147540"/>
              <a:gd name="connsiteY240" fmla="*/ 4764501 h 5815012"/>
              <a:gd name="connsiteX241" fmla="*/ 5137929 w 5147540"/>
              <a:gd name="connsiteY241" fmla="*/ 4780876 h 5815012"/>
              <a:gd name="connsiteX242" fmla="*/ 5135437 w 5147540"/>
              <a:gd name="connsiteY242" fmla="*/ 4797252 h 5815012"/>
              <a:gd name="connsiteX243" fmla="*/ 5132589 w 5147540"/>
              <a:gd name="connsiteY243" fmla="*/ 4813271 h 5815012"/>
              <a:gd name="connsiteX244" fmla="*/ 5129385 w 5147540"/>
              <a:gd name="connsiteY244" fmla="*/ 4829646 h 5815012"/>
              <a:gd name="connsiteX245" fmla="*/ 5126181 w 5147540"/>
              <a:gd name="connsiteY245" fmla="*/ 4846022 h 5815012"/>
              <a:gd name="connsiteX246" fmla="*/ 5122265 w 5147540"/>
              <a:gd name="connsiteY246" fmla="*/ 4862041 h 5815012"/>
              <a:gd name="connsiteX247" fmla="*/ 5117994 w 5147540"/>
              <a:gd name="connsiteY247" fmla="*/ 4878416 h 5815012"/>
              <a:gd name="connsiteX248" fmla="*/ 5113722 w 5147540"/>
              <a:gd name="connsiteY248" fmla="*/ 4894791 h 5815012"/>
              <a:gd name="connsiteX249" fmla="*/ 5109094 w 5147540"/>
              <a:gd name="connsiteY249" fmla="*/ 4910811 h 5815012"/>
              <a:gd name="connsiteX250" fmla="*/ 5104466 w 5147540"/>
              <a:gd name="connsiteY250" fmla="*/ 4926830 h 5815012"/>
              <a:gd name="connsiteX251" fmla="*/ 5098770 w 5147540"/>
              <a:gd name="connsiteY251" fmla="*/ 4943205 h 5815012"/>
              <a:gd name="connsiteX252" fmla="*/ 5093431 w 5147540"/>
              <a:gd name="connsiteY252" fmla="*/ 4959225 h 5815012"/>
              <a:gd name="connsiteX253" fmla="*/ 5087735 w 5147540"/>
              <a:gd name="connsiteY253" fmla="*/ 4975244 h 5815012"/>
              <a:gd name="connsiteX254" fmla="*/ 5081683 w 5147540"/>
              <a:gd name="connsiteY254" fmla="*/ 4991263 h 5815012"/>
              <a:gd name="connsiteX255" fmla="*/ 5075275 w 5147540"/>
              <a:gd name="connsiteY255" fmla="*/ 5006927 h 5815012"/>
              <a:gd name="connsiteX256" fmla="*/ 5068512 w 5147540"/>
              <a:gd name="connsiteY256" fmla="*/ 5022946 h 5815012"/>
              <a:gd name="connsiteX257" fmla="*/ 5061748 w 5147540"/>
              <a:gd name="connsiteY257" fmla="*/ 5038609 h 5815012"/>
              <a:gd name="connsiteX258" fmla="*/ 5054628 w 5147540"/>
              <a:gd name="connsiteY258" fmla="*/ 5054629 h 5815012"/>
              <a:gd name="connsiteX259" fmla="*/ 5046797 w 5147540"/>
              <a:gd name="connsiteY259" fmla="*/ 5070292 h 5815012"/>
              <a:gd name="connsiteX260" fmla="*/ 5039321 w 5147540"/>
              <a:gd name="connsiteY260" fmla="*/ 5085955 h 5815012"/>
              <a:gd name="connsiteX261" fmla="*/ 5031133 w 5147540"/>
              <a:gd name="connsiteY261" fmla="*/ 5101619 h 5815012"/>
              <a:gd name="connsiteX262" fmla="*/ 5022946 w 5147540"/>
              <a:gd name="connsiteY262" fmla="*/ 5117282 h 5815012"/>
              <a:gd name="connsiteX263" fmla="*/ 5014046 w 5147540"/>
              <a:gd name="connsiteY263" fmla="*/ 5132589 h 5815012"/>
              <a:gd name="connsiteX264" fmla="*/ 5005146 w 5147540"/>
              <a:gd name="connsiteY264" fmla="*/ 5147897 h 5815012"/>
              <a:gd name="connsiteX265" fmla="*/ 4995891 w 5147540"/>
              <a:gd name="connsiteY265" fmla="*/ 5162848 h 5815012"/>
              <a:gd name="connsiteX266" fmla="*/ 4986279 w 5147540"/>
              <a:gd name="connsiteY266" fmla="*/ 5177799 h 5815012"/>
              <a:gd name="connsiteX267" fmla="*/ 4976312 w 5147540"/>
              <a:gd name="connsiteY267" fmla="*/ 5193107 h 5815012"/>
              <a:gd name="connsiteX268" fmla="*/ 4966344 w 5147540"/>
              <a:gd name="connsiteY268" fmla="*/ 5208058 h 5815012"/>
              <a:gd name="connsiteX269" fmla="*/ 4955664 w 5147540"/>
              <a:gd name="connsiteY269" fmla="*/ 5223009 h 5815012"/>
              <a:gd name="connsiteX270" fmla="*/ 4944629 w 5147540"/>
              <a:gd name="connsiteY270" fmla="*/ 5237605 h 5815012"/>
              <a:gd name="connsiteX271" fmla="*/ 4933593 w 5147540"/>
              <a:gd name="connsiteY271" fmla="*/ 5252556 h 5815012"/>
              <a:gd name="connsiteX272" fmla="*/ 4922202 w 5147540"/>
              <a:gd name="connsiteY272" fmla="*/ 5266796 h 5815012"/>
              <a:gd name="connsiteX273" fmla="*/ 4910098 w 5147540"/>
              <a:gd name="connsiteY273" fmla="*/ 5281035 h 5815012"/>
              <a:gd name="connsiteX274" fmla="*/ 4898351 w 5147540"/>
              <a:gd name="connsiteY274" fmla="*/ 5295630 h 5815012"/>
              <a:gd name="connsiteX275" fmla="*/ 4885891 w 5147540"/>
              <a:gd name="connsiteY275" fmla="*/ 5309870 h 5815012"/>
              <a:gd name="connsiteX276" fmla="*/ 4873076 w 5147540"/>
              <a:gd name="connsiteY276" fmla="*/ 5324109 h 5815012"/>
              <a:gd name="connsiteX277" fmla="*/ 4860261 w 5147540"/>
              <a:gd name="connsiteY277" fmla="*/ 5338349 h 5815012"/>
              <a:gd name="connsiteX278" fmla="*/ 4846733 w 5147540"/>
              <a:gd name="connsiteY278" fmla="*/ 5351876 h 5815012"/>
              <a:gd name="connsiteX279" fmla="*/ 4833206 w 5147540"/>
              <a:gd name="connsiteY279" fmla="*/ 5365759 h 5815012"/>
              <a:gd name="connsiteX280" fmla="*/ 4819322 w 5147540"/>
              <a:gd name="connsiteY280" fmla="*/ 5379643 h 5815012"/>
              <a:gd name="connsiteX281" fmla="*/ 4805083 w 5147540"/>
              <a:gd name="connsiteY281" fmla="*/ 5393170 h 5815012"/>
              <a:gd name="connsiteX282" fmla="*/ 4790843 w 5147540"/>
              <a:gd name="connsiteY282" fmla="*/ 5406342 h 5815012"/>
              <a:gd name="connsiteX283" fmla="*/ 4775892 w 5147540"/>
              <a:gd name="connsiteY283" fmla="*/ 5419869 h 5815012"/>
              <a:gd name="connsiteX284" fmla="*/ 4760941 w 5147540"/>
              <a:gd name="connsiteY284" fmla="*/ 5433041 h 5815012"/>
              <a:gd name="connsiteX285" fmla="*/ 4745277 w 5147540"/>
              <a:gd name="connsiteY285" fmla="*/ 5446212 h 5815012"/>
              <a:gd name="connsiteX286" fmla="*/ 4729614 w 5147540"/>
              <a:gd name="connsiteY286" fmla="*/ 5459383 h 5815012"/>
              <a:gd name="connsiteX287" fmla="*/ 4713595 w 5147540"/>
              <a:gd name="connsiteY287" fmla="*/ 5471843 h 5815012"/>
              <a:gd name="connsiteX288" fmla="*/ 4697219 w 5147540"/>
              <a:gd name="connsiteY288" fmla="*/ 5484658 h 5815012"/>
              <a:gd name="connsiteX289" fmla="*/ 4680844 w 5147540"/>
              <a:gd name="connsiteY289" fmla="*/ 5497474 h 5815012"/>
              <a:gd name="connsiteX290" fmla="*/ 4664113 w 5147540"/>
              <a:gd name="connsiteY290" fmla="*/ 5509577 h 5815012"/>
              <a:gd name="connsiteX291" fmla="*/ 4646670 w 5147540"/>
              <a:gd name="connsiteY291" fmla="*/ 5522037 h 5815012"/>
              <a:gd name="connsiteX292" fmla="*/ 4628870 w 5147540"/>
              <a:gd name="connsiteY292" fmla="*/ 5533784 h 5815012"/>
              <a:gd name="connsiteX293" fmla="*/ 4610715 w 5147540"/>
              <a:gd name="connsiteY293" fmla="*/ 5545176 h 5815012"/>
              <a:gd name="connsiteX294" fmla="*/ 4592204 w 5147540"/>
              <a:gd name="connsiteY294" fmla="*/ 5556211 h 5815012"/>
              <a:gd name="connsiteX295" fmla="*/ 4573693 w 5147540"/>
              <a:gd name="connsiteY295" fmla="*/ 5567603 h 5815012"/>
              <a:gd name="connsiteX296" fmla="*/ 4554826 w 5147540"/>
              <a:gd name="connsiteY296" fmla="*/ 5578282 h 5815012"/>
              <a:gd name="connsiteX297" fmla="*/ 4535958 w 5147540"/>
              <a:gd name="connsiteY297" fmla="*/ 5588962 h 5815012"/>
              <a:gd name="connsiteX298" fmla="*/ 4517091 w 5147540"/>
              <a:gd name="connsiteY298" fmla="*/ 5599285 h 5815012"/>
              <a:gd name="connsiteX299" fmla="*/ 4497868 w 5147540"/>
              <a:gd name="connsiteY299" fmla="*/ 5609253 h 5815012"/>
              <a:gd name="connsiteX300" fmla="*/ 4478289 w 5147540"/>
              <a:gd name="connsiteY300" fmla="*/ 5619577 h 5815012"/>
              <a:gd name="connsiteX301" fmla="*/ 4458710 w 5147540"/>
              <a:gd name="connsiteY301" fmla="*/ 5629188 h 5815012"/>
              <a:gd name="connsiteX302" fmla="*/ 4438419 w 5147540"/>
              <a:gd name="connsiteY302" fmla="*/ 5638800 h 5815012"/>
              <a:gd name="connsiteX303" fmla="*/ 4418483 w 5147540"/>
              <a:gd name="connsiteY303" fmla="*/ 5647699 h 5815012"/>
              <a:gd name="connsiteX304" fmla="*/ 4398548 w 5147540"/>
              <a:gd name="connsiteY304" fmla="*/ 5656955 h 5815012"/>
              <a:gd name="connsiteX305" fmla="*/ 4377901 w 5147540"/>
              <a:gd name="connsiteY305" fmla="*/ 5665499 h 5815012"/>
              <a:gd name="connsiteX306" fmla="*/ 4357610 w 5147540"/>
              <a:gd name="connsiteY306" fmla="*/ 5674398 h 5815012"/>
              <a:gd name="connsiteX307" fmla="*/ 4336963 w 5147540"/>
              <a:gd name="connsiteY307" fmla="*/ 5682586 h 5815012"/>
              <a:gd name="connsiteX308" fmla="*/ 4315604 w 5147540"/>
              <a:gd name="connsiteY308" fmla="*/ 5690774 h 5815012"/>
              <a:gd name="connsiteX309" fmla="*/ 4294957 w 5147540"/>
              <a:gd name="connsiteY309" fmla="*/ 5698605 h 5815012"/>
              <a:gd name="connsiteX310" fmla="*/ 4273598 w 5147540"/>
              <a:gd name="connsiteY310" fmla="*/ 5706081 h 5815012"/>
              <a:gd name="connsiteX311" fmla="*/ 4252239 w 5147540"/>
              <a:gd name="connsiteY311" fmla="*/ 5713557 h 5815012"/>
              <a:gd name="connsiteX312" fmla="*/ 4230523 w 5147540"/>
              <a:gd name="connsiteY312" fmla="*/ 5720676 h 5815012"/>
              <a:gd name="connsiteX313" fmla="*/ 4208808 w 5147540"/>
              <a:gd name="connsiteY313" fmla="*/ 5727440 h 5815012"/>
              <a:gd name="connsiteX314" fmla="*/ 4187093 w 5147540"/>
              <a:gd name="connsiteY314" fmla="*/ 5733848 h 5815012"/>
              <a:gd name="connsiteX315" fmla="*/ 4165378 w 5147540"/>
              <a:gd name="connsiteY315" fmla="*/ 5740255 h 5815012"/>
              <a:gd name="connsiteX316" fmla="*/ 4142595 w 5147540"/>
              <a:gd name="connsiteY316" fmla="*/ 5746307 h 5815012"/>
              <a:gd name="connsiteX317" fmla="*/ 4120524 w 5147540"/>
              <a:gd name="connsiteY317" fmla="*/ 5752003 h 5815012"/>
              <a:gd name="connsiteX318" fmla="*/ 4098097 w 5147540"/>
              <a:gd name="connsiteY318" fmla="*/ 5757699 h 5815012"/>
              <a:gd name="connsiteX319" fmla="*/ 4075670 w 5147540"/>
              <a:gd name="connsiteY319" fmla="*/ 5763038 h 5815012"/>
              <a:gd name="connsiteX320" fmla="*/ 4052531 w 5147540"/>
              <a:gd name="connsiteY320" fmla="*/ 5767666 h 5815012"/>
              <a:gd name="connsiteX321" fmla="*/ 4029748 w 5147540"/>
              <a:gd name="connsiteY321" fmla="*/ 5772650 h 5815012"/>
              <a:gd name="connsiteX322" fmla="*/ 4006609 w 5147540"/>
              <a:gd name="connsiteY322" fmla="*/ 5776922 h 5815012"/>
              <a:gd name="connsiteX323" fmla="*/ 3983470 w 5147540"/>
              <a:gd name="connsiteY323" fmla="*/ 5781194 h 5815012"/>
              <a:gd name="connsiteX324" fmla="*/ 3959975 w 5147540"/>
              <a:gd name="connsiteY324" fmla="*/ 5785110 h 5815012"/>
              <a:gd name="connsiteX325" fmla="*/ 3936124 w 5147540"/>
              <a:gd name="connsiteY325" fmla="*/ 5788669 h 5815012"/>
              <a:gd name="connsiteX326" fmla="*/ 3911917 w 5147540"/>
              <a:gd name="connsiteY326" fmla="*/ 5792229 h 5815012"/>
              <a:gd name="connsiteX327" fmla="*/ 3888066 w 5147540"/>
              <a:gd name="connsiteY327" fmla="*/ 5795433 h 5815012"/>
              <a:gd name="connsiteX328" fmla="*/ 3863859 w 5147540"/>
              <a:gd name="connsiteY328" fmla="*/ 5798281 h 5815012"/>
              <a:gd name="connsiteX329" fmla="*/ 3839652 w 5147540"/>
              <a:gd name="connsiteY329" fmla="*/ 5800773 h 5815012"/>
              <a:gd name="connsiteX330" fmla="*/ 3815445 w 5147540"/>
              <a:gd name="connsiteY330" fmla="*/ 5803265 h 5815012"/>
              <a:gd name="connsiteX331" fmla="*/ 3790526 w 5147540"/>
              <a:gd name="connsiteY331" fmla="*/ 5805401 h 5815012"/>
              <a:gd name="connsiteX332" fmla="*/ 3766319 w 5147540"/>
              <a:gd name="connsiteY332" fmla="*/ 5807893 h 5815012"/>
              <a:gd name="connsiteX333" fmla="*/ 3741400 w 5147540"/>
              <a:gd name="connsiteY333" fmla="*/ 5809672 h 5815012"/>
              <a:gd name="connsiteX334" fmla="*/ 3716481 w 5147540"/>
              <a:gd name="connsiteY334" fmla="*/ 5811096 h 5815012"/>
              <a:gd name="connsiteX335" fmla="*/ 3691918 w 5147540"/>
              <a:gd name="connsiteY335" fmla="*/ 5812164 h 5815012"/>
              <a:gd name="connsiteX336" fmla="*/ 3666643 w 5147540"/>
              <a:gd name="connsiteY336" fmla="*/ 5813232 h 5815012"/>
              <a:gd name="connsiteX337" fmla="*/ 3641724 w 5147540"/>
              <a:gd name="connsiteY337" fmla="*/ 5813944 h 5815012"/>
              <a:gd name="connsiteX338" fmla="*/ 3616450 w 5147540"/>
              <a:gd name="connsiteY338" fmla="*/ 5814656 h 5815012"/>
              <a:gd name="connsiteX339" fmla="*/ 3591175 w 5147540"/>
              <a:gd name="connsiteY339" fmla="*/ 5815012 h 5815012"/>
              <a:gd name="connsiteX340" fmla="*/ 3565900 w 5147540"/>
              <a:gd name="connsiteY340" fmla="*/ 5815012 h 5815012"/>
              <a:gd name="connsiteX341" fmla="*/ 3540625 w 5147540"/>
              <a:gd name="connsiteY341" fmla="*/ 5815012 h 5815012"/>
              <a:gd name="connsiteX342" fmla="*/ 3514994 w 5147540"/>
              <a:gd name="connsiteY342" fmla="*/ 5814656 h 5815012"/>
              <a:gd name="connsiteX343" fmla="*/ 3489719 w 5147540"/>
              <a:gd name="connsiteY343" fmla="*/ 5813944 h 5815012"/>
              <a:gd name="connsiteX344" fmla="*/ 3464088 w 5147540"/>
              <a:gd name="connsiteY344" fmla="*/ 5813232 h 5815012"/>
              <a:gd name="connsiteX345" fmla="*/ 3438457 w 5147540"/>
              <a:gd name="connsiteY345" fmla="*/ 5812164 h 5815012"/>
              <a:gd name="connsiteX346" fmla="*/ 3413182 w 5147540"/>
              <a:gd name="connsiteY346" fmla="*/ 5810740 h 5815012"/>
              <a:gd name="connsiteX347" fmla="*/ 3387195 w 5147540"/>
              <a:gd name="connsiteY347" fmla="*/ 5809316 h 5815012"/>
              <a:gd name="connsiteX348" fmla="*/ 3361564 w 5147540"/>
              <a:gd name="connsiteY348" fmla="*/ 5807537 h 5815012"/>
              <a:gd name="connsiteX349" fmla="*/ 3335578 w 5147540"/>
              <a:gd name="connsiteY349" fmla="*/ 5805401 h 5815012"/>
              <a:gd name="connsiteX350" fmla="*/ 3309947 w 5147540"/>
              <a:gd name="connsiteY350" fmla="*/ 5803265 h 5815012"/>
              <a:gd name="connsiteX351" fmla="*/ 3283960 w 5147540"/>
              <a:gd name="connsiteY351" fmla="*/ 5800773 h 5815012"/>
              <a:gd name="connsiteX352" fmla="*/ 3258329 w 5147540"/>
              <a:gd name="connsiteY352" fmla="*/ 5798281 h 5815012"/>
              <a:gd name="connsiteX353" fmla="*/ 3232342 w 5147540"/>
              <a:gd name="connsiteY353" fmla="*/ 5795433 h 5815012"/>
              <a:gd name="connsiteX354" fmla="*/ 3206711 w 5147540"/>
              <a:gd name="connsiteY354" fmla="*/ 5792229 h 5815012"/>
              <a:gd name="connsiteX355" fmla="*/ 3180724 w 5147540"/>
              <a:gd name="connsiteY355" fmla="*/ 5788669 h 5815012"/>
              <a:gd name="connsiteX356" fmla="*/ 3128038 w 5147540"/>
              <a:gd name="connsiteY356" fmla="*/ 5781550 h 5815012"/>
              <a:gd name="connsiteX357" fmla="*/ 3075353 w 5147540"/>
              <a:gd name="connsiteY357" fmla="*/ 5773718 h 5815012"/>
              <a:gd name="connsiteX358" fmla="*/ 3022667 w 5147540"/>
              <a:gd name="connsiteY358" fmla="*/ 5764818 h 5815012"/>
              <a:gd name="connsiteX359" fmla="*/ 2969981 w 5147540"/>
              <a:gd name="connsiteY359" fmla="*/ 5755919 h 5815012"/>
              <a:gd name="connsiteX360" fmla="*/ 2917651 w 5147540"/>
              <a:gd name="connsiteY360" fmla="*/ 5745951 h 5815012"/>
              <a:gd name="connsiteX361" fmla="*/ 2865678 w 5147540"/>
              <a:gd name="connsiteY361" fmla="*/ 5735272 h 5815012"/>
              <a:gd name="connsiteX362" fmla="*/ 2813704 w 5147540"/>
              <a:gd name="connsiteY362" fmla="*/ 5724592 h 5815012"/>
              <a:gd name="connsiteX363" fmla="*/ 2761730 w 5147540"/>
              <a:gd name="connsiteY363" fmla="*/ 5712845 h 5815012"/>
              <a:gd name="connsiteX364" fmla="*/ 2710468 w 5147540"/>
              <a:gd name="connsiteY364" fmla="*/ 5700385 h 5815012"/>
              <a:gd name="connsiteX365" fmla="*/ 2659562 w 5147540"/>
              <a:gd name="connsiteY365" fmla="*/ 5687926 h 5815012"/>
              <a:gd name="connsiteX366" fmla="*/ 2609013 w 5147540"/>
              <a:gd name="connsiteY366" fmla="*/ 5674398 h 5815012"/>
              <a:gd name="connsiteX367" fmla="*/ 2558819 w 5147540"/>
              <a:gd name="connsiteY367" fmla="*/ 5660515 h 5815012"/>
              <a:gd name="connsiteX368" fmla="*/ 2508625 w 5147540"/>
              <a:gd name="connsiteY368" fmla="*/ 5645919 h 5815012"/>
              <a:gd name="connsiteX369" fmla="*/ 2459143 w 5147540"/>
              <a:gd name="connsiteY369" fmla="*/ 5630612 h 5815012"/>
              <a:gd name="connsiteX370" fmla="*/ 2410373 w 5147540"/>
              <a:gd name="connsiteY370" fmla="*/ 5614949 h 5815012"/>
              <a:gd name="connsiteX371" fmla="*/ 2361959 w 5147540"/>
              <a:gd name="connsiteY371" fmla="*/ 5599285 h 5815012"/>
              <a:gd name="connsiteX372" fmla="*/ 2314257 w 5147540"/>
              <a:gd name="connsiteY372" fmla="*/ 5582554 h 5815012"/>
              <a:gd name="connsiteX373" fmla="*/ 2266911 w 5147540"/>
              <a:gd name="connsiteY373" fmla="*/ 5565111 h 5815012"/>
              <a:gd name="connsiteX374" fmla="*/ 2220277 w 5147540"/>
              <a:gd name="connsiteY374" fmla="*/ 5547312 h 5815012"/>
              <a:gd name="connsiteX375" fmla="*/ 2174355 w 5147540"/>
              <a:gd name="connsiteY375" fmla="*/ 5529156 h 5815012"/>
              <a:gd name="connsiteX376" fmla="*/ 2129145 w 5147540"/>
              <a:gd name="connsiteY376" fmla="*/ 5509933 h 5815012"/>
              <a:gd name="connsiteX377" fmla="*/ 2084291 w 5147540"/>
              <a:gd name="connsiteY377" fmla="*/ 5490710 h 5815012"/>
              <a:gd name="connsiteX378" fmla="*/ 2040505 w 5147540"/>
              <a:gd name="connsiteY378" fmla="*/ 5470775 h 5815012"/>
              <a:gd name="connsiteX379" fmla="*/ 1997431 w 5147540"/>
              <a:gd name="connsiteY379" fmla="*/ 5450484 h 5815012"/>
              <a:gd name="connsiteX380" fmla="*/ 1955425 w 5147540"/>
              <a:gd name="connsiteY380" fmla="*/ 5429837 h 5815012"/>
              <a:gd name="connsiteX381" fmla="*/ 1914130 w 5147540"/>
              <a:gd name="connsiteY381" fmla="*/ 5408834 h 5815012"/>
              <a:gd name="connsiteX382" fmla="*/ 1873192 w 5147540"/>
              <a:gd name="connsiteY382" fmla="*/ 5386763 h 5815012"/>
              <a:gd name="connsiteX383" fmla="*/ 1833678 w 5147540"/>
              <a:gd name="connsiteY383" fmla="*/ 5364335 h 5815012"/>
              <a:gd name="connsiteX384" fmla="*/ 1795231 w 5147540"/>
              <a:gd name="connsiteY384" fmla="*/ 5341908 h 5815012"/>
              <a:gd name="connsiteX385" fmla="*/ 1757853 w 5147540"/>
              <a:gd name="connsiteY385" fmla="*/ 5318413 h 5815012"/>
              <a:gd name="connsiteX386" fmla="*/ 1721187 w 5147540"/>
              <a:gd name="connsiteY386" fmla="*/ 5294918 h 5815012"/>
              <a:gd name="connsiteX387" fmla="*/ 1685588 w 5147540"/>
              <a:gd name="connsiteY387" fmla="*/ 5271067 h 5815012"/>
              <a:gd name="connsiteX388" fmla="*/ 1660669 w 5147540"/>
              <a:gd name="connsiteY388" fmla="*/ 5253980 h 5815012"/>
              <a:gd name="connsiteX389" fmla="*/ 1636462 w 5147540"/>
              <a:gd name="connsiteY389" fmla="*/ 5236537 h 5815012"/>
              <a:gd name="connsiteX390" fmla="*/ 1611899 w 5147540"/>
              <a:gd name="connsiteY390" fmla="*/ 5219094 h 5815012"/>
              <a:gd name="connsiteX391" fmla="*/ 1587692 w 5147540"/>
              <a:gd name="connsiteY391" fmla="*/ 5201650 h 5815012"/>
              <a:gd name="connsiteX392" fmla="*/ 1563841 w 5147540"/>
              <a:gd name="connsiteY392" fmla="*/ 5183851 h 5815012"/>
              <a:gd name="connsiteX393" fmla="*/ 1539634 w 5147540"/>
              <a:gd name="connsiteY393" fmla="*/ 5166052 h 5815012"/>
              <a:gd name="connsiteX394" fmla="*/ 1515783 w 5147540"/>
              <a:gd name="connsiteY394" fmla="*/ 5148253 h 5815012"/>
              <a:gd name="connsiteX395" fmla="*/ 1492289 w 5147540"/>
              <a:gd name="connsiteY395" fmla="*/ 5130097 h 5815012"/>
              <a:gd name="connsiteX396" fmla="*/ 1468793 w 5147540"/>
              <a:gd name="connsiteY396" fmla="*/ 5111586 h 5815012"/>
              <a:gd name="connsiteX397" fmla="*/ 1445298 w 5147540"/>
              <a:gd name="connsiteY397" fmla="*/ 5093075 h 5815012"/>
              <a:gd name="connsiteX398" fmla="*/ 1421803 w 5147540"/>
              <a:gd name="connsiteY398" fmla="*/ 5074564 h 5815012"/>
              <a:gd name="connsiteX399" fmla="*/ 1399020 w 5147540"/>
              <a:gd name="connsiteY399" fmla="*/ 5056053 h 5815012"/>
              <a:gd name="connsiteX400" fmla="*/ 1376237 w 5147540"/>
              <a:gd name="connsiteY400" fmla="*/ 5037185 h 5815012"/>
              <a:gd name="connsiteX401" fmla="*/ 1353454 w 5147540"/>
              <a:gd name="connsiteY401" fmla="*/ 5018318 h 5815012"/>
              <a:gd name="connsiteX402" fmla="*/ 1330671 w 5147540"/>
              <a:gd name="connsiteY402" fmla="*/ 4999451 h 5815012"/>
              <a:gd name="connsiteX403" fmla="*/ 1308244 w 5147540"/>
              <a:gd name="connsiteY403" fmla="*/ 4980228 h 5815012"/>
              <a:gd name="connsiteX404" fmla="*/ 1286173 w 5147540"/>
              <a:gd name="connsiteY404" fmla="*/ 4961005 h 5815012"/>
              <a:gd name="connsiteX405" fmla="*/ 1263746 w 5147540"/>
              <a:gd name="connsiteY405" fmla="*/ 4941781 h 5815012"/>
              <a:gd name="connsiteX406" fmla="*/ 1241675 w 5147540"/>
              <a:gd name="connsiteY406" fmla="*/ 4922202 h 5815012"/>
              <a:gd name="connsiteX407" fmla="*/ 1219960 w 5147540"/>
              <a:gd name="connsiteY407" fmla="*/ 4902267 h 5815012"/>
              <a:gd name="connsiteX408" fmla="*/ 1198245 w 5147540"/>
              <a:gd name="connsiteY408" fmla="*/ 4882332 h 5815012"/>
              <a:gd name="connsiteX409" fmla="*/ 1176530 w 5147540"/>
              <a:gd name="connsiteY409" fmla="*/ 4862753 h 5815012"/>
              <a:gd name="connsiteX410" fmla="*/ 1155171 w 5147540"/>
              <a:gd name="connsiteY410" fmla="*/ 4842818 h 5815012"/>
              <a:gd name="connsiteX411" fmla="*/ 1133812 w 5147540"/>
              <a:gd name="connsiteY411" fmla="*/ 4822527 h 5815012"/>
              <a:gd name="connsiteX412" fmla="*/ 1112809 w 5147540"/>
              <a:gd name="connsiteY412" fmla="*/ 4802235 h 5815012"/>
              <a:gd name="connsiteX413" fmla="*/ 1092162 w 5147540"/>
              <a:gd name="connsiteY413" fmla="*/ 4781588 h 5815012"/>
              <a:gd name="connsiteX414" fmla="*/ 1071158 w 5147540"/>
              <a:gd name="connsiteY414" fmla="*/ 4761297 h 5815012"/>
              <a:gd name="connsiteX415" fmla="*/ 1050511 w 5147540"/>
              <a:gd name="connsiteY415" fmla="*/ 4740650 h 5815012"/>
              <a:gd name="connsiteX416" fmla="*/ 1030220 w 5147540"/>
              <a:gd name="connsiteY416" fmla="*/ 4720003 h 5815012"/>
              <a:gd name="connsiteX417" fmla="*/ 1009929 w 5147540"/>
              <a:gd name="connsiteY417" fmla="*/ 4699000 h 5815012"/>
              <a:gd name="connsiteX418" fmla="*/ 989994 w 5147540"/>
              <a:gd name="connsiteY418" fmla="*/ 4678353 h 5815012"/>
              <a:gd name="connsiteX419" fmla="*/ 970059 w 5147540"/>
              <a:gd name="connsiteY419" fmla="*/ 4656638 h 5815012"/>
              <a:gd name="connsiteX420" fmla="*/ 950124 w 5147540"/>
              <a:gd name="connsiteY420" fmla="*/ 4635991 h 5815012"/>
              <a:gd name="connsiteX421" fmla="*/ 930900 w 5147540"/>
              <a:gd name="connsiteY421" fmla="*/ 4614987 h 5815012"/>
              <a:gd name="connsiteX422" fmla="*/ 912033 w 5147540"/>
              <a:gd name="connsiteY422" fmla="*/ 4593984 h 5815012"/>
              <a:gd name="connsiteX423" fmla="*/ 893166 w 5147540"/>
              <a:gd name="connsiteY423" fmla="*/ 4572269 h 5815012"/>
              <a:gd name="connsiteX424" fmla="*/ 874299 w 5147540"/>
              <a:gd name="connsiteY424" fmla="*/ 4550910 h 5815012"/>
              <a:gd name="connsiteX425" fmla="*/ 855788 w 5147540"/>
              <a:gd name="connsiteY425" fmla="*/ 4529551 h 5815012"/>
              <a:gd name="connsiteX426" fmla="*/ 837632 w 5147540"/>
              <a:gd name="connsiteY426" fmla="*/ 4507836 h 5815012"/>
              <a:gd name="connsiteX427" fmla="*/ 819477 w 5147540"/>
              <a:gd name="connsiteY427" fmla="*/ 4485765 h 5815012"/>
              <a:gd name="connsiteX428" fmla="*/ 801678 w 5147540"/>
              <a:gd name="connsiteY428" fmla="*/ 4463694 h 5815012"/>
              <a:gd name="connsiteX429" fmla="*/ 783879 w 5147540"/>
              <a:gd name="connsiteY429" fmla="*/ 4441979 h 5815012"/>
              <a:gd name="connsiteX430" fmla="*/ 766079 w 5147540"/>
              <a:gd name="connsiteY430" fmla="*/ 4419552 h 5815012"/>
              <a:gd name="connsiteX431" fmla="*/ 748992 w 5147540"/>
              <a:gd name="connsiteY431" fmla="*/ 4397125 h 5815012"/>
              <a:gd name="connsiteX432" fmla="*/ 731549 w 5147540"/>
              <a:gd name="connsiteY432" fmla="*/ 4374698 h 5815012"/>
              <a:gd name="connsiteX433" fmla="*/ 714818 w 5147540"/>
              <a:gd name="connsiteY433" fmla="*/ 4352271 h 5815012"/>
              <a:gd name="connsiteX434" fmla="*/ 697730 w 5147540"/>
              <a:gd name="connsiteY434" fmla="*/ 4329132 h 5815012"/>
              <a:gd name="connsiteX435" fmla="*/ 681355 w 5147540"/>
              <a:gd name="connsiteY435" fmla="*/ 4306349 h 5815012"/>
              <a:gd name="connsiteX436" fmla="*/ 664980 w 5147540"/>
              <a:gd name="connsiteY436" fmla="*/ 4283566 h 5815012"/>
              <a:gd name="connsiteX437" fmla="*/ 648604 w 5147540"/>
              <a:gd name="connsiteY437" fmla="*/ 4260071 h 5815012"/>
              <a:gd name="connsiteX438" fmla="*/ 632585 w 5147540"/>
              <a:gd name="connsiteY438" fmla="*/ 4236932 h 5815012"/>
              <a:gd name="connsiteX439" fmla="*/ 616922 w 5147540"/>
              <a:gd name="connsiteY439" fmla="*/ 4213793 h 5815012"/>
              <a:gd name="connsiteX440" fmla="*/ 601258 w 5147540"/>
              <a:gd name="connsiteY440" fmla="*/ 4189941 h 5815012"/>
              <a:gd name="connsiteX441" fmla="*/ 586307 w 5147540"/>
              <a:gd name="connsiteY441" fmla="*/ 4166446 h 5815012"/>
              <a:gd name="connsiteX442" fmla="*/ 571356 w 5147540"/>
              <a:gd name="connsiteY442" fmla="*/ 4142951 h 5815012"/>
              <a:gd name="connsiteX443" fmla="*/ 556404 w 5147540"/>
              <a:gd name="connsiteY443" fmla="*/ 4118744 h 5815012"/>
              <a:gd name="connsiteX444" fmla="*/ 541453 w 5147540"/>
              <a:gd name="connsiteY444" fmla="*/ 4094893 h 5815012"/>
              <a:gd name="connsiteX445" fmla="*/ 527214 w 5147540"/>
              <a:gd name="connsiteY445" fmla="*/ 4071043 h 5815012"/>
              <a:gd name="connsiteX446" fmla="*/ 512974 w 5147540"/>
              <a:gd name="connsiteY446" fmla="*/ 4046480 h 5815012"/>
              <a:gd name="connsiteX447" fmla="*/ 499091 w 5147540"/>
              <a:gd name="connsiteY447" fmla="*/ 4022629 h 5815012"/>
              <a:gd name="connsiteX448" fmla="*/ 485563 w 5147540"/>
              <a:gd name="connsiteY448" fmla="*/ 3998066 h 5815012"/>
              <a:gd name="connsiteX449" fmla="*/ 471680 w 5147540"/>
              <a:gd name="connsiteY449" fmla="*/ 3973503 h 5815012"/>
              <a:gd name="connsiteX450" fmla="*/ 458508 w 5147540"/>
              <a:gd name="connsiteY450" fmla="*/ 3948584 h 5815012"/>
              <a:gd name="connsiteX451" fmla="*/ 445693 w 5147540"/>
              <a:gd name="connsiteY451" fmla="*/ 3924021 h 5815012"/>
              <a:gd name="connsiteX452" fmla="*/ 432878 w 5147540"/>
              <a:gd name="connsiteY452" fmla="*/ 3899814 h 5815012"/>
              <a:gd name="connsiteX453" fmla="*/ 420062 w 5147540"/>
              <a:gd name="connsiteY453" fmla="*/ 3874539 h 5815012"/>
              <a:gd name="connsiteX454" fmla="*/ 407603 w 5147540"/>
              <a:gd name="connsiteY454" fmla="*/ 3849976 h 5815012"/>
              <a:gd name="connsiteX455" fmla="*/ 395499 w 5147540"/>
              <a:gd name="connsiteY455" fmla="*/ 3824701 h 5815012"/>
              <a:gd name="connsiteX456" fmla="*/ 383396 w 5147540"/>
              <a:gd name="connsiteY456" fmla="*/ 3799782 h 5815012"/>
              <a:gd name="connsiteX457" fmla="*/ 371292 w 5147540"/>
              <a:gd name="connsiteY457" fmla="*/ 3774507 h 5815012"/>
              <a:gd name="connsiteX458" fmla="*/ 359901 w 5147540"/>
              <a:gd name="connsiteY458" fmla="*/ 3749232 h 5815012"/>
              <a:gd name="connsiteX459" fmla="*/ 348153 w 5147540"/>
              <a:gd name="connsiteY459" fmla="*/ 3724313 h 5815012"/>
              <a:gd name="connsiteX460" fmla="*/ 336762 w 5147540"/>
              <a:gd name="connsiteY460" fmla="*/ 3698682 h 5815012"/>
              <a:gd name="connsiteX461" fmla="*/ 326082 w 5147540"/>
              <a:gd name="connsiteY461" fmla="*/ 3673051 h 5815012"/>
              <a:gd name="connsiteX462" fmla="*/ 314691 w 5147540"/>
              <a:gd name="connsiteY462" fmla="*/ 3647421 h 5815012"/>
              <a:gd name="connsiteX463" fmla="*/ 304011 w 5147540"/>
              <a:gd name="connsiteY463" fmla="*/ 3621790 h 5815012"/>
              <a:gd name="connsiteX464" fmla="*/ 293332 w 5147540"/>
              <a:gd name="connsiteY464" fmla="*/ 3595803 h 5815012"/>
              <a:gd name="connsiteX465" fmla="*/ 283008 w 5147540"/>
              <a:gd name="connsiteY465" fmla="*/ 3570172 h 5815012"/>
              <a:gd name="connsiteX466" fmla="*/ 273041 w 5147540"/>
              <a:gd name="connsiteY466" fmla="*/ 3544185 h 5815012"/>
              <a:gd name="connsiteX467" fmla="*/ 262717 w 5147540"/>
              <a:gd name="connsiteY467" fmla="*/ 3518198 h 5815012"/>
              <a:gd name="connsiteX468" fmla="*/ 252749 w 5147540"/>
              <a:gd name="connsiteY468" fmla="*/ 3491855 h 5815012"/>
              <a:gd name="connsiteX469" fmla="*/ 243138 w 5147540"/>
              <a:gd name="connsiteY469" fmla="*/ 3465868 h 5815012"/>
              <a:gd name="connsiteX470" fmla="*/ 233526 w 5147540"/>
              <a:gd name="connsiteY470" fmla="*/ 3439525 h 5815012"/>
              <a:gd name="connsiteX471" fmla="*/ 224627 w 5147540"/>
              <a:gd name="connsiteY471" fmla="*/ 3413183 h 5815012"/>
              <a:gd name="connsiteX472" fmla="*/ 215371 w 5147540"/>
              <a:gd name="connsiteY472" fmla="*/ 3386484 h 5815012"/>
              <a:gd name="connsiteX473" fmla="*/ 206827 w 5147540"/>
              <a:gd name="connsiteY473" fmla="*/ 3360141 h 5815012"/>
              <a:gd name="connsiteX474" fmla="*/ 197928 w 5147540"/>
              <a:gd name="connsiteY474" fmla="*/ 3333442 h 5815012"/>
              <a:gd name="connsiteX475" fmla="*/ 189740 w 5147540"/>
              <a:gd name="connsiteY475" fmla="*/ 3307099 h 5815012"/>
              <a:gd name="connsiteX476" fmla="*/ 181196 w 5147540"/>
              <a:gd name="connsiteY476" fmla="*/ 3280044 h 5815012"/>
              <a:gd name="connsiteX477" fmla="*/ 173365 w 5147540"/>
              <a:gd name="connsiteY477" fmla="*/ 3252989 h 5815012"/>
              <a:gd name="connsiteX478" fmla="*/ 165533 w 5147540"/>
              <a:gd name="connsiteY478" fmla="*/ 3226291 h 5815012"/>
              <a:gd name="connsiteX479" fmla="*/ 158057 w 5147540"/>
              <a:gd name="connsiteY479" fmla="*/ 3199236 h 5815012"/>
              <a:gd name="connsiteX480" fmla="*/ 150582 w 5147540"/>
              <a:gd name="connsiteY480" fmla="*/ 3172537 h 5815012"/>
              <a:gd name="connsiteX481" fmla="*/ 143462 w 5147540"/>
              <a:gd name="connsiteY481" fmla="*/ 3145126 h 5815012"/>
              <a:gd name="connsiteX482" fmla="*/ 136698 w 5147540"/>
              <a:gd name="connsiteY482" fmla="*/ 3118071 h 5815012"/>
              <a:gd name="connsiteX483" fmla="*/ 129579 w 5147540"/>
              <a:gd name="connsiteY483" fmla="*/ 3090660 h 5815012"/>
              <a:gd name="connsiteX484" fmla="*/ 116763 w 5147540"/>
              <a:gd name="connsiteY484" fmla="*/ 3035839 h 5815012"/>
              <a:gd name="connsiteX485" fmla="*/ 104304 w 5147540"/>
              <a:gd name="connsiteY485" fmla="*/ 2980661 h 5815012"/>
              <a:gd name="connsiteX486" fmla="*/ 92556 w 5147540"/>
              <a:gd name="connsiteY486" fmla="*/ 2925483 h 5815012"/>
              <a:gd name="connsiteX487" fmla="*/ 81521 w 5147540"/>
              <a:gd name="connsiteY487" fmla="*/ 2869594 h 5815012"/>
              <a:gd name="connsiteX488" fmla="*/ 71197 w 5147540"/>
              <a:gd name="connsiteY488" fmla="*/ 2814060 h 5815012"/>
              <a:gd name="connsiteX489" fmla="*/ 61586 w 5147540"/>
              <a:gd name="connsiteY489" fmla="*/ 2758170 h 5815012"/>
              <a:gd name="connsiteX490" fmla="*/ 52330 w 5147540"/>
              <a:gd name="connsiteY490" fmla="*/ 2702281 h 5815012"/>
              <a:gd name="connsiteX491" fmla="*/ 44142 w 5147540"/>
              <a:gd name="connsiteY491" fmla="*/ 2645679 h 5815012"/>
              <a:gd name="connsiteX492" fmla="*/ 35955 w 5147540"/>
              <a:gd name="connsiteY492" fmla="*/ 2589434 h 5815012"/>
              <a:gd name="connsiteX493" fmla="*/ 29191 w 5147540"/>
              <a:gd name="connsiteY493" fmla="*/ 2532832 h 5815012"/>
              <a:gd name="connsiteX494" fmla="*/ 25631 w 5147540"/>
              <a:gd name="connsiteY494" fmla="*/ 2504354 h 5815012"/>
              <a:gd name="connsiteX495" fmla="*/ 22427 w 5147540"/>
              <a:gd name="connsiteY495" fmla="*/ 2476231 h 5815012"/>
              <a:gd name="connsiteX496" fmla="*/ 19579 w 5147540"/>
              <a:gd name="connsiteY496" fmla="*/ 2447396 h 5815012"/>
              <a:gd name="connsiteX497" fmla="*/ 17087 w 5147540"/>
              <a:gd name="connsiteY497" fmla="*/ 2418917 h 5815012"/>
              <a:gd name="connsiteX498" fmla="*/ 14595 w 5147540"/>
              <a:gd name="connsiteY498" fmla="*/ 2390438 h 5815012"/>
              <a:gd name="connsiteX499" fmla="*/ 12104 w 5147540"/>
              <a:gd name="connsiteY499" fmla="*/ 2361959 h 5815012"/>
              <a:gd name="connsiteX500" fmla="*/ 9968 w 5147540"/>
              <a:gd name="connsiteY500" fmla="*/ 2333125 h 5815012"/>
              <a:gd name="connsiteX501" fmla="*/ 7832 w 5147540"/>
              <a:gd name="connsiteY501" fmla="*/ 2304646 h 5815012"/>
              <a:gd name="connsiteX502" fmla="*/ 6052 w 5147540"/>
              <a:gd name="connsiteY502" fmla="*/ 2275811 h 5815012"/>
              <a:gd name="connsiteX503" fmla="*/ 4628 w 5147540"/>
              <a:gd name="connsiteY503" fmla="*/ 2246977 h 5815012"/>
              <a:gd name="connsiteX504" fmla="*/ 3204 w 5147540"/>
              <a:gd name="connsiteY504" fmla="*/ 2218142 h 5815012"/>
              <a:gd name="connsiteX505" fmla="*/ 1780 w 5147540"/>
              <a:gd name="connsiteY505" fmla="*/ 2189307 h 5815012"/>
              <a:gd name="connsiteX506" fmla="*/ 712 w 5147540"/>
              <a:gd name="connsiteY506" fmla="*/ 2148724 h 5815012"/>
              <a:gd name="connsiteX507" fmla="*/ 0 w 5147540"/>
              <a:gd name="connsiteY507" fmla="*/ 2107786 h 5815012"/>
              <a:gd name="connsiteX508" fmla="*/ 0 w 5147540"/>
              <a:gd name="connsiteY508" fmla="*/ 2066136 h 5815012"/>
              <a:gd name="connsiteX509" fmla="*/ 712 w 5147540"/>
              <a:gd name="connsiteY509" fmla="*/ 2024486 h 5815012"/>
              <a:gd name="connsiteX510" fmla="*/ 2136 w 5147540"/>
              <a:gd name="connsiteY510" fmla="*/ 1982124 h 5815012"/>
              <a:gd name="connsiteX511" fmla="*/ 4272 w 5147540"/>
              <a:gd name="connsiteY511" fmla="*/ 1939405 h 5815012"/>
              <a:gd name="connsiteX512" fmla="*/ 6764 w 5147540"/>
              <a:gd name="connsiteY512" fmla="*/ 1895975 h 5815012"/>
              <a:gd name="connsiteX513" fmla="*/ 10680 w 5147540"/>
              <a:gd name="connsiteY513" fmla="*/ 1852901 h 5815012"/>
              <a:gd name="connsiteX514" fmla="*/ 14595 w 5147540"/>
              <a:gd name="connsiteY514" fmla="*/ 1809115 h 5815012"/>
              <a:gd name="connsiteX515" fmla="*/ 19223 w 5147540"/>
              <a:gd name="connsiteY515" fmla="*/ 1765329 h 5815012"/>
              <a:gd name="connsiteX516" fmla="*/ 24207 w 5147540"/>
              <a:gd name="connsiteY516" fmla="*/ 1720831 h 5815012"/>
              <a:gd name="connsiteX517" fmla="*/ 30615 w 5147540"/>
              <a:gd name="connsiteY517" fmla="*/ 1676689 h 5815012"/>
              <a:gd name="connsiteX518" fmla="*/ 37023 w 5147540"/>
              <a:gd name="connsiteY518" fmla="*/ 1632191 h 5815012"/>
              <a:gd name="connsiteX519" fmla="*/ 44498 w 5147540"/>
              <a:gd name="connsiteY519" fmla="*/ 1587337 h 5815012"/>
              <a:gd name="connsiteX520" fmla="*/ 52330 w 5147540"/>
              <a:gd name="connsiteY520" fmla="*/ 1542838 h 5815012"/>
              <a:gd name="connsiteX521" fmla="*/ 60874 w 5147540"/>
              <a:gd name="connsiteY521" fmla="*/ 1497628 h 5815012"/>
              <a:gd name="connsiteX522" fmla="*/ 70129 w 5147540"/>
              <a:gd name="connsiteY522" fmla="*/ 1453130 h 5815012"/>
              <a:gd name="connsiteX523" fmla="*/ 80097 w 5147540"/>
              <a:gd name="connsiteY523" fmla="*/ 1408276 h 5815012"/>
              <a:gd name="connsiteX524" fmla="*/ 90776 w 5147540"/>
              <a:gd name="connsiteY524" fmla="*/ 1363422 h 5815012"/>
              <a:gd name="connsiteX525" fmla="*/ 101812 w 5147540"/>
              <a:gd name="connsiteY525" fmla="*/ 1318568 h 5815012"/>
              <a:gd name="connsiteX526" fmla="*/ 113915 w 5147540"/>
              <a:gd name="connsiteY526" fmla="*/ 1273714 h 5815012"/>
              <a:gd name="connsiteX527" fmla="*/ 126019 w 5147540"/>
              <a:gd name="connsiteY527" fmla="*/ 1229572 h 5815012"/>
              <a:gd name="connsiteX528" fmla="*/ 139190 w 5147540"/>
              <a:gd name="connsiteY528" fmla="*/ 1184718 h 5815012"/>
              <a:gd name="connsiteX529" fmla="*/ 153074 w 5147540"/>
              <a:gd name="connsiteY529" fmla="*/ 1140932 h 5815012"/>
              <a:gd name="connsiteX530" fmla="*/ 167669 w 5147540"/>
              <a:gd name="connsiteY530" fmla="*/ 1096789 h 5815012"/>
              <a:gd name="connsiteX531" fmla="*/ 182264 w 5147540"/>
              <a:gd name="connsiteY531" fmla="*/ 1053003 h 5815012"/>
              <a:gd name="connsiteX532" fmla="*/ 197928 w 5147540"/>
              <a:gd name="connsiteY532" fmla="*/ 1009573 h 5815012"/>
              <a:gd name="connsiteX533" fmla="*/ 214303 w 5147540"/>
              <a:gd name="connsiteY533" fmla="*/ 966499 h 5815012"/>
              <a:gd name="connsiteX534" fmla="*/ 231390 w 5147540"/>
              <a:gd name="connsiteY534" fmla="*/ 923425 h 5815012"/>
              <a:gd name="connsiteX535" fmla="*/ 248834 w 5147540"/>
              <a:gd name="connsiteY535" fmla="*/ 881063 h 5815012"/>
              <a:gd name="connsiteX536" fmla="*/ 266989 w 5147540"/>
              <a:gd name="connsiteY536" fmla="*/ 839056 h 5815012"/>
              <a:gd name="connsiteX537" fmla="*/ 285856 w 5147540"/>
              <a:gd name="connsiteY537" fmla="*/ 797406 h 5815012"/>
              <a:gd name="connsiteX538" fmla="*/ 295468 w 5147540"/>
              <a:gd name="connsiteY538" fmla="*/ 777827 h 5815012"/>
              <a:gd name="connsiteX539" fmla="*/ 304723 w 5147540"/>
              <a:gd name="connsiteY539" fmla="*/ 758248 h 5815012"/>
              <a:gd name="connsiteX540" fmla="*/ 314691 w 5147540"/>
              <a:gd name="connsiteY540" fmla="*/ 739025 h 5815012"/>
              <a:gd name="connsiteX541" fmla="*/ 324658 w 5147540"/>
              <a:gd name="connsiteY541" fmla="*/ 719801 h 5815012"/>
              <a:gd name="connsiteX542" fmla="*/ 334626 w 5147540"/>
              <a:gd name="connsiteY542" fmla="*/ 700934 h 5815012"/>
              <a:gd name="connsiteX543" fmla="*/ 344949 w 5147540"/>
              <a:gd name="connsiteY543" fmla="*/ 682067 h 5815012"/>
              <a:gd name="connsiteX544" fmla="*/ 355273 w 5147540"/>
              <a:gd name="connsiteY544" fmla="*/ 663912 h 5815012"/>
              <a:gd name="connsiteX545" fmla="*/ 366309 w 5147540"/>
              <a:gd name="connsiteY545" fmla="*/ 645401 h 5815012"/>
              <a:gd name="connsiteX546" fmla="*/ 377344 w 5147540"/>
              <a:gd name="connsiteY546" fmla="*/ 627245 h 5815012"/>
              <a:gd name="connsiteX547" fmla="*/ 388024 w 5147540"/>
              <a:gd name="connsiteY547" fmla="*/ 609446 h 5815012"/>
              <a:gd name="connsiteX548" fmla="*/ 399415 w 5147540"/>
              <a:gd name="connsiteY548" fmla="*/ 591647 h 5815012"/>
              <a:gd name="connsiteX549" fmla="*/ 411163 w 5147540"/>
              <a:gd name="connsiteY549" fmla="*/ 574204 h 5815012"/>
              <a:gd name="connsiteX550" fmla="*/ 422554 w 5147540"/>
              <a:gd name="connsiteY550" fmla="*/ 557116 h 5815012"/>
              <a:gd name="connsiteX551" fmla="*/ 434302 w 5147540"/>
              <a:gd name="connsiteY551" fmla="*/ 540029 h 5815012"/>
              <a:gd name="connsiteX552" fmla="*/ 446405 w 5147540"/>
              <a:gd name="connsiteY552" fmla="*/ 523298 h 5815012"/>
              <a:gd name="connsiteX553" fmla="*/ 458508 w 5147540"/>
              <a:gd name="connsiteY553" fmla="*/ 506567 h 5815012"/>
              <a:gd name="connsiteX554" fmla="*/ 470612 w 5147540"/>
              <a:gd name="connsiteY554" fmla="*/ 490191 h 5815012"/>
              <a:gd name="connsiteX555" fmla="*/ 483427 w 5147540"/>
              <a:gd name="connsiteY555" fmla="*/ 473816 h 5815012"/>
              <a:gd name="connsiteX556" fmla="*/ 495531 w 5147540"/>
              <a:gd name="connsiteY556" fmla="*/ 457797 h 5815012"/>
              <a:gd name="connsiteX557" fmla="*/ 508346 w 5147540"/>
              <a:gd name="connsiteY557" fmla="*/ 442133 h 5815012"/>
              <a:gd name="connsiteX558" fmla="*/ 521162 w 5147540"/>
              <a:gd name="connsiteY558" fmla="*/ 426826 h 5815012"/>
              <a:gd name="connsiteX559" fmla="*/ 534333 w 5147540"/>
              <a:gd name="connsiteY559" fmla="*/ 411519 h 5815012"/>
              <a:gd name="connsiteX560" fmla="*/ 547149 w 5147540"/>
              <a:gd name="connsiteY560" fmla="*/ 396567 h 5815012"/>
              <a:gd name="connsiteX561" fmla="*/ 560320 w 5147540"/>
              <a:gd name="connsiteY561" fmla="*/ 381616 h 5815012"/>
              <a:gd name="connsiteX562" fmla="*/ 573848 w 5147540"/>
              <a:gd name="connsiteY562" fmla="*/ 367020 h 5815012"/>
              <a:gd name="connsiteX563" fmla="*/ 587019 w 5147540"/>
              <a:gd name="connsiteY563" fmla="*/ 352781 h 5815012"/>
              <a:gd name="connsiteX564" fmla="*/ 600546 w 5147540"/>
              <a:gd name="connsiteY564" fmla="*/ 338898 h 5815012"/>
              <a:gd name="connsiteX565" fmla="*/ 614074 w 5147540"/>
              <a:gd name="connsiteY565" fmla="*/ 325014 h 5815012"/>
              <a:gd name="connsiteX566" fmla="*/ 627957 w 5147540"/>
              <a:gd name="connsiteY566" fmla="*/ 311487 h 5815012"/>
              <a:gd name="connsiteX567" fmla="*/ 641841 w 5147540"/>
              <a:gd name="connsiteY567" fmla="*/ 297959 h 5815012"/>
              <a:gd name="connsiteX568" fmla="*/ 655724 w 5147540"/>
              <a:gd name="connsiteY568" fmla="*/ 284788 h 5815012"/>
              <a:gd name="connsiteX569" fmla="*/ 669252 w 5147540"/>
              <a:gd name="connsiteY569" fmla="*/ 272328 h 5815012"/>
              <a:gd name="connsiteX570" fmla="*/ 683135 w 5147540"/>
              <a:gd name="connsiteY570" fmla="*/ 259513 h 5815012"/>
              <a:gd name="connsiteX571" fmla="*/ 697018 w 5147540"/>
              <a:gd name="connsiteY571" fmla="*/ 247410 h 5815012"/>
              <a:gd name="connsiteX572" fmla="*/ 711258 w 5147540"/>
              <a:gd name="connsiteY572" fmla="*/ 236018 h 5815012"/>
              <a:gd name="connsiteX573" fmla="*/ 725853 w 5147540"/>
              <a:gd name="connsiteY573" fmla="*/ 224271 h 5815012"/>
              <a:gd name="connsiteX574" fmla="*/ 739736 w 5147540"/>
              <a:gd name="connsiteY574" fmla="*/ 212879 h 5815012"/>
              <a:gd name="connsiteX575" fmla="*/ 754332 w 5147540"/>
              <a:gd name="connsiteY575" fmla="*/ 202200 h 5815012"/>
              <a:gd name="connsiteX576" fmla="*/ 768927 w 5147540"/>
              <a:gd name="connsiteY576" fmla="*/ 191164 h 5815012"/>
              <a:gd name="connsiteX577" fmla="*/ 783879 w 5147540"/>
              <a:gd name="connsiteY577" fmla="*/ 180484 h 5815012"/>
              <a:gd name="connsiteX578" fmla="*/ 798830 w 5147540"/>
              <a:gd name="connsiteY578" fmla="*/ 170517 h 5815012"/>
              <a:gd name="connsiteX579" fmla="*/ 813781 w 5147540"/>
              <a:gd name="connsiteY579" fmla="*/ 160549 h 5815012"/>
              <a:gd name="connsiteX580" fmla="*/ 828377 w 5147540"/>
              <a:gd name="connsiteY580" fmla="*/ 151294 h 5815012"/>
              <a:gd name="connsiteX581" fmla="*/ 843684 w 5147540"/>
              <a:gd name="connsiteY581" fmla="*/ 141682 h 5815012"/>
              <a:gd name="connsiteX582" fmla="*/ 858992 w 5147540"/>
              <a:gd name="connsiteY582" fmla="*/ 132783 h 5815012"/>
              <a:gd name="connsiteX583" fmla="*/ 874655 w 5147540"/>
              <a:gd name="connsiteY583" fmla="*/ 123883 h 5815012"/>
              <a:gd name="connsiteX584" fmla="*/ 889962 w 5147540"/>
              <a:gd name="connsiteY584" fmla="*/ 115695 h 5815012"/>
              <a:gd name="connsiteX585" fmla="*/ 905625 w 5147540"/>
              <a:gd name="connsiteY585" fmla="*/ 107152 h 5815012"/>
              <a:gd name="connsiteX586" fmla="*/ 921289 w 5147540"/>
              <a:gd name="connsiteY586" fmla="*/ 99676 h 5815012"/>
              <a:gd name="connsiteX587" fmla="*/ 936952 w 5147540"/>
              <a:gd name="connsiteY587" fmla="*/ 91844 h 5815012"/>
              <a:gd name="connsiteX588" fmla="*/ 952971 w 5147540"/>
              <a:gd name="connsiteY588" fmla="*/ 84368 h 5815012"/>
              <a:gd name="connsiteX589" fmla="*/ 968635 w 5147540"/>
              <a:gd name="connsiteY589" fmla="*/ 77249 h 5815012"/>
              <a:gd name="connsiteX590" fmla="*/ 984298 w 5147540"/>
              <a:gd name="connsiteY590" fmla="*/ 70485 h 5815012"/>
              <a:gd name="connsiteX591" fmla="*/ 1000317 w 5147540"/>
              <a:gd name="connsiteY591" fmla="*/ 64077 h 5815012"/>
              <a:gd name="connsiteX592" fmla="*/ 1016693 w 5147540"/>
              <a:gd name="connsiteY592" fmla="*/ 57670 h 5815012"/>
              <a:gd name="connsiteX593" fmla="*/ 1032712 w 5147540"/>
              <a:gd name="connsiteY593" fmla="*/ 51974 h 5815012"/>
              <a:gd name="connsiteX594" fmla="*/ 1048731 w 5147540"/>
              <a:gd name="connsiteY594" fmla="*/ 46278 h 5815012"/>
              <a:gd name="connsiteX595" fmla="*/ 1065107 w 5147540"/>
              <a:gd name="connsiteY595" fmla="*/ 40938 h 5815012"/>
              <a:gd name="connsiteX596" fmla="*/ 1081482 w 5147540"/>
              <a:gd name="connsiteY596" fmla="*/ 35955 h 5815012"/>
              <a:gd name="connsiteX597" fmla="*/ 1097857 w 5147540"/>
              <a:gd name="connsiteY597" fmla="*/ 30971 h 5815012"/>
              <a:gd name="connsiteX598" fmla="*/ 1113877 w 5147540"/>
              <a:gd name="connsiteY598" fmla="*/ 26699 h 5815012"/>
              <a:gd name="connsiteX599" fmla="*/ 1130252 w 5147540"/>
              <a:gd name="connsiteY599" fmla="*/ 22071 h 5815012"/>
              <a:gd name="connsiteX600" fmla="*/ 1146983 w 5147540"/>
              <a:gd name="connsiteY600" fmla="*/ 18155 h 5815012"/>
              <a:gd name="connsiteX601" fmla="*/ 1163358 w 5147540"/>
              <a:gd name="connsiteY601" fmla="*/ 14595 h 5815012"/>
              <a:gd name="connsiteX602" fmla="*/ 1180090 w 5147540"/>
              <a:gd name="connsiteY602" fmla="*/ 11748 h 5815012"/>
              <a:gd name="connsiteX603" fmla="*/ 1196465 w 5147540"/>
              <a:gd name="connsiteY603" fmla="*/ 9612 h 5815012"/>
              <a:gd name="connsiteX604" fmla="*/ 1213196 w 5147540"/>
              <a:gd name="connsiteY604" fmla="*/ 7120 h 5815012"/>
              <a:gd name="connsiteX605" fmla="*/ 1229216 w 5147540"/>
              <a:gd name="connsiteY605" fmla="*/ 4984 h 5815012"/>
              <a:gd name="connsiteX606" fmla="*/ 1245591 w 5147540"/>
              <a:gd name="connsiteY606" fmla="*/ 3560 h 5815012"/>
              <a:gd name="connsiteX607" fmla="*/ 1261966 w 5147540"/>
              <a:gd name="connsiteY607" fmla="*/ 2492 h 5815012"/>
              <a:gd name="connsiteX608" fmla="*/ 1278342 w 5147540"/>
              <a:gd name="connsiteY608" fmla="*/ 1424 h 5815012"/>
              <a:gd name="connsiteX609" fmla="*/ 1294361 w 5147540"/>
              <a:gd name="connsiteY609" fmla="*/ 712 h 5815012"/>
              <a:gd name="connsiteX610" fmla="*/ 1310736 w 5147540"/>
              <a:gd name="connsiteY610" fmla="*/ 0 h 58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147540" h="5815012">
                <a:moveTo>
                  <a:pt x="1310736" y="0"/>
                </a:moveTo>
                <a:lnTo>
                  <a:pt x="1326756" y="0"/>
                </a:lnTo>
                <a:lnTo>
                  <a:pt x="1342419" y="0"/>
                </a:lnTo>
                <a:lnTo>
                  <a:pt x="1358438" y="356"/>
                </a:lnTo>
                <a:lnTo>
                  <a:pt x="1374101" y="1068"/>
                </a:lnTo>
                <a:lnTo>
                  <a:pt x="1390121" y="2136"/>
                </a:lnTo>
                <a:lnTo>
                  <a:pt x="1405428" y="3204"/>
                </a:lnTo>
                <a:lnTo>
                  <a:pt x="1420735" y="4628"/>
                </a:lnTo>
                <a:lnTo>
                  <a:pt x="1436043" y="6408"/>
                </a:lnTo>
                <a:lnTo>
                  <a:pt x="1451350" y="8188"/>
                </a:lnTo>
                <a:lnTo>
                  <a:pt x="1466658" y="10680"/>
                </a:lnTo>
                <a:lnTo>
                  <a:pt x="1481965" y="13172"/>
                </a:lnTo>
                <a:lnTo>
                  <a:pt x="1496916" y="16019"/>
                </a:lnTo>
                <a:lnTo>
                  <a:pt x="1511868" y="18867"/>
                </a:lnTo>
                <a:lnTo>
                  <a:pt x="1526463" y="22071"/>
                </a:lnTo>
                <a:lnTo>
                  <a:pt x="1541414" y="25275"/>
                </a:lnTo>
                <a:lnTo>
                  <a:pt x="1556010" y="29547"/>
                </a:lnTo>
                <a:lnTo>
                  <a:pt x="1570605" y="33463"/>
                </a:lnTo>
                <a:lnTo>
                  <a:pt x="1584844" y="37378"/>
                </a:lnTo>
                <a:lnTo>
                  <a:pt x="1599440" y="41650"/>
                </a:lnTo>
                <a:lnTo>
                  <a:pt x="1613323" y="46634"/>
                </a:lnTo>
                <a:lnTo>
                  <a:pt x="1627207" y="51618"/>
                </a:lnTo>
                <a:lnTo>
                  <a:pt x="1641446" y="56602"/>
                </a:lnTo>
                <a:lnTo>
                  <a:pt x="1655329" y="62298"/>
                </a:lnTo>
                <a:lnTo>
                  <a:pt x="1669213" y="67637"/>
                </a:lnTo>
                <a:lnTo>
                  <a:pt x="1682384" y="73333"/>
                </a:lnTo>
                <a:lnTo>
                  <a:pt x="1695912" y="79385"/>
                </a:lnTo>
                <a:lnTo>
                  <a:pt x="1709083" y="85793"/>
                </a:lnTo>
                <a:lnTo>
                  <a:pt x="1722255" y="91844"/>
                </a:lnTo>
                <a:lnTo>
                  <a:pt x="1735070" y="98964"/>
                </a:lnTo>
                <a:lnTo>
                  <a:pt x="1747885" y="105728"/>
                </a:lnTo>
                <a:lnTo>
                  <a:pt x="1760701" y="112491"/>
                </a:lnTo>
                <a:lnTo>
                  <a:pt x="1773160" y="119967"/>
                </a:lnTo>
                <a:lnTo>
                  <a:pt x="1785264" y="127443"/>
                </a:lnTo>
                <a:lnTo>
                  <a:pt x="1797723" y="135274"/>
                </a:lnTo>
                <a:lnTo>
                  <a:pt x="1809827" y="142750"/>
                </a:lnTo>
                <a:lnTo>
                  <a:pt x="1821218" y="151294"/>
                </a:lnTo>
                <a:lnTo>
                  <a:pt x="1833322" y="159125"/>
                </a:lnTo>
                <a:lnTo>
                  <a:pt x="1844713" y="168025"/>
                </a:lnTo>
                <a:lnTo>
                  <a:pt x="1856105" y="176213"/>
                </a:lnTo>
                <a:lnTo>
                  <a:pt x="1867496" y="185468"/>
                </a:lnTo>
                <a:lnTo>
                  <a:pt x="1878532" y="194368"/>
                </a:lnTo>
                <a:lnTo>
                  <a:pt x="1889211" y="203623"/>
                </a:lnTo>
                <a:lnTo>
                  <a:pt x="1900247" y="212879"/>
                </a:lnTo>
                <a:lnTo>
                  <a:pt x="1910927" y="222491"/>
                </a:lnTo>
                <a:lnTo>
                  <a:pt x="1921250" y="232102"/>
                </a:lnTo>
                <a:lnTo>
                  <a:pt x="1931930" y="242070"/>
                </a:lnTo>
                <a:lnTo>
                  <a:pt x="1941897" y="252037"/>
                </a:lnTo>
                <a:lnTo>
                  <a:pt x="1951865" y="262005"/>
                </a:lnTo>
                <a:lnTo>
                  <a:pt x="1961476" y="272685"/>
                </a:lnTo>
                <a:lnTo>
                  <a:pt x="1971444" y="283008"/>
                </a:lnTo>
                <a:lnTo>
                  <a:pt x="1981056" y="293688"/>
                </a:lnTo>
                <a:lnTo>
                  <a:pt x="1990311" y="304723"/>
                </a:lnTo>
                <a:lnTo>
                  <a:pt x="1999567" y="315403"/>
                </a:lnTo>
                <a:lnTo>
                  <a:pt x="2008466" y="326794"/>
                </a:lnTo>
                <a:lnTo>
                  <a:pt x="2017722" y="337830"/>
                </a:lnTo>
                <a:lnTo>
                  <a:pt x="2034453" y="360257"/>
                </a:lnTo>
                <a:lnTo>
                  <a:pt x="2050829" y="383040"/>
                </a:lnTo>
                <a:lnTo>
                  <a:pt x="2066136" y="406535"/>
                </a:lnTo>
                <a:lnTo>
                  <a:pt x="2081087" y="430742"/>
                </a:lnTo>
                <a:lnTo>
                  <a:pt x="2095327" y="454949"/>
                </a:lnTo>
                <a:lnTo>
                  <a:pt x="2108854" y="480224"/>
                </a:lnTo>
                <a:lnTo>
                  <a:pt x="2122025" y="505855"/>
                </a:lnTo>
                <a:lnTo>
                  <a:pt x="2134129" y="532197"/>
                </a:lnTo>
                <a:lnTo>
                  <a:pt x="2146232" y="558540"/>
                </a:lnTo>
                <a:lnTo>
                  <a:pt x="2157268" y="585951"/>
                </a:lnTo>
                <a:lnTo>
                  <a:pt x="2167947" y="613362"/>
                </a:lnTo>
                <a:lnTo>
                  <a:pt x="2177915" y="641841"/>
                </a:lnTo>
                <a:lnTo>
                  <a:pt x="2187171" y="670676"/>
                </a:lnTo>
                <a:lnTo>
                  <a:pt x="2196427" y="699510"/>
                </a:lnTo>
                <a:lnTo>
                  <a:pt x="2204614" y="729057"/>
                </a:lnTo>
                <a:lnTo>
                  <a:pt x="2212446" y="759316"/>
                </a:lnTo>
                <a:lnTo>
                  <a:pt x="2219565" y="790286"/>
                </a:lnTo>
                <a:lnTo>
                  <a:pt x="2226685" y="820901"/>
                </a:lnTo>
                <a:lnTo>
                  <a:pt x="2232737" y="852584"/>
                </a:lnTo>
                <a:lnTo>
                  <a:pt x="2238432" y="884622"/>
                </a:lnTo>
                <a:lnTo>
                  <a:pt x="2243772" y="917017"/>
                </a:lnTo>
                <a:lnTo>
                  <a:pt x="2248400" y="949768"/>
                </a:lnTo>
                <a:lnTo>
                  <a:pt x="2252316" y="982874"/>
                </a:lnTo>
                <a:lnTo>
                  <a:pt x="2256232" y="1016693"/>
                </a:lnTo>
                <a:lnTo>
                  <a:pt x="2259080" y="1050867"/>
                </a:lnTo>
                <a:lnTo>
                  <a:pt x="2262283" y="1084686"/>
                </a:lnTo>
                <a:lnTo>
                  <a:pt x="2264420" y="1119928"/>
                </a:lnTo>
                <a:lnTo>
                  <a:pt x="2266199" y="1155171"/>
                </a:lnTo>
                <a:lnTo>
                  <a:pt x="2267623" y="1190769"/>
                </a:lnTo>
                <a:lnTo>
                  <a:pt x="2268691" y="1226724"/>
                </a:lnTo>
                <a:lnTo>
                  <a:pt x="2269047" y="1263034"/>
                </a:lnTo>
                <a:lnTo>
                  <a:pt x="2269403" y="1299701"/>
                </a:lnTo>
                <a:lnTo>
                  <a:pt x="2269403" y="1325332"/>
                </a:lnTo>
                <a:lnTo>
                  <a:pt x="2269759" y="1351319"/>
                </a:lnTo>
                <a:lnTo>
                  <a:pt x="2270115" y="1376949"/>
                </a:lnTo>
                <a:lnTo>
                  <a:pt x="2270827" y="1402936"/>
                </a:lnTo>
                <a:lnTo>
                  <a:pt x="2271895" y="1428567"/>
                </a:lnTo>
                <a:lnTo>
                  <a:pt x="2273319" y="1454554"/>
                </a:lnTo>
                <a:lnTo>
                  <a:pt x="2274743" y="1480185"/>
                </a:lnTo>
                <a:lnTo>
                  <a:pt x="2276523" y="1506172"/>
                </a:lnTo>
                <a:lnTo>
                  <a:pt x="2279015" y="1531803"/>
                </a:lnTo>
                <a:lnTo>
                  <a:pt x="2281151" y="1557434"/>
                </a:lnTo>
                <a:lnTo>
                  <a:pt x="2283643" y="1582709"/>
                </a:lnTo>
                <a:lnTo>
                  <a:pt x="2286490" y="1608340"/>
                </a:lnTo>
                <a:lnTo>
                  <a:pt x="2289694" y="1633615"/>
                </a:lnTo>
                <a:lnTo>
                  <a:pt x="2293254" y="1659245"/>
                </a:lnTo>
                <a:lnTo>
                  <a:pt x="2297170" y="1684520"/>
                </a:lnTo>
                <a:lnTo>
                  <a:pt x="2301086" y="1709439"/>
                </a:lnTo>
                <a:lnTo>
                  <a:pt x="2305358" y="1734714"/>
                </a:lnTo>
                <a:lnTo>
                  <a:pt x="2309629" y="1759633"/>
                </a:lnTo>
                <a:lnTo>
                  <a:pt x="2314969" y="1784908"/>
                </a:lnTo>
                <a:lnTo>
                  <a:pt x="2319953" y="1809471"/>
                </a:lnTo>
                <a:lnTo>
                  <a:pt x="2325293" y="1834390"/>
                </a:lnTo>
                <a:lnTo>
                  <a:pt x="2331345" y="1858953"/>
                </a:lnTo>
                <a:lnTo>
                  <a:pt x="2337396" y="1883160"/>
                </a:lnTo>
                <a:lnTo>
                  <a:pt x="2343804" y="1908079"/>
                </a:lnTo>
                <a:lnTo>
                  <a:pt x="2350568" y="1931930"/>
                </a:lnTo>
                <a:lnTo>
                  <a:pt x="2357687" y="1956493"/>
                </a:lnTo>
                <a:lnTo>
                  <a:pt x="2365163" y="1980344"/>
                </a:lnTo>
                <a:lnTo>
                  <a:pt x="2372639" y="2004195"/>
                </a:lnTo>
                <a:lnTo>
                  <a:pt x="2380470" y="2028046"/>
                </a:lnTo>
                <a:lnTo>
                  <a:pt x="2389014" y="2051541"/>
                </a:lnTo>
                <a:lnTo>
                  <a:pt x="2397558" y="2075036"/>
                </a:lnTo>
                <a:lnTo>
                  <a:pt x="2406813" y="2098175"/>
                </a:lnTo>
                <a:lnTo>
                  <a:pt x="2416069" y="2121314"/>
                </a:lnTo>
                <a:lnTo>
                  <a:pt x="2425680" y="2144453"/>
                </a:lnTo>
                <a:lnTo>
                  <a:pt x="2436004" y="2167592"/>
                </a:lnTo>
                <a:lnTo>
                  <a:pt x="2445972" y="2190375"/>
                </a:lnTo>
                <a:lnTo>
                  <a:pt x="2456651" y="2212802"/>
                </a:lnTo>
                <a:lnTo>
                  <a:pt x="2467331" y="2235585"/>
                </a:lnTo>
                <a:lnTo>
                  <a:pt x="2478722" y="2258012"/>
                </a:lnTo>
                <a:lnTo>
                  <a:pt x="2490470" y="2280439"/>
                </a:lnTo>
                <a:lnTo>
                  <a:pt x="2501861" y="2302866"/>
                </a:lnTo>
                <a:lnTo>
                  <a:pt x="2513965" y="2324937"/>
                </a:lnTo>
                <a:lnTo>
                  <a:pt x="2526780" y="2346652"/>
                </a:lnTo>
                <a:lnTo>
                  <a:pt x="2539240" y="2368367"/>
                </a:lnTo>
                <a:lnTo>
                  <a:pt x="2552055" y="2390438"/>
                </a:lnTo>
                <a:lnTo>
                  <a:pt x="2565226" y="2411797"/>
                </a:lnTo>
                <a:lnTo>
                  <a:pt x="2579110" y="2433156"/>
                </a:lnTo>
                <a:lnTo>
                  <a:pt x="2592993" y="2454516"/>
                </a:lnTo>
                <a:lnTo>
                  <a:pt x="2606521" y="2475875"/>
                </a:lnTo>
                <a:lnTo>
                  <a:pt x="2621116" y="2496878"/>
                </a:lnTo>
                <a:lnTo>
                  <a:pt x="2635711" y="2517525"/>
                </a:lnTo>
                <a:lnTo>
                  <a:pt x="2650663" y="2538172"/>
                </a:lnTo>
                <a:lnTo>
                  <a:pt x="2665970" y="2558819"/>
                </a:lnTo>
                <a:lnTo>
                  <a:pt x="2681278" y="2579466"/>
                </a:lnTo>
                <a:lnTo>
                  <a:pt x="2697297" y="2599402"/>
                </a:lnTo>
                <a:lnTo>
                  <a:pt x="2712960" y="2619692"/>
                </a:lnTo>
                <a:lnTo>
                  <a:pt x="2728979" y="2639272"/>
                </a:lnTo>
                <a:lnTo>
                  <a:pt x="2745711" y="2659207"/>
                </a:lnTo>
                <a:lnTo>
                  <a:pt x="2762442" y="2678430"/>
                </a:lnTo>
                <a:lnTo>
                  <a:pt x="2779529" y="2698009"/>
                </a:lnTo>
                <a:lnTo>
                  <a:pt x="2796617" y="2717588"/>
                </a:lnTo>
                <a:lnTo>
                  <a:pt x="2814416" y="2736456"/>
                </a:lnTo>
                <a:lnTo>
                  <a:pt x="2832215" y="2755323"/>
                </a:lnTo>
                <a:lnTo>
                  <a:pt x="2850014" y="2773834"/>
                </a:lnTo>
                <a:lnTo>
                  <a:pt x="2869237" y="2793057"/>
                </a:lnTo>
                <a:lnTo>
                  <a:pt x="2888817" y="2811924"/>
                </a:lnTo>
                <a:lnTo>
                  <a:pt x="2908040" y="2830791"/>
                </a:lnTo>
                <a:lnTo>
                  <a:pt x="2927975" y="2849303"/>
                </a:lnTo>
                <a:lnTo>
                  <a:pt x="2947910" y="2867458"/>
                </a:lnTo>
                <a:lnTo>
                  <a:pt x="2968557" y="2885613"/>
                </a:lnTo>
                <a:lnTo>
                  <a:pt x="2988848" y="2903768"/>
                </a:lnTo>
                <a:lnTo>
                  <a:pt x="3010207" y="2921568"/>
                </a:lnTo>
                <a:lnTo>
                  <a:pt x="3031211" y="2939011"/>
                </a:lnTo>
                <a:lnTo>
                  <a:pt x="3052926" y="2956454"/>
                </a:lnTo>
                <a:lnTo>
                  <a:pt x="3074285" y="2973897"/>
                </a:lnTo>
                <a:lnTo>
                  <a:pt x="3096356" y="2990985"/>
                </a:lnTo>
                <a:lnTo>
                  <a:pt x="3118783" y="3007716"/>
                </a:lnTo>
                <a:lnTo>
                  <a:pt x="3140854" y="3024803"/>
                </a:lnTo>
                <a:lnTo>
                  <a:pt x="3163637" y="3041178"/>
                </a:lnTo>
                <a:lnTo>
                  <a:pt x="3186420" y="3057910"/>
                </a:lnTo>
                <a:lnTo>
                  <a:pt x="3209559" y="3073929"/>
                </a:lnTo>
                <a:lnTo>
                  <a:pt x="3232698" y="3090304"/>
                </a:lnTo>
                <a:lnTo>
                  <a:pt x="3256193" y="3106324"/>
                </a:lnTo>
                <a:lnTo>
                  <a:pt x="3279688" y="3121987"/>
                </a:lnTo>
                <a:lnTo>
                  <a:pt x="3303539" y="3138006"/>
                </a:lnTo>
                <a:lnTo>
                  <a:pt x="3327746" y="3153670"/>
                </a:lnTo>
                <a:lnTo>
                  <a:pt x="3351597" y="3168977"/>
                </a:lnTo>
                <a:lnTo>
                  <a:pt x="3375804" y="3183928"/>
                </a:lnTo>
                <a:lnTo>
                  <a:pt x="3424930" y="3214187"/>
                </a:lnTo>
                <a:lnTo>
                  <a:pt x="3474768" y="3244090"/>
                </a:lnTo>
                <a:lnTo>
                  <a:pt x="3524961" y="3273637"/>
                </a:lnTo>
                <a:lnTo>
                  <a:pt x="3575867" y="3302115"/>
                </a:lnTo>
                <a:lnTo>
                  <a:pt x="3628197" y="3331306"/>
                </a:lnTo>
                <a:lnTo>
                  <a:pt x="3680883" y="3360141"/>
                </a:lnTo>
                <a:lnTo>
                  <a:pt x="3733925" y="3388264"/>
                </a:lnTo>
                <a:lnTo>
                  <a:pt x="3787678" y="3416030"/>
                </a:lnTo>
                <a:lnTo>
                  <a:pt x="3841432" y="3443441"/>
                </a:lnTo>
                <a:lnTo>
                  <a:pt x="3895542" y="3470496"/>
                </a:lnTo>
                <a:lnTo>
                  <a:pt x="3949651" y="3497195"/>
                </a:lnTo>
                <a:lnTo>
                  <a:pt x="4004829" y="3523538"/>
                </a:lnTo>
                <a:lnTo>
                  <a:pt x="4059295" y="3549525"/>
                </a:lnTo>
                <a:lnTo>
                  <a:pt x="4114472" y="3575512"/>
                </a:lnTo>
                <a:lnTo>
                  <a:pt x="4169650" y="3601143"/>
                </a:lnTo>
                <a:lnTo>
                  <a:pt x="4224828" y="3626773"/>
                </a:lnTo>
                <a:lnTo>
                  <a:pt x="4280005" y="3651692"/>
                </a:lnTo>
                <a:lnTo>
                  <a:pt x="4335539" y="3676967"/>
                </a:lnTo>
                <a:lnTo>
                  <a:pt x="4391429" y="3701886"/>
                </a:lnTo>
                <a:lnTo>
                  <a:pt x="4446962" y="3726805"/>
                </a:lnTo>
                <a:lnTo>
                  <a:pt x="4484697" y="3744604"/>
                </a:lnTo>
                <a:lnTo>
                  <a:pt x="4521719" y="3762760"/>
                </a:lnTo>
                <a:lnTo>
                  <a:pt x="4557673" y="3781627"/>
                </a:lnTo>
                <a:lnTo>
                  <a:pt x="4592560" y="3801206"/>
                </a:lnTo>
                <a:lnTo>
                  <a:pt x="4626735" y="3821497"/>
                </a:lnTo>
                <a:lnTo>
                  <a:pt x="4659841" y="3842144"/>
                </a:lnTo>
                <a:lnTo>
                  <a:pt x="4691880" y="3863859"/>
                </a:lnTo>
                <a:lnTo>
                  <a:pt x="4722850" y="3885930"/>
                </a:lnTo>
                <a:lnTo>
                  <a:pt x="4752397" y="3908357"/>
                </a:lnTo>
                <a:lnTo>
                  <a:pt x="4781588" y="3931852"/>
                </a:lnTo>
                <a:lnTo>
                  <a:pt x="4809355" y="3955347"/>
                </a:lnTo>
                <a:lnTo>
                  <a:pt x="4836054" y="3979554"/>
                </a:lnTo>
                <a:lnTo>
                  <a:pt x="4862040" y="4004473"/>
                </a:lnTo>
                <a:lnTo>
                  <a:pt x="4886603" y="4029748"/>
                </a:lnTo>
                <a:lnTo>
                  <a:pt x="4910098" y="4055379"/>
                </a:lnTo>
                <a:lnTo>
                  <a:pt x="4932881" y="4081722"/>
                </a:lnTo>
                <a:lnTo>
                  <a:pt x="4954241" y="4108421"/>
                </a:lnTo>
                <a:lnTo>
                  <a:pt x="4974532" y="4135476"/>
                </a:lnTo>
                <a:lnTo>
                  <a:pt x="4993755" y="4163243"/>
                </a:lnTo>
                <a:lnTo>
                  <a:pt x="5011910" y="4191009"/>
                </a:lnTo>
                <a:lnTo>
                  <a:pt x="5028997" y="4219488"/>
                </a:lnTo>
                <a:lnTo>
                  <a:pt x="5045017" y="4248323"/>
                </a:lnTo>
                <a:lnTo>
                  <a:pt x="5059612" y="4277514"/>
                </a:lnTo>
                <a:lnTo>
                  <a:pt x="5073495" y="4307061"/>
                </a:lnTo>
                <a:lnTo>
                  <a:pt x="5085955" y="4336963"/>
                </a:lnTo>
                <a:lnTo>
                  <a:pt x="5097346" y="4367222"/>
                </a:lnTo>
                <a:lnTo>
                  <a:pt x="5107670" y="4397481"/>
                </a:lnTo>
                <a:lnTo>
                  <a:pt x="5116570" y="4428095"/>
                </a:lnTo>
                <a:lnTo>
                  <a:pt x="5124757" y="4459422"/>
                </a:lnTo>
                <a:lnTo>
                  <a:pt x="5131521" y="4490749"/>
                </a:lnTo>
                <a:lnTo>
                  <a:pt x="5136861" y="4522431"/>
                </a:lnTo>
                <a:lnTo>
                  <a:pt x="5141844" y="4553758"/>
                </a:lnTo>
                <a:lnTo>
                  <a:pt x="5143624" y="4569777"/>
                </a:lnTo>
                <a:lnTo>
                  <a:pt x="5145048" y="4586153"/>
                </a:lnTo>
                <a:lnTo>
                  <a:pt x="5146116" y="4602172"/>
                </a:lnTo>
                <a:lnTo>
                  <a:pt x="5146828" y="4618547"/>
                </a:lnTo>
                <a:lnTo>
                  <a:pt x="5147184" y="4634567"/>
                </a:lnTo>
                <a:lnTo>
                  <a:pt x="5147540" y="4650942"/>
                </a:lnTo>
                <a:lnTo>
                  <a:pt x="5147540" y="4666961"/>
                </a:lnTo>
                <a:lnTo>
                  <a:pt x="5146828" y="4683337"/>
                </a:lnTo>
                <a:lnTo>
                  <a:pt x="5146116" y="4699712"/>
                </a:lnTo>
                <a:lnTo>
                  <a:pt x="5145404" y="4716087"/>
                </a:lnTo>
                <a:lnTo>
                  <a:pt x="5143980" y="4732106"/>
                </a:lnTo>
                <a:lnTo>
                  <a:pt x="5142200" y="4748482"/>
                </a:lnTo>
                <a:lnTo>
                  <a:pt x="5140421" y="4764501"/>
                </a:lnTo>
                <a:lnTo>
                  <a:pt x="5137929" y="4780876"/>
                </a:lnTo>
                <a:lnTo>
                  <a:pt x="5135437" y="4797252"/>
                </a:lnTo>
                <a:lnTo>
                  <a:pt x="5132589" y="4813271"/>
                </a:lnTo>
                <a:lnTo>
                  <a:pt x="5129385" y="4829646"/>
                </a:lnTo>
                <a:lnTo>
                  <a:pt x="5126181" y="4846022"/>
                </a:lnTo>
                <a:lnTo>
                  <a:pt x="5122265" y="4862041"/>
                </a:lnTo>
                <a:lnTo>
                  <a:pt x="5117994" y="4878416"/>
                </a:lnTo>
                <a:lnTo>
                  <a:pt x="5113722" y="4894791"/>
                </a:lnTo>
                <a:lnTo>
                  <a:pt x="5109094" y="4910811"/>
                </a:lnTo>
                <a:lnTo>
                  <a:pt x="5104466" y="4926830"/>
                </a:lnTo>
                <a:lnTo>
                  <a:pt x="5098770" y="4943205"/>
                </a:lnTo>
                <a:lnTo>
                  <a:pt x="5093431" y="4959225"/>
                </a:lnTo>
                <a:lnTo>
                  <a:pt x="5087735" y="4975244"/>
                </a:lnTo>
                <a:lnTo>
                  <a:pt x="5081683" y="4991263"/>
                </a:lnTo>
                <a:lnTo>
                  <a:pt x="5075275" y="5006927"/>
                </a:lnTo>
                <a:lnTo>
                  <a:pt x="5068512" y="5022946"/>
                </a:lnTo>
                <a:lnTo>
                  <a:pt x="5061748" y="5038609"/>
                </a:lnTo>
                <a:lnTo>
                  <a:pt x="5054628" y="5054629"/>
                </a:lnTo>
                <a:lnTo>
                  <a:pt x="5046797" y="5070292"/>
                </a:lnTo>
                <a:lnTo>
                  <a:pt x="5039321" y="5085955"/>
                </a:lnTo>
                <a:lnTo>
                  <a:pt x="5031133" y="5101619"/>
                </a:lnTo>
                <a:lnTo>
                  <a:pt x="5022946" y="5117282"/>
                </a:lnTo>
                <a:lnTo>
                  <a:pt x="5014046" y="5132589"/>
                </a:lnTo>
                <a:lnTo>
                  <a:pt x="5005146" y="5147897"/>
                </a:lnTo>
                <a:lnTo>
                  <a:pt x="4995891" y="5162848"/>
                </a:lnTo>
                <a:lnTo>
                  <a:pt x="4986279" y="5177799"/>
                </a:lnTo>
                <a:lnTo>
                  <a:pt x="4976312" y="5193107"/>
                </a:lnTo>
                <a:lnTo>
                  <a:pt x="4966344" y="5208058"/>
                </a:lnTo>
                <a:lnTo>
                  <a:pt x="4955664" y="5223009"/>
                </a:lnTo>
                <a:lnTo>
                  <a:pt x="4944629" y="5237605"/>
                </a:lnTo>
                <a:lnTo>
                  <a:pt x="4933593" y="5252556"/>
                </a:lnTo>
                <a:lnTo>
                  <a:pt x="4922202" y="5266796"/>
                </a:lnTo>
                <a:lnTo>
                  <a:pt x="4910098" y="5281035"/>
                </a:lnTo>
                <a:lnTo>
                  <a:pt x="4898351" y="5295630"/>
                </a:lnTo>
                <a:lnTo>
                  <a:pt x="4885891" y="5309870"/>
                </a:lnTo>
                <a:lnTo>
                  <a:pt x="4873076" y="5324109"/>
                </a:lnTo>
                <a:lnTo>
                  <a:pt x="4860261" y="5338349"/>
                </a:lnTo>
                <a:lnTo>
                  <a:pt x="4846733" y="5351876"/>
                </a:lnTo>
                <a:lnTo>
                  <a:pt x="4833206" y="5365759"/>
                </a:lnTo>
                <a:lnTo>
                  <a:pt x="4819322" y="5379643"/>
                </a:lnTo>
                <a:lnTo>
                  <a:pt x="4805083" y="5393170"/>
                </a:lnTo>
                <a:lnTo>
                  <a:pt x="4790843" y="5406342"/>
                </a:lnTo>
                <a:lnTo>
                  <a:pt x="4775892" y="5419869"/>
                </a:lnTo>
                <a:lnTo>
                  <a:pt x="4760941" y="5433041"/>
                </a:lnTo>
                <a:lnTo>
                  <a:pt x="4745277" y="5446212"/>
                </a:lnTo>
                <a:lnTo>
                  <a:pt x="4729614" y="5459383"/>
                </a:lnTo>
                <a:lnTo>
                  <a:pt x="4713595" y="5471843"/>
                </a:lnTo>
                <a:lnTo>
                  <a:pt x="4697219" y="5484658"/>
                </a:lnTo>
                <a:lnTo>
                  <a:pt x="4680844" y="5497474"/>
                </a:lnTo>
                <a:lnTo>
                  <a:pt x="4664113" y="5509577"/>
                </a:lnTo>
                <a:lnTo>
                  <a:pt x="4646670" y="5522037"/>
                </a:lnTo>
                <a:lnTo>
                  <a:pt x="4628870" y="5533784"/>
                </a:lnTo>
                <a:lnTo>
                  <a:pt x="4610715" y="5545176"/>
                </a:lnTo>
                <a:lnTo>
                  <a:pt x="4592204" y="5556211"/>
                </a:lnTo>
                <a:lnTo>
                  <a:pt x="4573693" y="5567603"/>
                </a:lnTo>
                <a:lnTo>
                  <a:pt x="4554826" y="5578282"/>
                </a:lnTo>
                <a:lnTo>
                  <a:pt x="4535958" y="5588962"/>
                </a:lnTo>
                <a:lnTo>
                  <a:pt x="4517091" y="5599285"/>
                </a:lnTo>
                <a:lnTo>
                  <a:pt x="4497868" y="5609253"/>
                </a:lnTo>
                <a:lnTo>
                  <a:pt x="4478289" y="5619577"/>
                </a:lnTo>
                <a:lnTo>
                  <a:pt x="4458710" y="5629188"/>
                </a:lnTo>
                <a:lnTo>
                  <a:pt x="4438419" y="5638800"/>
                </a:lnTo>
                <a:lnTo>
                  <a:pt x="4418483" y="5647699"/>
                </a:lnTo>
                <a:lnTo>
                  <a:pt x="4398548" y="5656955"/>
                </a:lnTo>
                <a:lnTo>
                  <a:pt x="4377901" y="5665499"/>
                </a:lnTo>
                <a:lnTo>
                  <a:pt x="4357610" y="5674398"/>
                </a:lnTo>
                <a:lnTo>
                  <a:pt x="4336963" y="5682586"/>
                </a:lnTo>
                <a:lnTo>
                  <a:pt x="4315604" y="5690774"/>
                </a:lnTo>
                <a:lnTo>
                  <a:pt x="4294957" y="5698605"/>
                </a:lnTo>
                <a:lnTo>
                  <a:pt x="4273598" y="5706081"/>
                </a:lnTo>
                <a:lnTo>
                  <a:pt x="4252239" y="5713557"/>
                </a:lnTo>
                <a:lnTo>
                  <a:pt x="4230523" y="5720676"/>
                </a:lnTo>
                <a:lnTo>
                  <a:pt x="4208808" y="5727440"/>
                </a:lnTo>
                <a:lnTo>
                  <a:pt x="4187093" y="5733848"/>
                </a:lnTo>
                <a:lnTo>
                  <a:pt x="4165378" y="5740255"/>
                </a:lnTo>
                <a:lnTo>
                  <a:pt x="4142595" y="5746307"/>
                </a:lnTo>
                <a:lnTo>
                  <a:pt x="4120524" y="5752003"/>
                </a:lnTo>
                <a:lnTo>
                  <a:pt x="4098097" y="5757699"/>
                </a:lnTo>
                <a:lnTo>
                  <a:pt x="4075670" y="5763038"/>
                </a:lnTo>
                <a:lnTo>
                  <a:pt x="4052531" y="5767666"/>
                </a:lnTo>
                <a:lnTo>
                  <a:pt x="4029748" y="5772650"/>
                </a:lnTo>
                <a:lnTo>
                  <a:pt x="4006609" y="5776922"/>
                </a:lnTo>
                <a:lnTo>
                  <a:pt x="3983470" y="5781194"/>
                </a:lnTo>
                <a:lnTo>
                  <a:pt x="3959975" y="5785110"/>
                </a:lnTo>
                <a:lnTo>
                  <a:pt x="3936124" y="5788669"/>
                </a:lnTo>
                <a:lnTo>
                  <a:pt x="3911917" y="5792229"/>
                </a:lnTo>
                <a:lnTo>
                  <a:pt x="3888066" y="5795433"/>
                </a:lnTo>
                <a:lnTo>
                  <a:pt x="3863859" y="5798281"/>
                </a:lnTo>
                <a:lnTo>
                  <a:pt x="3839652" y="5800773"/>
                </a:lnTo>
                <a:lnTo>
                  <a:pt x="3815445" y="5803265"/>
                </a:lnTo>
                <a:lnTo>
                  <a:pt x="3790526" y="5805401"/>
                </a:lnTo>
                <a:lnTo>
                  <a:pt x="3766319" y="5807893"/>
                </a:lnTo>
                <a:lnTo>
                  <a:pt x="3741400" y="5809672"/>
                </a:lnTo>
                <a:lnTo>
                  <a:pt x="3716481" y="5811096"/>
                </a:lnTo>
                <a:lnTo>
                  <a:pt x="3691918" y="5812164"/>
                </a:lnTo>
                <a:lnTo>
                  <a:pt x="3666643" y="5813232"/>
                </a:lnTo>
                <a:lnTo>
                  <a:pt x="3641724" y="5813944"/>
                </a:lnTo>
                <a:lnTo>
                  <a:pt x="3616450" y="5814656"/>
                </a:lnTo>
                <a:lnTo>
                  <a:pt x="3591175" y="5815012"/>
                </a:lnTo>
                <a:lnTo>
                  <a:pt x="3565900" y="5815012"/>
                </a:lnTo>
                <a:lnTo>
                  <a:pt x="3540625" y="5815012"/>
                </a:lnTo>
                <a:lnTo>
                  <a:pt x="3514994" y="5814656"/>
                </a:lnTo>
                <a:lnTo>
                  <a:pt x="3489719" y="5813944"/>
                </a:lnTo>
                <a:lnTo>
                  <a:pt x="3464088" y="5813232"/>
                </a:lnTo>
                <a:lnTo>
                  <a:pt x="3438457" y="5812164"/>
                </a:lnTo>
                <a:lnTo>
                  <a:pt x="3413182" y="5810740"/>
                </a:lnTo>
                <a:lnTo>
                  <a:pt x="3387195" y="5809316"/>
                </a:lnTo>
                <a:lnTo>
                  <a:pt x="3361564" y="5807537"/>
                </a:lnTo>
                <a:lnTo>
                  <a:pt x="3335578" y="5805401"/>
                </a:lnTo>
                <a:lnTo>
                  <a:pt x="3309947" y="5803265"/>
                </a:lnTo>
                <a:lnTo>
                  <a:pt x="3283960" y="5800773"/>
                </a:lnTo>
                <a:lnTo>
                  <a:pt x="3258329" y="5798281"/>
                </a:lnTo>
                <a:lnTo>
                  <a:pt x="3232342" y="5795433"/>
                </a:lnTo>
                <a:lnTo>
                  <a:pt x="3206711" y="5792229"/>
                </a:lnTo>
                <a:lnTo>
                  <a:pt x="3180724" y="5788669"/>
                </a:lnTo>
                <a:lnTo>
                  <a:pt x="3128038" y="5781550"/>
                </a:lnTo>
                <a:lnTo>
                  <a:pt x="3075353" y="5773718"/>
                </a:lnTo>
                <a:lnTo>
                  <a:pt x="3022667" y="5764818"/>
                </a:lnTo>
                <a:lnTo>
                  <a:pt x="2969981" y="5755919"/>
                </a:lnTo>
                <a:lnTo>
                  <a:pt x="2917651" y="5745951"/>
                </a:lnTo>
                <a:lnTo>
                  <a:pt x="2865678" y="5735272"/>
                </a:lnTo>
                <a:lnTo>
                  <a:pt x="2813704" y="5724592"/>
                </a:lnTo>
                <a:lnTo>
                  <a:pt x="2761730" y="5712845"/>
                </a:lnTo>
                <a:lnTo>
                  <a:pt x="2710468" y="5700385"/>
                </a:lnTo>
                <a:lnTo>
                  <a:pt x="2659562" y="5687926"/>
                </a:lnTo>
                <a:lnTo>
                  <a:pt x="2609013" y="5674398"/>
                </a:lnTo>
                <a:lnTo>
                  <a:pt x="2558819" y="5660515"/>
                </a:lnTo>
                <a:lnTo>
                  <a:pt x="2508625" y="5645919"/>
                </a:lnTo>
                <a:lnTo>
                  <a:pt x="2459143" y="5630612"/>
                </a:lnTo>
                <a:lnTo>
                  <a:pt x="2410373" y="5614949"/>
                </a:lnTo>
                <a:lnTo>
                  <a:pt x="2361959" y="5599285"/>
                </a:lnTo>
                <a:lnTo>
                  <a:pt x="2314257" y="5582554"/>
                </a:lnTo>
                <a:lnTo>
                  <a:pt x="2266911" y="5565111"/>
                </a:lnTo>
                <a:lnTo>
                  <a:pt x="2220277" y="5547312"/>
                </a:lnTo>
                <a:lnTo>
                  <a:pt x="2174355" y="5529156"/>
                </a:lnTo>
                <a:lnTo>
                  <a:pt x="2129145" y="5509933"/>
                </a:lnTo>
                <a:lnTo>
                  <a:pt x="2084291" y="5490710"/>
                </a:lnTo>
                <a:lnTo>
                  <a:pt x="2040505" y="5470775"/>
                </a:lnTo>
                <a:lnTo>
                  <a:pt x="1997431" y="5450484"/>
                </a:lnTo>
                <a:lnTo>
                  <a:pt x="1955425" y="5429837"/>
                </a:lnTo>
                <a:lnTo>
                  <a:pt x="1914130" y="5408834"/>
                </a:lnTo>
                <a:lnTo>
                  <a:pt x="1873192" y="5386763"/>
                </a:lnTo>
                <a:lnTo>
                  <a:pt x="1833678" y="5364335"/>
                </a:lnTo>
                <a:lnTo>
                  <a:pt x="1795231" y="5341908"/>
                </a:lnTo>
                <a:lnTo>
                  <a:pt x="1757853" y="5318413"/>
                </a:lnTo>
                <a:lnTo>
                  <a:pt x="1721187" y="5294918"/>
                </a:lnTo>
                <a:lnTo>
                  <a:pt x="1685588" y="5271067"/>
                </a:lnTo>
                <a:lnTo>
                  <a:pt x="1660669" y="5253980"/>
                </a:lnTo>
                <a:lnTo>
                  <a:pt x="1636462" y="5236537"/>
                </a:lnTo>
                <a:lnTo>
                  <a:pt x="1611899" y="5219094"/>
                </a:lnTo>
                <a:lnTo>
                  <a:pt x="1587692" y="5201650"/>
                </a:lnTo>
                <a:lnTo>
                  <a:pt x="1563841" y="5183851"/>
                </a:lnTo>
                <a:lnTo>
                  <a:pt x="1539634" y="5166052"/>
                </a:lnTo>
                <a:lnTo>
                  <a:pt x="1515783" y="5148253"/>
                </a:lnTo>
                <a:lnTo>
                  <a:pt x="1492289" y="5130097"/>
                </a:lnTo>
                <a:lnTo>
                  <a:pt x="1468793" y="5111586"/>
                </a:lnTo>
                <a:lnTo>
                  <a:pt x="1445298" y="5093075"/>
                </a:lnTo>
                <a:lnTo>
                  <a:pt x="1421803" y="5074564"/>
                </a:lnTo>
                <a:lnTo>
                  <a:pt x="1399020" y="5056053"/>
                </a:lnTo>
                <a:lnTo>
                  <a:pt x="1376237" y="5037185"/>
                </a:lnTo>
                <a:lnTo>
                  <a:pt x="1353454" y="5018318"/>
                </a:lnTo>
                <a:lnTo>
                  <a:pt x="1330671" y="4999451"/>
                </a:lnTo>
                <a:lnTo>
                  <a:pt x="1308244" y="4980228"/>
                </a:lnTo>
                <a:lnTo>
                  <a:pt x="1286173" y="4961005"/>
                </a:lnTo>
                <a:lnTo>
                  <a:pt x="1263746" y="4941781"/>
                </a:lnTo>
                <a:lnTo>
                  <a:pt x="1241675" y="4922202"/>
                </a:lnTo>
                <a:lnTo>
                  <a:pt x="1219960" y="4902267"/>
                </a:lnTo>
                <a:lnTo>
                  <a:pt x="1198245" y="4882332"/>
                </a:lnTo>
                <a:lnTo>
                  <a:pt x="1176530" y="4862753"/>
                </a:lnTo>
                <a:lnTo>
                  <a:pt x="1155171" y="4842818"/>
                </a:lnTo>
                <a:lnTo>
                  <a:pt x="1133812" y="4822527"/>
                </a:lnTo>
                <a:lnTo>
                  <a:pt x="1112809" y="4802235"/>
                </a:lnTo>
                <a:lnTo>
                  <a:pt x="1092162" y="4781588"/>
                </a:lnTo>
                <a:lnTo>
                  <a:pt x="1071158" y="4761297"/>
                </a:lnTo>
                <a:lnTo>
                  <a:pt x="1050511" y="4740650"/>
                </a:lnTo>
                <a:lnTo>
                  <a:pt x="1030220" y="4720003"/>
                </a:lnTo>
                <a:lnTo>
                  <a:pt x="1009929" y="4699000"/>
                </a:lnTo>
                <a:lnTo>
                  <a:pt x="989994" y="4678353"/>
                </a:lnTo>
                <a:lnTo>
                  <a:pt x="970059" y="4656638"/>
                </a:lnTo>
                <a:lnTo>
                  <a:pt x="950124" y="4635991"/>
                </a:lnTo>
                <a:lnTo>
                  <a:pt x="930900" y="4614987"/>
                </a:lnTo>
                <a:lnTo>
                  <a:pt x="912033" y="4593984"/>
                </a:lnTo>
                <a:lnTo>
                  <a:pt x="893166" y="4572269"/>
                </a:lnTo>
                <a:lnTo>
                  <a:pt x="874299" y="4550910"/>
                </a:lnTo>
                <a:lnTo>
                  <a:pt x="855788" y="4529551"/>
                </a:lnTo>
                <a:lnTo>
                  <a:pt x="837632" y="4507836"/>
                </a:lnTo>
                <a:lnTo>
                  <a:pt x="819477" y="4485765"/>
                </a:lnTo>
                <a:lnTo>
                  <a:pt x="801678" y="4463694"/>
                </a:lnTo>
                <a:lnTo>
                  <a:pt x="783879" y="4441979"/>
                </a:lnTo>
                <a:lnTo>
                  <a:pt x="766079" y="4419552"/>
                </a:lnTo>
                <a:lnTo>
                  <a:pt x="748992" y="4397125"/>
                </a:lnTo>
                <a:lnTo>
                  <a:pt x="731549" y="4374698"/>
                </a:lnTo>
                <a:lnTo>
                  <a:pt x="714818" y="4352271"/>
                </a:lnTo>
                <a:lnTo>
                  <a:pt x="697730" y="4329132"/>
                </a:lnTo>
                <a:lnTo>
                  <a:pt x="681355" y="4306349"/>
                </a:lnTo>
                <a:lnTo>
                  <a:pt x="664980" y="4283566"/>
                </a:lnTo>
                <a:lnTo>
                  <a:pt x="648604" y="4260071"/>
                </a:lnTo>
                <a:lnTo>
                  <a:pt x="632585" y="4236932"/>
                </a:lnTo>
                <a:lnTo>
                  <a:pt x="616922" y="4213793"/>
                </a:lnTo>
                <a:lnTo>
                  <a:pt x="601258" y="4189941"/>
                </a:lnTo>
                <a:lnTo>
                  <a:pt x="586307" y="4166446"/>
                </a:lnTo>
                <a:lnTo>
                  <a:pt x="571356" y="4142951"/>
                </a:lnTo>
                <a:lnTo>
                  <a:pt x="556404" y="4118744"/>
                </a:lnTo>
                <a:lnTo>
                  <a:pt x="541453" y="4094893"/>
                </a:lnTo>
                <a:lnTo>
                  <a:pt x="527214" y="4071043"/>
                </a:lnTo>
                <a:lnTo>
                  <a:pt x="512974" y="4046480"/>
                </a:lnTo>
                <a:lnTo>
                  <a:pt x="499091" y="4022629"/>
                </a:lnTo>
                <a:lnTo>
                  <a:pt x="485563" y="3998066"/>
                </a:lnTo>
                <a:lnTo>
                  <a:pt x="471680" y="3973503"/>
                </a:lnTo>
                <a:lnTo>
                  <a:pt x="458508" y="3948584"/>
                </a:lnTo>
                <a:lnTo>
                  <a:pt x="445693" y="3924021"/>
                </a:lnTo>
                <a:lnTo>
                  <a:pt x="432878" y="3899814"/>
                </a:lnTo>
                <a:lnTo>
                  <a:pt x="420062" y="3874539"/>
                </a:lnTo>
                <a:lnTo>
                  <a:pt x="407603" y="3849976"/>
                </a:lnTo>
                <a:lnTo>
                  <a:pt x="395499" y="3824701"/>
                </a:lnTo>
                <a:lnTo>
                  <a:pt x="383396" y="3799782"/>
                </a:lnTo>
                <a:lnTo>
                  <a:pt x="371292" y="3774507"/>
                </a:lnTo>
                <a:lnTo>
                  <a:pt x="359901" y="3749232"/>
                </a:lnTo>
                <a:lnTo>
                  <a:pt x="348153" y="3724313"/>
                </a:lnTo>
                <a:lnTo>
                  <a:pt x="336762" y="3698682"/>
                </a:lnTo>
                <a:lnTo>
                  <a:pt x="326082" y="3673051"/>
                </a:lnTo>
                <a:lnTo>
                  <a:pt x="314691" y="3647421"/>
                </a:lnTo>
                <a:lnTo>
                  <a:pt x="304011" y="3621790"/>
                </a:lnTo>
                <a:lnTo>
                  <a:pt x="293332" y="3595803"/>
                </a:lnTo>
                <a:lnTo>
                  <a:pt x="283008" y="3570172"/>
                </a:lnTo>
                <a:lnTo>
                  <a:pt x="273041" y="3544185"/>
                </a:lnTo>
                <a:lnTo>
                  <a:pt x="262717" y="3518198"/>
                </a:lnTo>
                <a:lnTo>
                  <a:pt x="252749" y="3491855"/>
                </a:lnTo>
                <a:lnTo>
                  <a:pt x="243138" y="3465868"/>
                </a:lnTo>
                <a:lnTo>
                  <a:pt x="233526" y="3439525"/>
                </a:lnTo>
                <a:lnTo>
                  <a:pt x="224627" y="3413183"/>
                </a:lnTo>
                <a:lnTo>
                  <a:pt x="215371" y="3386484"/>
                </a:lnTo>
                <a:lnTo>
                  <a:pt x="206827" y="3360141"/>
                </a:lnTo>
                <a:lnTo>
                  <a:pt x="197928" y="3333442"/>
                </a:lnTo>
                <a:lnTo>
                  <a:pt x="189740" y="3307099"/>
                </a:lnTo>
                <a:lnTo>
                  <a:pt x="181196" y="3280044"/>
                </a:lnTo>
                <a:lnTo>
                  <a:pt x="173365" y="3252989"/>
                </a:lnTo>
                <a:lnTo>
                  <a:pt x="165533" y="3226291"/>
                </a:lnTo>
                <a:lnTo>
                  <a:pt x="158057" y="3199236"/>
                </a:lnTo>
                <a:lnTo>
                  <a:pt x="150582" y="3172537"/>
                </a:lnTo>
                <a:lnTo>
                  <a:pt x="143462" y="3145126"/>
                </a:lnTo>
                <a:lnTo>
                  <a:pt x="136698" y="3118071"/>
                </a:lnTo>
                <a:lnTo>
                  <a:pt x="129579" y="3090660"/>
                </a:lnTo>
                <a:lnTo>
                  <a:pt x="116763" y="3035839"/>
                </a:lnTo>
                <a:lnTo>
                  <a:pt x="104304" y="2980661"/>
                </a:lnTo>
                <a:lnTo>
                  <a:pt x="92556" y="2925483"/>
                </a:lnTo>
                <a:lnTo>
                  <a:pt x="81521" y="2869594"/>
                </a:lnTo>
                <a:lnTo>
                  <a:pt x="71197" y="2814060"/>
                </a:lnTo>
                <a:lnTo>
                  <a:pt x="61586" y="2758170"/>
                </a:lnTo>
                <a:lnTo>
                  <a:pt x="52330" y="2702281"/>
                </a:lnTo>
                <a:lnTo>
                  <a:pt x="44142" y="2645679"/>
                </a:lnTo>
                <a:lnTo>
                  <a:pt x="35955" y="2589434"/>
                </a:lnTo>
                <a:lnTo>
                  <a:pt x="29191" y="2532832"/>
                </a:lnTo>
                <a:lnTo>
                  <a:pt x="25631" y="2504354"/>
                </a:lnTo>
                <a:lnTo>
                  <a:pt x="22427" y="2476231"/>
                </a:lnTo>
                <a:lnTo>
                  <a:pt x="19579" y="2447396"/>
                </a:lnTo>
                <a:lnTo>
                  <a:pt x="17087" y="2418917"/>
                </a:lnTo>
                <a:lnTo>
                  <a:pt x="14595" y="2390438"/>
                </a:lnTo>
                <a:lnTo>
                  <a:pt x="12104" y="2361959"/>
                </a:lnTo>
                <a:lnTo>
                  <a:pt x="9968" y="2333125"/>
                </a:lnTo>
                <a:lnTo>
                  <a:pt x="7832" y="2304646"/>
                </a:lnTo>
                <a:lnTo>
                  <a:pt x="6052" y="2275811"/>
                </a:lnTo>
                <a:lnTo>
                  <a:pt x="4628" y="2246977"/>
                </a:lnTo>
                <a:lnTo>
                  <a:pt x="3204" y="2218142"/>
                </a:lnTo>
                <a:lnTo>
                  <a:pt x="1780" y="2189307"/>
                </a:lnTo>
                <a:lnTo>
                  <a:pt x="712" y="2148724"/>
                </a:lnTo>
                <a:lnTo>
                  <a:pt x="0" y="2107786"/>
                </a:lnTo>
                <a:lnTo>
                  <a:pt x="0" y="2066136"/>
                </a:lnTo>
                <a:lnTo>
                  <a:pt x="712" y="2024486"/>
                </a:lnTo>
                <a:lnTo>
                  <a:pt x="2136" y="1982124"/>
                </a:lnTo>
                <a:lnTo>
                  <a:pt x="4272" y="1939405"/>
                </a:lnTo>
                <a:lnTo>
                  <a:pt x="6764" y="1895975"/>
                </a:lnTo>
                <a:lnTo>
                  <a:pt x="10680" y="1852901"/>
                </a:lnTo>
                <a:lnTo>
                  <a:pt x="14595" y="1809115"/>
                </a:lnTo>
                <a:lnTo>
                  <a:pt x="19223" y="1765329"/>
                </a:lnTo>
                <a:lnTo>
                  <a:pt x="24207" y="1720831"/>
                </a:lnTo>
                <a:lnTo>
                  <a:pt x="30615" y="1676689"/>
                </a:lnTo>
                <a:lnTo>
                  <a:pt x="37023" y="1632191"/>
                </a:lnTo>
                <a:lnTo>
                  <a:pt x="44498" y="1587337"/>
                </a:lnTo>
                <a:lnTo>
                  <a:pt x="52330" y="1542838"/>
                </a:lnTo>
                <a:lnTo>
                  <a:pt x="60874" y="1497628"/>
                </a:lnTo>
                <a:lnTo>
                  <a:pt x="70129" y="1453130"/>
                </a:lnTo>
                <a:lnTo>
                  <a:pt x="80097" y="1408276"/>
                </a:lnTo>
                <a:lnTo>
                  <a:pt x="90776" y="1363422"/>
                </a:lnTo>
                <a:lnTo>
                  <a:pt x="101812" y="1318568"/>
                </a:lnTo>
                <a:lnTo>
                  <a:pt x="113915" y="1273714"/>
                </a:lnTo>
                <a:lnTo>
                  <a:pt x="126019" y="1229572"/>
                </a:lnTo>
                <a:lnTo>
                  <a:pt x="139190" y="1184718"/>
                </a:lnTo>
                <a:lnTo>
                  <a:pt x="153074" y="1140932"/>
                </a:lnTo>
                <a:lnTo>
                  <a:pt x="167669" y="1096789"/>
                </a:lnTo>
                <a:lnTo>
                  <a:pt x="182264" y="1053003"/>
                </a:lnTo>
                <a:lnTo>
                  <a:pt x="197928" y="1009573"/>
                </a:lnTo>
                <a:lnTo>
                  <a:pt x="214303" y="966499"/>
                </a:lnTo>
                <a:lnTo>
                  <a:pt x="231390" y="923425"/>
                </a:lnTo>
                <a:lnTo>
                  <a:pt x="248834" y="881063"/>
                </a:lnTo>
                <a:lnTo>
                  <a:pt x="266989" y="839056"/>
                </a:lnTo>
                <a:lnTo>
                  <a:pt x="285856" y="797406"/>
                </a:lnTo>
                <a:lnTo>
                  <a:pt x="295468" y="777827"/>
                </a:lnTo>
                <a:lnTo>
                  <a:pt x="304723" y="758248"/>
                </a:lnTo>
                <a:lnTo>
                  <a:pt x="314691" y="739025"/>
                </a:lnTo>
                <a:lnTo>
                  <a:pt x="324658" y="719801"/>
                </a:lnTo>
                <a:lnTo>
                  <a:pt x="334626" y="700934"/>
                </a:lnTo>
                <a:lnTo>
                  <a:pt x="344949" y="682067"/>
                </a:lnTo>
                <a:lnTo>
                  <a:pt x="355273" y="663912"/>
                </a:lnTo>
                <a:lnTo>
                  <a:pt x="366309" y="645401"/>
                </a:lnTo>
                <a:lnTo>
                  <a:pt x="377344" y="627245"/>
                </a:lnTo>
                <a:lnTo>
                  <a:pt x="388024" y="609446"/>
                </a:lnTo>
                <a:lnTo>
                  <a:pt x="399415" y="591647"/>
                </a:lnTo>
                <a:lnTo>
                  <a:pt x="411163" y="574204"/>
                </a:lnTo>
                <a:lnTo>
                  <a:pt x="422554" y="557116"/>
                </a:lnTo>
                <a:lnTo>
                  <a:pt x="434302" y="540029"/>
                </a:lnTo>
                <a:lnTo>
                  <a:pt x="446405" y="523298"/>
                </a:lnTo>
                <a:lnTo>
                  <a:pt x="458508" y="506567"/>
                </a:lnTo>
                <a:lnTo>
                  <a:pt x="470612" y="490191"/>
                </a:lnTo>
                <a:lnTo>
                  <a:pt x="483427" y="473816"/>
                </a:lnTo>
                <a:lnTo>
                  <a:pt x="495531" y="457797"/>
                </a:lnTo>
                <a:lnTo>
                  <a:pt x="508346" y="442133"/>
                </a:lnTo>
                <a:lnTo>
                  <a:pt x="521162" y="426826"/>
                </a:lnTo>
                <a:lnTo>
                  <a:pt x="534333" y="411519"/>
                </a:lnTo>
                <a:lnTo>
                  <a:pt x="547149" y="396567"/>
                </a:lnTo>
                <a:lnTo>
                  <a:pt x="560320" y="381616"/>
                </a:lnTo>
                <a:lnTo>
                  <a:pt x="573848" y="367020"/>
                </a:lnTo>
                <a:lnTo>
                  <a:pt x="587019" y="352781"/>
                </a:lnTo>
                <a:lnTo>
                  <a:pt x="600546" y="338898"/>
                </a:lnTo>
                <a:lnTo>
                  <a:pt x="614074" y="325014"/>
                </a:lnTo>
                <a:lnTo>
                  <a:pt x="627957" y="311487"/>
                </a:lnTo>
                <a:lnTo>
                  <a:pt x="641841" y="297959"/>
                </a:lnTo>
                <a:lnTo>
                  <a:pt x="655724" y="284788"/>
                </a:lnTo>
                <a:lnTo>
                  <a:pt x="669252" y="272328"/>
                </a:lnTo>
                <a:lnTo>
                  <a:pt x="683135" y="259513"/>
                </a:lnTo>
                <a:lnTo>
                  <a:pt x="697018" y="247410"/>
                </a:lnTo>
                <a:lnTo>
                  <a:pt x="711258" y="236018"/>
                </a:lnTo>
                <a:lnTo>
                  <a:pt x="725853" y="224271"/>
                </a:lnTo>
                <a:lnTo>
                  <a:pt x="739736" y="212879"/>
                </a:lnTo>
                <a:lnTo>
                  <a:pt x="754332" y="202200"/>
                </a:lnTo>
                <a:lnTo>
                  <a:pt x="768927" y="191164"/>
                </a:lnTo>
                <a:lnTo>
                  <a:pt x="783879" y="180484"/>
                </a:lnTo>
                <a:lnTo>
                  <a:pt x="798830" y="170517"/>
                </a:lnTo>
                <a:lnTo>
                  <a:pt x="813781" y="160549"/>
                </a:lnTo>
                <a:lnTo>
                  <a:pt x="828377" y="151294"/>
                </a:lnTo>
                <a:lnTo>
                  <a:pt x="843684" y="141682"/>
                </a:lnTo>
                <a:lnTo>
                  <a:pt x="858992" y="132783"/>
                </a:lnTo>
                <a:lnTo>
                  <a:pt x="874655" y="123883"/>
                </a:lnTo>
                <a:lnTo>
                  <a:pt x="889962" y="115695"/>
                </a:lnTo>
                <a:lnTo>
                  <a:pt x="905625" y="107152"/>
                </a:lnTo>
                <a:lnTo>
                  <a:pt x="921289" y="99676"/>
                </a:lnTo>
                <a:lnTo>
                  <a:pt x="936952" y="91844"/>
                </a:lnTo>
                <a:lnTo>
                  <a:pt x="952971" y="84368"/>
                </a:lnTo>
                <a:lnTo>
                  <a:pt x="968635" y="77249"/>
                </a:lnTo>
                <a:lnTo>
                  <a:pt x="984298" y="70485"/>
                </a:lnTo>
                <a:lnTo>
                  <a:pt x="1000317" y="64077"/>
                </a:lnTo>
                <a:lnTo>
                  <a:pt x="1016693" y="57670"/>
                </a:lnTo>
                <a:lnTo>
                  <a:pt x="1032712" y="51974"/>
                </a:lnTo>
                <a:lnTo>
                  <a:pt x="1048731" y="46278"/>
                </a:lnTo>
                <a:lnTo>
                  <a:pt x="1065107" y="40938"/>
                </a:lnTo>
                <a:lnTo>
                  <a:pt x="1081482" y="35955"/>
                </a:lnTo>
                <a:lnTo>
                  <a:pt x="1097857" y="30971"/>
                </a:lnTo>
                <a:lnTo>
                  <a:pt x="1113877" y="26699"/>
                </a:lnTo>
                <a:lnTo>
                  <a:pt x="1130252" y="22071"/>
                </a:lnTo>
                <a:lnTo>
                  <a:pt x="1146983" y="18155"/>
                </a:lnTo>
                <a:lnTo>
                  <a:pt x="1163358" y="14595"/>
                </a:lnTo>
                <a:lnTo>
                  <a:pt x="1180090" y="11748"/>
                </a:lnTo>
                <a:lnTo>
                  <a:pt x="1196465" y="9612"/>
                </a:lnTo>
                <a:lnTo>
                  <a:pt x="1213196" y="7120"/>
                </a:lnTo>
                <a:lnTo>
                  <a:pt x="1229216" y="4984"/>
                </a:lnTo>
                <a:lnTo>
                  <a:pt x="1245591" y="3560"/>
                </a:lnTo>
                <a:lnTo>
                  <a:pt x="1261966" y="2492"/>
                </a:lnTo>
                <a:lnTo>
                  <a:pt x="1278342" y="1424"/>
                </a:lnTo>
                <a:lnTo>
                  <a:pt x="1294361" y="712"/>
                </a:lnTo>
                <a:lnTo>
                  <a:pt x="13107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990600" sx="102000" sy="102000" algn="ctr" rotWithShape="0">
              <a:prstClr val="black">
                <a:alpha val="7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EC0F0-248A-40C2-838B-B208FB20013F}"/>
              </a:ext>
            </a:extLst>
          </p:cNvPr>
          <p:cNvSpPr/>
          <p:nvPr/>
        </p:nvSpPr>
        <p:spPr>
          <a:xfrm rot="5400000">
            <a:off x="10685466" y="3290499"/>
            <a:ext cx="2404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200" spc="3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50" charset="0"/>
              </a:rPr>
              <a:t>Creative Slide Here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2E71C5-FF89-4CC9-946E-C1CE34370CC5}"/>
              </a:ext>
            </a:extLst>
          </p:cNvPr>
          <p:cNvGrpSpPr/>
          <p:nvPr/>
        </p:nvGrpSpPr>
        <p:grpSpPr>
          <a:xfrm>
            <a:off x="5329123" y="5426693"/>
            <a:ext cx="3965331" cy="548904"/>
            <a:chOff x="2930769" y="4272395"/>
            <a:chExt cx="6330463" cy="8763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67E91BC-F000-4CA0-8E16-08BBB54633E6}"/>
                </a:ext>
              </a:extLst>
            </p:cNvPr>
            <p:cNvSpPr/>
            <p:nvPr/>
          </p:nvSpPr>
          <p:spPr>
            <a:xfrm>
              <a:off x="6096000" y="4272395"/>
              <a:ext cx="3165232" cy="876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84200" dist="3937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spc="600" dirty="0">
                  <a:latin typeface="Montserrat Medium" panose="00000600000000000000" pitchFamily="50" charset="0"/>
                </a:rPr>
                <a:t>More Info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7EF69B-9D20-4C12-886B-192531B873F7}"/>
                </a:ext>
              </a:extLst>
            </p:cNvPr>
            <p:cNvSpPr/>
            <p:nvPr/>
          </p:nvSpPr>
          <p:spPr>
            <a:xfrm>
              <a:off x="2930769" y="4272395"/>
              <a:ext cx="3165232" cy="876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84200" dist="3937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spc="600" dirty="0">
                  <a:latin typeface="Montserrat Medium" panose="00000600000000000000" pitchFamily="50" charset="0"/>
                </a:rPr>
                <a:t>Download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4C5776C-979D-40C7-AA1F-AB2E8E39D4E2}"/>
              </a:ext>
            </a:extLst>
          </p:cNvPr>
          <p:cNvSpPr txBox="1"/>
          <p:nvPr/>
        </p:nvSpPr>
        <p:spPr>
          <a:xfrm>
            <a:off x="5895946" y="645720"/>
            <a:ext cx="4484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ABOUT</a:t>
            </a:r>
            <a:endParaRPr lang="id-ID" sz="3600" dirty="0">
              <a:solidFill>
                <a:schemeClr val="tx2">
                  <a:lumMod val="50000"/>
                </a:schemeClr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  <a:p>
            <a:r>
              <a:rPr lang="en-US" sz="3600" dirty="0">
                <a:solidFill>
                  <a:schemeClr val="accent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LABORAN HERE</a:t>
            </a:r>
            <a:endParaRPr lang="id-ID" sz="3600" dirty="0">
              <a:solidFill>
                <a:schemeClr val="accent1"/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DF49D5-EFCC-4569-B915-1900E962391F}"/>
              </a:ext>
            </a:extLst>
          </p:cNvPr>
          <p:cNvSpPr txBox="1"/>
          <p:nvPr/>
        </p:nvSpPr>
        <p:spPr>
          <a:xfrm>
            <a:off x="5935149" y="1846049"/>
            <a:ext cx="359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spc="300" dirty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Modern Presentation</a:t>
            </a:r>
          </a:p>
        </p:txBody>
      </p:sp>
      <p:sp>
        <p:nvSpPr>
          <p:cNvPr id="28" name="Freeform 1273">
            <a:extLst>
              <a:ext uri="{FF2B5EF4-FFF2-40B4-BE49-F238E27FC236}">
                <a16:creationId xmlns:a16="http://schemas.microsoft.com/office/drawing/2014/main" id="{EAD1C065-7248-4A9B-ADCB-DCE7689DDD5D}"/>
              </a:ext>
            </a:extLst>
          </p:cNvPr>
          <p:cNvSpPr>
            <a:spLocks noEditPoints="1"/>
          </p:cNvSpPr>
          <p:nvPr/>
        </p:nvSpPr>
        <p:spPr bwMode="auto">
          <a:xfrm>
            <a:off x="5935149" y="2751611"/>
            <a:ext cx="365760" cy="365760"/>
          </a:xfrm>
          <a:custGeom>
            <a:avLst/>
            <a:gdLst>
              <a:gd name="T0" fmla="*/ 721 w 1731"/>
              <a:gd name="T1" fmla="*/ 576 h 1729"/>
              <a:gd name="T2" fmla="*/ 710 w 1731"/>
              <a:gd name="T3" fmla="*/ 632 h 1729"/>
              <a:gd name="T4" fmla="*/ 679 w 1731"/>
              <a:gd name="T5" fmla="*/ 678 h 1729"/>
              <a:gd name="T6" fmla="*/ 633 w 1731"/>
              <a:gd name="T7" fmla="*/ 708 h 1729"/>
              <a:gd name="T8" fmla="*/ 577 w 1731"/>
              <a:gd name="T9" fmla="*/ 720 h 1729"/>
              <a:gd name="T10" fmla="*/ 289 w 1731"/>
              <a:gd name="T11" fmla="*/ 1008 h 1729"/>
              <a:gd name="T12" fmla="*/ 607 w 1731"/>
              <a:gd name="T13" fmla="*/ 1011 h 1729"/>
              <a:gd name="T14" fmla="*/ 658 w 1731"/>
              <a:gd name="T15" fmla="*/ 1032 h 1729"/>
              <a:gd name="T16" fmla="*/ 696 w 1731"/>
              <a:gd name="T17" fmla="*/ 1072 h 1729"/>
              <a:gd name="T18" fmla="*/ 718 w 1731"/>
              <a:gd name="T19" fmla="*/ 1123 h 1729"/>
              <a:gd name="T20" fmla="*/ 721 w 1731"/>
              <a:gd name="T21" fmla="*/ 1441 h 1729"/>
              <a:gd name="T22" fmla="*/ 1010 w 1731"/>
              <a:gd name="T23" fmla="*/ 1153 h 1729"/>
              <a:gd name="T24" fmla="*/ 1021 w 1731"/>
              <a:gd name="T25" fmla="*/ 1096 h 1729"/>
              <a:gd name="T26" fmla="*/ 1052 w 1731"/>
              <a:gd name="T27" fmla="*/ 1050 h 1729"/>
              <a:gd name="T28" fmla="*/ 1098 w 1731"/>
              <a:gd name="T29" fmla="*/ 1019 h 1729"/>
              <a:gd name="T30" fmla="*/ 1154 w 1731"/>
              <a:gd name="T31" fmla="*/ 1008 h 1729"/>
              <a:gd name="T32" fmla="*/ 1443 w 1731"/>
              <a:gd name="T33" fmla="*/ 720 h 1729"/>
              <a:gd name="T34" fmla="*/ 1125 w 1731"/>
              <a:gd name="T35" fmla="*/ 717 h 1729"/>
              <a:gd name="T36" fmla="*/ 1073 w 1731"/>
              <a:gd name="T37" fmla="*/ 695 h 1729"/>
              <a:gd name="T38" fmla="*/ 1035 w 1731"/>
              <a:gd name="T39" fmla="*/ 656 h 1729"/>
              <a:gd name="T40" fmla="*/ 1013 w 1731"/>
              <a:gd name="T41" fmla="*/ 604 h 1729"/>
              <a:gd name="T42" fmla="*/ 1010 w 1731"/>
              <a:gd name="T43" fmla="*/ 288 h 1729"/>
              <a:gd name="T44" fmla="*/ 577 w 1731"/>
              <a:gd name="T45" fmla="*/ 0 h 1729"/>
              <a:gd name="T46" fmla="*/ 1184 w 1731"/>
              <a:gd name="T47" fmla="*/ 2 h 1729"/>
              <a:gd name="T48" fmla="*/ 1235 w 1731"/>
              <a:gd name="T49" fmla="*/ 24 h 1729"/>
              <a:gd name="T50" fmla="*/ 1273 w 1731"/>
              <a:gd name="T51" fmla="*/ 63 h 1729"/>
              <a:gd name="T52" fmla="*/ 1295 w 1731"/>
              <a:gd name="T53" fmla="*/ 114 h 1729"/>
              <a:gd name="T54" fmla="*/ 1298 w 1731"/>
              <a:gd name="T55" fmla="*/ 432 h 1729"/>
              <a:gd name="T56" fmla="*/ 1616 w 1731"/>
              <a:gd name="T57" fmla="*/ 434 h 1729"/>
              <a:gd name="T58" fmla="*/ 1668 w 1731"/>
              <a:gd name="T59" fmla="*/ 456 h 1729"/>
              <a:gd name="T60" fmla="*/ 1706 w 1731"/>
              <a:gd name="T61" fmla="*/ 495 h 1729"/>
              <a:gd name="T62" fmla="*/ 1728 w 1731"/>
              <a:gd name="T63" fmla="*/ 547 h 1729"/>
              <a:gd name="T64" fmla="*/ 1731 w 1731"/>
              <a:gd name="T65" fmla="*/ 1153 h 1729"/>
              <a:gd name="T66" fmla="*/ 1720 w 1731"/>
              <a:gd name="T67" fmla="*/ 1208 h 1729"/>
              <a:gd name="T68" fmla="*/ 1688 w 1731"/>
              <a:gd name="T69" fmla="*/ 1254 h 1729"/>
              <a:gd name="T70" fmla="*/ 1642 w 1731"/>
              <a:gd name="T71" fmla="*/ 1285 h 1729"/>
              <a:gd name="T72" fmla="*/ 1587 w 1731"/>
              <a:gd name="T73" fmla="*/ 1297 h 1729"/>
              <a:gd name="T74" fmla="*/ 1298 w 1731"/>
              <a:gd name="T75" fmla="*/ 1585 h 1729"/>
              <a:gd name="T76" fmla="*/ 1287 w 1731"/>
              <a:gd name="T77" fmla="*/ 1641 h 1729"/>
              <a:gd name="T78" fmla="*/ 1256 w 1731"/>
              <a:gd name="T79" fmla="*/ 1686 h 1729"/>
              <a:gd name="T80" fmla="*/ 1210 w 1731"/>
              <a:gd name="T81" fmla="*/ 1717 h 1729"/>
              <a:gd name="T82" fmla="*/ 1154 w 1731"/>
              <a:gd name="T83" fmla="*/ 1729 h 1729"/>
              <a:gd name="T84" fmla="*/ 548 w 1731"/>
              <a:gd name="T85" fmla="*/ 1726 h 1729"/>
              <a:gd name="T86" fmla="*/ 496 w 1731"/>
              <a:gd name="T87" fmla="*/ 1704 h 1729"/>
              <a:gd name="T88" fmla="*/ 458 w 1731"/>
              <a:gd name="T89" fmla="*/ 1665 h 1729"/>
              <a:gd name="T90" fmla="*/ 436 w 1731"/>
              <a:gd name="T91" fmla="*/ 1613 h 1729"/>
              <a:gd name="T92" fmla="*/ 433 w 1731"/>
              <a:gd name="T93" fmla="*/ 1297 h 1729"/>
              <a:gd name="T94" fmla="*/ 115 w 1731"/>
              <a:gd name="T95" fmla="*/ 1293 h 1729"/>
              <a:gd name="T96" fmla="*/ 63 w 1731"/>
              <a:gd name="T97" fmla="*/ 1272 h 1729"/>
              <a:gd name="T98" fmla="*/ 25 w 1731"/>
              <a:gd name="T99" fmla="*/ 1232 h 1729"/>
              <a:gd name="T100" fmla="*/ 3 w 1731"/>
              <a:gd name="T101" fmla="*/ 1181 h 1729"/>
              <a:gd name="T102" fmla="*/ 0 w 1731"/>
              <a:gd name="T103" fmla="*/ 576 h 1729"/>
              <a:gd name="T104" fmla="*/ 11 w 1731"/>
              <a:gd name="T105" fmla="*/ 519 h 1729"/>
              <a:gd name="T106" fmla="*/ 43 w 1731"/>
              <a:gd name="T107" fmla="*/ 473 h 1729"/>
              <a:gd name="T108" fmla="*/ 89 w 1731"/>
              <a:gd name="T109" fmla="*/ 443 h 1729"/>
              <a:gd name="T110" fmla="*/ 144 w 1731"/>
              <a:gd name="T111" fmla="*/ 432 h 1729"/>
              <a:gd name="T112" fmla="*/ 433 w 1731"/>
              <a:gd name="T113" fmla="*/ 144 h 1729"/>
              <a:gd name="T114" fmla="*/ 444 w 1731"/>
              <a:gd name="T115" fmla="*/ 87 h 1729"/>
              <a:gd name="T116" fmla="*/ 475 w 1731"/>
              <a:gd name="T117" fmla="*/ 41 h 1729"/>
              <a:gd name="T118" fmla="*/ 521 w 1731"/>
              <a:gd name="T119" fmla="*/ 11 h 1729"/>
              <a:gd name="T120" fmla="*/ 577 w 1731"/>
              <a:gd name="T121" fmla="*/ 0 h 1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31" h="1729">
                <a:moveTo>
                  <a:pt x="721" y="288"/>
                </a:moveTo>
                <a:lnTo>
                  <a:pt x="721" y="576"/>
                </a:lnTo>
                <a:lnTo>
                  <a:pt x="718" y="604"/>
                </a:lnTo>
                <a:lnTo>
                  <a:pt x="710" y="632"/>
                </a:lnTo>
                <a:lnTo>
                  <a:pt x="696" y="656"/>
                </a:lnTo>
                <a:lnTo>
                  <a:pt x="679" y="678"/>
                </a:lnTo>
                <a:lnTo>
                  <a:pt x="658" y="695"/>
                </a:lnTo>
                <a:lnTo>
                  <a:pt x="633" y="708"/>
                </a:lnTo>
                <a:lnTo>
                  <a:pt x="607" y="717"/>
                </a:lnTo>
                <a:lnTo>
                  <a:pt x="577" y="720"/>
                </a:lnTo>
                <a:lnTo>
                  <a:pt x="289" y="720"/>
                </a:lnTo>
                <a:lnTo>
                  <a:pt x="289" y="1008"/>
                </a:lnTo>
                <a:lnTo>
                  <a:pt x="577" y="1008"/>
                </a:lnTo>
                <a:lnTo>
                  <a:pt x="607" y="1011"/>
                </a:lnTo>
                <a:lnTo>
                  <a:pt x="633" y="1019"/>
                </a:lnTo>
                <a:lnTo>
                  <a:pt x="658" y="1032"/>
                </a:lnTo>
                <a:lnTo>
                  <a:pt x="679" y="1050"/>
                </a:lnTo>
                <a:lnTo>
                  <a:pt x="696" y="1072"/>
                </a:lnTo>
                <a:lnTo>
                  <a:pt x="710" y="1096"/>
                </a:lnTo>
                <a:lnTo>
                  <a:pt x="718" y="1123"/>
                </a:lnTo>
                <a:lnTo>
                  <a:pt x="721" y="1153"/>
                </a:lnTo>
                <a:lnTo>
                  <a:pt x="721" y="1441"/>
                </a:lnTo>
                <a:lnTo>
                  <a:pt x="1010" y="1441"/>
                </a:lnTo>
                <a:lnTo>
                  <a:pt x="1010" y="1153"/>
                </a:lnTo>
                <a:lnTo>
                  <a:pt x="1013" y="1123"/>
                </a:lnTo>
                <a:lnTo>
                  <a:pt x="1021" y="1096"/>
                </a:lnTo>
                <a:lnTo>
                  <a:pt x="1035" y="1072"/>
                </a:lnTo>
                <a:lnTo>
                  <a:pt x="1052" y="1050"/>
                </a:lnTo>
                <a:lnTo>
                  <a:pt x="1073" y="1032"/>
                </a:lnTo>
                <a:lnTo>
                  <a:pt x="1098" y="1019"/>
                </a:lnTo>
                <a:lnTo>
                  <a:pt x="1125" y="1011"/>
                </a:lnTo>
                <a:lnTo>
                  <a:pt x="1154" y="1008"/>
                </a:lnTo>
                <a:lnTo>
                  <a:pt x="1443" y="1008"/>
                </a:lnTo>
                <a:lnTo>
                  <a:pt x="1443" y="720"/>
                </a:lnTo>
                <a:lnTo>
                  <a:pt x="1154" y="720"/>
                </a:lnTo>
                <a:lnTo>
                  <a:pt x="1125" y="717"/>
                </a:lnTo>
                <a:lnTo>
                  <a:pt x="1098" y="708"/>
                </a:lnTo>
                <a:lnTo>
                  <a:pt x="1073" y="695"/>
                </a:lnTo>
                <a:lnTo>
                  <a:pt x="1052" y="678"/>
                </a:lnTo>
                <a:lnTo>
                  <a:pt x="1035" y="656"/>
                </a:lnTo>
                <a:lnTo>
                  <a:pt x="1021" y="632"/>
                </a:lnTo>
                <a:lnTo>
                  <a:pt x="1013" y="604"/>
                </a:lnTo>
                <a:lnTo>
                  <a:pt x="1010" y="576"/>
                </a:lnTo>
                <a:lnTo>
                  <a:pt x="1010" y="288"/>
                </a:lnTo>
                <a:lnTo>
                  <a:pt x="721" y="288"/>
                </a:lnTo>
                <a:close/>
                <a:moveTo>
                  <a:pt x="577" y="0"/>
                </a:moveTo>
                <a:lnTo>
                  <a:pt x="1154" y="0"/>
                </a:lnTo>
                <a:lnTo>
                  <a:pt x="1184" y="2"/>
                </a:lnTo>
                <a:lnTo>
                  <a:pt x="1210" y="11"/>
                </a:lnTo>
                <a:lnTo>
                  <a:pt x="1235" y="24"/>
                </a:lnTo>
                <a:lnTo>
                  <a:pt x="1256" y="41"/>
                </a:lnTo>
                <a:lnTo>
                  <a:pt x="1273" y="63"/>
                </a:lnTo>
                <a:lnTo>
                  <a:pt x="1287" y="87"/>
                </a:lnTo>
                <a:lnTo>
                  <a:pt x="1295" y="114"/>
                </a:lnTo>
                <a:lnTo>
                  <a:pt x="1298" y="144"/>
                </a:lnTo>
                <a:lnTo>
                  <a:pt x="1298" y="432"/>
                </a:lnTo>
                <a:lnTo>
                  <a:pt x="1587" y="432"/>
                </a:lnTo>
                <a:lnTo>
                  <a:pt x="1616" y="434"/>
                </a:lnTo>
                <a:lnTo>
                  <a:pt x="1642" y="443"/>
                </a:lnTo>
                <a:lnTo>
                  <a:pt x="1668" y="456"/>
                </a:lnTo>
                <a:lnTo>
                  <a:pt x="1688" y="473"/>
                </a:lnTo>
                <a:lnTo>
                  <a:pt x="1706" y="495"/>
                </a:lnTo>
                <a:lnTo>
                  <a:pt x="1720" y="519"/>
                </a:lnTo>
                <a:lnTo>
                  <a:pt x="1728" y="547"/>
                </a:lnTo>
                <a:lnTo>
                  <a:pt x="1731" y="576"/>
                </a:lnTo>
                <a:lnTo>
                  <a:pt x="1731" y="1153"/>
                </a:lnTo>
                <a:lnTo>
                  <a:pt x="1728" y="1181"/>
                </a:lnTo>
                <a:lnTo>
                  <a:pt x="1720" y="1208"/>
                </a:lnTo>
                <a:lnTo>
                  <a:pt x="1706" y="1232"/>
                </a:lnTo>
                <a:lnTo>
                  <a:pt x="1688" y="1254"/>
                </a:lnTo>
                <a:lnTo>
                  <a:pt x="1668" y="1272"/>
                </a:lnTo>
                <a:lnTo>
                  <a:pt x="1642" y="1285"/>
                </a:lnTo>
                <a:lnTo>
                  <a:pt x="1616" y="1293"/>
                </a:lnTo>
                <a:lnTo>
                  <a:pt x="1587" y="1297"/>
                </a:lnTo>
                <a:lnTo>
                  <a:pt x="1298" y="1297"/>
                </a:lnTo>
                <a:lnTo>
                  <a:pt x="1298" y="1585"/>
                </a:lnTo>
                <a:lnTo>
                  <a:pt x="1295" y="1613"/>
                </a:lnTo>
                <a:lnTo>
                  <a:pt x="1287" y="1641"/>
                </a:lnTo>
                <a:lnTo>
                  <a:pt x="1273" y="1665"/>
                </a:lnTo>
                <a:lnTo>
                  <a:pt x="1256" y="1686"/>
                </a:lnTo>
                <a:lnTo>
                  <a:pt x="1235" y="1704"/>
                </a:lnTo>
                <a:lnTo>
                  <a:pt x="1210" y="1717"/>
                </a:lnTo>
                <a:lnTo>
                  <a:pt x="1184" y="1726"/>
                </a:lnTo>
                <a:lnTo>
                  <a:pt x="1154" y="1729"/>
                </a:lnTo>
                <a:lnTo>
                  <a:pt x="577" y="1729"/>
                </a:lnTo>
                <a:lnTo>
                  <a:pt x="548" y="1726"/>
                </a:lnTo>
                <a:lnTo>
                  <a:pt x="521" y="1717"/>
                </a:lnTo>
                <a:lnTo>
                  <a:pt x="496" y="1704"/>
                </a:lnTo>
                <a:lnTo>
                  <a:pt x="475" y="1686"/>
                </a:lnTo>
                <a:lnTo>
                  <a:pt x="458" y="1665"/>
                </a:lnTo>
                <a:lnTo>
                  <a:pt x="444" y="1641"/>
                </a:lnTo>
                <a:lnTo>
                  <a:pt x="436" y="1613"/>
                </a:lnTo>
                <a:lnTo>
                  <a:pt x="433" y="1585"/>
                </a:lnTo>
                <a:lnTo>
                  <a:pt x="433" y="1297"/>
                </a:lnTo>
                <a:lnTo>
                  <a:pt x="144" y="1297"/>
                </a:lnTo>
                <a:lnTo>
                  <a:pt x="115" y="1293"/>
                </a:lnTo>
                <a:lnTo>
                  <a:pt x="89" y="1285"/>
                </a:lnTo>
                <a:lnTo>
                  <a:pt x="63" y="1272"/>
                </a:lnTo>
                <a:lnTo>
                  <a:pt x="43" y="1254"/>
                </a:lnTo>
                <a:lnTo>
                  <a:pt x="25" y="1232"/>
                </a:lnTo>
                <a:lnTo>
                  <a:pt x="11" y="1208"/>
                </a:lnTo>
                <a:lnTo>
                  <a:pt x="3" y="1181"/>
                </a:lnTo>
                <a:lnTo>
                  <a:pt x="0" y="1153"/>
                </a:lnTo>
                <a:lnTo>
                  <a:pt x="0" y="576"/>
                </a:lnTo>
                <a:lnTo>
                  <a:pt x="3" y="547"/>
                </a:lnTo>
                <a:lnTo>
                  <a:pt x="11" y="519"/>
                </a:lnTo>
                <a:lnTo>
                  <a:pt x="25" y="495"/>
                </a:lnTo>
                <a:lnTo>
                  <a:pt x="43" y="473"/>
                </a:lnTo>
                <a:lnTo>
                  <a:pt x="63" y="456"/>
                </a:lnTo>
                <a:lnTo>
                  <a:pt x="89" y="443"/>
                </a:lnTo>
                <a:lnTo>
                  <a:pt x="115" y="434"/>
                </a:lnTo>
                <a:lnTo>
                  <a:pt x="144" y="432"/>
                </a:lnTo>
                <a:lnTo>
                  <a:pt x="433" y="432"/>
                </a:lnTo>
                <a:lnTo>
                  <a:pt x="433" y="144"/>
                </a:lnTo>
                <a:lnTo>
                  <a:pt x="436" y="114"/>
                </a:lnTo>
                <a:lnTo>
                  <a:pt x="444" y="87"/>
                </a:lnTo>
                <a:lnTo>
                  <a:pt x="458" y="63"/>
                </a:lnTo>
                <a:lnTo>
                  <a:pt x="475" y="41"/>
                </a:lnTo>
                <a:lnTo>
                  <a:pt x="496" y="24"/>
                </a:lnTo>
                <a:lnTo>
                  <a:pt x="521" y="11"/>
                </a:lnTo>
                <a:lnTo>
                  <a:pt x="548" y="2"/>
                </a:lnTo>
                <a:lnTo>
                  <a:pt x="57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287">
            <a:extLst>
              <a:ext uri="{FF2B5EF4-FFF2-40B4-BE49-F238E27FC236}">
                <a16:creationId xmlns:a16="http://schemas.microsoft.com/office/drawing/2014/main" id="{DB6687BD-1F3C-4086-B3F2-4AD4FEBC930F}"/>
              </a:ext>
            </a:extLst>
          </p:cNvPr>
          <p:cNvSpPr>
            <a:spLocks noEditPoints="1"/>
          </p:cNvSpPr>
          <p:nvPr/>
        </p:nvSpPr>
        <p:spPr bwMode="auto">
          <a:xfrm>
            <a:off x="5935149" y="3727782"/>
            <a:ext cx="365760" cy="365760"/>
          </a:xfrm>
          <a:custGeom>
            <a:avLst/>
            <a:gdLst>
              <a:gd name="T0" fmla="*/ 2767 w 4656"/>
              <a:gd name="T1" fmla="*/ 2796 h 5464"/>
              <a:gd name="T2" fmla="*/ 2820 w 4656"/>
              <a:gd name="T3" fmla="*/ 2886 h 5464"/>
              <a:gd name="T4" fmla="*/ 2933 w 4656"/>
              <a:gd name="T5" fmla="*/ 3071 h 5464"/>
              <a:gd name="T6" fmla="*/ 3089 w 4656"/>
              <a:gd name="T7" fmla="*/ 3328 h 5464"/>
              <a:gd name="T8" fmla="*/ 3271 w 4656"/>
              <a:gd name="T9" fmla="*/ 3628 h 5464"/>
              <a:gd name="T10" fmla="*/ 3464 w 4656"/>
              <a:gd name="T11" fmla="*/ 3945 h 5464"/>
              <a:gd name="T12" fmla="*/ 3650 w 4656"/>
              <a:gd name="T13" fmla="*/ 4254 h 5464"/>
              <a:gd name="T14" fmla="*/ 3814 w 4656"/>
              <a:gd name="T15" fmla="*/ 4524 h 5464"/>
              <a:gd name="T16" fmla="*/ 3940 w 4656"/>
              <a:gd name="T17" fmla="*/ 4733 h 5464"/>
              <a:gd name="T18" fmla="*/ 4011 w 4656"/>
              <a:gd name="T19" fmla="*/ 4849 h 5464"/>
              <a:gd name="T20" fmla="*/ 3999 w 4656"/>
              <a:gd name="T21" fmla="*/ 4867 h 5464"/>
              <a:gd name="T22" fmla="*/ 3900 w 4656"/>
              <a:gd name="T23" fmla="*/ 4867 h 5464"/>
              <a:gd name="T24" fmla="*/ 3633 w 4656"/>
              <a:gd name="T25" fmla="*/ 4867 h 5464"/>
              <a:gd name="T26" fmla="*/ 3241 w 4656"/>
              <a:gd name="T27" fmla="*/ 4867 h 5464"/>
              <a:gd name="T28" fmla="*/ 2767 w 4656"/>
              <a:gd name="T29" fmla="*/ 4867 h 5464"/>
              <a:gd name="T30" fmla="*/ 2256 w 4656"/>
              <a:gd name="T31" fmla="*/ 4867 h 5464"/>
              <a:gd name="T32" fmla="*/ 1749 w 4656"/>
              <a:gd name="T33" fmla="*/ 4867 h 5464"/>
              <a:gd name="T34" fmla="*/ 1291 w 4656"/>
              <a:gd name="T35" fmla="*/ 4867 h 5464"/>
              <a:gd name="T36" fmla="*/ 926 w 4656"/>
              <a:gd name="T37" fmla="*/ 4867 h 5464"/>
              <a:gd name="T38" fmla="*/ 695 w 4656"/>
              <a:gd name="T39" fmla="*/ 4865 h 5464"/>
              <a:gd name="T40" fmla="*/ 639 w 4656"/>
              <a:gd name="T41" fmla="*/ 4862 h 5464"/>
              <a:gd name="T42" fmla="*/ 694 w 4656"/>
              <a:gd name="T43" fmla="*/ 4771 h 5464"/>
              <a:gd name="T44" fmla="*/ 808 w 4656"/>
              <a:gd name="T45" fmla="*/ 4584 h 5464"/>
              <a:gd name="T46" fmla="*/ 964 w 4656"/>
              <a:gd name="T47" fmla="*/ 4326 h 5464"/>
              <a:gd name="T48" fmla="*/ 1147 w 4656"/>
              <a:gd name="T49" fmla="*/ 4025 h 5464"/>
              <a:gd name="T50" fmla="*/ 1339 w 4656"/>
              <a:gd name="T51" fmla="*/ 3708 h 5464"/>
              <a:gd name="T52" fmla="*/ 1525 w 4656"/>
              <a:gd name="T53" fmla="*/ 3400 h 5464"/>
              <a:gd name="T54" fmla="*/ 1689 w 4656"/>
              <a:gd name="T55" fmla="*/ 3129 h 5464"/>
              <a:gd name="T56" fmla="*/ 1813 w 4656"/>
              <a:gd name="T57" fmla="*/ 2924 h 5464"/>
              <a:gd name="T58" fmla="*/ 1885 w 4656"/>
              <a:gd name="T59" fmla="*/ 2808 h 5464"/>
              <a:gd name="T60" fmla="*/ 1637 w 4656"/>
              <a:gd name="T61" fmla="*/ 252 h 5464"/>
              <a:gd name="T62" fmla="*/ 374 w 4656"/>
              <a:gd name="T63" fmla="*/ 4822 h 5464"/>
              <a:gd name="T64" fmla="*/ 342 w 4656"/>
              <a:gd name="T65" fmla="*/ 4978 h 5464"/>
              <a:gd name="T66" fmla="*/ 388 w 4656"/>
              <a:gd name="T67" fmla="*/ 5059 h 5464"/>
              <a:gd name="T68" fmla="*/ 538 w 4656"/>
              <a:gd name="T69" fmla="*/ 5114 h 5464"/>
              <a:gd name="T70" fmla="*/ 4064 w 4656"/>
              <a:gd name="T71" fmla="*/ 5121 h 5464"/>
              <a:gd name="T72" fmla="*/ 4243 w 4656"/>
              <a:gd name="T73" fmla="*/ 5076 h 5464"/>
              <a:gd name="T74" fmla="*/ 4310 w 4656"/>
              <a:gd name="T75" fmla="*/ 5005 h 5464"/>
              <a:gd name="T76" fmla="*/ 4301 w 4656"/>
              <a:gd name="T77" fmla="*/ 4869 h 5464"/>
              <a:gd name="T78" fmla="*/ 3021 w 4656"/>
              <a:gd name="T79" fmla="*/ 2720 h 5464"/>
              <a:gd name="T80" fmla="*/ 1637 w 4656"/>
              <a:gd name="T81" fmla="*/ 252 h 5464"/>
              <a:gd name="T82" fmla="*/ 3361 w 4656"/>
              <a:gd name="T83" fmla="*/ 470 h 5464"/>
              <a:gd name="T84" fmla="*/ 4602 w 4656"/>
              <a:gd name="T85" fmla="*/ 4695 h 5464"/>
              <a:gd name="T86" fmla="*/ 4656 w 4656"/>
              <a:gd name="T87" fmla="*/ 4983 h 5464"/>
              <a:gd name="T88" fmla="*/ 4583 w 4656"/>
              <a:gd name="T89" fmla="*/ 5219 h 5464"/>
              <a:gd name="T90" fmla="*/ 4391 w 4656"/>
              <a:gd name="T91" fmla="*/ 5383 h 5464"/>
              <a:gd name="T92" fmla="*/ 4091 w 4656"/>
              <a:gd name="T93" fmla="*/ 5461 h 5464"/>
              <a:gd name="T94" fmla="*/ 483 w 4656"/>
              <a:gd name="T95" fmla="*/ 5451 h 5464"/>
              <a:gd name="T96" fmla="*/ 208 w 4656"/>
              <a:gd name="T97" fmla="*/ 5350 h 5464"/>
              <a:gd name="T98" fmla="*/ 43 w 4656"/>
              <a:gd name="T99" fmla="*/ 5166 h 5464"/>
              <a:gd name="T100" fmla="*/ 2 w 4656"/>
              <a:gd name="T101" fmla="*/ 4915 h 5464"/>
              <a:gd name="T102" fmla="*/ 92 w 4656"/>
              <a:gd name="T103" fmla="*/ 4618 h 5464"/>
              <a:gd name="T104" fmla="*/ 1045 w 4656"/>
              <a:gd name="T105" fmla="*/ 470 h 5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56" h="5464">
                <a:moveTo>
                  <a:pt x="1893" y="2076"/>
                </a:moveTo>
                <a:lnTo>
                  <a:pt x="2764" y="2076"/>
                </a:lnTo>
                <a:lnTo>
                  <a:pt x="2764" y="2791"/>
                </a:lnTo>
                <a:lnTo>
                  <a:pt x="2767" y="2796"/>
                </a:lnTo>
                <a:lnTo>
                  <a:pt x="2774" y="2808"/>
                </a:lnTo>
                <a:lnTo>
                  <a:pt x="2785" y="2826"/>
                </a:lnTo>
                <a:lnTo>
                  <a:pt x="2800" y="2852"/>
                </a:lnTo>
                <a:lnTo>
                  <a:pt x="2820" y="2886"/>
                </a:lnTo>
                <a:lnTo>
                  <a:pt x="2843" y="2924"/>
                </a:lnTo>
                <a:lnTo>
                  <a:pt x="2872" y="2968"/>
                </a:lnTo>
                <a:lnTo>
                  <a:pt x="2901" y="3017"/>
                </a:lnTo>
                <a:lnTo>
                  <a:pt x="2933" y="3071"/>
                </a:lnTo>
                <a:lnTo>
                  <a:pt x="2969" y="3129"/>
                </a:lnTo>
                <a:lnTo>
                  <a:pt x="3008" y="3192"/>
                </a:lnTo>
                <a:lnTo>
                  <a:pt x="3047" y="3259"/>
                </a:lnTo>
                <a:lnTo>
                  <a:pt x="3089" y="3328"/>
                </a:lnTo>
                <a:lnTo>
                  <a:pt x="3134" y="3400"/>
                </a:lnTo>
                <a:lnTo>
                  <a:pt x="3178" y="3474"/>
                </a:lnTo>
                <a:lnTo>
                  <a:pt x="3225" y="3550"/>
                </a:lnTo>
                <a:lnTo>
                  <a:pt x="3271" y="3628"/>
                </a:lnTo>
                <a:lnTo>
                  <a:pt x="3319" y="3708"/>
                </a:lnTo>
                <a:lnTo>
                  <a:pt x="3368" y="3788"/>
                </a:lnTo>
                <a:lnTo>
                  <a:pt x="3416" y="3867"/>
                </a:lnTo>
                <a:lnTo>
                  <a:pt x="3464" y="3945"/>
                </a:lnTo>
                <a:lnTo>
                  <a:pt x="3512" y="4025"/>
                </a:lnTo>
                <a:lnTo>
                  <a:pt x="3558" y="4103"/>
                </a:lnTo>
                <a:lnTo>
                  <a:pt x="3605" y="4179"/>
                </a:lnTo>
                <a:lnTo>
                  <a:pt x="3650" y="4254"/>
                </a:lnTo>
                <a:lnTo>
                  <a:pt x="3694" y="4325"/>
                </a:lnTo>
                <a:lnTo>
                  <a:pt x="3736" y="4394"/>
                </a:lnTo>
                <a:lnTo>
                  <a:pt x="3776" y="4461"/>
                </a:lnTo>
                <a:lnTo>
                  <a:pt x="3814" y="4524"/>
                </a:lnTo>
                <a:lnTo>
                  <a:pt x="3850" y="4584"/>
                </a:lnTo>
                <a:lnTo>
                  <a:pt x="3883" y="4638"/>
                </a:lnTo>
                <a:lnTo>
                  <a:pt x="3913" y="4688"/>
                </a:lnTo>
                <a:lnTo>
                  <a:pt x="3940" y="4733"/>
                </a:lnTo>
                <a:lnTo>
                  <a:pt x="3963" y="4771"/>
                </a:lnTo>
                <a:lnTo>
                  <a:pt x="3983" y="4804"/>
                </a:lnTo>
                <a:lnTo>
                  <a:pt x="3999" y="4831"/>
                </a:lnTo>
                <a:lnTo>
                  <a:pt x="4011" y="4849"/>
                </a:lnTo>
                <a:lnTo>
                  <a:pt x="4018" y="4862"/>
                </a:lnTo>
                <a:lnTo>
                  <a:pt x="4021" y="4865"/>
                </a:lnTo>
                <a:lnTo>
                  <a:pt x="4011" y="4867"/>
                </a:lnTo>
                <a:lnTo>
                  <a:pt x="3999" y="4867"/>
                </a:lnTo>
                <a:lnTo>
                  <a:pt x="3993" y="4867"/>
                </a:lnTo>
                <a:lnTo>
                  <a:pt x="3975" y="4867"/>
                </a:lnTo>
                <a:lnTo>
                  <a:pt x="3943" y="4867"/>
                </a:lnTo>
                <a:lnTo>
                  <a:pt x="3900" y="4867"/>
                </a:lnTo>
                <a:lnTo>
                  <a:pt x="3849" y="4867"/>
                </a:lnTo>
                <a:lnTo>
                  <a:pt x="3786" y="4867"/>
                </a:lnTo>
                <a:lnTo>
                  <a:pt x="3714" y="4867"/>
                </a:lnTo>
                <a:lnTo>
                  <a:pt x="3633" y="4867"/>
                </a:lnTo>
                <a:lnTo>
                  <a:pt x="3545" y="4867"/>
                </a:lnTo>
                <a:lnTo>
                  <a:pt x="3450" y="4867"/>
                </a:lnTo>
                <a:lnTo>
                  <a:pt x="3349" y="4867"/>
                </a:lnTo>
                <a:lnTo>
                  <a:pt x="3241" y="4867"/>
                </a:lnTo>
                <a:lnTo>
                  <a:pt x="3129" y="4867"/>
                </a:lnTo>
                <a:lnTo>
                  <a:pt x="3013" y="4867"/>
                </a:lnTo>
                <a:lnTo>
                  <a:pt x="2891" y="4867"/>
                </a:lnTo>
                <a:lnTo>
                  <a:pt x="2767" y="4867"/>
                </a:lnTo>
                <a:lnTo>
                  <a:pt x="2641" y="4867"/>
                </a:lnTo>
                <a:lnTo>
                  <a:pt x="2513" y="4867"/>
                </a:lnTo>
                <a:lnTo>
                  <a:pt x="2386" y="4867"/>
                </a:lnTo>
                <a:lnTo>
                  <a:pt x="2256" y="4867"/>
                </a:lnTo>
                <a:lnTo>
                  <a:pt x="2127" y="4867"/>
                </a:lnTo>
                <a:lnTo>
                  <a:pt x="1999" y="4867"/>
                </a:lnTo>
                <a:lnTo>
                  <a:pt x="1873" y="4867"/>
                </a:lnTo>
                <a:lnTo>
                  <a:pt x="1749" y="4867"/>
                </a:lnTo>
                <a:lnTo>
                  <a:pt x="1629" y="4867"/>
                </a:lnTo>
                <a:lnTo>
                  <a:pt x="1511" y="4867"/>
                </a:lnTo>
                <a:lnTo>
                  <a:pt x="1399" y="4867"/>
                </a:lnTo>
                <a:lnTo>
                  <a:pt x="1291" y="4867"/>
                </a:lnTo>
                <a:lnTo>
                  <a:pt x="1190" y="4867"/>
                </a:lnTo>
                <a:lnTo>
                  <a:pt x="1093" y="4867"/>
                </a:lnTo>
                <a:lnTo>
                  <a:pt x="1006" y="4867"/>
                </a:lnTo>
                <a:lnTo>
                  <a:pt x="926" y="4867"/>
                </a:lnTo>
                <a:lnTo>
                  <a:pt x="853" y="4867"/>
                </a:lnTo>
                <a:lnTo>
                  <a:pt x="790" y="4867"/>
                </a:lnTo>
                <a:lnTo>
                  <a:pt x="737" y="4865"/>
                </a:lnTo>
                <a:lnTo>
                  <a:pt x="695" y="4865"/>
                </a:lnTo>
                <a:lnTo>
                  <a:pt x="664" y="4865"/>
                </a:lnTo>
                <a:lnTo>
                  <a:pt x="644" y="4865"/>
                </a:lnTo>
                <a:lnTo>
                  <a:pt x="637" y="4865"/>
                </a:lnTo>
                <a:lnTo>
                  <a:pt x="639" y="4862"/>
                </a:lnTo>
                <a:lnTo>
                  <a:pt x="647" y="4849"/>
                </a:lnTo>
                <a:lnTo>
                  <a:pt x="659" y="4831"/>
                </a:lnTo>
                <a:lnTo>
                  <a:pt x="674" y="4804"/>
                </a:lnTo>
                <a:lnTo>
                  <a:pt x="694" y="4771"/>
                </a:lnTo>
                <a:lnTo>
                  <a:pt x="719" y="4733"/>
                </a:lnTo>
                <a:lnTo>
                  <a:pt x="745" y="4688"/>
                </a:lnTo>
                <a:lnTo>
                  <a:pt x="775" y="4638"/>
                </a:lnTo>
                <a:lnTo>
                  <a:pt x="808" y="4584"/>
                </a:lnTo>
                <a:lnTo>
                  <a:pt x="843" y="4524"/>
                </a:lnTo>
                <a:lnTo>
                  <a:pt x="881" y="4461"/>
                </a:lnTo>
                <a:lnTo>
                  <a:pt x="923" y="4394"/>
                </a:lnTo>
                <a:lnTo>
                  <a:pt x="964" y="4326"/>
                </a:lnTo>
                <a:lnTo>
                  <a:pt x="1007" y="4254"/>
                </a:lnTo>
                <a:lnTo>
                  <a:pt x="1054" y="4179"/>
                </a:lnTo>
                <a:lnTo>
                  <a:pt x="1098" y="4103"/>
                </a:lnTo>
                <a:lnTo>
                  <a:pt x="1147" y="4025"/>
                </a:lnTo>
                <a:lnTo>
                  <a:pt x="1195" y="3947"/>
                </a:lnTo>
                <a:lnTo>
                  <a:pt x="1243" y="3867"/>
                </a:lnTo>
                <a:lnTo>
                  <a:pt x="1291" y="3788"/>
                </a:lnTo>
                <a:lnTo>
                  <a:pt x="1339" y="3708"/>
                </a:lnTo>
                <a:lnTo>
                  <a:pt x="1387" y="3628"/>
                </a:lnTo>
                <a:lnTo>
                  <a:pt x="1433" y="3550"/>
                </a:lnTo>
                <a:lnTo>
                  <a:pt x="1480" y="3474"/>
                </a:lnTo>
                <a:lnTo>
                  <a:pt x="1525" y="3400"/>
                </a:lnTo>
                <a:lnTo>
                  <a:pt x="1568" y="3328"/>
                </a:lnTo>
                <a:lnTo>
                  <a:pt x="1611" y="3259"/>
                </a:lnTo>
                <a:lnTo>
                  <a:pt x="1651" y="3192"/>
                </a:lnTo>
                <a:lnTo>
                  <a:pt x="1689" y="3129"/>
                </a:lnTo>
                <a:lnTo>
                  <a:pt x="1724" y="3071"/>
                </a:lnTo>
                <a:lnTo>
                  <a:pt x="1757" y="3017"/>
                </a:lnTo>
                <a:lnTo>
                  <a:pt x="1787" y="2968"/>
                </a:lnTo>
                <a:lnTo>
                  <a:pt x="1813" y="2924"/>
                </a:lnTo>
                <a:lnTo>
                  <a:pt x="1837" y="2886"/>
                </a:lnTo>
                <a:lnTo>
                  <a:pt x="1856" y="2852"/>
                </a:lnTo>
                <a:lnTo>
                  <a:pt x="1873" y="2826"/>
                </a:lnTo>
                <a:lnTo>
                  <a:pt x="1885" y="2808"/>
                </a:lnTo>
                <a:lnTo>
                  <a:pt x="1891" y="2796"/>
                </a:lnTo>
                <a:lnTo>
                  <a:pt x="1893" y="2791"/>
                </a:lnTo>
                <a:lnTo>
                  <a:pt x="1893" y="2076"/>
                </a:lnTo>
                <a:close/>
                <a:moveTo>
                  <a:pt x="1637" y="252"/>
                </a:moveTo>
                <a:lnTo>
                  <a:pt x="1637" y="2720"/>
                </a:lnTo>
                <a:lnTo>
                  <a:pt x="428" y="4715"/>
                </a:lnTo>
                <a:lnTo>
                  <a:pt x="397" y="4771"/>
                </a:lnTo>
                <a:lnTo>
                  <a:pt x="374" y="4822"/>
                </a:lnTo>
                <a:lnTo>
                  <a:pt x="357" y="4869"/>
                </a:lnTo>
                <a:lnTo>
                  <a:pt x="347" y="4912"/>
                </a:lnTo>
                <a:lnTo>
                  <a:pt x="342" y="4948"/>
                </a:lnTo>
                <a:lnTo>
                  <a:pt x="342" y="4978"/>
                </a:lnTo>
                <a:lnTo>
                  <a:pt x="347" y="5005"/>
                </a:lnTo>
                <a:lnTo>
                  <a:pt x="355" y="5025"/>
                </a:lnTo>
                <a:lnTo>
                  <a:pt x="369" y="5041"/>
                </a:lnTo>
                <a:lnTo>
                  <a:pt x="388" y="5059"/>
                </a:lnTo>
                <a:lnTo>
                  <a:pt x="415" y="5076"/>
                </a:lnTo>
                <a:lnTo>
                  <a:pt x="448" y="5091"/>
                </a:lnTo>
                <a:lnTo>
                  <a:pt x="490" y="5104"/>
                </a:lnTo>
                <a:lnTo>
                  <a:pt x="538" y="5114"/>
                </a:lnTo>
                <a:lnTo>
                  <a:pt x="594" y="5121"/>
                </a:lnTo>
                <a:lnTo>
                  <a:pt x="659" y="5122"/>
                </a:lnTo>
                <a:lnTo>
                  <a:pt x="3999" y="5122"/>
                </a:lnTo>
                <a:lnTo>
                  <a:pt x="4064" y="5121"/>
                </a:lnTo>
                <a:lnTo>
                  <a:pt x="4121" y="5114"/>
                </a:lnTo>
                <a:lnTo>
                  <a:pt x="4169" y="5104"/>
                </a:lnTo>
                <a:lnTo>
                  <a:pt x="4210" y="5091"/>
                </a:lnTo>
                <a:lnTo>
                  <a:pt x="4243" y="5076"/>
                </a:lnTo>
                <a:lnTo>
                  <a:pt x="4270" y="5059"/>
                </a:lnTo>
                <a:lnTo>
                  <a:pt x="4290" y="5041"/>
                </a:lnTo>
                <a:lnTo>
                  <a:pt x="4303" y="5025"/>
                </a:lnTo>
                <a:lnTo>
                  <a:pt x="4310" y="5005"/>
                </a:lnTo>
                <a:lnTo>
                  <a:pt x="4315" y="4978"/>
                </a:lnTo>
                <a:lnTo>
                  <a:pt x="4316" y="4948"/>
                </a:lnTo>
                <a:lnTo>
                  <a:pt x="4311" y="4912"/>
                </a:lnTo>
                <a:lnTo>
                  <a:pt x="4301" y="4869"/>
                </a:lnTo>
                <a:lnTo>
                  <a:pt x="4285" y="4822"/>
                </a:lnTo>
                <a:lnTo>
                  <a:pt x="4262" y="4771"/>
                </a:lnTo>
                <a:lnTo>
                  <a:pt x="4230" y="4715"/>
                </a:lnTo>
                <a:lnTo>
                  <a:pt x="3021" y="2720"/>
                </a:lnTo>
                <a:lnTo>
                  <a:pt x="3021" y="1819"/>
                </a:lnTo>
                <a:lnTo>
                  <a:pt x="3019" y="1819"/>
                </a:lnTo>
                <a:lnTo>
                  <a:pt x="3019" y="252"/>
                </a:lnTo>
                <a:lnTo>
                  <a:pt x="1637" y="252"/>
                </a:lnTo>
                <a:close/>
                <a:moveTo>
                  <a:pt x="1045" y="0"/>
                </a:moveTo>
                <a:lnTo>
                  <a:pt x="3600" y="0"/>
                </a:lnTo>
                <a:lnTo>
                  <a:pt x="3600" y="470"/>
                </a:lnTo>
                <a:lnTo>
                  <a:pt x="3361" y="470"/>
                </a:lnTo>
                <a:lnTo>
                  <a:pt x="3361" y="2625"/>
                </a:lnTo>
                <a:lnTo>
                  <a:pt x="4522" y="4537"/>
                </a:lnTo>
                <a:lnTo>
                  <a:pt x="4565" y="4618"/>
                </a:lnTo>
                <a:lnTo>
                  <a:pt x="4602" y="4695"/>
                </a:lnTo>
                <a:lnTo>
                  <a:pt x="4628" y="4771"/>
                </a:lnTo>
                <a:lnTo>
                  <a:pt x="4646" y="4844"/>
                </a:lnTo>
                <a:lnTo>
                  <a:pt x="4655" y="4915"/>
                </a:lnTo>
                <a:lnTo>
                  <a:pt x="4656" y="4983"/>
                </a:lnTo>
                <a:lnTo>
                  <a:pt x="4650" y="5046"/>
                </a:lnTo>
                <a:lnTo>
                  <a:pt x="4636" y="5107"/>
                </a:lnTo>
                <a:lnTo>
                  <a:pt x="4613" y="5166"/>
                </a:lnTo>
                <a:lnTo>
                  <a:pt x="4583" y="5219"/>
                </a:lnTo>
                <a:lnTo>
                  <a:pt x="4547" y="5267"/>
                </a:lnTo>
                <a:lnTo>
                  <a:pt x="4502" y="5310"/>
                </a:lnTo>
                <a:lnTo>
                  <a:pt x="4451" y="5350"/>
                </a:lnTo>
                <a:lnTo>
                  <a:pt x="4391" y="5383"/>
                </a:lnTo>
                <a:lnTo>
                  <a:pt x="4326" y="5411"/>
                </a:lnTo>
                <a:lnTo>
                  <a:pt x="4253" y="5434"/>
                </a:lnTo>
                <a:lnTo>
                  <a:pt x="4175" y="5451"/>
                </a:lnTo>
                <a:lnTo>
                  <a:pt x="4091" y="5461"/>
                </a:lnTo>
                <a:lnTo>
                  <a:pt x="3999" y="5464"/>
                </a:lnTo>
                <a:lnTo>
                  <a:pt x="659" y="5464"/>
                </a:lnTo>
                <a:lnTo>
                  <a:pt x="568" y="5461"/>
                </a:lnTo>
                <a:lnTo>
                  <a:pt x="483" y="5451"/>
                </a:lnTo>
                <a:lnTo>
                  <a:pt x="403" y="5434"/>
                </a:lnTo>
                <a:lnTo>
                  <a:pt x="332" y="5411"/>
                </a:lnTo>
                <a:lnTo>
                  <a:pt x="266" y="5383"/>
                </a:lnTo>
                <a:lnTo>
                  <a:pt x="208" y="5350"/>
                </a:lnTo>
                <a:lnTo>
                  <a:pt x="156" y="5310"/>
                </a:lnTo>
                <a:lnTo>
                  <a:pt x="111" y="5267"/>
                </a:lnTo>
                <a:lnTo>
                  <a:pt x="73" y="5219"/>
                </a:lnTo>
                <a:lnTo>
                  <a:pt x="43" y="5166"/>
                </a:lnTo>
                <a:lnTo>
                  <a:pt x="22" y="5107"/>
                </a:lnTo>
                <a:lnTo>
                  <a:pt x="7" y="5046"/>
                </a:lnTo>
                <a:lnTo>
                  <a:pt x="0" y="4983"/>
                </a:lnTo>
                <a:lnTo>
                  <a:pt x="2" y="4915"/>
                </a:lnTo>
                <a:lnTo>
                  <a:pt x="12" y="4844"/>
                </a:lnTo>
                <a:lnTo>
                  <a:pt x="30" y="4771"/>
                </a:lnTo>
                <a:lnTo>
                  <a:pt x="57" y="4695"/>
                </a:lnTo>
                <a:lnTo>
                  <a:pt x="92" y="4618"/>
                </a:lnTo>
                <a:lnTo>
                  <a:pt x="136" y="4537"/>
                </a:lnTo>
                <a:lnTo>
                  <a:pt x="1296" y="2625"/>
                </a:lnTo>
                <a:lnTo>
                  <a:pt x="1296" y="470"/>
                </a:lnTo>
                <a:lnTo>
                  <a:pt x="1045" y="470"/>
                </a:lnTo>
                <a:lnTo>
                  <a:pt x="104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1CE1DA-675B-4FBF-9849-C891FB181331}"/>
              </a:ext>
            </a:extLst>
          </p:cNvPr>
          <p:cNvSpPr/>
          <p:nvPr/>
        </p:nvSpPr>
        <p:spPr>
          <a:xfrm>
            <a:off x="6450842" y="2637843"/>
            <a:ext cx="4272576" cy="61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sweet. A wonderful serenity has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43BE796-1881-431E-93D8-0BD6842EFAE4}"/>
              </a:ext>
            </a:extLst>
          </p:cNvPr>
          <p:cNvSpPr/>
          <p:nvPr/>
        </p:nvSpPr>
        <p:spPr>
          <a:xfrm>
            <a:off x="6450842" y="3604712"/>
            <a:ext cx="4272576" cy="1165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sweet. A wonderful serenity has taken possession of my entire soul, like these sweet.</a:t>
            </a:r>
          </a:p>
          <a:p>
            <a:pPr>
              <a:lnSpc>
                <a:spcPct val="150000"/>
              </a:lnSpc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09726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CAF5050-4329-412B-A273-3A319F8790DB}"/>
              </a:ext>
            </a:extLst>
          </p:cNvPr>
          <p:cNvSpPr/>
          <p:nvPr/>
        </p:nvSpPr>
        <p:spPr>
          <a:xfrm rot="15300000" flipH="1">
            <a:off x="11262002" y="185687"/>
            <a:ext cx="784253" cy="903550"/>
          </a:xfrm>
          <a:custGeom>
            <a:avLst/>
            <a:gdLst>
              <a:gd name="connsiteX0" fmla="*/ 296307 w 5323222"/>
              <a:gd name="connsiteY0" fmla="*/ 4941206 h 6132967"/>
              <a:gd name="connsiteX1" fmla="*/ 302287 w 5323222"/>
              <a:gd name="connsiteY1" fmla="*/ 4962623 h 6132967"/>
              <a:gd name="connsiteX2" fmla="*/ 308375 w 5323222"/>
              <a:gd name="connsiteY2" fmla="*/ 4984327 h 6132967"/>
              <a:gd name="connsiteX3" fmla="*/ 314645 w 5323222"/>
              <a:gd name="connsiteY3" fmla="*/ 5005636 h 6132967"/>
              <a:gd name="connsiteX4" fmla="*/ 321310 w 5323222"/>
              <a:gd name="connsiteY4" fmla="*/ 5027127 h 6132967"/>
              <a:gd name="connsiteX5" fmla="*/ 327760 w 5323222"/>
              <a:gd name="connsiteY5" fmla="*/ 5048042 h 6132967"/>
              <a:gd name="connsiteX6" fmla="*/ 334607 w 5323222"/>
              <a:gd name="connsiteY6" fmla="*/ 5069136 h 6132967"/>
              <a:gd name="connsiteX7" fmla="*/ 341742 w 5323222"/>
              <a:gd name="connsiteY7" fmla="*/ 5090125 h 6132967"/>
              <a:gd name="connsiteX8" fmla="*/ 348770 w 5323222"/>
              <a:gd name="connsiteY8" fmla="*/ 5110824 h 6132967"/>
              <a:gd name="connsiteX9" fmla="*/ 356193 w 5323222"/>
              <a:gd name="connsiteY9" fmla="*/ 5131705 h 6132967"/>
              <a:gd name="connsiteX10" fmla="*/ 363798 w 5323222"/>
              <a:gd name="connsiteY10" fmla="*/ 5152191 h 6132967"/>
              <a:gd name="connsiteX11" fmla="*/ 371403 w 5323222"/>
              <a:gd name="connsiteY11" fmla="*/ 5172677 h 6132967"/>
              <a:gd name="connsiteX12" fmla="*/ 379297 w 5323222"/>
              <a:gd name="connsiteY12" fmla="*/ 5193055 h 6132967"/>
              <a:gd name="connsiteX13" fmla="*/ 387479 w 5323222"/>
              <a:gd name="connsiteY13" fmla="*/ 5213325 h 6132967"/>
              <a:gd name="connsiteX14" fmla="*/ 395554 w 5323222"/>
              <a:gd name="connsiteY14" fmla="*/ 5233308 h 6132967"/>
              <a:gd name="connsiteX15" fmla="*/ 404024 w 5323222"/>
              <a:gd name="connsiteY15" fmla="*/ 5253472 h 6132967"/>
              <a:gd name="connsiteX16" fmla="*/ 412280 w 5323222"/>
              <a:gd name="connsiteY16" fmla="*/ 5273060 h 6132967"/>
              <a:gd name="connsiteX17" fmla="*/ 420932 w 5323222"/>
              <a:gd name="connsiteY17" fmla="*/ 5292828 h 6132967"/>
              <a:gd name="connsiteX18" fmla="*/ 429872 w 5323222"/>
              <a:gd name="connsiteY18" fmla="*/ 5312489 h 6132967"/>
              <a:gd name="connsiteX19" fmla="*/ 439175 w 5323222"/>
              <a:gd name="connsiteY19" fmla="*/ 5331359 h 6132967"/>
              <a:gd name="connsiteX20" fmla="*/ 448404 w 5323222"/>
              <a:gd name="connsiteY20" fmla="*/ 5350914 h 6132967"/>
              <a:gd name="connsiteX21" fmla="*/ 457708 w 5323222"/>
              <a:gd name="connsiteY21" fmla="*/ 5369784 h 6132967"/>
              <a:gd name="connsiteX22" fmla="*/ 467011 w 5323222"/>
              <a:gd name="connsiteY22" fmla="*/ 5388654 h 6132967"/>
              <a:gd name="connsiteX23" fmla="*/ 476603 w 5323222"/>
              <a:gd name="connsiteY23" fmla="*/ 5407417 h 6132967"/>
              <a:gd name="connsiteX24" fmla="*/ 486376 w 5323222"/>
              <a:gd name="connsiteY24" fmla="*/ 5425784 h 6132967"/>
              <a:gd name="connsiteX25" fmla="*/ 496545 w 5323222"/>
              <a:gd name="connsiteY25" fmla="*/ 5444332 h 6132967"/>
              <a:gd name="connsiteX26" fmla="*/ 506607 w 5323222"/>
              <a:gd name="connsiteY26" fmla="*/ 5462593 h 6132967"/>
              <a:gd name="connsiteX27" fmla="*/ 516849 w 5323222"/>
              <a:gd name="connsiteY27" fmla="*/ 5480457 h 6132967"/>
              <a:gd name="connsiteX28" fmla="*/ 527274 w 5323222"/>
              <a:gd name="connsiteY28" fmla="*/ 5497926 h 6132967"/>
              <a:gd name="connsiteX29" fmla="*/ 537699 w 5323222"/>
              <a:gd name="connsiteY29" fmla="*/ 5515395 h 6132967"/>
              <a:gd name="connsiteX30" fmla="*/ 548594 w 5323222"/>
              <a:gd name="connsiteY30" fmla="*/ 5532362 h 6132967"/>
              <a:gd name="connsiteX31" fmla="*/ 559307 w 5323222"/>
              <a:gd name="connsiteY31" fmla="*/ 5549722 h 6132967"/>
              <a:gd name="connsiteX32" fmla="*/ 570382 w 5323222"/>
              <a:gd name="connsiteY32" fmla="*/ 5566293 h 6132967"/>
              <a:gd name="connsiteX33" fmla="*/ 581747 w 5323222"/>
              <a:gd name="connsiteY33" fmla="*/ 5582757 h 6132967"/>
              <a:gd name="connsiteX34" fmla="*/ 593004 w 5323222"/>
              <a:gd name="connsiteY34" fmla="*/ 5598932 h 6132967"/>
              <a:gd name="connsiteX35" fmla="*/ 604764 w 5323222"/>
              <a:gd name="connsiteY35" fmla="*/ 5615576 h 6132967"/>
              <a:gd name="connsiteX36" fmla="*/ 616491 w 5323222"/>
              <a:gd name="connsiteY36" fmla="*/ 5631249 h 6132967"/>
              <a:gd name="connsiteX37" fmla="*/ 628219 w 5323222"/>
              <a:gd name="connsiteY37" fmla="*/ 5646921 h 6132967"/>
              <a:gd name="connsiteX38" fmla="*/ 640234 w 5323222"/>
              <a:gd name="connsiteY38" fmla="*/ 5662485 h 6132967"/>
              <a:gd name="connsiteX39" fmla="*/ 652539 w 5323222"/>
              <a:gd name="connsiteY39" fmla="*/ 5677944 h 6132967"/>
              <a:gd name="connsiteX40" fmla="*/ 665025 w 5323222"/>
              <a:gd name="connsiteY40" fmla="*/ 5693007 h 6132967"/>
              <a:gd name="connsiteX41" fmla="*/ 677510 w 5323222"/>
              <a:gd name="connsiteY41" fmla="*/ 5708069 h 6132967"/>
              <a:gd name="connsiteX42" fmla="*/ 690070 w 5323222"/>
              <a:gd name="connsiteY42" fmla="*/ 5722447 h 6132967"/>
              <a:gd name="connsiteX43" fmla="*/ 703133 w 5323222"/>
              <a:gd name="connsiteY43" fmla="*/ 5737295 h 6132967"/>
              <a:gd name="connsiteX44" fmla="*/ 715982 w 5323222"/>
              <a:gd name="connsiteY44" fmla="*/ 5751565 h 6132967"/>
              <a:gd name="connsiteX45" fmla="*/ 729300 w 5323222"/>
              <a:gd name="connsiteY45" fmla="*/ 5765334 h 6132967"/>
              <a:gd name="connsiteX46" fmla="*/ 742437 w 5323222"/>
              <a:gd name="connsiteY46" fmla="*/ 5779497 h 6132967"/>
              <a:gd name="connsiteX47" fmla="*/ 755938 w 5323222"/>
              <a:gd name="connsiteY47" fmla="*/ 5792870 h 6132967"/>
              <a:gd name="connsiteX48" fmla="*/ 769149 w 5323222"/>
              <a:gd name="connsiteY48" fmla="*/ 5806351 h 6132967"/>
              <a:gd name="connsiteX49" fmla="*/ 783044 w 5323222"/>
              <a:gd name="connsiteY49" fmla="*/ 5819904 h 6132967"/>
              <a:gd name="connsiteX50" fmla="*/ 796726 w 5323222"/>
              <a:gd name="connsiteY50" fmla="*/ 5832881 h 6132967"/>
              <a:gd name="connsiteX51" fmla="*/ 810984 w 5323222"/>
              <a:gd name="connsiteY51" fmla="*/ 5845644 h 6132967"/>
              <a:gd name="connsiteX52" fmla="*/ 824847 w 5323222"/>
              <a:gd name="connsiteY52" fmla="*/ 5858224 h 6132967"/>
              <a:gd name="connsiteX53" fmla="*/ 838891 w 5323222"/>
              <a:gd name="connsiteY53" fmla="*/ 5870411 h 6132967"/>
              <a:gd name="connsiteX54" fmla="*/ 853224 w 5323222"/>
              <a:gd name="connsiteY54" fmla="*/ 5882490 h 6132967"/>
              <a:gd name="connsiteX55" fmla="*/ 867556 w 5323222"/>
              <a:gd name="connsiteY55" fmla="*/ 5894568 h 6132967"/>
              <a:gd name="connsiteX56" fmla="*/ 882359 w 5323222"/>
              <a:gd name="connsiteY56" fmla="*/ 5906144 h 6132967"/>
              <a:gd name="connsiteX57" fmla="*/ 896873 w 5323222"/>
              <a:gd name="connsiteY57" fmla="*/ 5917827 h 6132967"/>
              <a:gd name="connsiteX58" fmla="*/ 911569 w 5323222"/>
              <a:gd name="connsiteY58" fmla="*/ 5929114 h 6132967"/>
              <a:gd name="connsiteX59" fmla="*/ 926445 w 5323222"/>
              <a:gd name="connsiteY59" fmla="*/ 5940005 h 6132967"/>
              <a:gd name="connsiteX60" fmla="*/ 941793 w 5323222"/>
              <a:gd name="connsiteY60" fmla="*/ 5950394 h 6132967"/>
              <a:gd name="connsiteX61" fmla="*/ 956636 w 5323222"/>
              <a:gd name="connsiteY61" fmla="*/ 5960313 h 6132967"/>
              <a:gd name="connsiteX62" fmla="*/ 971950 w 5323222"/>
              <a:gd name="connsiteY62" fmla="*/ 5969729 h 6132967"/>
              <a:gd name="connsiteX63" fmla="*/ 987265 w 5323222"/>
              <a:gd name="connsiteY63" fmla="*/ 5979146 h 6132967"/>
              <a:gd name="connsiteX64" fmla="*/ 1002184 w 5323222"/>
              <a:gd name="connsiteY64" fmla="*/ 5988380 h 6132967"/>
              <a:gd name="connsiteX65" fmla="*/ 1017572 w 5323222"/>
              <a:gd name="connsiteY65" fmla="*/ 5997112 h 6132967"/>
              <a:gd name="connsiteX66" fmla="*/ 1032960 w 5323222"/>
              <a:gd name="connsiteY66" fmla="*/ 6005845 h 6132967"/>
              <a:gd name="connsiteX67" fmla="*/ 1048134 w 5323222"/>
              <a:gd name="connsiteY67" fmla="*/ 6013999 h 6132967"/>
              <a:gd name="connsiteX68" fmla="*/ 1063597 w 5323222"/>
              <a:gd name="connsiteY68" fmla="*/ 6022048 h 6132967"/>
              <a:gd name="connsiteX69" fmla="*/ 1078557 w 5323222"/>
              <a:gd name="connsiteY69" fmla="*/ 6029626 h 6132967"/>
              <a:gd name="connsiteX70" fmla="*/ 1093805 w 5323222"/>
              <a:gd name="connsiteY70" fmla="*/ 6037096 h 6132967"/>
              <a:gd name="connsiteX71" fmla="*/ 1109236 w 5323222"/>
              <a:gd name="connsiteY71" fmla="*/ 6044171 h 6132967"/>
              <a:gd name="connsiteX72" fmla="*/ 1124558 w 5323222"/>
              <a:gd name="connsiteY72" fmla="*/ 6050958 h 6132967"/>
              <a:gd name="connsiteX73" fmla="*/ 1139592 w 5323222"/>
              <a:gd name="connsiteY73" fmla="*/ 6057853 h 6132967"/>
              <a:gd name="connsiteX74" fmla="*/ 1154989 w 5323222"/>
              <a:gd name="connsiteY74" fmla="*/ 6063954 h 6132967"/>
              <a:gd name="connsiteX75" fmla="*/ 1170386 w 5323222"/>
              <a:gd name="connsiteY75" fmla="*/ 6070056 h 6132967"/>
              <a:gd name="connsiteX76" fmla="*/ 1185677 w 5323222"/>
              <a:gd name="connsiteY76" fmla="*/ 6075871 h 6132967"/>
              <a:gd name="connsiteX77" fmla="*/ 1201040 w 5323222"/>
              <a:gd name="connsiteY77" fmla="*/ 6081000 h 6132967"/>
              <a:gd name="connsiteX78" fmla="*/ 1216223 w 5323222"/>
              <a:gd name="connsiteY78" fmla="*/ 6086526 h 6132967"/>
              <a:gd name="connsiteX79" fmla="*/ 1231192 w 5323222"/>
              <a:gd name="connsiteY79" fmla="*/ 6091474 h 6132967"/>
              <a:gd name="connsiteX80" fmla="*/ 1246630 w 5323222"/>
              <a:gd name="connsiteY80" fmla="*/ 6095920 h 6132967"/>
              <a:gd name="connsiteX81" fmla="*/ 1261781 w 5323222"/>
              <a:gd name="connsiteY81" fmla="*/ 6100472 h 6132967"/>
              <a:gd name="connsiteX82" fmla="*/ 1277112 w 5323222"/>
              <a:gd name="connsiteY82" fmla="*/ 6104630 h 6132967"/>
              <a:gd name="connsiteX83" fmla="*/ 1292229 w 5323222"/>
              <a:gd name="connsiteY83" fmla="*/ 6108210 h 6132967"/>
              <a:gd name="connsiteX84" fmla="*/ 1307635 w 5323222"/>
              <a:gd name="connsiteY84" fmla="*/ 6111683 h 6132967"/>
              <a:gd name="connsiteX85" fmla="*/ 1322646 w 5323222"/>
              <a:gd name="connsiteY85" fmla="*/ 6114975 h 6132967"/>
              <a:gd name="connsiteX86" fmla="*/ 1337548 w 5323222"/>
              <a:gd name="connsiteY86" fmla="*/ 6117978 h 6132967"/>
              <a:gd name="connsiteX87" fmla="*/ 1352633 w 5323222"/>
              <a:gd name="connsiteY87" fmla="*/ 6120585 h 6132967"/>
              <a:gd name="connsiteX88" fmla="*/ 1367717 w 5323222"/>
              <a:gd name="connsiteY88" fmla="*/ 6123193 h 6132967"/>
              <a:gd name="connsiteX89" fmla="*/ 1382876 w 5323222"/>
              <a:gd name="connsiteY89" fmla="*/ 6125116 h 6132967"/>
              <a:gd name="connsiteX90" fmla="*/ 1398035 w 5323222"/>
              <a:gd name="connsiteY90" fmla="*/ 6127039 h 6132967"/>
              <a:gd name="connsiteX91" fmla="*/ 1412979 w 5323222"/>
              <a:gd name="connsiteY91" fmla="*/ 6128385 h 6132967"/>
              <a:gd name="connsiteX92" fmla="*/ 1428030 w 5323222"/>
              <a:gd name="connsiteY92" fmla="*/ 6130019 h 6132967"/>
              <a:gd name="connsiteX93" fmla="*/ 1443157 w 5323222"/>
              <a:gd name="connsiteY93" fmla="*/ 6130971 h 6132967"/>
              <a:gd name="connsiteX94" fmla="*/ 1457887 w 5323222"/>
              <a:gd name="connsiteY94" fmla="*/ 6131739 h 6132967"/>
              <a:gd name="connsiteX95" fmla="*/ 1472905 w 5323222"/>
              <a:gd name="connsiteY95" fmla="*/ 6132401 h 6132967"/>
              <a:gd name="connsiteX96" fmla="*/ 1487529 w 5323222"/>
              <a:gd name="connsiteY96" fmla="*/ 6132882 h 6132967"/>
              <a:gd name="connsiteX97" fmla="*/ 1502334 w 5323222"/>
              <a:gd name="connsiteY97" fmla="*/ 6132967 h 6132967"/>
              <a:gd name="connsiteX98" fmla="*/ 1517031 w 5323222"/>
              <a:gd name="connsiteY98" fmla="*/ 6132764 h 6132967"/>
              <a:gd name="connsiteX99" fmla="*/ 1531621 w 5323222"/>
              <a:gd name="connsiteY99" fmla="*/ 6132271 h 6132967"/>
              <a:gd name="connsiteX100" fmla="*/ 1546608 w 5323222"/>
              <a:gd name="connsiteY100" fmla="*/ 6131960 h 6132967"/>
              <a:gd name="connsiteX101" fmla="*/ 1560983 w 5323222"/>
              <a:gd name="connsiteY101" fmla="*/ 6130891 h 6132967"/>
              <a:gd name="connsiteX102" fmla="*/ 1575360 w 5323222"/>
              <a:gd name="connsiteY102" fmla="*/ 6129822 h 6132967"/>
              <a:gd name="connsiteX103" fmla="*/ 1589917 w 5323222"/>
              <a:gd name="connsiteY103" fmla="*/ 6128357 h 6132967"/>
              <a:gd name="connsiteX104" fmla="*/ 1604475 w 5323222"/>
              <a:gd name="connsiteY104" fmla="*/ 6126893 h 6132967"/>
              <a:gd name="connsiteX105" fmla="*/ 1618636 w 5323222"/>
              <a:gd name="connsiteY105" fmla="*/ 6125246 h 6132967"/>
              <a:gd name="connsiteX106" fmla="*/ 1632873 w 5323222"/>
              <a:gd name="connsiteY106" fmla="*/ 6122916 h 6132967"/>
              <a:gd name="connsiteX107" fmla="*/ 1647109 w 5323222"/>
              <a:gd name="connsiteY107" fmla="*/ 6120585 h 6132967"/>
              <a:gd name="connsiteX108" fmla="*/ 1660950 w 5323222"/>
              <a:gd name="connsiteY108" fmla="*/ 6118074 h 6132967"/>
              <a:gd name="connsiteX109" fmla="*/ 1674972 w 5323222"/>
              <a:gd name="connsiteY109" fmla="*/ 6115167 h 6132967"/>
              <a:gd name="connsiteX110" fmla="*/ 1688994 w 5323222"/>
              <a:gd name="connsiteY110" fmla="*/ 6112260 h 6132967"/>
              <a:gd name="connsiteX111" fmla="*/ 1702513 w 5323222"/>
              <a:gd name="connsiteY111" fmla="*/ 6108882 h 6132967"/>
              <a:gd name="connsiteX112" fmla="*/ 1716321 w 5323222"/>
              <a:gd name="connsiteY112" fmla="*/ 6105396 h 6132967"/>
              <a:gd name="connsiteX113" fmla="*/ 1729733 w 5323222"/>
              <a:gd name="connsiteY113" fmla="*/ 6101731 h 6132967"/>
              <a:gd name="connsiteX114" fmla="*/ 1743219 w 5323222"/>
              <a:gd name="connsiteY114" fmla="*/ 6097381 h 6132967"/>
              <a:gd name="connsiteX115" fmla="*/ 1756705 w 5323222"/>
              <a:gd name="connsiteY115" fmla="*/ 6093031 h 6132967"/>
              <a:gd name="connsiteX116" fmla="*/ 1770192 w 5323222"/>
              <a:gd name="connsiteY116" fmla="*/ 6088681 h 6132967"/>
              <a:gd name="connsiteX117" fmla="*/ 1783176 w 5323222"/>
              <a:gd name="connsiteY117" fmla="*/ 6083861 h 6132967"/>
              <a:gd name="connsiteX118" fmla="*/ 1796341 w 5323222"/>
              <a:gd name="connsiteY118" fmla="*/ 6078645 h 6132967"/>
              <a:gd name="connsiteX119" fmla="*/ 1809218 w 5323222"/>
              <a:gd name="connsiteY119" fmla="*/ 6073536 h 6132967"/>
              <a:gd name="connsiteX120" fmla="*/ 1822275 w 5323222"/>
              <a:gd name="connsiteY120" fmla="*/ 6068032 h 6132967"/>
              <a:gd name="connsiteX121" fmla="*/ 1834938 w 5323222"/>
              <a:gd name="connsiteY121" fmla="*/ 6062347 h 6132967"/>
              <a:gd name="connsiteX122" fmla="*/ 1847782 w 5323222"/>
              <a:gd name="connsiteY122" fmla="*/ 6056265 h 6132967"/>
              <a:gd name="connsiteX123" fmla="*/ 1860230 w 5323222"/>
              <a:gd name="connsiteY123" fmla="*/ 6050002 h 6132967"/>
              <a:gd name="connsiteX124" fmla="*/ 1884121 w 5323222"/>
              <a:gd name="connsiteY124" fmla="*/ 6036538 h 6132967"/>
              <a:gd name="connsiteX125" fmla="*/ 1908192 w 5323222"/>
              <a:gd name="connsiteY125" fmla="*/ 6022678 h 6132967"/>
              <a:gd name="connsiteX126" fmla="*/ 1931548 w 5323222"/>
              <a:gd name="connsiteY126" fmla="*/ 6007769 h 6132967"/>
              <a:gd name="connsiteX127" fmla="*/ 1954475 w 5323222"/>
              <a:gd name="connsiteY127" fmla="*/ 5991707 h 6132967"/>
              <a:gd name="connsiteX128" fmla="*/ 1976610 w 5323222"/>
              <a:gd name="connsiteY128" fmla="*/ 5975283 h 6132967"/>
              <a:gd name="connsiteX129" fmla="*/ 1998028 w 5323222"/>
              <a:gd name="connsiteY129" fmla="*/ 5957810 h 6132967"/>
              <a:gd name="connsiteX130" fmla="*/ 2019126 w 5323222"/>
              <a:gd name="connsiteY130" fmla="*/ 5939474 h 6132967"/>
              <a:gd name="connsiteX131" fmla="*/ 2039613 w 5323222"/>
              <a:gd name="connsiteY131" fmla="*/ 5920378 h 6132967"/>
              <a:gd name="connsiteX132" fmla="*/ 2059384 w 5323222"/>
              <a:gd name="connsiteY132" fmla="*/ 5900235 h 6132967"/>
              <a:gd name="connsiteX133" fmla="*/ 2078652 w 5323222"/>
              <a:gd name="connsiteY133" fmla="*/ 5879622 h 6132967"/>
              <a:gd name="connsiteX134" fmla="*/ 2097202 w 5323222"/>
              <a:gd name="connsiteY134" fmla="*/ 5857962 h 6132967"/>
              <a:gd name="connsiteX135" fmla="*/ 2115143 w 5323222"/>
              <a:gd name="connsiteY135" fmla="*/ 5835544 h 6132967"/>
              <a:gd name="connsiteX136" fmla="*/ 2132185 w 5323222"/>
              <a:gd name="connsiteY136" fmla="*/ 5812475 h 6132967"/>
              <a:gd name="connsiteX137" fmla="*/ 2148906 w 5323222"/>
              <a:gd name="connsiteY137" fmla="*/ 5788540 h 6132967"/>
              <a:gd name="connsiteX138" fmla="*/ 2164729 w 5323222"/>
              <a:gd name="connsiteY138" fmla="*/ 5763953 h 6132967"/>
              <a:gd name="connsiteX139" fmla="*/ 2179942 w 5323222"/>
              <a:gd name="connsiteY139" fmla="*/ 5738608 h 6132967"/>
              <a:gd name="connsiteX140" fmla="*/ 2194438 w 5323222"/>
              <a:gd name="connsiteY140" fmla="*/ 5712216 h 6132967"/>
              <a:gd name="connsiteX141" fmla="*/ 2208142 w 5323222"/>
              <a:gd name="connsiteY141" fmla="*/ 5685461 h 6132967"/>
              <a:gd name="connsiteX142" fmla="*/ 2221237 w 5323222"/>
              <a:gd name="connsiteY142" fmla="*/ 5657948 h 6132967"/>
              <a:gd name="connsiteX143" fmla="*/ 2233615 w 5323222"/>
              <a:gd name="connsiteY143" fmla="*/ 5629388 h 6132967"/>
              <a:gd name="connsiteX144" fmla="*/ 2245202 w 5323222"/>
              <a:gd name="connsiteY144" fmla="*/ 5600465 h 6132967"/>
              <a:gd name="connsiteX145" fmla="*/ 2255889 w 5323222"/>
              <a:gd name="connsiteY145" fmla="*/ 5570891 h 6132967"/>
              <a:gd name="connsiteX146" fmla="*/ 2266149 w 5323222"/>
              <a:gd name="connsiteY146" fmla="*/ 5540161 h 6132967"/>
              <a:gd name="connsiteX147" fmla="*/ 2275436 w 5323222"/>
              <a:gd name="connsiteY147" fmla="*/ 5509466 h 6132967"/>
              <a:gd name="connsiteX148" fmla="*/ 2284006 w 5323222"/>
              <a:gd name="connsiteY148" fmla="*/ 5477724 h 6132967"/>
              <a:gd name="connsiteX149" fmla="*/ 2291966 w 5323222"/>
              <a:gd name="connsiteY149" fmla="*/ 5445222 h 6132967"/>
              <a:gd name="connsiteX150" fmla="*/ 2298739 w 5323222"/>
              <a:gd name="connsiteY150" fmla="*/ 5412177 h 6132967"/>
              <a:gd name="connsiteX151" fmla="*/ 2304902 w 5323222"/>
              <a:gd name="connsiteY151" fmla="*/ 5378373 h 6132967"/>
              <a:gd name="connsiteX152" fmla="*/ 2310274 w 5323222"/>
              <a:gd name="connsiteY152" fmla="*/ 5344206 h 6132967"/>
              <a:gd name="connsiteX153" fmla="*/ 2314748 w 5323222"/>
              <a:gd name="connsiteY153" fmla="*/ 5309389 h 6132967"/>
              <a:gd name="connsiteX154" fmla="*/ 2318324 w 5323222"/>
              <a:gd name="connsiteY154" fmla="*/ 5273919 h 6132967"/>
              <a:gd name="connsiteX155" fmla="*/ 2321396 w 5323222"/>
              <a:gd name="connsiteY155" fmla="*/ 5237979 h 6132967"/>
              <a:gd name="connsiteX156" fmla="*/ 2324884 w 5323222"/>
              <a:gd name="connsiteY156" fmla="*/ 5185472 h 6132967"/>
              <a:gd name="connsiteX157" fmla="*/ 2328264 w 5323222"/>
              <a:gd name="connsiteY157" fmla="*/ 5132675 h 6132967"/>
              <a:gd name="connsiteX158" fmla="*/ 2332040 w 5323222"/>
              <a:gd name="connsiteY158" fmla="*/ 5080060 h 6132967"/>
              <a:gd name="connsiteX159" fmla="*/ 2335635 w 5323222"/>
              <a:gd name="connsiteY159" fmla="*/ 5027841 h 6132967"/>
              <a:gd name="connsiteX160" fmla="*/ 2339222 w 5323222"/>
              <a:gd name="connsiteY160" fmla="*/ 4982740 h 6132967"/>
              <a:gd name="connsiteX161" fmla="*/ 2350330 w 5323222"/>
              <a:gd name="connsiteY161" fmla="*/ 4991029 h 6132967"/>
              <a:gd name="connsiteX162" fmla="*/ 2361673 w 5323222"/>
              <a:gd name="connsiteY162" fmla="*/ 4999369 h 6132967"/>
              <a:gd name="connsiteX163" fmla="*/ 2372849 w 5323222"/>
              <a:gd name="connsiteY163" fmla="*/ 5007710 h 6132967"/>
              <a:gd name="connsiteX164" fmla="*/ 2384192 w 5323222"/>
              <a:gd name="connsiteY164" fmla="*/ 5015883 h 6132967"/>
              <a:gd name="connsiteX165" fmla="*/ 2395701 w 5323222"/>
              <a:gd name="connsiteY165" fmla="*/ 5024057 h 6132967"/>
              <a:gd name="connsiteX166" fmla="*/ 2407044 w 5323222"/>
              <a:gd name="connsiteY166" fmla="*/ 5032231 h 6132967"/>
              <a:gd name="connsiteX167" fmla="*/ 2418721 w 5323222"/>
              <a:gd name="connsiteY167" fmla="*/ 5040237 h 6132967"/>
              <a:gd name="connsiteX168" fmla="*/ 2435402 w 5323222"/>
              <a:gd name="connsiteY168" fmla="*/ 5051413 h 6132967"/>
              <a:gd name="connsiteX169" fmla="*/ 2452583 w 5323222"/>
              <a:gd name="connsiteY169" fmla="*/ 5062422 h 6132967"/>
              <a:gd name="connsiteX170" fmla="*/ 2470097 w 5323222"/>
              <a:gd name="connsiteY170" fmla="*/ 5073431 h 6132967"/>
              <a:gd name="connsiteX171" fmla="*/ 2488113 w 5323222"/>
              <a:gd name="connsiteY171" fmla="*/ 5083940 h 6132967"/>
              <a:gd name="connsiteX172" fmla="*/ 2506628 w 5323222"/>
              <a:gd name="connsiteY172" fmla="*/ 5094449 h 6132967"/>
              <a:gd name="connsiteX173" fmla="*/ 2525811 w 5323222"/>
              <a:gd name="connsiteY173" fmla="*/ 5104791 h 6132967"/>
              <a:gd name="connsiteX174" fmla="*/ 2545161 w 5323222"/>
              <a:gd name="connsiteY174" fmla="*/ 5114633 h 6132967"/>
              <a:gd name="connsiteX175" fmla="*/ 2564844 w 5323222"/>
              <a:gd name="connsiteY175" fmla="*/ 5124308 h 6132967"/>
              <a:gd name="connsiteX176" fmla="*/ 2585027 w 5323222"/>
              <a:gd name="connsiteY176" fmla="*/ 5133816 h 6132967"/>
              <a:gd name="connsiteX177" fmla="*/ 2605544 w 5323222"/>
              <a:gd name="connsiteY177" fmla="*/ 5143157 h 6132967"/>
              <a:gd name="connsiteX178" fmla="*/ 2626562 w 5323222"/>
              <a:gd name="connsiteY178" fmla="*/ 5152165 h 6132967"/>
              <a:gd name="connsiteX179" fmla="*/ 2647747 w 5323222"/>
              <a:gd name="connsiteY179" fmla="*/ 5161172 h 6132967"/>
              <a:gd name="connsiteX180" fmla="*/ 2669265 w 5323222"/>
              <a:gd name="connsiteY180" fmla="*/ 5169679 h 6132967"/>
              <a:gd name="connsiteX181" fmla="*/ 2691116 w 5323222"/>
              <a:gd name="connsiteY181" fmla="*/ 5178020 h 6132967"/>
              <a:gd name="connsiteX182" fmla="*/ 2713302 w 5323222"/>
              <a:gd name="connsiteY182" fmla="*/ 5186193 h 6132967"/>
              <a:gd name="connsiteX183" fmla="*/ 2735654 w 5323222"/>
              <a:gd name="connsiteY183" fmla="*/ 5194033 h 6132967"/>
              <a:gd name="connsiteX184" fmla="*/ 2758340 w 5323222"/>
              <a:gd name="connsiteY184" fmla="*/ 5201373 h 6132967"/>
              <a:gd name="connsiteX185" fmla="*/ 2781192 w 5323222"/>
              <a:gd name="connsiteY185" fmla="*/ 5208712 h 6132967"/>
              <a:gd name="connsiteX186" fmla="*/ 2804378 w 5323222"/>
              <a:gd name="connsiteY186" fmla="*/ 5215885 h 6132967"/>
              <a:gd name="connsiteX187" fmla="*/ 2827898 w 5323222"/>
              <a:gd name="connsiteY187" fmla="*/ 5222724 h 6132967"/>
              <a:gd name="connsiteX188" fmla="*/ 2851418 w 5323222"/>
              <a:gd name="connsiteY188" fmla="*/ 5229230 h 6132967"/>
              <a:gd name="connsiteX189" fmla="*/ 2875104 w 5323222"/>
              <a:gd name="connsiteY189" fmla="*/ 5235568 h 6132967"/>
              <a:gd name="connsiteX190" fmla="*/ 2898958 w 5323222"/>
              <a:gd name="connsiteY190" fmla="*/ 5241406 h 6132967"/>
              <a:gd name="connsiteX191" fmla="*/ 2922978 w 5323222"/>
              <a:gd name="connsiteY191" fmla="*/ 5247244 h 6132967"/>
              <a:gd name="connsiteX192" fmla="*/ 2947332 w 5323222"/>
              <a:gd name="connsiteY192" fmla="*/ 5252749 h 6132967"/>
              <a:gd name="connsiteX193" fmla="*/ 2971686 w 5323222"/>
              <a:gd name="connsiteY193" fmla="*/ 5257753 h 6132967"/>
              <a:gd name="connsiteX194" fmla="*/ 2996039 w 5323222"/>
              <a:gd name="connsiteY194" fmla="*/ 5262757 h 6132967"/>
              <a:gd name="connsiteX195" fmla="*/ 3020560 w 5323222"/>
              <a:gd name="connsiteY195" fmla="*/ 5267428 h 6132967"/>
              <a:gd name="connsiteX196" fmla="*/ 3045248 w 5323222"/>
              <a:gd name="connsiteY196" fmla="*/ 5271599 h 6132967"/>
              <a:gd name="connsiteX197" fmla="*/ 3069935 w 5323222"/>
              <a:gd name="connsiteY197" fmla="*/ 5275768 h 6132967"/>
              <a:gd name="connsiteX198" fmla="*/ 3094622 w 5323222"/>
              <a:gd name="connsiteY198" fmla="*/ 5279439 h 6132967"/>
              <a:gd name="connsiteX199" fmla="*/ 3119310 w 5323222"/>
              <a:gd name="connsiteY199" fmla="*/ 5282774 h 6132967"/>
              <a:gd name="connsiteX200" fmla="*/ 3131487 w 5323222"/>
              <a:gd name="connsiteY200" fmla="*/ 5284442 h 6132967"/>
              <a:gd name="connsiteX201" fmla="*/ 3143497 w 5323222"/>
              <a:gd name="connsiteY201" fmla="*/ 5285944 h 6132967"/>
              <a:gd name="connsiteX202" fmla="*/ 3155674 w 5323222"/>
              <a:gd name="connsiteY202" fmla="*/ 5287279 h 6132967"/>
              <a:gd name="connsiteX203" fmla="*/ 3167684 w 5323222"/>
              <a:gd name="connsiteY203" fmla="*/ 5288446 h 6132967"/>
              <a:gd name="connsiteX204" fmla="*/ 3179861 w 5323222"/>
              <a:gd name="connsiteY204" fmla="*/ 5289613 h 6132967"/>
              <a:gd name="connsiteX205" fmla="*/ 3191871 w 5323222"/>
              <a:gd name="connsiteY205" fmla="*/ 5290615 h 6132967"/>
              <a:gd name="connsiteX206" fmla="*/ 3204048 w 5323222"/>
              <a:gd name="connsiteY206" fmla="*/ 5291615 h 6132967"/>
              <a:gd name="connsiteX207" fmla="*/ 3216058 w 5323222"/>
              <a:gd name="connsiteY207" fmla="*/ 5292449 h 6132967"/>
              <a:gd name="connsiteX208" fmla="*/ 3228235 w 5323222"/>
              <a:gd name="connsiteY208" fmla="*/ 5293116 h 6132967"/>
              <a:gd name="connsiteX209" fmla="*/ 3240078 w 5323222"/>
              <a:gd name="connsiteY209" fmla="*/ 5293784 h 6132967"/>
              <a:gd name="connsiteX210" fmla="*/ 3252088 w 5323222"/>
              <a:gd name="connsiteY210" fmla="*/ 5294284 h 6132967"/>
              <a:gd name="connsiteX211" fmla="*/ 3264098 w 5323222"/>
              <a:gd name="connsiteY211" fmla="*/ 5294617 h 6132967"/>
              <a:gd name="connsiteX212" fmla="*/ 3275942 w 5323222"/>
              <a:gd name="connsiteY212" fmla="*/ 5294951 h 6132967"/>
              <a:gd name="connsiteX213" fmla="*/ 3287952 w 5323222"/>
              <a:gd name="connsiteY213" fmla="*/ 5295118 h 6132967"/>
              <a:gd name="connsiteX214" fmla="*/ 3299795 w 5323222"/>
              <a:gd name="connsiteY214" fmla="*/ 5295118 h 6132967"/>
              <a:gd name="connsiteX215" fmla="*/ 3311638 w 5323222"/>
              <a:gd name="connsiteY215" fmla="*/ 5295118 h 6132967"/>
              <a:gd name="connsiteX216" fmla="*/ 3323482 w 5323222"/>
              <a:gd name="connsiteY216" fmla="*/ 5294951 h 6132967"/>
              <a:gd name="connsiteX217" fmla="*/ 3335325 w 5323222"/>
              <a:gd name="connsiteY217" fmla="*/ 5294618 h 6132967"/>
              <a:gd name="connsiteX218" fmla="*/ 3347001 w 5323222"/>
              <a:gd name="connsiteY218" fmla="*/ 5294284 h 6132967"/>
              <a:gd name="connsiteX219" fmla="*/ 3358844 w 5323222"/>
              <a:gd name="connsiteY219" fmla="*/ 5293784 h 6132967"/>
              <a:gd name="connsiteX220" fmla="*/ 3370354 w 5323222"/>
              <a:gd name="connsiteY220" fmla="*/ 5293283 h 6132967"/>
              <a:gd name="connsiteX221" fmla="*/ 3382031 w 5323222"/>
              <a:gd name="connsiteY221" fmla="*/ 5292616 h 6132967"/>
              <a:gd name="connsiteX222" fmla="*/ 3393707 w 5323222"/>
              <a:gd name="connsiteY222" fmla="*/ 5291782 h 6132967"/>
              <a:gd name="connsiteX223" fmla="*/ 3405050 w 5323222"/>
              <a:gd name="connsiteY223" fmla="*/ 5290615 h 6132967"/>
              <a:gd name="connsiteX224" fmla="*/ 3416727 w 5323222"/>
              <a:gd name="connsiteY224" fmla="*/ 5289614 h 6132967"/>
              <a:gd name="connsiteX225" fmla="*/ 3428069 w 5323222"/>
              <a:gd name="connsiteY225" fmla="*/ 5288446 h 6132967"/>
              <a:gd name="connsiteX226" fmla="*/ 3439413 w 5323222"/>
              <a:gd name="connsiteY226" fmla="*/ 5287279 h 6132967"/>
              <a:gd name="connsiteX227" fmla="*/ 3450755 w 5323222"/>
              <a:gd name="connsiteY227" fmla="*/ 5285943 h 6132967"/>
              <a:gd name="connsiteX228" fmla="*/ 3461931 w 5323222"/>
              <a:gd name="connsiteY228" fmla="*/ 5284443 h 6132967"/>
              <a:gd name="connsiteX229" fmla="*/ 3473274 w 5323222"/>
              <a:gd name="connsiteY229" fmla="*/ 5282774 h 6132967"/>
              <a:gd name="connsiteX230" fmla="*/ 3484450 w 5323222"/>
              <a:gd name="connsiteY230" fmla="*/ 5281107 h 6132967"/>
              <a:gd name="connsiteX231" fmla="*/ 3495459 w 5323222"/>
              <a:gd name="connsiteY231" fmla="*/ 5279272 h 6132967"/>
              <a:gd name="connsiteX232" fmla="*/ 3506302 w 5323222"/>
              <a:gd name="connsiteY232" fmla="*/ 5277270 h 6132967"/>
              <a:gd name="connsiteX233" fmla="*/ 3517144 w 5323222"/>
              <a:gd name="connsiteY233" fmla="*/ 5275268 h 6132967"/>
              <a:gd name="connsiteX234" fmla="*/ 3527820 w 5323222"/>
              <a:gd name="connsiteY234" fmla="*/ 5272933 h 6132967"/>
              <a:gd name="connsiteX235" fmla="*/ 3538663 w 5323222"/>
              <a:gd name="connsiteY235" fmla="*/ 5270764 h 6132967"/>
              <a:gd name="connsiteX236" fmla="*/ 3549171 w 5323222"/>
              <a:gd name="connsiteY236" fmla="*/ 5268262 h 6132967"/>
              <a:gd name="connsiteX237" fmla="*/ 3559680 w 5323222"/>
              <a:gd name="connsiteY237" fmla="*/ 5265593 h 6132967"/>
              <a:gd name="connsiteX238" fmla="*/ 3570022 w 5323222"/>
              <a:gd name="connsiteY238" fmla="*/ 5262924 h 6132967"/>
              <a:gd name="connsiteX239" fmla="*/ 3580698 w 5323222"/>
              <a:gd name="connsiteY239" fmla="*/ 5260089 h 6132967"/>
              <a:gd name="connsiteX240" fmla="*/ 3590873 w 5323222"/>
              <a:gd name="connsiteY240" fmla="*/ 5257086 h 6132967"/>
              <a:gd name="connsiteX241" fmla="*/ 3601048 w 5323222"/>
              <a:gd name="connsiteY241" fmla="*/ 5254083 h 6132967"/>
              <a:gd name="connsiteX242" fmla="*/ 3611223 w 5323222"/>
              <a:gd name="connsiteY242" fmla="*/ 5250915 h 6132967"/>
              <a:gd name="connsiteX243" fmla="*/ 3621399 w 5323222"/>
              <a:gd name="connsiteY243" fmla="*/ 5247578 h 6132967"/>
              <a:gd name="connsiteX244" fmla="*/ 3631407 w 5323222"/>
              <a:gd name="connsiteY244" fmla="*/ 5244076 h 6132967"/>
              <a:gd name="connsiteX245" fmla="*/ 3641416 w 5323222"/>
              <a:gd name="connsiteY245" fmla="*/ 5240572 h 6132967"/>
              <a:gd name="connsiteX246" fmla="*/ 3651091 w 5323222"/>
              <a:gd name="connsiteY246" fmla="*/ 5236903 h 6132967"/>
              <a:gd name="connsiteX247" fmla="*/ 3661099 w 5323222"/>
              <a:gd name="connsiteY247" fmla="*/ 5233066 h 6132967"/>
              <a:gd name="connsiteX248" fmla="*/ 3670774 w 5323222"/>
              <a:gd name="connsiteY248" fmla="*/ 5229229 h 6132967"/>
              <a:gd name="connsiteX249" fmla="*/ 3680281 w 5323222"/>
              <a:gd name="connsiteY249" fmla="*/ 5225059 h 6132967"/>
              <a:gd name="connsiteX250" fmla="*/ 3689956 w 5323222"/>
              <a:gd name="connsiteY250" fmla="*/ 5221056 h 6132967"/>
              <a:gd name="connsiteX251" fmla="*/ 3699298 w 5323222"/>
              <a:gd name="connsiteY251" fmla="*/ 5216719 h 6132967"/>
              <a:gd name="connsiteX252" fmla="*/ 3708639 w 5323222"/>
              <a:gd name="connsiteY252" fmla="*/ 5212548 h 6132967"/>
              <a:gd name="connsiteX253" fmla="*/ 3718147 w 5323222"/>
              <a:gd name="connsiteY253" fmla="*/ 5208045 h 6132967"/>
              <a:gd name="connsiteX254" fmla="*/ 3727321 w 5323222"/>
              <a:gd name="connsiteY254" fmla="*/ 5203541 h 6132967"/>
              <a:gd name="connsiteX255" fmla="*/ 3736496 w 5323222"/>
              <a:gd name="connsiteY255" fmla="*/ 5198704 h 6132967"/>
              <a:gd name="connsiteX256" fmla="*/ 3745503 w 5323222"/>
              <a:gd name="connsiteY256" fmla="*/ 5194033 h 6132967"/>
              <a:gd name="connsiteX257" fmla="*/ 3754344 w 5323222"/>
              <a:gd name="connsiteY257" fmla="*/ 5189195 h 6132967"/>
              <a:gd name="connsiteX258" fmla="*/ 3763185 w 5323222"/>
              <a:gd name="connsiteY258" fmla="*/ 5184191 h 6132967"/>
              <a:gd name="connsiteX259" fmla="*/ 3772026 w 5323222"/>
              <a:gd name="connsiteY259" fmla="*/ 5179188 h 6132967"/>
              <a:gd name="connsiteX260" fmla="*/ 3780699 w 5323222"/>
              <a:gd name="connsiteY260" fmla="*/ 5173849 h 6132967"/>
              <a:gd name="connsiteX261" fmla="*/ 3789373 w 5323222"/>
              <a:gd name="connsiteY261" fmla="*/ 5168679 h 6132967"/>
              <a:gd name="connsiteX262" fmla="*/ 3797880 w 5323222"/>
              <a:gd name="connsiteY262" fmla="*/ 5163340 h 6132967"/>
              <a:gd name="connsiteX263" fmla="*/ 3806221 w 5323222"/>
              <a:gd name="connsiteY263" fmla="*/ 5157836 h 6132967"/>
              <a:gd name="connsiteX264" fmla="*/ 3814394 w 5323222"/>
              <a:gd name="connsiteY264" fmla="*/ 5151998 h 6132967"/>
              <a:gd name="connsiteX265" fmla="*/ 3822234 w 5323222"/>
              <a:gd name="connsiteY265" fmla="*/ 5146326 h 6132967"/>
              <a:gd name="connsiteX266" fmla="*/ 3829908 w 5323222"/>
              <a:gd name="connsiteY266" fmla="*/ 5140322 h 6132967"/>
              <a:gd name="connsiteX267" fmla="*/ 3837581 w 5323222"/>
              <a:gd name="connsiteY267" fmla="*/ 5134316 h 6132967"/>
              <a:gd name="connsiteX268" fmla="*/ 3845087 w 5323222"/>
              <a:gd name="connsiteY268" fmla="*/ 5128477 h 6132967"/>
              <a:gd name="connsiteX269" fmla="*/ 3852426 w 5323222"/>
              <a:gd name="connsiteY269" fmla="*/ 5122306 h 6132967"/>
              <a:gd name="connsiteX270" fmla="*/ 3859766 w 5323222"/>
              <a:gd name="connsiteY270" fmla="*/ 5116135 h 6132967"/>
              <a:gd name="connsiteX271" fmla="*/ 3866772 w 5323222"/>
              <a:gd name="connsiteY271" fmla="*/ 5109963 h 6132967"/>
              <a:gd name="connsiteX272" fmla="*/ 3873777 w 5323222"/>
              <a:gd name="connsiteY272" fmla="*/ 5103624 h 6132967"/>
              <a:gd name="connsiteX273" fmla="*/ 3880450 w 5323222"/>
              <a:gd name="connsiteY273" fmla="*/ 5097451 h 6132967"/>
              <a:gd name="connsiteX274" fmla="*/ 3887122 w 5323222"/>
              <a:gd name="connsiteY274" fmla="*/ 5091114 h 6132967"/>
              <a:gd name="connsiteX275" fmla="*/ 3893628 w 5323222"/>
              <a:gd name="connsiteY275" fmla="*/ 5084607 h 6132967"/>
              <a:gd name="connsiteX276" fmla="*/ 3899966 w 5323222"/>
              <a:gd name="connsiteY276" fmla="*/ 5078102 h 6132967"/>
              <a:gd name="connsiteX277" fmla="*/ 3906305 w 5323222"/>
              <a:gd name="connsiteY277" fmla="*/ 5071763 h 6132967"/>
              <a:gd name="connsiteX278" fmla="*/ 3912310 w 5323222"/>
              <a:gd name="connsiteY278" fmla="*/ 5065091 h 6132967"/>
              <a:gd name="connsiteX279" fmla="*/ 3918315 w 5323222"/>
              <a:gd name="connsiteY279" fmla="*/ 5058419 h 6132967"/>
              <a:gd name="connsiteX280" fmla="*/ 3924153 w 5323222"/>
              <a:gd name="connsiteY280" fmla="*/ 5051747 h 6132967"/>
              <a:gd name="connsiteX281" fmla="*/ 3929658 w 5323222"/>
              <a:gd name="connsiteY281" fmla="*/ 5044908 h 6132967"/>
              <a:gd name="connsiteX282" fmla="*/ 3935330 w 5323222"/>
              <a:gd name="connsiteY282" fmla="*/ 5038236 h 6132967"/>
              <a:gd name="connsiteX283" fmla="*/ 3940667 w 5323222"/>
              <a:gd name="connsiteY283" fmla="*/ 5031563 h 6132967"/>
              <a:gd name="connsiteX284" fmla="*/ 3945838 w 5323222"/>
              <a:gd name="connsiteY284" fmla="*/ 5024557 h 6132967"/>
              <a:gd name="connsiteX285" fmla="*/ 3951009 w 5323222"/>
              <a:gd name="connsiteY285" fmla="*/ 5017718 h 6132967"/>
              <a:gd name="connsiteX286" fmla="*/ 3956014 w 5323222"/>
              <a:gd name="connsiteY286" fmla="*/ 5010713 h 6132967"/>
              <a:gd name="connsiteX287" fmla="*/ 3960684 w 5323222"/>
              <a:gd name="connsiteY287" fmla="*/ 5003706 h 6132967"/>
              <a:gd name="connsiteX288" fmla="*/ 3965355 w 5323222"/>
              <a:gd name="connsiteY288" fmla="*/ 4996534 h 6132967"/>
              <a:gd name="connsiteX289" fmla="*/ 3969858 w 5323222"/>
              <a:gd name="connsiteY289" fmla="*/ 4989527 h 6132967"/>
              <a:gd name="connsiteX290" fmla="*/ 3974195 w 5323222"/>
              <a:gd name="connsiteY290" fmla="*/ 4982522 h 6132967"/>
              <a:gd name="connsiteX291" fmla="*/ 3978365 w 5323222"/>
              <a:gd name="connsiteY291" fmla="*/ 4975349 h 6132967"/>
              <a:gd name="connsiteX292" fmla="*/ 3982536 w 5323222"/>
              <a:gd name="connsiteY292" fmla="*/ 4968177 h 6132967"/>
              <a:gd name="connsiteX293" fmla="*/ 3986372 w 5323222"/>
              <a:gd name="connsiteY293" fmla="*/ 4960838 h 6132967"/>
              <a:gd name="connsiteX294" fmla="*/ 3990209 w 5323222"/>
              <a:gd name="connsiteY294" fmla="*/ 4953498 h 6132967"/>
              <a:gd name="connsiteX295" fmla="*/ 3993712 w 5323222"/>
              <a:gd name="connsiteY295" fmla="*/ 4946158 h 6132967"/>
              <a:gd name="connsiteX296" fmla="*/ 3997381 w 5323222"/>
              <a:gd name="connsiteY296" fmla="*/ 4938819 h 6132967"/>
              <a:gd name="connsiteX297" fmla="*/ 4000718 w 5323222"/>
              <a:gd name="connsiteY297" fmla="*/ 4931312 h 6132967"/>
              <a:gd name="connsiteX298" fmla="*/ 4003887 w 5323222"/>
              <a:gd name="connsiteY298" fmla="*/ 4923972 h 6132967"/>
              <a:gd name="connsiteX299" fmla="*/ 4007056 w 5323222"/>
              <a:gd name="connsiteY299" fmla="*/ 4916466 h 6132967"/>
              <a:gd name="connsiteX300" fmla="*/ 4010059 w 5323222"/>
              <a:gd name="connsiteY300" fmla="*/ 4909127 h 6132967"/>
              <a:gd name="connsiteX301" fmla="*/ 4012895 w 5323222"/>
              <a:gd name="connsiteY301" fmla="*/ 4901620 h 6132967"/>
              <a:gd name="connsiteX302" fmla="*/ 4015564 w 5323222"/>
              <a:gd name="connsiteY302" fmla="*/ 4894115 h 6132967"/>
              <a:gd name="connsiteX303" fmla="*/ 4018065 w 5323222"/>
              <a:gd name="connsiteY303" fmla="*/ 4886608 h 6132967"/>
              <a:gd name="connsiteX304" fmla="*/ 4020734 w 5323222"/>
              <a:gd name="connsiteY304" fmla="*/ 4878934 h 6132967"/>
              <a:gd name="connsiteX305" fmla="*/ 4022903 w 5323222"/>
              <a:gd name="connsiteY305" fmla="*/ 4871428 h 6132967"/>
              <a:gd name="connsiteX306" fmla="*/ 4025072 w 5323222"/>
              <a:gd name="connsiteY306" fmla="*/ 4863922 h 6132967"/>
              <a:gd name="connsiteX307" fmla="*/ 4027073 w 5323222"/>
              <a:gd name="connsiteY307" fmla="*/ 4856249 h 6132967"/>
              <a:gd name="connsiteX308" fmla="*/ 4029075 w 5323222"/>
              <a:gd name="connsiteY308" fmla="*/ 4848576 h 6132967"/>
              <a:gd name="connsiteX309" fmla="*/ 4030909 w 5323222"/>
              <a:gd name="connsiteY309" fmla="*/ 4841070 h 6132967"/>
              <a:gd name="connsiteX310" fmla="*/ 4032411 w 5323222"/>
              <a:gd name="connsiteY310" fmla="*/ 4833397 h 6132967"/>
              <a:gd name="connsiteX311" fmla="*/ 4033912 w 5323222"/>
              <a:gd name="connsiteY311" fmla="*/ 4825724 h 6132967"/>
              <a:gd name="connsiteX312" fmla="*/ 4035247 w 5323222"/>
              <a:gd name="connsiteY312" fmla="*/ 4818217 h 6132967"/>
              <a:gd name="connsiteX313" fmla="*/ 4036414 w 5323222"/>
              <a:gd name="connsiteY313" fmla="*/ 4810544 h 6132967"/>
              <a:gd name="connsiteX314" fmla="*/ 4037582 w 5323222"/>
              <a:gd name="connsiteY314" fmla="*/ 4802871 h 6132967"/>
              <a:gd name="connsiteX315" fmla="*/ 4038416 w 5323222"/>
              <a:gd name="connsiteY315" fmla="*/ 4795365 h 6132967"/>
              <a:gd name="connsiteX316" fmla="*/ 4039250 w 5323222"/>
              <a:gd name="connsiteY316" fmla="*/ 4787691 h 6132967"/>
              <a:gd name="connsiteX317" fmla="*/ 4039917 w 5323222"/>
              <a:gd name="connsiteY317" fmla="*/ 4780185 h 6132967"/>
              <a:gd name="connsiteX318" fmla="*/ 4040251 w 5323222"/>
              <a:gd name="connsiteY318" fmla="*/ 4772512 h 6132967"/>
              <a:gd name="connsiteX319" fmla="*/ 4040584 w 5323222"/>
              <a:gd name="connsiteY319" fmla="*/ 4764839 h 6132967"/>
              <a:gd name="connsiteX320" fmla="*/ 4040918 w 5323222"/>
              <a:gd name="connsiteY320" fmla="*/ 4757165 h 6132967"/>
              <a:gd name="connsiteX321" fmla="*/ 4040918 w 5323222"/>
              <a:gd name="connsiteY321" fmla="*/ 4749660 h 6132967"/>
              <a:gd name="connsiteX322" fmla="*/ 4040751 w 5323222"/>
              <a:gd name="connsiteY322" fmla="*/ 4741986 h 6132967"/>
              <a:gd name="connsiteX323" fmla="*/ 4040584 w 5323222"/>
              <a:gd name="connsiteY323" fmla="*/ 4734480 h 6132967"/>
              <a:gd name="connsiteX324" fmla="*/ 4040251 w 5323222"/>
              <a:gd name="connsiteY324" fmla="*/ 4726807 h 6132967"/>
              <a:gd name="connsiteX325" fmla="*/ 4039750 w 5323222"/>
              <a:gd name="connsiteY325" fmla="*/ 4719300 h 6132967"/>
              <a:gd name="connsiteX326" fmla="*/ 4039083 w 5323222"/>
              <a:gd name="connsiteY326" fmla="*/ 4711628 h 6132967"/>
              <a:gd name="connsiteX327" fmla="*/ 4038249 w 5323222"/>
              <a:gd name="connsiteY327" fmla="*/ 4704122 h 6132967"/>
              <a:gd name="connsiteX328" fmla="*/ 4035914 w 5323222"/>
              <a:gd name="connsiteY328" fmla="*/ 4689442 h 6132967"/>
              <a:gd name="connsiteX329" fmla="*/ 4033412 w 5323222"/>
              <a:gd name="connsiteY329" fmla="*/ 4674597 h 6132967"/>
              <a:gd name="connsiteX330" fmla="*/ 4030242 w 5323222"/>
              <a:gd name="connsiteY330" fmla="*/ 4659918 h 6132967"/>
              <a:gd name="connsiteX331" fmla="*/ 4026406 w 5323222"/>
              <a:gd name="connsiteY331" fmla="*/ 4645238 h 6132967"/>
              <a:gd name="connsiteX332" fmla="*/ 4022236 w 5323222"/>
              <a:gd name="connsiteY332" fmla="*/ 4630893 h 6132967"/>
              <a:gd name="connsiteX333" fmla="*/ 4017398 w 5323222"/>
              <a:gd name="connsiteY333" fmla="*/ 4616714 h 6132967"/>
              <a:gd name="connsiteX334" fmla="*/ 4012060 w 5323222"/>
              <a:gd name="connsiteY334" fmla="*/ 4602535 h 6132967"/>
              <a:gd name="connsiteX335" fmla="*/ 4006222 w 5323222"/>
              <a:gd name="connsiteY335" fmla="*/ 4588524 h 6132967"/>
              <a:gd name="connsiteX336" fmla="*/ 3999717 w 5323222"/>
              <a:gd name="connsiteY336" fmla="*/ 4574679 h 6132967"/>
              <a:gd name="connsiteX337" fmla="*/ 3992878 w 5323222"/>
              <a:gd name="connsiteY337" fmla="*/ 4561001 h 6132967"/>
              <a:gd name="connsiteX338" fmla="*/ 3985371 w 5323222"/>
              <a:gd name="connsiteY338" fmla="*/ 4547489 h 6132967"/>
              <a:gd name="connsiteX339" fmla="*/ 3977365 w 5323222"/>
              <a:gd name="connsiteY339" fmla="*/ 4534145 h 6132967"/>
              <a:gd name="connsiteX340" fmla="*/ 3968858 w 5323222"/>
              <a:gd name="connsiteY340" fmla="*/ 4521134 h 6132967"/>
              <a:gd name="connsiteX341" fmla="*/ 3959850 w 5323222"/>
              <a:gd name="connsiteY341" fmla="*/ 4508123 h 6132967"/>
              <a:gd name="connsiteX342" fmla="*/ 3950342 w 5323222"/>
              <a:gd name="connsiteY342" fmla="*/ 4495446 h 6132967"/>
              <a:gd name="connsiteX343" fmla="*/ 3940333 w 5323222"/>
              <a:gd name="connsiteY343" fmla="*/ 4482935 h 6132967"/>
              <a:gd name="connsiteX344" fmla="*/ 3929658 w 5323222"/>
              <a:gd name="connsiteY344" fmla="*/ 4470592 h 6132967"/>
              <a:gd name="connsiteX345" fmla="*/ 3918648 w 5323222"/>
              <a:gd name="connsiteY345" fmla="*/ 4458581 h 6132967"/>
              <a:gd name="connsiteX346" fmla="*/ 3907139 w 5323222"/>
              <a:gd name="connsiteY346" fmla="*/ 4446737 h 6132967"/>
              <a:gd name="connsiteX347" fmla="*/ 3894962 w 5323222"/>
              <a:gd name="connsiteY347" fmla="*/ 4435061 h 6132967"/>
              <a:gd name="connsiteX348" fmla="*/ 3882452 w 5323222"/>
              <a:gd name="connsiteY348" fmla="*/ 4423718 h 6132967"/>
              <a:gd name="connsiteX349" fmla="*/ 3869441 w 5323222"/>
              <a:gd name="connsiteY349" fmla="*/ 4412709 h 6132967"/>
              <a:gd name="connsiteX350" fmla="*/ 3855763 w 5323222"/>
              <a:gd name="connsiteY350" fmla="*/ 4401700 h 6132967"/>
              <a:gd name="connsiteX351" fmla="*/ 3841917 w 5323222"/>
              <a:gd name="connsiteY351" fmla="*/ 4391191 h 6132967"/>
              <a:gd name="connsiteX352" fmla="*/ 3827405 w 5323222"/>
              <a:gd name="connsiteY352" fmla="*/ 4380849 h 6132967"/>
              <a:gd name="connsiteX353" fmla="*/ 3812392 w 5323222"/>
              <a:gd name="connsiteY353" fmla="*/ 4370674 h 6132967"/>
              <a:gd name="connsiteX354" fmla="*/ 3796880 w 5323222"/>
              <a:gd name="connsiteY354" fmla="*/ 4360999 h 6132967"/>
              <a:gd name="connsiteX355" fmla="*/ 3780866 w 5323222"/>
              <a:gd name="connsiteY355" fmla="*/ 4351492 h 6132967"/>
              <a:gd name="connsiteX356" fmla="*/ 3764519 w 5323222"/>
              <a:gd name="connsiteY356" fmla="*/ 4342317 h 6132967"/>
              <a:gd name="connsiteX357" fmla="*/ 3747671 w 5323222"/>
              <a:gd name="connsiteY357" fmla="*/ 4333476 h 6132967"/>
              <a:gd name="connsiteX358" fmla="*/ 3730324 w 5323222"/>
              <a:gd name="connsiteY358" fmla="*/ 4324969 h 6132967"/>
              <a:gd name="connsiteX359" fmla="*/ 3712642 w 5323222"/>
              <a:gd name="connsiteY359" fmla="*/ 4316629 h 6132967"/>
              <a:gd name="connsiteX360" fmla="*/ 3686620 w 5323222"/>
              <a:gd name="connsiteY360" fmla="*/ 4304953 h 6132967"/>
              <a:gd name="connsiteX361" fmla="*/ 3660432 w 5323222"/>
              <a:gd name="connsiteY361" fmla="*/ 4293276 h 6132967"/>
              <a:gd name="connsiteX362" fmla="*/ 3634410 w 5323222"/>
              <a:gd name="connsiteY362" fmla="*/ 4281432 h 6132967"/>
              <a:gd name="connsiteX363" fmla="*/ 3608555 w 5323222"/>
              <a:gd name="connsiteY363" fmla="*/ 4269756 h 6132967"/>
              <a:gd name="connsiteX364" fmla="*/ 3582699 w 5323222"/>
              <a:gd name="connsiteY364" fmla="*/ 4257746 h 6132967"/>
              <a:gd name="connsiteX365" fmla="*/ 3556844 w 5323222"/>
              <a:gd name="connsiteY365" fmla="*/ 4245736 h 6132967"/>
              <a:gd name="connsiteX366" fmla="*/ 3530990 w 5323222"/>
              <a:gd name="connsiteY366" fmla="*/ 4233559 h 6132967"/>
              <a:gd name="connsiteX367" fmla="*/ 3524478 w 5323222"/>
              <a:gd name="connsiteY367" fmla="*/ 4230452 h 6132967"/>
              <a:gd name="connsiteX368" fmla="*/ 3538445 w 5323222"/>
              <a:gd name="connsiteY368" fmla="*/ 4229146 h 6132967"/>
              <a:gd name="connsiteX369" fmla="*/ 3563280 w 5323222"/>
              <a:gd name="connsiteY369" fmla="*/ 4226491 h 6132967"/>
              <a:gd name="connsiteX370" fmla="*/ 3588063 w 5323222"/>
              <a:gd name="connsiteY370" fmla="*/ 4223534 h 6132967"/>
              <a:gd name="connsiteX371" fmla="*/ 3612847 w 5323222"/>
              <a:gd name="connsiteY371" fmla="*/ 4220575 h 6132967"/>
              <a:gd name="connsiteX372" fmla="*/ 3637631 w 5323222"/>
              <a:gd name="connsiteY372" fmla="*/ 4217617 h 6132967"/>
              <a:gd name="connsiteX373" fmla="*/ 3672376 w 5323222"/>
              <a:gd name="connsiteY373" fmla="*/ 4212656 h 6132967"/>
              <a:gd name="connsiteX374" fmla="*/ 3707373 w 5323222"/>
              <a:gd name="connsiteY374" fmla="*/ 4207340 h 6132967"/>
              <a:gd name="connsiteX375" fmla="*/ 3742874 w 5323222"/>
              <a:gd name="connsiteY375" fmla="*/ 4201315 h 6132967"/>
              <a:gd name="connsiteX376" fmla="*/ 3778272 w 5323222"/>
              <a:gd name="connsiteY376" fmla="*/ 4194682 h 6132967"/>
              <a:gd name="connsiteX377" fmla="*/ 3814174 w 5323222"/>
              <a:gd name="connsiteY377" fmla="*/ 4187340 h 6132967"/>
              <a:gd name="connsiteX378" fmla="*/ 3850277 w 5323222"/>
              <a:gd name="connsiteY378" fmla="*/ 4179339 h 6132967"/>
              <a:gd name="connsiteX379" fmla="*/ 3886934 w 5323222"/>
              <a:gd name="connsiteY379" fmla="*/ 4170932 h 6132967"/>
              <a:gd name="connsiteX380" fmla="*/ 3923082 w 5323222"/>
              <a:gd name="connsiteY380" fmla="*/ 4161362 h 6132967"/>
              <a:gd name="connsiteX381" fmla="*/ 3959837 w 5323222"/>
              <a:gd name="connsiteY381" fmla="*/ 4151691 h 6132967"/>
              <a:gd name="connsiteX382" fmla="*/ 3996489 w 5323222"/>
              <a:gd name="connsiteY382" fmla="*/ 4141411 h 6132967"/>
              <a:gd name="connsiteX383" fmla="*/ 4033696 w 5323222"/>
              <a:gd name="connsiteY383" fmla="*/ 4130725 h 6132967"/>
              <a:gd name="connsiteX384" fmla="*/ 4070394 w 5323222"/>
              <a:gd name="connsiteY384" fmla="*/ 4118876 h 6132967"/>
              <a:gd name="connsiteX385" fmla="*/ 4107395 w 5323222"/>
              <a:gd name="connsiteY385" fmla="*/ 4106977 h 6132967"/>
              <a:gd name="connsiteX386" fmla="*/ 4144545 w 5323222"/>
              <a:gd name="connsiteY386" fmla="*/ 4094117 h 6132967"/>
              <a:gd name="connsiteX387" fmla="*/ 4181341 w 5323222"/>
              <a:gd name="connsiteY387" fmla="*/ 4081002 h 6132967"/>
              <a:gd name="connsiteX388" fmla="*/ 4218641 w 5323222"/>
              <a:gd name="connsiteY388" fmla="*/ 4067180 h 6132967"/>
              <a:gd name="connsiteX389" fmla="*/ 4255230 w 5323222"/>
              <a:gd name="connsiteY389" fmla="*/ 4052853 h 6132967"/>
              <a:gd name="connsiteX390" fmla="*/ 4292019 w 5323222"/>
              <a:gd name="connsiteY390" fmla="*/ 4037867 h 6132967"/>
              <a:gd name="connsiteX391" fmla="*/ 4328706 w 5323222"/>
              <a:gd name="connsiteY391" fmla="*/ 4022276 h 6132967"/>
              <a:gd name="connsiteX392" fmla="*/ 4365341 w 5323222"/>
              <a:gd name="connsiteY392" fmla="*/ 4006380 h 6132967"/>
              <a:gd name="connsiteX393" fmla="*/ 4401822 w 5323222"/>
              <a:gd name="connsiteY393" fmla="*/ 3989574 h 6132967"/>
              <a:gd name="connsiteX394" fmla="*/ 4437696 w 5323222"/>
              <a:gd name="connsiteY394" fmla="*/ 3972871 h 6132967"/>
              <a:gd name="connsiteX395" fmla="*/ 4474022 w 5323222"/>
              <a:gd name="connsiteY395" fmla="*/ 3955156 h 6132967"/>
              <a:gd name="connsiteX396" fmla="*/ 4509335 w 5323222"/>
              <a:gd name="connsiteY396" fmla="*/ 3936986 h 6132967"/>
              <a:gd name="connsiteX397" fmla="*/ 4544849 w 5323222"/>
              <a:gd name="connsiteY397" fmla="*/ 3918160 h 6132967"/>
              <a:gd name="connsiteX398" fmla="*/ 4580059 w 5323222"/>
              <a:gd name="connsiteY398" fmla="*/ 3899385 h 6132967"/>
              <a:gd name="connsiteX399" fmla="*/ 4614811 w 5323222"/>
              <a:gd name="connsiteY399" fmla="*/ 3879751 h 6132967"/>
              <a:gd name="connsiteX400" fmla="*/ 4649156 w 5323222"/>
              <a:gd name="connsiteY400" fmla="*/ 3859562 h 6132967"/>
              <a:gd name="connsiteX401" fmla="*/ 4683399 w 5323222"/>
              <a:gd name="connsiteY401" fmla="*/ 3838765 h 6132967"/>
              <a:gd name="connsiteX402" fmla="*/ 4716982 w 5323222"/>
              <a:gd name="connsiteY402" fmla="*/ 3817768 h 6132967"/>
              <a:gd name="connsiteX403" fmla="*/ 4750161 w 5323222"/>
              <a:gd name="connsiteY403" fmla="*/ 3796216 h 6132967"/>
              <a:gd name="connsiteX404" fmla="*/ 4782932 w 5323222"/>
              <a:gd name="connsiteY404" fmla="*/ 3774109 h 6132967"/>
              <a:gd name="connsiteX405" fmla="*/ 4798230 w 5323222"/>
              <a:gd name="connsiteY405" fmla="*/ 3763083 h 6132967"/>
              <a:gd name="connsiteX406" fmla="*/ 4813579 w 5323222"/>
              <a:gd name="connsiteY406" fmla="*/ 3752362 h 6132967"/>
              <a:gd name="connsiteX407" fmla="*/ 4828522 w 5323222"/>
              <a:gd name="connsiteY407" fmla="*/ 3741085 h 6132967"/>
              <a:gd name="connsiteX408" fmla="*/ 4843466 w 5323222"/>
              <a:gd name="connsiteY408" fmla="*/ 3729808 h 6132967"/>
              <a:gd name="connsiteX409" fmla="*/ 4858105 w 5323222"/>
              <a:gd name="connsiteY409" fmla="*/ 3718582 h 6132967"/>
              <a:gd name="connsiteX410" fmla="*/ 4872693 w 5323222"/>
              <a:gd name="connsiteY410" fmla="*/ 3707053 h 6132967"/>
              <a:gd name="connsiteX411" fmla="*/ 4886674 w 5323222"/>
              <a:gd name="connsiteY411" fmla="*/ 3695627 h 6132967"/>
              <a:gd name="connsiteX412" fmla="*/ 4900856 w 5323222"/>
              <a:gd name="connsiteY412" fmla="*/ 3683542 h 6132967"/>
              <a:gd name="connsiteX413" fmla="*/ 4914734 w 5323222"/>
              <a:gd name="connsiteY413" fmla="*/ 3671510 h 6132967"/>
              <a:gd name="connsiteX414" fmla="*/ 4928360 w 5323222"/>
              <a:gd name="connsiteY414" fmla="*/ 3659832 h 6132967"/>
              <a:gd name="connsiteX415" fmla="*/ 4941884 w 5323222"/>
              <a:gd name="connsiteY415" fmla="*/ 3647548 h 6132967"/>
              <a:gd name="connsiteX416" fmla="*/ 4955052 w 5323222"/>
              <a:gd name="connsiteY416" fmla="*/ 3635011 h 6132967"/>
              <a:gd name="connsiteX417" fmla="*/ 4967969 w 5323222"/>
              <a:gd name="connsiteY417" fmla="*/ 3622829 h 6132967"/>
              <a:gd name="connsiteX418" fmla="*/ 4980833 w 5323222"/>
              <a:gd name="connsiteY418" fmla="*/ 3610343 h 6132967"/>
              <a:gd name="connsiteX419" fmla="*/ 4993343 w 5323222"/>
              <a:gd name="connsiteY419" fmla="*/ 3597607 h 6132967"/>
              <a:gd name="connsiteX420" fmla="*/ 5005853 w 5323222"/>
              <a:gd name="connsiteY420" fmla="*/ 3584870 h 6132967"/>
              <a:gd name="connsiteX421" fmla="*/ 5018060 w 5323222"/>
              <a:gd name="connsiteY421" fmla="*/ 3572184 h 6132967"/>
              <a:gd name="connsiteX422" fmla="*/ 5030164 w 5323222"/>
              <a:gd name="connsiteY422" fmla="*/ 3558892 h 6132967"/>
              <a:gd name="connsiteX423" fmla="*/ 5042066 w 5323222"/>
              <a:gd name="connsiteY423" fmla="*/ 3546257 h 6132967"/>
              <a:gd name="connsiteX424" fmla="*/ 5053564 w 5323222"/>
              <a:gd name="connsiteY424" fmla="*/ 3533068 h 6132967"/>
              <a:gd name="connsiteX425" fmla="*/ 5064757 w 5323222"/>
              <a:gd name="connsiteY425" fmla="*/ 3519930 h 6132967"/>
              <a:gd name="connsiteX426" fmla="*/ 5075898 w 5323222"/>
              <a:gd name="connsiteY426" fmla="*/ 3506489 h 6132967"/>
              <a:gd name="connsiteX427" fmla="*/ 5086789 w 5323222"/>
              <a:gd name="connsiteY427" fmla="*/ 3493402 h 6132967"/>
              <a:gd name="connsiteX428" fmla="*/ 5097626 w 5323222"/>
              <a:gd name="connsiteY428" fmla="*/ 3480012 h 6132967"/>
              <a:gd name="connsiteX429" fmla="*/ 5108111 w 5323222"/>
              <a:gd name="connsiteY429" fmla="*/ 3466370 h 6132967"/>
              <a:gd name="connsiteX430" fmla="*/ 5118342 w 5323222"/>
              <a:gd name="connsiteY430" fmla="*/ 3453084 h 6132967"/>
              <a:gd name="connsiteX431" fmla="*/ 5128218 w 5323222"/>
              <a:gd name="connsiteY431" fmla="*/ 3439546 h 6132967"/>
              <a:gd name="connsiteX432" fmla="*/ 5138095 w 5323222"/>
              <a:gd name="connsiteY432" fmla="*/ 3426006 h 6132967"/>
              <a:gd name="connsiteX433" fmla="*/ 5147616 w 5323222"/>
              <a:gd name="connsiteY433" fmla="*/ 3412216 h 6132967"/>
              <a:gd name="connsiteX434" fmla="*/ 5157139 w 5323222"/>
              <a:gd name="connsiteY434" fmla="*/ 3398424 h 6132967"/>
              <a:gd name="connsiteX435" fmla="*/ 5166356 w 5323222"/>
              <a:gd name="connsiteY435" fmla="*/ 3384685 h 6132967"/>
              <a:gd name="connsiteX436" fmla="*/ 5175020 w 5323222"/>
              <a:gd name="connsiteY436" fmla="*/ 3371352 h 6132967"/>
              <a:gd name="connsiteX437" fmla="*/ 5183934 w 5323222"/>
              <a:gd name="connsiteY437" fmla="*/ 3357664 h 6132967"/>
              <a:gd name="connsiteX438" fmla="*/ 5192241 w 5323222"/>
              <a:gd name="connsiteY438" fmla="*/ 3344080 h 6132967"/>
              <a:gd name="connsiteX439" fmla="*/ 5199892 w 5323222"/>
              <a:gd name="connsiteY439" fmla="*/ 3330294 h 6132967"/>
              <a:gd name="connsiteX440" fmla="*/ 5207793 w 5323222"/>
              <a:gd name="connsiteY440" fmla="*/ 3316155 h 6132967"/>
              <a:gd name="connsiteX441" fmla="*/ 5215494 w 5323222"/>
              <a:gd name="connsiteY441" fmla="*/ 3302673 h 6132967"/>
              <a:gd name="connsiteX442" fmla="*/ 5222485 w 5323222"/>
              <a:gd name="connsiteY442" fmla="*/ 3288687 h 6132967"/>
              <a:gd name="connsiteX443" fmla="*/ 5229780 w 5323222"/>
              <a:gd name="connsiteY443" fmla="*/ 3274651 h 6132967"/>
              <a:gd name="connsiteX444" fmla="*/ 5236720 w 5323222"/>
              <a:gd name="connsiteY444" fmla="*/ 3260361 h 6132967"/>
              <a:gd name="connsiteX445" fmla="*/ 5243052 w 5323222"/>
              <a:gd name="connsiteY445" fmla="*/ 3246175 h 6132967"/>
              <a:gd name="connsiteX446" fmla="*/ 5249385 w 5323222"/>
              <a:gd name="connsiteY446" fmla="*/ 3231990 h 6132967"/>
              <a:gd name="connsiteX447" fmla="*/ 5255163 w 5323222"/>
              <a:gd name="connsiteY447" fmla="*/ 3218210 h 6132967"/>
              <a:gd name="connsiteX448" fmla="*/ 5261141 w 5323222"/>
              <a:gd name="connsiteY448" fmla="*/ 3203772 h 6132967"/>
              <a:gd name="connsiteX449" fmla="*/ 5266511 w 5323222"/>
              <a:gd name="connsiteY449" fmla="*/ 3189436 h 6132967"/>
              <a:gd name="connsiteX450" fmla="*/ 5271831 w 5323222"/>
              <a:gd name="connsiteY450" fmla="*/ 3174799 h 6132967"/>
              <a:gd name="connsiteX451" fmla="*/ 5276596 w 5323222"/>
              <a:gd name="connsiteY451" fmla="*/ 3160567 h 6132967"/>
              <a:gd name="connsiteX452" fmla="*/ 5281612 w 5323222"/>
              <a:gd name="connsiteY452" fmla="*/ 3145980 h 6132967"/>
              <a:gd name="connsiteX453" fmla="*/ 5285717 w 5323222"/>
              <a:gd name="connsiteY453" fmla="*/ 3131547 h 6132967"/>
              <a:gd name="connsiteX454" fmla="*/ 5290127 w 5323222"/>
              <a:gd name="connsiteY454" fmla="*/ 3117064 h 6132967"/>
              <a:gd name="connsiteX455" fmla="*/ 5294182 w 5323222"/>
              <a:gd name="connsiteY455" fmla="*/ 3102329 h 6132967"/>
              <a:gd name="connsiteX456" fmla="*/ 5297984 w 5323222"/>
              <a:gd name="connsiteY456" fmla="*/ 3087946 h 6132967"/>
              <a:gd name="connsiteX457" fmla="*/ 5301483 w 5323222"/>
              <a:gd name="connsiteY457" fmla="*/ 3073618 h 6132967"/>
              <a:gd name="connsiteX458" fmla="*/ 5304627 w 5323222"/>
              <a:gd name="connsiteY458" fmla="*/ 3059037 h 6132967"/>
              <a:gd name="connsiteX459" fmla="*/ 5307719 w 5323222"/>
              <a:gd name="connsiteY459" fmla="*/ 3044152 h 6132967"/>
              <a:gd name="connsiteX460" fmla="*/ 5310257 w 5323222"/>
              <a:gd name="connsiteY460" fmla="*/ 3029673 h 6132967"/>
              <a:gd name="connsiteX461" fmla="*/ 5312794 w 5323222"/>
              <a:gd name="connsiteY461" fmla="*/ 3015195 h 6132967"/>
              <a:gd name="connsiteX462" fmla="*/ 5314976 w 5323222"/>
              <a:gd name="connsiteY462" fmla="*/ 3000465 h 6132967"/>
              <a:gd name="connsiteX463" fmla="*/ 5316855 w 5323222"/>
              <a:gd name="connsiteY463" fmla="*/ 2985786 h 6132967"/>
              <a:gd name="connsiteX464" fmla="*/ 5318734 w 5323222"/>
              <a:gd name="connsiteY464" fmla="*/ 2971108 h 6132967"/>
              <a:gd name="connsiteX465" fmla="*/ 5320057 w 5323222"/>
              <a:gd name="connsiteY465" fmla="*/ 2956835 h 6132967"/>
              <a:gd name="connsiteX466" fmla="*/ 5321633 w 5323222"/>
              <a:gd name="connsiteY466" fmla="*/ 2942209 h 6132967"/>
              <a:gd name="connsiteX467" fmla="*/ 5322550 w 5323222"/>
              <a:gd name="connsiteY467" fmla="*/ 2927381 h 6132967"/>
              <a:gd name="connsiteX468" fmla="*/ 5323216 w 5323222"/>
              <a:gd name="connsiteY468" fmla="*/ 2912909 h 6132967"/>
              <a:gd name="connsiteX469" fmla="*/ 5323222 w 5323222"/>
              <a:gd name="connsiteY469" fmla="*/ 2898235 h 6132967"/>
              <a:gd name="connsiteX470" fmla="*/ 5322673 w 5323222"/>
              <a:gd name="connsiteY470" fmla="*/ 2883968 h 6132967"/>
              <a:gd name="connsiteX471" fmla="*/ 5322377 w 5323222"/>
              <a:gd name="connsiteY471" fmla="*/ 2869348 h 6132967"/>
              <a:gd name="connsiteX472" fmla="*/ 5321880 w 5323222"/>
              <a:gd name="connsiteY472" fmla="*/ 2855383 h 6132967"/>
              <a:gd name="connsiteX473" fmla="*/ 5320725 w 5323222"/>
              <a:gd name="connsiteY473" fmla="*/ 2841220 h 6132967"/>
              <a:gd name="connsiteX474" fmla="*/ 5319266 w 5323222"/>
              <a:gd name="connsiteY474" fmla="*/ 2827108 h 6132967"/>
              <a:gd name="connsiteX475" fmla="*/ 5317807 w 5323222"/>
              <a:gd name="connsiteY475" fmla="*/ 2812995 h 6132967"/>
              <a:gd name="connsiteX476" fmla="*/ 5316096 w 5323222"/>
              <a:gd name="connsiteY476" fmla="*/ 2799238 h 6132967"/>
              <a:gd name="connsiteX477" fmla="*/ 5314334 w 5323222"/>
              <a:gd name="connsiteY477" fmla="*/ 2785178 h 6132967"/>
              <a:gd name="connsiteX478" fmla="*/ 5312016 w 5323222"/>
              <a:gd name="connsiteY478" fmla="*/ 2771523 h 6132967"/>
              <a:gd name="connsiteX479" fmla="*/ 5309750 w 5323222"/>
              <a:gd name="connsiteY479" fmla="*/ 2758172 h 6132967"/>
              <a:gd name="connsiteX480" fmla="*/ 5307130 w 5323222"/>
              <a:gd name="connsiteY480" fmla="*/ 2744570 h 6132967"/>
              <a:gd name="connsiteX481" fmla="*/ 5304256 w 5323222"/>
              <a:gd name="connsiteY481" fmla="*/ 2731322 h 6132967"/>
              <a:gd name="connsiteX482" fmla="*/ 5301028 w 5323222"/>
              <a:gd name="connsiteY482" fmla="*/ 2717822 h 6132967"/>
              <a:gd name="connsiteX483" fmla="*/ 5297904 w 5323222"/>
              <a:gd name="connsiteY483" fmla="*/ 2704930 h 6132967"/>
              <a:gd name="connsiteX484" fmla="*/ 5294475 w 5323222"/>
              <a:gd name="connsiteY484" fmla="*/ 2692089 h 6132967"/>
              <a:gd name="connsiteX485" fmla="*/ 5290743 w 5323222"/>
              <a:gd name="connsiteY485" fmla="*/ 2679298 h 6132967"/>
              <a:gd name="connsiteX486" fmla="*/ 5287012 w 5323222"/>
              <a:gd name="connsiteY486" fmla="*/ 2666509 h 6132967"/>
              <a:gd name="connsiteX487" fmla="*/ 5282673 w 5323222"/>
              <a:gd name="connsiteY487" fmla="*/ 2653822 h 6132967"/>
              <a:gd name="connsiteX488" fmla="*/ 5278334 w 5323222"/>
              <a:gd name="connsiteY488" fmla="*/ 2641134 h 6132967"/>
              <a:gd name="connsiteX489" fmla="*/ 5273744 w 5323222"/>
              <a:gd name="connsiteY489" fmla="*/ 2628803 h 6132967"/>
              <a:gd name="connsiteX490" fmla="*/ 5269154 w 5323222"/>
              <a:gd name="connsiteY490" fmla="*/ 2616470 h 6132967"/>
              <a:gd name="connsiteX491" fmla="*/ 5264311 w 5323222"/>
              <a:gd name="connsiteY491" fmla="*/ 2604494 h 6132967"/>
              <a:gd name="connsiteX492" fmla="*/ 5259417 w 5323222"/>
              <a:gd name="connsiteY492" fmla="*/ 2592214 h 6132967"/>
              <a:gd name="connsiteX493" fmla="*/ 5253665 w 5323222"/>
              <a:gd name="connsiteY493" fmla="*/ 2580391 h 6132967"/>
              <a:gd name="connsiteX494" fmla="*/ 5248215 w 5323222"/>
              <a:gd name="connsiteY494" fmla="*/ 2568518 h 6132967"/>
              <a:gd name="connsiteX495" fmla="*/ 5242818 w 5323222"/>
              <a:gd name="connsiteY495" fmla="*/ 2556947 h 6132967"/>
              <a:gd name="connsiteX496" fmla="*/ 5237065 w 5323222"/>
              <a:gd name="connsiteY496" fmla="*/ 2545124 h 6132967"/>
              <a:gd name="connsiteX497" fmla="*/ 5230809 w 5323222"/>
              <a:gd name="connsiteY497" fmla="*/ 2534012 h 6132967"/>
              <a:gd name="connsiteX498" fmla="*/ 5224551 w 5323222"/>
              <a:gd name="connsiteY498" fmla="*/ 2522899 h 6132967"/>
              <a:gd name="connsiteX499" fmla="*/ 5218244 w 5323222"/>
              <a:gd name="connsiteY499" fmla="*/ 2511483 h 6132967"/>
              <a:gd name="connsiteX500" fmla="*/ 5211380 w 5323222"/>
              <a:gd name="connsiteY500" fmla="*/ 2500474 h 6132967"/>
              <a:gd name="connsiteX501" fmla="*/ 5204820 w 5323222"/>
              <a:gd name="connsiteY501" fmla="*/ 2489412 h 6132967"/>
              <a:gd name="connsiteX502" fmla="*/ 5198060 w 5323222"/>
              <a:gd name="connsiteY502" fmla="*/ 2479010 h 6132967"/>
              <a:gd name="connsiteX503" fmla="*/ 5190944 w 5323222"/>
              <a:gd name="connsiteY503" fmla="*/ 2468354 h 6132967"/>
              <a:gd name="connsiteX504" fmla="*/ 5183577 w 5323222"/>
              <a:gd name="connsiteY504" fmla="*/ 2458055 h 6132967"/>
              <a:gd name="connsiteX505" fmla="*/ 5176514 w 5323222"/>
              <a:gd name="connsiteY505" fmla="*/ 2447704 h 6132967"/>
              <a:gd name="connsiteX506" fmla="*/ 5168591 w 5323222"/>
              <a:gd name="connsiteY506" fmla="*/ 2437810 h 6132967"/>
              <a:gd name="connsiteX507" fmla="*/ 5160971 w 5323222"/>
              <a:gd name="connsiteY507" fmla="*/ 2427866 h 6132967"/>
              <a:gd name="connsiteX508" fmla="*/ 5153353 w 5323222"/>
              <a:gd name="connsiteY508" fmla="*/ 2417920 h 6132967"/>
              <a:gd name="connsiteX509" fmla="*/ 5145178 w 5323222"/>
              <a:gd name="connsiteY509" fmla="*/ 2408383 h 6132967"/>
              <a:gd name="connsiteX510" fmla="*/ 5137054 w 5323222"/>
              <a:gd name="connsiteY510" fmla="*/ 2399147 h 6132967"/>
              <a:gd name="connsiteX511" fmla="*/ 5128577 w 5323222"/>
              <a:gd name="connsiteY511" fmla="*/ 2389661 h 6132967"/>
              <a:gd name="connsiteX512" fmla="*/ 5120454 w 5323222"/>
              <a:gd name="connsiteY512" fmla="*/ 2380425 h 6132967"/>
              <a:gd name="connsiteX513" fmla="*/ 5111523 w 5323222"/>
              <a:gd name="connsiteY513" fmla="*/ 2371952 h 6132967"/>
              <a:gd name="connsiteX514" fmla="*/ 5103097 w 5323222"/>
              <a:gd name="connsiteY514" fmla="*/ 2362768 h 6132967"/>
              <a:gd name="connsiteX515" fmla="*/ 5093864 w 5323222"/>
              <a:gd name="connsiteY515" fmla="*/ 2354347 h 6132967"/>
              <a:gd name="connsiteX516" fmla="*/ 5085236 w 5323222"/>
              <a:gd name="connsiteY516" fmla="*/ 2345821 h 6132967"/>
              <a:gd name="connsiteX517" fmla="*/ 5075699 w 5323222"/>
              <a:gd name="connsiteY517" fmla="*/ 2337450 h 6132967"/>
              <a:gd name="connsiteX518" fmla="*/ 5066517 w 5323222"/>
              <a:gd name="connsiteY518" fmla="*/ 2329331 h 6132967"/>
              <a:gd name="connsiteX519" fmla="*/ 5057083 w 5323222"/>
              <a:gd name="connsiteY519" fmla="*/ 2321568 h 6132967"/>
              <a:gd name="connsiteX520" fmla="*/ 5047597 w 5323222"/>
              <a:gd name="connsiteY520" fmla="*/ 2313501 h 6132967"/>
              <a:gd name="connsiteX521" fmla="*/ 5037859 w 5323222"/>
              <a:gd name="connsiteY521" fmla="*/ 2305788 h 6132967"/>
              <a:gd name="connsiteX522" fmla="*/ 5028173 w 5323222"/>
              <a:gd name="connsiteY522" fmla="*/ 2298380 h 6132967"/>
              <a:gd name="connsiteX523" fmla="*/ 5018132 w 5323222"/>
              <a:gd name="connsiteY523" fmla="*/ 2290719 h 6132967"/>
              <a:gd name="connsiteX524" fmla="*/ 5008195 w 5323222"/>
              <a:gd name="connsiteY524" fmla="*/ 2283665 h 6132967"/>
              <a:gd name="connsiteX525" fmla="*/ 4998256 w 5323222"/>
              <a:gd name="connsiteY525" fmla="*/ 2276611 h 6132967"/>
              <a:gd name="connsiteX526" fmla="*/ 4987762 w 5323222"/>
              <a:gd name="connsiteY526" fmla="*/ 2269964 h 6132967"/>
              <a:gd name="connsiteX527" fmla="*/ 4977521 w 5323222"/>
              <a:gd name="connsiteY527" fmla="*/ 2262962 h 6132967"/>
              <a:gd name="connsiteX528" fmla="*/ 4967028 w 5323222"/>
              <a:gd name="connsiteY528" fmla="*/ 2256313 h 6132967"/>
              <a:gd name="connsiteX529" fmla="*/ 4956283 w 5323222"/>
              <a:gd name="connsiteY529" fmla="*/ 2250022 h 6132967"/>
              <a:gd name="connsiteX530" fmla="*/ 4945841 w 5323222"/>
              <a:gd name="connsiteY530" fmla="*/ 2243677 h 6132967"/>
              <a:gd name="connsiteX531" fmla="*/ 4934844 w 5323222"/>
              <a:gd name="connsiteY531" fmla="*/ 2237740 h 6132967"/>
              <a:gd name="connsiteX532" fmla="*/ 4924098 w 5323222"/>
              <a:gd name="connsiteY532" fmla="*/ 2231447 h 6132967"/>
              <a:gd name="connsiteX533" fmla="*/ 4902562 w 5323222"/>
              <a:gd name="connsiteY533" fmla="*/ 2220431 h 6132967"/>
              <a:gd name="connsiteX534" fmla="*/ 4880773 w 5323222"/>
              <a:gd name="connsiteY534" fmla="*/ 2209768 h 6132967"/>
              <a:gd name="connsiteX535" fmla="*/ 4858533 w 5323222"/>
              <a:gd name="connsiteY535" fmla="*/ 2200121 h 6132967"/>
              <a:gd name="connsiteX536" fmla="*/ 4835736 w 5323222"/>
              <a:gd name="connsiteY536" fmla="*/ 2190879 h 6132967"/>
              <a:gd name="connsiteX537" fmla="*/ 4813043 w 5323222"/>
              <a:gd name="connsiteY537" fmla="*/ 2182244 h 6132967"/>
              <a:gd name="connsiteX538" fmla="*/ 4789543 w 5323222"/>
              <a:gd name="connsiteY538" fmla="*/ 2174370 h 6132967"/>
              <a:gd name="connsiteX539" fmla="*/ 4765791 w 5323222"/>
              <a:gd name="connsiteY539" fmla="*/ 2166853 h 6132967"/>
              <a:gd name="connsiteX540" fmla="*/ 4741586 w 5323222"/>
              <a:gd name="connsiteY540" fmla="*/ 2160347 h 6132967"/>
              <a:gd name="connsiteX541" fmla="*/ 4717382 w 5323222"/>
              <a:gd name="connsiteY541" fmla="*/ 2153842 h 6132967"/>
              <a:gd name="connsiteX542" fmla="*/ 4692421 w 5323222"/>
              <a:gd name="connsiteY542" fmla="*/ 2148400 h 6132967"/>
              <a:gd name="connsiteX543" fmla="*/ 4667512 w 5323222"/>
              <a:gd name="connsiteY543" fmla="*/ 2143264 h 6132967"/>
              <a:gd name="connsiteX544" fmla="*/ 4641795 w 5323222"/>
              <a:gd name="connsiteY544" fmla="*/ 2138888 h 6132967"/>
              <a:gd name="connsiteX545" fmla="*/ 4615878 w 5323222"/>
              <a:gd name="connsiteY545" fmla="*/ 2135170 h 6132967"/>
              <a:gd name="connsiteX546" fmla="*/ 4589963 w 5323222"/>
              <a:gd name="connsiteY546" fmla="*/ 2131452 h 6132967"/>
              <a:gd name="connsiteX547" fmla="*/ 4563593 w 5323222"/>
              <a:gd name="connsiteY547" fmla="*/ 2128749 h 6132967"/>
              <a:gd name="connsiteX548" fmla="*/ 4536669 w 5323222"/>
              <a:gd name="connsiteY548" fmla="*/ 2126451 h 6132967"/>
              <a:gd name="connsiteX549" fmla="*/ 4509241 w 5323222"/>
              <a:gd name="connsiteY549" fmla="*/ 2124864 h 6132967"/>
              <a:gd name="connsiteX550" fmla="*/ 4482116 w 5323222"/>
              <a:gd name="connsiteY550" fmla="*/ 2123223 h 6132967"/>
              <a:gd name="connsiteX551" fmla="*/ 4454235 w 5323222"/>
              <a:gd name="connsiteY551" fmla="*/ 2122649 h 6132967"/>
              <a:gd name="connsiteX552" fmla="*/ 4426104 w 5323222"/>
              <a:gd name="connsiteY552" fmla="*/ 2122430 h 6132967"/>
              <a:gd name="connsiteX553" fmla="*/ 4400795 w 5323222"/>
              <a:gd name="connsiteY553" fmla="*/ 2122551 h 6132967"/>
              <a:gd name="connsiteX554" fmla="*/ 4403168 w 5323222"/>
              <a:gd name="connsiteY554" fmla="*/ 2116564 h 6132967"/>
              <a:gd name="connsiteX555" fmla="*/ 4407349 w 5323222"/>
              <a:gd name="connsiteY555" fmla="*/ 2104834 h 6132967"/>
              <a:gd name="connsiteX556" fmla="*/ 4411637 w 5323222"/>
              <a:gd name="connsiteY556" fmla="*/ 2093394 h 6132967"/>
              <a:gd name="connsiteX557" fmla="*/ 4415530 w 5323222"/>
              <a:gd name="connsiteY557" fmla="*/ 2081772 h 6132967"/>
              <a:gd name="connsiteX558" fmla="*/ 4419604 w 5323222"/>
              <a:gd name="connsiteY558" fmla="*/ 2069754 h 6132967"/>
              <a:gd name="connsiteX559" fmla="*/ 4422812 w 5323222"/>
              <a:gd name="connsiteY559" fmla="*/ 2058057 h 6132967"/>
              <a:gd name="connsiteX560" fmla="*/ 4426599 w 5323222"/>
              <a:gd name="connsiteY560" fmla="*/ 2046147 h 6132967"/>
              <a:gd name="connsiteX561" fmla="*/ 4429304 w 5323222"/>
              <a:gd name="connsiteY561" fmla="*/ 2033980 h 6132967"/>
              <a:gd name="connsiteX562" fmla="*/ 4432801 w 5323222"/>
              <a:gd name="connsiteY562" fmla="*/ 2022177 h 6132967"/>
              <a:gd name="connsiteX563" fmla="*/ 4435219 w 5323222"/>
              <a:gd name="connsiteY563" fmla="*/ 2010117 h 6132967"/>
              <a:gd name="connsiteX564" fmla="*/ 4437817 w 5323222"/>
              <a:gd name="connsiteY564" fmla="*/ 1997664 h 6132967"/>
              <a:gd name="connsiteX565" fmla="*/ 4440234 w 5323222"/>
              <a:gd name="connsiteY565" fmla="*/ 1985603 h 6132967"/>
              <a:gd name="connsiteX566" fmla="*/ 4442545 w 5323222"/>
              <a:gd name="connsiteY566" fmla="*/ 1973256 h 6132967"/>
              <a:gd name="connsiteX567" fmla="*/ 4444170 w 5323222"/>
              <a:gd name="connsiteY567" fmla="*/ 1960833 h 6132967"/>
              <a:gd name="connsiteX568" fmla="*/ 4445797 w 5323222"/>
              <a:gd name="connsiteY568" fmla="*/ 1948412 h 6132967"/>
              <a:gd name="connsiteX569" fmla="*/ 4447711 w 5323222"/>
              <a:gd name="connsiteY569" fmla="*/ 1935883 h 6132967"/>
              <a:gd name="connsiteX570" fmla="*/ 4448652 w 5323222"/>
              <a:gd name="connsiteY570" fmla="*/ 1923386 h 6132967"/>
              <a:gd name="connsiteX571" fmla="*/ 4449883 w 5323222"/>
              <a:gd name="connsiteY571" fmla="*/ 1910783 h 6132967"/>
              <a:gd name="connsiteX572" fmla="*/ 4450718 w 5323222"/>
              <a:gd name="connsiteY572" fmla="*/ 1897998 h 6132967"/>
              <a:gd name="connsiteX573" fmla="*/ 4451371 w 5323222"/>
              <a:gd name="connsiteY573" fmla="*/ 1885608 h 6132967"/>
              <a:gd name="connsiteX574" fmla="*/ 4451521 w 5323222"/>
              <a:gd name="connsiteY574" fmla="*/ 1872749 h 6132967"/>
              <a:gd name="connsiteX575" fmla="*/ 4451961 w 5323222"/>
              <a:gd name="connsiteY575" fmla="*/ 1859783 h 6132967"/>
              <a:gd name="connsiteX576" fmla="*/ 4451716 w 5323222"/>
              <a:gd name="connsiteY576" fmla="*/ 1846743 h 6132967"/>
              <a:gd name="connsiteX577" fmla="*/ 4451578 w 5323222"/>
              <a:gd name="connsiteY577" fmla="*/ 1833990 h 6132967"/>
              <a:gd name="connsiteX578" fmla="*/ 4451440 w 5323222"/>
              <a:gd name="connsiteY578" fmla="*/ 1821238 h 6132967"/>
              <a:gd name="connsiteX579" fmla="*/ 4450511 w 5323222"/>
              <a:gd name="connsiteY579" fmla="*/ 1808123 h 6132967"/>
              <a:gd name="connsiteX580" fmla="*/ 4449399 w 5323222"/>
              <a:gd name="connsiteY580" fmla="*/ 1795404 h 6132967"/>
              <a:gd name="connsiteX581" fmla="*/ 4448182 w 5323222"/>
              <a:gd name="connsiteY581" fmla="*/ 1782397 h 6132967"/>
              <a:gd name="connsiteX582" fmla="*/ 4447253 w 5323222"/>
              <a:gd name="connsiteY582" fmla="*/ 1769281 h 6132967"/>
              <a:gd name="connsiteX583" fmla="*/ 4445351 w 5323222"/>
              <a:gd name="connsiteY583" fmla="*/ 1756199 h 6132967"/>
              <a:gd name="connsiteX584" fmla="*/ 4443557 w 5323222"/>
              <a:gd name="connsiteY584" fmla="*/ 1743406 h 6132967"/>
              <a:gd name="connsiteX585" fmla="*/ 4441366 w 5323222"/>
              <a:gd name="connsiteY585" fmla="*/ 1730430 h 6132967"/>
              <a:gd name="connsiteX586" fmla="*/ 4439175 w 5323222"/>
              <a:gd name="connsiteY586" fmla="*/ 1717456 h 6132967"/>
              <a:gd name="connsiteX587" fmla="*/ 4436589 w 5323222"/>
              <a:gd name="connsiteY587" fmla="*/ 1704300 h 6132967"/>
              <a:gd name="connsiteX588" fmla="*/ 4434003 w 5323222"/>
              <a:gd name="connsiteY588" fmla="*/ 1691143 h 6132967"/>
              <a:gd name="connsiteX589" fmla="*/ 4430840 w 5323222"/>
              <a:gd name="connsiteY589" fmla="*/ 1678201 h 6132967"/>
              <a:gd name="connsiteX590" fmla="*/ 4427676 w 5323222"/>
              <a:gd name="connsiteY590" fmla="*/ 1665258 h 6132967"/>
              <a:gd name="connsiteX591" fmla="*/ 4424225 w 5323222"/>
              <a:gd name="connsiteY591" fmla="*/ 1652423 h 6132967"/>
              <a:gd name="connsiteX592" fmla="*/ 4420485 w 5323222"/>
              <a:gd name="connsiteY592" fmla="*/ 1639695 h 6132967"/>
              <a:gd name="connsiteX593" fmla="*/ 4416530 w 5323222"/>
              <a:gd name="connsiteY593" fmla="*/ 1626390 h 6132967"/>
              <a:gd name="connsiteX594" fmla="*/ 4412395 w 5323222"/>
              <a:gd name="connsiteY594" fmla="*/ 1613481 h 6132967"/>
              <a:gd name="connsiteX595" fmla="*/ 4407863 w 5323222"/>
              <a:gd name="connsiteY595" fmla="*/ 1600390 h 6132967"/>
              <a:gd name="connsiteX596" fmla="*/ 4403150 w 5323222"/>
              <a:gd name="connsiteY596" fmla="*/ 1587695 h 6132967"/>
              <a:gd name="connsiteX597" fmla="*/ 4398330 w 5323222"/>
              <a:gd name="connsiteY597" fmla="*/ 1574711 h 6132967"/>
              <a:gd name="connsiteX598" fmla="*/ 4392826 w 5323222"/>
              <a:gd name="connsiteY598" fmla="*/ 1561653 h 6132967"/>
              <a:gd name="connsiteX599" fmla="*/ 4387429 w 5323222"/>
              <a:gd name="connsiteY599" fmla="*/ 1548884 h 6132967"/>
              <a:gd name="connsiteX600" fmla="*/ 4381636 w 5323222"/>
              <a:gd name="connsiteY600" fmla="*/ 1535933 h 6132967"/>
              <a:gd name="connsiteX601" fmla="*/ 4375844 w 5323222"/>
              <a:gd name="connsiteY601" fmla="*/ 1522982 h 6132967"/>
              <a:gd name="connsiteX602" fmla="*/ 4369762 w 5323222"/>
              <a:gd name="connsiteY602" fmla="*/ 1510138 h 6132967"/>
              <a:gd name="connsiteX603" fmla="*/ 4363211 w 5323222"/>
              <a:gd name="connsiteY603" fmla="*/ 1497797 h 6132967"/>
              <a:gd name="connsiteX604" fmla="*/ 4356157 w 5323222"/>
              <a:gd name="connsiteY604" fmla="*/ 1484986 h 6132967"/>
              <a:gd name="connsiteX605" fmla="*/ 4349499 w 5323222"/>
              <a:gd name="connsiteY605" fmla="*/ 1472357 h 6132967"/>
              <a:gd name="connsiteX606" fmla="*/ 4342157 w 5323222"/>
              <a:gd name="connsiteY606" fmla="*/ 1459652 h 6132967"/>
              <a:gd name="connsiteX607" fmla="*/ 4334344 w 5323222"/>
              <a:gd name="connsiteY607" fmla="*/ 1447451 h 6132967"/>
              <a:gd name="connsiteX608" fmla="*/ 4326136 w 5323222"/>
              <a:gd name="connsiteY608" fmla="*/ 1435069 h 6132967"/>
              <a:gd name="connsiteX609" fmla="*/ 4317458 w 5323222"/>
              <a:gd name="connsiteY609" fmla="*/ 1423190 h 6132967"/>
              <a:gd name="connsiteX610" fmla="*/ 4309175 w 5323222"/>
              <a:gd name="connsiteY610" fmla="*/ 1411491 h 6132967"/>
              <a:gd name="connsiteX611" fmla="*/ 4300209 w 5323222"/>
              <a:gd name="connsiteY611" fmla="*/ 1399719 h 6132967"/>
              <a:gd name="connsiteX612" fmla="*/ 4291243 w 5323222"/>
              <a:gd name="connsiteY612" fmla="*/ 1387946 h 6132967"/>
              <a:gd name="connsiteX613" fmla="*/ 4281988 w 5323222"/>
              <a:gd name="connsiteY613" fmla="*/ 1376280 h 6132967"/>
              <a:gd name="connsiteX614" fmla="*/ 4272551 w 5323222"/>
              <a:gd name="connsiteY614" fmla="*/ 1365010 h 6132967"/>
              <a:gd name="connsiteX615" fmla="*/ 4263114 w 5323222"/>
              <a:gd name="connsiteY615" fmla="*/ 1353741 h 6132967"/>
              <a:gd name="connsiteX616" fmla="*/ 4252994 w 5323222"/>
              <a:gd name="connsiteY616" fmla="*/ 1342395 h 6132967"/>
              <a:gd name="connsiteX617" fmla="*/ 4242981 w 5323222"/>
              <a:gd name="connsiteY617" fmla="*/ 1331340 h 6132967"/>
              <a:gd name="connsiteX618" fmla="*/ 4232786 w 5323222"/>
              <a:gd name="connsiteY618" fmla="*/ 1320680 h 6132967"/>
              <a:gd name="connsiteX619" fmla="*/ 4222303 w 5323222"/>
              <a:gd name="connsiteY619" fmla="*/ 1310127 h 6132967"/>
              <a:gd name="connsiteX620" fmla="*/ 4211423 w 5323222"/>
              <a:gd name="connsiteY620" fmla="*/ 1299393 h 6132967"/>
              <a:gd name="connsiteX621" fmla="*/ 4200363 w 5323222"/>
              <a:gd name="connsiteY621" fmla="*/ 1289054 h 6132967"/>
              <a:gd name="connsiteX622" fmla="*/ 4189590 w 5323222"/>
              <a:gd name="connsiteY622" fmla="*/ 1278608 h 6132967"/>
              <a:gd name="connsiteX623" fmla="*/ 4177953 w 5323222"/>
              <a:gd name="connsiteY623" fmla="*/ 1268483 h 6132967"/>
              <a:gd name="connsiteX624" fmla="*/ 4166711 w 5323222"/>
              <a:gd name="connsiteY624" fmla="*/ 1258541 h 6132967"/>
              <a:gd name="connsiteX625" fmla="*/ 4154785 w 5323222"/>
              <a:gd name="connsiteY625" fmla="*/ 1248524 h 6132967"/>
              <a:gd name="connsiteX626" fmla="*/ 4142966 w 5323222"/>
              <a:gd name="connsiteY626" fmla="*/ 1238795 h 6132967"/>
              <a:gd name="connsiteX627" fmla="*/ 4130570 w 5323222"/>
              <a:gd name="connsiteY627" fmla="*/ 1229280 h 6132967"/>
              <a:gd name="connsiteX628" fmla="*/ 4118677 w 5323222"/>
              <a:gd name="connsiteY628" fmla="*/ 1220235 h 6132967"/>
              <a:gd name="connsiteX629" fmla="*/ 4106099 w 5323222"/>
              <a:gd name="connsiteY629" fmla="*/ 1211116 h 6132967"/>
              <a:gd name="connsiteX630" fmla="*/ 4093523 w 5323222"/>
              <a:gd name="connsiteY630" fmla="*/ 1201997 h 6132967"/>
              <a:gd name="connsiteX631" fmla="*/ 4080368 w 5323222"/>
              <a:gd name="connsiteY631" fmla="*/ 1193092 h 6132967"/>
              <a:gd name="connsiteX632" fmla="*/ 4067031 w 5323222"/>
              <a:gd name="connsiteY632" fmla="*/ 1184583 h 6132967"/>
              <a:gd name="connsiteX633" fmla="*/ 4053984 w 5323222"/>
              <a:gd name="connsiteY633" fmla="*/ 1175967 h 6132967"/>
              <a:gd name="connsiteX634" fmla="*/ 4040574 w 5323222"/>
              <a:gd name="connsiteY634" fmla="*/ 1168142 h 6132967"/>
              <a:gd name="connsiteX635" fmla="*/ 4026662 w 5323222"/>
              <a:gd name="connsiteY635" fmla="*/ 1159847 h 6132967"/>
              <a:gd name="connsiteX636" fmla="*/ 4013144 w 5323222"/>
              <a:gd name="connsiteY636" fmla="*/ 1151734 h 6132967"/>
              <a:gd name="connsiteX637" fmla="*/ 3999157 w 5323222"/>
              <a:gd name="connsiteY637" fmla="*/ 1144123 h 6132967"/>
              <a:gd name="connsiteX638" fmla="*/ 3984593 w 5323222"/>
              <a:gd name="connsiteY638" fmla="*/ 1136727 h 6132967"/>
              <a:gd name="connsiteX639" fmla="*/ 3970424 w 5323222"/>
              <a:gd name="connsiteY639" fmla="*/ 1129511 h 6132967"/>
              <a:gd name="connsiteX640" fmla="*/ 3955572 w 5323222"/>
              <a:gd name="connsiteY640" fmla="*/ 1122222 h 6132967"/>
              <a:gd name="connsiteX641" fmla="*/ 3940429 w 5323222"/>
              <a:gd name="connsiteY641" fmla="*/ 1115039 h 6132967"/>
              <a:gd name="connsiteX642" fmla="*/ 3925289 w 5323222"/>
              <a:gd name="connsiteY642" fmla="*/ 1107857 h 6132967"/>
              <a:gd name="connsiteX643" fmla="*/ 3909965 w 5323222"/>
              <a:gd name="connsiteY643" fmla="*/ 1101070 h 6132967"/>
              <a:gd name="connsiteX644" fmla="*/ 3894643 w 5323222"/>
              <a:gd name="connsiteY644" fmla="*/ 1094284 h 6132967"/>
              <a:gd name="connsiteX645" fmla="*/ 3879139 w 5323222"/>
              <a:gd name="connsiteY645" fmla="*/ 1087893 h 6132967"/>
              <a:gd name="connsiteX646" fmla="*/ 3863238 w 5323222"/>
              <a:gd name="connsiteY646" fmla="*/ 1081320 h 6132967"/>
              <a:gd name="connsiteX647" fmla="*/ 3847158 w 5323222"/>
              <a:gd name="connsiteY647" fmla="*/ 1075144 h 6132967"/>
              <a:gd name="connsiteX648" fmla="*/ 3831183 w 5323222"/>
              <a:gd name="connsiteY648" fmla="*/ 1069255 h 6132967"/>
              <a:gd name="connsiteX649" fmla="*/ 3814814 w 5323222"/>
              <a:gd name="connsiteY649" fmla="*/ 1063186 h 6132967"/>
              <a:gd name="connsiteX650" fmla="*/ 3798551 w 5323222"/>
              <a:gd name="connsiteY650" fmla="*/ 1057404 h 6132967"/>
              <a:gd name="connsiteX651" fmla="*/ 3781999 w 5323222"/>
              <a:gd name="connsiteY651" fmla="*/ 1051731 h 6132967"/>
              <a:gd name="connsiteX652" fmla="*/ 3765374 w 5323222"/>
              <a:gd name="connsiteY652" fmla="*/ 1046740 h 6132967"/>
              <a:gd name="connsiteX653" fmla="*/ 3748246 w 5323222"/>
              <a:gd name="connsiteY653" fmla="*/ 1041281 h 6132967"/>
              <a:gd name="connsiteX654" fmla="*/ 3731331 w 5323222"/>
              <a:gd name="connsiteY654" fmla="*/ 1036398 h 6132967"/>
              <a:gd name="connsiteX655" fmla="*/ 3714129 w 5323222"/>
              <a:gd name="connsiteY655" fmla="*/ 1031622 h 6132967"/>
              <a:gd name="connsiteX656" fmla="*/ 3696927 w 5323222"/>
              <a:gd name="connsiteY656" fmla="*/ 1026847 h 6132967"/>
              <a:gd name="connsiteX657" fmla="*/ 3679543 w 5323222"/>
              <a:gd name="connsiteY657" fmla="*/ 1022466 h 6132967"/>
              <a:gd name="connsiteX658" fmla="*/ 3662266 w 5323222"/>
              <a:gd name="connsiteY658" fmla="*/ 1018375 h 6132967"/>
              <a:gd name="connsiteX659" fmla="*/ 3644594 w 5323222"/>
              <a:gd name="connsiteY659" fmla="*/ 1014102 h 6132967"/>
              <a:gd name="connsiteX660" fmla="*/ 3626740 w 5323222"/>
              <a:gd name="connsiteY660" fmla="*/ 1010225 h 6132967"/>
              <a:gd name="connsiteX661" fmla="*/ 3609100 w 5323222"/>
              <a:gd name="connsiteY661" fmla="*/ 1006925 h 6132967"/>
              <a:gd name="connsiteX662" fmla="*/ 3591065 w 5323222"/>
              <a:gd name="connsiteY662" fmla="*/ 1003443 h 6132967"/>
              <a:gd name="connsiteX663" fmla="*/ 3572741 w 5323222"/>
              <a:gd name="connsiteY663" fmla="*/ 1000068 h 6132967"/>
              <a:gd name="connsiteX664" fmla="*/ 3554920 w 5323222"/>
              <a:gd name="connsiteY664" fmla="*/ 997163 h 6132967"/>
              <a:gd name="connsiteX665" fmla="*/ 3536522 w 5323222"/>
              <a:gd name="connsiteY665" fmla="*/ 994473 h 6132967"/>
              <a:gd name="connsiteX666" fmla="*/ 3518231 w 5323222"/>
              <a:gd name="connsiteY666" fmla="*/ 992071 h 6132967"/>
              <a:gd name="connsiteX667" fmla="*/ 3499651 w 5323222"/>
              <a:gd name="connsiteY667" fmla="*/ 989777 h 6132967"/>
              <a:gd name="connsiteX668" fmla="*/ 3481071 w 5323222"/>
              <a:gd name="connsiteY668" fmla="*/ 987482 h 6132967"/>
              <a:gd name="connsiteX669" fmla="*/ 3462418 w 5323222"/>
              <a:gd name="connsiteY669" fmla="*/ 985872 h 6132967"/>
              <a:gd name="connsiteX670" fmla="*/ 3443657 w 5323222"/>
              <a:gd name="connsiteY670" fmla="*/ 983972 h 6132967"/>
              <a:gd name="connsiteX671" fmla="*/ 3404223 w 5323222"/>
              <a:gd name="connsiteY671" fmla="*/ 981213 h 6132967"/>
              <a:gd name="connsiteX672" fmla="*/ 3364713 w 5323222"/>
              <a:gd name="connsiteY672" fmla="*/ 979137 h 6132967"/>
              <a:gd name="connsiteX673" fmla="*/ 3325130 w 5323222"/>
              <a:gd name="connsiteY673" fmla="*/ 977745 h 6132967"/>
              <a:gd name="connsiteX674" fmla="*/ 3291515 w 5323222"/>
              <a:gd name="connsiteY674" fmla="*/ 976999 h 6132967"/>
              <a:gd name="connsiteX675" fmla="*/ 3296895 w 5323222"/>
              <a:gd name="connsiteY675" fmla="*/ 974743 h 6132967"/>
              <a:gd name="connsiteX676" fmla="*/ 3308195 w 5323222"/>
              <a:gd name="connsiteY676" fmla="*/ 970192 h 6132967"/>
              <a:gd name="connsiteX677" fmla="*/ 3319396 w 5323222"/>
              <a:gd name="connsiteY677" fmla="*/ 965856 h 6132967"/>
              <a:gd name="connsiteX678" fmla="*/ 3330754 w 5323222"/>
              <a:gd name="connsiteY678" fmla="*/ 961461 h 6132967"/>
              <a:gd name="connsiteX679" fmla="*/ 3342013 w 5323222"/>
              <a:gd name="connsiteY679" fmla="*/ 957282 h 6132967"/>
              <a:gd name="connsiteX680" fmla="*/ 3358062 w 5323222"/>
              <a:gd name="connsiteY680" fmla="*/ 951146 h 6132967"/>
              <a:gd name="connsiteX681" fmla="*/ 3373955 w 5323222"/>
              <a:gd name="connsiteY681" fmla="*/ 945068 h 6132967"/>
              <a:gd name="connsiteX682" fmla="*/ 3389575 w 5323222"/>
              <a:gd name="connsiteY682" fmla="*/ 938735 h 6132967"/>
              <a:gd name="connsiteX683" fmla="*/ 3404981 w 5323222"/>
              <a:gd name="connsiteY683" fmla="*/ 932305 h 6132967"/>
              <a:gd name="connsiteX684" fmla="*/ 3420172 w 5323222"/>
              <a:gd name="connsiteY684" fmla="*/ 925776 h 6132967"/>
              <a:gd name="connsiteX685" fmla="*/ 3435305 w 5323222"/>
              <a:gd name="connsiteY685" fmla="*/ 919090 h 6132967"/>
              <a:gd name="connsiteX686" fmla="*/ 3449639 w 5323222"/>
              <a:gd name="connsiteY686" fmla="*/ 912167 h 6132967"/>
              <a:gd name="connsiteX687" fmla="*/ 3464186 w 5323222"/>
              <a:gd name="connsiteY687" fmla="*/ 905343 h 6132967"/>
              <a:gd name="connsiteX688" fmla="*/ 3478404 w 5323222"/>
              <a:gd name="connsiteY688" fmla="*/ 898108 h 6132967"/>
              <a:gd name="connsiteX689" fmla="*/ 3492308 w 5323222"/>
              <a:gd name="connsiteY689" fmla="*/ 890989 h 6132967"/>
              <a:gd name="connsiteX690" fmla="*/ 3505941 w 5323222"/>
              <a:gd name="connsiteY690" fmla="*/ 883615 h 6132967"/>
              <a:gd name="connsiteX691" fmla="*/ 3519301 w 5323222"/>
              <a:gd name="connsiteY691" fmla="*/ 875986 h 6132967"/>
              <a:gd name="connsiteX692" fmla="*/ 3532445 w 5323222"/>
              <a:gd name="connsiteY692" fmla="*/ 868260 h 6132967"/>
              <a:gd name="connsiteX693" fmla="*/ 3545377 w 5323222"/>
              <a:gd name="connsiteY693" fmla="*/ 860434 h 6132967"/>
              <a:gd name="connsiteX694" fmla="*/ 3557664 w 5323222"/>
              <a:gd name="connsiteY694" fmla="*/ 852314 h 6132967"/>
              <a:gd name="connsiteX695" fmla="*/ 3570108 w 5323222"/>
              <a:gd name="connsiteY695" fmla="*/ 844136 h 6132967"/>
              <a:gd name="connsiteX696" fmla="*/ 3582123 w 5323222"/>
              <a:gd name="connsiteY696" fmla="*/ 835761 h 6132967"/>
              <a:gd name="connsiteX697" fmla="*/ 3593767 w 5323222"/>
              <a:gd name="connsiteY697" fmla="*/ 827346 h 6132967"/>
              <a:gd name="connsiteX698" fmla="*/ 3604924 w 5323222"/>
              <a:gd name="connsiteY698" fmla="*/ 818578 h 6132967"/>
              <a:gd name="connsiteX699" fmla="*/ 3616082 w 5323222"/>
              <a:gd name="connsiteY699" fmla="*/ 809810 h 6132967"/>
              <a:gd name="connsiteX700" fmla="*/ 3626966 w 5323222"/>
              <a:gd name="connsiteY700" fmla="*/ 800787 h 6132967"/>
              <a:gd name="connsiteX701" fmla="*/ 3637266 w 5323222"/>
              <a:gd name="connsiteY701" fmla="*/ 791625 h 6132967"/>
              <a:gd name="connsiteX702" fmla="*/ 3647508 w 5323222"/>
              <a:gd name="connsiteY702" fmla="*/ 782307 h 6132967"/>
              <a:gd name="connsiteX703" fmla="*/ 3657106 w 5323222"/>
              <a:gd name="connsiteY703" fmla="*/ 772695 h 6132967"/>
              <a:gd name="connsiteX704" fmla="*/ 3666704 w 5323222"/>
              <a:gd name="connsiteY704" fmla="*/ 763081 h 6132967"/>
              <a:gd name="connsiteX705" fmla="*/ 3675815 w 5323222"/>
              <a:gd name="connsiteY705" fmla="*/ 753116 h 6132967"/>
              <a:gd name="connsiteX706" fmla="*/ 3684712 w 5323222"/>
              <a:gd name="connsiteY706" fmla="*/ 743052 h 6132967"/>
              <a:gd name="connsiteX707" fmla="*/ 3693023 w 5323222"/>
              <a:gd name="connsiteY707" fmla="*/ 732849 h 6132967"/>
              <a:gd name="connsiteX708" fmla="*/ 3701219 w 5323222"/>
              <a:gd name="connsiteY708" fmla="*/ 722333 h 6132967"/>
              <a:gd name="connsiteX709" fmla="*/ 3709044 w 5323222"/>
              <a:gd name="connsiteY709" fmla="*/ 711778 h 6132967"/>
              <a:gd name="connsiteX710" fmla="*/ 3716382 w 5323222"/>
              <a:gd name="connsiteY710" fmla="*/ 700869 h 6132967"/>
              <a:gd name="connsiteX711" fmla="*/ 3723505 w 5323222"/>
              <a:gd name="connsiteY711" fmla="*/ 689862 h 6132967"/>
              <a:gd name="connsiteX712" fmla="*/ 3726844 w 5323222"/>
              <a:gd name="connsiteY712" fmla="*/ 683996 h 6132967"/>
              <a:gd name="connsiteX713" fmla="*/ 3730396 w 5323222"/>
              <a:gd name="connsiteY713" fmla="*/ 678229 h 6132967"/>
              <a:gd name="connsiteX714" fmla="*/ 3733579 w 5323222"/>
              <a:gd name="connsiteY714" fmla="*/ 672421 h 6132967"/>
              <a:gd name="connsiteX715" fmla="*/ 3736917 w 5323222"/>
              <a:gd name="connsiteY715" fmla="*/ 666556 h 6132967"/>
              <a:gd name="connsiteX716" fmla="*/ 3740041 w 5323222"/>
              <a:gd name="connsiteY716" fmla="*/ 660592 h 6132967"/>
              <a:gd name="connsiteX717" fmla="*/ 3742950 w 5323222"/>
              <a:gd name="connsiteY717" fmla="*/ 654530 h 6132967"/>
              <a:gd name="connsiteX718" fmla="*/ 3746074 w 5323222"/>
              <a:gd name="connsiteY718" fmla="*/ 648566 h 6132967"/>
              <a:gd name="connsiteX719" fmla="*/ 3748827 w 5323222"/>
              <a:gd name="connsiteY719" fmla="*/ 642562 h 6132967"/>
              <a:gd name="connsiteX720" fmla="*/ 3751580 w 5323222"/>
              <a:gd name="connsiteY720" fmla="*/ 636558 h 6132967"/>
              <a:gd name="connsiteX721" fmla="*/ 3754217 w 5323222"/>
              <a:gd name="connsiteY721" fmla="*/ 630241 h 6132967"/>
              <a:gd name="connsiteX722" fmla="*/ 3756756 w 5323222"/>
              <a:gd name="connsiteY722" fmla="*/ 624139 h 6132967"/>
              <a:gd name="connsiteX723" fmla="*/ 3759236 w 5323222"/>
              <a:gd name="connsiteY723" fmla="*/ 617880 h 6132967"/>
              <a:gd name="connsiteX724" fmla="*/ 3761503 w 5323222"/>
              <a:gd name="connsiteY724" fmla="*/ 611522 h 6132967"/>
              <a:gd name="connsiteX725" fmla="*/ 3763827 w 5323222"/>
              <a:gd name="connsiteY725" fmla="*/ 605322 h 6132967"/>
              <a:gd name="connsiteX726" fmla="*/ 3765937 w 5323222"/>
              <a:gd name="connsiteY726" fmla="*/ 599022 h 6132967"/>
              <a:gd name="connsiteX727" fmla="*/ 3768145 w 5323222"/>
              <a:gd name="connsiteY727" fmla="*/ 592510 h 6132967"/>
              <a:gd name="connsiteX728" fmla="*/ 3769884 w 5323222"/>
              <a:gd name="connsiteY728" fmla="*/ 586170 h 6132967"/>
              <a:gd name="connsiteX729" fmla="*/ 3771936 w 5323222"/>
              <a:gd name="connsiteY729" fmla="*/ 579714 h 6132967"/>
              <a:gd name="connsiteX730" fmla="*/ 3773402 w 5323222"/>
              <a:gd name="connsiteY730" fmla="*/ 573120 h 6132967"/>
              <a:gd name="connsiteX731" fmla="*/ 3775298 w 5323222"/>
              <a:gd name="connsiteY731" fmla="*/ 566723 h 6132967"/>
              <a:gd name="connsiteX732" fmla="*/ 3776608 w 5323222"/>
              <a:gd name="connsiteY732" fmla="*/ 560187 h 6132967"/>
              <a:gd name="connsiteX733" fmla="*/ 3778016 w 5323222"/>
              <a:gd name="connsiteY733" fmla="*/ 553437 h 6132967"/>
              <a:gd name="connsiteX734" fmla="*/ 3779326 w 5323222"/>
              <a:gd name="connsiteY734" fmla="*/ 546900 h 6132967"/>
              <a:gd name="connsiteX735" fmla="*/ 3780579 w 5323222"/>
              <a:gd name="connsiteY735" fmla="*/ 540208 h 6132967"/>
              <a:gd name="connsiteX736" fmla="*/ 3781460 w 5323222"/>
              <a:gd name="connsiteY736" fmla="*/ 533475 h 6132967"/>
              <a:gd name="connsiteX737" fmla="*/ 3782341 w 5323222"/>
              <a:gd name="connsiteY737" fmla="*/ 526743 h 6132967"/>
              <a:gd name="connsiteX738" fmla="*/ 3783379 w 5323222"/>
              <a:gd name="connsiteY738" fmla="*/ 519952 h 6132967"/>
              <a:gd name="connsiteX739" fmla="*/ 3783889 w 5323222"/>
              <a:gd name="connsiteY739" fmla="*/ 513179 h 6132967"/>
              <a:gd name="connsiteX740" fmla="*/ 3784556 w 5323222"/>
              <a:gd name="connsiteY740" fmla="*/ 506349 h 6132967"/>
              <a:gd name="connsiteX741" fmla="*/ 3785008 w 5323222"/>
              <a:gd name="connsiteY741" fmla="*/ 499419 h 6132967"/>
              <a:gd name="connsiteX742" fmla="*/ 3785363 w 5323222"/>
              <a:gd name="connsiteY742" fmla="*/ 492704 h 6132967"/>
              <a:gd name="connsiteX743" fmla="*/ 3785444 w 5323222"/>
              <a:gd name="connsiteY743" fmla="*/ 485734 h 6132967"/>
              <a:gd name="connsiteX744" fmla="*/ 3785682 w 5323222"/>
              <a:gd name="connsiteY744" fmla="*/ 478707 h 6132967"/>
              <a:gd name="connsiteX745" fmla="*/ 3785549 w 5323222"/>
              <a:gd name="connsiteY745" fmla="*/ 471639 h 6132967"/>
              <a:gd name="connsiteX746" fmla="*/ 3785475 w 5323222"/>
              <a:gd name="connsiteY746" fmla="*/ 464727 h 6132967"/>
              <a:gd name="connsiteX747" fmla="*/ 3785400 w 5323222"/>
              <a:gd name="connsiteY747" fmla="*/ 457816 h 6132967"/>
              <a:gd name="connsiteX748" fmla="*/ 3784896 w 5323222"/>
              <a:gd name="connsiteY748" fmla="*/ 450708 h 6132967"/>
              <a:gd name="connsiteX749" fmla="*/ 3784294 w 5323222"/>
              <a:gd name="connsiteY749" fmla="*/ 443814 h 6132967"/>
              <a:gd name="connsiteX750" fmla="*/ 3783634 w 5323222"/>
              <a:gd name="connsiteY750" fmla="*/ 436764 h 6132967"/>
              <a:gd name="connsiteX751" fmla="*/ 3783131 w 5323222"/>
              <a:gd name="connsiteY751" fmla="*/ 429656 h 6132967"/>
              <a:gd name="connsiteX752" fmla="*/ 3782100 w 5323222"/>
              <a:gd name="connsiteY752" fmla="*/ 422565 h 6132967"/>
              <a:gd name="connsiteX753" fmla="*/ 3781127 w 5323222"/>
              <a:gd name="connsiteY753" fmla="*/ 415631 h 6132967"/>
              <a:gd name="connsiteX754" fmla="*/ 3779940 w 5323222"/>
              <a:gd name="connsiteY754" fmla="*/ 408599 h 6132967"/>
              <a:gd name="connsiteX755" fmla="*/ 3778752 w 5323222"/>
              <a:gd name="connsiteY755" fmla="*/ 401567 h 6132967"/>
              <a:gd name="connsiteX756" fmla="*/ 3777351 w 5323222"/>
              <a:gd name="connsiteY756" fmla="*/ 394436 h 6132967"/>
              <a:gd name="connsiteX757" fmla="*/ 3775949 w 5323222"/>
              <a:gd name="connsiteY757" fmla="*/ 387306 h 6132967"/>
              <a:gd name="connsiteX758" fmla="*/ 3774234 w 5323222"/>
              <a:gd name="connsiteY758" fmla="*/ 380291 h 6132967"/>
              <a:gd name="connsiteX759" fmla="*/ 3772520 w 5323222"/>
              <a:gd name="connsiteY759" fmla="*/ 373276 h 6132967"/>
              <a:gd name="connsiteX760" fmla="*/ 3770649 w 5323222"/>
              <a:gd name="connsiteY760" fmla="*/ 366320 h 6132967"/>
              <a:gd name="connsiteX761" fmla="*/ 3768622 w 5323222"/>
              <a:gd name="connsiteY761" fmla="*/ 359421 h 6132967"/>
              <a:gd name="connsiteX762" fmla="*/ 3766479 w 5323222"/>
              <a:gd name="connsiteY762" fmla="*/ 352210 h 6132967"/>
              <a:gd name="connsiteX763" fmla="*/ 3764238 w 5323222"/>
              <a:gd name="connsiteY763" fmla="*/ 345213 h 6132967"/>
              <a:gd name="connsiteX764" fmla="*/ 3761782 w 5323222"/>
              <a:gd name="connsiteY764" fmla="*/ 338118 h 6132967"/>
              <a:gd name="connsiteX765" fmla="*/ 3759227 w 5323222"/>
              <a:gd name="connsiteY765" fmla="*/ 331238 h 6132967"/>
              <a:gd name="connsiteX766" fmla="*/ 3756615 w 5323222"/>
              <a:gd name="connsiteY766" fmla="*/ 324200 h 6132967"/>
              <a:gd name="connsiteX767" fmla="*/ 3753631 w 5323222"/>
              <a:gd name="connsiteY767" fmla="*/ 317123 h 6132967"/>
              <a:gd name="connsiteX768" fmla="*/ 3750707 w 5323222"/>
              <a:gd name="connsiteY768" fmla="*/ 310202 h 6132967"/>
              <a:gd name="connsiteX769" fmla="*/ 3747567 w 5323222"/>
              <a:gd name="connsiteY769" fmla="*/ 303183 h 6132967"/>
              <a:gd name="connsiteX770" fmla="*/ 3744427 w 5323222"/>
              <a:gd name="connsiteY770" fmla="*/ 296164 h 6132967"/>
              <a:gd name="connsiteX771" fmla="*/ 3741131 w 5323222"/>
              <a:gd name="connsiteY771" fmla="*/ 289203 h 6132967"/>
              <a:gd name="connsiteX772" fmla="*/ 3737580 w 5323222"/>
              <a:gd name="connsiteY772" fmla="*/ 282514 h 6132967"/>
              <a:gd name="connsiteX773" fmla="*/ 3733757 w 5323222"/>
              <a:gd name="connsiteY773" fmla="*/ 275570 h 6132967"/>
              <a:gd name="connsiteX774" fmla="*/ 3730149 w 5323222"/>
              <a:gd name="connsiteY774" fmla="*/ 268725 h 6132967"/>
              <a:gd name="connsiteX775" fmla="*/ 3726169 w 5323222"/>
              <a:gd name="connsiteY775" fmla="*/ 261839 h 6132967"/>
              <a:gd name="connsiteX776" fmla="*/ 3721935 w 5323222"/>
              <a:gd name="connsiteY776" fmla="*/ 255227 h 6132967"/>
              <a:gd name="connsiteX777" fmla="*/ 3717486 w 5323222"/>
              <a:gd name="connsiteY777" fmla="*/ 248516 h 6132967"/>
              <a:gd name="connsiteX778" fmla="*/ 3712783 w 5323222"/>
              <a:gd name="connsiteY778" fmla="*/ 242077 h 6132967"/>
              <a:gd name="connsiteX779" fmla="*/ 3708294 w 5323222"/>
              <a:gd name="connsiteY779" fmla="*/ 235736 h 6132967"/>
              <a:gd name="connsiteX780" fmla="*/ 3703434 w 5323222"/>
              <a:gd name="connsiteY780" fmla="*/ 229356 h 6132967"/>
              <a:gd name="connsiteX781" fmla="*/ 3698575 w 5323222"/>
              <a:gd name="connsiteY781" fmla="*/ 222975 h 6132967"/>
              <a:gd name="connsiteX782" fmla="*/ 3693558 w 5323222"/>
              <a:gd name="connsiteY782" fmla="*/ 216652 h 6132967"/>
              <a:gd name="connsiteX783" fmla="*/ 3688444 w 5323222"/>
              <a:gd name="connsiteY783" fmla="*/ 210545 h 6132967"/>
              <a:gd name="connsiteX784" fmla="*/ 3683329 w 5323222"/>
              <a:gd name="connsiteY784" fmla="*/ 204436 h 6132967"/>
              <a:gd name="connsiteX785" fmla="*/ 3677844 w 5323222"/>
              <a:gd name="connsiteY785" fmla="*/ 198287 h 6132967"/>
              <a:gd name="connsiteX786" fmla="*/ 3672417 w 5323222"/>
              <a:gd name="connsiteY786" fmla="*/ 192296 h 6132967"/>
              <a:gd name="connsiteX787" fmla="*/ 3666891 w 5323222"/>
              <a:gd name="connsiteY787" fmla="*/ 186518 h 6132967"/>
              <a:gd name="connsiteX788" fmla="*/ 3661209 w 5323222"/>
              <a:gd name="connsiteY788" fmla="*/ 180798 h 6132967"/>
              <a:gd name="connsiteX789" fmla="*/ 3655313 w 5323222"/>
              <a:gd name="connsiteY789" fmla="*/ 174980 h 6132967"/>
              <a:gd name="connsiteX790" fmla="*/ 3649318 w 5323222"/>
              <a:gd name="connsiteY790" fmla="*/ 169377 h 6132967"/>
              <a:gd name="connsiteX791" fmla="*/ 3643480 w 5323222"/>
              <a:gd name="connsiteY791" fmla="*/ 163715 h 6132967"/>
              <a:gd name="connsiteX792" fmla="*/ 3637173 w 5323222"/>
              <a:gd name="connsiteY792" fmla="*/ 158228 h 6132967"/>
              <a:gd name="connsiteX793" fmla="*/ 3631079 w 5323222"/>
              <a:gd name="connsiteY793" fmla="*/ 152839 h 6132967"/>
              <a:gd name="connsiteX794" fmla="*/ 3624615 w 5323222"/>
              <a:gd name="connsiteY794" fmla="*/ 147410 h 6132967"/>
              <a:gd name="connsiteX795" fmla="*/ 3618210 w 5323222"/>
              <a:gd name="connsiteY795" fmla="*/ 142136 h 6132967"/>
              <a:gd name="connsiteX796" fmla="*/ 3611491 w 5323222"/>
              <a:gd name="connsiteY796" fmla="*/ 136980 h 6132967"/>
              <a:gd name="connsiteX797" fmla="*/ 3605046 w 5323222"/>
              <a:gd name="connsiteY797" fmla="*/ 132077 h 6132967"/>
              <a:gd name="connsiteX798" fmla="*/ 3598228 w 5323222"/>
              <a:gd name="connsiteY798" fmla="*/ 127135 h 6132967"/>
              <a:gd name="connsiteX799" fmla="*/ 3591412 w 5323222"/>
              <a:gd name="connsiteY799" fmla="*/ 122193 h 6132967"/>
              <a:gd name="connsiteX800" fmla="*/ 3584282 w 5323222"/>
              <a:gd name="connsiteY800" fmla="*/ 117367 h 6132967"/>
              <a:gd name="connsiteX801" fmla="*/ 3577054 w 5323222"/>
              <a:gd name="connsiteY801" fmla="*/ 112755 h 6132967"/>
              <a:gd name="connsiteX802" fmla="*/ 3569982 w 5323222"/>
              <a:gd name="connsiteY802" fmla="*/ 108084 h 6132967"/>
              <a:gd name="connsiteX803" fmla="*/ 3562714 w 5323222"/>
              <a:gd name="connsiteY803" fmla="*/ 103843 h 6132967"/>
              <a:gd name="connsiteX804" fmla="*/ 3555174 w 5323222"/>
              <a:gd name="connsiteY804" fmla="*/ 99348 h 6132967"/>
              <a:gd name="connsiteX805" fmla="*/ 3547847 w 5323222"/>
              <a:gd name="connsiteY805" fmla="*/ 94950 h 6132967"/>
              <a:gd name="connsiteX806" fmla="*/ 3540266 w 5323222"/>
              <a:gd name="connsiteY806" fmla="*/ 90825 h 6132967"/>
              <a:gd name="connsiteX807" fmla="*/ 3532373 w 5323222"/>
              <a:gd name="connsiteY807" fmla="*/ 86817 h 6132967"/>
              <a:gd name="connsiteX808" fmla="*/ 3524693 w 5323222"/>
              <a:gd name="connsiteY808" fmla="*/ 82906 h 6132967"/>
              <a:gd name="connsiteX809" fmla="*/ 3516643 w 5323222"/>
              <a:gd name="connsiteY809" fmla="*/ 78955 h 6132967"/>
              <a:gd name="connsiteX810" fmla="*/ 3508437 w 5323222"/>
              <a:gd name="connsiteY810" fmla="*/ 75062 h 6132967"/>
              <a:gd name="connsiteX811" fmla="*/ 3500231 w 5323222"/>
              <a:gd name="connsiteY811" fmla="*/ 71170 h 6132967"/>
              <a:gd name="connsiteX812" fmla="*/ 3491926 w 5323222"/>
              <a:gd name="connsiteY812" fmla="*/ 67491 h 6132967"/>
              <a:gd name="connsiteX813" fmla="*/ 3483620 w 5323222"/>
              <a:gd name="connsiteY813" fmla="*/ 63813 h 6132967"/>
              <a:gd name="connsiteX814" fmla="*/ 3475218 w 5323222"/>
              <a:gd name="connsiteY814" fmla="*/ 60349 h 6132967"/>
              <a:gd name="connsiteX815" fmla="*/ 3466600 w 5323222"/>
              <a:gd name="connsiteY815" fmla="*/ 56787 h 6132967"/>
              <a:gd name="connsiteX816" fmla="*/ 3457884 w 5323222"/>
              <a:gd name="connsiteY816" fmla="*/ 53439 h 6132967"/>
              <a:gd name="connsiteX817" fmla="*/ 3449226 w 5323222"/>
              <a:gd name="connsiteY817" fmla="*/ 50248 h 6132967"/>
              <a:gd name="connsiteX818" fmla="*/ 3440354 w 5323222"/>
              <a:gd name="connsiteY818" fmla="*/ 46958 h 6132967"/>
              <a:gd name="connsiteX819" fmla="*/ 3431540 w 5323222"/>
              <a:gd name="connsiteY819" fmla="*/ 43825 h 6132967"/>
              <a:gd name="connsiteX820" fmla="*/ 3422569 w 5323222"/>
              <a:gd name="connsiteY820" fmla="*/ 40750 h 6132967"/>
              <a:gd name="connsiteX821" fmla="*/ 3413558 w 5323222"/>
              <a:gd name="connsiteY821" fmla="*/ 38045 h 6132967"/>
              <a:gd name="connsiteX822" fmla="*/ 3404275 w 5323222"/>
              <a:gd name="connsiteY822" fmla="*/ 35086 h 6132967"/>
              <a:gd name="connsiteX823" fmla="*/ 3395107 w 5323222"/>
              <a:gd name="connsiteY823" fmla="*/ 32439 h 6132967"/>
              <a:gd name="connsiteX824" fmla="*/ 3385784 w 5323222"/>
              <a:gd name="connsiteY824" fmla="*/ 29851 h 6132967"/>
              <a:gd name="connsiteX825" fmla="*/ 3376461 w 5323222"/>
              <a:gd name="connsiteY825" fmla="*/ 27263 h 6132967"/>
              <a:gd name="connsiteX826" fmla="*/ 3367039 w 5323222"/>
              <a:gd name="connsiteY826" fmla="*/ 24889 h 6132967"/>
              <a:gd name="connsiteX827" fmla="*/ 3357675 w 5323222"/>
              <a:gd name="connsiteY827" fmla="*/ 22671 h 6132967"/>
              <a:gd name="connsiteX828" fmla="*/ 3348096 w 5323222"/>
              <a:gd name="connsiteY828" fmla="*/ 20355 h 6132967"/>
              <a:gd name="connsiteX829" fmla="*/ 3338420 w 5323222"/>
              <a:gd name="connsiteY829" fmla="*/ 18254 h 6132967"/>
              <a:gd name="connsiteX830" fmla="*/ 3328859 w 5323222"/>
              <a:gd name="connsiteY830" fmla="*/ 16465 h 6132967"/>
              <a:gd name="connsiteX831" fmla="*/ 3319084 w 5323222"/>
              <a:gd name="connsiteY831" fmla="*/ 14578 h 6132967"/>
              <a:gd name="connsiteX832" fmla="*/ 3309153 w 5323222"/>
              <a:gd name="connsiteY832" fmla="*/ 12749 h 6132967"/>
              <a:gd name="connsiteX833" fmla="*/ 3299494 w 5323222"/>
              <a:gd name="connsiteY833" fmla="*/ 11175 h 6132967"/>
              <a:gd name="connsiteX834" fmla="*/ 3289523 w 5323222"/>
              <a:gd name="connsiteY834" fmla="*/ 9717 h 6132967"/>
              <a:gd name="connsiteX835" fmla="*/ 3279609 w 5323222"/>
              <a:gd name="connsiteY835" fmla="*/ 8415 h 6132967"/>
              <a:gd name="connsiteX836" fmla="*/ 3269538 w 5323222"/>
              <a:gd name="connsiteY836" fmla="*/ 7171 h 6132967"/>
              <a:gd name="connsiteX837" fmla="*/ 3259469 w 5323222"/>
              <a:gd name="connsiteY837" fmla="*/ 5927 h 6132967"/>
              <a:gd name="connsiteX838" fmla="*/ 3249358 w 5323222"/>
              <a:gd name="connsiteY838" fmla="*/ 5055 h 6132967"/>
              <a:gd name="connsiteX839" fmla="*/ 3239191 w 5323222"/>
              <a:gd name="connsiteY839" fmla="*/ 4025 h 6132967"/>
              <a:gd name="connsiteX840" fmla="*/ 3217817 w 5323222"/>
              <a:gd name="connsiteY840" fmla="*/ 2530 h 6132967"/>
              <a:gd name="connsiteX841" fmla="*/ 3196403 w 5323222"/>
              <a:gd name="connsiteY841" fmla="*/ 1405 h 6132967"/>
              <a:gd name="connsiteX842" fmla="*/ 3174950 w 5323222"/>
              <a:gd name="connsiteY842" fmla="*/ 650 h 6132967"/>
              <a:gd name="connsiteX843" fmla="*/ 3153242 w 5323222"/>
              <a:gd name="connsiteY843" fmla="*/ 169 h 6132967"/>
              <a:gd name="connsiteX844" fmla="*/ 3131649 w 5323222"/>
              <a:gd name="connsiteY844" fmla="*/ 0 h 6132967"/>
              <a:gd name="connsiteX845" fmla="*/ 3110017 w 5323222"/>
              <a:gd name="connsiteY845" fmla="*/ 201 h 6132967"/>
              <a:gd name="connsiteX846" fmla="*/ 3088402 w 5323222"/>
              <a:gd name="connsiteY846" fmla="*/ 930 h 6132967"/>
              <a:gd name="connsiteX847" fmla="*/ 3066631 w 5323222"/>
              <a:gd name="connsiteY847" fmla="*/ 1718 h 6132967"/>
              <a:gd name="connsiteX848" fmla="*/ 3045132 w 5323222"/>
              <a:gd name="connsiteY848" fmla="*/ 2759 h 6132967"/>
              <a:gd name="connsiteX849" fmla="*/ 3023280 w 5323222"/>
              <a:gd name="connsiteY849" fmla="*/ 4288 h 6132967"/>
              <a:gd name="connsiteX850" fmla="*/ 3001916 w 5323222"/>
              <a:gd name="connsiteY850" fmla="*/ 6170 h 6132967"/>
              <a:gd name="connsiteX851" fmla="*/ 2980238 w 5323222"/>
              <a:gd name="connsiteY851" fmla="*/ 8168 h 6132967"/>
              <a:gd name="connsiteX852" fmla="*/ 2958734 w 5323222"/>
              <a:gd name="connsiteY852" fmla="*/ 10634 h 6132967"/>
              <a:gd name="connsiteX853" fmla="*/ 2937289 w 5323222"/>
              <a:gd name="connsiteY853" fmla="*/ 13258 h 6132967"/>
              <a:gd name="connsiteX854" fmla="*/ 2915960 w 5323222"/>
              <a:gd name="connsiteY854" fmla="*/ 16194 h 6132967"/>
              <a:gd name="connsiteX855" fmla="*/ 2894904 w 5323222"/>
              <a:gd name="connsiteY855" fmla="*/ 19385 h 6132967"/>
              <a:gd name="connsiteX856" fmla="*/ 2873650 w 5323222"/>
              <a:gd name="connsiteY856" fmla="*/ 23004 h 6132967"/>
              <a:gd name="connsiteX857" fmla="*/ 2852825 w 5323222"/>
              <a:gd name="connsiteY857" fmla="*/ 26821 h 6132967"/>
              <a:gd name="connsiteX858" fmla="*/ 2831902 w 5323222"/>
              <a:gd name="connsiteY858" fmla="*/ 30852 h 6132967"/>
              <a:gd name="connsiteX859" fmla="*/ 2811310 w 5323222"/>
              <a:gd name="connsiteY859" fmla="*/ 35294 h 6132967"/>
              <a:gd name="connsiteX860" fmla="*/ 2790874 w 5323222"/>
              <a:gd name="connsiteY860" fmla="*/ 39678 h 6132967"/>
              <a:gd name="connsiteX861" fmla="*/ 2770514 w 5323222"/>
              <a:gd name="connsiteY861" fmla="*/ 44745 h 6132967"/>
              <a:gd name="connsiteX862" fmla="*/ 2750525 w 5323222"/>
              <a:gd name="connsiteY862" fmla="*/ 49852 h 6132967"/>
              <a:gd name="connsiteX863" fmla="*/ 2730652 w 5323222"/>
              <a:gd name="connsiteY863" fmla="*/ 55273 h 6132967"/>
              <a:gd name="connsiteX864" fmla="*/ 2711091 w 5323222"/>
              <a:gd name="connsiteY864" fmla="*/ 60577 h 6132967"/>
              <a:gd name="connsiteX865" fmla="*/ 2691607 w 5323222"/>
              <a:gd name="connsiteY865" fmla="*/ 66565 h 6132967"/>
              <a:gd name="connsiteX866" fmla="*/ 2672492 w 5323222"/>
              <a:gd name="connsiteY866" fmla="*/ 72593 h 6132967"/>
              <a:gd name="connsiteX867" fmla="*/ 2653652 w 5323222"/>
              <a:gd name="connsiteY867" fmla="*/ 78876 h 6132967"/>
              <a:gd name="connsiteX868" fmla="*/ 2635239 w 5323222"/>
              <a:gd name="connsiteY868" fmla="*/ 85355 h 6132967"/>
              <a:gd name="connsiteX869" fmla="*/ 2616943 w 5323222"/>
              <a:gd name="connsiteY869" fmla="*/ 92148 h 6132967"/>
              <a:gd name="connsiteX870" fmla="*/ 2599076 w 5323222"/>
              <a:gd name="connsiteY870" fmla="*/ 99137 h 6132967"/>
              <a:gd name="connsiteX871" fmla="*/ 2581422 w 5323222"/>
              <a:gd name="connsiteY871" fmla="*/ 106224 h 6132967"/>
              <a:gd name="connsiteX872" fmla="*/ 2568988 w 5323222"/>
              <a:gd name="connsiteY872" fmla="*/ 111551 h 6132967"/>
              <a:gd name="connsiteX873" fmla="*/ 2556553 w 5323222"/>
              <a:gd name="connsiteY873" fmla="*/ 116879 h 6132967"/>
              <a:gd name="connsiteX874" fmla="*/ 2544119 w 5323222"/>
              <a:gd name="connsiteY874" fmla="*/ 122207 h 6132967"/>
              <a:gd name="connsiteX875" fmla="*/ 2531743 w 5323222"/>
              <a:gd name="connsiteY875" fmla="*/ 127692 h 6132967"/>
              <a:gd name="connsiteX876" fmla="*/ 2519581 w 5323222"/>
              <a:gd name="connsiteY876" fmla="*/ 133274 h 6132967"/>
              <a:gd name="connsiteX877" fmla="*/ 2507262 w 5323222"/>
              <a:gd name="connsiteY877" fmla="*/ 138915 h 6132967"/>
              <a:gd name="connsiteX878" fmla="*/ 2495158 w 5323222"/>
              <a:gd name="connsiteY878" fmla="*/ 144653 h 6132967"/>
              <a:gd name="connsiteX879" fmla="*/ 2483054 w 5323222"/>
              <a:gd name="connsiteY879" fmla="*/ 150392 h 6132967"/>
              <a:gd name="connsiteX880" fmla="*/ 2470950 w 5323222"/>
              <a:gd name="connsiteY880" fmla="*/ 156131 h 6132967"/>
              <a:gd name="connsiteX881" fmla="*/ 2458748 w 5323222"/>
              <a:gd name="connsiteY881" fmla="*/ 162085 h 6132967"/>
              <a:gd name="connsiteX882" fmla="*/ 2446916 w 5323222"/>
              <a:gd name="connsiteY882" fmla="*/ 168078 h 6132967"/>
              <a:gd name="connsiteX883" fmla="*/ 2434987 w 5323222"/>
              <a:gd name="connsiteY883" fmla="*/ 174287 h 6132967"/>
              <a:gd name="connsiteX884" fmla="*/ 2411225 w 5323222"/>
              <a:gd name="connsiteY884" fmla="*/ 186488 h 6132967"/>
              <a:gd name="connsiteX885" fmla="*/ 2387853 w 5323222"/>
              <a:gd name="connsiteY885" fmla="*/ 199257 h 6132967"/>
              <a:gd name="connsiteX886" fmla="*/ 2364324 w 5323222"/>
              <a:gd name="connsiteY886" fmla="*/ 212084 h 6132967"/>
              <a:gd name="connsiteX887" fmla="*/ 2341282 w 5323222"/>
              <a:gd name="connsiteY887" fmla="*/ 225265 h 6132967"/>
              <a:gd name="connsiteX888" fmla="*/ 2318298 w 5323222"/>
              <a:gd name="connsiteY888" fmla="*/ 238601 h 6132967"/>
              <a:gd name="connsiteX889" fmla="*/ 2295586 w 5323222"/>
              <a:gd name="connsiteY889" fmla="*/ 252193 h 6132967"/>
              <a:gd name="connsiteX890" fmla="*/ 2272835 w 5323222"/>
              <a:gd name="connsiteY890" fmla="*/ 266154 h 6132967"/>
              <a:gd name="connsiteX891" fmla="*/ 2250512 w 5323222"/>
              <a:gd name="connsiteY891" fmla="*/ 280314 h 6132967"/>
              <a:gd name="connsiteX892" fmla="*/ 2228304 w 5323222"/>
              <a:gd name="connsiteY892" fmla="*/ 294785 h 6132967"/>
              <a:gd name="connsiteX893" fmla="*/ 2206312 w 5323222"/>
              <a:gd name="connsiteY893" fmla="*/ 309355 h 6132967"/>
              <a:gd name="connsiteX894" fmla="*/ 2195432 w 5323222"/>
              <a:gd name="connsiteY894" fmla="*/ 316953 h 6132967"/>
              <a:gd name="connsiteX895" fmla="*/ 2184650 w 5323222"/>
              <a:gd name="connsiteY895" fmla="*/ 324336 h 6132967"/>
              <a:gd name="connsiteX896" fmla="*/ 2173770 w 5323222"/>
              <a:gd name="connsiteY896" fmla="*/ 331934 h 6132967"/>
              <a:gd name="connsiteX897" fmla="*/ 2163261 w 5323222"/>
              <a:gd name="connsiteY897" fmla="*/ 339571 h 6132967"/>
              <a:gd name="connsiteX898" fmla="*/ 2152595 w 5323222"/>
              <a:gd name="connsiteY898" fmla="*/ 347268 h 6132967"/>
              <a:gd name="connsiteX899" fmla="*/ 2142144 w 5323222"/>
              <a:gd name="connsiteY899" fmla="*/ 355062 h 6132967"/>
              <a:gd name="connsiteX900" fmla="*/ 2131536 w 5323222"/>
              <a:gd name="connsiteY900" fmla="*/ 362914 h 6132967"/>
              <a:gd name="connsiteX901" fmla="*/ 2121045 w 5323222"/>
              <a:gd name="connsiteY901" fmla="*/ 371079 h 6132967"/>
              <a:gd name="connsiteX902" fmla="*/ 2110808 w 5323222"/>
              <a:gd name="connsiteY902" fmla="*/ 378972 h 6132967"/>
              <a:gd name="connsiteX903" fmla="*/ 2100531 w 5323222"/>
              <a:gd name="connsiteY903" fmla="*/ 387236 h 6132967"/>
              <a:gd name="connsiteX904" fmla="*/ 2090352 w 5323222"/>
              <a:gd name="connsiteY904" fmla="*/ 395285 h 6132967"/>
              <a:gd name="connsiteX905" fmla="*/ 2080133 w 5323222"/>
              <a:gd name="connsiteY905" fmla="*/ 403705 h 6132967"/>
              <a:gd name="connsiteX906" fmla="*/ 2070013 w 5323222"/>
              <a:gd name="connsiteY906" fmla="*/ 411910 h 6132967"/>
              <a:gd name="connsiteX907" fmla="*/ 2060008 w 5323222"/>
              <a:gd name="connsiteY907" fmla="*/ 420428 h 6132967"/>
              <a:gd name="connsiteX908" fmla="*/ 2050160 w 5323222"/>
              <a:gd name="connsiteY908" fmla="*/ 428888 h 6132967"/>
              <a:gd name="connsiteX909" fmla="*/ 2040213 w 5323222"/>
              <a:gd name="connsiteY909" fmla="*/ 437563 h 6132967"/>
              <a:gd name="connsiteX910" fmla="*/ 2030481 w 5323222"/>
              <a:gd name="connsiteY910" fmla="*/ 446336 h 6132967"/>
              <a:gd name="connsiteX911" fmla="*/ 2020691 w 5323222"/>
              <a:gd name="connsiteY911" fmla="*/ 454952 h 6132967"/>
              <a:gd name="connsiteX912" fmla="*/ 2011115 w 5323222"/>
              <a:gd name="connsiteY912" fmla="*/ 463667 h 6132967"/>
              <a:gd name="connsiteX913" fmla="*/ 2001441 w 5323222"/>
              <a:gd name="connsiteY913" fmla="*/ 472596 h 6132967"/>
              <a:gd name="connsiteX914" fmla="*/ 1991923 w 5323222"/>
              <a:gd name="connsiteY914" fmla="*/ 481468 h 6132967"/>
              <a:gd name="connsiteX915" fmla="*/ 1982522 w 5323222"/>
              <a:gd name="connsiteY915" fmla="*/ 490651 h 6132967"/>
              <a:gd name="connsiteX916" fmla="*/ 1973004 w 5323222"/>
              <a:gd name="connsiteY916" fmla="*/ 499523 h 6132967"/>
              <a:gd name="connsiteX917" fmla="*/ 1963603 w 5323222"/>
              <a:gd name="connsiteY917" fmla="*/ 508706 h 6132967"/>
              <a:gd name="connsiteX918" fmla="*/ 1954572 w 5323222"/>
              <a:gd name="connsiteY918" fmla="*/ 517931 h 6132967"/>
              <a:gd name="connsiteX919" fmla="*/ 1945327 w 5323222"/>
              <a:gd name="connsiteY919" fmla="*/ 527057 h 6132967"/>
              <a:gd name="connsiteX920" fmla="*/ 1936198 w 5323222"/>
              <a:gd name="connsiteY920" fmla="*/ 536496 h 6132967"/>
              <a:gd name="connsiteX921" fmla="*/ 1927225 w 5323222"/>
              <a:gd name="connsiteY921" fmla="*/ 545876 h 6132967"/>
              <a:gd name="connsiteX922" fmla="*/ 1918096 w 5323222"/>
              <a:gd name="connsiteY922" fmla="*/ 555315 h 6132967"/>
              <a:gd name="connsiteX923" fmla="*/ 1909338 w 5323222"/>
              <a:gd name="connsiteY923" fmla="*/ 564794 h 6132967"/>
              <a:gd name="connsiteX924" fmla="*/ 1900325 w 5323222"/>
              <a:gd name="connsiteY924" fmla="*/ 574545 h 6132967"/>
              <a:gd name="connsiteX925" fmla="*/ 1891781 w 5323222"/>
              <a:gd name="connsiteY925" fmla="*/ 584123 h 6132967"/>
              <a:gd name="connsiteX926" fmla="*/ 1883080 w 5323222"/>
              <a:gd name="connsiteY926" fmla="*/ 593758 h 6132967"/>
              <a:gd name="connsiteX927" fmla="*/ 1874282 w 5323222"/>
              <a:gd name="connsiteY927" fmla="*/ 603607 h 6132967"/>
              <a:gd name="connsiteX928" fmla="*/ 1865756 w 5323222"/>
              <a:gd name="connsiteY928" fmla="*/ 613712 h 6132967"/>
              <a:gd name="connsiteX929" fmla="*/ 1857172 w 5323222"/>
              <a:gd name="connsiteY929" fmla="*/ 623660 h 6132967"/>
              <a:gd name="connsiteX930" fmla="*/ 1848958 w 5323222"/>
              <a:gd name="connsiteY930" fmla="*/ 633648 h 6132967"/>
              <a:gd name="connsiteX931" fmla="*/ 1840490 w 5323222"/>
              <a:gd name="connsiteY931" fmla="*/ 643910 h 6132967"/>
              <a:gd name="connsiteX932" fmla="*/ 1832335 w 5323222"/>
              <a:gd name="connsiteY932" fmla="*/ 654054 h 6132967"/>
              <a:gd name="connsiteX933" fmla="*/ 1824296 w 5323222"/>
              <a:gd name="connsiteY933" fmla="*/ 664511 h 6132967"/>
              <a:gd name="connsiteX934" fmla="*/ 1816101 w 5323222"/>
              <a:gd name="connsiteY934" fmla="*/ 675027 h 6132967"/>
              <a:gd name="connsiteX935" fmla="*/ 1808218 w 5323222"/>
              <a:gd name="connsiteY935" fmla="*/ 685426 h 6132967"/>
              <a:gd name="connsiteX936" fmla="*/ 1800335 w 5323222"/>
              <a:gd name="connsiteY936" fmla="*/ 695826 h 6132967"/>
              <a:gd name="connsiteX937" fmla="*/ 1792412 w 5323222"/>
              <a:gd name="connsiteY937" fmla="*/ 706596 h 6132967"/>
              <a:gd name="connsiteX938" fmla="*/ 1784801 w 5323222"/>
              <a:gd name="connsiteY938" fmla="*/ 717250 h 6132967"/>
              <a:gd name="connsiteX939" fmla="*/ 1777249 w 5323222"/>
              <a:gd name="connsiteY939" fmla="*/ 728061 h 6132967"/>
              <a:gd name="connsiteX940" fmla="*/ 1769599 w 5323222"/>
              <a:gd name="connsiteY940" fmla="*/ 739086 h 6132967"/>
              <a:gd name="connsiteX941" fmla="*/ 1762261 w 5323222"/>
              <a:gd name="connsiteY941" fmla="*/ 749995 h 6132967"/>
              <a:gd name="connsiteX942" fmla="*/ 1756211 w 5323222"/>
              <a:gd name="connsiteY942" fmla="*/ 758990 h 6132967"/>
              <a:gd name="connsiteX943" fmla="*/ 1742622 w 5323222"/>
              <a:gd name="connsiteY943" fmla="*/ 738924 h 6132967"/>
              <a:gd name="connsiteX944" fmla="*/ 1713296 w 5323222"/>
              <a:gd name="connsiteY944" fmla="*/ 694890 h 6132967"/>
              <a:gd name="connsiteX945" fmla="*/ 1684022 w 5323222"/>
              <a:gd name="connsiteY945" fmla="*/ 651162 h 6132967"/>
              <a:gd name="connsiteX946" fmla="*/ 1663392 w 5323222"/>
              <a:gd name="connsiteY946" fmla="*/ 621573 h 6132967"/>
              <a:gd name="connsiteX947" fmla="*/ 1642560 w 5323222"/>
              <a:gd name="connsiteY947" fmla="*/ 592644 h 6132967"/>
              <a:gd name="connsiteX948" fmla="*/ 1621277 w 5323222"/>
              <a:gd name="connsiteY948" fmla="*/ 564728 h 6132967"/>
              <a:gd name="connsiteX949" fmla="*/ 1599541 w 5323222"/>
              <a:gd name="connsiteY949" fmla="*/ 537824 h 6132967"/>
              <a:gd name="connsiteX950" fmla="*/ 1577302 w 5323222"/>
              <a:gd name="connsiteY950" fmla="*/ 511630 h 6132967"/>
              <a:gd name="connsiteX951" fmla="*/ 1554914 w 5323222"/>
              <a:gd name="connsiteY951" fmla="*/ 486399 h 6132967"/>
              <a:gd name="connsiteX952" fmla="*/ 1531769 w 5323222"/>
              <a:gd name="connsiteY952" fmla="*/ 462232 h 6132967"/>
              <a:gd name="connsiteX953" fmla="*/ 1508477 w 5323222"/>
              <a:gd name="connsiteY953" fmla="*/ 439027 h 6132967"/>
              <a:gd name="connsiteX954" fmla="*/ 1485086 w 5323222"/>
              <a:gd name="connsiteY954" fmla="*/ 417087 h 6132967"/>
              <a:gd name="connsiteX955" fmla="*/ 1460836 w 5323222"/>
              <a:gd name="connsiteY955" fmla="*/ 395605 h 6132967"/>
              <a:gd name="connsiteX956" fmla="*/ 1436793 w 5323222"/>
              <a:gd name="connsiteY956" fmla="*/ 375337 h 6132967"/>
              <a:gd name="connsiteX957" fmla="*/ 1412297 w 5323222"/>
              <a:gd name="connsiteY957" fmla="*/ 356082 h 6132967"/>
              <a:gd name="connsiteX958" fmla="*/ 1387298 w 5323222"/>
              <a:gd name="connsiteY958" fmla="*/ 337538 h 6132967"/>
              <a:gd name="connsiteX959" fmla="*/ 1362201 w 5323222"/>
              <a:gd name="connsiteY959" fmla="*/ 320258 h 6132967"/>
              <a:gd name="connsiteX960" fmla="*/ 1336955 w 5323222"/>
              <a:gd name="connsiteY960" fmla="*/ 303940 h 6132967"/>
              <a:gd name="connsiteX961" fmla="*/ 1311205 w 5323222"/>
              <a:gd name="connsiteY961" fmla="*/ 288332 h 6132967"/>
              <a:gd name="connsiteX962" fmla="*/ 1285358 w 5323222"/>
              <a:gd name="connsiteY962" fmla="*/ 273988 h 6132967"/>
              <a:gd name="connsiteX963" fmla="*/ 1259361 w 5323222"/>
              <a:gd name="connsiteY963" fmla="*/ 260607 h 6132967"/>
              <a:gd name="connsiteX964" fmla="*/ 1232913 w 5323222"/>
              <a:gd name="connsiteY964" fmla="*/ 248239 h 6132967"/>
              <a:gd name="connsiteX965" fmla="*/ 1206619 w 5323222"/>
              <a:gd name="connsiteY965" fmla="*/ 236781 h 6132967"/>
              <a:gd name="connsiteX966" fmla="*/ 1179873 w 5323222"/>
              <a:gd name="connsiteY966" fmla="*/ 226337 h 6132967"/>
              <a:gd name="connsiteX967" fmla="*/ 1152978 w 5323222"/>
              <a:gd name="connsiteY967" fmla="*/ 216854 h 6132967"/>
              <a:gd name="connsiteX968" fmla="*/ 1125985 w 5323222"/>
              <a:gd name="connsiteY968" fmla="*/ 208637 h 6132967"/>
              <a:gd name="connsiteX969" fmla="*/ 1098792 w 5323222"/>
              <a:gd name="connsiteY969" fmla="*/ 201079 h 6132967"/>
              <a:gd name="connsiteX970" fmla="*/ 1071502 w 5323222"/>
              <a:gd name="connsiteY970" fmla="*/ 194785 h 6132967"/>
              <a:gd name="connsiteX971" fmla="*/ 1044062 w 5323222"/>
              <a:gd name="connsiteY971" fmla="*/ 189453 h 6132967"/>
              <a:gd name="connsiteX972" fmla="*/ 1016777 w 5323222"/>
              <a:gd name="connsiteY972" fmla="*/ 185031 h 6132967"/>
              <a:gd name="connsiteX973" fmla="*/ 989395 w 5323222"/>
              <a:gd name="connsiteY973" fmla="*/ 181874 h 6132967"/>
              <a:gd name="connsiteX974" fmla="*/ 961509 w 5323222"/>
              <a:gd name="connsiteY974" fmla="*/ 179428 h 6132967"/>
              <a:gd name="connsiteX975" fmla="*/ 933828 w 5323222"/>
              <a:gd name="connsiteY975" fmla="*/ 178195 h 6132967"/>
              <a:gd name="connsiteX976" fmla="*/ 906051 w 5323222"/>
              <a:gd name="connsiteY976" fmla="*/ 178227 h 6132967"/>
              <a:gd name="connsiteX977" fmla="*/ 878629 w 5323222"/>
              <a:gd name="connsiteY977" fmla="*/ 178512 h 6132967"/>
              <a:gd name="connsiteX978" fmla="*/ 864717 w 5323222"/>
              <a:gd name="connsiteY978" fmla="*/ 179312 h 6132967"/>
              <a:gd name="connsiteX979" fmla="*/ 850553 w 5323222"/>
              <a:gd name="connsiteY979" fmla="*/ 180468 h 6132967"/>
              <a:gd name="connsiteX980" fmla="*/ 836745 w 5323222"/>
              <a:gd name="connsiteY980" fmla="*/ 181875 h 6132967"/>
              <a:gd name="connsiteX981" fmla="*/ 822684 w 5323222"/>
              <a:gd name="connsiteY981" fmla="*/ 183637 h 6132967"/>
              <a:gd name="connsiteX982" fmla="*/ 808978 w 5323222"/>
              <a:gd name="connsiteY982" fmla="*/ 185651 h 6132967"/>
              <a:gd name="connsiteX983" fmla="*/ 794969 w 5323222"/>
              <a:gd name="connsiteY983" fmla="*/ 187717 h 6132967"/>
              <a:gd name="connsiteX984" fmla="*/ 781315 w 5323222"/>
              <a:gd name="connsiteY984" fmla="*/ 190034 h 6132967"/>
              <a:gd name="connsiteX985" fmla="*/ 767460 w 5323222"/>
              <a:gd name="connsiteY985" fmla="*/ 193010 h 6132967"/>
              <a:gd name="connsiteX986" fmla="*/ 753605 w 5323222"/>
              <a:gd name="connsiteY986" fmla="*/ 195987 h 6132967"/>
              <a:gd name="connsiteX987" fmla="*/ 739751 w 5323222"/>
              <a:gd name="connsiteY987" fmla="*/ 198962 h 6132967"/>
              <a:gd name="connsiteX988" fmla="*/ 726303 w 5323222"/>
              <a:gd name="connsiteY988" fmla="*/ 202494 h 6132967"/>
              <a:gd name="connsiteX989" fmla="*/ 712602 w 5323222"/>
              <a:gd name="connsiteY989" fmla="*/ 206380 h 6132967"/>
              <a:gd name="connsiteX990" fmla="*/ 699206 w 5323222"/>
              <a:gd name="connsiteY990" fmla="*/ 210214 h 6132967"/>
              <a:gd name="connsiteX991" fmla="*/ 685609 w 5323222"/>
              <a:gd name="connsiteY991" fmla="*/ 214707 h 6132967"/>
              <a:gd name="connsiteX992" fmla="*/ 672011 w 5323222"/>
              <a:gd name="connsiteY992" fmla="*/ 219200 h 6132967"/>
              <a:gd name="connsiteX993" fmla="*/ 658769 w 5323222"/>
              <a:gd name="connsiteY993" fmla="*/ 223946 h 6132967"/>
              <a:gd name="connsiteX994" fmla="*/ 645275 w 5323222"/>
              <a:gd name="connsiteY994" fmla="*/ 229046 h 6132967"/>
              <a:gd name="connsiteX995" fmla="*/ 631781 w 5323222"/>
              <a:gd name="connsiteY995" fmla="*/ 234146 h 6132967"/>
              <a:gd name="connsiteX996" fmla="*/ 618693 w 5323222"/>
              <a:gd name="connsiteY996" fmla="*/ 239801 h 6132967"/>
              <a:gd name="connsiteX997" fmla="*/ 605354 w 5323222"/>
              <a:gd name="connsiteY997" fmla="*/ 245811 h 6132967"/>
              <a:gd name="connsiteX998" fmla="*/ 592014 w 5323222"/>
              <a:gd name="connsiteY998" fmla="*/ 251821 h 6132967"/>
              <a:gd name="connsiteX999" fmla="*/ 579029 w 5323222"/>
              <a:gd name="connsiteY999" fmla="*/ 258084 h 6132967"/>
              <a:gd name="connsiteX1000" fmla="*/ 566045 w 5323222"/>
              <a:gd name="connsiteY1000" fmla="*/ 264345 h 6132967"/>
              <a:gd name="connsiteX1001" fmla="*/ 552911 w 5323222"/>
              <a:gd name="connsiteY1001" fmla="*/ 271569 h 6132967"/>
              <a:gd name="connsiteX1002" fmla="*/ 540029 w 5323222"/>
              <a:gd name="connsiteY1002" fmla="*/ 278438 h 6132967"/>
              <a:gd name="connsiteX1003" fmla="*/ 527199 w 5323222"/>
              <a:gd name="connsiteY1003" fmla="*/ 285611 h 6132967"/>
              <a:gd name="connsiteX1004" fmla="*/ 514421 w 5323222"/>
              <a:gd name="connsiteY1004" fmla="*/ 293087 h 6132967"/>
              <a:gd name="connsiteX1005" fmla="*/ 501997 w 5323222"/>
              <a:gd name="connsiteY1005" fmla="*/ 300815 h 6132967"/>
              <a:gd name="connsiteX1006" fmla="*/ 489321 w 5323222"/>
              <a:gd name="connsiteY1006" fmla="*/ 308897 h 6132967"/>
              <a:gd name="connsiteX1007" fmla="*/ 476949 w 5323222"/>
              <a:gd name="connsiteY1007" fmla="*/ 316928 h 6132967"/>
              <a:gd name="connsiteX1008" fmla="*/ 464324 w 5323222"/>
              <a:gd name="connsiteY1008" fmla="*/ 325315 h 6132967"/>
              <a:gd name="connsiteX1009" fmla="*/ 452107 w 5323222"/>
              <a:gd name="connsiteY1009" fmla="*/ 334256 h 6132967"/>
              <a:gd name="connsiteX1010" fmla="*/ 439838 w 5323222"/>
              <a:gd name="connsiteY1010" fmla="*/ 342894 h 6132967"/>
              <a:gd name="connsiteX1011" fmla="*/ 427671 w 5323222"/>
              <a:gd name="connsiteY1011" fmla="*/ 352139 h 6132967"/>
              <a:gd name="connsiteX1012" fmla="*/ 415505 w 5323222"/>
              <a:gd name="connsiteY1012" fmla="*/ 361384 h 6132967"/>
              <a:gd name="connsiteX1013" fmla="*/ 403746 w 5323222"/>
              <a:gd name="connsiteY1013" fmla="*/ 371185 h 6132967"/>
              <a:gd name="connsiteX1014" fmla="*/ 391985 w 5323222"/>
              <a:gd name="connsiteY1014" fmla="*/ 380985 h 6132967"/>
              <a:gd name="connsiteX1015" fmla="*/ 380581 w 5323222"/>
              <a:gd name="connsiteY1015" fmla="*/ 391036 h 6132967"/>
              <a:gd name="connsiteX1016" fmla="*/ 369228 w 5323222"/>
              <a:gd name="connsiteY1016" fmla="*/ 401393 h 6132967"/>
              <a:gd name="connsiteX1017" fmla="*/ 357623 w 5323222"/>
              <a:gd name="connsiteY1017" fmla="*/ 412103 h 6132967"/>
              <a:gd name="connsiteX1018" fmla="*/ 346321 w 5323222"/>
              <a:gd name="connsiteY1018" fmla="*/ 422762 h 6132967"/>
              <a:gd name="connsiteX1019" fmla="*/ 335122 w 5323222"/>
              <a:gd name="connsiteY1019" fmla="*/ 434028 h 6132967"/>
              <a:gd name="connsiteX1020" fmla="*/ 324277 w 5323222"/>
              <a:gd name="connsiteY1020" fmla="*/ 445546 h 6132967"/>
              <a:gd name="connsiteX1021" fmla="*/ 313130 w 5323222"/>
              <a:gd name="connsiteY1021" fmla="*/ 457115 h 6132967"/>
              <a:gd name="connsiteX1022" fmla="*/ 302641 w 5323222"/>
              <a:gd name="connsiteY1022" fmla="*/ 468884 h 6132967"/>
              <a:gd name="connsiteX1023" fmla="*/ 292255 w 5323222"/>
              <a:gd name="connsiteY1023" fmla="*/ 481262 h 6132967"/>
              <a:gd name="connsiteX1024" fmla="*/ 281515 w 5323222"/>
              <a:gd name="connsiteY1024" fmla="*/ 493386 h 6132967"/>
              <a:gd name="connsiteX1025" fmla="*/ 271180 w 5323222"/>
              <a:gd name="connsiteY1025" fmla="*/ 506067 h 6132967"/>
              <a:gd name="connsiteX1026" fmla="*/ 260897 w 5323222"/>
              <a:gd name="connsiteY1026" fmla="*/ 519049 h 6132967"/>
              <a:gd name="connsiteX1027" fmla="*/ 250614 w 5323222"/>
              <a:gd name="connsiteY1027" fmla="*/ 532032 h 6132967"/>
              <a:gd name="connsiteX1028" fmla="*/ 241041 w 5323222"/>
              <a:gd name="connsiteY1028" fmla="*/ 545521 h 6132967"/>
              <a:gd name="connsiteX1029" fmla="*/ 231164 w 5323222"/>
              <a:gd name="connsiteY1029" fmla="*/ 559059 h 6132967"/>
              <a:gd name="connsiteX1030" fmla="*/ 221339 w 5323222"/>
              <a:gd name="connsiteY1030" fmla="*/ 572901 h 6132967"/>
              <a:gd name="connsiteX1031" fmla="*/ 211869 w 5323222"/>
              <a:gd name="connsiteY1031" fmla="*/ 586996 h 6132967"/>
              <a:gd name="connsiteX1032" fmla="*/ 202702 w 5323222"/>
              <a:gd name="connsiteY1032" fmla="*/ 601039 h 6132967"/>
              <a:gd name="connsiteX1033" fmla="*/ 193335 w 5323222"/>
              <a:gd name="connsiteY1033" fmla="*/ 615739 h 6132967"/>
              <a:gd name="connsiteX1034" fmla="*/ 184271 w 5323222"/>
              <a:gd name="connsiteY1034" fmla="*/ 630389 h 6132967"/>
              <a:gd name="connsiteX1035" fmla="*/ 175311 w 5323222"/>
              <a:gd name="connsiteY1035" fmla="*/ 645645 h 6132967"/>
              <a:gd name="connsiteX1036" fmla="*/ 166351 w 5323222"/>
              <a:gd name="connsiteY1036" fmla="*/ 660901 h 6132967"/>
              <a:gd name="connsiteX1037" fmla="*/ 158047 w 5323222"/>
              <a:gd name="connsiteY1037" fmla="*/ 676358 h 6132967"/>
              <a:gd name="connsiteX1038" fmla="*/ 149493 w 5323222"/>
              <a:gd name="connsiteY1038" fmla="*/ 692170 h 6132967"/>
              <a:gd name="connsiteX1039" fmla="*/ 140939 w 5323222"/>
              <a:gd name="connsiteY1039" fmla="*/ 707982 h 6132967"/>
              <a:gd name="connsiteX1040" fmla="*/ 133043 w 5323222"/>
              <a:gd name="connsiteY1040" fmla="*/ 723994 h 6132967"/>
              <a:gd name="connsiteX1041" fmla="*/ 124946 w 5323222"/>
              <a:gd name="connsiteY1041" fmla="*/ 740664 h 6132967"/>
              <a:gd name="connsiteX1042" fmla="*/ 117509 w 5323222"/>
              <a:gd name="connsiteY1042" fmla="*/ 757536 h 6132967"/>
              <a:gd name="connsiteX1043" fmla="*/ 110426 w 5323222"/>
              <a:gd name="connsiteY1043" fmla="*/ 774658 h 6132967"/>
              <a:gd name="connsiteX1044" fmla="*/ 103698 w 5323222"/>
              <a:gd name="connsiteY1044" fmla="*/ 792033 h 6132967"/>
              <a:gd name="connsiteX1045" fmla="*/ 96666 w 5323222"/>
              <a:gd name="connsiteY1045" fmla="*/ 809459 h 6132967"/>
              <a:gd name="connsiteX1046" fmla="*/ 90293 w 5323222"/>
              <a:gd name="connsiteY1046" fmla="*/ 827086 h 6132967"/>
              <a:gd name="connsiteX1047" fmla="*/ 83919 w 5323222"/>
              <a:gd name="connsiteY1047" fmla="*/ 844713 h 6132967"/>
              <a:gd name="connsiteX1048" fmla="*/ 77850 w 5323222"/>
              <a:gd name="connsiteY1048" fmla="*/ 862288 h 6132967"/>
              <a:gd name="connsiteX1049" fmla="*/ 72135 w 5323222"/>
              <a:gd name="connsiteY1049" fmla="*/ 880115 h 6132967"/>
              <a:gd name="connsiteX1050" fmla="*/ 66168 w 5323222"/>
              <a:gd name="connsiteY1050" fmla="*/ 898297 h 6132967"/>
              <a:gd name="connsiteX1051" fmla="*/ 60808 w 5323222"/>
              <a:gd name="connsiteY1051" fmla="*/ 916376 h 6132967"/>
              <a:gd name="connsiteX1052" fmla="*/ 55551 w 5323222"/>
              <a:gd name="connsiteY1052" fmla="*/ 935062 h 6132967"/>
              <a:gd name="connsiteX1053" fmla="*/ 50850 w 5323222"/>
              <a:gd name="connsiteY1053" fmla="*/ 953342 h 6132967"/>
              <a:gd name="connsiteX1054" fmla="*/ 45845 w 5323222"/>
              <a:gd name="connsiteY1054" fmla="*/ 971673 h 6132967"/>
              <a:gd name="connsiteX1055" fmla="*/ 41550 w 5323222"/>
              <a:gd name="connsiteY1055" fmla="*/ 990507 h 6132967"/>
              <a:gd name="connsiteX1056" fmla="*/ 36900 w 5323222"/>
              <a:gd name="connsiteY1056" fmla="*/ 1009090 h 6132967"/>
              <a:gd name="connsiteX1057" fmla="*/ 32908 w 5323222"/>
              <a:gd name="connsiteY1057" fmla="*/ 1027873 h 6132967"/>
              <a:gd name="connsiteX1058" fmla="*/ 29019 w 5323222"/>
              <a:gd name="connsiteY1058" fmla="*/ 1047263 h 6132967"/>
              <a:gd name="connsiteX1059" fmla="*/ 25331 w 5323222"/>
              <a:gd name="connsiteY1059" fmla="*/ 1065995 h 6132967"/>
              <a:gd name="connsiteX1060" fmla="*/ 22049 w 5323222"/>
              <a:gd name="connsiteY1060" fmla="*/ 1085282 h 6132967"/>
              <a:gd name="connsiteX1061" fmla="*/ 18767 w 5323222"/>
              <a:gd name="connsiteY1061" fmla="*/ 1104569 h 6132967"/>
              <a:gd name="connsiteX1062" fmla="*/ 15840 w 5323222"/>
              <a:gd name="connsiteY1062" fmla="*/ 1124109 h 6132967"/>
              <a:gd name="connsiteX1063" fmla="*/ 13217 w 5323222"/>
              <a:gd name="connsiteY1063" fmla="*/ 1143597 h 6132967"/>
              <a:gd name="connsiteX1064" fmla="*/ 10897 w 5323222"/>
              <a:gd name="connsiteY1064" fmla="*/ 1163032 h 6132967"/>
              <a:gd name="connsiteX1065" fmla="*/ 8577 w 5323222"/>
              <a:gd name="connsiteY1065" fmla="*/ 1182469 h 6132967"/>
              <a:gd name="connsiteX1066" fmla="*/ 6715 w 5323222"/>
              <a:gd name="connsiteY1066" fmla="*/ 1202764 h 6132967"/>
              <a:gd name="connsiteX1067" fmla="*/ 5053 w 5323222"/>
              <a:gd name="connsiteY1067" fmla="*/ 1222400 h 6132967"/>
              <a:gd name="connsiteX1068" fmla="*/ 3443 w 5323222"/>
              <a:gd name="connsiteY1068" fmla="*/ 1242340 h 6132967"/>
              <a:gd name="connsiteX1069" fmla="*/ 2136 w 5323222"/>
              <a:gd name="connsiteY1069" fmla="*/ 1262228 h 6132967"/>
              <a:gd name="connsiteX1070" fmla="*/ 1539 w 5323222"/>
              <a:gd name="connsiteY1070" fmla="*/ 1282621 h 6132967"/>
              <a:gd name="connsiteX1071" fmla="*/ 587 w 5323222"/>
              <a:gd name="connsiteY1071" fmla="*/ 1302761 h 6132967"/>
              <a:gd name="connsiteX1072" fmla="*/ 294 w 5323222"/>
              <a:gd name="connsiteY1072" fmla="*/ 1323102 h 6132967"/>
              <a:gd name="connsiteX1073" fmla="*/ 0 w 5323222"/>
              <a:gd name="connsiteY1073" fmla="*/ 1343442 h 6132967"/>
              <a:gd name="connsiteX1074" fmla="*/ 62 w 5323222"/>
              <a:gd name="connsiteY1074" fmla="*/ 1364035 h 6132967"/>
              <a:gd name="connsiteX1075" fmla="*/ 479 w 5323222"/>
              <a:gd name="connsiteY1075" fmla="*/ 1384880 h 6132967"/>
              <a:gd name="connsiteX1076" fmla="*/ 946 w 5323222"/>
              <a:gd name="connsiteY1076" fmla="*/ 1406028 h 6132967"/>
              <a:gd name="connsiteX1077" fmla="*/ 1666 w 5323222"/>
              <a:gd name="connsiteY1077" fmla="*/ 1426821 h 6132967"/>
              <a:gd name="connsiteX1078" fmla="*/ 2741 w 5323222"/>
              <a:gd name="connsiteY1078" fmla="*/ 1447866 h 6132967"/>
              <a:gd name="connsiteX1079" fmla="*/ 4119 w 5323222"/>
              <a:gd name="connsiteY1079" fmla="*/ 1468860 h 6132967"/>
              <a:gd name="connsiteX1080" fmla="*/ 5497 w 5323222"/>
              <a:gd name="connsiteY1080" fmla="*/ 1489853 h 6132967"/>
              <a:gd name="connsiteX1081" fmla="*/ 7281 w 5323222"/>
              <a:gd name="connsiteY1081" fmla="*/ 1511402 h 6132967"/>
              <a:gd name="connsiteX1082" fmla="*/ 8659 w 5323222"/>
              <a:gd name="connsiteY1082" fmla="*/ 1532396 h 6132967"/>
              <a:gd name="connsiteX1083" fmla="*/ 10748 w 5323222"/>
              <a:gd name="connsiteY1083" fmla="*/ 1553893 h 6132967"/>
              <a:gd name="connsiteX1084" fmla="*/ 13140 w 5323222"/>
              <a:gd name="connsiteY1084" fmla="*/ 1575339 h 6132967"/>
              <a:gd name="connsiteX1085" fmla="*/ 15783 w 5323222"/>
              <a:gd name="connsiteY1085" fmla="*/ 1596431 h 6132967"/>
              <a:gd name="connsiteX1086" fmla="*/ 18529 w 5323222"/>
              <a:gd name="connsiteY1086" fmla="*/ 1618128 h 6132967"/>
              <a:gd name="connsiteX1087" fmla="*/ 21528 w 5323222"/>
              <a:gd name="connsiteY1087" fmla="*/ 1639471 h 6132967"/>
              <a:gd name="connsiteX1088" fmla="*/ 24577 w 5323222"/>
              <a:gd name="connsiteY1088" fmla="*/ 1661117 h 6132967"/>
              <a:gd name="connsiteX1089" fmla="*/ 27930 w 5323222"/>
              <a:gd name="connsiteY1089" fmla="*/ 1682711 h 6132967"/>
              <a:gd name="connsiteX1090" fmla="*/ 31587 w 5323222"/>
              <a:gd name="connsiteY1090" fmla="*/ 1704255 h 6132967"/>
              <a:gd name="connsiteX1091" fmla="*/ 35244 w 5323222"/>
              <a:gd name="connsiteY1091" fmla="*/ 1725798 h 6132967"/>
              <a:gd name="connsiteX1092" fmla="*/ 39256 w 5323222"/>
              <a:gd name="connsiteY1092" fmla="*/ 1747594 h 6132967"/>
              <a:gd name="connsiteX1093" fmla="*/ 43519 w 5323222"/>
              <a:gd name="connsiteY1093" fmla="*/ 1769034 h 6132967"/>
              <a:gd name="connsiteX1094" fmla="*/ 47834 w 5323222"/>
              <a:gd name="connsiteY1094" fmla="*/ 1790778 h 6132967"/>
              <a:gd name="connsiteX1095" fmla="*/ 52452 w 5323222"/>
              <a:gd name="connsiteY1095" fmla="*/ 1812470 h 6132967"/>
              <a:gd name="connsiteX1096" fmla="*/ 57323 w 5323222"/>
              <a:gd name="connsiteY1096" fmla="*/ 1833808 h 6132967"/>
              <a:gd name="connsiteX1097" fmla="*/ 62296 w 5323222"/>
              <a:gd name="connsiteY1097" fmla="*/ 1855752 h 6132967"/>
              <a:gd name="connsiteX1098" fmla="*/ 67521 w 5323222"/>
              <a:gd name="connsiteY1098" fmla="*/ 1877342 h 6132967"/>
              <a:gd name="connsiteX1099" fmla="*/ 73101 w 5323222"/>
              <a:gd name="connsiteY1099" fmla="*/ 1899182 h 6132967"/>
              <a:gd name="connsiteX1100" fmla="*/ 78630 w 5323222"/>
              <a:gd name="connsiteY1100" fmla="*/ 1920719 h 6132967"/>
              <a:gd name="connsiteX1101" fmla="*/ 84514 w 5323222"/>
              <a:gd name="connsiteY1101" fmla="*/ 1942509 h 6132967"/>
              <a:gd name="connsiteX1102" fmla="*/ 90346 w 5323222"/>
              <a:gd name="connsiteY1102" fmla="*/ 1963996 h 6132967"/>
              <a:gd name="connsiteX1103" fmla="*/ 96533 w 5323222"/>
              <a:gd name="connsiteY1103" fmla="*/ 1985734 h 6132967"/>
              <a:gd name="connsiteX1104" fmla="*/ 102972 w 5323222"/>
              <a:gd name="connsiteY1104" fmla="*/ 2007117 h 6132967"/>
              <a:gd name="connsiteX1105" fmla="*/ 109766 w 5323222"/>
              <a:gd name="connsiteY1105" fmla="*/ 2028752 h 6132967"/>
              <a:gd name="connsiteX1106" fmla="*/ 123456 w 5323222"/>
              <a:gd name="connsiteY1106" fmla="*/ 2072630 h 6132967"/>
              <a:gd name="connsiteX1107" fmla="*/ 137755 w 5323222"/>
              <a:gd name="connsiteY1107" fmla="*/ 2116403 h 6132967"/>
              <a:gd name="connsiteX1108" fmla="*/ 152963 w 5323222"/>
              <a:gd name="connsiteY1108" fmla="*/ 2160023 h 6132967"/>
              <a:gd name="connsiteX1109" fmla="*/ 168170 w 5323222"/>
              <a:gd name="connsiteY1109" fmla="*/ 2203643 h 6132967"/>
              <a:gd name="connsiteX1110" fmla="*/ 184237 w 5323222"/>
              <a:gd name="connsiteY1110" fmla="*/ 2246805 h 6132967"/>
              <a:gd name="connsiteX1111" fmla="*/ 200859 w 5323222"/>
              <a:gd name="connsiteY1111" fmla="*/ 2289559 h 6132967"/>
              <a:gd name="connsiteX1112" fmla="*/ 217481 w 5323222"/>
              <a:gd name="connsiteY1112" fmla="*/ 2332315 h 6132967"/>
              <a:gd name="connsiteX1113" fmla="*/ 235014 w 5323222"/>
              <a:gd name="connsiteY1113" fmla="*/ 2374916 h 6132967"/>
              <a:gd name="connsiteX1114" fmla="*/ 253050 w 5323222"/>
              <a:gd name="connsiteY1114" fmla="*/ 2416807 h 6132967"/>
              <a:gd name="connsiteX1115" fmla="*/ 271035 w 5323222"/>
              <a:gd name="connsiteY1115" fmla="*/ 2458395 h 6132967"/>
              <a:gd name="connsiteX1116" fmla="*/ 289879 w 5323222"/>
              <a:gd name="connsiteY1116" fmla="*/ 2499523 h 6132967"/>
              <a:gd name="connsiteX1117" fmla="*/ 308974 w 5323222"/>
              <a:gd name="connsiteY1117" fmla="*/ 2540298 h 6132967"/>
              <a:gd name="connsiteX1118" fmla="*/ 328677 w 5323222"/>
              <a:gd name="connsiteY1118" fmla="*/ 2580970 h 6132967"/>
              <a:gd name="connsiteX1119" fmla="*/ 348882 w 5323222"/>
              <a:gd name="connsiteY1119" fmla="*/ 2620932 h 6132967"/>
              <a:gd name="connsiteX1120" fmla="*/ 369289 w 5323222"/>
              <a:gd name="connsiteY1120" fmla="*/ 2660235 h 6132967"/>
              <a:gd name="connsiteX1121" fmla="*/ 389644 w 5323222"/>
              <a:gd name="connsiteY1121" fmla="*/ 2699235 h 6132967"/>
              <a:gd name="connsiteX1122" fmla="*/ 410806 w 5323222"/>
              <a:gd name="connsiteY1122" fmla="*/ 2737474 h 6132967"/>
              <a:gd name="connsiteX1123" fmla="*/ 432524 w 5323222"/>
              <a:gd name="connsiteY1123" fmla="*/ 2775306 h 6132967"/>
              <a:gd name="connsiteX1124" fmla="*/ 454442 w 5323222"/>
              <a:gd name="connsiteY1124" fmla="*/ 2812480 h 6132967"/>
              <a:gd name="connsiteX1125" fmla="*/ 462017 w 5323222"/>
              <a:gd name="connsiteY1125" fmla="*/ 2824986 h 6132967"/>
              <a:gd name="connsiteX1126" fmla="*/ 457075 w 5323222"/>
              <a:gd name="connsiteY1126" fmla="*/ 2836276 h 6132967"/>
              <a:gd name="connsiteX1127" fmla="*/ 446553 w 5323222"/>
              <a:gd name="connsiteY1127" fmla="*/ 2859223 h 6132967"/>
              <a:gd name="connsiteX1128" fmla="*/ 436425 w 5323222"/>
              <a:gd name="connsiteY1128" fmla="*/ 2882351 h 6132967"/>
              <a:gd name="connsiteX1129" fmla="*/ 426406 w 5323222"/>
              <a:gd name="connsiteY1129" fmla="*/ 2905768 h 6132967"/>
              <a:gd name="connsiteX1130" fmla="*/ 416675 w 5323222"/>
              <a:gd name="connsiteY1130" fmla="*/ 2929078 h 6132967"/>
              <a:gd name="connsiteX1131" fmla="*/ 407340 w 5323222"/>
              <a:gd name="connsiteY1131" fmla="*/ 2952569 h 6132967"/>
              <a:gd name="connsiteX1132" fmla="*/ 397717 w 5323222"/>
              <a:gd name="connsiteY1132" fmla="*/ 2976167 h 6132967"/>
              <a:gd name="connsiteX1133" fmla="*/ 388093 w 5323222"/>
              <a:gd name="connsiteY1133" fmla="*/ 2999765 h 6132967"/>
              <a:gd name="connsiteX1134" fmla="*/ 378865 w 5323222"/>
              <a:gd name="connsiteY1134" fmla="*/ 3023545 h 6132967"/>
              <a:gd name="connsiteX1135" fmla="*/ 370032 w 5323222"/>
              <a:gd name="connsiteY1135" fmla="*/ 3047506 h 6132967"/>
              <a:gd name="connsiteX1136" fmla="*/ 361093 w 5323222"/>
              <a:gd name="connsiteY1136" fmla="*/ 3071179 h 6132967"/>
              <a:gd name="connsiteX1137" fmla="*/ 352260 w 5323222"/>
              <a:gd name="connsiteY1137" fmla="*/ 3095140 h 6132967"/>
              <a:gd name="connsiteX1138" fmla="*/ 343824 w 5323222"/>
              <a:gd name="connsiteY1138" fmla="*/ 3119282 h 6132967"/>
              <a:gd name="connsiteX1139" fmla="*/ 335387 w 5323222"/>
              <a:gd name="connsiteY1139" fmla="*/ 3143425 h 6132967"/>
              <a:gd name="connsiteX1140" fmla="*/ 326950 w 5323222"/>
              <a:gd name="connsiteY1140" fmla="*/ 3167568 h 6132967"/>
              <a:gd name="connsiteX1141" fmla="*/ 318801 w 5323222"/>
              <a:gd name="connsiteY1141" fmla="*/ 3191604 h 6132967"/>
              <a:gd name="connsiteX1142" fmla="*/ 310868 w 5323222"/>
              <a:gd name="connsiteY1142" fmla="*/ 3216216 h 6132967"/>
              <a:gd name="connsiteX1143" fmla="*/ 302934 w 5323222"/>
              <a:gd name="connsiteY1143" fmla="*/ 3240828 h 6132967"/>
              <a:gd name="connsiteX1144" fmla="*/ 295000 w 5323222"/>
              <a:gd name="connsiteY1144" fmla="*/ 3265442 h 6132967"/>
              <a:gd name="connsiteX1145" fmla="*/ 287354 w 5323222"/>
              <a:gd name="connsiteY1145" fmla="*/ 3289947 h 6132967"/>
              <a:gd name="connsiteX1146" fmla="*/ 280104 w 5323222"/>
              <a:gd name="connsiteY1146" fmla="*/ 3314633 h 6132967"/>
              <a:gd name="connsiteX1147" fmla="*/ 272962 w 5323222"/>
              <a:gd name="connsiteY1147" fmla="*/ 3339609 h 6132967"/>
              <a:gd name="connsiteX1148" fmla="*/ 265712 w 5323222"/>
              <a:gd name="connsiteY1148" fmla="*/ 3364296 h 6132967"/>
              <a:gd name="connsiteX1149" fmla="*/ 258857 w 5323222"/>
              <a:gd name="connsiteY1149" fmla="*/ 3389164 h 6132967"/>
              <a:gd name="connsiteX1150" fmla="*/ 252110 w 5323222"/>
              <a:gd name="connsiteY1150" fmla="*/ 3414321 h 6132967"/>
              <a:gd name="connsiteX1151" fmla="*/ 245256 w 5323222"/>
              <a:gd name="connsiteY1151" fmla="*/ 3439189 h 6132967"/>
              <a:gd name="connsiteX1152" fmla="*/ 238905 w 5323222"/>
              <a:gd name="connsiteY1152" fmla="*/ 3464527 h 6132967"/>
              <a:gd name="connsiteX1153" fmla="*/ 230285 w 5323222"/>
              <a:gd name="connsiteY1153" fmla="*/ 3500557 h 6132967"/>
              <a:gd name="connsiteX1154" fmla="*/ 222275 w 5323222"/>
              <a:gd name="connsiteY1154" fmla="*/ 3537344 h 6132967"/>
              <a:gd name="connsiteX1155" fmla="*/ 214479 w 5323222"/>
              <a:gd name="connsiteY1155" fmla="*/ 3574708 h 6132967"/>
              <a:gd name="connsiteX1156" fmla="*/ 207870 w 5323222"/>
              <a:gd name="connsiteY1156" fmla="*/ 3612618 h 6132967"/>
              <a:gd name="connsiteX1157" fmla="*/ 201581 w 5323222"/>
              <a:gd name="connsiteY1157" fmla="*/ 3651393 h 6132967"/>
              <a:gd name="connsiteX1158" fmla="*/ 196010 w 5323222"/>
              <a:gd name="connsiteY1158" fmla="*/ 3691213 h 6132967"/>
              <a:gd name="connsiteX1159" fmla="*/ 191412 w 5323222"/>
              <a:gd name="connsiteY1159" fmla="*/ 3731002 h 6132967"/>
              <a:gd name="connsiteX1160" fmla="*/ 187317 w 5323222"/>
              <a:gd name="connsiteY1160" fmla="*/ 3771261 h 6132967"/>
              <a:gd name="connsiteX1161" fmla="*/ 183831 w 5323222"/>
              <a:gd name="connsiteY1161" fmla="*/ 3812278 h 6132967"/>
              <a:gd name="connsiteX1162" fmla="*/ 180849 w 5323222"/>
              <a:gd name="connsiteY1162" fmla="*/ 3853765 h 6132967"/>
              <a:gd name="connsiteX1163" fmla="*/ 178764 w 5323222"/>
              <a:gd name="connsiteY1163" fmla="*/ 3895904 h 6132967"/>
              <a:gd name="connsiteX1164" fmla="*/ 176787 w 5323222"/>
              <a:gd name="connsiteY1164" fmla="*/ 3938330 h 6132967"/>
              <a:gd name="connsiteX1165" fmla="*/ 175889 w 5323222"/>
              <a:gd name="connsiteY1165" fmla="*/ 3981013 h 6132967"/>
              <a:gd name="connsiteX1166" fmla="*/ 175494 w 5323222"/>
              <a:gd name="connsiteY1166" fmla="*/ 4024165 h 6132967"/>
              <a:gd name="connsiteX1167" fmla="*/ 175602 w 5323222"/>
              <a:gd name="connsiteY1167" fmla="*/ 4067788 h 6132967"/>
              <a:gd name="connsiteX1168" fmla="*/ 176395 w 5323222"/>
              <a:gd name="connsiteY1168" fmla="*/ 4111484 h 6132967"/>
              <a:gd name="connsiteX1169" fmla="*/ 178266 w 5323222"/>
              <a:gd name="connsiteY1169" fmla="*/ 4155437 h 6132967"/>
              <a:gd name="connsiteX1170" fmla="*/ 180246 w 5323222"/>
              <a:gd name="connsiteY1170" fmla="*/ 4199678 h 6132967"/>
              <a:gd name="connsiteX1171" fmla="*/ 182728 w 5323222"/>
              <a:gd name="connsiteY1171" fmla="*/ 4244389 h 6132967"/>
              <a:gd name="connsiteX1172" fmla="*/ 186000 w 5323222"/>
              <a:gd name="connsiteY1172" fmla="*/ 4289463 h 6132967"/>
              <a:gd name="connsiteX1173" fmla="*/ 189851 w 5323222"/>
              <a:gd name="connsiteY1173" fmla="*/ 4334323 h 6132967"/>
              <a:gd name="connsiteX1174" fmla="*/ 194096 w 5323222"/>
              <a:gd name="connsiteY1174" fmla="*/ 4379363 h 6132967"/>
              <a:gd name="connsiteX1175" fmla="*/ 199315 w 5323222"/>
              <a:gd name="connsiteY1175" fmla="*/ 4424372 h 6132967"/>
              <a:gd name="connsiteX1176" fmla="*/ 204640 w 5323222"/>
              <a:gd name="connsiteY1176" fmla="*/ 4469669 h 6132967"/>
              <a:gd name="connsiteX1177" fmla="*/ 210758 w 5323222"/>
              <a:gd name="connsiteY1177" fmla="*/ 4515328 h 6132967"/>
              <a:gd name="connsiteX1178" fmla="*/ 217740 w 5323222"/>
              <a:gd name="connsiteY1178" fmla="*/ 4560667 h 6132967"/>
              <a:gd name="connsiteX1179" fmla="*/ 224722 w 5323222"/>
              <a:gd name="connsiteY1179" fmla="*/ 4606004 h 6132967"/>
              <a:gd name="connsiteX1180" fmla="*/ 232389 w 5323222"/>
              <a:gd name="connsiteY1180" fmla="*/ 4651417 h 6132967"/>
              <a:gd name="connsiteX1181" fmla="*/ 241029 w 5323222"/>
              <a:gd name="connsiteY1181" fmla="*/ 4696797 h 6132967"/>
              <a:gd name="connsiteX1182" fmla="*/ 249668 w 5323222"/>
              <a:gd name="connsiteY1182" fmla="*/ 4742176 h 6132967"/>
              <a:gd name="connsiteX1183" fmla="*/ 259172 w 5323222"/>
              <a:gd name="connsiteY1183" fmla="*/ 4787235 h 6132967"/>
              <a:gd name="connsiteX1184" fmla="*/ 269255 w 5323222"/>
              <a:gd name="connsiteY1184" fmla="*/ 4832079 h 6132967"/>
              <a:gd name="connsiteX1185" fmla="*/ 274189 w 5323222"/>
              <a:gd name="connsiteY1185" fmla="*/ 4854212 h 6132967"/>
              <a:gd name="connsiteX1186" fmla="*/ 279304 w 5323222"/>
              <a:gd name="connsiteY1186" fmla="*/ 4875950 h 6132967"/>
              <a:gd name="connsiteX1187" fmla="*/ 284815 w 5323222"/>
              <a:gd name="connsiteY1187" fmla="*/ 4897870 h 6132967"/>
              <a:gd name="connsiteX1188" fmla="*/ 290507 w 5323222"/>
              <a:gd name="connsiteY1188" fmla="*/ 4919394 h 613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</a:cxnLst>
            <a:rect l="l" t="t" r="r" b="b"/>
            <a:pathLst>
              <a:path w="5323222" h="6132967">
                <a:moveTo>
                  <a:pt x="296307" y="4941206"/>
                </a:moveTo>
                <a:lnTo>
                  <a:pt x="302287" y="4962623"/>
                </a:lnTo>
                <a:lnTo>
                  <a:pt x="308375" y="4984327"/>
                </a:lnTo>
                <a:lnTo>
                  <a:pt x="314645" y="5005636"/>
                </a:lnTo>
                <a:lnTo>
                  <a:pt x="321310" y="5027127"/>
                </a:lnTo>
                <a:lnTo>
                  <a:pt x="327760" y="5048042"/>
                </a:lnTo>
                <a:lnTo>
                  <a:pt x="334607" y="5069136"/>
                </a:lnTo>
                <a:lnTo>
                  <a:pt x="341742" y="5090125"/>
                </a:lnTo>
                <a:lnTo>
                  <a:pt x="348770" y="5110824"/>
                </a:lnTo>
                <a:lnTo>
                  <a:pt x="356193" y="5131705"/>
                </a:lnTo>
                <a:lnTo>
                  <a:pt x="363798" y="5152191"/>
                </a:lnTo>
                <a:lnTo>
                  <a:pt x="371403" y="5172677"/>
                </a:lnTo>
                <a:lnTo>
                  <a:pt x="379297" y="5193055"/>
                </a:lnTo>
                <a:lnTo>
                  <a:pt x="387479" y="5213325"/>
                </a:lnTo>
                <a:lnTo>
                  <a:pt x="395554" y="5233308"/>
                </a:lnTo>
                <a:lnTo>
                  <a:pt x="404024" y="5253472"/>
                </a:lnTo>
                <a:lnTo>
                  <a:pt x="412280" y="5273060"/>
                </a:lnTo>
                <a:lnTo>
                  <a:pt x="420932" y="5292828"/>
                </a:lnTo>
                <a:lnTo>
                  <a:pt x="429872" y="5312489"/>
                </a:lnTo>
                <a:lnTo>
                  <a:pt x="439175" y="5331359"/>
                </a:lnTo>
                <a:lnTo>
                  <a:pt x="448404" y="5350914"/>
                </a:lnTo>
                <a:lnTo>
                  <a:pt x="457708" y="5369784"/>
                </a:lnTo>
                <a:lnTo>
                  <a:pt x="467011" y="5388654"/>
                </a:lnTo>
                <a:lnTo>
                  <a:pt x="476603" y="5407417"/>
                </a:lnTo>
                <a:lnTo>
                  <a:pt x="486376" y="5425784"/>
                </a:lnTo>
                <a:lnTo>
                  <a:pt x="496545" y="5444332"/>
                </a:lnTo>
                <a:lnTo>
                  <a:pt x="506607" y="5462593"/>
                </a:lnTo>
                <a:lnTo>
                  <a:pt x="516849" y="5480457"/>
                </a:lnTo>
                <a:lnTo>
                  <a:pt x="527274" y="5497926"/>
                </a:lnTo>
                <a:lnTo>
                  <a:pt x="537699" y="5515395"/>
                </a:lnTo>
                <a:lnTo>
                  <a:pt x="548594" y="5532362"/>
                </a:lnTo>
                <a:lnTo>
                  <a:pt x="559307" y="5549722"/>
                </a:lnTo>
                <a:lnTo>
                  <a:pt x="570382" y="5566293"/>
                </a:lnTo>
                <a:lnTo>
                  <a:pt x="581747" y="5582757"/>
                </a:lnTo>
                <a:lnTo>
                  <a:pt x="593004" y="5598932"/>
                </a:lnTo>
                <a:lnTo>
                  <a:pt x="604764" y="5615576"/>
                </a:lnTo>
                <a:lnTo>
                  <a:pt x="616491" y="5631249"/>
                </a:lnTo>
                <a:lnTo>
                  <a:pt x="628219" y="5646921"/>
                </a:lnTo>
                <a:lnTo>
                  <a:pt x="640234" y="5662485"/>
                </a:lnTo>
                <a:lnTo>
                  <a:pt x="652539" y="5677944"/>
                </a:lnTo>
                <a:lnTo>
                  <a:pt x="665025" y="5693007"/>
                </a:lnTo>
                <a:lnTo>
                  <a:pt x="677510" y="5708069"/>
                </a:lnTo>
                <a:lnTo>
                  <a:pt x="690070" y="5722447"/>
                </a:lnTo>
                <a:lnTo>
                  <a:pt x="703133" y="5737295"/>
                </a:lnTo>
                <a:lnTo>
                  <a:pt x="715982" y="5751565"/>
                </a:lnTo>
                <a:lnTo>
                  <a:pt x="729300" y="5765334"/>
                </a:lnTo>
                <a:lnTo>
                  <a:pt x="742437" y="5779497"/>
                </a:lnTo>
                <a:lnTo>
                  <a:pt x="755938" y="5792870"/>
                </a:lnTo>
                <a:lnTo>
                  <a:pt x="769149" y="5806351"/>
                </a:lnTo>
                <a:lnTo>
                  <a:pt x="783044" y="5819904"/>
                </a:lnTo>
                <a:lnTo>
                  <a:pt x="796726" y="5832881"/>
                </a:lnTo>
                <a:lnTo>
                  <a:pt x="810984" y="5845644"/>
                </a:lnTo>
                <a:lnTo>
                  <a:pt x="824847" y="5858224"/>
                </a:lnTo>
                <a:lnTo>
                  <a:pt x="838891" y="5870411"/>
                </a:lnTo>
                <a:lnTo>
                  <a:pt x="853224" y="5882490"/>
                </a:lnTo>
                <a:lnTo>
                  <a:pt x="867556" y="5894568"/>
                </a:lnTo>
                <a:lnTo>
                  <a:pt x="882359" y="5906144"/>
                </a:lnTo>
                <a:lnTo>
                  <a:pt x="896873" y="5917827"/>
                </a:lnTo>
                <a:lnTo>
                  <a:pt x="911569" y="5929114"/>
                </a:lnTo>
                <a:lnTo>
                  <a:pt x="926445" y="5940005"/>
                </a:lnTo>
                <a:lnTo>
                  <a:pt x="941793" y="5950394"/>
                </a:lnTo>
                <a:lnTo>
                  <a:pt x="956636" y="5960313"/>
                </a:lnTo>
                <a:lnTo>
                  <a:pt x="971950" y="5969729"/>
                </a:lnTo>
                <a:lnTo>
                  <a:pt x="987265" y="5979146"/>
                </a:lnTo>
                <a:lnTo>
                  <a:pt x="1002184" y="5988380"/>
                </a:lnTo>
                <a:lnTo>
                  <a:pt x="1017572" y="5997112"/>
                </a:lnTo>
                <a:lnTo>
                  <a:pt x="1032960" y="6005845"/>
                </a:lnTo>
                <a:lnTo>
                  <a:pt x="1048134" y="6013999"/>
                </a:lnTo>
                <a:lnTo>
                  <a:pt x="1063597" y="6022048"/>
                </a:lnTo>
                <a:lnTo>
                  <a:pt x="1078557" y="6029626"/>
                </a:lnTo>
                <a:lnTo>
                  <a:pt x="1093805" y="6037096"/>
                </a:lnTo>
                <a:lnTo>
                  <a:pt x="1109236" y="6044171"/>
                </a:lnTo>
                <a:lnTo>
                  <a:pt x="1124558" y="6050958"/>
                </a:lnTo>
                <a:lnTo>
                  <a:pt x="1139592" y="6057853"/>
                </a:lnTo>
                <a:lnTo>
                  <a:pt x="1154989" y="6063954"/>
                </a:lnTo>
                <a:lnTo>
                  <a:pt x="1170386" y="6070056"/>
                </a:lnTo>
                <a:lnTo>
                  <a:pt x="1185677" y="6075871"/>
                </a:lnTo>
                <a:lnTo>
                  <a:pt x="1201040" y="6081000"/>
                </a:lnTo>
                <a:lnTo>
                  <a:pt x="1216223" y="6086526"/>
                </a:lnTo>
                <a:lnTo>
                  <a:pt x="1231192" y="6091474"/>
                </a:lnTo>
                <a:lnTo>
                  <a:pt x="1246630" y="6095920"/>
                </a:lnTo>
                <a:lnTo>
                  <a:pt x="1261781" y="6100472"/>
                </a:lnTo>
                <a:lnTo>
                  <a:pt x="1277112" y="6104630"/>
                </a:lnTo>
                <a:lnTo>
                  <a:pt x="1292229" y="6108210"/>
                </a:lnTo>
                <a:lnTo>
                  <a:pt x="1307635" y="6111683"/>
                </a:lnTo>
                <a:lnTo>
                  <a:pt x="1322646" y="6114975"/>
                </a:lnTo>
                <a:lnTo>
                  <a:pt x="1337548" y="6117978"/>
                </a:lnTo>
                <a:lnTo>
                  <a:pt x="1352633" y="6120585"/>
                </a:lnTo>
                <a:lnTo>
                  <a:pt x="1367717" y="6123193"/>
                </a:lnTo>
                <a:lnTo>
                  <a:pt x="1382876" y="6125116"/>
                </a:lnTo>
                <a:lnTo>
                  <a:pt x="1398035" y="6127039"/>
                </a:lnTo>
                <a:lnTo>
                  <a:pt x="1412979" y="6128385"/>
                </a:lnTo>
                <a:lnTo>
                  <a:pt x="1428030" y="6130019"/>
                </a:lnTo>
                <a:lnTo>
                  <a:pt x="1443157" y="6130971"/>
                </a:lnTo>
                <a:lnTo>
                  <a:pt x="1457887" y="6131739"/>
                </a:lnTo>
                <a:lnTo>
                  <a:pt x="1472905" y="6132401"/>
                </a:lnTo>
                <a:lnTo>
                  <a:pt x="1487529" y="6132882"/>
                </a:lnTo>
                <a:lnTo>
                  <a:pt x="1502334" y="6132967"/>
                </a:lnTo>
                <a:lnTo>
                  <a:pt x="1517031" y="6132764"/>
                </a:lnTo>
                <a:lnTo>
                  <a:pt x="1531621" y="6132271"/>
                </a:lnTo>
                <a:lnTo>
                  <a:pt x="1546608" y="6131960"/>
                </a:lnTo>
                <a:lnTo>
                  <a:pt x="1560983" y="6130891"/>
                </a:lnTo>
                <a:lnTo>
                  <a:pt x="1575360" y="6129822"/>
                </a:lnTo>
                <a:lnTo>
                  <a:pt x="1589917" y="6128357"/>
                </a:lnTo>
                <a:lnTo>
                  <a:pt x="1604475" y="6126893"/>
                </a:lnTo>
                <a:lnTo>
                  <a:pt x="1618636" y="6125246"/>
                </a:lnTo>
                <a:lnTo>
                  <a:pt x="1632873" y="6122916"/>
                </a:lnTo>
                <a:lnTo>
                  <a:pt x="1647109" y="6120585"/>
                </a:lnTo>
                <a:lnTo>
                  <a:pt x="1660950" y="6118074"/>
                </a:lnTo>
                <a:lnTo>
                  <a:pt x="1674972" y="6115167"/>
                </a:lnTo>
                <a:lnTo>
                  <a:pt x="1688994" y="6112260"/>
                </a:lnTo>
                <a:lnTo>
                  <a:pt x="1702513" y="6108882"/>
                </a:lnTo>
                <a:lnTo>
                  <a:pt x="1716321" y="6105396"/>
                </a:lnTo>
                <a:lnTo>
                  <a:pt x="1729733" y="6101731"/>
                </a:lnTo>
                <a:lnTo>
                  <a:pt x="1743219" y="6097381"/>
                </a:lnTo>
                <a:lnTo>
                  <a:pt x="1756705" y="6093031"/>
                </a:lnTo>
                <a:lnTo>
                  <a:pt x="1770192" y="6088681"/>
                </a:lnTo>
                <a:lnTo>
                  <a:pt x="1783176" y="6083861"/>
                </a:lnTo>
                <a:lnTo>
                  <a:pt x="1796341" y="6078645"/>
                </a:lnTo>
                <a:lnTo>
                  <a:pt x="1809218" y="6073536"/>
                </a:lnTo>
                <a:lnTo>
                  <a:pt x="1822275" y="6068032"/>
                </a:lnTo>
                <a:lnTo>
                  <a:pt x="1834938" y="6062347"/>
                </a:lnTo>
                <a:lnTo>
                  <a:pt x="1847782" y="6056265"/>
                </a:lnTo>
                <a:lnTo>
                  <a:pt x="1860230" y="6050002"/>
                </a:lnTo>
                <a:lnTo>
                  <a:pt x="1884121" y="6036538"/>
                </a:lnTo>
                <a:lnTo>
                  <a:pt x="1908192" y="6022678"/>
                </a:lnTo>
                <a:lnTo>
                  <a:pt x="1931548" y="6007769"/>
                </a:lnTo>
                <a:lnTo>
                  <a:pt x="1954475" y="5991707"/>
                </a:lnTo>
                <a:lnTo>
                  <a:pt x="1976610" y="5975283"/>
                </a:lnTo>
                <a:lnTo>
                  <a:pt x="1998028" y="5957810"/>
                </a:lnTo>
                <a:lnTo>
                  <a:pt x="2019126" y="5939474"/>
                </a:lnTo>
                <a:lnTo>
                  <a:pt x="2039613" y="5920378"/>
                </a:lnTo>
                <a:lnTo>
                  <a:pt x="2059384" y="5900235"/>
                </a:lnTo>
                <a:lnTo>
                  <a:pt x="2078652" y="5879622"/>
                </a:lnTo>
                <a:lnTo>
                  <a:pt x="2097202" y="5857962"/>
                </a:lnTo>
                <a:lnTo>
                  <a:pt x="2115143" y="5835544"/>
                </a:lnTo>
                <a:lnTo>
                  <a:pt x="2132185" y="5812475"/>
                </a:lnTo>
                <a:lnTo>
                  <a:pt x="2148906" y="5788540"/>
                </a:lnTo>
                <a:lnTo>
                  <a:pt x="2164729" y="5763953"/>
                </a:lnTo>
                <a:lnTo>
                  <a:pt x="2179942" y="5738608"/>
                </a:lnTo>
                <a:lnTo>
                  <a:pt x="2194438" y="5712216"/>
                </a:lnTo>
                <a:lnTo>
                  <a:pt x="2208142" y="5685461"/>
                </a:lnTo>
                <a:lnTo>
                  <a:pt x="2221237" y="5657948"/>
                </a:lnTo>
                <a:lnTo>
                  <a:pt x="2233615" y="5629388"/>
                </a:lnTo>
                <a:lnTo>
                  <a:pt x="2245202" y="5600465"/>
                </a:lnTo>
                <a:lnTo>
                  <a:pt x="2255889" y="5570891"/>
                </a:lnTo>
                <a:lnTo>
                  <a:pt x="2266149" y="5540161"/>
                </a:lnTo>
                <a:lnTo>
                  <a:pt x="2275436" y="5509466"/>
                </a:lnTo>
                <a:lnTo>
                  <a:pt x="2284006" y="5477724"/>
                </a:lnTo>
                <a:lnTo>
                  <a:pt x="2291966" y="5445222"/>
                </a:lnTo>
                <a:lnTo>
                  <a:pt x="2298739" y="5412177"/>
                </a:lnTo>
                <a:lnTo>
                  <a:pt x="2304902" y="5378373"/>
                </a:lnTo>
                <a:lnTo>
                  <a:pt x="2310274" y="5344206"/>
                </a:lnTo>
                <a:lnTo>
                  <a:pt x="2314748" y="5309389"/>
                </a:lnTo>
                <a:lnTo>
                  <a:pt x="2318324" y="5273919"/>
                </a:lnTo>
                <a:lnTo>
                  <a:pt x="2321396" y="5237979"/>
                </a:lnTo>
                <a:lnTo>
                  <a:pt x="2324884" y="5185472"/>
                </a:lnTo>
                <a:lnTo>
                  <a:pt x="2328264" y="5132675"/>
                </a:lnTo>
                <a:lnTo>
                  <a:pt x="2332040" y="5080060"/>
                </a:lnTo>
                <a:lnTo>
                  <a:pt x="2335635" y="5027841"/>
                </a:lnTo>
                <a:lnTo>
                  <a:pt x="2339222" y="4982740"/>
                </a:lnTo>
                <a:lnTo>
                  <a:pt x="2350330" y="4991029"/>
                </a:lnTo>
                <a:lnTo>
                  <a:pt x="2361673" y="4999369"/>
                </a:lnTo>
                <a:lnTo>
                  <a:pt x="2372849" y="5007710"/>
                </a:lnTo>
                <a:lnTo>
                  <a:pt x="2384192" y="5015883"/>
                </a:lnTo>
                <a:lnTo>
                  <a:pt x="2395701" y="5024057"/>
                </a:lnTo>
                <a:lnTo>
                  <a:pt x="2407044" y="5032231"/>
                </a:lnTo>
                <a:lnTo>
                  <a:pt x="2418721" y="5040237"/>
                </a:lnTo>
                <a:lnTo>
                  <a:pt x="2435402" y="5051413"/>
                </a:lnTo>
                <a:lnTo>
                  <a:pt x="2452583" y="5062422"/>
                </a:lnTo>
                <a:lnTo>
                  <a:pt x="2470097" y="5073431"/>
                </a:lnTo>
                <a:lnTo>
                  <a:pt x="2488113" y="5083940"/>
                </a:lnTo>
                <a:lnTo>
                  <a:pt x="2506628" y="5094449"/>
                </a:lnTo>
                <a:lnTo>
                  <a:pt x="2525811" y="5104791"/>
                </a:lnTo>
                <a:lnTo>
                  <a:pt x="2545161" y="5114633"/>
                </a:lnTo>
                <a:lnTo>
                  <a:pt x="2564844" y="5124308"/>
                </a:lnTo>
                <a:lnTo>
                  <a:pt x="2585027" y="5133816"/>
                </a:lnTo>
                <a:lnTo>
                  <a:pt x="2605544" y="5143157"/>
                </a:lnTo>
                <a:lnTo>
                  <a:pt x="2626562" y="5152165"/>
                </a:lnTo>
                <a:lnTo>
                  <a:pt x="2647747" y="5161172"/>
                </a:lnTo>
                <a:lnTo>
                  <a:pt x="2669265" y="5169679"/>
                </a:lnTo>
                <a:lnTo>
                  <a:pt x="2691116" y="5178020"/>
                </a:lnTo>
                <a:lnTo>
                  <a:pt x="2713302" y="5186193"/>
                </a:lnTo>
                <a:lnTo>
                  <a:pt x="2735654" y="5194033"/>
                </a:lnTo>
                <a:lnTo>
                  <a:pt x="2758340" y="5201373"/>
                </a:lnTo>
                <a:lnTo>
                  <a:pt x="2781192" y="5208712"/>
                </a:lnTo>
                <a:lnTo>
                  <a:pt x="2804378" y="5215885"/>
                </a:lnTo>
                <a:lnTo>
                  <a:pt x="2827898" y="5222724"/>
                </a:lnTo>
                <a:lnTo>
                  <a:pt x="2851418" y="5229230"/>
                </a:lnTo>
                <a:lnTo>
                  <a:pt x="2875104" y="5235568"/>
                </a:lnTo>
                <a:lnTo>
                  <a:pt x="2898958" y="5241406"/>
                </a:lnTo>
                <a:lnTo>
                  <a:pt x="2922978" y="5247244"/>
                </a:lnTo>
                <a:lnTo>
                  <a:pt x="2947332" y="5252749"/>
                </a:lnTo>
                <a:lnTo>
                  <a:pt x="2971686" y="5257753"/>
                </a:lnTo>
                <a:lnTo>
                  <a:pt x="2996039" y="5262757"/>
                </a:lnTo>
                <a:lnTo>
                  <a:pt x="3020560" y="5267428"/>
                </a:lnTo>
                <a:lnTo>
                  <a:pt x="3045248" y="5271599"/>
                </a:lnTo>
                <a:lnTo>
                  <a:pt x="3069935" y="5275768"/>
                </a:lnTo>
                <a:lnTo>
                  <a:pt x="3094622" y="5279439"/>
                </a:lnTo>
                <a:lnTo>
                  <a:pt x="3119310" y="5282774"/>
                </a:lnTo>
                <a:lnTo>
                  <a:pt x="3131487" y="5284442"/>
                </a:lnTo>
                <a:lnTo>
                  <a:pt x="3143497" y="5285944"/>
                </a:lnTo>
                <a:lnTo>
                  <a:pt x="3155674" y="5287279"/>
                </a:lnTo>
                <a:lnTo>
                  <a:pt x="3167684" y="5288446"/>
                </a:lnTo>
                <a:lnTo>
                  <a:pt x="3179861" y="5289613"/>
                </a:lnTo>
                <a:lnTo>
                  <a:pt x="3191871" y="5290615"/>
                </a:lnTo>
                <a:lnTo>
                  <a:pt x="3204048" y="5291615"/>
                </a:lnTo>
                <a:lnTo>
                  <a:pt x="3216058" y="5292449"/>
                </a:lnTo>
                <a:lnTo>
                  <a:pt x="3228235" y="5293116"/>
                </a:lnTo>
                <a:lnTo>
                  <a:pt x="3240078" y="5293784"/>
                </a:lnTo>
                <a:lnTo>
                  <a:pt x="3252088" y="5294284"/>
                </a:lnTo>
                <a:lnTo>
                  <a:pt x="3264098" y="5294617"/>
                </a:lnTo>
                <a:lnTo>
                  <a:pt x="3275942" y="5294951"/>
                </a:lnTo>
                <a:lnTo>
                  <a:pt x="3287952" y="5295118"/>
                </a:lnTo>
                <a:lnTo>
                  <a:pt x="3299795" y="5295118"/>
                </a:lnTo>
                <a:lnTo>
                  <a:pt x="3311638" y="5295118"/>
                </a:lnTo>
                <a:lnTo>
                  <a:pt x="3323482" y="5294951"/>
                </a:lnTo>
                <a:lnTo>
                  <a:pt x="3335325" y="5294618"/>
                </a:lnTo>
                <a:lnTo>
                  <a:pt x="3347001" y="5294284"/>
                </a:lnTo>
                <a:lnTo>
                  <a:pt x="3358844" y="5293784"/>
                </a:lnTo>
                <a:lnTo>
                  <a:pt x="3370354" y="5293283"/>
                </a:lnTo>
                <a:lnTo>
                  <a:pt x="3382031" y="5292616"/>
                </a:lnTo>
                <a:lnTo>
                  <a:pt x="3393707" y="5291782"/>
                </a:lnTo>
                <a:lnTo>
                  <a:pt x="3405050" y="5290615"/>
                </a:lnTo>
                <a:lnTo>
                  <a:pt x="3416727" y="5289614"/>
                </a:lnTo>
                <a:lnTo>
                  <a:pt x="3428069" y="5288446"/>
                </a:lnTo>
                <a:lnTo>
                  <a:pt x="3439413" y="5287279"/>
                </a:lnTo>
                <a:lnTo>
                  <a:pt x="3450755" y="5285943"/>
                </a:lnTo>
                <a:lnTo>
                  <a:pt x="3461931" y="5284443"/>
                </a:lnTo>
                <a:lnTo>
                  <a:pt x="3473274" y="5282774"/>
                </a:lnTo>
                <a:lnTo>
                  <a:pt x="3484450" y="5281107"/>
                </a:lnTo>
                <a:lnTo>
                  <a:pt x="3495459" y="5279272"/>
                </a:lnTo>
                <a:lnTo>
                  <a:pt x="3506302" y="5277270"/>
                </a:lnTo>
                <a:lnTo>
                  <a:pt x="3517144" y="5275268"/>
                </a:lnTo>
                <a:lnTo>
                  <a:pt x="3527820" y="5272933"/>
                </a:lnTo>
                <a:lnTo>
                  <a:pt x="3538663" y="5270764"/>
                </a:lnTo>
                <a:lnTo>
                  <a:pt x="3549171" y="5268262"/>
                </a:lnTo>
                <a:lnTo>
                  <a:pt x="3559680" y="5265593"/>
                </a:lnTo>
                <a:lnTo>
                  <a:pt x="3570022" y="5262924"/>
                </a:lnTo>
                <a:lnTo>
                  <a:pt x="3580698" y="5260089"/>
                </a:lnTo>
                <a:lnTo>
                  <a:pt x="3590873" y="5257086"/>
                </a:lnTo>
                <a:lnTo>
                  <a:pt x="3601048" y="5254083"/>
                </a:lnTo>
                <a:lnTo>
                  <a:pt x="3611223" y="5250915"/>
                </a:lnTo>
                <a:lnTo>
                  <a:pt x="3621399" y="5247578"/>
                </a:lnTo>
                <a:lnTo>
                  <a:pt x="3631407" y="5244076"/>
                </a:lnTo>
                <a:lnTo>
                  <a:pt x="3641416" y="5240572"/>
                </a:lnTo>
                <a:lnTo>
                  <a:pt x="3651091" y="5236903"/>
                </a:lnTo>
                <a:lnTo>
                  <a:pt x="3661099" y="5233066"/>
                </a:lnTo>
                <a:lnTo>
                  <a:pt x="3670774" y="5229229"/>
                </a:lnTo>
                <a:lnTo>
                  <a:pt x="3680281" y="5225059"/>
                </a:lnTo>
                <a:lnTo>
                  <a:pt x="3689956" y="5221056"/>
                </a:lnTo>
                <a:lnTo>
                  <a:pt x="3699298" y="5216719"/>
                </a:lnTo>
                <a:lnTo>
                  <a:pt x="3708639" y="5212548"/>
                </a:lnTo>
                <a:lnTo>
                  <a:pt x="3718147" y="5208045"/>
                </a:lnTo>
                <a:lnTo>
                  <a:pt x="3727321" y="5203541"/>
                </a:lnTo>
                <a:lnTo>
                  <a:pt x="3736496" y="5198704"/>
                </a:lnTo>
                <a:lnTo>
                  <a:pt x="3745503" y="5194033"/>
                </a:lnTo>
                <a:lnTo>
                  <a:pt x="3754344" y="5189195"/>
                </a:lnTo>
                <a:lnTo>
                  <a:pt x="3763185" y="5184191"/>
                </a:lnTo>
                <a:lnTo>
                  <a:pt x="3772026" y="5179188"/>
                </a:lnTo>
                <a:lnTo>
                  <a:pt x="3780699" y="5173849"/>
                </a:lnTo>
                <a:lnTo>
                  <a:pt x="3789373" y="5168679"/>
                </a:lnTo>
                <a:lnTo>
                  <a:pt x="3797880" y="5163340"/>
                </a:lnTo>
                <a:lnTo>
                  <a:pt x="3806221" y="5157836"/>
                </a:lnTo>
                <a:lnTo>
                  <a:pt x="3814394" y="5151998"/>
                </a:lnTo>
                <a:lnTo>
                  <a:pt x="3822234" y="5146326"/>
                </a:lnTo>
                <a:lnTo>
                  <a:pt x="3829908" y="5140322"/>
                </a:lnTo>
                <a:lnTo>
                  <a:pt x="3837581" y="5134316"/>
                </a:lnTo>
                <a:lnTo>
                  <a:pt x="3845087" y="5128477"/>
                </a:lnTo>
                <a:lnTo>
                  <a:pt x="3852426" y="5122306"/>
                </a:lnTo>
                <a:lnTo>
                  <a:pt x="3859766" y="5116135"/>
                </a:lnTo>
                <a:lnTo>
                  <a:pt x="3866772" y="5109963"/>
                </a:lnTo>
                <a:lnTo>
                  <a:pt x="3873777" y="5103624"/>
                </a:lnTo>
                <a:lnTo>
                  <a:pt x="3880450" y="5097451"/>
                </a:lnTo>
                <a:lnTo>
                  <a:pt x="3887122" y="5091114"/>
                </a:lnTo>
                <a:lnTo>
                  <a:pt x="3893628" y="5084607"/>
                </a:lnTo>
                <a:lnTo>
                  <a:pt x="3899966" y="5078102"/>
                </a:lnTo>
                <a:lnTo>
                  <a:pt x="3906305" y="5071763"/>
                </a:lnTo>
                <a:lnTo>
                  <a:pt x="3912310" y="5065091"/>
                </a:lnTo>
                <a:lnTo>
                  <a:pt x="3918315" y="5058419"/>
                </a:lnTo>
                <a:lnTo>
                  <a:pt x="3924153" y="5051747"/>
                </a:lnTo>
                <a:lnTo>
                  <a:pt x="3929658" y="5044908"/>
                </a:lnTo>
                <a:lnTo>
                  <a:pt x="3935330" y="5038236"/>
                </a:lnTo>
                <a:lnTo>
                  <a:pt x="3940667" y="5031563"/>
                </a:lnTo>
                <a:lnTo>
                  <a:pt x="3945838" y="5024557"/>
                </a:lnTo>
                <a:lnTo>
                  <a:pt x="3951009" y="5017718"/>
                </a:lnTo>
                <a:lnTo>
                  <a:pt x="3956014" y="5010713"/>
                </a:lnTo>
                <a:lnTo>
                  <a:pt x="3960684" y="5003706"/>
                </a:lnTo>
                <a:lnTo>
                  <a:pt x="3965355" y="4996534"/>
                </a:lnTo>
                <a:lnTo>
                  <a:pt x="3969858" y="4989527"/>
                </a:lnTo>
                <a:lnTo>
                  <a:pt x="3974195" y="4982522"/>
                </a:lnTo>
                <a:lnTo>
                  <a:pt x="3978365" y="4975349"/>
                </a:lnTo>
                <a:lnTo>
                  <a:pt x="3982536" y="4968177"/>
                </a:lnTo>
                <a:lnTo>
                  <a:pt x="3986372" y="4960838"/>
                </a:lnTo>
                <a:lnTo>
                  <a:pt x="3990209" y="4953498"/>
                </a:lnTo>
                <a:lnTo>
                  <a:pt x="3993712" y="4946158"/>
                </a:lnTo>
                <a:lnTo>
                  <a:pt x="3997381" y="4938819"/>
                </a:lnTo>
                <a:lnTo>
                  <a:pt x="4000718" y="4931312"/>
                </a:lnTo>
                <a:lnTo>
                  <a:pt x="4003887" y="4923972"/>
                </a:lnTo>
                <a:lnTo>
                  <a:pt x="4007056" y="4916466"/>
                </a:lnTo>
                <a:lnTo>
                  <a:pt x="4010059" y="4909127"/>
                </a:lnTo>
                <a:lnTo>
                  <a:pt x="4012895" y="4901620"/>
                </a:lnTo>
                <a:lnTo>
                  <a:pt x="4015564" y="4894115"/>
                </a:lnTo>
                <a:lnTo>
                  <a:pt x="4018065" y="4886608"/>
                </a:lnTo>
                <a:lnTo>
                  <a:pt x="4020734" y="4878934"/>
                </a:lnTo>
                <a:lnTo>
                  <a:pt x="4022903" y="4871428"/>
                </a:lnTo>
                <a:lnTo>
                  <a:pt x="4025072" y="4863922"/>
                </a:lnTo>
                <a:lnTo>
                  <a:pt x="4027073" y="4856249"/>
                </a:lnTo>
                <a:lnTo>
                  <a:pt x="4029075" y="4848576"/>
                </a:lnTo>
                <a:lnTo>
                  <a:pt x="4030909" y="4841070"/>
                </a:lnTo>
                <a:lnTo>
                  <a:pt x="4032411" y="4833397"/>
                </a:lnTo>
                <a:lnTo>
                  <a:pt x="4033912" y="4825724"/>
                </a:lnTo>
                <a:lnTo>
                  <a:pt x="4035247" y="4818217"/>
                </a:lnTo>
                <a:lnTo>
                  <a:pt x="4036414" y="4810544"/>
                </a:lnTo>
                <a:lnTo>
                  <a:pt x="4037582" y="4802871"/>
                </a:lnTo>
                <a:lnTo>
                  <a:pt x="4038416" y="4795365"/>
                </a:lnTo>
                <a:lnTo>
                  <a:pt x="4039250" y="4787691"/>
                </a:lnTo>
                <a:lnTo>
                  <a:pt x="4039917" y="4780185"/>
                </a:lnTo>
                <a:lnTo>
                  <a:pt x="4040251" y="4772512"/>
                </a:lnTo>
                <a:lnTo>
                  <a:pt x="4040584" y="4764839"/>
                </a:lnTo>
                <a:lnTo>
                  <a:pt x="4040918" y="4757165"/>
                </a:lnTo>
                <a:lnTo>
                  <a:pt x="4040918" y="4749660"/>
                </a:lnTo>
                <a:lnTo>
                  <a:pt x="4040751" y="4741986"/>
                </a:lnTo>
                <a:lnTo>
                  <a:pt x="4040584" y="4734480"/>
                </a:lnTo>
                <a:lnTo>
                  <a:pt x="4040251" y="4726807"/>
                </a:lnTo>
                <a:lnTo>
                  <a:pt x="4039750" y="4719300"/>
                </a:lnTo>
                <a:lnTo>
                  <a:pt x="4039083" y="4711628"/>
                </a:lnTo>
                <a:lnTo>
                  <a:pt x="4038249" y="4704122"/>
                </a:lnTo>
                <a:lnTo>
                  <a:pt x="4035914" y="4689442"/>
                </a:lnTo>
                <a:lnTo>
                  <a:pt x="4033412" y="4674597"/>
                </a:lnTo>
                <a:lnTo>
                  <a:pt x="4030242" y="4659918"/>
                </a:lnTo>
                <a:lnTo>
                  <a:pt x="4026406" y="4645238"/>
                </a:lnTo>
                <a:lnTo>
                  <a:pt x="4022236" y="4630893"/>
                </a:lnTo>
                <a:lnTo>
                  <a:pt x="4017398" y="4616714"/>
                </a:lnTo>
                <a:lnTo>
                  <a:pt x="4012060" y="4602535"/>
                </a:lnTo>
                <a:lnTo>
                  <a:pt x="4006222" y="4588524"/>
                </a:lnTo>
                <a:lnTo>
                  <a:pt x="3999717" y="4574679"/>
                </a:lnTo>
                <a:lnTo>
                  <a:pt x="3992878" y="4561001"/>
                </a:lnTo>
                <a:lnTo>
                  <a:pt x="3985371" y="4547489"/>
                </a:lnTo>
                <a:lnTo>
                  <a:pt x="3977365" y="4534145"/>
                </a:lnTo>
                <a:lnTo>
                  <a:pt x="3968858" y="4521134"/>
                </a:lnTo>
                <a:lnTo>
                  <a:pt x="3959850" y="4508123"/>
                </a:lnTo>
                <a:lnTo>
                  <a:pt x="3950342" y="4495446"/>
                </a:lnTo>
                <a:lnTo>
                  <a:pt x="3940333" y="4482935"/>
                </a:lnTo>
                <a:lnTo>
                  <a:pt x="3929658" y="4470592"/>
                </a:lnTo>
                <a:lnTo>
                  <a:pt x="3918648" y="4458581"/>
                </a:lnTo>
                <a:lnTo>
                  <a:pt x="3907139" y="4446737"/>
                </a:lnTo>
                <a:lnTo>
                  <a:pt x="3894962" y="4435061"/>
                </a:lnTo>
                <a:lnTo>
                  <a:pt x="3882452" y="4423718"/>
                </a:lnTo>
                <a:lnTo>
                  <a:pt x="3869441" y="4412709"/>
                </a:lnTo>
                <a:lnTo>
                  <a:pt x="3855763" y="4401700"/>
                </a:lnTo>
                <a:lnTo>
                  <a:pt x="3841917" y="4391191"/>
                </a:lnTo>
                <a:lnTo>
                  <a:pt x="3827405" y="4380849"/>
                </a:lnTo>
                <a:lnTo>
                  <a:pt x="3812392" y="4370674"/>
                </a:lnTo>
                <a:lnTo>
                  <a:pt x="3796880" y="4360999"/>
                </a:lnTo>
                <a:lnTo>
                  <a:pt x="3780866" y="4351492"/>
                </a:lnTo>
                <a:lnTo>
                  <a:pt x="3764519" y="4342317"/>
                </a:lnTo>
                <a:lnTo>
                  <a:pt x="3747671" y="4333476"/>
                </a:lnTo>
                <a:lnTo>
                  <a:pt x="3730324" y="4324969"/>
                </a:lnTo>
                <a:lnTo>
                  <a:pt x="3712642" y="4316629"/>
                </a:lnTo>
                <a:lnTo>
                  <a:pt x="3686620" y="4304953"/>
                </a:lnTo>
                <a:lnTo>
                  <a:pt x="3660432" y="4293276"/>
                </a:lnTo>
                <a:lnTo>
                  <a:pt x="3634410" y="4281432"/>
                </a:lnTo>
                <a:lnTo>
                  <a:pt x="3608555" y="4269756"/>
                </a:lnTo>
                <a:lnTo>
                  <a:pt x="3582699" y="4257746"/>
                </a:lnTo>
                <a:lnTo>
                  <a:pt x="3556844" y="4245736"/>
                </a:lnTo>
                <a:lnTo>
                  <a:pt x="3530990" y="4233559"/>
                </a:lnTo>
                <a:lnTo>
                  <a:pt x="3524478" y="4230452"/>
                </a:lnTo>
                <a:lnTo>
                  <a:pt x="3538445" y="4229146"/>
                </a:lnTo>
                <a:lnTo>
                  <a:pt x="3563280" y="4226491"/>
                </a:lnTo>
                <a:lnTo>
                  <a:pt x="3588063" y="4223534"/>
                </a:lnTo>
                <a:lnTo>
                  <a:pt x="3612847" y="4220575"/>
                </a:lnTo>
                <a:lnTo>
                  <a:pt x="3637631" y="4217617"/>
                </a:lnTo>
                <a:lnTo>
                  <a:pt x="3672376" y="4212656"/>
                </a:lnTo>
                <a:lnTo>
                  <a:pt x="3707373" y="4207340"/>
                </a:lnTo>
                <a:lnTo>
                  <a:pt x="3742874" y="4201315"/>
                </a:lnTo>
                <a:lnTo>
                  <a:pt x="3778272" y="4194682"/>
                </a:lnTo>
                <a:lnTo>
                  <a:pt x="3814174" y="4187340"/>
                </a:lnTo>
                <a:lnTo>
                  <a:pt x="3850277" y="4179339"/>
                </a:lnTo>
                <a:lnTo>
                  <a:pt x="3886934" y="4170932"/>
                </a:lnTo>
                <a:lnTo>
                  <a:pt x="3923082" y="4161362"/>
                </a:lnTo>
                <a:lnTo>
                  <a:pt x="3959837" y="4151691"/>
                </a:lnTo>
                <a:lnTo>
                  <a:pt x="3996489" y="4141411"/>
                </a:lnTo>
                <a:lnTo>
                  <a:pt x="4033696" y="4130725"/>
                </a:lnTo>
                <a:lnTo>
                  <a:pt x="4070394" y="4118876"/>
                </a:lnTo>
                <a:lnTo>
                  <a:pt x="4107395" y="4106977"/>
                </a:lnTo>
                <a:lnTo>
                  <a:pt x="4144545" y="4094117"/>
                </a:lnTo>
                <a:lnTo>
                  <a:pt x="4181341" y="4081002"/>
                </a:lnTo>
                <a:lnTo>
                  <a:pt x="4218641" y="4067180"/>
                </a:lnTo>
                <a:lnTo>
                  <a:pt x="4255230" y="4052853"/>
                </a:lnTo>
                <a:lnTo>
                  <a:pt x="4292019" y="4037867"/>
                </a:lnTo>
                <a:lnTo>
                  <a:pt x="4328706" y="4022276"/>
                </a:lnTo>
                <a:lnTo>
                  <a:pt x="4365341" y="4006380"/>
                </a:lnTo>
                <a:lnTo>
                  <a:pt x="4401822" y="3989574"/>
                </a:lnTo>
                <a:lnTo>
                  <a:pt x="4437696" y="3972871"/>
                </a:lnTo>
                <a:lnTo>
                  <a:pt x="4474022" y="3955156"/>
                </a:lnTo>
                <a:lnTo>
                  <a:pt x="4509335" y="3936986"/>
                </a:lnTo>
                <a:lnTo>
                  <a:pt x="4544849" y="3918160"/>
                </a:lnTo>
                <a:lnTo>
                  <a:pt x="4580059" y="3899385"/>
                </a:lnTo>
                <a:lnTo>
                  <a:pt x="4614811" y="3879751"/>
                </a:lnTo>
                <a:lnTo>
                  <a:pt x="4649156" y="3859562"/>
                </a:lnTo>
                <a:lnTo>
                  <a:pt x="4683399" y="3838765"/>
                </a:lnTo>
                <a:lnTo>
                  <a:pt x="4716982" y="3817768"/>
                </a:lnTo>
                <a:lnTo>
                  <a:pt x="4750161" y="3796216"/>
                </a:lnTo>
                <a:lnTo>
                  <a:pt x="4782932" y="3774109"/>
                </a:lnTo>
                <a:lnTo>
                  <a:pt x="4798230" y="3763083"/>
                </a:lnTo>
                <a:lnTo>
                  <a:pt x="4813579" y="3752362"/>
                </a:lnTo>
                <a:lnTo>
                  <a:pt x="4828522" y="3741085"/>
                </a:lnTo>
                <a:lnTo>
                  <a:pt x="4843466" y="3729808"/>
                </a:lnTo>
                <a:lnTo>
                  <a:pt x="4858105" y="3718582"/>
                </a:lnTo>
                <a:lnTo>
                  <a:pt x="4872693" y="3707053"/>
                </a:lnTo>
                <a:lnTo>
                  <a:pt x="4886674" y="3695627"/>
                </a:lnTo>
                <a:lnTo>
                  <a:pt x="4900856" y="3683542"/>
                </a:lnTo>
                <a:lnTo>
                  <a:pt x="4914734" y="3671510"/>
                </a:lnTo>
                <a:lnTo>
                  <a:pt x="4928360" y="3659832"/>
                </a:lnTo>
                <a:lnTo>
                  <a:pt x="4941884" y="3647548"/>
                </a:lnTo>
                <a:lnTo>
                  <a:pt x="4955052" y="3635011"/>
                </a:lnTo>
                <a:lnTo>
                  <a:pt x="4967969" y="3622829"/>
                </a:lnTo>
                <a:lnTo>
                  <a:pt x="4980833" y="3610343"/>
                </a:lnTo>
                <a:lnTo>
                  <a:pt x="4993343" y="3597607"/>
                </a:lnTo>
                <a:lnTo>
                  <a:pt x="5005853" y="3584870"/>
                </a:lnTo>
                <a:lnTo>
                  <a:pt x="5018060" y="3572184"/>
                </a:lnTo>
                <a:lnTo>
                  <a:pt x="5030164" y="3558892"/>
                </a:lnTo>
                <a:lnTo>
                  <a:pt x="5042066" y="3546257"/>
                </a:lnTo>
                <a:lnTo>
                  <a:pt x="5053564" y="3533068"/>
                </a:lnTo>
                <a:lnTo>
                  <a:pt x="5064757" y="3519930"/>
                </a:lnTo>
                <a:lnTo>
                  <a:pt x="5075898" y="3506489"/>
                </a:lnTo>
                <a:lnTo>
                  <a:pt x="5086789" y="3493402"/>
                </a:lnTo>
                <a:lnTo>
                  <a:pt x="5097626" y="3480012"/>
                </a:lnTo>
                <a:lnTo>
                  <a:pt x="5108111" y="3466370"/>
                </a:lnTo>
                <a:lnTo>
                  <a:pt x="5118342" y="3453084"/>
                </a:lnTo>
                <a:lnTo>
                  <a:pt x="5128218" y="3439546"/>
                </a:lnTo>
                <a:lnTo>
                  <a:pt x="5138095" y="3426006"/>
                </a:lnTo>
                <a:lnTo>
                  <a:pt x="5147616" y="3412216"/>
                </a:lnTo>
                <a:lnTo>
                  <a:pt x="5157139" y="3398424"/>
                </a:lnTo>
                <a:lnTo>
                  <a:pt x="5166356" y="3384685"/>
                </a:lnTo>
                <a:lnTo>
                  <a:pt x="5175020" y="3371352"/>
                </a:lnTo>
                <a:lnTo>
                  <a:pt x="5183934" y="3357664"/>
                </a:lnTo>
                <a:lnTo>
                  <a:pt x="5192241" y="3344080"/>
                </a:lnTo>
                <a:lnTo>
                  <a:pt x="5199892" y="3330294"/>
                </a:lnTo>
                <a:lnTo>
                  <a:pt x="5207793" y="3316155"/>
                </a:lnTo>
                <a:lnTo>
                  <a:pt x="5215494" y="3302673"/>
                </a:lnTo>
                <a:lnTo>
                  <a:pt x="5222485" y="3288687"/>
                </a:lnTo>
                <a:lnTo>
                  <a:pt x="5229780" y="3274651"/>
                </a:lnTo>
                <a:lnTo>
                  <a:pt x="5236720" y="3260361"/>
                </a:lnTo>
                <a:lnTo>
                  <a:pt x="5243052" y="3246175"/>
                </a:lnTo>
                <a:lnTo>
                  <a:pt x="5249385" y="3231990"/>
                </a:lnTo>
                <a:lnTo>
                  <a:pt x="5255163" y="3218210"/>
                </a:lnTo>
                <a:lnTo>
                  <a:pt x="5261141" y="3203772"/>
                </a:lnTo>
                <a:lnTo>
                  <a:pt x="5266511" y="3189436"/>
                </a:lnTo>
                <a:lnTo>
                  <a:pt x="5271831" y="3174799"/>
                </a:lnTo>
                <a:lnTo>
                  <a:pt x="5276596" y="3160567"/>
                </a:lnTo>
                <a:lnTo>
                  <a:pt x="5281612" y="3145980"/>
                </a:lnTo>
                <a:lnTo>
                  <a:pt x="5285717" y="3131547"/>
                </a:lnTo>
                <a:lnTo>
                  <a:pt x="5290127" y="3117064"/>
                </a:lnTo>
                <a:lnTo>
                  <a:pt x="5294182" y="3102329"/>
                </a:lnTo>
                <a:lnTo>
                  <a:pt x="5297984" y="3087946"/>
                </a:lnTo>
                <a:lnTo>
                  <a:pt x="5301483" y="3073618"/>
                </a:lnTo>
                <a:lnTo>
                  <a:pt x="5304627" y="3059037"/>
                </a:lnTo>
                <a:lnTo>
                  <a:pt x="5307719" y="3044152"/>
                </a:lnTo>
                <a:lnTo>
                  <a:pt x="5310257" y="3029673"/>
                </a:lnTo>
                <a:lnTo>
                  <a:pt x="5312794" y="3015195"/>
                </a:lnTo>
                <a:lnTo>
                  <a:pt x="5314976" y="3000465"/>
                </a:lnTo>
                <a:lnTo>
                  <a:pt x="5316855" y="2985786"/>
                </a:lnTo>
                <a:lnTo>
                  <a:pt x="5318734" y="2971108"/>
                </a:lnTo>
                <a:lnTo>
                  <a:pt x="5320057" y="2956835"/>
                </a:lnTo>
                <a:lnTo>
                  <a:pt x="5321633" y="2942209"/>
                </a:lnTo>
                <a:lnTo>
                  <a:pt x="5322550" y="2927381"/>
                </a:lnTo>
                <a:lnTo>
                  <a:pt x="5323216" y="2912909"/>
                </a:lnTo>
                <a:lnTo>
                  <a:pt x="5323222" y="2898235"/>
                </a:lnTo>
                <a:lnTo>
                  <a:pt x="5322673" y="2883968"/>
                </a:lnTo>
                <a:lnTo>
                  <a:pt x="5322377" y="2869348"/>
                </a:lnTo>
                <a:lnTo>
                  <a:pt x="5321880" y="2855383"/>
                </a:lnTo>
                <a:lnTo>
                  <a:pt x="5320725" y="2841220"/>
                </a:lnTo>
                <a:lnTo>
                  <a:pt x="5319266" y="2827108"/>
                </a:lnTo>
                <a:lnTo>
                  <a:pt x="5317807" y="2812995"/>
                </a:lnTo>
                <a:lnTo>
                  <a:pt x="5316096" y="2799238"/>
                </a:lnTo>
                <a:lnTo>
                  <a:pt x="5314334" y="2785178"/>
                </a:lnTo>
                <a:lnTo>
                  <a:pt x="5312016" y="2771523"/>
                </a:lnTo>
                <a:lnTo>
                  <a:pt x="5309750" y="2758172"/>
                </a:lnTo>
                <a:lnTo>
                  <a:pt x="5307130" y="2744570"/>
                </a:lnTo>
                <a:lnTo>
                  <a:pt x="5304256" y="2731322"/>
                </a:lnTo>
                <a:lnTo>
                  <a:pt x="5301028" y="2717822"/>
                </a:lnTo>
                <a:lnTo>
                  <a:pt x="5297904" y="2704930"/>
                </a:lnTo>
                <a:lnTo>
                  <a:pt x="5294475" y="2692089"/>
                </a:lnTo>
                <a:lnTo>
                  <a:pt x="5290743" y="2679298"/>
                </a:lnTo>
                <a:lnTo>
                  <a:pt x="5287012" y="2666509"/>
                </a:lnTo>
                <a:lnTo>
                  <a:pt x="5282673" y="2653822"/>
                </a:lnTo>
                <a:lnTo>
                  <a:pt x="5278334" y="2641134"/>
                </a:lnTo>
                <a:lnTo>
                  <a:pt x="5273744" y="2628803"/>
                </a:lnTo>
                <a:lnTo>
                  <a:pt x="5269154" y="2616470"/>
                </a:lnTo>
                <a:lnTo>
                  <a:pt x="5264311" y="2604494"/>
                </a:lnTo>
                <a:lnTo>
                  <a:pt x="5259417" y="2592214"/>
                </a:lnTo>
                <a:lnTo>
                  <a:pt x="5253665" y="2580391"/>
                </a:lnTo>
                <a:lnTo>
                  <a:pt x="5248215" y="2568518"/>
                </a:lnTo>
                <a:lnTo>
                  <a:pt x="5242818" y="2556947"/>
                </a:lnTo>
                <a:lnTo>
                  <a:pt x="5237065" y="2545124"/>
                </a:lnTo>
                <a:lnTo>
                  <a:pt x="5230809" y="2534012"/>
                </a:lnTo>
                <a:lnTo>
                  <a:pt x="5224551" y="2522899"/>
                </a:lnTo>
                <a:lnTo>
                  <a:pt x="5218244" y="2511483"/>
                </a:lnTo>
                <a:lnTo>
                  <a:pt x="5211380" y="2500474"/>
                </a:lnTo>
                <a:lnTo>
                  <a:pt x="5204820" y="2489412"/>
                </a:lnTo>
                <a:lnTo>
                  <a:pt x="5198060" y="2479010"/>
                </a:lnTo>
                <a:lnTo>
                  <a:pt x="5190944" y="2468354"/>
                </a:lnTo>
                <a:lnTo>
                  <a:pt x="5183577" y="2458055"/>
                </a:lnTo>
                <a:lnTo>
                  <a:pt x="5176514" y="2447704"/>
                </a:lnTo>
                <a:lnTo>
                  <a:pt x="5168591" y="2437810"/>
                </a:lnTo>
                <a:lnTo>
                  <a:pt x="5160971" y="2427866"/>
                </a:lnTo>
                <a:lnTo>
                  <a:pt x="5153353" y="2417920"/>
                </a:lnTo>
                <a:lnTo>
                  <a:pt x="5145178" y="2408383"/>
                </a:lnTo>
                <a:lnTo>
                  <a:pt x="5137054" y="2399147"/>
                </a:lnTo>
                <a:lnTo>
                  <a:pt x="5128577" y="2389661"/>
                </a:lnTo>
                <a:lnTo>
                  <a:pt x="5120454" y="2380425"/>
                </a:lnTo>
                <a:lnTo>
                  <a:pt x="5111523" y="2371952"/>
                </a:lnTo>
                <a:lnTo>
                  <a:pt x="5103097" y="2362768"/>
                </a:lnTo>
                <a:lnTo>
                  <a:pt x="5093864" y="2354347"/>
                </a:lnTo>
                <a:lnTo>
                  <a:pt x="5085236" y="2345821"/>
                </a:lnTo>
                <a:lnTo>
                  <a:pt x="5075699" y="2337450"/>
                </a:lnTo>
                <a:lnTo>
                  <a:pt x="5066517" y="2329331"/>
                </a:lnTo>
                <a:lnTo>
                  <a:pt x="5057083" y="2321568"/>
                </a:lnTo>
                <a:lnTo>
                  <a:pt x="5047597" y="2313501"/>
                </a:lnTo>
                <a:lnTo>
                  <a:pt x="5037859" y="2305788"/>
                </a:lnTo>
                <a:lnTo>
                  <a:pt x="5028173" y="2298380"/>
                </a:lnTo>
                <a:lnTo>
                  <a:pt x="5018132" y="2290719"/>
                </a:lnTo>
                <a:lnTo>
                  <a:pt x="5008195" y="2283665"/>
                </a:lnTo>
                <a:lnTo>
                  <a:pt x="4998256" y="2276611"/>
                </a:lnTo>
                <a:lnTo>
                  <a:pt x="4987762" y="2269964"/>
                </a:lnTo>
                <a:lnTo>
                  <a:pt x="4977521" y="2262962"/>
                </a:lnTo>
                <a:lnTo>
                  <a:pt x="4967028" y="2256313"/>
                </a:lnTo>
                <a:lnTo>
                  <a:pt x="4956283" y="2250022"/>
                </a:lnTo>
                <a:lnTo>
                  <a:pt x="4945841" y="2243677"/>
                </a:lnTo>
                <a:lnTo>
                  <a:pt x="4934844" y="2237740"/>
                </a:lnTo>
                <a:lnTo>
                  <a:pt x="4924098" y="2231447"/>
                </a:lnTo>
                <a:lnTo>
                  <a:pt x="4902562" y="2220431"/>
                </a:lnTo>
                <a:lnTo>
                  <a:pt x="4880773" y="2209768"/>
                </a:lnTo>
                <a:lnTo>
                  <a:pt x="4858533" y="2200121"/>
                </a:lnTo>
                <a:lnTo>
                  <a:pt x="4835736" y="2190879"/>
                </a:lnTo>
                <a:lnTo>
                  <a:pt x="4813043" y="2182244"/>
                </a:lnTo>
                <a:lnTo>
                  <a:pt x="4789543" y="2174370"/>
                </a:lnTo>
                <a:lnTo>
                  <a:pt x="4765791" y="2166853"/>
                </a:lnTo>
                <a:lnTo>
                  <a:pt x="4741586" y="2160347"/>
                </a:lnTo>
                <a:lnTo>
                  <a:pt x="4717382" y="2153842"/>
                </a:lnTo>
                <a:lnTo>
                  <a:pt x="4692421" y="2148400"/>
                </a:lnTo>
                <a:lnTo>
                  <a:pt x="4667512" y="2143264"/>
                </a:lnTo>
                <a:lnTo>
                  <a:pt x="4641795" y="2138888"/>
                </a:lnTo>
                <a:lnTo>
                  <a:pt x="4615878" y="2135170"/>
                </a:lnTo>
                <a:lnTo>
                  <a:pt x="4589963" y="2131452"/>
                </a:lnTo>
                <a:lnTo>
                  <a:pt x="4563593" y="2128749"/>
                </a:lnTo>
                <a:lnTo>
                  <a:pt x="4536669" y="2126451"/>
                </a:lnTo>
                <a:lnTo>
                  <a:pt x="4509241" y="2124864"/>
                </a:lnTo>
                <a:lnTo>
                  <a:pt x="4482116" y="2123223"/>
                </a:lnTo>
                <a:lnTo>
                  <a:pt x="4454235" y="2122649"/>
                </a:lnTo>
                <a:lnTo>
                  <a:pt x="4426104" y="2122430"/>
                </a:lnTo>
                <a:lnTo>
                  <a:pt x="4400795" y="2122551"/>
                </a:lnTo>
                <a:lnTo>
                  <a:pt x="4403168" y="2116564"/>
                </a:lnTo>
                <a:lnTo>
                  <a:pt x="4407349" y="2104834"/>
                </a:lnTo>
                <a:lnTo>
                  <a:pt x="4411637" y="2093394"/>
                </a:lnTo>
                <a:lnTo>
                  <a:pt x="4415530" y="2081772"/>
                </a:lnTo>
                <a:lnTo>
                  <a:pt x="4419604" y="2069754"/>
                </a:lnTo>
                <a:lnTo>
                  <a:pt x="4422812" y="2058057"/>
                </a:lnTo>
                <a:lnTo>
                  <a:pt x="4426599" y="2046147"/>
                </a:lnTo>
                <a:lnTo>
                  <a:pt x="4429304" y="2033980"/>
                </a:lnTo>
                <a:lnTo>
                  <a:pt x="4432801" y="2022177"/>
                </a:lnTo>
                <a:lnTo>
                  <a:pt x="4435219" y="2010117"/>
                </a:lnTo>
                <a:lnTo>
                  <a:pt x="4437817" y="1997664"/>
                </a:lnTo>
                <a:lnTo>
                  <a:pt x="4440234" y="1985603"/>
                </a:lnTo>
                <a:lnTo>
                  <a:pt x="4442545" y="1973256"/>
                </a:lnTo>
                <a:lnTo>
                  <a:pt x="4444170" y="1960833"/>
                </a:lnTo>
                <a:lnTo>
                  <a:pt x="4445797" y="1948412"/>
                </a:lnTo>
                <a:lnTo>
                  <a:pt x="4447711" y="1935883"/>
                </a:lnTo>
                <a:lnTo>
                  <a:pt x="4448652" y="1923386"/>
                </a:lnTo>
                <a:lnTo>
                  <a:pt x="4449883" y="1910783"/>
                </a:lnTo>
                <a:lnTo>
                  <a:pt x="4450718" y="1897998"/>
                </a:lnTo>
                <a:lnTo>
                  <a:pt x="4451371" y="1885608"/>
                </a:lnTo>
                <a:lnTo>
                  <a:pt x="4451521" y="1872749"/>
                </a:lnTo>
                <a:lnTo>
                  <a:pt x="4451961" y="1859783"/>
                </a:lnTo>
                <a:lnTo>
                  <a:pt x="4451716" y="1846743"/>
                </a:lnTo>
                <a:lnTo>
                  <a:pt x="4451578" y="1833990"/>
                </a:lnTo>
                <a:lnTo>
                  <a:pt x="4451440" y="1821238"/>
                </a:lnTo>
                <a:lnTo>
                  <a:pt x="4450511" y="1808123"/>
                </a:lnTo>
                <a:lnTo>
                  <a:pt x="4449399" y="1795404"/>
                </a:lnTo>
                <a:lnTo>
                  <a:pt x="4448182" y="1782397"/>
                </a:lnTo>
                <a:lnTo>
                  <a:pt x="4447253" y="1769281"/>
                </a:lnTo>
                <a:lnTo>
                  <a:pt x="4445351" y="1756199"/>
                </a:lnTo>
                <a:lnTo>
                  <a:pt x="4443557" y="1743406"/>
                </a:lnTo>
                <a:lnTo>
                  <a:pt x="4441366" y="1730430"/>
                </a:lnTo>
                <a:lnTo>
                  <a:pt x="4439175" y="1717456"/>
                </a:lnTo>
                <a:lnTo>
                  <a:pt x="4436589" y="1704300"/>
                </a:lnTo>
                <a:lnTo>
                  <a:pt x="4434003" y="1691143"/>
                </a:lnTo>
                <a:lnTo>
                  <a:pt x="4430840" y="1678201"/>
                </a:lnTo>
                <a:lnTo>
                  <a:pt x="4427676" y="1665258"/>
                </a:lnTo>
                <a:lnTo>
                  <a:pt x="4424225" y="1652423"/>
                </a:lnTo>
                <a:lnTo>
                  <a:pt x="4420485" y="1639695"/>
                </a:lnTo>
                <a:lnTo>
                  <a:pt x="4416530" y="1626390"/>
                </a:lnTo>
                <a:lnTo>
                  <a:pt x="4412395" y="1613481"/>
                </a:lnTo>
                <a:lnTo>
                  <a:pt x="4407863" y="1600390"/>
                </a:lnTo>
                <a:lnTo>
                  <a:pt x="4403150" y="1587695"/>
                </a:lnTo>
                <a:lnTo>
                  <a:pt x="4398330" y="1574711"/>
                </a:lnTo>
                <a:lnTo>
                  <a:pt x="4392826" y="1561653"/>
                </a:lnTo>
                <a:lnTo>
                  <a:pt x="4387429" y="1548884"/>
                </a:lnTo>
                <a:lnTo>
                  <a:pt x="4381636" y="1535933"/>
                </a:lnTo>
                <a:lnTo>
                  <a:pt x="4375844" y="1522982"/>
                </a:lnTo>
                <a:lnTo>
                  <a:pt x="4369762" y="1510138"/>
                </a:lnTo>
                <a:lnTo>
                  <a:pt x="4363211" y="1497797"/>
                </a:lnTo>
                <a:lnTo>
                  <a:pt x="4356157" y="1484986"/>
                </a:lnTo>
                <a:lnTo>
                  <a:pt x="4349499" y="1472357"/>
                </a:lnTo>
                <a:lnTo>
                  <a:pt x="4342157" y="1459652"/>
                </a:lnTo>
                <a:lnTo>
                  <a:pt x="4334344" y="1447451"/>
                </a:lnTo>
                <a:lnTo>
                  <a:pt x="4326136" y="1435069"/>
                </a:lnTo>
                <a:lnTo>
                  <a:pt x="4317458" y="1423190"/>
                </a:lnTo>
                <a:lnTo>
                  <a:pt x="4309175" y="1411491"/>
                </a:lnTo>
                <a:lnTo>
                  <a:pt x="4300209" y="1399719"/>
                </a:lnTo>
                <a:lnTo>
                  <a:pt x="4291243" y="1387946"/>
                </a:lnTo>
                <a:lnTo>
                  <a:pt x="4281988" y="1376280"/>
                </a:lnTo>
                <a:lnTo>
                  <a:pt x="4272551" y="1365010"/>
                </a:lnTo>
                <a:lnTo>
                  <a:pt x="4263114" y="1353741"/>
                </a:lnTo>
                <a:lnTo>
                  <a:pt x="4252994" y="1342395"/>
                </a:lnTo>
                <a:lnTo>
                  <a:pt x="4242981" y="1331340"/>
                </a:lnTo>
                <a:lnTo>
                  <a:pt x="4232786" y="1320680"/>
                </a:lnTo>
                <a:lnTo>
                  <a:pt x="4222303" y="1310127"/>
                </a:lnTo>
                <a:lnTo>
                  <a:pt x="4211423" y="1299393"/>
                </a:lnTo>
                <a:lnTo>
                  <a:pt x="4200363" y="1289054"/>
                </a:lnTo>
                <a:lnTo>
                  <a:pt x="4189590" y="1278608"/>
                </a:lnTo>
                <a:lnTo>
                  <a:pt x="4177953" y="1268483"/>
                </a:lnTo>
                <a:lnTo>
                  <a:pt x="4166711" y="1258541"/>
                </a:lnTo>
                <a:lnTo>
                  <a:pt x="4154785" y="1248524"/>
                </a:lnTo>
                <a:lnTo>
                  <a:pt x="4142966" y="1238795"/>
                </a:lnTo>
                <a:lnTo>
                  <a:pt x="4130570" y="1229280"/>
                </a:lnTo>
                <a:lnTo>
                  <a:pt x="4118677" y="1220235"/>
                </a:lnTo>
                <a:lnTo>
                  <a:pt x="4106099" y="1211116"/>
                </a:lnTo>
                <a:lnTo>
                  <a:pt x="4093523" y="1201997"/>
                </a:lnTo>
                <a:lnTo>
                  <a:pt x="4080368" y="1193092"/>
                </a:lnTo>
                <a:lnTo>
                  <a:pt x="4067031" y="1184583"/>
                </a:lnTo>
                <a:lnTo>
                  <a:pt x="4053984" y="1175967"/>
                </a:lnTo>
                <a:lnTo>
                  <a:pt x="4040574" y="1168142"/>
                </a:lnTo>
                <a:lnTo>
                  <a:pt x="4026662" y="1159847"/>
                </a:lnTo>
                <a:lnTo>
                  <a:pt x="4013144" y="1151734"/>
                </a:lnTo>
                <a:lnTo>
                  <a:pt x="3999157" y="1144123"/>
                </a:lnTo>
                <a:lnTo>
                  <a:pt x="3984593" y="1136727"/>
                </a:lnTo>
                <a:lnTo>
                  <a:pt x="3970424" y="1129511"/>
                </a:lnTo>
                <a:lnTo>
                  <a:pt x="3955572" y="1122222"/>
                </a:lnTo>
                <a:lnTo>
                  <a:pt x="3940429" y="1115039"/>
                </a:lnTo>
                <a:lnTo>
                  <a:pt x="3925289" y="1107857"/>
                </a:lnTo>
                <a:lnTo>
                  <a:pt x="3909965" y="1101070"/>
                </a:lnTo>
                <a:lnTo>
                  <a:pt x="3894643" y="1094284"/>
                </a:lnTo>
                <a:lnTo>
                  <a:pt x="3879139" y="1087893"/>
                </a:lnTo>
                <a:lnTo>
                  <a:pt x="3863238" y="1081320"/>
                </a:lnTo>
                <a:lnTo>
                  <a:pt x="3847158" y="1075144"/>
                </a:lnTo>
                <a:lnTo>
                  <a:pt x="3831183" y="1069255"/>
                </a:lnTo>
                <a:lnTo>
                  <a:pt x="3814814" y="1063186"/>
                </a:lnTo>
                <a:lnTo>
                  <a:pt x="3798551" y="1057404"/>
                </a:lnTo>
                <a:lnTo>
                  <a:pt x="3781999" y="1051731"/>
                </a:lnTo>
                <a:lnTo>
                  <a:pt x="3765374" y="1046740"/>
                </a:lnTo>
                <a:lnTo>
                  <a:pt x="3748246" y="1041281"/>
                </a:lnTo>
                <a:lnTo>
                  <a:pt x="3731331" y="1036398"/>
                </a:lnTo>
                <a:lnTo>
                  <a:pt x="3714129" y="1031622"/>
                </a:lnTo>
                <a:lnTo>
                  <a:pt x="3696927" y="1026847"/>
                </a:lnTo>
                <a:lnTo>
                  <a:pt x="3679543" y="1022466"/>
                </a:lnTo>
                <a:lnTo>
                  <a:pt x="3662266" y="1018375"/>
                </a:lnTo>
                <a:lnTo>
                  <a:pt x="3644594" y="1014102"/>
                </a:lnTo>
                <a:lnTo>
                  <a:pt x="3626740" y="1010225"/>
                </a:lnTo>
                <a:lnTo>
                  <a:pt x="3609100" y="1006925"/>
                </a:lnTo>
                <a:lnTo>
                  <a:pt x="3591065" y="1003443"/>
                </a:lnTo>
                <a:lnTo>
                  <a:pt x="3572741" y="1000068"/>
                </a:lnTo>
                <a:lnTo>
                  <a:pt x="3554920" y="997163"/>
                </a:lnTo>
                <a:lnTo>
                  <a:pt x="3536522" y="994473"/>
                </a:lnTo>
                <a:lnTo>
                  <a:pt x="3518231" y="992071"/>
                </a:lnTo>
                <a:lnTo>
                  <a:pt x="3499651" y="989777"/>
                </a:lnTo>
                <a:lnTo>
                  <a:pt x="3481071" y="987482"/>
                </a:lnTo>
                <a:lnTo>
                  <a:pt x="3462418" y="985872"/>
                </a:lnTo>
                <a:lnTo>
                  <a:pt x="3443657" y="983972"/>
                </a:lnTo>
                <a:lnTo>
                  <a:pt x="3404223" y="981213"/>
                </a:lnTo>
                <a:lnTo>
                  <a:pt x="3364713" y="979137"/>
                </a:lnTo>
                <a:lnTo>
                  <a:pt x="3325130" y="977745"/>
                </a:lnTo>
                <a:lnTo>
                  <a:pt x="3291515" y="976999"/>
                </a:lnTo>
                <a:lnTo>
                  <a:pt x="3296895" y="974743"/>
                </a:lnTo>
                <a:lnTo>
                  <a:pt x="3308195" y="970192"/>
                </a:lnTo>
                <a:lnTo>
                  <a:pt x="3319396" y="965856"/>
                </a:lnTo>
                <a:lnTo>
                  <a:pt x="3330754" y="961461"/>
                </a:lnTo>
                <a:lnTo>
                  <a:pt x="3342013" y="957282"/>
                </a:lnTo>
                <a:lnTo>
                  <a:pt x="3358062" y="951146"/>
                </a:lnTo>
                <a:lnTo>
                  <a:pt x="3373955" y="945068"/>
                </a:lnTo>
                <a:lnTo>
                  <a:pt x="3389575" y="938735"/>
                </a:lnTo>
                <a:lnTo>
                  <a:pt x="3404981" y="932305"/>
                </a:lnTo>
                <a:lnTo>
                  <a:pt x="3420172" y="925776"/>
                </a:lnTo>
                <a:lnTo>
                  <a:pt x="3435305" y="919090"/>
                </a:lnTo>
                <a:lnTo>
                  <a:pt x="3449639" y="912167"/>
                </a:lnTo>
                <a:lnTo>
                  <a:pt x="3464186" y="905343"/>
                </a:lnTo>
                <a:lnTo>
                  <a:pt x="3478404" y="898108"/>
                </a:lnTo>
                <a:lnTo>
                  <a:pt x="3492308" y="890989"/>
                </a:lnTo>
                <a:lnTo>
                  <a:pt x="3505941" y="883615"/>
                </a:lnTo>
                <a:lnTo>
                  <a:pt x="3519301" y="875986"/>
                </a:lnTo>
                <a:lnTo>
                  <a:pt x="3532445" y="868260"/>
                </a:lnTo>
                <a:lnTo>
                  <a:pt x="3545377" y="860434"/>
                </a:lnTo>
                <a:lnTo>
                  <a:pt x="3557664" y="852314"/>
                </a:lnTo>
                <a:lnTo>
                  <a:pt x="3570108" y="844136"/>
                </a:lnTo>
                <a:lnTo>
                  <a:pt x="3582123" y="835761"/>
                </a:lnTo>
                <a:lnTo>
                  <a:pt x="3593767" y="827346"/>
                </a:lnTo>
                <a:lnTo>
                  <a:pt x="3604924" y="818578"/>
                </a:lnTo>
                <a:lnTo>
                  <a:pt x="3616082" y="809810"/>
                </a:lnTo>
                <a:lnTo>
                  <a:pt x="3626966" y="800787"/>
                </a:lnTo>
                <a:lnTo>
                  <a:pt x="3637266" y="791625"/>
                </a:lnTo>
                <a:lnTo>
                  <a:pt x="3647508" y="782307"/>
                </a:lnTo>
                <a:lnTo>
                  <a:pt x="3657106" y="772695"/>
                </a:lnTo>
                <a:lnTo>
                  <a:pt x="3666704" y="763081"/>
                </a:lnTo>
                <a:lnTo>
                  <a:pt x="3675815" y="753116"/>
                </a:lnTo>
                <a:lnTo>
                  <a:pt x="3684712" y="743052"/>
                </a:lnTo>
                <a:lnTo>
                  <a:pt x="3693023" y="732849"/>
                </a:lnTo>
                <a:lnTo>
                  <a:pt x="3701219" y="722333"/>
                </a:lnTo>
                <a:lnTo>
                  <a:pt x="3709044" y="711778"/>
                </a:lnTo>
                <a:lnTo>
                  <a:pt x="3716382" y="700869"/>
                </a:lnTo>
                <a:lnTo>
                  <a:pt x="3723505" y="689862"/>
                </a:lnTo>
                <a:lnTo>
                  <a:pt x="3726844" y="683996"/>
                </a:lnTo>
                <a:lnTo>
                  <a:pt x="3730396" y="678229"/>
                </a:lnTo>
                <a:lnTo>
                  <a:pt x="3733579" y="672421"/>
                </a:lnTo>
                <a:lnTo>
                  <a:pt x="3736917" y="666556"/>
                </a:lnTo>
                <a:lnTo>
                  <a:pt x="3740041" y="660592"/>
                </a:lnTo>
                <a:lnTo>
                  <a:pt x="3742950" y="654530"/>
                </a:lnTo>
                <a:lnTo>
                  <a:pt x="3746074" y="648566"/>
                </a:lnTo>
                <a:lnTo>
                  <a:pt x="3748827" y="642562"/>
                </a:lnTo>
                <a:lnTo>
                  <a:pt x="3751580" y="636558"/>
                </a:lnTo>
                <a:lnTo>
                  <a:pt x="3754217" y="630241"/>
                </a:lnTo>
                <a:lnTo>
                  <a:pt x="3756756" y="624139"/>
                </a:lnTo>
                <a:lnTo>
                  <a:pt x="3759236" y="617880"/>
                </a:lnTo>
                <a:lnTo>
                  <a:pt x="3761503" y="611522"/>
                </a:lnTo>
                <a:lnTo>
                  <a:pt x="3763827" y="605322"/>
                </a:lnTo>
                <a:lnTo>
                  <a:pt x="3765937" y="599022"/>
                </a:lnTo>
                <a:lnTo>
                  <a:pt x="3768145" y="592510"/>
                </a:lnTo>
                <a:lnTo>
                  <a:pt x="3769884" y="586170"/>
                </a:lnTo>
                <a:lnTo>
                  <a:pt x="3771936" y="579714"/>
                </a:lnTo>
                <a:lnTo>
                  <a:pt x="3773402" y="573120"/>
                </a:lnTo>
                <a:lnTo>
                  <a:pt x="3775298" y="566723"/>
                </a:lnTo>
                <a:lnTo>
                  <a:pt x="3776608" y="560187"/>
                </a:lnTo>
                <a:lnTo>
                  <a:pt x="3778016" y="553437"/>
                </a:lnTo>
                <a:lnTo>
                  <a:pt x="3779326" y="546900"/>
                </a:lnTo>
                <a:lnTo>
                  <a:pt x="3780579" y="540208"/>
                </a:lnTo>
                <a:lnTo>
                  <a:pt x="3781460" y="533475"/>
                </a:lnTo>
                <a:lnTo>
                  <a:pt x="3782341" y="526743"/>
                </a:lnTo>
                <a:lnTo>
                  <a:pt x="3783379" y="519952"/>
                </a:lnTo>
                <a:lnTo>
                  <a:pt x="3783889" y="513179"/>
                </a:lnTo>
                <a:lnTo>
                  <a:pt x="3784556" y="506349"/>
                </a:lnTo>
                <a:lnTo>
                  <a:pt x="3785008" y="499419"/>
                </a:lnTo>
                <a:lnTo>
                  <a:pt x="3785363" y="492704"/>
                </a:lnTo>
                <a:lnTo>
                  <a:pt x="3785444" y="485734"/>
                </a:lnTo>
                <a:lnTo>
                  <a:pt x="3785682" y="478707"/>
                </a:lnTo>
                <a:lnTo>
                  <a:pt x="3785549" y="471639"/>
                </a:lnTo>
                <a:lnTo>
                  <a:pt x="3785475" y="464727"/>
                </a:lnTo>
                <a:lnTo>
                  <a:pt x="3785400" y="457816"/>
                </a:lnTo>
                <a:lnTo>
                  <a:pt x="3784896" y="450708"/>
                </a:lnTo>
                <a:lnTo>
                  <a:pt x="3784294" y="443814"/>
                </a:lnTo>
                <a:lnTo>
                  <a:pt x="3783634" y="436764"/>
                </a:lnTo>
                <a:lnTo>
                  <a:pt x="3783131" y="429656"/>
                </a:lnTo>
                <a:lnTo>
                  <a:pt x="3782100" y="422565"/>
                </a:lnTo>
                <a:lnTo>
                  <a:pt x="3781127" y="415631"/>
                </a:lnTo>
                <a:lnTo>
                  <a:pt x="3779940" y="408599"/>
                </a:lnTo>
                <a:lnTo>
                  <a:pt x="3778752" y="401567"/>
                </a:lnTo>
                <a:lnTo>
                  <a:pt x="3777351" y="394436"/>
                </a:lnTo>
                <a:lnTo>
                  <a:pt x="3775949" y="387306"/>
                </a:lnTo>
                <a:lnTo>
                  <a:pt x="3774234" y="380291"/>
                </a:lnTo>
                <a:lnTo>
                  <a:pt x="3772520" y="373276"/>
                </a:lnTo>
                <a:lnTo>
                  <a:pt x="3770649" y="366320"/>
                </a:lnTo>
                <a:lnTo>
                  <a:pt x="3768622" y="359421"/>
                </a:lnTo>
                <a:lnTo>
                  <a:pt x="3766479" y="352210"/>
                </a:lnTo>
                <a:lnTo>
                  <a:pt x="3764238" y="345213"/>
                </a:lnTo>
                <a:lnTo>
                  <a:pt x="3761782" y="338118"/>
                </a:lnTo>
                <a:lnTo>
                  <a:pt x="3759227" y="331238"/>
                </a:lnTo>
                <a:lnTo>
                  <a:pt x="3756615" y="324200"/>
                </a:lnTo>
                <a:lnTo>
                  <a:pt x="3753631" y="317123"/>
                </a:lnTo>
                <a:lnTo>
                  <a:pt x="3750707" y="310202"/>
                </a:lnTo>
                <a:lnTo>
                  <a:pt x="3747567" y="303183"/>
                </a:lnTo>
                <a:lnTo>
                  <a:pt x="3744427" y="296164"/>
                </a:lnTo>
                <a:lnTo>
                  <a:pt x="3741131" y="289203"/>
                </a:lnTo>
                <a:lnTo>
                  <a:pt x="3737580" y="282514"/>
                </a:lnTo>
                <a:lnTo>
                  <a:pt x="3733757" y="275570"/>
                </a:lnTo>
                <a:lnTo>
                  <a:pt x="3730149" y="268725"/>
                </a:lnTo>
                <a:lnTo>
                  <a:pt x="3726169" y="261839"/>
                </a:lnTo>
                <a:lnTo>
                  <a:pt x="3721935" y="255227"/>
                </a:lnTo>
                <a:lnTo>
                  <a:pt x="3717486" y="248516"/>
                </a:lnTo>
                <a:lnTo>
                  <a:pt x="3712783" y="242077"/>
                </a:lnTo>
                <a:lnTo>
                  <a:pt x="3708294" y="235736"/>
                </a:lnTo>
                <a:lnTo>
                  <a:pt x="3703434" y="229356"/>
                </a:lnTo>
                <a:lnTo>
                  <a:pt x="3698575" y="222975"/>
                </a:lnTo>
                <a:lnTo>
                  <a:pt x="3693558" y="216652"/>
                </a:lnTo>
                <a:lnTo>
                  <a:pt x="3688444" y="210545"/>
                </a:lnTo>
                <a:lnTo>
                  <a:pt x="3683329" y="204436"/>
                </a:lnTo>
                <a:lnTo>
                  <a:pt x="3677844" y="198287"/>
                </a:lnTo>
                <a:lnTo>
                  <a:pt x="3672417" y="192296"/>
                </a:lnTo>
                <a:lnTo>
                  <a:pt x="3666891" y="186518"/>
                </a:lnTo>
                <a:lnTo>
                  <a:pt x="3661209" y="180798"/>
                </a:lnTo>
                <a:lnTo>
                  <a:pt x="3655313" y="174980"/>
                </a:lnTo>
                <a:lnTo>
                  <a:pt x="3649318" y="169377"/>
                </a:lnTo>
                <a:lnTo>
                  <a:pt x="3643480" y="163715"/>
                </a:lnTo>
                <a:lnTo>
                  <a:pt x="3637173" y="158228"/>
                </a:lnTo>
                <a:lnTo>
                  <a:pt x="3631079" y="152839"/>
                </a:lnTo>
                <a:lnTo>
                  <a:pt x="3624615" y="147410"/>
                </a:lnTo>
                <a:lnTo>
                  <a:pt x="3618210" y="142136"/>
                </a:lnTo>
                <a:lnTo>
                  <a:pt x="3611491" y="136980"/>
                </a:lnTo>
                <a:lnTo>
                  <a:pt x="3605046" y="132077"/>
                </a:lnTo>
                <a:lnTo>
                  <a:pt x="3598228" y="127135"/>
                </a:lnTo>
                <a:lnTo>
                  <a:pt x="3591412" y="122193"/>
                </a:lnTo>
                <a:lnTo>
                  <a:pt x="3584282" y="117367"/>
                </a:lnTo>
                <a:lnTo>
                  <a:pt x="3577054" y="112755"/>
                </a:lnTo>
                <a:lnTo>
                  <a:pt x="3569982" y="108084"/>
                </a:lnTo>
                <a:lnTo>
                  <a:pt x="3562714" y="103843"/>
                </a:lnTo>
                <a:lnTo>
                  <a:pt x="3555174" y="99348"/>
                </a:lnTo>
                <a:lnTo>
                  <a:pt x="3547847" y="94950"/>
                </a:lnTo>
                <a:lnTo>
                  <a:pt x="3540266" y="90825"/>
                </a:lnTo>
                <a:lnTo>
                  <a:pt x="3532373" y="86817"/>
                </a:lnTo>
                <a:lnTo>
                  <a:pt x="3524693" y="82906"/>
                </a:lnTo>
                <a:lnTo>
                  <a:pt x="3516643" y="78955"/>
                </a:lnTo>
                <a:lnTo>
                  <a:pt x="3508437" y="75062"/>
                </a:lnTo>
                <a:lnTo>
                  <a:pt x="3500231" y="71170"/>
                </a:lnTo>
                <a:lnTo>
                  <a:pt x="3491926" y="67491"/>
                </a:lnTo>
                <a:lnTo>
                  <a:pt x="3483620" y="63813"/>
                </a:lnTo>
                <a:lnTo>
                  <a:pt x="3475218" y="60349"/>
                </a:lnTo>
                <a:lnTo>
                  <a:pt x="3466600" y="56787"/>
                </a:lnTo>
                <a:lnTo>
                  <a:pt x="3457884" y="53439"/>
                </a:lnTo>
                <a:lnTo>
                  <a:pt x="3449226" y="50248"/>
                </a:lnTo>
                <a:lnTo>
                  <a:pt x="3440354" y="46958"/>
                </a:lnTo>
                <a:lnTo>
                  <a:pt x="3431540" y="43825"/>
                </a:lnTo>
                <a:lnTo>
                  <a:pt x="3422569" y="40750"/>
                </a:lnTo>
                <a:lnTo>
                  <a:pt x="3413558" y="38045"/>
                </a:lnTo>
                <a:lnTo>
                  <a:pt x="3404275" y="35086"/>
                </a:lnTo>
                <a:lnTo>
                  <a:pt x="3395107" y="32439"/>
                </a:lnTo>
                <a:lnTo>
                  <a:pt x="3385784" y="29851"/>
                </a:lnTo>
                <a:lnTo>
                  <a:pt x="3376461" y="27263"/>
                </a:lnTo>
                <a:lnTo>
                  <a:pt x="3367039" y="24889"/>
                </a:lnTo>
                <a:lnTo>
                  <a:pt x="3357675" y="22671"/>
                </a:lnTo>
                <a:lnTo>
                  <a:pt x="3348096" y="20355"/>
                </a:lnTo>
                <a:lnTo>
                  <a:pt x="3338420" y="18254"/>
                </a:lnTo>
                <a:lnTo>
                  <a:pt x="3328859" y="16465"/>
                </a:lnTo>
                <a:lnTo>
                  <a:pt x="3319084" y="14578"/>
                </a:lnTo>
                <a:lnTo>
                  <a:pt x="3309153" y="12749"/>
                </a:lnTo>
                <a:lnTo>
                  <a:pt x="3299494" y="11175"/>
                </a:lnTo>
                <a:lnTo>
                  <a:pt x="3289523" y="9717"/>
                </a:lnTo>
                <a:lnTo>
                  <a:pt x="3279609" y="8415"/>
                </a:lnTo>
                <a:lnTo>
                  <a:pt x="3269538" y="7171"/>
                </a:lnTo>
                <a:lnTo>
                  <a:pt x="3259469" y="5927"/>
                </a:lnTo>
                <a:lnTo>
                  <a:pt x="3249358" y="5055"/>
                </a:lnTo>
                <a:lnTo>
                  <a:pt x="3239191" y="4025"/>
                </a:lnTo>
                <a:lnTo>
                  <a:pt x="3217817" y="2530"/>
                </a:lnTo>
                <a:lnTo>
                  <a:pt x="3196403" y="1405"/>
                </a:lnTo>
                <a:lnTo>
                  <a:pt x="3174950" y="650"/>
                </a:lnTo>
                <a:lnTo>
                  <a:pt x="3153242" y="169"/>
                </a:lnTo>
                <a:lnTo>
                  <a:pt x="3131649" y="0"/>
                </a:lnTo>
                <a:lnTo>
                  <a:pt x="3110017" y="201"/>
                </a:lnTo>
                <a:lnTo>
                  <a:pt x="3088402" y="930"/>
                </a:lnTo>
                <a:lnTo>
                  <a:pt x="3066631" y="1718"/>
                </a:lnTo>
                <a:lnTo>
                  <a:pt x="3045132" y="2759"/>
                </a:lnTo>
                <a:lnTo>
                  <a:pt x="3023280" y="4288"/>
                </a:lnTo>
                <a:lnTo>
                  <a:pt x="3001916" y="6170"/>
                </a:lnTo>
                <a:lnTo>
                  <a:pt x="2980238" y="8168"/>
                </a:lnTo>
                <a:lnTo>
                  <a:pt x="2958734" y="10634"/>
                </a:lnTo>
                <a:lnTo>
                  <a:pt x="2937289" y="13258"/>
                </a:lnTo>
                <a:lnTo>
                  <a:pt x="2915960" y="16194"/>
                </a:lnTo>
                <a:lnTo>
                  <a:pt x="2894904" y="19385"/>
                </a:lnTo>
                <a:lnTo>
                  <a:pt x="2873650" y="23004"/>
                </a:lnTo>
                <a:lnTo>
                  <a:pt x="2852825" y="26821"/>
                </a:lnTo>
                <a:lnTo>
                  <a:pt x="2831902" y="30852"/>
                </a:lnTo>
                <a:lnTo>
                  <a:pt x="2811310" y="35294"/>
                </a:lnTo>
                <a:lnTo>
                  <a:pt x="2790874" y="39678"/>
                </a:lnTo>
                <a:lnTo>
                  <a:pt x="2770514" y="44745"/>
                </a:lnTo>
                <a:lnTo>
                  <a:pt x="2750525" y="49852"/>
                </a:lnTo>
                <a:lnTo>
                  <a:pt x="2730652" y="55273"/>
                </a:lnTo>
                <a:lnTo>
                  <a:pt x="2711091" y="60577"/>
                </a:lnTo>
                <a:lnTo>
                  <a:pt x="2691607" y="66565"/>
                </a:lnTo>
                <a:lnTo>
                  <a:pt x="2672492" y="72593"/>
                </a:lnTo>
                <a:lnTo>
                  <a:pt x="2653652" y="78876"/>
                </a:lnTo>
                <a:lnTo>
                  <a:pt x="2635239" y="85355"/>
                </a:lnTo>
                <a:lnTo>
                  <a:pt x="2616943" y="92148"/>
                </a:lnTo>
                <a:lnTo>
                  <a:pt x="2599076" y="99137"/>
                </a:lnTo>
                <a:lnTo>
                  <a:pt x="2581422" y="106224"/>
                </a:lnTo>
                <a:lnTo>
                  <a:pt x="2568988" y="111551"/>
                </a:lnTo>
                <a:lnTo>
                  <a:pt x="2556553" y="116879"/>
                </a:lnTo>
                <a:lnTo>
                  <a:pt x="2544119" y="122207"/>
                </a:lnTo>
                <a:lnTo>
                  <a:pt x="2531743" y="127692"/>
                </a:lnTo>
                <a:lnTo>
                  <a:pt x="2519581" y="133274"/>
                </a:lnTo>
                <a:lnTo>
                  <a:pt x="2507262" y="138915"/>
                </a:lnTo>
                <a:lnTo>
                  <a:pt x="2495158" y="144653"/>
                </a:lnTo>
                <a:lnTo>
                  <a:pt x="2483054" y="150392"/>
                </a:lnTo>
                <a:lnTo>
                  <a:pt x="2470950" y="156131"/>
                </a:lnTo>
                <a:lnTo>
                  <a:pt x="2458748" y="162085"/>
                </a:lnTo>
                <a:lnTo>
                  <a:pt x="2446916" y="168078"/>
                </a:lnTo>
                <a:lnTo>
                  <a:pt x="2434987" y="174287"/>
                </a:lnTo>
                <a:lnTo>
                  <a:pt x="2411225" y="186488"/>
                </a:lnTo>
                <a:lnTo>
                  <a:pt x="2387853" y="199257"/>
                </a:lnTo>
                <a:lnTo>
                  <a:pt x="2364324" y="212084"/>
                </a:lnTo>
                <a:lnTo>
                  <a:pt x="2341282" y="225265"/>
                </a:lnTo>
                <a:lnTo>
                  <a:pt x="2318298" y="238601"/>
                </a:lnTo>
                <a:lnTo>
                  <a:pt x="2295586" y="252193"/>
                </a:lnTo>
                <a:lnTo>
                  <a:pt x="2272835" y="266154"/>
                </a:lnTo>
                <a:lnTo>
                  <a:pt x="2250512" y="280314"/>
                </a:lnTo>
                <a:lnTo>
                  <a:pt x="2228304" y="294785"/>
                </a:lnTo>
                <a:lnTo>
                  <a:pt x="2206312" y="309355"/>
                </a:lnTo>
                <a:lnTo>
                  <a:pt x="2195432" y="316953"/>
                </a:lnTo>
                <a:lnTo>
                  <a:pt x="2184650" y="324336"/>
                </a:lnTo>
                <a:lnTo>
                  <a:pt x="2173770" y="331934"/>
                </a:lnTo>
                <a:lnTo>
                  <a:pt x="2163261" y="339571"/>
                </a:lnTo>
                <a:lnTo>
                  <a:pt x="2152595" y="347268"/>
                </a:lnTo>
                <a:lnTo>
                  <a:pt x="2142144" y="355062"/>
                </a:lnTo>
                <a:lnTo>
                  <a:pt x="2131536" y="362914"/>
                </a:lnTo>
                <a:lnTo>
                  <a:pt x="2121045" y="371079"/>
                </a:lnTo>
                <a:lnTo>
                  <a:pt x="2110808" y="378972"/>
                </a:lnTo>
                <a:lnTo>
                  <a:pt x="2100531" y="387236"/>
                </a:lnTo>
                <a:lnTo>
                  <a:pt x="2090352" y="395285"/>
                </a:lnTo>
                <a:lnTo>
                  <a:pt x="2080133" y="403705"/>
                </a:lnTo>
                <a:lnTo>
                  <a:pt x="2070013" y="411910"/>
                </a:lnTo>
                <a:lnTo>
                  <a:pt x="2060008" y="420428"/>
                </a:lnTo>
                <a:lnTo>
                  <a:pt x="2050160" y="428888"/>
                </a:lnTo>
                <a:lnTo>
                  <a:pt x="2040213" y="437563"/>
                </a:lnTo>
                <a:lnTo>
                  <a:pt x="2030481" y="446336"/>
                </a:lnTo>
                <a:lnTo>
                  <a:pt x="2020691" y="454952"/>
                </a:lnTo>
                <a:lnTo>
                  <a:pt x="2011115" y="463667"/>
                </a:lnTo>
                <a:lnTo>
                  <a:pt x="2001441" y="472596"/>
                </a:lnTo>
                <a:lnTo>
                  <a:pt x="1991923" y="481468"/>
                </a:lnTo>
                <a:lnTo>
                  <a:pt x="1982522" y="490651"/>
                </a:lnTo>
                <a:lnTo>
                  <a:pt x="1973004" y="499523"/>
                </a:lnTo>
                <a:lnTo>
                  <a:pt x="1963603" y="508706"/>
                </a:lnTo>
                <a:lnTo>
                  <a:pt x="1954572" y="517931"/>
                </a:lnTo>
                <a:lnTo>
                  <a:pt x="1945327" y="527057"/>
                </a:lnTo>
                <a:lnTo>
                  <a:pt x="1936198" y="536496"/>
                </a:lnTo>
                <a:lnTo>
                  <a:pt x="1927225" y="545876"/>
                </a:lnTo>
                <a:lnTo>
                  <a:pt x="1918096" y="555315"/>
                </a:lnTo>
                <a:lnTo>
                  <a:pt x="1909338" y="564794"/>
                </a:lnTo>
                <a:lnTo>
                  <a:pt x="1900325" y="574545"/>
                </a:lnTo>
                <a:lnTo>
                  <a:pt x="1891781" y="584123"/>
                </a:lnTo>
                <a:lnTo>
                  <a:pt x="1883080" y="593758"/>
                </a:lnTo>
                <a:lnTo>
                  <a:pt x="1874282" y="603607"/>
                </a:lnTo>
                <a:lnTo>
                  <a:pt x="1865756" y="613712"/>
                </a:lnTo>
                <a:lnTo>
                  <a:pt x="1857172" y="623660"/>
                </a:lnTo>
                <a:lnTo>
                  <a:pt x="1848958" y="633648"/>
                </a:lnTo>
                <a:lnTo>
                  <a:pt x="1840490" y="643910"/>
                </a:lnTo>
                <a:lnTo>
                  <a:pt x="1832335" y="654054"/>
                </a:lnTo>
                <a:lnTo>
                  <a:pt x="1824296" y="664511"/>
                </a:lnTo>
                <a:lnTo>
                  <a:pt x="1816101" y="675027"/>
                </a:lnTo>
                <a:lnTo>
                  <a:pt x="1808218" y="685426"/>
                </a:lnTo>
                <a:lnTo>
                  <a:pt x="1800335" y="695826"/>
                </a:lnTo>
                <a:lnTo>
                  <a:pt x="1792412" y="706596"/>
                </a:lnTo>
                <a:lnTo>
                  <a:pt x="1784801" y="717250"/>
                </a:lnTo>
                <a:lnTo>
                  <a:pt x="1777249" y="728061"/>
                </a:lnTo>
                <a:lnTo>
                  <a:pt x="1769599" y="739086"/>
                </a:lnTo>
                <a:lnTo>
                  <a:pt x="1762261" y="749995"/>
                </a:lnTo>
                <a:lnTo>
                  <a:pt x="1756211" y="758990"/>
                </a:lnTo>
                <a:lnTo>
                  <a:pt x="1742622" y="738924"/>
                </a:lnTo>
                <a:lnTo>
                  <a:pt x="1713296" y="694890"/>
                </a:lnTo>
                <a:lnTo>
                  <a:pt x="1684022" y="651162"/>
                </a:lnTo>
                <a:lnTo>
                  <a:pt x="1663392" y="621573"/>
                </a:lnTo>
                <a:lnTo>
                  <a:pt x="1642560" y="592644"/>
                </a:lnTo>
                <a:lnTo>
                  <a:pt x="1621277" y="564728"/>
                </a:lnTo>
                <a:lnTo>
                  <a:pt x="1599541" y="537824"/>
                </a:lnTo>
                <a:lnTo>
                  <a:pt x="1577302" y="511630"/>
                </a:lnTo>
                <a:lnTo>
                  <a:pt x="1554914" y="486399"/>
                </a:lnTo>
                <a:lnTo>
                  <a:pt x="1531769" y="462232"/>
                </a:lnTo>
                <a:lnTo>
                  <a:pt x="1508477" y="439027"/>
                </a:lnTo>
                <a:lnTo>
                  <a:pt x="1485086" y="417087"/>
                </a:lnTo>
                <a:lnTo>
                  <a:pt x="1460836" y="395605"/>
                </a:lnTo>
                <a:lnTo>
                  <a:pt x="1436793" y="375337"/>
                </a:lnTo>
                <a:lnTo>
                  <a:pt x="1412297" y="356082"/>
                </a:lnTo>
                <a:lnTo>
                  <a:pt x="1387298" y="337538"/>
                </a:lnTo>
                <a:lnTo>
                  <a:pt x="1362201" y="320258"/>
                </a:lnTo>
                <a:lnTo>
                  <a:pt x="1336955" y="303940"/>
                </a:lnTo>
                <a:lnTo>
                  <a:pt x="1311205" y="288332"/>
                </a:lnTo>
                <a:lnTo>
                  <a:pt x="1285358" y="273988"/>
                </a:lnTo>
                <a:lnTo>
                  <a:pt x="1259361" y="260607"/>
                </a:lnTo>
                <a:lnTo>
                  <a:pt x="1232913" y="248239"/>
                </a:lnTo>
                <a:lnTo>
                  <a:pt x="1206619" y="236781"/>
                </a:lnTo>
                <a:lnTo>
                  <a:pt x="1179873" y="226337"/>
                </a:lnTo>
                <a:lnTo>
                  <a:pt x="1152978" y="216854"/>
                </a:lnTo>
                <a:lnTo>
                  <a:pt x="1125985" y="208637"/>
                </a:lnTo>
                <a:lnTo>
                  <a:pt x="1098792" y="201079"/>
                </a:lnTo>
                <a:lnTo>
                  <a:pt x="1071502" y="194785"/>
                </a:lnTo>
                <a:lnTo>
                  <a:pt x="1044062" y="189453"/>
                </a:lnTo>
                <a:lnTo>
                  <a:pt x="1016777" y="185031"/>
                </a:lnTo>
                <a:lnTo>
                  <a:pt x="989395" y="181874"/>
                </a:lnTo>
                <a:lnTo>
                  <a:pt x="961509" y="179428"/>
                </a:lnTo>
                <a:lnTo>
                  <a:pt x="933828" y="178195"/>
                </a:lnTo>
                <a:lnTo>
                  <a:pt x="906051" y="178227"/>
                </a:lnTo>
                <a:lnTo>
                  <a:pt x="878629" y="178512"/>
                </a:lnTo>
                <a:lnTo>
                  <a:pt x="864717" y="179312"/>
                </a:lnTo>
                <a:lnTo>
                  <a:pt x="850553" y="180468"/>
                </a:lnTo>
                <a:lnTo>
                  <a:pt x="836745" y="181875"/>
                </a:lnTo>
                <a:lnTo>
                  <a:pt x="822684" y="183637"/>
                </a:lnTo>
                <a:lnTo>
                  <a:pt x="808978" y="185651"/>
                </a:lnTo>
                <a:lnTo>
                  <a:pt x="794969" y="187717"/>
                </a:lnTo>
                <a:lnTo>
                  <a:pt x="781315" y="190034"/>
                </a:lnTo>
                <a:lnTo>
                  <a:pt x="767460" y="193010"/>
                </a:lnTo>
                <a:lnTo>
                  <a:pt x="753605" y="195987"/>
                </a:lnTo>
                <a:lnTo>
                  <a:pt x="739751" y="198962"/>
                </a:lnTo>
                <a:lnTo>
                  <a:pt x="726303" y="202494"/>
                </a:lnTo>
                <a:lnTo>
                  <a:pt x="712602" y="206380"/>
                </a:lnTo>
                <a:lnTo>
                  <a:pt x="699206" y="210214"/>
                </a:lnTo>
                <a:lnTo>
                  <a:pt x="685609" y="214707"/>
                </a:lnTo>
                <a:lnTo>
                  <a:pt x="672011" y="219200"/>
                </a:lnTo>
                <a:lnTo>
                  <a:pt x="658769" y="223946"/>
                </a:lnTo>
                <a:lnTo>
                  <a:pt x="645275" y="229046"/>
                </a:lnTo>
                <a:lnTo>
                  <a:pt x="631781" y="234146"/>
                </a:lnTo>
                <a:lnTo>
                  <a:pt x="618693" y="239801"/>
                </a:lnTo>
                <a:lnTo>
                  <a:pt x="605354" y="245811"/>
                </a:lnTo>
                <a:lnTo>
                  <a:pt x="592014" y="251821"/>
                </a:lnTo>
                <a:lnTo>
                  <a:pt x="579029" y="258084"/>
                </a:lnTo>
                <a:lnTo>
                  <a:pt x="566045" y="264345"/>
                </a:lnTo>
                <a:lnTo>
                  <a:pt x="552911" y="271569"/>
                </a:lnTo>
                <a:lnTo>
                  <a:pt x="540029" y="278438"/>
                </a:lnTo>
                <a:lnTo>
                  <a:pt x="527199" y="285611"/>
                </a:lnTo>
                <a:lnTo>
                  <a:pt x="514421" y="293087"/>
                </a:lnTo>
                <a:lnTo>
                  <a:pt x="501997" y="300815"/>
                </a:lnTo>
                <a:lnTo>
                  <a:pt x="489321" y="308897"/>
                </a:lnTo>
                <a:lnTo>
                  <a:pt x="476949" y="316928"/>
                </a:lnTo>
                <a:lnTo>
                  <a:pt x="464324" y="325315"/>
                </a:lnTo>
                <a:lnTo>
                  <a:pt x="452107" y="334256"/>
                </a:lnTo>
                <a:lnTo>
                  <a:pt x="439838" y="342894"/>
                </a:lnTo>
                <a:lnTo>
                  <a:pt x="427671" y="352139"/>
                </a:lnTo>
                <a:lnTo>
                  <a:pt x="415505" y="361384"/>
                </a:lnTo>
                <a:lnTo>
                  <a:pt x="403746" y="371185"/>
                </a:lnTo>
                <a:lnTo>
                  <a:pt x="391985" y="380985"/>
                </a:lnTo>
                <a:lnTo>
                  <a:pt x="380581" y="391036"/>
                </a:lnTo>
                <a:lnTo>
                  <a:pt x="369228" y="401393"/>
                </a:lnTo>
                <a:lnTo>
                  <a:pt x="357623" y="412103"/>
                </a:lnTo>
                <a:lnTo>
                  <a:pt x="346321" y="422762"/>
                </a:lnTo>
                <a:lnTo>
                  <a:pt x="335122" y="434028"/>
                </a:lnTo>
                <a:lnTo>
                  <a:pt x="324277" y="445546"/>
                </a:lnTo>
                <a:lnTo>
                  <a:pt x="313130" y="457115"/>
                </a:lnTo>
                <a:lnTo>
                  <a:pt x="302641" y="468884"/>
                </a:lnTo>
                <a:lnTo>
                  <a:pt x="292255" y="481262"/>
                </a:lnTo>
                <a:lnTo>
                  <a:pt x="281515" y="493386"/>
                </a:lnTo>
                <a:lnTo>
                  <a:pt x="271180" y="506067"/>
                </a:lnTo>
                <a:lnTo>
                  <a:pt x="260897" y="519049"/>
                </a:lnTo>
                <a:lnTo>
                  <a:pt x="250614" y="532032"/>
                </a:lnTo>
                <a:lnTo>
                  <a:pt x="241041" y="545521"/>
                </a:lnTo>
                <a:lnTo>
                  <a:pt x="231164" y="559059"/>
                </a:lnTo>
                <a:lnTo>
                  <a:pt x="221339" y="572901"/>
                </a:lnTo>
                <a:lnTo>
                  <a:pt x="211869" y="586996"/>
                </a:lnTo>
                <a:lnTo>
                  <a:pt x="202702" y="601039"/>
                </a:lnTo>
                <a:lnTo>
                  <a:pt x="193335" y="615739"/>
                </a:lnTo>
                <a:lnTo>
                  <a:pt x="184271" y="630389"/>
                </a:lnTo>
                <a:lnTo>
                  <a:pt x="175311" y="645645"/>
                </a:lnTo>
                <a:lnTo>
                  <a:pt x="166351" y="660901"/>
                </a:lnTo>
                <a:lnTo>
                  <a:pt x="158047" y="676358"/>
                </a:lnTo>
                <a:lnTo>
                  <a:pt x="149493" y="692170"/>
                </a:lnTo>
                <a:lnTo>
                  <a:pt x="140939" y="707982"/>
                </a:lnTo>
                <a:lnTo>
                  <a:pt x="133043" y="723994"/>
                </a:lnTo>
                <a:lnTo>
                  <a:pt x="124946" y="740664"/>
                </a:lnTo>
                <a:lnTo>
                  <a:pt x="117509" y="757536"/>
                </a:lnTo>
                <a:lnTo>
                  <a:pt x="110426" y="774658"/>
                </a:lnTo>
                <a:lnTo>
                  <a:pt x="103698" y="792033"/>
                </a:lnTo>
                <a:lnTo>
                  <a:pt x="96666" y="809459"/>
                </a:lnTo>
                <a:lnTo>
                  <a:pt x="90293" y="827086"/>
                </a:lnTo>
                <a:lnTo>
                  <a:pt x="83919" y="844713"/>
                </a:lnTo>
                <a:lnTo>
                  <a:pt x="77850" y="862288"/>
                </a:lnTo>
                <a:lnTo>
                  <a:pt x="72135" y="880115"/>
                </a:lnTo>
                <a:lnTo>
                  <a:pt x="66168" y="898297"/>
                </a:lnTo>
                <a:lnTo>
                  <a:pt x="60808" y="916376"/>
                </a:lnTo>
                <a:lnTo>
                  <a:pt x="55551" y="935062"/>
                </a:lnTo>
                <a:lnTo>
                  <a:pt x="50850" y="953342"/>
                </a:lnTo>
                <a:lnTo>
                  <a:pt x="45845" y="971673"/>
                </a:lnTo>
                <a:lnTo>
                  <a:pt x="41550" y="990507"/>
                </a:lnTo>
                <a:lnTo>
                  <a:pt x="36900" y="1009090"/>
                </a:lnTo>
                <a:lnTo>
                  <a:pt x="32908" y="1027873"/>
                </a:lnTo>
                <a:lnTo>
                  <a:pt x="29019" y="1047263"/>
                </a:lnTo>
                <a:lnTo>
                  <a:pt x="25331" y="1065995"/>
                </a:lnTo>
                <a:lnTo>
                  <a:pt x="22049" y="1085282"/>
                </a:lnTo>
                <a:lnTo>
                  <a:pt x="18767" y="1104569"/>
                </a:lnTo>
                <a:lnTo>
                  <a:pt x="15840" y="1124109"/>
                </a:lnTo>
                <a:lnTo>
                  <a:pt x="13217" y="1143597"/>
                </a:lnTo>
                <a:lnTo>
                  <a:pt x="10897" y="1163032"/>
                </a:lnTo>
                <a:lnTo>
                  <a:pt x="8577" y="1182469"/>
                </a:lnTo>
                <a:lnTo>
                  <a:pt x="6715" y="1202764"/>
                </a:lnTo>
                <a:lnTo>
                  <a:pt x="5053" y="1222400"/>
                </a:lnTo>
                <a:lnTo>
                  <a:pt x="3443" y="1242340"/>
                </a:lnTo>
                <a:lnTo>
                  <a:pt x="2136" y="1262228"/>
                </a:lnTo>
                <a:lnTo>
                  <a:pt x="1539" y="1282621"/>
                </a:lnTo>
                <a:lnTo>
                  <a:pt x="587" y="1302761"/>
                </a:lnTo>
                <a:lnTo>
                  <a:pt x="294" y="1323102"/>
                </a:lnTo>
                <a:lnTo>
                  <a:pt x="0" y="1343442"/>
                </a:lnTo>
                <a:lnTo>
                  <a:pt x="62" y="1364035"/>
                </a:lnTo>
                <a:lnTo>
                  <a:pt x="479" y="1384880"/>
                </a:lnTo>
                <a:lnTo>
                  <a:pt x="946" y="1406028"/>
                </a:lnTo>
                <a:lnTo>
                  <a:pt x="1666" y="1426821"/>
                </a:lnTo>
                <a:lnTo>
                  <a:pt x="2741" y="1447866"/>
                </a:lnTo>
                <a:lnTo>
                  <a:pt x="4119" y="1468860"/>
                </a:lnTo>
                <a:lnTo>
                  <a:pt x="5497" y="1489853"/>
                </a:lnTo>
                <a:lnTo>
                  <a:pt x="7281" y="1511402"/>
                </a:lnTo>
                <a:lnTo>
                  <a:pt x="8659" y="1532396"/>
                </a:lnTo>
                <a:lnTo>
                  <a:pt x="10748" y="1553893"/>
                </a:lnTo>
                <a:lnTo>
                  <a:pt x="13140" y="1575339"/>
                </a:lnTo>
                <a:lnTo>
                  <a:pt x="15783" y="1596431"/>
                </a:lnTo>
                <a:lnTo>
                  <a:pt x="18529" y="1618128"/>
                </a:lnTo>
                <a:lnTo>
                  <a:pt x="21528" y="1639471"/>
                </a:lnTo>
                <a:lnTo>
                  <a:pt x="24577" y="1661117"/>
                </a:lnTo>
                <a:lnTo>
                  <a:pt x="27930" y="1682711"/>
                </a:lnTo>
                <a:lnTo>
                  <a:pt x="31587" y="1704255"/>
                </a:lnTo>
                <a:lnTo>
                  <a:pt x="35244" y="1725798"/>
                </a:lnTo>
                <a:lnTo>
                  <a:pt x="39256" y="1747594"/>
                </a:lnTo>
                <a:lnTo>
                  <a:pt x="43519" y="1769034"/>
                </a:lnTo>
                <a:lnTo>
                  <a:pt x="47834" y="1790778"/>
                </a:lnTo>
                <a:lnTo>
                  <a:pt x="52452" y="1812470"/>
                </a:lnTo>
                <a:lnTo>
                  <a:pt x="57323" y="1833808"/>
                </a:lnTo>
                <a:lnTo>
                  <a:pt x="62296" y="1855752"/>
                </a:lnTo>
                <a:lnTo>
                  <a:pt x="67521" y="1877342"/>
                </a:lnTo>
                <a:lnTo>
                  <a:pt x="73101" y="1899182"/>
                </a:lnTo>
                <a:lnTo>
                  <a:pt x="78630" y="1920719"/>
                </a:lnTo>
                <a:lnTo>
                  <a:pt x="84514" y="1942509"/>
                </a:lnTo>
                <a:lnTo>
                  <a:pt x="90346" y="1963996"/>
                </a:lnTo>
                <a:lnTo>
                  <a:pt x="96533" y="1985734"/>
                </a:lnTo>
                <a:lnTo>
                  <a:pt x="102972" y="2007117"/>
                </a:lnTo>
                <a:lnTo>
                  <a:pt x="109766" y="2028752"/>
                </a:lnTo>
                <a:lnTo>
                  <a:pt x="123456" y="2072630"/>
                </a:lnTo>
                <a:lnTo>
                  <a:pt x="137755" y="2116403"/>
                </a:lnTo>
                <a:lnTo>
                  <a:pt x="152963" y="2160023"/>
                </a:lnTo>
                <a:lnTo>
                  <a:pt x="168170" y="2203643"/>
                </a:lnTo>
                <a:lnTo>
                  <a:pt x="184237" y="2246805"/>
                </a:lnTo>
                <a:lnTo>
                  <a:pt x="200859" y="2289559"/>
                </a:lnTo>
                <a:lnTo>
                  <a:pt x="217481" y="2332315"/>
                </a:lnTo>
                <a:lnTo>
                  <a:pt x="235014" y="2374916"/>
                </a:lnTo>
                <a:lnTo>
                  <a:pt x="253050" y="2416807"/>
                </a:lnTo>
                <a:lnTo>
                  <a:pt x="271035" y="2458395"/>
                </a:lnTo>
                <a:lnTo>
                  <a:pt x="289879" y="2499523"/>
                </a:lnTo>
                <a:lnTo>
                  <a:pt x="308974" y="2540298"/>
                </a:lnTo>
                <a:lnTo>
                  <a:pt x="328677" y="2580970"/>
                </a:lnTo>
                <a:lnTo>
                  <a:pt x="348882" y="2620932"/>
                </a:lnTo>
                <a:lnTo>
                  <a:pt x="369289" y="2660235"/>
                </a:lnTo>
                <a:lnTo>
                  <a:pt x="389644" y="2699235"/>
                </a:lnTo>
                <a:lnTo>
                  <a:pt x="410806" y="2737474"/>
                </a:lnTo>
                <a:lnTo>
                  <a:pt x="432524" y="2775306"/>
                </a:lnTo>
                <a:lnTo>
                  <a:pt x="454442" y="2812480"/>
                </a:lnTo>
                <a:lnTo>
                  <a:pt x="462017" y="2824986"/>
                </a:lnTo>
                <a:lnTo>
                  <a:pt x="457075" y="2836276"/>
                </a:lnTo>
                <a:lnTo>
                  <a:pt x="446553" y="2859223"/>
                </a:lnTo>
                <a:lnTo>
                  <a:pt x="436425" y="2882351"/>
                </a:lnTo>
                <a:lnTo>
                  <a:pt x="426406" y="2905768"/>
                </a:lnTo>
                <a:lnTo>
                  <a:pt x="416675" y="2929078"/>
                </a:lnTo>
                <a:lnTo>
                  <a:pt x="407340" y="2952569"/>
                </a:lnTo>
                <a:lnTo>
                  <a:pt x="397717" y="2976167"/>
                </a:lnTo>
                <a:lnTo>
                  <a:pt x="388093" y="2999765"/>
                </a:lnTo>
                <a:lnTo>
                  <a:pt x="378865" y="3023545"/>
                </a:lnTo>
                <a:lnTo>
                  <a:pt x="370032" y="3047506"/>
                </a:lnTo>
                <a:lnTo>
                  <a:pt x="361093" y="3071179"/>
                </a:lnTo>
                <a:lnTo>
                  <a:pt x="352260" y="3095140"/>
                </a:lnTo>
                <a:lnTo>
                  <a:pt x="343824" y="3119282"/>
                </a:lnTo>
                <a:lnTo>
                  <a:pt x="335387" y="3143425"/>
                </a:lnTo>
                <a:lnTo>
                  <a:pt x="326950" y="3167568"/>
                </a:lnTo>
                <a:lnTo>
                  <a:pt x="318801" y="3191604"/>
                </a:lnTo>
                <a:lnTo>
                  <a:pt x="310868" y="3216216"/>
                </a:lnTo>
                <a:lnTo>
                  <a:pt x="302934" y="3240828"/>
                </a:lnTo>
                <a:lnTo>
                  <a:pt x="295000" y="3265442"/>
                </a:lnTo>
                <a:lnTo>
                  <a:pt x="287354" y="3289947"/>
                </a:lnTo>
                <a:lnTo>
                  <a:pt x="280104" y="3314633"/>
                </a:lnTo>
                <a:lnTo>
                  <a:pt x="272962" y="3339609"/>
                </a:lnTo>
                <a:lnTo>
                  <a:pt x="265712" y="3364296"/>
                </a:lnTo>
                <a:lnTo>
                  <a:pt x="258857" y="3389164"/>
                </a:lnTo>
                <a:lnTo>
                  <a:pt x="252110" y="3414321"/>
                </a:lnTo>
                <a:lnTo>
                  <a:pt x="245256" y="3439189"/>
                </a:lnTo>
                <a:lnTo>
                  <a:pt x="238905" y="3464527"/>
                </a:lnTo>
                <a:lnTo>
                  <a:pt x="230285" y="3500557"/>
                </a:lnTo>
                <a:lnTo>
                  <a:pt x="222275" y="3537344"/>
                </a:lnTo>
                <a:lnTo>
                  <a:pt x="214479" y="3574708"/>
                </a:lnTo>
                <a:lnTo>
                  <a:pt x="207870" y="3612618"/>
                </a:lnTo>
                <a:lnTo>
                  <a:pt x="201581" y="3651393"/>
                </a:lnTo>
                <a:lnTo>
                  <a:pt x="196010" y="3691213"/>
                </a:lnTo>
                <a:lnTo>
                  <a:pt x="191412" y="3731002"/>
                </a:lnTo>
                <a:lnTo>
                  <a:pt x="187317" y="3771261"/>
                </a:lnTo>
                <a:lnTo>
                  <a:pt x="183831" y="3812278"/>
                </a:lnTo>
                <a:lnTo>
                  <a:pt x="180849" y="3853765"/>
                </a:lnTo>
                <a:lnTo>
                  <a:pt x="178764" y="3895904"/>
                </a:lnTo>
                <a:lnTo>
                  <a:pt x="176787" y="3938330"/>
                </a:lnTo>
                <a:lnTo>
                  <a:pt x="175889" y="3981013"/>
                </a:lnTo>
                <a:lnTo>
                  <a:pt x="175494" y="4024165"/>
                </a:lnTo>
                <a:lnTo>
                  <a:pt x="175602" y="4067788"/>
                </a:lnTo>
                <a:lnTo>
                  <a:pt x="176395" y="4111484"/>
                </a:lnTo>
                <a:lnTo>
                  <a:pt x="178266" y="4155437"/>
                </a:lnTo>
                <a:lnTo>
                  <a:pt x="180246" y="4199678"/>
                </a:lnTo>
                <a:lnTo>
                  <a:pt x="182728" y="4244389"/>
                </a:lnTo>
                <a:lnTo>
                  <a:pt x="186000" y="4289463"/>
                </a:lnTo>
                <a:lnTo>
                  <a:pt x="189851" y="4334323"/>
                </a:lnTo>
                <a:lnTo>
                  <a:pt x="194096" y="4379363"/>
                </a:lnTo>
                <a:lnTo>
                  <a:pt x="199315" y="4424372"/>
                </a:lnTo>
                <a:lnTo>
                  <a:pt x="204640" y="4469669"/>
                </a:lnTo>
                <a:lnTo>
                  <a:pt x="210758" y="4515328"/>
                </a:lnTo>
                <a:lnTo>
                  <a:pt x="217740" y="4560667"/>
                </a:lnTo>
                <a:lnTo>
                  <a:pt x="224722" y="4606004"/>
                </a:lnTo>
                <a:lnTo>
                  <a:pt x="232389" y="4651417"/>
                </a:lnTo>
                <a:lnTo>
                  <a:pt x="241029" y="4696797"/>
                </a:lnTo>
                <a:lnTo>
                  <a:pt x="249668" y="4742176"/>
                </a:lnTo>
                <a:lnTo>
                  <a:pt x="259172" y="4787235"/>
                </a:lnTo>
                <a:lnTo>
                  <a:pt x="269255" y="4832079"/>
                </a:lnTo>
                <a:lnTo>
                  <a:pt x="274189" y="4854212"/>
                </a:lnTo>
                <a:lnTo>
                  <a:pt x="279304" y="4875950"/>
                </a:lnTo>
                <a:lnTo>
                  <a:pt x="284815" y="4897870"/>
                </a:lnTo>
                <a:lnTo>
                  <a:pt x="290507" y="49193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id="{DA081DFD-02D1-4B87-ACE8-6109FC149043}"/>
              </a:ext>
            </a:extLst>
          </p:cNvPr>
          <p:cNvSpPr/>
          <p:nvPr/>
        </p:nvSpPr>
        <p:spPr>
          <a:xfrm rot="10477997">
            <a:off x="197468" y="5982720"/>
            <a:ext cx="624819" cy="705838"/>
          </a:xfrm>
          <a:custGeom>
            <a:avLst/>
            <a:gdLst>
              <a:gd name="connsiteX0" fmla="*/ 1310736 w 5147540"/>
              <a:gd name="connsiteY0" fmla="*/ 0 h 5815012"/>
              <a:gd name="connsiteX1" fmla="*/ 1326756 w 5147540"/>
              <a:gd name="connsiteY1" fmla="*/ 0 h 5815012"/>
              <a:gd name="connsiteX2" fmla="*/ 1342419 w 5147540"/>
              <a:gd name="connsiteY2" fmla="*/ 0 h 5815012"/>
              <a:gd name="connsiteX3" fmla="*/ 1358438 w 5147540"/>
              <a:gd name="connsiteY3" fmla="*/ 356 h 5815012"/>
              <a:gd name="connsiteX4" fmla="*/ 1374101 w 5147540"/>
              <a:gd name="connsiteY4" fmla="*/ 1068 h 5815012"/>
              <a:gd name="connsiteX5" fmla="*/ 1390121 w 5147540"/>
              <a:gd name="connsiteY5" fmla="*/ 2136 h 5815012"/>
              <a:gd name="connsiteX6" fmla="*/ 1405428 w 5147540"/>
              <a:gd name="connsiteY6" fmla="*/ 3204 h 5815012"/>
              <a:gd name="connsiteX7" fmla="*/ 1420735 w 5147540"/>
              <a:gd name="connsiteY7" fmla="*/ 4628 h 5815012"/>
              <a:gd name="connsiteX8" fmla="*/ 1436043 w 5147540"/>
              <a:gd name="connsiteY8" fmla="*/ 6408 h 5815012"/>
              <a:gd name="connsiteX9" fmla="*/ 1451350 w 5147540"/>
              <a:gd name="connsiteY9" fmla="*/ 8188 h 5815012"/>
              <a:gd name="connsiteX10" fmla="*/ 1466658 w 5147540"/>
              <a:gd name="connsiteY10" fmla="*/ 10680 h 5815012"/>
              <a:gd name="connsiteX11" fmla="*/ 1481965 w 5147540"/>
              <a:gd name="connsiteY11" fmla="*/ 13172 h 5815012"/>
              <a:gd name="connsiteX12" fmla="*/ 1496916 w 5147540"/>
              <a:gd name="connsiteY12" fmla="*/ 16019 h 5815012"/>
              <a:gd name="connsiteX13" fmla="*/ 1511868 w 5147540"/>
              <a:gd name="connsiteY13" fmla="*/ 18867 h 5815012"/>
              <a:gd name="connsiteX14" fmla="*/ 1526463 w 5147540"/>
              <a:gd name="connsiteY14" fmla="*/ 22071 h 5815012"/>
              <a:gd name="connsiteX15" fmla="*/ 1541414 w 5147540"/>
              <a:gd name="connsiteY15" fmla="*/ 25275 h 5815012"/>
              <a:gd name="connsiteX16" fmla="*/ 1556010 w 5147540"/>
              <a:gd name="connsiteY16" fmla="*/ 29547 h 5815012"/>
              <a:gd name="connsiteX17" fmla="*/ 1570605 w 5147540"/>
              <a:gd name="connsiteY17" fmla="*/ 33463 h 5815012"/>
              <a:gd name="connsiteX18" fmla="*/ 1584844 w 5147540"/>
              <a:gd name="connsiteY18" fmla="*/ 37378 h 5815012"/>
              <a:gd name="connsiteX19" fmla="*/ 1599440 w 5147540"/>
              <a:gd name="connsiteY19" fmla="*/ 41650 h 5815012"/>
              <a:gd name="connsiteX20" fmla="*/ 1613323 w 5147540"/>
              <a:gd name="connsiteY20" fmla="*/ 46634 h 5815012"/>
              <a:gd name="connsiteX21" fmla="*/ 1627207 w 5147540"/>
              <a:gd name="connsiteY21" fmla="*/ 51618 h 5815012"/>
              <a:gd name="connsiteX22" fmla="*/ 1641446 w 5147540"/>
              <a:gd name="connsiteY22" fmla="*/ 56602 h 5815012"/>
              <a:gd name="connsiteX23" fmla="*/ 1655329 w 5147540"/>
              <a:gd name="connsiteY23" fmla="*/ 62298 h 5815012"/>
              <a:gd name="connsiteX24" fmla="*/ 1669213 w 5147540"/>
              <a:gd name="connsiteY24" fmla="*/ 67637 h 5815012"/>
              <a:gd name="connsiteX25" fmla="*/ 1682384 w 5147540"/>
              <a:gd name="connsiteY25" fmla="*/ 73333 h 5815012"/>
              <a:gd name="connsiteX26" fmla="*/ 1695912 w 5147540"/>
              <a:gd name="connsiteY26" fmla="*/ 79385 h 5815012"/>
              <a:gd name="connsiteX27" fmla="*/ 1709083 w 5147540"/>
              <a:gd name="connsiteY27" fmla="*/ 85793 h 5815012"/>
              <a:gd name="connsiteX28" fmla="*/ 1722255 w 5147540"/>
              <a:gd name="connsiteY28" fmla="*/ 91844 h 5815012"/>
              <a:gd name="connsiteX29" fmla="*/ 1735070 w 5147540"/>
              <a:gd name="connsiteY29" fmla="*/ 98964 h 5815012"/>
              <a:gd name="connsiteX30" fmla="*/ 1747885 w 5147540"/>
              <a:gd name="connsiteY30" fmla="*/ 105728 h 5815012"/>
              <a:gd name="connsiteX31" fmla="*/ 1760701 w 5147540"/>
              <a:gd name="connsiteY31" fmla="*/ 112491 h 5815012"/>
              <a:gd name="connsiteX32" fmla="*/ 1773160 w 5147540"/>
              <a:gd name="connsiteY32" fmla="*/ 119967 h 5815012"/>
              <a:gd name="connsiteX33" fmla="*/ 1785264 w 5147540"/>
              <a:gd name="connsiteY33" fmla="*/ 127443 h 5815012"/>
              <a:gd name="connsiteX34" fmla="*/ 1797723 w 5147540"/>
              <a:gd name="connsiteY34" fmla="*/ 135274 h 5815012"/>
              <a:gd name="connsiteX35" fmla="*/ 1809827 w 5147540"/>
              <a:gd name="connsiteY35" fmla="*/ 142750 h 5815012"/>
              <a:gd name="connsiteX36" fmla="*/ 1821218 w 5147540"/>
              <a:gd name="connsiteY36" fmla="*/ 151294 h 5815012"/>
              <a:gd name="connsiteX37" fmla="*/ 1833322 w 5147540"/>
              <a:gd name="connsiteY37" fmla="*/ 159125 h 5815012"/>
              <a:gd name="connsiteX38" fmla="*/ 1844713 w 5147540"/>
              <a:gd name="connsiteY38" fmla="*/ 168025 h 5815012"/>
              <a:gd name="connsiteX39" fmla="*/ 1856105 w 5147540"/>
              <a:gd name="connsiteY39" fmla="*/ 176213 h 5815012"/>
              <a:gd name="connsiteX40" fmla="*/ 1867496 w 5147540"/>
              <a:gd name="connsiteY40" fmla="*/ 185468 h 5815012"/>
              <a:gd name="connsiteX41" fmla="*/ 1878532 w 5147540"/>
              <a:gd name="connsiteY41" fmla="*/ 194368 h 5815012"/>
              <a:gd name="connsiteX42" fmla="*/ 1889211 w 5147540"/>
              <a:gd name="connsiteY42" fmla="*/ 203623 h 5815012"/>
              <a:gd name="connsiteX43" fmla="*/ 1900247 w 5147540"/>
              <a:gd name="connsiteY43" fmla="*/ 212879 h 5815012"/>
              <a:gd name="connsiteX44" fmla="*/ 1910927 w 5147540"/>
              <a:gd name="connsiteY44" fmla="*/ 222491 h 5815012"/>
              <a:gd name="connsiteX45" fmla="*/ 1921250 w 5147540"/>
              <a:gd name="connsiteY45" fmla="*/ 232102 h 5815012"/>
              <a:gd name="connsiteX46" fmla="*/ 1931930 w 5147540"/>
              <a:gd name="connsiteY46" fmla="*/ 242070 h 5815012"/>
              <a:gd name="connsiteX47" fmla="*/ 1941897 w 5147540"/>
              <a:gd name="connsiteY47" fmla="*/ 252037 h 5815012"/>
              <a:gd name="connsiteX48" fmla="*/ 1951865 w 5147540"/>
              <a:gd name="connsiteY48" fmla="*/ 262005 h 5815012"/>
              <a:gd name="connsiteX49" fmla="*/ 1961476 w 5147540"/>
              <a:gd name="connsiteY49" fmla="*/ 272685 h 5815012"/>
              <a:gd name="connsiteX50" fmla="*/ 1971444 w 5147540"/>
              <a:gd name="connsiteY50" fmla="*/ 283008 h 5815012"/>
              <a:gd name="connsiteX51" fmla="*/ 1981056 w 5147540"/>
              <a:gd name="connsiteY51" fmla="*/ 293688 h 5815012"/>
              <a:gd name="connsiteX52" fmla="*/ 1990311 w 5147540"/>
              <a:gd name="connsiteY52" fmla="*/ 304723 h 5815012"/>
              <a:gd name="connsiteX53" fmla="*/ 1999567 w 5147540"/>
              <a:gd name="connsiteY53" fmla="*/ 315403 h 5815012"/>
              <a:gd name="connsiteX54" fmla="*/ 2008466 w 5147540"/>
              <a:gd name="connsiteY54" fmla="*/ 326794 h 5815012"/>
              <a:gd name="connsiteX55" fmla="*/ 2017722 w 5147540"/>
              <a:gd name="connsiteY55" fmla="*/ 337830 h 5815012"/>
              <a:gd name="connsiteX56" fmla="*/ 2034453 w 5147540"/>
              <a:gd name="connsiteY56" fmla="*/ 360257 h 5815012"/>
              <a:gd name="connsiteX57" fmla="*/ 2050829 w 5147540"/>
              <a:gd name="connsiteY57" fmla="*/ 383040 h 5815012"/>
              <a:gd name="connsiteX58" fmla="*/ 2066136 w 5147540"/>
              <a:gd name="connsiteY58" fmla="*/ 406535 h 5815012"/>
              <a:gd name="connsiteX59" fmla="*/ 2081087 w 5147540"/>
              <a:gd name="connsiteY59" fmla="*/ 430742 h 5815012"/>
              <a:gd name="connsiteX60" fmla="*/ 2095327 w 5147540"/>
              <a:gd name="connsiteY60" fmla="*/ 454949 h 5815012"/>
              <a:gd name="connsiteX61" fmla="*/ 2108854 w 5147540"/>
              <a:gd name="connsiteY61" fmla="*/ 480224 h 5815012"/>
              <a:gd name="connsiteX62" fmla="*/ 2122025 w 5147540"/>
              <a:gd name="connsiteY62" fmla="*/ 505855 h 5815012"/>
              <a:gd name="connsiteX63" fmla="*/ 2134129 w 5147540"/>
              <a:gd name="connsiteY63" fmla="*/ 532197 h 5815012"/>
              <a:gd name="connsiteX64" fmla="*/ 2146232 w 5147540"/>
              <a:gd name="connsiteY64" fmla="*/ 558540 h 5815012"/>
              <a:gd name="connsiteX65" fmla="*/ 2157268 w 5147540"/>
              <a:gd name="connsiteY65" fmla="*/ 585951 h 5815012"/>
              <a:gd name="connsiteX66" fmla="*/ 2167947 w 5147540"/>
              <a:gd name="connsiteY66" fmla="*/ 613362 h 5815012"/>
              <a:gd name="connsiteX67" fmla="*/ 2177915 w 5147540"/>
              <a:gd name="connsiteY67" fmla="*/ 641841 h 5815012"/>
              <a:gd name="connsiteX68" fmla="*/ 2187171 w 5147540"/>
              <a:gd name="connsiteY68" fmla="*/ 670676 h 5815012"/>
              <a:gd name="connsiteX69" fmla="*/ 2196427 w 5147540"/>
              <a:gd name="connsiteY69" fmla="*/ 699510 h 5815012"/>
              <a:gd name="connsiteX70" fmla="*/ 2204614 w 5147540"/>
              <a:gd name="connsiteY70" fmla="*/ 729057 h 5815012"/>
              <a:gd name="connsiteX71" fmla="*/ 2212446 w 5147540"/>
              <a:gd name="connsiteY71" fmla="*/ 759316 h 5815012"/>
              <a:gd name="connsiteX72" fmla="*/ 2219565 w 5147540"/>
              <a:gd name="connsiteY72" fmla="*/ 790286 h 5815012"/>
              <a:gd name="connsiteX73" fmla="*/ 2226685 w 5147540"/>
              <a:gd name="connsiteY73" fmla="*/ 820901 h 5815012"/>
              <a:gd name="connsiteX74" fmla="*/ 2232737 w 5147540"/>
              <a:gd name="connsiteY74" fmla="*/ 852584 h 5815012"/>
              <a:gd name="connsiteX75" fmla="*/ 2238432 w 5147540"/>
              <a:gd name="connsiteY75" fmla="*/ 884622 h 5815012"/>
              <a:gd name="connsiteX76" fmla="*/ 2243772 w 5147540"/>
              <a:gd name="connsiteY76" fmla="*/ 917017 h 5815012"/>
              <a:gd name="connsiteX77" fmla="*/ 2248400 w 5147540"/>
              <a:gd name="connsiteY77" fmla="*/ 949768 h 5815012"/>
              <a:gd name="connsiteX78" fmla="*/ 2252316 w 5147540"/>
              <a:gd name="connsiteY78" fmla="*/ 982874 h 5815012"/>
              <a:gd name="connsiteX79" fmla="*/ 2256232 w 5147540"/>
              <a:gd name="connsiteY79" fmla="*/ 1016693 h 5815012"/>
              <a:gd name="connsiteX80" fmla="*/ 2259080 w 5147540"/>
              <a:gd name="connsiteY80" fmla="*/ 1050867 h 5815012"/>
              <a:gd name="connsiteX81" fmla="*/ 2262283 w 5147540"/>
              <a:gd name="connsiteY81" fmla="*/ 1084686 h 5815012"/>
              <a:gd name="connsiteX82" fmla="*/ 2264420 w 5147540"/>
              <a:gd name="connsiteY82" fmla="*/ 1119928 h 5815012"/>
              <a:gd name="connsiteX83" fmla="*/ 2266199 w 5147540"/>
              <a:gd name="connsiteY83" fmla="*/ 1155171 h 5815012"/>
              <a:gd name="connsiteX84" fmla="*/ 2267623 w 5147540"/>
              <a:gd name="connsiteY84" fmla="*/ 1190769 h 5815012"/>
              <a:gd name="connsiteX85" fmla="*/ 2268691 w 5147540"/>
              <a:gd name="connsiteY85" fmla="*/ 1226724 h 5815012"/>
              <a:gd name="connsiteX86" fmla="*/ 2269047 w 5147540"/>
              <a:gd name="connsiteY86" fmla="*/ 1263034 h 5815012"/>
              <a:gd name="connsiteX87" fmla="*/ 2269403 w 5147540"/>
              <a:gd name="connsiteY87" fmla="*/ 1299701 h 5815012"/>
              <a:gd name="connsiteX88" fmla="*/ 2269403 w 5147540"/>
              <a:gd name="connsiteY88" fmla="*/ 1325332 h 5815012"/>
              <a:gd name="connsiteX89" fmla="*/ 2269759 w 5147540"/>
              <a:gd name="connsiteY89" fmla="*/ 1351319 h 5815012"/>
              <a:gd name="connsiteX90" fmla="*/ 2270115 w 5147540"/>
              <a:gd name="connsiteY90" fmla="*/ 1376949 h 5815012"/>
              <a:gd name="connsiteX91" fmla="*/ 2270827 w 5147540"/>
              <a:gd name="connsiteY91" fmla="*/ 1402936 h 5815012"/>
              <a:gd name="connsiteX92" fmla="*/ 2271895 w 5147540"/>
              <a:gd name="connsiteY92" fmla="*/ 1428567 h 5815012"/>
              <a:gd name="connsiteX93" fmla="*/ 2273319 w 5147540"/>
              <a:gd name="connsiteY93" fmla="*/ 1454554 h 5815012"/>
              <a:gd name="connsiteX94" fmla="*/ 2274743 w 5147540"/>
              <a:gd name="connsiteY94" fmla="*/ 1480185 h 5815012"/>
              <a:gd name="connsiteX95" fmla="*/ 2276523 w 5147540"/>
              <a:gd name="connsiteY95" fmla="*/ 1506172 h 5815012"/>
              <a:gd name="connsiteX96" fmla="*/ 2279015 w 5147540"/>
              <a:gd name="connsiteY96" fmla="*/ 1531803 h 5815012"/>
              <a:gd name="connsiteX97" fmla="*/ 2281151 w 5147540"/>
              <a:gd name="connsiteY97" fmla="*/ 1557434 h 5815012"/>
              <a:gd name="connsiteX98" fmla="*/ 2283643 w 5147540"/>
              <a:gd name="connsiteY98" fmla="*/ 1582709 h 5815012"/>
              <a:gd name="connsiteX99" fmla="*/ 2286490 w 5147540"/>
              <a:gd name="connsiteY99" fmla="*/ 1608340 h 5815012"/>
              <a:gd name="connsiteX100" fmla="*/ 2289694 w 5147540"/>
              <a:gd name="connsiteY100" fmla="*/ 1633615 h 5815012"/>
              <a:gd name="connsiteX101" fmla="*/ 2293254 w 5147540"/>
              <a:gd name="connsiteY101" fmla="*/ 1659245 h 5815012"/>
              <a:gd name="connsiteX102" fmla="*/ 2297170 w 5147540"/>
              <a:gd name="connsiteY102" fmla="*/ 1684520 h 5815012"/>
              <a:gd name="connsiteX103" fmla="*/ 2301086 w 5147540"/>
              <a:gd name="connsiteY103" fmla="*/ 1709439 h 5815012"/>
              <a:gd name="connsiteX104" fmla="*/ 2305358 w 5147540"/>
              <a:gd name="connsiteY104" fmla="*/ 1734714 h 5815012"/>
              <a:gd name="connsiteX105" fmla="*/ 2309629 w 5147540"/>
              <a:gd name="connsiteY105" fmla="*/ 1759633 h 5815012"/>
              <a:gd name="connsiteX106" fmla="*/ 2314969 w 5147540"/>
              <a:gd name="connsiteY106" fmla="*/ 1784908 h 5815012"/>
              <a:gd name="connsiteX107" fmla="*/ 2319953 w 5147540"/>
              <a:gd name="connsiteY107" fmla="*/ 1809471 h 5815012"/>
              <a:gd name="connsiteX108" fmla="*/ 2325293 w 5147540"/>
              <a:gd name="connsiteY108" fmla="*/ 1834390 h 5815012"/>
              <a:gd name="connsiteX109" fmla="*/ 2331345 w 5147540"/>
              <a:gd name="connsiteY109" fmla="*/ 1858953 h 5815012"/>
              <a:gd name="connsiteX110" fmla="*/ 2337396 w 5147540"/>
              <a:gd name="connsiteY110" fmla="*/ 1883160 h 5815012"/>
              <a:gd name="connsiteX111" fmla="*/ 2343804 w 5147540"/>
              <a:gd name="connsiteY111" fmla="*/ 1908079 h 5815012"/>
              <a:gd name="connsiteX112" fmla="*/ 2350568 w 5147540"/>
              <a:gd name="connsiteY112" fmla="*/ 1931930 h 5815012"/>
              <a:gd name="connsiteX113" fmla="*/ 2357687 w 5147540"/>
              <a:gd name="connsiteY113" fmla="*/ 1956493 h 5815012"/>
              <a:gd name="connsiteX114" fmla="*/ 2365163 w 5147540"/>
              <a:gd name="connsiteY114" fmla="*/ 1980344 h 5815012"/>
              <a:gd name="connsiteX115" fmla="*/ 2372639 w 5147540"/>
              <a:gd name="connsiteY115" fmla="*/ 2004195 h 5815012"/>
              <a:gd name="connsiteX116" fmla="*/ 2380470 w 5147540"/>
              <a:gd name="connsiteY116" fmla="*/ 2028046 h 5815012"/>
              <a:gd name="connsiteX117" fmla="*/ 2389014 w 5147540"/>
              <a:gd name="connsiteY117" fmla="*/ 2051541 h 5815012"/>
              <a:gd name="connsiteX118" fmla="*/ 2397558 w 5147540"/>
              <a:gd name="connsiteY118" fmla="*/ 2075036 h 5815012"/>
              <a:gd name="connsiteX119" fmla="*/ 2406813 w 5147540"/>
              <a:gd name="connsiteY119" fmla="*/ 2098175 h 5815012"/>
              <a:gd name="connsiteX120" fmla="*/ 2416069 w 5147540"/>
              <a:gd name="connsiteY120" fmla="*/ 2121314 h 5815012"/>
              <a:gd name="connsiteX121" fmla="*/ 2425680 w 5147540"/>
              <a:gd name="connsiteY121" fmla="*/ 2144453 h 5815012"/>
              <a:gd name="connsiteX122" fmla="*/ 2436004 w 5147540"/>
              <a:gd name="connsiteY122" fmla="*/ 2167592 h 5815012"/>
              <a:gd name="connsiteX123" fmla="*/ 2445972 w 5147540"/>
              <a:gd name="connsiteY123" fmla="*/ 2190375 h 5815012"/>
              <a:gd name="connsiteX124" fmla="*/ 2456651 w 5147540"/>
              <a:gd name="connsiteY124" fmla="*/ 2212802 h 5815012"/>
              <a:gd name="connsiteX125" fmla="*/ 2467331 w 5147540"/>
              <a:gd name="connsiteY125" fmla="*/ 2235585 h 5815012"/>
              <a:gd name="connsiteX126" fmla="*/ 2478722 w 5147540"/>
              <a:gd name="connsiteY126" fmla="*/ 2258012 h 5815012"/>
              <a:gd name="connsiteX127" fmla="*/ 2490470 w 5147540"/>
              <a:gd name="connsiteY127" fmla="*/ 2280439 h 5815012"/>
              <a:gd name="connsiteX128" fmla="*/ 2501861 w 5147540"/>
              <a:gd name="connsiteY128" fmla="*/ 2302866 h 5815012"/>
              <a:gd name="connsiteX129" fmla="*/ 2513965 w 5147540"/>
              <a:gd name="connsiteY129" fmla="*/ 2324937 h 5815012"/>
              <a:gd name="connsiteX130" fmla="*/ 2526780 w 5147540"/>
              <a:gd name="connsiteY130" fmla="*/ 2346652 h 5815012"/>
              <a:gd name="connsiteX131" fmla="*/ 2539240 w 5147540"/>
              <a:gd name="connsiteY131" fmla="*/ 2368367 h 5815012"/>
              <a:gd name="connsiteX132" fmla="*/ 2552055 w 5147540"/>
              <a:gd name="connsiteY132" fmla="*/ 2390438 h 5815012"/>
              <a:gd name="connsiteX133" fmla="*/ 2565226 w 5147540"/>
              <a:gd name="connsiteY133" fmla="*/ 2411797 h 5815012"/>
              <a:gd name="connsiteX134" fmla="*/ 2579110 w 5147540"/>
              <a:gd name="connsiteY134" fmla="*/ 2433156 h 5815012"/>
              <a:gd name="connsiteX135" fmla="*/ 2592993 w 5147540"/>
              <a:gd name="connsiteY135" fmla="*/ 2454516 h 5815012"/>
              <a:gd name="connsiteX136" fmla="*/ 2606521 w 5147540"/>
              <a:gd name="connsiteY136" fmla="*/ 2475875 h 5815012"/>
              <a:gd name="connsiteX137" fmla="*/ 2621116 w 5147540"/>
              <a:gd name="connsiteY137" fmla="*/ 2496878 h 5815012"/>
              <a:gd name="connsiteX138" fmla="*/ 2635711 w 5147540"/>
              <a:gd name="connsiteY138" fmla="*/ 2517525 h 5815012"/>
              <a:gd name="connsiteX139" fmla="*/ 2650663 w 5147540"/>
              <a:gd name="connsiteY139" fmla="*/ 2538172 h 5815012"/>
              <a:gd name="connsiteX140" fmla="*/ 2665970 w 5147540"/>
              <a:gd name="connsiteY140" fmla="*/ 2558819 h 5815012"/>
              <a:gd name="connsiteX141" fmla="*/ 2681278 w 5147540"/>
              <a:gd name="connsiteY141" fmla="*/ 2579466 h 5815012"/>
              <a:gd name="connsiteX142" fmla="*/ 2697297 w 5147540"/>
              <a:gd name="connsiteY142" fmla="*/ 2599402 h 5815012"/>
              <a:gd name="connsiteX143" fmla="*/ 2712960 w 5147540"/>
              <a:gd name="connsiteY143" fmla="*/ 2619692 h 5815012"/>
              <a:gd name="connsiteX144" fmla="*/ 2728979 w 5147540"/>
              <a:gd name="connsiteY144" fmla="*/ 2639272 h 5815012"/>
              <a:gd name="connsiteX145" fmla="*/ 2745711 w 5147540"/>
              <a:gd name="connsiteY145" fmla="*/ 2659207 h 5815012"/>
              <a:gd name="connsiteX146" fmla="*/ 2762442 w 5147540"/>
              <a:gd name="connsiteY146" fmla="*/ 2678430 h 5815012"/>
              <a:gd name="connsiteX147" fmla="*/ 2779529 w 5147540"/>
              <a:gd name="connsiteY147" fmla="*/ 2698009 h 5815012"/>
              <a:gd name="connsiteX148" fmla="*/ 2796617 w 5147540"/>
              <a:gd name="connsiteY148" fmla="*/ 2717588 h 5815012"/>
              <a:gd name="connsiteX149" fmla="*/ 2814416 w 5147540"/>
              <a:gd name="connsiteY149" fmla="*/ 2736456 h 5815012"/>
              <a:gd name="connsiteX150" fmla="*/ 2832215 w 5147540"/>
              <a:gd name="connsiteY150" fmla="*/ 2755323 h 5815012"/>
              <a:gd name="connsiteX151" fmla="*/ 2850014 w 5147540"/>
              <a:gd name="connsiteY151" fmla="*/ 2773834 h 5815012"/>
              <a:gd name="connsiteX152" fmla="*/ 2869237 w 5147540"/>
              <a:gd name="connsiteY152" fmla="*/ 2793057 h 5815012"/>
              <a:gd name="connsiteX153" fmla="*/ 2888817 w 5147540"/>
              <a:gd name="connsiteY153" fmla="*/ 2811924 h 5815012"/>
              <a:gd name="connsiteX154" fmla="*/ 2908040 w 5147540"/>
              <a:gd name="connsiteY154" fmla="*/ 2830791 h 5815012"/>
              <a:gd name="connsiteX155" fmla="*/ 2927975 w 5147540"/>
              <a:gd name="connsiteY155" fmla="*/ 2849303 h 5815012"/>
              <a:gd name="connsiteX156" fmla="*/ 2947910 w 5147540"/>
              <a:gd name="connsiteY156" fmla="*/ 2867458 h 5815012"/>
              <a:gd name="connsiteX157" fmla="*/ 2968557 w 5147540"/>
              <a:gd name="connsiteY157" fmla="*/ 2885613 h 5815012"/>
              <a:gd name="connsiteX158" fmla="*/ 2988848 w 5147540"/>
              <a:gd name="connsiteY158" fmla="*/ 2903768 h 5815012"/>
              <a:gd name="connsiteX159" fmla="*/ 3010207 w 5147540"/>
              <a:gd name="connsiteY159" fmla="*/ 2921568 h 5815012"/>
              <a:gd name="connsiteX160" fmla="*/ 3031211 w 5147540"/>
              <a:gd name="connsiteY160" fmla="*/ 2939011 h 5815012"/>
              <a:gd name="connsiteX161" fmla="*/ 3052926 w 5147540"/>
              <a:gd name="connsiteY161" fmla="*/ 2956454 h 5815012"/>
              <a:gd name="connsiteX162" fmla="*/ 3074285 w 5147540"/>
              <a:gd name="connsiteY162" fmla="*/ 2973897 h 5815012"/>
              <a:gd name="connsiteX163" fmla="*/ 3096356 w 5147540"/>
              <a:gd name="connsiteY163" fmla="*/ 2990985 h 5815012"/>
              <a:gd name="connsiteX164" fmla="*/ 3118783 w 5147540"/>
              <a:gd name="connsiteY164" fmla="*/ 3007716 h 5815012"/>
              <a:gd name="connsiteX165" fmla="*/ 3140854 w 5147540"/>
              <a:gd name="connsiteY165" fmla="*/ 3024803 h 5815012"/>
              <a:gd name="connsiteX166" fmla="*/ 3163637 w 5147540"/>
              <a:gd name="connsiteY166" fmla="*/ 3041178 h 5815012"/>
              <a:gd name="connsiteX167" fmla="*/ 3186420 w 5147540"/>
              <a:gd name="connsiteY167" fmla="*/ 3057910 h 5815012"/>
              <a:gd name="connsiteX168" fmla="*/ 3209559 w 5147540"/>
              <a:gd name="connsiteY168" fmla="*/ 3073929 h 5815012"/>
              <a:gd name="connsiteX169" fmla="*/ 3232698 w 5147540"/>
              <a:gd name="connsiteY169" fmla="*/ 3090304 h 5815012"/>
              <a:gd name="connsiteX170" fmla="*/ 3256193 w 5147540"/>
              <a:gd name="connsiteY170" fmla="*/ 3106324 h 5815012"/>
              <a:gd name="connsiteX171" fmla="*/ 3279688 w 5147540"/>
              <a:gd name="connsiteY171" fmla="*/ 3121987 h 5815012"/>
              <a:gd name="connsiteX172" fmla="*/ 3303539 w 5147540"/>
              <a:gd name="connsiteY172" fmla="*/ 3138006 h 5815012"/>
              <a:gd name="connsiteX173" fmla="*/ 3327746 w 5147540"/>
              <a:gd name="connsiteY173" fmla="*/ 3153670 h 5815012"/>
              <a:gd name="connsiteX174" fmla="*/ 3351597 w 5147540"/>
              <a:gd name="connsiteY174" fmla="*/ 3168977 h 5815012"/>
              <a:gd name="connsiteX175" fmla="*/ 3375804 w 5147540"/>
              <a:gd name="connsiteY175" fmla="*/ 3183928 h 5815012"/>
              <a:gd name="connsiteX176" fmla="*/ 3424930 w 5147540"/>
              <a:gd name="connsiteY176" fmla="*/ 3214187 h 5815012"/>
              <a:gd name="connsiteX177" fmla="*/ 3474768 w 5147540"/>
              <a:gd name="connsiteY177" fmla="*/ 3244090 h 5815012"/>
              <a:gd name="connsiteX178" fmla="*/ 3524961 w 5147540"/>
              <a:gd name="connsiteY178" fmla="*/ 3273637 h 5815012"/>
              <a:gd name="connsiteX179" fmla="*/ 3575867 w 5147540"/>
              <a:gd name="connsiteY179" fmla="*/ 3302115 h 5815012"/>
              <a:gd name="connsiteX180" fmla="*/ 3628197 w 5147540"/>
              <a:gd name="connsiteY180" fmla="*/ 3331306 h 5815012"/>
              <a:gd name="connsiteX181" fmla="*/ 3680883 w 5147540"/>
              <a:gd name="connsiteY181" fmla="*/ 3360141 h 5815012"/>
              <a:gd name="connsiteX182" fmla="*/ 3733925 w 5147540"/>
              <a:gd name="connsiteY182" fmla="*/ 3388264 h 5815012"/>
              <a:gd name="connsiteX183" fmla="*/ 3787678 w 5147540"/>
              <a:gd name="connsiteY183" fmla="*/ 3416030 h 5815012"/>
              <a:gd name="connsiteX184" fmla="*/ 3841432 w 5147540"/>
              <a:gd name="connsiteY184" fmla="*/ 3443441 h 5815012"/>
              <a:gd name="connsiteX185" fmla="*/ 3895542 w 5147540"/>
              <a:gd name="connsiteY185" fmla="*/ 3470496 h 5815012"/>
              <a:gd name="connsiteX186" fmla="*/ 3949651 w 5147540"/>
              <a:gd name="connsiteY186" fmla="*/ 3497195 h 5815012"/>
              <a:gd name="connsiteX187" fmla="*/ 4004829 w 5147540"/>
              <a:gd name="connsiteY187" fmla="*/ 3523538 h 5815012"/>
              <a:gd name="connsiteX188" fmla="*/ 4059295 w 5147540"/>
              <a:gd name="connsiteY188" fmla="*/ 3549525 h 5815012"/>
              <a:gd name="connsiteX189" fmla="*/ 4114472 w 5147540"/>
              <a:gd name="connsiteY189" fmla="*/ 3575512 h 5815012"/>
              <a:gd name="connsiteX190" fmla="*/ 4169650 w 5147540"/>
              <a:gd name="connsiteY190" fmla="*/ 3601143 h 5815012"/>
              <a:gd name="connsiteX191" fmla="*/ 4224828 w 5147540"/>
              <a:gd name="connsiteY191" fmla="*/ 3626773 h 5815012"/>
              <a:gd name="connsiteX192" fmla="*/ 4280005 w 5147540"/>
              <a:gd name="connsiteY192" fmla="*/ 3651692 h 5815012"/>
              <a:gd name="connsiteX193" fmla="*/ 4335539 w 5147540"/>
              <a:gd name="connsiteY193" fmla="*/ 3676967 h 5815012"/>
              <a:gd name="connsiteX194" fmla="*/ 4391429 w 5147540"/>
              <a:gd name="connsiteY194" fmla="*/ 3701886 h 5815012"/>
              <a:gd name="connsiteX195" fmla="*/ 4446962 w 5147540"/>
              <a:gd name="connsiteY195" fmla="*/ 3726805 h 5815012"/>
              <a:gd name="connsiteX196" fmla="*/ 4484697 w 5147540"/>
              <a:gd name="connsiteY196" fmla="*/ 3744604 h 5815012"/>
              <a:gd name="connsiteX197" fmla="*/ 4521719 w 5147540"/>
              <a:gd name="connsiteY197" fmla="*/ 3762760 h 5815012"/>
              <a:gd name="connsiteX198" fmla="*/ 4557673 w 5147540"/>
              <a:gd name="connsiteY198" fmla="*/ 3781627 h 5815012"/>
              <a:gd name="connsiteX199" fmla="*/ 4592560 w 5147540"/>
              <a:gd name="connsiteY199" fmla="*/ 3801206 h 5815012"/>
              <a:gd name="connsiteX200" fmla="*/ 4626735 w 5147540"/>
              <a:gd name="connsiteY200" fmla="*/ 3821497 h 5815012"/>
              <a:gd name="connsiteX201" fmla="*/ 4659841 w 5147540"/>
              <a:gd name="connsiteY201" fmla="*/ 3842144 h 5815012"/>
              <a:gd name="connsiteX202" fmla="*/ 4691880 w 5147540"/>
              <a:gd name="connsiteY202" fmla="*/ 3863859 h 5815012"/>
              <a:gd name="connsiteX203" fmla="*/ 4722850 w 5147540"/>
              <a:gd name="connsiteY203" fmla="*/ 3885930 h 5815012"/>
              <a:gd name="connsiteX204" fmla="*/ 4752397 w 5147540"/>
              <a:gd name="connsiteY204" fmla="*/ 3908357 h 5815012"/>
              <a:gd name="connsiteX205" fmla="*/ 4781588 w 5147540"/>
              <a:gd name="connsiteY205" fmla="*/ 3931852 h 5815012"/>
              <a:gd name="connsiteX206" fmla="*/ 4809355 w 5147540"/>
              <a:gd name="connsiteY206" fmla="*/ 3955347 h 5815012"/>
              <a:gd name="connsiteX207" fmla="*/ 4836054 w 5147540"/>
              <a:gd name="connsiteY207" fmla="*/ 3979554 h 5815012"/>
              <a:gd name="connsiteX208" fmla="*/ 4862040 w 5147540"/>
              <a:gd name="connsiteY208" fmla="*/ 4004473 h 5815012"/>
              <a:gd name="connsiteX209" fmla="*/ 4886603 w 5147540"/>
              <a:gd name="connsiteY209" fmla="*/ 4029748 h 5815012"/>
              <a:gd name="connsiteX210" fmla="*/ 4910098 w 5147540"/>
              <a:gd name="connsiteY210" fmla="*/ 4055379 h 5815012"/>
              <a:gd name="connsiteX211" fmla="*/ 4932881 w 5147540"/>
              <a:gd name="connsiteY211" fmla="*/ 4081722 h 5815012"/>
              <a:gd name="connsiteX212" fmla="*/ 4954241 w 5147540"/>
              <a:gd name="connsiteY212" fmla="*/ 4108421 h 5815012"/>
              <a:gd name="connsiteX213" fmla="*/ 4974532 w 5147540"/>
              <a:gd name="connsiteY213" fmla="*/ 4135476 h 5815012"/>
              <a:gd name="connsiteX214" fmla="*/ 4993755 w 5147540"/>
              <a:gd name="connsiteY214" fmla="*/ 4163243 h 5815012"/>
              <a:gd name="connsiteX215" fmla="*/ 5011910 w 5147540"/>
              <a:gd name="connsiteY215" fmla="*/ 4191009 h 5815012"/>
              <a:gd name="connsiteX216" fmla="*/ 5028997 w 5147540"/>
              <a:gd name="connsiteY216" fmla="*/ 4219488 h 5815012"/>
              <a:gd name="connsiteX217" fmla="*/ 5045017 w 5147540"/>
              <a:gd name="connsiteY217" fmla="*/ 4248323 h 5815012"/>
              <a:gd name="connsiteX218" fmla="*/ 5059612 w 5147540"/>
              <a:gd name="connsiteY218" fmla="*/ 4277514 h 5815012"/>
              <a:gd name="connsiteX219" fmla="*/ 5073495 w 5147540"/>
              <a:gd name="connsiteY219" fmla="*/ 4307061 h 5815012"/>
              <a:gd name="connsiteX220" fmla="*/ 5085955 w 5147540"/>
              <a:gd name="connsiteY220" fmla="*/ 4336963 h 5815012"/>
              <a:gd name="connsiteX221" fmla="*/ 5097346 w 5147540"/>
              <a:gd name="connsiteY221" fmla="*/ 4367222 h 5815012"/>
              <a:gd name="connsiteX222" fmla="*/ 5107670 w 5147540"/>
              <a:gd name="connsiteY222" fmla="*/ 4397481 h 5815012"/>
              <a:gd name="connsiteX223" fmla="*/ 5116570 w 5147540"/>
              <a:gd name="connsiteY223" fmla="*/ 4428095 h 5815012"/>
              <a:gd name="connsiteX224" fmla="*/ 5124757 w 5147540"/>
              <a:gd name="connsiteY224" fmla="*/ 4459422 h 5815012"/>
              <a:gd name="connsiteX225" fmla="*/ 5131521 w 5147540"/>
              <a:gd name="connsiteY225" fmla="*/ 4490749 h 5815012"/>
              <a:gd name="connsiteX226" fmla="*/ 5136861 w 5147540"/>
              <a:gd name="connsiteY226" fmla="*/ 4522431 h 5815012"/>
              <a:gd name="connsiteX227" fmla="*/ 5141844 w 5147540"/>
              <a:gd name="connsiteY227" fmla="*/ 4553758 h 5815012"/>
              <a:gd name="connsiteX228" fmla="*/ 5143624 w 5147540"/>
              <a:gd name="connsiteY228" fmla="*/ 4569777 h 5815012"/>
              <a:gd name="connsiteX229" fmla="*/ 5145048 w 5147540"/>
              <a:gd name="connsiteY229" fmla="*/ 4586153 h 5815012"/>
              <a:gd name="connsiteX230" fmla="*/ 5146116 w 5147540"/>
              <a:gd name="connsiteY230" fmla="*/ 4602172 h 5815012"/>
              <a:gd name="connsiteX231" fmla="*/ 5146828 w 5147540"/>
              <a:gd name="connsiteY231" fmla="*/ 4618547 h 5815012"/>
              <a:gd name="connsiteX232" fmla="*/ 5147184 w 5147540"/>
              <a:gd name="connsiteY232" fmla="*/ 4634567 h 5815012"/>
              <a:gd name="connsiteX233" fmla="*/ 5147540 w 5147540"/>
              <a:gd name="connsiteY233" fmla="*/ 4650942 h 5815012"/>
              <a:gd name="connsiteX234" fmla="*/ 5147540 w 5147540"/>
              <a:gd name="connsiteY234" fmla="*/ 4666961 h 5815012"/>
              <a:gd name="connsiteX235" fmla="*/ 5146828 w 5147540"/>
              <a:gd name="connsiteY235" fmla="*/ 4683337 h 5815012"/>
              <a:gd name="connsiteX236" fmla="*/ 5146116 w 5147540"/>
              <a:gd name="connsiteY236" fmla="*/ 4699712 h 5815012"/>
              <a:gd name="connsiteX237" fmla="*/ 5145404 w 5147540"/>
              <a:gd name="connsiteY237" fmla="*/ 4716087 h 5815012"/>
              <a:gd name="connsiteX238" fmla="*/ 5143980 w 5147540"/>
              <a:gd name="connsiteY238" fmla="*/ 4732106 h 5815012"/>
              <a:gd name="connsiteX239" fmla="*/ 5142200 w 5147540"/>
              <a:gd name="connsiteY239" fmla="*/ 4748482 h 5815012"/>
              <a:gd name="connsiteX240" fmla="*/ 5140421 w 5147540"/>
              <a:gd name="connsiteY240" fmla="*/ 4764501 h 5815012"/>
              <a:gd name="connsiteX241" fmla="*/ 5137929 w 5147540"/>
              <a:gd name="connsiteY241" fmla="*/ 4780876 h 5815012"/>
              <a:gd name="connsiteX242" fmla="*/ 5135437 w 5147540"/>
              <a:gd name="connsiteY242" fmla="*/ 4797252 h 5815012"/>
              <a:gd name="connsiteX243" fmla="*/ 5132589 w 5147540"/>
              <a:gd name="connsiteY243" fmla="*/ 4813271 h 5815012"/>
              <a:gd name="connsiteX244" fmla="*/ 5129385 w 5147540"/>
              <a:gd name="connsiteY244" fmla="*/ 4829646 h 5815012"/>
              <a:gd name="connsiteX245" fmla="*/ 5126181 w 5147540"/>
              <a:gd name="connsiteY245" fmla="*/ 4846022 h 5815012"/>
              <a:gd name="connsiteX246" fmla="*/ 5122265 w 5147540"/>
              <a:gd name="connsiteY246" fmla="*/ 4862041 h 5815012"/>
              <a:gd name="connsiteX247" fmla="*/ 5117994 w 5147540"/>
              <a:gd name="connsiteY247" fmla="*/ 4878416 h 5815012"/>
              <a:gd name="connsiteX248" fmla="*/ 5113722 w 5147540"/>
              <a:gd name="connsiteY248" fmla="*/ 4894791 h 5815012"/>
              <a:gd name="connsiteX249" fmla="*/ 5109094 w 5147540"/>
              <a:gd name="connsiteY249" fmla="*/ 4910811 h 5815012"/>
              <a:gd name="connsiteX250" fmla="*/ 5104466 w 5147540"/>
              <a:gd name="connsiteY250" fmla="*/ 4926830 h 5815012"/>
              <a:gd name="connsiteX251" fmla="*/ 5098770 w 5147540"/>
              <a:gd name="connsiteY251" fmla="*/ 4943205 h 5815012"/>
              <a:gd name="connsiteX252" fmla="*/ 5093431 w 5147540"/>
              <a:gd name="connsiteY252" fmla="*/ 4959225 h 5815012"/>
              <a:gd name="connsiteX253" fmla="*/ 5087735 w 5147540"/>
              <a:gd name="connsiteY253" fmla="*/ 4975244 h 5815012"/>
              <a:gd name="connsiteX254" fmla="*/ 5081683 w 5147540"/>
              <a:gd name="connsiteY254" fmla="*/ 4991263 h 5815012"/>
              <a:gd name="connsiteX255" fmla="*/ 5075275 w 5147540"/>
              <a:gd name="connsiteY255" fmla="*/ 5006927 h 5815012"/>
              <a:gd name="connsiteX256" fmla="*/ 5068512 w 5147540"/>
              <a:gd name="connsiteY256" fmla="*/ 5022946 h 5815012"/>
              <a:gd name="connsiteX257" fmla="*/ 5061748 w 5147540"/>
              <a:gd name="connsiteY257" fmla="*/ 5038609 h 5815012"/>
              <a:gd name="connsiteX258" fmla="*/ 5054628 w 5147540"/>
              <a:gd name="connsiteY258" fmla="*/ 5054629 h 5815012"/>
              <a:gd name="connsiteX259" fmla="*/ 5046797 w 5147540"/>
              <a:gd name="connsiteY259" fmla="*/ 5070292 h 5815012"/>
              <a:gd name="connsiteX260" fmla="*/ 5039321 w 5147540"/>
              <a:gd name="connsiteY260" fmla="*/ 5085955 h 5815012"/>
              <a:gd name="connsiteX261" fmla="*/ 5031133 w 5147540"/>
              <a:gd name="connsiteY261" fmla="*/ 5101619 h 5815012"/>
              <a:gd name="connsiteX262" fmla="*/ 5022946 w 5147540"/>
              <a:gd name="connsiteY262" fmla="*/ 5117282 h 5815012"/>
              <a:gd name="connsiteX263" fmla="*/ 5014046 w 5147540"/>
              <a:gd name="connsiteY263" fmla="*/ 5132589 h 5815012"/>
              <a:gd name="connsiteX264" fmla="*/ 5005146 w 5147540"/>
              <a:gd name="connsiteY264" fmla="*/ 5147897 h 5815012"/>
              <a:gd name="connsiteX265" fmla="*/ 4995891 w 5147540"/>
              <a:gd name="connsiteY265" fmla="*/ 5162848 h 5815012"/>
              <a:gd name="connsiteX266" fmla="*/ 4986279 w 5147540"/>
              <a:gd name="connsiteY266" fmla="*/ 5177799 h 5815012"/>
              <a:gd name="connsiteX267" fmla="*/ 4976312 w 5147540"/>
              <a:gd name="connsiteY267" fmla="*/ 5193107 h 5815012"/>
              <a:gd name="connsiteX268" fmla="*/ 4966344 w 5147540"/>
              <a:gd name="connsiteY268" fmla="*/ 5208058 h 5815012"/>
              <a:gd name="connsiteX269" fmla="*/ 4955664 w 5147540"/>
              <a:gd name="connsiteY269" fmla="*/ 5223009 h 5815012"/>
              <a:gd name="connsiteX270" fmla="*/ 4944629 w 5147540"/>
              <a:gd name="connsiteY270" fmla="*/ 5237605 h 5815012"/>
              <a:gd name="connsiteX271" fmla="*/ 4933593 w 5147540"/>
              <a:gd name="connsiteY271" fmla="*/ 5252556 h 5815012"/>
              <a:gd name="connsiteX272" fmla="*/ 4922202 w 5147540"/>
              <a:gd name="connsiteY272" fmla="*/ 5266796 h 5815012"/>
              <a:gd name="connsiteX273" fmla="*/ 4910098 w 5147540"/>
              <a:gd name="connsiteY273" fmla="*/ 5281035 h 5815012"/>
              <a:gd name="connsiteX274" fmla="*/ 4898351 w 5147540"/>
              <a:gd name="connsiteY274" fmla="*/ 5295630 h 5815012"/>
              <a:gd name="connsiteX275" fmla="*/ 4885891 w 5147540"/>
              <a:gd name="connsiteY275" fmla="*/ 5309870 h 5815012"/>
              <a:gd name="connsiteX276" fmla="*/ 4873076 w 5147540"/>
              <a:gd name="connsiteY276" fmla="*/ 5324109 h 5815012"/>
              <a:gd name="connsiteX277" fmla="*/ 4860261 w 5147540"/>
              <a:gd name="connsiteY277" fmla="*/ 5338349 h 5815012"/>
              <a:gd name="connsiteX278" fmla="*/ 4846733 w 5147540"/>
              <a:gd name="connsiteY278" fmla="*/ 5351876 h 5815012"/>
              <a:gd name="connsiteX279" fmla="*/ 4833206 w 5147540"/>
              <a:gd name="connsiteY279" fmla="*/ 5365759 h 5815012"/>
              <a:gd name="connsiteX280" fmla="*/ 4819322 w 5147540"/>
              <a:gd name="connsiteY280" fmla="*/ 5379643 h 5815012"/>
              <a:gd name="connsiteX281" fmla="*/ 4805083 w 5147540"/>
              <a:gd name="connsiteY281" fmla="*/ 5393170 h 5815012"/>
              <a:gd name="connsiteX282" fmla="*/ 4790843 w 5147540"/>
              <a:gd name="connsiteY282" fmla="*/ 5406342 h 5815012"/>
              <a:gd name="connsiteX283" fmla="*/ 4775892 w 5147540"/>
              <a:gd name="connsiteY283" fmla="*/ 5419869 h 5815012"/>
              <a:gd name="connsiteX284" fmla="*/ 4760941 w 5147540"/>
              <a:gd name="connsiteY284" fmla="*/ 5433041 h 5815012"/>
              <a:gd name="connsiteX285" fmla="*/ 4745277 w 5147540"/>
              <a:gd name="connsiteY285" fmla="*/ 5446212 h 5815012"/>
              <a:gd name="connsiteX286" fmla="*/ 4729614 w 5147540"/>
              <a:gd name="connsiteY286" fmla="*/ 5459383 h 5815012"/>
              <a:gd name="connsiteX287" fmla="*/ 4713595 w 5147540"/>
              <a:gd name="connsiteY287" fmla="*/ 5471843 h 5815012"/>
              <a:gd name="connsiteX288" fmla="*/ 4697219 w 5147540"/>
              <a:gd name="connsiteY288" fmla="*/ 5484658 h 5815012"/>
              <a:gd name="connsiteX289" fmla="*/ 4680844 w 5147540"/>
              <a:gd name="connsiteY289" fmla="*/ 5497474 h 5815012"/>
              <a:gd name="connsiteX290" fmla="*/ 4664113 w 5147540"/>
              <a:gd name="connsiteY290" fmla="*/ 5509577 h 5815012"/>
              <a:gd name="connsiteX291" fmla="*/ 4646670 w 5147540"/>
              <a:gd name="connsiteY291" fmla="*/ 5522037 h 5815012"/>
              <a:gd name="connsiteX292" fmla="*/ 4628870 w 5147540"/>
              <a:gd name="connsiteY292" fmla="*/ 5533784 h 5815012"/>
              <a:gd name="connsiteX293" fmla="*/ 4610715 w 5147540"/>
              <a:gd name="connsiteY293" fmla="*/ 5545176 h 5815012"/>
              <a:gd name="connsiteX294" fmla="*/ 4592204 w 5147540"/>
              <a:gd name="connsiteY294" fmla="*/ 5556211 h 5815012"/>
              <a:gd name="connsiteX295" fmla="*/ 4573693 w 5147540"/>
              <a:gd name="connsiteY295" fmla="*/ 5567603 h 5815012"/>
              <a:gd name="connsiteX296" fmla="*/ 4554826 w 5147540"/>
              <a:gd name="connsiteY296" fmla="*/ 5578282 h 5815012"/>
              <a:gd name="connsiteX297" fmla="*/ 4535958 w 5147540"/>
              <a:gd name="connsiteY297" fmla="*/ 5588962 h 5815012"/>
              <a:gd name="connsiteX298" fmla="*/ 4517091 w 5147540"/>
              <a:gd name="connsiteY298" fmla="*/ 5599285 h 5815012"/>
              <a:gd name="connsiteX299" fmla="*/ 4497868 w 5147540"/>
              <a:gd name="connsiteY299" fmla="*/ 5609253 h 5815012"/>
              <a:gd name="connsiteX300" fmla="*/ 4478289 w 5147540"/>
              <a:gd name="connsiteY300" fmla="*/ 5619577 h 5815012"/>
              <a:gd name="connsiteX301" fmla="*/ 4458710 w 5147540"/>
              <a:gd name="connsiteY301" fmla="*/ 5629188 h 5815012"/>
              <a:gd name="connsiteX302" fmla="*/ 4438419 w 5147540"/>
              <a:gd name="connsiteY302" fmla="*/ 5638800 h 5815012"/>
              <a:gd name="connsiteX303" fmla="*/ 4418483 w 5147540"/>
              <a:gd name="connsiteY303" fmla="*/ 5647699 h 5815012"/>
              <a:gd name="connsiteX304" fmla="*/ 4398548 w 5147540"/>
              <a:gd name="connsiteY304" fmla="*/ 5656955 h 5815012"/>
              <a:gd name="connsiteX305" fmla="*/ 4377901 w 5147540"/>
              <a:gd name="connsiteY305" fmla="*/ 5665499 h 5815012"/>
              <a:gd name="connsiteX306" fmla="*/ 4357610 w 5147540"/>
              <a:gd name="connsiteY306" fmla="*/ 5674398 h 5815012"/>
              <a:gd name="connsiteX307" fmla="*/ 4336963 w 5147540"/>
              <a:gd name="connsiteY307" fmla="*/ 5682586 h 5815012"/>
              <a:gd name="connsiteX308" fmla="*/ 4315604 w 5147540"/>
              <a:gd name="connsiteY308" fmla="*/ 5690774 h 5815012"/>
              <a:gd name="connsiteX309" fmla="*/ 4294957 w 5147540"/>
              <a:gd name="connsiteY309" fmla="*/ 5698605 h 5815012"/>
              <a:gd name="connsiteX310" fmla="*/ 4273598 w 5147540"/>
              <a:gd name="connsiteY310" fmla="*/ 5706081 h 5815012"/>
              <a:gd name="connsiteX311" fmla="*/ 4252239 w 5147540"/>
              <a:gd name="connsiteY311" fmla="*/ 5713557 h 5815012"/>
              <a:gd name="connsiteX312" fmla="*/ 4230523 w 5147540"/>
              <a:gd name="connsiteY312" fmla="*/ 5720676 h 5815012"/>
              <a:gd name="connsiteX313" fmla="*/ 4208808 w 5147540"/>
              <a:gd name="connsiteY313" fmla="*/ 5727440 h 5815012"/>
              <a:gd name="connsiteX314" fmla="*/ 4187093 w 5147540"/>
              <a:gd name="connsiteY314" fmla="*/ 5733848 h 5815012"/>
              <a:gd name="connsiteX315" fmla="*/ 4165378 w 5147540"/>
              <a:gd name="connsiteY315" fmla="*/ 5740255 h 5815012"/>
              <a:gd name="connsiteX316" fmla="*/ 4142595 w 5147540"/>
              <a:gd name="connsiteY316" fmla="*/ 5746307 h 5815012"/>
              <a:gd name="connsiteX317" fmla="*/ 4120524 w 5147540"/>
              <a:gd name="connsiteY317" fmla="*/ 5752003 h 5815012"/>
              <a:gd name="connsiteX318" fmla="*/ 4098097 w 5147540"/>
              <a:gd name="connsiteY318" fmla="*/ 5757699 h 5815012"/>
              <a:gd name="connsiteX319" fmla="*/ 4075670 w 5147540"/>
              <a:gd name="connsiteY319" fmla="*/ 5763038 h 5815012"/>
              <a:gd name="connsiteX320" fmla="*/ 4052531 w 5147540"/>
              <a:gd name="connsiteY320" fmla="*/ 5767666 h 5815012"/>
              <a:gd name="connsiteX321" fmla="*/ 4029748 w 5147540"/>
              <a:gd name="connsiteY321" fmla="*/ 5772650 h 5815012"/>
              <a:gd name="connsiteX322" fmla="*/ 4006609 w 5147540"/>
              <a:gd name="connsiteY322" fmla="*/ 5776922 h 5815012"/>
              <a:gd name="connsiteX323" fmla="*/ 3983470 w 5147540"/>
              <a:gd name="connsiteY323" fmla="*/ 5781194 h 5815012"/>
              <a:gd name="connsiteX324" fmla="*/ 3959975 w 5147540"/>
              <a:gd name="connsiteY324" fmla="*/ 5785110 h 5815012"/>
              <a:gd name="connsiteX325" fmla="*/ 3936124 w 5147540"/>
              <a:gd name="connsiteY325" fmla="*/ 5788669 h 5815012"/>
              <a:gd name="connsiteX326" fmla="*/ 3911917 w 5147540"/>
              <a:gd name="connsiteY326" fmla="*/ 5792229 h 5815012"/>
              <a:gd name="connsiteX327" fmla="*/ 3888066 w 5147540"/>
              <a:gd name="connsiteY327" fmla="*/ 5795433 h 5815012"/>
              <a:gd name="connsiteX328" fmla="*/ 3863859 w 5147540"/>
              <a:gd name="connsiteY328" fmla="*/ 5798281 h 5815012"/>
              <a:gd name="connsiteX329" fmla="*/ 3839652 w 5147540"/>
              <a:gd name="connsiteY329" fmla="*/ 5800773 h 5815012"/>
              <a:gd name="connsiteX330" fmla="*/ 3815445 w 5147540"/>
              <a:gd name="connsiteY330" fmla="*/ 5803265 h 5815012"/>
              <a:gd name="connsiteX331" fmla="*/ 3790526 w 5147540"/>
              <a:gd name="connsiteY331" fmla="*/ 5805401 h 5815012"/>
              <a:gd name="connsiteX332" fmla="*/ 3766319 w 5147540"/>
              <a:gd name="connsiteY332" fmla="*/ 5807893 h 5815012"/>
              <a:gd name="connsiteX333" fmla="*/ 3741400 w 5147540"/>
              <a:gd name="connsiteY333" fmla="*/ 5809672 h 5815012"/>
              <a:gd name="connsiteX334" fmla="*/ 3716481 w 5147540"/>
              <a:gd name="connsiteY334" fmla="*/ 5811096 h 5815012"/>
              <a:gd name="connsiteX335" fmla="*/ 3691918 w 5147540"/>
              <a:gd name="connsiteY335" fmla="*/ 5812164 h 5815012"/>
              <a:gd name="connsiteX336" fmla="*/ 3666643 w 5147540"/>
              <a:gd name="connsiteY336" fmla="*/ 5813232 h 5815012"/>
              <a:gd name="connsiteX337" fmla="*/ 3641724 w 5147540"/>
              <a:gd name="connsiteY337" fmla="*/ 5813944 h 5815012"/>
              <a:gd name="connsiteX338" fmla="*/ 3616450 w 5147540"/>
              <a:gd name="connsiteY338" fmla="*/ 5814656 h 5815012"/>
              <a:gd name="connsiteX339" fmla="*/ 3591175 w 5147540"/>
              <a:gd name="connsiteY339" fmla="*/ 5815012 h 5815012"/>
              <a:gd name="connsiteX340" fmla="*/ 3565900 w 5147540"/>
              <a:gd name="connsiteY340" fmla="*/ 5815012 h 5815012"/>
              <a:gd name="connsiteX341" fmla="*/ 3540625 w 5147540"/>
              <a:gd name="connsiteY341" fmla="*/ 5815012 h 5815012"/>
              <a:gd name="connsiteX342" fmla="*/ 3514994 w 5147540"/>
              <a:gd name="connsiteY342" fmla="*/ 5814656 h 5815012"/>
              <a:gd name="connsiteX343" fmla="*/ 3489719 w 5147540"/>
              <a:gd name="connsiteY343" fmla="*/ 5813944 h 5815012"/>
              <a:gd name="connsiteX344" fmla="*/ 3464088 w 5147540"/>
              <a:gd name="connsiteY344" fmla="*/ 5813232 h 5815012"/>
              <a:gd name="connsiteX345" fmla="*/ 3438457 w 5147540"/>
              <a:gd name="connsiteY345" fmla="*/ 5812164 h 5815012"/>
              <a:gd name="connsiteX346" fmla="*/ 3413182 w 5147540"/>
              <a:gd name="connsiteY346" fmla="*/ 5810740 h 5815012"/>
              <a:gd name="connsiteX347" fmla="*/ 3387195 w 5147540"/>
              <a:gd name="connsiteY347" fmla="*/ 5809316 h 5815012"/>
              <a:gd name="connsiteX348" fmla="*/ 3361564 w 5147540"/>
              <a:gd name="connsiteY348" fmla="*/ 5807537 h 5815012"/>
              <a:gd name="connsiteX349" fmla="*/ 3335578 w 5147540"/>
              <a:gd name="connsiteY349" fmla="*/ 5805401 h 5815012"/>
              <a:gd name="connsiteX350" fmla="*/ 3309947 w 5147540"/>
              <a:gd name="connsiteY350" fmla="*/ 5803265 h 5815012"/>
              <a:gd name="connsiteX351" fmla="*/ 3283960 w 5147540"/>
              <a:gd name="connsiteY351" fmla="*/ 5800773 h 5815012"/>
              <a:gd name="connsiteX352" fmla="*/ 3258329 w 5147540"/>
              <a:gd name="connsiteY352" fmla="*/ 5798281 h 5815012"/>
              <a:gd name="connsiteX353" fmla="*/ 3232342 w 5147540"/>
              <a:gd name="connsiteY353" fmla="*/ 5795433 h 5815012"/>
              <a:gd name="connsiteX354" fmla="*/ 3206711 w 5147540"/>
              <a:gd name="connsiteY354" fmla="*/ 5792229 h 5815012"/>
              <a:gd name="connsiteX355" fmla="*/ 3180724 w 5147540"/>
              <a:gd name="connsiteY355" fmla="*/ 5788669 h 5815012"/>
              <a:gd name="connsiteX356" fmla="*/ 3128038 w 5147540"/>
              <a:gd name="connsiteY356" fmla="*/ 5781550 h 5815012"/>
              <a:gd name="connsiteX357" fmla="*/ 3075353 w 5147540"/>
              <a:gd name="connsiteY357" fmla="*/ 5773718 h 5815012"/>
              <a:gd name="connsiteX358" fmla="*/ 3022667 w 5147540"/>
              <a:gd name="connsiteY358" fmla="*/ 5764818 h 5815012"/>
              <a:gd name="connsiteX359" fmla="*/ 2969981 w 5147540"/>
              <a:gd name="connsiteY359" fmla="*/ 5755919 h 5815012"/>
              <a:gd name="connsiteX360" fmla="*/ 2917651 w 5147540"/>
              <a:gd name="connsiteY360" fmla="*/ 5745951 h 5815012"/>
              <a:gd name="connsiteX361" fmla="*/ 2865678 w 5147540"/>
              <a:gd name="connsiteY361" fmla="*/ 5735272 h 5815012"/>
              <a:gd name="connsiteX362" fmla="*/ 2813704 w 5147540"/>
              <a:gd name="connsiteY362" fmla="*/ 5724592 h 5815012"/>
              <a:gd name="connsiteX363" fmla="*/ 2761730 w 5147540"/>
              <a:gd name="connsiteY363" fmla="*/ 5712845 h 5815012"/>
              <a:gd name="connsiteX364" fmla="*/ 2710468 w 5147540"/>
              <a:gd name="connsiteY364" fmla="*/ 5700385 h 5815012"/>
              <a:gd name="connsiteX365" fmla="*/ 2659562 w 5147540"/>
              <a:gd name="connsiteY365" fmla="*/ 5687926 h 5815012"/>
              <a:gd name="connsiteX366" fmla="*/ 2609013 w 5147540"/>
              <a:gd name="connsiteY366" fmla="*/ 5674398 h 5815012"/>
              <a:gd name="connsiteX367" fmla="*/ 2558819 w 5147540"/>
              <a:gd name="connsiteY367" fmla="*/ 5660515 h 5815012"/>
              <a:gd name="connsiteX368" fmla="*/ 2508625 w 5147540"/>
              <a:gd name="connsiteY368" fmla="*/ 5645919 h 5815012"/>
              <a:gd name="connsiteX369" fmla="*/ 2459143 w 5147540"/>
              <a:gd name="connsiteY369" fmla="*/ 5630612 h 5815012"/>
              <a:gd name="connsiteX370" fmla="*/ 2410373 w 5147540"/>
              <a:gd name="connsiteY370" fmla="*/ 5614949 h 5815012"/>
              <a:gd name="connsiteX371" fmla="*/ 2361959 w 5147540"/>
              <a:gd name="connsiteY371" fmla="*/ 5599285 h 5815012"/>
              <a:gd name="connsiteX372" fmla="*/ 2314257 w 5147540"/>
              <a:gd name="connsiteY372" fmla="*/ 5582554 h 5815012"/>
              <a:gd name="connsiteX373" fmla="*/ 2266911 w 5147540"/>
              <a:gd name="connsiteY373" fmla="*/ 5565111 h 5815012"/>
              <a:gd name="connsiteX374" fmla="*/ 2220277 w 5147540"/>
              <a:gd name="connsiteY374" fmla="*/ 5547312 h 5815012"/>
              <a:gd name="connsiteX375" fmla="*/ 2174355 w 5147540"/>
              <a:gd name="connsiteY375" fmla="*/ 5529156 h 5815012"/>
              <a:gd name="connsiteX376" fmla="*/ 2129145 w 5147540"/>
              <a:gd name="connsiteY376" fmla="*/ 5509933 h 5815012"/>
              <a:gd name="connsiteX377" fmla="*/ 2084291 w 5147540"/>
              <a:gd name="connsiteY377" fmla="*/ 5490710 h 5815012"/>
              <a:gd name="connsiteX378" fmla="*/ 2040505 w 5147540"/>
              <a:gd name="connsiteY378" fmla="*/ 5470775 h 5815012"/>
              <a:gd name="connsiteX379" fmla="*/ 1997431 w 5147540"/>
              <a:gd name="connsiteY379" fmla="*/ 5450484 h 5815012"/>
              <a:gd name="connsiteX380" fmla="*/ 1955425 w 5147540"/>
              <a:gd name="connsiteY380" fmla="*/ 5429837 h 5815012"/>
              <a:gd name="connsiteX381" fmla="*/ 1914130 w 5147540"/>
              <a:gd name="connsiteY381" fmla="*/ 5408834 h 5815012"/>
              <a:gd name="connsiteX382" fmla="*/ 1873192 w 5147540"/>
              <a:gd name="connsiteY382" fmla="*/ 5386763 h 5815012"/>
              <a:gd name="connsiteX383" fmla="*/ 1833678 w 5147540"/>
              <a:gd name="connsiteY383" fmla="*/ 5364335 h 5815012"/>
              <a:gd name="connsiteX384" fmla="*/ 1795231 w 5147540"/>
              <a:gd name="connsiteY384" fmla="*/ 5341908 h 5815012"/>
              <a:gd name="connsiteX385" fmla="*/ 1757853 w 5147540"/>
              <a:gd name="connsiteY385" fmla="*/ 5318413 h 5815012"/>
              <a:gd name="connsiteX386" fmla="*/ 1721187 w 5147540"/>
              <a:gd name="connsiteY386" fmla="*/ 5294918 h 5815012"/>
              <a:gd name="connsiteX387" fmla="*/ 1685588 w 5147540"/>
              <a:gd name="connsiteY387" fmla="*/ 5271067 h 5815012"/>
              <a:gd name="connsiteX388" fmla="*/ 1660669 w 5147540"/>
              <a:gd name="connsiteY388" fmla="*/ 5253980 h 5815012"/>
              <a:gd name="connsiteX389" fmla="*/ 1636462 w 5147540"/>
              <a:gd name="connsiteY389" fmla="*/ 5236537 h 5815012"/>
              <a:gd name="connsiteX390" fmla="*/ 1611899 w 5147540"/>
              <a:gd name="connsiteY390" fmla="*/ 5219094 h 5815012"/>
              <a:gd name="connsiteX391" fmla="*/ 1587692 w 5147540"/>
              <a:gd name="connsiteY391" fmla="*/ 5201650 h 5815012"/>
              <a:gd name="connsiteX392" fmla="*/ 1563841 w 5147540"/>
              <a:gd name="connsiteY392" fmla="*/ 5183851 h 5815012"/>
              <a:gd name="connsiteX393" fmla="*/ 1539634 w 5147540"/>
              <a:gd name="connsiteY393" fmla="*/ 5166052 h 5815012"/>
              <a:gd name="connsiteX394" fmla="*/ 1515783 w 5147540"/>
              <a:gd name="connsiteY394" fmla="*/ 5148253 h 5815012"/>
              <a:gd name="connsiteX395" fmla="*/ 1492289 w 5147540"/>
              <a:gd name="connsiteY395" fmla="*/ 5130097 h 5815012"/>
              <a:gd name="connsiteX396" fmla="*/ 1468793 w 5147540"/>
              <a:gd name="connsiteY396" fmla="*/ 5111586 h 5815012"/>
              <a:gd name="connsiteX397" fmla="*/ 1445298 w 5147540"/>
              <a:gd name="connsiteY397" fmla="*/ 5093075 h 5815012"/>
              <a:gd name="connsiteX398" fmla="*/ 1421803 w 5147540"/>
              <a:gd name="connsiteY398" fmla="*/ 5074564 h 5815012"/>
              <a:gd name="connsiteX399" fmla="*/ 1399020 w 5147540"/>
              <a:gd name="connsiteY399" fmla="*/ 5056053 h 5815012"/>
              <a:gd name="connsiteX400" fmla="*/ 1376237 w 5147540"/>
              <a:gd name="connsiteY400" fmla="*/ 5037185 h 5815012"/>
              <a:gd name="connsiteX401" fmla="*/ 1353454 w 5147540"/>
              <a:gd name="connsiteY401" fmla="*/ 5018318 h 5815012"/>
              <a:gd name="connsiteX402" fmla="*/ 1330671 w 5147540"/>
              <a:gd name="connsiteY402" fmla="*/ 4999451 h 5815012"/>
              <a:gd name="connsiteX403" fmla="*/ 1308244 w 5147540"/>
              <a:gd name="connsiteY403" fmla="*/ 4980228 h 5815012"/>
              <a:gd name="connsiteX404" fmla="*/ 1286173 w 5147540"/>
              <a:gd name="connsiteY404" fmla="*/ 4961005 h 5815012"/>
              <a:gd name="connsiteX405" fmla="*/ 1263746 w 5147540"/>
              <a:gd name="connsiteY405" fmla="*/ 4941781 h 5815012"/>
              <a:gd name="connsiteX406" fmla="*/ 1241675 w 5147540"/>
              <a:gd name="connsiteY406" fmla="*/ 4922202 h 5815012"/>
              <a:gd name="connsiteX407" fmla="*/ 1219960 w 5147540"/>
              <a:gd name="connsiteY407" fmla="*/ 4902267 h 5815012"/>
              <a:gd name="connsiteX408" fmla="*/ 1198245 w 5147540"/>
              <a:gd name="connsiteY408" fmla="*/ 4882332 h 5815012"/>
              <a:gd name="connsiteX409" fmla="*/ 1176530 w 5147540"/>
              <a:gd name="connsiteY409" fmla="*/ 4862753 h 5815012"/>
              <a:gd name="connsiteX410" fmla="*/ 1155171 w 5147540"/>
              <a:gd name="connsiteY410" fmla="*/ 4842818 h 5815012"/>
              <a:gd name="connsiteX411" fmla="*/ 1133812 w 5147540"/>
              <a:gd name="connsiteY411" fmla="*/ 4822527 h 5815012"/>
              <a:gd name="connsiteX412" fmla="*/ 1112809 w 5147540"/>
              <a:gd name="connsiteY412" fmla="*/ 4802235 h 5815012"/>
              <a:gd name="connsiteX413" fmla="*/ 1092162 w 5147540"/>
              <a:gd name="connsiteY413" fmla="*/ 4781588 h 5815012"/>
              <a:gd name="connsiteX414" fmla="*/ 1071158 w 5147540"/>
              <a:gd name="connsiteY414" fmla="*/ 4761297 h 5815012"/>
              <a:gd name="connsiteX415" fmla="*/ 1050511 w 5147540"/>
              <a:gd name="connsiteY415" fmla="*/ 4740650 h 5815012"/>
              <a:gd name="connsiteX416" fmla="*/ 1030220 w 5147540"/>
              <a:gd name="connsiteY416" fmla="*/ 4720003 h 5815012"/>
              <a:gd name="connsiteX417" fmla="*/ 1009929 w 5147540"/>
              <a:gd name="connsiteY417" fmla="*/ 4699000 h 5815012"/>
              <a:gd name="connsiteX418" fmla="*/ 989994 w 5147540"/>
              <a:gd name="connsiteY418" fmla="*/ 4678353 h 5815012"/>
              <a:gd name="connsiteX419" fmla="*/ 970059 w 5147540"/>
              <a:gd name="connsiteY419" fmla="*/ 4656638 h 5815012"/>
              <a:gd name="connsiteX420" fmla="*/ 950124 w 5147540"/>
              <a:gd name="connsiteY420" fmla="*/ 4635991 h 5815012"/>
              <a:gd name="connsiteX421" fmla="*/ 930900 w 5147540"/>
              <a:gd name="connsiteY421" fmla="*/ 4614987 h 5815012"/>
              <a:gd name="connsiteX422" fmla="*/ 912033 w 5147540"/>
              <a:gd name="connsiteY422" fmla="*/ 4593984 h 5815012"/>
              <a:gd name="connsiteX423" fmla="*/ 893166 w 5147540"/>
              <a:gd name="connsiteY423" fmla="*/ 4572269 h 5815012"/>
              <a:gd name="connsiteX424" fmla="*/ 874299 w 5147540"/>
              <a:gd name="connsiteY424" fmla="*/ 4550910 h 5815012"/>
              <a:gd name="connsiteX425" fmla="*/ 855788 w 5147540"/>
              <a:gd name="connsiteY425" fmla="*/ 4529551 h 5815012"/>
              <a:gd name="connsiteX426" fmla="*/ 837632 w 5147540"/>
              <a:gd name="connsiteY426" fmla="*/ 4507836 h 5815012"/>
              <a:gd name="connsiteX427" fmla="*/ 819477 w 5147540"/>
              <a:gd name="connsiteY427" fmla="*/ 4485765 h 5815012"/>
              <a:gd name="connsiteX428" fmla="*/ 801678 w 5147540"/>
              <a:gd name="connsiteY428" fmla="*/ 4463694 h 5815012"/>
              <a:gd name="connsiteX429" fmla="*/ 783879 w 5147540"/>
              <a:gd name="connsiteY429" fmla="*/ 4441979 h 5815012"/>
              <a:gd name="connsiteX430" fmla="*/ 766079 w 5147540"/>
              <a:gd name="connsiteY430" fmla="*/ 4419552 h 5815012"/>
              <a:gd name="connsiteX431" fmla="*/ 748992 w 5147540"/>
              <a:gd name="connsiteY431" fmla="*/ 4397125 h 5815012"/>
              <a:gd name="connsiteX432" fmla="*/ 731549 w 5147540"/>
              <a:gd name="connsiteY432" fmla="*/ 4374698 h 5815012"/>
              <a:gd name="connsiteX433" fmla="*/ 714818 w 5147540"/>
              <a:gd name="connsiteY433" fmla="*/ 4352271 h 5815012"/>
              <a:gd name="connsiteX434" fmla="*/ 697730 w 5147540"/>
              <a:gd name="connsiteY434" fmla="*/ 4329132 h 5815012"/>
              <a:gd name="connsiteX435" fmla="*/ 681355 w 5147540"/>
              <a:gd name="connsiteY435" fmla="*/ 4306349 h 5815012"/>
              <a:gd name="connsiteX436" fmla="*/ 664980 w 5147540"/>
              <a:gd name="connsiteY436" fmla="*/ 4283566 h 5815012"/>
              <a:gd name="connsiteX437" fmla="*/ 648604 w 5147540"/>
              <a:gd name="connsiteY437" fmla="*/ 4260071 h 5815012"/>
              <a:gd name="connsiteX438" fmla="*/ 632585 w 5147540"/>
              <a:gd name="connsiteY438" fmla="*/ 4236932 h 5815012"/>
              <a:gd name="connsiteX439" fmla="*/ 616922 w 5147540"/>
              <a:gd name="connsiteY439" fmla="*/ 4213793 h 5815012"/>
              <a:gd name="connsiteX440" fmla="*/ 601258 w 5147540"/>
              <a:gd name="connsiteY440" fmla="*/ 4189941 h 5815012"/>
              <a:gd name="connsiteX441" fmla="*/ 586307 w 5147540"/>
              <a:gd name="connsiteY441" fmla="*/ 4166446 h 5815012"/>
              <a:gd name="connsiteX442" fmla="*/ 571356 w 5147540"/>
              <a:gd name="connsiteY442" fmla="*/ 4142951 h 5815012"/>
              <a:gd name="connsiteX443" fmla="*/ 556404 w 5147540"/>
              <a:gd name="connsiteY443" fmla="*/ 4118744 h 5815012"/>
              <a:gd name="connsiteX444" fmla="*/ 541453 w 5147540"/>
              <a:gd name="connsiteY444" fmla="*/ 4094893 h 5815012"/>
              <a:gd name="connsiteX445" fmla="*/ 527214 w 5147540"/>
              <a:gd name="connsiteY445" fmla="*/ 4071043 h 5815012"/>
              <a:gd name="connsiteX446" fmla="*/ 512974 w 5147540"/>
              <a:gd name="connsiteY446" fmla="*/ 4046480 h 5815012"/>
              <a:gd name="connsiteX447" fmla="*/ 499091 w 5147540"/>
              <a:gd name="connsiteY447" fmla="*/ 4022629 h 5815012"/>
              <a:gd name="connsiteX448" fmla="*/ 485563 w 5147540"/>
              <a:gd name="connsiteY448" fmla="*/ 3998066 h 5815012"/>
              <a:gd name="connsiteX449" fmla="*/ 471680 w 5147540"/>
              <a:gd name="connsiteY449" fmla="*/ 3973503 h 5815012"/>
              <a:gd name="connsiteX450" fmla="*/ 458508 w 5147540"/>
              <a:gd name="connsiteY450" fmla="*/ 3948584 h 5815012"/>
              <a:gd name="connsiteX451" fmla="*/ 445693 w 5147540"/>
              <a:gd name="connsiteY451" fmla="*/ 3924021 h 5815012"/>
              <a:gd name="connsiteX452" fmla="*/ 432878 w 5147540"/>
              <a:gd name="connsiteY452" fmla="*/ 3899814 h 5815012"/>
              <a:gd name="connsiteX453" fmla="*/ 420062 w 5147540"/>
              <a:gd name="connsiteY453" fmla="*/ 3874539 h 5815012"/>
              <a:gd name="connsiteX454" fmla="*/ 407603 w 5147540"/>
              <a:gd name="connsiteY454" fmla="*/ 3849976 h 5815012"/>
              <a:gd name="connsiteX455" fmla="*/ 395499 w 5147540"/>
              <a:gd name="connsiteY455" fmla="*/ 3824701 h 5815012"/>
              <a:gd name="connsiteX456" fmla="*/ 383396 w 5147540"/>
              <a:gd name="connsiteY456" fmla="*/ 3799782 h 5815012"/>
              <a:gd name="connsiteX457" fmla="*/ 371292 w 5147540"/>
              <a:gd name="connsiteY457" fmla="*/ 3774507 h 5815012"/>
              <a:gd name="connsiteX458" fmla="*/ 359901 w 5147540"/>
              <a:gd name="connsiteY458" fmla="*/ 3749232 h 5815012"/>
              <a:gd name="connsiteX459" fmla="*/ 348153 w 5147540"/>
              <a:gd name="connsiteY459" fmla="*/ 3724313 h 5815012"/>
              <a:gd name="connsiteX460" fmla="*/ 336762 w 5147540"/>
              <a:gd name="connsiteY460" fmla="*/ 3698682 h 5815012"/>
              <a:gd name="connsiteX461" fmla="*/ 326082 w 5147540"/>
              <a:gd name="connsiteY461" fmla="*/ 3673051 h 5815012"/>
              <a:gd name="connsiteX462" fmla="*/ 314691 w 5147540"/>
              <a:gd name="connsiteY462" fmla="*/ 3647421 h 5815012"/>
              <a:gd name="connsiteX463" fmla="*/ 304011 w 5147540"/>
              <a:gd name="connsiteY463" fmla="*/ 3621790 h 5815012"/>
              <a:gd name="connsiteX464" fmla="*/ 293332 w 5147540"/>
              <a:gd name="connsiteY464" fmla="*/ 3595803 h 5815012"/>
              <a:gd name="connsiteX465" fmla="*/ 283008 w 5147540"/>
              <a:gd name="connsiteY465" fmla="*/ 3570172 h 5815012"/>
              <a:gd name="connsiteX466" fmla="*/ 273041 w 5147540"/>
              <a:gd name="connsiteY466" fmla="*/ 3544185 h 5815012"/>
              <a:gd name="connsiteX467" fmla="*/ 262717 w 5147540"/>
              <a:gd name="connsiteY467" fmla="*/ 3518198 h 5815012"/>
              <a:gd name="connsiteX468" fmla="*/ 252749 w 5147540"/>
              <a:gd name="connsiteY468" fmla="*/ 3491855 h 5815012"/>
              <a:gd name="connsiteX469" fmla="*/ 243138 w 5147540"/>
              <a:gd name="connsiteY469" fmla="*/ 3465868 h 5815012"/>
              <a:gd name="connsiteX470" fmla="*/ 233526 w 5147540"/>
              <a:gd name="connsiteY470" fmla="*/ 3439525 h 5815012"/>
              <a:gd name="connsiteX471" fmla="*/ 224627 w 5147540"/>
              <a:gd name="connsiteY471" fmla="*/ 3413183 h 5815012"/>
              <a:gd name="connsiteX472" fmla="*/ 215371 w 5147540"/>
              <a:gd name="connsiteY472" fmla="*/ 3386484 h 5815012"/>
              <a:gd name="connsiteX473" fmla="*/ 206827 w 5147540"/>
              <a:gd name="connsiteY473" fmla="*/ 3360141 h 5815012"/>
              <a:gd name="connsiteX474" fmla="*/ 197928 w 5147540"/>
              <a:gd name="connsiteY474" fmla="*/ 3333442 h 5815012"/>
              <a:gd name="connsiteX475" fmla="*/ 189740 w 5147540"/>
              <a:gd name="connsiteY475" fmla="*/ 3307099 h 5815012"/>
              <a:gd name="connsiteX476" fmla="*/ 181196 w 5147540"/>
              <a:gd name="connsiteY476" fmla="*/ 3280044 h 5815012"/>
              <a:gd name="connsiteX477" fmla="*/ 173365 w 5147540"/>
              <a:gd name="connsiteY477" fmla="*/ 3252989 h 5815012"/>
              <a:gd name="connsiteX478" fmla="*/ 165533 w 5147540"/>
              <a:gd name="connsiteY478" fmla="*/ 3226291 h 5815012"/>
              <a:gd name="connsiteX479" fmla="*/ 158057 w 5147540"/>
              <a:gd name="connsiteY479" fmla="*/ 3199236 h 5815012"/>
              <a:gd name="connsiteX480" fmla="*/ 150582 w 5147540"/>
              <a:gd name="connsiteY480" fmla="*/ 3172537 h 5815012"/>
              <a:gd name="connsiteX481" fmla="*/ 143462 w 5147540"/>
              <a:gd name="connsiteY481" fmla="*/ 3145126 h 5815012"/>
              <a:gd name="connsiteX482" fmla="*/ 136698 w 5147540"/>
              <a:gd name="connsiteY482" fmla="*/ 3118071 h 5815012"/>
              <a:gd name="connsiteX483" fmla="*/ 129579 w 5147540"/>
              <a:gd name="connsiteY483" fmla="*/ 3090660 h 5815012"/>
              <a:gd name="connsiteX484" fmla="*/ 116763 w 5147540"/>
              <a:gd name="connsiteY484" fmla="*/ 3035839 h 5815012"/>
              <a:gd name="connsiteX485" fmla="*/ 104304 w 5147540"/>
              <a:gd name="connsiteY485" fmla="*/ 2980661 h 5815012"/>
              <a:gd name="connsiteX486" fmla="*/ 92556 w 5147540"/>
              <a:gd name="connsiteY486" fmla="*/ 2925483 h 5815012"/>
              <a:gd name="connsiteX487" fmla="*/ 81521 w 5147540"/>
              <a:gd name="connsiteY487" fmla="*/ 2869594 h 5815012"/>
              <a:gd name="connsiteX488" fmla="*/ 71197 w 5147540"/>
              <a:gd name="connsiteY488" fmla="*/ 2814060 h 5815012"/>
              <a:gd name="connsiteX489" fmla="*/ 61586 w 5147540"/>
              <a:gd name="connsiteY489" fmla="*/ 2758170 h 5815012"/>
              <a:gd name="connsiteX490" fmla="*/ 52330 w 5147540"/>
              <a:gd name="connsiteY490" fmla="*/ 2702281 h 5815012"/>
              <a:gd name="connsiteX491" fmla="*/ 44142 w 5147540"/>
              <a:gd name="connsiteY491" fmla="*/ 2645679 h 5815012"/>
              <a:gd name="connsiteX492" fmla="*/ 35955 w 5147540"/>
              <a:gd name="connsiteY492" fmla="*/ 2589434 h 5815012"/>
              <a:gd name="connsiteX493" fmla="*/ 29191 w 5147540"/>
              <a:gd name="connsiteY493" fmla="*/ 2532832 h 5815012"/>
              <a:gd name="connsiteX494" fmla="*/ 25631 w 5147540"/>
              <a:gd name="connsiteY494" fmla="*/ 2504354 h 5815012"/>
              <a:gd name="connsiteX495" fmla="*/ 22427 w 5147540"/>
              <a:gd name="connsiteY495" fmla="*/ 2476231 h 5815012"/>
              <a:gd name="connsiteX496" fmla="*/ 19579 w 5147540"/>
              <a:gd name="connsiteY496" fmla="*/ 2447396 h 5815012"/>
              <a:gd name="connsiteX497" fmla="*/ 17087 w 5147540"/>
              <a:gd name="connsiteY497" fmla="*/ 2418917 h 5815012"/>
              <a:gd name="connsiteX498" fmla="*/ 14595 w 5147540"/>
              <a:gd name="connsiteY498" fmla="*/ 2390438 h 5815012"/>
              <a:gd name="connsiteX499" fmla="*/ 12104 w 5147540"/>
              <a:gd name="connsiteY499" fmla="*/ 2361959 h 5815012"/>
              <a:gd name="connsiteX500" fmla="*/ 9968 w 5147540"/>
              <a:gd name="connsiteY500" fmla="*/ 2333125 h 5815012"/>
              <a:gd name="connsiteX501" fmla="*/ 7832 w 5147540"/>
              <a:gd name="connsiteY501" fmla="*/ 2304646 h 5815012"/>
              <a:gd name="connsiteX502" fmla="*/ 6052 w 5147540"/>
              <a:gd name="connsiteY502" fmla="*/ 2275811 h 5815012"/>
              <a:gd name="connsiteX503" fmla="*/ 4628 w 5147540"/>
              <a:gd name="connsiteY503" fmla="*/ 2246977 h 5815012"/>
              <a:gd name="connsiteX504" fmla="*/ 3204 w 5147540"/>
              <a:gd name="connsiteY504" fmla="*/ 2218142 h 5815012"/>
              <a:gd name="connsiteX505" fmla="*/ 1780 w 5147540"/>
              <a:gd name="connsiteY505" fmla="*/ 2189307 h 5815012"/>
              <a:gd name="connsiteX506" fmla="*/ 712 w 5147540"/>
              <a:gd name="connsiteY506" fmla="*/ 2148724 h 5815012"/>
              <a:gd name="connsiteX507" fmla="*/ 0 w 5147540"/>
              <a:gd name="connsiteY507" fmla="*/ 2107786 h 5815012"/>
              <a:gd name="connsiteX508" fmla="*/ 0 w 5147540"/>
              <a:gd name="connsiteY508" fmla="*/ 2066136 h 5815012"/>
              <a:gd name="connsiteX509" fmla="*/ 712 w 5147540"/>
              <a:gd name="connsiteY509" fmla="*/ 2024486 h 5815012"/>
              <a:gd name="connsiteX510" fmla="*/ 2136 w 5147540"/>
              <a:gd name="connsiteY510" fmla="*/ 1982124 h 5815012"/>
              <a:gd name="connsiteX511" fmla="*/ 4272 w 5147540"/>
              <a:gd name="connsiteY511" fmla="*/ 1939405 h 5815012"/>
              <a:gd name="connsiteX512" fmla="*/ 6764 w 5147540"/>
              <a:gd name="connsiteY512" fmla="*/ 1895975 h 5815012"/>
              <a:gd name="connsiteX513" fmla="*/ 10680 w 5147540"/>
              <a:gd name="connsiteY513" fmla="*/ 1852901 h 5815012"/>
              <a:gd name="connsiteX514" fmla="*/ 14595 w 5147540"/>
              <a:gd name="connsiteY514" fmla="*/ 1809115 h 5815012"/>
              <a:gd name="connsiteX515" fmla="*/ 19223 w 5147540"/>
              <a:gd name="connsiteY515" fmla="*/ 1765329 h 5815012"/>
              <a:gd name="connsiteX516" fmla="*/ 24207 w 5147540"/>
              <a:gd name="connsiteY516" fmla="*/ 1720831 h 5815012"/>
              <a:gd name="connsiteX517" fmla="*/ 30615 w 5147540"/>
              <a:gd name="connsiteY517" fmla="*/ 1676689 h 5815012"/>
              <a:gd name="connsiteX518" fmla="*/ 37023 w 5147540"/>
              <a:gd name="connsiteY518" fmla="*/ 1632191 h 5815012"/>
              <a:gd name="connsiteX519" fmla="*/ 44498 w 5147540"/>
              <a:gd name="connsiteY519" fmla="*/ 1587337 h 5815012"/>
              <a:gd name="connsiteX520" fmla="*/ 52330 w 5147540"/>
              <a:gd name="connsiteY520" fmla="*/ 1542838 h 5815012"/>
              <a:gd name="connsiteX521" fmla="*/ 60874 w 5147540"/>
              <a:gd name="connsiteY521" fmla="*/ 1497628 h 5815012"/>
              <a:gd name="connsiteX522" fmla="*/ 70129 w 5147540"/>
              <a:gd name="connsiteY522" fmla="*/ 1453130 h 5815012"/>
              <a:gd name="connsiteX523" fmla="*/ 80097 w 5147540"/>
              <a:gd name="connsiteY523" fmla="*/ 1408276 h 5815012"/>
              <a:gd name="connsiteX524" fmla="*/ 90776 w 5147540"/>
              <a:gd name="connsiteY524" fmla="*/ 1363422 h 5815012"/>
              <a:gd name="connsiteX525" fmla="*/ 101812 w 5147540"/>
              <a:gd name="connsiteY525" fmla="*/ 1318568 h 5815012"/>
              <a:gd name="connsiteX526" fmla="*/ 113915 w 5147540"/>
              <a:gd name="connsiteY526" fmla="*/ 1273714 h 5815012"/>
              <a:gd name="connsiteX527" fmla="*/ 126019 w 5147540"/>
              <a:gd name="connsiteY527" fmla="*/ 1229572 h 5815012"/>
              <a:gd name="connsiteX528" fmla="*/ 139190 w 5147540"/>
              <a:gd name="connsiteY528" fmla="*/ 1184718 h 5815012"/>
              <a:gd name="connsiteX529" fmla="*/ 153074 w 5147540"/>
              <a:gd name="connsiteY529" fmla="*/ 1140932 h 5815012"/>
              <a:gd name="connsiteX530" fmla="*/ 167669 w 5147540"/>
              <a:gd name="connsiteY530" fmla="*/ 1096789 h 5815012"/>
              <a:gd name="connsiteX531" fmla="*/ 182264 w 5147540"/>
              <a:gd name="connsiteY531" fmla="*/ 1053003 h 5815012"/>
              <a:gd name="connsiteX532" fmla="*/ 197928 w 5147540"/>
              <a:gd name="connsiteY532" fmla="*/ 1009573 h 5815012"/>
              <a:gd name="connsiteX533" fmla="*/ 214303 w 5147540"/>
              <a:gd name="connsiteY533" fmla="*/ 966499 h 5815012"/>
              <a:gd name="connsiteX534" fmla="*/ 231390 w 5147540"/>
              <a:gd name="connsiteY534" fmla="*/ 923425 h 5815012"/>
              <a:gd name="connsiteX535" fmla="*/ 248834 w 5147540"/>
              <a:gd name="connsiteY535" fmla="*/ 881063 h 5815012"/>
              <a:gd name="connsiteX536" fmla="*/ 266989 w 5147540"/>
              <a:gd name="connsiteY536" fmla="*/ 839056 h 5815012"/>
              <a:gd name="connsiteX537" fmla="*/ 285856 w 5147540"/>
              <a:gd name="connsiteY537" fmla="*/ 797406 h 5815012"/>
              <a:gd name="connsiteX538" fmla="*/ 295468 w 5147540"/>
              <a:gd name="connsiteY538" fmla="*/ 777827 h 5815012"/>
              <a:gd name="connsiteX539" fmla="*/ 304723 w 5147540"/>
              <a:gd name="connsiteY539" fmla="*/ 758248 h 5815012"/>
              <a:gd name="connsiteX540" fmla="*/ 314691 w 5147540"/>
              <a:gd name="connsiteY540" fmla="*/ 739025 h 5815012"/>
              <a:gd name="connsiteX541" fmla="*/ 324658 w 5147540"/>
              <a:gd name="connsiteY541" fmla="*/ 719801 h 5815012"/>
              <a:gd name="connsiteX542" fmla="*/ 334626 w 5147540"/>
              <a:gd name="connsiteY542" fmla="*/ 700934 h 5815012"/>
              <a:gd name="connsiteX543" fmla="*/ 344949 w 5147540"/>
              <a:gd name="connsiteY543" fmla="*/ 682067 h 5815012"/>
              <a:gd name="connsiteX544" fmla="*/ 355273 w 5147540"/>
              <a:gd name="connsiteY544" fmla="*/ 663912 h 5815012"/>
              <a:gd name="connsiteX545" fmla="*/ 366309 w 5147540"/>
              <a:gd name="connsiteY545" fmla="*/ 645401 h 5815012"/>
              <a:gd name="connsiteX546" fmla="*/ 377344 w 5147540"/>
              <a:gd name="connsiteY546" fmla="*/ 627245 h 5815012"/>
              <a:gd name="connsiteX547" fmla="*/ 388024 w 5147540"/>
              <a:gd name="connsiteY547" fmla="*/ 609446 h 5815012"/>
              <a:gd name="connsiteX548" fmla="*/ 399415 w 5147540"/>
              <a:gd name="connsiteY548" fmla="*/ 591647 h 5815012"/>
              <a:gd name="connsiteX549" fmla="*/ 411163 w 5147540"/>
              <a:gd name="connsiteY549" fmla="*/ 574204 h 5815012"/>
              <a:gd name="connsiteX550" fmla="*/ 422554 w 5147540"/>
              <a:gd name="connsiteY550" fmla="*/ 557116 h 5815012"/>
              <a:gd name="connsiteX551" fmla="*/ 434302 w 5147540"/>
              <a:gd name="connsiteY551" fmla="*/ 540029 h 5815012"/>
              <a:gd name="connsiteX552" fmla="*/ 446405 w 5147540"/>
              <a:gd name="connsiteY552" fmla="*/ 523298 h 5815012"/>
              <a:gd name="connsiteX553" fmla="*/ 458508 w 5147540"/>
              <a:gd name="connsiteY553" fmla="*/ 506567 h 5815012"/>
              <a:gd name="connsiteX554" fmla="*/ 470612 w 5147540"/>
              <a:gd name="connsiteY554" fmla="*/ 490191 h 5815012"/>
              <a:gd name="connsiteX555" fmla="*/ 483427 w 5147540"/>
              <a:gd name="connsiteY555" fmla="*/ 473816 h 5815012"/>
              <a:gd name="connsiteX556" fmla="*/ 495531 w 5147540"/>
              <a:gd name="connsiteY556" fmla="*/ 457797 h 5815012"/>
              <a:gd name="connsiteX557" fmla="*/ 508346 w 5147540"/>
              <a:gd name="connsiteY557" fmla="*/ 442133 h 5815012"/>
              <a:gd name="connsiteX558" fmla="*/ 521162 w 5147540"/>
              <a:gd name="connsiteY558" fmla="*/ 426826 h 5815012"/>
              <a:gd name="connsiteX559" fmla="*/ 534333 w 5147540"/>
              <a:gd name="connsiteY559" fmla="*/ 411519 h 5815012"/>
              <a:gd name="connsiteX560" fmla="*/ 547149 w 5147540"/>
              <a:gd name="connsiteY560" fmla="*/ 396567 h 5815012"/>
              <a:gd name="connsiteX561" fmla="*/ 560320 w 5147540"/>
              <a:gd name="connsiteY561" fmla="*/ 381616 h 5815012"/>
              <a:gd name="connsiteX562" fmla="*/ 573848 w 5147540"/>
              <a:gd name="connsiteY562" fmla="*/ 367020 h 5815012"/>
              <a:gd name="connsiteX563" fmla="*/ 587019 w 5147540"/>
              <a:gd name="connsiteY563" fmla="*/ 352781 h 5815012"/>
              <a:gd name="connsiteX564" fmla="*/ 600546 w 5147540"/>
              <a:gd name="connsiteY564" fmla="*/ 338898 h 5815012"/>
              <a:gd name="connsiteX565" fmla="*/ 614074 w 5147540"/>
              <a:gd name="connsiteY565" fmla="*/ 325014 h 5815012"/>
              <a:gd name="connsiteX566" fmla="*/ 627957 w 5147540"/>
              <a:gd name="connsiteY566" fmla="*/ 311487 h 5815012"/>
              <a:gd name="connsiteX567" fmla="*/ 641841 w 5147540"/>
              <a:gd name="connsiteY567" fmla="*/ 297959 h 5815012"/>
              <a:gd name="connsiteX568" fmla="*/ 655724 w 5147540"/>
              <a:gd name="connsiteY568" fmla="*/ 284788 h 5815012"/>
              <a:gd name="connsiteX569" fmla="*/ 669252 w 5147540"/>
              <a:gd name="connsiteY569" fmla="*/ 272328 h 5815012"/>
              <a:gd name="connsiteX570" fmla="*/ 683135 w 5147540"/>
              <a:gd name="connsiteY570" fmla="*/ 259513 h 5815012"/>
              <a:gd name="connsiteX571" fmla="*/ 697018 w 5147540"/>
              <a:gd name="connsiteY571" fmla="*/ 247410 h 5815012"/>
              <a:gd name="connsiteX572" fmla="*/ 711258 w 5147540"/>
              <a:gd name="connsiteY572" fmla="*/ 236018 h 5815012"/>
              <a:gd name="connsiteX573" fmla="*/ 725853 w 5147540"/>
              <a:gd name="connsiteY573" fmla="*/ 224271 h 5815012"/>
              <a:gd name="connsiteX574" fmla="*/ 739736 w 5147540"/>
              <a:gd name="connsiteY574" fmla="*/ 212879 h 5815012"/>
              <a:gd name="connsiteX575" fmla="*/ 754332 w 5147540"/>
              <a:gd name="connsiteY575" fmla="*/ 202200 h 5815012"/>
              <a:gd name="connsiteX576" fmla="*/ 768927 w 5147540"/>
              <a:gd name="connsiteY576" fmla="*/ 191164 h 5815012"/>
              <a:gd name="connsiteX577" fmla="*/ 783879 w 5147540"/>
              <a:gd name="connsiteY577" fmla="*/ 180484 h 5815012"/>
              <a:gd name="connsiteX578" fmla="*/ 798830 w 5147540"/>
              <a:gd name="connsiteY578" fmla="*/ 170517 h 5815012"/>
              <a:gd name="connsiteX579" fmla="*/ 813781 w 5147540"/>
              <a:gd name="connsiteY579" fmla="*/ 160549 h 5815012"/>
              <a:gd name="connsiteX580" fmla="*/ 828377 w 5147540"/>
              <a:gd name="connsiteY580" fmla="*/ 151294 h 5815012"/>
              <a:gd name="connsiteX581" fmla="*/ 843684 w 5147540"/>
              <a:gd name="connsiteY581" fmla="*/ 141682 h 5815012"/>
              <a:gd name="connsiteX582" fmla="*/ 858992 w 5147540"/>
              <a:gd name="connsiteY582" fmla="*/ 132783 h 5815012"/>
              <a:gd name="connsiteX583" fmla="*/ 874655 w 5147540"/>
              <a:gd name="connsiteY583" fmla="*/ 123883 h 5815012"/>
              <a:gd name="connsiteX584" fmla="*/ 889962 w 5147540"/>
              <a:gd name="connsiteY584" fmla="*/ 115695 h 5815012"/>
              <a:gd name="connsiteX585" fmla="*/ 905625 w 5147540"/>
              <a:gd name="connsiteY585" fmla="*/ 107152 h 5815012"/>
              <a:gd name="connsiteX586" fmla="*/ 921289 w 5147540"/>
              <a:gd name="connsiteY586" fmla="*/ 99676 h 5815012"/>
              <a:gd name="connsiteX587" fmla="*/ 936952 w 5147540"/>
              <a:gd name="connsiteY587" fmla="*/ 91844 h 5815012"/>
              <a:gd name="connsiteX588" fmla="*/ 952971 w 5147540"/>
              <a:gd name="connsiteY588" fmla="*/ 84368 h 5815012"/>
              <a:gd name="connsiteX589" fmla="*/ 968635 w 5147540"/>
              <a:gd name="connsiteY589" fmla="*/ 77249 h 5815012"/>
              <a:gd name="connsiteX590" fmla="*/ 984298 w 5147540"/>
              <a:gd name="connsiteY590" fmla="*/ 70485 h 5815012"/>
              <a:gd name="connsiteX591" fmla="*/ 1000317 w 5147540"/>
              <a:gd name="connsiteY591" fmla="*/ 64077 h 5815012"/>
              <a:gd name="connsiteX592" fmla="*/ 1016693 w 5147540"/>
              <a:gd name="connsiteY592" fmla="*/ 57670 h 5815012"/>
              <a:gd name="connsiteX593" fmla="*/ 1032712 w 5147540"/>
              <a:gd name="connsiteY593" fmla="*/ 51974 h 5815012"/>
              <a:gd name="connsiteX594" fmla="*/ 1048731 w 5147540"/>
              <a:gd name="connsiteY594" fmla="*/ 46278 h 5815012"/>
              <a:gd name="connsiteX595" fmla="*/ 1065107 w 5147540"/>
              <a:gd name="connsiteY595" fmla="*/ 40938 h 5815012"/>
              <a:gd name="connsiteX596" fmla="*/ 1081482 w 5147540"/>
              <a:gd name="connsiteY596" fmla="*/ 35955 h 5815012"/>
              <a:gd name="connsiteX597" fmla="*/ 1097857 w 5147540"/>
              <a:gd name="connsiteY597" fmla="*/ 30971 h 5815012"/>
              <a:gd name="connsiteX598" fmla="*/ 1113877 w 5147540"/>
              <a:gd name="connsiteY598" fmla="*/ 26699 h 5815012"/>
              <a:gd name="connsiteX599" fmla="*/ 1130252 w 5147540"/>
              <a:gd name="connsiteY599" fmla="*/ 22071 h 5815012"/>
              <a:gd name="connsiteX600" fmla="*/ 1146983 w 5147540"/>
              <a:gd name="connsiteY600" fmla="*/ 18155 h 5815012"/>
              <a:gd name="connsiteX601" fmla="*/ 1163358 w 5147540"/>
              <a:gd name="connsiteY601" fmla="*/ 14595 h 5815012"/>
              <a:gd name="connsiteX602" fmla="*/ 1180090 w 5147540"/>
              <a:gd name="connsiteY602" fmla="*/ 11748 h 5815012"/>
              <a:gd name="connsiteX603" fmla="*/ 1196465 w 5147540"/>
              <a:gd name="connsiteY603" fmla="*/ 9612 h 5815012"/>
              <a:gd name="connsiteX604" fmla="*/ 1213196 w 5147540"/>
              <a:gd name="connsiteY604" fmla="*/ 7120 h 5815012"/>
              <a:gd name="connsiteX605" fmla="*/ 1229216 w 5147540"/>
              <a:gd name="connsiteY605" fmla="*/ 4984 h 5815012"/>
              <a:gd name="connsiteX606" fmla="*/ 1245591 w 5147540"/>
              <a:gd name="connsiteY606" fmla="*/ 3560 h 5815012"/>
              <a:gd name="connsiteX607" fmla="*/ 1261966 w 5147540"/>
              <a:gd name="connsiteY607" fmla="*/ 2492 h 5815012"/>
              <a:gd name="connsiteX608" fmla="*/ 1278342 w 5147540"/>
              <a:gd name="connsiteY608" fmla="*/ 1424 h 5815012"/>
              <a:gd name="connsiteX609" fmla="*/ 1294361 w 5147540"/>
              <a:gd name="connsiteY609" fmla="*/ 712 h 5815012"/>
              <a:gd name="connsiteX610" fmla="*/ 1310736 w 5147540"/>
              <a:gd name="connsiteY610" fmla="*/ 0 h 58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147540" h="5815012">
                <a:moveTo>
                  <a:pt x="1310736" y="0"/>
                </a:moveTo>
                <a:lnTo>
                  <a:pt x="1326756" y="0"/>
                </a:lnTo>
                <a:lnTo>
                  <a:pt x="1342419" y="0"/>
                </a:lnTo>
                <a:lnTo>
                  <a:pt x="1358438" y="356"/>
                </a:lnTo>
                <a:lnTo>
                  <a:pt x="1374101" y="1068"/>
                </a:lnTo>
                <a:lnTo>
                  <a:pt x="1390121" y="2136"/>
                </a:lnTo>
                <a:lnTo>
                  <a:pt x="1405428" y="3204"/>
                </a:lnTo>
                <a:lnTo>
                  <a:pt x="1420735" y="4628"/>
                </a:lnTo>
                <a:lnTo>
                  <a:pt x="1436043" y="6408"/>
                </a:lnTo>
                <a:lnTo>
                  <a:pt x="1451350" y="8188"/>
                </a:lnTo>
                <a:lnTo>
                  <a:pt x="1466658" y="10680"/>
                </a:lnTo>
                <a:lnTo>
                  <a:pt x="1481965" y="13172"/>
                </a:lnTo>
                <a:lnTo>
                  <a:pt x="1496916" y="16019"/>
                </a:lnTo>
                <a:lnTo>
                  <a:pt x="1511868" y="18867"/>
                </a:lnTo>
                <a:lnTo>
                  <a:pt x="1526463" y="22071"/>
                </a:lnTo>
                <a:lnTo>
                  <a:pt x="1541414" y="25275"/>
                </a:lnTo>
                <a:lnTo>
                  <a:pt x="1556010" y="29547"/>
                </a:lnTo>
                <a:lnTo>
                  <a:pt x="1570605" y="33463"/>
                </a:lnTo>
                <a:lnTo>
                  <a:pt x="1584844" y="37378"/>
                </a:lnTo>
                <a:lnTo>
                  <a:pt x="1599440" y="41650"/>
                </a:lnTo>
                <a:lnTo>
                  <a:pt x="1613323" y="46634"/>
                </a:lnTo>
                <a:lnTo>
                  <a:pt x="1627207" y="51618"/>
                </a:lnTo>
                <a:lnTo>
                  <a:pt x="1641446" y="56602"/>
                </a:lnTo>
                <a:lnTo>
                  <a:pt x="1655329" y="62298"/>
                </a:lnTo>
                <a:lnTo>
                  <a:pt x="1669213" y="67637"/>
                </a:lnTo>
                <a:lnTo>
                  <a:pt x="1682384" y="73333"/>
                </a:lnTo>
                <a:lnTo>
                  <a:pt x="1695912" y="79385"/>
                </a:lnTo>
                <a:lnTo>
                  <a:pt x="1709083" y="85793"/>
                </a:lnTo>
                <a:lnTo>
                  <a:pt x="1722255" y="91844"/>
                </a:lnTo>
                <a:lnTo>
                  <a:pt x="1735070" y="98964"/>
                </a:lnTo>
                <a:lnTo>
                  <a:pt x="1747885" y="105728"/>
                </a:lnTo>
                <a:lnTo>
                  <a:pt x="1760701" y="112491"/>
                </a:lnTo>
                <a:lnTo>
                  <a:pt x="1773160" y="119967"/>
                </a:lnTo>
                <a:lnTo>
                  <a:pt x="1785264" y="127443"/>
                </a:lnTo>
                <a:lnTo>
                  <a:pt x="1797723" y="135274"/>
                </a:lnTo>
                <a:lnTo>
                  <a:pt x="1809827" y="142750"/>
                </a:lnTo>
                <a:lnTo>
                  <a:pt x="1821218" y="151294"/>
                </a:lnTo>
                <a:lnTo>
                  <a:pt x="1833322" y="159125"/>
                </a:lnTo>
                <a:lnTo>
                  <a:pt x="1844713" y="168025"/>
                </a:lnTo>
                <a:lnTo>
                  <a:pt x="1856105" y="176213"/>
                </a:lnTo>
                <a:lnTo>
                  <a:pt x="1867496" y="185468"/>
                </a:lnTo>
                <a:lnTo>
                  <a:pt x="1878532" y="194368"/>
                </a:lnTo>
                <a:lnTo>
                  <a:pt x="1889211" y="203623"/>
                </a:lnTo>
                <a:lnTo>
                  <a:pt x="1900247" y="212879"/>
                </a:lnTo>
                <a:lnTo>
                  <a:pt x="1910927" y="222491"/>
                </a:lnTo>
                <a:lnTo>
                  <a:pt x="1921250" y="232102"/>
                </a:lnTo>
                <a:lnTo>
                  <a:pt x="1931930" y="242070"/>
                </a:lnTo>
                <a:lnTo>
                  <a:pt x="1941897" y="252037"/>
                </a:lnTo>
                <a:lnTo>
                  <a:pt x="1951865" y="262005"/>
                </a:lnTo>
                <a:lnTo>
                  <a:pt x="1961476" y="272685"/>
                </a:lnTo>
                <a:lnTo>
                  <a:pt x="1971444" y="283008"/>
                </a:lnTo>
                <a:lnTo>
                  <a:pt x="1981056" y="293688"/>
                </a:lnTo>
                <a:lnTo>
                  <a:pt x="1990311" y="304723"/>
                </a:lnTo>
                <a:lnTo>
                  <a:pt x="1999567" y="315403"/>
                </a:lnTo>
                <a:lnTo>
                  <a:pt x="2008466" y="326794"/>
                </a:lnTo>
                <a:lnTo>
                  <a:pt x="2017722" y="337830"/>
                </a:lnTo>
                <a:lnTo>
                  <a:pt x="2034453" y="360257"/>
                </a:lnTo>
                <a:lnTo>
                  <a:pt x="2050829" y="383040"/>
                </a:lnTo>
                <a:lnTo>
                  <a:pt x="2066136" y="406535"/>
                </a:lnTo>
                <a:lnTo>
                  <a:pt x="2081087" y="430742"/>
                </a:lnTo>
                <a:lnTo>
                  <a:pt x="2095327" y="454949"/>
                </a:lnTo>
                <a:lnTo>
                  <a:pt x="2108854" y="480224"/>
                </a:lnTo>
                <a:lnTo>
                  <a:pt x="2122025" y="505855"/>
                </a:lnTo>
                <a:lnTo>
                  <a:pt x="2134129" y="532197"/>
                </a:lnTo>
                <a:lnTo>
                  <a:pt x="2146232" y="558540"/>
                </a:lnTo>
                <a:lnTo>
                  <a:pt x="2157268" y="585951"/>
                </a:lnTo>
                <a:lnTo>
                  <a:pt x="2167947" y="613362"/>
                </a:lnTo>
                <a:lnTo>
                  <a:pt x="2177915" y="641841"/>
                </a:lnTo>
                <a:lnTo>
                  <a:pt x="2187171" y="670676"/>
                </a:lnTo>
                <a:lnTo>
                  <a:pt x="2196427" y="699510"/>
                </a:lnTo>
                <a:lnTo>
                  <a:pt x="2204614" y="729057"/>
                </a:lnTo>
                <a:lnTo>
                  <a:pt x="2212446" y="759316"/>
                </a:lnTo>
                <a:lnTo>
                  <a:pt x="2219565" y="790286"/>
                </a:lnTo>
                <a:lnTo>
                  <a:pt x="2226685" y="820901"/>
                </a:lnTo>
                <a:lnTo>
                  <a:pt x="2232737" y="852584"/>
                </a:lnTo>
                <a:lnTo>
                  <a:pt x="2238432" y="884622"/>
                </a:lnTo>
                <a:lnTo>
                  <a:pt x="2243772" y="917017"/>
                </a:lnTo>
                <a:lnTo>
                  <a:pt x="2248400" y="949768"/>
                </a:lnTo>
                <a:lnTo>
                  <a:pt x="2252316" y="982874"/>
                </a:lnTo>
                <a:lnTo>
                  <a:pt x="2256232" y="1016693"/>
                </a:lnTo>
                <a:lnTo>
                  <a:pt x="2259080" y="1050867"/>
                </a:lnTo>
                <a:lnTo>
                  <a:pt x="2262283" y="1084686"/>
                </a:lnTo>
                <a:lnTo>
                  <a:pt x="2264420" y="1119928"/>
                </a:lnTo>
                <a:lnTo>
                  <a:pt x="2266199" y="1155171"/>
                </a:lnTo>
                <a:lnTo>
                  <a:pt x="2267623" y="1190769"/>
                </a:lnTo>
                <a:lnTo>
                  <a:pt x="2268691" y="1226724"/>
                </a:lnTo>
                <a:lnTo>
                  <a:pt x="2269047" y="1263034"/>
                </a:lnTo>
                <a:lnTo>
                  <a:pt x="2269403" y="1299701"/>
                </a:lnTo>
                <a:lnTo>
                  <a:pt x="2269403" y="1325332"/>
                </a:lnTo>
                <a:lnTo>
                  <a:pt x="2269759" y="1351319"/>
                </a:lnTo>
                <a:lnTo>
                  <a:pt x="2270115" y="1376949"/>
                </a:lnTo>
                <a:lnTo>
                  <a:pt x="2270827" y="1402936"/>
                </a:lnTo>
                <a:lnTo>
                  <a:pt x="2271895" y="1428567"/>
                </a:lnTo>
                <a:lnTo>
                  <a:pt x="2273319" y="1454554"/>
                </a:lnTo>
                <a:lnTo>
                  <a:pt x="2274743" y="1480185"/>
                </a:lnTo>
                <a:lnTo>
                  <a:pt x="2276523" y="1506172"/>
                </a:lnTo>
                <a:lnTo>
                  <a:pt x="2279015" y="1531803"/>
                </a:lnTo>
                <a:lnTo>
                  <a:pt x="2281151" y="1557434"/>
                </a:lnTo>
                <a:lnTo>
                  <a:pt x="2283643" y="1582709"/>
                </a:lnTo>
                <a:lnTo>
                  <a:pt x="2286490" y="1608340"/>
                </a:lnTo>
                <a:lnTo>
                  <a:pt x="2289694" y="1633615"/>
                </a:lnTo>
                <a:lnTo>
                  <a:pt x="2293254" y="1659245"/>
                </a:lnTo>
                <a:lnTo>
                  <a:pt x="2297170" y="1684520"/>
                </a:lnTo>
                <a:lnTo>
                  <a:pt x="2301086" y="1709439"/>
                </a:lnTo>
                <a:lnTo>
                  <a:pt x="2305358" y="1734714"/>
                </a:lnTo>
                <a:lnTo>
                  <a:pt x="2309629" y="1759633"/>
                </a:lnTo>
                <a:lnTo>
                  <a:pt x="2314969" y="1784908"/>
                </a:lnTo>
                <a:lnTo>
                  <a:pt x="2319953" y="1809471"/>
                </a:lnTo>
                <a:lnTo>
                  <a:pt x="2325293" y="1834390"/>
                </a:lnTo>
                <a:lnTo>
                  <a:pt x="2331345" y="1858953"/>
                </a:lnTo>
                <a:lnTo>
                  <a:pt x="2337396" y="1883160"/>
                </a:lnTo>
                <a:lnTo>
                  <a:pt x="2343804" y="1908079"/>
                </a:lnTo>
                <a:lnTo>
                  <a:pt x="2350568" y="1931930"/>
                </a:lnTo>
                <a:lnTo>
                  <a:pt x="2357687" y="1956493"/>
                </a:lnTo>
                <a:lnTo>
                  <a:pt x="2365163" y="1980344"/>
                </a:lnTo>
                <a:lnTo>
                  <a:pt x="2372639" y="2004195"/>
                </a:lnTo>
                <a:lnTo>
                  <a:pt x="2380470" y="2028046"/>
                </a:lnTo>
                <a:lnTo>
                  <a:pt x="2389014" y="2051541"/>
                </a:lnTo>
                <a:lnTo>
                  <a:pt x="2397558" y="2075036"/>
                </a:lnTo>
                <a:lnTo>
                  <a:pt x="2406813" y="2098175"/>
                </a:lnTo>
                <a:lnTo>
                  <a:pt x="2416069" y="2121314"/>
                </a:lnTo>
                <a:lnTo>
                  <a:pt x="2425680" y="2144453"/>
                </a:lnTo>
                <a:lnTo>
                  <a:pt x="2436004" y="2167592"/>
                </a:lnTo>
                <a:lnTo>
                  <a:pt x="2445972" y="2190375"/>
                </a:lnTo>
                <a:lnTo>
                  <a:pt x="2456651" y="2212802"/>
                </a:lnTo>
                <a:lnTo>
                  <a:pt x="2467331" y="2235585"/>
                </a:lnTo>
                <a:lnTo>
                  <a:pt x="2478722" y="2258012"/>
                </a:lnTo>
                <a:lnTo>
                  <a:pt x="2490470" y="2280439"/>
                </a:lnTo>
                <a:lnTo>
                  <a:pt x="2501861" y="2302866"/>
                </a:lnTo>
                <a:lnTo>
                  <a:pt x="2513965" y="2324937"/>
                </a:lnTo>
                <a:lnTo>
                  <a:pt x="2526780" y="2346652"/>
                </a:lnTo>
                <a:lnTo>
                  <a:pt x="2539240" y="2368367"/>
                </a:lnTo>
                <a:lnTo>
                  <a:pt x="2552055" y="2390438"/>
                </a:lnTo>
                <a:lnTo>
                  <a:pt x="2565226" y="2411797"/>
                </a:lnTo>
                <a:lnTo>
                  <a:pt x="2579110" y="2433156"/>
                </a:lnTo>
                <a:lnTo>
                  <a:pt x="2592993" y="2454516"/>
                </a:lnTo>
                <a:lnTo>
                  <a:pt x="2606521" y="2475875"/>
                </a:lnTo>
                <a:lnTo>
                  <a:pt x="2621116" y="2496878"/>
                </a:lnTo>
                <a:lnTo>
                  <a:pt x="2635711" y="2517525"/>
                </a:lnTo>
                <a:lnTo>
                  <a:pt x="2650663" y="2538172"/>
                </a:lnTo>
                <a:lnTo>
                  <a:pt x="2665970" y="2558819"/>
                </a:lnTo>
                <a:lnTo>
                  <a:pt x="2681278" y="2579466"/>
                </a:lnTo>
                <a:lnTo>
                  <a:pt x="2697297" y="2599402"/>
                </a:lnTo>
                <a:lnTo>
                  <a:pt x="2712960" y="2619692"/>
                </a:lnTo>
                <a:lnTo>
                  <a:pt x="2728979" y="2639272"/>
                </a:lnTo>
                <a:lnTo>
                  <a:pt x="2745711" y="2659207"/>
                </a:lnTo>
                <a:lnTo>
                  <a:pt x="2762442" y="2678430"/>
                </a:lnTo>
                <a:lnTo>
                  <a:pt x="2779529" y="2698009"/>
                </a:lnTo>
                <a:lnTo>
                  <a:pt x="2796617" y="2717588"/>
                </a:lnTo>
                <a:lnTo>
                  <a:pt x="2814416" y="2736456"/>
                </a:lnTo>
                <a:lnTo>
                  <a:pt x="2832215" y="2755323"/>
                </a:lnTo>
                <a:lnTo>
                  <a:pt x="2850014" y="2773834"/>
                </a:lnTo>
                <a:lnTo>
                  <a:pt x="2869237" y="2793057"/>
                </a:lnTo>
                <a:lnTo>
                  <a:pt x="2888817" y="2811924"/>
                </a:lnTo>
                <a:lnTo>
                  <a:pt x="2908040" y="2830791"/>
                </a:lnTo>
                <a:lnTo>
                  <a:pt x="2927975" y="2849303"/>
                </a:lnTo>
                <a:lnTo>
                  <a:pt x="2947910" y="2867458"/>
                </a:lnTo>
                <a:lnTo>
                  <a:pt x="2968557" y="2885613"/>
                </a:lnTo>
                <a:lnTo>
                  <a:pt x="2988848" y="2903768"/>
                </a:lnTo>
                <a:lnTo>
                  <a:pt x="3010207" y="2921568"/>
                </a:lnTo>
                <a:lnTo>
                  <a:pt x="3031211" y="2939011"/>
                </a:lnTo>
                <a:lnTo>
                  <a:pt x="3052926" y="2956454"/>
                </a:lnTo>
                <a:lnTo>
                  <a:pt x="3074285" y="2973897"/>
                </a:lnTo>
                <a:lnTo>
                  <a:pt x="3096356" y="2990985"/>
                </a:lnTo>
                <a:lnTo>
                  <a:pt x="3118783" y="3007716"/>
                </a:lnTo>
                <a:lnTo>
                  <a:pt x="3140854" y="3024803"/>
                </a:lnTo>
                <a:lnTo>
                  <a:pt x="3163637" y="3041178"/>
                </a:lnTo>
                <a:lnTo>
                  <a:pt x="3186420" y="3057910"/>
                </a:lnTo>
                <a:lnTo>
                  <a:pt x="3209559" y="3073929"/>
                </a:lnTo>
                <a:lnTo>
                  <a:pt x="3232698" y="3090304"/>
                </a:lnTo>
                <a:lnTo>
                  <a:pt x="3256193" y="3106324"/>
                </a:lnTo>
                <a:lnTo>
                  <a:pt x="3279688" y="3121987"/>
                </a:lnTo>
                <a:lnTo>
                  <a:pt x="3303539" y="3138006"/>
                </a:lnTo>
                <a:lnTo>
                  <a:pt x="3327746" y="3153670"/>
                </a:lnTo>
                <a:lnTo>
                  <a:pt x="3351597" y="3168977"/>
                </a:lnTo>
                <a:lnTo>
                  <a:pt x="3375804" y="3183928"/>
                </a:lnTo>
                <a:lnTo>
                  <a:pt x="3424930" y="3214187"/>
                </a:lnTo>
                <a:lnTo>
                  <a:pt x="3474768" y="3244090"/>
                </a:lnTo>
                <a:lnTo>
                  <a:pt x="3524961" y="3273637"/>
                </a:lnTo>
                <a:lnTo>
                  <a:pt x="3575867" y="3302115"/>
                </a:lnTo>
                <a:lnTo>
                  <a:pt x="3628197" y="3331306"/>
                </a:lnTo>
                <a:lnTo>
                  <a:pt x="3680883" y="3360141"/>
                </a:lnTo>
                <a:lnTo>
                  <a:pt x="3733925" y="3388264"/>
                </a:lnTo>
                <a:lnTo>
                  <a:pt x="3787678" y="3416030"/>
                </a:lnTo>
                <a:lnTo>
                  <a:pt x="3841432" y="3443441"/>
                </a:lnTo>
                <a:lnTo>
                  <a:pt x="3895542" y="3470496"/>
                </a:lnTo>
                <a:lnTo>
                  <a:pt x="3949651" y="3497195"/>
                </a:lnTo>
                <a:lnTo>
                  <a:pt x="4004829" y="3523538"/>
                </a:lnTo>
                <a:lnTo>
                  <a:pt x="4059295" y="3549525"/>
                </a:lnTo>
                <a:lnTo>
                  <a:pt x="4114472" y="3575512"/>
                </a:lnTo>
                <a:lnTo>
                  <a:pt x="4169650" y="3601143"/>
                </a:lnTo>
                <a:lnTo>
                  <a:pt x="4224828" y="3626773"/>
                </a:lnTo>
                <a:lnTo>
                  <a:pt x="4280005" y="3651692"/>
                </a:lnTo>
                <a:lnTo>
                  <a:pt x="4335539" y="3676967"/>
                </a:lnTo>
                <a:lnTo>
                  <a:pt x="4391429" y="3701886"/>
                </a:lnTo>
                <a:lnTo>
                  <a:pt x="4446962" y="3726805"/>
                </a:lnTo>
                <a:lnTo>
                  <a:pt x="4484697" y="3744604"/>
                </a:lnTo>
                <a:lnTo>
                  <a:pt x="4521719" y="3762760"/>
                </a:lnTo>
                <a:lnTo>
                  <a:pt x="4557673" y="3781627"/>
                </a:lnTo>
                <a:lnTo>
                  <a:pt x="4592560" y="3801206"/>
                </a:lnTo>
                <a:lnTo>
                  <a:pt x="4626735" y="3821497"/>
                </a:lnTo>
                <a:lnTo>
                  <a:pt x="4659841" y="3842144"/>
                </a:lnTo>
                <a:lnTo>
                  <a:pt x="4691880" y="3863859"/>
                </a:lnTo>
                <a:lnTo>
                  <a:pt x="4722850" y="3885930"/>
                </a:lnTo>
                <a:lnTo>
                  <a:pt x="4752397" y="3908357"/>
                </a:lnTo>
                <a:lnTo>
                  <a:pt x="4781588" y="3931852"/>
                </a:lnTo>
                <a:lnTo>
                  <a:pt x="4809355" y="3955347"/>
                </a:lnTo>
                <a:lnTo>
                  <a:pt x="4836054" y="3979554"/>
                </a:lnTo>
                <a:lnTo>
                  <a:pt x="4862040" y="4004473"/>
                </a:lnTo>
                <a:lnTo>
                  <a:pt x="4886603" y="4029748"/>
                </a:lnTo>
                <a:lnTo>
                  <a:pt x="4910098" y="4055379"/>
                </a:lnTo>
                <a:lnTo>
                  <a:pt x="4932881" y="4081722"/>
                </a:lnTo>
                <a:lnTo>
                  <a:pt x="4954241" y="4108421"/>
                </a:lnTo>
                <a:lnTo>
                  <a:pt x="4974532" y="4135476"/>
                </a:lnTo>
                <a:lnTo>
                  <a:pt x="4993755" y="4163243"/>
                </a:lnTo>
                <a:lnTo>
                  <a:pt x="5011910" y="4191009"/>
                </a:lnTo>
                <a:lnTo>
                  <a:pt x="5028997" y="4219488"/>
                </a:lnTo>
                <a:lnTo>
                  <a:pt x="5045017" y="4248323"/>
                </a:lnTo>
                <a:lnTo>
                  <a:pt x="5059612" y="4277514"/>
                </a:lnTo>
                <a:lnTo>
                  <a:pt x="5073495" y="4307061"/>
                </a:lnTo>
                <a:lnTo>
                  <a:pt x="5085955" y="4336963"/>
                </a:lnTo>
                <a:lnTo>
                  <a:pt x="5097346" y="4367222"/>
                </a:lnTo>
                <a:lnTo>
                  <a:pt x="5107670" y="4397481"/>
                </a:lnTo>
                <a:lnTo>
                  <a:pt x="5116570" y="4428095"/>
                </a:lnTo>
                <a:lnTo>
                  <a:pt x="5124757" y="4459422"/>
                </a:lnTo>
                <a:lnTo>
                  <a:pt x="5131521" y="4490749"/>
                </a:lnTo>
                <a:lnTo>
                  <a:pt x="5136861" y="4522431"/>
                </a:lnTo>
                <a:lnTo>
                  <a:pt x="5141844" y="4553758"/>
                </a:lnTo>
                <a:lnTo>
                  <a:pt x="5143624" y="4569777"/>
                </a:lnTo>
                <a:lnTo>
                  <a:pt x="5145048" y="4586153"/>
                </a:lnTo>
                <a:lnTo>
                  <a:pt x="5146116" y="4602172"/>
                </a:lnTo>
                <a:lnTo>
                  <a:pt x="5146828" y="4618547"/>
                </a:lnTo>
                <a:lnTo>
                  <a:pt x="5147184" y="4634567"/>
                </a:lnTo>
                <a:lnTo>
                  <a:pt x="5147540" y="4650942"/>
                </a:lnTo>
                <a:lnTo>
                  <a:pt x="5147540" y="4666961"/>
                </a:lnTo>
                <a:lnTo>
                  <a:pt x="5146828" y="4683337"/>
                </a:lnTo>
                <a:lnTo>
                  <a:pt x="5146116" y="4699712"/>
                </a:lnTo>
                <a:lnTo>
                  <a:pt x="5145404" y="4716087"/>
                </a:lnTo>
                <a:lnTo>
                  <a:pt x="5143980" y="4732106"/>
                </a:lnTo>
                <a:lnTo>
                  <a:pt x="5142200" y="4748482"/>
                </a:lnTo>
                <a:lnTo>
                  <a:pt x="5140421" y="4764501"/>
                </a:lnTo>
                <a:lnTo>
                  <a:pt x="5137929" y="4780876"/>
                </a:lnTo>
                <a:lnTo>
                  <a:pt x="5135437" y="4797252"/>
                </a:lnTo>
                <a:lnTo>
                  <a:pt x="5132589" y="4813271"/>
                </a:lnTo>
                <a:lnTo>
                  <a:pt x="5129385" y="4829646"/>
                </a:lnTo>
                <a:lnTo>
                  <a:pt x="5126181" y="4846022"/>
                </a:lnTo>
                <a:lnTo>
                  <a:pt x="5122265" y="4862041"/>
                </a:lnTo>
                <a:lnTo>
                  <a:pt x="5117994" y="4878416"/>
                </a:lnTo>
                <a:lnTo>
                  <a:pt x="5113722" y="4894791"/>
                </a:lnTo>
                <a:lnTo>
                  <a:pt x="5109094" y="4910811"/>
                </a:lnTo>
                <a:lnTo>
                  <a:pt x="5104466" y="4926830"/>
                </a:lnTo>
                <a:lnTo>
                  <a:pt x="5098770" y="4943205"/>
                </a:lnTo>
                <a:lnTo>
                  <a:pt x="5093431" y="4959225"/>
                </a:lnTo>
                <a:lnTo>
                  <a:pt x="5087735" y="4975244"/>
                </a:lnTo>
                <a:lnTo>
                  <a:pt x="5081683" y="4991263"/>
                </a:lnTo>
                <a:lnTo>
                  <a:pt x="5075275" y="5006927"/>
                </a:lnTo>
                <a:lnTo>
                  <a:pt x="5068512" y="5022946"/>
                </a:lnTo>
                <a:lnTo>
                  <a:pt x="5061748" y="5038609"/>
                </a:lnTo>
                <a:lnTo>
                  <a:pt x="5054628" y="5054629"/>
                </a:lnTo>
                <a:lnTo>
                  <a:pt x="5046797" y="5070292"/>
                </a:lnTo>
                <a:lnTo>
                  <a:pt x="5039321" y="5085955"/>
                </a:lnTo>
                <a:lnTo>
                  <a:pt x="5031133" y="5101619"/>
                </a:lnTo>
                <a:lnTo>
                  <a:pt x="5022946" y="5117282"/>
                </a:lnTo>
                <a:lnTo>
                  <a:pt x="5014046" y="5132589"/>
                </a:lnTo>
                <a:lnTo>
                  <a:pt x="5005146" y="5147897"/>
                </a:lnTo>
                <a:lnTo>
                  <a:pt x="4995891" y="5162848"/>
                </a:lnTo>
                <a:lnTo>
                  <a:pt x="4986279" y="5177799"/>
                </a:lnTo>
                <a:lnTo>
                  <a:pt x="4976312" y="5193107"/>
                </a:lnTo>
                <a:lnTo>
                  <a:pt x="4966344" y="5208058"/>
                </a:lnTo>
                <a:lnTo>
                  <a:pt x="4955664" y="5223009"/>
                </a:lnTo>
                <a:lnTo>
                  <a:pt x="4944629" y="5237605"/>
                </a:lnTo>
                <a:lnTo>
                  <a:pt x="4933593" y="5252556"/>
                </a:lnTo>
                <a:lnTo>
                  <a:pt x="4922202" y="5266796"/>
                </a:lnTo>
                <a:lnTo>
                  <a:pt x="4910098" y="5281035"/>
                </a:lnTo>
                <a:lnTo>
                  <a:pt x="4898351" y="5295630"/>
                </a:lnTo>
                <a:lnTo>
                  <a:pt x="4885891" y="5309870"/>
                </a:lnTo>
                <a:lnTo>
                  <a:pt x="4873076" y="5324109"/>
                </a:lnTo>
                <a:lnTo>
                  <a:pt x="4860261" y="5338349"/>
                </a:lnTo>
                <a:lnTo>
                  <a:pt x="4846733" y="5351876"/>
                </a:lnTo>
                <a:lnTo>
                  <a:pt x="4833206" y="5365759"/>
                </a:lnTo>
                <a:lnTo>
                  <a:pt x="4819322" y="5379643"/>
                </a:lnTo>
                <a:lnTo>
                  <a:pt x="4805083" y="5393170"/>
                </a:lnTo>
                <a:lnTo>
                  <a:pt x="4790843" y="5406342"/>
                </a:lnTo>
                <a:lnTo>
                  <a:pt x="4775892" y="5419869"/>
                </a:lnTo>
                <a:lnTo>
                  <a:pt x="4760941" y="5433041"/>
                </a:lnTo>
                <a:lnTo>
                  <a:pt x="4745277" y="5446212"/>
                </a:lnTo>
                <a:lnTo>
                  <a:pt x="4729614" y="5459383"/>
                </a:lnTo>
                <a:lnTo>
                  <a:pt x="4713595" y="5471843"/>
                </a:lnTo>
                <a:lnTo>
                  <a:pt x="4697219" y="5484658"/>
                </a:lnTo>
                <a:lnTo>
                  <a:pt x="4680844" y="5497474"/>
                </a:lnTo>
                <a:lnTo>
                  <a:pt x="4664113" y="5509577"/>
                </a:lnTo>
                <a:lnTo>
                  <a:pt x="4646670" y="5522037"/>
                </a:lnTo>
                <a:lnTo>
                  <a:pt x="4628870" y="5533784"/>
                </a:lnTo>
                <a:lnTo>
                  <a:pt x="4610715" y="5545176"/>
                </a:lnTo>
                <a:lnTo>
                  <a:pt x="4592204" y="5556211"/>
                </a:lnTo>
                <a:lnTo>
                  <a:pt x="4573693" y="5567603"/>
                </a:lnTo>
                <a:lnTo>
                  <a:pt x="4554826" y="5578282"/>
                </a:lnTo>
                <a:lnTo>
                  <a:pt x="4535958" y="5588962"/>
                </a:lnTo>
                <a:lnTo>
                  <a:pt x="4517091" y="5599285"/>
                </a:lnTo>
                <a:lnTo>
                  <a:pt x="4497868" y="5609253"/>
                </a:lnTo>
                <a:lnTo>
                  <a:pt x="4478289" y="5619577"/>
                </a:lnTo>
                <a:lnTo>
                  <a:pt x="4458710" y="5629188"/>
                </a:lnTo>
                <a:lnTo>
                  <a:pt x="4438419" y="5638800"/>
                </a:lnTo>
                <a:lnTo>
                  <a:pt x="4418483" y="5647699"/>
                </a:lnTo>
                <a:lnTo>
                  <a:pt x="4398548" y="5656955"/>
                </a:lnTo>
                <a:lnTo>
                  <a:pt x="4377901" y="5665499"/>
                </a:lnTo>
                <a:lnTo>
                  <a:pt x="4357610" y="5674398"/>
                </a:lnTo>
                <a:lnTo>
                  <a:pt x="4336963" y="5682586"/>
                </a:lnTo>
                <a:lnTo>
                  <a:pt x="4315604" y="5690774"/>
                </a:lnTo>
                <a:lnTo>
                  <a:pt x="4294957" y="5698605"/>
                </a:lnTo>
                <a:lnTo>
                  <a:pt x="4273598" y="5706081"/>
                </a:lnTo>
                <a:lnTo>
                  <a:pt x="4252239" y="5713557"/>
                </a:lnTo>
                <a:lnTo>
                  <a:pt x="4230523" y="5720676"/>
                </a:lnTo>
                <a:lnTo>
                  <a:pt x="4208808" y="5727440"/>
                </a:lnTo>
                <a:lnTo>
                  <a:pt x="4187093" y="5733848"/>
                </a:lnTo>
                <a:lnTo>
                  <a:pt x="4165378" y="5740255"/>
                </a:lnTo>
                <a:lnTo>
                  <a:pt x="4142595" y="5746307"/>
                </a:lnTo>
                <a:lnTo>
                  <a:pt x="4120524" y="5752003"/>
                </a:lnTo>
                <a:lnTo>
                  <a:pt x="4098097" y="5757699"/>
                </a:lnTo>
                <a:lnTo>
                  <a:pt x="4075670" y="5763038"/>
                </a:lnTo>
                <a:lnTo>
                  <a:pt x="4052531" y="5767666"/>
                </a:lnTo>
                <a:lnTo>
                  <a:pt x="4029748" y="5772650"/>
                </a:lnTo>
                <a:lnTo>
                  <a:pt x="4006609" y="5776922"/>
                </a:lnTo>
                <a:lnTo>
                  <a:pt x="3983470" y="5781194"/>
                </a:lnTo>
                <a:lnTo>
                  <a:pt x="3959975" y="5785110"/>
                </a:lnTo>
                <a:lnTo>
                  <a:pt x="3936124" y="5788669"/>
                </a:lnTo>
                <a:lnTo>
                  <a:pt x="3911917" y="5792229"/>
                </a:lnTo>
                <a:lnTo>
                  <a:pt x="3888066" y="5795433"/>
                </a:lnTo>
                <a:lnTo>
                  <a:pt x="3863859" y="5798281"/>
                </a:lnTo>
                <a:lnTo>
                  <a:pt x="3839652" y="5800773"/>
                </a:lnTo>
                <a:lnTo>
                  <a:pt x="3815445" y="5803265"/>
                </a:lnTo>
                <a:lnTo>
                  <a:pt x="3790526" y="5805401"/>
                </a:lnTo>
                <a:lnTo>
                  <a:pt x="3766319" y="5807893"/>
                </a:lnTo>
                <a:lnTo>
                  <a:pt x="3741400" y="5809672"/>
                </a:lnTo>
                <a:lnTo>
                  <a:pt x="3716481" y="5811096"/>
                </a:lnTo>
                <a:lnTo>
                  <a:pt x="3691918" y="5812164"/>
                </a:lnTo>
                <a:lnTo>
                  <a:pt x="3666643" y="5813232"/>
                </a:lnTo>
                <a:lnTo>
                  <a:pt x="3641724" y="5813944"/>
                </a:lnTo>
                <a:lnTo>
                  <a:pt x="3616450" y="5814656"/>
                </a:lnTo>
                <a:lnTo>
                  <a:pt x="3591175" y="5815012"/>
                </a:lnTo>
                <a:lnTo>
                  <a:pt x="3565900" y="5815012"/>
                </a:lnTo>
                <a:lnTo>
                  <a:pt x="3540625" y="5815012"/>
                </a:lnTo>
                <a:lnTo>
                  <a:pt x="3514994" y="5814656"/>
                </a:lnTo>
                <a:lnTo>
                  <a:pt x="3489719" y="5813944"/>
                </a:lnTo>
                <a:lnTo>
                  <a:pt x="3464088" y="5813232"/>
                </a:lnTo>
                <a:lnTo>
                  <a:pt x="3438457" y="5812164"/>
                </a:lnTo>
                <a:lnTo>
                  <a:pt x="3413182" y="5810740"/>
                </a:lnTo>
                <a:lnTo>
                  <a:pt x="3387195" y="5809316"/>
                </a:lnTo>
                <a:lnTo>
                  <a:pt x="3361564" y="5807537"/>
                </a:lnTo>
                <a:lnTo>
                  <a:pt x="3335578" y="5805401"/>
                </a:lnTo>
                <a:lnTo>
                  <a:pt x="3309947" y="5803265"/>
                </a:lnTo>
                <a:lnTo>
                  <a:pt x="3283960" y="5800773"/>
                </a:lnTo>
                <a:lnTo>
                  <a:pt x="3258329" y="5798281"/>
                </a:lnTo>
                <a:lnTo>
                  <a:pt x="3232342" y="5795433"/>
                </a:lnTo>
                <a:lnTo>
                  <a:pt x="3206711" y="5792229"/>
                </a:lnTo>
                <a:lnTo>
                  <a:pt x="3180724" y="5788669"/>
                </a:lnTo>
                <a:lnTo>
                  <a:pt x="3128038" y="5781550"/>
                </a:lnTo>
                <a:lnTo>
                  <a:pt x="3075353" y="5773718"/>
                </a:lnTo>
                <a:lnTo>
                  <a:pt x="3022667" y="5764818"/>
                </a:lnTo>
                <a:lnTo>
                  <a:pt x="2969981" y="5755919"/>
                </a:lnTo>
                <a:lnTo>
                  <a:pt x="2917651" y="5745951"/>
                </a:lnTo>
                <a:lnTo>
                  <a:pt x="2865678" y="5735272"/>
                </a:lnTo>
                <a:lnTo>
                  <a:pt x="2813704" y="5724592"/>
                </a:lnTo>
                <a:lnTo>
                  <a:pt x="2761730" y="5712845"/>
                </a:lnTo>
                <a:lnTo>
                  <a:pt x="2710468" y="5700385"/>
                </a:lnTo>
                <a:lnTo>
                  <a:pt x="2659562" y="5687926"/>
                </a:lnTo>
                <a:lnTo>
                  <a:pt x="2609013" y="5674398"/>
                </a:lnTo>
                <a:lnTo>
                  <a:pt x="2558819" y="5660515"/>
                </a:lnTo>
                <a:lnTo>
                  <a:pt x="2508625" y="5645919"/>
                </a:lnTo>
                <a:lnTo>
                  <a:pt x="2459143" y="5630612"/>
                </a:lnTo>
                <a:lnTo>
                  <a:pt x="2410373" y="5614949"/>
                </a:lnTo>
                <a:lnTo>
                  <a:pt x="2361959" y="5599285"/>
                </a:lnTo>
                <a:lnTo>
                  <a:pt x="2314257" y="5582554"/>
                </a:lnTo>
                <a:lnTo>
                  <a:pt x="2266911" y="5565111"/>
                </a:lnTo>
                <a:lnTo>
                  <a:pt x="2220277" y="5547312"/>
                </a:lnTo>
                <a:lnTo>
                  <a:pt x="2174355" y="5529156"/>
                </a:lnTo>
                <a:lnTo>
                  <a:pt x="2129145" y="5509933"/>
                </a:lnTo>
                <a:lnTo>
                  <a:pt x="2084291" y="5490710"/>
                </a:lnTo>
                <a:lnTo>
                  <a:pt x="2040505" y="5470775"/>
                </a:lnTo>
                <a:lnTo>
                  <a:pt x="1997431" y="5450484"/>
                </a:lnTo>
                <a:lnTo>
                  <a:pt x="1955425" y="5429837"/>
                </a:lnTo>
                <a:lnTo>
                  <a:pt x="1914130" y="5408834"/>
                </a:lnTo>
                <a:lnTo>
                  <a:pt x="1873192" y="5386763"/>
                </a:lnTo>
                <a:lnTo>
                  <a:pt x="1833678" y="5364335"/>
                </a:lnTo>
                <a:lnTo>
                  <a:pt x="1795231" y="5341908"/>
                </a:lnTo>
                <a:lnTo>
                  <a:pt x="1757853" y="5318413"/>
                </a:lnTo>
                <a:lnTo>
                  <a:pt x="1721187" y="5294918"/>
                </a:lnTo>
                <a:lnTo>
                  <a:pt x="1685588" y="5271067"/>
                </a:lnTo>
                <a:lnTo>
                  <a:pt x="1660669" y="5253980"/>
                </a:lnTo>
                <a:lnTo>
                  <a:pt x="1636462" y="5236537"/>
                </a:lnTo>
                <a:lnTo>
                  <a:pt x="1611899" y="5219094"/>
                </a:lnTo>
                <a:lnTo>
                  <a:pt x="1587692" y="5201650"/>
                </a:lnTo>
                <a:lnTo>
                  <a:pt x="1563841" y="5183851"/>
                </a:lnTo>
                <a:lnTo>
                  <a:pt x="1539634" y="5166052"/>
                </a:lnTo>
                <a:lnTo>
                  <a:pt x="1515783" y="5148253"/>
                </a:lnTo>
                <a:lnTo>
                  <a:pt x="1492289" y="5130097"/>
                </a:lnTo>
                <a:lnTo>
                  <a:pt x="1468793" y="5111586"/>
                </a:lnTo>
                <a:lnTo>
                  <a:pt x="1445298" y="5093075"/>
                </a:lnTo>
                <a:lnTo>
                  <a:pt x="1421803" y="5074564"/>
                </a:lnTo>
                <a:lnTo>
                  <a:pt x="1399020" y="5056053"/>
                </a:lnTo>
                <a:lnTo>
                  <a:pt x="1376237" y="5037185"/>
                </a:lnTo>
                <a:lnTo>
                  <a:pt x="1353454" y="5018318"/>
                </a:lnTo>
                <a:lnTo>
                  <a:pt x="1330671" y="4999451"/>
                </a:lnTo>
                <a:lnTo>
                  <a:pt x="1308244" y="4980228"/>
                </a:lnTo>
                <a:lnTo>
                  <a:pt x="1286173" y="4961005"/>
                </a:lnTo>
                <a:lnTo>
                  <a:pt x="1263746" y="4941781"/>
                </a:lnTo>
                <a:lnTo>
                  <a:pt x="1241675" y="4922202"/>
                </a:lnTo>
                <a:lnTo>
                  <a:pt x="1219960" y="4902267"/>
                </a:lnTo>
                <a:lnTo>
                  <a:pt x="1198245" y="4882332"/>
                </a:lnTo>
                <a:lnTo>
                  <a:pt x="1176530" y="4862753"/>
                </a:lnTo>
                <a:lnTo>
                  <a:pt x="1155171" y="4842818"/>
                </a:lnTo>
                <a:lnTo>
                  <a:pt x="1133812" y="4822527"/>
                </a:lnTo>
                <a:lnTo>
                  <a:pt x="1112809" y="4802235"/>
                </a:lnTo>
                <a:lnTo>
                  <a:pt x="1092162" y="4781588"/>
                </a:lnTo>
                <a:lnTo>
                  <a:pt x="1071158" y="4761297"/>
                </a:lnTo>
                <a:lnTo>
                  <a:pt x="1050511" y="4740650"/>
                </a:lnTo>
                <a:lnTo>
                  <a:pt x="1030220" y="4720003"/>
                </a:lnTo>
                <a:lnTo>
                  <a:pt x="1009929" y="4699000"/>
                </a:lnTo>
                <a:lnTo>
                  <a:pt x="989994" y="4678353"/>
                </a:lnTo>
                <a:lnTo>
                  <a:pt x="970059" y="4656638"/>
                </a:lnTo>
                <a:lnTo>
                  <a:pt x="950124" y="4635991"/>
                </a:lnTo>
                <a:lnTo>
                  <a:pt x="930900" y="4614987"/>
                </a:lnTo>
                <a:lnTo>
                  <a:pt x="912033" y="4593984"/>
                </a:lnTo>
                <a:lnTo>
                  <a:pt x="893166" y="4572269"/>
                </a:lnTo>
                <a:lnTo>
                  <a:pt x="874299" y="4550910"/>
                </a:lnTo>
                <a:lnTo>
                  <a:pt x="855788" y="4529551"/>
                </a:lnTo>
                <a:lnTo>
                  <a:pt x="837632" y="4507836"/>
                </a:lnTo>
                <a:lnTo>
                  <a:pt x="819477" y="4485765"/>
                </a:lnTo>
                <a:lnTo>
                  <a:pt x="801678" y="4463694"/>
                </a:lnTo>
                <a:lnTo>
                  <a:pt x="783879" y="4441979"/>
                </a:lnTo>
                <a:lnTo>
                  <a:pt x="766079" y="4419552"/>
                </a:lnTo>
                <a:lnTo>
                  <a:pt x="748992" y="4397125"/>
                </a:lnTo>
                <a:lnTo>
                  <a:pt x="731549" y="4374698"/>
                </a:lnTo>
                <a:lnTo>
                  <a:pt x="714818" y="4352271"/>
                </a:lnTo>
                <a:lnTo>
                  <a:pt x="697730" y="4329132"/>
                </a:lnTo>
                <a:lnTo>
                  <a:pt x="681355" y="4306349"/>
                </a:lnTo>
                <a:lnTo>
                  <a:pt x="664980" y="4283566"/>
                </a:lnTo>
                <a:lnTo>
                  <a:pt x="648604" y="4260071"/>
                </a:lnTo>
                <a:lnTo>
                  <a:pt x="632585" y="4236932"/>
                </a:lnTo>
                <a:lnTo>
                  <a:pt x="616922" y="4213793"/>
                </a:lnTo>
                <a:lnTo>
                  <a:pt x="601258" y="4189941"/>
                </a:lnTo>
                <a:lnTo>
                  <a:pt x="586307" y="4166446"/>
                </a:lnTo>
                <a:lnTo>
                  <a:pt x="571356" y="4142951"/>
                </a:lnTo>
                <a:lnTo>
                  <a:pt x="556404" y="4118744"/>
                </a:lnTo>
                <a:lnTo>
                  <a:pt x="541453" y="4094893"/>
                </a:lnTo>
                <a:lnTo>
                  <a:pt x="527214" y="4071043"/>
                </a:lnTo>
                <a:lnTo>
                  <a:pt x="512974" y="4046480"/>
                </a:lnTo>
                <a:lnTo>
                  <a:pt x="499091" y="4022629"/>
                </a:lnTo>
                <a:lnTo>
                  <a:pt x="485563" y="3998066"/>
                </a:lnTo>
                <a:lnTo>
                  <a:pt x="471680" y="3973503"/>
                </a:lnTo>
                <a:lnTo>
                  <a:pt x="458508" y="3948584"/>
                </a:lnTo>
                <a:lnTo>
                  <a:pt x="445693" y="3924021"/>
                </a:lnTo>
                <a:lnTo>
                  <a:pt x="432878" y="3899814"/>
                </a:lnTo>
                <a:lnTo>
                  <a:pt x="420062" y="3874539"/>
                </a:lnTo>
                <a:lnTo>
                  <a:pt x="407603" y="3849976"/>
                </a:lnTo>
                <a:lnTo>
                  <a:pt x="395499" y="3824701"/>
                </a:lnTo>
                <a:lnTo>
                  <a:pt x="383396" y="3799782"/>
                </a:lnTo>
                <a:lnTo>
                  <a:pt x="371292" y="3774507"/>
                </a:lnTo>
                <a:lnTo>
                  <a:pt x="359901" y="3749232"/>
                </a:lnTo>
                <a:lnTo>
                  <a:pt x="348153" y="3724313"/>
                </a:lnTo>
                <a:lnTo>
                  <a:pt x="336762" y="3698682"/>
                </a:lnTo>
                <a:lnTo>
                  <a:pt x="326082" y="3673051"/>
                </a:lnTo>
                <a:lnTo>
                  <a:pt x="314691" y="3647421"/>
                </a:lnTo>
                <a:lnTo>
                  <a:pt x="304011" y="3621790"/>
                </a:lnTo>
                <a:lnTo>
                  <a:pt x="293332" y="3595803"/>
                </a:lnTo>
                <a:lnTo>
                  <a:pt x="283008" y="3570172"/>
                </a:lnTo>
                <a:lnTo>
                  <a:pt x="273041" y="3544185"/>
                </a:lnTo>
                <a:lnTo>
                  <a:pt x="262717" y="3518198"/>
                </a:lnTo>
                <a:lnTo>
                  <a:pt x="252749" y="3491855"/>
                </a:lnTo>
                <a:lnTo>
                  <a:pt x="243138" y="3465868"/>
                </a:lnTo>
                <a:lnTo>
                  <a:pt x="233526" y="3439525"/>
                </a:lnTo>
                <a:lnTo>
                  <a:pt x="224627" y="3413183"/>
                </a:lnTo>
                <a:lnTo>
                  <a:pt x="215371" y="3386484"/>
                </a:lnTo>
                <a:lnTo>
                  <a:pt x="206827" y="3360141"/>
                </a:lnTo>
                <a:lnTo>
                  <a:pt x="197928" y="3333442"/>
                </a:lnTo>
                <a:lnTo>
                  <a:pt x="189740" y="3307099"/>
                </a:lnTo>
                <a:lnTo>
                  <a:pt x="181196" y="3280044"/>
                </a:lnTo>
                <a:lnTo>
                  <a:pt x="173365" y="3252989"/>
                </a:lnTo>
                <a:lnTo>
                  <a:pt x="165533" y="3226291"/>
                </a:lnTo>
                <a:lnTo>
                  <a:pt x="158057" y="3199236"/>
                </a:lnTo>
                <a:lnTo>
                  <a:pt x="150582" y="3172537"/>
                </a:lnTo>
                <a:lnTo>
                  <a:pt x="143462" y="3145126"/>
                </a:lnTo>
                <a:lnTo>
                  <a:pt x="136698" y="3118071"/>
                </a:lnTo>
                <a:lnTo>
                  <a:pt x="129579" y="3090660"/>
                </a:lnTo>
                <a:lnTo>
                  <a:pt x="116763" y="3035839"/>
                </a:lnTo>
                <a:lnTo>
                  <a:pt x="104304" y="2980661"/>
                </a:lnTo>
                <a:lnTo>
                  <a:pt x="92556" y="2925483"/>
                </a:lnTo>
                <a:lnTo>
                  <a:pt x="81521" y="2869594"/>
                </a:lnTo>
                <a:lnTo>
                  <a:pt x="71197" y="2814060"/>
                </a:lnTo>
                <a:lnTo>
                  <a:pt x="61586" y="2758170"/>
                </a:lnTo>
                <a:lnTo>
                  <a:pt x="52330" y="2702281"/>
                </a:lnTo>
                <a:lnTo>
                  <a:pt x="44142" y="2645679"/>
                </a:lnTo>
                <a:lnTo>
                  <a:pt x="35955" y="2589434"/>
                </a:lnTo>
                <a:lnTo>
                  <a:pt x="29191" y="2532832"/>
                </a:lnTo>
                <a:lnTo>
                  <a:pt x="25631" y="2504354"/>
                </a:lnTo>
                <a:lnTo>
                  <a:pt x="22427" y="2476231"/>
                </a:lnTo>
                <a:lnTo>
                  <a:pt x="19579" y="2447396"/>
                </a:lnTo>
                <a:lnTo>
                  <a:pt x="17087" y="2418917"/>
                </a:lnTo>
                <a:lnTo>
                  <a:pt x="14595" y="2390438"/>
                </a:lnTo>
                <a:lnTo>
                  <a:pt x="12104" y="2361959"/>
                </a:lnTo>
                <a:lnTo>
                  <a:pt x="9968" y="2333125"/>
                </a:lnTo>
                <a:lnTo>
                  <a:pt x="7832" y="2304646"/>
                </a:lnTo>
                <a:lnTo>
                  <a:pt x="6052" y="2275811"/>
                </a:lnTo>
                <a:lnTo>
                  <a:pt x="4628" y="2246977"/>
                </a:lnTo>
                <a:lnTo>
                  <a:pt x="3204" y="2218142"/>
                </a:lnTo>
                <a:lnTo>
                  <a:pt x="1780" y="2189307"/>
                </a:lnTo>
                <a:lnTo>
                  <a:pt x="712" y="2148724"/>
                </a:lnTo>
                <a:lnTo>
                  <a:pt x="0" y="2107786"/>
                </a:lnTo>
                <a:lnTo>
                  <a:pt x="0" y="2066136"/>
                </a:lnTo>
                <a:lnTo>
                  <a:pt x="712" y="2024486"/>
                </a:lnTo>
                <a:lnTo>
                  <a:pt x="2136" y="1982124"/>
                </a:lnTo>
                <a:lnTo>
                  <a:pt x="4272" y="1939405"/>
                </a:lnTo>
                <a:lnTo>
                  <a:pt x="6764" y="1895975"/>
                </a:lnTo>
                <a:lnTo>
                  <a:pt x="10680" y="1852901"/>
                </a:lnTo>
                <a:lnTo>
                  <a:pt x="14595" y="1809115"/>
                </a:lnTo>
                <a:lnTo>
                  <a:pt x="19223" y="1765329"/>
                </a:lnTo>
                <a:lnTo>
                  <a:pt x="24207" y="1720831"/>
                </a:lnTo>
                <a:lnTo>
                  <a:pt x="30615" y="1676689"/>
                </a:lnTo>
                <a:lnTo>
                  <a:pt x="37023" y="1632191"/>
                </a:lnTo>
                <a:lnTo>
                  <a:pt x="44498" y="1587337"/>
                </a:lnTo>
                <a:lnTo>
                  <a:pt x="52330" y="1542838"/>
                </a:lnTo>
                <a:lnTo>
                  <a:pt x="60874" y="1497628"/>
                </a:lnTo>
                <a:lnTo>
                  <a:pt x="70129" y="1453130"/>
                </a:lnTo>
                <a:lnTo>
                  <a:pt x="80097" y="1408276"/>
                </a:lnTo>
                <a:lnTo>
                  <a:pt x="90776" y="1363422"/>
                </a:lnTo>
                <a:lnTo>
                  <a:pt x="101812" y="1318568"/>
                </a:lnTo>
                <a:lnTo>
                  <a:pt x="113915" y="1273714"/>
                </a:lnTo>
                <a:lnTo>
                  <a:pt x="126019" y="1229572"/>
                </a:lnTo>
                <a:lnTo>
                  <a:pt x="139190" y="1184718"/>
                </a:lnTo>
                <a:lnTo>
                  <a:pt x="153074" y="1140932"/>
                </a:lnTo>
                <a:lnTo>
                  <a:pt x="167669" y="1096789"/>
                </a:lnTo>
                <a:lnTo>
                  <a:pt x="182264" y="1053003"/>
                </a:lnTo>
                <a:lnTo>
                  <a:pt x="197928" y="1009573"/>
                </a:lnTo>
                <a:lnTo>
                  <a:pt x="214303" y="966499"/>
                </a:lnTo>
                <a:lnTo>
                  <a:pt x="231390" y="923425"/>
                </a:lnTo>
                <a:lnTo>
                  <a:pt x="248834" y="881063"/>
                </a:lnTo>
                <a:lnTo>
                  <a:pt x="266989" y="839056"/>
                </a:lnTo>
                <a:lnTo>
                  <a:pt x="285856" y="797406"/>
                </a:lnTo>
                <a:lnTo>
                  <a:pt x="295468" y="777827"/>
                </a:lnTo>
                <a:lnTo>
                  <a:pt x="304723" y="758248"/>
                </a:lnTo>
                <a:lnTo>
                  <a:pt x="314691" y="739025"/>
                </a:lnTo>
                <a:lnTo>
                  <a:pt x="324658" y="719801"/>
                </a:lnTo>
                <a:lnTo>
                  <a:pt x="334626" y="700934"/>
                </a:lnTo>
                <a:lnTo>
                  <a:pt x="344949" y="682067"/>
                </a:lnTo>
                <a:lnTo>
                  <a:pt x="355273" y="663912"/>
                </a:lnTo>
                <a:lnTo>
                  <a:pt x="366309" y="645401"/>
                </a:lnTo>
                <a:lnTo>
                  <a:pt x="377344" y="627245"/>
                </a:lnTo>
                <a:lnTo>
                  <a:pt x="388024" y="609446"/>
                </a:lnTo>
                <a:lnTo>
                  <a:pt x="399415" y="591647"/>
                </a:lnTo>
                <a:lnTo>
                  <a:pt x="411163" y="574204"/>
                </a:lnTo>
                <a:lnTo>
                  <a:pt x="422554" y="557116"/>
                </a:lnTo>
                <a:lnTo>
                  <a:pt x="434302" y="540029"/>
                </a:lnTo>
                <a:lnTo>
                  <a:pt x="446405" y="523298"/>
                </a:lnTo>
                <a:lnTo>
                  <a:pt x="458508" y="506567"/>
                </a:lnTo>
                <a:lnTo>
                  <a:pt x="470612" y="490191"/>
                </a:lnTo>
                <a:lnTo>
                  <a:pt x="483427" y="473816"/>
                </a:lnTo>
                <a:lnTo>
                  <a:pt x="495531" y="457797"/>
                </a:lnTo>
                <a:lnTo>
                  <a:pt x="508346" y="442133"/>
                </a:lnTo>
                <a:lnTo>
                  <a:pt x="521162" y="426826"/>
                </a:lnTo>
                <a:lnTo>
                  <a:pt x="534333" y="411519"/>
                </a:lnTo>
                <a:lnTo>
                  <a:pt x="547149" y="396567"/>
                </a:lnTo>
                <a:lnTo>
                  <a:pt x="560320" y="381616"/>
                </a:lnTo>
                <a:lnTo>
                  <a:pt x="573848" y="367020"/>
                </a:lnTo>
                <a:lnTo>
                  <a:pt x="587019" y="352781"/>
                </a:lnTo>
                <a:lnTo>
                  <a:pt x="600546" y="338898"/>
                </a:lnTo>
                <a:lnTo>
                  <a:pt x="614074" y="325014"/>
                </a:lnTo>
                <a:lnTo>
                  <a:pt x="627957" y="311487"/>
                </a:lnTo>
                <a:lnTo>
                  <a:pt x="641841" y="297959"/>
                </a:lnTo>
                <a:lnTo>
                  <a:pt x="655724" y="284788"/>
                </a:lnTo>
                <a:lnTo>
                  <a:pt x="669252" y="272328"/>
                </a:lnTo>
                <a:lnTo>
                  <a:pt x="683135" y="259513"/>
                </a:lnTo>
                <a:lnTo>
                  <a:pt x="697018" y="247410"/>
                </a:lnTo>
                <a:lnTo>
                  <a:pt x="711258" y="236018"/>
                </a:lnTo>
                <a:lnTo>
                  <a:pt x="725853" y="224271"/>
                </a:lnTo>
                <a:lnTo>
                  <a:pt x="739736" y="212879"/>
                </a:lnTo>
                <a:lnTo>
                  <a:pt x="754332" y="202200"/>
                </a:lnTo>
                <a:lnTo>
                  <a:pt x="768927" y="191164"/>
                </a:lnTo>
                <a:lnTo>
                  <a:pt x="783879" y="180484"/>
                </a:lnTo>
                <a:lnTo>
                  <a:pt x="798830" y="170517"/>
                </a:lnTo>
                <a:lnTo>
                  <a:pt x="813781" y="160549"/>
                </a:lnTo>
                <a:lnTo>
                  <a:pt x="828377" y="151294"/>
                </a:lnTo>
                <a:lnTo>
                  <a:pt x="843684" y="141682"/>
                </a:lnTo>
                <a:lnTo>
                  <a:pt x="858992" y="132783"/>
                </a:lnTo>
                <a:lnTo>
                  <a:pt x="874655" y="123883"/>
                </a:lnTo>
                <a:lnTo>
                  <a:pt x="889962" y="115695"/>
                </a:lnTo>
                <a:lnTo>
                  <a:pt x="905625" y="107152"/>
                </a:lnTo>
                <a:lnTo>
                  <a:pt x="921289" y="99676"/>
                </a:lnTo>
                <a:lnTo>
                  <a:pt x="936952" y="91844"/>
                </a:lnTo>
                <a:lnTo>
                  <a:pt x="952971" y="84368"/>
                </a:lnTo>
                <a:lnTo>
                  <a:pt x="968635" y="77249"/>
                </a:lnTo>
                <a:lnTo>
                  <a:pt x="984298" y="70485"/>
                </a:lnTo>
                <a:lnTo>
                  <a:pt x="1000317" y="64077"/>
                </a:lnTo>
                <a:lnTo>
                  <a:pt x="1016693" y="57670"/>
                </a:lnTo>
                <a:lnTo>
                  <a:pt x="1032712" y="51974"/>
                </a:lnTo>
                <a:lnTo>
                  <a:pt x="1048731" y="46278"/>
                </a:lnTo>
                <a:lnTo>
                  <a:pt x="1065107" y="40938"/>
                </a:lnTo>
                <a:lnTo>
                  <a:pt x="1081482" y="35955"/>
                </a:lnTo>
                <a:lnTo>
                  <a:pt x="1097857" y="30971"/>
                </a:lnTo>
                <a:lnTo>
                  <a:pt x="1113877" y="26699"/>
                </a:lnTo>
                <a:lnTo>
                  <a:pt x="1130252" y="22071"/>
                </a:lnTo>
                <a:lnTo>
                  <a:pt x="1146983" y="18155"/>
                </a:lnTo>
                <a:lnTo>
                  <a:pt x="1163358" y="14595"/>
                </a:lnTo>
                <a:lnTo>
                  <a:pt x="1180090" y="11748"/>
                </a:lnTo>
                <a:lnTo>
                  <a:pt x="1196465" y="9612"/>
                </a:lnTo>
                <a:lnTo>
                  <a:pt x="1213196" y="7120"/>
                </a:lnTo>
                <a:lnTo>
                  <a:pt x="1229216" y="4984"/>
                </a:lnTo>
                <a:lnTo>
                  <a:pt x="1245591" y="3560"/>
                </a:lnTo>
                <a:lnTo>
                  <a:pt x="1261966" y="2492"/>
                </a:lnTo>
                <a:lnTo>
                  <a:pt x="1278342" y="1424"/>
                </a:lnTo>
                <a:lnTo>
                  <a:pt x="1294361" y="712"/>
                </a:lnTo>
                <a:lnTo>
                  <a:pt x="13107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715130-6EA3-4EA0-A6BA-CED03188397A}"/>
              </a:ext>
            </a:extLst>
          </p:cNvPr>
          <p:cNvSpPr/>
          <p:nvPr/>
        </p:nvSpPr>
        <p:spPr>
          <a:xfrm rot="5400000">
            <a:off x="10685466" y="3290499"/>
            <a:ext cx="2404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200" spc="3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50" charset="0"/>
              </a:rPr>
              <a:t>Creative Slide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47397-1AF5-4499-92D2-3CC915927CFA}"/>
              </a:ext>
            </a:extLst>
          </p:cNvPr>
          <p:cNvSpPr txBox="1"/>
          <p:nvPr/>
        </p:nvSpPr>
        <p:spPr>
          <a:xfrm>
            <a:off x="3060455" y="451753"/>
            <a:ext cx="607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ABOUT </a:t>
            </a:r>
            <a:r>
              <a:rPr lang="en-US" sz="3600" dirty="0">
                <a:solidFill>
                  <a:schemeClr val="accent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GRAPHIC</a:t>
            </a:r>
            <a:endParaRPr lang="id-ID" sz="3600" dirty="0">
              <a:solidFill>
                <a:schemeClr val="accent1"/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B5663-6CF8-425B-843A-FE093E725CA2}"/>
              </a:ext>
            </a:extLst>
          </p:cNvPr>
          <p:cNvSpPr txBox="1"/>
          <p:nvPr/>
        </p:nvSpPr>
        <p:spPr>
          <a:xfrm>
            <a:off x="4296332" y="1031333"/>
            <a:ext cx="359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spc="300" dirty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Modern Presentation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7D1A6B-59D7-458F-97C8-254017C6482D}"/>
              </a:ext>
            </a:extLst>
          </p:cNvPr>
          <p:cNvGrpSpPr/>
          <p:nvPr/>
        </p:nvGrpSpPr>
        <p:grpSpPr>
          <a:xfrm>
            <a:off x="1775117" y="1776530"/>
            <a:ext cx="3647381" cy="4490045"/>
            <a:chOff x="1475061" y="966265"/>
            <a:chExt cx="4119857" cy="5071678"/>
          </a:xfrm>
          <a:effectLst/>
        </p:grpSpPr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BC734D09-8871-495D-ADF3-DB890BF95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6646" y="2060272"/>
              <a:ext cx="507638" cy="68155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110170A-2F42-48EF-9469-C89BB1036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372" y="1955688"/>
              <a:ext cx="173913" cy="782608"/>
            </a:xfrm>
            <a:custGeom>
              <a:avLst/>
              <a:gdLst>
                <a:gd name="T0" fmla="*/ 0 w 148"/>
                <a:gd name="T1" fmla="*/ 0 h 666"/>
                <a:gd name="T2" fmla="*/ 148 w 148"/>
                <a:gd name="T3" fmla="*/ 100 h 666"/>
                <a:gd name="T4" fmla="*/ 148 w 148"/>
                <a:gd name="T5" fmla="*/ 666 h 666"/>
                <a:gd name="T6" fmla="*/ 0 w 148"/>
                <a:gd name="T7" fmla="*/ 555 h 666"/>
                <a:gd name="T8" fmla="*/ 0 w 148"/>
                <a:gd name="T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666">
                  <a:moveTo>
                    <a:pt x="0" y="0"/>
                  </a:moveTo>
                  <a:lnTo>
                    <a:pt x="148" y="100"/>
                  </a:lnTo>
                  <a:lnTo>
                    <a:pt x="148" y="666"/>
                  </a:lnTo>
                  <a:lnTo>
                    <a:pt x="0" y="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C104F13-3664-4A68-93B9-B49E6162E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372" y="1955688"/>
              <a:ext cx="2634546" cy="652174"/>
            </a:xfrm>
            <a:custGeom>
              <a:avLst/>
              <a:gdLst>
                <a:gd name="T0" fmla="*/ 0 w 2242"/>
                <a:gd name="T1" fmla="*/ 0 h 555"/>
                <a:gd name="T2" fmla="*/ 2242 w 2242"/>
                <a:gd name="T3" fmla="*/ 0 h 555"/>
                <a:gd name="T4" fmla="*/ 2000 w 2242"/>
                <a:gd name="T5" fmla="*/ 265 h 555"/>
                <a:gd name="T6" fmla="*/ 2242 w 2242"/>
                <a:gd name="T7" fmla="*/ 555 h 555"/>
                <a:gd name="T8" fmla="*/ 0 w 2242"/>
                <a:gd name="T9" fmla="*/ 555 h 555"/>
                <a:gd name="T10" fmla="*/ 0 w 2242"/>
                <a:gd name="T11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2" h="555">
                  <a:moveTo>
                    <a:pt x="0" y="0"/>
                  </a:moveTo>
                  <a:lnTo>
                    <a:pt x="2242" y="0"/>
                  </a:lnTo>
                  <a:lnTo>
                    <a:pt x="2000" y="265"/>
                  </a:lnTo>
                  <a:lnTo>
                    <a:pt x="2242" y="555"/>
                  </a:lnTo>
                  <a:lnTo>
                    <a:pt x="0" y="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ABA0FDA2-F662-47D5-B635-106844BB5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6646" y="3876957"/>
              <a:ext cx="507638" cy="679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1D4064A7-CE26-4783-98F5-58EB48B1D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372" y="3772374"/>
              <a:ext cx="173913" cy="781434"/>
            </a:xfrm>
            <a:custGeom>
              <a:avLst/>
              <a:gdLst>
                <a:gd name="T0" fmla="*/ 0 w 148"/>
                <a:gd name="T1" fmla="*/ 0 h 665"/>
                <a:gd name="T2" fmla="*/ 148 w 148"/>
                <a:gd name="T3" fmla="*/ 99 h 665"/>
                <a:gd name="T4" fmla="*/ 148 w 148"/>
                <a:gd name="T5" fmla="*/ 665 h 665"/>
                <a:gd name="T6" fmla="*/ 0 w 148"/>
                <a:gd name="T7" fmla="*/ 555 h 665"/>
                <a:gd name="T8" fmla="*/ 0 w 148"/>
                <a:gd name="T9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665">
                  <a:moveTo>
                    <a:pt x="0" y="0"/>
                  </a:moveTo>
                  <a:lnTo>
                    <a:pt x="148" y="99"/>
                  </a:lnTo>
                  <a:lnTo>
                    <a:pt x="148" y="665"/>
                  </a:lnTo>
                  <a:lnTo>
                    <a:pt x="0" y="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C4124B1D-B85B-445A-9BC9-7688220E9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372" y="3772374"/>
              <a:ext cx="2634546" cy="652174"/>
            </a:xfrm>
            <a:custGeom>
              <a:avLst/>
              <a:gdLst>
                <a:gd name="T0" fmla="*/ 0 w 2242"/>
                <a:gd name="T1" fmla="*/ 0 h 555"/>
                <a:gd name="T2" fmla="*/ 2242 w 2242"/>
                <a:gd name="T3" fmla="*/ 0 h 555"/>
                <a:gd name="T4" fmla="*/ 2000 w 2242"/>
                <a:gd name="T5" fmla="*/ 265 h 555"/>
                <a:gd name="T6" fmla="*/ 2242 w 2242"/>
                <a:gd name="T7" fmla="*/ 555 h 555"/>
                <a:gd name="T8" fmla="*/ 0 w 2242"/>
                <a:gd name="T9" fmla="*/ 555 h 555"/>
                <a:gd name="T10" fmla="*/ 0 w 2242"/>
                <a:gd name="T11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2" h="555">
                  <a:moveTo>
                    <a:pt x="0" y="0"/>
                  </a:moveTo>
                  <a:lnTo>
                    <a:pt x="2242" y="0"/>
                  </a:lnTo>
                  <a:lnTo>
                    <a:pt x="2000" y="265"/>
                  </a:lnTo>
                  <a:lnTo>
                    <a:pt x="2242" y="555"/>
                  </a:lnTo>
                  <a:lnTo>
                    <a:pt x="0" y="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EDE7DB4F-7700-4CBA-BBD5-4C53006C9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6646" y="2962739"/>
              <a:ext cx="507638" cy="68037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32D6CFFD-44A1-49F2-9B67-68B1BFCAF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372" y="2856981"/>
              <a:ext cx="173913" cy="782608"/>
            </a:xfrm>
            <a:custGeom>
              <a:avLst/>
              <a:gdLst>
                <a:gd name="T0" fmla="*/ 0 w 148"/>
                <a:gd name="T1" fmla="*/ 0 h 666"/>
                <a:gd name="T2" fmla="*/ 148 w 148"/>
                <a:gd name="T3" fmla="*/ 101 h 666"/>
                <a:gd name="T4" fmla="*/ 148 w 148"/>
                <a:gd name="T5" fmla="*/ 666 h 666"/>
                <a:gd name="T6" fmla="*/ 0 w 148"/>
                <a:gd name="T7" fmla="*/ 556 h 666"/>
                <a:gd name="T8" fmla="*/ 0 w 148"/>
                <a:gd name="T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666">
                  <a:moveTo>
                    <a:pt x="0" y="0"/>
                  </a:moveTo>
                  <a:lnTo>
                    <a:pt x="148" y="101"/>
                  </a:lnTo>
                  <a:lnTo>
                    <a:pt x="148" y="666"/>
                  </a:lnTo>
                  <a:lnTo>
                    <a:pt x="0" y="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EF2674E8-24AA-4EAE-B4DB-D6C73B830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372" y="2856981"/>
              <a:ext cx="2634546" cy="653349"/>
            </a:xfrm>
            <a:custGeom>
              <a:avLst/>
              <a:gdLst>
                <a:gd name="T0" fmla="*/ 0 w 2242"/>
                <a:gd name="T1" fmla="*/ 0 h 556"/>
                <a:gd name="T2" fmla="*/ 2242 w 2242"/>
                <a:gd name="T3" fmla="*/ 0 h 556"/>
                <a:gd name="T4" fmla="*/ 2000 w 2242"/>
                <a:gd name="T5" fmla="*/ 267 h 556"/>
                <a:gd name="T6" fmla="*/ 2242 w 2242"/>
                <a:gd name="T7" fmla="*/ 556 h 556"/>
                <a:gd name="T8" fmla="*/ 0 w 2242"/>
                <a:gd name="T9" fmla="*/ 556 h 556"/>
                <a:gd name="T10" fmla="*/ 0 w 2242"/>
                <a:gd name="T11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2" h="556">
                  <a:moveTo>
                    <a:pt x="0" y="0"/>
                  </a:moveTo>
                  <a:lnTo>
                    <a:pt x="2242" y="0"/>
                  </a:lnTo>
                  <a:lnTo>
                    <a:pt x="2000" y="267"/>
                  </a:lnTo>
                  <a:lnTo>
                    <a:pt x="2242" y="556"/>
                  </a:lnTo>
                  <a:lnTo>
                    <a:pt x="0" y="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4E529F53-865E-49B4-B086-39394C939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054" y="1804102"/>
              <a:ext cx="897766" cy="4233841"/>
            </a:xfrm>
            <a:custGeom>
              <a:avLst/>
              <a:gdLst>
                <a:gd name="T0" fmla="*/ 764 w 764"/>
                <a:gd name="T1" fmla="*/ 0 h 3603"/>
                <a:gd name="T2" fmla="*/ 764 w 764"/>
                <a:gd name="T3" fmla="*/ 3269 h 3603"/>
                <a:gd name="T4" fmla="*/ 760 w 764"/>
                <a:gd name="T5" fmla="*/ 3319 h 3603"/>
                <a:gd name="T6" fmla="*/ 749 w 764"/>
                <a:gd name="T7" fmla="*/ 3366 h 3603"/>
                <a:gd name="T8" fmla="*/ 732 w 764"/>
                <a:gd name="T9" fmla="*/ 3411 h 3603"/>
                <a:gd name="T10" fmla="*/ 710 w 764"/>
                <a:gd name="T11" fmla="*/ 3451 h 3603"/>
                <a:gd name="T12" fmla="*/ 681 w 764"/>
                <a:gd name="T13" fmla="*/ 3488 h 3603"/>
                <a:gd name="T14" fmla="*/ 649 w 764"/>
                <a:gd name="T15" fmla="*/ 3522 h 3603"/>
                <a:gd name="T16" fmla="*/ 612 w 764"/>
                <a:gd name="T17" fmla="*/ 3549 h 3603"/>
                <a:gd name="T18" fmla="*/ 571 w 764"/>
                <a:gd name="T19" fmla="*/ 3572 h 3603"/>
                <a:gd name="T20" fmla="*/ 527 w 764"/>
                <a:gd name="T21" fmla="*/ 3589 h 3603"/>
                <a:gd name="T22" fmla="*/ 480 w 764"/>
                <a:gd name="T23" fmla="*/ 3599 h 3603"/>
                <a:gd name="T24" fmla="*/ 430 w 764"/>
                <a:gd name="T25" fmla="*/ 3603 h 3603"/>
                <a:gd name="T26" fmla="*/ 333 w 764"/>
                <a:gd name="T27" fmla="*/ 3603 h 3603"/>
                <a:gd name="T28" fmla="*/ 283 w 764"/>
                <a:gd name="T29" fmla="*/ 3599 h 3603"/>
                <a:gd name="T30" fmla="*/ 237 w 764"/>
                <a:gd name="T31" fmla="*/ 3589 h 3603"/>
                <a:gd name="T32" fmla="*/ 193 w 764"/>
                <a:gd name="T33" fmla="*/ 3572 h 3603"/>
                <a:gd name="T34" fmla="*/ 151 w 764"/>
                <a:gd name="T35" fmla="*/ 3549 h 3603"/>
                <a:gd name="T36" fmla="*/ 114 w 764"/>
                <a:gd name="T37" fmla="*/ 3522 h 3603"/>
                <a:gd name="T38" fmla="*/ 81 w 764"/>
                <a:gd name="T39" fmla="*/ 3488 h 3603"/>
                <a:gd name="T40" fmla="*/ 54 w 764"/>
                <a:gd name="T41" fmla="*/ 3451 h 3603"/>
                <a:gd name="T42" fmla="*/ 30 w 764"/>
                <a:gd name="T43" fmla="*/ 3411 h 3603"/>
                <a:gd name="T44" fmla="*/ 13 w 764"/>
                <a:gd name="T45" fmla="*/ 3366 h 3603"/>
                <a:gd name="T46" fmla="*/ 3 w 764"/>
                <a:gd name="T47" fmla="*/ 3319 h 3603"/>
                <a:gd name="T48" fmla="*/ 0 w 764"/>
                <a:gd name="T49" fmla="*/ 3269 h 3603"/>
                <a:gd name="T50" fmla="*/ 0 w 764"/>
                <a:gd name="T51" fmla="*/ 10 h 3603"/>
                <a:gd name="T52" fmla="*/ 764 w 764"/>
                <a:gd name="T53" fmla="*/ 0 h 3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4" h="3603">
                  <a:moveTo>
                    <a:pt x="764" y="0"/>
                  </a:moveTo>
                  <a:lnTo>
                    <a:pt x="764" y="3269"/>
                  </a:lnTo>
                  <a:lnTo>
                    <a:pt x="760" y="3319"/>
                  </a:lnTo>
                  <a:lnTo>
                    <a:pt x="749" y="3366"/>
                  </a:lnTo>
                  <a:lnTo>
                    <a:pt x="732" y="3411"/>
                  </a:lnTo>
                  <a:lnTo>
                    <a:pt x="710" y="3451"/>
                  </a:lnTo>
                  <a:lnTo>
                    <a:pt x="681" y="3488"/>
                  </a:lnTo>
                  <a:lnTo>
                    <a:pt x="649" y="3522"/>
                  </a:lnTo>
                  <a:lnTo>
                    <a:pt x="612" y="3549"/>
                  </a:lnTo>
                  <a:lnTo>
                    <a:pt x="571" y="3572"/>
                  </a:lnTo>
                  <a:lnTo>
                    <a:pt x="527" y="3589"/>
                  </a:lnTo>
                  <a:lnTo>
                    <a:pt x="480" y="3599"/>
                  </a:lnTo>
                  <a:lnTo>
                    <a:pt x="430" y="3603"/>
                  </a:lnTo>
                  <a:lnTo>
                    <a:pt x="333" y="3603"/>
                  </a:lnTo>
                  <a:lnTo>
                    <a:pt x="283" y="3599"/>
                  </a:lnTo>
                  <a:lnTo>
                    <a:pt x="237" y="3589"/>
                  </a:lnTo>
                  <a:lnTo>
                    <a:pt x="193" y="3572"/>
                  </a:lnTo>
                  <a:lnTo>
                    <a:pt x="151" y="3549"/>
                  </a:lnTo>
                  <a:lnTo>
                    <a:pt x="114" y="3522"/>
                  </a:lnTo>
                  <a:lnTo>
                    <a:pt x="81" y="3488"/>
                  </a:lnTo>
                  <a:lnTo>
                    <a:pt x="54" y="3451"/>
                  </a:lnTo>
                  <a:lnTo>
                    <a:pt x="30" y="3411"/>
                  </a:lnTo>
                  <a:lnTo>
                    <a:pt x="13" y="3366"/>
                  </a:lnTo>
                  <a:lnTo>
                    <a:pt x="3" y="3319"/>
                  </a:lnTo>
                  <a:lnTo>
                    <a:pt x="0" y="3269"/>
                  </a:lnTo>
                  <a:lnTo>
                    <a:pt x="0" y="1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0F357496-8CB2-4745-8993-BC1C29EEC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219" y="1719496"/>
              <a:ext cx="1165686" cy="180964"/>
            </a:xfrm>
            <a:custGeom>
              <a:avLst/>
              <a:gdLst>
                <a:gd name="T0" fmla="*/ 76 w 992"/>
                <a:gd name="T1" fmla="*/ 0 h 154"/>
                <a:gd name="T2" fmla="*/ 914 w 992"/>
                <a:gd name="T3" fmla="*/ 0 h 154"/>
                <a:gd name="T4" fmla="*/ 939 w 992"/>
                <a:gd name="T5" fmla="*/ 4 h 154"/>
                <a:gd name="T6" fmla="*/ 960 w 992"/>
                <a:gd name="T7" fmla="*/ 16 h 154"/>
                <a:gd name="T8" fmla="*/ 977 w 992"/>
                <a:gd name="T9" fmla="*/ 32 h 154"/>
                <a:gd name="T10" fmla="*/ 988 w 992"/>
                <a:gd name="T11" fmla="*/ 53 h 154"/>
                <a:gd name="T12" fmla="*/ 992 w 992"/>
                <a:gd name="T13" fmla="*/ 78 h 154"/>
                <a:gd name="T14" fmla="*/ 988 w 992"/>
                <a:gd name="T15" fmla="*/ 101 h 154"/>
                <a:gd name="T16" fmla="*/ 977 w 992"/>
                <a:gd name="T17" fmla="*/ 122 h 154"/>
                <a:gd name="T18" fmla="*/ 960 w 992"/>
                <a:gd name="T19" fmla="*/ 139 h 154"/>
                <a:gd name="T20" fmla="*/ 939 w 992"/>
                <a:gd name="T21" fmla="*/ 150 h 154"/>
                <a:gd name="T22" fmla="*/ 914 w 992"/>
                <a:gd name="T23" fmla="*/ 154 h 154"/>
                <a:gd name="T24" fmla="*/ 76 w 992"/>
                <a:gd name="T25" fmla="*/ 154 h 154"/>
                <a:gd name="T26" fmla="*/ 52 w 992"/>
                <a:gd name="T27" fmla="*/ 150 h 154"/>
                <a:gd name="T28" fmla="*/ 31 w 992"/>
                <a:gd name="T29" fmla="*/ 139 h 154"/>
                <a:gd name="T30" fmla="*/ 14 w 992"/>
                <a:gd name="T31" fmla="*/ 122 h 154"/>
                <a:gd name="T32" fmla="*/ 4 w 992"/>
                <a:gd name="T33" fmla="*/ 101 h 154"/>
                <a:gd name="T34" fmla="*/ 0 w 992"/>
                <a:gd name="T35" fmla="*/ 78 h 154"/>
                <a:gd name="T36" fmla="*/ 4 w 992"/>
                <a:gd name="T37" fmla="*/ 53 h 154"/>
                <a:gd name="T38" fmla="*/ 14 w 992"/>
                <a:gd name="T39" fmla="*/ 32 h 154"/>
                <a:gd name="T40" fmla="*/ 31 w 992"/>
                <a:gd name="T41" fmla="*/ 16 h 154"/>
                <a:gd name="T42" fmla="*/ 52 w 992"/>
                <a:gd name="T43" fmla="*/ 4 h 154"/>
                <a:gd name="T44" fmla="*/ 76 w 992"/>
                <a:gd name="T4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92" h="154">
                  <a:moveTo>
                    <a:pt x="76" y="0"/>
                  </a:moveTo>
                  <a:lnTo>
                    <a:pt x="914" y="0"/>
                  </a:lnTo>
                  <a:lnTo>
                    <a:pt x="939" y="4"/>
                  </a:lnTo>
                  <a:lnTo>
                    <a:pt x="960" y="16"/>
                  </a:lnTo>
                  <a:lnTo>
                    <a:pt x="977" y="32"/>
                  </a:lnTo>
                  <a:lnTo>
                    <a:pt x="988" y="53"/>
                  </a:lnTo>
                  <a:lnTo>
                    <a:pt x="992" y="78"/>
                  </a:lnTo>
                  <a:lnTo>
                    <a:pt x="988" y="101"/>
                  </a:lnTo>
                  <a:lnTo>
                    <a:pt x="977" y="122"/>
                  </a:lnTo>
                  <a:lnTo>
                    <a:pt x="960" y="139"/>
                  </a:lnTo>
                  <a:lnTo>
                    <a:pt x="939" y="150"/>
                  </a:lnTo>
                  <a:lnTo>
                    <a:pt x="914" y="154"/>
                  </a:lnTo>
                  <a:lnTo>
                    <a:pt x="76" y="154"/>
                  </a:lnTo>
                  <a:lnTo>
                    <a:pt x="52" y="150"/>
                  </a:lnTo>
                  <a:lnTo>
                    <a:pt x="31" y="139"/>
                  </a:lnTo>
                  <a:lnTo>
                    <a:pt x="14" y="122"/>
                  </a:lnTo>
                  <a:lnTo>
                    <a:pt x="4" y="101"/>
                  </a:lnTo>
                  <a:lnTo>
                    <a:pt x="0" y="78"/>
                  </a:lnTo>
                  <a:lnTo>
                    <a:pt x="4" y="53"/>
                  </a:lnTo>
                  <a:lnTo>
                    <a:pt x="14" y="32"/>
                  </a:lnTo>
                  <a:lnTo>
                    <a:pt x="31" y="16"/>
                  </a:lnTo>
                  <a:lnTo>
                    <a:pt x="52" y="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5AAF9CBD-90B9-4185-9DA3-E1DA5306C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054" y="2084948"/>
              <a:ext cx="897766" cy="3952994"/>
            </a:xfrm>
            <a:custGeom>
              <a:avLst/>
              <a:gdLst>
                <a:gd name="T0" fmla="*/ 764 w 764"/>
                <a:gd name="T1" fmla="*/ 0 h 3364"/>
                <a:gd name="T2" fmla="*/ 764 w 764"/>
                <a:gd name="T3" fmla="*/ 3030 h 3364"/>
                <a:gd name="T4" fmla="*/ 760 w 764"/>
                <a:gd name="T5" fmla="*/ 3080 h 3364"/>
                <a:gd name="T6" fmla="*/ 749 w 764"/>
                <a:gd name="T7" fmla="*/ 3127 h 3364"/>
                <a:gd name="T8" fmla="*/ 732 w 764"/>
                <a:gd name="T9" fmla="*/ 3172 h 3364"/>
                <a:gd name="T10" fmla="*/ 710 w 764"/>
                <a:gd name="T11" fmla="*/ 3212 h 3364"/>
                <a:gd name="T12" fmla="*/ 681 w 764"/>
                <a:gd name="T13" fmla="*/ 3249 h 3364"/>
                <a:gd name="T14" fmla="*/ 649 w 764"/>
                <a:gd name="T15" fmla="*/ 3283 h 3364"/>
                <a:gd name="T16" fmla="*/ 612 w 764"/>
                <a:gd name="T17" fmla="*/ 3310 h 3364"/>
                <a:gd name="T18" fmla="*/ 571 w 764"/>
                <a:gd name="T19" fmla="*/ 3333 h 3364"/>
                <a:gd name="T20" fmla="*/ 527 w 764"/>
                <a:gd name="T21" fmla="*/ 3350 h 3364"/>
                <a:gd name="T22" fmla="*/ 480 w 764"/>
                <a:gd name="T23" fmla="*/ 3360 h 3364"/>
                <a:gd name="T24" fmla="*/ 430 w 764"/>
                <a:gd name="T25" fmla="*/ 3364 h 3364"/>
                <a:gd name="T26" fmla="*/ 333 w 764"/>
                <a:gd name="T27" fmla="*/ 3364 h 3364"/>
                <a:gd name="T28" fmla="*/ 283 w 764"/>
                <a:gd name="T29" fmla="*/ 3360 h 3364"/>
                <a:gd name="T30" fmla="*/ 237 w 764"/>
                <a:gd name="T31" fmla="*/ 3350 h 3364"/>
                <a:gd name="T32" fmla="*/ 193 w 764"/>
                <a:gd name="T33" fmla="*/ 3333 h 3364"/>
                <a:gd name="T34" fmla="*/ 151 w 764"/>
                <a:gd name="T35" fmla="*/ 3310 h 3364"/>
                <a:gd name="T36" fmla="*/ 114 w 764"/>
                <a:gd name="T37" fmla="*/ 3283 h 3364"/>
                <a:gd name="T38" fmla="*/ 81 w 764"/>
                <a:gd name="T39" fmla="*/ 3249 h 3364"/>
                <a:gd name="T40" fmla="*/ 54 w 764"/>
                <a:gd name="T41" fmla="*/ 3212 h 3364"/>
                <a:gd name="T42" fmla="*/ 30 w 764"/>
                <a:gd name="T43" fmla="*/ 3172 h 3364"/>
                <a:gd name="T44" fmla="*/ 13 w 764"/>
                <a:gd name="T45" fmla="*/ 3127 h 3364"/>
                <a:gd name="T46" fmla="*/ 3 w 764"/>
                <a:gd name="T47" fmla="*/ 3080 h 3364"/>
                <a:gd name="T48" fmla="*/ 0 w 764"/>
                <a:gd name="T49" fmla="*/ 3030 h 3364"/>
                <a:gd name="T50" fmla="*/ 0 w 764"/>
                <a:gd name="T51" fmla="*/ 687 h 3364"/>
                <a:gd name="T52" fmla="*/ 764 w 764"/>
                <a:gd name="T53" fmla="*/ 0 h 3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4" h="3364">
                  <a:moveTo>
                    <a:pt x="764" y="0"/>
                  </a:moveTo>
                  <a:lnTo>
                    <a:pt x="764" y="3030"/>
                  </a:lnTo>
                  <a:lnTo>
                    <a:pt x="760" y="3080"/>
                  </a:lnTo>
                  <a:lnTo>
                    <a:pt x="749" y="3127"/>
                  </a:lnTo>
                  <a:lnTo>
                    <a:pt x="732" y="3172"/>
                  </a:lnTo>
                  <a:lnTo>
                    <a:pt x="710" y="3212"/>
                  </a:lnTo>
                  <a:lnTo>
                    <a:pt x="681" y="3249"/>
                  </a:lnTo>
                  <a:lnTo>
                    <a:pt x="649" y="3283"/>
                  </a:lnTo>
                  <a:lnTo>
                    <a:pt x="612" y="3310"/>
                  </a:lnTo>
                  <a:lnTo>
                    <a:pt x="571" y="3333"/>
                  </a:lnTo>
                  <a:lnTo>
                    <a:pt x="527" y="3350"/>
                  </a:lnTo>
                  <a:lnTo>
                    <a:pt x="480" y="3360"/>
                  </a:lnTo>
                  <a:lnTo>
                    <a:pt x="430" y="3364"/>
                  </a:lnTo>
                  <a:lnTo>
                    <a:pt x="333" y="3364"/>
                  </a:lnTo>
                  <a:lnTo>
                    <a:pt x="283" y="3360"/>
                  </a:lnTo>
                  <a:lnTo>
                    <a:pt x="237" y="3350"/>
                  </a:lnTo>
                  <a:lnTo>
                    <a:pt x="193" y="3333"/>
                  </a:lnTo>
                  <a:lnTo>
                    <a:pt x="151" y="3310"/>
                  </a:lnTo>
                  <a:lnTo>
                    <a:pt x="114" y="3283"/>
                  </a:lnTo>
                  <a:lnTo>
                    <a:pt x="81" y="3249"/>
                  </a:lnTo>
                  <a:lnTo>
                    <a:pt x="54" y="3212"/>
                  </a:lnTo>
                  <a:lnTo>
                    <a:pt x="30" y="3172"/>
                  </a:lnTo>
                  <a:lnTo>
                    <a:pt x="13" y="3127"/>
                  </a:lnTo>
                  <a:lnTo>
                    <a:pt x="3" y="3080"/>
                  </a:lnTo>
                  <a:lnTo>
                    <a:pt x="0" y="3030"/>
                  </a:lnTo>
                  <a:lnTo>
                    <a:pt x="0" y="687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4CB344B0-A701-46FE-90EF-EAAEAAE63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265" y="2109625"/>
              <a:ext cx="554642" cy="553466"/>
            </a:xfrm>
            <a:custGeom>
              <a:avLst/>
              <a:gdLst>
                <a:gd name="T0" fmla="*/ 236 w 472"/>
                <a:gd name="T1" fmla="*/ 0 h 471"/>
                <a:gd name="T2" fmla="*/ 272 w 472"/>
                <a:gd name="T3" fmla="*/ 2 h 471"/>
                <a:gd name="T4" fmla="*/ 308 w 472"/>
                <a:gd name="T5" fmla="*/ 11 h 471"/>
                <a:gd name="T6" fmla="*/ 342 w 472"/>
                <a:gd name="T7" fmla="*/ 24 h 471"/>
                <a:gd name="T8" fmla="*/ 373 w 472"/>
                <a:gd name="T9" fmla="*/ 44 h 471"/>
                <a:gd name="T10" fmla="*/ 402 w 472"/>
                <a:gd name="T11" fmla="*/ 69 h 471"/>
                <a:gd name="T12" fmla="*/ 427 w 472"/>
                <a:gd name="T13" fmla="*/ 98 h 471"/>
                <a:gd name="T14" fmla="*/ 447 w 472"/>
                <a:gd name="T15" fmla="*/ 130 h 471"/>
                <a:gd name="T16" fmla="*/ 460 w 472"/>
                <a:gd name="T17" fmla="*/ 163 h 471"/>
                <a:gd name="T18" fmla="*/ 469 w 472"/>
                <a:gd name="T19" fmla="*/ 199 h 471"/>
                <a:gd name="T20" fmla="*/ 472 w 472"/>
                <a:gd name="T21" fmla="*/ 235 h 471"/>
                <a:gd name="T22" fmla="*/ 469 w 472"/>
                <a:gd name="T23" fmla="*/ 272 h 471"/>
                <a:gd name="T24" fmla="*/ 460 w 472"/>
                <a:gd name="T25" fmla="*/ 306 h 471"/>
                <a:gd name="T26" fmla="*/ 447 w 472"/>
                <a:gd name="T27" fmla="*/ 340 h 471"/>
                <a:gd name="T28" fmla="*/ 427 w 472"/>
                <a:gd name="T29" fmla="*/ 373 h 471"/>
                <a:gd name="T30" fmla="*/ 402 w 472"/>
                <a:gd name="T31" fmla="*/ 401 h 471"/>
                <a:gd name="T32" fmla="*/ 373 w 472"/>
                <a:gd name="T33" fmla="*/ 426 h 471"/>
                <a:gd name="T34" fmla="*/ 342 w 472"/>
                <a:gd name="T35" fmla="*/ 446 h 471"/>
                <a:gd name="T36" fmla="*/ 308 w 472"/>
                <a:gd name="T37" fmla="*/ 459 h 471"/>
                <a:gd name="T38" fmla="*/ 272 w 472"/>
                <a:gd name="T39" fmla="*/ 468 h 471"/>
                <a:gd name="T40" fmla="*/ 236 w 472"/>
                <a:gd name="T41" fmla="*/ 471 h 471"/>
                <a:gd name="T42" fmla="*/ 200 w 472"/>
                <a:gd name="T43" fmla="*/ 468 h 471"/>
                <a:gd name="T44" fmla="*/ 165 w 472"/>
                <a:gd name="T45" fmla="*/ 459 h 471"/>
                <a:gd name="T46" fmla="*/ 131 w 472"/>
                <a:gd name="T47" fmla="*/ 446 h 471"/>
                <a:gd name="T48" fmla="*/ 98 w 472"/>
                <a:gd name="T49" fmla="*/ 426 h 471"/>
                <a:gd name="T50" fmla="*/ 69 w 472"/>
                <a:gd name="T51" fmla="*/ 401 h 471"/>
                <a:gd name="T52" fmla="*/ 45 w 472"/>
                <a:gd name="T53" fmla="*/ 373 h 471"/>
                <a:gd name="T54" fmla="*/ 25 w 472"/>
                <a:gd name="T55" fmla="*/ 340 h 471"/>
                <a:gd name="T56" fmla="*/ 12 w 472"/>
                <a:gd name="T57" fmla="*/ 306 h 471"/>
                <a:gd name="T58" fmla="*/ 3 w 472"/>
                <a:gd name="T59" fmla="*/ 272 h 471"/>
                <a:gd name="T60" fmla="*/ 0 w 472"/>
                <a:gd name="T61" fmla="*/ 235 h 471"/>
                <a:gd name="T62" fmla="*/ 3 w 472"/>
                <a:gd name="T63" fmla="*/ 199 h 471"/>
                <a:gd name="T64" fmla="*/ 12 w 472"/>
                <a:gd name="T65" fmla="*/ 163 h 471"/>
                <a:gd name="T66" fmla="*/ 25 w 472"/>
                <a:gd name="T67" fmla="*/ 130 h 471"/>
                <a:gd name="T68" fmla="*/ 45 w 472"/>
                <a:gd name="T69" fmla="*/ 98 h 471"/>
                <a:gd name="T70" fmla="*/ 69 w 472"/>
                <a:gd name="T71" fmla="*/ 69 h 471"/>
                <a:gd name="T72" fmla="*/ 98 w 472"/>
                <a:gd name="T73" fmla="*/ 44 h 471"/>
                <a:gd name="T74" fmla="*/ 131 w 472"/>
                <a:gd name="T75" fmla="*/ 24 h 471"/>
                <a:gd name="T76" fmla="*/ 165 w 472"/>
                <a:gd name="T77" fmla="*/ 11 h 471"/>
                <a:gd name="T78" fmla="*/ 200 w 472"/>
                <a:gd name="T79" fmla="*/ 2 h 471"/>
                <a:gd name="T80" fmla="*/ 236 w 472"/>
                <a:gd name="T81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2" h="471">
                  <a:moveTo>
                    <a:pt x="236" y="0"/>
                  </a:moveTo>
                  <a:lnTo>
                    <a:pt x="272" y="2"/>
                  </a:lnTo>
                  <a:lnTo>
                    <a:pt x="308" y="11"/>
                  </a:lnTo>
                  <a:lnTo>
                    <a:pt x="342" y="24"/>
                  </a:lnTo>
                  <a:lnTo>
                    <a:pt x="373" y="44"/>
                  </a:lnTo>
                  <a:lnTo>
                    <a:pt x="402" y="69"/>
                  </a:lnTo>
                  <a:lnTo>
                    <a:pt x="427" y="98"/>
                  </a:lnTo>
                  <a:lnTo>
                    <a:pt x="447" y="130"/>
                  </a:lnTo>
                  <a:lnTo>
                    <a:pt x="460" y="163"/>
                  </a:lnTo>
                  <a:lnTo>
                    <a:pt x="469" y="199"/>
                  </a:lnTo>
                  <a:lnTo>
                    <a:pt x="472" y="235"/>
                  </a:lnTo>
                  <a:lnTo>
                    <a:pt x="469" y="272"/>
                  </a:lnTo>
                  <a:lnTo>
                    <a:pt x="460" y="306"/>
                  </a:lnTo>
                  <a:lnTo>
                    <a:pt x="447" y="340"/>
                  </a:lnTo>
                  <a:lnTo>
                    <a:pt x="427" y="373"/>
                  </a:lnTo>
                  <a:lnTo>
                    <a:pt x="402" y="401"/>
                  </a:lnTo>
                  <a:lnTo>
                    <a:pt x="373" y="426"/>
                  </a:lnTo>
                  <a:lnTo>
                    <a:pt x="342" y="446"/>
                  </a:lnTo>
                  <a:lnTo>
                    <a:pt x="308" y="459"/>
                  </a:lnTo>
                  <a:lnTo>
                    <a:pt x="272" y="468"/>
                  </a:lnTo>
                  <a:lnTo>
                    <a:pt x="236" y="471"/>
                  </a:lnTo>
                  <a:lnTo>
                    <a:pt x="200" y="468"/>
                  </a:lnTo>
                  <a:lnTo>
                    <a:pt x="165" y="459"/>
                  </a:lnTo>
                  <a:lnTo>
                    <a:pt x="131" y="446"/>
                  </a:lnTo>
                  <a:lnTo>
                    <a:pt x="98" y="426"/>
                  </a:lnTo>
                  <a:lnTo>
                    <a:pt x="69" y="401"/>
                  </a:lnTo>
                  <a:lnTo>
                    <a:pt x="45" y="373"/>
                  </a:lnTo>
                  <a:lnTo>
                    <a:pt x="25" y="340"/>
                  </a:lnTo>
                  <a:lnTo>
                    <a:pt x="12" y="306"/>
                  </a:lnTo>
                  <a:lnTo>
                    <a:pt x="3" y="272"/>
                  </a:lnTo>
                  <a:lnTo>
                    <a:pt x="0" y="235"/>
                  </a:lnTo>
                  <a:lnTo>
                    <a:pt x="3" y="199"/>
                  </a:lnTo>
                  <a:lnTo>
                    <a:pt x="12" y="163"/>
                  </a:lnTo>
                  <a:lnTo>
                    <a:pt x="25" y="130"/>
                  </a:lnTo>
                  <a:lnTo>
                    <a:pt x="45" y="98"/>
                  </a:lnTo>
                  <a:lnTo>
                    <a:pt x="69" y="69"/>
                  </a:lnTo>
                  <a:lnTo>
                    <a:pt x="98" y="44"/>
                  </a:lnTo>
                  <a:lnTo>
                    <a:pt x="131" y="24"/>
                  </a:lnTo>
                  <a:lnTo>
                    <a:pt x="165" y="11"/>
                  </a:lnTo>
                  <a:lnTo>
                    <a:pt x="200" y="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A2BABA51-B60D-4F9A-873F-BD919C4B5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461" y="2988590"/>
              <a:ext cx="552291" cy="554642"/>
            </a:xfrm>
            <a:custGeom>
              <a:avLst/>
              <a:gdLst>
                <a:gd name="T0" fmla="*/ 234 w 470"/>
                <a:gd name="T1" fmla="*/ 0 h 472"/>
                <a:gd name="T2" fmla="*/ 271 w 470"/>
                <a:gd name="T3" fmla="*/ 3 h 472"/>
                <a:gd name="T4" fmla="*/ 306 w 470"/>
                <a:gd name="T5" fmla="*/ 12 h 472"/>
                <a:gd name="T6" fmla="*/ 340 w 470"/>
                <a:gd name="T7" fmla="*/ 25 h 472"/>
                <a:gd name="T8" fmla="*/ 372 w 470"/>
                <a:gd name="T9" fmla="*/ 45 h 472"/>
                <a:gd name="T10" fmla="*/ 402 w 470"/>
                <a:gd name="T11" fmla="*/ 70 h 472"/>
                <a:gd name="T12" fmla="*/ 427 w 470"/>
                <a:gd name="T13" fmla="*/ 99 h 472"/>
                <a:gd name="T14" fmla="*/ 445 w 470"/>
                <a:gd name="T15" fmla="*/ 131 h 472"/>
                <a:gd name="T16" fmla="*/ 459 w 470"/>
                <a:gd name="T17" fmla="*/ 165 h 472"/>
                <a:gd name="T18" fmla="*/ 467 w 470"/>
                <a:gd name="T19" fmla="*/ 201 h 472"/>
                <a:gd name="T20" fmla="*/ 470 w 470"/>
                <a:gd name="T21" fmla="*/ 236 h 472"/>
                <a:gd name="T22" fmla="*/ 467 w 470"/>
                <a:gd name="T23" fmla="*/ 273 h 472"/>
                <a:gd name="T24" fmla="*/ 459 w 470"/>
                <a:gd name="T25" fmla="*/ 308 h 472"/>
                <a:gd name="T26" fmla="*/ 445 w 470"/>
                <a:gd name="T27" fmla="*/ 342 h 472"/>
                <a:gd name="T28" fmla="*/ 427 w 470"/>
                <a:gd name="T29" fmla="*/ 373 h 472"/>
                <a:gd name="T30" fmla="*/ 402 w 470"/>
                <a:gd name="T31" fmla="*/ 402 h 472"/>
                <a:gd name="T32" fmla="*/ 372 w 470"/>
                <a:gd name="T33" fmla="*/ 427 h 472"/>
                <a:gd name="T34" fmla="*/ 340 w 470"/>
                <a:gd name="T35" fmla="*/ 447 h 472"/>
                <a:gd name="T36" fmla="*/ 306 w 470"/>
                <a:gd name="T37" fmla="*/ 460 h 472"/>
                <a:gd name="T38" fmla="*/ 271 w 470"/>
                <a:gd name="T39" fmla="*/ 469 h 472"/>
                <a:gd name="T40" fmla="*/ 234 w 470"/>
                <a:gd name="T41" fmla="*/ 472 h 472"/>
                <a:gd name="T42" fmla="*/ 199 w 470"/>
                <a:gd name="T43" fmla="*/ 469 h 472"/>
                <a:gd name="T44" fmla="*/ 163 w 470"/>
                <a:gd name="T45" fmla="*/ 460 h 472"/>
                <a:gd name="T46" fmla="*/ 129 w 470"/>
                <a:gd name="T47" fmla="*/ 447 h 472"/>
                <a:gd name="T48" fmla="*/ 98 w 470"/>
                <a:gd name="T49" fmla="*/ 427 h 472"/>
                <a:gd name="T50" fmla="*/ 68 w 470"/>
                <a:gd name="T51" fmla="*/ 402 h 472"/>
                <a:gd name="T52" fmla="*/ 43 w 470"/>
                <a:gd name="T53" fmla="*/ 373 h 472"/>
                <a:gd name="T54" fmla="*/ 24 w 470"/>
                <a:gd name="T55" fmla="*/ 342 h 472"/>
                <a:gd name="T56" fmla="*/ 10 w 470"/>
                <a:gd name="T57" fmla="*/ 308 h 472"/>
                <a:gd name="T58" fmla="*/ 2 w 470"/>
                <a:gd name="T59" fmla="*/ 273 h 472"/>
                <a:gd name="T60" fmla="*/ 0 w 470"/>
                <a:gd name="T61" fmla="*/ 236 h 472"/>
                <a:gd name="T62" fmla="*/ 2 w 470"/>
                <a:gd name="T63" fmla="*/ 201 h 472"/>
                <a:gd name="T64" fmla="*/ 10 w 470"/>
                <a:gd name="T65" fmla="*/ 165 h 472"/>
                <a:gd name="T66" fmla="*/ 24 w 470"/>
                <a:gd name="T67" fmla="*/ 131 h 472"/>
                <a:gd name="T68" fmla="*/ 43 w 470"/>
                <a:gd name="T69" fmla="*/ 99 h 472"/>
                <a:gd name="T70" fmla="*/ 68 w 470"/>
                <a:gd name="T71" fmla="*/ 70 h 472"/>
                <a:gd name="T72" fmla="*/ 98 w 470"/>
                <a:gd name="T73" fmla="*/ 45 h 472"/>
                <a:gd name="T74" fmla="*/ 129 w 470"/>
                <a:gd name="T75" fmla="*/ 25 h 472"/>
                <a:gd name="T76" fmla="*/ 163 w 470"/>
                <a:gd name="T77" fmla="*/ 12 h 472"/>
                <a:gd name="T78" fmla="*/ 199 w 470"/>
                <a:gd name="T79" fmla="*/ 3 h 472"/>
                <a:gd name="T80" fmla="*/ 234 w 470"/>
                <a:gd name="T8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0" h="472">
                  <a:moveTo>
                    <a:pt x="234" y="0"/>
                  </a:moveTo>
                  <a:lnTo>
                    <a:pt x="271" y="3"/>
                  </a:lnTo>
                  <a:lnTo>
                    <a:pt x="306" y="12"/>
                  </a:lnTo>
                  <a:lnTo>
                    <a:pt x="340" y="25"/>
                  </a:lnTo>
                  <a:lnTo>
                    <a:pt x="372" y="45"/>
                  </a:lnTo>
                  <a:lnTo>
                    <a:pt x="402" y="70"/>
                  </a:lnTo>
                  <a:lnTo>
                    <a:pt x="427" y="99"/>
                  </a:lnTo>
                  <a:lnTo>
                    <a:pt x="445" y="131"/>
                  </a:lnTo>
                  <a:lnTo>
                    <a:pt x="459" y="165"/>
                  </a:lnTo>
                  <a:lnTo>
                    <a:pt x="467" y="201"/>
                  </a:lnTo>
                  <a:lnTo>
                    <a:pt x="470" y="236"/>
                  </a:lnTo>
                  <a:lnTo>
                    <a:pt x="467" y="273"/>
                  </a:lnTo>
                  <a:lnTo>
                    <a:pt x="459" y="308"/>
                  </a:lnTo>
                  <a:lnTo>
                    <a:pt x="445" y="342"/>
                  </a:lnTo>
                  <a:lnTo>
                    <a:pt x="427" y="373"/>
                  </a:lnTo>
                  <a:lnTo>
                    <a:pt x="402" y="402"/>
                  </a:lnTo>
                  <a:lnTo>
                    <a:pt x="372" y="427"/>
                  </a:lnTo>
                  <a:lnTo>
                    <a:pt x="340" y="447"/>
                  </a:lnTo>
                  <a:lnTo>
                    <a:pt x="306" y="460"/>
                  </a:lnTo>
                  <a:lnTo>
                    <a:pt x="271" y="469"/>
                  </a:lnTo>
                  <a:lnTo>
                    <a:pt x="234" y="472"/>
                  </a:lnTo>
                  <a:lnTo>
                    <a:pt x="199" y="469"/>
                  </a:lnTo>
                  <a:lnTo>
                    <a:pt x="163" y="460"/>
                  </a:lnTo>
                  <a:lnTo>
                    <a:pt x="129" y="447"/>
                  </a:lnTo>
                  <a:lnTo>
                    <a:pt x="98" y="427"/>
                  </a:lnTo>
                  <a:lnTo>
                    <a:pt x="68" y="402"/>
                  </a:lnTo>
                  <a:lnTo>
                    <a:pt x="43" y="373"/>
                  </a:lnTo>
                  <a:lnTo>
                    <a:pt x="24" y="342"/>
                  </a:lnTo>
                  <a:lnTo>
                    <a:pt x="10" y="308"/>
                  </a:lnTo>
                  <a:lnTo>
                    <a:pt x="2" y="273"/>
                  </a:lnTo>
                  <a:lnTo>
                    <a:pt x="0" y="236"/>
                  </a:lnTo>
                  <a:lnTo>
                    <a:pt x="2" y="201"/>
                  </a:lnTo>
                  <a:lnTo>
                    <a:pt x="10" y="165"/>
                  </a:lnTo>
                  <a:lnTo>
                    <a:pt x="24" y="131"/>
                  </a:lnTo>
                  <a:lnTo>
                    <a:pt x="43" y="99"/>
                  </a:lnTo>
                  <a:lnTo>
                    <a:pt x="68" y="70"/>
                  </a:lnTo>
                  <a:lnTo>
                    <a:pt x="98" y="45"/>
                  </a:lnTo>
                  <a:lnTo>
                    <a:pt x="129" y="25"/>
                  </a:lnTo>
                  <a:lnTo>
                    <a:pt x="163" y="12"/>
                  </a:lnTo>
                  <a:lnTo>
                    <a:pt x="199" y="3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CFD7F554-811F-45EA-B017-70D349D2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764" y="3927485"/>
              <a:ext cx="554642" cy="553466"/>
            </a:xfrm>
            <a:custGeom>
              <a:avLst/>
              <a:gdLst>
                <a:gd name="T0" fmla="*/ 236 w 472"/>
                <a:gd name="T1" fmla="*/ 0 h 471"/>
                <a:gd name="T2" fmla="*/ 273 w 472"/>
                <a:gd name="T3" fmla="*/ 3 h 471"/>
                <a:gd name="T4" fmla="*/ 308 w 472"/>
                <a:gd name="T5" fmla="*/ 12 h 471"/>
                <a:gd name="T6" fmla="*/ 342 w 472"/>
                <a:gd name="T7" fmla="*/ 25 h 471"/>
                <a:gd name="T8" fmla="*/ 374 w 472"/>
                <a:gd name="T9" fmla="*/ 44 h 471"/>
                <a:gd name="T10" fmla="*/ 402 w 472"/>
                <a:gd name="T11" fmla="*/ 69 h 471"/>
                <a:gd name="T12" fmla="*/ 427 w 472"/>
                <a:gd name="T13" fmla="*/ 98 h 471"/>
                <a:gd name="T14" fmla="*/ 447 w 472"/>
                <a:gd name="T15" fmla="*/ 131 h 471"/>
                <a:gd name="T16" fmla="*/ 460 w 472"/>
                <a:gd name="T17" fmla="*/ 165 h 471"/>
                <a:gd name="T18" fmla="*/ 469 w 472"/>
                <a:gd name="T19" fmla="*/ 200 h 471"/>
                <a:gd name="T20" fmla="*/ 472 w 472"/>
                <a:gd name="T21" fmla="*/ 236 h 471"/>
                <a:gd name="T22" fmla="*/ 469 w 472"/>
                <a:gd name="T23" fmla="*/ 272 h 471"/>
                <a:gd name="T24" fmla="*/ 460 w 472"/>
                <a:gd name="T25" fmla="*/ 308 h 471"/>
                <a:gd name="T26" fmla="*/ 447 w 472"/>
                <a:gd name="T27" fmla="*/ 342 h 471"/>
                <a:gd name="T28" fmla="*/ 427 w 472"/>
                <a:gd name="T29" fmla="*/ 373 h 471"/>
                <a:gd name="T30" fmla="*/ 402 w 472"/>
                <a:gd name="T31" fmla="*/ 402 h 471"/>
                <a:gd name="T32" fmla="*/ 374 w 472"/>
                <a:gd name="T33" fmla="*/ 427 h 471"/>
                <a:gd name="T34" fmla="*/ 342 w 472"/>
                <a:gd name="T35" fmla="*/ 446 h 471"/>
                <a:gd name="T36" fmla="*/ 308 w 472"/>
                <a:gd name="T37" fmla="*/ 459 h 471"/>
                <a:gd name="T38" fmla="*/ 273 w 472"/>
                <a:gd name="T39" fmla="*/ 469 h 471"/>
                <a:gd name="T40" fmla="*/ 236 w 472"/>
                <a:gd name="T41" fmla="*/ 471 h 471"/>
                <a:gd name="T42" fmla="*/ 201 w 472"/>
                <a:gd name="T43" fmla="*/ 469 h 471"/>
                <a:gd name="T44" fmla="*/ 165 w 472"/>
                <a:gd name="T45" fmla="*/ 459 h 471"/>
                <a:gd name="T46" fmla="*/ 131 w 472"/>
                <a:gd name="T47" fmla="*/ 446 h 471"/>
                <a:gd name="T48" fmla="*/ 99 w 472"/>
                <a:gd name="T49" fmla="*/ 427 h 471"/>
                <a:gd name="T50" fmla="*/ 70 w 472"/>
                <a:gd name="T51" fmla="*/ 402 h 471"/>
                <a:gd name="T52" fmla="*/ 45 w 472"/>
                <a:gd name="T53" fmla="*/ 373 h 471"/>
                <a:gd name="T54" fmla="*/ 25 w 472"/>
                <a:gd name="T55" fmla="*/ 342 h 471"/>
                <a:gd name="T56" fmla="*/ 12 w 472"/>
                <a:gd name="T57" fmla="*/ 308 h 471"/>
                <a:gd name="T58" fmla="*/ 3 w 472"/>
                <a:gd name="T59" fmla="*/ 272 h 471"/>
                <a:gd name="T60" fmla="*/ 0 w 472"/>
                <a:gd name="T61" fmla="*/ 236 h 471"/>
                <a:gd name="T62" fmla="*/ 3 w 472"/>
                <a:gd name="T63" fmla="*/ 200 h 471"/>
                <a:gd name="T64" fmla="*/ 12 w 472"/>
                <a:gd name="T65" fmla="*/ 165 h 471"/>
                <a:gd name="T66" fmla="*/ 25 w 472"/>
                <a:gd name="T67" fmla="*/ 131 h 471"/>
                <a:gd name="T68" fmla="*/ 45 w 472"/>
                <a:gd name="T69" fmla="*/ 98 h 471"/>
                <a:gd name="T70" fmla="*/ 70 w 472"/>
                <a:gd name="T71" fmla="*/ 69 h 471"/>
                <a:gd name="T72" fmla="*/ 99 w 472"/>
                <a:gd name="T73" fmla="*/ 44 h 471"/>
                <a:gd name="T74" fmla="*/ 131 w 472"/>
                <a:gd name="T75" fmla="*/ 25 h 471"/>
                <a:gd name="T76" fmla="*/ 165 w 472"/>
                <a:gd name="T77" fmla="*/ 12 h 471"/>
                <a:gd name="T78" fmla="*/ 201 w 472"/>
                <a:gd name="T79" fmla="*/ 3 h 471"/>
                <a:gd name="T80" fmla="*/ 236 w 472"/>
                <a:gd name="T81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2" h="471">
                  <a:moveTo>
                    <a:pt x="236" y="0"/>
                  </a:moveTo>
                  <a:lnTo>
                    <a:pt x="273" y="3"/>
                  </a:lnTo>
                  <a:lnTo>
                    <a:pt x="308" y="12"/>
                  </a:lnTo>
                  <a:lnTo>
                    <a:pt x="342" y="25"/>
                  </a:lnTo>
                  <a:lnTo>
                    <a:pt x="374" y="44"/>
                  </a:lnTo>
                  <a:lnTo>
                    <a:pt x="402" y="69"/>
                  </a:lnTo>
                  <a:lnTo>
                    <a:pt x="427" y="98"/>
                  </a:lnTo>
                  <a:lnTo>
                    <a:pt x="447" y="131"/>
                  </a:lnTo>
                  <a:lnTo>
                    <a:pt x="460" y="165"/>
                  </a:lnTo>
                  <a:lnTo>
                    <a:pt x="469" y="200"/>
                  </a:lnTo>
                  <a:lnTo>
                    <a:pt x="472" y="236"/>
                  </a:lnTo>
                  <a:lnTo>
                    <a:pt x="469" y="272"/>
                  </a:lnTo>
                  <a:lnTo>
                    <a:pt x="460" y="308"/>
                  </a:lnTo>
                  <a:lnTo>
                    <a:pt x="447" y="342"/>
                  </a:lnTo>
                  <a:lnTo>
                    <a:pt x="427" y="373"/>
                  </a:lnTo>
                  <a:lnTo>
                    <a:pt x="402" y="402"/>
                  </a:lnTo>
                  <a:lnTo>
                    <a:pt x="374" y="427"/>
                  </a:lnTo>
                  <a:lnTo>
                    <a:pt x="342" y="446"/>
                  </a:lnTo>
                  <a:lnTo>
                    <a:pt x="308" y="459"/>
                  </a:lnTo>
                  <a:lnTo>
                    <a:pt x="273" y="469"/>
                  </a:lnTo>
                  <a:lnTo>
                    <a:pt x="236" y="471"/>
                  </a:lnTo>
                  <a:lnTo>
                    <a:pt x="201" y="469"/>
                  </a:lnTo>
                  <a:lnTo>
                    <a:pt x="165" y="459"/>
                  </a:lnTo>
                  <a:lnTo>
                    <a:pt x="131" y="446"/>
                  </a:lnTo>
                  <a:lnTo>
                    <a:pt x="99" y="427"/>
                  </a:lnTo>
                  <a:lnTo>
                    <a:pt x="70" y="402"/>
                  </a:lnTo>
                  <a:lnTo>
                    <a:pt x="45" y="373"/>
                  </a:lnTo>
                  <a:lnTo>
                    <a:pt x="25" y="342"/>
                  </a:lnTo>
                  <a:lnTo>
                    <a:pt x="12" y="308"/>
                  </a:lnTo>
                  <a:lnTo>
                    <a:pt x="3" y="272"/>
                  </a:lnTo>
                  <a:lnTo>
                    <a:pt x="0" y="236"/>
                  </a:lnTo>
                  <a:lnTo>
                    <a:pt x="3" y="200"/>
                  </a:lnTo>
                  <a:lnTo>
                    <a:pt x="12" y="165"/>
                  </a:lnTo>
                  <a:lnTo>
                    <a:pt x="25" y="131"/>
                  </a:lnTo>
                  <a:lnTo>
                    <a:pt x="45" y="98"/>
                  </a:lnTo>
                  <a:lnTo>
                    <a:pt x="70" y="69"/>
                  </a:lnTo>
                  <a:lnTo>
                    <a:pt x="99" y="44"/>
                  </a:lnTo>
                  <a:lnTo>
                    <a:pt x="131" y="25"/>
                  </a:lnTo>
                  <a:lnTo>
                    <a:pt x="165" y="12"/>
                  </a:lnTo>
                  <a:lnTo>
                    <a:pt x="201" y="3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53CFFCD7-642A-4516-850B-3028FA1B2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6646" y="4809976"/>
              <a:ext cx="507638" cy="68037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D2DF6605-A8FB-413E-9411-A57A1B46D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372" y="4705393"/>
              <a:ext cx="173913" cy="781434"/>
            </a:xfrm>
            <a:custGeom>
              <a:avLst/>
              <a:gdLst>
                <a:gd name="T0" fmla="*/ 0 w 148"/>
                <a:gd name="T1" fmla="*/ 0 h 665"/>
                <a:gd name="T2" fmla="*/ 148 w 148"/>
                <a:gd name="T3" fmla="*/ 100 h 665"/>
                <a:gd name="T4" fmla="*/ 148 w 148"/>
                <a:gd name="T5" fmla="*/ 665 h 665"/>
                <a:gd name="T6" fmla="*/ 0 w 148"/>
                <a:gd name="T7" fmla="*/ 555 h 665"/>
                <a:gd name="T8" fmla="*/ 0 w 148"/>
                <a:gd name="T9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665">
                  <a:moveTo>
                    <a:pt x="0" y="0"/>
                  </a:moveTo>
                  <a:lnTo>
                    <a:pt x="148" y="100"/>
                  </a:lnTo>
                  <a:lnTo>
                    <a:pt x="148" y="665"/>
                  </a:lnTo>
                  <a:lnTo>
                    <a:pt x="0" y="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A633DC41-24E4-4F69-BBF1-903C50192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372" y="4705393"/>
              <a:ext cx="2634546" cy="652174"/>
            </a:xfrm>
            <a:custGeom>
              <a:avLst/>
              <a:gdLst>
                <a:gd name="T0" fmla="*/ 0 w 2242"/>
                <a:gd name="T1" fmla="*/ 0 h 555"/>
                <a:gd name="T2" fmla="*/ 2242 w 2242"/>
                <a:gd name="T3" fmla="*/ 0 h 555"/>
                <a:gd name="T4" fmla="*/ 2000 w 2242"/>
                <a:gd name="T5" fmla="*/ 266 h 555"/>
                <a:gd name="T6" fmla="*/ 2242 w 2242"/>
                <a:gd name="T7" fmla="*/ 555 h 555"/>
                <a:gd name="T8" fmla="*/ 0 w 2242"/>
                <a:gd name="T9" fmla="*/ 555 h 555"/>
                <a:gd name="T10" fmla="*/ 0 w 2242"/>
                <a:gd name="T11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2" h="555">
                  <a:moveTo>
                    <a:pt x="0" y="0"/>
                  </a:moveTo>
                  <a:lnTo>
                    <a:pt x="2242" y="0"/>
                  </a:lnTo>
                  <a:lnTo>
                    <a:pt x="2000" y="266"/>
                  </a:lnTo>
                  <a:lnTo>
                    <a:pt x="2242" y="555"/>
                  </a:lnTo>
                  <a:lnTo>
                    <a:pt x="0" y="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AD3A98BE-500F-427D-A4E6-46CDE8F8C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5061" y="4858155"/>
              <a:ext cx="553466" cy="552291"/>
            </a:xfrm>
            <a:custGeom>
              <a:avLst/>
              <a:gdLst>
                <a:gd name="T0" fmla="*/ 235 w 471"/>
                <a:gd name="T1" fmla="*/ 0 h 470"/>
                <a:gd name="T2" fmla="*/ 271 w 471"/>
                <a:gd name="T3" fmla="*/ 3 h 470"/>
                <a:gd name="T4" fmla="*/ 306 w 471"/>
                <a:gd name="T5" fmla="*/ 10 h 470"/>
                <a:gd name="T6" fmla="*/ 340 w 471"/>
                <a:gd name="T7" fmla="*/ 25 h 470"/>
                <a:gd name="T8" fmla="*/ 373 w 471"/>
                <a:gd name="T9" fmla="*/ 43 h 470"/>
                <a:gd name="T10" fmla="*/ 402 w 471"/>
                <a:gd name="T11" fmla="*/ 68 h 470"/>
                <a:gd name="T12" fmla="*/ 427 w 471"/>
                <a:gd name="T13" fmla="*/ 98 h 470"/>
                <a:gd name="T14" fmla="*/ 446 w 471"/>
                <a:gd name="T15" fmla="*/ 130 h 470"/>
                <a:gd name="T16" fmla="*/ 459 w 471"/>
                <a:gd name="T17" fmla="*/ 164 h 470"/>
                <a:gd name="T18" fmla="*/ 467 w 471"/>
                <a:gd name="T19" fmla="*/ 199 h 470"/>
                <a:gd name="T20" fmla="*/ 471 w 471"/>
                <a:gd name="T21" fmla="*/ 234 h 470"/>
                <a:gd name="T22" fmla="*/ 467 w 471"/>
                <a:gd name="T23" fmla="*/ 271 h 470"/>
                <a:gd name="T24" fmla="*/ 459 w 471"/>
                <a:gd name="T25" fmla="*/ 306 h 470"/>
                <a:gd name="T26" fmla="*/ 446 w 471"/>
                <a:gd name="T27" fmla="*/ 340 h 470"/>
                <a:gd name="T28" fmla="*/ 427 w 471"/>
                <a:gd name="T29" fmla="*/ 372 h 470"/>
                <a:gd name="T30" fmla="*/ 402 w 471"/>
                <a:gd name="T31" fmla="*/ 401 h 470"/>
                <a:gd name="T32" fmla="*/ 373 w 471"/>
                <a:gd name="T33" fmla="*/ 425 h 470"/>
                <a:gd name="T34" fmla="*/ 340 w 471"/>
                <a:gd name="T35" fmla="*/ 445 h 470"/>
                <a:gd name="T36" fmla="*/ 306 w 471"/>
                <a:gd name="T37" fmla="*/ 459 h 470"/>
                <a:gd name="T38" fmla="*/ 271 w 471"/>
                <a:gd name="T39" fmla="*/ 467 h 470"/>
                <a:gd name="T40" fmla="*/ 235 w 471"/>
                <a:gd name="T41" fmla="*/ 470 h 470"/>
                <a:gd name="T42" fmla="*/ 199 w 471"/>
                <a:gd name="T43" fmla="*/ 467 h 470"/>
                <a:gd name="T44" fmla="*/ 163 w 471"/>
                <a:gd name="T45" fmla="*/ 459 h 470"/>
                <a:gd name="T46" fmla="*/ 129 w 471"/>
                <a:gd name="T47" fmla="*/ 445 h 470"/>
                <a:gd name="T48" fmla="*/ 98 w 471"/>
                <a:gd name="T49" fmla="*/ 425 h 470"/>
                <a:gd name="T50" fmla="*/ 69 w 471"/>
                <a:gd name="T51" fmla="*/ 401 h 470"/>
                <a:gd name="T52" fmla="*/ 44 w 471"/>
                <a:gd name="T53" fmla="*/ 372 h 470"/>
                <a:gd name="T54" fmla="*/ 25 w 471"/>
                <a:gd name="T55" fmla="*/ 340 h 470"/>
                <a:gd name="T56" fmla="*/ 10 w 471"/>
                <a:gd name="T57" fmla="*/ 306 h 470"/>
                <a:gd name="T58" fmla="*/ 2 w 471"/>
                <a:gd name="T59" fmla="*/ 271 h 470"/>
                <a:gd name="T60" fmla="*/ 0 w 471"/>
                <a:gd name="T61" fmla="*/ 234 h 470"/>
                <a:gd name="T62" fmla="*/ 0 w 471"/>
                <a:gd name="T63" fmla="*/ 234 h 470"/>
                <a:gd name="T64" fmla="*/ 2 w 471"/>
                <a:gd name="T65" fmla="*/ 199 h 470"/>
                <a:gd name="T66" fmla="*/ 10 w 471"/>
                <a:gd name="T67" fmla="*/ 164 h 470"/>
                <a:gd name="T68" fmla="*/ 25 w 471"/>
                <a:gd name="T69" fmla="*/ 130 h 470"/>
                <a:gd name="T70" fmla="*/ 44 w 471"/>
                <a:gd name="T71" fmla="*/ 98 h 470"/>
                <a:gd name="T72" fmla="*/ 69 w 471"/>
                <a:gd name="T73" fmla="*/ 68 h 470"/>
                <a:gd name="T74" fmla="*/ 98 w 471"/>
                <a:gd name="T75" fmla="*/ 43 h 470"/>
                <a:gd name="T76" fmla="*/ 129 w 471"/>
                <a:gd name="T77" fmla="*/ 25 h 470"/>
                <a:gd name="T78" fmla="*/ 163 w 471"/>
                <a:gd name="T79" fmla="*/ 10 h 470"/>
                <a:gd name="T80" fmla="*/ 199 w 471"/>
                <a:gd name="T81" fmla="*/ 3 h 470"/>
                <a:gd name="T82" fmla="*/ 235 w 471"/>
                <a:gd name="T83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1" h="470">
                  <a:moveTo>
                    <a:pt x="235" y="0"/>
                  </a:moveTo>
                  <a:lnTo>
                    <a:pt x="271" y="3"/>
                  </a:lnTo>
                  <a:lnTo>
                    <a:pt x="306" y="10"/>
                  </a:lnTo>
                  <a:lnTo>
                    <a:pt x="340" y="25"/>
                  </a:lnTo>
                  <a:lnTo>
                    <a:pt x="373" y="43"/>
                  </a:lnTo>
                  <a:lnTo>
                    <a:pt x="402" y="68"/>
                  </a:lnTo>
                  <a:lnTo>
                    <a:pt x="427" y="98"/>
                  </a:lnTo>
                  <a:lnTo>
                    <a:pt x="446" y="130"/>
                  </a:lnTo>
                  <a:lnTo>
                    <a:pt x="459" y="164"/>
                  </a:lnTo>
                  <a:lnTo>
                    <a:pt x="467" y="199"/>
                  </a:lnTo>
                  <a:lnTo>
                    <a:pt x="471" y="234"/>
                  </a:lnTo>
                  <a:lnTo>
                    <a:pt x="467" y="271"/>
                  </a:lnTo>
                  <a:lnTo>
                    <a:pt x="459" y="306"/>
                  </a:lnTo>
                  <a:lnTo>
                    <a:pt x="446" y="340"/>
                  </a:lnTo>
                  <a:lnTo>
                    <a:pt x="427" y="372"/>
                  </a:lnTo>
                  <a:lnTo>
                    <a:pt x="402" y="401"/>
                  </a:lnTo>
                  <a:lnTo>
                    <a:pt x="373" y="425"/>
                  </a:lnTo>
                  <a:lnTo>
                    <a:pt x="340" y="445"/>
                  </a:lnTo>
                  <a:lnTo>
                    <a:pt x="306" y="459"/>
                  </a:lnTo>
                  <a:lnTo>
                    <a:pt x="271" y="467"/>
                  </a:lnTo>
                  <a:lnTo>
                    <a:pt x="235" y="470"/>
                  </a:lnTo>
                  <a:lnTo>
                    <a:pt x="199" y="467"/>
                  </a:lnTo>
                  <a:lnTo>
                    <a:pt x="163" y="459"/>
                  </a:lnTo>
                  <a:lnTo>
                    <a:pt x="129" y="445"/>
                  </a:lnTo>
                  <a:lnTo>
                    <a:pt x="98" y="425"/>
                  </a:lnTo>
                  <a:lnTo>
                    <a:pt x="69" y="401"/>
                  </a:lnTo>
                  <a:lnTo>
                    <a:pt x="44" y="372"/>
                  </a:lnTo>
                  <a:lnTo>
                    <a:pt x="25" y="340"/>
                  </a:lnTo>
                  <a:lnTo>
                    <a:pt x="10" y="306"/>
                  </a:lnTo>
                  <a:lnTo>
                    <a:pt x="2" y="271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2" y="199"/>
                  </a:lnTo>
                  <a:lnTo>
                    <a:pt x="10" y="164"/>
                  </a:lnTo>
                  <a:lnTo>
                    <a:pt x="25" y="130"/>
                  </a:lnTo>
                  <a:lnTo>
                    <a:pt x="44" y="98"/>
                  </a:lnTo>
                  <a:lnTo>
                    <a:pt x="69" y="68"/>
                  </a:lnTo>
                  <a:lnTo>
                    <a:pt x="98" y="43"/>
                  </a:lnTo>
                  <a:lnTo>
                    <a:pt x="129" y="25"/>
                  </a:lnTo>
                  <a:lnTo>
                    <a:pt x="163" y="10"/>
                  </a:lnTo>
                  <a:lnTo>
                    <a:pt x="199" y="3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8C0BA91C-2B99-4799-866C-53EC72B13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044" y="1214209"/>
              <a:ext cx="343126" cy="340775"/>
            </a:xfrm>
            <a:custGeom>
              <a:avLst/>
              <a:gdLst>
                <a:gd name="T0" fmla="*/ 145 w 292"/>
                <a:gd name="T1" fmla="*/ 0 h 290"/>
                <a:gd name="T2" fmla="*/ 179 w 292"/>
                <a:gd name="T3" fmla="*/ 4 h 290"/>
                <a:gd name="T4" fmla="*/ 209 w 292"/>
                <a:gd name="T5" fmla="*/ 14 h 290"/>
                <a:gd name="T6" fmla="*/ 237 w 292"/>
                <a:gd name="T7" fmla="*/ 31 h 290"/>
                <a:gd name="T8" fmla="*/ 259 w 292"/>
                <a:gd name="T9" fmla="*/ 55 h 290"/>
                <a:gd name="T10" fmla="*/ 276 w 292"/>
                <a:gd name="T11" fmla="*/ 81 h 290"/>
                <a:gd name="T12" fmla="*/ 288 w 292"/>
                <a:gd name="T13" fmla="*/ 112 h 290"/>
                <a:gd name="T14" fmla="*/ 292 w 292"/>
                <a:gd name="T15" fmla="*/ 145 h 290"/>
                <a:gd name="T16" fmla="*/ 288 w 292"/>
                <a:gd name="T17" fmla="*/ 179 h 290"/>
                <a:gd name="T18" fmla="*/ 276 w 292"/>
                <a:gd name="T19" fmla="*/ 209 h 290"/>
                <a:gd name="T20" fmla="*/ 259 w 292"/>
                <a:gd name="T21" fmla="*/ 237 h 290"/>
                <a:gd name="T22" fmla="*/ 237 w 292"/>
                <a:gd name="T23" fmla="*/ 259 h 290"/>
                <a:gd name="T24" fmla="*/ 209 w 292"/>
                <a:gd name="T25" fmla="*/ 276 h 290"/>
                <a:gd name="T26" fmla="*/ 179 w 292"/>
                <a:gd name="T27" fmla="*/ 286 h 290"/>
                <a:gd name="T28" fmla="*/ 145 w 292"/>
                <a:gd name="T29" fmla="*/ 290 h 290"/>
                <a:gd name="T30" fmla="*/ 112 w 292"/>
                <a:gd name="T31" fmla="*/ 286 h 290"/>
                <a:gd name="T32" fmla="*/ 82 w 292"/>
                <a:gd name="T33" fmla="*/ 276 h 290"/>
                <a:gd name="T34" fmla="*/ 55 w 292"/>
                <a:gd name="T35" fmla="*/ 259 h 290"/>
                <a:gd name="T36" fmla="*/ 32 w 292"/>
                <a:gd name="T37" fmla="*/ 237 h 290"/>
                <a:gd name="T38" fmla="*/ 15 w 292"/>
                <a:gd name="T39" fmla="*/ 209 h 290"/>
                <a:gd name="T40" fmla="*/ 4 w 292"/>
                <a:gd name="T41" fmla="*/ 179 h 290"/>
                <a:gd name="T42" fmla="*/ 0 w 292"/>
                <a:gd name="T43" fmla="*/ 145 h 290"/>
                <a:gd name="T44" fmla="*/ 4 w 292"/>
                <a:gd name="T45" fmla="*/ 112 h 290"/>
                <a:gd name="T46" fmla="*/ 15 w 292"/>
                <a:gd name="T47" fmla="*/ 81 h 290"/>
                <a:gd name="T48" fmla="*/ 32 w 292"/>
                <a:gd name="T49" fmla="*/ 55 h 290"/>
                <a:gd name="T50" fmla="*/ 55 w 292"/>
                <a:gd name="T51" fmla="*/ 31 h 290"/>
                <a:gd name="T52" fmla="*/ 82 w 292"/>
                <a:gd name="T53" fmla="*/ 14 h 290"/>
                <a:gd name="T54" fmla="*/ 112 w 292"/>
                <a:gd name="T55" fmla="*/ 4 h 290"/>
                <a:gd name="T56" fmla="*/ 145 w 292"/>
                <a:gd name="T57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2" h="290">
                  <a:moveTo>
                    <a:pt x="145" y="0"/>
                  </a:moveTo>
                  <a:lnTo>
                    <a:pt x="179" y="4"/>
                  </a:lnTo>
                  <a:lnTo>
                    <a:pt x="209" y="14"/>
                  </a:lnTo>
                  <a:lnTo>
                    <a:pt x="237" y="31"/>
                  </a:lnTo>
                  <a:lnTo>
                    <a:pt x="259" y="55"/>
                  </a:lnTo>
                  <a:lnTo>
                    <a:pt x="276" y="81"/>
                  </a:lnTo>
                  <a:lnTo>
                    <a:pt x="288" y="112"/>
                  </a:lnTo>
                  <a:lnTo>
                    <a:pt x="292" y="145"/>
                  </a:lnTo>
                  <a:lnTo>
                    <a:pt x="288" y="179"/>
                  </a:lnTo>
                  <a:lnTo>
                    <a:pt x="276" y="209"/>
                  </a:lnTo>
                  <a:lnTo>
                    <a:pt x="259" y="237"/>
                  </a:lnTo>
                  <a:lnTo>
                    <a:pt x="237" y="259"/>
                  </a:lnTo>
                  <a:lnTo>
                    <a:pt x="209" y="276"/>
                  </a:lnTo>
                  <a:lnTo>
                    <a:pt x="179" y="286"/>
                  </a:lnTo>
                  <a:lnTo>
                    <a:pt x="145" y="290"/>
                  </a:lnTo>
                  <a:lnTo>
                    <a:pt x="112" y="286"/>
                  </a:lnTo>
                  <a:lnTo>
                    <a:pt x="82" y="276"/>
                  </a:lnTo>
                  <a:lnTo>
                    <a:pt x="55" y="259"/>
                  </a:lnTo>
                  <a:lnTo>
                    <a:pt x="32" y="237"/>
                  </a:lnTo>
                  <a:lnTo>
                    <a:pt x="15" y="209"/>
                  </a:lnTo>
                  <a:lnTo>
                    <a:pt x="4" y="179"/>
                  </a:lnTo>
                  <a:lnTo>
                    <a:pt x="0" y="145"/>
                  </a:lnTo>
                  <a:lnTo>
                    <a:pt x="4" y="112"/>
                  </a:lnTo>
                  <a:lnTo>
                    <a:pt x="15" y="81"/>
                  </a:lnTo>
                  <a:lnTo>
                    <a:pt x="32" y="55"/>
                  </a:lnTo>
                  <a:lnTo>
                    <a:pt x="55" y="31"/>
                  </a:lnTo>
                  <a:lnTo>
                    <a:pt x="82" y="14"/>
                  </a:lnTo>
                  <a:lnTo>
                    <a:pt x="112" y="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448C4B0B-BF31-4B91-945B-02BB798F6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1194" y="1354044"/>
              <a:ext cx="170388" cy="170388"/>
            </a:xfrm>
            <a:custGeom>
              <a:avLst/>
              <a:gdLst>
                <a:gd name="T0" fmla="*/ 73 w 145"/>
                <a:gd name="T1" fmla="*/ 0 h 145"/>
                <a:gd name="T2" fmla="*/ 96 w 145"/>
                <a:gd name="T3" fmla="*/ 4 h 145"/>
                <a:gd name="T4" fmla="*/ 117 w 145"/>
                <a:gd name="T5" fmla="*/ 14 h 145"/>
                <a:gd name="T6" fmla="*/ 132 w 145"/>
                <a:gd name="T7" fmla="*/ 30 h 145"/>
                <a:gd name="T8" fmla="*/ 142 w 145"/>
                <a:gd name="T9" fmla="*/ 50 h 145"/>
                <a:gd name="T10" fmla="*/ 145 w 145"/>
                <a:gd name="T11" fmla="*/ 73 h 145"/>
                <a:gd name="T12" fmla="*/ 142 w 145"/>
                <a:gd name="T13" fmla="*/ 95 h 145"/>
                <a:gd name="T14" fmla="*/ 132 w 145"/>
                <a:gd name="T15" fmla="*/ 115 h 145"/>
                <a:gd name="T16" fmla="*/ 117 w 145"/>
                <a:gd name="T17" fmla="*/ 131 h 145"/>
                <a:gd name="T18" fmla="*/ 96 w 145"/>
                <a:gd name="T19" fmla="*/ 141 h 145"/>
                <a:gd name="T20" fmla="*/ 73 w 145"/>
                <a:gd name="T21" fmla="*/ 145 h 145"/>
                <a:gd name="T22" fmla="*/ 50 w 145"/>
                <a:gd name="T23" fmla="*/ 141 h 145"/>
                <a:gd name="T24" fmla="*/ 30 w 145"/>
                <a:gd name="T25" fmla="*/ 131 h 145"/>
                <a:gd name="T26" fmla="*/ 14 w 145"/>
                <a:gd name="T27" fmla="*/ 115 h 145"/>
                <a:gd name="T28" fmla="*/ 4 w 145"/>
                <a:gd name="T29" fmla="*/ 95 h 145"/>
                <a:gd name="T30" fmla="*/ 0 w 145"/>
                <a:gd name="T31" fmla="*/ 73 h 145"/>
                <a:gd name="T32" fmla="*/ 4 w 145"/>
                <a:gd name="T33" fmla="*/ 50 h 145"/>
                <a:gd name="T34" fmla="*/ 14 w 145"/>
                <a:gd name="T35" fmla="*/ 30 h 145"/>
                <a:gd name="T36" fmla="*/ 30 w 145"/>
                <a:gd name="T37" fmla="*/ 14 h 145"/>
                <a:gd name="T38" fmla="*/ 50 w 145"/>
                <a:gd name="T39" fmla="*/ 4 h 145"/>
                <a:gd name="T40" fmla="*/ 73 w 145"/>
                <a:gd name="T4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5" h="145">
                  <a:moveTo>
                    <a:pt x="73" y="0"/>
                  </a:moveTo>
                  <a:lnTo>
                    <a:pt x="96" y="4"/>
                  </a:lnTo>
                  <a:lnTo>
                    <a:pt x="117" y="14"/>
                  </a:lnTo>
                  <a:lnTo>
                    <a:pt x="132" y="30"/>
                  </a:lnTo>
                  <a:lnTo>
                    <a:pt x="142" y="50"/>
                  </a:lnTo>
                  <a:lnTo>
                    <a:pt x="145" y="73"/>
                  </a:lnTo>
                  <a:lnTo>
                    <a:pt x="142" y="95"/>
                  </a:lnTo>
                  <a:lnTo>
                    <a:pt x="132" y="115"/>
                  </a:lnTo>
                  <a:lnTo>
                    <a:pt x="117" y="131"/>
                  </a:lnTo>
                  <a:lnTo>
                    <a:pt x="96" y="141"/>
                  </a:lnTo>
                  <a:lnTo>
                    <a:pt x="73" y="145"/>
                  </a:lnTo>
                  <a:lnTo>
                    <a:pt x="50" y="141"/>
                  </a:lnTo>
                  <a:lnTo>
                    <a:pt x="30" y="131"/>
                  </a:lnTo>
                  <a:lnTo>
                    <a:pt x="14" y="115"/>
                  </a:lnTo>
                  <a:lnTo>
                    <a:pt x="4" y="95"/>
                  </a:lnTo>
                  <a:lnTo>
                    <a:pt x="0" y="73"/>
                  </a:lnTo>
                  <a:lnTo>
                    <a:pt x="4" y="50"/>
                  </a:lnTo>
                  <a:lnTo>
                    <a:pt x="14" y="30"/>
                  </a:lnTo>
                  <a:lnTo>
                    <a:pt x="30" y="14"/>
                  </a:lnTo>
                  <a:lnTo>
                    <a:pt x="50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348FF4F4-28D3-47A6-AFAD-3D7408D09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756" y="1503280"/>
              <a:ext cx="171562" cy="170388"/>
            </a:xfrm>
            <a:custGeom>
              <a:avLst/>
              <a:gdLst>
                <a:gd name="T0" fmla="*/ 72 w 146"/>
                <a:gd name="T1" fmla="*/ 0 h 145"/>
                <a:gd name="T2" fmla="*/ 96 w 146"/>
                <a:gd name="T3" fmla="*/ 4 h 145"/>
                <a:gd name="T4" fmla="*/ 116 w 146"/>
                <a:gd name="T5" fmla="*/ 14 h 145"/>
                <a:gd name="T6" fmla="*/ 131 w 146"/>
                <a:gd name="T7" fmla="*/ 30 h 145"/>
                <a:gd name="T8" fmla="*/ 142 w 146"/>
                <a:gd name="T9" fmla="*/ 50 h 145"/>
                <a:gd name="T10" fmla="*/ 146 w 146"/>
                <a:gd name="T11" fmla="*/ 73 h 145"/>
                <a:gd name="T12" fmla="*/ 142 w 146"/>
                <a:gd name="T13" fmla="*/ 95 h 145"/>
                <a:gd name="T14" fmla="*/ 131 w 146"/>
                <a:gd name="T15" fmla="*/ 115 h 145"/>
                <a:gd name="T16" fmla="*/ 116 w 146"/>
                <a:gd name="T17" fmla="*/ 132 h 145"/>
                <a:gd name="T18" fmla="*/ 96 w 146"/>
                <a:gd name="T19" fmla="*/ 141 h 145"/>
                <a:gd name="T20" fmla="*/ 72 w 146"/>
                <a:gd name="T21" fmla="*/ 145 h 145"/>
                <a:gd name="T22" fmla="*/ 50 w 146"/>
                <a:gd name="T23" fmla="*/ 141 h 145"/>
                <a:gd name="T24" fmla="*/ 31 w 146"/>
                <a:gd name="T25" fmla="*/ 132 h 145"/>
                <a:gd name="T26" fmla="*/ 15 w 146"/>
                <a:gd name="T27" fmla="*/ 115 h 145"/>
                <a:gd name="T28" fmla="*/ 4 w 146"/>
                <a:gd name="T29" fmla="*/ 95 h 145"/>
                <a:gd name="T30" fmla="*/ 0 w 146"/>
                <a:gd name="T31" fmla="*/ 73 h 145"/>
                <a:gd name="T32" fmla="*/ 4 w 146"/>
                <a:gd name="T33" fmla="*/ 50 h 145"/>
                <a:gd name="T34" fmla="*/ 15 w 146"/>
                <a:gd name="T35" fmla="*/ 30 h 145"/>
                <a:gd name="T36" fmla="*/ 31 w 146"/>
                <a:gd name="T37" fmla="*/ 14 h 145"/>
                <a:gd name="T38" fmla="*/ 50 w 146"/>
                <a:gd name="T39" fmla="*/ 4 h 145"/>
                <a:gd name="T40" fmla="*/ 72 w 146"/>
                <a:gd name="T4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6" h="145">
                  <a:moveTo>
                    <a:pt x="72" y="0"/>
                  </a:moveTo>
                  <a:lnTo>
                    <a:pt x="96" y="4"/>
                  </a:lnTo>
                  <a:lnTo>
                    <a:pt x="116" y="14"/>
                  </a:lnTo>
                  <a:lnTo>
                    <a:pt x="131" y="30"/>
                  </a:lnTo>
                  <a:lnTo>
                    <a:pt x="142" y="50"/>
                  </a:lnTo>
                  <a:lnTo>
                    <a:pt x="146" y="73"/>
                  </a:lnTo>
                  <a:lnTo>
                    <a:pt x="142" y="95"/>
                  </a:lnTo>
                  <a:lnTo>
                    <a:pt x="131" y="115"/>
                  </a:lnTo>
                  <a:lnTo>
                    <a:pt x="116" y="132"/>
                  </a:lnTo>
                  <a:lnTo>
                    <a:pt x="96" y="141"/>
                  </a:lnTo>
                  <a:lnTo>
                    <a:pt x="72" y="145"/>
                  </a:lnTo>
                  <a:lnTo>
                    <a:pt x="50" y="141"/>
                  </a:lnTo>
                  <a:lnTo>
                    <a:pt x="31" y="132"/>
                  </a:lnTo>
                  <a:lnTo>
                    <a:pt x="15" y="115"/>
                  </a:lnTo>
                  <a:lnTo>
                    <a:pt x="4" y="95"/>
                  </a:lnTo>
                  <a:lnTo>
                    <a:pt x="0" y="73"/>
                  </a:lnTo>
                  <a:lnTo>
                    <a:pt x="4" y="50"/>
                  </a:lnTo>
                  <a:lnTo>
                    <a:pt x="15" y="30"/>
                  </a:lnTo>
                  <a:lnTo>
                    <a:pt x="31" y="14"/>
                  </a:lnTo>
                  <a:lnTo>
                    <a:pt x="50" y="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6F3FA46D-F171-469C-9290-64D6173B9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598" y="1110801"/>
              <a:ext cx="273796" cy="273796"/>
            </a:xfrm>
            <a:custGeom>
              <a:avLst/>
              <a:gdLst>
                <a:gd name="T0" fmla="*/ 117 w 233"/>
                <a:gd name="T1" fmla="*/ 0 h 233"/>
                <a:gd name="T2" fmla="*/ 144 w 233"/>
                <a:gd name="T3" fmla="*/ 4 h 233"/>
                <a:gd name="T4" fmla="*/ 168 w 233"/>
                <a:gd name="T5" fmla="*/ 12 h 233"/>
                <a:gd name="T6" fmla="*/ 190 w 233"/>
                <a:gd name="T7" fmla="*/ 26 h 233"/>
                <a:gd name="T8" fmla="*/ 208 w 233"/>
                <a:gd name="T9" fmla="*/ 44 h 233"/>
                <a:gd name="T10" fmla="*/ 222 w 233"/>
                <a:gd name="T11" fmla="*/ 65 h 233"/>
                <a:gd name="T12" fmla="*/ 231 w 233"/>
                <a:gd name="T13" fmla="*/ 90 h 233"/>
                <a:gd name="T14" fmla="*/ 233 w 233"/>
                <a:gd name="T15" fmla="*/ 116 h 233"/>
                <a:gd name="T16" fmla="*/ 231 w 233"/>
                <a:gd name="T17" fmla="*/ 144 h 233"/>
                <a:gd name="T18" fmla="*/ 222 w 233"/>
                <a:gd name="T19" fmla="*/ 168 h 233"/>
                <a:gd name="T20" fmla="*/ 208 w 233"/>
                <a:gd name="T21" fmla="*/ 190 h 233"/>
                <a:gd name="T22" fmla="*/ 190 w 233"/>
                <a:gd name="T23" fmla="*/ 208 h 233"/>
                <a:gd name="T24" fmla="*/ 168 w 233"/>
                <a:gd name="T25" fmla="*/ 221 h 233"/>
                <a:gd name="T26" fmla="*/ 144 w 233"/>
                <a:gd name="T27" fmla="*/ 230 h 233"/>
                <a:gd name="T28" fmla="*/ 117 w 233"/>
                <a:gd name="T29" fmla="*/ 233 h 233"/>
                <a:gd name="T30" fmla="*/ 91 w 233"/>
                <a:gd name="T31" fmla="*/ 230 h 233"/>
                <a:gd name="T32" fmla="*/ 66 w 233"/>
                <a:gd name="T33" fmla="*/ 221 h 233"/>
                <a:gd name="T34" fmla="*/ 45 w 233"/>
                <a:gd name="T35" fmla="*/ 208 h 233"/>
                <a:gd name="T36" fmla="*/ 26 w 233"/>
                <a:gd name="T37" fmla="*/ 190 h 233"/>
                <a:gd name="T38" fmla="*/ 12 w 233"/>
                <a:gd name="T39" fmla="*/ 168 h 233"/>
                <a:gd name="T40" fmla="*/ 4 w 233"/>
                <a:gd name="T41" fmla="*/ 144 h 233"/>
                <a:gd name="T42" fmla="*/ 0 w 233"/>
                <a:gd name="T43" fmla="*/ 116 h 233"/>
                <a:gd name="T44" fmla="*/ 4 w 233"/>
                <a:gd name="T45" fmla="*/ 90 h 233"/>
                <a:gd name="T46" fmla="*/ 12 w 233"/>
                <a:gd name="T47" fmla="*/ 65 h 233"/>
                <a:gd name="T48" fmla="*/ 26 w 233"/>
                <a:gd name="T49" fmla="*/ 44 h 233"/>
                <a:gd name="T50" fmla="*/ 45 w 233"/>
                <a:gd name="T51" fmla="*/ 26 h 233"/>
                <a:gd name="T52" fmla="*/ 66 w 233"/>
                <a:gd name="T53" fmla="*/ 12 h 233"/>
                <a:gd name="T54" fmla="*/ 91 w 233"/>
                <a:gd name="T55" fmla="*/ 4 h 233"/>
                <a:gd name="T56" fmla="*/ 117 w 233"/>
                <a:gd name="T5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3" h="233">
                  <a:moveTo>
                    <a:pt x="117" y="0"/>
                  </a:moveTo>
                  <a:lnTo>
                    <a:pt x="144" y="4"/>
                  </a:lnTo>
                  <a:lnTo>
                    <a:pt x="168" y="12"/>
                  </a:lnTo>
                  <a:lnTo>
                    <a:pt x="190" y="26"/>
                  </a:lnTo>
                  <a:lnTo>
                    <a:pt x="208" y="44"/>
                  </a:lnTo>
                  <a:lnTo>
                    <a:pt x="222" y="65"/>
                  </a:lnTo>
                  <a:lnTo>
                    <a:pt x="231" y="90"/>
                  </a:lnTo>
                  <a:lnTo>
                    <a:pt x="233" y="116"/>
                  </a:lnTo>
                  <a:lnTo>
                    <a:pt x="231" y="144"/>
                  </a:lnTo>
                  <a:lnTo>
                    <a:pt x="222" y="168"/>
                  </a:lnTo>
                  <a:lnTo>
                    <a:pt x="208" y="190"/>
                  </a:lnTo>
                  <a:lnTo>
                    <a:pt x="190" y="208"/>
                  </a:lnTo>
                  <a:lnTo>
                    <a:pt x="168" y="221"/>
                  </a:lnTo>
                  <a:lnTo>
                    <a:pt x="144" y="230"/>
                  </a:lnTo>
                  <a:lnTo>
                    <a:pt x="117" y="233"/>
                  </a:lnTo>
                  <a:lnTo>
                    <a:pt x="91" y="230"/>
                  </a:lnTo>
                  <a:lnTo>
                    <a:pt x="66" y="221"/>
                  </a:lnTo>
                  <a:lnTo>
                    <a:pt x="45" y="208"/>
                  </a:lnTo>
                  <a:lnTo>
                    <a:pt x="26" y="190"/>
                  </a:lnTo>
                  <a:lnTo>
                    <a:pt x="12" y="168"/>
                  </a:lnTo>
                  <a:lnTo>
                    <a:pt x="4" y="144"/>
                  </a:lnTo>
                  <a:lnTo>
                    <a:pt x="0" y="116"/>
                  </a:lnTo>
                  <a:lnTo>
                    <a:pt x="4" y="90"/>
                  </a:lnTo>
                  <a:lnTo>
                    <a:pt x="12" y="65"/>
                  </a:lnTo>
                  <a:lnTo>
                    <a:pt x="26" y="44"/>
                  </a:lnTo>
                  <a:lnTo>
                    <a:pt x="45" y="26"/>
                  </a:lnTo>
                  <a:lnTo>
                    <a:pt x="66" y="12"/>
                  </a:lnTo>
                  <a:lnTo>
                    <a:pt x="91" y="4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BB5F14ED-B5EF-48F4-82B2-FFD63B908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9267" y="975665"/>
              <a:ext cx="148061" cy="146887"/>
            </a:xfrm>
            <a:custGeom>
              <a:avLst/>
              <a:gdLst>
                <a:gd name="T0" fmla="*/ 63 w 126"/>
                <a:gd name="T1" fmla="*/ 0 h 125"/>
                <a:gd name="T2" fmla="*/ 83 w 126"/>
                <a:gd name="T3" fmla="*/ 2 h 125"/>
                <a:gd name="T4" fmla="*/ 100 w 126"/>
                <a:gd name="T5" fmla="*/ 12 h 125"/>
                <a:gd name="T6" fmla="*/ 114 w 126"/>
                <a:gd name="T7" fmla="*/ 25 h 125"/>
                <a:gd name="T8" fmla="*/ 123 w 126"/>
                <a:gd name="T9" fmla="*/ 43 h 125"/>
                <a:gd name="T10" fmla="*/ 126 w 126"/>
                <a:gd name="T11" fmla="*/ 63 h 125"/>
                <a:gd name="T12" fmla="*/ 123 w 126"/>
                <a:gd name="T13" fmla="*/ 82 h 125"/>
                <a:gd name="T14" fmla="*/ 114 w 126"/>
                <a:gd name="T15" fmla="*/ 99 h 125"/>
                <a:gd name="T16" fmla="*/ 100 w 126"/>
                <a:gd name="T17" fmla="*/ 114 h 125"/>
                <a:gd name="T18" fmla="*/ 83 w 126"/>
                <a:gd name="T19" fmla="*/ 123 h 125"/>
                <a:gd name="T20" fmla="*/ 63 w 126"/>
                <a:gd name="T21" fmla="*/ 125 h 125"/>
                <a:gd name="T22" fmla="*/ 43 w 126"/>
                <a:gd name="T23" fmla="*/ 123 h 125"/>
                <a:gd name="T24" fmla="*/ 25 w 126"/>
                <a:gd name="T25" fmla="*/ 114 h 125"/>
                <a:gd name="T26" fmla="*/ 12 w 126"/>
                <a:gd name="T27" fmla="*/ 99 h 125"/>
                <a:gd name="T28" fmla="*/ 3 w 126"/>
                <a:gd name="T29" fmla="*/ 82 h 125"/>
                <a:gd name="T30" fmla="*/ 0 w 126"/>
                <a:gd name="T31" fmla="*/ 63 h 125"/>
                <a:gd name="T32" fmla="*/ 3 w 126"/>
                <a:gd name="T33" fmla="*/ 43 h 125"/>
                <a:gd name="T34" fmla="*/ 12 w 126"/>
                <a:gd name="T35" fmla="*/ 25 h 125"/>
                <a:gd name="T36" fmla="*/ 25 w 126"/>
                <a:gd name="T37" fmla="*/ 12 h 125"/>
                <a:gd name="T38" fmla="*/ 43 w 126"/>
                <a:gd name="T39" fmla="*/ 2 h 125"/>
                <a:gd name="T40" fmla="*/ 63 w 126"/>
                <a:gd name="T4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6" h="125">
                  <a:moveTo>
                    <a:pt x="63" y="0"/>
                  </a:moveTo>
                  <a:lnTo>
                    <a:pt x="83" y="2"/>
                  </a:lnTo>
                  <a:lnTo>
                    <a:pt x="100" y="12"/>
                  </a:lnTo>
                  <a:lnTo>
                    <a:pt x="114" y="25"/>
                  </a:lnTo>
                  <a:lnTo>
                    <a:pt x="123" y="43"/>
                  </a:lnTo>
                  <a:lnTo>
                    <a:pt x="126" y="63"/>
                  </a:lnTo>
                  <a:lnTo>
                    <a:pt x="123" y="82"/>
                  </a:lnTo>
                  <a:lnTo>
                    <a:pt x="114" y="99"/>
                  </a:lnTo>
                  <a:lnTo>
                    <a:pt x="100" y="114"/>
                  </a:lnTo>
                  <a:lnTo>
                    <a:pt x="83" y="123"/>
                  </a:lnTo>
                  <a:lnTo>
                    <a:pt x="63" y="125"/>
                  </a:lnTo>
                  <a:lnTo>
                    <a:pt x="43" y="123"/>
                  </a:lnTo>
                  <a:lnTo>
                    <a:pt x="25" y="114"/>
                  </a:lnTo>
                  <a:lnTo>
                    <a:pt x="12" y="99"/>
                  </a:lnTo>
                  <a:lnTo>
                    <a:pt x="3" y="82"/>
                  </a:lnTo>
                  <a:lnTo>
                    <a:pt x="0" y="63"/>
                  </a:lnTo>
                  <a:lnTo>
                    <a:pt x="3" y="43"/>
                  </a:lnTo>
                  <a:lnTo>
                    <a:pt x="12" y="25"/>
                  </a:lnTo>
                  <a:lnTo>
                    <a:pt x="25" y="12"/>
                  </a:lnTo>
                  <a:lnTo>
                    <a:pt x="43" y="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9E8776B6-5439-40A5-93DE-DA62AB8D9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926" y="975665"/>
              <a:ext cx="149236" cy="146887"/>
            </a:xfrm>
            <a:custGeom>
              <a:avLst/>
              <a:gdLst>
                <a:gd name="T0" fmla="*/ 64 w 127"/>
                <a:gd name="T1" fmla="*/ 0 h 125"/>
                <a:gd name="T2" fmla="*/ 84 w 127"/>
                <a:gd name="T3" fmla="*/ 2 h 125"/>
                <a:gd name="T4" fmla="*/ 101 w 127"/>
                <a:gd name="T5" fmla="*/ 12 h 125"/>
                <a:gd name="T6" fmla="*/ 114 w 127"/>
                <a:gd name="T7" fmla="*/ 25 h 125"/>
                <a:gd name="T8" fmla="*/ 123 w 127"/>
                <a:gd name="T9" fmla="*/ 43 h 125"/>
                <a:gd name="T10" fmla="*/ 127 w 127"/>
                <a:gd name="T11" fmla="*/ 63 h 125"/>
                <a:gd name="T12" fmla="*/ 123 w 127"/>
                <a:gd name="T13" fmla="*/ 82 h 125"/>
                <a:gd name="T14" fmla="*/ 114 w 127"/>
                <a:gd name="T15" fmla="*/ 99 h 125"/>
                <a:gd name="T16" fmla="*/ 101 w 127"/>
                <a:gd name="T17" fmla="*/ 114 h 125"/>
                <a:gd name="T18" fmla="*/ 84 w 127"/>
                <a:gd name="T19" fmla="*/ 123 h 125"/>
                <a:gd name="T20" fmla="*/ 64 w 127"/>
                <a:gd name="T21" fmla="*/ 125 h 125"/>
                <a:gd name="T22" fmla="*/ 43 w 127"/>
                <a:gd name="T23" fmla="*/ 123 h 125"/>
                <a:gd name="T24" fmla="*/ 26 w 127"/>
                <a:gd name="T25" fmla="*/ 114 h 125"/>
                <a:gd name="T26" fmla="*/ 13 w 127"/>
                <a:gd name="T27" fmla="*/ 99 h 125"/>
                <a:gd name="T28" fmla="*/ 4 w 127"/>
                <a:gd name="T29" fmla="*/ 82 h 125"/>
                <a:gd name="T30" fmla="*/ 0 w 127"/>
                <a:gd name="T31" fmla="*/ 63 h 125"/>
                <a:gd name="T32" fmla="*/ 4 w 127"/>
                <a:gd name="T33" fmla="*/ 43 h 125"/>
                <a:gd name="T34" fmla="*/ 13 w 127"/>
                <a:gd name="T35" fmla="*/ 25 h 125"/>
                <a:gd name="T36" fmla="*/ 26 w 127"/>
                <a:gd name="T37" fmla="*/ 12 h 125"/>
                <a:gd name="T38" fmla="*/ 43 w 127"/>
                <a:gd name="T39" fmla="*/ 2 h 125"/>
                <a:gd name="T40" fmla="*/ 64 w 127"/>
                <a:gd name="T4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" h="125">
                  <a:moveTo>
                    <a:pt x="64" y="0"/>
                  </a:moveTo>
                  <a:lnTo>
                    <a:pt x="84" y="2"/>
                  </a:lnTo>
                  <a:lnTo>
                    <a:pt x="101" y="12"/>
                  </a:lnTo>
                  <a:lnTo>
                    <a:pt x="114" y="25"/>
                  </a:lnTo>
                  <a:lnTo>
                    <a:pt x="123" y="43"/>
                  </a:lnTo>
                  <a:lnTo>
                    <a:pt x="127" y="63"/>
                  </a:lnTo>
                  <a:lnTo>
                    <a:pt x="123" y="82"/>
                  </a:lnTo>
                  <a:lnTo>
                    <a:pt x="114" y="99"/>
                  </a:lnTo>
                  <a:lnTo>
                    <a:pt x="101" y="114"/>
                  </a:lnTo>
                  <a:lnTo>
                    <a:pt x="84" y="123"/>
                  </a:lnTo>
                  <a:lnTo>
                    <a:pt x="64" y="125"/>
                  </a:lnTo>
                  <a:lnTo>
                    <a:pt x="43" y="123"/>
                  </a:lnTo>
                  <a:lnTo>
                    <a:pt x="26" y="114"/>
                  </a:lnTo>
                  <a:lnTo>
                    <a:pt x="13" y="99"/>
                  </a:lnTo>
                  <a:lnTo>
                    <a:pt x="4" y="82"/>
                  </a:lnTo>
                  <a:lnTo>
                    <a:pt x="0" y="63"/>
                  </a:lnTo>
                  <a:lnTo>
                    <a:pt x="4" y="43"/>
                  </a:lnTo>
                  <a:lnTo>
                    <a:pt x="13" y="25"/>
                  </a:lnTo>
                  <a:lnTo>
                    <a:pt x="26" y="12"/>
                  </a:lnTo>
                  <a:lnTo>
                    <a:pt x="43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EAF5B1C6-7995-4265-83C6-1CE29C99D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987" y="975665"/>
              <a:ext cx="195065" cy="193889"/>
            </a:xfrm>
            <a:custGeom>
              <a:avLst/>
              <a:gdLst>
                <a:gd name="T0" fmla="*/ 83 w 166"/>
                <a:gd name="T1" fmla="*/ 0 h 165"/>
                <a:gd name="T2" fmla="*/ 105 w 166"/>
                <a:gd name="T3" fmla="*/ 2 h 165"/>
                <a:gd name="T4" fmla="*/ 125 w 166"/>
                <a:gd name="T5" fmla="*/ 10 h 165"/>
                <a:gd name="T6" fmla="*/ 142 w 166"/>
                <a:gd name="T7" fmla="*/ 23 h 165"/>
                <a:gd name="T8" fmla="*/ 154 w 166"/>
                <a:gd name="T9" fmla="*/ 40 h 165"/>
                <a:gd name="T10" fmla="*/ 163 w 166"/>
                <a:gd name="T11" fmla="*/ 60 h 165"/>
                <a:gd name="T12" fmla="*/ 166 w 166"/>
                <a:gd name="T13" fmla="*/ 82 h 165"/>
                <a:gd name="T14" fmla="*/ 163 w 166"/>
                <a:gd name="T15" fmla="*/ 105 h 165"/>
                <a:gd name="T16" fmla="*/ 154 w 166"/>
                <a:gd name="T17" fmla="*/ 124 h 165"/>
                <a:gd name="T18" fmla="*/ 142 w 166"/>
                <a:gd name="T19" fmla="*/ 140 h 165"/>
                <a:gd name="T20" fmla="*/ 125 w 166"/>
                <a:gd name="T21" fmla="*/ 153 h 165"/>
                <a:gd name="T22" fmla="*/ 105 w 166"/>
                <a:gd name="T23" fmla="*/ 162 h 165"/>
                <a:gd name="T24" fmla="*/ 83 w 166"/>
                <a:gd name="T25" fmla="*/ 165 h 165"/>
                <a:gd name="T26" fmla="*/ 61 w 166"/>
                <a:gd name="T27" fmla="*/ 162 h 165"/>
                <a:gd name="T28" fmla="*/ 41 w 166"/>
                <a:gd name="T29" fmla="*/ 153 h 165"/>
                <a:gd name="T30" fmla="*/ 24 w 166"/>
                <a:gd name="T31" fmla="*/ 140 h 165"/>
                <a:gd name="T32" fmla="*/ 11 w 166"/>
                <a:gd name="T33" fmla="*/ 124 h 165"/>
                <a:gd name="T34" fmla="*/ 3 w 166"/>
                <a:gd name="T35" fmla="*/ 105 h 165"/>
                <a:gd name="T36" fmla="*/ 0 w 166"/>
                <a:gd name="T37" fmla="*/ 82 h 165"/>
                <a:gd name="T38" fmla="*/ 3 w 166"/>
                <a:gd name="T39" fmla="*/ 60 h 165"/>
                <a:gd name="T40" fmla="*/ 11 w 166"/>
                <a:gd name="T41" fmla="*/ 40 h 165"/>
                <a:gd name="T42" fmla="*/ 24 w 166"/>
                <a:gd name="T43" fmla="*/ 23 h 165"/>
                <a:gd name="T44" fmla="*/ 41 w 166"/>
                <a:gd name="T45" fmla="*/ 10 h 165"/>
                <a:gd name="T46" fmla="*/ 61 w 166"/>
                <a:gd name="T47" fmla="*/ 2 h 165"/>
                <a:gd name="T48" fmla="*/ 83 w 166"/>
                <a:gd name="T4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65">
                  <a:moveTo>
                    <a:pt x="83" y="0"/>
                  </a:moveTo>
                  <a:lnTo>
                    <a:pt x="105" y="2"/>
                  </a:lnTo>
                  <a:lnTo>
                    <a:pt x="125" y="10"/>
                  </a:lnTo>
                  <a:lnTo>
                    <a:pt x="142" y="23"/>
                  </a:lnTo>
                  <a:lnTo>
                    <a:pt x="154" y="40"/>
                  </a:lnTo>
                  <a:lnTo>
                    <a:pt x="163" y="60"/>
                  </a:lnTo>
                  <a:lnTo>
                    <a:pt x="166" y="82"/>
                  </a:lnTo>
                  <a:lnTo>
                    <a:pt x="163" y="105"/>
                  </a:lnTo>
                  <a:lnTo>
                    <a:pt x="154" y="124"/>
                  </a:lnTo>
                  <a:lnTo>
                    <a:pt x="142" y="140"/>
                  </a:lnTo>
                  <a:lnTo>
                    <a:pt x="125" y="153"/>
                  </a:lnTo>
                  <a:lnTo>
                    <a:pt x="105" y="162"/>
                  </a:lnTo>
                  <a:lnTo>
                    <a:pt x="83" y="165"/>
                  </a:lnTo>
                  <a:lnTo>
                    <a:pt x="61" y="162"/>
                  </a:lnTo>
                  <a:lnTo>
                    <a:pt x="41" y="153"/>
                  </a:lnTo>
                  <a:lnTo>
                    <a:pt x="24" y="140"/>
                  </a:lnTo>
                  <a:lnTo>
                    <a:pt x="11" y="124"/>
                  </a:lnTo>
                  <a:lnTo>
                    <a:pt x="3" y="105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4" y="23"/>
                  </a:lnTo>
                  <a:lnTo>
                    <a:pt x="41" y="10"/>
                  </a:lnTo>
                  <a:lnTo>
                    <a:pt x="61" y="2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76238674-7036-40BA-8FF0-7462D3E6B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147" y="966265"/>
              <a:ext cx="320799" cy="318449"/>
            </a:xfrm>
            <a:custGeom>
              <a:avLst/>
              <a:gdLst>
                <a:gd name="T0" fmla="*/ 136 w 273"/>
                <a:gd name="T1" fmla="*/ 0 h 271"/>
                <a:gd name="T2" fmla="*/ 168 w 273"/>
                <a:gd name="T3" fmla="*/ 3 h 271"/>
                <a:gd name="T4" fmla="*/ 195 w 273"/>
                <a:gd name="T5" fmla="*/ 13 h 271"/>
                <a:gd name="T6" fmla="*/ 222 w 273"/>
                <a:gd name="T7" fmla="*/ 29 h 271"/>
                <a:gd name="T8" fmla="*/ 242 w 273"/>
                <a:gd name="T9" fmla="*/ 50 h 271"/>
                <a:gd name="T10" fmla="*/ 258 w 273"/>
                <a:gd name="T11" fmla="*/ 76 h 271"/>
                <a:gd name="T12" fmla="*/ 269 w 273"/>
                <a:gd name="T13" fmla="*/ 105 h 271"/>
                <a:gd name="T14" fmla="*/ 273 w 273"/>
                <a:gd name="T15" fmla="*/ 135 h 271"/>
                <a:gd name="T16" fmla="*/ 269 w 273"/>
                <a:gd name="T17" fmla="*/ 166 h 271"/>
                <a:gd name="T18" fmla="*/ 258 w 273"/>
                <a:gd name="T19" fmla="*/ 195 h 271"/>
                <a:gd name="T20" fmla="*/ 242 w 273"/>
                <a:gd name="T21" fmla="*/ 220 h 271"/>
                <a:gd name="T22" fmla="*/ 222 w 273"/>
                <a:gd name="T23" fmla="*/ 241 h 271"/>
                <a:gd name="T24" fmla="*/ 195 w 273"/>
                <a:gd name="T25" fmla="*/ 258 h 271"/>
                <a:gd name="T26" fmla="*/ 168 w 273"/>
                <a:gd name="T27" fmla="*/ 267 h 271"/>
                <a:gd name="T28" fmla="*/ 136 w 273"/>
                <a:gd name="T29" fmla="*/ 271 h 271"/>
                <a:gd name="T30" fmla="*/ 105 w 273"/>
                <a:gd name="T31" fmla="*/ 267 h 271"/>
                <a:gd name="T32" fmla="*/ 76 w 273"/>
                <a:gd name="T33" fmla="*/ 258 h 271"/>
                <a:gd name="T34" fmla="*/ 51 w 273"/>
                <a:gd name="T35" fmla="*/ 241 h 271"/>
                <a:gd name="T36" fmla="*/ 30 w 273"/>
                <a:gd name="T37" fmla="*/ 220 h 271"/>
                <a:gd name="T38" fmla="*/ 15 w 273"/>
                <a:gd name="T39" fmla="*/ 195 h 271"/>
                <a:gd name="T40" fmla="*/ 4 w 273"/>
                <a:gd name="T41" fmla="*/ 166 h 271"/>
                <a:gd name="T42" fmla="*/ 0 w 273"/>
                <a:gd name="T43" fmla="*/ 135 h 271"/>
                <a:gd name="T44" fmla="*/ 4 w 273"/>
                <a:gd name="T45" fmla="*/ 105 h 271"/>
                <a:gd name="T46" fmla="*/ 15 w 273"/>
                <a:gd name="T47" fmla="*/ 76 h 271"/>
                <a:gd name="T48" fmla="*/ 30 w 273"/>
                <a:gd name="T49" fmla="*/ 50 h 271"/>
                <a:gd name="T50" fmla="*/ 51 w 273"/>
                <a:gd name="T51" fmla="*/ 29 h 271"/>
                <a:gd name="T52" fmla="*/ 76 w 273"/>
                <a:gd name="T53" fmla="*/ 13 h 271"/>
                <a:gd name="T54" fmla="*/ 105 w 273"/>
                <a:gd name="T55" fmla="*/ 3 h 271"/>
                <a:gd name="T56" fmla="*/ 136 w 273"/>
                <a:gd name="T57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3" h="271">
                  <a:moveTo>
                    <a:pt x="136" y="0"/>
                  </a:moveTo>
                  <a:lnTo>
                    <a:pt x="168" y="3"/>
                  </a:lnTo>
                  <a:lnTo>
                    <a:pt x="195" y="13"/>
                  </a:lnTo>
                  <a:lnTo>
                    <a:pt x="222" y="29"/>
                  </a:lnTo>
                  <a:lnTo>
                    <a:pt x="242" y="50"/>
                  </a:lnTo>
                  <a:lnTo>
                    <a:pt x="258" y="76"/>
                  </a:lnTo>
                  <a:lnTo>
                    <a:pt x="269" y="105"/>
                  </a:lnTo>
                  <a:lnTo>
                    <a:pt x="273" y="135"/>
                  </a:lnTo>
                  <a:lnTo>
                    <a:pt x="269" y="166"/>
                  </a:lnTo>
                  <a:lnTo>
                    <a:pt x="258" y="195"/>
                  </a:lnTo>
                  <a:lnTo>
                    <a:pt x="242" y="220"/>
                  </a:lnTo>
                  <a:lnTo>
                    <a:pt x="222" y="241"/>
                  </a:lnTo>
                  <a:lnTo>
                    <a:pt x="195" y="258"/>
                  </a:lnTo>
                  <a:lnTo>
                    <a:pt x="168" y="267"/>
                  </a:lnTo>
                  <a:lnTo>
                    <a:pt x="136" y="271"/>
                  </a:lnTo>
                  <a:lnTo>
                    <a:pt x="105" y="267"/>
                  </a:lnTo>
                  <a:lnTo>
                    <a:pt x="76" y="258"/>
                  </a:lnTo>
                  <a:lnTo>
                    <a:pt x="51" y="241"/>
                  </a:lnTo>
                  <a:lnTo>
                    <a:pt x="30" y="220"/>
                  </a:lnTo>
                  <a:lnTo>
                    <a:pt x="15" y="195"/>
                  </a:lnTo>
                  <a:lnTo>
                    <a:pt x="4" y="166"/>
                  </a:lnTo>
                  <a:lnTo>
                    <a:pt x="0" y="135"/>
                  </a:lnTo>
                  <a:lnTo>
                    <a:pt x="4" y="105"/>
                  </a:lnTo>
                  <a:lnTo>
                    <a:pt x="15" y="76"/>
                  </a:lnTo>
                  <a:lnTo>
                    <a:pt x="30" y="50"/>
                  </a:lnTo>
                  <a:lnTo>
                    <a:pt x="51" y="29"/>
                  </a:lnTo>
                  <a:lnTo>
                    <a:pt x="76" y="13"/>
                  </a:lnTo>
                  <a:lnTo>
                    <a:pt x="105" y="3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797C424-AB2F-457B-948B-136552FFBAD6}"/>
              </a:ext>
            </a:extLst>
          </p:cNvPr>
          <p:cNvSpPr txBox="1"/>
          <p:nvPr/>
        </p:nvSpPr>
        <p:spPr>
          <a:xfrm>
            <a:off x="2478716" y="2891021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C1FB19-3B24-464C-96F4-904F3746DED7}"/>
              </a:ext>
            </a:extLst>
          </p:cNvPr>
          <p:cNvSpPr txBox="1"/>
          <p:nvPr/>
        </p:nvSpPr>
        <p:spPr>
          <a:xfrm>
            <a:off x="1842937" y="3664439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678576F-8484-40FF-B2D5-9303446CAE87}"/>
              </a:ext>
            </a:extLst>
          </p:cNvPr>
          <p:cNvSpPr txBox="1"/>
          <p:nvPr/>
        </p:nvSpPr>
        <p:spPr>
          <a:xfrm>
            <a:off x="2462805" y="4502634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35F615-8E20-4BD9-B72C-F7976A1A1768}"/>
              </a:ext>
            </a:extLst>
          </p:cNvPr>
          <p:cNvSpPr txBox="1"/>
          <p:nvPr/>
        </p:nvSpPr>
        <p:spPr>
          <a:xfrm>
            <a:off x="1827026" y="5327161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89EB7B-1F04-4207-9807-ED36F5EFB818}"/>
              </a:ext>
            </a:extLst>
          </p:cNvPr>
          <p:cNvSpPr txBox="1"/>
          <p:nvPr/>
        </p:nvSpPr>
        <p:spPr>
          <a:xfrm>
            <a:off x="3421778" y="2788767"/>
            <a:ext cx="1471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WRITE SUBTITLE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08809E-330C-47FD-B4F5-CDD1F01D241D}"/>
              </a:ext>
            </a:extLst>
          </p:cNvPr>
          <p:cNvSpPr txBox="1"/>
          <p:nvPr/>
        </p:nvSpPr>
        <p:spPr>
          <a:xfrm>
            <a:off x="3418635" y="3599874"/>
            <a:ext cx="1471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WRITE SUBTITLE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4A9043F-D7F5-43D8-AEF7-A89DC45AD762}"/>
              </a:ext>
            </a:extLst>
          </p:cNvPr>
          <p:cNvSpPr txBox="1"/>
          <p:nvPr/>
        </p:nvSpPr>
        <p:spPr>
          <a:xfrm>
            <a:off x="3416642" y="4410981"/>
            <a:ext cx="1471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WRITE SUBTITLE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552F0B-3223-4047-8D2A-BEA8BBE169FA}"/>
              </a:ext>
            </a:extLst>
          </p:cNvPr>
          <p:cNvSpPr txBox="1"/>
          <p:nvPr/>
        </p:nvSpPr>
        <p:spPr>
          <a:xfrm>
            <a:off x="3442485" y="5222088"/>
            <a:ext cx="1471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WRITE SUBTITLE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7276886-A34B-4501-A844-503CA7F86E2F}"/>
              </a:ext>
            </a:extLst>
          </p:cNvPr>
          <p:cNvSpPr/>
          <p:nvPr/>
        </p:nvSpPr>
        <p:spPr>
          <a:xfrm>
            <a:off x="5967056" y="3098376"/>
            <a:ext cx="2058829" cy="89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d-ID" sz="1100" dirty="0">
                <a:cs typeface="Segoe UI Light" panose="020B0502040204020203" pitchFamily="34" charset="0"/>
              </a:rPr>
              <a:t>Nullam Eu Tempor Purus. Nunc A Leo Magna, Sit Amet Consequat Risus. Etiam Faucibus Tortor</a:t>
            </a:r>
            <a:endParaRPr lang="en-US" sz="1100" dirty="0">
              <a:cs typeface="Segoe UI Light" panose="020B0502040204020203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36D0930-8500-408A-97D5-93BADF4D7437}"/>
              </a:ext>
            </a:extLst>
          </p:cNvPr>
          <p:cNvSpPr/>
          <p:nvPr/>
        </p:nvSpPr>
        <p:spPr>
          <a:xfrm>
            <a:off x="8357638" y="3098376"/>
            <a:ext cx="2058829" cy="89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d-ID" sz="1100" dirty="0">
                <a:cs typeface="Segoe UI Light" panose="020B0502040204020203" pitchFamily="34" charset="0"/>
              </a:rPr>
              <a:t>Nullam Eu Tempor Purus. Nunc A Leo Magna, Sit Amet Consequat Risus. Etiam Faucibus Tortor</a:t>
            </a:r>
            <a:endParaRPr lang="en-US" sz="1100" dirty="0">
              <a:cs typeface="Segoe UI Light" panose="020B0502040204020203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D04DAA4-9730-4A8F-8458-6703DAB80585}"/>
              </a:ext>
            </a:extLst>
          </p:cNvPr>
          <p:cNvSpPr/>
          <p:nvPr/>
        </p:nvSpPr>
        <p:spPr>
          <a:xfrm>
            <a:off x="5967056" y="4549224"/>
            <a:ext cx="2058829" cy="89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d-ID" sz="1100" dirty="0">
                <a:cs typeface="Segoe UI Light" panose="020B0502040204020203" pitchFamily="34" charset="0"/>
              </a:rPr>
              <a:t>Nullam Eu Tempor Purus. Nunc A Leo Magna, Sit Amet Consequat Risus. Etiam Faucibus Tortor</a:t>
            </a:r>
            <a:endParaRPr lang="en-US" sz="1100" dirty="0">
              <a:cs typeface="Segoe UI Light" panose="020B0502040204020203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4B2957-FD99-4FBF-9816-788B1A60E2C9}"/>
              </a:ext>
            </a:extLst>
          </p:cNvPr>
          <p:cNvSpPr/>
          <p:nvPr/>
        </p:nvSpPr>
        <p:spPr>
          <a:xfrm>
            <a:off x="8357638" y="4549224"/>
            <a:ext cx="2058829" cy="89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d-ID" sz="1100" dirty="0">
                <a:cs typeface="Segoe UI Light" panose="020B0502040204020203" pitchFamily="34" charset="0"/>
              </a:rPr>
              <a:t>Nullam Eu Tempor Purus. Nunc A Leo Magna, Sit Amet Consequat Risus. Etiam Faucibus Tortor</a:t>
            </a:r>
            <a:endParaRPr lang="en-US" sz="1100" dirty="0"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8874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CAF5050-4329-412B-A273-3A319F8790DB}"/>
              </a:ext>
            </a:extLst>
          </p:cNvPr>
          <p:cNvSpPr/>
          <p:nvPr/>
        </p:nvSpPr>
        <p:spPr>
          <a:xfrm rot="15300000" flipH="1">
            <a:off x="11262002" y="185687"/>
            <a:ext cx="784253" cy="903550"/>
          </a:xfrm>
          <a:custGeom>
            <a:avLst/>
            <a:gdLst>
              <a:gd name="connsiteX0" fmla="*/ 296307 w 5323222"/>
              <a:gd name="connsiteY0" fmla="*/ 4941206 h 6132967"/>
              <a:gd name="connsiteX1" fmla="*/ 302287 w 5323222"/>
              <a:gd name="connsiteY1" fmla="*/ 4962623 h 6132967"/>
              <a:gd name="connsiteX2" fmla="*/ 308375 w 5323222"/>
              <a:gd name="connsiteY2" fmla="*/ 4984327 h 6132967"/>
              <a:gd name="connsiteX3" fmla="*/ 314645 w 5323222"/>
              <a:gd name="connsiteY3" fmla="*/ 5005636 h 6132967"/>
              <a:gd name="connsiteX4" fmla="*/ 321310 w 5323222"/>
              <a:gd name="connsiteY4" fmla="*/ 5027127 h 6132967"/>
              <a:gd name="connsiteX5" fmla="*/ 327760 w 5323222"/>
              <a:gd name="connsiteY5" fmla="*/ 5048042 h 6132967"/>
              <a:gd name="connsiteX6" fmla="*/ 334607 w 5323222"/>
              <a:gd name="connsiteY6" fmla="*/ 5069136 h 6132967"/>
              <a:gd name="connsiteX7" fmla="*/ 341742 w 5323222"/>
              <a:gd name="connsiteY7" fmla="*/ 5090125 h 6132967"/>
              <a:gd name="connsiteX8" fmla="*/ 348770 w 5323222"/>
              <a:gd name="connsiteY8" fmla="*/ 5110824 h 6132967"/>
              <a:gd name="connsiteX9" fmla="*/ 356193 w 5323222"/>
              <a:gd name="connsiteY9" fmla="*/ 5131705 h 6132967"/>
              <a:gd name="connsiteX10" fmla="*/ 363798 w 5323222"/>
              <a:gd name="connsiteY10" fmla="*/ 5152191 h 6132967"/>
              <a:gd name="connsiteX11" fmla="*/ 371403 w 5323222"/>
              <a:gd name="connsiteY11" fmla="*/ 5172677 h 6132967"/>
              <a:gd name="connsiteX12" fmla="*/ 379297 w 5323222"/>
              <a:gd name="connsiteY12" fmla="*/ 5193055 h 6132967"/>
              <a:gd name="connsiteX13" fmla="*/ 387479 w 5323222"/>
              <a:gd name="connsiteY13" fmla="*/ 5213325 h 6132967"/>
              <a:gd name="connsiteX14" fmla="*/ 395554 w 5323222"/>
              <a:gd name="connsiteY14" fmla="*/ 5233308 h 6132967"/>
              <a:gd name="connsiteX15" fmla="*/ 404024 w 5323222"/>
              <a:gd name="connsiteY15" fmla="*/ 5253472 h 6132967"/>
              <a:gd name="connsiteX16" fmla="*/ 412280 w 5323222"/>
              <a:gd name="connsiteY16" fmla="*/ 5273060 h 6132967"/>
              <a:gd name="connsiteX17" fmla="*/ 420932 w 5323222"/>
              <a:gd name="connsiteY17" fmla="*/ 5292828 h 6132967"/>
              <a:gd name="connsiteX18" fmla="*/ 429872 w 5323222"/>
              <a:gd name="connsiteY18" fmla="*/ 5312489 h 6132967"/>
              <a:gd name="connsiteX19" fmla="*/ 439175 w 5323222"/>
              <a:gd name="connsiteY19" fmla="*/ 5331359 h 6132967"/>
              <a:gd name="connsiteX20" fmla="*/ 448404 w 5323222"/>
              <a:gd name="connsiteY20" fmla="*/ 5350914 h 6132967"/>
              <a:gd name="connsiteX21" fmla="*/ 457708 w 5323222"/>
              <a:gd name="connsiteY21" fmla="*/ 5369784 h 6132967"/>
              <a:gd name="connsiteX22" fmla="*/ 467011 w 5323222"/>
              <a:gd name="connsiteY22" fmla="*/ 5388654 h 6132967"/>
              <a:gd name="connsiteX23" fmla="*/ 476603 w 5323222"/>
              <a:gd name="connsiteY23" fmla="*/ 5407417 h 6132967"/>
              <a:gd name="connsiteX24" fmla="*/ 486376 w 5323222"/>
              <a:gd name="connsiteY24" fmla="*/ 5425784 h 6132967"/>
              <a:gd name="connsiteX25" fmla="*/ 496545 w 5323222"/>
              <a:gd name="connsiteY25" fmla="*/ 5444332 h 6132967"/>
              <a:gd name="connsiteX26" fmla="*/ 506607 w 5323222"/>
              <a:gd name="connsiteY26" fmla="*/ 5462593 h 6132967"/>
              <a:gd name="connsiteX27" fmla="*/ 516849 w 5323222"/>
              <a:gd name="connsiteY27" fmla="*/ 5480457 h 6132967"/>
              <a:gd name="connsiteX28" fmla="*/ 527274 w 5323222"/>
              <a:gd name="connsiteY28" fmla="*/ 5497926 h 6132967"/>
              <a:gd name="connsiteX29" fmla="*/ 537699 w 5323222"/>
              <a:gd name="connsiteY29" fmla="*/ 5515395 h 6132967"/>
              <a:gd name="connsiteX30" fmla="*/ 548594 w 5323222"/>
              <a:gd name="connsiteY30" fmla="*/ 5532362 h 6132967"/>
              <a:gd name="connsiteX31" fmla="*/ 559307 w 5323222"/>
              <a:gd name="connsiteY31" fmla="*/ 5549722 h 6132967"/>
              <a:gd name="connsiteX32" fmla="*/ 570382 w 5323222"/>
              <a:gd name="connsiteY32" fmla="*/ 5566293 h 6132967"/>
              <a:gd name="connsiteX33" fmla="*/ 581747 w 5323222"/>
              <a:gd name="connsiteY33" fmla="*/ 5582757 h 6132967"/>
              <a:gd name="connsiteX34" fmla="*/ 593004 w 5323222"/>
              <a:gd name="connsiteY34" fmla="*/ 5598932 h 6132967"/>
              <a:gd name="connsiteX35" fmla="*/ 604764 w 5323222"/>
              <a:gd name="connsiteY35" fmla="*/ 5615576 h 6132967"/>
              <a:gd name="connsiteX36" fmla="*/ 616491 w 5323222"/>
              <a:gd name="connsiteY36" fmla="*/ 5631249 h 6132967"/>
              <a:gd name="connsiteX37" fmla="*/ 628219 w 5323222"/>
              <a:gd name="connsiteY37" fmla="*/ 5646921 h 6132967"/>
              <a:gd name="connsiteX38" fmla="*/ 640234 w 5323222"/>
              <a:gd name="connsiteY38" fmla="*/ 5662485 h 6132967"/>
              <a:gd name="connsiteX39" fmla="*/ 652539 w 5323222"/>
              <a:gd name="connsiteY39" fmla="*/ 5677944 h 6132967"/>
              <a:gd name="connsiteX40" fmla="*/ 665025 w 5323222"/>
              <a:gd name="connsiteY40" fmla="*/ 5693007 h 6132967"/>
              <a:gd name="connsiteX41" fmla="*/ 677510 w 5323222"/>
              <a:gd name="connsiteY41" fmla="*/ 5708069 h 6132967"/>
              <a:gd name="connsiteX42" fmla="*/ 690070 w 5323222"/>
              <a:gd name="connsiteY42" fmla="*/ 5722447 h 6132967"/>
              <a:gd name="connsiteX43" fmla="*/ 703133 w 5323222"/>
              <a:gd name="connsiteY43" fmla="*/ 5737295 h 6132967"/>
              <a:gd name="connsiteX44" fmla="*/ 715982 w 5323222"/>
              <a:gd name="connsiteY44" fmla="*/ 5751565 h 6132967"/>
              <a:gd name="connsiteX45" fmla="*/ 729300 w 5323222"/>
              <a:gd name="connsiteY45" fmla="*/ 5765334 h 6132967"/>
              <a:gd name="connsiteX46" fmla="*/ 742437 w 5323222"/>
              <a:gd name="connsiteY46" fmla="*/ 5779497 h 6132967"/>
              <a:gd name="connsiteX47" fmla="*/ 755938 w 5323222"/>
              <a:gd name="connsiteY47" fmla="*/ 5792870 h 6132967"/>
              <a:gd name="connsiteX48" fmla="*/ 769149 w 5323222"/>
              <a:gd name="connsiteY48" fmla="*/ 5806351 h 6132967"/>
              <a:gd name="connsiteX49" fmla="*/ 783044 w 5323222"/>
              <a:gd name="connsiteY49" fmla="*/ 5819904 h 6132967"/>
              <a:gd name="connsiteX50" fmla="*/ 796726 w 5323222"/>
              <a:gd name="connsiteY50" fmla="*/ 5832881 h 6132967"/>
              <a:gd name="connsiteX51" fmla="*/ 810984 w 5323222"/>
              <a:gd name="connsiteY51" fmla="*/ 5845644 h 6132967"/>
              <a:gd name="connsiteX52" fmla="*/ 824847 w 5323222"/>
              <a:gd name="connsiteY52" fmla="*/ 5858224 h 6132967"/>
              <a:gd name="connsiteX53" fmla="*/ 838891 w 5323222"/>
              <a:gd name="connsiteY53" fmla="*/ 5870411 h 6132967"/>
              <a:gd name="connsiteX54" fmla="*/ 853224 w 5323222"/>
              <a:gd name="connsiteY54" fmla="*/ 5882490 h 6132967"/>
              <a:gd name="connsiteX55" fmla="*/ 867556 w 5323222"/>
              <a:gd name="connsiteY55" fmla="*/ 5894568 h 6132967"/>
              <a:gd name="connsiteX56" fmla="*/ 882359 w 5323222"/>
              <a:gd name="connsiteY56" fmla="*/ 5906144 h 6132967"/>
              <a:gd name="connsiteX57" fmla="*/ 896873 w 5323222"/>
              <a:gd name="connsiteY57" fmla="*/ 5917827 h 6132967"/>
              <a:gd name="connsiteX58" fmla="*/ 911569 w 5323222"/>
              <a:gd name="connsiteY58" fmla="*/ 5929114 h 6132967"/>
              <a:gd name="connsiteX59" fmla="*/ 926445 w 5323222"/>
              <a:gd name="connsiteY59" fmla="*/ 5940005 h 6132967"/>
              <a:gd name="connsiteX60" fmla="*/ 941793 w 5323222"/>
              <a:gd name="connsiteY60" fmla="*/ 5950394 h 6132967"/>
              <a:gd name="connsiteX61" fmla="*/ 956636 w 5323222"/>
              <a:gd name="connsiteY61" fmla="*/ 5960313 h 6132967"/>
              <a:gd name="connsiteX62" fmla="*/ 971950 w 5323222"/>
              <a:gd name="connsiteY62" fmla="*/ 5969729 h 6132967"/>
              <a:gd name="connsiteX63" fmla="*/ 987265 w 5323222"/>
              <a:gd name="connsiteY63" fmla="*/ 5979146 h 6132967"/>
              <a:gd name="connsiteX64" fmla="*/ 1002184 w 5323222"/>
              <a:gd name="connsiteY64" fmla="*/ 5988380 h 6132967"/>
              <a:gd name="connsiteX65" fmla="*/ 1017572 w 5323222"/>
              <a:gd name="connsiteY65" fmla="*/ 5997112 h 6132967"/>
              <a:gd name="connsiteX66" fmla="*/ 1032960 w 5323222"/>
              <a:gd name="connsiteY66" fmla="*/ 6005845 h 6132967"/>
              <a:gd name="connsiteX67" fmla="*/ 1048134 w 5323222"/>
              <a:gd name="connsiteY67" fmla="*/ 6013999 h 6132967"/>
              <a:gd name="connsiteX68" fmla="*/ 1063597 w 5323222"/>
              <a:gd name="connsiteY68" fmla="*/ 6022048 h 6132967"/>
              <a:gd name="connsiteX69" fmla="*/ 1078557 w 5323222"/>
              <a:gd name="connsiteY69" fmla="*/ 6029626 h 6132967"/>
              <a:gd name="connsiteX70" fmla="*/ 1093805 w 5323222"/>
              <a:gd name="connsiteY70" fmla="*/ 6037096 h 6132967"/>
              <a:gd name="connsiteX71" fmla="*/ 1109236 w 5323222"/>
              <a:gd name="connsiteY71" fmla="*/ 6044171 h 6132967"/>
              <a:gd name="connsiteX72" fmla="*/ 1124558 w 5323222"/>
              <a:gd name="connsiteY72" fmla="*/ 6050958 h 6132967"/>
              <a:gd name="connsiteX73" fmla="*/ 1139592 w 5323222"/>
              <a:gd name="connsiteY73" fmla="*/ 6057853 h 6132967"/>
              <a:gd name="connsiteX74" fmla="*/ 1154989 w 5323222"/>
              <a:gd name="connsiteY74" fmla="*/ 6063954 h 6132967"/>
              <a:gd name="connsiteX75" fmla="*/ 1170386 w 5323222"/>
              <a:gd name="connsiteY75" fmla="*/ 6070056 h 6132967"/>
              <a:gd name="connsiteX76" fmla="*/ 1185677 w 5323222"/>
              <a:gd name="connsiteY76" fmla="*/ 6075871 h 6132967"/>
              <a:gd name="connsiteX77" fmla="*/ 1201040 w 5323222"/>
              <a:gd name="connsiteY77" fmla="*/ 6081000 h 6132967"/>
              <a:gd name="connsiteX78" fmla="*/ 1216223 w 5323222"/>
              <a:gd name="connsiteY78" fmla="*/ 6086526 h 6132967"/>
              <a:gd name="connsiteX79" fmla="*/ 1231192 w 5323222"/>
              <a:gd name="connsiteY79" fmla="*/ 6091474 h 6132967"/>
              <a:gd name="connsiteX80" fmla="*/ 1246630 w 5323222"/>
              <a:gd name="connsiteY80" fmla="*/ 6095920 h 6132967"/>
              <a:gd name="connsiteX81" fmla="*/ 1261781 w 5323222"/>
              <a:gd name="connsiteY81" fmla="*/ 6100472 h 6132967"/>
              <a:gd name="connsiteX82" fmla="*/ 1277112 w 5323222"/>
              <a:gd name="connsiteY82" fmla="*/ 6104630 h 6132967"/>
              <a:gd name="connsiteX83" fmla="*/ 1292229 w 5323222"/>
              <a:gd name="connsiteY83" fmla="*/ 6108210 h 6132967"/>
              <a:gd name="connsiteX84" fmla="*/ 1307635 w 5323222"/>
              <a:gd name="connsiteY84" fmla="*/ 6111683 h 6132967"/>
              <a:gd name="connsiteX85" fmla="*/ 1322646 w 5323222"/>
              <a:gd name="connsiteY85" fmla="*/ 6114975 h 6132967"/>
              <a:gd name="connsiteX86" fmla="*/ 1337548 w 5323222"/>
              <a:gd name="connsiteY86" fmla="*/ 6117978 h 6132967"/>
              <a:gd name="connsiteX87" fmla="*/ 1352633 w 5323222"/>
              <a:gd name="connsiteY87" fmla="*/ 6120585 h 6132967"/>
              <a:gd name="connsiteX88" fmla="*/ 1367717 w 5323222"/>
              <a:gd name="connsiteY88" fmla="*/ 6123193 h 6132967"/>
              <a:gd name="connsiteX89" fmla="*/ 1382876 w 5323222"/>
              <a:gd name="connsiteY89" fmla="*/ 6125116 h 6132967"/>
              <a:gd name="connsiteX90" fmla="*/ 1398035 w 5323222"/>
              <a:gd name="connsiteY90" fmla="*/ 6127039 h 6132967"/>
              <a:gd name="connsiteX91" fmla="*/ 1412979 w 5323222"/>
              <a:gd name="connsiteY91" fmla="*/ 6128385 h 6132967"/>
              <a:gd name="connsiteX92" fmla="*/ 1428030 w 5323222"/>
              <a:gd name="connsiteY92" fmla="*/ 6130019 h 6132967"/>
              <a:gd name="connsiteX93" fmla="*/ 1443157 w 5323222"/>
              <a:gd name="connsiteY93" fmla="*/ 6130971 h 6132967"/>
              <a:gd name="connsiteX94" fmla="*/ 1457887 w 5323222"/>
              <a:gd name="connsiteY94" fmla="*/ 6131739 h 6132967"/>
              <a:gd name="connsiteX95" fmla="*/ 1472905 w 5323222"/>
              <a:gd name="connsiteY95" fmla="*/ 6132401 h 6132967"/>
              <a:gd name="connsiteX96" fmla="*/ 1487529 w 5323222"/>
              <a:gd name="connsiteY96" fmla="*/ 6132882 h 6132967"/>
              <a:gd name="connsiteX97" fmla="*/ 1502334 w 5323222"/>
              <a:gd name="connsiteY97" fmla="*/ 6132967 h 6132967"/>
              <a:gd name="connsiteX98" fmla="*/ 1517031 w 5323222"/>
              <a:gd name="connsiteY98" fmla="*/ 6132764 h 6132967"/>
              <a:gd name="connsiteX99" fmla="*/ 1531621 w 5323222"/>
              <a:gd name="connsiteY99" fmla="*/ 6132271 h 6132967"/>
              <a:gd name="connsiteX100" fmla="*/ 1546608 w 5323222"/>
              <a:gd name="connsiteY100" fmla="*/ 6131960 h 6132967"/>
              <a:gd name="connsiteX101" fmla="*/ 1560983 w 5323222"/>
              <a:gd name="connsiteY101" fmla="*/ 6130891 h 6132967"/>
              <a:gd name="connsiteX102" fmla="*/ 1575360 w 5323222"/>
              <a:gd name="connsiteY102" fmla="*/ 6129822 h 6132967"/>
              <a:gd name="connsiteX103" fmla="*/ 1589917 w 5323222"/>
              <a:gd name="connsiteY103" fmla="*/ 6128357 h 6132967"/>
              <a:gd name="connsiteX104" fmla="*/ 1604475 w 5323222"/>
              <a:gd name="connsiteY104" fmla="*/ 6126893 h 6132967"/>
              <a:gd name="connsiteX105" fmla="*/ 1618636 w 5323222"/>
              <a:gd name="connsiteY105" fmla="*/ 6125246 h 6132967"/>
              <a:gd name="connsiteX106" fmla="*/ 1632873 w 5323222"/>
              <a:gd name="connsiteY106" fmla="*/ 6122916 h 6132967"/>
              <a:gd name="connsiteX107" fmla="*/ 1647109 w 5323222"/>
              <a:gd name="connsiteY107" fmla="*/ 6120585 h 6132967"/>
              <a:gd name="connsiteX108" fmla="*/ 1660950 w 5323222"/>
              <a:gd name="connsiteY108" fmla="*/ 6118074 h 6132967"/>
              <a:gd name="connsiteX109" fmla="*/ 1674972 w 5323222"/>
              <a:gd name="connsiteY109" fmla="*/ 6115167 h 6132967"/>
              <a:gd name="connsiteX110" fmla="*/ 1688994 w 5323222"/>
              <a:gd name="connsiteY110" fmla="*/ 6112260 h 6132967"/>
              <a:gd name="connsiteX111" fmla="*/ 1702513 w 5323222"/>
              <a:gd name="connsiteY111" fmla="*/ 6108882 h 6132967"/>
              <a:gd name="connsiteX112" fmla="*/ 1716321 w 5323222"/>
              <a:gd name="connsiteY112" fmla="*/ 6105396 h 6132967"/>
              <a:gd name="connsiteX113" fmla="*/ 1729733 w 5323222"/>
              <a:gd name="connsiteY113" fmla="*/ 6101731 h 6132967"/>
              <a:gd name="connsiteX114" fmla="*/ 1743219 w 5323222"/>
              <a:gd name="connsiteY114" fmla="*/ 6097381 h 6132967"/>
              <a:gd name="connsiteX115" fmla="*/ 1756705 w 5323222"/>
              <a:gd name="connsiteY115" fmla="*/ 6093031 h 6132967"/>
              <a:gd name="connsiteX116" fmla="*/ 1770192 w 5323222"/>
              <a:gd name="connsiteY116" fmla="*/ 6088681 h 6132967"/>
              <a:gd name="connsiteX117" fmla="*/ 1783176 w 5323222"/>
              <a:gd name="connsiteY117" fmla="*/ 6083861 h 6132967"/>
              <a:gd name="connsiteX118" fmla="*/ 1796341 w 5323222"/>
              <a:gd name="connsiteY118" fmla="*/ 6078645 h 6132967"/>
              <a:gd name="connsiteX119" fmla="*/ 1809218 w 5323222"/>
              <a:gd name="connsiteY119" fmla="*/ 6073536 h 6132967"/>
              <a:gd name="connsiteX120" fmla="*/ 1822275 w 5323222"/>
              <a:gd name="connsiteY120" fmla="*/ 6068032 h 6132967"/>
              <a:gd name="connsiteX121" fmla="*/ 1834938 w 5323222"/>
              <a:gd name="connsiteY121" fmla="*/ 6062347 h 6132967"/>
              <a:gd name="connsiteX122" fmla="*/ 1847782 w 5323222"/>
              <a:gd name="connsiteY122" fmla="*/ 6056265 h 6132967"/>
              <a:gd name="connsiteX123" fmla="*/ 1860230 w 5323222"/>
              <a:gd name="connsiteY123" fmla="*/ 6050002 h 6132967"/>
              <a:gd name="connsiteX124" fmla="*/ 1884121 w 5323222"/>
              <a:gd name="connsiteY124" fmla="*/ 6036538 h 6132967"/>
              <a:gd name="connsiteX125" fmla="*/ 1908192 w 5323222"/>
              <a:gd name="connsiteY125" fmla="*/ 6022678 h 6132967"/>
              <a:gd name="connsiteX126" fmla="*/ 1931548 w 5323222"/>
              <a:gd name="connsiteY126" fmla="*/ 6007769 h 6132967"/>
              <a:gd name="connsiteX127" fmla="*/ 1954475 w 5323222"/>
              <a:gd name="connsiteY127" fmla="*/ 5991707 h 6132967"/>
              <a:gd name="connsiteX128" fmla="*/ 1976610 w 5323222"/>
              <a:gd name="connsiteY128" fmla="*/ 5975283 h 6132967"/>
              <a:gd name="connsiteX129" fmla="*/ 1998028 w 5323222"/>
              <a:gd name="connsiteY129" fmla="*/ 5957810 h 6132967"/>
              <a:gd name="connsiteX130" fmla="*/ 2019126 w 5323222"/>
              <a:gd name="connsiteY130" fmla="*/ 5939474 h 6132967"/>
              <a:gd name="connsiteX131" fmla="*/ 2039613 w 5323222"/>
              <a:gd name="connsiteY131" fmla="*/ 5920378 h 6132967"/>
              <a:gd name="connsiteX132" fmla="*/ 2059384 w 5323222"/>
              <a:gd name="connsiteY132" fmla="*/ 5900235 h 6132967"/>
              <a:gd name="connsiteX133" fmla="*/ 2078652 w 5323222"/>
              <a:gd name="connsiteY133" fmla="*/ 5879622 h 6132967"/>
              <a:gd name="connsiteX134" fmla="*/ 2097202 w 5323222"/>
              <a:gd name="connsiteY134" fmla="*/ 5857962 h 6132967"/>
              <a:gd name="connsiteX135" fmla="*/ 2115143 w 5323222"/>
              <a:gd name="connsiteY135" fmla="*/ 5835544 h 6132967"/>
              <a:gd name="connsiteX136" fmla="*/ 2132185 w 5323222"/>
              <a:gd name="connsiteY136" fmla="*/ 5812475 h 6132967"/>
              <a:gd name="connsiteX137" fmla="*/ 2148906 w 5323222"/>
              <a:gd name="connsiteY137" fmla="*/ 5788540 h 6132967"/>
              <a:gd name="connsiteX138" fmla="*/ 2164729 w 5323222"/>
              <a:gd name="connsiteY138" fmla="*/ 5763953 h 6132967"/>
              <a:gd name="connsiteX139" fmla="*/ 2179942 w 5323222"/>
              <a:gd name="connsiteY139" fmla="*/ 5738608 h 6132967"/>
              <a:gd name="connsiteX140" fmla="*/ 2194438 w 5323222"/>
              <a:gd name="connsiteY140" fmla="*/ 5712216 h 6132967"/>
              <a:gd name="connsiteX141" fmla="*/ 2208142 w 5323222"/>
              <a:gd name="connsiteY141" fmla="*/ 5685461 h 6132967"/>
              <a:gd name="connsiteX142" fmla="*/ 2221237 w 5323222"/>
              <a:gd name="connsiteY142" fmla="*/ 5657948 h 6132967"/>
              <a:gd name="connsiteX143" fmla="*/ 2233615 w 5323222"/>
              <a:gd name="connsiteY143" fmla="*/ 5629388 h 6132967"/>
              <a:gd name="connsiteX144" fmla="*/ 2245202 w 5323222"/>
              <a:gd name="connsiteY144" fmla="*/ 5600465 h 6132967"/>
              <a:gd name="connsiteX145" fmla="*/ 2255889 w 5323222"/>
              <a:gd name="connsiteY145" fmla="*/ 5570891 h 6132967"/>
              <a:gd name="connsiteX146" fmla="*/ 2266149 w 5323222"/>
              <a:gd name="connsiteY146" fmla="*/ 5540161 h 6132967"/>
              <a:gd name="connsiteX147" fmla="*/ 2275436 w 5323222"/>
              <a:gd name="connsiteY147" fmla="*/ 5509466 h 6132967"/>
              <a:gd name="connsiteX148" fmla="*/ 2284006 w 5323222"/>
              <a:gd name="connsiteY148" fmla="*/ 5477724 h 6132967"/>
              <a:gd name="connsiteX149" fmla="*/ 2291966 w 5323222"/>
              <a:gd name="connsiteY149" fmla="*/ 5445222 h 6132967"/>
              <a:gd name="connsiteX150" fmla="*/ 2298739 w 5323222"/>
              <a:gd name="connsiteY150" fmla="*/ 5412177 h 6132967"/>
              <a:gd name="connsiteX151" fmla="*/ 2304902 w 5323222"/>
              <a:gd name="connsiteY151" fmla="*/ 5378373 h 6132967"/>
              <a:gd name="connsiteX152" fmla="*/ 2310274 w 5323222"/>
              <a:gd name="connsiteY152" fmla="*/ 5344206 h 6132967"/>
              <a:gd name="connsiteX153" fmla="*/ 2314748 w 5323222"/>
              <a:gd name="connsiteY153" fmla="*/ 5309389 h 6132967"/>
              <a:gd name="connsiteX154" fmla="*/ 2318324 w 5323222"/>
              <a:gd name="connsiteY154" fmla="*/ 5273919 h 6132967"/>
              <a:gd name="connsiteX155" fmla="*/ 2321396 w 5323222"/>
              <a:gd name="connsiteY155" fmla="*/ 5237979 h 6132967"/>
              <a:gd name="connsiteX156" fmla="*/ 2324884 w 5323222"/>
              <a:gd name="connsiteY156" fmla="*/ 5185472 h 6132967"/>
              <a:gd name="connsiteX157" fmla="*/ 2328264 w 5323222"/>
              <a:gd name="connsiteY157" fmla="*/ 5132675 h 6132967"/>
              <a:gd name="connsiteX158" fmla="*/ 2332040 w 5323222"/>
              <a:gd name="connsiteY158" fmla="*/ 5080060 h 6132967"/>
              <a:gd name="connsiteX159" fmla="*/ 2335635 w 5323222"/>
              <a:gd name="connsiteY159" fmla="*/ 5027841 h 6132967"/>
              <a:gd name="connsiteX160" fmla="*/ 2339222 w 5323222"/>
              <a:gd name="connsiteY160" fmla="*/ 4982740 h 6132967"/>
              <a:gd name="connsiteX161" fmla="*/ 2350330 w 5323222"/>
              <a:gd name="connsiteY161" fmla="*/ 4991029 h 6132967"/>
              <a:gd name="connsiteX162" fmla="*/ 2361673 w 5323222"/>
              <a:gd name="connsiteY162" fmla="*/ 4999369 h 6132967"/>
              <a:gd name="connsiteX163" fmla="*/ 2372849 w 5323222"/>
              <a:gd name="connsiteY163" fmla="*/ 5007710 h 6132967"/>
              <a:gd name="connsiteX164" fmla="*/ 2384192 w 5323222"/>
              <a:gd name="connsiteY164" fmla="*/ 5015883 h 6132967"/>
              <a:gd name="connsiteX165" fmla="*/ 2395701 w 5323222"/>
              <a:gd name="connsiteY165" fmla="*/ 5024057 h 6132967"/>
              <a:gd name="connsiteX166" fmla="*/ 2407044 w 5323222"/>
              <a:gd name="connsiteY166" fmla="*/ 5032231 h 6132967"/>
              <a:gd name="connsiteX167" fmla="*/ 2418721 w 5323222"/>
              <a:gd name="connsiteY167" fmla="*/ 5040237 h 6132967"/>
              <a:gd name="connsiteX168" fmla="*/ 2435402 w 5323222"/>
              <a:gd name="connsiteY168" fmla="*/ 5051413 h 6132967"/>
              <a:gd name="connsiteX169" fmla="*/ 2452583 w 5323222"/>
              <a:gd name="connsiteY169" fmla="*/ 5062422 h 6132967"/>
              <a:gd name="connsiteX170" fmla="*/ 2470097 w 5323222"/>
              <a:gd name="connsiteY170" fmla="*/ 5073431 h 6132967"/>
              <a:gd name="connsiteX171" fmla="*/ 2488113 w 5323222"/>
              <a:gd name="connsiteY171" fmla="*/ 5083940 h 6132967"/>
              <a:gd name="connsiteX172" fmla="*/ 2506628 w 5323222"/>
              <a:gd name="connsiteY172" fmla="*/ 5094449 h 6132967"/>
              <a:gd name="connsiteX173" fmla="*/ 2525811 w 5323222"/>
              <a:gd name="connsiteY173" fmla="*/ 5104791 h 6132967"/>
              <a:gd name="connsiteX174" fmla="*/ 2545161 w 5323222"/>
              <a:gd name="connsiteY174" fmla="*/ 5114633 h 6132967"/>
              <a:gd name="connsiteX175" fmla="*/ 2564844 w 5323222"/>
              <a:gd name="connsiteY175" fmla="*/ 5124308 h 6132967"/>
              <a:gd name="connsiteX176" fmla="*/ 2585027 w 5323222"/>
              <a:gd name="connsiteY176" fmla="*/ 5133816 h 6132967"/>
              <a:gd name="connsiteX177" fmla="*/ 2605544 w 5323222"/>
              <a:gd name="connsiteY177" fmla="*/ 5143157 h 6132967"/>
              <a:gd name="connsiteX178" fmla="*/ 2626562 w 5323222"/>
              <a:gd name="connsiteY178" fmla="*/ 5152165 h 6132967"/>
              <a:gd name="connsiteX179" fmla="*/ 2647747 w 5323222"/>
              <a:gd name="connsiteY179" fmla="*/ 5161172 h 6132967"/>
              <a:gd name="connsiteX180" fmla="*/ 2669265 w 5323222"/>
              <a:gd name="connsiteY180" fmla="*/ 5169679 h 6132967"/>
              <a:gd name="connsiteX181" fmla="*/ 2691116 w 5323222"/>
              <a:gd name="connsiteY181" fmla="*/ 5178020 h 6132967"/>
              <a:gd name="connsiteX182" fmla="*/ 2713302 w 5323222"/>
              <a:gd name="connsiteY182" fmla="*/ 5186193 h 6132967"/>
              <a:gd name="connsiteX183" fmla="*/ 2735654 w 5323222"/>
              <a:gd name="connsiteY183" fmla="*/ 5194033 h 6132967"/>
              <a:gd name="connsiteX184" fmla="*/ 2758340 w 5323222"/>
              <a:gd name="connsiteY184" fmla="*/ 5201373 h 6132967"/>
              <a:gd name="connsiteX185" fmla="*/ 2781192 w 5323222"/>
              <a:gd name="connsiteY185" fmla="*/ 5208712 h 6132967"/>
              <a:gd name="connsiteX186" fmla="*/ 2804378 w 5323222"/>
              <a:gd name="connsiteY186" fmla="*/ 5215885 h 6132967"/>
              <a:gd name="connsiteX187" fmla="*/ 2827898 w 5323222"/>
              <a:gd name="connsiteY187" fmla="*/ 5222724 h 6132967"/>
              <a:gd name="connsiteX188" fmla="*/ 2851418 w 5323222"/>
              <a:gd name="connsiteY188" fmla="*/ 5229230 h 6132967"/>
              <a:gd name="connsiteX189" fmla="*/ 2875104 w 5323222"/>
              <a:gd name="connsiteY189" fmla="*/ 5235568 h 6132967"/>
              <a:gd name="connsiteX190" fmla="*/ 2898958 w 5323222"/>
              <a:gd name="connsiteY190" fmla="*/ 5241406 h 6132967"/>
              <a:gd name="connsiteX191" fmla="*/ 2922978 w 5323222"/>
              <a:gd name="connsiteY191" fmla="*/ 5247244 h 6132967"/>
              <a:gd name="connsiteX192" fmla="*/ 2947332 w 5323222"/>
              <a:gd name="connsiteY192" fmla="*/ 5252749 h 6132967"/>
              <a:gd name="connsiteX193" fmla="*/ 2971686 w 5323222"/>
              <a:gd name="connsiteY193" fmla="*/ 5257753 h 6132967"/>
              <a:gd name="connsiteX194" fmla="*/ 2996039 w 5323222"/>
              <a:gd name="connsiteY194" fmla="*/ 5262757 h 6132967"/>
              <a:gd name="connsiteX195" fmla="*/ 3020560 w 5323222"/>
              <a:gd name="connsiteY195" fmla="*/ 5267428 h 6132967"/>
              <a:gd name="connsiteX196" fmla="*/ 3045248 w 5323222"/>
              <a:gd name="connsiteY196" fmla="*/ 5271599 h 6132967"/>
              <a:gd name="connsiteX197" fmla="*/ 3069935 w 5323222"/>
              <a:gd name="connsiteY197" fmla="*/ 5275768 h 6132967"/>
              <a:gd name="connsiteX198" fmla="*/ 3094622 w 5323222"/>
              <a:gd name="connsiteY198" fmla="*/ 5279439 h 6132967"/>
              <a:gd name="connsiteX199" fmla="*/ 3119310 w 5323222"/>
              <a:gd name="connsiteY199" fmla="*/ 5282774 h 6132967"/>
              <a:gd name="connsiteX200" fmla="*/ 3131487 w 5323222"/>
              <a:gd name="connsiteY200" fmla="*/ 5284442 h 6132967"/>
              <a:gd name="connsiteX201" fmla="*/ 3143497 w 5323222"/>
              <a:gd name="connsiteY201" fmla="*/ 5285944 h 6132967"/>
              <a:gd name="connsiteX202" fmla="*/ 3155674 w 5323222"/>
              <a:gd name="connsiteY202" fmla="*/ 5287279 h 6132967"/>
              <a:gd name="connsiteX203" fmla="*/ 3167684 w 5323222"/>
              <a:gd name="connsiteY203" fmla="*/ 5288446 h 6132967"/>
              <a:gd name="connsiteX204" fmla="*/ 3179861 w 5323222"/>
              <a:gd name="connsiteY204" fmla="*/ 5289613 h 6132967"/>
              <a:gd name="connsiteX205" fmla="*/ 3191871 w 5323222"/>
              <a:gd name="connsiteY205" fmla="*/ 5290615 h 6132967"/>
              <a:gd name="connsiteX206" fmla="*/ 3204048 w 5323222"/>
              <a:gd name="connsiteY206" fmla="*/ 5291615 h 6132967"/>
              <a:gd name="connsiteX207" fmla="*/ 3216058 w 5323222"/>
              <a:gd name="connsiteY207" fmla="*/ 5292449 h 6132967"/>
              <a:gd name="connsiteX208" fmla="*/ 3228235 w 5323222"/>
              <a:gd name="connsiteY208" fmla="*/ 5293116 h 6132967"/>
              <a:gd name="connsiteX209" fmla="*/ 3240078 w 5323222"/>
              <a:gd name="connsiteY209" fmla="*/ 5293784 h 6132967"/>
              <a:gd name="connsiteX210" fmla="*/ 3252088 w 5323222"/>
              <a:gd name="connsiteY210" fmla="*/ 5294284 h 6132967"/>
              <a:gd name="connsiteX211" fmla="*/ 3264098 w 5323222"/>
              <a:gd name="connsiteY211" fmla="*/ 5294617 h 6132967"/>
              <a:gd name="connsiteX212" fmla="*/ 3275942 w 5323222"/>
              <a:gd name="connsiteY212" fmla="*/ 5294951 h 6132967"/>
              <a:gd name="connsiteX213" fmla="*/ 3287952 w 5323222"/>
              <a:gd name="connsiteY213" fmla="*/ 5295118 h 6132967"/>
              <a:gd name="connsiteX214" fmla="*/ 3299795 w 5323222"/>
              <a:gd name="connsiteY214" fmla="*/ 5295118 h 6132967"/>
              <a:gd name="connsiteX215" fmla="*/ 3311638 w 5323222"/>
              <a:gd name="connsiteY215" fmla="*/ 5295118 h 6132967"/>
              <a:gd name="connsiteX216" fmla="*/ 3323482 w 5323222"/>
              <a:gd name="connsiteY216" fmla="*/ 5294951 h 6132967"/>
              <a:gd name="connsiteX217" fmla="*/ 3335325 w 5323222"/>
              <a:gd name="connsiteY217" fmla="*/ 5294618 h 6132967"/>
              <a:gd name="connsiteX218" fmla="*/ 3347001 w 5323222"/>
              <a:gd name="connsiteY218" fmla="*/ 5294284 h 6132967"/>
              <a:gd name="connsiteX219" fmla="*/ 3358844 w 5323222"/>
              <a:gd name="connsiteY219" fmla="*/ 5293784 h 6132967"/>
              <a:gd name="connsiteX220" fmla="*/ 3370354 w 5323222"/>
              <a:gd name="connsiteY220" fmla="*/ 5293283 h 6132967"/>
              <a:gd name="connsiteX221" fmla="*/ 3382031 w 5323222"/>
              <a:gd name="connsiteY221" fmla="*/ 5292616 h 6132967"/>
              <a:gd name="connsiteX222" fmla="*/ 3393707 w 5323222"/>
              <a:gd name="connsiteY222" fmla="*/ 5291782 h 6132967"/>
              <a:gd name="connsiteX223" fmla="*/ 3405050 w 5323222"/>
              <a:gd name="connsiteY223" fmla="*/ 5290615 h 6132967"/>
              <a:gd name="connsiteX224" fmla="*/ 3416727 w 5323222"/>
              <a:gd name="connsiteY224" fmla="*/ 5289614 h 6132967"/>
              <a:gd name="connsiteX225" fmla="*/ 3428069 w 5323222"/>
              <a:gd name="connsiteY225" fmla="*/ 5288446 h 6132967"/>
              <a:gd name="connsiteX226" fmla="*/ 3439413 w 5323222"/>
              <a:gd name="connsiteY226" fmla="*/ 5287279 h 6132967"/>
              <a:gd name="connsiteX227" fmla="*/ 3450755 w 5323222"/>
              <a:gd name="connsiteY227" fmla="*/ 5285943 h 6132967"/>
              <a:gd name="connsiteX228" fmla="*/ 3461931 w 5323222"/>
              <a:gd name="connsiteY228" fmla="*/ 5284443 h 6132967"/>
              <a:gd name="connsiteX229" fmla="*/ 3473274 w 5323222"/>
              <a:gd name="connsiteY229" fmla="*/ 5282774 h 6132967"/>
              <a:gd name="connsiteX230" fmla="*/ 3484450 w 5323222"/>
              <a:gd name="connsiteY230" fmla="*/ 5281107 h 6132967"/>
              <a:gd name="connsiteX231" fmla="*/ 3495459 w 5323222"/>
              <a:gd name="connsiteY231" fmla="*/ 5279272 h 6132967"/>
              <a:gd name="connsiteX232" fmla="*/ 3506302 w 5323222"/>
              <a:gd name="connsiteY232" fmla="*/ 5277270 h 6132967"/>
              <a:gd name="connsiteX233" fmla="*/ 3517144 w 5323222"/>
              <a:gd name="connsiteY233" fmla="*/ 5275268 h 6132967"/>
              <a:gd name="connsiteX234" fmla="*/ 3527820 w 5323222"/>
              <a:gd name="connsiteY234" fmla="*/ 5272933 h 6132967"/>
              <a:gd name="connsiteX235" fmla="*/ 3538663 w 5323222"/>
              <a:gd name="connsiteY235" fmla="*/ 5270764 h 6132967"/>
              <a:gd name="connsiteX236" fmla="*/ 3549171 w 5323222"/>
              <a:gd name="connsiteY236" fmla="*/ 5268262 h 6132967"/>
              <a:gd name="connsiteX237" fmla="*/ 3559680 w 5323222"/>
              <a:gd name="connsiteY237" fmla="*/ 5265593 h 6132967"/>
              <a:gd name="connsiteX238" fmla="*/ 3570022 w 5323222"/>
              <a:gd name="connsiteY238" fmla="*/ 5262924 h 6132967"/>
              <a:gd name="connsiteX239" fmla="*/ 3580698 w 5323222"/>
              <a:gd name="connsiteY239" fmla="*/ 5260089 h 6132967"/>
              <a:gd name="connsiteX240" fmla="*/ 3590873 w 5323222"/>
              <a:gd name="connsiteY240" fmla="*/ 5257086 h 6132967"/>
              <a:gd name="connsiteX241" fmla="*/ 3601048 w 5323222"/>
              <a:gd name="connsiteY241" fmla="*/ 5254083 h 6132967"/>
              <a:gd name="connsiteX242" fmla="*/ 3611223 w 5323222"/>
              <a:gd name="connsiteY242" fmla="*/ 5250915 h 6132967"/>
              <a:gd name="connsiteX243" fmla="*/ 3621399 w 5323222"/>
              <a:gd name="connsiteY243" fmla="*/ 5247578 h 6132967"/>
              <a:gd name="connsiteX244" fmla="*/ 3631407 w 5323222"/>
              <a:gd name="connsiteY244" fmla="*/ 5244076 h 6132967"/>
              <a:gd name="connsiteX245" fmla="*/ 3641416 w 5323222"/>
              <a:gd name="connsiteY245" fmla="*/ 5240572 h 6132967"/>
              <a:gd name="connsiteX246" fmla="*/ 3651091 w 5323222"/>
              <a:gd name="connsiteY246" fmla="*/ 5236903 h 6132967"/>
              <a:gd name="connsiteX247" fmla="*/ 3661099 w 5323222"/>
              <a:gd name="connsiteY247" fmla="*/ 5233066 h 6132967"/>
              <a:gd name="connsiteX248" fmla="*/ 3670774 w 5323222"/>
              <a:gd name="connsiteY248" fmla="*/ 5229229 h 6132967"/>
              <a:gd name="connsiteX249" fmla="*/ 3680281 w 5323222"/>
              <a:gd name="connsiteY249" fmla="*/ 5225059 h 6132967"/>
              <a:gd name="connsiteX250" fmla="*/ 3689956 w 5323222"/>
              <a:gd name="connsiteY250" fmla="*/ 5221056 h 6132967"/>
              <a:gd name="connsiteX251" fmla="*/ 3699298 w 5323222"/>
              <a:gd name="connsiteY251" fmla="*/ 5216719 h 6132967"/>
              <a:gd name="connsiteX252" fmla="*/ 3708639 w 5323222"/>
              <a:gd name="connsiteY252" fmla="*/ 5212548 h 6132967"/>
              <a:gd name="connsiteX253" fmla="*/ 3718147 w 5323222"/>
              <a:gd name="connsiteY253" fmla="*/ 5208045 h 6132967"/>
              <a:gd name="connsiteX254" fmla="*/ 3727321 w 5323222"/>
              <a:gd name="connsiteY254" fmla="*/ 5203541 h 6132967"/>
              <a:gd name="connsiteX255" fmla="*/ 3736496 w 5323222"/>
              <a:gd name="connsiteY255" fmla="*/ 5198704 h 6132967"/>
              <a:gd name="connsiteX256" fmla="*/ 3745503 w 5323222"/>
              <a:gd name="connsiteY256" fmla="*/ 5194033 h 6132967"/>
              <a:gd name="connsiteX257" fmla="*/ 3754344 w 5323222"/>
              <a:gd name="connsiteY257" fmla="*/ 5189195 h 6132967"/>
              <a:gd name="connsiteX258" fmla="*/ 3763185 w 5323222"/>
              <a:gd name="connsiteY258" fmla="*/ 5184191 h 6132967"/>
              <a:gd name="connsiteX259" fmla="*/ 3772026 w 5323222"/>
              <a:gd name="connsiteY259" fmla="*/ 5179188 h 6132967"/>
              <a:gd name="connsiteX260" fmla="*/ 3780699 w 5323222"/>
              <a:gd name="connsiteY260" fmla="*/ 5173849 h 6132967"/>
              <a:gd name="connsiteX261" fmla="*/ 3789373 w 5323222"/>
              <a:gd name="connsiteY261" fmla="*/ 5168679 h 6132967"/>
              <a:gd name="connsiteX262" fmla="*/ 3797880 w 5323222"/>
              <a:gd name="connsiteY262" fmla="*/ 5163340 h 6132967"/>
              <a:gd name="connsiteX263" fmla="*/ 3806221 w 5323222"/>
              <a:gd name="connsiteY263" fmla="*/ 5157836 h 6132967"/>
              <a:gd name="connsiteX264" fmla="*/ 3814394 w 5323222"/>
              <a:gd name="connsiteY264" fmla="*/ 5151998 h 6132967"/>
              <a:gd name="connsiteX265" fmla="*/ 3822234 w 5323222"/>
              <a:gd name="connsiteY265" fmla="*/ 5146326 h 6132967"/>
              <a:gd name="connsiteX266" fmla="*/ 3829908 w 5323222"/>
              <a:gd name="connsiteY266" fmla="*/ 5140322 h 6132967"/>
              <a:gd name="connsiteX267" fmla="*/ 3837581 w 5323222"/>
              <a:gd name="connsiteY267" fmla="*/ 5134316 h 6132967"/>
              <a:gd name="connsiteX268" fmla="*/ 3845087 w 5323222"/>
              <a:gd name="connsiteY268" fmla="*/ 5128477 h 6132967"/>
              <a:gd name="connsiteX269" fmla="*/ 3852426 w 5323222"/>
              <a:gd name="connsiteY269" fmla="*/ 5122306 h 6132967"/>
              <a:gd name="connsiteX270" fmla="*/ 3859766 w 5323222"/>
              <a:gd name="connsiteY270" fmla="*/ 5116135 h 6132967"/>
              <a:gd name="connsiteX271" fmla="*/ 3866772 w 5323222"/>
              <a:gd name="connsiteY271" fmla="*/ 5109963 h 6132967"/>
              <a:gd name="connsiteX272" fmla="*/ 3873777 w 5323222"/>
              <a:gd name="connsiteY272" fmla="*/ 5103624 h 6132967"/>
              <a:gd name="connsiteX273" fmla="*/ 3880450 w 5323222"/>
              <a:gd name="connsiteY273" fmla="*/ 5097451 h 6132967"/>
              <a:gd name="connsiteX274" fmla="*/ 3887122 w 5323222"/>
              <a:gd name="connsiteY274" fmla="*/ 5091114 h 6132967"/>
              <a:gd name="connsiteX275" fmla="*/ 3893628 w 5323222"/>
              <a:gd name="connsiteY275" fmla="*/ 5084607 h 6132967"/>
              <a:gd name="connsiteX276" fmla="*/ 3899966 w 5323222"/>
              <a:gd name="connsiteY276" fmla="*/ 5078102 h 6132967"/>
              <a:gd name="connsiteX277" fmla="*/ 3906305 w 5323222"/>
              <a:gd name="connsiteY277" fmla="*/ 5071763 h 6132967"/>
              <a:gd name="connsiteX278" fmla="*/ 3912310 w 5323222"/>
              <a:gd name="connsiteY278" fmla="*/ 5065091 h 6132967"/>
              <a:gd name="connsiteX279" fmla="*/ 3918315 w 5323222"/>
              <a:gd name="connsiteY279" fmla="*/ 5058419 h 6132967"/>
              <a:gd name="connsiteX280" fmla="*/ 3924153 w 5323222"/>
              <a:gd name="connsiteY280" fmla="*/ 5051747 h 6132967"/>
              <a:gd name="connsiteX281" fmla="*/ 3929658 w 5323222"/>
              <a:gd name="connsiteY281" fmla="*/ 5044908 h 6132967"/>
              <a:gd name="connsiteX282" fmla="*/ 3935330 w 5323222"/>
              <a:gd name="connsiteY282" fmla="*/ 5038236 h 6132967"/>
              <a:gd name="connsiteX283" fmla="*/ 3940667 w 5323222"/>
              <a:gd name="connsiteY283" fmla="*/ 5031563 h 6132967"/>
              <a:gd name="connsiteX284" fmla="*/ 3945838 w 5323222"/>
              <a:gd name="connsiteY284" fmla="*/ 5024557 h 6132967"/>
              <a:gd name="connsiteX285" fmla="*/ 3951009 w 5323222"/>
              <a:gd name="connsiteY285" fmla="*/ 5017718 h 6132967"/>
              <a:gd name="connsiteX286" fmla="*/ 3956014 w 5323222"/>
              <a:gd name="connsiteY286" fmla="*/ 5010713 h 6132967"/>
              <a:gd name="connsiteX287" fmla="*/ 3960684 w 5323222"/>
              <a:gd name="connsiteY287" fmla="*/ 5003706 h 6132967"/>
              <a:gd name="connsiteX288" fmla="*/ 3965355 w 5323222"/>
              <a:gd name="connsiteY288" fmla="*/ 4996534 h 6132967"/>
              <a:gd name="connsiteX289" fmla="*/ 3969858 w 5323222"/>
              <a:gd name="connsiteY289" fmla="*/ 4989527 h 6132967"/>
              <a:gd name="connsiteX290" fmla="*/ 3974195 w 5323222"/>
              <a:gd name="connsiteY290" fmla="*/ 4982522 h 6132967"/>
              <a:gd name="connsiteX291" fmla="*/ 3978365 w 5323222"/>
              <a:gd name="connsiteY291" fmla="*/ 4975349 h 6132967"/>
              <a:gd name="connsiteX292" fmla="*/ 3982536 w 5323222"/>
              <a:gd name="connsiteY292" fmla="*/ 4968177 h 6132967"/>
              <a:gd name="connsiteX293" fmla="*/ 3986372 w 5323222"/>
              <a:gd name="connsiteY293" fmla="*/ 4960838 h 6132967"/>
              <a:gd name="connsiteX294" fmla="*/ 3990209 w 5323222"/>
              <a:gd name="connsiteY294" fmla="*/ 4953498 h 6132967"/>
              <a:gd name="connsiteX295" fmla="*/ 3993712 w 5323222"/>
              <a:gd name="connsiteY295" fmla="*/ 4946158 h 6132967"/>
              <a:gd name="connsiteX296" fmla="*/ 3997381 w 5323222"/>
              <a:gd name="connsiteY296" fmla="*/ 4938819 h 6132967"/>
              <a:gd name="connsiteX297" fmla="*/ 4000718 w 5323222"/>
              <a:gd name="connsiteY297" fmla="*/ 4931312 h 6132967"/>
              <a:gd name="connsiteX298" fmla="*/ 4003887 w 5323222"/>
              <a:gd name="connsiteY298" fmla="*/ 4923972 h 6132967"/>
              <a:gd name="connsiteX299" fmla="*/ 4007056 w 5323222"/>
              <a:gd name="connsiteY299" fmla="*/ 4916466 h 6132967"/>
              <a:gd name="connsiteX300" fmla="*/ 4010059 w 5323222"/>
              <a:gd name="connsiteY300" fmla="*/ 4909127 h 6132967"/>
              <a:gd name="connsiteX301" fmla="*/ 4012895 w 5323222"/>
              <a:gd name="connsiteY301" fmla="*/ 4901620 h 6132967"/>
              <a:gd name="connsiteX302" fmla="*/ 4015564 w 5323222"/>
              <a:gd name="connsiteY302" fmla="*/ 4894115 h 6132967"/>
              <a:gd name="connsiteX303" fmla="*/ 4018065 w 5323222"/>
              <a:gd name="connsiteY303" fmla="*/ 4886608 h 6132967"/>
              <a:gd name="connsiteX304" fmla="*/ 4020734 w 5323222"/>
              <a:gd name="connsiteY304" fmla="*/ 4878934 h 6132967"/>
              <a:gd name="connsiteX305" fmla="*/ 4022903 w 5323222"/>
              <a:gd name="connsiteY305" fmla="*/ 4871428 h 6132967"/>
              <a:gd name="connsiteX306" fmla="*/ 4025072 w 5323222"/>
              <a:gd name="connsiteY306" fmla="*/ 4863922 h 6132967"/>
              <a:gd name="connsiteX307" fmla="*/ 4027073 w 5323222"/>
              <a:gd name="connsiteY307" fmla="*/ 4856249 h 6132967"/>
              <a:gd name="connsiteX308" fmla="*/ 4029075 w 5323222"/>
              <a:gd name="connsiteY308" fmla="*/ 4848576 h 6132967"/>
              <a:gd name="connsiteX309" fmla="*/ 4030909 w 5323222"/>
              <a:gd name="connsiteY309" fmla="*/ 4841070 h 6132967"/>
              <a:gd name="connsiteX310" fmla="*/ 4032411 w 5323222"/>
              <a:gd name="connsiteY310" fmla="*/ 4833397 h 6132967"/>
              <a:gd name="connsiteX311" fmla="*/ 4033912 w 5323222"/>
              <a:gd name="connsiteY311" fmla="*/ 4825724 h 6132967"/>
              <a:gd name="connsiteX312" fmla="*/ 4035247 w 5323222"/>
              <a:gd name="connsiteY312" fmla="*/ 4818217 h 6132967"/>
              <a:gd name="connsiteX313" fmla="*/ 4036414 w 5323222"/>
              <a:gd name="connsiteY313" fmla="*/ 4810544 h 6132967"/>
              <a:gd name="connsiteX314" fmla="*/ 4037582 w 5323222"/>
              <a:gd name="connsiteY314" fmla="*/ 4802871 h 6132967"/>
              <a:gd name="connsiteX315" fmla="*/ 4038416 w 5323222"/>
              <a:gd name="connsiteY315" fmla="*/ 4795365 h 6132967"/>
              <a:gd name="connsiteX316" fmla="*/ 4039250 w 5323222"/>
              <a:gd name="connsiteY316" fmla="*/ 4787691 h 6132967"/>
              <a:gd name="connsiteX317" fmla="*/ 4039917 w 5323222"/>
              <a:gd name="connsiteY317" fmla="*/ 4780185 h 6132967"/>
              <a:gd name="connsiteX318" fmla="*/ 4040251 w 5323222"/>
              <a:gd name="connsiteY318" fmla="*/ 4772512 h 6132967"/>
              <a:gd name="connsiteX319" fmla="*/ 4040584 w 5323222"/>
              <a:gd name="connsiteY319" fmla="*/ 4764839 h 6132967"/>
              <a:gd name="connsiteX320" fmla="*/ 4040918 w 5323222"/>
              <a:gd name="connsiteY320" fmla="*/ 4757165 h 6132967"/>
              <a:gd name="connsiteX321" fmla="*/ 4040918 w 5323222"/>
              <a:gd name="connsiteY321" fmla="*/ 4749660 h 6132967"/>
              <a:gd name="connsiteX322" fmla="*/ 4040751 w 5323222"/>
              <a:gd name="connsiteY322" fmla="*/ 4741986 h 6132967"/>
              <a:gd name="connsiteX323" fmla="*/ 4040584 w 5323222"/>
              <a:gd name="connsiteY323" fmla="*/ 4734480 h 6132967"/>
              <a:gd name="connsiteX324" fmla="*/ 4040251 w 5323222"/>
              <a:gd name="connsiteY324" fmla="*/ 4726807 h 6132967"/>
              <a:gd name="connsiteX325" fmla="*/ 4039750 w 5323222"/>
              <a:gd name="connsiteY325" fmla="*/ 4719300 h 6132967"/>
              <a:gd name="connsiteX326" fmla="*/ 4039083 w 5323222"/>
              <a:gd name="connsiteY326" fmla="*/ 4711628 h 6132967"/>
              <a:gd name="connsiteX327" fmla="*/ 4038249 w 5323222"/>
              <a:gd name="connsiteY327" fmla="*/ 4704122 h 6132967"/>
              <a:gd name="connsiteX328" fmla="*/ 4035914 w 5323222"/>
              <a:gd name="connsiteY328" fmla="*/ 4689442 h 6132967"/>
              <a:gd name="connsiteX329" fmla="*/ 4033412 w 5323222"/>
              <a:gd name="connsiteY329" fmla="*/ 4674597 h 6132967"/>
              <a:gd name="connsiteX330" fmla="*/ 4030242 w 5323222"/>
              <a:gd name="connsiteY330" fmla="*/ 4659918 h 6132967"/>
              <a:gd name="connsiteX331" fmla="*/ 4026406 w 5323222"/>
              <a:gd name="connsiteY331" fmla="*/ 4645238 h 6132967"/>
              <a:gd name="connsiteX332" fmla="*/ 4022236 w 5323222"/>
              <a:gd name="connsiteY332" fmla="*/ 4630893 h 6132967"/>
              <a:gd name="connsiteX333" fmla="*/ 4017398 w 5323222"/>
              <a:gd name="connsiteY333" fmla="*/ 4616714 h 6132967"/>
              <a:gd name="connsiteX334" fmla="*/ 4012060 w 5323222"/>
              <a:gd name="connsiteY334" fmla="*/ 4602535 h 6132967"/>
              <a:gd name="connsiteX335" fmla="*/ 4006222 w 5323222"/>
              <a:gd name="connsiteY335" fmla="*/ 4588524 h 6132967"/>
              <a:gd name="connsiteX336" fmla="*/ 3999717 w 5323222"/>
              <a:gd name="connsiteY336" fmla="*/ 4574679 h 6132967"/>
              <a:gd name="connsiteX337" fmla="*/ 3992878 w 5323222"/>
              <a:gd name="connsiteY337" fmla="*/ 4561001 h 6132967"/>
              <a:gd name="connsiteX338" fmla="*/ 3985371 w 5323222"/>
              <a:gd name="connsiteY338" fmla="*/ 4547489 h 6132967"/>
              <a:gd name="connsiteX339" fmla="*/ 3977365 w 5323222"/>
              <a:gd name="connsiteY339" fmla="*/ 4534145 h 6132967"/>
              <a:gd name="connsiteX340" fmla="*/ 3968858 w 5323222"/>
              <a:gd name="connsiteY340" fmla="*/ 4521134 h 6132967"/>
              <a:gd name="connsiteX341" fmla="*/ 3959850 w 5323222"/>
              <a:gd name="connsiteY341" fmla="*/ 4508123 h 6132967"/>
              <a:gd name="connsiteX342" fmla="*/ 3950342 w 5323222"/>
              <a:gd name="connsiteY342" fmla="*/ 4495446 h 6132967"/>
              <a:gd name="connsiteX343" fmla="*/ 3940333 w 5323222"/>
              <a:gd name="connsiteY343" fmla="*/ 4482935 h 6132967"/>
              <a:gd name="connsiteX344" fmla="*/ 3929658 w 5323222"/>
              <a:gd name="connsiteY344" fmla="*/ 4470592 h 6132967"/>
              <a:gd name="connsiteX345" fmla="*/ 3918648 w 5323222"/>
              <a:gd name="connsiteY345" fmla="*/ 4458581 h 6132967"/>
              <a:gd name="connsiteX346" fmla="*/ 3907139 w 5323222"/>
              <a:gd name="connsiteY346" fmla="*/ 4446737 h 6132967"/>
              <a:gd name="connsiteX347" fmla="*/ 3894962 w 5323222"/>
              <a:gd name="connsiteY347" fmla="*/ 4435061 h 6132967"/>
              <a:gd name="connsiteX348" fmla="*/ 3882452 w 5323222"/>
              <a:gd name="connsiteY348" fmla="*/ 4423718 h 6132967"/>
              <a:gd name="connsiteX349" fmla="*/ 3869441 w 5323222"/>
              <a:gd name="connsiteY349" fmla="*/ 4412709 h 6132967"/>
              <a:gd name="connsiteX350" fmla="*/ 3855763 w 5323222"/>
              <a:gd name="connsiteY350" fmla="*/ 4401700 h 6132967"/>
              <a:gd name="connsiteX351" fmla="*/ 3841917 w 5323222"/>
              <a:gd name="connsiteY351" fmla="*/ 4391191 h 6132967"/>
              <a:gd name="connsiteX352" fmla="*/ 3827405 w 5323222"/>
              <a:gd name="connsiteY352" fmla="*/ 4380849 h 6132967"/>
              <a:gd name="connsiteX353" fmla="*/ 3812392 w 5323222"/>
              <a:gd name="connsiteY353" fmla="*/ 4370674 h 6132967"/>
              <a:gd name="connsiteX354" fmla="*/ 3796880 w 5323222"/>
              <a:gd name="connsiteY354" fmla="*/ 4360999 h 6132967"/>
              <a:gd name="connsiteX355" fmla="*/ 3780866 w 5323222"/>
              <a:gd name="connsiteY355" fmla="*/ 4351492 h 6132967"/>
              <a:gd name="connsiteX356" fmla="*/ 3764519 w 5323222"/>
              <a:gd name="connsiteY356" fmla="*/ 4342317 h 6132967"/>
              <a:gd name="connsiteX357" fmla="*/ 3747671 w 5323222"/>
              <a:gd name="connsiteY357" fmla="*/ 4333476 h 6132967"/>
              <a:gd name="connsiteX358" fmla="*/ 3730324 w 5323222"/>
              <a:gd name="connsiteY358" fmla="*/ 4324969 h 6132967"/>
              <a:gd name="connsiteX359" fmla="*/ 3712642 w 5323222"/>
              <a:gd name="connsiteY359" fmla="*/ 4316629 h 6132967"/>
              <a:gd name="connsiteX360" fmla="*/ 3686620 w 5323222"/>
              <a:gd name="connsiteY360" fmla="*/ 4304953 h 6132967"/>
              <a:gd name="connsiteX361" fmla="*/ 3660432 w 5323222"/>
              <a:gd name="connsiteY361" fmla="*/ 4293276 h 6132967"/>
              <a:gd name="connsiteX362" fmla="*/ 3634410 w 5323222"/>
              <a:gd name="connsiteY362" fmla="*/ 4281432 h 6132967"/>
              <a:gd name="connsiteX363" fmla="*/ 3608555 w 5323222"/>
              <a:gd name="connsiteY363" fmla="*/ 4269756 h 6132967"/>
              <a:gd name="connsiteX364" fmla="*/ 3582699 w 5323222"/>
              <a:gd name="connsiteY364" fmla="*/ 4257746 h 6132967"/>
              <a:gd name="connsiteX365" fmla="*/ 3556844 w 5323222"/>
              <a:gd name="connsiteY365" fmla="*/ 4245736 h 6132967"/>
              <a:gd name="connsiteX366" fmla="*/ 3530990 w 5323222"/>
              <a:gd name="connsiteY366" fmla="*/ 4233559 h 6132967"/>
              <a:gd name="connsiteX367" fmla="*/ 3524478 w 5323222"/>
              <a:gd name="connsiteY367" fmla="*/ 4230452 h 6132967"/>
              <a:gd name="connsiteX368" fmla="*/ 3538445 w 5323222"/>
              <a:gd name="connsiteY368" fmla="*/ 4229146 h 6132967"/>
              <a:gd name="connsiteX369" fmla="*/ 3563280 w 5323222"/>
              <a:gd name="connsiteY369" fmla="*/ 4226491 h 6132967"/>
              <a:gd name="connsiteX370" fmla="*/ 3588063 w 5323222"/>
              <a:gd name="connsiteY370" fmla="*/ 4223534 h 6132967"/>
              <a:gd name="connsiteX371" fmla="*/ 3612847 w 5323222"/>
              <a:gd name="connsiteY371" fmla="*/ 4220575 h 6132967"/>
              <a:gd name="connsiteX372" fmla="*/ 3637631 w 5323222"/>
              <a:gd name="connsiteY372" fmla="*/ 4217617 h 6132967"/>
              <a:gd name="connsiteX373" fmla="*/ 3672376 w 5323222"/>
              <a:gd name="connsiteY373" fmla="*/ 4212656 h 6132967"/>
              <a:gd name="connsiteX374" fmla="*/ 3707373 w 5323222"/>
              <a:gd name="connsiteY374" fmla="*/ 4207340 h 6132967"/>
              <a:gd name="connsiteX375" fmla="*/ 3742874 w 5323222"/>
              <a:gd name="connsiteY375" fmla="*/ 4201315 h 6132967"/>
              <a:gd name="connsiteX376" fmla="*/ 3778272 w 5323222"/>
              <a:gd name="connsiteY376" fmla="*/ 4194682 h 6132967"/>
              <a:gd name="connsiteX377" fmla="*/ 3814174 w 5323222"/>
              <a:gd name="connsiteY377" fmla="*/ 4187340 h 6132967"/>
              <a:gd name="connsiteX378" fmla="*/ 3850277 w 5323222"/>
              <a:gd name="connsiteY378" fmla="*/ 4179339 h 6132967"/>
              <a:gd name="connsiteX379" fmla="*/ 3886934 w 5323222"/>
              <a:gd name="connsiteY379" fmla="*/ 4170932 h 6132967"/>
              <a:gd name="connsiteX380" fmla="*/ 3923082 w 5323222"/>
              <a:gd name="connsiteY380" fmla="*/ 4161362 h 6132967"/>
              <a:gd name="connsiteX381" fmla="*/ 3959837 w 5323222"/>
              <a:gd name="connsiteY381" fmla="*/ 4151691 h 6132967"/>
              <a:gd name="connsiteX382" fmla="*/ 3996489 w 5323222"/>
              <a:gd name="connsiteY382" fmla="*/ 4141411 h 6132967"/>
              <a:gd name="connsiteX383" fmla="*/ 4033696 w 5323222"/>
              <a:gd name="connsiteY383" fmla="*/ 4130725 h 6132967"/>
              <a:gd name="connsiteX384" fmla="*/ 4070394 w 5323222"/>
              <a:gd name="connsiteY384" fmla="*/ 4118876 h 6132967"/>
              <a:gd name="connsiteX385" fmla="*/ 4107395 w 5323222"/>
              <a:gd name="connsiteY385" fmla="*/ 4106977 h 6132967"/>
              <a:gd name="connsiteX386" fmla="*/ 4144545 w 5323222"/>
              <a:gd name="connsiteY386" fmla="*/ 4094117 h 6132967"/>
              <a:gd name="connsiteX387" fmla="*/ 4181341 w 5323222"/>
              <a:gd name="connsiteY387" fmla="*/ 4081002 h 6132967"/>
              <a:gd name="connsiteX388" fmla="*/ 4218641 w 5323222"/>
              <a:gd name="connsiteY388" fmla="*/ 4067180 h 6132967"/>
              <a:gd name="connsiteX389" fmla="*/ 4255230 w 5323222"/>
              <a:gd name="connsiteY389" fmla="*/ 4052853 h 6132967"/>
              <a:gd name="connsiteX390" fmla="*/ 4292019 w 5323222"/>
              <a:gd name="connsiteY390" fmla="*/ 4037867 h 6132967"/>
              <a:gd name="connsiteX391" fmla="*/ 4328706 w 5323222"/>
              <a:gd name="connsiteY391" fmla="*/ 4022276 h 6132967"/>
              <a:gd name="connsiteX392" fmla="*/ 4365341 w 5323222"/>
              <a:gd name="connsiteY392" fmla="*/ 4006380 h 6132967"/>
              <a:gd name="connsiteX393" fmla="*/ 4401822 w 5323222"/>
              <a:gd name="connsiteY393" fmla="*/ 3989574 h 6132967"/>
              <a:gd name="connsiteX394" fmla="*/ 4437696 w 5323222"/>
              <a:gd name="connsiteY394" fmla="*/ 3972871 h 6132967"/>
              <a:gd name="connsiteX395" fmla="*/ 4474022 w 5323222"/>
              <a:gd name="connsiteY395" fmla="*/ 3955156 h 6132967"/>
              <a:gd name="connsiteX396" fmla="*/ 4509335 w 5323222"/>
              <a:gd name="connsiteY396" fmla="*/ 3936986 h 6132967"/>
              <a:gd name="connsiteX397" fmla="*/ 4544849 w 5323222"/>
              <a:gd name="connsiteY397" fmla="*/ 3918160 h 6132967"/>
              <a:gd name="connsiteX398" fmla="*/ 4580059 w 5323222"/>
              <a:gd name="connsiteY398" fmla="*/ 3899385 h 6132967"/>
              <a:gd name="connsiteX399" fmla="*/ 4614811 w 5323222"/>
              <a:gd name="connsiteY399" fmla="*/ 3879751 h 6132967"/>
              <a:gd name="connsiteX400" fmla="*/ 4649156 w 5323222"/>
              <a:gd name="connsiteY400" fmla="*/ 3859562 h 6132967"/>
              <a:gd name="connsiteX401" fmla="*/ 4683399 w 5323222"/>
              <a:gd name="connsiteY401" fmla="*/ 3838765 h 6132967"/>
              <a:gd name="connsiteX402" fmla="*/ 4716982 w 5323222"/>
              <a:gd name="connsiteY402" fmla="*/ 3817768 h 6132967"/>
              <a:gd name="connsiteX403" fmla="*/ 4750161 w 5323222"/>
              <a:gd name="connsiteY403" fmla="*/ 3796216 h 6132967"/>
              <a:gd name="connsiteX404" fmla="*/ 4782932 w 5323222"/>
              <a:gd name="connsiteY404" fmla="*/ 3774109 h 6132967"/>
              <a:gd name="connsiteX405" fmla="*/ 4798230 w 5323222"/>
              <a:gd name="connsiteY405" fmla="*/ 3763083 h 6132967"/>
              <a:gd name="connsiteX406" fmla="*/ 4813579 w 5323222"/>
              <a:gd name="connsiteY406" fmla="*/ 3752362 h 6132967"/>
              <a:gd name="connsiteX407" fmla="*/ 4828522 w 5323222"/>
              <a:gd name="connsiteY407" fmla="*/ 3741085 h 6132967"/>
              <a:gd name="connsiteX408" fmla="*/ 4843466 w 5323222"/>
              <a:gd name="connsiteY408" fmla="*/ 3729808 h 6132967"/>
              <a:gd name="connsiteX409" fmla="*/ 4858105 w 5323222"/>
              <a:gd name="connsiteY409" fmla="*/ 3718582 h 6132967"/>
              <a:gd name="connsiteX410" fmla="*/ 4872693 w 5323222"/>
              <a:gd name="connsiteY410" fmla="*/ 3707053 h 6132967"/>
              <a:gd name="connsiteX411" fmla="*/ 4886674 w 5323222"/>
              <a:gd name="connsiteY411" fmla="*/ 3695627 h 6132967"/>
              <a:gd name="connsiteX412" fmla="*/ 4900856 w 5323222"/>
              <a:gd name="connsiteY412" fmla="*/ 3683542 h 6132967"/>
              <a:gd name="connsiteX413" fmla="*/ 4914734 w 5323222"/>
              <a:gd name="connsiteY413" fmla="*/ 3671510 h 6132967"/>
              <a:gd name="connsiteX414" fmla="*/ 4928360 w 5323222"/>
              <a:gd name="connsiteY414" fmla="*/ 3659832 h 6132967"/>
              <a:gd name="connsiteX415" fmla="*/ 4941884 w 5323222"/>
              <a:gd name="connsiteY415" fmla="*/ 3647548 h 6132967"/>
              <a:gd name="connsiteX416" fmla="*/ 4955052 w 5323222"/>
              <a:gd name="connsiteY416" fmla="*/ 3635011 h 6132967"/>
              <a:gd name="connsiteX417" fmla="*/ 4967969 w 5323222"/>
              <a:gd name="connsiteY417" fmla="*/ 3622829 h 6132967"/>
              <a:gd name="connsiteX418" fmla="*/ 4980833 w 5323222"/>
              <a:gd name="connsiteY418" fmla="*/ 3610343 h 6132967"/>
              <a:gd name="connsiteX419" fmla="*/ 4993343 w 5323222"/>
              <a:gd name="connsiteY419" fmla="*/ 3597607 h 6132967"/>
              <a:gd name="connsiteX420" fmla="*/ 5005853 w 5323222"/>
              <a:gd name="connsiteY420" fmla="*/ 3584870 h 6132967"/>
              <a:gd name="connsiteX421" fmla="*/ 5018060 w 5323222"/>
              <a:gd name="connsiteY421" fmla="*/ 3572184 h 6132967"/>
              <a:gd name="connsiteX422" fmla="*/ 5030164 w 5323222"/>
              <a:gd name="connsiteY422" fmla="*/ 3558892 h 6132967"/>
              <a:gd name="connsiteX423" fmla="*/ 5042066 w 5323222"/>
              <a:gd name="connsiteY423" fmla="*/ 3546257 h 6132967"/>
              <a:gd name="connsiteX424" fmla="*/ 5053564 w 5323222"/>
              <a:gd name="connsiteY424" fmla="*/ 3533068 h 6132967"/>
              <a:gd name="connsiteX425" fmla="*/ 5064757 w 5323222"/>
              <a:gd name="connsiteY425" fmla="*/ 3519930 h 6132967"/>
              <a:gd name="connsiteX426" fmla="*/ 5075898 w 5323222"/>
              <a:gd name="connsiteY426" fmla="*/ 3506489 h 6132967"/>
              <a:gd name="connsiteX427" fmla="*/ 5086789 w 5323222"/>
              <a:gd name="connsiteY427" fmla="*/ 3493402 h 6132967"/>
              <a:gd name="connsiteX428" fmla="*/ 5097626 w 5323222"/>
              <a:gd name="connsiteY428" fmla="*/ 3480012 h 6132967"/>
              <a:gd name="connsiteX429" fmla="*/ 5108111 w 5323222"/>
              <a:gd name="connsiteY429" fmla="*/ 3466370 h 6132967"/>
              <a:gd name="connsiteX430" fmla="*/ 5118342 w 5323222"/>
              <a:gd name="connsiteY430" fmla="*/ 3453084 h 6132967"/>
              <a:gd name="connsiteX431" fmla="*/ 5128218 w 5323222"/>
              <a:gd name="connsiteY431" fmla="*/ 3439546 h 6132967"/>
              <a:gd name="connsiteX432" fmla="*/ 5138095 w 5323222"/>
              <a:gd name="connsiteY432" fmla="*/ 3426006 h 6132967"/>
              <a:gd name="connsiteX433" fmla="*/ 5147616 w 5323222"/>
              <a:gd name="connsiteY433" fmla="*/ 3412216 h 6132967"/>
              <a:gd name="connsiteX434" fmla="*/ 5157139 w 5323222"/>
              <a:gd name="connsiteY434" fmla="*/ 3398424 h 6132967"/>
              <a:gd name="connsiteX435" fmla="*/ 5166356 w 5323222"/>
              <a:gd name="connsiteY435" fmla="*/ 3384685 h 6132967"/>
              <a:gd name="connsiteX436" fmla="*/ 5175020 w 5323222"/>
              <a:gd name="connsiteY436" fmla="*/ 3371352 h 6132967"/>
              <a:gd name="connsiteX437" fmla="*/ 5183934 w 5323222"/>
              <a:gd name="connsiteY437" fmla="*/ 3357664 h 6132967"/>
              <a:gd name="connsiteX438" fmla="*/ 5192241 w 5323222"/>
              <a:gd name="connsiteY438" fmla="*/ 3344080 h 6132967"/>
              <a:gd name="connsiteX439" fmla="*/ 5199892 w 5323222"/>
              <a:gd name="connsiteY439" fmla="*/ 3330294 h 6132967"/>
              <a:gd name="connsiteX440" fmla="*/ 5207793 w 5323222"/>
              <a:gd name="connsiteY440" fmla="*/ 3316155 h 6132967"/>
              <a:gd name="connsiteX441" fmla="*/ 5215494 w 5323222"/>
              <a:gd name="connsiteY441" fmla="*/ 3302673 h 6132967"/>
              <a:gd name="connsiteX442" fmla="*/ 5222485 w 5323222"/>
              <a:gd name="connsiteY442" fmla="*/ 3288687 h 6132967"/>
              <a:gd name="connsiteX443" fmla="*/ 5229780 w 5323222"/>
              <a:gd name="connsiteY443" fmla="*/ 3274651 h 6132967"/>
              <a:gd name="connsiteX444" fmla="*/ 5236720 w 5323222"/>
              <a:gd name="connsiteY444" fmla="*/ 3260361 h 6132967"/>
              <a:gd name="connsiteX445" fmla="*/ 5243052 w 5323222"/>
              <a:gd name="connsiteY445" fmla="*/ 3246175 h 6132967"/>
              <a:gd name="connsiteX446" fmla="*/ 5249385 w 5323222"/>
              <a:gd name="connsiteY446" fmla="*/ 3231990 h 6132967"/>
              <a:gd name="connsiteX447" fmla="*/ 5255163 w 5323222"/>
              <a:gd name="connsiteY447" fmla="*/ 3218210 h 6132967"/>
              <a:gd name="connsiteX448" fmla="*/ 5261141 w 5323222"/>
              <a:gd name="connsiteY448" fmla="*/ 3203772 h 6132967"/>
              <a:gd name="connsiteX449" fmla="*/ 5266511 w 5323222"/>
              <a:gd name="connsiteY449" fmla="*/ 3189436 h 6132967"/>
              <a:gd name="connsiteX450" fmla="*/ 5271831 w 5323222"/>
              <a:gd name="connsiteY450" fmla="*/ 3174799 h 6132967"/>
              <a:gd name="connsiteX451" fmla="*/ 5276596 w 5323222"/>
              <a:gd name="connsiteY451" fmla="*/ 3160567 h 6132967"/>
              <a:gd name="connsiteX452" fmla="*/ 5281612 w 5323222"/>
              <a:gd name="connsiteY452" fmla="*/ 3145980 h 6132967"/>
              <a:gd name="connsiteX453" fmla="*/ 5285717 w 5323222"/>
              <a:gd name="connsiteY453" fmla="*/ 3131547 h 6132967"/>
              <a:gd name="connsiteX454" fmla="*/ 5290127 w 5323222"/>
              <a:gd name="connsiteY454" fmla="*/ 3117064 h 6132967"/>
              <a:gd name="connsiteX455" fmla="*/ 5294182 w 5323222"/>
              <a:gd name="connsiteY455" fmla="*/ 3102329 h 6132967"/>
              <a:gd name="connsiteX456" fmla="*/ 5297984 w 5323222"/>
              <a:gd name="connsiteY456" fmla="*/ 3087946 h 6132967"/>
              <a:gd name="connsiteX457" fmla="*/ 5301483 w 5323222"/>
              <a:gd name="connsiteY457" fmla="*/ 3073618 h 6132967"/>
              <a:gd name="connsiteX458" fmla="*/ 5304627 w 5323222"/>
              <a:gd name="connsiteY458" fmla="*/ 3059037 h 6132967"/>
              <a:gd name="connsiteX459" fmla="*/ 5307719 w 5323222"/>
              <a:gd name="connsiteY459" fmla="*/ 3044152 h 6132967"/>
              <a:gd name="connsiteX460" fmla="*/ 5310257 w 5323222"/>
              <a:gd name="connsiteY460" fmla="*/ 3029673 h 6132967"/>
              <a:gd name="connsiteX461" fmla="*/ 5312794 w 5323222"/>
              <a:gd name="connsiteY461" fmla="*/ 3015195 h 6132967"/>
              <a:gd name="connsiteX462" fmla="*/ 5314976 w 5323222"/>
              <a:gd name="connsiteY462" fmla="*/ 3000465 h 6132967"/>
              <a:gd name="connsiteX463" fmla="*/ 5316855 w 5323222"/>
              <a:gd name="connsiteY463" fmla="*/ 2985786 h 6132967"/>
              <a:gd name="connsiteX464" fmla="*/ 5318734 w 5323222"/>
              <a:gd name="connsiteY464" fmla="*/ 2971108 h 6132967"/>
              <a:gd name="connsiteX465" fmla="*/ 5320057 w 5323222"/>
              <a:gd name="connsiteY465" fmla="*/ 2956835 h 6132967"/>
              <a:gd name="connsiteX466" fmla="*/ 5321633 w 5323222"/>
              <a:gd name="connsiteY466" fmla="*/ 2942209 h 6132967"/>
              <a:gd name="connsiteX467" fmla="*/ 5322550 w 5323222"/>
              <a:gd name="connsiteY467" fmla="*/ 2927381 h 6132967"/>
              <a:gd name="connsiteX468" fmla="*/ 5323216 w 5323222"/>
              <a:gd name="connsiteY468" fmla="*/ 2912909 h 6132967"/>
              <a:gd name="connsiteX469" fmla="*/ 5323222 w 5323222"/>
              <a:gd name="connsiteY469" fmla="*/ 2898235 h 6132967"/>
              <a:gd name="connsiteX470" fmla="*/ 5322673 w 5323222"/>
              <a:gd name="connsiteY470" fmla="*/ 2883968 h 6132967"/>
              <a:gd name="connsiteX471" fmla="*/ 5322377 w 5323222"/>
              <a:gd name="connsiteY471" fmla="*/ 2869348 h 6132967"/>
              <a:gd name="connsiteX472" fmla="*/ 5321880 w 5323222"/>
              <a:gd name="connsiteY472" fmla="*/ 2855383 h 6132967"/>
              <a:gd name="connsiteX473" fmla="*/ 5320725 w 5323222"/>
              <a:gd name="connsiteY473" fmla="*/ 2841220 h 6132967"/>
              <a:gd name="connsiteX474" fmla="*/ 5319266 w 5323222"/>
              <a:gd name="connsiteY474" fmla="*/ 2827108 h 6132967"/>
              <a:gd name="connsiteX475" fmla="*/ 5317807 w 5323222"/>
              <a:gd name="connsiteY475" fmla="*/ 2812995 h 6132967"/>
              <a:gd name="connsiteX476" fmla="*/ 5316096 w 5323222"/>
              <a:gd name="connsiteY476" fmla="*/ 2799238 h 6132967"/>
              <a:gd name="connsiteX477" fmla="*/ 5314334 w 5323222"/>
              <a:gd name="connsiteY477" fmla="*/ 2785178 h 6132967"/>
              <a:gd name="connsiteX478" fmla="*/ 5312016 w 5323222"/>
              <a:gd name="connsiteY478" fmla="*/ 2771523 h 6132967"/>
              <a:gd name="connsiteX479" fmla="*/ 5309750 w 5323222"/>
              <a:gd name="connsiteY479" fmla="*/ 2758172 h 6132967"/>
              <a:gd name="connsiteX480" fmla="*/ 5307130 w 5323222"/>
              <a:gd name="connsiteY480" fmla="*/ 2744570 h 6132967"/>
              <a:gd name="connsiteX481" fmla="*/ 5304256 w 5323222"/>
              <a:gd name="connsiteY481" fmla="*/ 2731322 h 6132967"/>
              <a:gd name="connsiteX482" fmla="*/ 5301028 w 5323222"/>
              <a:gd name="connsiteY482" fmla="*/ 2717822 h 6132967"/>
              <a:gd name="connsiteX483" fmla="*/ 5297904 w 5323222"/>
              <a:gd name="connsiteY483" fmla="*/ 2704930 h 6132967"/>
              <a:gd name="connsiteX484" fmla="*/ 5294475 w 5323222"/>
              <a:gd name="connsiteY484" fmla="*/ 2692089 h 6132967"/>
              <a:gd name="connsiteX485" fmla="*/ 5290743 w 5323222"/>
              <a:gd name="connsiteY485" fmla="*/ 2679298 h 6132967"/>
              <a:gd name="connsiteX486" fmla="*/ 5287012 w 5323222"/>
              <a:gd name="connsiteY486" fmla="*/ 2666509 h 6132967"/>
              <a:gd name="connsiteX487" fmla="*/ 5282673 w 5323222"/>
              <a:gd name="connsiteY487" fmla="*/ 2653822 h 6132967"/>
              <a:gd name="connsiteX488" fmla="*/ 5278334 w 5323222"/>
              <a:gd name="connsiteY488" fmla="*/ 2641134 h 6132967"/>
              <a:gd name="connsiteX489" fmla="*/ 5273744 w 5323222"/>
              <a:gd name="connsiteY489" fmla="*/ 2628803 h 6132967"/>
              <a:gd name="connsiteX490" fmla="*/ 5269154 w 5323222"/>
              <a:gd name="connsiteY490" fmla="*/ 2616470 h 6132967"/>
              <a:gd name="connsiteX491" fmla="*/ 5264311 w 5323222"/>
              <a:gd name="connsiteY491" fmla="*/ 2604494 h 6132967"/>
              <a:gd name="connsiteX492" fmla="*/ 5259417 w 5323222"/>
              <a:gd name="connsiteY492" fmla="*/ 2592214 h 6132967"/>
              <a:gd name="connsiteX493" fmla="*/ 5253665 w 5323222"/>
              <a:gd name="connsiteY493" fmla="*/ 2580391 h 6132967"/>
              <a:gd name="connsiteX494" fmla="*/ 5248215 w 5323222"/>
              <a:gd name="connsiteY494" fmla="*/ 2568518 h 6132967"/>
              <a:gd name="connsiteX495" fmla="*/ 5242818 w 5323222"/>
              <a:gd name="connsiteY495" fmla="*/ 2556947 h 6132967"/>
              <a:gd name="connsiteX496" fmla="*/ 5237065 w 5323222"/>
              <a:gd name="connsiteY496" fmla="*/ 2545124 h 6132967"/>
              <a:gd name="connsiteX497" fmla="*/ 5230809 w 5323222"/>
              <a:gd name="connsiteY497" fmla="*/ 2534012 h 6132967"/>
              <a:gd name="connsiteX498" fmla="*/ 5224551 w 5323222"/>
              <a:gd name="connsiteY498" fmla="*/ 2522899 h 6132967"/>
              <a:gd name="connsiteX499" fmla="*/ 5218244 w 5323222"/>
              <a:gd name="connsiteY499" fmla="*/ 2511483 h 6132967"/>
              <a:gd name="connsiteX500" fmla="*/ 5211380 w 5323222"/>
              <a:gd name="connsiteY500" fmla="*/ 2500474 h 6132967"/>
              <a:gd name="connsiteX501" fmla="*/ 5204820 w 5323222"/>
              <a:gd name="connsiteY501" fmla="*/ 2489412 h 6132967"/>
              <a:gd name="connsiteX502" fmla="*/ 5198060 w 5323222"/>
              <a:gd name="connsiteY502" fmla="*/ 2479010 h 6132967"/>
              <a:gd name="connsiteX503" fmla="*/ 5190944 w 5323222"/>
              <a:gd name="connsiteY503" fmla="*/ 2468354 h 6132967"/>
              <a:gd name="connsiteX504" fmla="*/ 5183577 w 5323222"/>
              <a:gd name="connsiteY504" fmla="*/ 2458055 h 6132967"/>
              <a:gd name="connsiteX505" fmla="*/ 5176514 w 5323222"/>
              <a:gd name="connsiteY505" fmla="*/ 2447704 h 6132967"/>
              <a:gd name="connsiteX506" fmla="*/ 5168591 w 5323222"/>
              <a:gd name="connsiteY506" fmla="*/ 2437810 h 6132967"/>
              <a:gd name="connsiteX507" fmla="*/ 5160971 w 5323222"/>
              <a:gd name="connsiteY507" fmla="*/ 2427866 h 6132967"/>
              <a:gd name="connsiteX508" fmla="*/ 5153353 w 5323222"/>
              <a:gd name="connsiteY508" fmla="*/ 2417920 h 6132967"/>
              <a:gd name="connsiteX509" fmla="*/ 5145178 w 5323222"/>
              <a:gd name="connsiteY509" fmla="*/ 2408383 h 6132967"/>
              <a:gd name="connsiteX510" fmla="*/ 5137054 w 5323222"/>
              <a:gd name="connsiteY510" fmla="*/ 2399147 h 6132967"/>
              <a:gd name="connsiteX511" fmla="*/ 5128577 w 5323222"/>
              <a:gd name="connsiteY511" fmla="*/ 2389661 h 6132967"/>
              <a:gd name="connsiteX512" fmla="*/ 5120454 w 5323222"/>
              <a:gd name="connsiteY512" fmla="*/ 2380425 h 6132967"/>
              <a:gd name="connsiteX513" fmla="*/ 5111523 w 5323222"/>
              <a:gd name="connsiteY513" fmla="*/ 2371952 h 6132967"/>
              <a:gd name="connsiteX514" fmla="*/ 5103097 w 5323222"/>
              <a:gd name="connsiteY514" fmla="*/ 2362768 h 6132967"/>
              <a:gd name="connsiteX515" fmla="*/ 5093864 w 5323222"/>
              <a:gd name="connsiteY515" fmla="*/ 2354347 h 6132967"/>
              <a:gd name="connsiteX516" fmla="*/ 5085236 w 5323222"/>
              <a:gd name="connsiteY516" fmla="*/ 2345821 h 6132967"/>
              <a:gd name="connsiteX517" fmla="*/ 5075699 w 5323222"/>
              <a:gd name="connsiteY517" fmla="*/ 2337450 h 6132967"/>
              <a:gd name="connsiteX518" fmla="*/ 5066517 w 5323222"/>
              <a:gd name="connsiteY518" fmla="*/ 2329331 h 6132967"/>
              <a:gd name="connsiteX519" fmla="*/ 5057083 w 5323222"/>
              <a:gd name="connsiteY519" fmla="*/ 2321568 h 6132967"/>
              <a:gd name="connsiteX520" fmla="*/ 5047597 w 5323222"/>
              <a:gd name="connsiteY520" fmla="*/ 2313501 h 6132967"/>
              <a:gd name="connsiteX521" fmla="*/ 5037859 w 5323222"/>
              <a:gd name="connsiteY521" fmla="*/ 2305788 h 6132967"/>
              <a:gd name="connsiteX522" fmla="*/ 5028173 w 5323222"/>
              <a:gd name="connsiteY522" fmla="*/ 2298380 h 6132967"/>
              <a:gd name="connsiteX523" fmla="*/ 5018132 w 5323222"/>
              <a:gd name="connsiteY523" fmla="*/ 2290719 h 6132967"/>
              <a:gd name="connsiteX524" fmla="*/ 5008195 w 5323222"/>
              <a:gd name="connsiteY524" fmla="*/ 2283665 h 6132967"/>
              <a:gd name="connsiteX525" fmla="*/ 4998256 w 5323222"/>
              <a:gd name="connsiteY525" fmla="*/ 2276611 h 6132967"/>
              <a:gd name="connsiteX526" fmla="*/ 4987762 w 5323222"/>
              <a:gd name="connsiteY526" fmla="*/ 2269964 h 6132967"/>
              <a:gd name="connsiteX527" fmla="*/ 4977521 w 5323222"/>
              <a:gd name="connsiteY527" fmla="*/ 2262962 h 6132967"/>
              <a:gd name="connsiteX528" fmla="*/ 4967028 w 5323222"/>
              <a:gd name="connsiteY528" fmla="*/ 2256313 h 6132967"/>
              <a:gd name="connsiteX529" fmla="*/ 4956283 w 5323222"/>
              <a:gd name="connsiteY529" fmla="*/ 2250022 h 6132967"/>
              <a:gd name="connsiteX530" fmla="*/ 4945841 w 5323222"/>
              <a:gd name="connsiteY530" fmla="*/ 2243677 h 6132967"/>
              <a:gd name="connsiteX531" fmla="*/ 4934844 w 5323222"/>
              <a:gd name="connsiteY531" fmla="*/ 2237740 h 6132967"/>
              <a:gd name="connsiteX532" fmla="*/ 4924098 w 5323222"/>
              <a:gd name="connsiteY532" fmla="*/ 2231447 h 6132967"/>
              <a:gd name="connsiteX533" fmla="*/ 4902562 w 5323222"/>
              <a:gd name="connsiteY533" fmla="*/ 2220431 h 6132967"/>
              <a:gd name="connsiteX534" fmla="*/ 4880773 w 5323222"/>
              <a:gd name="connsiteY534" fmla="*/ 2209768 h 6132967"/>
              <a:gd name="connsiteX535" fmla="*/ 4858533 w 5323222"/>
              <a:gd name="connsiteY535" fmla="*/ 2200121 h 6132967"/>
              <a:gd name="connsiteX536" fmla="*/ 4835736 w 5323222"/>
              <a:gd name="connsiteY536" fmla="*/ 2190879 h 6132967"/>
              <a:gd name="connsiteX537" fmla="*/ 4813043 w 5323222"/>
              <a:gd name="connsiteY537" fmla="*/ 2182244 h 6132967"/>
              <a:gd name="connsiteX538" fmla="*/ 4789543 w 5323222"/>
              <a:gd name="connsiteY538" fmla="*/ 2174370 h 6132967"/>
              <a:gd name="connsiteX539" fmla="*/ 4765791 w 5323222"/>
              <a:gd name="connsiteY539" fmla="*/ 2166853 h 6132967"/>
              <a:gd name="connsiteX540" fmla="*/ 4741586 w 5323222"/>
              <a:gd name="connsiteY540" fmla="*/ 2160347 h 6132967"/>
              <a:gd name="connsiteX541" fmla="*/ 4717382 w 5323222"/>
              <a:gd name="connsiteY541" fmla="*/ 2153842 h 6132967"/>
              <a:gd name="connsiteX542" fmla="*/ 4692421 w 5323222"/>
              <a:gd name="connsiteY542" fmla="*/ 2148400 h 6132967"/>
              <a:gd name="connsiteX543" fmla="*/ 4667512 w 5323222"/>
              <a:gd name="connsiteY543" fmla="*/ 2143264 h 6132967"/>
              <a:gd name="connsiteX544" fmla="*/ 4641795 w 5323222"/>
              <a:gd name="connsiteY544" fmla="*/ 2138888 h 6132967"/>
              <a:gd name="connsiteX545" fmla="*/ 4615878 w 5323222"/>
              <a:gd name="connsiteY545" fmla="*/ 2135170 h 6132967"/>
              <a:gd name="connsiteX546" fmla="*/ 4589963 w 5323222"/>
              <a:gd name="connsiteY546" fmla="*/ 2131452 h 6132967"/>
              <a:gd name="connsiteX547" fmla="*/ 4563593 w 5323222"/>
              <a:gd name="connsiteY547" fmla="*/ 2128749 h 6132967"/>
              <a:gd name="connsiteX548" fmla="*/ 4536669 w 5323222"/>
              <a:gd name="connsiteY548" fmla="*/ 2126451 h 6132967"/>
              <a:gd name="connsiteX549" fmla="*/ 4509241 w 5323222"/>
              <a:gd name="connsiteY549" fmla="*/ 2124864 h 6132967"/>
              <a:gd name="connsiteX550" fmla="*/ 4482116 w 5323222"/>
              <a:gd name="connsiteY550" fmla="*/ 2123223 h 6132967"/>
              <a:gd name="connsiteX551" fmla="*/ 4454235 w 5323222"/>
              <a:gd name="connsiteY551" fmla="*/ 2122649 h 6132967"/>
              <a:gd name="connsiteX552" fmla="*/ 4426104 w 5323222"/>
              <a:gd name="connsiteY552" fmla="*/ 2122430 h 6132967"/>
              <a:gd name="connsiteX553" fmla="*/ 4400795 w 5323222"/>
              <a:gd name="connsiteY553" fmla="*/ 2122551 h 6132967"/>
              <a:gd name="connsiteX554" fmla="*/ 4403168 w 5323222"/>
              <a:gd name="connsiteY554" fmla="*/ 2116564 h 6132967"/>
              <a:gd name="connsiteX555" fmla="*/ 4407349 w 5323222"/>
              <a:gd name="connsiteY555" fmla="*/ 2104834 h 6132967"/>
              <a:gd name="connsiteX556" fmla="*/ 4411637 w 5323222"/>
              <a:gd name="connsiteY556" fmla="*/ 2093394 h 6132967"/>
              <a:gd name="connsiteX557" fmla="*/ 4415530 w 5323222"/>
              <a:gd name="connsiteY557" fmla="*/ 2081772 h 6132967"/>
              <a:gd name="connsiteX558" fmla="*/ 4419604 w 5323222"/>
              <a:gd name="connsiteY558" fmla="*/ 2069754 h 6132967"/>
              <a:gd name="connsiteX559" fmla="*/ 4422812 w 5323222"/>
              <a:gd name="connsiteY559" fmla="*/ 2058057 h 6132967"/>
              <a:gd name="connsiteX560" fmla="*/ 4426599 w 5323222"/>
              <a:gd name="connsiteY560" fmla="*/ 2046147 h 6132967"/>
              <a:gd name="connsiteX561" fmla="*/ 4429304 w 5323222"/>
              <a:gd name="connsiteY561" fmla="*/ 2033980 h 6132967"/>
              <a:gd name="connsiteX562" fmla="*/ 4432801 w 5323222"/>
              <a:gd name="connsiteY562" fmla="*/ 2022177 h 6132967"/>
              <a:gd name="connsiteX563" fmla="*/ 4435219 w 5323222"/>
              <a:gd name="connsiteY563" fmla="*/ 2010117 h 6132967"/>
              <a:gd name="connsiteX564" fmla="*/ 4437817 w 5323222"/>
              <a:gd name="connsiteY564" fmla="*/ 1997664 h 6132967"/>
              <a:gd name="connsiteX565" fmla="*/ 4440234 w 5323222"/>
              <a:gd name="connsiteY565" fmla="*/ 1985603 h 6132967"/>
              <a:gd name="connsiteX566" fmla="*/ 4442545 w 5323222"/>
              <a:gd name="connsiteY566" fmla="*/ 1973256 h 6132967"/>
              <a:gd name="connsiteX567" fmla="*/ 4444170 w 5323222"/>
              <a:gd name="connsiteY567" fmla="*/ 1960833 h 6132967"/>
              <a:gd name="connsiteX568" fmla="*/ 4445797 w 5323222"/>
              <a:gd name="connsiteY568" fmla="*/ 1948412 h 6132967"/>
              <a:gd name="connsiteX569" fmla="*/ 4447711 w 5323222"/>
              <a:gd name="connsiteY569" fmla="*/ 1935883 h 6132967"/>
              <a:gd name="connsiteX570" fmla="*/ 4448652 w 5323222"/>
              <a:gd name="connsiteY570" fmla="*/ 1923386 h 6132967"/>
              <a:gd name="connsiteX571" fmla="*/ 4449883 w 5323222"/>
              <a:gd name="connsiteY571" fmla="*/ 1910783 h 6132967"/>
              <a:gd name="connsiteX572" fmla="*/ 4450718 w 5323222"/>
              <a:gd name="connsiteY572" fmla="*/ 1897998 h 6132967"/>
              <a:gd name="connsiteX573" fmla="*/ 4451371 w 5323222"/>
              <a:gd name="connsiteY573" fmla="*/ 1885608 h 6132967"/>
              <a:gd name="connsiteX574" fmla="*/ 4451521 w 5323222"/>
              <a:gd name="connsiteY574" fmla="*/ 1872749 h 6132967"/>
              <a:gd name="connsiteX575" fmla="*/ 4451961 w 5323222"/>
              <a:gd name="connsiteY575" fmla="*/ 1859783 h 6132967"/>
              <a:gd name="connsiteX576" fmla="*/ 4451716 w 5323222"/>
              <a:gd name="connsiteY576" fmla="*/ 1846743 h 6132967"/>
              <a:gd name="connsiteX577" fmla="*/ 4451578 w 5323222"/>
              <a:gd name="connsiteY577" fmla="*/ 1833990 h 6132967"/>
              <a:gd name="connsiteX578" fmla="*/ 4451440 w 5323222"/>
              <a:gd name="connsiteY578" fmla="*/ 1821238 h 6132967"/>
              <a:gd name="connsiteX579" fmla="*/ 4450511 w 5323222"/>
              <a:gd name="connsiteY579" fmla="*/ 1808123 h 6132967"/>
              <a:gd name="connsiteX580" fmla="*/ 4449399 w 5323222"/>
              <a:gd name="connsiteY580" fmla="*/ 1795404 h 6132967"/>
              <a:gd name="connsiteX581" fmla="*/ 4448182 w 5323222"/>
              <a:gd name="connsiteY581" fmla="*/ 1782397 h 6132967"/>
              <a:gd name="connsiteX582" fmla="*/ 4447253 w 5323222"/>
              <a:gd name="connsiteY582" fmla="*/ 1769281 h 6132967"/>
              <a:gd name="connsiteX583" fmla="*/ 4445351 w 5323222"/>
              <a:gd name="connsiteY583" fmla="*/ 1756199 h 6132967"/>
              <a:gd name="connsiteX584" fmla="*/ 4443557 w 5323222"/>
              <a:gd name="connsiteY584" fmla="*/ 1743406 h 6132967"/>
              <a:gd name="connsiteX585" fmla="*/ 4441366 w 5323222"/>
              <a:gd name="connsiteY585" fmla="*/ 1730430 h 6132967"/>
              <a:gd name="connsiteX586" fmla="*/ 4439175 w 5323222"/>
              <a:gd name="connsiteY586" fmla="*/ 1717456 h 6132967"/>
              <a:gd name="connsiteX587" fmla="*/ 4436589 w 5323222"/>
              <a:gd name="connsiteY587" fmla="*/ 1704300 h 6132967"/>
              <a:gd name="connsiteX588" fmla="*/ 4434003 w 5323222"/>
              <a:gd name="connsiteY588" fmla="*/ 1691143 h 6132967"/>
              <a:gd name="connsiteX589" fmla="*/ 4430840 w 5323222"/>
              <a:gd name="connsiteY589" fmla="*/ 1678201 h 6132967"/>
              <a:gd name="connsiteX590" fmla="*/ 4427676 w 5323222"/>
              <a:gd name="connsiteY590" fmla="*/ 1665258 h 6132967"/>
              <a:gd name="connsiteX591" fmla="*/ 4424225 w 5323222"/>
              <a:gd name="connsiteY591" fmla="*/ 1652423 h 6132967"/>
              <a:gd name="connsiteX592" fmla="*/ 4420485 w 5323222"/>
              <a:gd name="connsiteY592" fmla="*/ 1639695 h 6132967"/>
              <a:gd name="connsiteX593" fmla="*/ 4416530 w 5323222"/>
              <a:gd name="connsiteY593" fmla="*/ 1626390 h 6132967"/>
              <a:gd name="connsiteX594" fmla="*/ 4412395 w 5323222"/>
              <a:gd name="connsiteY594" fmla="*/ 1613481 h 6132967"/>
              <a:gd name="connsiteX595" fmla="*/ 4407863 w 5323222"/>
              <a:gd name="connsiteY595" fmla="*/ 1600390 h 6132967"/>
              <a:gd name="connsiteX596" fmla="*/ 4403150 w 5323222"/>
              <a:gd name="connsiteY596" fmla="*/ 1587695 h 6132967"/>
              <a:gd name="connsiteX597" fmla="*/ 4398330 w 5323222"/>
              <a:gd name="connsiteY597" fmla="*/ 1574711 h 6132967"/>
              <a:gd name="connsiteX598" fmla="*/ 4392826 w 5323222"/>
              <a:gd name="connsiteY598" fmla="*/ 1561653 h 6132967"/>
              <a:gd name="connsiteX599" fmla="*/ 4387429 w 5323222"/>
              <a:gd name="connsiteY599" fmla="*/ 1548884 h 6132967"/>
              <a:gd name="connsiteX600" fmla="*/ 4381636 w 5323222"/>
              <a:gd name="connsiteY600" fmla="*/ 1535933 h 6132967"/>
              <a:gd name="connsiteX601" fmla="*/ 4375844 w 5323222"/>
              <a:gd name="connsiteY601" fmla="*/ 1522982 h 6132967"/>
              <a:gd name="connsiteX602" fmla="*/ 4369762 w 5323222"/>
              <a:gd name="connsiteY602" fmla="*/ 1510138 h 6132967"/>
              <a:gd name="connsiteX603" fmla="*/ 4363211 w 5323222"/>
              <a:gd name="connsiteY603" fmla="*/ 1497797 h 6132967"/>
              <a:gd name="connsiteX604" fmla="*/ 4356157 w 5323222"/>
              <a:gd name="connsiteY604" fmla="*/ 1484986 h 6132967"/>
              <a:gd name="connsiteX605" fmla="*/ 4349499 w 5323222"/>
              <a:gd name="connsiteY605" fmla="*/ 1472357 h 6132967"/>
              <a:gd name="connsiteX606" fmla="*/ 4342157 w 5323222"/>
              <a:gd name="connsiteY606" fmla="*/ 1459652 h 6132967"/>
              <a:gd name="connsiteX607" fmla="*/ 4334344 w 5323222"/>
              <a:gd name="connsiteY607" fmla="*/ 1447451 h 6132967"/>
              <a:gd name="connsiteX608" fmla="*/ 4326136 w 5323222"/>
              <a:gd name="connsiteY608" fmla="*/ 1435069 h 6132967"/>
              <a:gd name="connsiteX609" fmla="*/ 4317458 w 5323222"/>
              <a:gd name="connsiteY609" fmla="*/ 1423190 h 6132967"/>
              <a:gd name="connsiteX610" fmla="*/ 4309175 w 5323222"/>
              <a:gd name="connsiteY610" fmla="*/ 1411491 h 6132967"/>
              <a:gd name="connsiteX611" fmla="*/ 4300209 w 5323222"/>
              <a:gd name="connsiteY611" fmla="*/ 1399719 h 6132967"/>
              <a:gd name="connsiteX612" fmla="*/ 4291243 w 5323222"/>
              <a:gd name="connsiteY612" fmla="*/ 1387946 h 6132967"/>
              <a:gd name="connsiteX613" fmla="*/ 4281988 w 5323222"/>
              <a:gd name="connsiteY613" fmla="*/ 1376280 h 6132967"/>
              <a:gd name="connsiteX614" fmla="*/ 4272551 w 5323222"/>
              <a:gd name="connsiteY614" fmla="*/ 1365010 h 6132967"/>
              <a:gd name="connsiteX615" fmla="*/ 4263114 w 5323222"/>
              <a:gd name="connsiteY615" fmla="*/ 1353741 h 6132967"/>
              <a:gd name="connsiteX616" fmla="*/ 4252994 w 5323222"/>
              <a:gd name="connsiteY616" fmla="*/ 1342395 h 6132967"/>
              <a:gd name="connsiteX617" fmla="*/ 4242981 w 5323222"/>
              <a:gd name="connsiteY617" fmla="*/ 1331340 h 6132967"/>
              <a:gd name="connsiteX618" fmla="*/ 4232786 w 5323222"/>
              <a:gd name="connsiteY618" fmla="*/ 1320680 h 6132967"/>
              <a:gd name="connsiteX619" fmla="*/ 4222303 w 5323222"/>
              <a:gd name="connsiteY619" fmla="*/ 1310127 h 6132967"/>
              <a:gd name="connsiteX620" fmla="*/ 4211423 w 5323222"/>
              <a:gd name="connsiteY620" fmla="*/ 1299393 h 6132967"/>
              <a:gd name="connsiteX621" fmla="*/ 4200363 w 5323222"/>
              <a:gd name="connsiteY621" fmla="*/ 1289054 h 6132967"/>
              <a:gd name="connsiteX622" fmla="*/ 4189590 w 5323222"/>
              <a:gd name="connsiteY622" fmla="*/ 1278608 h 6132967"/>
              <a:gd name="connsiteX623" fmla="*/ 4177953 w 5323222"/>
              <a:gd name="connsiteY623" fmla="*/ 1268483 h 6132967"/>
              <a:gd name="connsiteX624" fmla="*/ 4166711 w 5323222"/>
              <a:gd name="connsiteY624" fmla="*/ 1258541 h 6132967"/>
              <a:gd name="connsiteX625" fmla="*/ 4154785 w 5323222"/>
              <a:gd name="connsiteY625" fmla="*/ 1248524 h 6132967"/>
              <a:gd name="connsiteX626" fmla="*/ 4142966 w 5323222"/>
              <a:gd name="connsiteY626" fmla="*/ 1238795 h 6132967"/>
              <a:gd name="connsiteX627" fmla="*/ 4130570 w 5323222"/>
              <a:gd name="connsiteY627" fmla="*/ 1229280 h 6132967"/>
              <a:gd name="connsiteX628" fmla="*/ 4118677 w 5323222"/>
              <a:gd name="connsiteY628" fmla="*/ 1220235 h 6132967"/>
              <a:gd name="connsiteX629" fmla="*/ 4106099 w 5323222"/>
              <a:gd name="connsiteY629" fmla="*/ 1211116 h 6132967"/>
              <a:gd name="connsiteX630" fmla="*/ 4093523 w 5323222"/>
              <a:gd name="connsiteY630" fmla="*/ 1201997 h 6132967"/>
              <a:gd name="connsiteX631" fmla="*/ 4080368 w 5323222"/>
              <a:gd name="connsiteY631" fmla="*/ 1193092 h 6132967"/>
              <a:gd name="connsiteX632" fmla="*/ 4067031 w 5323222"/>
              <a:gd name="connsiteY632" fmla="*/ 1184583 h 6132967"/>
              <a:gd name="connsiteX633" fmla="*/ 4053984 w 5323222"/>
              <a:gd name="connsiteY633" fmla="*/ 1175967 h 6132967"/>
              <a:gd name="connsiteX634" fmla="*/ 4040574 w 5323222"/>
              <a:gd name="connsiteY634" fmla="*/ 1168142 h 6132967"/>
              <a:gd name="connsiteX635" fmla="*/ 4026662 w 5323222"/>
              <a:gd name="connsiteY635" fmla="*/ 1159847 h 6132967"/>
              <a:gd name="connsiteX636" fmla="*/ 4013144 w 5323222"/>
              <a:gd name="connsiteY636" fmla="*/ 1151734 h 6132967"/>
              <a:gd name="connsiteX637" fmla="*/ 3999157 w 5323222"/>
              <a:gd name="connsiteY637" fmla="*/ 1144123 h 6132967"/>
              <a:gd name="connsiteX638" fmla="*/ 3984593 w 5323222"/>
              <a:gd name="connsiteY638" fmla="*/ 1136727 h 6132967"/>
              <a:gd name="connsiteX639" fmla="*/ 3970424 w 5323222"/>
              <a:gd name="connsiteY639" fmla="*/ 1129511 h 6132967"/>
              <a:gd name="connsiteX640" fmla="*/ 3955572 w 5323222"/>
              <a:gd name="connsiteY640" fmla="*/ 1122222 h 6132967"/>
              <a:gd name="connsiteX641" fmla="*/ 3940429 w 5323222"/>
              <a:gd name="connsiteY641" fmla="*/ 1115039 h 6132967"/>
              <a:gd name="connsiteX642" fmla="*/ 3925289 w 5323222"/>
              <a:gd name="connsiteY642" fmla="*/ 1107857 h 6132967"/>
              <a:gd name="connsiteX643" fmla="*/ 3909965 w 5323222"/>
              <a:gd name="connsiteY643" fmla="*/ 1101070 h 6132967"/>
              <a:gd name="connsiteX644" fmla="*/ 3894643 w 5323222"/>
              <a:gd name="connsiteY644" fmla="*/ 1094284 h 6132967"/>
              <a:gd name="connsiteX645" fmla="*/ 3879139 w 5323222"/>
              <a:gd name="connsiteY645" fmla="*/ 1087893 h 6132967"/>
              <a:gd name="connsiteX646" fmla="*/ 3863238 w 5323222"/>
              <a:gd name="connsiteY646" fmla="*/ 1081320 h 6132967"/>
              <a:gd name="connsiteX647" fmla="*/ 3847158 w 5323222"/>
              <a:gd name="connsiteY647" fmla="*/ 1075144 h 6132967"/>
              <a:gd name="connsiteX648" fmla="*/ 3831183 w 5323222"/>
              <a:gd name="connsiteY648" fmla="*/ 1069255 h 6132967"/>
              <a:gd name="connsiteX649" fmla="*/ 3814814 w 5323222"/>
              <a:gd name="connsiteY649" fmla="*/ 1063186 h 6132967"/>
              <a:gd name="connsiteX650" fmla="*/ 3798551 w 5323222"/>
              <a:gd name="connsiteY650" fmla="*/ 1057404 h 6132967"/>
              <a:gd name="connsiteX651" fmla="*/ 3781999 w 5323222"/>
              <a:gd name="connsiteY651" fmla="*/ 1051731 h 6132967"/>
              <a:gd name="connsiteX652" fmla="*/ 3765374 w 5323222"/>
              <a:gd name="connsiteY652" fmla="*/ 1046740 h 6132967"/>
              <a:gd name="connsiteX653" fmla="*/ 3748246 w 5323222"/>
              <a:gd name="connsiteY653" fmla="*/ 1041281 h 6132967"/>
              <a:gd name="connsiteX654" fmla="*/ 3731331 w 5323222"/>
              <a:gd name="connsiteY654" fmla="*/ 1036398 h 6132967"/>
              <a:gd name="connsiteX655" fmla="*/ 3714129 w 5323222"/>
              <a:gd name="connsiteY655" fmla="*/ 1031622 h 6132967"/>
              <a:gd name="connsiteX656" fmla="*/ 3696927 w 5323222"/>
              <a:gd name="connsiteY656" fmla="*/ 1026847 h 6132967"/>
              <a:gd name="connsiteX657" fmla="*/ 3679543 w 5323222"/>
              <a:gd name="connsiteY657" fmla="*/ 1022466 h 6132967"/>
              <a:gd name="connsiteX658" fmla="*/ 3662266 w 5323222"/>
              <a:gd name="connsiteY658" fmla="*/ 1018375 h 6132967"/>
              <a:gd name="connsiteX659" fmla="*/ 3644594 w 5323222"/>
              <a:gd name="connsiteY659" fmla="*/ 1014102 h 6132967"/>
              <a:gd name="connsiteX660" fmla="*/ 3626740 w 5323222"/>
              <a:gd name="connsiteY660" fmla="*/ 1010225 h 6132967"/>
              <a:gd name="connsiteX661" fmla="*/ 3609100 w 5323222"/>
              <a:gd name="connsiteY661" fmla="*/ 1006925 h 6132967"/>
              <a:gd name="connsiteX662" fmla="*/ 3591065 w 5323222"/>
              <a:gd name="connsiteY662" fmla="*/ 1003443 h 6132967"/>
              <a:gd name="connsiteX663" fmla="*/ 3572741 w 5323222"/>
              <a:gd name="connsiteY663" fmla="*/ 1000068 h 6132967"/>
              <a:gd name="connsiteX664" fmla="*/ 3554920 w 5323222"/>
              <a:gd name="connsiteY664" fmla="*/ 997163 h 6132967"/>
              <a:gd name="connsiteX665" fmla="*/ 3536522 w 5323222"/>
              <a:gd name="connsiteY665" fmla="*/ 994473 h 6132967"/>
              <a:gd name="connsiteX666" fmla="*/ 3518231 w 5323222"/>
              <a:gd name="connsiteY666" fmla="*/ 992071 h 6132967"/>
              <a:gd name="connsiteX667" fmla="*/ 3499651 w 5323222"/>
              <a:gd name="connsiteY667" fmla="*/ 989777 h 6132967"/>
              <a:gd name="connsiteX668" fmla="*/ 3481071 w 5323222"/>
              <a:gd name="connsiteY668" fmla="*/ 987482 h 6132967"/>
              <a:gd name="connsiteX669" fmla="*/ 3462418 w 5323222"/>
              <a:gd name="connsiteY669" fmla="*/ 985872 h 6132967"/>
              <a:gd name="connsiteX670" fmla="*/ 3443657 w 5323222"/>
              <a:gd name="connsiteY670" fmla="*/ 983972 h 6132967"/>
              <a:gd name="connsiteX671" fmla="*/ 3404223 w 5323222"/>
              <a:gd name="connsiteY671" fmla="*/ 981213 h 6132967"/>
              <a:gd name="connsiteX672" fmla="*/ 3364713 w 5323222"/>
              <a:gd name="connsiteY672" fmla="*/ 979137 h 6132967"/>
              <a:gd name="connsiteX673" fmla="*/ 3325130 w 5323222"/>
              <a:gd name="connsiteY673" fmla="*/ 977745 h 6132967"/>
              <a:gd name="connsiteX674" fmla="*/ 3291515 w 5323222"/>
              <a:gd name="connsiteY674" fmla="*/ 976999 h 6132967"/>
              <a:gd name="connsiteX675" fmla="*/ 3296895 w 5323222"/>
              <a:gd name="connsiteY675" fmla="*/ 974743 h 6132967"/>
              <a:gd name="connsiteX676" fmla="*/ 3308195 w 5323222"/>
              <a:gd name="connsiteY676" fmla="*/ 970192 h 6132967"/>
              <a:gd name="connsiteX677" fmla="*/ 3319396 w 5323222"/>
              <a:gd name="connsiteY677" fmla="*/ 965856 h 6132967"/>
              <a:gd name="connsiteX678" fmla="*/ 3330754 w 5323222"/>
              <a:gd name="connsiteY678" fmla="*/ 961461 h 6132967"/>
              <a:gd name="connsiteX679" fmla="*/ 3342013 w 5323222"/>
              <a:gd name="connsiteY679" fmla="*/ 957282 h 6132967"/>
              <a:gd name="connsiteX680" fmla="*/ 3358062 w 5323222"/>
              <a:gd name="connsiteY680" fmla="*/ 951146 h 6132967"/>
              <a:gd name="connsiteX681" fmla="*/ 3373955 w 5323222"/>
              <a:gd name="connsiteY681" fmla="*/ 945068 h 6132967"/>
              <a:gd name="connsiteX682" fmla="*/ 3389575 w 5323222"/>
              <a:gd name="connsiteY682" fmla="*/ 938735 h 6132967"/>
              <a:gd name="connsiteX683" fmla="*/ 3404981 w 5323222"/>
              <a:gd name="connsiteY683" fmla="*/ 932305 h 6132967"/>
              <a:gd name="connsiteX684" fmla="*/ 3420172 w 5323222"/>
              <a:gd name="connsiteY684" fmla="*/ 925776 h 6132967"/>
              <a:gd name="connsiteX685" fmla="*/ 3435305 w 5323222"/>
              <a:gd name="connsiteY685" fmla="*/ 919090 h 6132967"/>
              <a:gd name="connsiteX686" fmla="*/ 3449639 w 5323222"/>
              <a:gd name="connsiteY686" fmla="*/ 912167 h 6132967"/>
              <a:gd name="connsiteX687" fmla="*/ 3464186 w 5323222"/>
              <a:gd name="connsiteY687" fmla="*/ 905343 h 6132967"/>
              <a:gd name="connsiteX688" fmla="*/ 3478404 w 5323222"/>
              <a:gd name="connsiteY688" fmla="*/ 898108 h 6132967"/>
              <a:gd name="connsiteX689" fmla="*/ 3492308 w 5323222"/>
              <a:gd name="connsiteY689" fmla="*/ 890989 h 6132967"/>
              <a:gd name="connsiteX690" fmla="*/ 3505941 w 5323222"/>
              <a:gd name="connsiteY690" fmla="*/ 883615 h 6132967"/>
              <a:gd name="connsiteX691" fmla="*/ 3519301 w 5323222"/>
              <a:gd name="connsiteY691" fmla="*/ 875986 h 6132967"/>
              <a:gd name="connsiteX692" fmla="*/ 3532445 w 5323222"/>
              <a:gd name="connsiteY692" fmla="*/ 868260 h 6132967"/>
              <a:gd name="connsiteX693" fmla="*/ 3545377 w 5323222"/>
              <a:gd name="connsiteY693" fmla="*/ 860434 h 6132967"/>
              <a:gd name="connsiteX694" fmla="*/ 3557664 w 5323222"/>
              <a:gd name="connsiteY694" fmla="*/ 852314 h 6132967"/>
              <a:gd name="connsiteX695" fmla="*/ 3570108 w 5323222"/>
              <a:gd name="connsiteY695" fmla="*/ 844136 h 6132967"/>
              <a:gd name="connsiteX696" fmla="*/ 3582123 w 5323222"/>
              <a:gd name="connsiteY696" fmla="*/ 835761 h 6132967"/>
              <a:gd name="connsiteX697" fmla="*/ 3593767 w 5323222"/>
              <a:gd name="connsiteY697" fmla="*/ 827346 h 6132967"/>
              <a:gd name="connsiteX698" fmla="*/ 3604924 w 5323222"/>
              <a:gd name="connsiteY698" fmla="*/ 818578 h 6132967"/>
              <a:gd name="connsiteX699" fmla="*/ 3616082 w 5323222"/>
              <a:gd name="connsiteY699" fmla="*/ 809810 h 6132967"/>
              <a:gd name="connsiteX700" fmla="*/ 3626966 w 5323222"/>
              <a:gd name="connsiteY700" fmla="*/ 800787 h 6132967"/>
              <a:gd name="connsiteX701" fmla="*/ 3637266 w 5323222"/>
              <a:gd name="connsiteY701" fmla="*/ 791625 h 6132967"/>
              <a:gd name="connsiteX702" fmla="*/ 3647508 w 5323222"/>
              <a:gd name="connsiteY702" fmla="*/ 782307 h 6132967"/>
              <a:gd name="connsiteX703" fmla="*/ 3657106 w 5323222"/>
              <a:gd name="connsiteY703" fmla="*/ 772695 h 6132967"/>
              <a:gd name="connsiteX704" fmla="*/ 3666704 w 5323222"/>
              <a:gd name="connsiteY704" fmla="*/ 763081 h 6132967"/>
              <a:gd name="connsiteX705" fmla="*/ 3675815 w 5323222"/>
              <a:gd name="connsiteY705" fmla="*/ 753116 h 6132967"/>
              <a:gd name="connsiteX706" fmla="*/ 3684712 w 5323222"/>
              <a:gd name="connsiteY706" fmla="*/ 743052 h 6132967"/>
              <a:gd name="connsiteX707" fmla="*/ 3693023 w 5323222"/>
              <a:gd name="connsiteY707" fmla="*/ 732849 h 6132967"/>
              <a:gd name="connsiteX708" fmla="*/ 3701219 w 5323222"/>
              <a:gd name="connsiteY708" fmla="*/ 722333 h 6132967"/>
              <a:gd name="connsiteX709" fmla="*/ 3709044 w 5323222"/>
              <a:gd name="connsiteY709" fmla="*/ 711778 h 6132967"/>
              <a:gd name="connsiteX710" fmla="*/ 3716382 w 5323222"/>
              <a:gd name="connsiteY710" fmla="*/ 700869 h 6132967"/>
              <a:gd name="connsiteX711" fmla="*/ 3723505 w 5323222"/>
              <a:gd name="connsiteY711" fmla="*/ 689862 h 6132967"/>
              <a:gd name="connsiteX712" fmla="*/ 3726844 w 5323222"/>
              <a:gd name="connsiteY712" fmla="*/ 683996 h 6132967"/>
              <a:gd name="connsiteX713" fmla="*/ 3730396 w 5323222"/>
              <a:gd name="connsiteY713" fmla="*/ 678229 h 6132967"/>
              <a:gd name="connsiteX714" fmla="*/ 3733579 w 5323222"/>
              <a:gd name="connsiteY714" fmla="*/ 672421 h 6132967"/>
              <a:gd name="connsiteX715" fmla="*/ 3736917 w 5323222"/>
              <a:gd name="connsiteY715" fmla="*/ 666556 h 6132967"/>
              <a:gd name="connsiteX716" fmla="*/ 3740041 w 5323222"/>
              <a:gd name="connsiteY716" fmla="*/ 660592 h 6132967"/>
              <a:gd name="connsiteX717" fmla="*/ 3742950 w 5323222"/>
              <a:gd name="connsiteY717" fmla="*/ 654530 h 6132967"/>
              <a:gd name="connsiteX718" fmla="*/ 3746074 w 5323222"/>
              <a:gd name="connsiteY718" fmla="*/ 648566 h 6132967"/>
              <a:gd name="connsiteX719" fmla="*/ 3748827 w 5323222"/>
              <a:gd name="connsiteY719" fmla="*/ 642562 h 6132967"/>
              <a:gd name="connsiteX720" fmla="*/ 3751580 w 5323222"/>
              <a:gd name="connsiteY720" fmla="*/ 636558 h 6132967"/>
              <a:gd name="connsiteX721" fmla="*/ 3754217 w 5323222"/>
              <a:gd name="connsiteY721" fmla="*/ 630241 h 6132967"/>
              <a:gd name="connsiteX722" fmla="*/ 3756756 w 5323222"/>
              <a:gd name="connsiteY722" fmla="*/ 624139 h 6132967"/>
              <a:gd name="connsiteX723" fmla="*/ 3759236 w 5323222"/>
              <a:gd name="connsiteY723" fmla="*/ 617880 h 6132967"/>
              <a:gd name="connsiteX724" fmla="*/ 3761503 w 5323222"/>
              <a:gd name="connsiteY724" fmla="*/ 611522 h 6132967"/>
              <a:gd name="connsiteX725" fmla="*/ 3763827 w 5323222"/>
              <a:gd name="connsiteY725" fmla="*/ 605322 h 6132967"/>
              <a:gd name="connsiteX726" fmla="*/ 3765937 w 5323222"/>
              <a:gd name="connsiteY726" fmla="*/ 599022 h 6132967"/>
              <a:gd name="connsiteX727" fmla="*/ 3768145 w 5323222"/>
              <a:gd name="connsiteY727" fmla="*/ 592510 h 6132967"/>
              <a:gd name="connsiteX728" fmla="*/ 3769884 w 5323222"/>
              <a:gd name="connsiteY728" fmla="*/ 586170 h 6132967"/>
              <a:gd name="connsiteX729" fmla="*/ 3771936 w 5323222"/>
              <a:gd name="connsiteY729" fmla="*/ 579714 h 6132967"/>
              <a:gd name="connsiteX730" fmla="*/ 3773402 w 5323222"/>
              <a:gd name="connsiteY730" fmla="*/ 573120 h 6132967"/>
              <a:gd name="connsiteX731" fmla="*/ 3775298 w 5323222"/>
              <a:gd name="connsiteY731" fmla="*/ 566723 h 6132967"/>
              <a:gd name="connsiteX732" fmla="*/ 3776608 w 5323222"/>
              <a:gd name="connsiteY732" fmla="*/ 560187 h 6132967"/>
              <a:gd name="connsiteX733" fmla="*/ 3778016 w 5323222"/>
              <a:gd name="connsiteY733" fmla="*/ 553437 h 6132967"/>
              <a:gd name="connsiteX734" fmla="*/ 3779326 w 5323222"/>
              <a:gd name="connsiteY734" fmla="*/ 546900 h 6132967"/>
              <a:gd name="connsiteX735" fmla="*/ 3780579 w 5323222"/>
              <a:gd name="connsiteY735" fmla="*/ 540208 h 6132967"/>
              <a:gd name="connsiteX736" fmla="*/ 3781460 w 5323222"/>
              <a:gd name="connsiteY736" fmla="*/ 533475 h 6132967"/>
              <a:gd name="connsiteX737" fmla="*/ 3782341 w 5323222"/>
              <a:gd name="connsiteY737" fmla="*/ 526743 h 6132967"/>
              <a:gd name="connsiteX738" fmla="*/ 3783379 w 5323222"/>
              <a:gd name="connsiteY738" fmla="*/ 519952 h 6132967"/>
              <a:gd name="connsiteX739" fmla="*/ 3783889 w 5323222"/>
              <a:gd name="connsiteY739" fmla="*/ 513179 h 6132967"/>
              <a:gd name="connsiteX740" fmla="*/ 3784556 w 5323222"/>
              <a:gd name="connsiteY740" fmla="*/ 506349 h 6132967"/>
              <a:gd name="connsiteX741" fmla="*/ 3785008 w 5323222"/>
              <a:gd name="connsiteY741" fmla="*/ 499419 h 6132967"/>
              <a:gd name="connsiteX742" fmla="*/ 3785363 w 5323222"/>
              <a:gd name="connsiteY742" fmla="*/ 492704 h 6132967"/>
              <a:gd name="connsiteX743" fmla="*/ 3785444 w 5323222"/>
              <a:gd name="connsiteY743" fmla="*/ 485734 h 6132967"/>
              <a:gd name="connsiteX744" fmla="*/ 3785682 w 5323222"/>
              <a:gd name="connsiteY744" fmla="*/ 478707 h 6132967"/>
              <a:gd name="connsiteX745" fmla="*/ 3785549 w 5323222"/>
              <a:gd name="connsiteY745" fmla="*/ 471639 h 6132967"/>
              <a:gd name="connsiteX746" fmla="*/ 3785475 w 5323222"/>
              <a:gd name="connsiteY746" fmla="*/ 464727 h 6132967"/>
              <a:gd name="connsiteX747" fmla="*/ 3785400 w 5323222"/>
              <a:gd name="connsiteY747" fmla="*/ 457816 h 6132967"/>
              <a:gd name="connsiteX748" fmla="*/ 3784896 w 5323222"/>
              <a:gd name="connsiteY748" fmla="*/ 450708 h 6132967"/>
              <a:gd name="connsiteX749" fmla="*/ 3784294 w 5323222"/>
              <a:gd name="connsiteY749" fmla="*/ 443814 h 6132967"/>
              <a:gd name="connsiteX750" fmla="*/ 3783634 w 5323222"/>
              <a:gd name="connsiteY750" fmla="*/ 436764 h 6132967"/>
              <a:gd name="connsiteX751" fmla="*/ 3783131 w 5323222"/>
              <a:gd name="connsiteY751" fmla="*/ 429656 h 6132967"/>
              <a:gd name="connsiteX752" fmla="*/ 3782100 w 5323222"/>
              <a:gd name="connsiteY752" fmla="*/ 422565 h 6132967"/>
              <a:gd name="connsiteX753" fmla="*/ 3781127 w 5323222"/>
              <a:gd name="connsiteY753" fmla="*/ 415631 h 6132967"/>
              <a:gd name="connsiteX754" fmla="*/ 3779940 w 5323222"/>
              <a:gd name="connsiteY754" fmla="*/ 408599 h 6132967"/>
              <a:gd name="connsiteX755" fmla="*/ 3778752 w 5323222"/>
              <a:gd name="connsiteY755" fmla="*/ 401567 h 6132967"/>
              <a:gd name="connsiteX756" fmla="*/ 3777351 w 5323222"/>
              <a:gd name="connsiteY756" fmla="*/ 394436 h 6132967"/>
              <a:gd name="connsiteX757" fmla="*/ 3775949 w 5323222"/>
              <a:gd name="connsiteY757" fmla="*/ 387306 h 6132967"/>
              <a:gd name="connsiteX758" fmla="*/ 3774234 w 5323222"/>
              <a:gd name="connsiteY758" fmla="*/ 380291 h 6132967"/>
              <a:gd name="connsiteX759" fmla="*/ 3772520 w 5323222"/>
              <a:gd name="connsiteY759" fmla="*/ 373276 h 6132967"/>
              <a:gd name="connsiteX760" fmla="*/ 3770649 w 5323222"/>
              <a:gd name="connsiteY760" fmla="*/ 366320 h 6132967"/>
              <a:gd name="connsiteX761" fmla="*/ 3768622 w 5323222"/>
              <a:gd name="connsiteY761" fmla="*/ 359421 h 6132967"/>
              <a:gd name="connsiteX762" fmla="*/ 3766479 w 5323222"/>
              <a:gd name="connsiteY762" fmla="*/ 352210 h 6132967"/>
              <a:gd name="connsiteX763" fmla="*/ 3764238 w 5323222"/>
              <a:gd name="connsiteY763" fmla="*/ 345213 h 6132967"/>
              <a:gd name="connsiteX764" fmla="*/ 3761782 w 5323222"/>
              <a:gd name="connsiteY764" fmla="*/ 338118 h 6132967"/>
              <a:gd name="connsiteX765" fmla="*/ 3759227 w 5323222"/>
              <a:gd name="connsiteY765" fmla="*/ 331238 h 6132967"/>
              <a:gd name="connsiteX766" fmla="*/ 3756615 w 5323222"/>
              <a:gd name="connsiteY766" fmla="*/ 324200 h 6132967"/>
              <a:gd name="connsiteX767" fmla="*/ 3753631 w 5323222"/>
              <a:gd name="connsiteY767" fmla="*/ 317123 h 6132967"/>
              <a:gd name="connsiteX768" fmla="*/ 3750707 w 5323222"/>
              <a:gd name="connsiteY768" fmla="*/ 310202 h 6132967"/>
              <a:gd name="connsiteX769" fmla="*/ 3747567 w 5323222"/>
              <a:gd name="connsiteY769" fmla="*/ 303183 h 6132967"/>
              <a:gd name="connsiteX770" fmla="*/ 3744427 w 5323222"/>
              <a:gd name="connsiteY770" fmla="*/ 296164 h 6132967"/>
              <a:gd name="connsiteX771" fmla="*/ 3741131 w 5323222"/>
              <a:gd name="connsiteY771" fmla="*/ 289203 h 6132967"/>
              <a:gd name="connsiteX772" fmla="*/ 3737580 w 5323222"/>
              <a:gd name="connsiteY772" fmla="*/ 282514 h 6132967"/>
              <a:gd name="connsiteX773" fmla="*/ 3733757 w 5323222"/>
              <a:gd name="connsiteY773" fmla="*/ 275570 h 6132967"/>
              <a:gd name="connsiteX774" fmla="*/ 3730149 w 5323222"/>
              <a:gd name="connsiteY774" fmla="*/ 268725 h 6132967"/>
              <a:gd name="connsiteX775" fmla="*/ 3726169 w 5323222"/>
              <a:gd name="connsiteY775" fmla="*/ 261839 h 6132967"/>
              <a:gd name="connsiteX776" fmla="*/ 3721935 w 5323222"/>
              <a:gd name="connsiteY776" fmla="*/ 255227 h 6132967"/>
              <a:gd name="connsiteX777" fmla="*/ 3717486 w 5323222"/>
              <a:gd name="connsiteY777" fmla="*/ 248516 h 6132967"/>
              <a:gd name="connsiteX778" fmla="*/ 3712783 w 5323222"/>
              <a:gd name="connsiteY778" fmla="*/ 242077 h 6132967"/>
              <a:gd name="connsiteX779" fmla="*/ 3708294 w 5323222"/>
              <a:gd name="connsiteY779" fmla="*/ 235736 h 6132967"/>
              <a:gd name="connsiteX780" fmla="*/ 3703434 w 5323222"/>
              <a:gd name="connsiteY780" fmla="*/ 229356 h 6132967"/>
              <a:gd name="connsiteX781" fmla="*/ 3698575 w 5323222"/>
              <a:gd name="connsiteY781" fmla="*/ 222975 h 6132967"/>
              <a:gd name="connsiteX782" fmla="*/ 3693558 w 5323222"/>
              <a:gd name="connsiteY782" fmla="*/ 216652 h 6132967"/>
              <a:gd name="connsiteX783" fmla="*/ 3688444 w 5323222"/>
              <a:gd name="connsiteY783" fmla="*/ 210545 h 6132967"/>
              <a:gd name="connsiteX784" fmla="*/ 3683329 w 5323222"/>
              <a:gd name="connsiteY784" fmla="*/ 204436 h 6132967"/>
              <a:gd name="connsiteX785" fmla="*/ 3677844 w 5323222"/>
              <a:gd name="connsiteY785" fmla="*/ 198287 h 6132967"/>
              <a:gd name="connsiteX786" fmla="*/ 3672417 w 5323222"/>
              <a:gd name="connsiteY786" fmla="*/ 192296 h 6132967"/>
              <a:gd name="connsiteX787" fmla="*/ 3666891 w 5323222"/>
              <a:gd name="connsiteY787" fmla="*/ 186518 h 6132967"/>
              <a:gd name="connsiteX788" fmla="*/ 3661209 w 5323222"/>
              <a:gd name="connsiteY788" fmla="*/ 180798 h 6132967"/>
              <a:gd name="connsiteX789" fmla="*/ 3655313 w 5323222"/>
              <a:gd name="connsiteY789" fmla="*/ 174980 h 6132967"/>
              <a:gd name="connsiteX790" fmla="*/ 3649318 w 5323222"/>
              <a:gd name="connsiteY790" fmla="*/ 169377 h 6132967"/>
              <a:gd name="connsiteX791" fmla="*/ 3643480 w 5323222"/>
              <a:gd name="connsiteY791" fmla="*/ 163715 h 6132967"/>
              <a:gd name="connsiteX792" fmla="*/ 3637173 w 5323222"/>
              <a:gd name="connsiteY792" fmla="*/ 158228 h 6132967"/>
              <a:gd name="connsiteX793" fmla="*/ 3631079 w 5323222"/>
              <a:gd name="connsiteY793" fmla="*/ 152839 h 6132967"/>
              <a:gd name="connsiteX794" fmla="*/ 3624615 w 5323222"/>
              <a:gd name="connsiteY794" fmla="*/ 147410 h 6132967"/>
              <a:gd name="connsiteX795" fmla="*/ 3618210 w 5323222"/>
              <a:gd name="connsiteY795" fmla="*/ 142136 h 6132967"/>
              <a:gd name="connsiteX796" fmla="*/ 3611491 w 5323222"/>
              <a:gd name="connsiteY796" fmla="*/ 136980 h 6132967"/>
              <a:gd name="connsiteX797" fmla="*/ 3605046 w 5323222"/>
              <a:gd name="connsiteY797" fmla="*/ 132077 h 6132967"/>
              <a:gd name="connsiteX798" fmla="*/ 3598228 w 5323222"/>
              <a:gd name="connsiteY798" fmla="*/ 127135 h 6132967"/>
              <a:gd name="connsiteX799" fmla="*/ 3591412 w 5323222"/>
              <a:gd name="connsiteY799" fmla="*/ 122193 h 6132967"/>
              <a:gd name="connsiteX800" fmla="*/ 3584282 w 5323222"/>
              <a:gd name="connsiteY800" fmla="*/ 117367 h 6132967"/>
              <a:gd name="connsiteX801" fmla="*/ 3577054 w 5323222"/>
              <a:gd name="connsiteY801" fmla="*/ 112755 h 6132967"/>
              <a:gd name="connsiteX802" fmla="*/ 3569982 w 5323222"/>
              <a:gd name="connsiteY802" fmla="*/ 108084 h 6132967"/>
              <a:gd name="connsiteX803" fmla="*/ 3562714 w 5323222"/>
              <a:gd name="connsiteY803" fmla="*/ 103843 h 6132967"/>
              <a:gd name="connsiteX804" fmla="*/ 3555174 w 5323222"/>
              <a:gd name="connsiteY804" fmla="*/ 99348 h 6132967"/>
              <a:gd name="connsiteX805" fmla="*/ 3547847 w 5323222"/>
              <a:gd name="connsiteY805" fmla="*/ 94950 h 6132967"/>
              <a:gd name="connsiteX806" fmla="*/ 3540266 w 5323222"/>
              <a:gd name="connsiteY806" fmla="*/ 90825 h 6132967"/>
              <a:gd name="connsiteX807" fmla="*/ 3532373 w 5323222"/>
              <a:gd name="connsiteY807" fmla="*/ 86817 h 6132967"/>
              <a:gd name="connsiteX808" fmla="*/ 3524693 w 5323222"/>
              <a:gd name="connsiteY808" fmla="*/ 82906 h 6132967"/>
              <a:gd name="connsiteX809" fmla="*/ 3516643 w 5323222"/>
              <a:gd name="connsiteY809" fmla="*/ 78955 h 6132967"/>
              <a:gd name="connsiteX810" fmla="*/ 3508437 w 5323222"/>
              <a:gd name="connsiteY810" fmla="*/ 75062 h 6132967"/>
              <a:gd name="connsiteX811" fmla="*/ 3500231 w 5323222"/>
              <a:gd name="connsiteY811" fmla="*/ 71170 h 6132967"/>
              <a:gd name="connsiteX812" fmla="*/ 3491926 w 5323222"/>
              <a:gd name="connsiteY812" fmla="*/ 67491 h 6132967"/>
              <a:gd name="connsiteX813" fmla="*/ 3483620 w 5323222"/>
              <a:gd name="connsiteY813" fmla="*/ 63813 h 6132967"/>
              <a:gd name="connsiteX814" fmla="*/ 3475218 w 5323222"/>
              <a:gd name="connsiteY814" fmla="*/ 60349 h 6132967"/>
              <a:gd name="connsiteX815" fmla="*/ 3466600 w 5323222"/>
              <a:gd name="connsiteY815" fmla="*/ 56787 h 6132967"/>
              <a:gd name="connsiteX816" fmla="*/ 3457884 w 5323222"/>
              <a:gd name="connsiteY816" fmla="*/ 53439 h 6132967"/>
              <a:gd name="connsiteX817" fmla="*/ 3449226 w 5323222"/>
              <a:gd name="connsiteY817" fmla="*/ 50248 h 6132967"/>
              <a:gd name="connsiteX818" fmla="*/ 3440354 w 5323222"/>
              <a:gd name="connsiteY818" fmla="*/ 46958 h 6132967"/>
              <a:gd name="connsiteX819" fmla="*/ 3431540 w 5323222"/>
              <a:gd name="connsiteY819" fmla="*/ 43825 h 6132967"/>
              <a:gd name="connsiteX820" fmla="*/ 3422569 w 5323222"/>
              <a:gd name="connsiteY820" fmla="*/ 40750 h 6132967"/>
              <a:gd name="connsiteX821" fmla="*/ 3413558 w 5323222"/>
              <a:gd name="connsiteY821" fmla="*/ 38045 h 6132967"/>
              <a:gd name="connsiteX822" fmla="*/ 3404275 w 5323222"/>
              <a:gd name="connsiteY822" fmla="*/ 35086 h 6132967"/>
              <a:gd name="connsiteX823" fmla="*/ 3395107 w 5323222"/>
              <a:gd name="connsiteY823" fmla="*/ 32439 h 6132967"/>
              <a:gd name="connsiteX824" fmla="*/ 3385784 w 5323222"/>
              <a:gd name="connsiteY824" fmla="*/ 29851 h 6132967"/>
              <a:gd name="connsiteX825" fmla="*/ 3376461 w 5323222"/>
              <a:gd name="connsiteY825" fmla="*/ 27263 h 6132967"/>
              <a:gd name="connsiteX826" fmla="*/ 3367039 w 5323222"/>
              <a:gd name="connsiteY826" fmla="*/ 24889 h 6132967"/>
              <a:gd name="connsiteX827" fmla="*/ 3357675 w 5323222"/>
              <a:gd name="connsiteY827" fmla="*/ 22671 h 6132967"/>
              <a:gd name="connsiteX828" fmla="*/ 3348096 w 5323222"/>
              <a:gd name="connsiteY828" fmla="*/ 20355 h 6132967"/>
              <a:gd name="connsiteX829" fmla="*/ 3338420 w 5323222"/>
              <a:gd name="connsiteY829" fmla="*/ 18254 h 6132967"/>
              <a:gd name="connsiteX830" fmla="*/ 3328859 w 5323222"/>
              <a:gd name="connsiteY830" fmla="*/ 16465 h 6132967"/>
              <a:gd name="connsiteX831" fmla="*/ 3319084 w 5323222"/>
              <a:gd name="connsiteY831" fmla="*/ 14578 h 6132967"/>
              <a:gd name="connsiteX832" fmla="*/ 3309153 w 5323222"/>
              <a:gd name="connsiteY832" fmla="*/ 12749 h 6132967"/>
              <a:gd name="connsiteX833" fmla="*/ 3299494 w 5323222"/>
              <a:gd name="connsiteY833" fmla="*/ 11175 h 6132967"/>
              <a:gd name="connsiteX834" fmla="*/ 3289523 w 5323222"/>
              <a:gd name="connsiteY834" fmla="*/ 9717 h 6132967"/>
              <a:gd name="connsiteX835" fmla="*/ 3279609 w 5323222"/>
              <a:gd name="connsiteY835" fmla="*/ 8415 h 6132967"/>
              <a:gd name="connsiteX836" fmla="*/ 3269538 w 5323222"/>
              <a:gd name="connsiteY836" fmla="*/ 7171 h 6132967"/>
              <a:gd name="connsiteX837" fmla="*/ 3259469 w 5323222"/>
              <a:gd name="connsiteY837" fmla="*/ 5927 h 6132967"/>
              <a:gd name="connsiteX838" fmla="*/ 3249358 w 5323222"/>
              <a:gd name="connsiteY838" fmla="*/ 5055 h 6132967"/>
              <a:gd name="connsiteX839" fmla="*/ 3239191 w 5323222"/>
              <a:gd name="connsiteY839" fmla="*/ 4025 h 6132967"/>
              <a:gd name="connsiteX840" fmla="*/ 3217817 w 5323222"/>
              <a:gd name="connsiteY840" fmla="*/ 2530 h 6132967"/>
              <a:gd name="connsiteX841" fmla="*/ 3196403 w 5323222"/>
              <a:gd name="connsiteY841" fmla="*/ 1405 h 6132967"/>
              <a:gd name="connsiteX842" fmla="*/ 3174950 w 5323222"/>
              <a:gd name="connsiteY842" fmla="*/ 650 h 6132967"/>
              <a:gd name="connsiteX843" fmla="*/ 3153242 w 5323222"/>
              <a:gd name="connsiteY843" fmla="*/ 169 h 6132967"/>
              <a:gd name="connsiteX844" fmla="*/ 3131649 w 5323222"/>
              <a:gd name="connsiteY844" fmla="*/ 0 h 6132967"/>
              <a:gd name="connsiteX845" fmla="*/ 3110017 w 5323222"/>
              <a:gd name="connsiteY845" fmla="*/ 201 h 6132967"/>
              <a:gd name="connsiteX846" fmla="*/ 3088402 w 5323222"/>
              <a:gd name="connsiteY846" fmla="*/ 930 h 6132967"/>
              <a:gd name="connsiteX847" fmla="*/ 3066631 w 5323222"/>
              <a:gd name="connsiteY847" fmla="*/ 1718 h 6132967"/>
              <a:gd name="connsiteX848" fmla="*/ 3045132 w 5323222"/>
              <a:gd name="connsiteY848" fmla="*/ 2759 h 6132967"/>
              <a:gd name="connsiteX849" fmla="*/ 3023280 w 5323222"/>
              <a:gd name="connsiteY849" fmla="*/ 4288 h 6132967"/>
              <a:gd name="connsiteX850" fmla="*/ 3001916 w 5323222"/>
              <a:gd name="connsiteY850" fmla="*/ 6170 h 6132967"/>
              <a:gd name="connsiteX851" fmla="*/ 2980238 w 5323222"/>
              <a:gd name="connsiteY851" fmla="*/ 8168 h 6132967"/>
              <a:gd name="connsiteX852" fmla="*/ 2958734 w 5323222"/>
              <a:gd name="connsiteY852" fmla="*/ 10634 h 6132967"/>
              <a:gd name="connsiteX853" fmla="*/ 2937289 w 5323222"/>
              <a:gd name="connsiteY853" fmla="*/ 13258 h 6132967"/>
              <a:gd name="connsiteX854" fmla="*/ 2915960 w 5323222"/>
              <a:gd name="connsiteY854" fmla="*/ 16194 h 6132967"/>
              <a:gd name="connsiteX855" fmla="*/ 2894904 w 5323222"/>
              <a:gd name="connsiteY855" fmla="*/ 19385 h 6132967"/>
              <a:gd name="connsiteX856" fmla="*/ 2873650 w 5323222"/>
              <a:gd name="connsiteY856" fmla="*/ 23004 h 6132967"/>
              <a:gd name="connsiteX857" fmla="*/ 2852825 w 5323222"/>
              <a:gd name="connsiteY857" fmla="*/ 26821 h 6132967"/>
              <a:gd name="connsiteX858" fmla="*/ 2831902 w 5323222"/>
              <a:gd name="connsiteY858" fmla="*/ 30852 h 6132967"/>
              <a:gd name="connsiteX859" fmla="*/ 2811310 w 5323222"/>
              <a:gd name="connsiteY859" fmla="*/ 35294 h 6132967"/>
              <a:gd name="connsiteX860" fmla="*/ 2790874 w 5323222"/>
              <a:gd name="connsiteY860" fmla="*/ 39678 h 6132967"/>
              <a:gd name="connsiteX861" fmla="*/ 2770514 w 5323222"/>
              <a:gd name="connsiteY861" fmla="*/ 44745 h 6132967"/>
              <a:gd name="connsiteX862" fmla="*/ 2750525 w 5323222"/>
              <a:gd name="connsiteY862" fmla="*/ 49852 h 6132967"/>
              <a:gd name="connsiteX863" fmla="*/ 2730652 w 5323222"/>
              <a:gd name="connsiteY863" fmla="*/ 55273 h 6132967"/>
              <a:gd name="connsiteX864" fmla="*/ 2711091 w 5323222"/>
              <a:gd name="connsiteY864" fmla="*/ 60577 h 6132967"/>
              <a:gd name="connsiteX865" fmla="*/ 2691607 w 5323222"/>
              <a:gd name="connsiteY865" fmla="*/ 66565 h 6132967"/>
              <a:gd name="connsiteX866" fmla="*/ 2672492 w 5323222"/>
              <a:gd name="connsiteY866" fmla="*/ 72593 h 6132967"/>
              <a:gd name="connsiteX867" fmla="*/ 2653652 w 5323222"/>
              <a:gd name="connsiteY867" fmla="*/ 78876 h 6132967"/>
              <a:gd name="connsiteX868" fmla="*/ 2635239 w 5323222"/>
              <a:gd name="connsiteY868" fmla="*/ 85355 h 6132967"/>
              <a:gd name="connsiteX869" fmla="*/ 2616943 w 5323222"/>
              <a:gd name="connsiteY869" fmla="*/ 92148 h 6132967"/>
              <a:gd name="connsiteX870" fmla="*/ 2599076 w 5323222"/>
              <a:gd name="connsiteY870" fmla="*/ 99137 h 6132967"/>
              <a:gd name="connsiteX871" fmla="*/ 2581422 w 5323222"/>
              <a:gd name="connsiteY871" fmla="*/ 106224 h 6132967"/>
              <a:gd name="connsiteX872" fmla="*/ 2568988 w 5323222"/>
              <a:gd name="connsiteY872" fmla="*/ 111551 h 6132967"/>
              <a:gd name="connsiteX873" fmla="*/ 2556553 w 5323222"/>
              <a:gd name="connsiteY873" fmla="*/ 116879 h 6132967"/>
              <a:gd name="connsiteX874" fmla="*/ 2544119 w 5323222"/>
              <a:gd name="connsiteY874" fmla="*/ 122207 h 6132967"/>
              <a:gd name="connsiteX875" fmla="*/ 2531743 w 5323222"/>
              <a:gd name="connsiteY875" fmla="*/ 127692 h 6132967"/>
              <a:gd name="connsiteX876" fmla="*/ 2519581 w 5323222"/>
              <a:gd name="connsiteY876" fmla="*/ 133274 h 6132967"/>
              <a:gd name="connsiteX877" fmla="*/ 2507262 w 5323222"/>
              <a:gd name="connsiteY877" fmla="*/ 138915 h 6132967"/>
              <a:gd name="connsiteX878" fmla="*/ 2495158 w 5323222"/>
              <a:gd name="connsiteY878" fmla="*/ 144653 h 6132967"/>
              <a:gd name="connsiteX879" fmla="*/ 2483054 w 5323222"/>
              <a:gd name="connsiteY879" fmla="*/ 150392 h 6132967"/>
              <a:gd name="connsiteX880" fmla="*/ 2470950 w 5323222"/>
              <a:gd name="connsiteY880" fmla="*/ 156131 h 6132967"/>
              <a:gd name="connsiteX881" fmla="*/ 2458748 w 5323222"/>
              <a:gd name="connsiteY881" fmla="*/ 162085 h 6132967"/>
              <a:gd name="connsiteX882" fmla="*/ 2446916 w 5323222"/>
              <a:gd name="connsiteY882" fmla="*/ 168078 h 6132967"/>
              <a:gd name="connsiteX883" fmla="*/ 2434987 w 5323222"/>
              <a:gd name="connsiteY883" fmla="*/ 174287 h 6132967"/>
              <a:gd name="connsiteX884" fmla="*/ 2411225 w 5323222"/>
              <a:gd name="connsiteY884" fmla="*/ 186488 h 6132967"/>
              <a:gd name="connsiteX885" fmla="*/ 2387853 w 5323222"/>
              <a:gd name="connsiteY885" fmla="*/ 199257 h 6132967"/>
              <a:gd name="connsiteX886" fmla="*/ 2364324 w 5323222"/>
              <a:gd name="connsiteY886" fmla="*/ 212084 h 6132967"/>
              <a:gd name="connsiteX887" fmla="*/ 2341282 w 5323222"/>
              <a:gd name="connsiteY887" fmla="*/ 225265 h 6132967"/>
              <a:gd name="connsiteX888" fmla="*/ 2318298 w 5323222"/>
              <a:gd name="connsiteY888" fmla="*/ 238601 h 6132967"/>
              <a:gd name="connsiteX889" fmla="*/ 2295586 w 5323222"/>
              <a:gd name="connsiteY889" fmla="*/ 252193 h 6132967"/>
              <a:gd name="connsiteX890" fmla="*/ 2272835 w 5323222"/>
              <a:gd name="connsiteY890" fmla="*/ 266154 h 6132967"/>
              <a:gd name="connsiteX891" fmla="*/ 2250512 w 5323222"/>
              <a:gd name="connsiteY891" fmla="*/ 280314 h 6132967"/>
              <a:gd name="connsiteX892" fmla="*/ 2228304 w 5323222"/>
              <a:gd name="connsiteY892" fmla="*/ 294785 h 6132967"/>
              <a:gd name="connsiteX893" fmla="*/ 2206312 w 5323222"/>
              <a:gd name="connsiteY893" fmla="*/ 309355 h 6132967"/>
              <a:gd name="connsiteX894" fmla="*/ 2195432 w 5323222"/>
              <a:gd name="connsiteY894" fmla="*/ 316953 h 6132967"/>
              <a:gd name="connsiteX895" fmla="*/ 2184650 w 5323222"/>
              <a:gd name="connsiteY895" fmla="*/ 324336 h 6132967"/>
              <a:gd name="connsiteX896" fmla="*/ 2173770 w 5323222"/>
              <a:gd name="connsiteY896" fmla="*/ 331934 h 6132967"/>
              <a:gd name="connsiteX897" fmla="*/ 2163261 w 5323222"/>
              <a:gd name="connsiteY897" fmla="*/ 339571 h 6132967"/>
              <a:gd name="connsiteX898" fmla="*/ 2152595 w 5323222"/>
              <a:gd name="connsiteY898" fmla="*/ 347268 h 6132967"/>
              <a:gd name="connsiteX899" fmla="*/ 2142144 w 5323222"/>
              <a:gd name="connsiteY899" fmla="*/ 355062 h 6132967"/>
              <a:gd name="connsiteX900" fmla="*/ 2131536 w 5323222"/>
              <a:gd name="connsiteY900" fmla="*/ 362914 h 6132967"/>
              <a:gd name="connsiteX901" fmla="*/ 2121045 w 5323222"/>
              <a:gd name="connsiteY901" fmla="*/ 371079 h 6132967"/>
              <a:gd name="connsiteX902" fmla="*/ 2110808 w 5323222"/>
              <a:gd name="connsiteY902" fmla="*/ 378972 h 6132967"/>
              <a:gd name="connsiteX903" fmla="*/ 2100531 w 5323222"/>
              <a:gd name="connsiteY903" fmla="*/ 387236 h 6132967"/>
              <a:gd name="connsiteX904" fmla="*/ 2090352 w 5323222"/>
              <a:gd name="connsiteY904" fmla="*/ 395285 h 6132967"/>
              <a:gd name="connsiteX905" fmla="*/ 2080133 w 5323222"/>
              <a:gd name="connsiteY905" fmla="*/ 403705 h 6132967"/>
              <a:gd name="connsiteX906" fmla="*/ 2070013 w 5323222"/>
              <a:gd name="connsiteY906" fmla="*/ 411910 h 6132967"/>
              <a:gd name="connsiteX907" fmla="*/ 2060008 w 5323222"/>
              <a:gd name="connsiteY907" fmla="*/ 420428 h 6132967"/>
              <a:gd name="connsiteX908" fmla="*/ 2050160 w 5323222"/>
              <a:gd name="connsiteY908" fmla="*/ 428888 h 6132967"/>
              <a:gd name="connsiteX909" fmla="*/ 2040213 w 5323222"/>
              <a:gd name="connsiteY909" fmla="*/ 437563 h 6132967"/>
              <a:gd name="connsiteX910" fmla="*/ 2030481 w 5323222"/>
              <a:gd name="connsiteY910" fmla="*/ 446336 h 6132967"/>
              <a:gd name="connsiteX911" fmla="*/ 2020691 w 5323222"/>
              <a:gd name="connsiteY911" fmla="*/ 454952 h 6132967"/>
              <a:gd name="connsiteX912" fmla="*/ 2011115 w 5323222"/>
              <a:gd name="connsiteY912" fmla="*/ 463667 h 6132967"/>
              <a:gd name="connsiteX913" fmla="*/ 2001441 w 5323222"/>
              <a:gd name="connsiteY913" fmla="*/ 472596 h 6132967"/>
              <a:gd name="connsiteX914" fmla="*/ 1991923 w 5323222"/>
              <a:gd name="connsiteY914" fmla="*/ 481468 h 6132967"/>
              <a:gd name="connsiteX915" fmla="*/ 1982522 w 5323222"/>
              <a:gd name="connsiteY915" fmla="*/ 490651 h 6132967"/>
              <a:gd name="connsiteX916" fmla="*/ 1973004 w 5323222"/>
              <a:gd name="connsiteY916" fmla="*/ 499523 h 6132967"/>
              <a:gd name="connsiteX917" fmla="*/ 1963603 w 5323222"/>
              <a:gd name="connsiteY917" fmla="*/ 508706 h 6132967"/>
              <a:gd name="connsiteX918" fmla="*/ 1954572 w 5323222"/>
              <a:gd name="connsiteY918" fmla="*/ 517931 h 6132967"/>
              <a:gd name="connsiteX919" fmla="*/ 1945327 w 5323222"/>
              <a:gd name="connsiteY919" fmla="*/ 527057 h 6132967"/>
              <a:gd name="connsiteX920" fmla="*/ 1936198 w 5323222"/>
              <a:gd name="connsiteY920" fmla="*/ 536496 h 6132967"/>
              <a:gd name="connsiteX921" fmla="*/ 1927225 w 5323222"/>
              <a:gd name="connsiteY921" fmla="*/ 545876 h 6132967"/>
              <a:gd name="connsiteX922" fmla="*/ 1918096 w 5323222"/>
              <a:gd name="connsiteY922" fmla="*/ 555315 h 6132967"/>
              <a:gd name="connsiteX923" fmla="*/ 1909338 w 5323222"/>
              <a:gd name="connsiteY923" fmla="*/ 564794 h 6132967"/>
              <a:gd name="connsiteX924" fmla="*/ 1900325 w 5323222"/>
              <a:gd name="connsiteY924" fmla="*/ 574545 h 6132967"/>
              <a:gd name="connsiteX925" fmla="*/ 1891781 w 5323222"/>
              <a:gd name="connsiteY925" fmla="*/ 584123 h 6132967"/>
              <a:gd name="connsiteX926" fmla="*/ 1883080 w 5323222"/>
              <a:gd name="connsiteY926" fmla="*/ 593758 h 6132967"/>
              <a:gd name="connsiteX927" fmla="*/ 1874282 w 5323222"/>
              <a:gd name="connsiteY927" fmla="*/ 603607 h 6132967"/>
              <a:gd name="connsiteX928" fmla="*/ 1865756 w 5323222"/>
              <a:gd name="connsiteY928" fmla="*/ 613712 h 6132967"/>
              <a:gd name="connsiteX929" fmla="*/ 1857172 w 5323222"/>
              <a:gd name="connsiteY929" fmla="*/ 623660 h 6132967"/>
              <a:gd name="connsiteX930" fmla="*/ 1848958 w 5323222"/>
              <a:gd name="connsiteY930" fmla="*/ 633648 h 6132967"/>
              <a:gd name="connsiteX931" fmla="*/ 1840490 w 5323222"/>
              <a:gd name="connsiteY931" fmla="*/ 643910 h 6132967"/>
              <a:gd name="connsiteX932" fmla="*/ 1832335 w 5323222"/>
              <a:gd name="connsiteY932" fmla="*/ 654054 h 6132967"/>
              <a:gd name="connsiteX933" fmla="*/ 1824296 w 5323222"/>
              <a:gd name="connsiteY933" fmla="*/ 664511 h 6132967"/>
              <a:gd name="connsiteX934" fmla="*/ 1816101 w 5323222"/>
              <a:gd name="connsiteY934" fmla="*/ 675027 h 6132967"/>
              <a:gd name="connsiteX935" fmla="*/ 1808218 w 5323222"/>
              <a:gd name="connsiteY935" fmla="*/ 685426 h 6132967"/>
              <a:gd name="connsiteX936" fmla="*/ 1800335 w 5323222"/>
              <a:gd name="connsiteY936" fmla="*/ 695826 h 6132967"/>
              <a:gd name="connsiteX937" fmla="*/ 1792412 w 5323222"/>
              <a:gd name="connsiteY937" fmla="*/ 706596 h 6132967"/>
              <a:gd name="connsiteX938" fmla="*/ 1784801 w 5323222"/>
              <a:gd name="connsiteY938" fmla="*/ 717250 h 6132967"/>
              <a:gd name="connsiteX939" fmla="*/ 1777249 w 5323222"/>
              <a:gd name="connsiteY939" fmla="*/ 728061 h 6132967"/>
              <a:gd name="connsiteX940" fmla="*/ 1769599 w 5323222"/>
              <a:gd name="connsiteY940" fmla="*/ 739086 h 6132967"/>
              <a:gd name="connsiteX941" fmla="*/ 1762261 w 5323222"/>
              <a:gd name="connsiteY941" fmla="*/ 749995 h 6132967"/>
              <a:gd name="connsiteX942" fmla="*/ 1756211 w 5323222"/>
              <a:gd name="connsiteY942" fmla="*/ 758990 h 6132967"/>
              <a:gd name="connsiteX943" fmla="*/ 1742622 w 5323222"/>
              <a:gd name="connsiteY943" fmla="*/ 738924 h 6132967"/>
              <a:gd name="connsiteX944" fmla="*/ 1713296 w 5323222"/>
              <a:gd name="connsiteY944" fmla="*/ 694890 h 6132967"/>
              <a:gd name="connsiteX945" fmla="*/ 1684022 w 5323222"/>
              <a:gd name="connsiteY945" fmla="*/ 651162 h 6132967"/>
              <a:gd name="connsiteX946" fmla="*/ 1663392 w 5323222"/>
              <a:gd name="connsiteY946" fmla="*/ 621573 h 6132967"/>
              <a:gd name="connsiteX947" fmla="*/ 1642560 w 5323222"/>
              <a:gd name="connsiteY947" fmla="*/ 592644 h 6132967"/>
              <a:gd name="connsiteX948" fmla="*/ 1621277 w 5323222"/>
              <a:gd name="connsiteY948" fmla="*/ 564728 h 6132967"/>
              <a:gd name="connsiteX949" fmla="*/ 1599541 w 5323222"/>
              <a:gd name="connsiteY949" fmla="*/ 537824 h 6132967"/>
              <a:gd name="connsiteX950" fmla="*/ 1577302 w 5323222"/>
              <a:gd name="connsiteY950" fmla="*/ 511630 h 6132967"/>
              <a:gd name="connsiteX951" fmla="*/ 1554914 w 5323222"/>
              <a:gd name="connsiteY951" fmla="*/ 486399 h 6132967"/>
              <a:gd name="connsiteX952" fmla="*/ 1531769 w 5323222"/>
              <a:gd name="connsiteY952" fmla="*/ 462232 h 6132967"/>
              <a:gd name="connsiteX953" fmla="*/ 1508477 w 5323222"/>
              <a:gd name="connsiteY953" fmla="*/ 439027 h 6132967"/>
              <a:gd name="connsiteX954" fmla="*/ 1485086 w 5323222"/>
              <a:gd name="connsiteY954" fmla="*/ 417087 h 6132967"/>
              <a:gd name="connsiteX955" fmla="*/ 1460836 w 5323222"/>
              <a:gd name="connsiteY955" fmla="*/ 395605 h 6132967"/>
              <a:gd name="connsiteX956" fmla="*/ 1436793 w 5323222"/>
              <a:gd name="connsiteY956" fmla="*/ 375337 h 6132967"/>
              <a:gd name="connsiteX957" fmla="*/ 1412297 w 5323222"/>
              <a:gd name="connsiteY957" fmla="*/ 356082 h 6132967"/>
              <a:gd name="connsiteX958" fmla="*/ 1387298 w 5323222"/>
              <a:gd name="connsiteY958" fmla="*/ 337538 h 6132967"/>
              <a:gd name="connsiteX959" fmla="*/ 1362201 w 5323222"/>
              <a:gd name="connsiteY959" fmla="*/ 320258 h 6132967"/>
              <a:gd name="connsiteX960" fmla="*/ 1336955 w 5323222"/>
              <a:gd name="connsiteY960" fmla="*/ 303940 h 6132967"/>
              <a:gd name="connsiteX961" fmla="*/ 1311205 w 5323222"/>
              <a:gd name="connsiteY961" fmla="*/ 288332 h 6132967"/>
              <a:gd name="connsiteX962" fmla="*/ 1285358 w 5323222"/>
              <a:gd name="connsiteY962" fmla="*/ 273988 h 6132967"/>
              <a:gd name="connsiteX963" fmla="*/ 1259361 w 5323222"/>
              <a:gd name="connsiteY963" fmla="*/ 260607 h 6132967"/>
              <a:gd name="connsiteX964" fmla="*/ 1232913 w 5323222"/>
              <a:gd name="connsiteY964" fmla="*/ 248239 h 6132967"/>
              <a:gd name="connsiteX965" fmla="*/ 1206619 w 5323222"/>
              <a:gd name="connsiteY965" fmla="*/ 236781 h 6132967"/>
              <a:gd name="connsiteX966" fmla="*/ 1179873 w 5323222"/>
              <a:gd name="connsiteY966" fmla="*/ 226337 h 6132967"/>
              <a:gd name="connsiteX967" fmla="*/ 1152978 w 5323222"/>
              <a:gd name="connsiteY967" fmla="*/ 216854 h 6132967"/>
              <a:gd name="connsiteX968" fmla="*/ 1125985 w 5323222"/>
              <a:gd name="connsiteY968" fmla="*/ 208637 h 6132967"/>
              <a:gd name="connsiteX969" fmla="*/ 1098792 w 5323222"/>
              <a:gd name="connsiteY969" fmla="*/ 201079 h 6132967"/>
              <a:gd name="connsiteX970" fmla="*/ 1071502 w 5323222"/>
              <a:gd name="connsiteY970" fmla="*/ 194785 h 6132967"/>
              <a:gd name="connsiteX971" fmla="*/ 1044062 w 5323222"/>
              <a:gd name="connsiteY971" fmla="*/ 189453 h 6132967"/>
              <a:gd name="connsiteX972" fmla="*/ 1016777 w 5323222"/>
              <a:gd name="connsiteY972" fmla="*/ 185031 h 6132967"/>
              <a:gd name="connsiteX973" fmla="*/ 989395 w 5323222"/>
              <a:gd name="connsiteY973" fmla="*/ 181874 h 6132967"/>
              <a:gd name="connsiteX974" fmla="*/ 961509 w 5323222"/>
              <a:gd name="connsiteY974" fmla="*/ 179428 h 6132967"/>
              <a:gd name="connsiteX975" fmla="*/ 933828 w 5323222"/>
              <a:gd name="connsiteY975" fmla="*/ 178195 h 6132967"/>
              <a:gd name="connsiteX976" fmla="*/ 906051 w 5323222"/>
              <a:gd name="connsiteY976" fmla="*/ 178227 h 6132967"/>
              <a:gd name="connsiteX977" fmla="*/ 878629 w 5323222"/>
              <a:gd name="connsiteY977" fmla="*/ 178512 h 6132967"/>
              <a:gd name="connsiteX978" fmla="*/ 864717 w 5323222"/>
              <a:gd name="connsiteY978" fmla="*/ 179312 h 6132967"/>
              <a:gd name="connsiteX979" fmla="*/ 850553 w 5323222"/>
              <a:gd name="connsiteY979" fmla="*/ 180468 h 6132967"/>
              <a:gd name="connsiteX980" fmla="*/ 836745 w 5323222"/>
              <a:gd name="connsiteY980" fmla="*/ 181875 h 6132967"/>
              <a:gd name="connsiteX981" fmla="*/ 822684 w 5323222"/>
              <a:gd name="connsiteY981" fmla="*/ 183637 h 6132967"/>
              <a:gd name="connsiteX982" fmla="*/ 808978 w 5323222"/>
              <a:gd name="connsiteY982" fmla="*/ 185651 h 6132967"/>
              <a:gd name="connsiteX983" fmla="*/ 794969 w 5323222"/>
              <a:gd name="connsiteY983" fmla="*/ 187717 h 6132967"/>
              <a:gd name="connsiteX984" fmla="*/ 781315 w 5323222"/>
              <a:gd name="connsiteY984" fmla="*/ 190034 h 6132967"/>
              <a:gd name="connsiteX985" fmla="*/ 767460 w 5323222"/>
              <a:gd name="connsiteY985" fmla="*/ 193010 h 6132967"/>
              <a:gd name="connsiteX986" fmla="*/ 753605 w 5323222"/>
              <a:gd name="connsiteY986" fmla="*/ 195987 h 6132967"/>
              <a:gd name="connsiteX987" fmla="*/ 739751 w 5323222"/>
              <a:gd name="connsiteY987" fmla="*/ 198962 h 6132967"/>
              <a:gd name="connsiteX988" fmla="*/ 726303 w 5323222"/>
              <a:gd name="connsiteY988" fmla="*/ 202494 h 6132967"/>
              <a:gd name="connsiteX989" fmla="*/ 712602 w 5323222"/>
              <a:gd name="connsiteY989" fmla="*/ 206380 h 6132967"/>
              <a:gd name="connsiteX990" fmla="*/ 699206 w 5323222"/>
              <a:gd name="connsiteY990" fmla="*/ 210214 h 6132967"/>
              <a:gd name="connsiteX991" fmla="*/ 685609 w 5323222"/>
              <a:gd name="connsiteY991" fmla="*/ 214707 h 6132967"/>
              <a:gd name="connsiteX992" fmla="*/ 672011 w 5323222"/>
              <a:gd name="connsiteY992" fmla="*/ 219200 h 6132967"/>
              <a:gd name="connsiteX993" fmla="*/ 658769 w 5323222"/>
              <a:gd name="connsiteY993" fmla="*/ 223946 h 6132967"/>
              <a:gd name="connsiteX994" fmla="*/ 645275 w 5323222"/>
              <a:gd name="connsiteY994" fmla="*/ 229046 h 6132967"/>
              <a:gd name="connsiteX995" fmla="*/ 631781 w 5323222"/>
              <a:gd name="connsiteY995" fmla="*/ 234146 h 6132967"/>
              <a:gd name="connsiteX996" fmla="*/ 618693 w 5323222"/>
              <a:gd name="connsiteY996" fmla="*/ 239801 h 6132967"/>
              <a:gd name="connsiteX997" fmla="*/ 605354 w 5323222"/>
              <a:gd name="connsiteY997" fmla="*/ 245811 h 6132967"/>
              <a:gd name="connsiteX998" fmla="*/ 592014 w 5323222"/>
              <a:gd name="connsiteY998" fmla="*/ 251821 h 6132967"/>
              <a:gd name="connsiteX999" fmla="*/ 579029 w 5323222"/>
              <a:gd name="connsiteY999" fmla="*/ 258084 h 6132967"/>
              <a:gd name="connsiteX1000" fmla="*/ 566045 w 5323222"/>
              <a:gd name="connsiteY1000" fmla="*/ 264345 h 6132967"/>
              <a:gd name="connsiteX1001" fmla="*/ 552911 w 5323222"/>
              <a:gd name="connsiteY1001" fmla="*/ 271569 h 6132967"/>
              <a:gd name="connsiteX1002" fmla="*/ 540029 w 5323222"/>
              <a:gd name="connsiteY1002" fmla="*/ 278438 h 6132967"/>
              <a:gd name="connsiteX1003" fmla="*/ 527199 w 5323222"/>
              <a:gd name="connsiteY1003" fmla="*/ 285611 h 6132967"/>
              <a:gd name="connsiteX1004" fmla="*/ 514421 w 5323222"/>
              <a:gd name="connsiteY1004" fmla="*/ 293087 h 6132967"/>
              <a:gd name="connsiteX1005" fmla="*/ 501997 w 5323222"/>
              <a:gd name="connsiteY1005" fmla="*/ 300815 h 6132967"/>
              <a:gd name="connsiteX1006" fmla="*/ 489321 w 5323222"/>
              <a:gd name="connsiteY1006" fmla="*/ 308897 h 6132967"/>
              <a:gd name="connsiteX1007" fmla="*/ 476949 w 5323222"/>
              <a:gd name="connsiteY1007" fmla="*/ 316928 h 6132967"/>
              <a:gd name="connsiteX1008" fmla="*/ 464324 w 5323222"/>
              <a:gd name="connsiteY1008" fmla="*/ 325315 h 6132967"/>
              <a:gd name="connsiteX1009" fmla="*/ 452107 w 5323222"/>
              <a:gd name="connsiteY1009" fmla="*/ 334256 h 6132967"/>
              <a:gd name="connsiteX1010" fmla="*/ 439838 w 5323222"/>
              <a:gd name="connsiteY1010" fmla="*/ 342894 h 6132967"/>
              <a:gd name="connsiteX1011" fmla="*/ 427671 w 5323222"/>
              <a:gd name="connsiteY1011" fmla="*/ 352139 h 6132967"/>
              <a:gd name="connsiteX1012" fmla="*/ 415505 w 5323222"/>
              <a:gd name="connsiteY1012" fmla="*/ 361384 h 6132967"/>
              <a:gd name="connsiteX1013" fmla="*/ 403746 w 5323222"/>
              <a:gd name="connsiteY1013" fmla="*/ 371185 h 6132967"/>
              <a:gd name="connsiteX1014" fmla="*/ 391985 w 5323222"/>
              <a:gd name="connsiteY1014" fmla="*/ 380985 h 6132967"/>
              <a:gd name="connsiteX1015" fmla="*/ 380581 w 5323222"/>
              <a:gd name="connsiteY1015" fmla="*/ 391036 h 6132967"/>
              <a:gd name="connsiteX1016" fmla="*/ 369228 w 5323222"/>
              <a:gd name="connsiteY1016" fmla="*/ 401393 h 6132967"/>
              <a:gd name="connsiteX1017" fmla="*/ 357623 w 5323222"/>
              <a:gd name="connsiteY1017" fmla="*/ 412103 h 6132967"/>
              <a:gd name="connsiteX1018" fmla="*/ 346321 w 5323222"/>
              <a:gd name="connsiteY1018" fmla="*/ 422762 h 6132967"/>
              <a:gd name="connsiteX1019" fmla="*/ 335122 w 5323222"/>
              <a:gd name="connsiteY1019" fmla="*/ 434028 h 6132967"/>
              <a:gd name="connsiteX1020" fmla="*/ 324277 w 5323222"/>
              <a:gd name="connsiteY1020" fmla="*/ 445546 h 6132967"/>
              <a:gd name="connsiteX1021" fmla="*/ 313130 w 5323222"/>
              <a:gd name="connsiteY1021" fmla="*/ 457115 h 6132967"/>
              <a:gd name="connsiteX1022" fmla="*/ 302641 w 5323222"/>
              <a:gd name="connsiteY1022" fmla="*/ 468884 h 6132967"/>
              <a:gd name="connsiteX1023" fmla="*/ 292255 w 5323222"/>
              <a:gd name="connsiteY1023" fmla="*/ 481262 h 6132967"/>
              <a:gd name="connsiteX1024" fmla="*/ 281515 w 5323222"/>
              <a:gd name="connsiteY1024" fmla="*/ 493386 h 6132967"/>
              <a:gd name="connsiteX1025" fmla="*/ 271180 w 5323222"/>
              <a:gd name="connsiteY1025" fmla="*/ 506067 h 6132967"/>
              <a:gd name="connsiteX1026" fmla="*/ 260897 w 5323222"/>
              <a:gd name="connsiteY1026" fmla="*/ 519049 h 6132967"/>
              <a:gd name="connsiteX1027" fmla="*/ 250614 w 5323222"/>
              <a:gd name="connsiteY1027" fmla="*/ 532032 h 6132967"/>
              <a:gd name="connsiteX1028" fmla="*/ 241041 w 5323222"/>
              <a:gd name="connsiteY1028" fmla="*/ 545521 h 6132967"/>
              <a:gd name="connsiteX1029" fmla="*/ 231164 w 5323222"/>
              <a:gd name="connsiteY1029" fmla="*/ 559059 h 6132967"/>
              <a:gd name="connsiteX1030" fmla="*/ 221339 w 5323222"/>
              <a:gd name="connsiteY1030" fmla="*/ 572901 h 6132967"/>
              <a:gd name="connsiteX1031" fmla="*/ 211869 w 5323222"/>
              <a:gd name="connsiteY1031" fmla="*/ 586996 h 6132967"/>
              <a:gd name="connsiteX1032" fmla="*/ 202702 w 5323222"/>
              <a:gd name="connsiteY1032" fmla="*/ 601039 h 6132967"/>
              <a:gd name="connsiteX1033" fmla="*/ 193335 w 5323222"/>
              <a:gd name="connsiteY1033" fmla="*/ 615739 h 6132967"/>
              <a:gd name="connsiteX1034" fmla="*/ 184271 w 5323222"/>
              <a:gd name="connsiteY1034" fmla="*/ 630389 h 6132967"/>
              <a:gd name="connsiteX1035" fmla="*/ 175311 w 5323222"/>
              <a:gd name="connsiteY1035" fmla="*/ 645645 h 6132967"/>
              <a:gd name="connsiteX1036" fmla="*/ 166351 w 5323222"/>
              <a:gd name="connsiteY1036" fmla="*/ 660901 h 6132967"/>
              <a:gd name="connsiteX1037" fmla="*/ 158047 w 5323222"/>
              <a:gd name="connsiteY1037" fmla="*/ 676358 h 6132967"/>
              <a:gd name="connsiteX1038" fmla="*/ 149493 w 5323222"/>
              <a:gd name="connsiteY1038" fmla="*/ 692170 h 6132967"/>
              <a:gd name="connsiteX1039" fmla="*/ 140939 w 5323222"/>
              <a:gd name="connsiteY1039" fmla="*/ 707982 h 6132967"/>
              <a:gd name="connsiteX1040" fmla="*/ 133043 w 5323222"/>
              <a:gd name="connsiteY1040" fmla="*/ 723994 h 6132967"/>
              <a:gd name="connsiteX1041" fmla="*/ 124946 w 5323222"/>
              <a:gd name="connsiteY1041" fmla="*/ 740664 h 6132967"/>
              <a:gd name="connsiteX1042" fmla="*/ 117509 w 5323222"/>
              <a:gd name="connsiteY1042" fmla="*/ 757536 h 6132967"/>
              <a:gd name="connsiteX1043" fmla="*/ 110426 w 5323222"/>
              <a:gd name="connsiteY1043" fmla="*/ 774658 h 6132967"/>
              <a:gd name="connsiteX1044" fmla="*/ 103698 w 5323222"/>
              <a:gd name="connsiteY1044" fmla="*/ 792033 h 6132967"/>
              <a:gd name="connsiteX1045" fmla="*/ 96666 w 5323222"/>
              <a:gd name="connsiteY1045" fmla="*/ 809459 h 6132967"/>
              <a:gd name="connsiteX1046" fmla="*/ 90293 w 5323222"/>
              <a:gd name="connsiteY1046" fmla="*/ 827086 h 6132967"/>
              <a:gd name="connsiteX1047" fmla="*/ 83919 w 5323222"/>
              <a:gd name="connsiteY1047" fmla="*/ 844713 h 6132967"/>
              <a:gd name="connsiteX1048" fmla="*/ 77850 w 5323222"/>
              <a:gd name="connsiteY1048" fmla="*/ 862288 h 6132967"/>
              <a:gd name="connsiteX1049" fmla="*/ 72135 w 5323222"/>
              <a:gd name="connsiteY1049" fmla="*/ 880115 h 6132967"/>
              <a:gd name="connsiteX1050" fmla="*/ 66168 w 5323222"/>
              <a:gd name="connsiteY1050" fmla="*/ 898297 h 6132967"/>
              <a:gd name="connsiteX1051" fmla="*/ 60808 w 5323222"/>
              <a:gd name="connsiteY1051" fmla="*/ 916376 h 6132967"/>
              <a:gd name="connsiteX1052" fmla="*/ 55551 w 5323222"/>
              <a:gd name="connsiteY1052" fmla="*/ 935062 h 6132967"/>
              <a:gd name="connsiteX1053" fmla="*/ 50850 w 5323222"/>
              <a:gd name="connsiteY1053" fmla="*/ 953342 h 6132967"/>
              <a:gd name="connsiteX1054" fmla="*/ 45845 w 5323222"/>
              <a:gd name="connsiteY1054" fmla="*/ 971673 h 6132967"/>
              <a:gd name="connsiteX1055" fmla="*/ 41550 w 5323222"/>
              <a:gd name="connsiteY1055" fmla="*/ 990507 h 6132967"/>
              <a:gd name="connsiteX1056" fmla="*/ 36900 w 5323222"/>
              <a:gd name="connsiteY1056" fmla="*/ 1009090 h 6132967"/>
              <a:gd name="connsiteX1057" fmla="*/ 32908 w 5323222"/>
              <a:gd name="connsiteY1057" fmla="*/ 1027873 h 6132967"/>
              <a:gd name="connsiteX1058" fmla="*/ 29019 w 5323222"/>
              <a:gd name="connsiteY1058" fmla="*/ 1047263 h 6132967"/>
              <a:gd name="connsiteX1059" fmla="*/ 25331 w 5323222"/>
              <a:gd name="connsiteY1059" fmla="*/ 1065995 h 6132967"/>
              <a:gd name="connsiteX1060" fmla="*/ 22049 w 5323222"/>
              <a:gd name="connsiteY1060" fmla="*/ 1085282 h 6132967"/>
              <a:gd name="connsiteX1061" fmla="*/ 18767 w 5323222"/>
              <a:gd name="connsiteY1061" fmla="*/ 1104569 h 6132967"/>
              <a:gd name="connsiteX1062" fmla="*/ 15840 w 5323222"/>
              <a:gd name="connsiteY1062" fmla="*/ 1124109 h 6132967"/>
              <a:gd name="connsiteX1063" fmla="*/ 13217 w 5323222"/>
              <a:gd name="connsiteY1063" fmla="*/ 1143597 h 6132967"/>
              <a:gd name="connsiteX1064" fmla="*/ 10897 w 5323222"/>
              <a:gd name="connsiteY1064" fmla="*/ 1163032 h 6132967"/>
              <a:gd name="connsiteX1065" fmla="*/ 8577 w 5323222"/>
              <a:gd name="connsiteY1065" fmla="*/ 1182469 h 6132967"/>
              <a:gd name="connsiteX1066" fmla="*/ 6715 w 5323222"/>
              <a:gd name="connsiteY1066" fmla="*/ 1202764 h 6132967"/>
              <a:gd name="connsiteX1067" fmla="*/ 5053 w 5323222"/>
              <a:gd name="connsiteY1067" fmla="*/ 1222400 h 6132967"/>
              <a:gd name="connsiteX1068" fmla="*/ 3443 w 5323222"/>
              <a:gd name="connsiteY1068" fmla="*/ 1242340 h 6132967"/>
              <a:gd name="connsiteX1069" fmla="*/ 2136 w 5323222"/>
              <a:gd name="connsiteY1069" fmla="*/ 1262228 h 6132967"/>
              <a:gd name="connsiteX1070" fmla="*/ 1539 w 5323222"/>
              <a:gd name="connsiteY1070" fmla="*/ 1282621 h 6132967"/>
              <a:gd name="connsiteX1071" fmla="*/ 587 w 5323222"/>
              <a:gd name="connsiteY1071" fmla="*/ 1302761 h 6132967"/>
              <a:gd name="connsiteX1072" fmla="*/ 294 w 5323222"/>
              <a:gd name="connsiteY1072" fmla="*/ 1323102 h 6132967"/>
              <a:gd name="connsiteX1073" fmla="*/ 0 w 5323222"/>
              <a:gd name="connsiteY1073" fmla="*/ 1343442 h 6132967"/>
              <a:gd name="connsiteX1074" fmla="*/ 62 w 5323222"/>
              <a:gd name="connsiteY1074" fmla="*/ 1364035 h 6132967"/>
              <a:gd name="connsiteX1075" fmla="*/ 479 w 5323222"/>
              <a:gd name="connsiteY1075" fmla="*/ 1384880 h 6132967"/>
              <a:gd name="connsiteX1076" fmla="*/ 946 w 5323222"/>
              <a:gd name="connsiteY1076" fmla="*/ 1406028 h 6132967"/>
              <a:gd name="connsiteX1077" fmla="*/ 1666 w 5323222"/>
              <a:gd name="connsiteY1077" fmla="*/ 1426821 h 6132967"/>
              <a:gd name="connsiteX1078" fmla="*/ 2741 w 5323222"/>
              <a:gd name="connsiteY1078" fmla="*/ 1447866 h 6132967"/>
              <a:gd name="connsiteX1079" fmla="*/ 4119 w 5323222"/>
              <a:gd name="connsiteY1079" fmla="*/ 1468860 h 6132967"/>
              <a:gd name="connsiteX1080" fmla="*/ 5497 w 5323222"/>
              <a:gd name="connsiteY1080" fmla="*/ 1489853 h 6132967"/>
              <a:gd name="connsiteX1081" fmla="*/ 7281 w 5323222"/>
              <a:gd name="connsiteY1081" fmla="*/ 1511402 h 6132967"/>
              <a:gd name="connsiteX1082" fmla="*/ 8659 w 5323222"/>
              <a:gd name="connsiteY1082" fmla="*/ 1532396 h 6132967"/>
              <a:gd name="connsiteX1083" fmla="*/ 10748 w 5323222"/>
              <a:gd name="connsiteY1083" fmla="*/ 1553893 h 6132967"/>
              <a:gd name="connsiteX1084" fmla="*/ 13140 w 5323222"/>
              <a:gd name="connsiteY1084" fmla="*/ 1575339 h 6132967"/>
              <a:gd name="connsiteX1085" fmla="*/ 15783 w 5323222"/>
              <a:gd name="connsiteY1085" fmla="*/ 1596431 h 6132967"/>
              <a:gd name="connsiteX1086" fmla="*/ 18529 w 5323222"/>
              <a:gd name="connsiteY1086" fmla="*/ 1618128 h 6132967"/>
              <a:gd name="connsiteX1087" fmla="*/ 21528 w 5323222"/>
              <a:gd name="connsiteY1087" fmla="*/ 1639471 h 6132967"/>
              <a:gd name="connsiteX1088" fmla="*/ 24577 w 5323222"/>
              <a:gd name="connsiteY1088" fmla="*/ 1661117 h 6132967"/>
              <a:gd name="connsiteX1089" fmla="*/ 27930 w 5323222"/>
              <a:gd name="connsiteY1089" fmla="*/ 1682711 h 6132967"/>
              <a:gd name="connsiteX1090" fmla="*/ 31587 w 5323222"/>
              <a:gd name="connsiteY1090" fmla="*/ 1704255 h 6132967"/>
              <a:gd name="connsiteX1091" fmla="*/ 35244 w 5323222"/>
              <a:gd name="connsiteY1091" fmla="*/ 1725798 h 6132967"/>
              <a:gd name="connsiteX1092" fmla="*/ 39256 w 5323222"/>
              <a:gd name="connsiteY1092" fmla="*/ 1747594 h 6132967"/>
              <a:gd name="connsiteX1093" fmla="*/ 43519 w 5323222"/>
              <a:gd name="connsiteY1093" fmla="*/ 1769034 h 6132967"/>
              <a:gd name="connsiteX1094" fmla="*/ 47834 w 5323222"/>
              <a:gd name="connsiteY1094" fmla="*/ 1790778 h 6132967"/>
              <a:gd name="connsiteX1095" fmla="*/ 52452 w 5323222"/>
              <a:gd name="connsiteY1095" fmla="*/ 1812470 h 6132967"/>
              <a:gd name="connsiteX1096" fmla="*/ 57323 w 5323222"/>
              <a:gd name="connsiteY1096" fmla="*/ 1833808 h 6132967"/>
              <a:gd name="connsiteX1097" fmla="*/ 62296 w 5323222"/>
              <a:gd name="connsiteY1097" fmla="*/ 1855752 h 6132967"/>
              <a:gd name="connsiteX1098" fmla="*/ 67521 w 5323222"/>
              <a:gd name="connsiteY1098" fmla="*/ 1877342 h 6132967"/>
              <a:gd name="connsiteX1099" fmla="*/ 73101 w 5323222"/>
              <a:gd name="connsiteY1099" fmla="*/ 1899182 h 6132967"/>
              <a:gd name="connsiteX1100" fmla="*/ 78630 w 5323222"/>
              <a:gd name="connsiteY1100" fmla="*/ 1920719 h 6132967"/>
              <a:gd name="connsiteX1101" fmla="*/ 84514 w 5323222"/>
              <a:gd name="connsiteY1101" fmla="*/ 1942509 h 6132967"/>
              <a:gd name="connsiteX1102" fmla="*/ 90346 w 5323222"/>
              <a:gd name="connsiteY1102" fmla="*/ 1963996 h 6132967"/>
              <a:gd name="connsiteX1103" fmla="*/ 96533 w 5323222"/>
              <a:gd name="connsiteY1103" fmla="*/ 1985734 h 6132967"/>
              <a:gd name="connsiteX1104" fmla="*/ 102972 w 5323222"/>
              <a:gd name="connsiteY1104" fmla="*/ 2007117 h 6132967"/>
              <a:gd name="connsiteX1105" fmla="*/ 109766 w 5323222"/>
              <a:gd name="connsiteY1105" fmla="*/ 2028752 h 6132967"/>
              <a:gd name="connsiteX1106" fmla="*/ 123456 w 5323222"/>
              <a:gd name="connsiteY1106" fmla="*/ 2072630 h 6132967"/>
              <a:gd name="connsiteX1107" fmla="*/ 137755 w 5323222"/>
              <a:gd name="connsiteY1107" fmla="*/ 2116403 h 6132967"/>
              <a:gd name="connsiteX1108" fmla="*/ 152963 w 5323222"/>
              <a:gd name="connsiteY1108" fmla="*/ 2160023 h 6132967"/>
              <a:gd name="connsiteX1109" fmla="*/ 168170 w 5323222"/>
              <a:gd name="connsiteY1109" fmla="*/ 2203643 h 6132967"/>
              <a:gd name="connsiteX1110" fmla="*/ 184237 w 5323222"/>
              <a:gd name="connsiteY1110" fmla="*/ 2246805 h 6132967"/>
              <a:gd name="connsiteX1111" fmla="*/ 200859 w 5323222"/>
              <a:gd name="connsiteY1111" fmla="*/ 2289559 h 6132967"/>
              <a:gd name="connsiteX1112" fmla="*/ 217481 w 5323222"/>
              <a:gd name="connsiteY1112" fmla="*/ 2332315 h 6132967"/>
              <a:gd name="connsiteX1113" fmla="*/ 235014 w 5323222"/>
              <a:gd name="connsiteY1113" fmla="*/ 2374916 h 6132967"/>
              <a:gd name="connsiteX1114" fmla="*/ 253050 w 5323222"/>
              <a:gd name="connsiteY1114" fmla="*/ 2416807 h 6132967"/>
              <a:gd name="connsiteX1115" fmla="*/ 271035 w 5323222"/>
              <a:gd name="connsiteY1115" fmla="*/ 2458395 h 6132967"/>
              <a:gd name="connsiteX1116" fmla="*/ 289879 w 5323222"/>
              <a:gd name="connsiteY1116" fmla="*/ 2499523 h 6132967"/>
              <a:gd name="connsiteX1117" fmla="*/ 308974 w 5323222"/>
              <a:gd name="connsiteY1117" fmla="*/ 2540298 h 6132967"/>
              <a:gd name="connsiteX1118" fmla="*/ 328677 w 5323222"/>
              <a:gd name="connsiteY1118" fmla="*/ 2580970 h 6132967"/>
              <a:gd name="connsiteX1119" fmla="*/ 348882 w 5323222"/>
              <a:gd name="connsiteY1119" fmla="*/ 2620932 h 6132967"/>
              <a:gd name="connsiteX1120" fmla="*/ 369289 w 5323222"/>
              <a:gd name="connsiteY1120" fmla="*/ 2660235 h 6132967"/>
              <a:gd name="connsiteX1121" fmla="*/ 389644 w 5323222"/>
              <a:gd name="connsiteY1121" fmla="*/ 2699235 h 6132967"/>
              <a:gd name="connsiteX1122" fmla="*/ 410806 w 5323222"/>
              <a:gd name="connsiteY1122" fmla="*/ 2737474 h 6132967"/>
              <a:gd name="connsiteX1123" fmla="*/ 432524 w 5323222"/>
              <a:gd name="connsiteY1123" fmla="*/ 2775306 h 6132967"/>
              <a:gd name="connsiteX1124" fmla="*/ 454442 w 5323222"/>
              <a:gd name="connsiteY1124" fmla="*/ 2812480 h 6132967"/>
              <a:gd name="connsiteX1125" fmla="*/ 462017 w 5323222"/>
              <a:gd name="connsiteY1125" fmla="*/ 2824986 h 6132967"/>
              <a:gd name="connsiteX1126" fmla="*/ 457075 w 5323222"/>
              <a:gd name="connsiteY1126" fmla="*/ 2836276 h 6132967"/>
              <a:gd name="connsiteX1127" fmla="*/ 446553 w 5323222"/>
              <a:gd name="connsiteY1127" fmla="*/ 2859223 h 6132967"/>
              <a:gd name="connsiteX1128" fmla="*/ 436425 w 5323222"/>
              <a:gd name="connsiteY1128" fmla="*/ 2882351 h 6132967"/>
              <a:gd name="connsiteX1129" fmla="*/ 426406 w 5323222"/>
              <a:gd name="connsiteY1129" fmla="*/ 2905768 h 6132967"/>
              <a:gd name="connsiteX1130" fmla="*/ 416675 w 5323222"/>
              <a:gd name="connsiteY1130" fmla="*/ 2929078 h 6132967"/>
              <a:gd name="connsiteX1131" fmla="*/ 407340 w 5323222"/>
              <a:gd name="connsiteY1131" fmla="*/ 2952569 h 6132967"/>
              <a:gd name="connsiteX1132" fmla="*/ 397717 w 5323222"/>
              <a:gd name="connsiteY1132" fmla="*/ 2976167 h 6132967"/>
              <a:gd name="connsiteX1133" fmla="*/ 388093 w 5323222"/>
              <a:gd name="connsiteY1133" fmla="*/ 2999765 h 6132967"/>
              <a:gd name="connsiteX1134" fmla="*/ 378865 w 5323222"/>
              <a:gd name="connsiteY1134" fmla="*/ 3023545 h 6132967"/>
              <a:gd name="connsiteX1135" fmla="*/ 370032 w 5323222"/>
              <a:gd name="connsiteY1135" fmla="*/ 3047506 h 6132967"/>
              <a:gd name="connsiteX1136" fmla="*/ 361093 w 5323222"/>
              <a:gd name="connsiteY1136" fmla="*/ 3071179 h 6132967"/>
              <a:gd name="connsiteX1137" fmla="*/ 352260 w 5323222"/>
              <a:gd name="connsiteY1137" fmla="*/ 3095140 h 6132967"/>
              <a:gd name="connsiteX1138" fmla="*/ 343824 w 5323222"/>
              <a:gd name="connsiteY1138" fmla="*/ 3119282 h 6132967"/>
              <a:gd name="connsiteX1139" fmla="*/ 335387 w 5323222"/>
              <a:gd name="connsiteY1139" fmla="*/ 3143425 h 6132967"/>
              <a:gd name="connsiteX1140" fmla="*/ 326950 w 5323222"/>
              <a:gd name="connsiteY1140" fmla="*/ 3167568 h 6132967"/>
              <a:gd name="connsiteX1141" fmla="*/ 318801 w 5323222"/>
              <a:gd name="connsiteY1141" fmla="*/ 3191604 h 6132967"/>
              <a:gd name="connsiteX1142" fmla="*/ 310868 w 5323222"/>
              <a:gd name="connsiteY1142" fmla="*/ 3216216 h 6132967"/>
              <a:gd name="connsiteX1143" fmla="*/ 302934 w 5323222"/>
              <a:gd name="connsiteY1143" fmla="*/ 3240828 h 6132967"/>
              <a:gd name="connsiteX1144" fmla="*/ 295000 w 5323222"/>
              <a:gd name="connsiteY1144" fmla="*/ 3265442 h 6132967"/>
              <a:gd name="connsiteX1145" fmla="*/ 287354 w 5323222"/>
              <a:gd name="connsiteY1145" fmla="*/ 3289947 h 6132967"/>
              <a:gd name="connsiteX1146" fmla="*/ 280104 w 5323222"/>
              <a:gd name="connsiteY1146" fmla="*/ 3314633 h 6132967"/>
              <a:gd name="connsiteX1147" fmla="*/ 272962 w 5323222"/>
              <a:gd name="connsiteY1147" fmla="*/ 3339609 h 6132967"/>
              <a:gd name="connsiteX1148" fmla="*/ 265712 w 5323222"/>
              <a:gd name="connsiteY1148" fmla="*/ 3364296 h 6132967"/>
              <a:gd name="connsiteX1149" fmla="*/ 258857 w 5323222"/>
              <a:gd name="connsiteY1149" fmla="*/ 3389164 h 6132967"/>
              <a:gd name="connsiteX1150" fmla="*/ 252110 w 5323222"/>
              <a:gd name="connsiteY1150" fmla="*/ 3414321 h 6132967"/>
              <a:gd name="connsiteX1151" fmla="*/ 245256 w 5323222"/>
              <a:gd name="connsiteY1151" fmla="*/ 3439189 h 6132967"/>
              <a:gd name="connsiteX1152" fmla="*/ 238905 w 5323222"/>
              <a:gd name="connsiteY1152" fmla="*/ 3464527 h 6132967"/>
              <a:gd name="connsiteX1153" fmla="*/ 230285 w 5323222"/>
              <a:gd name="connsiteY1153" fmla="*/ 3500557 h 6132967"/>
              <a:gd name="connsiteX1154" fmla="*/ 222275 w 5323222"/>
              <a:gd name="connsiteY1154" fmla="*/ 3537344 h 6132967"/>
              <a:gd name="connsiteX1155" fmla="*/ 214479 w 5323222"/>
              <a:gd name="connsiteY1155" fmla="*/ 3574708 h 6132967"/>
              <a:gd name="connsiteX1156" fmla="*/ 207870 w 5323222"/>
              <a:gd name="connsiteY1156" fmla="*/ 3612618 h 6132967"/>
              <a:gd name="connsiteX1157" fmla="*/ 201581 w 5323222"/>
              <a:gd name="connsiteY1157" fmla="*/ 3651393 h 6132967"/>
              <a:gd name="connsiteX1158" fmla="*/ 196010 w 5323222"/>
              <a:gd name="connsiteY1158" fmla="*/ 3691213 h 6132967"/>
              <a:gd name="connsiteX1159" fmla="*/ 191412 w 5323222"/>
              <a:gd name="connsiteY1159" fmla="*/ 3731002 h 6132967"/>
              <a:gd name="connsiteX1160" fmla="*/ 187317 w 5323222"/>
              <a:gd name="connsiteY1160" fmla="*/ 3771261 h 6132967"/>
              <a:gd name="connsiteX1161" fmla="*/ 183831 w 5323222"/>
              <a:gd name="connsiteY1161" fmla="*/ 3812278 h 6132967"/>
              <a:gd name="connsiteX1162" fmla="*/ 180849 w 5323222"/>
              <a:gd name="connsiteY1162" fmla="*/ 3853765 h 6132967"/>
              <a:gd name="connsiteX1163" fmla="*/ 178764 w 5323222"/>
              <a:gd name="connsiteY1163" fmla="*/ 3895904 h 6132967"/>
              <a:gd name="connsiteX1164" fmla="*/ 176787 w 5323222"/>
              <a:gd name="connsiteY1164" fmla="*/ 3938330 h 6132967"/>
              <a:gd name="connsiteX1165" fmla="*/ 175889 w 5323222"/>
              <a:gd name="connsiteY1165" fmla="*/ 3981013 h 6132967"/>
              <a:gd name="connsiteX1166" fmla="*/ 175494 w 5323222"/>
              <a:gd name="connsiteY1166" fmla="*/ 4024165 h 6132967"/>
              <a:gd name="connsiteX1167" fmla="*/ 175602 w 5323222"/>
              <a:gd name="connsiteY1167" fmla="*/ 4067788 h 6132967"/>
              <a:gd name="connsiteX1168" fmla="*/ 176395 w 5323222"/>
              <a:gd name="connsiteY1168" fmla="*/ 4111484 h 6132967"/>
              <a:gd name="connsiteX1169" fmla="*/ 178266 w 5323222"/>
              <a:gd name="connsiteY1169" fmla="*/ 4155437 h 6132967"/>
              <a:gd name="connsiteX1170" fmla="*/ 180246 w 5323222"/>
              <a:gd name="connsiteY1170" fmla="*/ 4199678 h 6132967"/>
              <a:gd name="connsiteX1171" fmla="*/ 182728 w 5323222"/>
              <a:gd name="connsiteY1171" fmla="*/ 4244389 h 6132967"/>
              <a:gd name="connsiteX1172" fmla="*/ 186000 w 5323222"/>
              <a:gd name="connsiteY1172" fmla="*/ 4289463 h 6132967"/>
              <a:gd name="connsiteX1173" fmla="*/ 189851 w 5323222"/>
              <a:gd name="connsiteY1173" fmla="*/ 4334323 h 6132967"/>
              <a:gd name="connsiteX1174" fmla="*/ 194096 w 5323222"/>
              <a:gd name="connsiteY1174" fmla="*/ 4379363 h 6132967"/>
              <a:gd name="connsiteX1175" fmla="*/ 199315 w 5323222"/>
              <a:gd name="connsiteY1175" fmla="*/ 4424372 h 6132967"/>
              <a:gd name="connsiteX1176" fmla="*/ 204640 w 5323222"/>
              <a:gd name="connsiteY1176" fmla="*/ 4469669 h 6132967"/>
              <a:gd name="connsiteX1177" fmla="*/ 210758 w 5323222"/>
              <a:gd name="connsiteY1177" fmla="*/ 4515328 h 6132967"/>
              <a:gd name="connsiteX1178" fmla="*/ 217740 w 5323222"/>
              <a:gd name="connsiteY1178" fmla="*/ 4560667 h 6132967"/>
              <a:gd name="connsiteX1179" fmla="*/ 224722 w 5323222"/>
              <a:gd name="connsiteY1179" fmla="*/ 4606004 h 6132967"/>
              <a:gd name="connsiteX1180" fmla="*/ 232389 w 5323222"/>
              <a:gd name="connsiteY1180" fmla="*/ 4651417 h 6132967"/>
              <a:gd name="connsiteX1181" fmla="*/ 241029 w 5323222"/>
              <a:gd name="connsiteY1181" fmla="*/ 4696797 h 6132967"/>
              <a:gd name="connsiteX1182" fmla="*/ 249668 w 5323222"/>
              <a:gd name="connsiteY1182" fmla="*/ 4742176 h 6132967"/>
              <a:gd name="connsiteX1183" fmla="*/ 259172 w 5323222"/>
              <a:gd name="connsiteY1183" fmla="*/ 4787235 h 6132967"/>
              <a:gd name="connsiteX1184" fmla="*/ 269255 w 5323222"/>
              <a:gd name="connsiteY1184" fmla="*/ 4832079 h 6132967"/>
              <a:gd name="connsiteX1185" fmla="*/ 274189 w 5323222"/>
              <a:gd name="connsiteY1185" fmla="*/ 4854212 h 6132967"/>
              <a:gd name="connsiteX1186" fmla="*/ 279304 w 5323222"/>
              <a:gd name="connsiteY1186" fmla="*/ 4875950 h 6132967"/>
              <a:gd name="connsiteX1187" fmla="*/ 284815 w 5323222"/>
              <a:gd name="connsiteY1187" fmla="*/ 4897870 h 6132967"/>
              <a:gd name="connsiteX1188" fmla="*/ 290507 w 5323222"/>
              <a:gd name="connsiteY1188" fmla="*/ 4919394 h 613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</a:cxnLst>
            <a:rect l="l" t="t" r="r" b="b"/>
            <a:pathLst>
              <a:path w="5323222" h="6132967">
                <a:moveTo>
                  <a:pt x="296307" y="4941206"/>
                </a:moveTo>
                <a:lnTo>
                  <a:pt x="302287" y="4962623"/>
                </a:lnTo>
                <a:lnTo>
                  <a:pt x="308375" y="4984327"/>
                </a:lnTo>
                <a:lnTo>
                  <a:pt x="314645" y="5005636"/>
                </a:lnTo>
                <a:lnTo>
                  <a:pt x="321310" y="5027127"/>
                </a:lnTo>
                <a:lnTo>
                  <a:pt x="327760" y="5048042"/>
                </a:lnTo>
                <a:lnTo>
                  <a:pt x="334607" y="5069136"/>
                </a:lnTo>
                <a:lnTo>
                  <a:pt x="341742" y="5090125"/>
                </a:lnTo>
                <a:lnTo>
                  <a:pt x="348770" y="5110824"/>
                </a:lnTo>
                <a:lnTo>
                  <a:pt x="356193" y="5131705"/>
                </a:lnTo>
                <a:lnTo>
                  <a:pt x="363798" y="5152191"/>
                </a:lnTo>
                <a:lnTo>
                  <a:pt x="371403" y="5172677"/>
                </a:lnTo>
                <a:lnTo>
                  <a:pt x="379297" y="5193055"/>
                </a:lnTo>
                <a:lnTo>
                  <a:pt x="387479" y="5213325"/>
                </a:lnTo>
                <a:lnTo>
                  <a:pt x="395554" y="5233308"/>
                </a:lnTo>
                <a:lnTo>
                  <a:pt x="404024" y="5253472"/>
                </a:lnTo>
                <a:lnTo>
                  <a:pt x="412280" y="5273060"/>
                </a:lnTo>
                <a:lnTo>
                  <a:pt x="420932" y="5292828"/>
                </a:lnTo>
                <a:lnTo>
                  <a:pt x="429872" y="5312489"/>
                </a:lnTo>
                <a:lnTo>
                  <a:pt x="439175" y="5331359"/>
                </a:lnTo>
                <a:lnTo>
                  <a:pt x="448404" y="5350914"/>
                </a:lnTo>
                <a:lnTo>
                  <a:pt x="457708" y="5369784"/>
                </a:lnTo>
                <a:lnTo>
                  <a:pt x="467011" y="5388654"/>
                </a:lnTo>
                <a:lnTo>
                  <a:pt x="476603" y="5407417"/>
                </a:lnTo>
                <a:lnTo>
                  <a:pt x="486376" y="5425784"/>
                </a:lnTo>
                <a:lnTo>
                  <a:pt x="496545" y="5444332"/>
                </a:lnTo>
                <a:lnTo>
                  <a:pt x="506607" y="5462593"/>
                </a:lnTo>
                <a:lnTo>
                  <a:pt x="516849" y="5480457"/>
                </a:lnTo>
                <a:lnTo>
                  <a:pt x="527274" y="5497926"/>
                </a:lnTo>
                <a:lnTo>
                  <a:pt x="537699" y="5515395"/>
                </a:lnTo>
                <a:lnTo>
                  <a:pt x="548594" y="5532362"/>
                </a:lnTo>
                <a:lnTo>
                  <a:pt x="559307" y="5549722"/>
                </a:lnTo>
                <a:lnTo>
                  <a:pt x="570382" y="5566293"/>
                </a:lnTo>
                <a:lnTo>
                  <a:pt x="581747" y="5582757"/>
                </a:lnTo>
                <a:lnTo>
                  <a:pt x="593004" y="5598932"/>
                </a:lnTo>
                <a:lnTo>
                  <a:pt x="604764" y="5615576"/>
                </a:lnTo>
                <a:lnTo>
                  <a:pt x="616491" y="5631249"/>
                </a:lnTo>
                <a:lnTo>
                  <a:pt x="628219" y="5646921"/>
                </a:lnTo>
                <a:lnTo>
                  <a:pt x="640234" y="5662485"/>
                </a:lnTo>
                <a:lnTo>
                  <a:pt x="652539" y="5677944"/>
                </a:lnTo>
                <a:lnTo>
                  <a:pt x="665025" y="5693007"/>
                </a:lnTo>
                <a:lnTo>
                  <a:pt x="677510" y="5708069"/>
                </a:lnTo>
                <a:lnTo>
                  <a:pt x="690070" y="5722447"/>
                </a:lnTo>
                <a:lnTo>
                  <a:pt x="703133" y="5737295"/>
                </a:lnTo>
                <a:lnTo>
                  <a:pt x="715982" y="5751565"/>
                </a:lnTo>
                <a:lnTo>
                  <a:pt x="729300" y="5765334"/>
                </a:lnTo>
                <a:lnTo>
                  <a:pt x="742437" y="5779497"/>
                </a:lnTo>
                <a:lnTo>
                  <a:pt x="755938" y="5792870"/>
                </a:lnTo>
                <a:lnTo>
                  <a:pt x="769149" y="5806351"/>
                </a:lnTo>
                <a:lnTo>
                  <a:pt x="783044" y="5819904"/>
                </a:lnTo>
                <a:lnTo>
                  <a:pt x="796726" y="5832881"/>
                </a:lnTo>
                <a:lnTo>
                  <a:pt x="810984" y="5845644"/>
                </a:lnTo>
                <a:lnTo>
                  <a:pt x="824847" y="5858224"/>
                </a:lnTo>
                <a:lnTo>
                  <a:pt x="838891" y="5870411"/>
                </a:lnTo>
                <a:lnTo>
                  <a:pt x="853224" y="5882490"/>
                </a:lnTo>
                <a:lnTo>
                  <a:pt x="867556" y="5894568"/>
                </a:lnTo>
                <a:lnTo>
                  <a:pt x="882359" y="5906144"/>
                </a:lnTo>
                <a:lnTo>
                  <a:pt x="896873" y="5917827"/>
                </a:lnTo>
                <a:lnTo>
                  <a:pt x="911569" y="5929114"/>
                </a:lnTo>
                <a:lnTo>
                  <a:pt x="926445" y="5940005"/>
                </a:lnTo>
                <a:lnTo>
                  <a:pt x="941793" y="5950394"/>
                </a:lnTo>
                <a:lnTo>
                  <a:pt x="956636" y="5960313"/>
                </a:lnTo>
                <a:lnTo>
                  <a:pt x="971950" y="5969729"/>
                </a:lnTo>
                <a:lnTo>
                  <a:pt x="987265" y="5979146"/>
                </a:lnTo>
                <a:lnTo>
                  <a:pt x="1002184" y="5988380"/>
                </a:lnTo>
                <a:lnTo>
                  <a:pt x="1017572" y="5997112"/>
                </a:lnTo>
                <a:lnTo>
                  <a:pt x="1032960" y="6005845"/>
                </a:lnTo>
                <a:lnTo>
                  <a:pt x="1048134" y="6013999"/>
                </a:lnTo>
                <a:lnTo>
                  <a:pt x="1063597" y="6022048"/>
                </a:lnTo>
                <a:lnTo>
                  <a:pt x="1078557" y="6029626"/>
                </a:lnTo>
                <a:lnTo>
                  <a:pt x="1093805" y="6037096"/>
                </a:lnTo>
                <a:lnTo>
                  <a:pt x="1109236" y="6044171"/>
                </a:lnTo>
                <a:lnTo>
                  <a:pt x="1124558" y="6050958"/>
                </a:lnTo>
                <a:lnTo>
                  <a:pt x="1139592" y="6057853"/>
                </a:lnTo>
                <a:lnTo>
                  <a:pt x="1154989" y="6063954"/>
                </a:lnTo>
                <a:lnTo>
                  <a:pt x="1170386" y="6070056"/>
                </a:lnTo>
                <a:lnTo>
                  <a:pt x="1185677" y="6075871"/>
                </a:lnTo>
                <a:lnTo>
                  <a:pt x="1201040" y="6081000"/>
                </a:lnTo>
                <a:lnTo>
                  <a:pt x="1216223" y="6086526"/>
                </a:lnTo>
                <a:lnTo>
                  <a:pt x="1231192" y="6091474"/>
                </a:lnTo>
                <a:lnTo>
                  <a:pt x="1246630" y="6095920"/>
                </a:lnTo>
                <a:lnTo>
                  <a:pt x="1261781" y="6100472"/>
                </a:lnTo>
                <a:lnTo>
                  <a:pt x="1277112" y="6104630"/>
                </a:lnTo>
                <a:lnTo>
                  <a:pt x="1292229" y="6108210"/>
                </a:lnTo>
                <a:lnTo>
                  <a:pt x="1307635" y="6111683"/>
                </a:lnTo>
                <a:lnTo>
                  <a:pt x="1322646" y="6114975"/>
                </a:lnTo>
                <a:lnTo>
                  <a:pt x="1337548" y="6117978"/>
                </a:lnTo>
                <a:lnTo>
                  <a:pt x="1352633" y="6120585"/>
                </a:lnTo>
                <a:lnTo>
                  <a:pt x="1367717" y="6123193"/>
                </a:lnTo>
                <a:lnTo>
                  <a:pt x="1382876" y="6125116"/>
                </a:lnTo>
                <a:lnTo>
                  <a:pt x="1398035" y="6127039"/>
                </a:lnTo>
                <a:lnTo>
                  <a:pt x="1412979" y="6128385"/>
                </a:lnTo>
                <a:lnTo>
                  <a:pt x="1428030" y="6130019"/>
                </a:lnTo>
                <a:lnTo>
                  <a:pt x="1443157" y="6130971"/>
                </a:lnTo>
                <a:lnTo>
                  <a:pt x="1457887" y="6131739"/>
                </a:lnTo>
                <a:lnTo>
                  <a:pt x="1472905" y="6132401"/>
                </a:lnTo>
                <a:lnTo>
                  <a:pt x="1487529" y="6132882"/>
                </a:lnTo>
                <a:lnTo>
                  <a:pt x="1502334" y="6132967"/>
                </a:lnTo>
                <a:lnTo>
                  <a:pt x="1517031" y="6132764"/>
                </a:lnTo>
                <a:lnTo>
                  <a:pt x="1531621" y="6132271"/>
                </a:lnTo>
                <a:lnTo>
                  <a:pt x="1546608" y="6131960"/>
                </a:lnTo>
                <a:lnTo>
                  <a:pt x="1560983" y="6130891"/>
                </a:lnTo>
                <a:lnTo>
                  <a:pt x="1575360" y="6129822"/>
                </a:lnTo>
                <a:lnTo>
                  <a:pt x="1589917" y="6128357"/>
                </a:lnTo>
                <a:lnTo>
                  <a:pt x="1604475" y="6126893"/>
                </a:lnTo>
                <a:lnTo>
                  <a:pt x="1618636" y="6125246"/>
                </a:lnTo>
                <a:lnTo>
                  <a:pt x="1632873" y="6122916"/>
                </a:lnTo>
                <a:lnTo>
                  <a:pt x="1647109" y="6120585"/>
                </a:lnTo>
                <a:lnTo>
                  <a:pt x="1660950" y="6118074"/>
                </a:lnTo>
                <a:lnTo>
                  <a:pt x="1674972" y="6115167"/>
                </a:lnTo>
                <a:lnTo>
                  <a:pt x="1688994" y="6112260"/>
                </a:lnTo>
                <a:lnTo>
                  <a:pt x="1702513" y="6108882"/>
                </a:lnTo>
                <a:lnTo>
                  <a:pt x="1716321" y="6105396"/>
                </a:lnTo>
                <a:lnTo>
                  <a:pt x="1729733" y="6101731"/>
                </a:lnTo>
                <a:lnTo>
                  <a:pt x="1743219" y="6097381"/>
                </a:lnTo>
                <a:lnTo>
                  <a:pt x="1756705" y="6093031"/>
                </a:lnTo>
                <a:lnTo>
                  <a:pt x="1770192" y="6088681"/>
                </a:lnTo>
                <a:lnTo>
                  <a:pt x="1783176" y="6083861"/>
                </a:lnTo>
                <a:lnTo>
                  <a:pt x="1796341" y="6078645"/>
                </a:lnTo>
                <a:lnTo>
                  <a:pt x="1809218" y="6073536"/>
                </a:lnTo>
                <a:lnTo>
                  <a:pt x="1822275" y="6068032"/>
                </a:lnTo>
                <a:lnTo>
                  <a:pt x="1834938" y="6062347"/>
                </a:lnTo>
                <a:lnTo>
                  <a:pt x="1847782" y="6056265"/>
                </a:lnTo>
                <a:lnTo>
                  <a:pt x="1860230" y="6050002"/>
                </a:lnTo>
                <a:lnTo>
                  <a:pt x="1884121" y="6036538"/>
                </a:lnTo>
                <a:lnTo>
                  <a:pt x="1908192" y="6022678"/>
                </a:lnTo>
                <a:lnTo>
                  <a:pt x="1931548" y="6007769"/>
                </a:lnTo>
                <a:lnTo>
                  <a:pt x="1954475" y="5991707"/>
                </a:lnTo>
                <a:lnTo>
                  <a:pt x="1976610" y="5975283"/>
                </a:lnTo>
                <a:lnTo>
                  <a:pt x="1998028" y="5957810"/>
                </a:lnTo>
                <a:lnTo>
                  <a:pt x="2019126" y="5939474"/>
                </a:lnTo>
                <a:lnTo>
                  <a:pt x="2039613" y="5920378"/>
                </a:lnTo>
                <a:lnTo>
                  <a:pt x="2059384" y="5900235"/>
                </a:lnTo>
                <a:lnTo>
                  <a:pt x="2078652" y="5879622"/>
                </a:lnTo>
                <a:lnTo>
                  <a:pt x="2097202" y="5857962"/>
                </a:lnTo>
                <a:lnTo>
                  <a:pt x="2115143" y="5835544"/>
                </a:lnTo>
                <a:lnTo>
                  <a:pt x="2132185" y="5812475"/>
                </a:lnTo>
                <a:lnTo>
                  <a:pt x="2148906" y="5788540"/>
                </a:lnTo>
                <a:lnTo>
                  <a:pt x="2164729" y="5763953"/>
                </a:lnTo>
                <a:lnTo>
                  <a:pt x="2179942" y="5738608"/>
                </a:lnTo>
                <a:lnTo>
                  <a:pt x="2194438" y="5712216"/>
                </a:lnTo>
                <a:lnTo>
                  <a:pt x="2208142" y="5685461"/>
                </a:lnTo>
                <a:lnTo>
                  <a:pt x="2221237" y="5657948"/>
                </a:lnTo>
                <a:lnTo>
                  <a:pt x="2233615" y="5629388"/>
                </a:lnTo>
                <a:lnTo>
                  <a:pt x="2245202" y="5600465"/>
                </a:lnTo>
                <a:lnTo>
                  <a:pt x="2255889" y="5570891"/>
                </a:lnTo>
                <a:lnTo>
                  <a:pt x="2266149" y="5540161"/>
                </a:lnTo>
                <a:lnTo>
                  <a:pt x="2275436" y="5509466"/>
                </a:lnTo>
                <a:lnTo>
                  <a:pt x="2284006" y="5477724"/>
                </a:lnTo>
                <a:lnTo>
                  <a:pt x="2291966" y="5445222"/>
                </a:lnTo>
                <a:lnTo>
                  <a:pt x="2298739" y="5412177"/>
                </a:lnTo>
                <a:lnTo>
                  <a:pt x="2304902" y="5378373"/>
                </a:lnTo>
                <a:lnTo>
                  <a:pt x="2310274" y="5344206"/>
                </a:lnTo>
                <a:lnTo>
                  <a:pt x="2314748" y="5309389"/>
                </a:lnTo>
                <a:lnTo>
                  <a:pt x="2318324" y="5273919"/>
                </a:lnTo>
                <a:lnTo>
                  <a:pt x="2321396" y="5237979"/>
                </a:lnTo>
                <a:lnTo>
                  <a:pt x="2324884" y="5185472"/>
                </a:lnTo>
                <a:lnTo>
                  <a:pt x="2328264" y="5132675"/>
                </a:lnTo>
                <a:lnTo>
                  <a:pt x="2332040" y="5080060"/>
                </a:lnTo>
                <a:lnTo>
                  <a:pt x="2335635" y="5027841"/>
                </a:lnTo>
                <a:lnTo>
                  <a:pt x="2339222" y="4982740"/>
                </a:lnTo>
                <a:lnTo>
                  <a:pt x="2350330" y="4991029"/>
                </a:lnTo>
                <a:lnTo>
                  <a:pt x="2361673" y="4999369"/>
                </a:lnTo>
                <a:lnTo>
                  <a:pt x="2372849" y="5007710"/>
                </a:lnTo>
                <a:lnTo>
                  <a:pt x="2384192" y="5015883"/>
                </a:lnTo>
                <a:lnTo>
                  <a:pt x="2395701" y="5024057"/>
                </a:lnTo>
                <a:lnTo>
                  <a:pt x="2407044" y="5032231"/>
                </a:lnTo>
                <a:lnTo>
                  <a:pt x="2418721" y="5040237"/>
                </a:lnTo>
                <a:lnTo>
                  <a:pt x="2435402" y="5051413"/>
                </a:lnTo>
                <a:lnTo>
                  <a:pt x="2452583" y="5062422"/>
                </a:lnTo>
                <a:lnTo>
                  <a:pt x="2470097" y="5073431"/>
                </a:lnTo>
                <a:lnTo>
                  <a:pt x="2488113" y="5083940"/>
                </a:lnTo>
                <a:lnTo>
                  <a:pt x="2506628" y="5094449"/>
                </a:lnTo>
                <a:lnTo>
                  <a:pt x="2525811" y="5104791"/>
                </a:lnTo>
                <a:lnTo>
                  <a:pt x="2545161" y="5114633"/>
                </a:lnTo>
                <a:lnTo>
                  <a:pt x="2564844" y="5124308"/>
                </a:lnTo>
                <a:lnTo>
                  <a:pt x="2585027" y="5133816"/>
                </a:lnTo>
                <a:lnTo>
                  <a:pt x="2605544" y="5143157"/>
                </a:lnTo>
                <a:lnTo>
                  <a:pt x="2626562" y="5152165"/>
                </a:lnTo>
                <a:lnTo>
                  <a:pt x="2647747" y="5161172"/>
                </a:lnTo>
                <a:lnTo>
                  <a:pt x="2669265" y="5169679"/>
                </a:lnTo>
                <a:lnTo>
                  <a:pt x="2691116" y="5178020"/>
                </a:lnTo>
                <a:lnTo>
                  <a:pt x="2713302" y="5186193"/>
                </a:lnTo>
                <a:lnTo>
                  <a:pt x="2735654" y="5194033"/>
                </a:lnTo>
                <a:lnTo>
                  <a:pt x="2758340" y="5201373"/>
                </a:lnTo>
                <a:lnTo>
                  <a:pt x="2781192" y="5208712"/>
                </a:lnTo>
                <a:lnTo>
                  <a:pt x="2804378" y="5215885"/>
                </a:lnTo>
                <a:lnTo>
                  <a:pt x="2827898" y="5222724"/>
                </a:lnTo>
                <a:lnTo>
                  <a:pt x="2851418" y="5229230"/>
                </a:lnTo>
                <a:lnTo>
                  <a:pt x="2875104" y="5235568"/>
                </a:lnTo>
                <a:lnTo>
                  <a:pt x="2898958" y="5241406"/>
                </a:lnTo>
                <a:lnTo>
                  <a:pt x="2922978" y="5247244"/>
                </a:lnTo>
                <a:lnTo>
                  <a:pt x="2947332" y="5252749"/>
                </a:lnTo>
                <a:lnTo>
                  <a:pt x="2971686" y="5257753"/>
                </a:lnTo>
                <a:lnTo>
                  <a:pt x="2996039" y="5262757"/>
                </a:lnTo>
                <a:lnTo>
                  <a:pt x="3020560" y="5267428"/>
                </a:lnTo>
                <a:lnTo>
                  <a:pt x="3045248" y="5271599"/>
                </a:lnTo>
                <a:lnTo>
                  <a:pt x="3069935" y="5275768"/>
                </a:lnTo>
                <a:lnTo>
                  <a:pt x="3094622" y="5279439"/>
                </a:lnTo>
                <a:lnTo>
                  <a:pt x="3119310" y="5282774"/>
                </a:lnTo>
                <a:lnTo>
                  <a:pt x="3131487" y="5284442"/>
                </a:lnTo>
                <a:lnTo>
                  <a:pt x="3143497" y="5285944"/>
                </a:lnTo>
                <a:lnTo>
                  <a:pt x="3155674" y="5287279"/>
                </a:lnTo>
                <a:lnTo>
                  <a:pt x="3167684" y="5288446"/>
                </a:lnTo>
                <a:lnTo>
                  <a:pt x="3179861" y="5289613"/>
                </a:lnTo>
                <a:lnTo>
                  <a:pt x="3191871" y="5290615"/>
                </a:lnTo>
                <a:lnTo>
                  <a:pt x="3204048" y="5291615"/>
                </a:lnTo>
                <a:lnTo>
                  <a:pt x="3216058" y="5292449"/>
                </a:lnTo>
                <a:lnTo>
                  <a:pt x="3228235" y="5293116"/>
                </a:lnTo>
                <a:lnTo>
                  <a:pt x="3240078" y="5293784"/>
                </a:lnTo>
                <a:lnTo>
                  <a:pt x="3252088" y="5294284"/>
                </a:lnTo>
                <a:lnTo>
                  <a:pt x="3264098" y="5294617"/>
                </a:lnTo>
                <a:lnTo>
                  <a:pt x="3275942" y="5294951"/>
                </a:lnTo>
                <a:lnTo>
                  <a:pt x="3287952" y="5295118"/>
                </a:lnTo>
                <a:lnTo>
                  <a:pt x="3299795" y="5295118"/>
                </a:lnTo>
                <a:lnTo>
                  <a:pt x="3311638" y="5295118"/>
                </a:lnTo>
                <a:lnTo>
                  <a:pt x="3323482" y="5294951"/>
                </a:lnTo>
                <a:lnTo>
                  <a:pt x="3335325" y="5294618"/>
                </a:lnTo>
                <a:lnTo>
                  <a:pt x="3347001" y="5294284"/>
                </a:lnTo>
                <a:lnTo>
                  <a:pt x="3358844" y="5293784"/>
                </a:lnTo>
                <a:lnTo>
                  <a:pt x="3370354" y="5293283"/>
                </a:lnTo>
                <a:lnTo>
                  <a:pt x="3382031" y="5292616"/>
                </a:lnTo>
                <a:lnTo>
                  <a:pt x="3393707" y="5291782"/>
                </a:lnTo>
                <a:lnTo>
                  <a:pt x="3405050" y="5290615"/>
                </a:lnTo>
                <a:lnTo>
                  <a:pt x="3416727" y="5289614"/>
                </a:lnTo>
                <a:lnTo>
                  <a:pt x="3428069" y="5288446"/>
                </a:lnTo>
                <a:lnTo>
                  <a:pt x="3439413" y="5287279"/>
                </a:lnTo>
                <a:lnTo>
                  <a:pt x="3450755" y="5285943"/>
                </a:lnTo>
                <a:lnTo>
                  <a:pt x="3461931" y="5284443"/>
                </a:lnTo>
                <a:lnTo>
                  <a:pt x="3473274" y="5282774"/>
                </a:lnTo>
                <a:lnTo>
                  <a:pt x="3484450" y="5281107"/>
                </a:lnTo>
                <a:lnTo>
                  <a:pt x="3495459" y="5279272"/>
                </a:lnTo>
                <a:lnTo>
                  <a:pt x="3506302" y="5277270"/>
                </a:lnTo>
                <a:lnTo>
                  <a:pt x="3517144" y="5275268"/>
                </a:lnTo>
                <a:lnTo>
                  <a:pt x="3527820" y="5272933"/>
                </a:lnTo>
                <a:lnTo>
                  <a:pt x="3538663" y="5270764"/>
                </a:lnTo>
                <a:lnTo>
                  <a:pt x="3549171" y="5268262"/>
                </a:lnTo>
                <a:lnTo>
                  <a:pt x="3559680" y="5265593"/>
                </a:lnTo>
                <a:lnTo>
                  <a:pt x="3570022" y="5262924"/>
                </a:lnTo>
                <a:lnTo>
                  <a:pt x="3580698" y="5260089"/>
                </a:lnTo>
                <a:lnTo>
                  <a:pt x="3590873" y="5257086"/>
                </a:lnTo>
                <a:lnTo>
                  <a:pt x="3601048" y="5254083"/>
                </a:lnTo>
                <a:lnTo>
                  <a:pt x="3611223" y="5250915"/>
                </a:lnTo>
                <a:lnTo>
                  <a:pt x="3621399" y="5247578"/>
                </a:lnTo>
                <a:lnTo>
                  <a:pt x="3631407" y="5244076"/>
                </a:lnTo>
                <a:lnTo>
                  <a:pt x="3641416" y="5240572"/>
                </a:lnTo>
                <a:lnTo>
                  <a:pt x="3651091" y="5236903"/>
                </a:lnTo>
                <a:lnTo>
                  <a:pt x="3661099" y="5233066"/>
                </a:lnTo>
                <a:lnTo>
                  <a:pt x="3670774" y="5229229"/>
                </a:lnTo>
                <a:lnTo>
                  <a:pt x="3680281" y="5225059"/>
                </a:lnTo>
                <a:lnTo>
                  <a:pt x="3689956" y="5221056"/>
                </a:lnTo>
                <a:lnTo>
                  <a:pt x="3699298" y="5216719"/>
                </a:lnTo>
                <a:lnTo>
                  <a:pt x="3708639" y="5212548"/>
                </a:lnTo>
                <a:lnTo>
                  <a:pt x="3718147" y="5208045"/>
                </a:lnTo>
                <a:lnTo>
                  <a:pt x="3727321" y="5203541"/>
                </a:lnTo>
                <a:lnTo>
                  <a:pt x="3736496" y="5198704"/>
                </a:lnTo>
                <a:lnTo>
                  <a:pt x="3745503" y="5194033"/>
                </a:lnTo>
                <a:lnTo>
                  <a:pt x="3754344" y="5189195"/>
                </a:lnTo>
                <a:lnTo>
                  <a:pt x="3763185" y="5184191"/>
                </a:lnTo>
                <a:lnTo>
                  <a:pt x="3772026" y="5179188"/>
                </a:lnTo>
                <a:lnTo>
                  <a:pt x="3780699" y="5173849"/>
                </a:lnTo>
                <a:lnTo>
                  <a:pt x="3789373" y="5168679"/>
                </a:lnTo>
                <a:lnTo>
                  <a:pt x="3797880" y="5163340"/>
                </a:lnTo>
                <a:lnTo>
                  <a:pt x="3806221" y="5157836"/>
                </a:lnTo>
                <a:lnTo>
                  <a:pt x="3814394" y="5151998"/>
                </a:lnTo>
                <a:lnTo>
                  <a:pt x="3822234" y="5146326"/>
                </a:lnTo>
                <a:lnTo>
                  <a:pt x="3829908" y="5140322"/>
                </a:lnTo>
                <a:lnTo>
                  <a:pt x="3837581" y="5134316"/>
                </a:lnTo>
                <a:lnTo>
                  <a:pt x="3845087" y="5128477"/>
                </a:lnTo>
                <a:lnTo>
                  <a:pt x="3852426" y="5122306"/>
                </a:lnTo>
                <a:lnTo>
                  <a:pt x="3859766" y="5116135"/>
                </a:lnTo>
                <a:lnTo>
                  <a:pt x="3866772" y="5109963"/>
                </a:lnTo>
                <a:lnTo>
                  <a:pt x="3873777" y="5103624"/>
                </a:lnTo>
                <a:lnTo>
                  <a:pt x="3880450" y="5097451"/>
                </a:lnTo>
                <a:lnTo>
                  <a:pt x="3887122" y="5091114"/>
                </a:lnTo>
                <a:lnTo>
                  <a:pt x="3893628" y="5084607"/>
                </a:lnTo>
                <a:lnTo>
                  <a:pt x="3899966" y="5078102"/>
                </a:lnTo>
                <a:lnTo>
                  <a:pt x="3906305" y="5071763"/>
                </a:lnTo>
                <a:lnTo>
                  <a:pt x="3912310" y="5065091"/>
                </a:lnTo>
                <a:lnTo>
                  <a:pt x="3918315" y="5058419"/>
                </a:lnTo>
                <a:lnTo>
                  <a:pt x="3924153" y="5051747"/>
                </a:lnTo>
                <a:lnTo>
                  <a:pt x="3929658" y="5044908"/>
                </a:lnTo>
                <a:lnTo>
                  <a:pt x="3935330" y="5038236"/>
                </a:lnTo>
                <a:lnTo>
                  <a:pt x="3940667" y="5031563"/>
                </a:lnTo>
                <a:lnTo>
                  <a:pt x="3945838" y="5024557"/>
                </a:lnTo>
                <a:lnTo>
                  <a:pt x="3951009" y="5017718"/>
                </a:lnTo>
                <a:lnTo>
                  <a:pt x="3956014" y="5010713"/>
                </a:lnTo>
                <a:lnTo>
                  <a:pt x="3960684" y="5003706"/>
                </a:lnTo>
                <a:lnTo>
                  <a:pt x="3965355" y="4996534"/>
                </a:lnTo>
                <a:lnTo>
                  <a:pt x="3969858" y="4989527"/>
                </a:lnTo>
                <a:lnTo>
                  <a:pt x="3974195" y="4982522"/>
                </a:lnTo>
                <a:lnTo>
                  <a:pt x="3978365" y="4975349"/>
                </a:lnTo>
                <a:lnTo>
                  <a:pt x="3982536" y="4968177"/>
                </a:lnTo>
                <a:lnTo>
                  <a:pt x="3986372" y="4960838"/>
                </a:lnTo>
                <a:lnTo>
                  <a:pt x="3990209" y="4953498"/>
                </a:lnTo>
                <a:lnTo>
                  <a:pt x="3993712" y="4946158"/>
                </a:lnTo>
                <a:lnTo>
                  <a:pt x="3997381" y="4938819"/>
                </a:lnTo>
                <a:lnTo>
                  <a:pt x="4000718" y="4931312"/>
                </a:lnTo>
                <a:lnTo>
                  <a:pt x="4003887" y="4923972"/>
                </a:lnTo>
                <a:lnTo>
                  <a:pt x="4007056" y="4916466"/>
                </a:lnTo>
                <a:lnTo>
                  <a:pt x="4010059" y="4909127"/>
                </a:lnTo>
                <a:lnTo>
                  <a:pt x="4012895" y="4901620"/>
                </a:lnTo>
                <a:lnTo>
                  <a:pt x="4015564" y="4894115"/>
                </a:lnTo>
                <a:lnTo>
                  <a:pt x="4018065" y="4886608"/>
                </a:lnTo>
                <a:lnTo>
                  <a:pt x="4020734" y="4878934"/>
                </a:lnTo>
                <a:lnTo>
                  <a:pt x="4022903" y="4871428"/>
                </a:lnTo>
                <a:lnTo>
                  <a:pt x="4025072" y="4863922"/>
                </a:lnTo>
                <a:lnTo>
                  <a:pt x="4027073" y="4856249"/>
                </a:lnTo>
                <a:lnTo>
                  <a:pt x="4029075" y="4848576"/>
                </a:lnTo>
                <a:lnTo>
                  <a:pt x="4030909" y="4841070"/>
                </a:lnTo>
                <a:lnTo>
                  <a:pt x="4032411" y="4833397"/>
                </a:lnTo>
                <a:lnTo>
                  <a:pt x="4033912" y="4825724"/>
                </a:lnTo>
                <a:lnTo>
                  <a:pt x="4035247" y="4818217"/>
                </a:lnTo>
                <a:lnTo>
                  <a:pt x="4036414" y="4810544"/>
                </a:lnTo>
                <a:lnTo>
                  <a:pt x="4037582" y="4802871"/>
                </a:lnTo>
                <a:lnTo>
                  <a:pt x="4038416" y="4795365"/>
                </a:lnTo>
                <a:lnTo>
                  <a:pt x="4039250" y="4787691"/>
                </a:lnTo>
                <a:lnTo>
                  <a:pt x="4039917" y="4780185"/>
                </a:lnTo>
                <a:lnTo>
                  <a:pt x="4040251" y="4772512"/>
                </a:lnTo>
                <a:lnTo>
                  <a:pt x="4040584" y="4764839"/>
                </a:lnTo>
                <a:lnTo>
                  <a:pt x="4040918" y="4757165"/>
                </a:lnTo>
                <a:lnTo>
                  <a:pt x="4040918" y="4749660"/>
                </a:lnTo>
                <a:lnTo>
                  <a:pt x="4040751" y="4741986"/>
                </a:lnTo>
                <a:lnTo>
                  <a:pt x="4040584" y="4734480"/>
                </a:lnTo>
                <a:lnTo>
                  <a:pt x="4040251" y="4726807"/>
                </a:lnTo>
                <a:lnTo>
                  <a:pt x="4039750" y="4719300"/>
                </a:lnTo>
                <a:lnTo>
                  <a:pt x="4039083" y="4711628"/>
                </a:lnTo>
                <a:lnTo>
                  <a:pt x="4038249" y="4704122"/>
                </a:lnTo>
                <a:lnTo>
                  <a:pt x="4035914" y="4689442"/>
                </a:lnTo>
                <a:lnTo>
                  <a:pt x="4033412" y="4674597"/>
                </a:lnTo>
                <a:lnTo>
                  <a:pt x="4030242" y="4659918"/>
                </a:lnTo>
                <a:lnTo>
                  <a:pt x="4026406" y="4645238"/>
                </a:lnTo>
                <a:lnTo>
                  <a:pt x="4022236" y="4630893"/>
                </a:lnTo>
                <a:lnTo>
                  <a:pt x="4017398" y="4616714"/>
                </a:lnTo>
                <a:lnTo>
                  <a:pt x="4012060" y="4602535"/>
                </a:lnTo>
                <a:lnTo>
                  <a:pt x="4006222" y="4588524"/>
                </a:lnTo>
                <a:lnTo>
                  <a:pt x="3999717" y="4574679"/>
                </a:lnTo>
                <a:lnTo>
                  <a:pt x="3992878" y="4561001"/>
                </a:lnTo>
                <a:lnTo>
                  <a:pt x="3985371" y="4547489"/>
                </a:lnTo>
                <a:lnTo>
                  <a:pt x="3977365" y="4534145"/>
                </a:lnTo>
                <a:lnTo>
                  <a:pt x="3968858" y="4521134"/>
                </a:lnTo>
                <a:lnTo>
                  <a:pt x="3959850" y="4508123"/>
                </a:lnTo>
                <a:lnTo>
                  <a:pt x="3950342" y="4495446"/>
                </a:lnTo>
                <a:lnTo>
                  <a:pt x="3940333" y="4482935"/>
                </a:lnTo>
                <a:lnTo>
                  <a:pt x="3929658" y="4470592"/>
                </a:lnTo>
                <a:lnTo>
                  <a:pt x="3918648" y="4458581"/>
                </a:lnTo>
                <a:lnTo>
                  <a:pt x="3907139" y="4446737"/>
                </a:lnTo>
                <a:lnTo>
                  <a:pt x="3894962" y="4435061"/>
                </a:lnTo>
                <a:lnTo>
                  <a:pt x="3882452" y="4423718"/>
                </a:lnTo>
                <a:lnTo>
                  <a:pt x="3869441" y="4412709"/>
                </a:lnTo>
                <a:lnTo>
                  <a:pt x="3855763" y="4401700"/>
                </a:lnTo>
                <a:lnTo>
                  <a:pt x="3841917" y="4391191"/>
                </a:lnTo>
                <a:lnTo>
                  <a:pt x="3827405" y="4380849"/>
                </a:lnTo>
                <a:lnTo>
                  <a:pt x="3812392" y="4370674"/>
                </a:lnTo>
                <a:lnTo>
                  <a:pt x="3796880" y="4360999"/>
                </a:lnTo>
                <a:lnTo>
                  <a:pt x="3780866" y="4351492"/>
                </a:lnTo>
                <a:lnTo>
                  <a:pt x="3764519" y="4342317"/>
                </a:lnTo>
                <a:lnTo>
                  <a:pt x="3747671" y="4333476"/>
                </a:lnTo>
                <a:lnTo>
                  <a:pt x="3730324" y="4324969"/>
                </a:lnTo>
                <a:lnTo>
                  <a:pt x="3712642" y="4316629"/>
                </a:lnTo>
                <a:lnTo>
                  <a:pt x="3686620" y="4304953"/>
                </a:lnTo>
                <a:lnTo>
                  <a:pt x="3660432" y="4293276"/>
                </a:lnTo>
                <a:lnTo>
                  <a:pt x="3634410" y="4281432"/>
                </a:lnTo>
                <a:lnTo>
                  <a:pt x="3608555" y="4269756"/>
                </a:lnTo>
                <a:lnTo>
                  <a:pt x="3582699" y="4257746"/>
                </a:lnTo>
                <a:lnTo>
                  <a:pt x="3556844" y="4245736"/>
                </a:lnTo>
                <a:lnTo>
                  <a:pt x="3530990" y="4233559"/>
                </a:lnTo>
                <a:lnTo>
                  <a:pt x="3524478" y="4230452"/>
                </a:lnTo>
                <a:lnTo>
                  <a:pt x="3538445" y="4229146"/>
                </a:lnTo>
                <a:lnTo>
                  <a:pt x="3563280" y="4226491"/>
                </a:lnTo>
                <a:lnTo>
                  <a:pt x="3588063" y="4223534"/>
                </a:lnTo>
                <a:lnTo>
                  <a:pt x="3612847" y="4220575"/>
                </a:lnTo>
                <a:lnTo>
                  <a:pt x="3637631" y="4217617"/>
                </a:lnTo>
                <a:lnTo>
                  <a:pt x="3672376" y="4212656"/>
                </a:lnTo>
                <a:lnTo>
                  <a:pt x="3707373" y="4207340"/>
                </a:lnTo>
                <a:lnTo>
                  <a:pt x="3742874" y="4201315"/>
                </a:lnTo>
                <a:lnTo>
                  <a:pt x="3778272" y="4194682"/>
                </a:lnTo>
                <a:lnTo>
                  <a:pt x="3814174" y="4187340"/>
                </a:lnTo>
                <a:lnTo>
                  <a:pt x="3850277" y="4179339"/>
                </a:lnTo>
                <a:lnTo>
                  <a:pt x="3886934" y="4170932"/>
                </a:lnTo>
                <a:lnTo>
                  <a:pt x="3923082" y="4161362"/>
                </a:lnTo>
                <a:lnTo>
                  <a:pt x="3959837" y="4151691"/>
                </a:lnTo>
                <a:lnTo>
                  <a:pt x="3996489" y="4141411"/>
                </a:lnTo>
                <a:lnTo>
                  <a:pt x="4033696" y="4130725"/>
                </a:lnTo>
                <a:lnTo>
                  <a:pt x="4070394" y="4118876"/>
                </a:lnTo>
                <a:lnTo>
                  <a:pt x="4107395" y="4106977"/>
                </a:lnTo>
                <a:lnTo>
                  <a:pt x="4144545" y="4094117"/>
                </a:lnTo>
                <a:lnTo>
                  <a:pt x="4181341" y="4081002"/>
                </a:lnTo>
                <a:lnTo>
                  <a:pt x="4218641" y="4067180"/>
                </a:lnTo>
                <a:lnTo>
                  <a:pt x="4255230" y="4052853"/>
                </a:lnTo>
                <a:lnTo>
                  <a:pt x="4292019" y="4037867"/>
                </a:lnTo>
                <a:lnTo>
                  <a:pt x="4328706" y="4022276"/>
                </a:lnTo>
                <a:lnTo>
                  <a:pt x="4365341" y="4006380"/>
                </a:lnTo>
                <a:lnTo>
                  <a:pt x="4401822" y="3989574"/>
                </a:lnTo>
                <a:lnTo>
                  <a:pt x="4437696" y="3972871"/>
                </a:lnTo>
                <a:lnTo>
                  <a:pt x="4474022" y="3955156"/>
                </a:lnTo>
                <a:lnTo>
                  <a:pt x="4509335" y="3936986"/>
                </a:lnTo>
                <a:lnTo>
                  <a:pt x="4544849" y="3918160"/>
                </a:lnTo>
                <a:lnTo>
                  <a:pt x="4580059" y="3899385"/>
                </a:lnTo>
                <a:lnTo>
                  <a:pt x="4614811" y="3879751"/>
                </a:lnTo>
                <a:lnTo>
                  <a:pt x="4649156" y="3859562"/>
                </a:lnTo>
                <a:lnTo>
                  <a:pt x="4683399" y="3838765"/>
                </a:lnTo>
                <a:lnTo>
                  <a:pt x="4716982" y="3817768"/>
                </a:lnTo>
                <a:lnTo>
                  <a:pt x="4750161" y="3796216"/>
                </a:lnTo>
                <a:lnTo>
                  <a:pt x="4782932" y="3774109"/>
                </a:lnTo>
                <a:lnTo>
                  <a:pt x="4798230" y="3763083"/>
                </a:lnTo>
                <a:lnTo>
                  <a:pt x="4813579" y="3752362"/>
                </a:lnTo>
                <a:lnTo>
                  <a:pt x="4828522" y="3741085"/>
                </a:lnTo>
                <a:lnTo>
                  <a:pt x="4843466" y="3729808"/>
                </a:lnTo>
                <a:lnTo>
                  <a:pt x="4858105" y="3718582"/>
                </a:lnTo>
                <a:lnTo>
                  <a:pt x="4872693" y="3707053"/>
                </a:lnTo>
                <a:lnTo>
                  <a:pt x="4886674" y="3695627"/>
                </a:lnTo>
                <a:lnTo>
                  <a:pt x="4900856" y="3683542"/>
                </a:lnTo>
                <a:lnTo>
                  <a:pt x="4914734" y="3671510"/>
                </a:lnTo>
                <a:lnTo>
                  <a:pt x="4928360" y="3659832"/>
                </a:lnTo>
                <a:lnTo>
                  <a:pt x="4941884" y="3647548"/>
                </a:lnTo>
                <a:lnTo>
                  <a:pt x="4955052" y="3635011"/>
                </a:lnTo>
                <a:lnTo>
                  <a:pt x="4967969" y="3622829"/>
                </a:lnTo>
                <a:lnTo>
                  <a:pt x="4980833" y="3610343"/>
                </a:lnTo>
                <a:lnTo>
                  <a:pt x="4993343" y="3597607"/>
                </a:lnTo>
                <a:lnTo>
                  <a:pt x="5005853" y="3584870"/>
                </a:lnTo>
                <a:lnTo>
                  <a:pt x="5018060" y="3572184"/>
                </a:lnTo>
                <a:lnTo>
                  <a:pt x="5030164" y="3558892"/>
                </a:lnTo>
                <a:lnTo>
                  <a:pt x="5042066" y="3546257"/>
                </a:lnTo>
                <a:lnTo>
                  <a:pt x="5053564" y="3533068"/>
                </a:lnTo>
                <a:lnTo>
                  <a:pt x="5064757" y="3519930"/>
                </a:lnTo>
                <a:lnTo>
                  <a:pt x="5075898" y="3506489"/>
                </a:lnTo>
                <a:lnTo>
                  <a:pt x="5086789" y="3493402"/>
                </a:lnTo>
                <a:lnTo>
                  <a:pt x="5097626" y="3480012"/>
                </a:lnTo>
                <a:lnTo>
                  <a:pt x="5108111" y="3466370"/>
                </a:lnTo>
                <a:lnTo>
                  <a:pt x="5118342" y="3453084"/>
                </a:lnTo>
                <a:lnTo>
                  <a:pt x="5128218" y="3439546"/>
                </a:lnTo>
                <a:lnTo>
                  <a:pt x="5138095" y="3426006"/>
                </a:lnTo>
                <a:lnTo>
                  <a:pt x="5147616" y="3412216"/>
                </a:lnTo>
                <a:lnTo>
                  <a:pt x="5157139" y="3398424"/>
                </a:lnTo>
                <a:lnTo>
                  <a:pt x="5166356" y="3384685"/>
                </a:lnTo>
                <a:lnTo>
                  <a:pt x="5175020" y="3371352"/>
                </a:lnTo>
                <a:lnTo>
                  <a:pt x="5183934" y="3357664"/>
                </a:lnTo>
                <a:lnTo>
                  <a:pt x="5192241" y="3344080"/>
                </a:lnTo>
                <a:lnTo>
                  <a:pt x="5199892" y="3330294"/>
                </a:lnTo>
                <a:lnTo>
                  <a:pt x="5207793" y="3316155"/>
                </a:lnTo>
                <a:lnTo>
                  <a:pt x="5215494" y="3302673"/>
                </a:lnTo>
                <a:lnTo>
                  <a:pt x="5222485" y="3288687"/>
                </a:lnTo>
                <a:lnTo>
                  <a:pt x="5229780" y="3274651"/>
                </a:lnTo>
                <a:lnTo>
                  <a:pt x="5236720" y="3260361"/>
                </a:lnTo>
                <a:lnTo>
                  <a:pt x="5243052" y="3246175"/>
                </a:lnTo>
                <a:lnTo>
                  <a:pt x="5249385" y="3231990"/>
                </a:lnTo>
                <a:lnTo>
                  <a:pt x="5255163" y="3218210"/>
                </a:lnTo>
                <a:lnTo>
                  <a:pt x="5261141" y="3203772"/>
                </a:lnTo>
                <a:lnTo>
                  <a:pt x="5266511" y="3189436"/>
                </a:lnTo>
                <a:lnTo>
                  <a:pt x="5271831" y="3174799"/>
                </a:lnTo>
                <a:lnTo>
                  <a:pt x="5276596" y="3160567"/>
                </a:lnTo>
                <a:lnTo>
                  <a:pt x="5281612" y="3145980"/>
                </a:lnTo>
                <a:lnTo>
                  <a:pt x="5285717" y="3131547"/>
                </a:lnTo>
                <a:lnTo>
                  <a:pt x="5290127" y="3117064"/>
                </a:lnTo>
                <a:lnTo>
                  <a:pt x="5294182" y="3102329"/>
                </a:lnTo>
                <a:lnTo>
                  <a:pt x="5297984" y="3087946"/>
                </a:lnTo>
                <a:lnTo>
                  <a:pt x="5301483" y="3073618"/>
                </a:lnTo>
                <a:lnTo>
                  <a:pt x="5304627" y="3059037"/>
                </a:lnTo>
                <a:lnTo>
                  <a:pt x="5307719" y="3044152"/>
                </a:lnTo>
                <a:lnTo>
                  <a:pt x="5310257" y="3029673"/>
                </a:lnTo>
                <a:lnTo>
                  <a:pt x="5312794" y="3015195"/>
                </a:lnTo>
                <a:lnTo>
                  <a:pt x="5314976" y="3000465"/>
                </a:lnTo>
                <a:lnTo>
                  <a:pt x="5316855" y="2985786"/>
                </a:lnTo>
                <a:lnTo>
                  <a:pt x="5318734" y="2971108"/>
                </a:lnTo>
                <a:lnTo>
                  <a:pt x="5320057" y="2956835"/>
                </a:lnTo>
                <a:lnTo>
                  <a:pt x="5321633" y="2942209"/>
                </a:lnTo>
                <a:lnTo>
                  <a:pt x="5322550" y="2927381"/>
                </a:lnTo>
                <a:lnTo>
                  <a:pt x="5323216" y="2912909"/>
                </a:lnTo>
                <a:lnTo>
                  <a:pt x="5323222" y="2898235"/>
                </a:lnTo>
                <a:lnTo>
                  <a:pt x="5322673" y="2883968"/>
                </a:lnTo>
                <a:lnTo>
                  <a:pt x="5322377" y="2869348"/>
                </a:lnTo>
                <a:lnTo>
                  <a:pt x="5321880" y="2855383"/>
                </a:lnTo>
                <a:lnTo>
                  <a:pt x="5320725" y="2841220"/>
                </a:lnTo>
                <a:lnTo>
                  <a:pt x="5319266" y="2827108"/>
                </a:lnTo>
                <a:lnTo>
                  <a:pt x="5317807" y="2812995"/>
                </a:lnTo>
                <a:lnTo>
                  <a:pt x="5316096" y="2799238"/>
                </a:lnTo>
                <a:lnTo>
                  <a:pt x="5314334" y="2785178"/>
                </a:lnTo>
                <a:lnTo>
                  <a:pt x="5312016" y="2771523"/>
                </a:lnTo>
                <a:lnTo>
                  <a:pt x="5309750" y="2758172"/>
                </a:lnTo>
                <a:lnTo>
                  <a:pt x="5307130" y="2744570"/>
                </a:lnTo>
                <a:lnTo>
                  <a:pt x="5304256" y="2731322"/>
                </a:lnTo>
                <a:lnTo>
                  <a:pt x="5301028" y="2717822"/>
                </a:lnTo>
                <a:lnTo>
                  <a:pt x="5297904" y="2704930"/>
                </a:lnTo>
                <a:lnTo>
                  <a:pt x="5294475" y="2692089"/>
                </a:lnTo>
                <a:lnTo>
                  <a:pt x="5290743" y="2679298"/>
                </a:lnTo>
                <a:lnTo>
                  <a:pt x="5287012" y="2666509"/>
                </a:lnTo>
                <a:lnTo>
                  <a:pt x="5282673" y="2653822"/>
                </a:lnTo>
                <a:lnTo>
                  <a:pt x="5278334" y="2641134"/>
                </a:lnTo>
                <a:lnTo>
                  <a:pt x="5273744" y="2628803"/>
                </a:lnTo>
                <a:lnTo>
                  <a:pt x="5269154" y="2616470"/>
                </a:lnTo>
                <a:lnTo>
                  <a:pt x="5264311" y="2604494"/>
                </a:lnTo>
                <a:lnTo>
                  <a:pt x="5259417" y="2592214"/>
                </a:lnTo>
                <a:lnTo>
                  <a:pt x="5253665" y="2580391"/>
                </a:lnTo>
                <a:lnTo>
                  <a:pt x="5248215" y="2568518"/>
                </a:lnTo>
                <a:lnTo>
                  <a:pt x="5242818" y="2556947"/>
                </a:lnTo>
                <a:lnTo>
                  <a:pt x="5237065" y="2545124"/>
                </a:lnTo>
                <a:lnTo>
                  <a:pt x="5230809" y="2534012"/>
                </a:lnTo>
                <a:lnTo>
                  <a:pt x="5224551" y="2522899"/>
                </a:lnTo>
                <a:lnTo>
                  <a:pt x="5218244" y="2511483"/>
                </a:lnTo>
                <a:lnTo>
                  <a:pt x="5211380" y="2500474"/>
                </a:lnTo>
                <a:lnTo>
                  <a:pt x="5204820" y="2489412"/>
                </a:lnTo>
                <a:lnTo>
                  <a:pt x="5198060" y="2479010"/>
                </a:lnTo>
                <a:lnTo>
                  <a:pt x="5190944" y="2468354"/>
                </a:lnTo>
                <a:lnTo>
                  <a:pt x="5183577" y="2458055"/>
                </a:lnTo>
                <a:lnTo>
                  <a:pt x="5176514" y="2447704"/>
                </a:lnTo>
                <a:lnTo>
                  <a:pt x="5168591" y="2437810"/>
                </a:lnTo>
                <a:lnTo>
                  <a:pt x="5160971" y="2427866"/>
                </a:lnTo>
                <a:lnTo>
                  <a:pt x="5153353" y="2417920"/>
                </a:lnTo>
                <a:lnTo>
                  <a:pt x="5145178" y="2408383"/>
                </a:lnTo>
                <a:lnTo>
                  <a:pt x="5137054" y="2399147"/>
                </a:lnTo>
                <a:lnTo>
                  <a:pt x="5128577" y="2389661"/>
                </a:lnTo>
                <a:lnTo>
                  <a:pt x="5120454" y="2380425"/>
                </a:lnTo>
                <a:lnTo>
                  <a:pt x="5111523" y="2371952"/>
                </a:lnTo>
                <a:lnTo>
                  <a:pt x="5103097" y="2362768"/>
                </a:lnTo>
                <a:lnTo>
                  <a:pt x="5093864" y="2354347"/>
                </a:lnTo>
                <a:lnTo>
                  <a:pt x="5085236" y="2345821"/>
                </a:lnTo>
                <a:lnTo>
                  <a:pt x="5075699" y="2337450"/>
                </a:lnTo>
                <a:lnTo>
                  <a:pt x="5066517" y="2329331"/>
                </a:lnTo>
                <a:lnTo>
                  <a:pt x="5057083" y="2321568"/>
                </a:lnTo>
                <a:lnTo>
                  <a:pt x="5047597" y="2313501"/>
                </a:lnTo>
                <a:lnTo>
                  <a:pt x="5037859" y="2305788"/>
                </a:lnTo>
                <a:lnTo>
                  <a:pt x="5028173" y="2298380"/>
                </a:lnTo>
                <a:lnTo>
                  <a:pt x="5018132" y="2290719"/>
                </a:lnTo>
                <a:lnTo>
                  <a:pt x="5008195" y="2283665"/>
                </a:lnTo>
                <a:lnTo>
                  <a:pt x="4998256" y="2276611"/>
                </a:lnTo>
                <a:lnTo>
                  <a:pt x="4987762" y="2269964"/>
                </a:lnTo>
                <a:lnTo>
                  <a:pt x="4977521" y="2262962"/>
                </a:lnTo>
                <a:lnTo>
                  <a:pt x="4967028" y="2256313"/>
                </a:lnTo>
                <a:lnTo>
                  <a:pt x="4956283" y="2250022"/>
                </a:lnTo>
                <a:lnTo>
                  <a:pt x="4945841" y="2243677"/>
                </a:lnTo>
                <a:lnTo>
                  <a:pt x="4934844" y="2237740"/>
                </a:lnTo>
                <a:lnTo>
                  <a:pt x="4924098" y="2231447"/>
                </a:lnTo>
                <a:lnTo>
                  <a:pt x="4902562" y="2220431"/>
                </a:lnTo>
                <a:lnTo>
                  <a:pt x="4880773" y="2209768"/>
                </a:lnTo>
                <a:lnTo>
                  <a:pt x="4858533" y="2200121"/>
                </a:lnTo>
                <a:lnTo>
                  <a:pt x="4835736" y="2190879"/>
                </a:lnTo>
                <a:lnTo>
                  <a:pt x="4813043" y="2182244"/>
                </a:lnTo>
                <a:lnTo>
                  <a:pt x="4789543" y="2174370"/>
                </a:lnTo>
                <a:lnTo>
                  <a:pt x="4765791" y="2166853"/>
                </a:lnTo>
                <a:lnTo>
                  <a:pt x="4741586" y="2160347"/>
                </a:lnTo>
                <a:lnTo>
                  <a:pt x="4717382" y="2153842"/>
                </a:lnTo>
                <a:lnTo>
                  <a:pt x="4692421" y="2148400"/>
                </a:lnTo>
                <a:lnTo>
                  <a:pt x="4667512" y="2143264"/>
                </a:lnTo>
                <a:lnTo>
                  <a:pt x="4641795" y="2138888"/>
                </a:lnTo>
                <a:lnTo>
                  <a:pt x="4615878" y="2135170"/>
                </a:lnTo>
                <a:lnTo>
                  <a:pt x="4589963" y="2131452"/>
                </a:lnTo>
                <a:lnTo>
                  <a:pt x="4563593" y="2128749"/>
                </a:lnTo>
                <a:lnTo>
                  <a:pt x="4536669" y="2126451"/>
                </a:lnTo>
                <a:lnTo>
                  <a:pt x="4509241" y="2124864"/>
                </a:lnTo>
                <a:lnTo>
                  <a:pt x="4482116" y="2123223"/>
                </a:lnTo>
                <a:lnTo>
                  <a:pt x="4454235" y="2122649"/>
                </a:lnTo>
                <a:lnTo>
                  <a:pt x="4426104" y="2122430"/>
                </a:lnTo>
                <a:lnTo>
                  <a:pt x="4400795" y="2122551"/>
                </a:lnTo>
                <a:lnTo>
                  <a:pt x="4403168" y="2116564"/>
                </a:lnTo>
                <a:lnTo>
                  <a:pt x="4407349" y="2104834"/>
                </a:lnTo>
                <a:lnTo>
                  <a:pt x="4411637" y="2093394"/>
                </a:lnTo>
                <a:lnTo>
                  <a:pt x="4415530" y="2081772"/>
                </a:lnTo>
                <a:lnTo>
                  <a:pt x="4419604" y="2069754"/>
                </a:lnTo>
                <a:lnTo>
                  <a:pt x="4422812" y="2058057"/>
                </a:lnTo>
                <a:lnTo>
                  <a:pt x="4426599" y="2046147"/>
                </a:lnTo>
                <a:lnTo>
                  <a:pt x="4429304" y="2033980"/>
                </a:lnTo>
                <a:lnTo>
                  <a:pt x="4432801" y="2022177"/>
                </a:lnTo>
                <a:lnTo>
                  <a:pt x="4435219" y="2010117"/>
                </a:lnTo>
                <a:lnTo>
                  <a:pt x="4437817" y="1997664"/>
                </a:lnTo>
                <a:lnTo>
                  <a:pt x="4440234" y="1985603"/>
                </a:lnTo>
                <a:lnTo>
                  <a:pt x="4442545" y="1973256"/>
                </a:lnTo>
                <a:lnTo>
                  <a:pt x="4444170" y="1960833"/>
                </a:lnTo>
                <a:lnTo>
                  <a:pt x="4445797" y="1948412"/>
                </a:lnTo>
                <a:lnTo>
                  <a:pt x="4447711" y="1935883"/>
                </a:lnTo>
                <a:lnTo>
                  <a:pt x="4448652" y="1923386"/>
                </a:lnTo>
                <a:lnTo>
                  <a:pt x="4449883" y="1910783"/>
                </a:lnTo>
                <a:lnTo>
                  <a:pt x="4450718" y="1897998"/>
                </a:lnTo>
                <a:lnTo>
                  <a:pt x="4451371" y="1885608"/>
                </a:lnTo>
                <a:lnTo>
                  <a:pt x="4451521" y="1872749"/>
                </a:lnTo>
                <a:lnTo>
                  <a:pt x="4451961" y="1859783"/>
                </a:lnTo>
                <a:lnTo>
                  <a:pt x="4451716" y="1846743"/>
                </a:lnTo>
                <a:lnTo>
                  <a:pt x="4451578" y="1833990"/>
                </a:lnTo>
                <a:lnTo>
                  <a:pt x="4451440" y="1821238"/>
                </a:lnTo>
                <a:lnTo>
                  <a:pt x="4450511" y="1808123"/>
                </a:lnTo>
                <a:lnTo>
                  <a:pt x="4449399" y="1795404"/>
                </a:lnTo>
                <a:lnTo>
                  <a:pt x="4448182" y="1782397"/>
                </a:lnTo>
                <a:lnTo>
                  <a:pt x="4447253" y="1769281"/>
                </a:lnTo>
                <a:lnTo>
                  <a:pt x="4445351" y="1756199"/>
                </a:lnTo>
                <a:lnTo>
                  <a:pt x="4443557" y="1743406"/>
                </a:lnTo>
                <a:lnTo>
                  <a:pt x="4441366" y="1730430"/>
                </a:lnTo>
                <a:lnTo>
                  <a:pt x="4439175" y="1717456"/>
                </a:lnTo>
                <a:lnTo>
                  <a:pt x="4436589" y="1704300"/>
                </a:lnTo>
                <a:lnTo>
                  <a:pt x="4434003" y="1691143"/>
                </a:lnTo>
                <a:lnTo>
                  <a:pt x="4430840" y="1678201"/>
                </a:lnTo>
                <a:lnTo>
                  <a:pt x="4427676" y="1665258"/>
                </a:lnTo>
                <a:lnTo>
                  <a:pt x="4424225" y="1652423"/>
                </a:lnTo>
                <a:lnTo>
                  <a:pt x="4420485" y="1639695"/>
                </a:lnTo>
                <a:lnTo>
                  <a:pt x="4416530" y="1626390"/>
                </a:lnTo>
                <a:lnTo>
                  <a:pt x="4412395" y="1613481"/>
                </a:lnTo>
                <a:lnTo>
                  <a:pt x="4407863" y="1600390"/>
                </a:lnTo>
                <a:lnTo>
                  <a:pt x="4403150" y="1587695"/>
                </a:lnTo>
                <a:lnTo>
                  <a:pt x="4398330" y="1574711"/>
                </a:lnTo>
                <a:lnTo>
                  <a:pt x="4392826" y="1561653"/>
                </a:lnTo>
                <a:lnTo>
                  <a:pt x="4387429" y="1548884"/>
                </a:lnTo>
                <a:lnTo>
                  <a:pt x="4381636" y="1535933"/>
                </a:lnTo>
                <a:lnTo>
                  <a:pt x="4375844" y="1522982"/>
                </a:lnTo>
                <a:lnTo>
                  <a:pt x="4369762" y="1510138"/>
                </a:lnTo>
                <a:lnTo>
                  <a:pt x="4363211" y="1497797"/>
                </a:lnTo>
                <a:lnTo>
                  <a:pt x="4356157" y="1484986"/>
                </a:lnTo>
                <a:lnTo>
                  <a:pt x="4349499" y="1472357"/>
                </a:lnTo>
                <a:lnTo>
                  <a:pt x="4342157" y="1459652"/>
                </a:lnTo>
                <a:lnTo>
                  <a:pt x="4334344" y="1447451"/>
                </a:lnTo>
                <a:lnTo>
                  <a:pt x="4326136" y="1435069"/>
                </a:lnTo>
                <a:lnTo>
                  <a:pt x="4317458" y="1423190"/>
                </a:lnTo>
                <a:lnTo>
                  <a:pt x="4309175" y="1411491"/>
                </a:lnTo>
                <a:lnTo>
                  <a:pt x="4300209" y="1399719"/>
                </a:lnTo>
                <a:lnTo>
                  <a:pt x="4291243" y="1387946"/>
                </a:lnTo>
                <a:lnTo>
                  <a:pt x="4281988" y="1376280"/>
                </a:lnTo>
                <a:lnTo>
                  <a:pt x="4272551" y="1365010"/>
                </a:lnTo>
                <a:lnTo>
                  <a:pt x="4263114" y="1353741"/>
                </a:lnTo>
                <a:lnTo>
                  <a:pt x="4252994" y="1342395"/>
                </a:lnTo>
                <a:lnTo>
                  <a:pt x="4242981" y="1331340"/>
                </a:lnTo>
                <a:lnTo>
                  <a:pt x="4232786" y="1320680"/>
                </a:lnTo>
                <a:lnTo>
                  <a:pt x="4222303" y="1310127"/>
                </a:lnTo>
                <a:lnTo>
                  <a:pt x="4211423" y="1299393"/>
                </a:lnTo>
                <a:lnTo>
                  <a:pt x="4200363" y="1289054"/>
                </a:lnTo>
                <a:lnTo>
                  <a:pt x="4189590" y="1278608"/>
                </a:lnTo>
                <a:lnTo>
                  <a:pt x="4177953" y="1268483"/>
                </a:lnTo>
                <a:lnTo>
                  <a:pt x="4166711" y="1258541"/>
                </a:lnTo>
                <a:lnTo>
                  <a:pt x="4154785" y="1248524"/>
                </a:lnTo>
                <a:lnTo>
                  <a:pt x="4142966" y="1238795"/>
                </a:lnTo>
                <a:lnTo>
                  <a:pt x="4130570" y="1229280"/>
                </a:lnTo>
                <a:lnTo>
                  <a:pt x="4118677" y="1220235"/>
                </a:lnTo>
                <a:lnTo>
                  <a:pt x="4106099" y="1211116"/>
                </a:lnTo>
                <a:lnTo>
                  <a:pt x="4093523" y="1201997"/>
                </a:lnTo>
                <a:lnTo>
                  <a:pt x="4080368" y="1193092"/>
                </a:lnTo>
                <a:lnTo>
                  <a:pt x="4067031" y="1184583"/>
                </a:lnTo>
                <a:lnTo>
                  <a:pt x="4053984" y="1175967"/>
                </a:lnTo>
                <a:lnTo>
                  <a:pt x="4040574" y="1168142"/>
                </a:lnTo>
                <a:lnTo>
                  <a:pt x="4026662" y="1159847"/>
                </a:lnTo>
                <a:lnTo>
                  <a:pt x="4013144" y="1151734"/>
                </a:lnTo>
                <a:lnTo>
                  <a:pt x="3999157" y="1144123"/>
                </a:lnTo>
                <a:lnTo>
                  <a:pt x="3984593" y="1136727"/>
                </a:lnTo>
                <a:lnTo>
                  <a:pt x="3970424" y="1129511"/>
                </a:lnTo>
                <a:lnTo>
                  <a:pt x="3955572" y="1122222"/>
                </a:lnTo>
                <a:lnTo>
                  <a:pt x="3940429" y="1115039"/>
                </a:lnTo>
                <a:lnTo>
                  <a:pt x="3925289" y="1107857"/>
                </a:lnTo>
                <a:lnTo>
                  <a:pt x="3909965" y="1101070"/>
                </a:lnTo>
                <a:lnTo>
                  <a:pt x="3894643" y="1094284"/>
                </a:lnTo>
                <a:lnTo>
                  <a:pt x="3879139" y="1087893"/>
                </a:lnTo>
                <a:lnTo>
                  <a:pt x="3863238" y="1081320"/>
                </a:lnTo>
                <a:lnTo>
                  <a:pt x="3847158" y="1075144"/>
                </a:lnTo>
                <a:lnTo>
                  <a:pt x="3831183" y="1069255"/>
                </a:lnTo>
                <a:lnTo>
                  <a:pt x="3814814" y="1063186"/>
                </a:lnTo>
                <a:lnTo>
                  <a:pt x="3798551" y="1057404"/>
                </a:lnTo>
                <a:lnTo>
                  <a:pt x="3781999" y="1051731"/>
                </a:lnTo>
                <a:lnTo>
                  <a:pt x="3765374" y="1046740"/>
                </a:lnTo>
                <a:lnTo>
                  <a:pt x="3748246" y="1041281"/>
                </a:lnTo>
                <a:lnTo>
                  <a:pt x="3731331" y="1036398"/>
                </a:lnTo>
                <a:lnTo>
                  <a:pt x="3714129" y="1031622"/>
                </a:lnTo>
                <a:lnTo>
                  <a:pt x="3696927" y="1026847"/>
                </a:lnTo>
                <a:lnTo>
                  <a:pt x="3679543" y="1022466"/>
                </a:lnTo>
                <a:lnTo>
                  <a:pt x="3662266" y="1018375"/>
                </a:lnTo>
                <a:lnTo>
                  <a:pt x="3644594" y="1014102"/>
                </a:lnTo>
                <a:lnTo>
                  <a:pt x="3626740" y="1010225"/>
                </a:lnTo>
                <a:lnTo>
                  <a:pt x="3609100" y="1006925"/>
                </a:lnTo>
                <a:lnTo>
                  <a:pt x="3591065" y="1003443"/>
                </a:lnTo>
                <a:lnTo>
                  <a:pt x="3572741" y="1000068"/>
                </a:lnTo>
                <a:lnTo>
                  <a:pt x="3554920" y="997163"/>
                </a:lnTo>
                <a:lnTo>
                  <a:pt x="3536522" y="994473"/>
                </a:lnTo>
                <a:lnTo>
                  <a:pt x="3518231" y="992071"/>
                </a:lnTo>
                <a:lnTo>
                  <a:pt x="3499651" y="989777"/>
                </a:lnTo>
                <a:lnTo>
                  <a:pt x="3481071" y="987482"/>
                </a:lnTo>
                <a:lnTo>
                  <a:pt x="3462418" y="985872"/>
                </a:lnTo>
                <a:lnTo>
                  <a:pt x="3443657" y="983972"/>
                </a:lnTo>
                <a:lnTo>
                  <a:pt x="3404223" y="981213"/>
                </a:lnTo>
                <a:lnTo>
                  <a:pt x="3364713" y="979137"/>
                </a:lnTo>
                <a:lnTo>
                  <a:pt x="3325130" y="977745"/>
                </a:lnTo>
                <a:lnTo>
                  <a:pt x="3291515" y="976999"/>
                </a:lnTo>
                <a:lnTo>
                  <a:pt x="3296895" y="974743"/>
                </a:lnTo>
                <a:lnTo>
                  <a:pt x="3308195" y="970192"/>
                </a:lnTo>
                <a:lnTo>
                  <a:pt x="3319396" y="965856"/>
                </a:lnTo>
                <a:lnTo>
                  <a:pt x="3330754" y="961461"/>
                </a:lnTo>
                <a:lnTo>
                  <a:pt x="3342013" y="957282"/>
                </a:lnTo>
                <a:lnTo>
                  <a:pt x="3358062" y="951146"/>
                </a:lnTo>
                <a:lnTo>
                  <a:pt x="3373955" y="945068"/>
                </a:lnTo>
                <a:lnTo>
                  <a:pt x="3389575" y="938735"/>
                </a:lnTo>
                <a:lnTo>
                  <a:pt x="3404981" y="932305"/>
                </a:lnTo>
                <a:lnTo>
                  <a:pt x="3420172" y="925776"/>
                </a:lnTo>
                <a:lnTo>
                  <a:pt x="3435305" y="919090"/>
                </a:lnTo>
                <a:lnTo>
                  <a:pt x="3449639" y="912167"/>
                </a:lnTo>
                <a:lnTo>
                  <a:pt x="3464186" y="905343"/>
                </a:lnTo>
                <a:lnTo>
                  <a:pt x="3478404" y="898108"/>
                </a:lnTo>
                <a:lnTo>
                  <a:pt x="3492308" y="890989"/>
                </a:lnTo>
                <a:lnTo>
                  <a:pt x="3505941" y="883615"/>
                </a:lnTo>
                <a:lnTo>
                  <a:pt x="3519301" y="875986"/>
                </a:lnTo>
                <a:lnTo>
                  <a:pt x="3532445" y="868260"/>
                </a:lnTo>
                <a:lnTo>
                  <a:pt x="3545377" y="860434"/>
                </a:lnTo>
                <a:lnTo>
                  <a:pt x="3557664" y="852314"/>
                </a:lnTo>
                <a:lnTo>
                  <a:pt x="3570108" y="844136"/>
                </a:lnTo>
                <a:lnTo>
                  <a:pt x="3582123" y="835761"/>
                </a:lnTo>
                <a:lnTo>
                  <a:pt x="3593767" y="827346"/>
                </a:lnTo>
                <a:lnTo>
                  <a:pt x="3604924" y="818578"/>
                </a:lnTo>
                <a:lnTo>
                  <a:pt x="3616082" y="809810"/>
                </a:lnTo>
                <a:lnTo>
                  <a:pt x="3626966" y="800787"/>
                </a:lnTo>
                <a:lnTo>
                  <a:pt x="3637266" y="791625"/>
                </a:lnTo>
                <a:lnTo>
                  <a:pt x="3647508" y="782307"/>
                </a:lnTo>
                <a:lnTo>
                  <a:pt x="3657106" y="772695"/>
                </a:lnTo>
                <a:lnTo>
                  <a:pt x="3666704" y="763081"/>
                </a:lnTo>
                <a:lnTo>
                  <a:pt x="3675815" y="753116"/>
                </a:lnTo>
                <a:lnTo>
                  <a:pt x="3684712" y="743052"/>
                </a:lnTo>
                <a:lnTo>
                  <a:pt x="3693023" y="732849"/>
                </a:lnTo>
                <a:lnTo>
                  <a:pt x="3701219" y="722333"/>
                </a:lnTo>
                <a:lnTo>
                  <a:pt x="3709044" y="711778"/>
                </a:lnTo>
                <a:lnTo>
                  <a:pt x="3716382" y="700869"/>
                </a:lnTo>
                <a:lnTo>
                  <a:pt x="3723505" y="689862"/>
                </a:lnTo>
                <a:lnTo>
                  <a:pt x="3726844" y="683996"/>
                </a:lnTo>
                <a:lnTo>
                  <a:pt x="3730396" y="678229"/>
                </a:lnTo>
                <a:lnTo>
                  <a:pt x="3733579" y="672421"/>
                </a:lnTo>
                <a:lnTo>
                  <a:pt x="3736917" y="666556"/>
                </a:lnTo>
                <a:lnTo>
                  <a:pt x="3740041" y="660592"/>
                </a:lnTo>
                <a:lnTo>
                  <a:pt x="3742950" y="654530"/>
                </a:lnTo>
                <a:lnTo>
                  <a:pt x="3746074" y="648566"/>
                </a:lnTo>
                <a:lnTo>
                  <a:pt x="3748827" y="642562"/>
                </a:lnTo>
                <a:lnTo>
                  <a:pt x="3751580" y="636558"/>
                </a:lnTo>
                <a:lnTo>
                  <a:pt x="3754217" y="630241"/>
                </a:lnTo>
                <a:lnTo>
                  <a:pt x="3756756" y="624139"/>
                </a:lnTo>
                <a:lnTo>
                  <a:pt x="3759236" y="617880"/>
                </a:lnTo>
                <a:lnTo>
                  <a:pt x="3761503" y="611522"/>
                </a:lnTo>
                <a:lnTo>
                  <a:pt x="3763827" y="605322"/>
                </a:lnTo>
                <a:lnTo>
                  <a:pt x="3765937" y="599022"/>
                </a:lnTo>
                <a:lnTo>
                  <a:pt x="3768145" y="592510"/>
                </a:lnTo>
                <a:lnTo>
                  <a:pt x="3769884" y="586170"/>
                </a:lnTo>
                <a:lnTo>
                  <a:pt x="3771936" y="579714"/>
                </a:lnTo>
                <a:lnTo>
                  <a:pt x="3773402" y="573120"/>
                </a:lnTo>
                <a:lnTo>
                  <a:pt x="3775298" y="566723"/>
                </a:lnTo>
                <a:lnTo>
                  <a:pt x="3776608" y="560187"/>
                </a:lnTo>
                <a:lnTo>
                  <a:pt x="3778016" y="553437"/>
                </a:lnTo>
                <a:lnTo>
                  <a:pt x="3779326" y="546900"/>
                </a:lnTo>
                <a:lnTo>
                  <a:pt x="3780579" y="540208"/>
                </a:lnTo>
                <a:lnTo>
                  <a:pt x="3781460" y="533475"/>
                </a:lnTo>
                <a:lnTo>
                  <a:pt x="3782341" y="526743"/>
                </a:lnTo>
                <a:lnTo>
                  <a:pt x="3783379" y="519952"/>
                </a:lnTo>
                <a:lnTo>
                  <a:pt x="3783889" y="513179"/>
                </a:lnTo>
                <a:lnTo>
                  <a:pt x="3784556" y="506349"/>
                </a:lnTo>
                <a:lnTo>
                  <a:pt x="3785008" y="499419"/>
                </a:lnTo>
                <a:lnTo>
                  <a:pt x="3785363" y="492704"/>
                </a:lnTo>
                <a:lnTo>
                  <a:pt x="3785444" y="485734"/>
                </a:lnTo>
                <a:lnTo>
                  <a:pt x="3785682" y="478707"/>
                </a:lnTo>
                <a:lnTo>
                  <a:pt x="3785549" y="471639"/>
                </a:lnTo>
                <a:lnTo>
                  <a:pt x="3785475" y="464727"/>
                </a:lnTo>
                <a:lnTo>
                  <a:pt x="3785400" y="457816"/>
                </a:lnTo>
                <a:lnTo>
                  <a:pt x="3784896" y="450708"/>
                </a:lnTo>
                <a:lnTo>
                  <a:pt x="3784294" y="443814"/>
                </a:lnTo>
                <a:lnTo>
                  <a:pt x="3783634" y="436764"/>
                </a:lnTo>
                <a:lnTo>
                  <a:pt x="3783131" y="429656"/>
                </a:lnTo>
                <a:lnTo>
                  <a:pt x="3782100" y="422565"/>
                </a:lnTo>
                <a:lnTo>
                  <a:pt x="3781127" y="415631"/>
                </a:lnTo>
                <a:lnTo>
                  <a:pt x="3779940" y="408599"/>
                </a:lnTo>
                <a:lnTo>
                  <a:pt x="3778752" y="401567"/>
                </a:lnTo>
                <a:lnTo>
                  <a:pt x="3777351" y="394436"/>
                </a:lnTo>
                <a:lnTo>
                  <a:pt x="3775949" y="387306"/>
                </a:lnTo>
                <a:lnTo>
                  <a:pt x="3774234" y="380291"/>
                </a:lnTo>
                <a:lnTo>
                  <a:pt x="3772520" y="373276"/>
                </a:lnTo>
                <a:lnTo>
                  <a:pt x="3770649" y="366320"/>
                </a:lnTo>
                <a:lnTo>
                  <a:pt x="3768622" y="359421"/>
                </a:lnTo>
                <a:lnTo>
                  <a:pt x="3766479" y="352210"/>
                </a:lnTo>
                <a:lnTo>
                  <a:pt x="3764238" y="345213"/>
                </a:lnTo>
                <a:lnTo>
                  <a:pt x="3761782" y="338118"/>
                </a:lnTo>
                <a:lnTo>
                  <a:pt x="3759227" y="331238"/>
                </a:lnTo>
                <a:lnTo>
                  <a:pt x="3756615" y="324200"/>
                </a:lnTo>
                <a:lnTo>
                  <a:pt x="3753631" y="317123"/>
                </a:lnTo>
                <a:lnTo>
                  <a:pt x="3750707" y="310202"/>
                </a:lnTo>
                <a:lnTo>
                  <a:pt x="3747567" y="303183"/>
                </a:lnTo>
                <a:lnTo>
                  <a:pt x="3744427" y="296164"/>
                </a:lnTo>
                <a:lnTo>
                  <a:pt x="3741131" y="289203"/>
                </a:lnTo>
                <a:lnTo>
                  <a:pt x="3737580" y="282514"/>
                </a:lnTo>
                <a:lnTo>
                  <a:pt x="3733757" y="275570"/>
                </a:lnTo>
                <a:lnTo>
                  <a:pt x="3730149" y="268725"/>
                </a:lnTo>
                <a:lnTo>
                  <a:pt x="3726169" y="261839"/>
                </a:lnTo>
                <a:lnTo>
                  <a:pt x="3721935" y="255227"/>
                </a:lnTo>
                <a:lnTo>
                  <a:pt x="3717486" y="248516"/>
                </a:lnTo>
                <a:lnTo>
                  <a:pt x="3712783" y="242077"/>
                </a:lnTo>
                <a:lnTo>
                  <a:pt x="3708294" y="235736"/>
                </a:lnTo>
                <a:lnTo>
                  <a:pt x="3703434" y="229356"/>
                </a:lnTo>
                <a:lnTo>
                  <a:pt x="3698575" y="222975"/>
                </a:lnTo>
                <a:lnTo>
                  <a:pt x="3693558" y="216652"/>
                </a:lnTo>
                <a:lnTo>
                  <a:pt x="3688444" y="210545"/>
                </a:lnTo>
                <a:lnTo>
                  <a:pt x="3683329" y="204436"/>
                </a:lnTo>
                <a:lnTo>
                  <a:pt x="3677844" y="198287"/>
                </a:lnTo>
                <a:lnTo>
                  <a:pt x="3672417" y="192296"/>
                </a:lnTo>
                <a:lnTo>
                  <a:pt x="3666891" y="186518"/>
                </a:lnTo>
                <a:lnTo>
                  <a:pt x="3661209" y="180798"/>
                </a:lnTo>
                <a:lnTo>
                  <a:pt x="3655313" y="174980"/>
                </a:lnTo>
                <a:lnTo>
                  <a:pt x="3649318" y="169377"/>
                </a:lnTo>
                <a:lnTo>
                  <a:pt x="3643480" y="163715"/>
                </a:lnTo>
                <a:lnTo>
                  <a:pt x="3637173" y="158228"/>
                </a:lnTo>
                <a:lnTo>
                  <a:pt x="3631079" y="152839"/>
                </a:lnTo>
                <a:lnTo>
                  <a:pt x="3624615" y="147410"/>
                </a:lnTo>
                <a:lnTo>
                  <a:pt x="3618210" y="142136"/>
                </a:lnTo>
                <a:lnTo>
                  <a:pt x="3611491" y="136980"/>
                </a:lnTo>
                <a:lnTo>
                  <a:pt x="3605046" y="132077"/>
                </a:lnTo>
                <a:lnTo>
                  <a:pt x="3598228" y="127135"/>
                </a:lnTo>
                <a:lnTo>
                  <a:pt x="3591412" y="122193"/>
                </a:lnTo>
                <a:lnTo>
                  <a:pt x="3584282" y="117367"/>
                </a:lnTo>
                <a:lnTo>
                  <a:pt x="3577054" y="112755"/>
                </a:lnTo>
                <a:lnTo>
                  <a:pt x="3569982" y="108084"/>
                </a:lnTo>
                <a:lnTo>
                  <a:pt x="3562714" y="103843"/>
                </a:lnTo>
                <a:lnTo>
                  <a:pt x="3555174" y="99348"/>
                </a:lnTo>
                <a:lnTo>
                  <a:pt x="3547847" y="94950"/>
                </a:lnTo>
                <a:lnTo>
                  <a:pt x="3540266" y="90825"/>
                </a:lnTo>
                <a:lnTo>
                  <a:pt x="3532373" y="86817"/>
                </a:lnTo>
                <a:lnTo>
                  <a:pt x="3524693" y="82906"/>
                </a:lnTo>
                <a:lnTo>
                  <a:pt x="3516643" y="78955"/>
                </a:lnTo>
                <a:lnTo>
                  <a:pt x="3508437" y="75062"/>
                </a:lnTo>
                <a:lnTo>
                  <a:pt x="3500231" y="71170"/>
                </a:lnTo>
                <a:lnTo>
                  <a:pt x="3491926" y="67491"/>
                </a:lnTo>
                <a:lnTo>
                  <a:pt x="3483620" y="63813"/>
                </a:lnTo>
                <a:lnTo>
                  <a:pt x="3475218" y="60349"/>
                </a:lnTo>
                <a:lnTo>
                  <a:pt x="3466600" y="56787"/>
                </a:lnTo>
                <a:lnTo>
                  <a:pt x="3457884" y="53439"/>
                </a:lnTo>
                <a:lnTo>
                  <a:pt x="3449226" y="50248"/>
                </a:lnTo>
                <a:lnTo>
                  <a:pt x="3440354" y="46958"/>
                </a:lnTo>
                <a:lnTo>
                  <a:pt x="3431540" y="43825"/>
                </a:lnTo>
                <a:lnTo>
                  <a:pt x="3422569" y="40750"/>
                </a:lnTo>
                <a:lnTo>
                  <a:pt x="3413558" y="38045"/>
                </a:lnTo>
                <a:lnTo>
                  <a:pt x="3404275" y="35086"/>
                </a:lnTo>
                <a:lnTo>
                  <a:pt x="3395107" y="32439"/>
                </a:lnTo>
                <a:lnTo>
                  <a:pt x="3385784" y="29851"/>
                </a:lnTo>
                <a:lnTo>
                  <a:pt x="3376461" y="27263"/>
                </a:lnTo>
                <a:lnTo>
                  <a:pt x="3367039" y="24889"/>
                </a:lnTo>
                <a:lnTo>
                  <a:pt x="3357675" y="22671"/>
                </a:lnTo>
                <a:lnTo>
                  <a:pt x="3348096" y="20355"/>
                </a:lnTo>
                <a:lnTo>
                  <a:pt x="3338420" y="18254"/>
                </a:lnTo>
                <a:lnTo>
                  <a:pt x="3328859" y="16465"/>
                </a:lnTo>
                <a:lnTo>
                  <a:pt x="3319084" y="14578"/>
                </a:lnTo>
                <a:lnTo>
                  <a:pt x="3309153" y="12749"/>
                </a:lnTo>
                <a:lnTo>
                  <a:pt x="3299494" y="11175"/>
                </a:lnTo>
                <a:lnTo>
                  <a:pt x="3289523" y="9717"/>
                </a:lnTo>
                <a:lnTo>
                  <a:pt x="3279609" y="8415"/>
                </a:lnTo>
                <a:lnTo>
                  <a:pt x="3269538" y="7171"/>
                </a:lnTo>
                <a:lnTo>
                  <a:pt x="3259469" y="5927"/>
                </a:lnTo>
                <a:lnTo>
                  <a:pt x="3249358" y="5055"/>
                </a:lnTo>
                <a:lnTo>
                  <a:pt x="3239191" y="4025"/>
                </a:lnTo>
                <a:lnTo>
                  <a:pt x="3217817" y="2530"/>
                </a:lnTo>
                <a:lnTo>
                  <a:pt x="3196403" y="1405"/>
                </a:lnTo>
                <a:lnTo>
                  <a:pt x="3174950" y="650"/>
                </a:lnTo>
                <a:lnTo>
                  <a:pt x="3153242" y="169"/>
                </a:lnTo>
                <a:lnTo>
                  <a:pt x="3131649" y="0"/>
                </a:lnTo>
                <a:lnTo>
                  <a:pt x="3110017" y="201"/>
                </a:lnTo>
                <a:lnTo>
                  <a:pt x="3088402" y="930"/>
                </a:lnTo>
                <a:lnTo>
                  <a:pt x="3066631" y="1718"/>
                </a:lnTo>
                <a:lnTo>
                  <a:pt x="3045132" y="2759"/>
                </a:lnTo>
                <a:lnTo>
                  <a:pt x="3023280" y="4288"/>
                </a:lnTo>
                <a:lnTo>
                  <a:pt x="3001916" y="6170"/>
                </a:lnTo>
                <a:lnTo>
                  <a:pt x="2980238" y="8168"/>
                </a:lnTo>
                <a:lnTo>
                  <a:pt x="2958734" y="10634"/>
                </a:lnTo>
                <a:lnTo>
                  <a:pt x="2937289" y="13258"/>
                </a:lnTo>
                <a:lnTo>
                  <a:pt x="2915960" y="16194"/>
                </a:lnTo>
                <a:lnTo>
                  <a:pt x="2894904" y="19385"/>
                </a:lnTo>
                <a:lnTo>
                  <a:pt x="2873650" y="23004"/>
                </a:lnTo>
                <a:lnTo>
                  <a:pt x="2852825" y="26821"/>
                </a:lnTo>
                <a:lnTo>
                  <a:pt x="2831902" y="30852"/>
                </a:lnTo>
                <a:lnTo>
                  <a:pt x="2811310" y="35294"/>
                </a:lnTo>
                <a:lnTo>
                  <a:pt x="2790874" y="39678"/>
                </a:lnTo>
                <a:lnTo>
                  <a:pt x="2770514" y="44745"/>
                </a:lnTo>
                <a:lnTo>
                  <a:pt x="2750525" y="49852"/>
                </a:lnTo>
                <a:lnTo>
                  <a:pt x="2730652" y="55273"/>
                </a:lnTo>
                <a:lnTo>
                  <a:pt x="2711091" y="60577"/>
                </a:lnTo>
                <a:lnTo>
                  <a:pt x="2691607" y="66565"/>
                </a:lnTo>
                <a:lnTo>
                  <a:pt x="2672492" y="72593"/>
                </a:lnTo>
                <a:lnTo>
                  <a:pt x="2653652" y="78876"/>
                </a:lnTo>
                <a:lnTo>
                  <a:pt x="2635239" y="85355"/>
                </a:lnTo>
                <a:lnTo>
                  <a:pt x="2616943" y="92148"/>
                </a:lnTo>
                <a:lnTo>
                  <a:pt x="2599076" y="99137"/>
                </a:lnTo>
                <a:lnTo>
                  <a:pt x="2581422" y="106224"/>
                </a:lnTo>
                <a:lnTo>
                  <a:pt x="2568988" y="111551"/>
                </a:lnTo>
                <a:lnTo>
                  <a:pt x="2556553" y="116879"/>
                </a:lnTo>
                <a:lnTo>
                  <a:pt x="2544119" y="122207"/>
                </a:lnTo>
                <a:lnTo>
                  <a:pt x="2531743" y="127692"/>
                </a:lnTo>
                <a:lnTo>
                  <a:pt x="2519581" y="133274"/>
                </a:lnTo>
                <a:lnTo>
                  <a:pt x="2507262" y="138915"/>
                </a:lnTo>
                <a:lnTo>
                  <a:pt x="2495158" y="144653"/>
                </a:lnTo>
                <a:lnTo>
                  <a:pt x="2483054" y="150392"/>
                </a:lnTo>
                <a:lnTo>
                  <a:pt x="2470950" y="156131"/>
                </a:lnTo>
                <a:lnTo>
                  <a:pt x="2458748" y="162085"/>
                </a:lnTo>
                <a:lnTo>
                  <a:pt x="2446916" y="168078"/>
                </a:lnTo>
                <a:lnTo>
                  <a:pt x="2434987" y="174287"/>
                </a:lnTo>
                <a:lnTo>
                  <a:pt x="2411225" y="186488"/>
                </a:lnTo>
                <a:lnTo>
                  <a:pt x="2387853" y="199257"/>
                </a:lnTo>
                <a:lnTo>
                  <a:pt x="2364324" y="212084"/>
                </a:lnTo>
                <a:lnTo>
                  <a:pt x="2341282" y="225265"/>
                </a:lnTo>
                <a:lnTo>
                  <a:pt x="2318298" y="238601"/>
                </a:lnTo>
                <a:lnTo>
                  <a:pt x="2295586" y="252193"/>
                </a:lnTo>
                <a:lnTo>
                  <a:pt x="2272835" y="266154"/>
                </a:lnTo>
                <a:lnTo>
                  <a:pt x="2250512" y="280314"/>
                </a:lnTo>
                <a:lnTo>
                  <a:pt x="2228304" y="294785"/>
                </a:lnTo>
                <a:lnTo>
                  <a:pt x="2206312" y="309355"/>
                </a:lnTo>
                <a:lnTo>
                  <a:pt x="2195432" y="316953"/>
                </a:lnTo>
                <a:lnTo>
                  <a:pt x="2184650" y="324336"/>
                </a:lnTo>
                <a:lnTo>
                  <a:pt x="2173770" y="331934"/>
                </a:lnTo>
                <a:lnTo>
                  <a:pt x="2163261" y="339571"/>
                </a:lnTo>
                <a:lnTo>
                  <a:pt x="2152595" y="347268"/>
                </a:lnTo>
                <a:lnTo>
                  <a:pt x="2142144" y="355062"/>
                </a:lnTo>
                <a:lnTo>
                  <a:pt x="2131536" y="362914"/>
                </a:lnTo>
                <a:lnTo>
                  <a:pt x="2121045" y="371079"/>
                </a:lnTo>
                <a:lnTo>
                  <a:pt x="2110808" y="378972"/>
                </a:lnTo>
                <a:lnTo>
                  <a:pt x="2100531" y="387236"/>
                </a:lnTo>
                <a:lnTo>
                  <a:pt x="2090352" y="395285"/>
                </a:lnTo>
                <a:lnTo>
                  <a:pt x="2080133" y="403705"/>
                </a:lnTo>
                <a:lnTo>
                  <a:pt x="2070013" y="411910"/>
                </a:lnTo>
                <a:lnTo>
                  <a:pt x="2060008" y="420428"/>
                </a:lnTo>
                <a:lnTo>
                  <a:pt x="2050160" y="428888"/>
                </a:lnTo>
                <a:lnTo>
                  <a:pt x="2040213" y="437563"/>
                </a:lnTo>
                <a:lnTo>
                  <a:pt x="2030481" y="446336"/>
                </a:lnTo>
                <a:lnTo>
                  <a:pt x="2020691" y="454952"/>
                </a:lnTo>
                <a:lnTo>
                  <a:pt x="2011115" y="463667"/>
                </a:lnTo>
                <a:lnTo>
                  <a:pt x="2001441" y="472596"/>
                </a:lnTo>
                <a:lnTo>
                  <a:pt x="1991923" y="481468"/>
                </a:lnTo>
                <a:lnTo>
                  <a:pt x="1982522" y="490651"/>
                </a:lnTo>
                <a:lnTo>
                  <a:pt x="1973004" y="499523"/>
                </a:lnTo>
                <a:lnTo>
                  <a:pt x="1963603" y="508706"/>
                </a:lnTo>
                <a:lnTo>
                  <a:pt x="1954572" y="517931"/>
                </a:lnTo>
                <a:lnTo>
                  <a:pt x="1945327" y="527057"/>
                </a:lnTo>
                <a:lnTo>
                  <a:pt x="1936198" y="536496"/>
                </a:lnTo>
                <a:lnTo>
                  <a:pt x="1927225" y="545876"/>
                </a:lnTo>
                <a:lnTo>
                  <a:pt x="1918096" y="555315"/>
                </a:lnTo>
                <a:lnTo>
                  <a:pt x="1909338" y="564794"/>
                </a:lnTo>
                <a:lnTo>
                  <a:pt x="1900325" y="574545"/>
                </a:lnTo>
                <a:lnTo>
                  <a:pt x="1891781" y="584123"/>
                </a:lnTo>
                <a:lnTo>
                  <a:pt x="1883080" y="593758"/>
                </a:lnTo>
                <a:lnTo>
                  <a:pt x="1874282" y="603607"/>
                </a:lnTo>
                <a:lnTo>
                  <a:pt x="1865756" y="613712"/>
                </a:lnTo>
                <a:lnTo>
                  <a:pt x="1857172" y="623660"/>
                </a:lnTo>
                <a:lnTo>
                  <a:pt x="1848958" y="633648"/>
                </a:lnTo>
                <a:lnTo>
                  <a:pt x="1840490" y="643910"/>
                </a:lnTo>
                <a:lnTo>
                  <a:pt x="1832335" y="654054"/>
                </a:lnTo>
                <a:lnTo>
                  <a:pt x="1824296" y="664511"/>
                </a:lnTo>
                <a:lnTo>
                  <a:pt x="1816101" y="675027"/>
                </a:lnTo>
                <a:lnTo>
                  <a:pt x="1808218" y="685426"/>
                </a:lnTo>
                <a:lnTo>
                  <a:pt x="1800335" y="695826"/>
                </a:lnTo>
                <a:lnTo>
                  <a:pt x="1792412" y="706596"/>
                </a:lnTo>
                <a:lnTo>
                  <a:pt x="1784801" y="717250"/>
                </a:lnTo>
                <a:lnTo>
                  <a:pt x="1777249" y="728061"/>
                </a:lnTo>
                <a:lnTo>
                  <a:pt x="1769599" y="739086"/>
                </a:lnTo>
                <a:lnTo>
                  <a:pt x="1762261" y="749995"/>
                </a:lnTo>
                <a:lnTo>
                  <a:pt x="1756211" y="758990"/>
                </a:lnTo>
                <a:lnTo>
                  <a:pt x="1742622" y="738924"/>
                </a:lnTo>
                <a:lnTo>
                  <a:pt x="1713296" y="694890"/>
                </a:lnTo>
                <a:lnTo>
                  <a:pt x="1684022" y="651162"/>
                </a:lnTo>
                <a:lnTo>
                  <a:pt x="1663392" y="621573"/>
                </a:lnTo>
                <a:lnTo>
                  <a:pt x="1642560" y="592644"/>
                </a:lnTo>
                <a:lnTo>
                  <a:pt x="1621277" y="564728"/>
                </a:lnTo>
                <a:lnTo>
                  <a:pt x="1599541" y="537824"/>
                </a:lnTo>
                <a:lnTo>
                  <a:pt x="1577302" y="511630"/>
                </a:lnTo>
                <a:lnTo>
                  <a:pt x="1554914" y="486399"/>
                </a:lnTo>
                <a:lnTo>
                  <a:pt x="1531769" y="462232"/>
                </a:lnTo>
                <a:lnTo>
                  <a:pt x="1508477" y="439027"/>
                </a:lnTo>
                <a:lnTo>
                  <a:pt x="1485086" y="417087"/>
                </a:lnTo>
                <a:lnTo>
                  <a:pt x="1460836" y="395605"/>
                </a:lnTo>
                <a:lnTo>
                  <a:pt x="1436793" y="375337"/>
                </a:lnTo>
                <a:lnTo>
                  <a:pt x="1412297" y="356082"/>
                </a:lnTo>
                <a:lnTo>
                  <a:pt x="1387298" y="337538"/>
                </a:lnTo>
                <a:lnTo>
                  <a:pt x="1362201" y="320258"/>
                </a:lnTo>
                <a:lnTo>
                  <a:pt x="1336955" y="303940"/>
                </a:lnTo>
                <a:lnTo>
                  <a:pt x="1311205" y="288332"/>
                </a:lnTo>
                <a:lnTo>
                  <a:pt x="1285358" y="273988"/>
                </a:lnTo>
                <a:lnTo>
                  <a:pt x="1259361" y="260607"/>
                </a:lnTo>
                <a:lnTo>
                  <a:pt x="1232913" y="248239"/>
                </a:lnTo>
                <a:lnTo>
                  <a:pt x="1206619" y="236781"/>
                </a:lnTo>
                <a:lnTo>
                  <a:pt x="1179873" y="226337"/>
                </a:lnTo>
                <a:lnTo>
                  <a:pt x="1152978" y="216854"/>
                </a:lnTo>
                <a:lnTo>
                  <a:pt x="1125985" y="208637"/>
                </a:lnTo>
                <a:lnTo>
                  <a:pt x="1098792" y="201079"/>
                </a:lnTo>
                <a:lnTo>
                  <a:pt x="1071502" y="194785"/>
                </a:lnTo>
                <a:lnTo>
                  <a:pt x="1044062" y="189453"/>
                </a:lnTo>
                <a:lnTo>
                  <a:pt x="1016777" y="185031"/>
                </a:lnTo>
                <a:lnTo>
                  <a:pt x="989395" y="181874"/>
                </a:lnTo>
                <a:lnTo>
                  <a:pt x="961509" y="179428"/>
                </a:lnTo>
                <a:lnTo>
                  <a:pt x="933828" y="178195"/>
                </a:lnTo>
                <a:lnTo>
                  <a:pt x="906051" y="178227"/>
                </a:lnTo>
                <a:lnTo>
                  <a:pt x="878629" y="178512"/>
                </a:lnTo>
                <a:lnTo>
                  <a:pt x="864717" y="179312"/>
                </a:lnTo>
                <a:lnTo>
                  <a:pt x="850553" y="180468"/>
                </a:lnTo>
                <a:lnTo>
                  <a:pt x="836745" y="181875"/>
                </a:lnTo>
                <a:lnTo>
                  <a:pt x="822684" y="183637"/>
                </a:lnTo>
                <a:lnTo>
                  <a:pt x="808978" y="185651"/>
                </a:lnTo>
                <a:lnTo>
                  <a:pt x="794969" y="187717"/>
                </a:lnTo>
                <a:lnTo>
                  <a:pt x="781315" y="190034"/>
                </a:lnTo>
                <a:lnTo>
                  <a:pt x="767460" y="193010"/>
                </a:lnTo>
                <a:lnTo>
                  <a:pt x="753605" y="195987"/>
                </a:lnTo>
                <a:lnTo>
                  <a:pt x="739751" y="198962"/>
                </a:lnTo>
                <a:lnTo>
                  <a:pt x="726303" y="202494"/>
                </a:lnTo>
                <a:lnTo>
                  <a:pt x="712602" y="206380"/>
                </a:lnTo>
                <a:lnTo>
                  <a:pt x="699206" y="210214"/>
                </a:lnTo>
                <a:lnTo>
                  <a:pt x="685609" y="214707"/>
                </a:lnTo>
                <a:lnTo>
                  <a:pt x="672011" y="219200"/>
                </a:lnTo>
                <a:lnTo>
                  <a:pt x="658769" y="223946"/>
                </a:lnTo>
                <a:lnTo>
                  <a:pt x="645275" y="229046"/>
                </a:lnTo>
                <a:lnTo>
                  <a:pt x="631781" y="234146"/>
                </a:lnTo>
                <a:lnTo>
                  <a:pt x="618693" y="239801"/>
                </a:lnTo>
                <a:lnTo>
                  <a:pt x="605354" y="245811"/>
                </a:lnTo>
                <a:lnTo>
                  <a:pt x="592014" y="251821"/>
                </a:lnTo>
                <a:lnTo>
                  <a:pt x="579029" y="258084"/>
                </a:lnTo>
                <a:lnTo>
                  <a:pt x="566045" y="264345"/>
                </a:lnTo>
                <a:lnTo>
                  <a:pt x="552911" y="271569"/>
                </a:lnTo>
                <a:lnTo>
                  <a:pt x="540029" y="278438"/>
                </a:lnTo>
                <a:lnTo>
                  <a:pt x="527199" y="285611"/>
                </a:lnTo>
                <a:lnTo>
                  <a:pt x="514421" y="293087"/>
                </a:lnTo>
                <a:lnTo>
                  <a:pt x="501997" y="300815"/>
                </a:lnTo>
                <a:lnTo>
                  <a:pt x="489321" y="308897"/>
                </a:lnTo>
                <a:lnTo>
                  <a:pt x="476949" y="316928"/>
                </a:lnTo>
                <a:lnTo>
                  <a:pt x="464324" y="325315"/>
                </a:lnTo>
                <a:lnTo>
                  <a:pt x="452107" y="334256"/>
                </a:lnTo>
                <a:lnTo>
                  <a:pt x="439838" y="342894"/>
                </a:lnTo>
                <a:lnTo>
                  <a:pt x="427671" y="352139"/>
                </a:lnTo>
                <a:lnTo>
                  <a:pt x="415505" y="361384"/>
                </a:lnTo>
                <a:lnTo>
                  <a:pt x="403746" y="371185"/>
                </a:lnTo>
                <a:lnTo>
                  <a:pt x="391985" y="380985"/>
                </a:lnTo>
                <a:lnTo>
                  <a:pt x="380581" y="391036"/>
                </a:lnTo>
                <a:lnTo>
                  <a:pt x="369228" y="401393"/>
                </a:lnTo>
                <a:lnTo>
                  <a:pt x="357623" y="412103"/>
                </a:lnTo>
                <a:lnTo>
                  <a:pt x="346321" y="422762"/>
                </a:lnTo>
                <a:lnTo>
                  <a:pt x="335122" y="434028"/>
                </a:lnTo>
                <a:lnTo>
                  <a:pt x="324277" y="445546"/>
                </a:lnTo>
                <a:lnTo>
                  <a:pt x="313130" y="457115"/>
                </a:lnTo>
                <a:lnTo>
                  <a:pt x="302641" y="468884"/>
                </a:lnTo>
                <a:lnTo>
                  <a:pt x="292255" y="481262"/>
                </a:lnTo>
                <a:lnTo>
                  <a:pt x="281515" y="493386"/>
                </a:lnTo>
                <a:lnTo>
                  <a:pt x="271180" y="506067"/>
                </a:lnTo>
                <a:lnTo>
                  <a:pt x="260897" y="519049"/>
                </a:lnTo>
                <a:lnTo>
                  <a:pt x="250614" y="532032"/>
                </a:lnTo>
                <a:lnTo>
                  <a:pt x="241041" y="545521"/>
                </a:lnTo>
                <a:lnTo>
                  <a:pt x="231164" y="559059"/>
                </a:lnTo>
                <a:lnTo>
                  <a:pt x="221339" y="572901"/>
                </a:lnTo>
                <a:lnTo>
                  <a:pt x="211869" y="586996"/>
                </a:lnTo>
                <a:lnTo>
                  <a:pt x="202702" y="601039"/>
                </a:lnTo>
                <a:lnTo>
                  <a:pt x="193335" y="615739"/>
                </a:lnTo>
                <a:lnTo>
                  <a:pt x="184271" y="630389"/>
                </a:lnTo>
                <a:lnTo>
                  <a:pt x="175311" y="645645"/>
                </a:lnTo>
                <a:lnTo>
                  <a:pt x="166351" y="660901"/>
                </a:lnTo>
                <a:lnTo>
                  <a:pt x="158047" y="676358"/>
                </a:lnTo>
                <a:lnTo>
                  <a:pt x="149493" y="692170"/>
                </a:lnTo>
                <a:lnTo>
                  <a:pt x="140939" y="707982"/>
                </a:lnTo>
                <a:lnTo>
                  <a:pt x="133043" y="723994"/>
                </a:lnTo>
                <a:lnTo>
                  <a:pt x="124946" y="740664"/>
                </a:lnTo>
                <a:lnTo>
                  <a:pt x="117509" y="757536"/>
                </a:lnTo>
                <a:lnTo>
                  <a:pt x="110426" y="774658"/>
                </a:lnTo>
                <a:lnTo>
                  <a:pt x="103698" y="792033"/>
                </a:lnTo>
                <a:lnTo>
                  <a:pt x="96666" y="809459"/>
                </a:lnTo>
                <a:lnTo>
                  <a:pt x="90293" y="827086"/>
                </a:lnTo>
                <a:lnTo>
                  <a:pt x="83919" y="844713"/>
                </a:lnTo>
                <a:lnTo>
                  <a:pt x="77850" y="862288"/>
                </a:lnTo>
                <a:lnTo>
                  <a:pt x="72135" y="880115"/>
                </a:lnTo>
                <a:lnTo>
                  <a:pt x="66168" y="898297"/>
                </a:lnTo>
                <a:lnTo>
                  <a:pt x="60808" y="916376"/>
                </a:lnTo>
                <a:lnTo>
                  <a:pt x="55551" y="935062"/>
                </a:lnTo>
                <a:lnTo>
                  <a:pt x="50850" y="953342"/>
                </a:lnTo>
                <a:lnTo>
                  <a:pt x="45845" y="971673"/>
                </a:lnTo>
                <a:lnTo>
                  <a:pt x="41550" y="990507"/>
                </a:lnTo>
                <a:lnTo>
                  <a:pt x="36900" y="1009090"/>
                </a:lnTo>
                <a:lnTo>
                  <a:pt x="32908" y="1027873"/>
                </a:lnTo>
                <a:lnTo>
                  <a:pt x="29019" y="1047263"/>
                </a:lnTo>
                <a:lnTo>
                  <a:pt x="25331" y="1065995"/>
                </a:lnTo>
                <a:lnTo>
                  <a:pt x="22049" y="1085282"/>
                </a:lnTo>
                <a:lnTo>
                  <a:pt x="18767" y="1104569"/>
                </a:lnTo>
                <a:lnTo>
                  <a:pt x="15840" y="1124109"/>
                </a:lnTo>
                <a:lnTo>
                  <a:pt x="13217" y="1143597"/>
                </a:lnTo>
                <a:lnTo>
                  <a:pt x="10897" y="1163032"/>
                </a:lnTo>
                <a:lnTo>
                  <a:pt x="8577" y="1182469"/>
                </a:lnTo>
                <a:lnTo>
                  <a:pt x="6715" y="1202764"/>
                </a:lnTo>
                <a:lnTo>
                  <a:pt x="5053" y="1222400"/>
                </a:lnTo>
                <a:lnTo>
                  <a:pt x="3443" y="1242340"/>
                </a:lnTo>
                <a:lnTo>
                  <a:pt x="2136" y="1262228"/>
                </a:lnTo>
                <a:lnTo>
                  <a:pt x="1539" y="1282621"/>
                </a:lnTo>
                <a:lnTo>
                  <a:pt x="587" y="1302761"/>
                </a:lnTo>
                <a:lnTo>
                  <a:pt x="294" y="1323102"/>
                </a:lnTo>
                <a:lnTo>
                  <a:pt x="0" y="1343442"/>
                </a:lnTo>
                <a:lnTo>
                  <a:pt x="62" y="1364035"/>
                </a:lnTo>
                <a:lnTo>
                  <a:pt x="479" y="1384880"/>
                </a:lnTo>
                <a:lnTo>
                  <a:pt x="946" y="1406028"/>
                </a:lnTo>
                <a:lnTo>
                  <a:pt x="1666" y="1426821"/>
                </a:lnTo>
                <a:lnTo>
                  <a:pt x="2741" y="1447866"/>
                </a:lnTo>
                <a:lnTo>
                  <a:pt x="4119" y="1468860"/>
                </a:lnTo>
                <a:lnTo>
                  <a:pt x="5497" y="1489853"/>
                </a:lnTo>
                <a:lnTo>
                  <a:pt x="7281" y="1511402"/>
                </a:lnTo>
                <a:lnTo>
                  <a:pt x="8659" y="1532396"/>
                </a:lnTo>
                <a:lnTo>
                  <a:pt x="10748" y="1553893"/>
                </a:lnTo>
                <a:lnTo>
                  <a:pt x="13140" y="1575339"/>
                </a:lnTo>
                <a:lnTo>
                  <a:pt x="15783" y="1596431"/>
                </a:lnTo>
                <a:lnTo>
                  <a:pt x="18529" y="1618128"/>
                </a:lnTo>
                <a:lnTo>
                  <a:pt x="21528" y="1639471"/>
                </a:lnTo>
                <a:lnTo>
                  <a:pt x="24577" y="1661117"/>
                </a:lnTo>
                <a:lnTo>
                  <a:pt x="27930" y="1682711"/>
                </a:lnTo>
                <a:lnTo>
                  <a:pt x="31587" y="1704255"/>
                </a:lnTo>
                <a:lnTo>
                  <a:pt x="35244" y="1725798"/>
                </a:lnTo>
                <a:lnTo>
                  <a:pt x="39256" y="1747594"/>
                </a:lnTo>
                <a:lnTo>
                  <a:pt x="43519" y="1769034"/>
                </a:lnTo>
                <a:lnTo>
                  <a:pt x="47834" y="1790778"/>
                </a:lnTo>
                <a:lnTo>
                  <a:pt x="52452" y="1812470"/>
                </a:lnTo>
                <a:lnTo>
                  <a:pt x="57323" y="1833808"/>
                </a:lnTo>
                <a:lnTo>
                  <a:pt x="62296" y="1855752"/>
                </a:lnTo>
                <a:lnTo>
                  <a:pt x="67521" y="1877342"/>
                </a:lnTo>
                <a:lnTo>
                  <a:pt x="73101" y="1899182"/>
                </a:lnTo>
                <a:lnTo>
                  <a:pt x="78630" y="1920719"/>
                </a:lnTo>
                <a:lnTo>
                  <a:pt x="84514" y="1942509"/>
                </a:lnTo>
                <a:lnTo>
                  <a:pt x="90346" y="1963996"/>
                </a:lnTo>
                <a:lnTo>
                  <a:pt x="96533" y="1985734"/>
                </a:lnTo>
                <a:lnTo>
                  <a:pt x="102972" y="2007117"/>
                </a:lnTo>
                <a:lnTo>
                  <a:pt x="109766" y="2028752"/>
                </a:lnTo>
                <a:lnTo>
                  <a:pt x="123456" y="2072630"/>
                </a:lnTo>
                <a:lnTo>
                  <a:pt x="137755" y="2116403"/>
                </a:lnTo>
                <a:lnTo>
                  <a:pt x="152963" y="2160023"/>
                </a:lnTo>
                <a:lnTo>
                  <a:pt x="168170" y="2203643"/>
                </a:lnTo>
                <a:lnTo>
                  <a:pt x="184237" y="2246805"/>
                </a:lnTo>
                <a:lnTo>
                  <a:pt x="200859" y="2289559"/>
                </a:lnTo>
                <a:lnTo>
                  <a:pt x="217481" y="2332315"/>
                </a:lnTo>
                <a:lnTo>
                  <a:pt x="235014" y="2374916"/>
                </a:lnTo>
                <a:lnTo>
                  <a:pt x="253050" y="2416807"/>
                </a:lnTo>
                <a:lnTo>
                  <a:pt x="271035" y="2458395"/>
                </a:lnTo>
                <a:lnTo>
                  <a:pt x="289879" y="2499523"/>
                </a:lnTo>
                <a:lnTo>
                  <a:pt x="308974" y="2540298"/>
                </a:lnTo>
                <a:lnTo>
                  <a:pt x="328677" y="2580970"/>
                </a:lnTo>
                <a:lnTo>
                  <a:pt x="348882" y="2620932"/>
                </a:lnTo>
                <a:lnTo>
                  <a:pt x="369289" y="2660235"/>
                </a:lnTo>
                <a:lnTo>
                  <a:pt x="389644" y="2699235"/>
                </a:lnTo>
                <a:lnTo>
                  <a:pt x="410806" y="2737474"/>
                </a:lnTo>
                <a:lnTo>
                  <a:pt x="432524" y="2775306"/>
                </a:lnTo>
                <a:lnTo>
                  <a:pt x="454442" y="2812480"/>
                </a:lnTo>
                <a:lnTo>
                  <a:pt x="462017" y="2824986"/>
                </a:lnTo>
                <a:lnTo>
                  <a:pt x="457075" y="2836276"/>
                </a:lnTo>
                <a:lnTo>
                  <a:pt x="446553" y="2859223"/>
                </a:lnTo>
                <a:lnTo>
                  <a:pt x="436425" y="2882351"/>
                </a:lnTo>
                <a:lnTo>
                  <a:pt x="426406" y="2905768"/>
                </a:lnTo>
                <a:lnTo>
                  <a:pt x="416675" y="2929078"/>
                </a:lnTo>
                <a:lnTo>
                  <a:pt x="407340" y="2952569"/>
                </a:lnTo>
                <a:lnTo>
                  <a:pt x="397717" y="2976167"/>
                </a:lnTo>
                <a:lnTo>
                  <a:pt x="388093" y="2999765"/>
                </a:lnTo>
                <a:lnTo>
                  <a:pt x="378865" y="3023545"/>
                </a:lnTo>
                <a:lnTo>
                  <a:pt x="370032" y="3047506"/>
                </a:lnTo>
                <a:lnTo>
                  <a:pt x="361093" y="3071179"/>
                </a:lnTo>
                <a:lnTo>
                  <a:pt x="352260" y="3095140"/>
                </a:lnTo>
                <a:lnTo>
                  <a:pt x="343824" y="3119282"/>
                </a:lnTo>
                <a:lnTo>
                  <a:pt x="335387" y="3143425"/>
                </a:lnTo>
                <a:lnTo>
                  <a:pt x="326950" y="3167568"/>
                </a:lnTo>
                <a:lnTo>
                  <a:pt x="318801" y="3191604"/>
                </a:lnTo>
                <a:lnTo>
                  <a:pt x="310868" y="3216216"/>
                </a:lnTo>
                <a:lnTo>
                  <a:pt x="302934" y="3240828"/>
                </a:lnTo>
                <a:lnTo>
                  <a:pt x="295000" y="3265442"/>
                </a:lnTo>
                <a:lnTo>
                  <a:pt x="287354" y="3289947"/>
                </a:lnTo>
                <a:lnTo>
                  <a:pt x="280104" y="3314633"/>
                </a:lnTo>
                <a:lnTo>
                  <a:pt x="272962" y="3339609"/>
                </a:lnTo>
                <a:lnTo>
                  <a:pt x="265712" y="3364296"/>
                </a:lnTo>
                <a:lnTo>
                  <a:pt x="258857" y="3389164"/>
                </a:lnTo>
                <a:lnTo>
                  <a:pt x="252110" y="3414321"/>
                </a:lnTo>
                <a:lnTo>
                  <a:pt x="245256" y="3439189"/>
                </a:lnTo>
                <a:lnTo>
                  <a:pt x="238905" y="3464527"/>
                </a:lnTo>
                <a:lnTo>
                  <a:pt x="230285" y="3500557"/>
                </a:lnTo>
                <a:lnTo>
                  <a:pt x="222275" y="3537344"/>
                </a:lnTo>
                <a:lnTo>
                  <a:pt x="214479" y="3574708"/>
                </a:lnTo>
                <a:lnTo>
                  <a:pt x="207870" y="3612618"/>
                </a:lnTo>
                <a:lnTo>
                  <a:pt x="201581" y="3651393"/>
                </a:lnTo>
                <a:lnTo>
                  <a:pt x="196010" y="3691213"/>
                </a:lnTo>
                <a:lnTo>
                  <a:pt x="191412" y="3731002"/>
                </a:lnTo>
                <a:lnTo>
                  <a:pt x="187317" y="3771261"/>
                </a:lnTo>
                <a:lnTo>
                  <a:pt x="183831" y="3812278"/>
                </a:lnTo>
                <a:lnTo>
                  <a:pt x="180849" y="3853765"/>
                </a:lnTo>
                <a:lnTo>
                  <a:pt x="178764" y="3895904"/>
                </a:lnTo>
                <a:lnTo>
                  <a:pt x="176787" y="3938330"/>
                </a:lnTo>
                <a:lnTo>
                  <a:pt x="175889" y="3981013"/>
                </a:lnTo>
                <a:lnTo>
                  <a:pt x="175494" y="4024165"/>
                </a:lnTo>
                <a:lnTo>
                  <a:pt x="175602" y="4067788"/>
                </a:lnTo>
                <a:lnTo>
                  <a:pt x="176395" y="4111484"/>
                </a:lnTo>
                <a:lnTo>
                  <a:pt x="178266" y="4155437"/>
                </a:lnTo>
                <a:lnTo>
                  <a:pt x="180246" y="4199678"/>
                </a:lnTo>
                <a:lnTo>
                  <a:pt x="182728" y="4244389"/>
                </a:lnTo>
                <a:lnTo>
                  <a:pt x="186000" y="4289463"/>
                </a:lnTo>
                <a:lnTo>
                  <a:pt x="189851" y="4334323"/>
                </a:lnTo>
                <a:lnTo>
                  <a:pt x="194096" y="4379363"/>
                </a:lnTo>
                <a:lnTo>
                  <a:pt x="199315" y="4424372"/>
                </a:lnTo>
                <a:lnTo>
                  <a:pt x="204640" y="4469669"/>
                </a:lnTo>
                <a:lnTo>
                  <a:pt x="210758" y="4515328"/>
                </a:lnTo>
                <a:lnTo>
                  <a:pt x="217740" y="4560667"/>
                </a:lnTo>
                <a:lnTo>
                  <a:pt x="224722" y="4606004"/>
                </a:lnTo>
                <a:lnTo>
                  <a:pt x="232389" y="4651417"/>
                </a:lnTo>
                <a:lnTo>
                  <a:pt x="241029" y="4696797"/>
                </a:lnTo>
                <a:lnTo>
                  <a:pt x="249668" y="4742176"/>
                </a:lnTo>
                <a:lnTo>
                  <a:pt x="259172" y="4787235"/>
                </a:lnTo>
                <a:lnTo>
                  <a:pt x="269255" y="4832079"/>
                </a:lnTo>
                <a:lnTo>
                  <a:pt x="274189" y="4854212"/>
                </a:lnTo>
                <a:lnTo>
                  <a:pt x="279304" y="4875950"/>
                </a:lnTo>
                <a:lnTo>
                  <a:pt x="284815" y="4897870"/>
                </a:lnTo>
                <a:lnTo>
                  <a:pt x="290507" y="49193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id="{DA081DFD-02D1-4B87-ACE8-6109FC149043}"/>
              </a:ext>
            </a:extLst>
          </p:cNvPr>
          <p:cNvSpPr/>
          <p:nvPr/>
        </p:nvSpPr>
        <p:spPr>
          <a:xfrm rot="10477997">
            <a:off x="197468" y="5982720"/>
            <a:ext cx="624819" cy="705838"/>
          </a:xfrm>
          <a:custGeom>
            <a:avLst/>
            <a:gdLst>
              <a:gd name="connsiteX0" fmla="*/ 1310736 w 5147540"/>
              <a:gd name="connsiteY0" fmla="*/ 0 h 5815012"/>
              <a:gd name="connsiteX1" fmla="*/ 1326756 w 5147540"/>
              <a:gd name="connsiteY1" fmla="*/ 0 h 5815012"/>
              <a:gd name="connsiteX2" fmla="*/ 1342419 w 5147540"/>
              <a:gd name="connsiteY2" fmla="*/ 0 h 5815012"/>
              <a:gd name="connsiteX3" fmla="*/ 1358438 w 5147540"/>
              <a:gd name="connsiteY3" fmla="*/ 356 h 5815012"/>
              <a:gd name="connsiteX4" fmla="*/ 1374101 w 5147540"/>
              <a:gd name="connsiteY4" fmla="*/ 1068 h 5815012"/>
              <a:gd name="connsiteX5" fmla="*/ 1390121 w 5147540"/>
              <a:gd name="connsiteY5" fmla="*/ 2136 h 5815012"/>
              <a:gd name="connsiteX6" fmla="*/ 1405428 w 5147540"/>
              <a:gd name="connsiteY6" fmla="*/ 3204 h 5815012"/>
              <a:gd name="connsiteX7" fmla="*/ 1420735 w 5147540"/>
              <a:gd name="connsiteY7" fmla="*/ 4628 h 5815012"/>
              <a:gd name="connsiteX8" fmla="*/ 1436043 w 5147540"/>
              <a:gd name="connsiteY8" fmla="*/ 6408 h 5815012"/>
              <a:gd name="connsiteX9" fmla="*/ 1451350 w 5147540"/>
              <a:gd name="connsiteY9" fmla="*/ 8188 h 5815012"/>
              <a:gd name="connsiteX10" fmla="*/ 1466658 w 5147540"/>
              <a:gd name="connsiteY10" fmla="*/ 10680 h 5815012"/>
              <a:gd name="connsiteX11" fmla="*/ 1481965 w 5147540"/>
              <a:gd name="connsiteY11" fmla="*/ 13172 h 5815012"/>
              <a:gd name="connsiteX12" fmla="*/ 1496916 w 5147540"/>
              <a:gd name="connsiteY12" fmla="*/ 16019 h 5815012"/>
              <a:gd name="connsiteX13" fmla="*/ 1511868 w 5147540"/>
              <a:gd name="connsiteY13" fmla="*/ 18867 h 5815012"/>
              <a:gd name="connsiteX14" fmla="*/ 1526463 w 5147540"/>
              <a:gd name="connsiteY14" fmla="*/ 22071 h 5815012"/>
              <a:gd name="connsiteX15" fmla="*/ 1541414 w 5147540"/>
              <a:gd name="connsiteY15" fmla="*/ 25275 h 5815012"/>
              <a:gd name="connsiteX16" fmla="*/ 1556010 w 5147540"/>
              <a:gd name="connsiteY16" fmla="*/ 29547 h 5815012"/>
              <a:gd name="connsiteX17" fmla="*/ 1570605 w 5147540"/>
              <a:gd name="connsiteY17" fmla="*/ 33463 h 5815012"/>
              <a:gd name="connsiteX18" fmla="*/ 1584844 w 5147540"/>
              <a:gd name="connsiteY18" fmla="*/ 37378 h 5815012"/>
              <a:gd name="connsiteX19" fmla="*/ 1599440 w 5147540"/>
              <a:gd name="connsiteY19" fmla="*/ 41650 h 5815012"/>
              <a:gd name="connsiteX20" fmla="*/ 1613323 w 5147540"/>
              <a:gd name="connsiteY20" fmla="*/ 46634 h 5815012"/>
              <a:gd name="connsiteX21" fmla="*/ 1627207 w 5147540"/>
              <a:gd name="connsiteY21" fmla="*/ 51618 h 5815012"/>
              <a:gd name="connsiteX22" fmla="*/ 1641446 w 5147540"/>
              <a:gd name="connsiteY22" fmla="*/ 56602 h 5815012"/>
              <a:gd name="connsiteX23" fmla="*/ 1655329 w 5147540"/>
              <a:gd name="connsiteY23" fmla="*/ 62298 h 5815012"/>
              <a:gd name="connsiteX24" fmla="*/ 1669213 w 5147540"/>
              <a:gd name="connsiteY24" fmla="*/ 67637 h 5815012"/>
              <a:gd name="connsiteX25" fmla="*/ 1682384 w 5147540"/>
              <a:gd name="connsiteY25" fmla="*/ 73333 h 5815012"/>
              <a:gd name="connsiteX26" fmla="*/ 1695912 w 5147540"/>
              <a:gd name="connsiteY26" fmla="*/ 79385 h 5815012"/>
              <a:gd name="connsiteX27" fmla="*/ 1709083 w 5147540"/>
              <a:gd name="connsiteY27" fmla="*/ 85793 h 5815012"/>
              <a:gd name="connsiteX28" fmla="*/ 1722255 w 5147540"/>
              <a:gd name="connsiteY28" fmla="*/ 91844 h 5815012"/>
              <a:gd name="connsiteX29" fmla="*/ 1735070 w 5147540"/>
              <a:gd name="connsiteY29" fmla="*/ 98964 h 5815012"/>
              <a:gd name="connsiteX30" fmla="*/ 1747885 w 5147540"/>
              <a:gd name="connsiteY30" fmla="*/ 105728 h 5815012"/>
              <a:gd name="connsiteX31" fmla="*/ 1760701 w 5147540"/>
              <a:gd name="connsiteY31" fmla="*/ 112491 h 5815012"/>
              <a:gd name="connsiteX32" fmla="*/ 1773160 w 5147540"/>
              <a:gd name="connsiteY32" fmla="*/ 119967 h 5815012"/>
              <a:gd name="connsiteX33" fmla="*/ 1785264 w 5147540"/>
              <a:gd name="connsiteY33" fmla="*/ 127443 h 5815012"/>
              <a:gd name="connsiteX34" fmla="*/ 1797723 w 5147540"/>
              <a:gd name="connsiteY34" fmla="*/ 135274 h 5815012"/>
              <a:gd name="connsiteX35" fmla="*/ 1809827 w 5147540"/>
              <a:gd name="connsiteY35" fmla="*/ 142750 h 5815012"/>
              <a:gd name="connsiteX36" fmla="*/ 1821218 w 5147540"/>
              <a:gd name="connsiteY36" fmla="*/ 151294 h 5815012"/>
              <a:gd name="connsiteX37" fmla="*/ 1833322 w 5147540"/>
              <a:gd name="connsiteY37" fmla="*/ 159125 h 5815012"/>
              <a:gd name="connsiteX38" fmla="*/ 1844713 w 5147540"/>
              <a:gd name="connsiteY38" fmla="*/ 168025 h 5815012"/>
              <a:gd name="connsiteX39" fmla="*/ 1856105 w 5147540"/>
              <a:gd name="connsiteY39" fmla="*/ 176213 h 5815012"/>
              <a:gd name="connsiteX40" fmla="*/ 1867496 w 5147540"/>
              <a:gd name="connsiteY40" fmla="*/ 185468 h 5815012"/>
              <a:gd name="connsiteX41" fmla="*/ 1878532 w 5147540"/>
              <a:gd name="connsiteY41" fmla="*/ 194368 h 5815012"/>
              <a:gd name="connsiteX42" fmla="*/ 1889211 w 5147540"/>
              <a:gd name="connsiteY42" fmla="*/ 203623 h 5815012"/>
              <a:gd name="connsiteX43" fmla="*/ 1900247 w 5147540"/>
              <a:gd name="connsiteY43" fmla="*/ 212879 h 5815012"/>
              <a:gd name="connsiteX44" fmla="*/ 1910927 w 5147540"/>
              <a:gd name="connsiteY44" fmla="*/ 222491 h 5815012"/>
              <a:gd name="connsiteX45" fmla="*/ 1921250 w 5147540"/>
              <a:gd name="connsiteY45" fmla="*/ 232102 h 5815012"/>
              <a:gd name="connsiteX46" fmla="*/ 1931930 w 5147540"/>
              <a:gd name="connsiteY46" fmla="*/ 242070 h 5815012"/>
              <a:gd name="connsiteX47" fmla="*/ 1941897 w 5147540"/>
              <a:gd name="connsiteY47" fmla="*/ 252037 h 5815012"/>
              <a:gd name="connsiteX48" fmla="*/ 1951865 w 5147540"/>
              <a:gd name="connsiteY48" fmla="*/ 262005 h 5815012"/>
              <a:gd name="connsiteX49" fmla="*/ 1961476 w 5147540"/>
              <a:gd name="connsiteY49" fmla="*/ 272685 h 5815012"/>
              <a:gd name="connsiteX50" fmla="*/ 1971444 w 5147540"/>
              <a:gd name="connsiteY50" fmla="*/ 283008 h 5815012"/>
              <a:gd name="connsiteX51" fmla="*/ 1981056 w 5147540"/>
              <a:gd name="connsiteY51" fmla="*/ 293688 h 5815012"/>
              <a:gd name="connsiteX52" fmla="*/ 1990311 w 5147540"/>
              <a:gd name="connsiteY52" fmla="*/ 304723 h 5815012"/>
              <a:gd name="connsiteX53" fmla="*/ 1999567 w 5147540"/>
              <a:gd name="connsiteY53" fmla="*/ 315403 h 5815012"/>
              <a:gd name="connsiteX54" fmla="*/ 2008466 w 5147540"/>
              <a:gd name="connsiteY54" fmla="*/ 326794 h 5815012"/>
              <a:gd name="connsiteX55" fmla="*/ 2017722 w 5147540"/>
              <a:gd name="connsiteY55" fmla="*/ 337830 h 5815012"/>
              <a:gd name="connsiteX56" fmla="*/ 2034453 w 5147540"/>
              <a:gd name="connsiteY56" fmla="*/ 360257 h 5815012"/>
              <a:gd name="connsiteX57" fmla="*/ 2050829 w 5147540"/>
              <a:gd name="connsiteY57" fmla="*/ 383040 h 5815012"/>
              <a:gd name="connsiteX58" fmla="*/ 2066136 w 5147540"/>
              <a:gd name="connsiteY58" fmla="*/ 406535 h 5815012"/>
              <a:gd name="connsiteX59" fmla="*/ 2081087 w 5147540"/>
              <a:gd name="connsiteY59" fmla="*/ 430742 h 5815012"/>
              <a:gd name="connsiteX60" fmla="*/ 2095327 w 5147540"/>
              <a:gd name="connsiteY60" fmla="*/ 454949 h 5815012"/>
              <a:gd name="connsiteX61" fmla="*/ 2108854 w 5147540"/>
              <a:gd name="connsiteY61" fmla="*/ 480224 h 5815012"/>
              <a:gd name="connsiteX62" fmla="*/ 2122025 w 5147540"/>
              <a:gd name="connsiteY62" fmla="*/ 505855 h 5815012"/>
              <a:gd name="connsiteX63" fmla="*/ 2134129 w 5147540"/>
              <a:gd name="connsiteY63" fmla="*/ 532197 h 5815012"/>
              <a:gd name="connsiteX64" fmla="*/ 2146232 w 5147540"/>
              <a:gd name="connsiteY64" fmla="*/ 558540 h 5815012"/>
              <a:gd name="connsiteX65" fmla="*/ 2157268 w 5147540"/>
              <a:gd name="connsiteY65" fmla="*/ 585951 h 5815012"/>
              <a:gd name="connsiteX66" fmla="*/ 2167947 w 5147540"/>
              <a:gd name="connsiteY66" fmla="*/ 613362 h 5815012"/>
              <a:gd name="connsiteX67" fmla="*/ 2177915 w 5147540"/>
              <a:gd name="connsiteY67" fmla="*/ 641841 h 5815012"/>
              <a:gd name="connsiteX68" fmla="*/ 2187171 w 5147540"/>
              <a:gd name="connsiteY68" fmla="*/ 670676 h 5815012"/>
              <a:gd name="connsiteX69" fmla="*/ 2196427 w 5147540"/>
              <a:gd name="connsiteY69" fmla="*/ 699510 h 5815012"/>
              <a:gd name="connsiteX70" fmla="*/ 2204614 w 5147540"/>
              <a:gd name="connsiteY70" fmla="*/ 729057 h 5815012"/>
              <a:gd name="connsiteX71" fmla="*/ 2212446 w 5147540"/>
              <a:gd name="connsiteY71" fmla="*/ 759316 h 5815012"/>
              <a:gd name="connsiteX72" fmla="*/ 2219565 w 5147540"/>
              <a:gd name="connsiteY72" fmla="*/ 790286 h 5815012"/>
              <a:gd name="connsiteX73" fmla="*/ 2226685 w 5147540"/>
              <a:gd name="connsiteY73" fmla="*/ 820901 h 5815012"/>
              <a:gd name="connsiteX74" fmla="*/ 2232737 w 5147540"/>
              <a:gd name="connsiteY74" fmla="*/ 852584 h 5815012"/>
              <a:gd name="connsiteX75" fmla="*/ 2238432 w 5147540"/>
              <a:gd name="connsiteY75" fmla="*/ 884622 h 5815012"/>
              <a:gd name="connsiteX76" fmla="*/ 2243772 w 5147540"/>
              <a:gd name="connsiteY76" fmla="*/ 917017 h 5815012"/>
              <a:gd name="connsiteX77" fmla="*/ 2248400 w 5147540"/>
              <a:gd name="connsiteY77" fmla="*/ 949768 h 5815012"/>
              <a:gd name="connsiteX78" fmla="*/ 2252316 w 5147540"/>
              <a:gd name="connsiteY78" fmla="*/ 982874 h 5815012"/>
              <a:gd name="connsiteX79" fmla="*/ 2256232 w 5147540"/>
              <a:gd name="connsiteY79" fmla="*/ 1016693 h 5815012"/>
              <a:gd name="connsiteX80" fmla="*/ 2259080 w 5147540"/>
              <a:gd name="connsiteY80" fmla="*/ 1050867 h 5815012"/>
              <a:gd name="connsiteX81" fmla="*/ 2262283 w 5147540"/>
              <a:gd name="connsiteY81" fmla="*/ 1084686 h 5815012"/>
              <a:gd name="connsiteX82" fmla="*/ 2264420 w 5147540"/>
              <a:gd name="connsiteY82" fmla="*/ 1119928 h 5815012"/>
              <a:gd name="connsiteX83" fmla="*/ 2266199 w 5147540"/>
              <a:gd name="connsiteY83" fmla="*/ 1155171 h 5815012"/>
              <a:gd name="connsiteX84" fmla="*/ 2267623 w 5147540"/>
              <a:gd name="connsiteY84" fmla="*/ 1190769 h 5815012"/>
              <a:gd name="connsiteX85" fmla="*/ 2268691 w 5147540"/>
              <a:gd name="connsiteY85" fmla="*/ 1226724 h 5815012"/>
              <a:gd name="connsiteX86" fmla="*/ 2269047 w 5147540"/>
              <a:gd name="connsiteY86" fmla="*/ 1263034 h 5815012"/>
              <a:gd name="connsiteX87" fmla="*/ 2269403 w 5147540"/>
              <a:gd name="connsiteY87" fmla="*/ 1299701 h 5815012"/>
              <a:gd name="connsiteX88" fmla="*/ 2269403 w 5147540"/>
              <a:gd name="connsiteY88" fmla="*/ 1325332 h 5815012"/>
              <a:gd name="connsiteX89" fmla="*/ 2269759 w 5147540"/>
              <a:gd name="connsiteY89" fmla="*/ 1351319 h 5815012"/>
              <a:gd name="connsiteX90" fmla="*/ 2270115 w 5147540"/>
              <a:gd name="connsiteY90" fmla="*/ 1376949 h 5815012"/>
              <a:gd name="connsiteX91" fmla="*/ 2270827 w 5147540"/>
              <a:gd name="connsiteY91" fmla="*/ 1402936 h 5815012"/>
              <a:gd name="connsiteX92" fmla="*/ 2271895 w 5147540"/>
              <a:gd name="connsiteY92" fmla="*/ 1428567 h 5815012"/>
              <a:gd name="connsiteX93" fmla="*/ 2273319 w 5147540"/>
              <a:gd name="connsiteY93" fmla="*/ 1454554 h 5815012"/>
              <a:gd name="connsiteX94" fmla="*/ 2274743 w 5147540"/>
              <a:gd name="connsiteY94" fmla="*/ 1480185 h 5815012"/>
              <a:gd name="connsiteX95" fmla="*/ 2276523 w 5147540"/>
              <a:gd name="connsiteY95" fmla="*/ 1506172 h 5815012"/>
              <a:gd name="connsiteX96" fmla="*/ 2279015 w 5147540"/>
              <a:gd name="connsiteY96" fmla="*/ 1531803 h 5815012"/>
              <a:gd name="connsiteX97" fmla="*/ 2281151 w 5147540"/>
              <a:gd name="connsiteY97" fmla="*/ 1557434 h 5815012"/>
              <a:gd name="connsiteX98" fmla="*/ 2283643 w 5147540"/>
              <a:gd name="connsiteY98" fmla="*/ 1582709 h 5815012"/>
              <a:gd name="connsiteX99" fmla="*/ 2286490 w 5147540"/>
              <a:gd name="connsiteY99" fmla="*/ 1608340 h 5815012"/>
              <a:gd name="connsiteX100" fmla="*/ 2289694 w 5147540"/>
              <a:gd name="connsiteY100" fmla="*/ 1633615 h 5815012"/>
              <a:gd name="connsiteX101" fmla="*/ 2293254 w 5147540"/>
              <a:gd name="connsiteY101" fmla="*/ 1659245 h 5815012"/>
              <a:gd name="connsiteX102" fmla="*/ 2297170 w 5147540"/>
              <a:gd name="connsiteY102" fmla="*/ 1684520 h 5815012"/>
              <a:gd name="connsiteX103" fmla="*/ 2301086 w 5147540"/>
              <a:gd name="connsiteY103" fmla="*/ 1709439 h 5815012"/>
              <a:gd name="connsiteX104" fmla="*/ 2305358 w 5147540"/>
              <a:gd name="connsiteY104" fmla="*/ 1734714 h 5815012"/>
              <a:gd name="connsiteX105" fmla="*/ 2309629 w 5147540"/>
              <a:gd name="connsiteY105" fmla="*/ 1759633 h 5815012"/>
              <a:gd name="connsiteX106" fmla="*/ 2314969 w 5147540"/>
              <a:gd name="connsiteY106" fmla="*/ 1784908 h 5815012"/>
              <a:gd name="connsiteX107" fmla="*/ 2319953 w 5147540"/>
              <a:gd name="connsiteY107" fmla="*/ 1809471 h 5815012"/>
              <a:gd name="connsiteX108" fmla="*/ 2325293 w 5147540"/>
              <a:gd name="connsiteY108" fmla="*/ 1834390 h 5815012"/>
              <a:gd name="connsiteX109" fmla="*/ 2331345 w 5147540"/>
              <a:gd name="connsiteY109" fmla="*/ 1858953 h 5815012"/>
              <a:gd name="connsiteX110" fmla="*/ 2337396 w 5147540"/>
              <a:gd name="connsiteY110" fmla="*/ 1883160 h 5815012"/>
              <a:gd name="connsiteX111" fmla="*/ 2343804 w 5147540"/>
              <a:gd name="connsiteY111" fmla="*/ 1908079 h 5815012"/>
              <a:gd name="connsiteX112" fmla="*/ 2350568 w 5147540"/>
              <a:gd name="connsiteY112" fmla="*/ 1931930 h 5815012"/>
              <a:gd name="connsiteX113" fmla="*/ 2357687 w 5147540"/>
              <a:gd name="connsiteY113" fmla="*/ 1956493 h 5815012"/>
              <a:gd name="connsiteX114" fmla="*/ 2365163 w 5147540"/>
              <a:gd name="connsiteY114" fmla="*/ 1980344 h 5815012"/>
              <a:gd name="connsiteX115" fmla="*/ 2372639 w 5147540"/>
              <a:gd name="connsiteY115" fmla="*/ 2004195 h 5815012"/>
              <a:gd name="connsiteX116" fmla="*/ 2380470 w 5147540"/>
              <a:gd name="connsiteY116" fmla="*/ 2028046 h 5815012"/>
              <a:gd name="connsiteX117" fmla="*/ 2389014 w 5147540"/>
              <a:gd name="connsiteY117" fmla="*/ 2051541 h 5815012"/>
              <a:gd name="connsiteX118" fmla="*/ 2397558 w 5147540"/>
              <a:gd name="connsiteY118" fmla="*/ 2075036 h 5815012"/>
              <a:gd name="connsiteX119" fmla="*/ 2406813 w 5147540"/>
              <a:gd name="connsiteY119" fmla="*/ 2098175 h 5815012"/>
              <a:gd name="connsiteX120" fmla="*/ 2416069 w 5147540"/>
              <a:gd name="connsiteY120" fmla="*/ 2121314 h 5815012"/>
              <a:gd name="connsiteX121" fmla="*/ 2425680 w 5147540"/>
              <a:gd name="connsiteY121" fmla="*/ 2144453 h 5815012"/>
              <a:gd name="connsiteX122" fmla="*/ 2436004 w 5147540"/>
              <a:gd name="connsiteY122" fmla="*/ 2167592 h 5815012"/>
              <a:gd name="connsiteX123" fmla="*/ 2445972 w 5147540"/>
              <a:gd name="connsiteY123" fmla="*/ 2190375 h 5815012"/>
              <a:gd name="connsiteX124" fmla="*/ 2456651 w 5147540"/>
              <a:gd name="connsiteY124" fmla="*/ 2212802 h 5815012"/>
              <a:gd name="connsiteX125" fmla="*/ 2467331 w 5147540"/>
              <a:gd name="connsiteY125" fmla="*/ 2235585 h 5815012"/>
              <a:gd name="connsiteX126" fmla="*/ 2478722 w 5147540"/>
              <a:gd name="connsiteY126" fmla="*/ 2258012 h 5815012"/>
              <a:gd name="connsiteX127" fmla="*/ 2490470 w 5147540"/>
              <a:gd name="connsiteY127" fmla="*/ 2280439 h 5815012"/>
              <a:gd name="connsiteX128" fmla="*/ 2501861 w 5147540"/>
              <a:gd name="connsiteY128" fmla="*/ 2302866 h 5815012"/>
              <a:gd name="connsiteX129" fmla="*/ 2513965 w 5147540"/>
              <a:gd name="connsiteY129" fmla="*/ 2324937 h 5815012"/>
              <a:gd name="connsiteX130" fmla="*/ 2526780 w 5147540"/>
              <a:gd name="connsiteY130" fmla="*/ 2346652 h 5815012"/>
              <a:gd name="connsiteX131" fmla="*/ 2539240 w 5147540"/>
              <a:gd name="connsiteY131" fmla="*/ 2368367 h 5815012"/>
              <a:gd name="connsiteX132" fmla="*/ 2552055 w 5147540"/>
              <a:gd name="connsiteY132" fmla="*/ 2390438 h 5815012"/>
              <a:gd name="connsiteX133" fmla="*/ 2565226 w 5147540"/>
              <a:gd name="connsiteY133" fmla="*/ 2411797 h 5815012"/>
              <a:gd name="connsiteX134" fmla="*/ 2579110 w 5147540"/>
              <a:gd name="connsiteY134" fmla="*/ 2433156 h 5815012"/>
              <a:gd name="connsiteX135" fmla="*/ 2592993 w 5147540"/>
              <a:gd name="connsiteY135" fmla="*/ 2454516 h 5815012"/>
              <a:gd name="connsiteX136" fmla="*/ 2606521 w 5147540"/>
              <a:gd name="connsiteY136" fmla="*/ 2475875 h 5815012"/>
              <a:gd name="connsiteX137" fmla="*/ 2621116 w 5147540"/>
              <a:gd name="connsiteY137" fmla="*/ 2496878 h 5815012"/>
              <a:gd name="connsiteX138" fmla="*/ 2635711 w 5147540"/>
              <a:gd name="connsiteY138" fmla="*/ 2517525 h 5815012"/>
              <a:gd name="connsiteX139" fmla="*/ 2650663 w 5147540"/>
              <a:gd name="connsiteY139" fmla="*/ 2538172 h 5815012"/>
              <a:gd name="connsiteX140" fmla="*/ 2665970 w 5147540"/>
              <a:gd name="connsiteY140" fmla="*/ 2558819 h 5815012"/>
              <a:gd name="connsiteX141" fmla="*/ 2681278 w 5147540"/>
              <a:gd name="connsiteY141" fmla="*/ 2579466 h 5815012"/>
              <a:gd name="connsiteX142" fmla="*/ 2697297 w 5147540"/>
              <a:gd name="connsiteY142" fmla="*/ 2599402 h 5815012"/>
              <a:gd name="connsiteX143" fmla="*/ 2712960 w 5147540"/>
              <a:gd name="connsiteY143" fmla="*/ 2619692 h 5815012"/>
              <a:gd name="connsiteX144" fmla="*/ 2728979 w 5147540"/>
              <a:gd name="connsiteY144" fmla="*/ 2639272 h 5815012"/>
              <a:gd name="connsiteX145" fmla="*/ 2745711 w 5147540"/>
              <a:gd name="connsiteY145" fmla="*/ 2659207 h 5815012"/>
              <a:gd name="connsiteX146" fmla="*/ 2762442 w 5147540"/>
              <a:gd name="connsiteY146" fmla="*/ 2678430 h 5815012"/>
              <a:gd name="connsiteX147" fmla="*/ 2779529 w 5147540"/>
              <a:gd name="connsiteY147" fmla="*/ 2698009 h 5815012"/>
              <a:gd name="connsiteX148" fmla="*/ 2796617 w 5147540"/>
              <a:gd name="connsiteY148" fmla="*/ 2717588 h 5815012"/>
              <a:gd name="connsiteX149" fmla="*/ 2814416 w 5147540"/>
              <a:gd name="connsiteY149" fmla="*/ 2736456 h 5815012"/>
              <a:gd name="connsiteX150" fmla="*/ 2832215 w 5147540"/>
              <a:gd name="connsiteY150" fmla="*/ 2755323 h 5815012"/>
              <a:gd name="connsiteX151" fmla="*/ 2850014 w 5147540"/>
              <a:gd name="connsiteY151" fmla="*/ 2773834 h 5815012"/>
              <a:gd name="connsiteX152" fmla="*/ 2869237 w 5147540"/>
              <a:gd name="connsiteY152" fmla="*/ 2793057 h 5815012"/>
              <a:gd name="connsiteX153" fmla="*/ 2888817 w 5147540"/>
              <a:gd name="connsiteY153" fmla="*/ 2811924 h 5815012"/>
              <a:gd name="connsiteX154" fmla="*/ 2908040 w 5147540"/>
              <a:gd name="connsiteY154" fmla="*/ 2830791 h 5815012"/>
              <a:gd name="connsiteX155" fmla="*/ 2927975 w 5147540"/>
              <a:gd name="connsiteY155" fmla="*/ 2849303 h 5815012"/>
              <a:gd name="connsiteX156" fmla="*/ 2947910 w 5147540"/>
              <a:gd name="connsiteY156" fmla="*/ 2867458 h 5815012"/>
              <a:gd name="connsiteX157" fmla="*/ 2968557 w 5147540"/>
              <a:gd name="connsiteY157" fmla="*/ 2885613 h 5815012"/>
              <a:gd name="connsiteX158" fmla="*/ 2988848 w 5147540"/>
              <a:gd name="connsiteY158" fmla="*/ 2903768 h 5815012"/>
              <a:gd name="connsiteX159" fmla="*/ 3010207 w 5147540"/>
              <a:gd name="connsiteY159" fmla="*/ 2921568 h 5815012"/>
              <a:gd name="connsiteX160" fmla="*/ 3031211 w 5147540"/>
              <a:gd name="connsiteY160" fmla="*/ 2939011 h 5815012"/>
              <a:gd name="connsiteX161" fmla="*/ 3052926 w 5147540"/>
              <a:gd name="connsiteY161" fmla="*/ 2956454 h 5815012"/>
              <a:gd name="connsiteX162" fmla="*/ 3074285 w 5147540"/>
              <a:gd name="connsiteY162" fmla="*/ 2973897 h 5815012"/>
              <a:gd name="connsiteX163" fmla="*/ 3096356 w 5147540"/>
              <a:gd name="connsiteY163" fmla="*/ 2990985 h 5815012"/>
              <a:gd name="connsiteX164" fmla="*/ 3118783 w 5147540"/>
              <a:gd name="connsiteY164" fmla="*/ 3007716 h 5815012"/>
              <a:gd name="connsiteX165" fmla="*/ 3140854 w 5147540"/>
              <a:gd name="connsiteY165" fmla="*/ 3024803 h 5815012"/>
              <a:gd name="connsiteX166" fmla="*/ 3163637 w 5147540"/>
              <a:gd name="connsiteY166" fmla="*/ 3041178 h 5815012"/>
              <a:gd name="connsiteX167" fmla="*/ 3186420 w 5147540"/>
              <a:gd name="connsiteY167" fmla="*/ 3057910 h 5815012"/>
              <a:gd name="connsiteX168" fmla="*/ 3209559 w 5147540"/>
              <a:gd name="connsiteY168" fmla="*/ 3073929 h 5815012"/>
              <a:gd name="connsiteX169" fmla="*/ 3232698 w 5147540"/>
              <a:gd name="connsiteY169" fmla="*/ 3090304 h 5815012"/>
              <a:gd name="connsiteX170" fmla="*/ 3256193 w 5147540"/>
              <a:gd name="connsiteY170" fmla="*/ 3106324 h 5815012"/>
              <a:gd name="connsiteX171" fmla="*/ 3279688 w 5147540"/>
              <a:gd name="connsiteY171" fmla="*/ 3121987 h 5815012"/>
              <a:gd name="connsiteX172" fmla="*/ 3303539 w 5147540"/>
              <a:gd name="connsiteY172" fmla="*/ 3138006 h 5815012"/>
              <a:gd name="connsiteX173" fmla="*/ 3327746 w 5147540"/>
              <a:gd name="connsiteY173" fmla="*/ 3153670 h 5815012"/>
              <a:gd name="connsiteX174" fmla="*/ 3351597 w 5147540"/>
              <a:gd name="connsiteY174" fmla="*/ 3168977 h 5815012"/>
              <a:gd name="connsiteX175" fmla="*/ 3375804 w 5147540"/>
              <a:gd name="connsiteY175" fmla="*/ 3183928 h 5815012"/>
              <a:gd name="connsiteX176" fmla="*/ 3424930 w 5147540"/>
              <a:gd name="connsiteY176" fmla="*/ 3214187 h 5815012"/>
              <a:gd name="connsiteX177" fmla="*/ 3474768 w 5147540"/>
              <a:gd name="connsiteY177" fmla="*/ 3244090 h 5815012"/>
              <a:gd name="connsiteX178" fmla="*/ 3524961 w 5147540"/>
              <a:gd name="connsiteY178" fmla="*/ 3273637 h 5815012"/>
              <a:gd name="connsiteX179" fmla="*/ 3575867 w 5147540"/>
              <a:gd name="connsiteY179" fmla="*/ 3302115 h 5815012"/>
              <a:gd name="connsiteX180" fmla="*/ 3628197 w 5147540"/>
              <a:gd name="connsiteY180" fmla="*/ 3331306 h 5815012"/>
              <a:gd name="connsiteX181" fmla="*/ 3680883 w 5147540"/>
              <a:gd name="connsiteY181" fmla="*/ 3360141 h 5815012"/>
              <a:gd name="connsiteX182" fmla="*/ 3733925 w 5147540"/>
              <a:gd name="connsiteY182" fmla="*/ 3388264 h 5815012"/>
              <a:gd name="connsiteX183" fmla="*/ 3787678 w 5147540"/>
              <a:gd name="connsiteY183" fmla="*/ 3416030 h 5815012"/>
              <a:gd name="connsiteX184" fmla="*/ 3841432 w 5147540"/>
              <a:gd name="connsiteY184" fmla="*/ 3443441 h 5815012"/>
              <a:gd name="connsiteX185" fmla="*/ 3895542 w 5147540"/>
              <a:gd name="connsiteY185" fmla="*/ 3470496 h 5815012"/>
              <a:gd name="connsiteX186" fmla="*/ 3949651 w 5147540"/>
              <a:gd name="connsiteY186" fmla="*/ 3497195 h 5815012"/>
              <a:gd name="connsiteX187" fmla="*/ 4004829 w 5147540"/>
              <a:gd name="connsiteY187" fmla="*/ 3523538 h 5815012"/>
              <a:gd name="connsiteX188" fmla="*/ 4059295 w 5147540"/>
              <a:gd name="connsiteY188" fmla="*/ 3549525 h 5815012"/>
              <a:gd name="connsiteX189" fmla="*/ 4114472 w 5147540"/>
              <a:gd name="connsiteY189" fmla="*/ 3575512 h 5815012"/>
              <a:gd name="connsiteX190" fmla="*/ 4169650 w 5147540"/>
              <a:gd name="connsiteY190" fmla="*/ 3601143 h 5815012"/>
              <a:gd name="connsiteX191" fmla="*/ 4224828 w 5147540"/>
              <a:gd name="connsiteY191" fmla="*/ 3626773 h 5815012"/>
              <a:gd name="connsiteX192" fmla="*/ 4280005 w 5147540"/>
              <a:gd name="connsiteY192" fmla="*/ 3651692 h 5815012"/>
              <a:gd name="connsiteX193" fmla="*/ 4335539 w 5147540"/>
              <a:gd name="connsiteY193" fmla="*/ 3676967 h 5815012"/>
              <a:gd name="connsiteX194" fmla="*/ 4391429 w 5147540"/>
              <a:gd name="connsiteY194" fmla="*/ 3701886 h 5815012"/>
              <a:gd name="connsiteX195" fmla="*/ 4446962 w 5147540"/>
              <a:gd name="connsiteY195" fmla="*/ 3726805 h 5815012"/>
              <a:gd name="connsiteX196" fmla="*/ 4484697 w 5147540"/>
              <a:gd name="connsiteY196" fmla="*/ 3744604 h 5815012"/>
              <a:gd name="connsiteX197" fmla="*/ 4521719 w 5147540"/>
              <a:gd name="connsiteY197" fmla="*/ 3762760 h 5815012"/>
              <a:gd name="connsiteX198" fmla="*/ 4557673 w 5147540"/>
              <a:gd name="connsiteY198" fmla="*/ 3781627 h 5815012"/>
              <a:gd name="connsiteX199" fmla="*/ 4592560 w 5147540"/>
              <a:gd name="connsiteY199" fmla="*/ 3801206 h 5815012"/>
              <a:gd name="connsiteX200" fmla="*/ 4626735 w 5147540"/>
              <a:gd name="connsiteY200" fmla="*/ 3821497 h 5815012"/>
              <a:gd name="connsiteX201" fmla="*/ 4659841 w 5147540"/>
              <a:gd name="connsiteY201" fmla="*/ 3842144 h 5815012"/>
              <a:gd name="connsiteX202" fmla="*/ 4691880 w 5147540"/>
              <a:gd name="connsiteY202" fmla="*/ 3863859 h 5815012"/>
              <a:gd name="connsiteX203" fmla="*/ 4722850 w 5147540"/>
              <a:gd name="connsiteY203" fmla="*/ 3885930 h 5815012"/>
              <a:gd name="connsiteX204" fmla="*/ 4752397 w 5147540"/>
              <a:gd name="connsiteY204" fmla="*/ 3908357 h 5815012"/>
              <a:gd name="connsiteX205" fmla="*/ 4781588 w 5147540"/>
              <a:gd name="connsiteY205" fmla="*/ 3931852 h 5815012"/>
              <a:gd name="connsiteX206" fmla="*/ 4809355 w 5147540"/>
              <a:gd name="connsiteY206" fmla="*/ 3955347 h 5815012"/>
              <a:gd name="connsiteX207" fmla="*/ 4836054 w 5147540"/>
              <a:gd name="connsiteY207" fmla="*/ 3979554 h 5815012"/>
              <a:gd name="connsiteX208" fmla="*/ 4862040 w 5147540"/>
              <a:gd name="connsiteY208" fmla="*/ 4004473 h 5815012"/>
              <a:gd name="connsiteX209" fmla="*/ 4886603 w 5147540"/>
              <a:gd name="connsiteY209" fmla="*/ 4029748 h 5815012"/>
              <a:gd name="connsiteX210" fmla="*/ 4910098 w 5147540"/>
              <a:gd name="connsiteY210" fmla="*/ 4055379 h 5815012"/>
              <a:gd name="connsiteX211" fmla="*/ 4932881 w 5147540"/>
              <a:gd name="connsiteY211" fmla="*/ 4081722 h 5815012"/>
              <a:gd name="connsiteX212" fmla="*/ 4954241 w 5147540"/>
              <a:gd name="connsiteY212" fmla="*/ 4108421 h 5815012"/>
              <a:gd name="connsiteX213" fmla="*/ 4974532 w 5147540"/>
              <a:gd name="connsiteY213" fmla="*/ 4135476 h 5815012"/>
              <a:gd name="connsiteX214" fmla="*/ 4993755 w 5147540"/>
              <a:gd name="connsiteY214" fmla="*/ 4163243 h 5815012"/>
              <a:gd name="connsiteX215" fmla="*/ 5011910 w 5147540"/>
              <a:gd name="connsiteY215" fmla="*/ 4191009 h 5815012"/>
              <a:gd name="connsiteX216" fmla="*/ 5028997 w 5147540"/>
              <a:gd name="connsiteY216" fmla="*/ 4219488 h 5815012"/>
              <a:gd name="connsiteX217" fmla="*/ 5045017 w 5147540"/>
              <a:gd name="connsiteY217" fmla="*/ 4248323 h 5815012"/>
              <a:gd name="connsiteX218" fmla="*/ 5059612 w 5147540"/>
              <a:gd name="connsiteY218" fmla="*/ 4277514 h 5815012"/>
              <a:gd name="connsiteX219" fmla="*/ 5073495 w 5147540"/>
              <a:gd name="connsiteY219" fmla="*/ 4307061 h 5815012"/>
              <a:gd name="connsiteX220" fmla="*/ 5085955 w 5147540"/>
              <a:gd name="connsiteY220" fmla="*/ 4336963 h 5815012"/>
              <a:gd name="connsiteX221" fmla="*/ 5097346 w 5147540"/>
              <a:gd name="connsiteY221" fmla="*/ 4367222 h 5815012"/>
              <a:gd name="connsiteX222" fmla="*/ 5107670 w 5147540"/>
              <a:gd name="connsiteY222" fmla="*/ 4397481 h 5815012"/>
              <a:gd name="connsiteX223" fmla="*/ 5116570 w 5147540"/>
              <a:gd name="connsiteY223" fmla="*/ 4428095 h 5815012"/>
              <a:gd name="connsiteX224" fmla="*/ 5124757 w 5147540"/>
              <a:gd name="connsiteY224" fmla="*/ 4459422 h 5815012"/>
              <a:gd name="connsiteX225" fmla="*/ 5131521 w 5147540"/>
              <a:gd name="connsiteY225" fmla="*/ 4490749 h 5815012"/>
              <a:gd name="connsiteX226" fmla="*/ 5136861 w 5147540"/>
              <a:gd name="connsiteY226" fmla="*/ 4522431 h 5815012"/>
              <a:gd name="connsiteX227" fmla="*/ 5141844 w 5147540"/>
              <a:gd name="connsiteY227" fmla="*/ 4553758 h 5815012"/>
              <a:gd name="connsiteX228" fmla="*/ 5143624 w 5147540"/>
              <a:gd name="connsiteY228" fmla="*/ 4569777 h 5815012"/>
              <a:gd name="connsiteX229" fmla="*/ 5145048 w 5147540"/>
              <a:gd name="connsiteY229" fmla="*/ 4586153 h 5815012"/>
              <a:gd name="connsiteX230" fmla="*/ 5146116 w 5147540"/>
              <a:gd name="connsiteY230" fmla="*/ 4602172 h 5815012"/>
              <a:gd name="connsiteX231" fmla="*/ 5146828 w 5147540"/>
              <a:gd name="connsiteY231" fmla="*/ 4618547 h 5815012"/>
              <a:gd name="connsiteX232" fmla="*/ 5147184 w 5147540"/>
              <a:gd name="connsiteY232" fmla="*/ 4634567 h 5815012"/>
              <a:gd name="connsiteX233" fmla="*/ 5147540 w 5147540"/>
              <a:gd name="connsiteY233" fmla="*/ 4650942 h 5815012"/>
              <a:gd name="connsiteX234" fmla="*/ 5147540 w 5147540"/>
              <a:gd name="connsiteY234" fmla="*/ 4666961 h 5815012"/>
              <a:gd name="connsiteX235" fmla="*/ 5146828 w 5147540"/>
              <a:gd name="connsiteY235" fmla="*/ 4683337 h 5815012"/>
              <a:gd name="connsiteX236" fmla="*/ 5146116 w 5147540"/>
              <a:gd name="connsiteY236" fmla="*/ 4699712 h 5815012"/>
              <a:gd name="connsiteX237" fmla="*/ 5145404 w 5147540"/>
              <a:gd name="connsiteY237" fmla="*/ 4716087 h 5815012"/>
              <a:gd name="connsiteX238" fmla="*/ 5143980 w 5147540"/>
              <a:gd name="connsiteY238" fmla="*/ 4732106 h 5815012"/>
              <a:gd name="connsiteX239" fmla="*/ 5142200 w 5147540"/>
              <a:gd name="connsiteY239" fmla="*/ 4748482 h 5815012"/>
              <a:gd name="connsiteX240" fmla="*/ 5140421 w 5147540"/>
              <a:gd name="connsiteY240" fmla="*/ 4764501 h 5815012"/>
              <a:gd name="connsiteX241" fmla="*/ 5137929 w 5147540"/>
              <a:gd name="connsiteY241" fmla="*/ 4780876 h 5815012"/>
              <a:gd name="connsiteX242" fmla="*/ 5135437 w 5147540"/>
              <a:gd name="connsiteY242" fmla="*/ 4797252 h 5815012"/>
              <a:gd name="connsiteX243" fmla="*/ 5132589 w 5147540"/>
              <a:gd name="connsiteY243" fmla="*/ 4813271 h 5815012"/>
              <a:gd name="connsiteX244" fmla="*/ 5129385 w 5147540"/>
              <a:gd name="connsiteY244" fmla="*/ 4829646 h 5815012"/>
              <a:gd name="connsiteX245" fmla="*/ 5126181 w 5147540"/>
              <a:gd name="connsiteY245" fmla="*/ 4846022 h 5815012"/>
              <a:gd name="connsiteX246" fmla="*/ 5122265 w 5147540"/>
              <a:gd name="connsiteY246" fmla="*/ 4862041 h 5815012"/>
              <a:gd name="connsiteX247" fmla="*/ 5117994 w 5147540"/>
              <a:gd name="connsiteY247" fmla="*/ 4878416 h 5815012"/>
              <a:gd name="connsiteX248" fmla="*/ 5113722 w 5147540"/>
              <a:gd name="connsiteY248" fmla="*/ 4894791 h 5815012"/>
              <a:gd name="connsiteX249" fmla="*/ 5109094 w 5147540"/>
              <a:gd name="connsiteY249" fmla="*/ 4910811 h 5815012"/>
              <a:gd name="connsiteX250" fmla="*/ 5104466 w 5147540"/>
              <a:gd name="connsiteY250" fmla="*/ 4926830 h 5815012"/>
              <a:gd name="connsiteX251" fmla="*/ 5098770 w 5147540"/>
              <a:gd name="connsiteY251" fmla="*/ 4943205 h 5815012"/>
              <a:gd name="connsiteX252" fmla="*/ 5093431 w 5147540"/>
              <a:gd name="connsiteY252" fmla="*/ 4959225 h 5815012"/>
              <a:gd name="connsiteX253" fmla="*/ 5087735 w 5147540"/>
              <a:gd name="connsiteY253" fmla="*/ 4975244 h 5815012"/>
              <a:gd name="connsiteX254" fmla="*/ 5081683 w 5147540"/>
              <a:gd name="connsiteY254" fmla="*/ 4991263 h 5815012"/>
              <a:gd name="connsiteX255" fmla="*/ 5075275 w 5147540"/>
              <a:gd name="connsiteY255" fmla="*/ 5006927 h 5815012"/>
              <a:gd name="connsiteX256" fmla="*/ 5068512 w 5147540"/>
              <a:gd name="connsiteY256" fmla="*/ 5022946 h 5815012"/>
              <a:gd name="connsiteX257" fmla="*/ 5061748 w 5147540"/>
              <a:gd name="connsiteY257" fmla="*/ 5038609 h 5815012"/>
              <a:gd name="connsiteX258" fmla="*/ 5054628 w 5147540"/>
              <a:gd name="connsiteY258" fmla="*/ 5054629 h 5815012"/>
              <a:gd name="connsiteX259" fmla="*/ 5046797 w 5147540"/>
              <a:gd name="connsiteY259" fmla="*/ 5070292 h 5815012"/>
              <a:gd name="connsiteX260" fmla="*/ 5039321 w 5147540"/>
              <a:gd name="connsiteY260" fmla="*/ 5085955 h 5815012"/>
              <a:gd name="connsiteX261" fmla="*/ 5031133 w 5147540"/>
              <a:gd name="connsiteY261" fmla="*/ 5101619 h 5815012"/>
              <a:gd name="connsiteX262" fmla="*/ 5022946 w 5147540"/>
              <a:gd name="connsiteY262" fmla="*/ 5117282 h 5815012"/>
              <a:gd name="connsiteX263" fmla="*/ 5014046 w 5147540"/>
              <a:gd name="connsiteY263" fmla="*/ 5132589 h 5815012"/>
              <a:gd name="connsiteX264" fmla="*/ 5005146 w 5147540"/>
              <a:gd name="connsiteY264" fmla="*/ 5147897 h 5815012"/>
              <a:gd name="connsiteX265" fmla="*/ 4995891 w 5147540"/>
              <a:gd name="connsiteY265" fmla="*/ 5162848 h 5815012"/>
              <a:gd name="connsiteX266" fmla="*/ 4986279 w 5147540"/>
              <a:gd name="connsiteY266" fmla="*/ 5177799 h 5815012"/>
              <a:gd name="connsiteX267" fmla="*/ 4976312 w 5147540"/>
              <a:gd name="connsiteY267" fmla="*/ 5193107 h 5815012"/>
              <a:gd name="connsiteX268" fmla="*/ 4966344 w 5147540"/>
              <a:gd name="connsiteY268" fmla="*/ 5208058 h 5815012"/>
              <a:gd name="connsiteX269" fmla="*/ 4955664 w 5147540"/>
              <a:gd name="connsiteY269" fmla="*/ 5223009 h 5815012"/>
              <a:gd name="connsiteX270" fmla="*/ 4944629 w 5147540"/>
              <a:gd name="connsiteY270" fmla="*/ 5237605 h 5815012"/>
              <a:gd name="connsiteX271" fmla="*/ 4933593 w 5147540"/>
              <a:gd name="connsiteY271" fmla="*/ 5252556 h 5815012"/>
              <a:gd name="connsiteX272" fmla="*/ 4922202 w 5147540"/>
              <a:gd name="connsiteY272" fmla="*/ 5266796 h 5815012"/>
              <a:gd name="connsiteX273" fmla="*/ 4910098 w 5147540"/>
              <a:gd name="connsiteY273" fmla="*/ 5281035 h 5815012"/>
              <a:gd name="connsiteX274" fmla="*/ 4898351 w 5147540"/>
              <a:gd name="connsiteY274" fmla="*/ 5295630 h 5815012"/>
              <a:gd name="connsiteX275" fmla="*/ 4885891 w 5147540"/>
              <a:gd name="connsiteY275" fmla="*/ 5309870 h 5815012"/>
              <a:gd name="connsiteX276" fmla="*/ 4873076 w 5147540"/>
              <a:gd name="connsiteY276" fmla="*/ 5324109 h 5815012"/>
              <a:gd name="connsiteX277" fmla="*/ 4860261 w 5147540"/>
              <a:gd name="connsiteY277" fmla="*/ 5338349 h 5815012"/>
              <a:gd name="connsiteX278" fmla="*/ 4846733 w 5147540"/>
              <a:gd name="connsiteY278" fmla="*/ 5351876 h 5815012"/>
              <a:gd name="connsiteX279" fmla="*/ 4833206 w 5147540"/>
              <a:gd name="connsiteY279" fmla="*/ 5365759 h 5815012"/>
              <a:gd name="connsiteX280" fmla="*/ 4819322 w 5147540"/>
              <a:gd name="connsiteY280" fmla="*/ 5379643 h 5815012"/>
              <a:gd name="connsiteX281" fmla="*/ 4805083 w 5147540"/>
              <a:gd name="connsiteY281" fmla="*/ 5393170 h 5815012"/>
              <a:gd name="connsiteX282" fmla="*/ 4790843 w 5147540"/>
              <a:gd name="connsiteY282" fmla="*/ 5406342 h 5815012"/>
              <a:gd name="connsiteX283" fmla="*/ 4775892 w 5147540"/>
              <a:gd name="connsiteY283" fmla="*/ 5419869 h 5815012"/>
              <a:gd name="connsiteX284" fmla="*/ 4760941 w 5147540"/>
              <a:gd name="connsiteY284" fmla="*/ 5433041 h 5815012"/>
              <a:gd name="connsiteX285" fmla="*/ 4745277 w 5147540"/>
              <a:gd name="connsiteY285" fmla="*/ 5446212 h 5815012"/>
              <a:gd name="connsiteX286" fmla="*/ 4729614 w 5147540"/>
              <a:gd name="connsiteY286" fmla="*/ 5459383 h 5815012"/>
              <a:gd name="connsiteX287" fmla="*/ 4713595 w 5147540"/>
              <a:gd name="connsiteY287" fmla="*/ 5471843 h 5815012"/>
              <a:gd name="connsiteX288" fmla="*/ 4697219 w 5147540"/>
              <a:gd name="connsiteY288" fmla="*/ 5484658 h 5815012"/>
              <a:gd name="connsiteX289" fmla="*/ 4680844 w 5147540"/>
              <a:gd name="connsiteY289" fmla="*/ 5497474 h 5815012"/>
              <a:gd name="connsiteX290" fmla="*/ 4664113 w 5147540"/>
              <a:gd name="connsiteY290" fmla="*/ 5509577 h 5815012"/>
              <a:gd name="connsiteX291" fmla="*/ 4646670 w 5147540"/>
              <a:gd name="connsiteY291" fmla="*/ 5522037 h 5815012"/>
              <a:gd name="connsiteX292" fmla="*/ 4628870 w 5147540"/>
              <a:gd name="connsiteY292" fmla="*/ 5533784 h 5815012"/>
              <a:gd name="connsiteX293" fmla="*/ 4610715 w 5147540"/>
              <a:gd name="connsiteY293" fmla="*/ 5545176 h 5815012"/>
              <a:gd name="connsiteX294" fmla="*/ 4592204 w 5147540"/>
              <a:gd name="connsiteY294" fmla="*/ 5556211 h 5815012"/>
              <a:gd name="connsiteX295" fmla="*/ 4573693 w 5147540"/>
              <a:gd name="connsiteY295" fmla="*/ 5567603 h 5815012"/>
              <a:gd name="connsiteX296" fmla="*/ 4554826 w 5147540"/>
              <a:gd name="connsiteY296" fmla="*/ 5578282 h 5815012"/>
              <a:gd name="connsiteX297" fmla="*/ 4535958 w 5147540"/>
              <a:gd name="connsiteY297" fmla="*/ 5588962 h 5815012"/>
              <a:gd name="connsiteX298" fmla="*/ 4517091 w 5147540"/>
              <a:gd name="connsiteY298" fmla="*/ 5599285 h 5815012"/>
              <a:gd name="connsiteX299" fmla="*/ 4497868 w 5147540"/>
              <a:gd name="connsiteY299" fmla="*/ 5609253 h 5815012"/>
              <a:gd name="connsiteX300" fmla="*/ 4478289 w 5147540"/>
              <a:gd name="connsiteY300" fmla="*/ 5619577 h 5815012"/>
              <a:gd name="connsiteX301" fmla="*/ 4458710 w 5147540"/>
              <a:gd name="connsiteY301" fmla="*/ 5629188 h 5815012"/>
              <a:gd name="connsiteX302" fmla="*/ 4438419 w 5147540"/>
              <a:gd name="connsiteY302" fmla="*/ 5638800 h 5815012"/>
              <a:gd name="connsiteX303" fmla="*/ 4418483 w 5147540"/>
              <a:gd name="connsiteY303" fmla="*/ 5647699 h 5815012"/>
              <a:gd name="connsiteX304" fmla="*/ 4398548 w 5147540"/>
              <a:gd name="connsiteY304" fmla="*/ 5656955 h 5815012"/>
              <a:gd name="connsiteX305" fmla="*/ 4377901 w 5147540"/>
              <a:gd name="connsiteY305" fmla="*/ 5665499 h 5815012"/>
              <a:gd name="connsiteX306" fmla="*/ 4357610 w 5147540"/>
              <a:gd name="connsiteY306" fmla="*/ 5674398 h 5815012"/>
              <a:gd name="connsiteX307" fmla="*/ 4336963 w 5147540"/>
              <a:gd name="connsiteY307" fmla="*/ 5682586 h 5815012"/>
              <a:gd name="connsiteX308" fmla="*/ 4315604 w 5147540"/>
              <a:gd name="connsiteY308" fmla="*/ 5690774 h 5815012"/>
              <a:gd name="connsiteX309" fmla="*/ 4294957 w 5147540"/>
              <a:gd name="connsiteY309" fmla="*/ 5698605 h 5815012"/>
              <a:gd name="connsiteX310" fmla="*/ 4273598 w 5147540"/>
              <a:gd name="connsiteY310" fmla="*/ 5706081 h 5815012"/>
              <a:gd name="connsiteX311" fmla="*/ 4252239 w 5147540"/>
              <a:gd name="connsiteY311" fmla="*/ 5713557 h 5815012"/>
              <a:gd name="connsiteX312" fmla="*/ 4230523 w 5147540"/>
              <a:gd name="connsiteY312" fmla="*/ 5720676 h 5815012"/>
              <a:gd name="connsiteX313" fmla="*/ 4208808 w 5147540"/>
              <a:gd name="connsiteY313" fmla="*/ 5727440 h 5815012"/>
              <a:gd name="connsiteX314" fmla="*/ 4187093 w 5147540"/>
              <a:gd name="connsiteY314" fmla="*/ 5733848 h 5815012"/>
              <a:gd name="connsiteX315" fmla="*/ 4165378 w 5147540"/>
              <a:gd name="connsiteY315" fmla="*/ 5740255 h 5815012"/>
              <a:gd name="connsiteX316" fmla="*/ 4142595 w 5147540"/>
              <a:gd name="connsiteY316" fmla="*/ 5746307 h 5815012"/>
              <a:gd name="connsiteX317" fmla="*/ 4120524 w 5147540"/>
              <a:gd name="connsiteY317" fmla="*/ 5752003 h 5815012"/>
              <a:gd name="connsiteX318" fmla="*/ 4098097 w 5147540"/>
              <a:gd name="connsiteY318" fmla="*/ 5757699 h 5815012"/>
              <a:gd name="connsiteX319" fmla="*/ 4075670 w 5147540"/>
              <a:gd name="connsiteY319" fmla="*/ 5763038 h 5815012"/>
              <a:gd name="connsiteX320" fmla="*/ 4052531 w 5147540"/>
              <a:gd name="connsiteY320" fmla="*/ 5767666 h 5815012"/>
              <a:gd name="connsiteX321" fmla="*/ 4029748 w 5147540"/>
              <a:gd name="connsiteY321" fmla="*/ 5772650 h 5815012"/>
              <a:gd name="connsiteX322" fmla="*/ 4006609 w 5147540"/>
              <a:gd name="connsiteY322" fmla="*/ 5776922 h 5815012"/>
              <a:gd name="connsiteX323" fmla="*/ 3983470 w 5147540"/>
              <a:gd name="connsiteY323" fmla="*/ 5781194 h 5815012"/>
              <a:gd name="connsiteX324" fmla="*/ 3959975 w 5147540"/>
              <a:gd name="connsiteY324" fmla="*/ 5785110 h 5815012"/>
              <a:gd name="connsiteX325" fmla="*/ 3936124 w 5147540"/>
              <a:gd name="connsiteY325" fmla="*/ 5788669 h 5815012"/>
              <a:gd name="connsiteX326" fmla="*/ 3911917 w 5147540"/>
              <a:gd name="connsiteY326" fmla="*/ 5792229 h 5815012"/>
              <a:gd name="connsiteX327" fmla="*/ 3888066 w 5147540"/>
              <a:gd name="connsiteY327" fmla="*/ 5795433 h 5815012"/>
              <a:gd name="connsiteX328" fmla="*/ 3863859 w 5147540"/>
              <a:gd name="connsiteY328" fmla="*/ 5798281 h 5815012"/>
              <a:gd name="connsiteX329" fmla="*/ 3839652 w 5147540"/>
              <a:gd name="connsiteY329" fmla="*/ 5800773 h 5815012"/>
              <a:gd name="connsiteX330" fmla="*/ 3815445 w 5147540"/>
              <a:gd name="connsiteY330" fmla="*/ 5803265 h 5815012"/>
              <a:gd name="connsiteX331" fmla="*/ 3790526 w 5147540"/>
              <a:gd name="connsiteY331" fmla="*/ 5805401 h 5815012"/>
              <a:gd name="connsiteX332" fmla="*/ 3766319 w 5147540"/>
              <a:gd name="connsiteY332" fmla="*/ 5807893 h 5815012"/>
              <a:gd name="connsiteX333" fmla="*/ 3741400 w 5147540"/>
              <a:gd name="connsiteY333" fmla="*/ 5809672 h 5815012"/>
              <a:gd name="connsiteX334" fmla="*/ 3716481 w 5147540"/>
              <a:gd name="connsiteY334" fmla="*/ 5811096 h 5815012"/>
              <a:gd name="connsiteX335" fmla="*/ 3691918 w 5147540"/>
              <a:gd name="connsiteY335" fmla="*/ 5812164 h 5815012"/>
              <a:gd name="connsiteX336" fmla="*/ 3666643 w 5147540"/>
              <a:gd name="connsiteY336" fmla="*/ 5813232 h 5815012"/>
              <a:gd name="connsiteX337" fmla="*/ 3641724 w 5147540"/>
              <a:gd name="connsiteY337" fmla="*/ 5813944 h 5815012"/>
              <a:gd name="connsiteX338" fmla="*/ 3616450 w 5147540"/>
              <a:gd name="connsiteY338" fmla="*/ 5814656 h 5815012"/>
              <a:gd name="connsiteX339" fmla="*/ 3591175 w 5147540"/>
              <a:gd name="connsiteY339" fmla="*/ 5815012 h 5815012"/>
              <a:gd name="connsiteX340" fmla="*/ 3565900 w 5147540"/>
              <a:gd name="connsiteY340" fmla="*/ 5815012 h 5815012"/>
              <a:gd name="connsiteX341" fmla="*/ 3540625 w 5147540"/>
              <a:gd name="connsiteY341" fmla="*/ 5815012 h 5815012"/>
              <a:gd name="connsiteX342" fmla="*/ 3514994 w 5147540"/>
              <a:gd name="connsiteY342" fmla="*/ 5814656 h 5815012"/>
              <a:gd name="connsiteX343" fmla="*/ 3489719 w 5147540"/>
              <a:gd name="connsiteY343" fmla="*/ 5813944 h 5815012"/>
              <a:gd name="connsiteX344" fmla="*/ 3464088 w 5147540"/>
              <a:gd name="connsiteY344" fmla="*/ 5813232 h 5815012"/>
              <a:gd name="connsiteX345" fmla="*/ 3438457 w 5147540"/>
              <a:gd name="connsiteY345" fmla="*/ 5812164 h 5815012"/>
              <a:gd name="connsiteX346" fmla="*/ 3413182 w 5147540"/>
              <a:gd name="connsiteY346" fmla="*/ 5810740 h 5815012"/>
              <a:gd name="connsiteX347" fmla="*/ 3387195 w 5147540"/>
              <a:gd name="connsiteY347" fmla="*/ 5809316 h 5815012"/>
              <a:gd name="connsiteX348" fmla="*/ 3361564 w 5147540"/>
              <a:gd name="connsiteY348" fmla="*/ 5807537 h 5815012"/>
              <a:gd name="connsiteX349" fmla="*/ 3335578 w 5147540"/>
              <a:gd name="connsiteY349" fmla="*/ 5805401 h 5815012"/>
              <a:gd name="connsiteX350" fmla="*/ 3309947 w 5147540"/>
              <a:gd name="connsiteY350" fmla="*/ 5803265 h 5815012"/>
              <a:gd name="connsiteX351" fmla="*/ 3283960 w 5147540"/>
              <a:gd name="connsiteY351" fmla="*/ 5800773 h 5815012"/>
              <a:gd name="connsiteX352" fmla="*/ 3258329 w 5147540"/>
              <a:gd name="connsiteY352" fmla="*/ 5798281 h 5815012"/>
              <a:gd name="connsiteX353" fmla="*/ 3232342 w 5147540"/>
              <a:gd name="connsiteY353" fmla="*/ 5795433 h 5815012"/>
              <a:gd name="connsiteX354" fmla="*/ 3206711 w 5147540"/>
              <a:gd name="connsiteY354" fmla="*/ 5792229 h 5815012"/>
              <a:gd name="connsiteX355" fmla="*/ 3180724 w 5147540"/>
              <a:gd name="connsiteY355" fmla="*/ 5788669 h 5815012"/>
              <a:gd name="connsiteX356" fmla="*/ 3128038 w 5147540"/>
              <a:gd name="connsiteY356" fmla="*/ 5781550 h 5815012"/>
              <a:gd name="connsiteX357" fmla="*/ 3075353 w 5147540"/>
              <a:gd name="connsiteY357" fmla="*/ 5773718 h 5815012"/>
              <a:gd name="connsiteX358" fmla="*/ 3022667 w 5147540"/>
              <a:gd name="connsiteY358" fmla="*/ 5764818 h 5815012"/>
              <a:gd name="connsiteX359" fmla="*/ 2969981 w 5147540"/>
              <a:gd name="connsiteY359" fmla="*/ 5755919 h 5815012"/>
              <a:gd name="connsiteX360" fmla="*/ 2917651 w 5147540"/>
              <a:gd name="connsiteY360" fmla="*/ 5745951 h 5815012"/>
              <a:gd name="connsiteX361" fmla="*/ 2865678 w 5147540"/>
              <a:gd name="connsiteY361" fmla="*/ 5735272 h 5815012"/>
              <a:gd name="connsiteX362" fmla="*/ 2813704 w 5147540"/>
              <a:gd name="connsiteY362" fmla="*/ 5724592 h 5815012"/>
              <a:gd name="connsiteX363" fmla="*/ 2761730 w 5147540"/>
              <a:gd name="connsiteY363" fmla="*/ 5712845 h 5815012"/>
              <a:gd name="connsiteX364" fmla="*/ 2710468 w 5147540"/>
              <a:gd name="connsiteY364" fmla="*/ 5700385 h 5815012"/>
              <a:gd name="connsiteX365" fmla="*/ 2659562 w 5147540"/>
              <a:gd name="connsiteY365" fmla="*/ 5687926 h 5815012"/>
              <a:gd name="connsiteX366" fmla="*/ 2609013 w 5147540"/>
              <a:gd name="connsiteY366" fmla="*/ 5674398 h 5815012"/>
              <a:gd name="connsiteX367" fmla="*/ 2558819 w 5147540"/>
              <a:gd name="connsiteY367" fmla="*/ 5660515 h 5815012"/>
              <a:gd name="connsiteX368" fmla="*/ 2508625 w 5147540"/>
              <a:gd name="connsiteY368" fmla="*/ 5645919 h 5815012"/>
              <a:gd name="connsiteX369" fmla="*/ 2459143 w 5147540"/>
              <a:gd name="connsiteY369" fmla="*/ 5630612 h 5815012"/>
              <a:gd name="connsiteX370" fmla="*/ 2410373 w 5147540"/>
              <a:gd name="connsiteY370" fmla="*/ 5614949 h 5815012"/>
              <a:gd name="connsiteX371" fmla="*/ 2361959 w 5147540"/>
              <a:gd name="connsiteY371" fmla="*/ 5599285 h 5815012"/>
              <a:gd name="connsiteX372" fmla="*/ 2314257 w 5147540"/>
              <a:gd name="connsiteY372" fmla="*/ 5582554 h 5815012"/>
              <a:gd name="connsiteX373" fmla="*/ 2266911 w 5147540"/>
              <a:gd name="connsiteY373" fmla="*/ 5565111 h 5815012"/>
              <a:gd name="connsiteX374" fmla="*/ 2220277 w 5147540"/>
              <a:gd name="connsiteY374" fmla="*/ 5547312 h 5815012"/>
              <a:gd name="connsiteX375" fmla="*/ 2174355 w 5147540"/>
              <a:gd name="connsiteY375" fmla="*/ 5529156 h 5815012"/>
              <a:gd name="connsiteX376" fmla="*/ 2129145 w 5147540"/>
              <a:gd name="connsiteY376" fmla="*/ 5509933 h 5815012"/>
              <a:gd name="connsiteX377" fmla="*/ 2084291 w 5147540"/>
              <a:gd name="connsiteY377" fmla="*/ 5490710 h 5815012"/>
              <a:gd name="connsiteX378" fmla="*/ 2040505 w 5147540"/>
              <a:gd name="connsiteY378" fmla="*/ 5470775 h 5815012"/>
              <a:gd name="connsiteX379" fmla="*/ 1997431 w 5147540"/>
              <a:gd name="connsiteY379" fmla="*/ 5450484 h 5815012"/>
              <a:gd name="connsiteX380" fmla="*/ 1955425 w 5147540"/>
              <a:gd name="connsiteY380" fmla="*/ 5429837 h 5815012"/>
              <a:gd name="connsiteX381" fmla="*/ 1914130 w 5147540"/>
              <a:gd name="connsiteY381" fmla="*/ 5408834 h 5815012"/>
              <a:gd name="connsiteX382" fmla="*/ 1873192 w 5147540"/>
              <a:gd name="connsiteY382" fmla="*/ 5386763 h 5815012"/>
              <a:gd name="connsiteX383" fmla="*/ 1833678 w 5147540"/>
              <a:gd name="connsiteY383" fmla="*/ 5364335 h 5815012"/>
              <a:gd name="connsiteX384" fmla="*/ 1795231 w 5147540"/>
              <a:gd name="connsiteY384" fmla="*/ 5341908 h 5815012"/>
              <a:gd name="connsiteX385" fmla="*/ 1757853 w 5147540"/>
              <a:gd name="connsiteY385" fmla="*/ 5318413 h 5815012"/>
              <a:gd name="connsiteX386" fmla="*/ 1721187 w 5147540"/>
              <a:gd name="connsiteY386" fmla="*/ 5294918 h 5815012"/>
              <a:gd name="connsiteX387" fmla="*/ 1685588 w 5147540"/>
              <a:gd name="connsiteY387" fmla="*/ 5271067 h 5815012"/>
              <a:gd name="connsiteX388" fmla="*/ 1660669 w 5147540"/>
              <a:gd name="connsiteY388" fmla="*/ 5253980 h 5815012"/>
              <a:gd name="connsiteX389" fmla="*/ 1636462 w 5147540"/>
              <a:gd name="connsiteY389" fmla="*/ 5236537 h 5815012"/>
              <a:gd name="connsiteX390" fmla="*/ 1611899 w 5147540"/>
              <a:gd name="connsiteY390" fmla="*/ 5219094 h 5815012"/>
              <a:gd name="connsiteX391" fmla="*/ 1587692 w 5147540"/>
              <a:gd name="connsiteY391" fmla="*/ 5201650 h 5815012"/>
              <a:gd name="connsiteX392" fmla="*/ 1563841 w 5147540"/>
              <a:gd name="connsiteY392" fmla="*/ 5183851 h 5815012"/>
              <a:gd name="connsiteX393" fmla="*/ 1539634 w 5147540"/>
              <a:gd name="connsiteY393" fmla="*/ 5166052 h 5815012"/>
              <a:gd name="connsiteX394" fmla="*/ 1515783 w 5147540"/>
              <a:gd name="connsiteY394" fmla="*/ 5148253 h 5815012"/>
              <a:gd name="connsiteX395" fmla="*/ 1492289 w 5147540"/>
              <a:gd name="connsiteY395" fmla="*/ 5130097 h 5815012"/>
              <a:gd name="connsiteX396" fmla="*/ 1468793 w 5147540"/>
              <a:gd name="connsiteY396" fmla="*/ 5111586 h 5815012"/>
              <a:gd name="connsiteX397" fmla="*/ 1445298 w 5147540"/>
              <a:gd name="connsiteY397" fmla="*/ 5093075 h 5815012"/>
              <a:gd name="connsiteX398" fmla="*/ 1421803 w 5147540"/>
              <a:gd name="connsiteY398" fmla="*/ 5074564 h 5815012"/>
              <a:gd name="connsiteX399" fmla="*/ 1399020 w 5147540"/>
              <a:gd name="connsiteY399" fmla="*/ 5056053 h 5815012"/>
              <a:gd name="connsiteX400" fmla="*/ 1376237 w 5147540"/>
              <a:gd name="connsiteY400" fmla="*/ 5037185 h 5815012"/>
              <a:gd name="connsiteX401" fmla="*/ 1353454 w 5147540"/>
              <a:gd name="connsiteY401" fmla="*/ 5018318 h 5815012"/>
              <a:gd name="connsiteX402" fmla="*/ 1330671 w 5147540"/>
              <a:gd name="connsiteY402" fmla="*/ 4999451 h 5815012"/>
              <a:gd name="connsiteX403" fmla="*/ 1308244 w 5147540"/>
              <a:gd name="connsiteY403" fmla="*/ 4980228 h 5815012"/>
              <a:gd name="connsiteX404" fmla="*/ 1286173 w 5147540"/>
              <a:gd name="connsiteY404" fmla="*/ 4961005 h 5815012"/>
              <a:gd name="connsiteX405" fmla="*/ 1263746 w 5147540"/>
              <a:gd name="connsiteY405" fmla="*/ 4941781 h 5815012"/>
              <a:gd name="connsiteX406" fmla="*/ 1241675 w 5147540"/>
              <a:gd name="connsiteY406" fmla="*/ 4922202 h 5815012"/>
              <a:gd name="connsiteX407" fmla="*/ 1219960 w 5147540"/>
              <a:gd name="connsiteY407" fmla="*/ 4902267 h 5815012"/>
              <a:gd name="connsiteX408" fmla="*/ 1198245 w 5147540"/>
              <a:gd name="connsiteY408" fmla="*/ 4882332 h 5815012"/>
              <a:gd name="connsiteX409" fmla="*/ 1176530 w 5147540"/>
              <a:gd name="connsiteY409" fmla="*/ 4862753 h 5815012"/>
              <a:gd name="connsiteX410" fmla="*/ 1155171 w 5147540"/>
              <a:gd name="connsiteY410" fmla="*/ 4842818 h 5815012"/>
              <a:gd name="connsiteX411" fmla="*/ 1133812 w 5147540"/>
              <a:gd name="connsiteY411" fmla="*/ 4822527 h 5815012"/>
              <a:gd name="connsiteX412" fmla="*/ 1112809 w 5147540"/>
              <a:gd name="connsiteY412" fmla="*/ 4802235 h 5815012"/>
              <a:gd name="connsiteX413" fmla="*/ 1092162 w 5147540"/>
              <a:gd name="connsiteY413" fmla="*/ 4781588 h 5815012"/>
              <a:gd name="connsiteX414" fmla="*/ 1071158 w 5147540"/>
              <a:gd name="connsiteY414" fmla="*/ 4761297 h 5815012"/>
              <a:gd name="connsiteX415" fmla="*/ 1050511 w 5147540"/>
              <a:gd name="connsiteY415" fmla="*/ 4740650 h 5815012"/>
              <a:gd name="connsiteX416" fmla="*/ 1030220 w 5147540"/>
              <a:gd name="connsiteY416" fmla="*/ 4720003 h 5815012"/>
              <a:gd name="connsiteX417" fmla="*/ 1009929 w 5147540"/>
              <a:gd name="connsiteY417" fmla="*/ 4699000 h 5815012"/>
              <a:gd name="connsiteX418" fmla="*/ 989994 w 5147540"/>
              <a:gd name="connsiteY418" fmla="*/ 4678353 h 5815012"/>
              <a:gd name="connsiteX419" fmla="*/ 970059 w 5147540"/>
              <a:gd name="connsiteY419" fmla="*/ 4656638 h 5815012"/>
              <a:gd name="connsiteX420" fmla="*/ 950124 w 5147540"/>
              <a:gd name="connsiteY420" fmla="*/ 4635991 h 5815012"/>
              <a:gd name="connsiteX421" fmla="*/ 930900 w 5147540"/>
              <a:gd name="connsiteY421" fmla="*/ 4614987 h 5815012"/>
              <a:gd name="connsiteX422" fmla="*/ 912033 w 5147540"/>
              <a:gd name="connsiteY422" fmla="*/ 4593984 h 5815012"/>
              <a:gd name="connsiteX423" fmla="*/ 893166 w 5147540"/>
              <a:gd name="connsiteY423" fmla="*/ 4572269 h 5815012"/>
              <a:gd name="connsiteX424" fmla="*/ 874299 w 5147540"/>
              <a:gd name="connsiteY424" fmla="*/ 4550910 h 5815012"/>
              <a:gd name="connsiteX425" fmla="*/ 855788 w 5147540"/>
              <a:gd name="connsiteY425" fmla="*/ 4529551 h 5815012"/>
              <a:gd name="connsiteX426" fmla="*/ 837632 w 5147540"/>
              <a:gd name="connsiteY426" fmla="*/ 4507836 h 5815012"/>
              <a:gd name="connsiteX427" fmla="*/ 819477 w 5147540"/>
              <a:gd name="connsiteY427" fmla="*/ 4485765 h 5815012"/>
              <a:gd name="connsiteX428" fmla="*/ 801678 w 5147540"/>
              <a:gd name="connsiteY428" fmla="*/ 4463694 h 5815012"/>
              <a:gd name="connsiteX429" fmla="*/ 783879 w 5147540"/>
              <a:gd name="connsiteY429" fmla="*/ 4441979 h 5815012"/>
              <a:gd name="connsiteX430" fmla="*/ 766079 w 5147540"/>
              <a:gd name="connsiteY430" fmla="*/ 4419552 h 5815012"/>
              <a:gd name="connsiteX431" fmla="*/ 748992 w 5147540"/>
              <a:gd name="connsiteY431" fmla="*/ 4397125 h 5815012"/>
              <a:gd name="connsiteX432" fmla="*/ 731549 w 5147540"/>
              <a:gd name="connsiteY432" fmla="*/ 4374698 h 5815012"/>
              <a:gd name="connsiteX433" fmla="*/ 714818 w 5147540"/>
              <a:gd name="connsiteY433" fmla="*/ 4352271 h 5815012"/>
              <a:gd name="connsiteX434" fmla="*/ 697730 w 5147540"/>
              <a:gd name="connsiteY434" fmla="*/ 4329132 h 5815012"/>
              <a:gd name="connsiteX435" fmla="*/ 681355 w 5147540"/>
              <a:gd name="connsiteY435" fmla="*/ 4306349 h 5815012"/>
              <a:gd name="connsiteX436" fmla="*/ 664980 w 5147540"/>
              <a:gd name="connsiteY436" fmla="*/ 4283566 h 5815012"/>
              <a:gd name="connsiteX437" fmla="*/ 648604 w 5147540"/>
              <a:gd name="connsiteY437" fmla="*/ 4260071 h 5815012"/>
              <a:gd name="connsiteX438" fmla="*/ 632585 w 5147540"/>
              <a:gd name="connsiteY438" fmla="*/ 4236932 h 5815012"/>
              <a:gd name="connsiteX439" fmla="*/ 616922 w 5147540"/>
              <a:gd name="connsiteY439" fmla="*/ 4213793 h 5815012"/>
              <a:gd name="connsiteX440" fmla="*/ 601258 w 5147540"/>
              <a:gd name="connsiteY440" fmla="*/ 4189941 h 5815012"/>
              <a:gd name="connsiteX441" fmla="*/ 586307 w 5147540"/>
              <a:gd name="connsiteY441" fmla="*/ 4166446 h 5815012"/>
              <a:gd name="connsiteX442" fmla="*/ 571356 w 5147540"/>
              <a:gd name="connsiteY442" fmla="*/ 4142951 h 5815012"/>
              <a:gd name="connsiteX443" fmla="*/ 556404 w 5147540"/>
              <a:gd name="connsiteY443" fmla="*/ 4118744 h 5815012"/>
              <a:gd name="connsiteX444" fmla="*/ 541453 w 5147540"/>
              <a:gd name="connsiteY444" fmla="*/ 4094893 h 5815012"/>
              <a:gd name="connsiteX445" fmla="*/ 527214 w 5147540"/>
              <a:gd name="connsiteY445" fmla="*/ 4071043 h 5815012"/>
              <a:gd name="connsiteX446" fmla="*/ 512974 w 5147540"/>
              <a:gd name="connsiteY446" fmla="*/ 4046480 h 5815012"/>
              <a:gd name="connsiteX447" fmla="*/ 499091 w 5147540"/>
              <a:gd name="connsiteY447" fmla="*/ 4022629 h 5815012"/>
              <a:gd name="connsiteX448" fmla="*/ 485563 w 5147540"/>
              <a:gd name="connsiteY448" fmla="*/ 3998066 h 5815012"/>
              <a:gd name="connsiteX449" fmla="*/ 471680 w 5147540"/>
              <a:gd name="connsiteY449" fmla="*/ 3973503 h 5815012"/>
              <a:gd name="connsiteX450" fmla="*/ 458508 w 5147540"/>
              <a:gd name="connsiteY450" fmla="*/ 3948584 h 5815012"/>
              <a:gd name="connsiteX451" fmla="*/ 445693 w 5147540"/>
              <a:gd name="connsiteY451" fmla="*/ 3924021 h 5815012"/>
              <a:gd name="connsiteX452" fmla="*/ 432878 w 5147540"/>
              <a:gd name="connsiteY452" fmla="*/ 3899814 h 5815012"/>
              <a:gd name="connsiteX453" fmla="*/ 420062 w 5147540"/>
              <a:gd name="connsiteY453" fmla="*/ 3874539 h 5815012"/>
              <a:gd name="connsiteX454" fmla="*/ 407603 w 5147540"/>
              <a:gd name="connsiteY454" fmla="*/ 3849976 h 5815012"/>
              <a:gd name="connsiteX455" fmla="*/ 395499 w 5147540"/>
              <a:gd name="connsiteY455" fmla="*/ 3824701 h 5815012"/>
              <a:gd name="connsiteX456" fmla="*/ 383396 w 5147540"/>
              <a:gd name="connsiteY456" fmla="*/ 3799782 h 5815012"/>
              <a:gd name="connsiteX457" fmla="*/ 371292 w 5147540"/>
              <a:gd name="connsiteY457" fmla="*/ 3774507 h 5815012"/>
              <a:gd name="connsiteX458" fmla="*/ 359901 w 5147540"/>
              <a:gd name="connsiteY458" fmla="*/ 3749232 h 5815012"/>
              <a:gd name="connsiteX459" fmla="*/ 348153 w 5147540"/>
              <a:gd name="connsiteY459" fmla="*/ 3724313 h 5815012"/>
              <a:gd name="connsiteX460" fmla="*/ 336762 w 5147540"/>
              <a:gd name="connsiteY460" fmla="*/ 3698682 h 5815012"/>
              <a:gd name="connsiteX461" fmla="*/ 326082 w 5147540"/>
              <a:gd name="connsiteY461" fmla="*/ 3673051 h 5815012"/>
              <a:gd name="connsiteX462" fmla="*/ 314691 w 5147540"/>
              <a:gd name="connsiteY462" fmla="*/ 3647421 h 5815012"/>
              <a:gd name="connsiteX463" fmla="*/ 304011 w 5147540"/>
              <a:gd name="connsiteY463" fmla="*/ 3621790 h 5815012"/>
              <a:gd name="connsiteX464" fmla="*/ 293332 w 5147540"/>
              <a:gd name="connsiteY464" fmla="*/ 3595803 h 5815012"/>
              <a:gd name="connsiteX465" fmla="*/ 283008 w 5147540"/>
              <a:gd name="connsiteY465" fmla="*/ 3570172 h 5815012"/>
              <a:gd name="connsiteX466" fmla="*/ 273041 w 5147540"/>
              <a:gd name="connsiteY466" fmla="*/ 3544185 h 5815012"/>
              <a:gd name="connsiteX467" fmla="*/ 262717 w 5147540"/>
              <a:gd name="connsiteY467" fmla="*/ 3518198 h 5815012"/>
              <a:gd name="connsiteX468" fmla="*/ 252749 w 5147540"/>
              <a:gd name="connsiteY468" fmla="*/ 3491855 h 5815012"/>
              <a:gd name="connsiteX469" fmla="*/ 243138 w 5147540"/>
              <a:gd name="connsiteY469" fmla="*/ 3465868 h 5815012"/>
              <a:gd name="connsiteX470" fmla="*/ 233526 w 5147540"/>
              <a:gd name="connsiteY470" fmla="*/ 3439525 h 5815012"/>
              <a:gd name="connsiteX471" fmla="*/ 224627 w 5147540"/>
              <a:gd name="connsiteY471" fmla="*/ 3413183 h 5815012"/>
              <a:gd name="connsiteX472" fmla="*/ 215371 w 5147540"/>
              <a:gd name="connsiteY472" fmla="*/ 3386484 h 5815012"/>
              <a:gd name="connsiteX473" fmla="*/ 206827 w 5147540"/>
              <a:gd name="connsiteY473" fmla="*/ 3360141 h 5815012"/>
              <a:gd name="connsiteX474" fmla="*/ 197928 w 5147540"/>
              <a:gd name="connsiteY474" fmla="*/ 3333442 h 5815012"/>
              <a:gd name="connsiteX475" fmla="*/ 189740 w 5147540"/>
              <a:gd name="connsiteY475" fmla="*/ 3307099 h 5815012"/>
              <a:gd name="connsiteX476" fmla="*/ 181196 w 5147540"/>
              <a:gd name="connsiteY476" fmla="*/ 3280044 h 5815012"/>
              <a:gd name="connsiteX477" fmla="*/ 173365 w 5147540"/>
              <a:gd name="connsiteY477" fmla="*/ 3252989 h 5815012"/>
              <a:gd name="connsiteX478" fmla="*/ 165533 w 5147540"/>
              <a:gd name="connsiteY478" fmla="*/ 3226291 h 5815012"/>
              <a:gd name="connsiteX479" fmla="*/ 158057 w 5147540"/>
              <a:gd name="connsiteY479" fmla="*/ 3199236 h 5815012"/>
              <a:gd name="connsiteX480" fmla="*/ 150582 w 5147540"/>
              <a:gd name="connsiteY480" fmla="*/ 3172537 h 5815012"/>
              <a:gd name="connsiteX481" fmla="*/ 143462 w 5147540"/>
              <a:gd name="connsiteY481" fmla="*/ 3145126 h 5815012"/>
              <a:gd name="connsiteX482" fmla="*/ 136698 w 5147540"/>
              <a:gd name="connsiteY482" fmla="*/ 3118071 h 5815012"/>
              <a:gd name="connsiteX483" fmla="*/ 129579 w 5147540"/>
              <a:gd name="connsiteY483" fmla="*/ 3090660 h 5815012"/>
              <a:gd name="connsiteX484" fmla="*/ 116763 w 5147540"/>
              <a:gd name="connsiteY484" fmla="*/ 3035839 h 5815012"/>
              <a:gd name="connsiteX485" fmla="*/ 104304 w 5147540"/>
              <a:gd name="connsiteY485" fmla="*/ 2980661 h 5815012"/>
              <a:gd name="connsiteX486" fmla="*/ 92556 w 5147540"/>
              <a:gd name="connsiteY486" fmla="*/ 2925483 h 5815012"/>
              <a:gd name="connsiteX487" fmla="*/ 81521 w 5147540"/>
              <a:gd name="connsiteY487" fmla="*/ 2869594 h 5815012"/>
              <a:gd name="connsiteX488" fmla="*/ 71197 w 5147540"/>
              <a:gd name="connsiteY488" fmla="*/ 2814060 h 5815012"/>
              <a:gd name="connsiteX489" fmla="*/ 61586 w 5147540"/>
              <a:gd name="connsiteY489" fmla="*/ 2758170 h 5815012"/>
              <a:gd name="connsiteX490" fmla="*/ 52330 w 5147540"/>
              <a:gd name="connsiteY490" fmla="*/ 2702281 h 5815012"/>
              <a:gd name="connsiteX491" fmla="*/ 44142 w 5147540"/>
              <a:gd name="connsiteY491" fmla="*/ 2645679 h 5815012"/>
              <a:gd name="connsiteX492" fmla="*/ 35955 w 5147540"/>
              <a:gd name="connsiteY492" fmla="*/ 2589434 h 5815012"/>
              <a:gd name="connsiteX493" fmla="*/ 29191 w 5147540"/>
              <a:gd name="connsiteY493" fmla="*/ 2532832 h 5815012"/>
              <a:gd name="connsiteX494" fmla="*/ 25631 w 5147540"/>
              <a:gd name="connsiteY494" fmla="*/ 2504354 h 5815012"/>
              <a:gd name="connsiteX495" fmla="*/ 22427 w 5147540"/>
              <a:gd name="connsiteY495" fmla="*/ 2476231 h 5815012"/>
              <a:gd name="connsiteX496" fmla="*/ 19579 w 5147540"/>
              <a:gd name="connsiteY496" fmla="*/ 2447396 h 5815012"/>
              <a:gd name="connsiteX497" fmla="*/ 17087 w 5147540"/>
              <a:gd name="connsiteY497" fmla="*/ 2418917 h 5815012"/>
              <a:gd name="connsiteX498" fmla="*/ 14595 w 5147540"/>
              <a:gd name="connsiteY498" fmla="*/ 2390438 h 5815012"/>
              <a:gd name="connsiteX499" fmla="*/ 12104 w 5147540"/>
              <a:gd name="connsiteY499" fmla="*/ 2361959 h 5815012"/>
              <a:gd name="connsiteX500" fmla="*/ 9968 w 5147540"/>
              <a:gd name="connsiteY500" fmla="*/ 2333125 h 5815012"/>
              <a:gd name="connsiteX501" fmla="*/ 7832 w 5147540"/>
              <a:gd name="connsiteY501" fmla="*/ 2304646 h 5815012"/>
              <a:gd name="connsiteX502" fmla="*/ 6052 w 5147540"/>
              <a:gd name="connsiteY502" fmla="*/ 2275811 h 5815012"/>
              <a:gd name="connsiteX503" fmla="*/ 4628 w 5147540"/>
              <a:gd name="connsiteY503" fmla="*/ 2246977 h 5815012"/>
              <a:gd name="connsiteX504" fmla="*/ 3204 w 5147540"/>
              <a:gd name="connsiteY504" fmla="*/ 2218142 h 5815012"/>
              <a:gd name="connsiteX505" fmla="*/ 1780 w 5147540"/>
              <a:gd name="connsiteY505" fmla="*/ 2189307 h 5815012"/>
              <a:gd name="connsiteX506" fmla="*/ 712 w 5147540"/>
              <a:gd name="connsiteY506" fmla="*/ 2148724 h 5815012"/>
              <a:gd name="connsiteX507" fmla="*/ 0 w 5147540"/>
              <a:gd name="connsiteY507" fmla="*/ 2107786 h 5815012"/>
              <a:gd name="connsiteX508" fmla="*/ 0 w 5147540"/>
              <a:gd name="connsiteY508" fmla="*/ 2066136 h 5815012"/>
              <a:gd name="connsiteX509" fmla="*/ 712 w 5147540"/>
              <a:gd name="connsiteY509" fmla="*/ 2024486 h 5815012"/>
              <a:gd name="connsiteX510" fmla="*/ 2136 w 5147540"/>
              <a:gd name="connsiteY510" fmla="*/ 1982124 h 5815012"/>
              <a:gd name="connsiteX511" fmla="*/ 4272 w 5147540"/>
              <a:gd name="connsiteY511" fmla="*/ 1939405 h 5815012"/>
              <a:gd name="connsiteX512" fmla="*/ 6764 w 5147540"/>
              <a:gd name="connsiteY512" fmla="*/ 1895975 h 5815012"/>
              <a:gd name="connsiteX513" fmla="*/ 10680 w 5147540"/>
              <a:gd name="connsiteY513" fmla="*/ 1852901 h 5815012"/>
              <a:gd name="connsiteX514" fmla="*/ 14595 w 5147540"/>
              <a:gd name="connsiteY514" fmla="*/ 1809115 h 5815012"/>
              <a:gd name="connsiteX515" fmla="*/ 19223 w 5147540"/>
              <a:gd name="connsiteY515" fmla="*/ 1765329 h 5815012"/>
              <a:gd name="connsiteX516" fmla="*/ 24207 w 5147540"/>
              <a:gd name="connsiteY516" fmla="*/ 1720831 h 5815012"/>
              <a:gd name="connsiteX517" fmla="*/ 30615 w 5147540"/>
              <a:gd name="connsiteY517" fmla="*/ 1676689 h 5815012"/>
              <a:gd name="connsiteX518" fmla="*/ 37023 w 5147540"/>
              <a:gd name="connsiteY518" fmla="*/ 1632191 h 5815012"/>
              <a:gd name="connsiteX519" fmla="*/ 44498 w 5147540"/>
              <a:gd name="connsiteY519" fmla="*/ 1587337 h 5815012"/>
              <a:gd name="connsiteX520" fmla="*/ 52330 w 5147540"/>
              <a:gd name="connsiteY520" fmla="*/ 1542838 h 5815012"/>
              <a:gd name="connsiteX521" fmla="*/ 60874 w 5147540"/>
              <a:gd name="connsiteY521" fmla="*/ 1497628 h 5815012"/>
              <a:gd name="connsiteX522" fmla="*/ 70129 w 5147540"/>
              <a:gd name="connsiteY522" fmla="*/ 1453130 h 5815012"/>
              <a:gd name="connsiteX523" fmla="*/ 80097 w 5147540"/>
              <a:gd name="connsiteY523" fmla="*/ 1408276 h 5815012"/>
              <a:gd name="connsiteX524" fmla="*/ 90776 w 5147540"/>
              <a:gd name="connsiteY524" fmla="*/ 1363422 h 5815012"/>
              <a:gd name="connsiteX525" fmla="*/ 101812 w 5147540"/>
              <a:gd name="connsiteY525" fmla="*/ 1318568 h 5815012"/>
              <a:gd name="connsiteX526" fmla="*/ 113915 w 5147540"/>
              <a:gd name="connsiteY526" fmla="*/ 1273714 h 5815012"/>
              <a:gd name="connsiteX527" fmla="*/ 126019 w 5147540"/>
              <a:gd name="connsiteY527" fmla="*/ 1229572 h 5815012"/>
              <a:gd name="connsiteX528" fmla="*/ 139190 w 5147540"/>
              <a:gd name="connsiteY528" fmla="*/ 1184718 h 5815012"/>
              <a:gd name="connsiteX529" fmla="*/ 153074 w 5147540"/>
              <a:gd name="connsiteY529" fmla="*/ 1140932 h 5815012"/>
              <a:gd name="connsiteX530" fmla="*/ 167669 w 5147540"/>
              <a:gd name="connsiteY530" fmla="*/ 1096789 h 5815012"/>
              <a:gd name="connsiteX531" fmla="*/ 182264 w 5147540"/>
              <a:gd name="connsiteY531" fmla="*/ 1053003 h 5815012"/>
              <a:gd name="connsiteX532" fmla="*/ 197928 w 5147540"/>
              <a:gd name="connsiteY532" fmla="*/ 1009573 h 5815012"/>
              <a:gd name="connsiteX533" fmla="*/ 214303 w 5147540"/>
              <a:gd name="connsiteY533" fmla="*/ 966499 h 5815012"/>
              <a:gd name="connsiteX534" fmla="*/ 231390 w 5147540"/>
              <a:gd name="connsiteY534" fmla="*/ 923425 h 5815012"/>
              <a:gd name="connsiteX535" fmla="*/ 248834 w 5147540"/>
              <a:gd name="connsiteY535" fmla="*/ 881063 h 5815012"/>
              <a:gd name="connsiteX536" fmla="*/ 266989 w 5147540"/>
              <a:gd name="connsiteY536" fmla="*/ 839056 h 5815012"/>
              <a:gd name="connsiteX537" fmla="*/ 285856 w 5147540"/>
              <a:gd name="connsiteY537" fmla="*/ 797406 h 5815012"/>
              <a:gd name="connsiteX538" fmla="*/ 295468 w 5147540"/>
              <a:gd name="connsiteY538" fmla="*/ 777827 h 5815012"/>
              <a:gd name="connsiteX539" fmla="*/ 304723 w 5147540"/>
              <a:gd name="connsiteY539" fmla="*/ 758248 h 5815012"/>
              <a:gd name="connsiteX540" fmla="*/ 314691 w 5147540"/>
              <a:gd name="connsiteY540" fmla="*/ 739025 h 5815012"/>
              <a:gd name="connsiteX541" fmla="*/ 324658 w 5147540"/>
              <a:gd name="connsiteY541" fmla="*/ 719801 h 5815012"/>
              <a:gd name="connsiteX542" fmla="*/ 334626 w 5147540"/>
              <a:gd name="connsiteY542" fmla="*/ 700934 h 5815012"/>
              <a:gd name="connsiteX543" fmla="*/ 344949 w 5147540"/>
              <a:gd name="connsiteY543" fmla="*/ 682067 h 5815012"/>
              <a:gd name="connsiteX544" fmla="*/ 355273 w 5147540"/>
              <a:gd name="connsiteY544" fmla="*/ 663912 h 5815012"/>
              <a:gd name="connsiteX545" fmla="*/ 366309 w 5147540"/>
              <a:gd name="connsiteY545" fmla="*/ 645401 h 5815012"/>
              <a:gd name="connsiteX546" fmla="*/ 377344 w 5147540"/>
              <a:gd name="connsiteY546" fmla="*/ 627245 h 5815012"/>
              <a:gd name="connsiteX547" fmla="*/ 388024 w 5147540"/>
              <a:gd name="connsiteY547" fmla="*/ 609446 h 5815012"/>
              <a:gd name="connsiteX548" fmla="*/ 399415 w 5147540"/>
              <a:gd name="connsiteY548" fmla="*/ 591647 h 5815012"/>
              <a:gd name="connsiteX549" fmla="*/ 411163 w 5147540"/>
              <a:gd name="connsiteY549" fmla="*/ 574204 h 5815012"/>
              <a:gd name="connsiteX550" fmla="*/ 422554 w 5147540"/>
              <a:gd name="connsiteY550" fmla="*/ 557116 h 5815012"/>
              <a:gd name="connsiteX551" fmla="*/ 434302 w 5147540"/>
              <a:gd name="connsiteY551" fmla="*/ 540029 h 5815012"/>
              <a:gd name="connsiteX552" fmla="*/ 446405 w 5147540"/>
              <a:gd name="connsiteY552" fmla="*/ 523298 h 5815012"/>
              <a:gd name="connsiteX553" fmla="*/ 458508 w 5147540"/>
              <a:gd name="connsiteY553" fmla="*/ 506567 h 5815012"/>
              <a:gd name="connsiteX554" fmla="*/ 470612 w 5147540"/>
              <a:gd name="connsiteY554" fmla="*/ 490191 h 5815012"/>
              <a:gd name="connsiteX555" fmla="*/ 483427 w 5147540"/>
              <a:gd name="connsiteY555" fmla="*/ 473816 h 5815012"/>
              <a:gd name="connsiteX556" fmla="*/ 495531 w 5147540"/>
              <a:gd name="connsiteY556" fmla="*/ 457797 h 5815012"/>
              <a:gd name="connsiteX557" fmla="*/ 508346 w 5147540"/>
              <a:gd name="connsiteY557" fmla="*/ 442133 h 5815012"/>
              <a:gd name="connsiteX558" fmla="*/ 521162 w 5147540"/>
              <a:gd name="connsiteY558" fmla="*/ 426826 h 5815012"/>
              <a:gd name="connsiteX559" fmla="*/ 534333 w 5147540"/>
              <a:gd name="connsiteY559" fmla="*/ 411519 h 5815012"/>
              <a:gd name="connsiteX560" fmla="*/ 547149 w 5147540"/>
              <a:gd name="connsiteY560" fmla="*/ 396567 h 5815012"/>
              <a:gd name="connsiteX561" fmla="*/ 560320 w 5147540"/>
              <a:gd name="connsiteY561" fmla="*/ 381616 h 5815012"/>
              <a:gd name="connsiteX562" fmla="*/ 573848 w 5147540"/>
              <a:gd name="connsiteY562" fmla="*/ 367020 h 5815012"/>
              <a:gd name="connsiteX563" fmla="*/ 587019 w 5147540"/>
              <a:gd name="connsiteY563" fmla="*/ 352781 h 5815012"/>
              <a:gd name="connsiteX564" fmla="*/ 600546 w 5147540"/>
              <a:gd name="connsiteY564" fmla="*/ 338898 h 5815012"/>
              <a:gd name="connsiteX565" fmla="*/ 614074 w 5147540"/>
              <a:gd name="connsiteY565" fmla="*/ 325014 h 5815012"/>
              <a:gd name="connsiteX566" fmla="*/ 627957 w 5147540"/>
              <a:gd name="connsiteY566" fmla="*/ 311487 h 5815012"/>
              <a:gd name="connsiteX567" fmla="*/ 641841 w 5147540"/>
              <a:gd name="connsiteY567" fmla="*/ 297959 h 5815012"/>
              <a:gd name="connsiteX568" fmla="*/ 655724 w 5147540"/>
              <a:gd name="connsiteY568" fmla="*/ 284788 h 5815012"/>
              <a:gd name="connsiteX569" fmla="*/ 669252 w 5147540"/>
              <a:gd name="connsiteY569" fmla="*/ 272328 h 5815012"/>
              <a:gd name="connsiteX570" fmla="*/ 683135 w 5147540"/>
              <a:gd name="connsiteY570" fmla="*/ 259513 h 5815012"/>
              <a:gd name="connsiteX571" fmla="*/ 697018 w 5147540"/>
              <a:gd name="connsiteY571" fmla="*/ 247410 h 5815012"/>
              <a:gd name="connsiteX572" fmla="*/ 711258 w 5147540"/>
              <a:gd name="connsiteY572" fmla="*/ 236018 h 5815012"/>
              <a:gd name="connsiteX573" fmla="*/ 725853 w 5147540"/>
              <a:gd name="connsiteY573" fmla="*/ 224271 h 5815012"/>
              <a:gd name="connsiteX574" fmla="*/ 739736 w 5147540"/>
              <a:gd name="connsiteY574" fmla="*/ 212879 h 5815012"/>
              <a:gd name="connsiteX575" fmla="*/ 754332 w 5147540"/>
              <a:gd name="connsiteY575" fmla="*/ 202200 h 5815012"/>
              <a:gd name="connsiteX576" fmla="*/ 768927 w 5147540"/>
              <a:gd name="connsiteY576" fmla="*/ 191164 h 5815012"/>
              <a:gd name="connsiteX577" fmla="*/ 783879 w 5147540"/>
              <a:gd name="connsiteY577" fmla="*/ 180484 h 5815012"/>
              <a:gd name="connsiteX578" fmla="*/ 798830 w 5147540"/>
              <a:gd name="connsiteY578" fmla="*/ 170517 h 5815012"/>
              <a:gd name="connsiteX579" fmla="*/ 813781 w 5147540"/>
              <a:gd name="connsiteY579" fmla="*/ 160549 h 5815012"/>
              <a:gd name="connsiteX580" fmla="*/ 828377 w 5147540"/>
              <a:gd name="connsiteY580" fmla="*/ 151294 h 5815012"/>
              <a:gd name="connsiteX581" fmla="*/ 843684 w 5147540"/>
              <a:gd name="connsiteY581" fmla="*/ 141682 h 5815012"/>
              <a:gd name="connsiteX582" fmla="*/ 858992 w 5147540"/>
              <a:gd name="connsiteY582" fmla="*/ 132783 h 5815012"/>
              <a:gd name="connsiteX583" fmla="*/ 874655 w 5147540"/>
              <a:gd name="connsiteY583" fmla="*/ 123883 h 5815012"/>
              <a:gd name="connsiteX584" fmla="*/ 889962 w 5147540"/>
              <a:gd name="connsiteY584" fmla="*/ 115695 h 5815012"/>
              <a:gd name="connsiteX585" fmla="*/ 905625 w 5147540"/>
              <a:gd name="connsiteY585" fmla="*/ 107152 h 5815012"/>
              <a:gd name="connsiteX586" fmla="*/ 921289 w 5147540"/>
              <a:gd name="connsiteY586" fmla="*/ 99676 h 5815012"/>
              <a:gd name="connsiteX587" fmla="*/ 936952 w 5147540"/>
              <a:gd name="connsiteY587" fmla="*/ 91844 h 5815012"/>
              <a:gd name="connsiteX588" fmla="*/ 952971 w 5147540"/>
              <a:gd name="connsiteY588" fmla="*/ 84368 h 5815012"/>
              <a:gd name="connsiteX589" fmla="*/ 968635 w 5147540"/>
              <a:gd name="connsiteY589" fmla="*/ 77249 h 5815012"/>
              <a:gd name="connsiteX590" fmla="*/ 984298 w 5147540"/>
              <a:gd name="connsiteY590" fmla="*/ 70485 h 5815012"/>
              <a:gd name="connsiteX591" fmla="*/ 1000317 w 5147540"/>
              <a:gd name="connsiteY591" fmla="*/ 64077 h 5815012"/>
              <a:gd name="connsiteX592" fmla="*/ 1016693 w 5147540"/>
              <a:gd name="connsiteY592" fmla="*/ 57670 h 5815012"/>
              <a:gd name="connsiteX593" fmla="*/ 1032712 w 5147540"/>
              <a:gd name="connsiteY593" fmla="*/ 51974 h 5815012"/>
              <a:gd name="connsiteX594" fmla="*/ 1048731 w 5147540"/>
              <a:gd name="connsiteY594" fmla="*/ 46278 h 5815012"/>
              <a:gd name="connsiteX595" fmla="*/ 1065107 w 5147540"/>
              <a:gd name="connsiteY595" fmla="*/ 40938 h 5815012"/>
              <a:gd name="connsiteX596" fmla="*/ 1081482 w 5147540"/>
              <a:gd name="connsiteY596" fmla="*/ 35955 h 5815012"/>
              <a:gd name="connsiteX597" fmla="*/ 1097857 w 5147540"/>
              <a:gd name="connsiteY597" fmla="*/ 30971 h 5815012"/>
              <a:gd name="connsiteX598" fmla="*/ 1113877 w 5147540"/>
              <a:gd name="connsiteY598" fmla="*/ 26699 h 5815012"/>
              <a:gd name="connsiteX599" fmla="*/ 1130252 w 5147540"/>
              <a:gd name="connsiteY599" fmla="*/ 22071 h 5815012"/>
              <a:gd name="connsiteX600" fmla="*/ 1146983 w 5147540"/>
              <a:gd name="connsiteY600" fmla="*/ 18155 h 5815012"/>
              <a:gd name="connsiteX601" fmla="*/ 1163358 w 5147540"/>
              <a:gd name="connsiteY601" fmla="*/ 14595 h 5815012"/>
              <a:gd name="connsiteX602" fmla="*/ 1180090 w 5147540"/>
              <a:gd name="connsiteY602" fmla="*/ 11748 h 5815012"/>
              <a:gd name="connsiteX603" fmla="*/ 1196465 w 5147540"/>
              <a:gd name="connsiteY603" fmla="*/ 9612 h 5815012"/>
              <a:gd name="connsiteX604" fmla="*/ 1213196 w 5147540"/>
              <a:gd name="connsiteY604" fmla="*/ 7120 h 5815012"/>
              <a:gd name="connsiteX605" fmla="*/ 1229216 w 5147540"/>
              <a:gd name="connsiteY605" fmla="*/ 4984 h 5815012"/>
              <a:gd name="connsiteX606" fmla="*/ 1245591 w 5147540"/>
              <a:gd name="connsiteY606" fmla="*/ 3560 h 5815012"/>
              <a:gd name="connsiteX607" fmla="*/ 1261966 w 5147540"/>
              <a:gd name="connsiteY607" fmla="*/ 2492 h 5815012"/>
              <a:gd name="connsiteX608" fmla="*/ 1278342 w 5147540"/>
              <a:gd name="connsiteY608" fmla="*/ 1424 h 5815012"/>
              <a:gd name="connsiteX609" fmla="*/ 1294361 w 5147540"/>
              <a:gd name="connsiteY609" fmla="*/ 712 h 5815012"/>
              <a:gd name="connsiteX610" fmla="*/ 1310736 w 5147540"/>
              <a:gd name="connsiteY610" fmla="*/ 0 h 58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147540" h="5815012">
                <a:moveTo>
                  <a:pt x="1310736" y="0"/>
                </a:moveTo>
                <a:lnTo>
                  <a:pt x="1326756" y="0"/>
                </a:lnTo>
                <a:lnTo>
                  <a:pt x="1342419" y="0"/>
                </a:lnTo>
                <a:lnTo>
                  <a:pt x="1358438" y="356"/>
                </a:lnTo>
                <a:lnTo>
                  <a:pt x="1374101" y="1068"/>
                </a:lnTo>
                <a:lnTo>
                  <a:pt x="1390121" y="2136"/>
                </a:lnTo>
                <a:lnTo>
                  <a:pt x="1405428" y="3204"/>
                </a:lnTo>
                <a:lnTo>
                  <a:pt x="1420735" y="4628"/>
                </a:lnTo>
                <a:lnTo>
                  <a:pt x="1436043" y="6408"/>
                </a:lnTo>
                <a:lnTo>
                  <a:pt x="1451350" y="8188"/>
                </a:lnTo>
                <a:lnTo>
                  <a:pt x="1466658" y="10680"/>
                </a:lnTo>
                <a:lnTo>
                  <a:pt x="1481965" y="13172"/>
                </a:lnTo>
                <a:lnTo>
                  <a:pt x="1496916" y="16019"/>
                </a:lnTo>
                <a:lnTo>
                  <a:pt x="1511868" y="18867"/>
                </a:lnTo>
                <a:lnTo>
                  <a:pt x="1526463" y="22071"/>
                </a:lnTo>
                <a:lnTo>
                  <a:pt x="1541414" y="25275"/>
                </a:lnTo>
                <a:lnTo>
                  <a:pt x="1556010" y="29547"/>
                </a:lnTo>
                <a:lnTo>
                  <a:pt x="1570605" y="33463"/>
                </a:lnTo>
                <a:lnTo>
                  <a:pt x="1584844" y="37378"/>
                </a:lnTo>
                <a:lnTo>
                  <a:pt x="1599440" y="41650"/>
                </a:lnTo>
                <a:lnTo>
                  <a:pt x="1613323" y="46634"/>
                </a:lnTo>
                <a:lnTo>
                  <a:pt x="1627207" y="51618"/>
                </a:lnTo>
                <a:lnTo>
                  <a:pt x="1641446" y="56602"/>
                </a:lnTo>
                <a:lnTo>
                  <a:pt x="1655329" y="62298"/>
                </a:lnTo>
                <a:lnTo>
                  <a:pt x="1669213" y="67637"/>
                </a:lnTo>
                <a:lnTo>
                  <a:pt x="1682384" y="73333"/>
                </a:lnTo>
                <a:lnTo>
                  <a:pt x="1695912" y="79385"/>
                </a:lnTo>
                <a:lnTo>
                  <a:pt x="1709083" y="85793"/>
                </a:lnTo>
                <a:lnTo>
                  <a:pt x="1722255" y="91844"/>
                </a:lnTo>
                <a:lnTo>
                  <a:pt x="1735070" y="98964"/>
                </a:lnTo>
                <a:lnTo>
                  <a:pt x="1747885" y="105728"/>
                </a:lnTo>
                <a:lnTo>
                  <a:pt x="1760701" y="112491"/>
                </a:lnTo>
                <a:lnTo>
                  <a:pt x="1773160" y="119967"/>
                </a:lnTo>
                <a:lnTo>
                  <a:pt x="1785264" y="127443"/>
                </a:lnTo>
                <a:lnTo>
                  <a:pt x="1797723" y="135274"/>
                </a:lnTo>
                <a:lnTo>
                  <a:pt x="1809827" y="142750"/>
                </a:lnTo>
                <a:lnTo>
                  <a:pt x="1821218" y="151294"/>
                </a:lnTo>
                <a:lnTo>
                  <a:pt x="1833322" y="159125"/>
                </a:lnTo>
                <a:lnTo>
                  <a:pt x="1844713" y="168025"/>
                </a:lnTo>
                <a:lnTo>
                  <a:pt x="1856105" y="176213"/>
                </a:lnTo>
                <a:lnTo>
                  <a:pt x="1867496" y="185468"/>
                </a:lnTo>
                <a:lnTo>
                  <a:pt x="1878532" y="194368"/>
                </a:lnTo>
                <a:lnTo>
                  <a:pt x="1889211" y="203623"/>
                </a:lnTo>
                <a:lnTo>
                  <a:pt x="1900247" y="212879"/>
                </a:lnTo>
                <a:lnTo>
                  <a:pt x="1910927" y="222491"/>
                </a:lnTo>
                <a:lnTo>
                  <a:pt x="1921250" y="232102"/>
                </a:lnTo>
                <a:lnTo>
                  <a:pt x="1931930" y="242070"/>
                </a:lnTo>
                <a:lnTo>
                  <a:pt x="1941897" y="252037"/>
                </a:lnTo>
                <a:lnTo>
                  <a:pt x="1951865" y="262005"/>
                </a:lnTo>
                <a:lnTo>
                  <a:pt x="1961476" y="272685"/>
                </a:lnTo>
                <a:lnTo>
                  <a:pt x="1971444" y="283008"/>
                </a:lnTo>
                <a:lnTo>
                  <a:pt x="1981056" y="293688"/>
                </a:lnTo>
                <a:lnTo>
                  <a:pt x="1990311" y="304723"/>
                </a:lnTo>
                <a:lnTo>
                  <a:pt x="1999567" y="315403"/>
                </a:lnTo>
                <a:lnTo>
                  <a:pt x="2008466" y="326794"/>
                </a:lnTo>
                <a:lnTo>
                  <a:pt x="2017722" y="337830"/>
                </a:lnTo>
                <a:lnTo>
                  <a:pt x="2034453" y="360257"/>
                </a:lnTo>
                <a:lnTo>
                  <a:pt x="2050829" y="383040"/>
                </a:lnTo>
                <a:lnTo>
                  <a:pt x="2066136" y="406535"/>
                </a:lnTo>
                <a:lnTo>
                  <a:pt x="2081087" y="430742"/>
                </a:lnTo>
                <a:lnTo>
                  <a:pt x="2095327" y="454949"/>
                </a:lnTo>
                <a:lnTo>
                  <a:pt x="2108854" y="480224"/>
                </a:lnTo>
                <a:lnTo>
                  <a:pt x="2122025" y="505855"/>
                </a:lnTo>
                <a:lnTo>
                  <a:pt x="2134129" y="532197"/>
                </a:lnTo>
                <a:lnTo>
                  <a:pt x="2146232" y="558540"/>
                </a:lnTo>
                <a:lnTo>
                  <a:pt x="2157268" y="585951"/>
                </a:lnTo>
                <a:lnTo>
                  <a:pt x="2167947" y="613362"/>
                </a:lnTo>
                <a:lnTo>
                  <a:pt x="2177915" y="641841"/>
                </a:lnTo>
                <a:lnTo>
                  <a:pt x="2187171" y="670676"/>
                </a:lnTo>
                <a:lnTo>
                  <a:pt x="2196427" y="699510"/>
                </a:lnTo>
                <a:lnTo>
                  <a:pt x="2204614" y="729057"/>
                </a:lnTo>
                <a:lnTo>
                  <a:pt x="2212446" y="759316"/>
                </a:lnTo>
                <a:lnTo>
                  <a:pt x="2219565" y="790286"/>
                </a:lnTo>
                <a:lnTo>
                  <a:pt x="2226685" y="820901"/>
                </a:lnTo>
                <a:lnTo>
                  <a:pt x="2232737" y="852584"/>
                </a:lnTo>
                <a:lnTo>
                  <a:pt x="2238432" y="884622"/>
                </a:lnTo>
                <a:lnTo>
                  <a:pt x="2243772" y="917017"/>
                </a:lnTo>
                <a:lnTo>
                  <a:pt x="2248400" y="949768"/>
                </a:lnTo>
                <a:lnTo>
                  <a:pt x="2252316" y="982874"/>
                </a:lnTo>
                <a:lnTo>
                  <a:pt x="2256232" y="1016693"/>
                </a:lnTo>
                <a:lnTo>
                  <a:pt x="2259080" y="1050867"/>
                </a:lnTo>
                <a:lnTo>
                  <a:pt x="2262283" y="1084686"/>
                </a:lnTo>
                <a:lnTo>
                  <a:pt x="2264420" y="1119928"/>
                </a:lnTo>
                <a:lnTo>
                  <a:pt x="2266199" y="1155171"/>
                </a:lnTo>
                <a:lnTo>
                  <a:pt x="2267623" y="1190769"/>
                </a:lnTo>
                <a:lnTo>
                  <a:pt x="2268691" y="1226724"/>
                </a:lnTo>
                <a:lnTo>
                  <a:pt x="2269047" y="1263034"/>
                </a:lnTo>
                <a:lnTo>
                  <a:pt x="2269403" y="1299701"/>
                </a:lnTo>
                <a:lnTo>
                  <a:pt x="2269403" y="1325332"/>
                </a:lnTo>
                <a:lnTo>
                  <a:pt x="2269759" y="1351319"/>
                </a:lnTo>
                <a:lnTo>
                  <a:pt x="2270115" y="1376949"/>
                </a:lnTo>
                <a:lnTo>
                  <a:pt x="2270827" y="1402936"/>
                </a:lnTo>
                <a:lnTo>
                  <a:pt x="2271895" y="1428567"/>
                </a:lnTo>
                <a:lnTo>
                  <a:pt x="2273319" y="1454554"/>
                </a:lnTo>
                <a:lnTo>
                  <a:pt x="2274743" y="1480185"/>
                </a:lnTo>
                <a:lnTo>
                  <a:pt x="2276523" y="1506172"/>
                </a:lnTo>
                <a:lnTo>
                  <a:pt x="2279015" y="1531803"/>
                </a:lnTo>
                <a:lnTo>
                  <a:pt x="2281151" y="1557434"/>
                </a:lnTo>
                <a:lnTo>
                  <a:pt x="2283643" y="1582709"/>
                </a:lnTo>
                <a:lnTo>
                  <a:pt x="2286490" y="1608340"/>
                </a:lnTo>
                <a:lnTo>
                  <a:pt x="2289694" y="1633615"/>
                </a:lnTo>
                <a:lnTo>
                  <a:pt x="2293254" y="1659245"/>
                </a:lnTo>
                <a:lnTo>
                  <a:pt x="2297170" y="1684520"/>
                </a:lnTo>
                <a:lnTo>
                  <a:pt x="2301086" y="1709439"/>
                </a:lnTo>
                <a:lnTo>
                  <a:pt x="2305358" y="1734714"/>
                </a:lnTo>
                <a:lnTo>
                  <a:pt x="2309629" y="1759633"/>
                </a:lnTo>
                <a:lnTo>
                  <a:pt x="2314969" y="1784908"/>
                </a:lnTo>
                <a:lnTo>
                  <a:pt x="2319953" y="1809471"/>
                </a:lnTo>
                <a:lnTo>
                  <a:pt x="2325293" y="1834390"/>
                </a:lnTo>
                <a:lnTo>
                  <a:pt x="2331345" y="1858953"/>
                </a:lnTo>
                <a:lnTo>
                  <a:pt x="2337396" y="1883160"/>
                </a:lnTo>
                <a:lnTo>
                  <a:pt x="2343804" y="1908079"/>
                </a:lnTo>
                <a:lnTo>
                  <a:pt x="2350568" y="1931930"/>
                </a:lnTo>
                <a:lnTo>
                  <a:pt x="2357687" y="1956493"/>
                </a:lnTo>
                <a:lnTo>
                  <a:pt x="2365163" y="1980344"/>
                </a:lnTo>
                <a:lnTo>
                  <a:pt x="2372639" y="2004195"/>
                </a:lnTo>
                <a:lnTo>
                  <a:pt x="2380470" y="2028046"/>
                </a:lnTo>
                <a:lnTo>
                  <a:pt x="2389014" y="2051541"/>
                </a:lnTo>
                <a:lnTo>
                  <a:pt x="2397558" y="2075036"/>
                </a:lnTo>
                <a:lnTo>
                  <a:pt x="2406813" y="2098175"/>
                </a:lnTo>
                <a:lnTo>
                  <a:pt x="2416069" y="2121314"/>
                </a:lnTo>
                <a:lnTo>
                  <a:pt x="2425680" y="2144453"/>
                </a:lnTo>
                <a:lnTo>
                  <a:pt x="2436004" y="2167592"/>
                </a:lnTo>
                <a:lnTo>
                  <a:pt x="2445972" y="2190375"/>
                </a:lnTo>
                <a:lnTo>
                  <a:pt x="2456651" y="2212802"/>
                </a:lnTo>
                <a:lnTo>
                  <a:pt x="2467331" y="2235585"/>
                </a:lnTo>
                <a:lnTo>
                  <a:pt x="2478722" y="2258012"/>
                </a:lnTo>
                <a:lnTo>
                  <a:pt x="2490470" y="2280439"/>
                </a:lnTo>
                <a:lnTo>
                  <a:pt x="2501861" y="2302866"/>
                </a:lnTo>
                <a:lnTo>
                  <a:pt x="2513965" y="2324937"/>
                </a:lnTo>
                <a:lnTo>
                  <a:pt x="2526780" y="2346652"/>
                </a:lnTo>
                <a:lnTo>
                  <a:pt x="2539240" y="2368367"/>
                </a:lnTo>
                <a:lnTo>
                  <a:pt x="2552055" y="2390438"/>
                </a:lnTo>
                <a:lnTo>
                  <a:pt x="2565226" y="2411797"/>
                </a:lnTo>
                <a:lnTo>
                  <a:pt x="2579110" y="2433156"/>
                </a:lnTo>
                <a:lnTo>
                  <a:pt x="2592993" y="2454516"/>
                </a:lnTo>
                <a:lnTo>
                  <a:pt x="2606521" y="2475875"/>
                </a:lnTo>
                <a:lnTo>
                  <a:pt x="2621116" y="2496878"/>
                </a:lnTo>
                <a:lnTo>
                  <a:pt x="2635711" y="2517525"/>
                </a:lnTo>
                <a:lnTo>
                  <a:pt x="2650663" y="2538172"/>
                </a:lnTo>
                <a:lnTo>
                  <a:pt x="2665970" y="2558819"/>
                </a:lnTo>
                <a:lnTo>
                  <a:pt x="2681278" y="2579466"/>
                </a:lnTo>
                <a:lnTo>
                  <a:pt x="2697297" y="2599402"/>
                </a:lnTo>
                <a:lnTo>
                  <a:pt x="2712960" y="2619692"/>
                </a:lnTo>
                <a:lnTo>
                  <a:pt x="2728979" y="2639272"/>
                </a:lnTo>
                <a:lnTo>
                  <a:pt x="2745711" y="2659207"/>
                </a:lnTo>
                <a:lnTo>
                  <a:pt x="2762442" y="2678430"/>
                </a:lnTo>
                <a:lnTo>
                  <a:pt x="2779529" y="2698009"/>
                </a:lnTo>
                <a:lnTo>
                  <a:pt x="2796617" y="2717588"/>
                </a:lnTo>
                <a:lnTo>
                  <a:pt x="2814416" y="2736456"/>
                </a:lnTo>
                <a:lnTo>
                  <a:pt x="2832215" y="2755323"/>
                </a:lnTo>
                <a:lnTo>
                  <a:pt x="2850014" y="2773834"/>
                </a:lnTo>
                <a:lnTo>
                  <a:pt x="2869237" y="2793057"/>
                </a:lnTo>
                <a:lnTo>
                  <a:pt x="2888817" y="2811924"/>
                </a:lnTo>
                <a:lnTo>
                  <a:pt x="2908040" y="2830791"/>
                </a:lnTo>
                <a:lnTo>
                  <a:pt x="2927975" y="2849303"/>
                </a:lnTo>
                <a:lnTo>
                  <a:pt x="2947910" y="2867458"/>
                </a:lnTo>
                <a:lnTo>
                  <a:pt x="2968557" y="2885613"/>
                </a:lnTo>
                <a:lnTo>
                  <a:pt x="2988848" y="2903768"/>
                </a:lnTo>
                <a:lnTo>
                  <a:pt x="3010207" y="2921568"/>
                </a:lnTo>
                <a:lnTo>
                  <a:pt x="3031211" y="2939011"/>
                </a:lnTo>
                <a:lnTo>
                  <a:pt x="3052926" y="2956454"/>
                </a:lnTo>
                <a:lnTo>
                  <a:pt x="3074285" y="2973897"/>
                </a:lnTo>
                <a:lnTo>
                  <a:pt x="3096356" y="2990985"/>
                </a:lnTo>
                <a:lnTo>
                  <a:pt x="3118783" y="3007716"/>
                </a:lnTo>
                <a:lnTo>
                  <a:pt x="3140854" y="3024803"/>
                </a:lnTo>
                <a:lnTo>
                  <a:pt x="3163637" y="3041178"/>
                </a:lnTo>
                <a:lnTo>
                  <a:pt x="3186420" y="3057910"/>
                </a:lnTo>
                <a:lnTo>
                  <a:pt x="3209559" y="3073929"/>
                </a:lnTo>
                <a:lnTo>
                  <a:pt x="3232698" y="3090304"/>
                </a:lnTo>
                <a:lnTo>
                  <a:pt x="3256193" y="3106324"/>
                </a:lnTo>
                <a:lnTo>
                  <a:pt x="3279688" y="3121987"/>
                </a:lnTo>
                <a:lnTo>
                  <a:pt x="3303539" y="3138006"/>
                </a:lnTo>
                <a:lnTo>
                  <a:pt x="3327746" y="3153670"/>
                </a:lnTo>
                <a:lnTo>
                  <a:pt x="3351597" y="3168977"/>
                </a:lnTo>
                <a:lnTo>
                  <a:pt x="3375804" y="3183928"/>
                </a:lnTo>
                <a:lnTo>
                  <a:pt x="3424930" y="3214187"/>
                </a:lnTo>
                <a:lnTo>
                  <a:pt x="3474768" y="3244090"/>
                </a:lnTo>
                <a:lnTo>
                  <a:pt x="3524961" y="3273637"/>
                </a:lnTo>
                <a:lnTo>
                  <a:pt x="3575867" y="3302115"/>
                </a:lnTo>
                <a:lnTo>
                  <a:pt x="3628197" y="3331306"/>
                </a:lnTo>
                <a:lnTo>
                  <a:pt x="3680883" y="3360141"/>
                </a:lnTo>
                <a:lnTo>
                  <a:pt x="3733925" y="3388264"/>
                </a:lnTo>
                <a:lnTo>
                  <a:pt x="3787678" y="3416030"/>
                </a:lnTo>
                <a:lnTo>
                  <a:pt x="3841432" y="3443441"/>
                </a:lnTo>
                <a:lnTo>
                  <a:pt x="3895542" y="3470496"/>
                </a:lnTo>
                <a:lnTo>
                  <a:pt x="3949651" y="3497195"/>
                </a:lnTo>
                <a:lnTo>
                  <a:pt x="4004829" y="3523538"/>
                </a:lnTo>
                <a:lnTo>
                  <a:pt x="4059295" y="3549525"/>
                </a:lnTo>
                <a:lnTo>
                  <a:pt x="4114472" y="3575512"/>
                </a:lnTo>
                <a:lnTo>
                  <a:pt x="4169650" y="3601143"/>
                </a:lnTo>
                <a:lnTo>
                  <a:pt x="4224828" y="3626773"/>
                </a:lnTo>
                <a:lnTo>
                  <a:pt x="4280005" y="3651692"/>
                </a:lnTo>
                <a:lnTo>
                  <a:pt x="4335539" y="3676967"/>
                </a:lnTo>
                <a:lnTo>
                  <a:pt x="4391429" y="3701886"/>
                </a:lnTo>
                <a:lnTo>
                  <a:pt x="4446962" y="3726805"/>
                </a:lnTo>
                <a:lnTo>
                  <a:pt x="4484697" y="3744604"/>
                </a:lnTo>
                <a:lnTo>
                  <a:pt x="4521719" y="3762760"/>
                </a:lnTo>
                <a:lnTo>
                  <a:pt x="4557673" y="3781627"/>
                </a:lnTo>
                <a:lnTo>
                  <a:pt x="4592560" y="3801206"/>
                </a:lnTo>
                <a:lnTo>
                  <a:pt x="4626735" y="3821497"/>
                </a:lnTo>
                <a:lnTo>
                  <a:pt x="4659841" y="3842144"/>
                </a:lnTo>
                <a:lnTo>
                  <a:pt x="4691880" y="3863859"/>
                </a:lnTo>
                <a:lnTo>
                  <a:pt x="4722850" y="3885930"/>
                </a:lnTo>
                <a:lnTo>
                  <a:pt x="4752397" y="3908357"/>
                </a:lnTo>
                <a:lnTo>
                  <a:pt x="4781588" y="3931852"/>
                </a:lnTo>
                <a:lnTo>
                  <a:pt x="4809355" y="3955347"/>
                </a:lnTo>
                <a:lnTo>
                  <a:pt x="4836054" y="3979554"/>
                </a:lnTo>
                <a:lnTo>
                  <a:pt x="4862040" y="4004473"/>
                </a:lnTo>
                <a:lnTo>
                  <a:pt x="4886603" y="4029748"/>
                </a:lnTo>
                <a:lnTo>
                  <a:pt x="4910098" y="4055379"/>
                </a:lnTo>
                <a:lnTo>
                  <a:pt x="4932881" y="4081722"/>
                </a:lnTo>
                <a:lnTo>
                  <a:pt x="4954241" y="4108421"/>
                </a:lnTo>
                <a:lnTo>
                  <a:pt x="4974532" y="4135476"/>
                </a:lnTo>
                <a:lnTo>
                  <a:pt x="4993755" y="4163243"/>
                </a:lnTo>
                <a:lnTo>
                  <a:pt x="5011910" y="4191009"/>
                </a:lnTo>
                <a:lnTo>
                  <a:pt x="5028997" y="4219488"/>
                </a:lnTo>
                <a:lnTo>
                  <a:pt x="5045017" y="4248323"/>
                </a:lnTo>
                <a:lnTo>
                  <a:pt x="5059612" y="4277514"/>
                </a:lnTo>
                <a:lnTo>
                  <a:pt x="5073495" y="4307061"/>
                </a:lnTo>
                <a:lnTo>
                  <a:pt x="5085955" y="4336963"/>
                </a:lnTo>
                <a:lnTo>
                  <a:pt x="5097346" y="4367222"/>
                </a:lnTo>
                <a:lnTo>
                  <a:pt x="5107670" y="4397481"/>
                </a:lnTo>
                <a:lnTo>
                  <a:pt x="5116570" y="4428095"/>
                </a:lnTo>
                <a:lnTo>
                  <a:pt x="5124757" y="4459422"/>
                </a:lnTo>
                <a:lnTo>
                  <a:pt x="5131521" y="4490749"/>
                </a:lnTo>
                <a:lnTo>
                  <a:pt x="5136861" y="4522431"/>
                </a:lnTo>
                <a:lnTo>
                  <a:pt x="5141844" y="4553758"/>
                </a:lnTo>
                <a:lnTo>
                  <a:pt x="5143624" y="4569777"/>
                </a:lnTo>
                <a:lnTo>
                  <a:pt x="5145048" y="4586153"/>
                </a:lnTo>
                <a:lnTo>
                  <a:pt x="5146116" y="4602172"/>
                </a:lnTo>
                <a:lnTo>
                  <a:pt x="5146828" y="4618547"/>
                </a:lnTo>
                <a:lnTo>
                  <a:pt x="5147184" y="4634567"/>
                </a:lnTo>
                <a:lnTo>
                  <a:pt x="5147540" y="4650942"/>
                </a:lnTo>
                <a:lnTo>
                  <a:pt x="5147540" y="4666961"/>
                </a:lnTo>
                <a:lnTo>
                  <a:pt x="5146828" y="4683337"/>
                </a:lnTo>
                <a:lnTo>
                  <a:pt x="5146116" y="4699712"/>
                </a:lnTo>
                <a:lnTo>
                  <a:pt x="5145404" y="4716087"/>
                </a:lnTo>
                <a:lnTo>
                  <a:pt x="5143980" y="4732106"/>
                </a:lnTo>
                <a:lnTo>
                  <a:pt x="5142200" y="4748482"/>
                </a:lnTo>
                <a:lnTo>
                  <a:pt x="5140421" y="4764501"/>
                </a:lnTo>
                <a:lnTo>
                  <a:pt x="5137929" y="4780876"/>
                </a:lnTo>
                <a:lnTo>
                  <a:pt x="5135437" y="4797252"/>
                </a:lnTo>
                <a:lnTo>
                  <a:pt x="5132589" y="4813271"/>
                </a:lnTo>
                <a:lnTo>
                  <a:pt x="5129385" y="4829646"/>
                </a:lnTo>
                <a:lnTo>
                  <a:pt x="5126181" y="4846022"/>
                </a:lnTo>
                <a:lnTo>
                  <a:pt x="5122265" y="4862041"/>
                </a:lnTo>
                <a:lnTo>
                  <a:pt x="5117994" y="4878416"/>
                </a:lnTo>
                <a:lnTo>
                  <a:pt x="5113722" y="4894791"/>
                </a:lnTo>
                <a:lnTo>
                  <a:pt x="5109094" y="4910811"/>
                </a:lnTo>
                <a:lnTo>
                  <a:pt x="5104466" y="4926830"/>
                </a:lnTo>
                <a:lnTo>
                  <a:pt x="5098770" y="4943205"/>
                </a:lnTo>
                <a:lnTo>
                  <a:pt x="5093431" y="4959225"/>
                </a:lnTo>
                <a:lnTo>
                  <a:pt x="5087735" y="4975244"/>
                </a:lnTo>
                <a:lnTo>
                  <a:pt x="5081683" y="4991263"/>
                </a:lnTo>
                <a:lnTo>
                  <a:pt x="5075275" y="5006927"/>
                </a:lnTo>
                <a:lnTo>
                  <a:pt x="5068512" y="5022946"/>
                </a:lnTo>
                <a:lnTo>
                  <a:pt x="5061748" y="5038609"/>
                </a:lnTo>
                <a:lnTo>
                  <a:pt x="5054628" y="5054629"/>
                </a:lnTo>
                <a:lnTo>
                  <a:pt x="5046797" y="5070292"/>
                </a:lnTo>
                <a:lnTo>
                  <a:pt x="5039321" y="5085955"/>
                </a:lnTo>
                <a:lnTo>
                  <a:pt x="5031133" y="5101619"/>
                </a:lnTo>
                <a:lnTo>
                  <a:pt x="5022946" y="5117282"/>
                </a:lnTo>
                <a:lnTo>
                  <a:pt x="5014046" y="5132589"/>
                </a:lnTo>
                <a:lnTo>
                  <a:pt x="5005146" y="5147897"/>
                </a:lnTo>
                <a:lnTo>
                  <a:pt x="4995891" y="5162848"/>
                </a:lnTo>
                <a:lnTo>
                  <a:pt x="4986279" y="5177799"/>
                </a:lnTo>
                <a:lnTo>
                  <a:pt x="4976312" y="5193107"/>
                </a:lnTo>
                <a:lnTo>
                  <a:pt x="4966344" y="5208058"/>
                </a:lnTo>
                <a:lnTo>
                  <a:pt x="4955664" y="5223009"/>
                </a:lnTo>
                <a:lnTo>
                  <a:pt x="4944629" y="5237605"/>
                </a:lnTo>
                <a:lnTo>
                  <a:pt x="4933593" y="5252556"/>
                </a:lnTo>
                <a:lnTo>
                  <a:pt x="4922202" y="5266796"/>
                </a:lnTo>
                <a:lnTo>
                  <a:pt x="4910098" y="5281035"/>
                </a:lnTo>
                <a:lnTo>
                  <a:pt x="4898351" y="5295630"/>
                </a:lnTo>
                <a:lnTo>
                  <a:pt x="4885891" y="5309870"/>
                </a:lnTo>
                <a:lnTo>
                  <a:pt x="4873076" y="5324109"/>
                </a:lnTo>
                <a:lnTo>
                  <a:pt x="4860261" y="5338349"/>
                </a:lnTo>
                <a:lnTo>
                  <a:pt x="4846733" y="5351876"/>
                </a:lnTo>
                <a:lnTo>
                  <a:pt x="4833206" y="5365759"/>
                </a:lnTo>
                <a:lnTo>
                  <a:pt x="4819322" y="5379643"/>
                </a:lnTo>
                <a:lnTo>
                  <a:pt x="4805083" y="5393170"/>
                </a:lnTo>
                <a:lnTo>
                  <a:pt x="4790843" y="5406342"/>
                </a:lnTo>
                <a:lnTo>
                  <a:pt x="4775892" y="5419869"/>
                </a:lnTo>
                <a:lnTo>
                  <a:pt x="4760941" y="5433041"/>
                </a:lnTo>
                <a:lnTo>
                  <a:pt x="4745277" y="5446212"/>
                </a:lnTo>
                <a:lnTo>
                  <a:pt x="4729614" y="5459383"/>
                </a:lnTo>
                <a:lnTo>
                  <a:pt x="4713595" y="5471843"/>
                </a:lnTo>
                <a:lnTo>
                  <a:pt x="4697219" y="5484658"/>
                </a:lnTo>
                <a:lnTo>
                  <a:pt x="4680844" y="5497474"/>
                </a:lnTo>
                <a:lnTo>
                  <a:pt x="4664113" y="5509577"/>
                </a:lnTo>
                <a:lnTo>
                  <a:pt x="4646670" y="5522037"/>
                </a:lnTo>
                <a:lnTo>
                  <a:pt x="4628870" y="5533784"/>
                </a:lnTo>
                <a:lnTo>
                  <a:pt x="4610715" y="5545176"/>
                </a:lnTo>
                <a:lnTo>
                  <a:pt x="4592204" y="5556211"/>
                </a:lnTo>
                <a:lnTo>
                  <a:pt x="4573693" y="5567603"/>
                </a:lnTo>
                <a:lnTo>
                  <a:pt x="4554826" y="5578282"/>
                </a:lnTo>
                <a:lnTo>
                  <a:pt x="4535958" y="5588962"/>
                </a:lnTo>
                <a:lnTo>
                  <a:pt x="4517091" y="5599285"/>
                </a:lnTo>
                <a:lnTo>
                  <a:pt x="4497868" y="5609253"/>
                </a:lnTo>
                <a:lnTo>
                  <a:pt x="4478289" y="5619577"/>
                </a:lnTo>
                <a:lnTo>
                  <a:pt x="4458710" y="5629188"/>
                </a:lnTo>
                <a:lnTo>
                  <a:pt x="4438419" y="5638800"/>
                </a:lnTo>
                <a:lnTo>
                  <a:pt x="4418483" y="5647699"/>
                </a:lnTo>
                <a:lnTo>
                  <a:pt x="4398548" y="5656955"/>
                </a:lnTo>
                <a:lnTo>
                  <a:pt x="4377901" y="5665499"/>
                </a:lnTo>
                <a:lnTo>
                  <a:pt x="4357610" y="5674398"/>
                </a:lnTo>
                <a:lnTo>
                  <a:pt x="4336963" y="5682586"/>
                </a:lnTo>
                <a:lnTo>
                  <a:pt x="4315604" y="5690774"/>
                </a:lnTo>
                <a:lnTo>
                  <a:pt x="4294957" y="5698605"/>
                </a:lnTo>
                <a:lnTo>
                  <a:pt x="4273598" y="5706081"/>
                </a:lnTo>
                <a:lnTo>
                  <a:pt x="4252239" y="5713557"/>
                </a:lnTo>
                <a:lnTo>
                  <a:pt x="4230523" y="5720676"/>
                </a:lnTo>
                <a:lnTo>
                  <a:pt x="4208808" y="5727440"/>
                </a:lnTo>
                <a:lnTo>
                  <a:pt x="4187093" y="5733848"/>
                </a:lnTo>
                <a:lnTo>
                  <a:pt x="4165378" y="5740255"/>
                </a:lnTo>
                <a:lnTo>
                  <a:pt x="4142595" y="5746307"/>
                </a:lnTo>
                <a:lnTo>
                  <a:pt x="4120524" y="5752003"/>
                </a:lnTo>
                <a:lnTo>
                  <a:pt x="4098097" y="5757699"/>
                </a:lnTo>
                <a:lnTo>
                  <a:pt x="4075670" y="5763038"/>
                </a:lnTo>
                <a:lnTo>
                  <a:pt x="4052531" y="5767666"/>
                </a:lnTo>
                <a:lnTo>
                  <a:pt x="4029748" y="5772650"/>
                </a:lnTo>
                <a:lnTo>
                  <a:pt x="4006609" y="5776922"/>
                </a:lnTo>
                <a:lnTo>
                  <a:pt x="3983470" y="5781194"/>
                </a:lnTo>
                <a:lnTo>
                  <a:pt x="3959975" y="5785110"/>
                </a:lnTo>
                <a:lnTo>
                  <a:pt x="3936124" y="5788669"/>
                </a:lnTo>
                <a:lnTo>
                  <a:pt x="3911917" y="5792229"/>
                </a:lnTo>
                <a:lnTo>
                  <a:pt x="3888066" y="5795433"/>
                </a:lnTo>
                <a:lnTo>
                  <a:pt x="3863859" y="5798281"/>
                </a:lnTo>
                <a:lnTo>
                  <a:pt x="3839652" y="5800773"/>
                </a:lnTo>
                <a:lnTo>
                  <a:pt x="3815445" y="5803265"/>
                </a:lnTo>
                <a:lnTo>
                  <a:pt x="3790526" y="5805401"/>
                </a:lnTo>
                <a:lnTo>
                  <a:pt x="3766319" y="5807893"/>
                </a:lnTo>
                <a:lnTo>
                  <a:pt x="3741400" y="5809672"/>
                </a:lnTo>
                <a:lnTo>
                  <a:pt x="3716481" y="5811096"/>
                </a:lnTo>
                <a:lnTo>
                  <a:pt x="3691918" y="5812164"/>
                </a:lnTo>
                <a:lnTo>
                  <a:pt x="3666643" y="5813232"/>
                </a:lnTo>
                <a:lnTo>
                  <a:pt x="3641724" y="5813944"/>
                </a:lnTo>
                <a:lnTo>
                  <a:pt x="3616450" y="5814656"/>
                </a:lnTo>
                <a:lnTo>
                  <a:pt x="3591175" y="5815012"/>
                </a:lnTo>
                <a:lnTo>
                  <a:pt x="3565900" y="5815012"/>
                </a:lnTo>
                <a:lnTo>
                  <a:pt x="3540625" y="5815012"/>
                </a:lnTo>
                <a:lnTo>
                  <a:pt x="3514994" y="5814656"/>
                </a:lnTo>
                <a:lnTo>
                  <a:pt x="3489719" y="5813944"/>
                </a:lnTo>
                <a:lnTo>
                  <a:pt x="3464088" y="5813232"/>
                </a:lnTo>
                <a:lnTo>
                  <a:pt x="3438457" y="5812164"/>
                </a:lnTo>
                <a:lnTo>
                  <a:pt x="3413182" y="5810740"/>
                </a:lnTo>
                <a:lnTo>
                  <a:pt x="3387195" y="5809316"/>
                </a:lnTo>
                <a:lnTo>
                  <a:pt x="3361564" y="5807537"/>
                </a:lnTo>
                <a:lnTo>
                  <a:pt x="3335578" y="5805401"/>
                </a:lnTo>
                <a:lnTo>
                  <a:pt x="3309947" y="5803265"/>
                </a:lnTo>
                <a:lnTo>
                  <a:pt x="3283960" y="5800773"/>
                </a:lnTo>
                <a:lnTo>
                  <a:pt x="3258329" y="5798281"/>
                </a:lnTo>
                <a:lnTo>
                  <a:pt x="3232342" y="5795433"/>
                </a:lnTo>
                <a:lnTo>
                  <a:pt x="3206711" y="5792229"/>
                </a:lnTo>
                <a:lnTo>
                  <a:pt x="3180724" y="5788669"/>
                </a:lnTo>
                <a:lnTo>
                  <a:pt x="3128038" y="5781550"/>
                </a:lnTo>
                <a:lnTo>
                  <a:pt x="3075353" y="5773718"/>
                </a:lnTo>
                <a:lnTo>
                  <a:pt x="3022667" y="5764818"/>
                </a:lnTo>
                <a:lnTo>
                  <a:pt x="2969981" y="5755919"/>
                </a:lnTo>
                <a:lnTo>
                  <a:pt x="2917651" y="5745951"/>
                </a:lnTo>
                <a:lnTo>
                  <a:pt x="2865678" y="5735272"/>
                </a:lnTo>
                <a:lnTo>
                  <a:pt x="2813704" y="5724592"/>
                </a:lnTo>
                <a:lnTo>
                  <a:pt x="2761730" y="5712845"/>
                </a:lnTo>
                <a:lnTo>
                  <a:pt x="2710468" y="5700385"/>
                </a:lnTo>
                <a:lnTo>
                  <a:pt x="2659562" y="5687926"/>
                </a:lnTo>
                <a:lnTo>
                  <a:pt x="2609013" y="5674398"/>
                </a:lnTo>
                <a:lnTo>
                  <a:pt x="2558819" y="5660515"/>
                </a:lnTo>
                <a:lnTo>
                  <a:pt x="2508625" y="5645919"/>
                </a:lnTo>
                <a:lnTo>
                  <a:pt x="2459143" y="5630612"/>
                </a:lnTo>
                <a:lnTo>
                  <a:pt x="2410373" y="5614949"/>
                </a:lnTo>
                <a:lnTo>
                  <a:pt x="2361959" y="5599285"/>
                </a:lnTo>
                <a:lnTo>
                  <a:pt x="2314257" y="5582554"/>
                </a:lnTo>
                <a:lnTo>
                  <a:pt x="2266911" y="5565111"/>
                </a:lnTo>
                <a:lnTo>
                  <a:pt x="2220277" y="5547312"/>
                </a:lnTo>
                <a:lnTo>
                  <a:pt x="2174355" y="5529156"/>
                </a:lnTo>
                <a:lnTo>
                  <a:pt x="2129145" y="5509933"/>
                </a:lnTo>
                <a:lnTo>
                  <a:pt x="2084291" y="5490710"/>
                </a:lnTo>
                <a:lnTo>
                  <a:pt x="2040505" y="5470775"/>
                </a:lnTo>
                <a:lnTo>
                  <a:pt x="1997431" y="5450484"/>
                </a:lnTo>
                <a:lnTo>
                  <a:pt x="1955425" y="5429837"/>
                </a:lnTo>
                <a:lnTo>
                  <a:pt x="1914130" y="5408834"/>
                </a:lnTo>
                <a:lnTo>
                  <a:pt x="1873192" y="5386763"/>
                </a:lnTo>
                <a:lnTo>
                  <a:pt x="1833678" y="5364335"/>
                </a:lnTo>
                <a:lnTo>
                  <a:pt x="1795231" y="5341908"/>
                </a:lnTo>
                <a:lnTo>
                  <a:pt x="1757853" y="5318413"/>
                </a:lnTo>
                <a:lnTo>
                  <a:pt x="1721187" y="5294918"/>
                </a:lnTo>
                <a:lnTo>
                  <a:pt x="1685588" y="5271067"/>
                </a:lnTo>
                <a:lnTo>
                  <a:pt x="1660669" y="5253980"/>
                </a:lnTo>
                <a:lnTo>
                  <a:pt x="1636462" y="5236537"/>
                </a:lnTo>
                <a:lnTo>
                  <a:pt x="1611899" y="5219094"/>
                </a:lnTo>
                <a:lnTo>
                  <a:pt x="1587692" y="5201650"/>
                </a:lnTo>
                <a:lnTo>
                  <a:pt x="1563841" y="5183851"/>
                </a:lnTo>
                <a:lnTo>
                  <a:pt x="1539634" y="5166052"/>
                </a:lnTo>
                <a:lnTo>
                  <a:pt x="1515783" y="5148253"/>
                </a:lnTo>
                <a:lnTo>
                  <a:pt x="1492289" y="5130097"/>
                </a:lnTo>
                <a:lnTo>
                  <a:pt x="1468793" y="5111586"/>
                </a:lnTo>
                <a:lnTo>
                  <a:pt x="1445298" y="5093075"/>
                </a:lnTo>
                <a:lnTo>
                  <a:pt x="1421803" y="5074564"/>
                </a:lnTo>
                <a:lnTo>
                  <a:pt x="1399020" y="5056053"/>
                </a:lnTo>
                <a:lnTo>
                  <a:pt x="1376237" y="5037185"/>
                </a:lnTo>
                <a:lnTo>
                  <a:pt x="1353454" y="5018318"/>
                </a:lnTo>
                <a:lnTo>
                  <a:pt x="1330671" y="4999451"/>
                </a:lnTo>
                <a:lnTo>
                  <a:pt x="1308244" y="4980228"/>
                </a:lnTo>
                <a:lnTo>
                  <a:pt x="1286173" y="4961005"/>
                </a:lnTo>
                <a:lnTo>
                  <a:pt x="1263746" y="4941781"/>
                </a:lnTo>
                <a:lnTo>
                  <a:pt x="1241675" y="4922202"/>
                </a:lnTo>
                <a:lnTo>
                  <a:pt x="1219960" y="4902267"/>
                </a:lnTo>
                <a:lnTo>
                  <a:pt x="1198245" y="4882332"/>
                </a:lnTo>
                <a:lnTo>
                  <a:pt x="1176530" y="4862753"/>
                </a:lnTo>
                <a:lnTo>
                  <a:pt x="1155171" y="4842818"/>
                </a:lnTo>
                <a:lnTo>
                  <a:pt x="1133812" y="4822527"/>
                </a:lnTo>
                <a:lnTo>
                  <a:pt x="1112809" y="4802235"/>
                </a:lnTo>
                <a:lnTo>
                  <a:pt x="1092162" y="4781588"/>
                </a:lnTo>
                <a:lnTo>
                  <a:pt x="1071158" y="4761297"/>
                </a:lnTo>
                <a:lnTo>
                  <a:pt x="1050511" y="4740650"/>
                </a:lnTo>
                <a:lnTo>
                  <a:pt x="1030220" y="4720003"/>
                </a:lnTo>
                <a:lnTo>
                  <a:pt x="1009929" y="4699000"/>
                </a:lnTo>
                <a:lnTo>
                  <a:pt x="989994" y="4678353"/>
                </a:lnTo>
                <a:lnTo>
                  <a:pt x="970059" y="4656638"/>
                </a:lnTo>
                <a:lnTo>
                  <a:pt x="950124" y="4635991"/>
                </a:lnTo>
                <a:lnTo>
                  <a:pt x="930900" y="4614987"/>
                </a:lnTo>
                <a:lnTo>
                  <a:pt x="912033" y="4593984"/>
                </a:lnTo>
                <a:lnTo>
                  <a:pt x="893166" y="4572269"/>
                </a:lnTo>
                <a:lnTo>
                  <a:pt x="874299" y="4550910"/>
                </a:lnTo>
                <a:lnTo>
                  <a:pt x="855788" y="4529551"/>
                </a:lnTo>
                <a:lnTo>
                  <a:pt x="837632" y="4507836"/>
                </a:lnTo>
                <a:lnTo>
                  <a:pt x="819477" y="4485765"/>
                </a:lnTo>
                <a:lnTo>
                  <a:pt x="801678" y="4463694"/>
                </a:lnTo>
                <a:lnTo>
                  <a:pt x="783879" y="4441979"/>
                </a:lnTo>
                <a:lnTo>
                  <a:pt x="766079" y="4419552"/>
                </a:lnTo>
                <a:lnTo>
                  <a:pt x="748992" y="4397125"/>
                </a:lnTo>
                <a:lnTo>
                  <a:pt x="731549" y="4374698"/>
                </a:lnTo>
                <a:lnTo>
                  <a:pt x="714818" y="4352271"/>
                </a:lnTo>
                <a:lnTo>
                  <a:pt x="697730" y="4329132"/>
                </a:lnTo>
                <a:lnTo>
                  <a:pt x="681355" y="4306349"/>
                </a:lnTo>
                <a:lnTo>
                  <a:pt x="664980" y="4283566"/>
                </a:lnTo>
                <a:lnTo>
                  <a:pt x="648604" y="4260071"/>
                </a:lnTo>
                <a:lnTo>
                  <a:pt x="632585" y="4236932"/>
                </a:lnTo>
                <a:lnTo>
                  <a:pt x="616922" y="4213793"/>
                </a:lnTo>
                <a:lnTo>
                  <a:pt x="601258" y="4189941"/>
                </a:lnTo>
                <a:lnTo>
                  <a:pt x="586307" y="4166446"/>
                </a:lnTo>
                <a:lnTo>
                  <a:pt x="571356" y="4142951"/>
                </a:lnTo>
                <a:lnTo>
                  <a:pt x="556404" y="4118744"/>
                </a:lnTo>
                <a:lnTo>
                  <a:pt x="541453" y="4094893"/>
                </a:lnTo>
                <a:lnTo>
                  <a:pt x="527214" y="4071043"/>
                </a:lnTo>
                <a:lnTo>
                  <a:pt x="512974" y="4046480"/>
                </a:lnTo>
                <a:lnTo>
                  <a:pt x="499091" y="4022629"/>
                </a:lnTo>
                <a:lnTo>
                  <a:pt x="485563" y="3998066"/>
                </a:lnTo>
                <a:lnTo>
                  <a:pt x="471680" y="3973503"/>
                </a:lnTo>
                <a:lnTo>
                  <a:pt x="458508" y="3948584"/>
                </a:lnTo>
                <a:lnTo>
                  <a:pt x="445693" y="3924021"/>
                </a:lnTo>
                <a:lnTo>
                  <a:pt x="432878" y="3899814"/>
                </a:lnTo>
                <a:lnTo>
                  <a:pt x="420062" y="3874539"/>
                </a:lnTo>
                <a:lnTo>
                  <a:pt x="407603" y="3849976"/>
                </a:lnTo>
                <a:lnTo>
                  <a:pt x="395499" y="3824701"/>
                </a:lnTo>
                <a:lnTo>
                  <a:pt x="383396" y="3799782"/>
                </a:lnTo>
                <a:lnTo>
                  <a:pt x="371292" y="3774507"/>
                </a:lnTo>
                <a:lnTo>
                  <a:pt x="359901" y="3749232"/>
                </a:lnTo>
                <a:lnTo>
                  <a:pt x="348153" y="3724313"/>
                </a:lnTo>
                <a:lnTo>
                  <a:pt x="336762" y="3698682"/>
                </a:lnTo>
                <a:lnTo>
                  <a:pt x="326082" y="3673051"/>
                </a:lnTo>
                <a:lnTo>
                  <a:pt x="314691" y="3647421"/>
                </a:lnTo>
                <a:lnTo>
                  <a:pt x="304011" y="3621790"/>
                </a:lnTo>
                <a:lnTo>
                  <a:pt x="293332" y="3595803"/>
                </a:lnTo>
                <a:lnTo>
                  <a:pt x="283008" y="3570172"/>
                </a:lnTo>
                <a:lnTo>
                  <a:pt x="273041" y="3544185"/>
                </a:lnTo>
                <a:lnTo>
                  <a:pt x="262717" y="3518198"/>
                </a:lnTo>
                <a:lnTo>
                  <a:pt x="252749" y="3491855"/>
                </a:lnTo>
                <a:lnTo>
                  <a:pt x="243138" y="3465868"/>
                </a:lnTo>
                <a:lnTo>
                  <a:pt x="233526" y="3439525"/>
                </a:lnTo>
                <a:lnTo>
                  <a:pt x="224627" y="3413183"/>
                </a:lnTo>
                <a:lnTo>
                  <a:pt x="215371" y="3386484"/>
                </a:lnTo>
                <a:lnTo>
                  <a:pt x="206827" y="3360141"/>
                </a:lnTo>
                <a:lnTo>
                  <a:pt x="197928" y="3333442"/>
                </a:lnTo>
                <a:lnTo>
                  <a:pt x="189740" y="3307099"/>
                </a:lnTo>
                <a:lnTo>
                  <a:pt x="181196" y="3280044"/>
                </a:lnTo>
                <a:lnTo>
                  <a:pt x="173365" y="3252989"/>
                </a:lnTo>
                <a:lnTo>
                  <a:pt x="165533" y="3226291"/>
                </a:lnTo>
                <a:lnTo>
                  <a:pt x="158057" y="3199236"/>
                </a:lnTo>
                <a:lnTo>
                  <a:pt x="150582" y="3172537"/>
                </a:lnTo>
                <a:lnTo>
                  <a:pt x="143462" y="3145126"/>
                </a:lnTo>
                <a:lnTo>
                  <a:pt x="136698" y="3118071"/>
                </a:lnTo>
                <a:lnTo>
                  <a:pt x="129579" y="3090660"/>
                </a:lnTo>
                <a:lnTo>
                  <a:pt x="116763" y="3035839"/>
                </a:lnTo>
                <a:lnTo>
                  <a:pt x="104304" y="2980661"/>
                </a:lnTo>
                <a:lnTo>
                  <a:pt x="92556" y="2925483"/>
                </a:lnTo>
                <a:lnTo>
                  <a:pt x="81521" y="2869594"/>
                </a:lnTo>
                <a:lnTo>
                  <a:pt x="71197" y="2814060"/>
                </a:lnTo>
                <a:lnTo>
                  <a:pt x="61586" y="2758170"/>
                </a:lnTo>
                <a:lnTo>
                  <a:pt x="52330" y="2702281"/>
                </a:lnTo>
                <a:lnTo>
                  <a:pt x="44142" y="2645679"/>
                </a:lnTo>
                <a:lnTo>
                  <a:pt x="35955" y="2589434"/>
                </a:lnTo>
                <a:lnTo>
                  <a:pt x="29191" y="2532832"/>
                </a:lnTo>
                <a:lnTo>
                  <a:pt x="25631" y="2504354"/>
                </a:lnTo>
                <a:lnTo>
                  <a:pt x="22427" y="2476231"/>
                </a:lnTo>
                <a:lnTo>
                  <a:pt x="19579" y="2447396"/>
                </a:lnTo>
                <a:lnTo>
                  <a:pt x="17087" y="2418917"/>
                </a:lnTo>
                <a:lnTo>
                  <a:pt x="14595" y="2390438"/>
                </a:lnTo>
                <a:lnTo>
                  <a:pt x="12104" y="2361959"/>
                </a:lnTo>
                <a:lnTo>
                  <a:pt x="9968" y="2333125"/>
                </a:lnTo>
                <a:lnTo>
                  <a:pt x="7832" y="2304646"/>
                </a:lnTo>
                <a:lnTo>
                  <a:pt x="6052" y="2275811"/>
                </a:lnTo>
                <a:lnTo>
                  <a:pt x="4628" y="2246977"/>
                </a:lnTo>
                <a:lnTo>
                  <a:pt x="3204" y="2218142"/>
                </a:lnTo>
                <a:lnTo>
                  <a:pt x="1780" y="2189307"/>
                </a:lnTo>
                <a:lnTo>
                  <a:pt x="712" y="2148724"/>
                </a:lnTo>
                <a:lnTo>
                  <a:pt x="0" y="2107786"/>
                </a:lnTo>
                <a:lnTo>
                  <a:pt x="0" y="2066136"/>
                </a:lnTo>
                <a:lnTo>
                  <a:pt x="712" y="2024486"/>
                </a:lnTo>
                <a:lnTo>
                  <a:pt x="2136" y="1982124"/>
                </a:lnTo>
                <a:lnTo>
                  <a:pt x="4272" y="1939405"/>
                </a:lnTo>
                <a:lnTo>
                  <a:pt x="6764" y="1895975"/>
                </a:lnTo>
                <a:lnTo>
                  <a:pt x="10680" y="1852901"/>
                </a:lnTo>
                <a:lnTo>
                  <a:pt x="14595" y="1809115"/>
                </a:lnTo>
                <a:lnTo>
                  <a:pt x="19223" y="1765329"/>
                </a:lnTo>
                <a:lnTo>
                  <a:pt x="24207" y="1720831"/>
                </a:lnTo>
                <a:lnTo>
                  <a:pt x="30615" y="1676689"/>
                </a:lnTo>
                <a:lnTo>
                  <a:pt x="37023" y="1632191"/>
                </a:lnTo>
                <a:lnTo>
                  <a:pt x="44498" y="1587337"/>
                </a:lnTo>
                <a:lnTo>
                  <a:pt x="52330" y="1542838"/>
                </a:lnTo>
                <a:lnTo>
                  <a:pt x="60874" y="1497628"/>
                </a:lnTo>
                <a:lnTo>
                  <a:pt x="70129" y="1453130"/>
                </a:lnTo>
                <a:lnTo>
                  <a:pt x="80097" y="1408276"/>
                </a:lnTo>
                <a:lnTo>
                  <a:pt x="90776" y="1363422"/>
                </a:lnTo>
                <a:lnTo>
                  <a:pt x="101812" y="1318568"/>
                </a:lnTo>
                <a:lnTo>
                  <a:pt x="113915" y="1273714"/>
                </a:lnTo>
                <a:lnTo>
                  <a:pt x="126019" y="1229572"/>
                </a:lnTo>
                <a:lnTo>
                  <a:pt x="139190" y="1184718"/>
                </a:lnTo>
                <a:lnTo>
                  <a:pt x="153074" y="1140932"/>
                </a:lnTo>
                <a:lnTo>
                  <a:pt x="167669" y="1096789"/>
                </a:lnTo>
                <a:lnTo>
                  <a:pt x="182264" y="1053003"/>
                </a:lnTo>
                <a:lnTo>
                  <a:pt x="197928" y="1009573"/>
                </a:lnTo>
                <a:lnTo>
                  <a:pt x="214303" y="966499"/>
                </a:lnTo>
                <a:lnTo>
                  <a:pt x="231390" y="923425"/>
                </a:lnTo>
                <a:lnTo>
                  <a:pt x="248834" y="881063"/>
                </a:lnTo>
                <a:lnTo>
                  <a:pt x="266989" y="839056"/>
                </a:lnTo>
                <a:lnTo>
                  <a:pt x="285856" y="797406"/>
                </a:lnTo>
                <a:lnTo>
                  <a:pt x="295468" y="777827"/>
                </a:lnTo>
                <a:lnTo>
                  <a:pt x="304723" y="758248"/>
                </a:lnTo>
                <a:lnTo>
                  <a:pt x="314691" y="739025"/>
                </a:lnTo>
                <a:lnTo>
                  <a:pt x="324658" y="719801"/>
                </a:lnTo>
                <a:lnTo>
                  <a:pt x="334626" y="700934"/>
                </a:lnTo>
                <a:lnTo>
                  <a:pt x="344949" y="682067"/>
                </a:lnTo>
                <a:lnTo>
                  <a:pt x="355273" y="663912"/>
                </a:lnTo>
                <a:lnTo>
                  <a:pt x="366309" y="645401"/>
                </a:lnTo>
                <a:lnTo>
                  <a:pt x="377344" y="627245"/>
                </a:lnTo>
                <a:lnTo>
                  <a:pt x="388024" y="609446"/>
                </a:lnTo>
                <a:lnTo>
                  <a:pt x="399415" y="591647"/>
                </a:lnTo>
                <a:lnTo>
                  <a:pt x="411163" y="574204"/>
                </a:lnTo>
                <a:lnTo>
                  <a:pt x="422554" y="557116"/>
                </a:lnTo>
                <a:lnTo>
                  <a:pt x="434302" y="540029"/>
                </a:lnTo>
                <a:lnTo>
                  <a:pt x="446405" y="523298"/>
                </a:lnTo>
                <a:lnTo>
                  <a:pt x="458508" y="506567"/>
                </a:lnTo>
                <a:lnTo>
                  <a:pt x="470612" y="490191"/>
                </a:lnTo>
                <a:lnTo>
                  <a:pt x="483427" y="473816"/>
                </a:lnTo>
                <a:lnTo>
                  <a:pt x="495531" y="457797"/>
                </a:lnTo>
                <a:lnTo>
                  <a:pt x="508346" y="442133"/>
                </a:lnTo>
                <a:lnTo>
                  <a:pt x="521162" y="426826"/>
                </a:lnTo>
                <a:lnTo>
                  <a:pt x="534333" y="411519"/>
                </a:lnTo>
                <a:lnTo>
                  <a:pt x="547149" y="396567"/>
                </a:lnTo>
                <a:lnTo>
                  <a:pt x="560320" y="381616"/>
                </a:lnTo>
                <a:lnTo>
                  <a:pt x="573848" y="367020"/>
                </a:lnTo>
                <a:lnTo>
                  <a:pt x="587019" y="352781"/>
                </a:lnTo>
                <a:lnTo>
                  <a:pt x="600546" y="338898"/>
                </a:lnTo>
                <a:lnTo>
                  <a:pt x="614074" y="325014"/>
                </a:lnTo>
                <a:lnTo>
                  <a:pt x="627957" y="311487"/>
                </a:lnTo>
                <a:lnTo>
                  <a:pt x="641841" y="297959"/>
                </a:lnTo>
                <a:lnTo>
                  <a:pt x="655724" y="284788"/>
                </a:lnTo>
                <a:lnTo>
                  <a:pt x="669252" y="272328"/>
                </a:lnTo>
                <a:lnTo>
                  <a:pt x="683135" y="259513"/>
                </a:lnTo>
                <a:lnTo>
                  <a:pt x="697018" y="247410"/>
                </a:lnTo>
                <a:lnTo>
                  <a:pt x="711258" y="236018"/>
                </a:lnTo>
                <a:lnTo>
                  <a:pt x="725853" y="224271"/>
                </a:lnTo>
                <a:lnTo>
                  <a:pt x="739736" y="212879"/>
                </a:lnTo>
                <a:lnTo>
                  <a:pt x="754332" y="202200"/>
                </a:lnTo>
                <a:lnTo>
                  <a:pt x="768927" y="191164"/>
                </a:lnTo>
                <a:lnTo>
                  <a:pt x="783879" y="180484"/>
                </a:lnTo>
                <a:lnTo>
                  <a:pt x="798830" y="170517"/>
                </a:lnTo>
                <a:lnTo>
                  <a:pt x="813781" y="160549"/>
                </a:lnTo>
                <a:lnTo>
                  <a:pt x="828377" y="151294"/>
                </a:lnTo>
                <a:lnTo>
                  <a:pt x="843684" y="141682"/>
                </a:lnTo>
                <a:lnTo>
                  <a:pt x="858992" y="132783"/>
                </a:lnTo>
                <a:lnTo>
                  <a:pt x="874655" y="123883"/>
                </a:lnTo>
                <a:lnTo>
                  <a:pt x="889962" y="115695"/>
                </a:lnTo>
                <a:lnTo>
                  <a:pt x="905625" y="107152"/>
                </a:lnTo>
                <a:lnTo>
                  <a:pt x="921289" y="99676"/>
                </a:lnTo>
                <a:lnTo>
                  <a:pt x="936952" y="91844"/>
                </a:lnTo>
                <a:lnTo>
                  <a:pt x="952971" y="84368"/>
                </a:lnTo>
                <a:lnTo>
                  <a:pt x="968635" y="77249"/>
                </a:lnTo>
                <a:lnTo>
                  <a:pt x="984298" y="70485"/>
                </a:lnTo>
                <a:lnTo>
                  <a:pt x="1000317" y="64077"/>
                </a:lnTo>
                <a:lnTo>
                  <a:pt x="1016693" y="57670"/>
                </a:lnTo>
                <a:lnTo>
                  <a:pt x="1032712" y="51974"/>
                </a:lnTo>
                <a:lnTo>
                  <a:pt x="1048731" y="46278"/>
                </a:lnTo>
                <a:lnTo>
                  <a:pt x="1065107" y="40938"/>
                </a:lnTo>
                <a:lnTo>
                  <a:pt x="1081482" y="35955"/>
                </a:lnTo>
                <a:lnTo>
                  <a:pt x="1097857" y="30971"/>
                </a:lnTo>
                <a:lnTo>
                  <a:pt x="1113877" y="26699"/>
                </a:lnTo>
                <a:lnTo>
                  <a:pt x="1130252" y="22071"/>
                </a:lnTo>
                <a:lnTo>
                  <a:pt x="1146983" y="18155"/>
                </a:lnTo>
                <a:lnTo>
                  <a:pt x="1163358" y="14595"/>
                </a:lnTo>
                <a:lnTo>
                  <a:pt x="1180090" y="11748"/>
                </a:lnTo>
                <a:lnTo>
                  <a:pt x="1196465" y="9612"/>
                </a:lnTo>
                <a:lnTo>
                  <a:pt x="1213196" y="7120"/>
                </a:lnTo>
                <a:lnTo>
                  <a:pt x="1229216" y="4984"/>
                </a:lnTo>
                <a:lnTo>
                  <a:pt x="1245591" y="3560"/>
                </a:lnTo>
                <a:lnTo>
                  <a:pt x="1261966" y="2492"/>
                </a:lnTo>
                <a:lnTo>
                  <a:pt x="1278342" y="1424"/>
                </a:lnTo>
                <a:lnTo>
                  <a:pt x="1294361" y="712"/>
                </a:lnTo>
                <a:lnTo>
                  <a:pt x="13107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715130-6EA3-4EA0-A6BA-CED03188397A}"/>
              </a:ext>
            </a:extLst>
          </p:cNvPr>
          <p:cNvSpPr/>
          <p:nvPr/>
        </p:nvSpPr>
        <p:spPr>
          <a:xfrm rot="5400000">
            <a:off x="10685466" y="3290499"/>
            <a:ext cx="2404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200" spc="3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50" charset="0"/>
              </a:rPr>
              <a:t>Creative Slide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47397-1AF5-4499-92D2-3CC915927CFA}"/>
              </a:ext>
            </a:extLst>
          </p:cNvPr>
          <p:cNvSpPr txBox="1"/>
          <p:nvPr/>
        </p:nvSpPr>
        <p:spPr>
          <a:xfrm>
            <a:off x="3060455" y="451753"/>
            <a:ext cx="607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ABOUT </a:t>
            </a:r>
            <a:r>
              <a:rPr lang="en-US" sz="3600" dirty="0">
                <a:solidFill>
                  <a:schemeClr val="accent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GRAPHIC</a:t>
            </a:r>
            <a:endParaRPr lang="id-ID" sz="3600" dirty="0">
              <a:solidFill>
                <a:schemeClr val="accent1"/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B5663-6CF8-425B-843A-FE093E725CA2}"/>
              </a:ext>
            </a:extLst>
          </p:cNvPr>
          <p:cNvSpPr txBox="1"/>
          <p:nvPr/>
        </p:nvSpPr>
        <p:spPr>
          <a:xfrm>
            <a:off x="4296332" y="1031333"/>
            <a:ext cx="359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spc="300" dirty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Modern Presentation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3F5817-51A7-44B7-A5E5-FBCACA22845A}"/>
              </a:ext>
            </a:extLst>
          </p:cNvPr>
          <p:cNvCxnSpPr>
            <a:cxnSpLocks/>
          </p:cNvCxnSpPr>
          <p:nvPr/>
        </p:nvCxnSpPr>
        <p:spPr>
          <a:xfrm>
            <a:off x="1599412" y="3200399"/>
            <a:ext cx="9095247" cy="0"/>
          </a:xfrm>
          <a:prstGeom prst="line">
            <a:avLst/>
          </a:prstGeom>
          <a:ln w="27622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0BB355C-F4BE-4FC4-A242-16FC8D611D8A}"/>
              </a:ext>
            </a:extLst>
          </p:cNvPr>
          <p:cNvSpPr/>
          <p:nvPr/>
        </p:nvSpPr>
        <p:spPr>
          <a:xfrm>
            <a:off x="1293242" y="2775924"/>
            <a:ext cx="848951" cy="848951"/>
          </a:xfrm>
          <a:prstGeom prst="ellips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3429D9-DAFD-4A3F-B969-704597819FB2}"/>
              </a:ext>
            </a:extLst>
          </p:cNvPr>
          <p:cNvSpPr/>
          <p:nvPr/>
        </p:nvSpPr>
        <p:spPr>
          <a:xfrm>
            <a:off x="3485941" y="2775924"/>
            <a:ext cx="848951" cy="848951"/>
          </a:xfrm>
          <a:prstGeom prst="ellips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0A02F96-B5DD-4EAC-908C-1C1151D14C0C}"/>
              </a:ext>
            </a:extLst>
          </p:cNvPr>
          <p:cNvSpPr/>
          <p:nvPr/>
        </p:nvSpPr>
        <p:spPr>
          <a:xfrm>
            <a:off x="5681608" y="2775924"/>
            <a:ext cx="848951" cy="848951"/>
          </a:xfrm>
          <a:prstGeom prst="ellips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3952D2-0AD5-4B7A-9CB8-C77CD389AF84}"/>
              </a:ext>
            </a:extLst>
          </p:cNvPr>
          <p:cNvSpPr/>
          <p:nvPr/>
        </p:nvSpPr>
        <p:spPr>
          <a:xfrm>
            <a:off x="7877048" y="2775924"/>
            <a:ext cx="848951" cy="848951"/>
          </a:xfrm>
          <a:prstGeom prst="ellips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0AF3B5-3340-4A10-A497-435CE4750F44}"/>
              </a:ext>
            </a:extLst>
          </p:cNvPr>
          <p:cNvSpPr/>
          <p:nvPr/>
        </p:nvSpPr>
        <p:spPr>
          <a:xfrm>
            <a:off x="10069972" y="2775924"/>
            <a:ext cx="848951" cy="848951"/>
          </a:xfrm>
          <a:prstGeom prst="ellips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8D7A8D-C38A-4988-998D-3658F20B5F66}"/>
              </a:ext>
            </a:extLst>
          </p:cNvPr>
          <p:cNvSpPr txBox="1"/>
          <p:nvPr/>
        </p:nvSpPr>
        <p:spPr>
          <a:xfrm>
            <a:off x="853927" y="4500970"/>
            <a:ext cx="1706168" cy="78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2DFB13-8FE7-4126-B35B-883B5588A502}"/>
              </a:ext>
            </a:extLst>
          </p:cNvPr>
          <p:cNvSpPr txBox="1"/>
          <p:nvPr/>
        </p:nvSpPr>
        <p:spPr>
          <a:xfrm>
            <a:off x="1138875" y="4203185"/>
            <a:ext cx="1136272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Subtitle Here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03D789-0BCD-4393-A5A3-5423E065404D}"/>
              </a:ext>
            </a:extLst>
          </p:cNvPr>
          <p:cNvSpPr txBox="1"/>
          <p:nvPr/>
        </p:nvSpPr>
        <p:spPr>
          <a:xfrm>
            <a:off x="3007095" y="4500970"/>
            <a:ext cx="1706168" cy="78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57F033-A0BC-40D1-8D08-8EB83845CC0A}"/>
              </a:ext>
            </a:extLst>
          </p:cNvPr>
          <p:cNvSpPr txBox="1"/>
          <p:nvPr/>
        </p:nvSpPr>
        <p:spPr>
          <a:xfrm>
            <a:off x="3292043" y="4203185"/>
            <a:ext cx="1136272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Subtitle Here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C9B5F6-A26D-4A17-AFBC-7D89E9575B59}"/>
              </a:ext>
            </a:extLst>
          </p:cNvPr>
          <p:cNvSpPr txBox="1"/>
          <p:nvPr/>
        </p:nvSpPr>
        <p:spPr>
          <a:xfrm>
            <a:off x="5234522" y="4500970"/>
            <a:ext cx="1706168" cy="78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2497AB-2CCD-444E-949C-5452AC0C547C}"/>
              </a:ext>
            </a:extLst>
          </p:cNvPr>
          <p:cNvSpPr txBox="1"/>
          <p:nvPr/>
        </p:nvSpPr>
        <p:spPr>
          <a:xfrm>
            <a:off x="5519470" y="4203185"/>
            <a:ext cx="1136272" cy="27699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Subtitle Here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C41E13-7B0D-4130-A476-2F247656590D}"/>
              </a:ext>
            </a:extLst>
          </p:cNvPr>
          <p:cNvSpPr txBox="1"/>
          <p:nvPr/>
        </p:nvSpPr>
        <p:spPr>
          <a:xfrm>
            <a:off x="7387690" y="4500970"/>
            <a:ext cx="1706168" cy="78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EDEEF4-CDB7-4283-8523-1AE12C3E5259}"/>
              </a:ext>
            </a:extLst>
          </p:cNvPr>
          <p:cNvSpPr txBox="1"/>
          <p:nvPr/>
        </p:nvSpPr>
        <p:spPr>
          <a:xfrm>
            <a:off x="7672638" y="4203185"/>
            <a:ext cx="1136272" cy="276999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Subtitle Here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13D599-F8BB-4D2B-959A-42F6FF167506}"/>
              </a:ext>
            </a:extLst>
          </p:cNvPr>
          <p:cNvSpPr txBox="1"/>
          <p:nvPr/>
        </p:nvSpPr>
        <p:spPr>
          <a:xfrm>
            <a:off x="9596210" y="4500970"/>
            <a:ext cx="1706168" cy="78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EFBAB7-5813-4F6B-AF87-6D37609E856B}"/>
              </a:ext>
            </a:extLst>
          </p:cNvPr>
          <p:cNvSpPr txBox="1"/>
          <p:nvPr/>
        </p:nvSpPr>
        <p:spPr>
          <a:xfrm>
            <a:off x="9881158" y="4203185"/>
            <a:ext cx="1136272" cy="276999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1623747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CAF5050-4329-412B-A273-3A319F8790DB}"/>
              </a:ext>
            </a:extLst>
          </p:cNvPr>
          <p:cNvSpPr/>
          <p:nvPr/>
        </p:nvSpPr>
        <p:spPr>
          <a:xfrm rot="15300000" flipH="1">
            <a:off x="11262002" y="185687"/>
            <a:ext cx="784253" cy="903550"/>
          </a:xfrm>
          <a:custGeom>
            <a:avLst/>
            <a:gdLst>
              <a:gd name="connsiteX0" fmla="*/ 296307 w 5323222"/>
              <a:gd name="connsiteY0" fmla="*/ 4941206 h 6132967"/>
              <a:gd name="connsiteX1" fmla="*/ 302287 w 5323222"/>
              <a:gd name="connsiteY1" fmla="*/ 4962623 h 6132967"/>
              <a:gd name="connsiteX2" fmla="*/ 308375 w 5323222"/>
              <a:gd name="connsiteY2" fmla="*/ 4984327 h 6132967"/>
              <a:gd name="connsiteX3" fmla="*/ 314645 w 5323222"/>
              <a:gd name="connsiteY3" fmla="*/ 5005636 h 6132967"/>
              <a:gd name="connsiteX4" fmla="*/ 321310 w 5323222"/>
              <a:gd name="connsiteY4" fmla="*/ 5027127 h 6132967"/>
              <a:gd name="connsiteX5" fmla="*/ 327760 w 5323222"/>
              <a:gd name="connsiteY5" fmla="*/ 5048042 h 6132967"/>
              <a:gd name="connsiteX6" fmla="*/ 334607 w 5323222"/>
              <a:gd name="connsiteY6" fmla="*/ 5069136 h 6132967"/>
              <a:gd name="connsiteX7" fmla="*/ 341742 w 5323222"/>
              <a:gd name="connsiteY7" fmla="*/ 5090125 h 6132967"/>
              <a:gd name="connsiteX8" fmla="*/ 348770 w 5323222"/>
              <a:gd name="connsiteY8" fmla="*/ 5110824 h 6132967"/>
              <a:gd name="connsiteX9" fmla="*/ 356193 w 5323222"/>
              <a:gd name="connsiteY9" fmla="*/ 5131705 h 6132967"/>
              <a:gd name="connsiteX10" fmla="*/ 363798 w 5323222"/>
              <a:gd name="connsiteY10" fmla="*/ 5152191 h 6132967"/>
              <a:gd name="connsiteX11" fmla="*/ 371403 w 5323222"/>
              <a:gd name="connsiteY11" fmla="*/ 5172677 h 6132967"/>
              <a:gd name="connsiteX12" fmla="*/ 379297 w 5323222"/>
              <a:gd name="connsiteY12" fmla="*/ 5193055 h 6132967"/>
              <a:gd name="connsiteX13" fmla="*/ 387479 w 5323222"/>
              <a:gd name="connsiteY13" fmla="*/ 5213325 h 6132967"/>
              <a:gd name="connsiteX14" fmla="*/ 395554 w 5323222"/>
              <a:gd name="connsiteY14" fmla="*/ 5233308 h 6132967"/>
              <a:gd name="connsiteX15" fmla="*/ 404024 w 5323222"/>
              <a:gd name="connsiteY15" fmla="*/ 5253472 h 6132967"/>
              <a:gd name="connsiteX16" fmla="*/ 412280 w 5323222"/>
              <a:gd name="connsiteY16" fmla="*/ 5273060 h 6132967"/>
              <a:gd name="connsiteX17" fmla="*/ 420932 w 5323222"/>
              <a:gd name="connsiteY17" fmla="*/ 5292828 h 6132967"/>
              <a:gd name="connsiteX18" fmla="*/ 429872 w 5323222"/>
              <a:gd name="connsiteY18" fmla="*/ 5312489 h 6132967"/>
              <a:gd name="connsiteX19" fmla="*/ 439175 w 5323222"/>
              <a:gd name="connsiteY19" fmla="*/ 5331359 h 6132967"/>
              <a:gd name="connsiteX20" fmla="*/ 448404 w 5323222"/>
              <a:gd name="connsiteY20" fmla="*/ 5350914 h 6132967"/>
              <a:gd name="connsiteX21" fmla="*/ 457708 w 5323222"/>
              <a:gd name="connsiteY21" fmla="*/ 5369784 h 6132967"/>
              <a:gd name="connsiteX22" fmla="*/ 467011 w 5323222"/>
              <a:gd name="connsiteY22" fmla="*/ 5388654 h 6132967"/>
              <a:gd name="connsiteX23" fmla="*/ 476603 w 5323222"/>
              <a:gd name="connsiteY23" fmla="*/ 5407417 h 6132967"/>
              <a:gd name="connsiteX24" fmla="*/ 486376 w 5323222"/>
              <a:gd name="connsiteY24" fmla="*/ 5425784 h 6132967"/>
              <a:gd name="connsiteX25" fmla="*/ 496545 w 5323222"/>
              <a:gd name="connsiteY25" fmla="*/ 5444332 h 6132967"/>
              <a:gd name="connsiteX26" fmla="*/ 506607 w 5323222"/>
              <a:gd name="connsiteY26" fmla="*/ 5462593 h 6132967"/>
              <a:gd name="connsiteX27" fmla="*/ 516849 w 5323222"/>
              <a:gd name="connsiteY27" fmla="*/ 5480457 h 6132967"/>
              <a:gd name="connsiteX28" fmla="*/ 527274 w 5323222"/>
              <a:gd name="connsiteY28" fmla="*/ 5497926 h 6132967"/>
              <a:gd name="connsiteX29" fmla="*/ 537699 w 5323222"/>
              <a:gd name="connsiteY29" fmla="*/ 5515395 h 6132967"/>
              <a:gd name="connsiteX30" fmla="*/ 548594 w 5323222"/>
              <a:gd name="connsiteY30" fmla="*/ 5532362 h 6132967"/>
              <a:gd name="connsiteX31" fmla="*/ 559307 w 5323222"/>
              <a:gd name="connsiteY31" fmla="*/ 5549722 h 6132967"/>
              <a:gd name="connsiteX32" fmla="*/ 570382 w 5323222"/>
              <a:gd name="connsiteY32" fmla="*/ 5566293 h 6132967"/>
              <a:gd name="connsiteX33" fmla="*/ 581747 w 5323222"/>
              <a:gd name="connsiteY33" fmla="*/ 5582757 h 6132967"/>
              <a:gd name="connsiteX34" fmla="*/ 593004 w 5323222"/>
              <a:gd name="connsiteY34" fmla="*/ 5598932 h 6132967"/>
              <a:gd name="connsiteX35" fmla="*/ 604764 w 5323222"/>
              <a:gd name="connsiteY35" fmla="*/ 5615576 h 6132967"/>
              <a:gd name="connsiteX36" fmla="*/ 616491 w 5323222"/>
              <a:gd name="connsiteY36" fmla="*/ 5631249 h 6132967"/>
              <a:gd name="connsiteX37" fmla="*/ 628219 w 5323222"/>
              <a:gd name="connsiteY37" fmla="*/ 5646921 h 6132967"/>
              <a:gd name="connsiteX38" fmla="*/ 640234 w 5323222"/>
              <a:gd name="connsiteY38" fmla="*/ 5662485 h 6132967"/>
              <a:gd name="connsiteX39" fmla="*/ 652539 w 5323222"/>
              <a:gd name="connsiteY39" fmla="*/ 5677944 h 6132967"/>
              <a:gd name="connsiteX40" fmla="*/ 665025 w 5323222"/>
              <a:gd name="connsiteY40" fmla="*/ 5693007 h 6132967"/>
              <a:gd name="connsiteX41" fmla="*/ 677510 w 5323222"/>
              <a:gd name="connsiteY41" fmla="*/ 5708069 h 6132967"/>
              <a:gd name="connsiteX42" fmla="*/ 690070 w 5323222"/>
              <a:gd name="connsiteY42" fmla="*/ 5722447 h 6132967"/>
              <a:gd name="connsiteX43" fmla="*/ 703133 w 5323222"/>
              <a:gd name="connsiteY43" fmla="*/ 5737295 h 6132967"/>
              <a:gd name="connsiteX44" fmla="*/ 715982 w 5323222"/>
              <a:gd name="connsiteY44" fmla="*/ 5751565 h 6132967"/>
              <a:gd name="connsiteX45" fmla="*/ 729300 w 5323222"/>
              <a:gd name="connsiteY45" fmla="*/ 5765334 h 6132967"/>
              <a:gd name="connsiteX46" fmla="*/ 742437 w 5323222"/>
              <a:gd name="connsiteY46" fmla="*/ 5779497 h 6132967"/>
              <a:gd name="connsiteX47" fmla="*/ 755938 w 5323222"/>
              <a:gd name="connsiteY47" fmla="*/ 5792870 h 6132967"/>
              <a:gd name="connsiteX48" fmla="*/ 769149 w 5323222"/>
              <a:gd name="connsiteY48" fmla="*/ 5806351 h 6132967"/>
              <a:gd name="connsiteX49" fmla="*/ 783044 w 5323222"/>
              <a:gd name="connsiteY49" fmla="*/ 5819904 h 6132967"/>
              <a:gd name="connsiteX50" fmla="*/ 796726 w 5323222"/>
              <a:gd name="connsiteY50" fmla="*/ 5832881 h 6132967"/>
              <a:gd name="connsiteX51" fmla="*/ 810984 w 5323222"/>
              <a:gd name="connsiteY51" fmla="*/ 5845644 h 6132967"/>
              <a:gd name="connsiteX52" fmla="*/ 824847 w 5323222"/>
              <a:gd name="connsiteY52" fmla="*/ 5858224 h 6132967"/>
              <a:gd name="connsiteX53" fmla="*/ 838891 w 5323222"/>
              <a:gd name="connsiteY53" fmla="*/ 5870411 h 6132967"/>
              <a:gd name="connsiteX54" fmla="*/ 853224 w 5323222"/>
              <a:gd name="connsiteY54" fmla="*/ 5882490 h 6132967"/>
              <a:gd name="connsiteX55" fmla="*/ 867556 w 5323222"/>
              <a:gd name="connsiteY55" fmla="*/ 5894568 h 6132967"/>
              <a:gd name="connsiteX56" fmla="*/ 882359 w 5323222"/>
              <a:gd name="connsiteY56" fmla="*/ 5906144 h 6132967"/>
              <a:gd name="connsiteX57" fmla="*/ 896873 w 5323222"/>
              <a:gd name="connsiteY57" fmla="*/ 5917827 h 6132967"/>
              <a:gd name="connsiteX58" fmla="*/ 911569 w 5323222"/>
              <a:gd name="connsiteY58" fmla="*/ 5929114 h 6132967"/>
              <a:gd name="connsiteX59" fmla="*/ 926445 w 5323222"/>
              <a:gd name="connsiteY59" fmla="*/ 5940005 h 6132967"/>
              <a:gd name="connsiteX60" fmla="*/ 941793 w 5323222"/>
              <a:gd name="connsiteY60" fmla="*/ 5950394 h 6132967"/>
              <a:gd name="connsiteX61" fmla="*/ 956636 w 5323222"/>
              <a:gd name="connsiteY61" fmla="*/ 5960313 h 6132967"/>
              <a:gd name="connsiteX62" fmla="*/ 971950 w 5323222"/>
              <a:gd name="connsiteY62" fmla="*/ 5969729 h 6132967"/>
              <a:gd name="connsiteX63" fmla="*/ 987265 w 5323222"/>
              <a:gd name="connsiteY63" fmla="*/ 5979146 h 6132967"/>
              <a:gd name="connsiteX64" fmla="*/ 1002184 w 5323222"/>
              <a:gd name="connsiteY64" fmla="*/ 5988380 h 6132967"/>
              <a:gd name="connsiteX65" fmla="*/ 1017572 w 5323222"/>
              <a:gd name="connsiteY65" fmla="*/ 5997112 h 6132967"/>
              <a:gd name="connsiteX66" fmla="*/ 1032960 w 5323222"/>
              <a:gd name="connsiteY66" fmla="*/ 6005845 h 6132967"/>
              <a:gd name="connsiteX67" fmla="*/ 1048134 w 5323222"/>
              <a:gd name="connsiteY67" fmla="*/ 6013999 h 6132967"/>
              <a:gd name="connsiteX68" fmla="*/ 1063597 w 5323222"/>
              <a:gd name="connsiteY68" fmla="*/ 6022048 h 6132967"/>
              <a:gd name="connsiteX69" fmla="*/ 1078557 w 5323222"/>
              <a:gd name="connsiteY69" fmla="*/ 6029626 h 6132967"/>
              <a:gd name="connsiteX70" fmla="*/ 1093805 w 5323222"/>
              <a:gd name="connsiteY70" fmla="*/ 6037096 h 6132967"/>
              <a:gd name="connsiteX71" fmla="*/ 1109236 w 5323222"/>
              <a:gd name="connsiteY71" fmla="*/ 6044171 h 6132967"/>
              <a:gd name="connsiteX72" fmla="*/ 1124558 w 5323222"/>
              <a:gd name="connsiteY72" fmla="*/ 6050958 h 6132967"/>
              <a:gd name="connsiteX73" fmla="*/ 1139592 w 5323222"/>
              <a:gd name="connsiteY73" fmla="*/ 6057853 h 6132967"/>
              <a:gd name="connsiteX74" fmla="*/ 1154989 w 5323222"/>
              <a:gd name="connsiteY74" fmla="*/ 6063954 h 6132967"/>
              <a:gd name="connsiteX75" fmla="*/ 1170386 w 5323222"/>
              <a:gd name="connsiteY75" fmla="*/ 6070056 h 6132967"/>
              <a:gd name="connsiteX76" fmla="*/ 1185677 w 5323222"/>
              <a:gd name="connsiteY76" fmla="*/ 6075871 h 6132967"/>
              <a:gd name="connsiteX77" fmla="*/ 1201040 w 5323222"/>
              <a:gd name="connsiteY77" fmla="*/ 6081000 h 6132967"/>
              <a:gd name="connsiteX78" fmla="*/ 1216223 w 5323222"/>
              <a:gd name="connsiteY78" fmla="*/ 6086526 h 6132967"/>
              <a:gd name="connsiteX79" fmla="*/ 1231192 w 5323222"/>
              <a:gd name="connsiteY79" fmla="*/ 6091474 h 6132967"/>
              <a:gd name="connsiteX80" fmla="*/ 1246630 w 5323222"/>
              <a:gd name="connsiteY80" fmla="*/ 6095920 h 6132967"/>
              <a:gd name="connsiteX81" fmla="*/ 1261781 w 5323222"/>
              <a:gd name="connsiteY81" fmla="*/ 6100472 h 6132967"/>
              <a:gd name="connsiteX82" fmla="*/ 1277112 w 5323222"/>
              <a:gd name="connsiteY82" fmla="*/ 6104630 h 6132967"/>
              <a:gd name="connsiteX83" fmla="*/ 1292229 w 5323222"/>
              <a:gd name="connsiteY83" fmla="*/ 6108210 h 6132967"/>
              <a:gd name="connsiteX84" fmla="*/ 1307635 w 5323222"/>
              <a:gd name="connsiteY84" fmla="*/ 6111683 h 6132967"/>
              <a:gd name="connsiteX85" fmla="*/ 1322646 w 5323222"/>
              <a:gd name="connsiteY85" fmla="*/ 6114975 h 6132967"/>
              <a:gd name="connsiteX86" fmla="*/ 1337548 w 5323222"/>
              <a:gd name="connsiteY86" fmla="*/ 6117978 h 6132967"/>
              <a:gd name="connsiteX87" fmla="*/ 1352633 w 5323222"/>
              <a:gd name="connsiteY87" fmla="*/ 6120585 h 6132967"/>
              <a:gd name="connsiteX88" fmla="*/ 1367717 w 5323222"/>
              <a:gd name="connsiteY88" fmla="*/ 6123193 h 6132967"/>
              <a:gd name="connsiteX89" fmla="*/ 1382876 w 5323222"/>
              <a:gd name="connsiteY89" fmla="*/ 6125116 h 6132967"/>
              <a:gd name="connsiteX90" fmla="*/ 1398035 w 5323222"/>
              <a:gd name="connsiteY90" fmla="*/ 6127039 h 6132967"/>
              <a:gd name="connsiteX91" fmla="*/ 1412979 w 5323222"/>
              <a:gd name="connsiteY91" fmla="*/ 6128385 h 6132967"/>
              <a:gd name="connsiteX92" fmla="*/ 1428030 w 5323222"/>
              <a:gd name="connsiteY92" fmla="*/ 6130019 h 6132967"/>
              <a:gd name="connsiteX93" fmla="*/ 1443157 w 5323222"/>
              <a:gd name="connsiteY93" fmla="*/ 6130971 h 6132967"/>
              <a:gd name="connsiteX94" fmla="*/ 1457887 w 5323222"/>
              <a:gd name="connsiteY94" fmla="*/ 6131739 h 6132967"/>
              <a:gd name="connsiteX95" fmla="*/ 1472905 w 5323222"/>
              <a:gd name="connsiteY95" fmla="*/ 6132401 h 6132967"/>
              <a:gd name="connsiteX96" fmla="*/ 1487529 w 5323222"/>
              <a:gd name="connsiteY96" fmla="*/ 6132882 h 6132967"/>
              <a:gd name="connsiteX97" fmla="*/ 1502334 w 5323222"/>
              <a:gd name="connsiteY97" fmla="*/ 6132967 h 6132967"/>
              <a:gd name="connsiteX98" fmla="*/ 1517031 w 5323222"/>
              <a:gd name="connsiteY98" fmla="*/ 6132764 h 6132967"/>
              <a:gd name="connsiteX99" fmla="*/ 1531621 w 5323222"/>
              <a:gd name="connsiteY99" fmla="*/ 6132271 h 6132967"/>
              <a:gd name="connsiteX100" fmla="*/ 1546608 w 5323222"/>
              <a:gd name="connsiteY100" fmla="*/ 6131960 h 6132967"/>
              <a:gd name="connsiteX101" fmla="*/ 1560983 w 5323222"/>
              <a:gd name="connsiteY101" fmla="*/ 6130891 h 6132967"/>
              <a:gd name="connsiteX102" fmla="*/ 1575360 w 5323222"/>
              <a:gd name="connsiteY102" fmla="*/ 6129822 h 6132967"/>
              <a:gd name="connsiteX103" fmla="*/ 1589917 w 5323222"/>
              <a:gd name="connsiteY103" fmla="*/ 6128357 h 6132967"/>
              <a:gd name="connsiteX104" fmla="*/ 1604475 w 5323222"/>
              <a:gd name="connsiteY104" fmla="*/ 6126893 h 6132967"/>
              <a:gd name="connsiteX105" fmla="*/ 1618636 w 5323222"/>
              <a:gd name="connsiteY105" fmla="*/ 6125246 h 6132967"/>
              <a:gd name="connsiteX106" fmla="*/ 1632873 w 5323222"/>
              <a:gd name="connsiteY106" fmla="*/ 6122916 h 6132967"/>
              <a:gd name="connsiteX107" fmla="*/ 1647109 w 5323222"/>
              <a:gd name="connsiteY107" fmla="*/ 6120585 h 6132967"/>
              <a:gd name="connsiteX108" fmla="*/ 1660950 w 5323222"/>
              <a:gd name="connsiteY108" fmla="*/ 6118074 h 6132967"/>
              <a:gd name="connsiteX109" fmla="*/ 1674972 w 5323222"/>
              <a:gd name="connsiteY109" fmla="*/ 6115167 h 6132967"/>
              <a:gd name="connsiteX110" fmla="*/ 1688994 w 5323222"/>
              <a:gd name="connsiteY110" fmla="*/ 6112260 h 6132967"/>
              <a:gd name="connsiteX111" fmla="*/ 1702513 w 5323222"/>
              <a:gd name="connsiteY111" fmla="*/ 6108882 h 6132967"/>
              <a:gd name="connsiteX112" fmla="*/ 1716321 w 5323222"/>
              <a:gd name="connsiteY112" fmla="*/ 6105396 h 6132967"/>
              <a:gd name="connsiteX113" fmla="*/ 1729733 w 5323222"/>
              <a:gd name="connsiteY113" fmla="*/ 6101731 h 6132967"/>
              <a:gd name="connsiteX114" fmla="*/ 1743219 w 5323222"/>
              <a:gd name="connsiteY114" fmla="*/ 6097381 h 6132967"/>
              <a:gd name="connsiteX115" fmla="*/ 1756705 w 5323222"/>
              <a:gd name="connsiteY115" fmla="*/ 6093031 h 6132967"/>
              <a:gd name="connsiteX116" fmla="*/ 1770192 w 5323222"/>
              <a:gd name="connsiteY116" fmla="*/ 6088681 h 6132967"/>
              <a:gd name="connsiteX117" fmla="*/ 1783176 w 5323222"/>
              <a:gd name="connsiteY117" fmla="*/ 6083861 h 6132967"/>
              <a:gd name="connsiteX118" fmla="*/ 1796341 w 5323222"/>
              <a:gd name="connsiteY118" fmla="*/ 6078645 h 6132967"/>
              <a:gd name="connsiteX119" fmla="*/ 1809218 w 5323222"/>
              <a:gd name="connsiteY119" fmla="*/ 6073536 h 6132967"/>
              <a:gd name="connsiteX120" fmla="*/ 1822275 w 5323222"/>
              <a:gd name="connsiteY120" fmla="*/ 6068032 h 6132967"/>
              <a:gd name="connsiteX121" fmla="*/ 1834938 w 5323222"/>
              <a:gd name="connsiteY121" fmla="*/ 6062347 h 6132967"/>
              <a:gd name="connsiteX122" fmla="*/ 1847782 w 5323222"/>
              <a:gd name="connsiteY122" fmla="*/ 6056265 h 6132967"/>
              <a:gd name="connsiteX123" fmla="*/ 1860230 w 5323222"/>
              <a:gd name="connsiteY123" fmla="*/ 6050002 h 6132967"/>
              <a:gd name="connsiteX124" fmla="*/ 1884121 w 5323222"/>
              <a:gd name="connsiteY124" fmla="*/ 6036538 h 6132967"/>
              <a:gd name="connsiteX125" fmla="*/ 1908192 w 5323222"/>
              <a:gd name="connsiteY125" fmla="*/ 6022678 h 6132967"/>
              <a:gd name="connsiteX126" fmla="*/ 1931548 w 5323222"/>
              <a:gd name="connsiteY126" fmla="*/ 6007769 h 6132967"/>
              <a:gd name="connsiteX127" fmla="*/ 1954475 w 5323222"/>
              <a:gd name="connsiteY127" fmla="*/ 5991707 h 6132967"/>
              <a:gd name="connsiteX128" fmla="*/ 1976610 w 5323222"/>
              <a:gd name="connsiteY128" fmla="*/ 5975283 h 6132967"/>
              <a:gd name="connsiteX129" fmla="*/ 1998028 w 5323222"/>
              <a:gd name="connsiteY129" fmla="*/ 5957810 h 6132967"/>
              <a:gd name="connsiteX130" fmla="*/ 2019126 w 5323222"/>
              <a:gd name="connsiteY130" fmla="*/ 5939474 h 6132967"/>
              <a:gd name="connsiteX131" fmla="*/ 2039613 w 5323222"/>
              <a:gd name="connsiteY131" fmla="*/ 5920378 h 6132967"/>
              <a:gd name="connsiteX132" fmla="*/ 2059384 w 5323222"/>
              <a:gd name="connsiteY132" fmla="*/ 5900235 h 6132967"/>
              <a:gd name="connsiteX133" fmla="*/ 2078652 w 5323222"/>
              <a:gd name="connsiteY133" fmla="*/ 5879622 h 6132967"/>
              <a:gd name="connsiteX134" fmla="*/ 2097202 w 5323222"/>
              <a:gd name="connsiteY134" fmla="*/ 5857962 h 6132967"/>
              <a:gd name="connsiteX135" fmla="*/ 2115143 w 5323222"/>
              <a:gd name="connsiteY135" fmla="*/ 5835544 h 6132967"/>
              <a:gd name="connsiteX136" fmla="*/ 2132185 w 5323222"/>
              <a:gd name="connsiteY136" fmla="*/ 5812475 h 6132967"/>
              <a:gd name="connsiteX137" fmla="*/ 2148906 w 5323222"/>
              <a:gd name="connsiteY137" fmla="*/ 5788540 h 6132967"/>
              <a:gd name="connsiteX138" fmla="*/ 2164729 w 5323222"/>
              <a:gd name="connsiteY138" fmla="*/ 5763953 h 6132967"/>
              <a:gd name="connsiteX139" fmla="*/ 2179942 w 5323222"/>
              <a:gd name="connsiteY139" fmla="*/ 5738608 h 6132967"/>
              <a:gd name="connsiteX140" fmla="*/ 2194438 w 5323222"/>
              <a:gd name="connsiteY140" fmla="*/ 5712216 h 6132967"/>
              <a:gd name="connsiteX141" fmla="*/ 2208142 w 5323222"/>
              <a:gd name="connsiteY141" fmla="*/ 5685461 h 6132967"/>
              <a:gd name="connsiteX142" fmla="*/ 2221237 w 5323222"/>
              <a:gd name="connsiteY142" fmla="*/ 5657948 h 6132967"/>
              <a:gd name="connsiteX143" fmla="*/ 2233615 w 5323222"/>
              <a:gd name="connsiteY143" fmla="*/ 5629388 h 6132967"/>
              <a:gd name="connsiteX144" fmla="*/ 2245202 w 5323222"/>
              <a:gd name="connsiteY144" fmla="*/ 5600465 h 6132967"/>
              <a:gd name="connsiteX145" fmla="*/ 2255889 w 5323222"/>
              <a:gd name="connsiteY145" fmla="*/ 5570891 h 6132967"/>
              <a:gd name="connsiteX146" fmla="*/ 2266149 w 5323222"/>
              <a:gd name="connsiteY146" fmla="*/ 5540161 h 6132967"/>
              <a:gd name="connsiteX147" fmla="*/ 2275436 w 5323222"/>
              <a:gd name="connsiteY147" fmla="*/ 5509466 h 6132967"/>
              <a:gd name="connsiteX148" fmla="*/ 2284006 w 5323222"/>
              <a:gd name="connsiteY148" fmla="*/ 5477724 h 6132967"/>
              <a:gd name="connsiteX149" fmla="*/ 2291966 w 5323222"/>
              <a:gd name="connsiteY149" fmla="*/ 5445222 h 6132967"/>
              <a:gd name="connsiteX150" fmla="*/ 2298739 w 5323222"/>
              <a:gd name="connsiteY150" fmla="*/ 5412177 h 6132967"/>
              <a:gd name="connsiteX151" fmla="*/ 2304902 w 5323222"/>
              <a:gd name="connsiteY151" fmla="*/ 5378373 h 6132967"/>
              <a:gd name="connsiteX152" fmla="*/ 2310274 w 5323222"/>
              <a:gd name="connsiteY152" fmla="*/ 5344206 h 6132967"/>
              <a:gd name="connsiteX153" fmla="*/ 2314748 w 5323222"/>
              <a:gd name="connsiteY153" fmla="*/ 5309389 h 6132967"/>
              <a:gd name="connsiteX154" fmla="*/ 2318324 w 5323222"/>
              <a:gd name="connsiteY154" fmla="*/ 5273919 h 6132967"/>
              <a:gd name="connsiteX155" fmla="*/ 2321396 w 5323222"/>
              <a:gd name="connsiteY155" fmla="*/ 5237979 h 6132967"/>
              <a:gd name="connsiteX156" fmla="*/ 2324884 w 5323222"/>
              <a:gd name="connsiteY156" fmla="*/ 5185472 h 6132967"/>
              <a:gd name="connsiteX157" fmla="*/ 2328264 w 5323222"/>
              <a:gd name="connsiteY157" fmla="*/ 5132675 h 6132967"/>
              <a:gd name="connsiteX158" fmla="*/ 2332040 w 5323222"/>
              <a:gd name="connsiteY158" fmla="*/ 5080060 h 6132967"/>
              <a:gd name="connsiteX159" fmla="*/ 2335635 w 5323222"/>
              <a:gd name="connsiteY159" fmla="*/ 5027841 h 6132967"/>
              <a:gd name="connsiteX160" fmla="*/ 2339222 w 5323222"/>
              <a:gd name="connsiteY160" fmla="*/ 4982740 h 6132967"/>
              <a:gd name="connsiteX161" fmla="*/ 2350330 w 5323222"/>
              <a:gd name="connsiteY161" fmla="*/ 4991029 h 6132967"/>
              <a:gd name="connsiteX162" fmla="*/ 2361673 w 5323222"/>
              <a:gd name="connsiteY162" fmla="*/ 4999369 h 6132967"/>
              <a:gd name="connsiteX163" fmla="*/ 2372849 w 5323222"/>
              <a:gd name="connsiteY163" fmla="*/ 5007710 h 6132967"/>
              <a:gd name="connsiteX164" fmla="*/ 2384192 w 5323222"/>
              <a:gd name="connsiteY164" fmla="*/ 5015883 h 6132967"/>
              <a:gd name="connsiteX165" fmla="*/ 2395701 w 5323222"/>
              <a:gd name="connsiteY165" fmla="*/ 5024057 h 6132967"/>
              <a:gd name="connsiteX166" fmla="*/ 2407044 w 5323222"/>
              <a:gd name="connsiteY166" fmla="*/ 5032231 h 6132967"/>
              <a:gd name="connsiteX167" fmla="*/ 2418721 w 5323222"/>
              <a:gd name="connsiteY167" fmla="*/ 5040237 h 6132967"/>
              <a:gd name="connsiteX168" fmla="*/ 2435402 w 5323222"/>
              <a:gd name="connsiteY168" fmla="*/ 5051413 h 6132967"/>
              <a:gd name="connsiteX169" fmla="*/ 2452583 w 5323222"/>
              <a:gd name="connsiteY169" fmla="*/ 5062422 h 6132967"/>
              <a:gd name="connsiteX170" fmla="*/ 2470097 w 5323222"/>
              <a:gd name="connsiteY170" fmla="*/ 5073431 h 6132967"/>
              <a:gd name="connsiteX171" fmla="*/ 2488113 w 5323222"/>
              <a:gd name="connsiteY171" fmla="*/ 5083940 h 6132967"/>
              <a:gd name="connsiteX172" fmla="*/ 2506628 w 5323222"/>
              <a:gd name="connsiteY172" fmla="*/ 5094449 h 6132967"/>
              <a:gd name="connsiteX173" fmla="*/ 2525811 w 5323222"/>
              <a:gd name="connsiteY173" fmla="*/ 5104791 h 6132967"/>
              <a:gd name="connsiteX174" fmla="*/ 2545161 w 5323222"/>
              <a:gd name="connsiteY174" fmla="*/ 5114633 h 6132967"/>
              <a:gd name="connsiteX175" fmla="*/ 2564844 w 5323222"/>
              <a:gd name="connsiteY175" fmla="*/ 5124308 h 6132967"/>
              <a:gd name="connsiteX176" fmla="*/ 2585027 w 5323222"/>
              <a:gd name="connsiteY176" fmla="*/ 5133816 h 6132967"/>
              <a:gd name="connsiteX177" fmla="*/ 2605544 w 5323222"/>
              <a:gd name="connsiteY177" fmla="*/ 5143157 h 6132967"/>
              <a:gd name="connsiteX178" fmla="*/ 2626562 w 5323222"/>
              <a:gd name="connsiteY178" fmla="*/ 5152165 h 6132967"/>
              <a:gd name="connsiteX179" fmla="*/ 2647747 w 5323222"/>
              <a:gd name="connsiteY179" fmla="*/ 5161172 h 6132967"/>
              <a:gd name="connsiteX180" fmla="*/ 2669265 w 5323222"/>
              <a:gd name="connsiteY180" fmla="*/ 5169679 h 6132967"/>
              <a:gd name="connsiteX181" fmla="*/ 2691116 w 5323222"/>
              <a:gd name="connsiteY181" fmla="*/ 5178020 h 6132967"/>
              <a:gd name="connsiteX182" fmla="*/ 2713302 w 5323222"/>
              <a:gd name="connsiteY182" fmla="*/ 5186193 h 6132967"/>
              <a:gd name="connsiteX183" fmla="*/ 2735654 w 5323222"/>
              <a:gd name="connsiteY183" fmla="*/ 5194033 h 6132967"/>
              <a:gd name="connsiteX184" fmla="*/ 2758340 w 5323222"/>
              <a:gd name="connsiteY184" fmla="*/ 5201373 h 6132967"/>
              <a:gd name="connsiteX185" fmla="*/ 2781192 w 5323222"/>
              <a:gd name="connsiteY185" fmla="*/ 5208712 h 6132967"/>
              <a:gd name="connsiteX186" fmla="*/ 2804378 w 5323222"/>
              <a:gd name="connsiteY186" fmla="*/ 5215885 h 6132967"/>
              <a:gd name="connsiteX187" fmla="*/ 2827898 w 5323222"/>
              <a:gd name="connsiteY187" fmla="*/ 5222724 h 6132967"/>
              <a:gd name="connsiteX188" fmla="*/ 2851418 w 5323222"/>
              <a:gd name="connsiteY188" fmla="*/ 5229230 h 6132967"/>
              <a:gd name="connsiteX189" fmla="*/ 2875104 w 5323222"/>
              <a:gd name="connsiteY189" fmla="*/ 5235568 h 6132967"/>
              <a:gd name="connsiteX190" fmla="*/ 2898958 w 5323222"/>
              <a:gd name="connsiteY190" fmla="*/ 5241406 h 6132967"/>
              <a:gd name="connsiteX191" fmla="*/ 2922978 w 5323222"/>
              <a:gd name="connsiteY191" fmla="*/ 5247244 h 6132967"/>
              <a:gd name="connsiteX192" fmla="*/ 2947332 w 5323222"/>
              <a:gd name="connsiteY192" fmla="*/ 5252749 h 6132967"/>
              <a:gd name="connsiteX193" fmla="*/ 2971686 w 5323222"/>
              <a:gd name="connsiteY193" fmla="*/ 5257753 h 6132967"/>
              <a:gd name="connsiteX194" fmla="*/ 2996039 w 5323222"/>
              <a:gd name="connsiteY194" fmla="*/ 5262757 h 6132967"/>
              <a:gd name="connsiteX195" fmla="*/ 3020560 w 5323222"/>
              <a:gd name="connsiteY195" fmla="*/ 5267428 h 6132967"/>
              <a:gd name="connsiteX196" fmla="*/ 3045248 w 5323222"/>
              <a:gd name="connsiteY196" fmla="*/ 5271599 h 6132967"/>
              <a:gd name="connsiteX197" fmla="*/ 3069935 w 5323222"/>
              <a:gd name="connsiteY197" fmla="*/ 5275768 h 6132967"/>
              <a:gd name="connsiteX198" fmla="*/ 3094622 w 5323222"/>
              <a:gd name="connsiteY198" fmla="*/ 5279439 h 6132967"/>
              <a:gd name="connsiteX199" fmla="*/ 3119310 w 5323222"/>
              <a:gd name="connsiteY199" fmla="*/ 5282774 h 6132967"/>
              <a:gd name="connsiteX200" fmla="*/ 3131487 w 5323222"/>
              <a:gd name="connsiteY200" fmla="*/ 5284442 h 6132967"/>
              <a:gd name="connsiteX201" fmla="*/ 3143497 w 5323222"/>
              <a:gd name="connsiteY201" fmla="*/ 5285944 h 6132967"/>
              <a:gd name="connsiteX202" fmla="*/ 3155674 w 5323222"/>
              <a:gd name="connsiteY202" fmla="*/ 5287279 h 6132967"/>
              <a:gd name="connsiteX203" fmla="*/ 3167684 w 5323222"/>
              <a:gd name="connsiteY203" fmla="*/ 5288446 h 6132967"/>
              <a:gd name="connsiteX204" fmla="*/ 3179861 w 5323222"/>
              <a:gd name="connsiteY204" fmla="*/ 5289613 h 6132967"/>
              <a:gd name="connsiteX205" fmla="*/ 3191871 w 5323222"/>
              <a:gd name="connsiteY205" fmla="*/ 5290615 h 6132967"/>
              <a:gd name="connsiteX206" fmla="*/ 3204048 w 5323222"/>
              <a:gd name="connsiteY206" fmla="*/ 5291615 h 6132967"/>
              <a:gd name="connsiteX207" fmla="*/ 3216058 w 5323222"/>
              <a:gd name="connsiteY207" fmla="*/ 5292449 h 6132967"/>
              <a:gd name="connsiteX208" fmla="*/ 3228235 w 5323222"/>
              <a:gd name="connsiteY208" fmla="*/ 5293116 h 6132967"/>
              <a:gd name="connsiteX209" fmla="*/ 3240078 w 5323222"/>
              <a:gd name="connsiteY209" fmla="*/ 5293784 h 6132967"/>
              <a:gd name="connsiteX210" fmla="*/ 3252088 w 5323222"/>
              <a:gd name="connsiteY210" fmla="*/ 5294284 h 6132967"/>
              <a:gd name="connsiteX211" fmla="*/ 3264098 w 5323222"/>
              <a:gd name="connsiteY211" fmla="*/ 5294617 h 6132967"/>
              <a:gd name="connsiteX212" fmla="*/ 3275942 w 5323222"/>
              <a:gd name="connsiteY212" fmla="*/ 5294951 h 6132967"/>
              <a:gd name="connsiteX213" fmla="*/ 3287952 w 5323222"/>
              <a:gd name="connsiteY213" fmla="*/ 5295118 h 6132967"/>
              <a:gd name="connsiteX214" fmla="*/ 3299795 w 5323222"/>
              <a:gd name="connsiteY214" fmla="*/ 5295118 h 6132967"/>
              <a:gd name="connsiteX215" fmla="*/ 3311638 w 5323222"/>
              <a:gd name="connsiteY215" fmla="*/ 5295118 h 6132967"/>
              <a:gd name="connsiteX216" fmla="*/ 3323482 w 5323222"/>
              <a:gd name="connsiteY216" fmla="*/ 5294951 h 6132967"/>
              <a:gd name="connsiteX217" fmla="*/ 3335325 w 5323222"/>
              <a:gd name="connsiteY217" fmla="*/ 5294618 h 6132967"/>
              <a:gd name="connsiteX218" fmla="*/ 3347001 w 5323222"/>
              <a:gd name="connsiteY218" fmla="*/ 5294284 h 6132967"/>
              <a:gd name="connsiteX219" fmla="*/ 3358844 w 5323222"/>
              <a:gd name="connsiteY219" fmla="*/ 5293784 h 6132967"/>
              <a:gd name="connsiteX220" fmla="*/ 3370354 w 5323222"/>
              <a:gd name="connsiteY220" fmla="*/ 5293283 h 6132967"/>
              <a:gd name="connsiteX221" fmla="*/ 3382031 w 5323222"/>
              <a:gd name="connsiteY221" fmla="*/ 5292616 h 6132967"/>
              <a:gd name="connsiteX222" fmla="*/ 3393707 w 5323222"/>
              <a:gd name="connsiteY222" fmla="*/ 5291782 h 6132967"/>
              <a:gd name="connsiteX223" fmla="*/ 3405050 w 5323222"/>
              <a:gd name="connsiteY223" fmla="*/ 5290615 h 6132967"/>
              <a:gd name="connsiteX224" fmla="*/ 3416727 w 5323222"/>
              <a:gd name="connsiteY224" fmla="*/ 5289614 h 6132967"/>
              <a:gd name="connsiteX225" fmla="*/ 3428069 w 5323222"/>
              <a:gd name="connsiteY225" fmla="*/ 5288446 h 6132967"/>
              <a:gd name="connsiteX226" fmla="*/ 3439413 w 5323222"/>
              <a:gd name="connsiteY226" fmla="*/ 5287279 h 6132967"/>
              <a:gd name="connsiteX227" fmla="*/ 3450755 w 5323222"/>
              <a:gd name="connsiteY227" fmla="*/ 5285943 h 6132967"/>
              <a:gd name="connsiteX228" fmla="*/ 3461931 w 5323222"/>
              <a:gd name="connsiteY228" fmla="*/ 5284443 h 6132967"/>
              <a:gd name="connsiteX229" fmla="*/ 3473274 w 5323222"/>
              <a:gd name="connsiteY229" fmla="*/ 5282774 h 6132967"/>
              <a:gd name="connsiteX230" fmla="*/ 3484450 w 5323222"/>
              <a:gd name="connsiteY230" fmla="*/ 5281107 h 6132967"/>
              <a:gd name="connsiteX231" fmla="*/ 3495459 w 5323222"/>
              <a:gd name="connsiteY231" fmla="*/ 5279272 h 6132967"/>
              <a:gd name="connsiteX232" fmla="*/ 3506302 w 5323222"/>
              <a:gd name="connsiteY232" fmla="*/ 5277270 h 6132967"/>
              <a:gd name="connsiteX233" fmla="*/ 3517144 w 5323222"/>
              <a:gd name="connsiteY233" fmla="*/ 5275268 h 6132967"/>
              <a:gd name="connsiteX234" fmla="*/ 3527820 w 5323222"/>
              <a:gd name="connsiteY234" fmla="*/ 5272933 h 6132967"/>
              <a:gd name="connsiteX235" fmla="*/ 3538663 w 5323222"/>
              <a:gd name="connsiteY235" fmla="*/ 5270764 h 6132967"/>
              <a:gd name="connsiteX236" fmla="*/ 3549171 w 5323222"/>
              <a:gd name="connsiteY236" fmla="*/ 5268262 h 6132967"/>
              <a:gd name="connsiteX237" fmla="*/ 3559680 w 5323222"/>
              <a:gd name="connsiteY237" fmla="*/ 5265593 h 6132967"/>
              <a:gd name="connsiteX238" fmla="*/ 3570022 w 5323222"/>
              <a:gd name="connsiteY238" fmla="*/ 5262924 h 6132967"/>
              <a:gd name="connsiteX239" fmla="*/ 3580698 w 5323222"/>
              <a:gd name="connsiteY239" fmla="*/ 5260089 h 6132967"/>
              <a:gd name="connsiteX240" fmla="*/ 3590873 w 5323222"/>
              <a:gd name="connsiteY240" fmla="*/ 5257086 h 6132967"/>
              <a:gd name="connsiteX241" fmla="*/ 3601048 w 5323222"/>
              <a:gd name="connsiteY241" fmla="*/ 5254083 h 6132967"/>
              <a:gd name="connsiteX242" fmla="*/ 3611223 w 5323222"/>
              <a:gd name="connsiteY242" fmla="*/ 5250915 h 6132967"/>
              <a:gd name="connsiteX243" fmla="*/ 3621399 w 5323222"/>
              <a:gd name="connsiteY243" fmla="*/ 5247578 h 6132967"/>
              <a:gd name="connsiteX244" fmla="*/ 3631407 w 5323222"/>
              <a:gd name="connsiteY244" fmla="*/ 5244076 h 6132967"/>
              <a:gd name="connsiteX245" fmla="*/ 3641416 w 5323222"/>
              <a:gd name="connsiteY245" fmla="*/ 5240572 h 6132967"/>
              <a:gd name="connsiteX246" fmla="*/ 3651091 w 5323222"/>
              <a:gd name="connsiteY246" fmla="*/ 5236903 h 6132967"/>
              <a:gd name="connsiteX247" fmla="*/ 3661099 w 5323222"/>
              <a:gd name="connsiteY247" fmla="*/ 5233066 h 6132967"/>
              <a:gd name="connsiteX248" fmla="*/ 3670774 w 5323222"/>
              <a:gd name="connsiteY248" fmla="*/ 5229229 h 6132967"/>
              <a:gd name="connsiteX249" fmla="*/ 3680281 w 5323222"/>
              <a:gd name="connsiteY249" fmla="*/ 5225059 h 6132967"/>
              <a:gd name="connsiteX250" fmla="*/ 3689956 w 5323222"/>
              <a:gd name="connsiteY250" fmla="*/ 5221056 h 6132967"/>
              <a:gd name="connsiteX251" fmla="*/ 3699298 w 5323222"/>
              <a:gd name="connsiteY251" fmla="*/ 5216719 h 6132967"/>
              <a:gd name="connsiteX252" fmla="*/ 3708639 w 5323222"/>
              <a:gd name="connsiteY252" fmla="*/ 5212548 h 6132967"/>
              <a:gd name="connsiteX253" fmla="*/ 3718147 w 5323222"/>
              <a:gd name="connsiteY253" fmla="*/ 5208045 h 6132967"/>
              <a:gd name="connsiteX254" fmla="*/ 3727321 w 5323222"/>
              <a:gd name="connsiteY254" fmla="*/ 5203541 h 6132967"/>
              <a:gd name="connsiteX255" fmla="*/ 3736496 w 5323222"/>
              <a:gd name="connsiteY255" fmla="*/ 5198704 h 6132967"/>
              <a:gd name="connsiteX256" fmla="*/ 3745503 w 5323222"/>
              <a:gd name="connsiteY256" fmla="*/ 5194033 h 6132967"/>
              <a:gd name="connsiteX257" fmla="*/ 3754344 w 5323222"/>
              <a:gd name="connsiteY257" fmla="*/ 5189195 h 6132967"/>
              <a:gd name="connsiteX258" fmla="*/ 3763185 w 5323222"/>
              <a:gd name="connsiteY258" fmla="*/ 5184191 h 6132967"/>
              <a:gd name="connsiteX259" fmla="*/ 3772026 w 5323222"/>
              <a:gd name="connsiteY259" fmla="*/ 5179188 h 6132967"/>
              <a:gd name="connsiteX260" fmla="*/ 3780699 w 5323222"/>
              <a:gd name="connsiteY260" fmla="*/ 5173849 h 6132967"/>
              <a:gd name="connsiteX261" fmla="*/ 3789373 w 5323222"/>
              <a:gd name="connsiteY261" fmla="*/ 5168679 h 6132967"/>
              <a:gd name="connsiteX262" fmla="*/ 3797880 w 5323222"/>
              <a:gd name="connsiteY262" fmla="*/ 5163340 h 6132967"/>
              <a:gd name="connsiteX263" fmla="*/ 3806221 w 5323222"/>
              <a:gd name="connsiteY263" fmla="*/ 5157836 h 6132967"/>
              <a:gd name="connsiteX264" fmla="*/ 3814394 w 5323222"/>
              <a:gd name="connsiteY264" fmla="*/ 5151998 h 6132967"/>
              <a:gd name="connsiteX265" fmla="*/ 3822234 w 5323222"/>
              <a:gd name="connsiteY265" fmla="*/ 5146326 h 6132967"/>
              <a:gd name="connsiteX266" fmla="*/ 3829908 w 5323222"/>
              <a:gd name="connsiteY266" fmla="*/ 5140322 h 6132967"/>
              <a:gd name="connsiteX267" fmla="*/ 3837581 w 5323222"/>
              <a:gd name="connsiteY267" fmla="*/ 5134316 h 6132967"/>
              <a:gd name="connsiteX268" fmla="*/ 3845087 w 5323222"/>
              <a:gd name="connsiteY268" fmla="*/ 5128477 h 6132967"/>
              <a:gd name="connsiteX269" fmla="*/ 3852426 w 5323222"/>
              <a:gd name="connsiteY269" fmla="*/ 5122306 h 6132967"/>
              <a:gd name="connsiteX270" fmla="*/ 3859766 w 5323222"/>
              <a:gd name="connsiteY270" fmla="*/ 5116135 h 6132967"/>
              <a:gd name="connsiteX271" fmla="*/ 3866772 w 5323222"/>
              <a:gd name="connsiteY271" fmla="*/ 5109963 h 6132967"/>
              <a:gd name="connsiteX272" fmla="*/ 3873777 w 5323222"/>
              <a:gd name="connsiteY272" fmla="*/ 5103624 h 6132967"/>
              <a:gd name="connsiteX273" fmla="*/ 3880450 w 5323222"/>
              <a:gd name="connsiteY273" fmla="*/ 5097451 h 6132967"/>
              <a:gd name="connsiteX274" fmla="*/ 3887122 w 5323222"/>
              <a:gd name="connsiteY274" fmla="*/ 5091114 h 6132967"/>
              <a:gd name="connsiteX275" fmla="*/ 3893628 w 5323222"/>
              <a:gd name="connsiteY275" fmla="*/ 5084607 h 6132967"/>
              <a:gd name="connsiteX276" fmla="*/ 3899966 w 5323222"/>
              <a:gd name="connsiteY276" fmla="*/ 5078102 h 6132967"/>
              <a:gd name="connsiteX277" fmla="*/ 3906305 w 5323222"/>
              <a:gd name="connsiteY277" fmla="*/ 5071763 h 6132967"/>
              <a:gd name="connsiteX278" fmla="*/ 3912310 w 5323222"/>
              <a:gd name="connsiteY278" fmla="*/ 5065091 h 6132967"/>
              <a:gd name="connsiteX279" fmla="*/ 3918315 w 5323222"/>
              <a:gd name="connsiteY279" fmla="*/ 5058419 h 6132967"/>
              <a:gd name="connsiteX280" fmla="*/ 3924153 w 5323222"/>
              <a:gd name="connsiteY280" fmla="*/ 5051747 h 6132967"/>
              <a:gd name="connsiteX281" fmla="*/ 3929658 w 5323222"/>
              <a:gd name="connsiteY281" fmla="*/ 5044908 h 6132967"/>
              <a:gd name="connsiteX282" fmla="*/ 3935330 w 5323222"/>
              <a:gd name="connsiteY282" fmla="*/ 5038236 h 6132967"/>
              <a:gd name="connsiteX283" fmla="*/ 3940667 w 5323222"/>
              <a:gd name="connsiteY283" fmla="*/ 5031563 h 6132967"/>
              <a:gd name="connsiteX284" fmla="*/ 3945838 w 5323222"/>
              <a:gd name="connsiteY284" fmla="*/ 5024557 h 6132967"/>
              <a:gd name="connsiteX285" fmla="*/ 3951009 w 5323222"/>
              <a:gd name="connsiteY285" fmla="*/ 5017718 h 6132967"/>
              <a:gd name="connsiteX286" fmla="*/ 3956014 w 5323222"/>
              <a:gd name="connsiteY286" fmla="*/ 5010713 h 6132967"/>
              <a:gd name="connsiteX287" fmla="*/ 3960684 w 5323222"/>
              <a:gd name="connsiteY287" fmla="*/ 5003706 h 6132967"/>
              <a:gd name="connsiteX288" fmla="*/ 3965355 w 5323222"/>
              <a:gd name="connsiteY288" fmla="*/ 4996534 h 6132967"/>
              <a:gd name="connsiteX289" fmla="*/ 3969858 w 5323222"/>
              <a:gd name="connsiteY289" fmla="*/ 4989527 h 6132967"/>
              <a:gd name="connsiteX290" fmla="*/ 3974195 w 5323222"/>
              <a:gd name="connsiteY290" fmla="*/ 4982522 h 6132967"/>
              <a:gd name="connsiteX291" fmla="*/ 3978365 w 5323222"/>
              <a:gd name="connsiteY291" fmla="*/ 4975349 h 6132967"/>
              <a:gd name="connsiteX292" fmla="*/ 3982536 w 5323222"/>
              <a:gd name="connsiteY292" fmla="*/ 4968177 h 6132967"/>
              <a:gd name="connsiteX293" fmla="*/ 3986372 w 5323222"/>
              <a:gd name="connsiteY293" fmla="*/ 4960838 h 6132967"/>
              <a:gd name="connsiteX294" fmla="*/ 3990209 w 5323222"/>
              <a:gd name="connsiteY294" fmla="*/ 4953498 h 6132967"/>
              <a:gd name="connsiteX295" fmla="*/ 3993712 w 5323222"/>
              <a:gd name="connsiteY295" fmla="*/ 4946158 h 6132967"/>
              <a:gd name="connsiteX296" fmla="*/ 3997381 w 5323222"/>
              <a:gd name="connsiteY296" fmla="*/ 4938819 h 6132967"/>
              <a:gd name="connsiteX297" fmla="*/ 4000718 w 5323222"/>
              <a:gd name="connsiteY297" fmla="*/ 4931312 h 6132967"/>
              <a:gd name="connsiteX298" fmla="*/ 4003887 w 5323222"/>
              <a:gd name="connsiteY298" fmla="*/ 4923972 h 6132967"/>
              <a:gd name="connsiteX299" fmla="*/ 4007056 w 5323222"/>
              <a:gd name="connsiteY299" fmla="*/ 4916466 h 6132967"/>
              <a:gd name="connsiteX300" fmla="*/ 4010059 w 5323222"/>
              <a:gd name="connsiteY300" fmla="*/ 4909127 h 6132967"/>
              <a:gd name="connsiteX301" fmla="*/ 4012895 w 5323222"/>
              <a:gd name="connsiteY301" fmla="*/ 4901620 h 6132967"/>
              <a:gd name="connsiteX302" fmla="*/ 4015564 w 5323222"/>
              <a:gd name="connsiteY302" fmla="*/ 4894115 h 6132967"/>
              <a:gd name="connsiteX303" fmla="*/ 4018065 w 5323222"/>
              <a:gd name="connsiteY303" fmla="*/ 4886608 h 6132967"/>
              <a:gd name="connsiteX304" fmla="*/ 4020734 w 5323222"/>
              <a:gd name="connsiteY304" fmla="*/ 4878934 h 6132967"/>
              <a:gd name="connsiteX305" fmla="*/ 4022903 w 5323222"/>
              <a:gd name="connsiteY305" fmla="*/ 4871428 h 6132967"/>
              <a:gd name="connsiteX306" fmla="*/ 4025072 w 5323222"/>
              <a:gd name="connsiteY306" fmla="*/ 4863922 h 6132967"/>
              <a:gd name="connsiteX307" fmla="*/ 4027073 w 5323222"/>
              <a:gd name="connsiteY307" fmla="*/ 4856249 h 6132967"/>
              <a:gd name="connsiteX308" fmla="*/ 4029075 w 5323222"/>
              <a:gd name="connsiteY308" fmla="*/ 4848576 h 6132967"/>
              <a:gd name="connsiteX309" fmla="*/ 4030909 w 5323222"/>
              <a:gd name="connsiteY309" fmla="*/ 4841070 h 6132967"/>
              <a:gd name="connsiteX310" fmla="*/ 4032411 w 5323222"/>
              <a:gd name="connsiteY310" fmla="*/ 4833397 h 6132967"/>
              <a:gd name="connsiteX311" fmla="*/ 4033912 w 5323222"/>
              <a:gd name="connsiteY311" fmla="*/ 4825724 h 6132967"/>
              <a:gd name="connsiteX312" fmla="*/ 4035247 w 5323222"/>
              <a:gd name="connsiteY312" fmla="*/ 4818217 h 6132967"/>
              <a:gd name="connsiteX313" fmla="*/ 4036414 w 5323222"/>
              <a:gd name="connsiteY313" fmla="*/ 4810544 h 6132967"/>
              <a:gd name="connsiteX314" fmla="*/ 4037582 w 5323222"/>
              <a:gd name="connsiteY314" fmla="*/ 4802871 h 6132967"/>
              <a:gd name="connsiteX315" fmla="*/ 4038416 w 5323222"/>
              <a:gd name="connsiteY315" fmla="*/ 4795365 h 6132967"/>
              <a:gd name="connsiteX316" fmla="*/ 4039250 w 5323222"/>
              <a:gd name="connsiteY316" fmla="*/ 4787691 h 6132967"/>
              <a:gd name="connsiteX317" fmla="*/ 4039917 w 5323222"/>
              <a:gd name="connsiteY317" fmla="*/ 4780185 h 6132967"/>
              <a:gd name="connsiteX318" fmla="*/ 4040251 w 5323222"/>
              <a:gd name="connsiteY318" fmla="*/ 4772512 h 6132967"/>
              <a:gd name="connsiteX319" fmla="*/ 4040584 w 5323222"/>
              <a:gd name="connsiteY319" fmla="*/ 4764839 h 6132967"/>
              <a:gd name="connsiteX320" fmla="*/ 4040918 w 5323222"/>
              <a:gd name="connsiteY320" fmla="*/ 4757165 h 6132967"/>
              <a:gd name="connsiteX321" fmla="*/ 4040918 w 5323222"/>
              <a:gd name="connsiteY321" fmla="*/ 4749660 h 6132967"/>
              <a:gd name="connsiteX322" fmla="*/ 4040751 w 5323222"/>
              <a:gd name="connsiteY322" fmla="*/ 4741986 h 6132967"/>
              <a:gd name="connsiteX323" fmla="*/ 4040584 w 5323222"/>
              <a:gd name="connsiteY323" fmla="*/ 4734480 h 6132967"/>
              <a:gd name="connsiteX324" fmla="*/ 4040251 w 5323222"/>
              <a:gd name="connsiteY324" fmla="*/ 4726807 h 6132967"/>
              <a:gd name="connsiteX325" fmla="*/ 4039750 w 5323222"/>
              <a:gd name="connsiteY325" fmla="*/ 4719300 h 6132967"/>
              <a:gd name="connsiteX326" fmla="*/ 4039083 w 5323222"/>
              <a:gd name="connsiteY326" fmla="*/ 4711628 h 6132967"/>
              <a:gd name="connsiteX327" fmla="*/ 4038249 w 5323222"/>
              <a:gd name="connsiteY327" fmla="*/ 4704122 h 6132967"/>
              <a:gd name="connsiteX328" fmla="*/ 4035914 w 5323222"/>
              <a:gd name="connsiteY328" fmla="*/ 4689442 h 6132967"/>
              <a:gd name="connsiteX329" fmla="*/ 4033412 w 5323222"/>
              <a:gd name="connsiteY329" fmla="*/ 4674597 h 6132967"/>
              <a:gd name="connsiteX330" fmla="*/ 4030242 w 5323222"/>
              <a:gd name="connsiteY330" fmla="*/ 4659918 h 6132967"/>
              <a:gd name="connsiteX331" fmla="*/ 4026406 w 5323222"/>
              <a:gd name="connsiteY331" fmla="*/ 4645238 h 6132967"/>
              <a:gd name="connsiteX332" fmla="*/ 4022236 w 5323222"/>
              <a:gd name="connsiteY332" fmla="*/ 4630893 h 6132967"/>
              <a:gd name="connsiteX333" fmla="*/ 4017398 w 5323222"/>
              <a:gd name="connsiteY333" fmla="*/ 4616714 h 6132967"/>
              <a:gd name="connsiteX334" fmla="*/ 4012060 w 5323222"/>
              <a:gd name="connsiteY334" fmla="*/ 4602535 h 6132967"/>
              <a:gd name="connsiteX335" fmla="*/ 4006222 w 5323222"/>
              <a:gd name="connsiteY335" fmla="*/ 4588524 h 6132967"/>
              <a:gd name="connsiteX336" fmla="*/ 3999717 w 5323222"/>
              <a:gd name="connsiteY336" fmla="*/ 4574679 h 6132967"/>
              <a:gd name="connsiteX337" fmla="*/ 3992878 w 5323222"/>
              <a:gd name="connsiteY337" fmla="*/ 4561001 h 6132967"/>
              <a:gd name="connsiteX338" fmla="*/ 3985371 w 5323222"/>
              <a:gd name="connsiteY338" fmla="*/ 4547489 h 6132967"/>
              <a:gd name="connsiteX339" fmla="*/ 3977365 w 5323222"/>
              <a:gd name="connsiteY339" fmla="*/ 4534145 h 6132967"/>
              <a:gd name="connsiteX340" fmla="*/ 3968858 w 5323222"/>
              <a:gd name="connsiteY340" fmla="*/ 4521134 h 6132967"/>
              <a:gd name="connsiteX341" fmla="*/ 3959850 w 5323222"/>
              <a:gd name="connsiteY341" fmla="*/ 4508123 h 6132967"/>
              <a:gd name="connsiteX342" fmla="*/ 3950342 w 5323222"/>
              <a:gd name="connsiteY342" fmla="*/ 4495446 h 6132967"/>
              <a:gd name="connsiteX343" fmla="*/ 3940333 w 5323222"/>
              <a:gd name="connsiteY343" fmla="*/ 4482935 h 6132967"/>
              <a:gd name="connsiteX344" fmla="*/ 3929658 w 5323222"/>
              <a:gd name="connsiteY344" fmla="*/ 4470592 h 6132967"/>
              <a:gd name="connsiteX345" fmla="*/ 3918648 w 5323222"/>
              <a:gd name="connsiteY345" fmla="*/ 4458581 h 6132967"/>
              <a:gd name="connsiteX346" fmla="*/ 3907139 w 5323222"/>
              <a:gd name="connsiteY346" fmla="*/ 4446737 h 6132967"/>
              <a:gd name="connsiteX347" fmla="*/ 3894962 w 5323222"/>
              <a:gd name="connsiteY347" fmla="*/ 4435061 h 6132967"/>
              <a:gd name="connsiteX348" fmla="*/ 3882452 w 5323222"/>
              <a:gd name="connsiteY348" fmla="*/ 4423718 h 6132967"/>
              <a:gd name="connsiteX349" fmla="*/ 3869441 w 5323222"/>
              <a:gd name="connsiteY349" fmla="*/ 4412709 h 6132967"/>
              <a:gd name="connsiteX350" fmla="*/ 3855763 w 5323222"/>
              <a:gd name="connsiteY350" fmla="*/ 4401700 h 6132967"/>
              <a:gd name="connsiteX351" fmla="*/ 3841917 w 5323222"/>
              <a:gd name="connsiteY351" fmla="*/ 4391191 h 6132967"/>
              <a:gd name="connsiteX352" fmla="*/ 3827405 w 5323222"/>
              <a:gd name="connsiteY352" fmla="*/ 4380849 h 6132967"/>
              <a:gd name="connsiteX353" fmla="*/ 3812392 w 5323222"/>
              <a:gd name="connsiteY353" fmla="*/ 4370674 h 6132967"/>
              <a:gd name="connsiteX354" fmla="*/ 3796880 w 5323222"/>
              <a:gd name="connsiteY354" fmla="*/ 4360999 h 6132967"/>
              <a:gd name="connsiteX355" fmla="*/ 3780866 w 5323222"/>
              <a:gd name="connsiteY355" fmla="*/ 4351492 h 6132967"/>
              <a:gd name="connsiteX356" fmla="*/ 3764519 w 5323222"/>
              <a:gd name="connsiteY356" fmla="*/ 4342317 h 6132967"/>
              <a:gd name="connsiteX357" fmla="*/ 3747671 w 5323222"/>
              <a:gd name="connsiteY357" fmla="*/ 4333476 h 6132967"/>
              <a:gd name="connsiteX358" fmla="*/ 3730324 w 5323222"/>
              <a:gd name="connsiteY358" fmla="*/ 4324969 h 6132967"/>
              <a:gd name="connsiteX359" fmla="*/ 3712642 w 5323222"/>
              <a:gd name="connsiteY359" fmla="*/ 4316629 h 6132967"/>
              <a:gd name="connsiteX360" fmla="*/ 3686620 w 5323222"/>
              <a:gd name="connsiteY360" fmla="*/ 4304953 h 6132967"/>
              <a:gd name="connsiteX361" fmla="*/ 3660432 w 5323222"/>
              <a:gd name="connsiteY361" fmla="*/ 4293276 h 6132967"/>
              <a:gd name="connsiteX362" fmla="*/ 3634410 w 5323222"/>
              <a:gd name="connsiteY362" fmla="*/ 4281432 h 6132967"/>
              <a:gd name="connsiteX363" fmla="*/ 3608555 w 5323222"/>
              <a:gd name="connsiteY363" fmla="*/ 4269756 h 6132967"/>
              <a:gd name="connsiteX364" fmla="*/ 3582699 w 5323222"/>
              <a:gd name="connsiteY364" fmla="*/ 4257746 h 6132967"/>
              <a:gd name="connsiteX365" fmla="*/ 3556844 w 5323222"/>
              <a:gd name="connsiteY365" fmla="*/ 4245736 h 6132967"/>
              <a:gd name="connsiteX366" fmla="*/ 3530990 w 5323222"/>
              <a:gd name="connsiteY366" fmla="*/ 4233559 h 6132967"/>
              <a:gd name="connsiteX367" fmla="*/ 3524478 w 5323222"/>
              <a:gd name="connsiteY367" fmla="*/ 4230452 h 6132967"/>
              <a:gd name="connsiteX368" fmla="*/ 3538445 w 5323222"/>
              <a:gd name="connsiteY368" fmla="*/ 4229146 h 6132967"/>
              <a:gd name="connsiteX369" fmla="*/ 3563280 w 5323222"/>
              <a:gd name="connsiteY369" fmla="*/ 4226491 h 6132967"/>
              <a:gd name="connsiteX370" fmla="*/ 3588063 w 5323222"/>
              <a:gd name="connsiteY370" fmla="*/ 4223534 h 6132967"/>
              <a:gd name="connsiteX371" fmla="*/ 3612847 w 5323222"/>
              <a:gd name="connsiteY371" fmla="*/ 4220575 h 6132967"/>
              <a:gd name="connsiteX372" fmla="*/ 3637631 w 5323222"/>
              <a:gd name="connsiteY372" fmla="*/ 4217617 h 6132967"/>
              <a:gd name="connsiteX373" fmla="*/ 3672376 w 5323222"/>
              <a:gd name="connsiteY373" fmla="*/ 4212656 h 6132967"/>
              <a:gd name="connsiteX374" fmla="*/ 3707373 w 5323222"/>
              <a:gd name="connsiteY374" fmla="*/ 4207340 h 6132967"/>
              <a:gd name="connsiteX375" fmla="*/ 3742874 w 5323222"/>
              <a:gd name="connsiteY375" fmla="*/ 4201315 h 6132967"/>
              <a:gd name="connsiteX376" fmla="*/ 3778272 w 5323222"/>
              <a:gd name="connsiteY376" fmla="*/ 4194682 h 6132967"/>
              <a:gd name="connsiteX377" fmla="*/ 3814174 w 5323222"/>
              <a:gd name="connsiteY377" fmla="*/ 4187340 h 6132967"/>
              <a:gd name="connsiteX378" fmla="*/ 3850277 w 5323222"/>
              <a:gd name="connsiteY378" fmla="*/ 4179339 h 6132967"/>
              <a:gd name="connsiteX379" fmla="*/ 3886934 w 5323222"/>
              <a:gd name="connsiteY379" fmla="*/ 4170932 h 6132967"/>
              <a:gd name="connsiteX380" fmla="*/ 3923082 w 5323222"/>
              <a:gd name="connsiteY380" fmla="*/ 4161362 h 6132967"/>
              <a:gd name="connsiteX381" fmla="*/ 3959837 w 5323222"/>
              <a:gd name="connsiteY381" fmla="*/ 4151691 h 6132967"/>
              <a:gd name="connsiteX382" fmla="*/ 3996489 w 5323222"/>
              <a:gd name="connsiteY382" fmla="*/ 4141411 h 6132967"/>
              <a:gd name="connsiteX383" fmla="*/ 4033696 w 5323222"/>
              <a:gd name="connsiteY383" fmla="*/ 4130725 h 6132967"/>
              <a:gd name="connsiteX384" fmla="*/ 4070394 w 5323222"/>
              <a:gd name="connsiteY384" fmla="*/ 4118876 h 6132967"/>
              <a:gd name="connsiteX385" fmla="*/ 4107395 w 5323222"/>
              <a:gd name="connsiteY385" fmla="*/ 4106977 h 6132967"/>
              <a:gd name="connsiteX386" fmla="*/ 4144545 w 5323222"/>
              <a:gd name="connsiteY386" fmla="*/ 4094117 h 6132967"/>
              <a:gd name="connsiteX387" fmla="*/ 4181341 w 5323222"/>
              <a:gd name="connsiteY387" fmla="*/ 4081002 h 6132967"/>
              <a:gd name="connsiteX388" fmla="*/ 4218641 w 5323222"/>
              <a:gd name="connsiteY388" fmla="*/ 4067180 h 6132967"/>
              <a:gd name="connsiteX389" fmla="*/ 4255230 w 5323222"/>
              <a:gd name="connsiteY389" fmla="*/ 4052853 h 6132967"/>
              <a:gd name="connsiteX390" fmla="*/ 4292019 w 5323222"/>
              <a:gd name="connsiteY390" fmla="*/ 4037867 h 6132967"/>
              <a:gd name="connsiteX391" fmla="*/ 4328706 w 5323222"/>
              <a:gd name="connsiteY391" fmla="*/ 4022276 h 6132967"/>
              <a:gd name="connsiteX392" fmla="*/ 4365341 w 5323222"/>
              <a:gd name="connsiteY392" fmla="*/ 4006380 h 6132967"/>
              <a:gd name="connsiteX393" fmla="*/ 4401822 w 5323222"/>
              <a:gd name="connsiteY393" fmla="*/ 3989574 h 6132967"/>
              <a:gd name="connsiteX394" fmla="*/ 4437696 w 5323222"/>
              <a:gd name="connsiteY394" fmla="*/ 3972871 h 6132967"/>
              <a:gd name="connsiteX395" fmla="*/ 4474022 w 5323222"/>
              <a:gd name="connsiteY395" fmla="*/ 3955156 h 6132967"/>
              <a:gd name="connsiteX396" fmla="*/ 4509335 w 5323222"/>
              <a:gd name="connsiteY396" fmla="*/ 3936986 h 6132967"/>
              <a:gd name="connsiteX397" fmla="*/ 4544849 w 5323222"/>
              <a:gd name="connsiteY397" fmla="*/ 3918160 h 6132967"/>
              <a:gd name="connsiteX398" fmla="*/ 4580059 w 5323222"/>
              <a:gd name="connsiteY398" fmla="*/ 3899385 h 6132967"/>
              <a:gd name="connsiteX399" fmla="*/ 4614811 w 5323222"/>
              <a:gd name="connsiteY399" fmla="*/ 3879751 h 6132967"/>
              <a:gd name="connsiteX400" fmla="*/ 4649156 w 5323222"/>
              <a:gd name="connsiteY400" fmla="*/ 3859562 h 6132967"/>
              <a:gd name="connsiteX401" fmla="*/ 4683399 w 5323222"/>
              <a:gd name="connsiteY401" fmla="*/ 3838765 h 6132967"/>
              <a:gd name="connsiteX402" fmla="*/ 4716982 w 5323222"/>
              <a:gd name="connsiteY402" fmla="*/ 3817768 h 6132967"/>
              <a:gd name="connsiteX403" fmla="*/ 4750161 w 5323222"/>
              <a:gd name="connsiteY403" fmla="*/ 3796216 h 6132967"/>
              <a:gd name="connsiteX404" fmla="*/ 4782932 w 5323222"/>
              <a:gd name="connsiteY404" fmla="*/ 3774109 h 6132967"/>
              <a:gd name="connsiteX405" fmla="*/ 4798230 w 5323222"/>
              <a:gd name="connsiteY405" fmla="*/ 3763083 h 6132967"/>
              <a:gd name="connsiteX406" fmla="*/ 4813579 w 5323222"/>
              <a:gd name="connsiteY406" fmla="*/ 3752362 h 6132967"/>
              <a:gd name="connsiteX407" fmla="*/ 4828522 w 5323222"/>
              <a:gd name="connsiteY407" fmla="*/ 3741085 h 6132967"/>
              <a:gd name="connsiteX408" fmla="*/ 4843466 w 5323222"/>
              <a:gd name="connsiteY408" fmla="*/ 3729808 h 6132967"/>
              <a:gd name="connsiteX409" fmla="*/ 4858105 w 5323222"/>
              <a:gd name="connsiteY409" fmla="*/ 3718582 h 6132967"/>
              <a:gd name="connsiteX410" fmla="*/ 4872693 w 5323222"/>
              <a:gd name="connsiteY410" fmla="*/ 3707053 h 6132967"/>
              <a:gd name="connsiteX411" fmla="*/ 4886674 w 5323222"/>
              <a:gd name="connsiteY411" fmla="*/ 3695627 h 6132967"/>
              <a:gd name="connsiteX412" fmla="*/ 4900856 w 5323222"/>
              <a:gd name="connsiteY412" fmla="*/ 3683542 h 6132967"/>
              <a:gd name="connsiteX413" fmla="*/ 4914734 w 5323222"/>
              <a:gd name="connsiteY413" fmla="*/ 3671510 h 6132967"/>
              <a:gd name="connsiteX414" fmla="*/ 4928360 w 5323222"/>
              <a:gd name="connsiteY414" fmla="*/ 3659832 h 6132967"/>
              <a:gd name="connsiteX415" fmla="*/ 4941884 w 5323222"/>
              <a:gd name="connsiteY415" fmla="*/ 3647548 h 6132967"/>
              <a:gd name="connsiteX416" fmla="*/ 4955052 w 5323222"/>
              <a:gd name="connsiteY416" fmla="*/ 3635011 h 6132967"/>
              <a:gd name="connsiteX417" fmla="*/ 4967969 w 5323222"/>
              <a:gd name="connsiteY417" fmla="*/ 3622829 h 6132967"/>
              <a:gd name="connsiteX418" fmla="*/ 4980833 w 5323222"/>
              <a:gd name="connsiteY418" fmla="*/ 3610343 h 6132967"/>
              <a:gd name="connsiteX419" fmla="*/ 4993343 w 5323222"/>
              <a:gd name="connsiteY419" fmla="*/ 3597607 h 6132967"/>
              <a:gd name="connsiteX420" fmla="*/ 5005853 w 5323222"/>
              <a:gd name="connsiteY420" fmla="*/ 3584870 h 6132967"/>
              <a:gd name="connsiteX421" fmla="*/ 5018060 w 5323222"/>
              <a:gd name="connsiteY421" fmla="*/ 3572184 h 6132967"/>
              <a:gd name="connsiteX422" fmla="*/ 5030164 w 5323222"/>
              <a:gd name="connsiteY422" fmla="*/ 3558892 h 6132967"/>
              <a:gd name="connsiteX423" fmla="*/ 5042066 w 5323222"/>
              <a:gd name="connsiteY423" fmla="*/ 3546257 h 6132967"/>
              <a:gd name="connsiteX424" fmla="*/ 5053564 w 5323222"/>
              <a:gd name="connsiteY424" fmla="*/ 3533068 h 6132967"/>
              <a:gd name="connsiteX425" fmla="*/ 5064757 w 5323222"/>
              <a:gd name="connsiteY425" fmla="*/ 3519930 h 6132967"/>
              <a:gd name="connsiteX426" fmla="*/ 5075898 w 5323222"/>
              <a:gd name="connsiteY426" fmla="*/ 3506489 h 6132967"/>
              <a:gd name="connsiteX427" fmla="*/ 5086789 w 5323222"/>
              <a:gd name="connsiteY427" fmla="*/ 3493402 h 6132967"/>
              <a:gd name="connsiteX428" fmla="*/ 5097626 w 5323222"/>
              <a:gd name="connsiteY428" fmla="*/ 3480012 h 6132967"/>
              <a:gd name="connsiteX429" fmla="*/ 5108111 w 5323222"/>
              <a:gd name="connsiteY429" fmla="*/ 3466370 h 6132967"/>
              <a:gd name="connsiteX430" fmla="*/ 5118342 w 5323222"/>
              <a:gd name="connsiteY430" fmla="*/ 3453084 h 6132967"/>
              <a:gd name="connsiteX431" fmla="*/ 5128218 w 5323222"/>
              <a:gd name="connsiteY431" fmla="*/ 3439546 h 6132967"/>
              <a:gd name="connsiteX432" fmla="*/ 5138095 w 5323222"/>
              <a:gd name="connsiteY432" fmla="*/ 3426006 h 6132967"/>
              <a:gd name="connsiteX433" fmla="*/ 5147616 w 5323222"/>
              <a:gd name="connsiteY433" fmla="*/ 3412216 h 6132967"/>
              <a:gd name="connsiteX434" fmla="*/ 5157139 w 5323222"/>
              <a:gd name="connsiteY434" fmla="*/ 3398424 h 6132967"/>
              <a:gd name="connsiteX435" fmla="*/ 5166356 w 5323222"/>
              <a:gd name="connsiteY435" fmla="*/ 3384685 h 6132967"/>
              <a:gd name="connsiteX436" fmla="*/ 5175020 w 5323222"/>
              <a:gd name="connsiteY436" fmla="*/ 3371352 h 6132967"/>
              <a:gd name="connsiteX437" fmla="*/ 5183934 w 5323222"/>
              <a:gd name="connsiteY437" fmla="*/ 3357664 h 6132967"/>
              <a:gd name="connsiteX438" fmla="*/ 5192241 w 5323222"/>
              <a:gd name="connsiteY438" fmla="*/ 3344080 h 6132967"/>
              <a:gd name="connsiteX439" fmla="*/ 5199892 w 5323222"/>
              <a:gd name="connsiteY439" fmla="*/ 3330294 h 6132967"/>
              <a:gd name="connsiteX440" fmla="*/ 5207793 w 5323222"/>
              <a:gd name="connsiteY440" fmla="*/ 3316155 h 6132967"/>
              <a:gd name="connsiteX441" fmla="*/ 5215494 w 5323222"/>
              <a:gd name="connsiteY441" fmla="*/ 3302673 h 6132967"/>
              <a:gd name="connsiteX442" fmla="*/ 5222485 w 5323222"/>
              <a:gd name="connsiteY442" fmla="*/ 3288687 h 6132967"/>
              <a:gd name="connsiteX443" fmla="*/ 5229780 w 5323222"/>
              <a:gd name="connsiteY443" fmla="*/ 3274651 h 6132967"/>
              <a:gd name="connsiteX444" fmla="*/ 5236720 w 5323222"/>
              <a:gd name="connsiteY444" fmla="*/ 3260361 h 6132967"/>
              <a:gd name="connsiteX445" fmla="*/ 5243052 w 5323222"/>
              <a:gd name="connsiteY445" fmla="*/ 3246175 h 6132967"/>
              <a:gd name="connsiteX446" fmla="*/ 5249385 w 5323222"/>
              <a:gd name="connsiteY446" fmla="*/ 3231990 h 6132967"/>
              <a:gd name="connsiteX447" fmla="*/ 5255163 w 5323222"/>
              <a:gd name="connsiteY447" fmla="*/ 3218210 h 6132967"/>
              <a:gd name="connsiteX448" fmla="*/ 5261141 w 5323222"/>
              <a:gd name="connsiteY448" fmla="*/ 3203772 h 6132967"/>
              <a:gd name="connsiteX449" fmla="*/ 5266511 w 5323222"/>
              <a:gd name="connsiteY449" fmla="*/ 3189436 h 6132967"/>
              <a:gd name="connsiteX450" fmla="*/ 5271831 w 5323222"/>
              <a:gd name="connsiteY450" fmla="*/ 3174799 h 6132967"/>
              <a:gd name="connsiteX451" fmla="*/ 5276596 w 5323222"/>
              <a:gd name="connsiteY451" fmla="*/ 3160567 h 6132967"/>
              <a:gd name="connsiteX452" fmla="*/ 5281612 w 5323222"/>
              <a:gd name="connsiteY452" fmla="*/ 3145980 h 6132967"/>
              <a:gd name="connsiteX453" fmla="*/ 5285717 w 5323222"/>
              <a:gd name="connsiteY453" fmla="*/ 3131547 h 6132967"/>
              <a:gd name="connsiteX454" fmla="*/ 5290127 w 5323222"/>
              <a:gd name="connsiteY454" fmla="*/ 3117064 h 6132967"/>
              <a:gd name="connsiteX455" fmla="*/ 5294182 w 5323222"/>
              <a:gd name="connsiteY455" fmla="*/ 3102329 h 6132967"/>
              <a:gd name="connsiteX456" fmla="*/ 5297984 w 5323222"/>
              <a:gd name="connsiteY456" fmla="*/ 3087946 h 6132967"/>
              <a:gd name="connsiteX457" fmla="*/ 5301483 w 5323222"/>
              <a:gd name="connsiteY457" fmla="*/ 3073618 h 6132967"/>
              <a:gd name="connsiteX458" fmla="*/ 5304627 w 5323222"/>
              <a:gd name="connsiteY458" fmla="*/ 3059037 h 6132967"/>
              <a:gd name="connsiteX459" fmla="*/ 5307719 w 5323222"/>
              <a:gd name="connsiteY459" fmla="*/ 3044152 h 6132967"/>
              <a:gd name="connsiteX460" fmla="*/ 5310257 w 5323222"/>
              <a:gd name="connsiteY460" fmla="*/ 3029673 h 6132967"/>
              <a:gd name="connsiteX461" fmla="*/ 5312794 w 5323222"/>
              <a:gd name="connsiteY461" fmla="*/ 3015195 h 6132967"/>
              <a:gd name="connsiteX462" fmla="*/ 5314976 w 5323222"/>
              <a:gd name="connsiteY462" fmla="*/ 3000465 h 6132967"/>
              <a:gd name="connsiteX463" fmla="*/ 5316855 w 5323222"/>
              <a:gd name="connsiteY463" fmla="*/ 2985786 h 6132967"/>
              <a:gd name="connsiteX464" fmla="*/ 5318734 w 5323222"/>
              <a:gd name="connsiteY464" fmla="*/ 2971108 h 6132967"/>
              <a:gd name="connsiteX465" fmla="*/ 5320057 w 5323222"/>
              <a:gd name="connsiteY465" fmla="*/ 2956835 h 6132967"/>
              <a:gd name="connsiteX466" fmla="*/ 5321633 w 5323222"/>
              <a:gd name="connsiteY466" fmla="*/ 2942209 h 6132967"/>
              <a:gd name="connsiteX467" fmla="*/ 5322550 w 5323222"/>
              <a:gd name="connsiteY467" fmla="*/ 2927381 h 6132967"/>
              <a:gd name="connsiteX468" fmla="*/ 5323216 w 5323222"/>
              <a:gd name="connsiteY468" fmla="*/ 2912909 h 6132967"/>
              <a:gd name="connsiteX469" fmla="*/ 5323222 w 5323222"/>
              <a:gd name="connsiteY469" fmla="*/ 2898235 h 6132967"/>
              <a:gd name="connsiteX470" fmla="*/ 5322673 w 5323222"/>
              <a:gd name="connsiteY470" fmla="*/ 2883968 h 6132967"/>
              <a:gd name="connsiteX471" fmla="*/ 5322377 w 5323222"/>
              <a:gd name="connsiteY471" fmla="*/ 2869348 h 6132967"/>
              <a:gd name="connsiteX472" fmla="*/ 5321880 w 5323222"/>
              <a:gd name="connsiteY472" fmla="*/ 2855383 h 6132967"/>
              <a:gd name="connsiteX473" fmla="*/ 5320725 w 5323222"/>
              <a:gd name="connsiteY473" fmla="*/ 2841220 h 6132967"/>
              <a:gd name="connsiteX474" fmla="*/ 5319266 w 5323222"/>
              <a:gd name="connsiteY474" fmla="*/ 2827108 h 6132967"/>
              <a:gd name="connsiteX475" fmla="*/ 5317807 w 5323222"/>
              <a:gd name="connsiteY475" fmla="*/ 2812995 h 6132967"/>
              <a:gd name="connsiteX476" fmla="*/ 5316096 w 5323222"/>
              <a:gd name="connsiteY476" fmla="*/ 2799238 h 6132967"/>
              <a:gd name="connsiteX477" fmla="*/ 5314334 w 5323222"/>
              <a:gd name="connsiteY477" fmla="*/ 2785178 h 6132967"/>
              <a:gd name="connsiteX478" fmla="*/ 5312016 w 5323222"/>
              <a:gd name="connsiteY478" fmla="*/ 2771523 h 6132967"/>
              <a:gd name="connsiteX479" fmla="*/ 5309750 w 5323222"/>
              <a:gd name="connsiteY479" fmla="*/ 2758172 h 6132967"/>
              <a:gd name="connsiteX480" fmla="*/ 5307130 w 5323222"/>
              <a:gd name="connsiteY480" fmla="*/ 2744570 h 6132967"/>
              <a:gd name="connsiteX481" fmla="*/ 5304256 w 5323222"/>
              <a:gd name="connsiteY481" fmla="*/ 2731322 h 6132967"/>
              <a:gd name="connsiteX482" fmla="*/ 5301028 w 5323222"/>
              <a:gd name="connsiteY482" fmla="*/ 2717822 h 6132967"/>
              <a:gd name="connsiteX483" fmla="*/ 5297904 w 5323222"/>
              <a:gd name="connsiteY483" fmla="*/ 2704930 h 6132967"/>
              <a:gd name="connsiteX484" fmla="*/ 5294475 w 5323222"/>
              <a:gd name="connsiteY484" fmla="*/ 2692089 h 6132967"/>
              <a:gd name="connsiteX485" fmla="*/ 5290743 w 5323222"/>
              <a:gd name="connsiteY485" fmla="*/ 2679298 h 6132967"/>
              <a:gd name="connsiteX486" fmla="*/ 5287012 w 5323222"/>
              <a:gd name="connsiteY486" fmla="*/ 2666509 h 6132967"/>
              <a:gd name="connsiteX487" fmla="*/ 5282673 w 5323222"/>
              <a:gd name="connsiteY487" fmla="*/ 2653822 h 6132967"/>
              <a:gd name="connsiteX488" fmla="*/ 5278334 w 5323222"/>
              <a:gd name="connsiteY488" fmla="*/ 2641134 h 6132967"/>
              <a:gd name="connsiteX489" fmla="*/ 5273744 w 5323222"/>
              <a:gd name="connsiteY489" fmla="*/ 2628803 h 6132967"/>
              <a:gd name="connsiteX490" fmla="*/ 5269154 w 5323222"/>
              <a:gd name="connsiteY490" fmla="*/ 2616470 h 6132967"/>
              <a:gd name="connsiteX491" fmla="*/ 5264311 w 5323222"/>
              <a:gd name="connsiteY491" fmla="*/ 2604494 h 6132967"/>
              <a:gd name="connsiteX492" fmla="*/ 5259417 w 5323222"/>
              <a:gd name="connsiteY492" fmla="*/ 2592214 h 6132967"/>
              <a:gd name="connsiteX493" fmla="*/ 5253665 w 5323222"/>
              <a:gd name="connsiteY493" fmla="*/ 2580391 h 6132967"/>
              <a:gd name="connsiteX494" fmla="*/ 5248215 w 5323222"/>
              <a:gd name="connsiteY494" fmla="*/ 2568518 h 6132967"/>
              <a:gd name="connsiteX495" fmla="*/ 5242818 w 5323222"/>
              <a:gd name="connsiteY495" fmla="*/ 2556947 h 6132967"/>
              <a:gd name="connsiteX496" fmla="*/ 5237065 w 5323222"/>
              <a:gd name="connsiteY496" fmla="*/ 2545124 h 6132967"/>
              <a:gd name="connsiteX497" fmla="*/ 5230809 w 5323222"/>
              <a:gd name="connsiteY497" fmla="*/ 2534012 h 6132967"/>
              <a:gd name="connsiteX498" fmla="*/ 5224551 w 5323222"/>
              <a:gd name="connsiteY498" fmla="*/ 2522899 h 6132967"/>
              <a:gd name="connsiteX499" fmla="*/ 5218244 w 5323222"/>
              <a:gd name="connsiteY499" fmla="*/ 2511483 h 6132967"/>
              <a:gd name="connsiteX500" fmla="*/ 5211380 w 5323222"/>
              <a:gd name="connsiteY500" fmla="*/ 2500474 h 6132967"/>
              <a:gd name="connsiteX501" fmla="*/ 5204820 w 5323222"/>
              <a:gd name="connsiteY501" fmla="*/ 2489412 h 6132967"/>
              <a:gd name="connsiteX502" fmla="*/ 5198060 w 5323222"/>
              <a:gd name="connsiteY502" fmla="*/ 2479010 h 6132967"/>
              <a:gd name="connsiteX503" fmla="*/ 5190944 w 5323222"/>
              <a:gd name="connsiteY503" fmla="*/ 2468354 h 6132967"/>
              <a:gd name="connsiteX504" fmla="*/ 5183577 w 5323222"/>
              <a:gd name="connsiteY504" fmla="*/ 2458055 h 6132967"/>
              <a:gd name="connsiteX505" fmla="*/ 5176514 w 5323222"/>
              <a:gd name="connsiteY505" fmla="*/ 2447704 h 6132967"/>
              <a:gd name="connsiteX506" fmla="*/ 5168591 w 5323222"/>
              <a:gd name="connsiteY506" fmla="*/ 2437810 h 6132967"/>
              <a:gd name="connsiteX507" fmla="*/ 5160971 w 5323222"/>
              <a:gd name="connsiteY507" fmla="*/ 2427866 h 6132967"/>
              <a:gd name="connsiteX508" fmla="*/ 5153353 w 5323222"/>
              <a:gd name="connsiteY508" fmla="*/ 2417920 h 6132967"/>
              <a:gd name="connsiteX509" fmla="*/ 5145178 w 5323222"/>
              <a:gd name="connsiteY509" fmla="*/ 2408383 h 6132967"/>
              <a:gd name="connsiteX510" fmla="*/ 5137054 w 5323222"/>
              <a:gd name="connsiteY510" fmla="*/ 2399147 h 6132967"/>
              <a:gd name="connsiteX511" fmla="*/ 5128577 w 5323222"/>
              <a:gd name="connsiteY511" fmla="*/ 2389661 h 6132967"/>
              <a:gd name="connsiteX512" fmla="*/ 5120454 w 5323222"/>
              <a:gd name="connsiteY512" fmla="*/ 2380425 h 6132967"/>
              <a:gd name="connsiteX513" fmla="*/ 5111523 w 5323222"/>
              <a:gd name="connsiteY513" fmla="*/ 2371952 h 6132967"/>
              <a:gd name="connsiteX514" fmla="*/ 5103097 w 5323222"/>
              <a:gd name="connsiteY514" fmla="*/ 2362768 h 6132967"/>
              <a:gd name="connsiteX515" fmla="*/ 5093864 w 5323222"/>
              <a:gd name="connsiteY515" fmla="*/ 2354347 h 6132967"/>
              <a:gd name="connsiteX516" fmla="*/ 5085236 w 5323222"/>
              <a:gd name="connsiteY516" fmla="*/ 2345821 h 6132967"/>
              <a:gd name="connsiteX517" fmla="*/ 5075699 w 5323222"/>
              <a:gd name="connsiteY517" fmla="*/ 2337450 h 6132967"/>
              <a:gd name="connsiteX518" fmla="*/ 5066517 w 5323222"/>
              <a:gd name="connsiteY518" fmla="*/ 2329331 h 6132967"/>
              <a:gd name="connsiteX519" fmla="*/ 5057083 w 5323222"/>
              <a:gd name="connsiteY519" fmla="*/ 2321568 h 6132967"/>
              <a:gd name="connsiteX520" fmla="*/ 5047597 w 5323222"/>
              <a:gd name="connsiteY520" fmla="*/ 2313501 h 6132967"/>
              <a:gd name="connsiteX521" fmla="*/ 5037859 w 5323222"/>
              <a:gd name="connsiteY521" fmla="*/ 2305788 h 6132967"/>
              <a:gd name="connsiteX522" fmla="*/ 5028173 w 5323222"/>
              <a:gd name="connsiteY522" fmla="*/ 2298380 h 6132967"/>
              <a:gd name="connsiteX523" fmla="*/ 5018132 w 5323222"/>
              <a:gd name="connsiteY523" fmla="*/ 2290719 h 6132967"/>
              <a:gd name="connsiteX524" fmla="*/ 5008195 w 5323222"/>
              <a:gd name="connsiteY524" fmla="*/ 2283665 h 6132967"/>
              <a:gd name="connsiteX525" fmla="*/ 4998256 w 5323222"/>
              <a:gd name="connsiteY525" fmla="*/ 2276611 h 6132967"/>
              <a:gd name="connsiteX526" fmla="*/ 4987762 w 5323222"/>
              <a:gd name="connsiteY526" fmla="*/ 2269964 h 6132967"/>
              <a:gd name="connsiteX527" fmla="*/ 4977521 w 5323222"/>
              <a:gd name="connsiteY527" fmla="*/ 2262962 h 6132967"/>
              <a:gd name="connsiteX528" fmla="*/ 4967028 w 5323222"/>
              <a:gd name="connsiteY528" fmla="*/ 2256313 h 6132967"/>
              <a:gd name="connsiteX529" fmla="*/ 4956283 w 5323222"/>
              <a:gd name="connsiteY529" fmla="*/ 2250022 h 6132967"/>
              <a:gd name="connsiteX530" fmla="*/ 4945841 w 5323222"/>
              <a:gd name="connsiteY530" fmla="*/ 2243677 h 6132967"/>
              <a:gd name="connsiteX531" fmla="*/ 4934844 w 5323222"/>
              <a:gd name="connsiteY531" fmla="*/ 2237740 h 6132967"/>
              <a:gd name="connsiteX532" fmla="*/ 4924098 w 5323222"/>
              <a:gd name="connsiteY532" fmla="*/ 2231447 h 6132967"/>
              <a:gd name="connsiteX533" fmla="*/ 4902562 w 5323222"/>
              <a:gd name="connsiteY533" fmla="*/ 2220431 h 6132967"/>
              <a:gd name="connsiteX534" fmla="*/ 4880773 w 5323222"/>
              <a:gd name="connsiteY534" fmla="*/ 2209768 h 6132967"/>
              <a:gd name="connsiteX535" fmla="*/ 4858533 w 5323222"/>
              <a:gd name="connsiteY535" fmla="*/ 2200121 h 6132967"/>
              <a:gd name="connsiteX536" fmla="*/ 4835736 w 5323222"/>
              <a:gd name="connsiteY536" fmla="*/ 2190879 h 6132967"/>
              <a:gd name="connsiteX537" fmla="*/ 4813043 w 5323222"/>
              <a:gd name="connsiteY537" fmla="*/ 2182244 h 6132967"/>
              <a:gd name="connsiteX538" fmla="*/ 4789543 w 5323222"/>
              <a:gd name="connsiteY538" fmla="*/ 2174370 h 6132967"/>
              <a:gd name="connsiteX539" fmla="*/ 4765791 w 5323222"/>
              <a:gd name="connsiteY539" fmla="*/ 2166853 h 6132967"/>
              <a:gd name="connsiteX540" fmla="*/ 4741586 w 5323222"/>
              <a:gd name="connsiteY540" fmla="*/ 2160347 h 6132967"/>
              <a:gd name="connsiteX541" fmla="*/ 4717382 w 5323222"/>
              <a:gd name="connsiteY541" fmla="*/ 2153842 h 6132967"/>
              <a:gd name="connsiteX542" fmla="*/ 4692421 w 5323222"/>
              <a:gd name="connsiteY542" fmla="*/ 2148400 h 6132967"/>
              <a:gd name="connsiteX543" fmla="*/ 4667512 w 5323222"/>
              <a:gd name="connsiteY543" fmla="*/ 2143264 h 6132967"/>
              <a:gd name="connsiteX544" fmla="*/ 4641795 w 5323222"/>
              <a:gd name="connsiteY544" fmla="*/ 2138888 h 6132967"/>
              <a:gd name="connsiteX545" fmla="*/ 4615878 w 5323222"/>
              <a:gd name="connsiteY545" fmla="*/ 2135170 h 6132967"/>
              <a:gd name="connsiteX546" fmla="*/ 4589963 w 5323222"/>
              <a:gd name="connsiteY546" fmla="*/ 2131452 h 6132967"/>
              <a:gd name="connsiteX547" fmla="*/ 4563593 w 5323222"/>
              <a:gd name="connsiteY547" fmla="*/ 2128749 h 6132967"/>
              <a:gd name="connsiteX548" fmla="*/ 4536669 w 5323222"/>
              <a:gd name="connsiteY548" fmla="*/ 2126451 h 6132967"/>
              <a:gd name="connsiteX549" fmla="*/ 4509241 w 5323222"/>
              <a:gd name="connsiteY549" fmla="*/ 2124864 h 6132967"/>
              <a:gd name="connsiteX550" fmla="*/ 4482116 w 5323222"/>
              <a:gd name="connsiteY550" fmla="*/ 2123223 h 6132967"/>
              <a:gd name="connsiteX551" fmla="*/ 4454235 w 5323222"/>
              <a:gd name="connsiteY551" fmla="*/ 2122649 h 6132967"/>
              <a:gd name="connsiteX552" fmla="*/ 4426104 w 5323222"/>
              <a:gd name="connsiteY552" fmla="*/ 2122430 h 6132967"/>
              <a:gd name="connsiteX553" fmla="*/ 4400795 w 5323222"/>
              <a:gd name="connsiteY553" fmla="*/ 2122551 h 6132967"/>
              <a:gd name="connsiteX554" fmla="*/ 4403168 w 5323222"/>
              <a:gd name="connsiteY554" fmla="*/ 2116564 h 6132967"/>
              <a:gd name="connsiteX555" fmla="*/ 4407349 w 5323222"/>
              <a:gd name="connsiteY555" fmla="*/ 2104834 h 6132967"/>
              <a:gd name="connsiteX556" fmla="*/ 4411637 w 5323222"/>
              <a:gd name="connsiteY556" fmla="*/ 2093394 h 6132967"/>
              <a:gd name="connsiteX557" fmla="*/ 4415530 w 5323222"/>
              <a:gd name="connsiteY557" fmla="*/ 2081772 h 6132967"/>
              <a:gd name="connsiteX558" fmla="*/ 4419604 w 5323222"/>
              <a:gd name="connsiteY558" fmla="*/ 2069754 h 6132967"/>
              <a:gd name="connsiteX559" fmla="*/ 4422812 w 5323222"/>
              <a:gd name="connsiteY559" fmla="*/ 2058057 h 6132967"/>
              <a:gd name="connsiteX560" fmla="*/ 4426599 w 5323222"/>
              <a:gd name="connsiteY560" fmla="*/ 2046147 h 6132967"/>
              <a:gd name="connsiteX561" fmla="*/ 4429304 w 5323222"/>
              <a:gd name="connsiteY561" fmla="*/ 2033980 h 6132967"/>
              <a:gd name="connsiteX562" fmla="*/ 4432801 w 5323222"/>
              <a:gd name="connsiteY562" fmla="*/ 2022177 h 6132967"/>
              <a:gd name="connsiteX563" fmla="*/ 4435219 w 5323222"/>
              <a:gd name="connsiteY563" fmla="*/ 2010117 h 6132967"/>
              <a:gd name="connsiteX564" fmla="*/ 4437817 w 5323222"/>
              <a:gd name="connsiteY564" fmla="*/ 1997664 h 6132967"/>
              <a:gd name="connsiteX565" fmla="*/ 4440234 w 5323222"/>
              <a:gd name="connsiteY565" fmla="*/ 1985603 h 6132967"/>
              <a:gd name="connsiteX566" fmla="*/ 4442545 w 5323222"/>
              <a:gd name="connsiteY566" fmla="*/ 1973256 h 6132967"/>
              <a:gd name="connsiteX567" fmla="*/ 4444170 w 5323222"/>
              <a:gd name="connsiteY567" fmla="*/ 1960833 h 6132967"/>
              <a:gd name="connsiteX568" fmla="*/ 4445797 w 5323222"/>
              <a:gd name="connsiteY568" fmla="*/ 1948412 h 6132967"/>
              <a:gd name="connsiteX569" fmla="*/ 4447711 w 5323222"/>
              <a:gd name="connsiteY569" fmla="*/ 1935883 h 6132967"/>
              <a:gd name="connsiteX570" fmla="*/ 4448652 w 5323222"/>
              <a:gd name="connsiteY570" fmla="*/ 1923386 h 6132967"/>
              <a:gd name="connsiteX571" fmla="*/ 4449883 w 5323222"/>
              <a:gd name="connsiteY571" fmla="*/ 1910783 h 6132967"/>
              <a:gd name="connsiteX572" fmla="*/ 4450718 w 5323222"/>
              <a:gd name="connsiteY572" fmla="*/ 1897998 h 6132967"/>
              <a:gd name="connsiteX573" fmla="*/ 4451371 w 5323222"/>
              <a:gd name="connsiteY573" fmla="*/ 1885608 h 6132967"/>
              <a:gd name="connsiteX574" fmla="*/ 4451521 w 5323222"/>
              <a:gd name="connsiteY574" fmla="*/ 1872749 h 6132967"/>
              <a:gd name="connsiteX575" fmla="*/ 4451961 w 5323222"/>
              <a:gd name="connsiteY575" fmla="*/ 1859783 h 6132967"/>
              <a:gd name="connsiteX576" fmla="*/ 4451716 w 5323222"/>
              <a:gd name="connsiteY576" fmla="*/ 1846743 h 6132967"/>
              <a:gd name="connsiteX577" fmla="*/ 4451578 w 5323222"/>
              <a:gd name="connsiteY577" fmla="*/ 1833990 h 6132967"/>
              <a:gd name="connsiteX578" fmla="*/ 4451440 w 5323222"/>
              <a:gd name="connsiteY578" fmla="*/ 1821238 h 6132967"/>
              <a:gd name="connsiteX579" fmla="*/ 4450511 w 5323222"/>
              <a:gd name="connsiteY579" fmla="*/ 1808123 h 6132967"/>
              <a:gd name="connsiteX580" fmla="*/ 4449399 w 5323222"/>
              <a:gd name="connsiteY580" fmla="*/ 1795404 h 6132967"/>
              <a:gd name="connsiteX581" fmla="*/ 4448182 w 5323222"/>
              <a:gd name="connsiteY581" fmla="*/ 1782397 h 6132967"/>
              <a:gd name="connsiteX582" fmla="*/ 4447253 w 5323222"/>
              <a:gd name="connsiteY582" fmla="*/ 1769281 h 6132967"/>
              <a:gd name="connsiteX583" fmla="*/ 4445351 w 5323222"/>
              <a:gd name="connsiteY583" fmla="*/ 1756199 h 6132967"/>
              <a:gd name="connsiteX584" fmla="*/ 4443557 w 5323222"/>
              <a:gd name="connsiteY584" fmla="*/ 1743406 h 6132967"/>
              <a:gd name="connsiteX585" fmla="*/ 4441366 w 5323222"/>
              <a:gd name="connsiteY585" fmla="*/ 1730430 h 6132967"/>
              <a:gd name="connsiteX586" fmla="*/ 4439175 w 5323222"/>
              <a:gd name="connsiteY586" fmla="*/ 1717456 h 6132967"/>
              <a:gd name="connsiteX587" fmla="*/ 4436589 w 5323222"/>
              <a:gd name="connsiteY587" fmla="*/ 1704300 h 6132967"/>
              <a:gd name="connsiteX588" fmla="*/ 4434003 w 5323222"/>
              <a:gd name="connsiteY588" fmla="*/ 1691143 h 6132967"/>
              <a:gd name="connsiteX589" fmla="*/ 4430840 w 5323222"/>
              <a:gd name="connsiteY589" fmla="*/ 1678201 h 6132967"/>
              <a:gd name="connsiteX590" fmla="*/ 4427676 w 5323222"/>
              <a:gd name="connsiteY590" fmla="*/ 1665258 h 6132967"/>
              <a:gd name="connsiteX591" fmla="*/ 4424225 w 5323222"/>
              <a:gd name="connsiteY591" fmla="*/ 1652423 h 6132967"/>
              <a:gd name="connsiteX592" fmla="*/ 4420485 w 5323222"/>
              <a:gd name="connsiteY592" fmla="*/ 1639695 h 6132967"/>
              <a:gd name="connsiteX593" fmla="*/ 4416530 w 5323222"/>
              <a:gd name="connsiteY593" fmla="*/ 1626390 h 6132967"/>
              <a:gd name="connsiteX594" fmla="*/ 4412395 w 5323222"/>
              <a:gd name="connsiteY594" fmla="*/ 1613481 h 6132967"/>
              <a:gd name="connsiteX595" fmla="*/ 4407863 w 5323222"/>
              <a:gd name="connsiteY595" fmla="*/ 1600390 h 6132967"/>
              <a:gd name="connsiteX596" fmla="*/ 4403150 w 5323222"/>
              <a:gd name="connsiteY596" fmla="*/ 1587695 h 6132967"/>
              <a:gd name="connsiteX597" fmla="*/ 4398330 w 5323222"/>
              <a:gd name="connsiteY597" fmla="*/ 1574711 h 6132967"/>
              <a:gd name="connsiteX598" fmla="*/ 4392826 w 5323222"/>
              <a:gd name="connsiteY598" fmla="*/ 1561653 h 6132967"/>
              <a:gd name="connsiteX599" fmla="*/ 4387429 w 5323222"/>
              <a:gd name="connsiteY599" fmla="*/ 1548884 h 6132967"/>
              <a:gd name="connsiteX600" fmla="*/ 4381636 w 5323222"/>
              <a:gd name="connsiteY600" fmla="*/ 1535933 h 6132967"/>
              <a:gd name="connsiteX601" fmla="*/ 4375844 w 5323222"/>
              <a:gd name="connsiteY601" fmla="*/ 1522982 h 6132967"/>
              <a:gd name="connsiteX602" fmla="*/ 4369762 w 5323222"/>
              <a:gd name="connsiteY602" fmla="*/ 1510138 h 6132967"/>
              <a:gd name="connsiteX603" fmla="*/ 4363211 w 5323222"/>
              <a:gd name="connsiteY603" fmla="*/ 1497797 h 6132967"/>
              <a:gd name="connsiteX604" fmla="*/ 4356157 w 5323222"/>
              <a:gd name="connsiteY604" fmla="*/ 1484986 h 6132967"/>
              <a:gd name="connsiteX605" fmla="*/ 4349499 w 5323222"/>
              <a:gd name="connsiteY605" fmla="*/ 1472357 h 6132967"/>
              <a:gd name="connsiteX606" fmla="*/ 4342157 w 5323222"/>
              <a:gd name="connsiteY606" fmla="*/ 1459652 h 6132967"/>
              <a:gd name="connsiteX607" fmla="*/ 4334344 w 5323222"/>
              <a:gd name="connsiteY607" fmla="*/ 1447451 h 6132967"/>
              <a:gd name="connsiteX608" fmla="*/ 4326136 w 5323222"/>
              <a:gd name="connsiteY608" fmla="*/ 1435069 h 6132967"/>
              <a:gd name="connsiteX609" fmla="*/ 4317458 w 5323222"/>
              <a:gd name="connsiteY609" fmla="*/ 1423190 h 6132967"/>
              <a:gd name="connsiteX610" fmla="*/ 4309175 w 5323222"/>
              <a:gd name="connsiteY610" fmla="*/ 1411491 h 6132967"/>
              <a:gd name="connsiteX611" fmla="*/ 4300209 w 5323222"/>
              <a:gd name="connsiteY611" fmla="*/ 1399719 h 6132967"/>
              <a:gd name="connsiteX612" fmla="*/ 4291243 w 5323222"/>
              <a:gd name="connsiteY612" fmla="*/ 1387946 h 6132967"/>
              <a:gd name="connsiteX613" fmla="*/ 4281988 w 5323222"/>
              <a:gd name="connsiteY613" fmla="*/ 1376280 h 6132967"/>
              <a:gd name="connsiteX614" fmla="*/ 4272551 w 5323222"/>
              <a:gd name="connsiteY614" fmla="*/ 1365010 h 6132967"/>
              <a:gd name="connsiteX615" fmla="*/ 4263114 w 5323222"/>
              <a:gd name="connsiteY615" fmla="*/ 1353741 h 6132967"/>
              <a:gd name="connsiteX616" fmla="*/ 4252994 w 5323222"/>
              <a:gd name="connsiteY616" fmla="*/ 1342395 h 6132967"/>
              <a:gd name="connsiteX617" fmla="*/ 4242981 w 5323222"/>
              <a:gd name="connsiteY617" fmla="*/ 1331340 h 6132967"/>
              <a:gd name="connsiteX618" fmla="*/ 4232786 w 5323222"/>
              <a:gd name="connsiteY618" fmla="*/ 1320680 h 6132967"/>
              <a:gd name="connsiteX619" fmla="*/ 4222303 w 5323222"/>
              <a:gd name="connsiteY619" fmla="*/ 1310127 h 6132967"/>
              <a:gd name="connsiteX620" fmla="*/ 4211423 w 5323222"/>
              <a:gd name="connsiteY620" fmla="*/ 1299393 h 6132967"/>
              <a:gd name="connsiteX621" fmla="*/ 4200363 w 5323222"/>
              <a:gd name="connsiteY621" fmla="*/ 1289054 h 6132967"/>
              <a:gd name="connsiteX622" fmla="*/ 4189590 w 5323222"/>
              <a:gd name="connsiteY622" fmla="*/ 1278608 h 6132967"/>
              <a:gd name="connsiteX623" fmla="*/ 4177953 w 5323222"/>
              <a:gd name="connsiteY623" fmla="*/ 1268483 h 6132967"/>
              <a:gd name="connsiteX624" fmla="*/ 4166711 w 5323222"/>
              <a:gd name="connsiteY624" fmla="*/ 1258541 h 6132967"/>
              <a:gd name="connsiteX625" fmla="*/ 4154785 w 5323222"/>
              <a:gd name="connsiteY625" fmla="*/ 1248524 h 6132967"/>
              <a:gd name="connsiteX626" fmla="*/ 4142966 w 5323222"/>
              <a:gd name="connsiteY626" fmla="*/ 1238795 h 6132967"/>
              <a:gd name="connsiteX627" fmla="*/ 4130570 w 5323222"/>
              <a:gd name="connsiteY627" fmla="*/ 1229280 h 6132967"/>
              <a:gd name="connsiteX628" fmla="*/ 4118677 w 5323222"/>
              <a:gd name="connsiteY628" fmla="*/ 1220235 h 6132967"/>
              <a:gd name="connsiteX629" fmla="*/ 4106099 w 5323222"/>
              <a:gd name="connsiteY629" fmla="*/ 1211116 h 6132967"/>
              <a:gd name="connsiteX630" fmla="*/ 4093523 w 5323222"/>
              <a:gd name="connsiteY630" fmla="*/ 1201997 h 6132967"/>
              <a:gd name="connsiteX631" fmla="*/ 4080368 w 5323222"/>
              <a:gd name="connsiteY631" fmla="*/ 1193092 h 6132967"/>
              <a:gd name="connsiteX632" fmla="*/ 4067031 w 5323222"/>
              <a:gd name="connsiteY632" fmla="*/ 1184583 h 6132967"/>
              <a:gd name="connsiteX633" fmla="*/ 4053984 w 5323222"/>
              <a:gd name="connsiteY633" fmla="*/ 1175967 h 6132967"/>
              <a:gd name="connsiteX634" fmla="*/ 4040574 w 5323222"/>
              <a:gd name="connsiteY634" fmla="*/ 1168142 h 6132967"/>
              <a:gd name="connsiteX635" fmla="*/ 4026662 w 5323222"/>
              <a:gd name="connsiteY635" fmla="*/ 1159847 h 6132967"/>
              <a:gd name="connsiteX636" fmla="*/ 4013144 w 5323222"/>
              <a:gd name="connsiteY636" fmla="*/ 1151734 h 6132967"/>
              <a:gd name="connsiteX637" fmla="*/ 3999157 w 5323222"/>
              <a:gd name="connsiteY637" fmla="*/ 1144123 h 6132967"/>
              <a:gd name="connsiteX638" fmla="*/ 3984593 w 5323222"/>
              <a:gd name="connsiteY638" fmla="*/ 1136727 h 6132967"/>
              <a:gd name="connsiteX639" fmla="*/ 3970424 w 5323222"/>
              <a:gd name="connsiteY639" fmla="*/ 1129511 h 6132967"/>
              <a:gd name="connsiteX640" fmla="*/ 3955572 w 5323222"/>
              <a:gd name="connsiteY640" fmla="*/ 1122222 h 6132967"/>
              <a:gd name="connsiteX641" fmla="*/ 3940429 w 5323222"/>
              <a:gd name="connsiteY641" fmla="*/ 1115039 h 6132967"/>
              <a:gd name="connsiteX642" fmla="*/ 3925289 w 5323222"/>
              <a:gd name="connsiteY642" fmla="*/ 1107857 h 6132967"/>
              <a:gd name="connsiteX643" fmla="*/ 3909965 w 5323222"/>
              <a:gd name="connsiteY643" fmla="*/ 1101070 h 6132967"/>
              <a:gd name="connsiteX644" fmla="*/ 3894643 w 5323222"/>
              <a:gd name="connsiteY644" fmla="*/ 1094284 h 6132967"/>
              <a:gd name="connsiteX645" fmla="*/ 3879139 w 5323222"/>
              <a:gd name="connsiteY645" fmla="*/ 1087893 h 6132967"/>
              <a:gd name="connsiteX646" fmla="*/ 3863238 w 5323222"/>
              <a:gd name="connsiteY646" fmla="*/ 1081320 h 6132967"/>
              <a:gd name="connsiteX647" fmla="*/ 3847158 w 5323222"/>
              <a:gd name="connsiteY647" fmla="*/ 1075144 h 6132967"/>
              <a:gd name="connsiteX648" fmla="*/ 3831183 w 5323222"/>
              <a:gd name="connsiteY648" fmla="*/ 1069255 h 6132967"/>
              <a:gd name="connsiteX649" fmla="*/ 3814814 w 5323222"/>
              <a:gd name="connsiteY649" fmla="*/ 1063186 h 6132967"/>
              <a:gd name="connsiteX650" fmla="*/ 3798551 w 5323222"/>
              <a:gd name="connsiteY650" fmla="*/ 1057404 h 6132967"/>
              <a:gd name="connsiteX651" fmla="*/ 3781999 w 5323222"/>
              <a:gd name="connsiteY651" fmla="*/ 1051731 h 6132967"/>
              <a:gd name="connsiteX652" fmla="*/ 3765374 w 5323222"/>
              <a:gd name="connsiteY652" fmla="*/ 1046740 h 6132967"/>
              <a:gd name="connsiteX653" fmla="*/ 3748246 w 5323222"/>
              <a:gd name="connsiteY653" fmla="*/ 1041281 h 6132967"/>
              <a:gd name="connsiteX654" fmla="*/ 3731331 w 5323222"/>
              <a:gd name="connsiteY654" fmla="*/ 1036398 h 6132967"/>
              <a:gd name="connsiteX655" fmla="*/ 3714129 w 5323222"/>
              <a:gd name="connsiteY655" fmla="*/ 1031622 h 6132967"/>
              <a:gd name="connsiteX656" fmla="*/ 3696927 w 5323222"/>
              <a:gd name="connsiteY656" fmla="*/ 1026847 h 6132967"/>
              <a:gd name="connsiteX657" fmla="*/ 3679543 w 5323222"/>
              <a:gd name="connsiteY657" fmla="*/ 1022466 h 6132967"/>
              <a:gd name="connsiteX658" fmla="*/ 3662266 w 5323222"/>
              <a:gd name="connsiteY658" fmla="*/ 1018375 h 6132967"/>
              <a:gd name="connsiteX659" fmla="*/ 3644594 w 5323222"/>
              <a:gd name="connsiteY659" fmla="*/ 1014102 h 6132967"/>
              <a:gd name="connsiteX660" fmla="*/ 3626740 w 5323222"/>
              <a:gd name="connsiteY660" fmla="*/ 1010225 h 6132967"/>
              <a:gd name="connsiteX661" fmla="*/ 3609100 w 5323222"/>
              <a:gd name="connsiteY661" fmla="*/ 1006925 h 6132967"/>
              <a:gd name="connsiteX662" fmla="*/ 3591065 w 5323222"/>
              <a:gd name="connsiteY662" fmla="*/ 1003443 h 6132967"/>
              <a:gd name="connsiteX663" fmla="*/ 3572741 w 5323222"/>
              <a:gd name="connsiteY663" fmla="*/ 1000068 h 6132967"/>
              <a:gd name="connsiteX664" fmla="*/ 3554920 w 5323222"/>
              <a:gd name="connsiteY664" fmla="*/ 997163 h 6132967"/>
              <a:gd name="connsiteX665" fmla="*/ 3536522 w 5323222"/>
              <a:gd name="connsiteY665" fmla="*/ 994473 h 6132967"/>
              <a:gd name="connsiteX666" fmla="*/ 3518231 w 5323222"/>
              <a:gd name="connsiteY666" fmla="*/ 992071 h 6132967"/>
              <a:gd name="connsiteX667" fmla="*/ 3499651 w 5323222"/>
              <a:gd name="connsiteY667" fmla="*/ 989777 h 6132967"/>
              <a:gd name="connsiteX668" fmla="*/ 3481071 w 5323222"/>
              <a:gd name="connsiteY668" fmla="*/ 987482 h 6132967"/>
              <a:gd name="connsiteX669" fmla="*/ 3462418 w 5323222"/>
              <a:gd name="connsiteY669" fmla="*/ 985872 h 6132967"/>
              <a:gd name="connsiteX670" fmla="*/ 3443657 w 5323222"/>
              <a:gd name="connsiteY670" fmla="*/ 983972 h 6132967"/>
              <a:gd name="connsiteX671" fmla="*/ 3404223 w 5323222"/>
              <a:gd name="connsiteY671" fmla="*/ 981213 h 6132967"/>
              <a:gd name="connsiteX672" fmla="*/ 3364713 w 5323222"/>
              <a:gd name="connsiteY672" fmla="*/ 979137 h 6132967"/>
              <a:gd name="connsiteX673" fmla="*/ 3325130 w 5323222"/>
              <a:gd name="connsiteY673" fmla="*/ 977745 h 6132967"/>
              <a:gd name="connsiteX674" fmla="*/ 3291515 w 5323222"/>
              <a:gd name="connsiteY674" fmla="*/ 976999 h 6132967"/>
              <a:gd name="connsiteX675" fmla="*/ 3296895 w 5323222"/>
              <a:gd name="connsiteY675" fmla="*/ 974743 h 6132967"/>
              <a:gd name="connsiteX676" fmla="*/ 3308195 w 5323222"/>
              <a:gd name="connsiteY676" fmla="*/ 970192 h 6132967"/>
              <a:gd name="connsiteX677" fmla="*/ 3319396 w 5323222"/>
              <a:gd name="connsiteY677" fmla="*/ 965856 h 6132967"/>
              <a:gd name="connsiteX678" fmla="*/ 3330754 w 5323222"/>
              <a:gd name="connsiteY678" fmla="*/ 961461 h 6132967"/>
              <a:gd name="connsiteX679" fmla="*/ 3342013 w 5323222"/>
              <a:gd name="connsiteY679" fmla="*/ 957282 h 6132967"/>
              <a:gd name="connsiteX680" fmla="*/ 3358062 w 5323222"/>
              <a:gd name="connsiteY680" fmla="*/ 951146 h 6132967"/>
              <a:gd name="connsiteX681" fmla="*/ 3373955 w 5323222"/>
              <a:gd name="connsiteY681" fmla="*/ 945068 h 6132967"/>
              <a:gd name="connsiteX682" fmla="*/ 3389575 w 5323222"/>
              <a:gd name="connsiteY682" fmla="*/ 938735 h 6132967"/>
              <a:gd name="connsiteX683" fmla="*/ 3404981 w 5323222"/>
              <a:gd name="connsiteY683" fmla="*/ 932305 h 6132967"/>
              <a:gd name="connsiteX684" fmla="*/ 3420172 w 5323222"/>
              <a:gd name="connsiteY684" fmla="*/ 925776 h 6132967"/>
              <a:gd name="connsiteX685" fmla="*/ 3435305 w 5323222"/>
              <a:gd name="connsiteY685" fmla="*/ 919090 h 6132967"/>
              <a:gd name="connsiteX686" fmla="*/ 3449639 w 5323222"/>
              <a:gd name="connsiteY686" fmla="*/ 912167 h 6132967"/>
              <a:gd name="connsiteX687" fmla="*/ 3464186 w 5323222"/>
              <a:gd name="connsiteY687" fmla="*/ 905343 h 6132967"/>
              <a:gd name="connsiteX688" fmla="*/ 3478404 w 5323222"/>
              <a:gd name="connsiteY688" fmla="*/ 898108 h 6132967"/>
              <a:gd name="connsiteX689" fmla="*/ 3492308 w 5323222"/>
              <a:gd name="connsiteY689" fmla="*/ 890989 h 6132967"/>
              <a:gd name="connsiteX690" fmla="*/ 3505941 w 5323222"/>
              <a:gd name="connsiteY690" fmla="*/ 883615 h 6132967"/>
              <a:gd name="connsiteX691" fmla="*/ 3519301 w 5323222"/>
              <a:gd name="connsiteY691" fmla="*/ 875986 h 6132967"/>
              <a:gd name="connsiteX692" fmla="*/ 3532445 w 5323222"/>
              <a:gd name="connsiteY692" fmla="*/ 868260 h 6132967"/>
              <a:gd name="connsiteX693" fmla="*/ 3545377 w 5323222"/>
              <a:gd name="connsiteY693" fmla="*/ 860434 h 6132967"/>
              <a:gd name="connsiteX694" fmla="*/ 3557664 w 5323222"/>
              <a:gd name="connsiteY694" fmla="*/ 852314 h 6132967"/>
              <a:gd name="connsiteX695" fmla="*/ 3570108 w 5323222"/>
              <a:gd name="connsiteY695" fmla="*/ 844136 h 6132967"/>
              <a:gd name="connsiteX696" fmla="*/ 3582123 w 5323222"/>
              <a:gd name="connsiteY696" fmla="*/ 835761 h 6132967"/>
              <a:gd name="connsiteX697" fmla="*/ 3593767 w 5323222"/>
              <a:gd name="connsiteY697" fmla="*/ 827346 h 6132967"/>
              <a:gd name="connsiteX698" fmla="*/ 3604924 w 5323222"/>
              <a:gd name="connsiteY698" fmla="*/ 818578 h 6132967"/>
              <a:gd name="connsiteX699" fmla="*/ 3616082 w 5323222"/>
              <a:gd name="connsiteY699" fmla="*/ 809810 h 6132967"/>
              <a:gd name="connsiteX700" fmla="*/ 3626966 w 5323222"/>
              <a:gd name="connsiteY700" fmla="*/ 800787 h 6132967"/>
              <a:gd name="connsiteX701" fmla="*/ 3637266 w 5323222"/>
              <a:gd name="connsiteY701" fmla="*/ 791625 h 6132967"/>
              <a:gd name="connsiteX702" fmla="*/ 3647508 w 5323222"/>
              <a:gd name="connsiteY702" fmla="*/ 782307 h 6132967"/>
              <a:gd name="connsiteX703" fmla="*/ 3657106 w 5323222"/>
              <a:gd name="connsiteY703" fmla="*/ 772695 h 6132967"/>
              <a:gd name="connsiteX704" fmla="*/ 3666704 w 5323222"/>
              <a:gd name="connsiteY704" fmla="*/ 763081 h 6132967"/>
              <a:gd name="connsiteX705" fmla="*/ 3675815 w 5323222"/>
              <a:gd name="connsiteY705" fmla="*/ 753116 h 6132967"/>
              <a:gd name="connsiteX706" fmla="*/ 3684712 w 5323222"/>
              <a:gd name="connsiteY706" fmla="*/ 743052 h 6132967"/>
              <a:gd name="connsiteX707" fmla="*/ 3693023 w 5323222"/>
              <a:gd name="connsiteY707" fmla="*/ 732849 h 6132967"/>
              <a:gd name="connsiteX708" fmla="*/ 3701219 w 5323222"/>
              <a:gd name="connsiteY708" fmla="*/ 722333 h 6132967"/>
              <a:gd name="connsiteX709" fmla="*/ 3709044 w 5323222"/>
              <a:gd name="connsiteY709" fmla="*/ 711778 h 6132967"/>
              <a:gd name="connsiteX710" fmla="*/ 3716382 w 5323222"/>
              <a:gd name="connsiteY710" fmla="*/ 700869 h 6132967"/>
              <a:gd name="connsiteX711" fmla="*/ 3723505 w 5323222"/>
              <a:gd name="connsiteY711" fmla="*/ 689862 h 6132967"/>
              <a:gd name="connsiteX712" fmla="*/ 3726844 w 5323222"/>
              <a:gd name="connsiteY712" fmla="*/ 683996 h 6132967"/>
              <a:gd name="connsiteX713" fmla="*/ 3730396 w 5323222"/>
              <a:gd name="connsiteY713" fmla="*/ 678229 h 6132967"/>
              <a:gd name="connsiteX714" fmla="*/ 3733579 w 5323222"/>
              <a:gd name="connsiteY714" fmla="*/ 672421 h 6132967"/>
              <a:gd name="connsiteX715" fmla="*/ 3736917 w 5323222"/>
              <a:gd name="connsiteY715" fmla="*/ 666556 h 6132967"/>
              <a:gd name="connsiteX716" fmla="*/ 3740041 w 5323222"/>
              <a:gd name="connsiteY716" fmla="*/ 660592 h 6132967"/>
              <a:gd name="connsiteX717" fmla="*/ 3742950 w 5323222"/>
              <a:gd name="connsiteY717" fmla="*/ 654530 h 6132967"/>
              <a:gd name="connsiteX718" fmla="*/ 3746074 w 5323222"/>
              <a:gd name="connsiteY718" fmla="*/ 648566 h 6132967"/>
              <a:gd name="connsiteX719" fmla="*/ 3748827 w 5323222"/>
              <a:gd name="connsiteY719" fmla="*/ 642562 h 6132967"/>
              <a:gd name="connsiteX720" fmla="*/ 3751580 w 5323222"/>
              <a:gd name="connsiteY720" fmla="*/ 636558 h 6132967"/>
              <a:gd name="connsiteX721" fmla="*/ 3754217 w 5323222"/>
              <a:gd name="connsiteY721" fmla="*/ 630241 h 6132967"/>
              <a:gd name="connsiteX722" fmla="*/ 3756756 w 5323222"/>
              <a:gd name="connsiteY722" fmla="*/ 624139 h 6132967"/>
              <a:gd name="connsiteX723" fmla="*/ 3759236 w 5323222"/>
              <a:gd name="connsiteY723" fmla="*/ 617880 h 6132967"/>
              <a:gd name="connsiteX724" fmla="*/ 3761503 w 5323222"/>
              <a:gd name="connsiteY724" fmla="*/ 611522 h 6132967"/>
              <a:gd name="connsiteX725" fmla="*/ 3763827 w 5323222"/>
              <a:gd name="connsiteY725" fmla="*/ 605322 h 6132967"/>
              <a:gd name="connsiteX726" fmla="*/ 3765937 w 5323222"/>
              <a:gd name="connsiteY726" fmla="*/ 599022 h 6132967"/>
              <a:gd name="connsiteX727" fmla="*/ 3768145 w 5323222"/>
              <a:gd name="connsiteY727" fmla="*/ 592510 h 6132967"/>
              <a:gd name="connsiteX728" fmla="*/ 3769884 w 5323222"/>
              <a:gd name="connsiteY728" fmla="*/ 586170 h 6132967"/>
              <a:gd name="connsiteX729" fmla="*/ 3771936 w 5323222"/>
              <a:gd name="connsiteY729" fmla="*/ 579714 h 6132967"/>
              <a:gd name="connsiteX730" fmla="*/ 3773402 w 5323222"/>
              <a:gd name="connsiteY730" fmla="*/ 573120 h 6132967"/>
              <a:gd name="connsiteX731" fmla="*/ 3775298 w 5323222"/>
              <a:gd name="connsiteY731" fmla="*/ 566723 h 6132967"/>
              <a:gd name="connsiteX732" fmla="*/ 3776608 w 5323222"/>
              <a:gd name="connsiteY732" fmla="*/ 560187 h 6132967"/>
              <a:gd name="connsiteX733" fmla="*/ 3778016 w 5323222"/>
              <a:gd name="connsiteY733" fmla="*/ 553437 h 6132967"/>
              <a:gd name="connsiteX734" fmla="*/ 3779326 w 5323222"/>
              <a:gd name="connsiteY734" fmla="*/ 546900 h 6132967"/>
              <a:gd name="connsiteX735" fmla="*/ 3780579 w 5323222"/>
              <a:gd name="connsiteY735" fmla="*/ 540208 h 6132967"/>
              <a:gd name="connsiteX736" fmla="*/ 3781460 w 5323222"/>
              <a:gd name="connsiteY736" fmla="*/ 533475 h 6132967"/>
              <a:gd name="connsiteX737" fmla="*/ 3782341 w 5323222"/>
              <a:gd name="connsiteY737" fmla="*/ 526743 h 6132967"/>
              <a:gd name="connsiteX738" fmla="*/ 3783379 w 5323222"/>
              <a:gd name="connsiteY738" fmla="*/ 519952 h 6132967"/>
              <a:gd name="connsiteX739" fmla="*/ 3783889 w 5323222"/>
              <a:gd name="connsiteY739" fmla="*/ 513179 h 6132967"/>
              <a:gd name="connsiteX740" fmla="*/ 3784556 w 5323222"/>
              <a:gd name="connsiteY740" fmla="*/ 506349 h 6132967"/>
              <a:gd name="connsiteX741" fmla="*/ 3785008 w 5323222"/>
              <a:gd name="connsiteY741" fmla="*/ 499419 h 6132967"/>
              <a:gd name="connsiteX742" fmla="*/ 3785363 w 5323222"/>
              <a:gd name="connsiteY742" fmla="*/ 492704 h 6132967"/>
              <a:gd name="connsiteX743" fmla="*/ 3785444 w 5323222"/>
              <a:gd name="connsiteY743" fmla="*/ 485734 h 6132967"/>
              <a:gd name="connsiteX744" fmla="*/ 3785682 w 5323222"/>
              <a:gd name="connsiteY744" fmla="*/ 478707 h 6132967"/>
              <a:gd name="connsiteX745" fmla="*/ 3785549 w 5323222"/>
              <a:gd name="connsiteY745" fmla="*/ 471639 h 6132967"/>
              <a:gd name="connsiteX746" fmla="*/ 3785475 w 5323222"/>
              <a:gd name="connsiteY746" fmla="*/ 464727 h 6132967"/>
              <a:gd name="connsiteX747" fmla="*/ 3785400 w 5323222"/>
              <a:gd name="connsiteY747" fmla="*/ 457816 h 6132967"/>
              <a:gd name="connsiteX748" fmla="*/ 3784896 w 5323222"/>
              <a:gd name="connsiteY748" fmla="*/ 450708 h 6132967"/>
              <a:gd name="connsiteX749" fmla="*/ 3784294 w 5323222"/>
              <a:gd name="connsiteY749" fmla="*/ 443814 h 6132967"/>
              <a:gd name="connsiteX750" fmla="*/ 3783634 w 5323222"/>
              <a:gd name="connsiteY750" fmla="*/ 436764 h 6132967"/>
              <a:gd name="connsiteX751" fmla="*/ 3783131 w 5323222"/>
              <a:gd name="connsiteY751" fmla="*/ 429656 h 6132967"/>
              <a:gd name="connsiteX752" fmla="*/ 3782100 w 5323222"/>
              <a:gd name="connsiteY752" fmla="*/ 422565 h 6132967"/>
              <a:gd name="connsiteX753" fmla="*/ 3781127 w 5323222"/>
              <a:gd name="connsiteY753" fmla="*/ 415631 h 6132967"/>
              <a:gd name="connsiteX754" fmla="*/ 3779940 w 5323222"/>
              <a:gd name="connsiteY754" fmla="*/ 408599 h 6132967"/>
              <a:gd name="connsiteX755" fmla="*/ 3778752 w 5323222"/>
              <a:gd name="connsiteY755" fmla="*/ 401567 h 6132967"/>
              <a:gd name="connsiteX756" fmla="*/ 3777351 w 5323222"/>
              <a:gd name="connsiteY756" fmla="*/ 394436 h 6132967"/>
              <a:gd name="connsiteX757" fmla="*/ 3775949 w 5323222"/>
              <a:gd name="connsiteY757" fmla="*/ 387306 h 6132967"/>
              <a:gd name="connsiteX758" fmla="*/ 3774234 w 5323222"/>
              <a:gd name="connsiteY758" fmla="*/ 380291 h 6132967"/>
              <a:gd name="connsiteX759" fmla="*/ 3772520 w 5323222"/>
              <a:gd name="connsiteY759" fmla="*/ 373276 h 6132967"/>
              <a:gd name="connsiteX760" fmla="*/ 3770649 w 5323222"/>
              <a:gd name="connsiteY760" fmla="*/ 366320 h 6132967"/>
              <a:gd name="connsiteX761" fmla="*/ 3768622 w 5323222"/>
              <a:gd name="connsiteY761" fmla="*/ 359421 h 6132967"/>
              <a:gd name="connsiteX762" fmla="*/ 3766479 w 5323222"/>
              <a:gd name="connsiteY762" fmla="*/ 352210 h 6132967"/>
              <a:gd name="connsiteX763" fmla="*/ 3764238 w 5323222"/>
              <a:gd name="connsiteY763" fmla="*/ 345213 h 6132967"/>
              <a:gd name="connsiteX764" fmla="*/ 3761782 w 5323222"/>
              <a:gd name="connsiteY764" fmla="*/ 338118 h 6132967"/>
              <a:gd name="connsiteX765" fmla="*/ 3759227 w 5323222"/>
              <a:gd name="connsiteY765" fmla="*/ 331238 h 6132967"/>
              <a:gd name="connsiteX766" fmla="*/ 3756615 w 5323222"/>
              <a:gd name="connsiteY766" fmla="*/ 324200 h 6132967"/>
              <a:gd name="connsiteX767" fmla="*/ 3753631 w 5323222"/>
              <a:gd name="connsiteY767" fmla="*/ 317123 h 6132967"/>
              <a:gd name="connsiteX768" fmla="*/ 3750707 w 5323222"/>
              <a:gd name="connsiteY768" fmla="*/ 310202 h 6132967"/>
              <a:gd name="connsiteX769" fmla="*/ 3747567 w 5323222"/>
              <a:gd name="connsiteY769" fmla="*/ 303183 h 6132967"/>
              <a:gd name="connsiteX770" fmla="*/ 3744427 w 5323222"/>
              <a:gd name="connsiteY770" fmla="*/ 296164 h 6132967"/>
              <a:gd name="connsiteX771" fmla="*/ 3741131 w 5323222"/>
              <a:gd name="connsiteY771" fmla="*/ 289203 h 6132967"/>
              <a:gd name="connsiteX772" fmla="*/ 3737580 w 5323222"/>
              <a:gd name="connsiteY772" fmla="*/ 282514 h 6132967"/>
              <a:gd name="connsiteX773" fmla="*/ 3733757 w 5323222"/>
              <a:gd name="connsiteY773" fmla="*/ 275570 h 6132967"/>
              <a:gd name="connsiteX774" fmla="*/ 3730149 w 5323222"/>
              <a:gd name="connsiteY774" fmla="*/ 268725 h 6132967"/>
              <a:gd name="connsiteX775" fmla="*/ 3726169 w 5323222"/>
              <a:gd name="connsiteY775" fmla="*/ 261839 h 6132967"/>
              <a:gd name="connsiteX776" fmla="*/ 3721935 w 5323222"/>
              <a:gd name="connsiteY776" fmla="*/ 255227 h 6132967"/>
              <a:gd name="connsiteX777" fmla="*/ 3717486 w 5323222"/>
              <a:gd name="connsiteY777" fmla="*/ 248516 h 6132967"/>
              <a:gd name="connsiteX778" fmla="*/ 3712783 w 5323222"/>
              <a:gd name="connsiteY778" fmla="*/ 242077 h 6132967"/>
              <a:gd name="connsiteX779" fmla="*/ 3708294 w 5323222"/>
              <a:gd name="connsiteY779" fmla="*/ 235736 h 6132967"/>
              <a:gd name="connsiteX780" fmla="*/ 3703434 w 5323222"/>
              <a:gd name="connsiteY780" fmla="*/ 229356 h 6132967"/>
              <a:gd name="connsiteX781" fmla="*/ 3698575 w 5323222"/>
              <a:gd name="connsiteY781" fmla="*/ 222975 h 6132967"/>
              <a:gd name="connsiteX782" fmla="*/ 3693558 w 5323222"/>
              <a:gd name="connsiteY782" fmla="*/ 216652 h 6132967"/>
              <a:gd name="connsiteX783" fmla="*/ 3688444 w 5323222"/>
              <a:gd name="connsiteY783" fmla="*/ 210545 h 6132967"/>
              <a:gd name="connsiteX784" fmla="*/ 3683329 w 5323222"/>
              <a:gd name="connsiteY784" fmla="*/ 204436 h 6132967"/>
              <a:gd name="connsiteX785" fmla="*/ 3677844 w 5323222"/>
              <a:gd name="connsiteY785" fmla="*/ 198287 h 6132967"/>
              <a:gd name="connsiteX786" fmla="*/ 3672417 w 5323222"/>
              <a:gd name="connsiteY786" fmla="*/ 192296 h 6132967"/>
              <a:gd name="connsiteX787" fmla="*/ 3666891 w 5323222"/>
              <a:gd name="connsiteY787" fmla="*/ 186518 h 6132967"/>
              <a:gd name="connsiteX788" fmla="*/ 3661209 w 5323222"/>
              <a:gd name="connsiteY788" fmla="*/ 180798 h 6132967"/>
              <a:gd name="connsiteX789" fmla="*/ 3655313 w 5323222"/>
              <a:gd name="connsiteY789" fmla="*/ 174980 h 6132967"/>
              <a:gd name="connsiteX790" fmla="*/ 3649318 w 5323222"/>
              <a:gd name="connsiteY790" fmla="*/ 169377 h 6132967"/>
              <a:gd name="connsiteX791" fmla="*/ 3643480 w 5323222"/>
              <a:gd name="connsiteY791" fmla="*/ 163715 h 6132967"/>
              <a:gd name="connsiteX792" fmla="*/ 3637173 w 5323222"/>
              <a:gd name="connsiteY792" fmla="*/ 158228 h 6132967"/>
              <a:gd name="connsiteX793" fmla="*/ 3631079 w 5323222"/>
              <a:gd name="connsiteY793" fmla="*/ 152839 h 6132967"/>
              <a:gd name="connsiteX794" fmla="*/ 3624615 w 5323222"/>
              <a:gd name="connsiteY794" fmla="*/ 147410 h 6132967"/>
              <a:gd name="connsiteX795" fmla="*/ 3618210 w 5323222"/>
              <a:gd name="connsiteY795" fmla="*/ 142136 h 6132967"/>
              <a:gd name="connsiteX796" fmla="*/ 3611491 w 5323222"/>
              <a:gd name="connsiteY796" fmla="*/ 136980 h 6132967"/>
              <a:gd name="connsiteX797" fmla="*/ 3605046 w 5323222"/>
              <a:gd name="connsiteY797" fmla="*/ 132077 h 6132967"/>
              <a:gd name="connsiteX798" fmla="*/ 3598228 w 5323222"/>
              <a:gd name="connsiteY798" fmla="*/ 127135 h 6132967"/>
              <a:gd name="connsiteX799" fmla="*/ 3591412 w 5323222"/>
              <a:gd name="connsiteY799" fmla="*/ 122193 h 6132967"/>
              <a:gd name="connsiteX800" fmla="*/ 3584282 w 5323222"/>
              <a:gd name="connsiteY800" fmla="*/ 117367 h 6132967"/>
              <a:gd name="connsiteX801" fmla="*/ 3577054 w 5323222"/>
              <a:gd name="connsiteY801" fmla="*/ 112755 h 6132967"/>
              <a:gd name="connsiteX802" fmla="*/ 3569982 w 5323222"/>
              <a:gd name="connsiteY802" fmla="*/ 108084 h 6132967"/>
              <a:gd name="connsiteX803" fmla="*/ 3562714 w 5323222"/>
              <a:gd name="connsiteY803" fmla="*/ 103843 h 6132967"/>
              <a:gd name="connsiteX804" fmla="*/ 3555174 w 5323222"/>
              <a:gd name="connsiteY804" fmla="*/ 99348 h 6132967"/>
              <a:gd name="connsiteX805" fmla="*/ 3547847 w 5323222"/>
              <a:gd name="connsiteY805" fmla="*/ 94950 h 6132967"/>
              <a:gd name="connsiteX806" fmla="*/ 3540266 w 5323222"/>
              <a:gd name="connsiteY806" fmla="*/ 90825 h 6132967"/>
              <a:gd name="connsiteX807" fmla="*/ 3532373 w 5323222"/>
              <a:gd name="connsiteY807" fmla="*/ 86817 h 6132967"/>
              <a:gd name="connsiteX808" fmla="*/ 3524693 w 5323222"/>
              <a:gd name="connsiteY808" fmla="*/ 82906 h 6132967"/>
              <a:gd name="connsiteX809" fmla="*/ 3516643 w 5323222"/>
              <a:gd name="connsiteY809" fmla="*/ 78955 h 6132967"/>
              <a:gd name="connsiteX810" fmla="*/ 3508437 w 5323222"/>
              <a:gd name="connsiteY810" fmla="*/ 75062 h 6132967"/>
              <a:gd name="connsiteX811" fmla="*/ 3500231 w 5323222"/>
              <a:gd name="connsiteY811" fmla="*/ 71170 h 6132967"/>
              <a:gd name="connsiteX812" fmla="*/ 3491926 w 5323222"/>
              <a:gd name="connsiteY812" fmla="*/ 67491 h 6132967"/>
              <a:gd name="connsiteX813" fmla="*/ 3483620 w 5323222"/>
              <a:gd name="connsiteY813" fmla="*/ 63813 h 6132967"/>
              <a:gd name="connsiteX814" fmla="*/ 3475218 w 5323222"/>
              <a:gd name="connsiteY814" fmla="*/ 60349 h 6132967"/>
              <a:gd name="connsiteX815" fmla="*/ 3466600 w 5323222"/>
              <a:gd name="connsiteY815" fmla="*/ 56787 h 6132967"/>
              <a:gd name="connsiteX816" fmla="*/ 3457884 w 5323222"/>
              <a:gd name="connsiteY816" fmla="*/ 53439 h 6132967"/>
              <a:gd name="connsiteX817" fmla="*/ 3449226 w 5323222"/>
              <a:gd name="connsiteY817" fmla="*/ 50248 h 6132967"/>
              <a:gd name="connsiteX818" fmla="*/ 3440354 w 5323222"/>
              <a:gd name="connsiteY818" fmla="*/ 46958 h 6132967"/>
              <a:gd name="connsiteX819" fmla="*/ 3431540 w 5323222"/>
              <a:gd name="connsiteY819" fmla="*/ 43825 h 6132967"/>
              <a:gd name="connsiteX820" fmla="*/ 3422569 w 5323222"/>
              <a:gd name="connsiteY820" fmla="*/ 40750 h 6132967"/>
              <a:gd name="connsiteX821" fmla="*/ 3413558 w 5323222"/>
              <a:gd name="connsiteY821" fmla="*/ 38045 h 6132967"/>
              <a:gd name="connsiteX822" fmla="*/ 3404275 w 5323222"/>
              <a:gd name="connsiteY822" fmla="*/ 35086 h 6132967"/>
              <a:gd name="connsiteX823" fmla="*/ 3395107 w 5323222"/>
              <a:gd name="connsiteY823" fmla="*/ 32439 h 6132967"/>
              <a:gd name="connsiteX824" fmla="*/ 3385784 w 5323222"/>
              <a:gd name="connsiteY824" fmla="*/ 29851 h 6132967"/>
              <a:gd name="connsiteX825" fmla="*/ 3376461 w 5323222"/>
              <a:gd name="connsiteY825" fmla="*/ 27263 h 6132967"/>
              <a:gd name="connsiteX826" fmla="*/ 3367039 w 5323222"/>
              <a:gd name="connsiteY826" fmla="*/ 24889 h 6132967"/>
              <a:gd name="connsiteX827" fmla="*/ 3357675 w 5323222"/>
              <a:gd name="connsiteY827" fmla="*/ 22671 h 6132967"/>
              <a:gd name="connsiteX828" fmla="*/ 3348096 w 5323222"/>
              <a:gd name="connsiteY828" fmla="*/ 20355 h 6132967"/>
              <a:gd name="connsiteX829" fmla="*/ 3338420 w 5323222"/>
              <a:gd name="connsiteY829" fmla="*/ 18254 h 6132967"/>
              <a:gd name="connsiteX830" fmla="*/ 3328859 w 5323222"/>
              <a:gd name="connsiteY830" fmla="*/ 16465 h 6132967"/>
              <a:gd name="connsiteX831" fmla="*/ 3319084 w 5323222"/>
              <a:gd name="connsiteY831" fmla="*/ 14578 h 6132967"/>
              <a:gd name="connsiteX832" fmla="*/ 3309153 w 5323222"/>
              <a:gd name="connsiteY832" fmla="*/ 12749 h 6132967"/>
              <a:gd name="connsiteX833" fmla="*/ 3299494 w 5323222"/>
              <a:gd name="connsiteY833" fmla="*/ 11175 h 6132967"/>
              <a:gd name="connsiteX834" fmla="*/ 3289523 w 5323222"/>
              <a:gd name="connsiteY834" fmla="*/ 9717 h 6132967"/>
              <a:gd name="connsiteX835" fmla="*/ 3279609 w 5323222"/>
              <a:gd name="connsiteY835" fmla="*/ 8415 h 6132967"/>
              <a:gd name="connsiteX836" fmla="*/ 3269538 w 5323222"/>
              <a:gd name="connsiteY836" fmla="*/ 7171 h 6132967"/>
              <a:gd name="connsiteX837" fmla="*/ 3259469 w 5323222"/>
              <a:gd name="connsiteY837" fmla="*/ 5927 h 6132967"/>
              <a:gd name="connsiteX838" fmla="*/ 3249358 w 5323222"/>
              <a:gd name="connsiteY838" fmla="*/ 5055 h 6132967"/>
              <a:gd name="connsiteX839" fmla="*/ 3239191 w 5323222"/>
              <a:gd name="connsiteY839" fmla="*/ 4025 h 6132967"/>
              <a:gd name="connsiteX840" fmla="*/ 3217817 w 5323222"/>
              <a:gd name="connsiteY840" fmla="*/ 2530 h 6132967"/>
              <a:gd name="connsiteX841" fmla="*/ 3196403 w 5323222"/>
              <a:gd name="connsiteY841" fmla="*/ 1405 h 6132967"/>
              <a:gd name="connsiteX842" fmla="*/ 3174950 w 5323222"/>
              <a:gd name="connsiteY842" fmla="*/ 650 h 6132967"/>
              <a:gd name="connsiteX843" fmla="*/ 3153242 w 5323222"/>
              <a:gd name="connsiteY843" fmla="*/ 169 h 6132967"/>
              <a:gd name="connsiteX844" fmla="*/ 3131649 w 5323222"/>
              <a:gd name="connsiteY844" fmla="*/ 0 h 6132967"/>
              <a:gd name="connsiteX845" fmla="*/ 3110017 w 5323222"/>
              <a:gd name="connsiteY845" fmla="*/ 201 h 6132967"/>
              <a:gd name="connsiteX846" fmla="*/ 3088402 w 5323222"/>
              <a:gd name="connsiteY846" fmla="*/ 930 h 6132967"/>
              <a:gd name="connsiteX847" fmla="*/ 3066631 w 5323222"/>
              <a:gd name="connsiteY847" fmla="*/ 1718 h 6132967"/>
              <a:gd name="connsiteX848" fmla="*/ 3045132 w 5323222"/>
              <a:gd name="connsiteY848" fmla="*/ 2759 h 6132967"/>
              <a:gd name="connsiteX849" fmla="*/ 3023280 w 5323222"/>
              <a:gd name="connsiteY849" fmla="*/ 4288 h 6132967"/>
              <a:gd name="connsiteX850" fmla="*/ 3001916 w 5323222"/>
              <a:gd name="connsiteY850" fmla="*/ 6170 h 6132967"/>
              <a:gd name="connsiteX851" fmla="*/ 2980238 w 5323222"/>
              <a:gd name="connsiteY851" fmla="*/ 8168 h 6132967"/>
              <a:gd name="connsiteX852" fmla="*/ 2958734 w 5323222"/>
              <a:gd name="connsiteY852" fmla="*/ 10634 h 6132967"/>
              <a:gd name="connsiteX853" fmla="*/ 2937289 w 5323222"/>
              <a:gd name="connsiteY853" fmla="*/ 13258 h 6132967"/>
              <a:gd name="connsiteX854" fmla="*/ 2915960 w 5323222"/>
              <a:gd name="connsiteY854" fmla="*/ 16194 h 6132967"/>
              <a:gd name="connsiteX855" fmla="*/ 2894904 w 5323222"/>
              <a:gd name="connsiteY855" fmla="*/ 19385 h 6132967"/>
              <a:gd name="connsiteX856" fmla="*/ 2873650 w 5323222"/>
              <a:gd name="connsiteY856" fmla="*/ 23004 h 6132967"/>
              <a:gd name="connsiteX857" fmla="*/ 2852825 w 5323222"/>
              <a:gd name="connsiteY857" fmla="*/ 26821 h 6132967"/>
              <a:gd name="connsiteX858" fmla="*/ 2831902 w 5323222"/>
              <a:gd name="connsiteY858" fmla="*/ 30852 h 6132967"/>
              <a:gd name="connsiteX859" fmla="*/ 2811310 w 5323222"/>
              <a:gd name="connsiteY859" fmla="*/ 35294 h 6132967"/>
              <a:gd name="connsiteX860" fmla="*/ 2790874 w 5323222"/>
              <a:gd name="connsiteY860" fmla="*/ 39678 h 6132967"/>
              <a:gd name="connsiteX861" fmla="*/ 2770514 w 5323222"/>
              <a:gd name="connsiteY861" fmla="*/ 44745 h 6132967"/>
              <a:gd name="connsiteX862" fmla="*/ 2750525 w 5323222"/>
              <a:gd name="connsiteY862" fmla="*/ 49852 h 6132967"/>
              <a:gd name="connsiteX863" fmla="*/ 2730652 w 5323222"/>
              <a:gd name="connsiteY863" fmla="*/ 55273 h 6132967"/>
              <a:gd name="connsiteX864" fmla="*/ 2711091 w 5323222"/>
              <a:gd name="connsiteY864" fmla="*/ 60577 h 6132967"/>
              <a:gd name="connsiteX865" fmla="*/ 2691607 w 5323222"/>
              <a:gd name="connsiteY865" fmla="*/ 66565 h 6132967"/>
              <a:gd name="connsiteX866" fmla="*/ 2672492 w 5323222"/>
              <a:gd name="connsiteY866" fmla="*/ 72593 h 6132967"/>
              <a:gd name="connsiteX867" fmla="*/ 2653652 w 5323222"/>
              <a:gd name="connsiteY867" fmla="*/ 78876 h 6132967"/>
              <a:gd name="connsiteX868" fmla="*/ 2635239 w 5323222"/>
              <a:gd name="connsiteY868" fmla="*/ 85355 h 6132967"/>
              <a:gd name="connsiteX869" fmla="*/ 2616943 w 5323222"/>
              <a:gd name="connsiteY869" fmla="*/ 92148 h 6132967"/>
              <a:gd name="connsiteX870" fmla="*/ 2599076 w 5323222"/>
              <a:gd name="connsiteY870" fmla="*/ 99137 h 6132967"/>
              <a:gd name="connsiteX871" fmla="*/ 2581422 w 5323222"/>
              <a:gd name="connsiteY871" fmla="*/ 106224 h 6132967"/>
              <a:gd name="connsiteX872" fmla="*/ 2568988 w 5323222"/>
              <a:gd name="connsiteY872" fmla="*/ 111551 h 6132967"/>
              <a:gd name="connsiteX873" fmla="*/ 2556553 w 5323222"/>
              <a:gd name="connsiteY873" fmla="*/ 116879 h 6132967"/>
              <a:gd name="connsiteX874" fmla="*/ 2544119 w 5323222"/>
              <a:gd name="connsiteY874" fmla="*/ 122207 h 6132967"/>
              <a:gd name="connsiteX875" fmla="*/ 2531743 w 5323222"/>
              <a:gd name="connsiteY875" fmla="*/ 127692 h 6132967"/>
              <a:gd name="connsiteX876" fmla="*/ 2519581 w 5323222"/>
              <a:gd name="connsiteY876" fmla="*/ 133274 h 6132967"/>
              <a:gd name="connsiteX877" fmla="*/ 2507262 w 5323222"/>
              <a:gd name="connsiteY877" fmla="*/ 138915 h 6132967"/>
              <a:gd name="connsiteX878" fmla="*/ 2495158 w 5323222"/>
              <a:gd name="connsiteY878" fmla="*/ 144653 h 6132967"/>
              <a:gd name="connsiteX879" fmla="*/ 2483054 w 5323222"/>
              <a:gd name="connsiteY879" fmla="*/ 150392 h 6132967"/>
              <a:gd name="connsiteX880" fmla="*/ 2470950 w 5323222"/>
              <a:gd name="connsiteY880" fmla="*/ 156131 h 6132967"/>
              <a:gd name="connsiteX881" fmla="*/ 2458748 w 5323222"/>
              <a:gd name="connsiteY881" fmla="*/ 162085 h 6132967"/>
              <a:gd name="connsiteX882" fmla="*/ 2446916 w 5323222"/>
              <a:gd name="connsiteY882" fmla="*/ 168078 h 6132967"/>
              <a:gd name="connsiteX883" fmla="*/ 2434987 w 5323222"/>
              <a:gd name="connsiteY883" fmla="*/ 174287 h 6132967"/>
              <a:gd name="connsiteX884" fmla="*/ 2411225 w 5323222"/>
              <a:gd name="connsiteY884" fmla="*/ 186488 h 6132967"/>
              <a:gd name="connsiteX885" fmla="*/ 2387853 w 5323222"/>
              <a:gd name="connsiteY885" fmla="*/ 199257 h 6132967"/>
              <a:gd name="connsiteX886" fmla="*/ 2364324 w 5323222"/>
              <a:gd name="connsiteY886" fmla="*/ 212084 h 6132967"/>
              <a:gd name="connsiteX887" fmla="*/ 2341282 w 5323222"/>
              <a:gd name="connsiteY887" fmla="*/ 225265 h 6132967"/>
              <a:gd name="connsiteX888" fmla="*/ 2318298 w 5323222"/>
              <a:gd name="connsiteY888" fmla="*/ 238601 h 6132967"/>
              <a:gd name="connsiteX889" fmla="*/ 2295586 w 5323222"/>
              <a:gd name="connsiteY889" fmla="*/ 252193 h 6132967"/>
              <a:gd name="connsiteX890" fmla="*/ 2272835 w 5323222"/>
              <a:gd name="connsiteY890" fmla="*/ 266154 h 6132967"/>
              <a:gd name="connsiteX891" fmla="*/ 2250512 w 5323222"/>
              <a:gd name="connsiteY891" fmla="*/ 280314 h 6132967"/>
              <a:gd name="connsiteX892" fmla="*/ 2228304 w 5323222"/>
              <a:gd name="connsiteY892" fmla="*/ 294785 h 6132967"/>
              <a:gd name="connsiteX893" fmla="*/ 2206312 w 5323222"/>
              <a:gd name="connsiteY893" fmla="*/ 309355 h 6132967"/>
              <a:gd name="connsiteX894" fmla="*/ 2195432 w 5323222"/>
              <a:gd name="connsiteY894" fmla="*/ 316953 h 6132967"/>
              <a:gd name="connsiteX895" fmla="*/ 2184650 w 5323222"/>
              <a:gd name="connsiteY895" fmla="*/ 324336 h 6132967"/>
              <a:gd name="connsiteX896" fmla="*/ 2173770 w 5323222"/>
              <a:gd name="connsiteY896" fmla="*/ 331934 h 6132967"/>
              <a:gd name="connsiteX897" fmla="*/ 2163261 w 5323222"/>
              <a:gd name="connsiteY897" fmla="*/ 339571 h 6132967"/>
              <a:gd name="connsiteX898" fmla="*/ 2152595 w 5323222"/>
              <a:gd name="connsiteY898" fmla="*/ 347268 h 6132967"/>
              <a:gd name="connsiteX899" fmla="*/ 2142144 w 5323222"/>
              <a:gd name="connsiteY899" fmla="*/ 355062 h 6132967"/>
              <a:gd name="connsiteX900" fmla="*/ 2131536 w 5323222"/>
              <a:gd name="connsiteY900" fmla="*/ 362914 h 6132967"/>
              <a:gd name="connsiteX901" fmla="*/ 2121045 w 5323222"/>
              <a:gd name="connsiteY901" fmla="*/ 371079 h 6132967"/>
              <a:gd name="connsiteX902" fmla="*/ 2110808 w 5323222"/>
              <a:gd name="connsiteY902" fmla="*/ 378972 h 6132967"/>
              <a:gd name="connsiteX903" fmla="*/ 2100531 w 5323222"/>
              <a:gd name="connsiteY903" fmla="*/ 387236 h 6132967"/>
              <a:gd name="connsiteX904" fmla="*/ 2090352 w 5323222"/>
              <a:gd name="connsiteY904" fmla="*/ 395285 h 6132967"/>
              <a:gd name="connsiteX905" fmla="*/ 2080133 w 5323222"/>
              <a:gd name="connsiteY905" fmla="*/ 403705 h 6132967"/>
              <a:gd name="connsiteX906" fmla="*/ 2070013 w 5323222"/>
              <a:gd name="connsiteY906" fmla="*/ 411910 h 6132967"/>
              <a:gd name="connsiteX907" fmla="*/ 2060008 w 5323222"/>
              <a:gd name="connsiteY907" fmla="*/ 420428 h 6132967"/>
              <a:gd name="connsiteX908" fmla="*/ 2050160 w 5323222"/>
              <a:gd name="connsiteY908" fmla="*/ 428888 h 6132967"/>
              <a:gd name="connsiteX909" fmla="*/ 2040213 w 5323222"/>
              <a:gd name="connsiteY909" fmla="*/ 437563 h 6132967"/>
              <a:gd name="connsiteX910" fmla="*/ 2030481 w 5323222"/>
              <a:gd name="connsiteY910" fmla="*/ 446336 h 6132967"/>
              <a:gd name="connsiteX911" fmla="*/ 2020691 w 5323222"/>
              <a:gd name="connsiteY911" fmla="*/ 454952 h 6132967"/>
              <a:gd name="connsiteX912" fmla="*/ 2011115 w 5323222"/>
              <a:gd name="connsiteY912" fmla="*/ 463667 h 6132967"/>
              <a:gd name="connsiteX913" fmla="*/ 2001441 w 5323222"/>
              <a:gd name="connsiteY913" fmla="*/ 472596 h 6132967"/>
              <a:gd name="connsiteX914" fmla="*/ 1991923 w 5323222"/>
              <a:gd name="connsiteY914" fmla="*/ 481468 h 6132967"/>
              <a:gd name="connsiteX915" fmla="*/ 1982522 w 5323222"/>
              <a:gd name="connsiteY915" fmla="*/ 490651 h 6132967"/>
              <a:gd name="connsiteX916" fmla="*/ 1973004 w 5323222"/>
              <a:gd name="connsiteY916" fmla="*/ 499523 h 6132967"/>
              <a:gd name="connsiteX917" fmla="*/ 1963603 w 5323222"/>
              <a:gd name="connsiteY917" fmla="*/ 508706 h 6132967"/>
              <a:gd name="connsiteX918" fmla="*/ 1954572 w 5323222"/>
              <a:gd name="connsiteY918" fmla="*/ 517931 h 6132967"/>
              <a:gd name="connsiteX919" fmla="*/ 1945327 w 5323222"/>
              <a:gd name="connsiteY919" fmla="*/ 527057 h 6132967"/>
              <a:gd name="connsiteX920" fmla="*/ 1936198 w 5323222"/>
              <a:gd name="connsiteY920" fmla="*/ 536496 h 6132967"/>
              <a:gd name="connsiteX921" fmla="*/ 1927225 w 5323222"/>
              <a:gd name="connsiteY921" fmla="*/ 545876 h 6132967"/>
              <a:gd name="connsiteX922" fmla="*/ 1918096 w 5323222"/>
              <a:gd name="connsiteY922" fmla="*/ 555315 h 6132967"/>
              <a:gd name="connsiteX923" fmla="*/ 1909338 w 5323222"/>
              <a:gd name="connsiteY923" fmla="*/ 564794 h 6132967"/>
              <a:gd name="connsiteX924" fmla="*/ 1900325 w 5323222"/>
              <a:gd name="connsiteY924" fmla="*/ 574545 h 6132967"/>
              <a:gd name="connsiteX925" fmla="*/ 1891781 w 5323222"/>
              <a:gd name="connsiteY925" fmla="*/ 584123 h 6132967"/>
              <a:gd name="connsiteX926" fmla="*/ 1883080 w 5323222"/>
              <a:gd name="connsiteY926" fmla="*/ 593758 h 6132967"/>
              <a:gd name="connsiteX927" fmla="*/ 1874282 w 5323222"/>
              <a:gd name="connsiteY927" fmla="*/ 603607 h 6132967"/>
              <a:gd name="connsiteX928" fmla="*/ 1865756 w 5323222"/>
              <a:gd name="connsiteY928" fmla="*/ 613712 h 6132967"/>
              <a:gd name="connsiteX929" fmla="*/ 1857172 w 5323222"/>
              <a:gd name="connsiteY929" fmla="*/ 623660 h 6132967"/>
              <a:gd name="connsiteX930" fmla="*/ 1848958 w 5323222"/>
              <a:gd name="connsiteY930" fmla="*/ 633648 h 6132967"/>
              <a:gd name="connsiteX931" fmla="*/ 1840490 w 5323222"/>
              <a:gd name="connsiteY931" fmla="*/ 643910 h 6132967"/>
              <a:gd name="connsiteX932" fmla="*/ 1832335 w 5323222"/>
              <a:gd name="connsiteY932" fmla="*/ 654054 h 6132967"/>
              <a:gd name="connsiteX933" fmla="*/ 1824296 w 5323222"/>
              <a:gd name="connsiteY933" fmla="*/ 664511 h 6132967"/>
              <a:gd name="connsiteX934" fmla="*/ 1816101 w 5323222"/>
              <a:gd name="connsiteY934" fmla="*/ 675027 h 6132967"/>
              <a:gd name="connsiteX935" fmla="*/ 1808218 w 5323222"/>
              <a:gd name="connsiteY935" fmla="*/ 685426 h 6132967"/>
              <a:gd name="connsiteX936" fmla="*/ 1800335 w 5323222"/>
              <a:gd name="connsiteY936" fmla="*/ 695826 h 6132967"/>
              <a:gd name="connsiteX937" fmla="*/ 1792412 w 5323222"/>
              <a:gd name="connsiteY937" fmla="*/ 706596 h 6132967"/>
              <a:gd name="connsiteX938" fmla="*/ 1784801 w 5323222"/>
              <a:gd name="connsiteY938" fmla="*/ 717250 h 6132967"/>
              <a:gd name="connsiteX939" fmla="*/ 1777249 w 5323222"/>
              <a:gd name="connsiteY939" fmla="*/ 728061 h 6132967"/>
              <a:gd name="connsiteX940" fmla="*/ 1769599 w 5323222"/>
              <a:gd name="connsiteY940" fmla="*/ 739086 h 6132967"/>
              <a:gd name="connsiteX941" fmla="*/ 1762261 w 5323222"/>
              <a:gd name="connsiteY941" fmla="*/ 749995 h 6132967"/>
              <a:gd name="connsiteX942" fmla="*/ 1756211 w 5323222"/>
              <a:gd name="connsiteY942" fmla="*/ 758990 h 6132967"/>
              <a:gd name="connsiteX943" fmla="*/ 1742622 w 5323222"/>
              <a:gd name="connsiteY943" fmla="*/ 738924 h 6132967"/>
              <a:gd name="connsiteX944" fmla="*/ 1713296 w 5323222"/>
              <a:gd name="connsiteY944" fmla="*/ 694890 h 6132967"/>
              <a:gd name="connsiteX945" fmla="*/ 1684022 w 5323222"/>
              <a:gd name="connsiteY945" fmla="*/ 651162 h 6132967"/>
              <a:gd name="connsiteX946" fmla="*/ 1663392 w 5323222"/>
              <a:gd name="connsiteY946" fmla="*/ 621573 h 6132967"/>
              <a:gd name="connsiteX947" fmla="*/ 1642560 w 5323222"/>
              <a:gd name="connsiteY947" fmla="*/ 592644 h 6132967"/>
              <a:gd name="connsiteX948" fmla="*/ 1621277 w 5323222"/>
              <a:gd name="connsiteY948" fmla="*/ 564728 h 6132967"/>
              <a:gd name="connsiteX949" fmla="*/ 1599541 w 5323222"/>
              <a:gd name="connsiteY949" fmla="*/ 537824 h 6132967"/>
              <a:gd name="connsiteX950" fmla="*/ 1577302 w 5323222"/>
              <a:gd name="connsiteY950" fmla="*/ 511630 h 6132967"/>
              <a:gd name="connsiteX951" fmla="*/ 1554914 w 5323222"/>
              <a:gd name="connsiteY951" fmla="*/ 486399 h 6132967"/>
              <a:gd name="connsiteX952" fmla="*/ 1531769 w 5323222"/>
              <a:gd name="connsiteY952" fmla="*/ 462232 h 6132967"/>
              <a:gd name="connsiteX953" fmla="*/ 1508477 w 5323222"/>
              <a:gd name="connsiteY953" fmla="*/ 439027 h 6132967"/>
              <a:gd name="connsiteX954" fmla="*/ 1485086 w 5323222"/>
              <a:gd name="connsiteY954" fmla="*/ 417087 h 6132967"/>
              <a:gd name="connsiteX955" fmla="*/ 1460836 w 5323222"/>
              <a:gd name="connsiteY955" fmla="*/ 395605 h 6132967"/>
              <a:gd name="connsiteX956" fmla="*/ 1436793 w 5323222"/>
              <a:gd name="connsiteY956" fmla="*/ 375337 h 6132967"/>
              <a:gd name="connsiteX957" fmla="*/ 1412297 w 5323222"/>
              <a:gd name="connsiteY957" fmla="*/ 356082 h 6132967"/>
              <a:gd name="connsiteX958" fmla="*/ 1387298 w 5323222"/>
              <a:gd name="connsiteY958" fmla="*/ 337538 h 6132967"/>
              <a:gd name="connsiteX959" fmla="*/ 1362201 w 5323222"/>
              <a:gd name="connsiteY959" fmla="*/ 320258 h 6132967"/>
              <a:gd name="connsiteX960" fmla="*/ 1336955 w 5323222"/>
              <a:gd name="connsiteY960" fmla="*/ 303940 h 6132967"/>
              <a:gd name="connsiteX961" fmla="*/ 1311205 w 5323222"/>
              <a:gd name="connsiteY961" fmla="*/ 288332 h 6132967"/>
              <a:gd name="connsiteX962" fmla="*/ 1285358 w 5323222"/>
              <a:gd name="connsiteY962" fmla="*/ 273988 h 6132967"/>
              <a:gd name="connsiteX963" fmla="*/ 1259361 w 5323222"/>
              <a:gd name="connsiteY963" fmla="*/ 260607 h 6132967"/>
              <a:gd name="connsiteX964" fmla="*/ 1232913 w 5323222"/>
              <a:gd name="connsiteY964" fmla="*/ 248239 h 6132967"/>
              <a:gd name="connsiteX965" fmla="*/ 1206619 w 5323222"/>
              <a:gd name="connsiteY965" fmla="*/ 236781 h 6132967"/>
              <a:gd name="connsiteX966" fmla="*/ 1179873 w 5323222"/>
              <a:gd name="connsiteY966" fmla="*/ 226337 h 6132967"/>
              <a:gd name="connsiteX967" fmla="*/ 1152978 w 5323222"/>
              <a:gd name="connsiteY967" fmla="*/ 216854 h 6132967"/>
              <a:gd name="connsiteX968" fmla="*/ 1125985 w 5323222"/>
              <a:gd name="connsiteY968" fmla="*/ 208637 h 6132967"/>
              <a:gd name="connsiteX969" fmla="*/ 1098792 w 5323222"/>
              <a:gd name="connsiteY969" fmla="*/ 201079 h 6132967"/>
              <a:gd name="connsiteX970" fmla="*/ 1071502 w 5323222"/>
              <a:gd name="connsiteY970" fmla="*/ 194785 h 6132967"/>
              <a:gd name="connsiteX971" fmla="*/ 1044062 w 5323222"/>
              <a:gd name="connsiteY971" fmla="*/ 189453 h 6132967"/>
              <a:gd name="connsiteX972" fmla="*/ 1016777 w 5323222"/>
              <a:gd name="connsiteY972" fmla="*/ 185031 h 6132967"/>
              <a:gd name="connsiteX973" fmla="*/ 989395 w 5323222"/>
              <a:gd name="connsiteY973" fmla="*/ 181874 h 6132967"/>
              <a:gd name="connsiteX974" fmla="*/ 961509 w 5323222"/>
              <a:gd name="connsiteY974" fmla="*/ 179428 h 6132967"/>
              <a:gd name="connsiteX975" fmla="*/ 933828 w 5323222"/>
              <a:gd name="connsiteY975" fmla="*/ 178195 h 6132967"/>
              <a:gd name="connsiteX976" fmla="*/ 906051 w 5323222"/>
              <a:gd name="connsiteY976" fmla="*/ 178227 h 6132967"/>
              <a:gd name="connsiteX977" fmla="*/ 878629 w 5323222"/>
              <a:gd name="connsiteY977" fmla="*/ 178512 h 6132967"/>
              <a:gd name="connsiteX978" fmla="*/ 864717 w 5323222"/>
              <a:gd name="connsiteY978" fmla="*/ 179312 h 6132967"/>
              <a:gd name="connsiteX979" fmla="*/ 850553 w 5323222"/>
              <a:gd name="connsiteY979" fmla="*/ 180468 h 6132967"/>
              <a:gd name="connsiteX980" fmla="*/ 836745 w 5323222"/>
              <a:gd name="connsiteY980" fmla="*/ 181875 h 6132967"/>
              <a:gd name="connsiteX981" fmla="*/ 822684 w 5323222"/>
              <a:gd name="connsiteY981" fmla="*/ 183637 h 6132967"/>
              <a:gd name="connsiteX982" fmla="*/ 808978 w 5323222"/>
              <a:gd name="connsiteY982" fmla="*/ 185651 h 6132967"/>
              <a:gd name="connsiteX983" fmla="*/ 794969 w 5323222"/>
              <a:gd name="connsiteY983" fmla="*/ 187717 h 6132967"/>
              <a:gd name="connsiteX984" fmla="*/ 781315 w 5323222"/>
              <a:gd name="connsiteY984" fmla="*/ 190034 h 6132967"/>
              <a:gd name="connsiteX985" fmla="*/ 767460 w 5323222"/>
              <a:gd name="connsiteY985" fmla="*/ 193010 h 6132967"/>
              <a:gd name="connsiteX986" fmla="*/ 753605 w 5323222"/>
              <a:gd name="connsiteY986" fmla="*/ 195987 h 6132967"/>
              <a:gd name="connsiteX987" fmla="*/ 739751 w 5323222"/>
              <a:gd name="connsiteY987" fmla="*/ 198962 h 6132967"/>
              <a:gd name="connsiteX988" fmla="*/ 726303 w 5323222"/>
              <a:gd name="connsiteY988" fmla="*/ 202494 h 6132967"/>
              <a:gd name="connsiteX989" fmla="*/ 712602 w 5323222"/>
              <a:gd name="connsiteY989" fmla="*/ 206380 h 6132967"/>
              <a:gd name="connsiteX990" fmla="*/ 699206 w 5323222"/>
              <a:gd name="connsiteY990" fmla="*/ 210214 h 6132967"/>
              <a:gd name="connsiteX991" fmla="*/ 685609 w 5323222"/>
              <a:gd name="connsiteY991" fmla="*/ 214707 h 6132967"/>
              <a:gd name="connsiteX992" fmla="*/ 672011 w 5323222"/>
              <a:gd name="connsiteY992" fmla="*/ 219200 h 6132967"/>
              <a:gd name="connsiteX993" fmla="*/ 658769 w 5323222"/>
              <a:gd name="connsiteY993" fmla="*/ 223946 h 6132967"/>
              <a:gd name="connsiteX994" fmla="*/ 645275 w 5323222"/>
              <a:gd name="connsiteY994" fmla="*/ 229046 h 6132967"/>
              <a:gd name="connsiteX995" fmla="*/ 631781 w 5323222"/>
              <a:gd name="connsiteY995" fmla="*/ 234146 h 6132967"/>
              <a:gd name="connsiteX996" fmla="*/ 618693 w 5323222"/>
              <a:gd name="connsiteY996" fmla="*/ 239801 h 6132967"/>
              <a:gd name="connsiteX997" fmla="*/ 605354 w 5323222"/>
              <a:gd name="connsiteY997" fmla="*/ 245811 h 6132967"/>
              <a:gd name="connsiteX998" fmla="*/ 592014 w 5323222"/>
              <a:gd name="connsiteY998" fmla="*/ 251821 h 6132967"/>
              <a:gd name="connsiteX999" fmla="*/ 579029 w 5323222"/>
              <a:gd name="connsiteY999" fmla="*/ 258084 h 6132967"/>
              <a:gd name="connsiteX1000" fmla="*/ 566045 w 5323222"/>
              <a:gd name="connsiteY1000" fmla="*/ 264345 h 6132967"/>
              <a:gd name="connsiteX1001" fmla="*/ 552911 w 5323222"/>
              <a:gd name="connsiteY1001" fmla="*/ 271569 h 6132967"/>
              <a:gd name="connsiteX1002" fmla="*/ 540029 w 5323222"/>
              <a:gd name="connsiteY1002" fmla="*/ 278438 h 6132967"/>
              <a:gd name="connsiteX1003" fmla="*/ 527199 w 5323222"/>
              <a:gd name="connsiteY1003" fmla="*/ 285611 h 6132967"/>
              <a:gd name="connsiteX1004" fmla="*/ 514421 w 5323222"/>
              <a:gd name="connsiteY1004" fmla="*/ 293087 h 6132967"/>
              <a:gd name="connsiteX1005" fmla="*/ 501997 w 5323222"/>
              <a:gd name="connsiteY1005" fmla="*/ 300815 h 6132967"/>
              <a:gd name="connsiteX1006" fmla="*/ 489321 w 5323222"/>
              <a:gd name="connsiteY1006" fmla="*/ 308897 h 6132967"/>
              <a:gd name="connsiteX1007" fmla="*/ 476949 w 5323222"/>
              <a:gd name="connsiteY1007" fmla="*/ 316928 h 6132967"/>
              <a:gd name="connsiteX1008" fmla="*/ 464324 w 5323222"/>
              <a:gd name="connsiteY1008" fmla="*/ 325315 h 6132967"/>
              <a:gd name="connsiteX1009" fmla="*/ 452107 w 5323222"/>
              <a:gd name="connsiteY1009" fmla="*/ 334256 h 6132967"/>
              <a:gd name="connsiteX1010" fmla="*/ 439838 w 5323222"/>
              <a:gd name="connsiteY1010" fmla="*/ 342894 h 6132967"/>
              <a:gd name="connsiteX1011" fmla="*/ 427671 w 5323222"/>
              <a:gd name="connsiteY1011" fmla="*/ 352139 h 6132967"/>
              <a:gd name="connsiteX1012" fmla="*/ 415505 w 5323222"/>
              <a:gd name="connsiteY1012" fmla="*/ 361384 h 6132967"/>
              <a:gd name="connsiteX1013" fmla="*/ 403746 w 5323222"/>
              <a:gd name="connsiteY1013" fmla="*/ 371185 h 6132967"/>
              <a:gd name="connsiteX1014" fmla="*/ 391985 w 5323222"/>
              <a:gd name="connsiteY1014" fmla="*/ 380985 h 6132967"/>
              <a:gd name="connsiteX1015" fmla="*/ 380581 w 5323222"/>
              <a:gd name="connsiteY1015" fmla="*/ 391036 h 6132967"/>
              <a:gd name="connsiteX1016" fmla="*/ 369228 w 5323222"/>
              <a:gd name="connsiteY1016" fmla="*/ 401393 h 6132967"/>
              <a:gd name="connsiteX1017" fmla="*/ 357623 w 5323222"/>
              <a:gd name="connsiteY1017" fmla="*/ 412103 h 6132967"/>
              <a:gd name="connsiteX1018" fmla="*/ 346321 w 5323222"/>
              <a:gd name="connsiteY1018" fmla="*/ 422762 h 6132967"/>
              <a:gd name="connsiteX1019" fmla="*/ 335122 w 5323222"/>
              <a:gd name="connsiteY1019" fmla="*/ 434028 h 6132967"/>
              <a:gd name="connsiteX1020" fmla="*/ 324277 w 5323222"/>
              <a:gd name="connsiteY1020" fmla="*/ 445546 h 6132967"/>
              <a:gd name="connsiteX1021" fmla="*/ 313130 w 5323222"/>
              <a:gd name="connsiteY1021" fmla="*/ 457115 h 6132967"/>
              <a:gd name="connsiteX1022" fmla="*/ 302641 w 5323222"/>
              <a:gd name="connsiteY1022" fmla="*/ 468884 h 6132967"/>
              <a:gd name="connsiteX1023" fmla="*/ 292255 w 5323222"/>
              <a:gd name="connsiteY1023" fmla="*/ 481262 h 6132967"/>
              <a:gd name="connsiteX1024" fmla="*/ 281515 w 5323222"/>
              <a:gd name="connsiteY1024" fmla="*/ 493386 h 6132967"/>
              <a:gd name="connsiteX1025" fmla="*/ 271180 w 5323222"/>
              <a:gd name="connsiteY1025" fmla="*/ 506067 h 6132967"/>
              <a:gd name="connsiteX1026" fmla="*/ 260897 w 5323222"/>
              <a:gd name="connsiteY1026" fmla="*/ 519049 h 6132967"/>
              <a:gd name="connsiteX1027" fmla="*/ 250614 w 5323222"/>
              <a:gd name="connsiteY1027" fmla="*/ 532032 h 6132967"/>
              <a:gd name="connsiteX1028" fmla="*/ 241041 w 5323222"/>
              <a:gd name="connsiteY1028" fmla="*/ 545521 h 6132967"/>
              <a:gd name="connsiteX1029" fmla="*/ 231164 w 5323222"/>
              <a:gd name="connsiteY1029" fmla="*/ 559059 h 6132967"/>
              <a:gd name="connsiteX1030" fmla="*/ 221339 w 5323222"/>
              <a:gd name="connsiteY1030" fmla="*/ 572901 h 6132967"/>
              <a:gd name="connsiteX1031" fmla="*/ 211869 w 5323222"/>
              <a:gd name="connsiteY1031" fmla="*/ 586996 h 6132967"/>
              <a:gd name="connsiteX1032" fmla="*/ 202702 w 5323222"/>
              <a:gd name="connsiteY1032" fmla="*/ 601039 h 6132967"/>
              <a:gd name="connsiteX1033" fmla="*/ 193335 w 5323222"/>
              <a:gd name="connsiteY1033" fmla="*/ 615739 h 6132967"/>
              <a:gd name="connsiteX1034" fmla="*/ 184271 w 5323222"/>
              <a:gd name="connsiteY1034" fmla="*/ 630389 h 6132967"/>
              <a:gd name="connsiteX1035" fmla="*/ 175311 w 5323222"/>
              <a:gd name="connsiteY1035" fmla="*/ 645645 h 6132967"/>
              <a:gd name="connsiteX1036" fmla="*/ 166351 w 5323222"/>
              <a:gd name="connsiteY1036" fmla="*/ 660901 h 6132967"/>
              <a:gd name="connsiteX1037" fmla="*/ 158047 w 5323222"/>
              <a:gd name="connsiteY1037" fmla="*/ 676358 h 6132967"/>
              <a:gd name="connsiteX1038" fmla="*/ 149493 w 5323222"/>
              <a:gd name="connsiteY1038" fmla="*/ 692170 h 6132967"/>
              <a:gd name="connsiteX1039" fmla="*/ 140939 w 5323222"/>
              <a:gd name="connsiteY1039" fmla="*/ 707982 h 6132967"/>
              <a:gd name="connsiteX1040" fmla="*/ 133043 w 5323222"/>
              <a:gd name="connsiteY1040" fmla="*/ 723994 h 6132967"/>
              <a:gd name="connsiteX1041" fmla="*/ 124946 w 5323222"/>
              <a:gd name="connsiteY1041" fmla="*/ 740664 h 6132967"/>
              <a:gd name="connsiteX1042" fmla="*/ 117509 w 5323222"/>
              <a:gd name="connsiteY1042" fmla="*/ 757536 h 6132967"/>
              <a:gd name="connsiteX1043" fmla="*/ 110426 w 5323222"/>
              <a:gd name="connsiteY1043" fmla="*/ 774658 h 6132967"/>
              <a:gd name="connsiteX1044" fmla="*/ 103698 w 5323222"/>
              <a:gd name="connsiteY1044" fmla="*/ 792033 h 6132967"/>
              <a:gd name="connsiteX1045" fmla="*/ 96666 w 5323222"/>
              <a:gd name="connsiteY1045" fmla="*/ 809459 h 6132967"/>
              <a:gd name="connsiteX1046" fmla="*/ 90293 w 5323222"/>
              <a:gd name="connsiteY1046" fmla="*/ 827086 h 6132967"/>
              <a:gd name="connsiteX1047" fmla="*/ 83919 w 5323222"/>
              <a:gd name="connsiteY1047" fmla="*/ 844713 h 6132967"/>
              <a:gd name="connsiteX1048" fmla="*/ 77850 w 5323222"/>
              <a:gd name="connsiteY1048" fmla="*/ 862288 h 6132967"/>
              <a:gd name="connsiteX1049" fmla="*/ 72135 w 5323222"/>
              <a:gd name="connsiteY1049" fmla="*/ 880115 h 6132967"/>
              <a:gd name="connsiteX1050" fmla="*/ 66168 w 5323222"/>
              <a:gd name="connsiteY1050" fmla="*/ 898297 h 6132967"/>
              <a:gd name="connsiteX1051" fmla="*/ 60808 w 5323222"/>
              <a:gd name="connsiteY1051" fmla="*/ 916376 h 6132967"/>
              <a:gd name="connsiteX1052" fmla="*/ 55551 w 5323222"/>
              <a:gd name="connsiteY1052" fmla="*/ 935062 h 6132967"/>
              <a:gd name="connsiteX1053" fmla="*/ 50850 w 5323222"/>
              <a:gd name="connsiteY1053" fmla="*/ 953342 h 6132967"/>
              <a:gd name="connsiteX1054" fmla="*/ 45845 w 5323222"/>
              <a:gd name="connsiteY1054" fmla="*/ 971673 h 6132967"/>
              <a:gd name="connsiteX1055" fmla="*/ 41550 w 5323222"/>
              <a:gd name="connsiteY1055" fmla="*/ 990507 h 6132967"/>
              <a:gd name="connsiteX1056" fmla="*/ 36900 w 5323222"/>
              <a:gd name="connsiteY1056" fmla="*/ 1009090 h 6132967"/>
              <a:gd name="connsiteX1057" fmla="*/ 32908 w 5323222"/>
              <a:gd name="connsiteY1057" fmla="*/ 1027873 h 6132967"/>
              <a:gd name="connsiteX1058" fmla="*/ 29019 w 5323222"/>
              <a:gd name="connsiteY1058" fmla="*/ 1047263 h 6132967"/>
              <a:gd name="connsiteX1059" fmla="*/ 25331 w 5323222"/>
              <a:gd name="connsiteY1059" fmla="*/ 1065995 h 6132967"/>
              <a:gd name="connsiteX1060" fmla="*/ 22049 w 5323222"/>
              <a:gd name="connsiteY1060" fmla="*/ 1085282 h 6132967"/>
              <a:gd name="connsiteX1061" fmla="*/ 18767 w 5323222"/>
              <a:gd name="connsiteY1061" fmla="*/ 1104569 h 6132967"/>
              <a:gd name="connsiteX1062" fmla="*/ 15840 w 5323222"/>
              <a:gd name="connsiteY1062" fmla="*/ 1124109 h 6132967"/>
              <a:gd name="connsiteX1063" fmla="*/ 13217 w 5323222"/>
              <a:gd name="connsiteY1063" fmla="*/ 1143597 h 6132967"/>
              <a:gd name="connsiteX1064" fmla="*/ 10897 w 5323222"/>
              <a:gd name="connsiteY1064" fmla="*/ 1163032 h 6132967"/>
              <a:gd name="connsiteX1065" fmla="*/ 8577 w 5323222"/>
              <a:gd name="connsiteY1065" fmla="*/ 1182469 h 6132967"/>
              <a:gd name="connsiteX1066" fmla="*/ 6715 w 5323222"/>
              <a:gd name="connsiteY1066" fmla="*/ 1202764 h 6132967"/>
              <a:gd name="connsiteX1067" fmla="*/ 5053 w 5323222"/>
              <a:gd name="connsiteY1067" fmla="*/ 1222400 h 6132967"/>
              <a:gd name="connsiteX1068" fmla="*/ 3443 w 5323222"/>
              <a:gd name="connsiteY1068" fmla="*/ 1242340 h 6132967"/>
              <a:gd name="connsiteX1069" fmla="*/ 2136 w 5323222"/>
              <a:gd name="connsiteY1069" fmla="*/ 1262228 h 6132967"/>
              <a:gd name="connsiteX1070" fmla="*/ 1539 w 5323222"/>
              <a:gd name="connsiteY1070" fmla="*/ 1282621 h 6132967"/>
              <a:gd name="connsiteX1071" fmla="*/ 587 w 5323222"/>
              <a:gd name="connsiteY1071" fmla="*/ 1302761 h 6132967"/>
              <a:gd name="connsiteX1072" fmla="*/ 294 w 5323222"/>
              <a:gd name="connsiteY1072" fmla="*/ 1323102 h 6132967"/>
              <a:gd name="connsiteX1073" fmla="*/ 0 w 5323222"/>
              <a:gd name="connsiteY1073" fmla="*/ 1343442 h 6132967"/>
              <a:gd name="connsiteX1074" fmla="*/ 62 w 5323222"/>
              <a:gd name="connsiteY1074" fmla="*/ 1364035 h 6132967"/>
              <a:gd name="connsiteX1075" fmla="*/ 479 w 5323222"/>
              <a:gd name="connsiteY1075" fmla="*/ 1384880 h 6132967"/>
              <a:gd name="connsiteX1076" fmla="*/ 946 w 5323222"/>
              <a:gd name="connsiteY1076" fmla="*/ 1406028 h 6132967"/>
              <a:gd name="connsiteX1077" fmla="*/ 1666 w 5323222"/>
              <a:gd name="connsiteY1077" fmla="*/ 1426821 h 6132967"/>
              <a:gd name="connsiteX1078" fmla="*/ 2741 w 5323222"/>
              <a:gd name="connsiteY1078" fmla="*/ 1447866 h 6132967"/>
              <a:gd name="connsiteX1079" fmla="*/ 4119 w 5323222"/>
              <a:gd name="connsiteY1079" fmla="*/ 1468860 h 6132967"/>
              <a:gd name="connsiteX1080" fmla="*/ 5497 w 5323222"/>
              <a:gd name="connsiteY1080" fmla="*/ 1489853 h 6132967"/>
              <a:gd name="connsiteX1081" fmla="*/ 7281 w 5323222"/>
              <a:gd name="connsiteY1081" fmla="*/ 1511402 h 6132967"/>
              <a:gd name="connsiteX1082" fmla="*/ 8659 w 5323222"/>
              <a:gd name="connsiteY1082" fmla="*/ 1532396 h 6132967"/>
              <a:gd name="connsiteX1083" fmla="*/ 10748 w 5323222"/>
              <a:gd name="connsiteY1083" fmla="*/ 1553893 h 6132967"/>
              <a:gd name="connsiteX1084" fmla="*/ 13140 w 5323222"/>
              <a:gd name="connsiteY1084" fmla="*/ 1575339 h 6132967"/>
              <a:gd name="connsiteX1085" fmla="*/ 15783 w 5323222"/>
              <a:gd name="connsiteY1085" fmla="*/ 1596431 h 6132967"/>
              <a:gd name="connsiteX1086" fmla="*/ 18529 w 5323222"/>
              <a:gd name="connsiteY1086" fmla="*/ 1618128 h 6132967"/>
              <a:gd name="connsiteX1087" fmla="*/ 21528 w 5323222"/>
              <a:gd name="connsiteY1087" fmla="*/ 1639471 h 6132967"/>
              <a:gd name="connsiteX1088" fmla="*/ 24577 w 5323222"/>
              <a:gd name="connsiteY1088" fmla="*/ 1661117 h 6132967"/>
              <a:gd name="connsiteX1089" fmla="*/ 27930 w 5323222"/>
              <a:gd name="connsiteY1089" fmla="*/ 1682711 h 6132967"/>
              <a:gd name="connsiteX1090" fmla="*/ 31587 w 5323222"/>
              <a:gd name="connsiteY1090" fmla="*/ 1704255 h 6132967"/>
              <a:gd name="connsiteX1091" fmla="*/ 35244 w 5323222"/>
              <a:gd name="connsiteY1091" fmla="*/ 1725798 h 6132967"/>
              <a:gd name="connsiteX1092" fmla="*/ 39256 w 5323222"/>
              <a:gd name="connsiteY1092" fmla="*/ 1747594 h 6132967"/>
              <a:gd name="connsiteX1093" fmla="*/ 43519 w 5323222"/>
              <a:gd name="connsiteY1093" fmla="*/ 1769034 h 6132967"/>
              <a:gd name="connsiteX1094" fmla="*/ 47834 w 5323222"/>
              <a:gd name="connsiteY1094" fmla="*/ 1790778 h 6132967"/>
              <a:gd name="connsiteX1095" fmla="*/ 52452 w 5323222"/>
              <a:gd name="connsiteY1095" fmla="*/ 1812470 h 6132967"/>
              <a:gd name="connsiteX1096" fmla="*/ 57323 w 5323222"/>
              <a:gd name="connsiteY1096" fmla="*/ 1833808 h 6132967"/>
              <a:gd name="connsiteX1097" fmla="*/ 62296 w 5323222"/>
              <a:gd name="connsiteY1097" fmla="*/ 1855752 h 6132967"/>
              <a:gd name="connsiteX1098" fmla="*/ 67521 w 5323222"/>
              <a:gd name="connsiteY1098" fmla="*/ 1877342 h 6132967"/>
              <a:gd name="connsiteX1099" fmla="*/ 73101 w 5323222"/>
              <a:gd name="connsiteY1099" fmla="*/ 1899182 h 6132967"/>
              <a:gd name="connsiteX1100" fmla="*/ 78630 w 5323222"/>
              <a:gd name="connsiteY1100" fmla="*/ 1920719 h 6132967"/>
              <a:gd name="connsiteX1101" fmla="*/ 84514 w 5323222"/>
              <a:gd name="connsiteY1101" fmla="*/ 1942509 h 6132967"/>
              <a:gd name="connsiteX1102" fmla="*/ 90346 w 5323222"/>
              <a:gd name="connsiteY1102" fmla="*/ 1963996 h 6132967"/>
              <a:gd name="connsiteX1103" fmla="*/ 96533 w 5323222"/>
              <a:gd name="connsiteY1103" fmla="*/ 1985734 h 6132967"/>
              <a:gd name="connsiteX1104" fmla="*/ 102972 w 5323222"/>
              <a:gd name="connsiteY1104" fmla="*/ 2007117 h 6132967"/>
              <a:gd name="connsiteX1105" fmla="*/ 109766 w 5323222"/>
              <a:gd name="connsiteY1105" fmla="*/ 2028752 h 6132967"/>
              <a:gd name="connsiteX1106" fmla="*/ 123456 w 5323222"/>
              <a:gd name="connsiteY1106" fmla="*/ 2072630 h 6132967"/>
              <a:gd name="connsiteX1107" fmla="*/ 137755 w 5323222"/>
              <a:gd name="connsiteY1107" fmla="*/ 2116403 h 6132967"/>
              <a:gd name="connsiteX1108" fmla="*/ 152963 w 5323222"/>
              <a:gd name="connsiteY1108" fmla="*/ 2160023 h 6132967"/>
              <a:gd name="connsiteX1109" fmla="*/ 168170 w 5323222"/>
              <a:gd name="connsiteY1109" fmla="*/ 2203643 h 6132967"/>
              <a:gd name="connsiteX1110" fmla="*/ 184237 w 5323222"/>
              <a:gd name="connsiteY1110" fmla="*/ 2246805 h 6132967"/>
              <a:gd name="connsiteX1111" fmla="*/ 200859 w 5323222"/>
              <a:gd name="connsiteY1111" fmla="*/ 2289559 h 6132967"/>
              <a:gd name="connsiteX1112" fmla="*/ 217481 w 5323222"/>
              <a:gd name="connsiteY1112" fmla="*/ 2332315 h 6132967"/>
              <a:gd name="connsiteX1113" fmla="*/ 235014 w 5323222"/>
              <a:gd name="connsiteY1113" fmla="*/ 2374916 h 6132967"/>
              <a:gd name="connsiteX1114" fmla="*/ 253050 w 5323222"/>
              <a:gd name="connsiteY1114" fmla="*/ 2416807 h 6132967"/>
              <a:gd name="connsiteX1115" fmla="*/ 271035 w 5323222"/>
              <a:gd name="connsiteY1115" fmla="*/ 2458395 h 6132967"/>
              <a:gd name="connsiteX1116" fmla="*/ 289879 w 5323222"/>
              <a:gd name="connsiteY1116" fmla="*/ 2499523 h 6132967"/>
              <a:gd name="connsiteX1117" fmla="*/ 308974 w 5323222"/>
              <a:gd name="connsiteY1117" fmla="*/ 2540298 h 6132967"/>
              <a:gd name="connsiteX1118" fmla="*/ 328677 w 5323222"/>
              <a:gd name="connsiteY1118" fmla="*/ 2580970 h 6132967"/>
              <a:gd name="connsiteX1119" fmla="*/ 348882 w 5323222"/>
              <a:gd name="connsiteY1119" fmla="*/ 2620932 h 6132967"/>
              <a:gd name="connsiteX1120" fmla="*/ 369289 w 5323222"/>
              <a:gd name="connsiteY1120" fmla="*/ 2660235 h 6132967"/>
              <a:gd name="connsiteX1121" fmla="*/ 389644 w 5323222"/>
              <a:gd name="connsiteY1121" fmla="*/ 2699235 h 6132967"/>
              <a:gd name="connsiteX1122" fmla="*/ 410806 w 5323222"/>
              <a:gd name="connsiteY1122" fmla="*/ 2737474 h 6132967"/>
              <a:gd name="connsiteX1123" fmla="*/ 432524 w 5323222"/>
              <a:gd name="connsiteY1123" fmla="*/ 2775306 h 6132967"/>
              <a:gd name="connsiteX1124" fmla="*/ 454442 w 5323222"/>
              <a:gd name="connsiteY1124" fmla="*/ 2812480 h 6132967"/>
              <a:gd name="connsiteX1125" fmla="*/ 462017 w 5323222"/>
              <a:gd name="connsiteY1125" fmla="*/ 2824986 h 6132967"/>
              <a:gd name="connsiteX1126" fmla="*/ 457075 w 5323222"/>
              <a:gd name="connsiteY1126" fmla="*/ 2836276 h 6132967"/>
              <a:gd name="connsiteX1127" fmla="*/ 446553 w 5323222"/>
              <a:gd name="connsiteY1127" fmla="*/ 2859223 h 6132967"/>
              <a:gd name="connsiteX1128" fmla="*/ 436425 w 5323222"/>
              <a:gd name="connsiteY1128" fmla="*/ 2882351 h 6132967"/>
              <a:gd name="connsiteX1129" fmla="*/ 426406 w 5323222"/>
              <a:gd name="connsiteY1129" fmla="*/ 2905768 h 6132967"/>
              <a:gd name="connsiteX1130" fmla="*/ 416675 w 5323222"/>
              <a:gd name="connsiteY1130" fmla="*/ 2929078 h 6132967"/>
              <a:gd name="connsiteX1131" fmla="*/ 407340 w 5323222"/>
              <a:gd name="connsiteY1131" fmla="*/ 2952569 h 6132967"/>
              <a:gd name="connsiteX1132" fmla="*/ 397717 w 5323222"/>
              <a:gd name="connsiteY1132" fmla="*/ 2976167 h 6132967"/>
              <a:gd name="connsiteX1133" fmla="*/ 388093 w 5323222"/>
              <a:gd name="connsiteY1133" fmla="*/ 2999765 h 6132967"/>
              <a:gd name="connsiteX1134" fmla="*/ 378865 w 5323222"/>
              <a:gd name="connsiteY1134" fmla="*/ 3023545 h 6132967"/>
              <a:gd name="connsiteX1135" fmla="*/ 370032 w 5323222"/>
              <a:gd name="connsiteY1135" fmla="*/ 3047506 h 6132967"/>
              <a:gd name="connsiteX1136" fmla="*/ 361093 w 5323222"/>
              <a:gd name="connsiteY1136" fmla="*/ 3071179 h 6132967"/>
              <a:gd name="connsiteX1137" fmla="*/ 352260 w 5323222"/>
              <a:gd name="connsiteY1137" fmla="*/ 3095140 h 6132967"/>
              <a:gd name="connsiteX1138" fmla="*/ 343824 w 5323222"/>
              <a:gd name="connsiteY1138" fmla="*/ 3119282 h 6132967"/>
              <a:gd name="connsiteX1139" fmla="*/ 335387 w 5323222"/>
              <a:gd name="connsiteY1139" fmla="*/ 3143425 h 6132967"/>
              <a:gd name="connsiteX1140" fmla="*/ 326950 w 5323222"/>
              <a:gd name="connsiteY1140" fmla="*/ 3167568 h 6132967"/>
              <a:gd name="connsiteX1141" fmla="*/ 318801 w 5323222"/>
              <a:gd name="connsiteY1141" fmla="*/ 3191604 h 6132967"/>
              <a:gd name="connsiteX1142" fmla="*/ 310868 w 5323222"/>
              <a:gd name="connsiteY1142" fmla="*/ 3216216 h 6132967"/>
              <a:gd name="connsiteX1143" fmla="*/ 302934 w 5323222"/>
              <a:gd name="connsiteY1143" fmla="*/ 3240828 h 6132967"/>
              <a:gd name="connsiteX1144" fmla="*/ 295000 w 5323222"/>
              <a:gd name="connsiteY1144" fmla="*/ 3265442 h 6132967"/>
              <a:gd name="connsiteX1145" fmla="*/ 287354 w 5323222"/>
              <a:gd name="connsiteY1145" fmla="*/ 3289947 h 6132967"/>
              <a:gd name="connsiteX1146" fmla="*/ 280104 w 5323222"/>
              <a:gd name="connsiteY1146" fmla="*/ 3314633 h 6132967"/>
              <a:gd name="connsiteX1147" fmla="*/ 272962 w 5323222"/>
              <a:gd name="connsiteY1147" fmla="*/ 3339609 h 6132967"/>
              <a:gd name="connsiteX1148" fmla="*/ 265712 w 5323222"/>
              <a:gd name="connsiteY1148" fmla="*/ 3364296 h 6132967"/>
              <a:gd name="connsiteX1149" fmla="*/ 258857 w 5323222"/>
              <a:gd name="connsiteY1149" fmla="*/ 3389164 h 6132967"/>
              <a:gd name="connsiteX1150" fmla="*/ 252110 w 5323222"/>
              <a:gd name="connsiteY1150" fmla="*/ 3414321 h 6132967"/>
              <a:gd name="connsiteX1151" fmla="*/ 245256 w 5323222"/>
              <a:gd name="connsiteY1151" fmla="*/ 3439189 h 6132967"/>
              <a:gd name="connsiteX1152" fmla="*/ 238905 w 5323222"/>
              <a:gd name="connsiteY1152" fmla="*/ 3464527 h 6132967"/>
              <a:gd name="connsiteX1153" fmla="*/ 230285 w 5323222"/>
              <a:gd name="connsiteY1153" fmla="*/ 3500557 h 6132967"/>
              <a:gd name="connsiteX1154" fmla="*/ 222275 w 5323222"/>
              <a:gd name="connsiteY1154" fmla="*/ 3537344 h 6132967"/>
              <a:gd name="connsiteX1155" fmla="*/ 214479 w 5323222"/>
              <a:gd name="connsiteY1155" fmla="*/ 3574708 h 6132967"/>
              <a:gd name="connsiteX1156" fmla="*/ 207870 w 5323222"/>
              <a:gd name="connsiteY1156" fmla="*/ 3612618 h 6132967"/>
              <a:gd name="connsiteX1157" fmla="*/ 201581 w 5323222"/>
              <a:gd name="connsiteY1157" fmla="*/ 3651393 h 6132967"/>
              <a:gd name="connsiteX1158" fmla="*/ 196010 w 5323222"/>
              <a:gd name="connsiteY1158" fmla="*/ 3691213 h 6132967"/>
              <a:gd name="connsiteX1159" fmla="*/ 191412 w 5323222"/>
              <a:gd name="connsiteY1159" fmla="*/ 3731002 h 6132967"/>
              <a:gd name="connsiteX1160" fmla="*/ 187317 w 5323222"/>
              <a:gd name="connsiteY1160" fmla="*/ 3771261 h 6132967"/>
              <a:gd name="connsiteX1161" fmla="*/ 183831 w 5323222"/>
              <a:gd name="connsiteY1161" fmla="*/ 3812278 h 6132967"/>
              <a:gd name="connsiteX1162" fmla="*/ 180849 w 5323222"/>
              <a:gd name="connsiteY1162" fmla="*/ 3853765 h 6132967"/>
              <a:gd name="connsiteX1163" fmla="*/ 178764 w 5323222"/>
              <a:gd name="connsiteY1163" fmla="*/ 3895904 h 6132967"/>
              <a:gd name="connsiteX1164" fmla="*/ 176787 w 5323222"/>
              <a:gd name="connsiteY1164" fmla="*/ 3938330 h 6132967"/>
              <a:gd name="connsiteX1165" fmla="*/ 175889 w 5323222"/>
              <a:gd name="connsiteY1165" fmla="*/ 3981013 h 6132967"/>
              <a:gd name="connsiteX1166" fmla="*/ 175494 w 5323222"/>
              <a:gd name="connsiteY1166" fmla="*/ 4024165 h 6132967"/>
              <a:gd name="connsiteX1167" fmla="*/ 175602 w 5323222"/>
              <a:gd name="connsiteY1167" fmla="*/ 4067788 h 6132967"/>
              <a:gd name="connsiteX1168" fmla="*/ 176395 w 5323222"/>
              <a:gd name="connsiteY1168" fmla="*/ 4111484 h 6132967"/>
              <a:gd name="connsiteX1169" fmla="*/ 178266 w 5323222"/>
              <a:gd name="connsiteY1169" fmla="*/ 4155437 h 6132967"/>
              <a:gd name="connsiteX1170" fmla="*/ 180246 w 5323222"/>
              <a:gd name="connsiteY1170" fmla="*/ 4199678 h 6132967"/>
              <a:gd name="connsiteX1171" fmla="*/ 182728 w 5323222"/>
              <a:gd name="connsiteY1171" fmla="*/ 4244389 h 6132967"/>
              <a:gd name="connsiteX1172" fmla="*/ 186000 w 5323222"/>
              <a:gd name="connsiteY1172" fmla="*/ 4289463 h 6132967"/>
              <a:gd name="connsiteX1173" fmla="*/ 189851 w 5323222"/>
              <a:gd name="connsiteY1173" fmla="*/ 4334323 h 6132967"/>
              <a:gd name="connsiteX1174" fmla="*/ 194096 w 5323222"/>
              <a:gd name="connsiteY1174" fmla="*/ 4379363 h 6132967"/>
              <a:gd name="connsiteX1175" fmla="*/ 199315 w 5323222"/>
              <a:gd name="connsiteY1175" fmla="*/ 4424372 h 6132967"/>
              <a:gd name="connsiteX1176" fmla="*/ 204640 w 5323222"/>
              <a:gd name="connsiteY1176" fmla="*/ 4469669 h 6132967"/>
              <a:gd name="connsiteX1177" fmla="*/ 210758 w 5323222"/>
              <a:gd name="connsiteY1177" fmla="*/ 4515328 h 6132967"/>
              <a:gd name="connsiteX1178" fmla="*/ 217740 w 5323222"/>
              <a:gd name="connsiteY1178" fmla="*/ 4560667 h 6132967"/>
              <a:gd name="connsiteX1179" fmla="*/ 224722 w 5323222"/>
              <a:gd name="connsiteY1179" fmla="*/ 4606004 h 6132967"/>
              <a:gd name="connsiteX1180" fmla="*/ 232389 w 5323222"/>
              <a:gd name="connsiteY1180" fmla="*/ 4651417 h 6132967"/>
              <a:gd name="connsiteX1181" fmla="*/ 241029 w 5323222"/>
              <a:gd name="connsiteY1181" fmla="*/ 4696797 h 6132967"/>
              <a:gd name="connsiteX1182" fmla="*/ 249668 w 5323222"/>
              <a:gd name="connsiteY1182" fmla="*/ 4742176 h 6132967"/>
              <a:gd name="connsiteX1183" fmla="*/ 259172 w 5323222"/>
              <a:gd name="connsiteY1183" fmla="*/ 4787235 h 6132967"/>
              <a:gd name="connsiteX1184" fmla="*/ 269255 w 5323222"/>
              <a:gd name="connsiteY1184" fmla="*/ 4832079 h 6132967"/>
              <a:gd name="connsiteX1185" fmla="*/ 274189 w 5323222"/>
              <a:gd name="connsiteY1185" fmla="*/ 4854212 h 6132967"/>
              <a:gd name="connsiteX1186" fmla="*/ 279304 w 5323222"/>
              <a:gd name="connsiteY1186" fmla="*/ 4875950 h 6132967"/>
              <a:gd name="connsiteX1187" fmla="*/ 284815 w 5323222"/>
              <a:gd name="connsiteY1187" fmla="*/ 4897870 h 6132967"/>
              <a:gd name="connsiteX1188" fmla="*/ 290507 w 5323222"/>
              <a:gd name="connsiteY1188" fmla="*/ 4919394 h 613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</a:cxnLst>
            <a:rect l="l" t="t" r="r" b="b"/>
            <a:pathLst>
              <a:path w="5323222" h="6132967">
                <a:moveTo>
                  <a:pt x="296307" y="4941206"/>
                </a:moveTo>
                <a:lnTo>
                  <a:pt x="302287" y="4962623"/>
                </a:lnTo>
                <a:lnTo>
                  <a:pt x="308375" y="4984327"/>
                </a:lnTo>
                <a:lnTo>
                  <a:pt x="314645" y="5005636"/>
                </a:lnTo>
                <a:lnTo>
                  <a:pt x="321310" y="5027127"/>
                </a:lnTo>
                <a:lnTo>
                  <a:pt x="327760" y="5048042"/>
                </a:lnTo>
                <a:lnTo>
                  <a:pt x="334607" y="5069136"/>
                </a:lnTo>
                <a:lnTo>
                  <a:pt x="341742" y="5090125"/>
                </a:lnTo>
                <a:lnTo>
                  <a:pt x="348770" y="5110824"/>
                </a:lnTo>
                <a:lnTo>
                  <a:pt x="356193" y="5131705"/>
                </a:lnTo>
                <a:lnTo>
                  <a:pt x="363798" y="5152191"/>
                </a:lnTo>
                <a:lnTo>
                  <a:pt x="371403" y="5172677"/>
                </a:lnTo>
                <a:lnTo>
                  <a:pt x="379297" y="5193055"/>
                </a:lnTo>
                <a:lnTo>
                  <a:pt x="387479" y="5213325"/>
                </a:lnTo>
                <a:lnTo>
                  <a:pt x="395554" y="5233308"/>
                </a:lnTo>
                <a:lnTo>
                  <a:pt x="404024" y="5253472"/>
                </a:lnTo>
                <a:lnTo>
                  <a:pt x="412280" y="5273060"/>
                </a:lnTo>
                <a:lnTo>
                  <a:pt x="420932" y="5292828"/>
                </a:lnTo>
                <a:lnTo>
                  <a:pt x="429872" y="5312489"/>
                </a:lnTo>
                <a:lnTo>
                  <a:pt x="439175" y="5331359"/>
                </a:lnTo>
                <a:lnTo>
                  <a:pt x="448404" y="5350914"/>
                </a:lnTo>
                <a:lnTo>
                  <a:pt x="457708" y="5369784"/>
                </a:lnTo>
                <a:lnTo>
                  <a:pt x="467011" y="5388654"/>
                </a:lnTo>
                <a:lnTo>
                  <a:pt x="476603" y="5407417"/>
                </a:lnTo>
                <a:lnTo>
                  <a:pt x="486376" y="5425784"/>
                </a:lnTo>
                <a:lnTo>
                  <a:pt x="496545" y="5444332"/>
                </a:lnTo>
                <a:lnTo>
                  <a:pt x="506607" y="5462593"/>
                </a:lnTo>
                <a:lnTo>
                  <a:pt x="516849" y="5480457"/>
                </a:lnTo>
                <a:lnTo>
                  <a:pt x="527274" y="5497926"/>
                </a:lnTo>
                <a:lnTo>
                  <a:pt x="537699" y="5515395"/>
                </a:lnTo>
                <a:lnTo>
                  <a:pt x="548594" y="5532362"/>
                </a:lnTo>
                <a:lnTo>
                  <a:pt x="559307" y="5549722"/>
                </a:lnTo>
                <a:lnTo>
                  <a:pt x="570382" y="5566293"/>
                </a:lnTo>
                <a:lnTo>
                  <a:pt x="581747" y="5582757"/>
                </a:lnTo>
                <a:lnTo>
                  <a:pt x="593004" y="5598932"/>
                </a:lnTo>
                <a:lnTo>
                  <a:pt x="604764" y="5615576"/>
                </a:lnTo>
                <a:lnTo>
                  <a:pt x="616491" y="5631249"/>
                </a:lnTo>
                <a:lnTo>
                  <a:pt x="628219" y="5646921"/>
                </a:lnTo>
                <a:lnTo>
                  <a:pt x="640234" y="5662485"/>
                </a:lnTo>
                <a:lnTo>
                  <a:pt x="652539" y="5677944"/>
                </a:lnTo>
                <a:lnTo>
                  <a:pt x="665025" y="5693007"/>
                </a:lnTo>
                <a:lnTo>
                  <a:pt x="677510" y="5708069"/>
                </a:lnTo>
                <a:lnTo>
                  <a:pt x="690070" y="5722447"/>
                </a:lnTo>
                <a:lnTo>
                  <a:pt x="703133" y="5737295"/>
                </a:lnTo>
                <a:lnTo>
                  <a:pt x="715982" y="5751565"/>
                </a:lnTo>
                <a:lnTo>
                  <a:pt x="729300" y="5765334"/>
                </a:lnTo>
                <a:lnTo>
                  <a:pt x="742437" y="5779497"/>
                </a:lnTo>
                <a:lnTo>
                  <a:pt x="755938" y="5792870"/>
                </a:lnTo>
                <a:lnTo>
                  <a:pt x="769149" y="5806351"/>
                </a:lnTo>
                <a:lnTo>
                  <a:pt x="783044" y="5819904"/>
                </a:lnTo>
                <a:lnTo>
                  <a:pt x="796726" y="5832881"/>
                </a:lnTo>
                <a:lnTo>
                  <a:pt x="810984" y="5845644"/>
                </a:lnTo>
                <a:lnTo>
                  <a:pt x="824847" y="5858224"/>
                </a:lnTo>
                <a:lnTo>
                  <a:pt x="838891" y="5870411"/>
                </a:lnTo>
                <a:lnTo>
                  <a:pt x="853224" y="5882490"/>
                </a:lnTo>
                <a:lnTo>
                  <a:pt x="867556" y="5894568"/>
                </a:lnTo>
                <a:lnTo>
                  <a:pt x="882359" y="5906144"/>
                </a:lnTo>
                <a:lnTo>
                  <a:pt x="896873" y="5917827"/>
                </a:lnTo>
                <a:lnTo>
                  <a:pt x="911569" y="5929114"/>
                </a:lnTo>
                <a:lnTo>
                  <a:pt x="926445" y="5940005"/>
                </a:lnTo>
                <a:lnTo>
                  <a:pt x="941793" y="5950394"/>
                </a:lnTo>
                <a:lnTo>
                  <a:pt x="956636" y="5960313"/>
                </a:lnTo>
                <a:lnTo>
                  <a:pt x="971950" y="5969729"/>
                </a:lnTo>
                <a:lnTo>
                  <a:pt x="987265" y="5979146"/>
                </a:lnTo>
                <a:lnTo>
                  <a:pt x="1002184" y="5988380"/>
                </a:lnTo>
                <a:lnTo>
                  <a:pt x="1017572" y="5997112"/>
                </a:lnTo>
                <a:lnTo>
                  <a:pt x="1032960" y="6005845"/>
                </a:lnTo>
                <a:lnTo>
                  <a:pt x="1048134" y="6013999"/>
                </a:lnTo>
                <a:lnTo>
                  <a:pt x="1063597" y="6022048"/>
                </a:lnTo>
                <a:lnTo>
                  <a:pt x="1078557" y="6029626"/>
                </a:lnTo>
                <a:lnTo>
                  <a:pt x="1093805" y="6037096"/>
                </a:lnTo>
                <a:lnTo>
                  <a:pt x="1109236" y="6044171"/>
                </a:lnTo>
                <a:lnTo>
                  <a:pt x="1124558" y="6050958"/>
                </a:lnTo>
                <a:lnTo>
                  <a:pt x="1139592" y="6057853"/>
                </a:lnTo>
                <a:lnTo>
                  <a:pt x="1154989" y="6063954"/>
                </a:lnTo>
                <a:lnTo>
                  <a:pt x="1170386" y="6070056"/>
                </a:lnTo>
                <a:lnTo>
                  <a:pt x="1185677" y="6075871"/>
                </a:lnTo>
                <a:lnTo>
                  <a:pt x="1201040" y="6081000"/>
                </a:lnTo>
                <a:lnTo>
                  <a:pt x="1216223" y="6086526"/>
                </a:lnTo>
                <a:lnTo>
                  <a:pt x="1231192" y="6091474"/>
                </a:lnTo>
                <a:lnTo>
                  <a:pt x="1246630" y="6095920"/>
                </a:lnTo>
                <a:lnTo>
                  <a:pt x="1261781" y="6100472"/>
                </a:lnTo>
                <a:lnTo>
                  <a:pt x="1277112" y="6104630"/>
                </a:lnTo>
                <a:lnTo>
                  <a:pt x="1292229" y="6108210"/>
                </a:lnTo>
                <a:lnTo>
                  <a:pt x="1307635" y="6111683"/>
                </a:lnTo>
                <a:lnTo>
                  <a:pt x="1322646" y="6114975"/>
                </a:lnTo>
                <a:lnTo>
                  <a:pt x="1337548" y="6117978"/>
                </a:lnTo>
                <a:lnTo>
                  <a:pt x="1352633" y="6120585"/>
                </a:lnTo>
                <a:lnTo>
                  <a:pt x="1367717" y="6123193"/>
                </a:lnTo>
                <a:lnTo>
                  <a:pt x="1382876" y="6125116"/>
                </a:lnTo>
                <a:lnTo>
                  <a:pt x="1398035" y="6127039"/>
                </a:lnTo>
                <a:lnTo>
                  <a:pt x="1412979" y="6128385"/>
                </a:lnTo>
                <a:lnTo>
                  <a:pt x="1428030" y="6130019"/>
                </a:lnTo>
                <a:lnTo>
                  <a:pt x="1443157" y="6130971"/>
                </a:lnTo>
                <a:lnTo>
                  <a:pt x="1457887" y="6131739"/>
                </a:lnTo>
                <a:lnTo>
                  <a:pt x="1472905" y="6132401"/>
                </a:lnTo>
                <a:lnTo>
                  <a:pt x="1487529" y="6132882"/>
                </a:lnTo>
                <a:lnTo>
                  <a:pt x="1502334" y="6132967"/>
                </a:lnTo>
                <a:lnTo>
                  <a:pt x="1517031" y="6132764"/>
                </a:lnTo>
                <a:lnTo>
                  <a:pt x="1531621" y="6132271"/>
                </a:lnTo>
                <a:lnTo>
                  <a:pt x="1546608" y="6131960"/>
                </a:lnTo>
                <a:lnTo>
                  <a:pt x="1560983" y="6130891"/>
                </a:lnTo>
                <a:lnTo>
                  <a:pt x="1575360" y="6129822"/>
                </a:lnTo>
                <a:lnTo>
                  <a:pt x="1589917" y="6128357"/>
                </a:lnTo>
                <a:lnTo>
                  <a:pt x="1604475" y="6126893"/>
                </a:lnTo>
                <a:lnTo>
                  <a:pt x="1618636" y="6125246"/>
                </a:lnTo>
                <a:lnTo>
                  <a:pt x="1632873" y="6122916"/>
                </a:lnTo>
                <a:lnTo>
                  <a:pt x="1647109" y="6120585"/>
                </a:lnTo>
                <a:lnTo>
                  <a:pt x="1660950" y="6118074"/>
                </a:lnTo>
                <a:lnTo>
                  <a:pt x="1674972" y="6115167"/>
                </a:lnTo>
                <a:lnTo>
                  <a:pt x="1688994" y="6112260"/>
                </a:lnTo>
                <a:lnTo>
                  <a:pt x="1702513" y="6108882"/>
                </a:lnTo>
                <a:lnTo>
                  <a:pt x="1716321" y="6105396"/>
                </a:lnTo>
                <a:lnTo>
                  <a:pt x="1729733" y="6101731"/>
                </a:lnTo>
                <a:lnTo>
                  <a:pt x="1743219" y="6097381"/>
                </a:lnTo>
                <a:lnTo>
                  <a:pt x="1756705" y="6093031"/>
                </a:lnTo>
                <a:lnTo>
                  <a:pt x="1770192" y="6088681"/>
                </a:lnTo>
                <a:lnTo>
                  <a:pt x="1783176" y="6083861"/>
                </a:lnTo>
                <a:lnTo>
                  <a:pt x="1796341" y="6078645"/>
                </a:lnTo>
                <a:lnTo>
                  <a:pt x="1809218" y="6073536"/>
                </a:lnTo>
                <a:lnTo>
                  <a:pt x="1822275" y="6068032"/>
                </a:lnTo>
                <a:lnTo>
                  <a:pt x="1834938" y="6062347"/>
                </a:lnTo>
                <a:lnTo>
                  <a:pt x="1847782" y="6056265"/>
                </a:lnTo>
                <a:lnTo>
                  <a:pt x="1860230" y="6050002"/>
                </a:lnTo>
                <a:lnTo>
                  <a:pt x="1884121" y="6036538"/>
                </a:lnTo>
                <a:lnTo>
                  <a:pt x="1908192" y="6022678"/>
                </a:lnTo>
                <a:lnTo>
                  <a:pt x="1931548" y="6007769"/>
                </a:lnTo>
                <a:lnTo>
                  <a:pt x="1954475" y="5991707"/>
                </a:lnTo>
                <a:lnTo>
                  <a:pt x="1976610" y="5975283"/>
                </a:lnTo>
                <a:lnTo>
                  <a:pt x="1998028" y="5957810"/>
                </a:lnTo>
                <a:lnTo>
                  <a:pt x="2019126" y="5939474"/>
                </a:lnTo>
                <a:lnTo>
                  <a:pt x="2039613" y="5920378"/>
                </a:lnTo>
                <a:lnTo>
                  <a:pt x="2059384" y="5900235"/>
                </a:lnTo>
                <a:lnTo>
                  <a:pt x="2078652" y="5879622"/>
                </a:lnTo>
                <a:lnTo>
                  <a:pt x="2097202" y="5857962"/>
                </a:lnTo>
                <a:lnTo>
                  <a:pt x="2115143" y="5835544"/>
                </a:lnTo>
                <a:lnTo>
                  <a:pt x="2132185" y="5812475"/>
                </a:lnTo>
                <a:lnTo>
                  <a:pt x="2148906" y="5788540"/>
                </a:lnTo>
                <a:lnTo>
                  <a:pt x="2164729" y="5763953"/>
                </a:lnTo>
                <a:lnTo>
                  <a:pt x="2179942" y="5738608"/>
                </a:lnTo>
                <a:lnTo>
                  <a:pt x="2194438" y="5712216"/>
                </a:lnTo>
                <a:lnTo>
                  <a:pt x="2208142" y="5685461"/>
                </a:lnTo>
                <a:lnTo>
                  <a:pt x="2221237" y="5657948"/>
                </a:lnTo>
                <a:lnTo>
                  <a:pt x="2233615" y="5629388"/>
                </a:lnTo>
                <a:lnTo>
                  <a:pt x="2245202" y="5600465"/>
                </a:lnTo>
                <a:lnTo>
                  <a:pt x="2255889" y="5570891"/>
                </a:lnTo>
                <a:lnTo>
                  <a:pt x="2266149" y="5540161"/>
                </a:lnTo>
                <a:lnTo>
                  <a:pt x="2275436" y="5509466"/>
                </a:lnTo>
                <a:lnTo>
                  <a:pt x="2284006" y="5477724"/>
                </a:lnTo>
                <a:lnTo>
                  <a:pt x="2291966" y="5445222"/>
                </a:lnTo>
                <a:lnTo>
                  <a:pt x="2298739" y="5412177"/>
                </a:lnTo>
                <a:lnTo>
                  <a:pt x="2304902" y="5378373"/>
                </a:lnTo>
                <a:lnTo>
                  <a:pt x="2310274" y="5344206"/>
                </a:lnTo>
                <a:lnTo>
                  <a:pt x="2314748" y="5309389"/>
                </a:lnTo>
                <a:lnTo>
                  <a:pt x="2318324" y="5273919"/>
                </a:lnTo>
                <a:lnTo>
                  <a:pt x="2321396" y="5237979"/>
                </a:lnTo>
                <a:lnTo>
                  <a:pt x="2324884" y="5185472"/>
                </a:lnTo>
                <a:lnTo>
                  <a:pt x="2328264" y="5132675"/>
                </a:lnTo>
                <a:lnTo>
                  <a:pt x="2332040" y="5080060"/>
                </a:lnTo>
                <a:lnTo>
                  <a:pt x="2335635" y="5027841"/>
                </a:lnTo>
                <a:lnTo>
                  <a:pt x="2339222" y="4982740"/>
                </a:lnTo>
                <a:lnTo>
                  <a:pt x="2350330" y="4991029"/>
                </a:lnTo>
                <a:lnTo>
                  <a:pt x="2361673" y="4999369"/>
                </a:lnTo>
                <a:lnTo>
                  <a:pt x="2372849" y="5007710"/>
                </a:lnTo>
                <a:lnTo>
                  <a:pt x="2384192" y="5015883"/>
                </a:lnTo>
                <a:lnTo>
                  <a:pt x="2395701" y="5024057"/>
                </a:lnTo>
                <a:lnTo>
                  <a:pt x="2407044" y="5032231"/>
                </a:lnTo>
                <a:lnTo>
                  <a:pt x="2418721" y="5040237"/>
                </a:lnTo>
                <a:lnTo>
                  <a:pt x="2435402" y="5051413"/>
                </a:lnTo>
                <a:lnTo>
                  <a:pt x="2452583" y="5062422"/>
                </a:lnTo>
                <a:lnTo>
                  <a:pt x="2470097" y="5073431"/>
                </a:lnTo>
                <a:lnTo>
                  <a:pt x="2488113" y="5083940"/>
                </a:lnTo>
                <a:lnTo>
                  <a:pt x="2506628" y="5094449"/>
                </a:lnTo>
                <a:lnTo>
                  <a:pt x="2525811" y="5104791"/>
                </a:lnTo>
                <a:lnTo>
                  <a:pt x="2545161" y="5114633"/>
                </a:lnTo>
                <a:lnTo>
                  <a:pt x="2564844" y="5124308"/>
                </a:lnTo>
                <a:lnTo>
                  <a:pt x="2585027" y="5133816"/>
                </a:lnTo>
                <a:lnTo>
                  <a:pt x="2605544" y="5143157"/>
                </a:lnTo>
                <a:lnTo>
                  <a:pt x="2626562" y="5152165"/>
                </a:lnTo>
                <a:lnTo>
                  <a:pt x="2647747" y="5161172"/>
                </a:lnTo>
                <a:lnTo>
                  <a:pt x="2669265" y="5169679"/>
                </a:lnTo>
                <a:lnTo>
                  <a:pt x="2691116" y="5178020"/>
                </a:lnTo>
                <a:lnTo>
                  <a:pt x="2713302" y="5186193"/>
                </a:lnTo>
                <a:lnTo>
                  <a:pt x="2735654" y="5194033"/>
                </a:lnTo>
                <a:lnTo>
                  <a:pt x="2758340" y="5201373"/>
                </a:lnTo>
                <a:lnTo>
                  <a:pt x="2781192" y="5208712"/>
                </a:lnTo>
                <a:lnTo>
                  <a:pt x="2804378" y="5215885"/>
                </a:lnTo>
                <a:lnTo>
                  <a:pt x="2827898" y="5222724"/>
                </a:lnTo>
                <a:lnTo>
                  <a:pt x="2851418" y="5229230"/>
                </a:lnTo>
                <a:lnTo>
                  <a:pt x="2875104" y="5235568"/>
                </a:lnTo>
                <a:lnTo>
                  <a:pt x="2898958" y="5241406"/>
                </a:lnTo>
                <a:lnTo>
                  <a:pt x="2922978" y="5247244"/>
                </a:lnTo>
                <a:lnTo>
                  <a:pt x="2947332" y="5252749"/>
                </a:lnTo>
                <a:lnTo>
                  <a:pt x="2971686" y="5257753"/>
                </a:lnTo>
                <a:lnTo>
                  <a:pt x="2996039" y="5262757"/>
                </a:lnTo>
                <a:lnTo>
                  <a:pt x="3020560" y="5267428"/>
                </a:lnTo>
                <a:lnTo>
                  <a:pt x="3045248" y="5271599"/>
                </a:lnTo>
                <a:lnTo>
                  <a:pt x="3069935" y="5275768"/>
                </a:lnTo>
                <a:lnTo>
                  <a:pt x="3094622" y="5279439"/>
                </a:lnTo>
                <a:lnTo>
                  <a:pt x="3119310" y="5282774"/>
                </a:lnTo>
                <a:lnTo>
                  <a:pt x="3131487" y="5284442"/>
                </a:lnTo>
                <a:lnTo>
                  <a:pt x="3143497" y="5285944"/>
                </a:lnTo>
                <a:lnTo>
                  <a:pt x="3155674" y="5287279"/>
                </a:lnTo>
                <a:lnTo>
                  <a:pt x="3167684" y="5288446"/>
                </a:lnTo>
                <a:lnTo>
                  <a:pt x="3179861" y="5289613"/>
                </a:lnTo>
                <a:lnTo>
                  <a:pt x="3191871" y="5290615"/>
                </a:lnTo>
                <a:lnTo>
                  <a:pt x="3204048" y="5291615"/>
                </a:lnTo>
                <a:lnTo>
                  <a:pt x="3216058" y="5292449"/>
                </a:lnTo>
                <a:lnTo>
                  <a:pt x="3228235" y="5293116"/>
                </a:lnTo>
                <a:lnTo>
                  <a:pt x="3240078" y="5293784"/>
                </a:lnTo>
                <a:lnTo>
                  <a:pt x="3252088" y="5294284"/>
                </a:lnTo>
                <a:lnTo>
                  <a:pt x="3264098" y="5294617"/>
                </a:lnTo>
                <a:lnTo>
                  <a:pt x="3275942" y="5294951"/>
                </a:lnTo>
                <a:lnTo>
                  <a:pt x="3287952" y="5295118"/>
                </a:lnTo>
                <a:lnTo>
                  <a:pt x="3299795" y="5295118"/>
                </a:lnTo>
                <a:lnTo>
                  <a:pt x="3311638" y="5295118"/>
                </a:lnTo>
                <a:lnTo>
                  <a:pt x="3323482" y="5294951"/>
                </a:lnTo>
                <a:lnTo>
                  <a:pt x="3335325" y="5294618"/>
                </a:lnTo>
                <a:lnTo>
                  <a:pt x="3347001" y="5294284"/>
                </a:lnTo>
                <a:lnTo>
                  <a:pt x="3358844" y="5293784"/>
                </a:lnTo>
                <a:lnTo>
                  <a:pt x="3370354" y="5293283"/>
                </a:lnTo>
                <a:lnTo>
                  <a:pt x="3382031" y="5292616"/>
                </a:lnTo>
                <a:lnTo>
                  <a:pt x="3393707" y="5291782"/>
                </a:lnTo>
                <a:lnTo>
                  <a:pt x="3405050" y="5290615"/>
                </a:lnTo>
                <a:lnTo>
                  <a:pt x="3416727" y="5289614"/>
                </a:lnTo>
                <a:lnTo>
                  <a:pt x="3428069" y="5288446"/>
                </a:lnTo>
                <a:lnTo>
                  <a:pt x="3439413" y="5287279"/>
                </a:lnTo>
                <a:lnTo>
                  <a:pt x="3450755" y="5285943"/>
                </a:lnTo>
                <a:lnTo>
                  <a:pt x="3461931" y="5284443"/>
                </a:lnTo>
                <a:lnTo>
                  <a:pt x="3473274" y="5282774"/>
                </a:lnTo>
                <a:lnTo>
                  <a:pt x="3484450" y="5281107"/>
                </a:lnTo>
                <a:lnTo>
                  <a:pt x="3495459" y="5279272"/>
                </a:lnTo>
                <a:lnTo>
                  <a:pt x="3506302" y="5277270"/>
                </a:lnTo>
                <a:lnTo>
                  <a:pt x="3517144" y="5275268"/>
                </a:lnTo>
                <a:lnTo>
                  <a:pt x="3527820" y="5272933"/>
                </a:lnTo>
                <a:lnTo>
                  <a:pt x="3538663" y="5270764"/>
                </a:lnTo>
                <a:lnTo>
                  <a:pt x="3549171" y="5268262"/>
                </a:lnTo>
                <a:lnTo>
                  <a:pt x="3559680" y="5265593"/>
                </a:lnTo>
                <a:lnTo>
                  <a:pt x="3570022" y="5262924"/>
                </a:lnTo>
                <a:lnTo>
                  <a:pt x="3580698" y="5260089"/>
                </a:lnTo>
                <a:lnTo>
                  <a:pt x="3590873" y="5257086"/>
                </a:lnTo>
                <a:lnTo>
                  <a:pt x="3601048" y="5254083"/>
                </a:lnTo>
                <a:lnTo>
                  <a:pt x="3611223" y="5250915"/>
                </a:lnTo>
                <a:lnTo>
                  <a:pt x="3621399" y="5247578"/>
                </a:lnTo>
                <a:lnTo>
                  <a:pt x="3631407" y="5244076"/>
                </a:lnTo>
                <a:lnTo>
                  <a:pt x="3641416" y="5240572"/>
                </a:lnTo>
                <a:lnTo>
                  <a:pt x="3651091" y="5236903"/>
                </a:lnTo>
                <a:lnTo>
                  <a:pt x="3661099" y="5233066"/>
                </a:lnTo>
                <a:lnTo>
                  <a:pt x="3670774" y="5229229"/>
                </a:lnTo>
                <a:lnTo>
                  <a:pt x="3680281" y="5225059"/>
                </a:lnTo>
                <a:lnTo>
                  <a:pt x="3689956" y="5221056"/>
                </a:lnTo>
                <a:lnTo>
                  <a:pt x="3699298" y="5216719"/>
                </a:lnTo>
                <a:lnTo>
                  <a:pt x="3708639" y="5212548"/>
                </a:lnTo>
                <a:lnTo>
                  <a:pt x="3718147" y="5208045"/>
                </a:lnTo>
                <a:lnTo>
                  <a:pt x="3727321" y="5203541"/>
                </a:lnTo>
                <a:lnTo>
                  <a:pt x="3736496" y="5198704"/>
                </a:lnTo>
                <a:lnTo>
                  <a:pt x="3745503" y="5194033"/>
                </a:lnTo>
                <a:lnTo>
                  <a:pt x="3754344" y="5189195"/>
                </a:lnTo>
                <a:lnTo>
                  <a:pt x="3763185" y="5184191"/>
                </a:lnTo>
                <a:lnTo>
                  <a:pt x="3772026" y="5179188"/>
                </a:lnTo>
                <a:lnTo>
                  <a:pt x="3780699" y="5173849"/>
                </a:lnTo>
                <a:lnTo>
                  <a:pt x="3789373" y="5168679"/>
                </a:lnTo>
                <a:lnTo>
                  <a:pt x="3797880" y="5163340"/>
                </a:lnTo>
                <a:lnTo>
                  <a:pt x="3806221" y="5157836"/>
                </a:lnTo>
                <a:lnTo>
                  <a:pt x="3814394" y="5151998"/>
                </a:lnTo>
                <a:lnTo>
                  <a:pt x="3822234" y="5146326"/>
                </a:lnTo>
                <a:lnTo>
                  <a:pt x="3829908" y="5140322"/>
                </a:lnTo>
                <a:lnTo>
                  <a:pt x="3837581" y="5134316"/>
                </a:lnTo>
                <a:lnTo>
                  <a:pt x="3845087" y="5128477"/>
                </a:lnTo>
                <a:lnTo>
                  <a:pt x="3852426" y="5122306"/>
                </a:lnTo>
                <a:lnTo>
                  <a:pt x="3859766" y="5116135"/>
                </a:lnTo>
                <a:lnTo>
                  <a:pt x="3866772" y="5109963"/>
                </a:lnTo>
                <a:lnTo>
                  <a:pt x="3873777" y="5103624"/>
                </a:lnTo>
                <a:lnTo>
                  <a:pt x="3880450" y="5097451"/>
                </a:lnTo>
                <a:lnTo>
                  <a:pt x="3887122" y="5091114"/>
                </a:lnTo>
                <a:lnTo>
                  <a:pt x="3893628" y="5084607"/>
                </a:lnTo>
                <a:lnTo>
                  <a:pt x="3899966" y="5078102"/>
                </a:lnTo>
                <a:lnTo>
                  <a:pt x="3906305" y="5071763"/>
                </a:lnTo>
                <a:lnTo>
                  <a:pt x="3912310" y="5065091"/>
                </a:lnTo>
                <a:lnTo>
                  <a:pt x="3918315" y="5058419"/>
                </a:lnTo>
                <a:lnTo>
                  <a:pt x="3924153" y="5051747"/>
                </a:lnTo>
                <a:lnTo>
                  <a:pt x="3929658" y="5044908"/>
                </a:lnTo>
                <a:lnTo>
                  <a:pt x="3935330" y="5038236"/>
                </a:lnTo>
                <a:lnTo>
                  <a:pt x="3940667" y="5031563"/>
                </a:lnTo>
                <a:lnTo>
                  <a:pt x="3945838" y="5024557"/>
                </a:lnTo>
                <a:lnTo>
                  <a:pt x="3951009" y="5017718"/>
                </a:lnTo>
                <a:lnTo>
                  <a:pt x="3956014" y="5010713"/>
                </a:lnTo>
                <a:lnTo>
                  <a:pt x="3960684" y="5003706"/>
                </a:lnTo>
                <a:lnTo>
                  <a:pt x="3965355" y="4996534"/>
                </a:lnTo>
                <a:lnTo>
                  <a:pt x="3969858" y="4989527"/>
                </a:lnTo>
                <a:lnTo>
                  <a:pt x="3974195" y="4982522"/>
                </a:lnTo>
                <a:lnTo>
                  <a:pt x="3978365" y="4975349"/>
                </a:lnTo>
                <a:lnTo>
                  <a:pt x="3982536" y="4968177"/>
                </a:lnTo>
                <a:lnTo>
                  <a:pt x="3986372" y="4960838"/>
                </a:lnTo>
                <a:lnTo>
                  <a:pt x="3990209" y="4953498"/>
                </a:lnTo>
                <a:lnTo>
                  <a:pt x="3993712" y="4946158"/>
                </a:lnTo>
                <a:lnTo>
                  <a:pt x="3997381" y="4938819"/>
                </a:lnTo>
                <a:lnTo>
                  <a:pt x="4000718" y="4931312"/>
                </a:lnTo>
                <a:lnTo>
                  <a:pt x="4003887" y="4923972"/>
                </a:lnTo>
                <a:lnTo>
                  <a:pt x="4007056" y="4916466"/>
                </a:lnTo>
                <a:lnTo>
                  <a:pt x="4010059" y="4909127"/>
                </a:lnTo>
                <a:lnTo>
                  <a:pt x="4012895" y="4901620"/>
                </a:lnTo>
                <a:lnTo>
                  <a:pt x="4015564" y="4894115"/>
                </a:lnTo>
                <a:lnTo>
                  <a:pt x="4018065" y="4886608"/>
                </a:lnTo>
                <a:lnTo>
                  <a:pt x="4020734" y="4878934"/>
                </a:lnTo>
                <a:lnTo>
                  <a:pt x="4022903" y="4871428"/>
                </a:lnTo>
                <a:lnTo>
                  <a:pt x="4025072" y="4863922"/>
                </a:lnTo>
                <a:lnTo>
                  <a:pt x="4027073" y="4856249"/>
                </a:lnTo>
                <a:lnTo>
                  <a:pt x="4029075" y="4848576"/>
                </a:lnTo>
                <a:lnTo>
                  <a:pt x="4030909" y="4841070"/>
                </a:lnTo>
                <a:lnTo>
                  <a:pt x="4032411" y="4833397"/>
                </a:lnTo>
                <a:lnTo>
                  <a:pt x="4033912" y="4825724"/>
                </a:lnTo>
                <a:lnTo>
                  <a:pt x="4035247" y="4818217"/>
                </a:lnTo>
                <a:lnTo>
                  <a:pt x="4036414" y="4810544"/>
                </a:lnTo>
                <a:lnTo>
                  <a:pt x="4037582" y="4802871"/>
                </a:lnTo>
                <a:lnTo>
                  <a:pt x="4038416" y="4795365"/>
                </a:lnTo>
                <a:lnTo>
                  <a:pt x="4039250" y="4787691"/>
                </a:lnTo>
                <a:lnTo>
                  <a:pt x="4039917" y="4780185"/>
                </a:lnTo>
                <a:lnTo>
                  <a:pt x="4040251" y="4772512"/>
                </a:lnTo>
                <a:lnTo>
                  <a:pt x="4040584" y="4764839"/>
                </a:lnTo>
                <a:lnTo>
                  <a:pt x="4040918" y="4757165"/>
                </a:lnTo>
                <a:lnTo>
                  <a:pt x="4040918" y="4749660"/>
                </a:lnTo>
                <a:lnTo>
                  <a:pt x="4040751" y="4741986"/>
                </a:lnTo>
                <a:lnTo>
                  <a:pt x="4040584" y="4734480"/>
                </a:lnTo>
                <a:lnTo>
                  <a:pt x="4040251" y="4726807"/>
                </a:lnTo>
                <a:lnTo>
                  <a:pt x="4039750" y="4719300"/>
                </a:lnTo>
                <a:lnTo>
                  <a:pt x="4039083" y="4711628"/>
                </a:lnTo>
                <a:lnTo>
                  <a:pt x="4038249" y="4704122"/>
                </a:lnTo>
                <a:lnTo>
                  <a:pt x="4035914" y="4689442"/>
                </a:lnTo>
                <a:lnTo>
                  <a:pt x="4033412" y="4674597"/>
                </a:lnTo>
                <a:lnTo>
                  <a:pt x="4030242" y="4659918"/>
                </a:lnTo>
                <a:lnTo>
                  <a:pt x="4026406" y="4645238"/>
                </a:lnTo>
                <a:lnTo>
                  <a:pt x="4022236" y="4630893"/>
                </a:lnTo>
                <a:lnTo>
                  <a:pt x="4017398" y="4616714"/>
                </a:lnTo>
                <a:lnTo>
                  <a:pt x="4012060" y="4602535"/>
                </a:lnTo>
                <a:lnTo>
                  <a:pt x="4006222" y="4588524"/>
                </a:lnTo>
                <a:lnTo>
                  <a:pt x="3999717" y="4574679"/>
                </a:lnTo>
                <a:lnTo>
                  <a:pt x="3992878" y="4561001"/>
                </a:lnTo>
                <a:lnTo>
                  <a:pt x="3985371" y="4547489"/>
                </a:lnTo>
                <a:lnTo>
                  <a:pt x="3977365" y="4534145"/>
                </a:lnTo>
                <a:lnTo>
                  <a:pt x="3968858" y="4521134"/>
                </a:lnTo>
                <a:lnTo>
                  <a:pt x="3959850" y="4508123"/>
                </a:lnTo>
                <a:lnTo>
                  <a:pt x="3950342" y="4495446"/>
                </a:lnTo>
                <a:lnTo>
                  <a:pt x="3940333" y="4482935"/>
                </a:lnTo>
                <a:lnTo>
                  <a:pt x="3929658" y="4470592"/>
                </a:lnTo>
                <a:lnTo>
                  <a:pt x="3918648" y="4458581"/>
                </a:lnTo>
                <a:lnTo>
                  <a:pt x="3907139" y="4446737"/>
                </a:lnTo>
                <a:lnTo>
                  <a:pt x="3894962" y="4435061"/>
                </a:lnTo>
                <a:lnTo>
                  <a:pt x="3882452" y="4423718"/>
                </a:lnTo>
                <a:lnTo>
                  <a:pt x="3869441" y="4412709"/>
                </a:lnTo>
                <a:lnTo>
                  <a:pt x="3855763" y="4401700"/>
                </a:lnTo>
                <a:lnTo>
                  <a:pt x="3841917" y="4391191"/>
                </a:lnTo>
                <a:lnTo>
                  <a:pt x="3827405" y="4380849"/>
                </a:lnTo>
                <a:lnTo>
                  <a:pt x="3812392" y="4370674"/>
                </a:lnTo>
                <a:lnTo>
                  <a:pt x="3796880" y="4360999"/>
                </a:lnTo>
                <a:lnTo>
                  <a:pt x="3780866" y="4351492"/>
                </a:lnTo>
                <a:lnTo>
                  <a:pt x="3764519" y="4342317"/>
                </a:lnTo>
                <a:lnTo>
                  <a:pt x="3747671" y="4333476"/>
                </a:lnTo>
                <a:lnTo>
                  <a:pt x="3730324" y="4324969"/>
                </a:lnTo>
                <a:lnTo>
                  <a:pt x="3712642" y="4316629"/>
                </a:lnTo>
                <a:lnTo>
                  <a:pt x="3686620" y="4304953"/>
                </a:lnTo>
                <a:lnTo>
                  <a:pt x="3660432" y="4293276"/>
                </a:lnTo>
                <a:lnTo>
                  <a:pt x="3634410" y="4281432"/>
                </a:lnTo>
                <a:lnTo>
                  <a:pt x="3608555" y="4269756"/>
                </a:lnTo>
                <a:lnTo>
                  <a:pt x="3582699" y="4257746"/>
                </a:lnTo>
                <a:lnTo>
                  <a:pt x="3556844" y="4245736"/>
                </a:lnTo>
                <a:lnTo>
                  <a:pt x="3530990" y="4233559"/>
                </a:lnTo>
                <a:lnTo>
                  <a:pt x="3524478" y="4230452"/>
                </a:lnTo>
                <a:lnTo>
                  <a:pt x="3538445" y="4229146"/>
                </a:lnTo>
                <a:lnTo>
                  <a:pt x="3563280" y="4226491"/>
                </a:lnTo>
                <a:lnTo>
                  <a:pt x="3588063" y="4223534"/>
                </a:lnTo>
                <a:lnTo>
                  <a:pt x="3612847" y="4220575"/>
                </a:lnTo>
                <a:lnTo>
                  <a:pt x="3637631" y="4217617"/>
                </a:lnTo>
                <a:lnTo>
                  <a:pt x="3672376" y="4212656"/>
                </a:lnTo>
                <a:lnTo>
                  <a:pt x="3707373" y="4207340"/>
                </a:lnTo>
                <a:lnTo>
                  <a:pt x="3742874" y="4201315"/>
                </a:lnTo>
                <a:lnTo>
                  <a:pt x="3778272" y="4194682"/>
                </a:lnTo>
                <a:lnTo>
                  <a:pt x="3814174" y="4187340"/>
                </a:lnTo>
                <a:lnTo>
                  <a:pt x="3850277" y="4179339"/>
                </a:lnTo>
                <a:lnTo>
                  <a:pt x="3886934" y="4170932"/>
                </a:lnTo>
                <a:lnTo>
                  <a:pt x="3923082" y="4161362"/>
                </a:lnTo>
                <a:lnTo>
                  <a:pt x="3959837" y="4151691"/>
                </a:lnTo>
                <a:lnTo>
                  <a:pt x="3996489" y="4141411"/>
                </a:lnTo>
                <a:lnTo>
                  <a:pt x="4033696" y="4130725"/>
                </a:lnTo>
                <a:lnTo>
                  <a:pt x="4070394" y="4118876"/>
                </a:lnTo>
                <a:lnTo>
                  <a:pt x="4107395" y="4106977"/>
                </a:lnTo>
                <a:lnTo>
                  <a:pt x="4144545" y="4094117"/>
                </a:lnTo>
                <a:lnTo>
                  <a:pt x="4181341" y="4081002"/>
                </a:lnTo>
                <a:lnTo>
                  <a:pt x="4218641" y="4067180"/>
                </a:lnTo>
                <a:lnTo>
                  <a:pt x="4255230" y="4052853"/>
                </a:lnTo>
                <a:lnTo>
                  <a:pt x="4292019" y="4037867"/>
                </a:lnTo>
                <a:lnTo>
                  <a:pt x="4328706" y="4022276"/>
                </a:lnTo>
                <a:lnTo>
                  <a:pt x="4365341" y="4006380"/>
                </a:lnTo>
                <a:lnTo>
                  <a:pt x="4401822" y="3989574"/>
                </a:lnTo>
                <a:lnTo>
                  <a:pt x="4437696" y="3972871"/>
                </a:lnTo>
                <a:lnTo>
                  <a:pt x="4474022" y="3955156"/>
                </a:lnTo>
                <a:lnTo>
                  <a:pt x="4509335" y="3936986"/>
                </a:lnTo>
                <a:lnTo>
                  <a:pt x="4544849" y="3918160"/>
                </a:lnTo>
                <a:lnTo>
                  <a:pt x="4580059" y="3899385"/>
                </a:lnTo>
                <a:lnTo>
                  <a:pt x="4614811" y="3879751"/>
                </a:lnTo>
                <a:lnTo>
                  <a:pt x="4649156" y="3859562"/>
                </a:lnTo>
                <a:lnTo>
                  <a:pt x="4683399" y="3838765"/>
                </a:lnTo>
                <a:lnTo>
                  <a:pt x="4716982" y="3817768"/>
                </a:lnTo>
                <a:lnTo>
                  <a:pt x="4750161" y="3796216"/>
                </a:lnTo>
                <a:lnTo>
                  <a:pt x="4782932" y="3774109"/>
                </a:lnTo>
                <a:lnTo>
                  <a:pt x="4798230" y="3763083"/>
                </a:lnTo>
                <a:lnTo>
                  <a:pt x="4813579" y="3752362"/>
                </a:lnTo>
                <a:lnTo>
                  <a:pt x="4828522" y="3741085"/>
                </a:lnTo>
                <a:lnTo>
                  <a:pt x="4843466" y="3729808"/>
                </a:lnTo>
                <a:lnTo>
                  <a:pt x="4858105" y="3718582"/>
                </a:lnTo>
                <a:lnTo>
                  <a:pt x="4872693" y="3707053"/>
                </a:lnTo>
                <a:lnTo>
                  <a:pt x="4886674" y="3695627"/>
                </a:lnTo>
                <a:lnTo>
                  <a:pt x="4900856" y="3683542"/>
                </a:lnTo>
                <a:lnTo>
                  <a:pt x="4914734" y="3671510"/>
                </a:lnTo>
                <a:lnTo>
                  <a:pt x="4928360" y="3659832"/>
                </a:lnTo>
                <a:lnTo>
                  <a:pt x="4941884" y="3647548"/>
                </a:lnTo>
                <a:lnTo>
                  <a:pt x="4955052" y="3635011"/>
                </a:lnTo>
                <a:lnTo>
                  <a:pt x="4967969" y="3622829"/>
                </a:lnTo>
                <a:lnTo>
                  <a:pt x="4980833" y="3610343"/>
                </a:lnTo>
                <a:lnTo>
                  <a:pt x="4993343" y="3597607"/>
                </a:lnTo>
                <a:lnTo>
                  <a:pt x="5005853" y="3584870"/>
                </a:lnTo>
                <a:lnTo>
                  <a:pt x="5018060" y="3572184"/>
                </a:lnTo>
                <a:lnTo>
                  <a:pt x="5030164" y="3558892"/>
                </a:lnTo>
                <a:lnTo>
                  <a:pt x="5042066" y="3546257"/>
                </a:lnTo>
                <a:lnTo>
                  <a:pt x="5053564" y="3533068"/>
                </a:lnTo>
                <a:lnTo>
                  <a:pt x="5064757" y="3519930"/>
                </a:lnTo>
                <a:lnTo>
                  <a:pt x="5075898" y="3506489"/>
                </a:lnTo>
                <a:lnTo>
                  <a:pt x="5086789" y="3493402"/>
                </a:lnTo>
                <a:lnTo>
                  <a:pt x="5097626" y="3480012"/>
                </a:lnTo>
                <a:lnTo>
                  <a:pt x="5108111" y="3466370"/>
                </a:lnTo>
                <a:lnTo>
                  <a:pt x="5118342" y="3453084"/>
                </a:lnTo>
                <a:lnTo>
                  <a:pt x="5128218" y="3439546"/>
                </a:lnTo>
                <a:lnTo>
                  <a:pt x="5138095" y="3426006"/>
                </a:lnTo>
                <a:lnTo>
                  <a:pt x="5147616" y="3412216"/>
                </a:lnTo>
                <a:lnTo>
                  <a:pt x="5157139" y="3398424"/>
                </a:lnTo>
                <a:lnTo>
                  <a:pt x="5166356" y="3384685"/>
                </a:lnTo>
                <a:lnTo>
                  <a:pt x="5175020" y="3371352"/>
                </a:lnTo>
                <a:lnTo>
                  <a:pt x="5183934" y="3357664"/>
                </a:lnTo>
                <a:lnTo>
                  <a:pt x="5192241" y="3344080"/>
                </a:lnTo>
                <a:lnTo>
                  <a:pt x="5199892" y="3330294"/>
                </a:lnTo>
                <a:lnTo>
                  <a:pt x="5207793" y="3316155"/>
                </a:lnTo>
                <a:lnTo>
                  <a:pt x="5215494" y="3302673"/>
                </a:lnTo>
                <a:lnTo>
                  <a:pt x="5222485" y="3288687"/>
                </a:lnTo>
                <a:lnTo>
                  <a:pt x="5229780" y="3274651"/>
                </a:lnTo>
                <a:lnTo>
                  <a:pt x="5236720" y="3260361"/>
                </a:lnTo>
                <a:lnTo>
                  <a:pt x="5243052" y="3246175"/>
                </a:lnTo>
                <a:lnTo>
                  <a:pt x="5249385" y="3231990"/>
                </a:lnTo>
                <a:lnTo>
                  <a:pt x="5255163" y="3218210"/>
                </a:lnTo>
                <a:lnTo>
                  <a:pt x="5261141" y="3203772"/>
                </a:lnTo>
                <a:lnTo>
                  <a:pt x="5266511" y="3189436"/>
                </a:lnTo>
                <a:lnTo>
                  <a:pt x="5271831" y="3174799"/>
                </a:lnTo>
                <a:lnTo>
                  <a:pt x="5276596" y="3160567"/>
                </a:lnTo>
                <a:lnTo>
                  <a:pt x="5281612" y="3145980"/>
                </a:lnTo>
                <a:lnTo>
                  <a:pt x="5285717" y="3131547"/>
                </a:lnTo>
                <a:lnTo>
                  <a:pt x="5290127" y="3117064"/>
                </a:lnTo>
                <a:lnTo>
                  <a:pt x="5294182" y="3102329"/>
                </a:lnTo>
                <a:lnTo>
                  <a:pt x="5297984" y="3087946"/>
                </a:lnTo>
                <a:lnTo>
                  <a:pt x="5301483" y="3073618"/>
                </a:lnTo>
                <a:lnTo>
                  <a:pt x="5304627" y="3059037"/>
                </a:lnTo>
                <a:lnTo>
                  <a:pt x="5307719" y="3044152"/>
                </a:lnTo>
                <a:lnTo>
                  <a:pt x="5310257" y="3029673"/>
                </a:lnTo>
                <a:lnTo>
                  <a:pt x="5312794" y="3015195"/>
                </a:lnTo>
                <a:lnTo>
                  <a:pt x="5314976" y="3000465"/>
                </a:lnTo>
                <a:lnTo>
                  <a:pt x="5316855" y="2985786"/>
                </a:lnTo>
                <a:lnTo>
                  <a:pt x="5318734" y="2971108"/>
                </a:lnTo>
                <a:lnTo>
                  <a:pt x="5320057" y="2956835"/>
                </a:lnTo>
                <a:lnTo>
                  <a:pt x="5321633" y="2942209"/>
                </a:lnTo>
                <a:lnTo>
                  <a:pt x="5322550" y="2927381"/>
                </a:lnTo>
                <a:lnTo>
                  <a:pt x="5323216" y="2912909"/>
                </a:lnTo>
                <a:lnTo>
                  <a:pt x="5323222" y="2898235"/>
                </a:lnTo>
                <a:lnTo>
                  <a:pt x="5322673" y="2883968"/>
                </a:lnTo>
                <a:lnTo>
                  <a:pt x="5322377" y="2869348"/>
                </a:lnTo>
                <a:lnTo>
                  <a:pt x="5321880" y="2855383"/>
                </a:lnTo>
                <a:lnTo>
                  <a:pt x="5320725" y="2841220"/>
                </a:lnTo>
                <a:lnTo>
                  <a:pt x="5319266" y="2827108"/>
                </a:lnTo>
                <a:lnTo>
                  <a:pt x="5317807" y="2812995"/>
                </a:lnTo>
                <a:lnTo>
                  <a:pt x="5316096" y="2799238"/>
                </a:lnTo>
                <a:lnTo>
                  <a:pt x="5314334" y="2785178"/>
                </a:lnTo>
                <a:lnTo>
                  <a:pt x="5312016" y="2771523"/>
                </a:lnTo>
                <a:lnTo>
                  <a:pt x="5309750" y="2758172"/>
                </a:lnTo>
                <a:lnTo>
                  <a:pt x="5307130" y="2744570"/>
                </a:lnTo>
                <a:lnTo>
                  <a:pt x="5304256" y="2731322"/>
                </a:lnTo>
                <a:lnTo>
                  <a:pt x="5301028" y="2717822"/>
                </a:lnTo>
                <a:lnTo>
                  <a:pt x="5297904" y="2704930"/>
                </a:lnTo>
                <a:lnTo>
                  <a:pt x="5294475" y="2692089"/>
                </a:lnTo>
                <a:lnTo>
                  <a:pt x="5290743" y="2679298"/>
                </a:lnTo>
                <a:lnTo>
                  <a:pt x="5287012" y="2666509"/>
                </a:lnTo>
                <a:lnTo>
                  <a:pt x="5282673" y="2653822"/>
                </a:lnTo>
                <a:lnTo>
                  <a:pt x="5278334" y="2641134"/>
                </a:lnTo>
                <a:lnTo>
                  <a:pt x="5273744" y="2628803"/>
                </a:lnTo>
                <a:lnTo>
                  <a:pt x="5269154" y="2616470"/>
                </a:lnTo>
                <a:lnTo>
                  <a:pt x="5264311" y="2604494"/>
                </a:lnTo>
                <a:lnTo>
                  <a:pt x="5259417" y="2592214"/>
                </a:lnTo>
                <a:lnTo>
                  <a:pt x="5253665" y="2580391"/>
                </a:lnTo>
                <a:lnTo>
                  <a:pt x="5248215" y="2568518"/>
                </a:lnTo>
                <a:lnTo>
                  <a:pt x="5242818" y="2556947"/>
                </a:lnTo>
                <a:lnTo>
                  <a:pt x="5237065" y="2545124"/>
                </a:lnTo>
                <a:lnTo>
                  <a:pt x="5230809" y="2534012"/>
                </a:lnTo>
                <a:lnTo>
                  <a:pt x="5224551" y="2522899"/>
                </a:lnTo>
                <a:lnTo>
                  <a:pt x="5218244" y="2511483"/>
                </a:lnTo>
                <a:lnTo>
                  <a:pt x="5211380" y="2500474"/>
                </a:lnTo>
                <a:lnTo>
                  <a:pt x="5204820" y="2489412"/>
                </a:lnTo>
                <a:lnTo>
                  <a:pt x="5198060" y="2479010"/>
                </a:lnTo>
                <a:lnTo>
                  <a:pt x="5190944" y="2468354"/>
                </a:lnTo>
                <a:lnTo>
                  <a:pt x="5183577" y="2458055"/>
                </a:lnTo>
                <a:lnTo>
                  <a:pt x="5176514" y="2447704"/>
                </a:lnTo>
                <a:lnTo>
                  <a:pt x="5168591" y="2437810"/>
                </a:lnTo>
                <a:lnTo>
                  <a:pt x="5160971" y="2427866"/>
                </a:lnTo>
                <a:lnTo>
                  <a:pt x="5153353" y="2417920"/>
                </a:lnTo>
                <a:lnTo>
                  <a:pt x="5145178" y="2408383"/>
                </a:lnTo>
                <a:lnTo>
                  <a:pt x="5137054" y="2399147"/>
                </a:lnTo>
                <a:lnTo>
                  <a:pt x="5128577" y="2389661"/>
                </a:lnTo>
                <a:lnTo>
                  <a:pt x="5120454" y="2380425"/>
                </a:lnTo>
                <a:lnTo>
                  <a:pt x="5111523" y="2371952"/>
                </a:lnTo>
                <a:lnTo>
                  <a:pt x="5103097" y="2362768"/>
                </a:lnTo>
                <a:lnTo>
                  <a:pt x="5093864" y="2354347"/>
                </a:lnTo>
                <a:lnTo>
                  <a:pt x="5085236" y="2345821"/>
                </a:lnTo>
                <a:lnTo>
                  <a:pt x="5075699" y="2337450"/>
                </a:lnTo>
                <a:lnTo>
                  <a:pt x="5066517" y="2329331"/>
                </a:lnTo>
                <a:lnTo>
                  <a:pt x="5057083" y="2321568"/>
                </a:lnTo>
                <a:lnTo>
                  <a:pt x="5047597" y="2313501"/>
                </a:lnTo>
                <a:lnTo>
                  <a:pt x="5037859" y="2305788"/>
                </a:lnTo>
                <a:lnTo>
                  <a:pt x="5028173" y="2298380"/>
                </a:lnTo>
                <a:lnTo>
                  <a:pt x="5018132" y="2290719"/>
                </a:lnTo>
                <a:lnTo>
                  <a:pt x="5008195" y="2283665"/>
                </a:lnTo>
                <a:lnTo>
                  <a:pt x="4998256" y="2276611"/>
                </a:lnTo>
                <a:lnTo>
                  <a:pt x="4987762" y="2269964"/>
                </a:lnTo>
                <a:lnTo>
                  <a:pt x="4977521" y="2262962"/>
                </a:lnTo>
                <a:lnTo>
                  <a:pt x="4967028" y="2256313"/>
                </a:lnTo>
                <a:lnTo>
                  <a:pt x="4956283" y="2250022"/>
                </a:lnTo>
                <a:lnTo>
                  <a:pt x="4945841" y="2243677"/>
                </a:lnTo>
                <a:lnTo>
                  <a:pt x="4934844" y="2237740"/>
                </a:lnTo>
                <a:lnTo>
                  <a:pt x="4924098" y="2231447"/>
                </a:lnTo>
                <a:lnTo>
                  <a:pt x="4902562" y="2220431"/>
                </a:lnTo>
                <a:lnTo>
                  <a:pt x="4880773" y="2209768"/>
                </a:lnTo>
                <a:lnTo>
                  <a:pt x="4858533" y="2200121"/>
                </a:lnTo>
                <a:lnTo>
                  <a:pt x="4835736" y="2190879"/>
                </a:lnTo>
                <a:lnTo>
                  <a:pt x="4813043" y="2182244"/>
                </a:lnTo>
                <a:lnTo>
                  <a:pt x="4789543" y="2174370"/>
                </a:lnTo>
                <a:lnTo>
                  <a:pt x="4765791" y="2166853"/>
                </a:lnTo>
                <a:lnTo>
                  <a:pt x="4741586" y="2160347"/>
                </a:lnTo>
                <a:lnTo>
                  <a:pt x="4717382" y="2153842"/>
                </a:lnTo>
                <a:lnTo>
                  <a:pt x="4692421" y="2148400"/>
                </a:lnTo>
                <a:lnTo>
                  <a:pt x="4667512" y="2143264"/>
                </a:lnTo>
                <a:lnTo>
                  <a:pt x="4641795" y="2138888"/>
                </a:lnTo>
                <a:lnTo>
                  <a:pt x="4615878" y="2135170"/>
                </a:lnTo>
                <a:lnTo>
                  <a:pt x="4589963" y="2131452"/>
                </a:lnTo>
                <a:lnTo>
                  <a:pt x="4563593" y="2128749"/>
                </a:lnTo>
                <a:lnTo>
                  <a:pt x="4536669" y="2126451"/>
                </a:lnTo>
                <a:lnTo>
                  <a:pt x="4509241" y="2124864"/>
                </a:lnTo>
                <a:lnTo>
                  <a:pt x="4482116" y="2123223"/>
                </a:lnTo>
                <a:lnTo>
                  <a:pt x="4454235" y="2122649"/>
                </a:lnTo>
                <a:lnTo>
                  <a:pt x="4426104" y="2122430"/>
                </a:lnTo>
                <a:lnTo>
                  <a:pt x="4400795" y="2122551"/>
                </a:lnTo>
                <a:lnTo>
                  <a:pt x="4403168" y="2116564"/>
                </a:lnTo>
                <a:lnTo>
                  <a:pt x="4407349" y="2104834"/>
                </a:lnTo>
                <a:lnTo>
                  <a:pt x="4411637" y="2093394"/>
                </a:lnTo>
                <a:lnTo>
                  <a:pt x="4415530" y="2081772"/>
                </a:lnTo>
                <a:lnTo>
                  <a:pt x="4419604" y="2069754"/>
                </a:lnTo>
                <a:lnTo>
                  <a:pt x="4422812" y="2058057"/>
                </a:lnTo>
                <a:lnTo>
                  <a:pt x="4426599" y="2046147"/>
                </a:lnTo>
                <a:lnTo>
                  <a:pt x="4429304" y="2033980"/>
                </a:lnTo>
                <a:lnTo>
                  <a:pt x="4432801" y="2022177"/>
                </a:lnTo>
                <a:lnTo>
                  <a:pt x="4435219" y="2010117"/>
                </a:lnTo>
                <a:lnTo>
                  <a:pt x="4437817" y="1997664"/>
                </a:lnTo>
                <a:lnTo>
                  <a:pt x="4440234" y="1985603"/>
                </a:lnTo>
                <a:lnTo>
                  <a:pt x="4442545" y="1973256"/>
                </a:lnTo>
                <a:lnTo>
                  <a:pt x="4444170" y="1960833"/>
                </a:lnTo>
                <a:lnTo>
                  <a:pt x="4445797" y="1948412"/>
                </a:lnTo>
                <a:lnTo>
                  <a:pt x="4447711" y="1935883"/>
                </a:lnTo>
                <a:lnTo>
                  <a:pt x="4448652" y="1923386"/>
                </a:lnTo>
                <a:lnTo>
                  <a:pt x="4449883" y="1910783"/>
                </a:lnTo>
                <a:lnTo>
                  <a:pt x="4450718" y="1897998"/>
                </a:lnTo>
                <a:lnTo>
                  <a:pt x="4451371" y="1885608"/>
                </a:lnTo>
                <a:lnTo>
                  <a:pt x="4451521" y="1872749"/>
                </a:lnTo>
                <a:lnTo>
                  <a:pt x="4451961" y="1859783"/>
                </a:lnTo>
                <a:lnTo>
                  <a:pt x="4451716" y="1846743"/>
                </a:lnTo>
                <a:lnTo>
                  <a:pt x="4451578" y="1833990"/>
                </a:lnTo>
                <a:lnTo>
                  <a:pt x="4451440" y="1821238"/>
                </a:lnTo>
                <a:lnTo>
                  <a:pt x="4450511" y="1808123"/>
                </a:lnTo>
                <a:lnTo>
                  <a:pt x="4449399" y="1795404"/>
                </a:lnTo>
                <a:lnTo>
                  <a:pt x="4448182" y="1782397"/>
                </a:lnTo>
                <a:lnTo>
                  <a:pt x="4447253" y="1769281"/>
                </a:lnTo>
                <a:lnTo>
                  <a:pt x="4445351" y="1756199"/>
                </a:lnTo>
                <a:lnTo>
                  <a:pt x="4443557" y="1743406"/>
                </a:lnTo>
                <a:lnTo>
                  <a:pt x="4441366" y="1730430"/>
                </a:lnTo>
                <a:lnTo>
                  <a:pt x="4439175" y="1717456"/>
                </a:lnTo>
                <a:lnTo>
                  <a:pt x="4436589" y="1704300"/>
                </a:lnTo>
                <a:lnTo>
                  <a:pt x="4434003" y="1691143"/>
                </a:lnTo>
                <a:lnTo>
                  <a:pt x="4430840" y="1678201"/>
                </a:lnTo>
                <a:lnTo>
                  <a:pt x="4427676" y="1665258"/>
                </a:lnTo>
                <a:lnTo>
                  <a:pt x="4424225" y="1652423"/>
                </a:lnTo>
                <a:lnTo>
                  <a:pt x="4420485" y="1639695"/>
                </a:lnTo>
                <a:lnTo>
                  <a:pt x="4416530" y="1626390"/>
                </a:lnTo>
                <a:lnTo>
                  <a:pt x="4412395" y="1613481"/>
                </a:lnTo>
                <a:lnTo>
                  <a:pt x="4407863" y="1600390"/>
                </a:lnTo>
                <a:lnTo>
                  <a:pt x="4403150" y="1587695"/>
                </a:lnTo>
                <a:lnTo>
                  <a:pt x="4398330" y="1574711"/>
                </a:lnTo>
                <a:lnTo>
                  <a:pt x="4392826" y="1561653"/>
                </a:lnTo>
                <a:lnTo>
                  <a:pt x="4387429" y="1548884"/>
                </a:lnTo>
                <a:lnTo>
                  <a:pt x="4381636" y="1535933"/>
                </a:lnTo>
                <a:lnTo>
                  <a:pt x="4375844" y="1522982"/>
                </a:lnTo>
                <a:lnTo>
                  <a:pt x="4369762" y="1510138"/>
                </a:lnTo>
                <a:lnTo>
                  <a:pt x="4363211" y="1497797"/>
                </a:lnTo>
                <a:lnTo>
                  <a:pt x="4356157" y="1484986"/>
                </a:lnTo>
                <a:lnTo>
                  <a:pt x="4349499" y="1472357"/>
                </a:lnTo>
                <a:lnTo>
                  <a:pt x="4342157" y="1459652"/>
                </a:lnTo>
                <a:lnTo>
                  <a:pt x="4334344" y="1447451"/>
                </a:lnTo>
                <a:lnTo>
                  <a:pt x="4326136" y="1435069"/>
                </a:lnTo>
                <a:lnTo>
                  <a:pt x="4317458" y="1423190"/>
                </a:lnTo>
                <a:lnTo>
                  <a:pt x="4309175" y="1411491"/>
                </a:lnTo>
                <a:lnTo>
                  <a:pt x="4300209" y="1399719"/>
                </a:lnTo>
                <a:lnTo>
                  <a:pt x="4291243" y="1387946"/>
                </a:lnTo>
                <a:lnTo>
                  <a:pt x="4281988" y="1376280"/>
                </a:lnTo>
                <a:lnTo>
                  <a:pt x="4272551" y="1365010"/>
                </a:lnTo>
                <a:lnTo>
                  <a:pt x="4263114" y="1353741"/>
                </a:lnTo>
                <a:lnTo>
                  <a:pt x="4252994" y="1342395"/>
                </a:lnTo>
                <a:lnTo>
                  <a:pt x="4242981" y="1331340"/>
                </a:lnTo>
                <a:lnTo>
                  <a:pt x="4232786" y="1320680"/>
                </a:lnTo>
                <a:lnTo>
                  <a:pt x="4222303" y="1310127"/>
                </a:lnTo>
                <a:lnTo>
                  <a:pt x="4211423" y="1299393"/>
                </a:lnTo>
                <a:lnTo>
                  <a:pt x="4200363" y="1289054"/>
                </a:lnTo>
                <a:lnTo>
                  <a:pt x="4189590" y="1278608"/>
                </a:lnTo>
                <a:lnTo>
                  <a:pt x="4177953" y="1268483"/>
                </a:lnTo>
                <a:lnTo>
                  <a:pt x="4166711" y="1258541"/>
                </a:lnTo>
                <a:lnTo>
                  <a:pt x="4154785" y="1248524"/>
                </a:lnTo>
                <a:lnTo>
                  <a:pt x="4142966" y="1238795"/>
                </a:lnTo>
                <a:lnTo>
                  <a:pt x="4130570" y="1229280"/>
                </a:lnTo>
                <a:lnTo>
                  <a:pt x="4118677" y="1220235"/>
                </a:lnTo>
                <a:lnTo>
                  <a:pt x="4106099" y="1211116"/>
                </a:lnTo>
                <a:lnTo>
                  <a:pt x="4093523" y="1201997"/>
                </a:lnTo>
                <a:lnTo>
                  <a:pt x="4080368" y="1193092"/>
                </a:lnTo>
                <a:lnTo>
                  <a:pt x="4067031" y="1184583"/>
                </a:lnTo>
                <a:lnTo>
                  <a:pt x="4053984" y="1175967"/>
                </a:lnTo>
                <a:lnTo>
                  <a:pt x="4040574" y="1168142"/>
                </a:lnTo>
                <a:lnTo>
                  <a:pt x="4026662" y="1159847"/>
                </a:lnTo>
                <a:lnTo>
                  <a:pt x="4013144" y="1151734"/>
                </a:lnTo>
                <a:lnTo>
                  <a:pt x="3999157" y="1144123"/>
                </a:lnTo>
                <a:lnTo>
                  <a:pt x="3984593" y="1136727"/>
                </a:lnTo>
                <a:lnTo>
                  <a:pt x="3970424" y="1129511"/>
                </a:lnTo>
                <a:lnTo>
                  <a:pt x="3955572" y="1122222"/>
                </a:lnTo>
                <a:lnTo>
                  <a:pt x="3940429" y="1115039"/>
                </a:lnTo>
                <a:lnTo>
                  <a:pt x="3925289" y="1107857"/>
                </a:lnTo>
                <a:lnTo>
                  <a:pt x="3909965" y="1101070"/>
                </a:lnTo>
                <a:lnTo>
                  <a:pt x="3894643" y="1094284"/>
                </a:lnTo>
                <a:lnTo>
                  <a:pt x="3879139" y="1087893"/>
                </a:lnTo>
                <a:lnTo>
                  <a:pt x="3863238" y="1081320"/>
                </a:lnTo>
                <a:lnTo>
                  <a:pt x="3847158" y="1075144"/>
                </a:lnTo>
                <a:lnTo>
                  <a:pt x="3831183" y="1069255"/>
                </a:lnTo>
                <a:lnTo>
                  <a:pt x="3814814" y="1063186"/>
                </a:lnTo>
                <a:lnTo>
                  <a:pt x="3798551" y="1057404"/>
                </a:lnTo>
                <a:lnTo>
                  <a:pt x="3781999" y="1051731"/>
                </a:lnTo>
                <a:lnTo>
                  <a:pt x="3765374" y="1046740"/>
                </a:lnTo>
                <a:lnTo>
                  <a:pt x="3748246" y="1041281"/>
                </a:lnTo>
                <a:lnTo>
                  <a:pt x="3731331" y="1036398"/>
                </a:lnTo>
                <a:lnTo>
                  <a:pt x="3714129" y="1031622"/>
                </a:lnTo>
                <a:lnTo>
                  <a:pt x="3696927" y="1026847"/>
                </a:lnTo>
                <a:lnTo>
                  <a:pt x="3679543" y="1022466"/>
                </a:lnTo>
                <a:lnTo>
                  <a:pt x="3662266" y="1018375"/>
                </a:lnTo>
                <a:lnTo>
                  <a:pt x="3644594" y="1014102"/>
                </a:lnTo>
                <a:lnTo>
                  <a:pt x="3626740" y="1010225"/>
                </a:lnTo>
                <a:lnTo>
                  <a:pt x="3609100" y="1006925"/>
                </a:lnTo>
                <a:lnTo>
                  <a:pt x="3591065" y="1003443"/>
                </a:lnTo>
                <a:lnTo>
                  <a:pt x="3572741" y="1000068"/>
                </a:lnTo>
                <a:lnTo>
                  <a:pt x="3554920" y="997163"/>
                </a:lnTo>
                <a:lnTo>
                  <a:pt x="3536522" y="994473"/>
                </a:lnTo>
                <a:lnTo>
                  <a:pt x="3518231" y="992071"/>
                </a:lnTo>
                <a:lnTo>
                  <a:pt x="3499651" y="989777"/>
                </a:lnTo>
                <a:lnTo>
                  <a:pt x="3481071" y="987482"/>
                </a:lnTo>
                <a:lnTo>
                  <a:pt x="3462418" y="985872"/>
                </a:lnTo>
                <a:lnTo>
                  <a:pt x="3443657" y="983972"/>
                </a:lnTo>
                <a:lnTo>
                  <a:pt x="3404223" y="981213"/>
                </a:lnTo>
                <a:lnTo>
                  <a:pt x="3364713" y="979137"/>
                </a:lnTo>
                <a:lnTo>
                  <a:pt x="3325130" y="977745"/>
                </a:lnTo>
                <a:lnTo>
                  <a:pt x="3291515" y="976999"/>
                </a:lnTo>
                <a:lnTo>
                  <a:pt x="3296895" y="974743"/>
                </a:lnTo>
                <a:lnTo>
                  <a:pt x="3308195" y="970192"/>
                </a:lnTo>
                <a:lnTo>
                  <a:pt x="3319396" y="965856"/>
                </a:lnTo>
                <a:lnTo>
                  <a:pt x="3330754" y="961461"/>
                </a:lnTo>
                <a:lnTo>
                  <a:pt x="3342013" y="957282"/>
                </a:lnTo>
                <a:lnTo>
                  <a:pt x="3358062" y="951146"/>
                </a:lnTo>
                <a:lnTo>
                  <a:pt x="3373955" y="945068"/>
                </a:lnTo>
                <a:lnTo>
                  <a:pt x="3389575" y="938735"/>
                </a:lnTo>
                <a:lnTo>
                  <a:pt x="3404981" y="932305"/>
                </a:lnTo>
                <a:lnTo>
                  <a:pt x="3420172" y="925776"/>
                </a:lnTo>
                <a:lnTo>
                  <a:pt x="3435305" y="919090"/>
                </a:lnTo>
                <a:lnTo>
                  <a:pt x="3449639" y="912167"/>
                </a:lnTo>
                <a:lnTo>
                  <a:pt x="3464186" y="905343"/>
                </a:lnTo>
                <a:lnTo>
                  <a:pt x="3478404" y="898108"/>
                </a:lnTo>
                <a:lnTo>
                  <a:pt x="3492308" y="890989"/>
                </a:lnTo>
                <a:lnTo>
                  <a:pt x="3505941" y="883615"/>
                </a:lnTo>
                <a:lnTo>
                  <a:pt x="3519301" y="875986"/>
                </a:lnTo>
                <a:lnTo>
                  <a:pt x="3532445" y="868260"/>
                </a:lnTo>
                <a:lnTo>
                  <a:pt x="3545377" y="860434"/>
                </a:lnTo>
                <a:lnTo>
                  <a:pt x="3557664" y="852314"/>
                </a:lnTo>
                <a:lnTo>
                  <a:pt x="3570108" y="844136"/>
                </a:lnTo>
                <a:lnTo>
                  <a:pt x="3582123" y="835761"/>
                </a:lnTo>
                <a:lnTo>
                  <a:pt x="3593767" y="827346"/>
                </a:lnTo>
                <a:lnTo>
                  <a:pt x="3604924" y="818578"/>
                </a:lnTo>
                <a:lnTo>
                  <a:pt x="3616082" y="809810"/>
                </a:lnTo>
                <a:lnTo>
                  <a:pt x="3626966" y="800787"/>
                </a:lnTo>
                <a:lnTo>
                  <a:pt x="3637266" y="791625"/>
                </a:lnTo>
                <a:lnTo>
                  <a:pt x="3647508" y="782307"/>
                </a:lnTo>
                <a:lnTo>
                  <a:pt x="3657106" y="772695"/>
                </a:lnTo>
                <a:lnTo>
                  <a:pt x="3666704" y="763081"/>
                </a:lnTo>
                <a:lnTo>
                  <a:pt x="3675815" y="753116"/>
                </a:lnTo>
                <a:lnTo>
                  <a:pt x="3684712" y="743052"/>
                </a:lnTo>
                <a:lnTo>
                  <a:pt x="3693023" y="732849"/>
                </a:lnTo>
                <a:lnTo>
                  <a:pt x="3701219" y="722333"/>
                </a:lnTo>
                <a:lnTo>
                  <a:pt x="3709044" y="711778"/>
                </a:lnTo>
                <a:lnTo>
                  <a:pt x="3716382" y="700869"/>
                </a:lnTo>
                <a:lnTo>
                  <a:pt x="3723505" y="689862"/>
                </a:lnTo>
                <a:lnTo>
                  <a:pt x="3726844" y="683996"/>
                </a:lnTo>
                <a:lnTo>
                  <a:pt x="3730396" y="678229"/>
                </a:lnTo>
                <a:lnTo>
                  <a:pt x="3733579" y="672421"/>
                </a:lnTo>
                <a:lnTo>
                  <a:pt x="3736917" y="666556"/>
                </a:lnTo>
                <a:lnTo>
                  <a:pt x="3740041" y="660592"/>
                </a:lnTo>
                <a:lnTo>
                  <a:pt x="3742950" y="654530"/>
                </a:lnTo>
                <a:lnTo>
                  <a:pt x="3746074" y="648566"/>
                </a:lnTo>
                <a:lnTo>
                  <a:pt x="3748827" y="642562"/>
                </a:lnTo>
                <a:lnTo>
                  <a:pt x="3751580" y="636558"/>
                </a:lnTo>
                <a:lnTo>
                  <a:pt x="3754217" y="630241"/>
                </a:lnTo>
                <a:lnTo>
                  <a:pt x="3756756" y="624139"/>
                </a:lnTo>
                <a:lnTo>
                  <a:pt x="3759236" y="617880"/>
                </a:lnTo>
                <a:lnTo>
                  <a:pt x="3761503" y="611522"/>
                </a:lnTo>
                <a:lnTo>
                  <a:pt x="3763827" y="605322"/>
                </a:lnTo>
                <a:lnTo>
                  <a:pt x="3765937" y="599022"/>
                </a:lnTo>
                <a:lnTo>
                  <a:pt x="3768145" y="592510"/>
                </a:lnTo>
                <a:lnTo>
                  <a:pt x="3769884" y="586170"/>
                </a:lnTo>
                <a:lnTo>
                  <a:pt x="3771936" y="579714"/>
                </a:lnTo>
                <a:lnTo>
                  <a:pt x="3773402" y="573120"/>
                </a:lnTo>
                <a:lnTo>
                  <a:pt x="3775298" y="566723"/>
                </a:lnTo>
                <a:lnTo>
                  <a:pt x="3776608" y="560187"/>
                </a:lnTo>
                <a:lnTo>
                  <a:pt x="3778016" y="553437"/>
                </a:lnTo>
                <a:lnTo>
                  <a:pt x="3779326" y="546900"/>
                </a:lnTo>
                <a:lnTo>
                  <a:pt x="3780579" y="540208"/>
                </a:lnTo>
                <a:lnTo>
                  <a:pt x="3781460" y="533475"/>
                </a:lnTo>
                <a:lnTo>
                  <a:pt x="3782341" y="526743"/>
                </a:lnTo>
                <a:lnTo>
                  <a:pt x="3783379" y="519952"/>
                </a:lnTo>
                <a:lnTo>
                  <a:pt x="3783889" y="513179"/>
                </a:lnTo>
                <a:lnTo>
                  <a:pt x="3784556" y="506349"/>
                </a:lnTo>
                <a:lnTo>
                  <a:pt x="3785008" y="499419"/>
                </a:lnTo>
                <a:lnTo>
                  <a:pt x="3785363" y="492704"/>
                </a:lnTo>
                <a:lnTo>
                  <a:pt x="3785444" y="485734"/>
                </a:lnTo>
                <a:lnTo>
                  <a:pt x="3785682" y="478707"/>
                </a:lnTo>
                <a:lnTo>
                  <a:pt x="3785549" y="471639"/>
                </a:lnTo>
                <a:lnTo>
                  <a:pt x="3785475" y="464727"/>
                </a:lnTo>
                <a:lnTo>
                  <a:pt x="3785400" y="457816"/>
                </a:lnTo>
                <a:lnTo>
                  <a:pt x="3784896" y="450708"/>
                </a:lnTo>
                <a:lnTo>
                  <a:pt x="3784294" y="443814"/>
                </a:lnTo>
                <a:lnTo>
                  <a:pt x="3783634" y="436764"/>
                </a:lnTo>
                <a:lnTo>
                  <a:pt x="3783131" y="429656"/>
                </a:lnTo>
                <a:lnTo>
                  <a:pt x="3782100" y="422565"/>
                </a:lnTo>
                <a:lnTo>
                  <a:pt x="3781127" y="415631"/>
                </a:lnTo>
                <a:lnTo>
                  <a:pt x="3779940" y="408599"/>
                </a:lnTo>
                <a:lnTo>
                  <a:pt x="3778752" y="401567"/>
                </a:lnTo>
                <a:lnTo>
                  <a:pt x="3777351" y="394436"/>
                </a:lnTo>
                <a:lnTo>
                  <a:pt x="3775949" y="387306"/>
                </a:lnTo>
                <a:lnTo>
                  <a:pt x="3774234" y="380291"/>
                </a:lnTo>
                <a:lnTo>
                  <a:pt x="3772520" y="373276"/>
                </a:lnTo>
                <a:lnTo>
                  <a:pt x="3770649" y="366320"/>
                </a:lnTo>
                <a:lnTo>
                  <a:pt x="3768622" y="359421"/>
                </a:lnTo>
                <a:lnTo>
                  <a:pt x="3766479" y="352210"/>
                </a:lnTo>
                <a:lnTo>
                  <a:pt x="3764238" y="345213"/>
                </a:lnTo>
                <a:lnTo>
                  <a:pt x="3761782" y="338118"/>
                </a:lnTo>
                <a:lnTo>
                  <a:pt x="3759227" y="331238"/>
                </a:lnTo>
                <a:lnTo>
                  <a:pt x="3756615" y="324200"/>
                </a:lnTo>
                <a:lnTo>
                  <a:pt x="3753631" y="317123"/>
                </a:lnTo>
                <a:lnTo>
                  <a:pt x="3750707" y="310202"/>
                </a:lnTo>
                <a:lnTo>
                  <a:pt x="3747567" y="303183"/>
                </a:lnTo>
                <a:lnTo>
                  <a:pt x="3744427" y="296164"/>
                </a:lnTo>
                <a:lnTo>
                  <a:pt x="3741131" y="289203"/>
                </a:lnTo>
                <a:lnTo>
                  <a:pt x="3737580" y="282514"/>
                </a:lnTo>
                <a:lnTo>
                  <a:pt x="3733757" y="275570"/>
                </a:lnTo>
                <a:lnTo>
                  <a:pt x="3730149" y="268725"/>
                </a:lnTo>
                <a:lnTo>
                  <a:pt x="3726169" y="261839"/>
                </a:lnTo>
                <a:lnTo>
                  <a:pt x="3721935" y="255227"/>
                </a:lnTo>
                <a:lnTo>
                  <a:pt x="3717486" y="248516"/>
                </a:lnTo>
                <a:lnTo>
                  <a:pt x="3712783" y="242077"/>
                </a:lnTo>
                <a:lnTo>
                  <a:pt x="3708294" y="235736"/>
                </a:lnTo>
                <a:lnTo>
                  <a:pt x="3703434" y="229356"/>
                </a:lnTo>
                <a:lnTo>
                  <a:pt x="3698575" y="222975"/>
                </a:lnTo>
                <a:lnTo>
                  <a:pt x="3693558" y="216652"/>
                </a:lnTo>
                <a:lnTo>
                  <a:pt x="3688444" y="210545"/>
                </a:lnTo>
                <a:lnTo>
                  <a:pt x="3683329" y="204436"/>
                </a:lnTo>
                <a:lnTo>
                  <a:pt x="3677844" y="198287"/>
                </a:lnTo>
                <a:lnTo>
                  <a:pt x="3672417" y="192296"/>
                </a:lnTo>
                <a:lnTo>
                  <a:pt x="3666891" y="186518"/>
                </a:lnTo>
                <a:lnTo>
                  <a:pt x="3661209" y="180798"/>
                </a:lnTo>
                <a:lnTo>
                  <a:pt x="3655313" y="174980"/>
                </a:lnTo>
                <a:lnTo>
                  <a:pt x="3649318" y="169377"/>
                </a:lnTo>
                <a:lnTo>
                  <a:pt x="3643480" y="163715"/>
                </a:lnTo>
                <a:lnTo>
                  <a:pt x="3637173" y="158228"/>
                </a:lnTo>
                <a:lnTo>
                  <a:pt x="3631079" y="152839"/>
                </a:lnTo>
                <a:lnTo>
                  <a:pt x="3624615" y="147410"/>
                </a:lnTo>
                <a:lnTo>
                  <a:pt x="3618210" y="142136"/>
                </a:lnTo>
                <a:lnTo>
                  <a:pt x="3611491" y="136980"/>
                </a:lnTo>
                <a:lnTo>
                  <a:pt x="3605046" y="132077"/>
                </a:lnTo>
                <a:lnTo>
                  <a:pt x="3598228" y="127135"/>
                </a:lnTo>
                <a:lnTo>
                  <a:pt x="3591412" y="122193"/>
                </a:lnTo>
                <a:lnTo>
                  <a:pt x="3584282" y="117367"/>
                </a:lnTo>
                <a:lnTo>
                  <a:pt x="3577054" y="112755"/>
                </a:lnTo>
                <a:lnTo>
                  <a:pt x="3569982" y="108084"/>
                </a:lnTo>
                <a:lnTo>
                  <a:pt x="3562714" y="103843"/>
                </a:lnTo>
                <a:lnTo>
                  <a:pt x="3555174" y="99348"/>
                </a:lnTo>
                <a:lnTo>
                  <a:pt x="3547847" y="94950"/>
                </a:lnTo>
                <a:lnTo>
                  <a:pt x="3540266" y="90825"/>
                </a:lnTo>
                <a:lnTo>
                  <a:pt x="3532373" y="86817"/>
                </a:lnTo>
                <a:lnTo>
                  <a:pt x="3524693" y="82906"/>
                </a:lnTo>
                <a:lnTo>
                  <a:pt x="3516643" y="78955"/>
                </a:lnTo>
                <a:lnTo>
                  <a:pt x="3508437" y="75062"/>
                </a:lnTo>
                <a:lnTo>
                  <a:pt x="3500231" y="71170"/>
                </a:lnTo>
                <a:lnTo>
                  <a:pt x="3491926" y="67491"/>
                </a:lnTo>
                <a:lnTo>
                  <a:pt x="3483620" y="63813"/>
                </a:lnTo>
                <a:lnTo>
                  <a:pt x="3475218" y="60349"/>
                </a:lnTo>
                <a:lnTo>
                  <a:pt x="3466600" y="56787"/>
                </a:lnTo>
                <a:lnTo>
                  <a:pt x="3457884" y="53439"/>
                </a:lnTo>
                <a:lnTo>
                  <a:pt x="3449226" y="50248"/>
                </a:lnTo>
                <a:lnTo>
                  <a:pt x="3440354" y="46958"/>
                </a:lnTo>
                <a:lnTo>
                  <a:pt x="3431540" y="43825"/>
                </a:lnTo>
                <a:lnTo>
                  <a:pt x="3422569" y="40750"/>
                </a:lnTo>
                <a:lnTo>
                  <a:pt x="3413558" y="38045"/>
                </a:lnTo>
                <a:lnTo>
                  <a:pt x="3404275" y="35086"/>
                </a:lnTo>
                <a:lnTo>
                  <a:pt x="3395107" y="32439"/>
                </a:lnTo>
                <a:lnTo>
                  <a:pt x="3385784" y="29851"/>
                </a:lnTo>
                <a:lnTo>
                  <a:pt x="3376461" y="27263"/>
                </a:lnTo>
                <a:lnTo>
                  <a:pt x="3367039" y="24889"/>
                </a:lnTo>
                <a:lnTo>
                  <a:pt x="3357675" y="22671"/>
                </a:lnTo>
                <a:lnTo>
                  <a:pt x="3348096" y="20355"/>
                </a:lnTo>
                <a:lnTo>
                  <a:pt x="3338420" y="18254"/>
                </a:lnTo>
                <a:lnTo>
                  <a:pt x="3328859" y="16465"/>
                </a:lnTo>
                <a:lnTo>
                  <a:pt x="3319084" y="14578"/>
                </a:lnTo>
                <a:lnTo>
                  <a:pt x="3309153" y="12749"/>
                </a:lnTo>
                <a:lnTo>
                  <a:pt x="3299494" y="11175"/>
                </a:lnTo>
                <a:lnTo>
                  <a:pt x="3289523" y="9717"/>
                </a:lnTo>
                <a:lnTo>
                  <a:pt x="3279609" y="8415"/>
                </a:lnTo>
                <a:lnTo>
                  <a:pt x="3269538" y="7171"/>
                </a:lnTo>
                <a:lnTo>
                  <a:pt x="3259469" y="5927"/>
                </a:lnTo>
                <a:lnTo>
                  <a:pt x="3249358" y="5055"/>
                </a:lnTo>
                <a:lnTo>
                  <a:pt x="3239191" y="4025"/>
                </a:lnTo>
                <a:lnTo>
                  <a:pt x="3217817" y="2530"/>
                </a:lnTo>
                <a:lnTo>
                  <a:pt x="3196403" y="1405"/>
                </a:lnTo>
                <a:lnTo>
                  <a:pt x="3174950" y="650"/>
                </a:lnTo>
                <a:lnTo>
                  <a:pt x="3153242" y="169"/>
                </a:lnTo>
                <a:lnTo>
                  <a:pt x="3131649" y="0"/>
                </a:lnTo>
                <a:lnTo>
                  <a:pt x="3110017" y="201"/>
                </a:lnTo>
                <a:lnTo>
                  <a:pt x="3088402" y="930"/>
                </a:lnTo>
                <a:lnTo>
                  <a:pt x="3066631" y="1718"/>
                </a:lnTo>
                <a:lnTo>
                  <a:pt x="3045132" y="2759"/>
                </a:lnTo>
                <a:lnTo>
                  <a:pt x="3023280" y="4288"/>
                </a:lnTo>
                <a:lnTo>
                  <a:pt x="3001916" y="6170"/>
                </a:lnTo>
                <a:lnTo>
                  <a:pt x="2980238" y="8168"/>
                </a:lnTo>
                <a:lnTo>
                  <a:pt x="2958734" y="10634"/>
                </a:lnTo>
                <a:lnTo>
                  <a:pt x="2937289" y="13258"/>
                </a:lnTo>
                <a:lnTo>
                  <a:pt x="2915960" y="16194"/>
                </a:lnTo>
                <a:lnTo>
                  <a:pt x="2894904" y="19385"/>
                </a:lnTo>
                <a:lnTo>
                  <a:pt x="2873650" y="23004"/>
                </a:lnTo>
                <a:lnTo>
                  <a:pt x="2852825" y="26821"/>
                </a:lnTo>
                <a:lnTo>
                  <a:pt x="2831902" y="30852"/>
                </a:lnTo>
                <a:lnTo>
                  <a:pt x="2811310" y="35294"/>
                </a:lnTo>
                <a:lnTo>
                  <a:pt x="2790874" y="39678"/>
                </a:lnTo>
                <a:lnTo>
                  <a:pt x="2770514" y="44745"/>
                </a:lnTo>
                <a:lnTo>
                  <a:pt x="2750525" y="49852"/>
                </a:lnTo>
                <a:lnTo>
                  <a:pt x="2730652" y="55273"/>
                </a:lnTo>
                <a:lnTo>
                  <a:pt x="2711091" y="60577"/>
                </a:lnTo>
                <a:lnTo>
                  <a:pt x="2691607" y="66565"/>
                </a:lnTo>
                <a:lnTo>
                  <a:pt x="2672492" y="72593"/>
                </a:lnTo>
                <a:lnTo>
                  <a:pt x="2653652" y="78876"/>
                </a:lnTo>
                <a:lnTo>
                  <a:pt x="2635239" y="85355"/>
                </a:lnTo>
                <a:lnTo>
                  <a:pt x="2616943" y="92148"/>
                </a:lnTo>
                <a:lnTo>
                  <a:pt x="2599076" y="99137"/>
                </a:lnTo>
                <a:lnTo>
                  <a:pt x="2581422" y="106224"/>
                </a:lnTo>
                <a:lnTo>
                  <a:pt x="2568988" y="111551"/>
                </a:lnTo>
                <a:lnTo>
                  <a:pt x="2556553" y="116879"/>
                </a:lnTo>
                <a:lnTo>
                  <a:pt x="2544119" y="122207"/>
                </a:lnTo>
                <a:lnTo>
                  <a:pt x="2531743" y="127692"/>
                </a:lnTo>
                <a:lnTo>
                  <a:pt x="2519581" y="133274"/>
                </a:lnTo>
                <a:lnTo>
                  <a:pt x="2507262" y="138915"/>
                </a:lnTo>
                <a:lnTo>
                  <a:pt x="2495158" y="144653"/>
                </a:lnTo>
                <a:lnTo>
                  <a:pt x="2483054" y="150392"/>
                </a:lnTo>
                <a:lnTo>
                  <a:pt x="2470950" y="156131"/>
                </a:lnTo>
                <a:lnTo>
                  <a:pt x="2458748" y="162085"/>
                </a:lnTo>
                <a:lnTo>
                  <a:pt x="2446916" y="168078"/>
                </a:lnTo>
                <a:lnTo>
                  <a:pt x="2434987" y="174287"/>
                </a:lnTo>
                <a:lnTo>
                  <a:pt x="2411225" y="186488"/>
                </a:lnTo>
                <a:lnTo>
                  <a:pt x="2387853" y="199257"/>
                </a:lnTo>
                <a:lnTo>
                  <a:pt x="2364324" y="212084"/>
                </a:lnTo>
                <a:lnTo>
                  <a:pt x="2341282" y="225265"/>
                </a:lnTo>
                <a:lnTo>
                  <a:pt x="2318298" y="238601"/>
                </a:lnTo>
                <a:lnTo>
                  <a:pt x="2295586" y="252193"/>
                </a:lnTo>
                <a:lnTo>
                  <a:pt x="2272835" y="266154"/>
                </a:lnTo>
                <a:lnTo>
                  <a:pt x="2250512" y="280314"/>
                </a:lnTo>
                <a:lnTo>
                  <a:pt x="2228304" y="294785"/>
                </a:lnTo>
                <a:lnTo>
                  <a:pt x="2206312" y="309355"/>
                </a:lnTo>
                <a:lnTo>
                  <a:pt x="2195432" y="316953"/>
                </a:lnTo>
                <a:lnTo>
                  <a:pt x="2184650" y="324336"/>
                </a:lnTo>
                <a:lnTo>
                  <a:pt x="2173770" y="331934"/>
                </a:lnTo>
                <a:lnTo>
                  <a:pt x="2163261" y="339571"/>
                </a:lnTo>
                <a:lnTo>
                  <a:pt x="2152595" y="347268"/>
                </a:lnTo>
                <a:lnTo>
                  <a:pt x="2142144" y="355062"/>
                </a:lnTo>
                <a:lnTo>
                  <a:pt x="2131536" y="362914"/>
                </a:lnTo>
                <a:lnTo>
                  <a:pt x="2121045" y="371079"/>
                </a:lnTo>
                <a:lnTo>
                  <a:pt x="2110808" y="378972"/>
                </a:lnTo>
                <a:lnTo>
                  <a:pt x="2100531" y="387236"/>
                </a:lnTo>
                <a:lnTo>
                  <a:pt x="2090352" y="395285"/>
                </a:lnTo>
                <a:lnTo>
                  <a:pt x="2080133" y="403705"/>
                </a:lnTo>
                <a:lnTo>
                  <a:pt x="2070013" y="411910"/>
                </a:lnTo>
                <a:lnTo>
                  <a:pt x="2060008" y="420428"/>
                </a:lnTo>
                <a:lnTo>
                  <a:pt x="2050160" y="428888"/>
                </a:lnTo>
                <a:lnTo>
                  <a:pt x="2040213" y="437563"/>
                </a:lnTo>
                <a:lnTo>
                  <a:pt x="2030481" y="446336"/>
                </a:lnTo>
                <a:lnTo>
                  <a:pt x="2020691" y="454952"/>
                </a:lnTo>
                <a:lnTo>
                  <a:pt x="2011115" y="463667"/>
                </a:lnTo>
                <a:lnTo>
                  <a:pt x="2001441" y="472596"/>
                </a:lnTo>
                <a:lnTo>
                  <a:pt x="1991923" y="481468"/>
                </a:lnTo>
                <a:lnTo>
                  <a:pt x="1982522" y="490651"/>
                </a:lnTo>
                <a:lnTo>
                  <a:pt x="1973004" y="499523"/>
                </a:lnTo>
                <a:lnTo>
                  <a:pt x="1963603" y="508706"/>
                </a:lnTo>
                <a:lnTo>
                  <a:pt x="1954572" y="517931"/>
                </a:lnTo>
                <a:lnTo>
                  <a:pt x="1945327" y="527057"/>
                </a:lnTo>
                <a:lnTo>
                  <a:pt x="1936198" y="536496"/>
                </a:lnTo>
                <a:lnTo>
                  <a:pt x="1927225" y="545876"/>
                </a:lnTo>
                <a:lnTo>
                  <a:pt x="1918096" y="555315"/>
                </a:lnTo>
                <a:lnTo>
                  <a:pt x="1909338" y="564794"/>
                </a:lnTo>
                <a:lnTo>
                  <a:pt x="1900325" y="574545"/>
                </a:lnTo>
                <a:lnTo>
                  <a:pt x="1891781" y="584123"/>
                </a:lnTo>
                <a:lnTo>
                  <a:pt x="1883080" y="593758"/>
                </a:lnTo>
                <a:lnTo>
                  <a:pt x="1874282" y="603607"/>
                </a:lnTo>
                <a:lnTo>
                  <a:pt x="1865756" y="613712"/>
                </a:lnTo>
                <a:lnTo>
                  <a:pt x="1857172" y="623660"/>
                </a:lnTo>
                <a:lnTo>
                  <a:pt x="1848958" y="633648"/>
                </a:lnTo>
                <a:lnTo>
                  <a:pt x="1840490" y="643910"/>
                </a:lnTo>
                <a:lnTo>
                  <a:pt x="1832335" y="654054"/>
                </a:lnTo>
                <a:lnTo>
                  <a:pt x="1824296" y="664511"/>
                </a:lnTo>
                <a:lnTo>
                  <a:pt x="1816101" y="675027"/>
                </a:lnTo>
                <a:lnTo>
                  <a:pt x="1808218" y="685426"/>
                </a:lnTo>
                <a:lnTo>
                  <a:pt x="1800335" y="695826"/>
                </a:lnTo>
                <a:lnTo>
                  <a:pt x="1792412" y="706596"/>
                </a:lnTo>
                <a:lnTo>
                  <a:pt x="1784801" y="717250"/>
                </a:lnTo>
                <a:lnTo>
                  <a:pt x="1777249" y="728061"/>
                </a:lnTo>
                <a:lnTo>
                  <a:pt x="1769599" y="739086"/>
                </a:lnTo>
                <a:lnTo>
                  <a:pt x="1762261" y="749995"/>
                </a:lnTo>
                <a:lnTo>
                  <a:pt x="1756211" y="758990"/>
                </a:lnTo>
                <a:lnTo>
                  <a:pt x="1742622" y="738924"/>
                </a:lnTo>
                <a:lnTo>
                  <a:pt x="1713296" y="694890"/>
                </a:lnTo>
                <a:lnTo>
                  <a:pt x="1684022" y="651162"/>
                </a:lnTo>
                <a:lnTo>
                  <a:pt x="1663392" y="621573"/>
                </a:lnTo>
                <a:lnTo>
                  <a:pt x="1642560" y="592644"/>
                </a:lnTo>
                <a:lnTo>
                  <a:pt x="1621277" y="564728"/>
                </a:lnTo>
                <a:lnTo>
                  <a:pt x="1599541" y="537824"/>
                </a:lnTo>
                <a:lnTo>
                  <a:pt x="1577302" y="511630"/>
                </a:lnTo>
                <a:lnTo>
                  <a:pt x="1554914" y="486399"/>
                </a:lnTo>
                <a:lnTo>
                  <a:pt x="1531769" y="462232"/>
                </a:lnTo>
                <a:lnTo>
                  <a:pt x="1508477" y="439027"/>
                </a:lnTo>
                <a:lnTo>
                  <a:pt x="1485086" y="417087"/>
                </a:lnTo>
                <a:lnTo>
                  <a:pt x="1460836" y="395605"/>
                </a:lnTo>
                <a:lnTo>
                  <a:pt x="1436793" y="375337"/>
                </a:lnTo>
                <a:lnTo>
                  <a:pt x="1412297" y="356082"/>
                </a:lnTo>
                <a:lnTo>
                  <a:pt x="1387298" y="337538"/>
                </a:lnTo>
                <a:lnTo>
                  <a:pt x="1362201" y="320258"/>
                </a:lnTo>
                <a:lnTo>
                  <a:pt x="1336955" y="303940"/>
                </a:lnTo>
                <a:lnTo>
                  <a:pt x="1311205" y="288332"/>
                </a:lnTo>
                <a:lnTo>
                  <a:pt x="1285358" y="273988"/>
                </a:lnTo>
                <a:lnTo>
                  <a:pt x="1259361" y="260607"/>
                </a:lnTo>
                <a:lnTo>
                  <a:pt x="1232913" y="248239"/>
                </a:lnTo>
                <a:lnTo>
                  <a:pt x="1206619" y="236781"/>
                </a:lnTo>
                <a:lnTo>
                  <a:pt x="1179873" y="226337"/>
                </a:lnTo>
                <a:lnTo>
                  <a:pt x="1152978" y="216854"/>
                </a:lnTo>
                <a:lnTo>
                  <a:pt x="1125985" y="208637"/>
                </a:lnTo>
                <a:lnTo>
                  <a:pt x="1098792" y="201079"/>
                </a:lnTo>
                <a:lnTo>
                  <a:pt x="1071502" y="194785"/>
                </a:lnTo>
                <a:lnTo>
                  <a:pt x="1044062" y="189453"/>
                </a:lnTo>
                <a:lnTo>
                  <a:pt x="1016777" y="185031"/>
                </a:lnTo>
                <a:lnTo>
                  <a:pt x="989395" y="181874"/>
                </a:lnTo>
                <a:lnTo>
                  <a:pt x="961509" y="179428"/>
                </a:lnTo>
                <a:lnTo>
                  <a:pt x="933828" y="178195"/>
                </a:lnTo>
                <a:lnTo>
                  <a:pt x="906051" y="178227"/>
                </a:lnTo>
                <a:lnTo>
                  <a:pt x="878629" y="178512"/>
                </a:lnTo>
                <a:lnTo>
                  <a:pt x="864717" y="179312"/>
                </a:lnTo>
                <a:lnTo>
                  <a:pt x="850553" y="180468"/>
                </a:lnTo>
                <a:lnTo>
                  <a:pt x="836745" y="181875"/>
                </a:lnTo>
                <a:lnTo>
                  <a:pt x="822684" y="183637"/>
                </a:lnTo>
                <a:lnTo>
                  <a:pt x="808978" y="185651"/>
                </a:lnTo>
                <a:lnTo>
                  <a:pt x="794969" y="187717"/>
                </a:lnTo>
                <a:lnTo>
                  <a:pt x="781315" y="190034"/>
                </a:lnTo>
                <a:lnTo>
                  <a:pt x="767460" y="193010"/>
                </a:lnTo>
                <a:lnTo>
                  <a:pt x="753605" y="195987"/>
                </a:lnTo>
                <a:lnTo>
                  <a:pt x="739751" y="198962"/>
                </a:lnTo>
                <a:lnTo>
                  <a:pt x="726303" y="202494"/>
                </a:lnTo>
                <a:lnTo>
                  <a:pt x="712602" y="206380"/>
                </a:lnTo>
                <a:lnTo>
                  <a:pt x="699206" y="210214"/>
                </a:lnTo>
                <a:lnTo>
                  <a:pt x="685609" y="214707"/>
                </a:lnTo>
                <a:lnTo>
                  <a:pt x="672011" y="219200"/>
                </a:lnTo>
                <a:lnTo>
                  <a:pt x="658769" y="223946"/>
                </a:lnTo>
                <a:lnTo>
                  <a:pt x="645275" y="229046"/>
                </a:lnTo>
                <a:lnTo>
                  <a:pt x="631781" y="234146"/>
                </a:lnTo>
                <a:lnTo>
                  <a:pt x="618693" y="239801"/>
                </a:lnTo>
                <a:lnTo>
                  <a:pt x="605354" y="245811"/>
                </a:lnTo>
                <a:lnTo>
                  <a:pt x="592014" y="251821"/>
                </a:lnTo>
                <a:lnTo>
                  <a:pt x="579029" y="258084"/>
                </a:lnTo>
                <a:lnTo>
                  <a:pt x="566045" y="264345"/>
                </a:lnTo>
                <a:lnTo>
                  <a:pt x="552911" y="271569"/>
                </a:lnTo>
                <a:lnTo>
                  <a:pt x="540029" y="278438"/>
                </a:lnTo>
                <a:lnTo>
                  <a:pt x="527199" y="285611"/>
                </a:lnTo>
                <a:lnTo>
                  <a:pt x="514421" y="293087"/>
                </a:lnTo>
                <a:lnTo>
                  <a:pt x="501997" y="300815"/>
                </a:lnTo>
                <a:lnTo>
                  <a:pt x="489321" y="308897"/>
                </a:lnTo>
                <a:lnTo>
                  <a:pt x="476949" y="316928"/>
                </a:lnTo>
                <a:lnTo>
                  <a:pt x="464324" y="325315"/>
                </a:lnTo>
                <a:lnTo>
                  <a:pt x="452107" y="334256"/>
                </a:lnTo>
                <a:lnTo>
                  <a:pt x="439838" y="342894"/>
                </a:lnTo>
                <a:lnTo>
                  <a:pt x="427671" y="352139"/>
                </a:lnTo>
                <a:lnTo>
                  <a:pt x="415505" y="361384"/>
                </a:lnTo>
                <a:lnTo>
                  <a:pt x="403746" y="371185"/>
                </a:lnTo>
                <a:lnTo>
                  <a:pt x="391985" y="380985"/>
                </a:lnTo>
                <a:lnTo>
                  <a:pt x="380581" y="391036"/>
                </a:lnTo>
                <a:lnTo>
                  <a:pt x="369228" y="401393"/>
                </a:lnTo>
                <a:lnTo>
                  <a:pt x="357623" y="412103"/>
                </a:lnTo>
                <a:lnTo>
                  <a:pt x="346321" y="422762"/>
                </a:lnTo>
                <a:lnTo>
                  <a:pt x="335122" y="434028"/>
                </a:lnTo>
                <a:lnTo>
                  <a:pt x="324277" y="445546"/>
                </a:lnTo>
                <a:lnTo>
                  <a:pt x="313130" y="457115"/>
                </a:lnTo>
                <a:lnTo>
                  <a:pt x="302641" y="468884"/>
                </a:lnTo>
                <a:lnTo>
                  <a:pt x="292255" y="481262"/>
                </a:lnTo>
                <a:lnTo>
                  <a:pt x="281515" y="493386"/>
                </a:lnTo>
                <a:lnTo>
                  <a:pt x="271180" y="506067"/>
                </a:lnTo>
                <a:lnTo>
                  <a:pt x="260897" y="519049"/>
                </a:lnTo>
                <a:lnTo>
                  <a:pt x="250614" y="532032"/>
                </a:lnTo>
                <a:lnTo>
                  <a:pt x="241041" y="545521"/>
                </a:lnTo>
                <a:lnTo>
                  <a:pt x="231164" y="559059"/>
                </a:lnTo>
                <a:lnTo>
                  <a:pt x="221339" y="572901"/>
                </a:lnTo>
                <a:lnTo>
                  <a:pt x="211869" y="586996"/>
                </a:lnTo>
                <a:lnTo>
                  <a:pt x="202702" y="601039"/>
                </a:lnTo>
                <a:lnTo>
                  <a:pt x="193335" y="615739"/>
                </a:lnTo>
                <a:lnTo>
                  <a:pt x="184271" y="630389"/>
                </a:lnTo>
                <a:lnTo>
                  <a:pt x="175311" y="645645"/>
                </a:lnTo>
                <a:lnTo>
                  <a:pt x="166351" y="660901"/>
                </a:lnTo>
                <a:lnTo>
                  <a:pt x="158047" y="676358"/>
                </a:lnTo>
                <a:lnTo>
                  <a:pt x="149493" y="692170"/>
                </a:lnTo>
                <a:lnTo>
                  <a:pt x="140939" y="707982"/>
                </a:lnTo>
                <a:lnTo>
                  <a:pt x="133043" y="723994"/>
                </a:lnTo>
                <a:lnTo>
                  <a:pt x="124946" y="740664"/>
                </a:lnTo>
                <a:lnTo>
                  <a:pt x="117509" y="757536"/>
                </a:lnTo>
                <a:lnTo>
                  <a:pt x="110426" y="774658"/>
                </a:lnTo>
                <a:lnTo>
                  <a:pt x="103698" y="792033"/>
                </a:lnTo>
                <a:lnTo>
                  <a:pt x="96666" y="809459"/>
                </a:lnTo>
                <a:lnTo>
                  <a:pt x="90293" y="827086"/>
                </a:lnTo>
                <a:lnTo>
                  <a:pt x="83919" y="844713"/>
                </a:lnTo>
                <a:lnTo>
                  <a:pt x="77850" y="862288"/>
                </a:lnTo>
                <a:lnTo>
                  <a:pt x="72135" y="880115"/>
                </a:lnTo>
                <a:lnTo>
                  <a:pt x="66168" y="898297"/>
                </a:lnTo>
                <a:lnTo>
                  <a:pt x="60808" y="916376"/>
                </a:lnTo>
                <a:lnTo>
                  <a:pt x="55551" y="935062"/>
                </a:lnTo>
                <a:lnTo>
                  <a:pt x="50850" y="953342"/>
                </a:lnTo>
                <a:lnTo>
                  <a:pt x="45845" y="971673"/>
                </a:lnTo>
                <a:lnTo>
                  <a:pt x="41550" y="990507"/>
                </a:lnTo>
                <a:lnTo>
                  <a:pt x="36900" y="1009090"/>
                </a:lnTo>
                <a:lnTo>
                  <a:pt x="32908" y="1027873"/>
                </a:lnTo>
                <a:lnTo>
                  <a:pt x="29019" y="1047263"/>
                </a:lnTo>
                <a:lnTo>
                  <a:pt x="25331" y="1065995"/>
                </a:lnTo>
                <a:lnTo>
                  <a:pt x="22049" y="1085282"/>
                </a:lnTo>
                <a:lnTo>
                  <a:pt x="18767" y="1104569"/>
                </a:lnTo>
                <a:lnTo>
                  <a:pt x="15840" y="1124109"/>
                </a:lnTo>
                <a:lnTo>
                  <a:pt x="13217" y="1143597"/>
                </a:lnTo>
                <a:lnTo>
                  <a:pt x="10897" y="1163032"/>
                </a:lnTo>
                <a:lnTo>
                  <a:pt x="8577" y="1182469"/>
                </a:lnTo>
                <a:lnTo>
                  <a:pt x="6715" y="1202764"/>
                </a:lnTo>
                <a:lnTo>
                  <a:pt x="5053" y="1222400"/>
                </a:lnTo>
                <a:lnTo>
                  <a:pt x="3443" y="1242340"/>
                </a:lnTo>
                <a:lnTo>
                  <a:pt x="2136" y="1262228"/>
                </a:lnTo>
                <a:lnTo>
                  <a:pt x="1539" y="1282621"/>
                </a:lnTo>
                <a:lnTo>
                  <a:pt x="587" y="1302761"/>
                </a:lnTo>
                <a:lnTo>
                  <a:pt x="294" y="1323102"/>
                </a:lnTo>
                <a:lnTo>
                  <a:pt x="0" y="1343442"/>
                </a:lnTo>
                <a:lnTo>
                  <a:pt x="62" y="1364035"/>
                </a:lnTo>
                <a:lnTo>
                  <a:pt x="479" y="1384880"/>
                </a:lnTo>
                <a:lnTo>
                  <a:pt x="946" y="1406028"/>
                </a:lnTo>
                <a:lnTo>
                  <a:pt x="1666" y="1426821"/>
                </a:lnTo>
                <a:lnTo>
                  <a:pt x="2741" y="1447866"/>
                </a:lnTo>
                <a:lnTo>
                  <a:pt x="4119" y="1468860"/>
                </a:lnTo>
                <a:lnTo>
                  <a:pt x="5497" y="1489853"/>
                </a:lnTo>
                <a:lnTo>
                  <a:pt x="7281" y="1511402"/>
                </a:lnTo>
                <a:lnTo>
                  <a:pt x="8659" y="1532396"/>
                </a:lnTo>
                <a:lnTo>
                  <a:pt x="10748" y="1553893"/>
                </a:lnTo>
                <a:lnTo>
                  <a:pt x="13140" y="1575339"/>
                </a:lnTo>
                <a:lnTo>
                  <a:pt x="15783" y="1596431"/>
                </a:lnTo>
                <a:lnTo>
                  <a:pt x="18529" y="1618128"/>
                </a:lnTo>
                <a:lnTo>
                  <a:pt x="21528" y="1639471"/>
                </a:lnTo>
                <a:lnTo>
                  <a:pt x="24577" y="1661117"/>
                </a:lnTo>
                <a:lnTo>
                  <a:pt x="27930" y="1682711"/>
                </a:lnTo>
                <a:lnTo>
                  <a:pt x="31587" y="1704255"/>
                </a:lnTo>
                <a:lnTo>
                  <a:pt x="35244" y="1725798"/>
                </a:lnTo>
                <a:lnTo>
                  <a:pt x="39256" y="1747594"/>
                </a:lnTo>
                <a:lnTo>
                  <a:pt x="43519" y="1769034"/>
                </a:lnTo>
                <a:lnTo>
                  <a:pt x="47834" y="1790778"/>
                </a:lnTo>
                <a:lnTo>
                  <a:pt x="52452" y="1812470"/>
                </a:lnTo>
                <a:lnTo>
                  <a:pt x="57323" y="1833808"/>
                </a:lnTo>
                <a:lnTo>
                  <a:pt x="62296" y="1855752"/>
                </a:lnTo>
                <a:lnTo>
                  <a:pt x="67521" y="1877342"/>
                </a:lnTo>
                <a:lnTo>
                  <a:pt x="73101" y="1899182"/>
                </a:lnTo>
                <a:lnTo>
                  <a:pt x="78630" y="1920719"/>
                </a:lnTo>
                <a:lnTo>
                  <a:pt x="84514" y="1942509"/>
                </a:lnTo>
                <a:lnTo>
                  <a:pt x="90346" y="1963996"/>
                </a:lnTo>
                <a:lnTo>
                  <a:pt x="96533" y="1985734"/>
                </a:lnTo>
                <a:lnTo>
                  <a:pt x="102972" y="2007117"/>
                </a:lnTo>
                <a:lnTo>
                  <a:pt x="109766" y="2028752"/>
                </a:lnTo>
                <a:lnTo>
                  <a:pt x="123456" y="2072630"/>
                </a:lnTo>
                <a:lnTo>
                  <a:pt x="137755" y="2116403"/>
                </a:lnTo>
                <a:lnTo>
                  <a:pt x="152963" y="2160023"/>
                </a:lnTo>
                <a:lnTo>
                  <a:pt x="168170" y="2203643"/>
                </a:lnTo>
                <a:lnTo>
                  <a:pt x="184237" y="2246805"/>
                </a:lnTo>
                <a:lnTo>
                  <a:pt x="200859" y="2289559"/>
                </a:lnTo>
                <a:lnTo>
                  <a:pt x="217481" y="2332315"/>
                </a:lnTo>
                <a:lnTo>
                  <a:pt x="235014" y="2374916"/>
                </a:lnTo>
                <a:lnTo>
                  <a:pt x="253050" y="2416807"/>
                </a:lnTo>
                <a:lnTo>
                  <a:pt x="271035" y="2458395"/>
                </a:lnTo>
                <a:lnTo>
                  <a:pt x="289879" y="2499523"/>
                </a:lnTo>
                <a:lnTo>
                  <a:pt x="308974" y="2540298"/>
                </a:lnTo>
                <a:lnTo>
                  <a:pt x="328677" y="2580970"/>
                </a:lnTo>
                <a:lnTo>
                  <a:pt x="348882" y="2620932"/>
                </a:lnTo>
                <a:lnTo>
                  <a:pt x="369289" y="2660235"/>
                </a:lnTo>
                <a:lnTo>
                  <a:pt x="389644" y="2699235"/>
                </a:lnTo>
                <a:lnTo>
                  <a:pt x="410806" y="2737474"/>
                </a:lnTo>
                <a:lnTo>
                  <a:pt x="432524" y="2775306"/>
                </a:lnTo>
                <a:lnTo>
                  <a:pt x="454442" y="2812480"/>
                </a:lnTo>
                <a:lnTo>
                  <a:pt x="462017" y="2824986"/>
                </a:lnTo>
                <a:lnTo>
                  <a:pt x="457075" y="2836276"/>
                </a:lnTo>
                <a:lnTo>
                  <a:pt x="446553" y="2859223"/>
                </a:lnTo>
                <a:lnTo>
                  <a:pt x="436425" y="2882351"/>
                </a:lnTo>
                <a:lnTo>
                  <a:pt x="426406" y="2905768"/>
                </a:lnTo>
                <a:lnTo>
                  <a:pt x="416675" y="2929078"/>
                </a:lnTo>
                <a:lnTo>
                  <a:pt x="407340" y="2952569"/>
                </a:lnTo>
                <a:lnTo>
                  <a:pt x="397717" y="2976167"/>
                </a:lnTo>
                <a:lnTo>
                  <a:pt x="388093" y="2999765"/>
                </a:lnTo>
                <a:lnTo>
                  <a:pt x="378865" y="3023545"/>
                </a:lnTo>
                <a:lnTo>
                  <a:pt x="370032" y="3047506"/>
                </a:lnTo>
                <a:lnTo>
                  <a:pt x="361093" y="3071179"/>
                </a:lnTo>
                <a:lnTo>
                  <a:pt x="352260" y="3095140"/>
                </a:lnTo>
                <a:lnTo>
                  <a:pt x="343824" y="3119282"/>
                </a:lnTo>
                <a:lnTo>
                  <a:pt x="335387" y="3143425"/>
                </a:lnTo>
                <a:lnTo>
                  <a:pt x="326950" y="3167568"/>
                </a:lnTo>
                <a:lnTo>
                  <a:pt x="318801" y="3191604"/>
                </a:lnTo>
                <a:lnTo>
                  <a:pt x="310868" y="3216216"/>
                </a:lnTo>
                <a:lnTo>
                  <a:pt x="302934" y="3240828"/>
                </a:lnTo>
                <a:lnTo>
                  <a:pt x="295000" y="3265442"/>
                </a:lnTo>
                <a:lnTo>
                  <a:pt x="287354" y="3289947"/>
                </a:lnTo>
                <a:lnTo>
                  <a:pt x="280104" y="3314633"/>
                </a:lnTo>
                <a:lnTo>
                  <a:pt x="272962" y="3339609"/>
                </a:lnTo>
                <a:lnTo>
                  <a:pt x="265712" y="3364296"/>
                </a:lnTo>
                <a:lnTo>
                  <a:pt x="258857" y="3389164"/>
                </a:lnTo>
                <a:lnTo>
                  <a:pt x="252110" y="3414321"/>
                </a:lnTo>
                <a:lnTo>
                  <a:pt x="245256" y="3439189"/>
                </a:lnTo>
                <a:lnTo>
                  <a:pt x="238905" y="3464527"/>
                </a:lnTo>
                <a:lnTo>
                  <a:pt x="230285" y="3500557"/>
                </a:lnTo>
                <a:lnTo>
                  <a:pt x="222275" y="3537344"/>
                </a:lnTo>
                <a:lnTo>
                  <a:pt x="214479" y="3574708"/>
                </a:lnTo>
                <a:lnTo>
                  <a:pt x="207870" y="3612618"/>
                </a:lnTo>
                <a:lnTo>
                  <a:pt x="201581" y="3651393"/>
                </a:lnTo>
                <a:lnTo>
                  <a:pt x="196010" y="3691213"/>
                </a:lnTo>
                <a:lnTo>
                  <a:pt x="191412" y="3731002"/>
                </a:lnTo>
                <a:lnTo>
                  <a:pt x="187317" y="3771261"/>
                </a:lnTo>
                <a:lnTo>
                  <a:pt x="183831" y="3812278"/>
                </a:lnTo>
                <a:lnTo>
                  <a:pt x="180849" y="3853765"/>
                </a:lnTo>
                <a:lnTo>
                  <a:pt x="178764" y="3895904"/>
                </a:lnTo>
                <a:lnTo>
                  <a:pt x="176787" y="3938330"/>
                </a:lnTo>
                <a:lnTo>
                  <a:pt x="175889" y="3981013"/>
                </a:lnTo>
                <a:lnTo>
                  <a:pt x="175494" y="4024165"/>
                </a:lnTo>
                <a:lnTo>
                  <a:pt x="175602" y="4067788"/>
                </a:lnTo>
                <a:lnTo>
                  <a:pt x="176395" y="4111484"/>
                </a:lnTo>
                <a:lnTo>
                  <a:pt x="178266" y="4155437"/>
                </a:lnTo>
                <a:lnTo>
                  <a:pt x="180246" y="4199678"/>
                </a:lnTo>
                <a:lnTo>
                  <a:pt x="182728" y="4244389"/>
                </a:lnTo>
                <a:lnTo>
                  <a:pt x="186000" y="4289463"/>
                </a:lnTo>
                <a:lnTo>
                  <a:pt x="189851" y="4334323"/>
                </a:lnTo>
                <a:lnTo>
                  <a:pt x="194096" y="4379363"/>
                </a:lnTo>
                <a:lnTo>
                  <a:pt x="199315" y="4424372"/>
                </a:lnTo>
                <a:lnTo>
                  <a:pt x="204640" y="4469669"/>
                </a:lnTo>
                <a:lnTo>
                  <a:pt x="210758" y="4515328"/>
                </a:lnTo>
                <a:lnTo>
                  <a:pt x="217740" y="4560667"/>
                </a:lnTo>
                <a:lnTo>
                  <a:pt x="224722" y="4606004"/>
                </a:lnTo>
                <a:lnTo>
                  <a:pt x="232389" y="4651417"/>
                </a:lnTo>
                <a:lnTo>
                  <a:pt x="241029" y="4696797"/>
                </a:lnTo>
                <a:lnTo>
                  <a:pt x="249668" y="4742176"/>
                </a:lnTo>
                <a:lnTo>
                  <a:pt x="259172" y="4787235"/>
                </a:lnTo>
                <a:lnTo>
                  <a:pt x="269255" y="4832079"/>
                </a:lnTo>
                <a:lnTo>
                  <a:pt x="274189" y="4854212"/>
                </a:lnTo>
                <a:lnTo>
                  <a:pt x="279304" y="4875950"/>
                </a:lnTo>
                <a:lnTo>
                  <a:pt x="284815" y="4897870"/>
                </a:lnTo>
                <a:lnTo>
                  <a:pt x="290507" y="49193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id="{DA081DFD-02D1-4B87-ACE8-6109FC149043}"/>
              </a:ext>
            </a:extLst>
          </p:cNvPr>
          <p:cNvSpPr/>
          <p:nvPr/>
        </p:nvSpPr>
        <p:spPr>
          <a:xfrm rot="10477997">
            <a:off x="197468" y="5982720"/>
            <a:ext cx="624819" cy="705838"/>
          </a:xfrm>
          <a:custGeom>
            <a:avLst/>
            <a:gdLst>
              <a:gd name="connsiteX0" fmla="*/ 1310736 w 5147540"/>
              <a:gd name="connsiteY0" fmla="*/ 0 h 5815012"/>
              <a:gd name="connsiteX1" fmla="*/ 1326756 w 5147540"/>
              <a:gd name="connsiteY1" fmla="*/ 0 h 5815012"/>
              <a:gd name="connsiteX2" fmla="*/ 1342419 w 5147540"/>
              <a:gd name="connsiteY2" fmla="*/ 0 h 5815012"/>
              <a:gd name="connsiteX3" fmla="*/ 1358438 w 5147540"/>
              <a:gd name="connsiteY3" fmla="*/ 356 h 5815012"/>
              <a:gd name="connsiteX4" fmla="*/ 1374101 w 5147540"/>
              <a:gd name="connsiteY4" fmla="*/ 1068 h 5815012"/>
              <a:gd name="connsiteX5" fmla="*/ 1390121 w 5147540"/>
              <a:gd name="connsiteY5" fmla="*/ 2136 h 5815012"/>
              <a:gd name="connsiteX6" fmla="*/ 1405428 w 5147540"/>
              <a:gd name="connsiteY6" fmla="*/ 3204 h 5815012"/>
              <a:gd name="connsiteX7" fmla="*/ 1420735 w 5147540"/>
              <a:gd name="connsiteY7" fmla="*/ 4628 h 5815012"/>
              <a:gd name="connsiteX8" fmla="*/ 1436043 w 5147540"/>
              <a:gd name="connsiteY8" fmla="*/ 6408 h 5815012"/>
              <a:gd name="connsiteX9" fmla="*/ 1451350 w 5147540"/>
              <a:gd name="connsiteY9" fmla="*/ 8188 h 5815012"/>
              <a:gd name="connsiteX10" fmla="*/ 1466658 w 5147540"/>
              <a:gd name="connsiteY10" fmla="*/ 10680 h 5815012"/>
              <a:gd name="connsiteX11" fmla="*/ 1481965 w 5147540"/>
              <a:gd name="connsiteY11" fmla="*/ 13172 h 5815012"/>
              <a:gd name="connsiteX12" fmla="*/ 1496916 w 5147540"/>
              <a:gd name="connsiteY12" fmla="*/ 16019 h 5815012"/>
              <a:gd name="connsiteX13" fmla="*/ 1511868 w 5147540"/>
              <a:gd name="connsiteY13" fmla="*/ 18867 h 5815012"/>
              <a:gd name="connsiteX14" fmla="*/ 1526463 w 5147540"/>
              <a:gd name="connsiteY14" fmla="*/ 22071 h 5815012"/>
              <a:gd name="connsiteX15" fmla="*/ 1541414 w 5147540"/>
              <a:gd name="connsiteY15" fmla="*/ 25275 h 5815012"/>
              <a:gd name="connsiteX16" fmla="*/ 1556010 w 5147540"/>
              <a:gd name="connsiteY16" fmla="*/ 29547 h 5815012"/>
              <a:gd name="connsiteX17" fmla="*/ 1570605 w 5147540"/>
              <a:gd name="connsiteY17" fmla="*/ 33463 h 5815012"/>
              <a:gd name="connsiteX18" fmla="*/ 1584844 w 5147540"/>
              <a:gd name="connsiteY18" fmla="*/ 37378 h 5815012"/>
              <a:gd name="connsiteX19" fmla="*/ 1599440 w 5147540"/>
              <a:gd name="connsiteY19" fmla="*/ 41650 h 5815012"/>
              <a:gd name="connsiteX20" fmla="*/ 1613323 w 5147540"/>
              <a:gd name="connsiteY20" fmla="*/ 46634 h 5815012"/>
              <a:gd name="connsiteX21" fmla="*/ 1627207 w 5147540"/>
              <a:gd name="connsiteY21" fmla="*/ 51618 h 5815012"/>
              <a:gd name="connsiteX22" fmla="*/ 1641446 w 5147540"/>
              <a:gd name="connsiteY22" fmla="*/ 56602 h 5815012"/>
              <a:gd name="connsiteX23" fmla="*/ 1655329 w 5147540"/>
              <a:gd name="connsiteY23" fmla="*/ 62298 h 5815012"/>
              <a:gd name="connsiteX24" fmla="*/ 1669213 w 5147540"/>
              <a:gd name="connsiteY24" fmla="*/ 67637 h 5815012"/>
              <a:gd name="connsiteX25" fmla="*/ 1682384 w 5147540"/>
              <a:gd name="connsiteY25" fmla="*/ 73333 h 5815012"/>
              <a:gd name="connsiteX26" fmla="*/ 1695912 w 5147540"/>
              <a:gd name="connsiteY26" fmla="*/ 79385 h 5815012"/>
              <a:gd name="connsiteX27" fmla="*/ 1709083 w 5147540"/>
              <a:gd name="connsiteY27" fmla="*/ 85793 h 5815012"/>
              <a:gd name="connsiteX28" fmla="*/ 1722255 w 5147540"/>
              <a:gd name="connsiteY28" fmla="*/ 91844 h 5815012"/>
              <a:gd name="connsiteX29" fmla="*/ 1735070 w 5147540"/>
              <a:gd name="connsiteY29" fmla="*/ 98964 h 5815012"/>
              <a:gd name="connsiteX30" fmla="*/ 1747885 w 5147540"/>
              <a:gd name="connsiteY30" fmla="*/ 105728 h 5815012"/>
              <a:gd name="connsiteX31" fmla="*/ 1760701 w 5147540"/>
              <a:gd name="connsiteY31" fmla="*/ 112491 h 5815012"/>
              <a:gd name="connsiteX32" fmla="*/ 1773160 w 5147540"/>
              <a:gd name="connsiteY32" fmla="*/ 119967 h 5815012"/>
              <a:gd name="connsiteX33" fmla="*/ 1785264 w 5147540"/>
              <a:gd name="connsiteY33" fmla="*/ 127443 h 5815012"/>
              <a:gd name="connsiteX34" fmla="*/ 1797723 w 5147540"/>
              <a:gd name="connsiteY34" fmla="*/ 135274 h 5815012"/>
              <a:gd name="connsiteX35" fmla="*/ 1809827 w 5147540"/>
              <a:gd name="connsiteY35" fmla="*/ 142750 h 5815012"/>
              <a:gd name="connsiteX36" fmla="*/ 1821218 w 5147540"/>
              <a:gd name="connsiteY36" fmla="*/ 151294 h 5815012"/>
              <a:gd name="connsiteX37" fmla="*/ 1833322 w 5147540"/>
              <a:gd name="connsiteY37" fmla="*/ 159125 h 5815012"/>
              <a:gd name="connsiteX38" fmla="*/ 1844713 w 5147540"/>
              <a:gd name="connsiteY38" fmla="*/ 168025 h 5815012"/>
              <a:gd name="connsiteX39" fmla="*/ 1856105 w 5147540"/>
              <a:gd name="connsiteY39" fmla="*/ 176213 h 5815012"/>
              <a:gd name="connsiteX40" fmla="*/ 1867496 w 5147540"/>
              <a:gd name="connsiteY40" fmla="*/ 185468 h 5815012"/>
              <a:gd name="connsiteX41" fmla="*/ 1878532 w 5147540"/>
              <a:gd name="connsiteY41" fmla="*/ 194368 h 5815012"/>
              <a:gd name="connsiteX42" fmla="*/ 1889211 w 5147540"/>
              <a:gd name="connsiteY42" fmla="*/ 203623 h 5815012"/>
              <a:gd name="connsiteX43" fmla="*/ 1900247 w 5147540"/>
              <a:gd name="connsiteY43" fmla="*/ 212879 h 5815012"/>
              <a:gd name="connsiteX44" fmla="*/ 1910927 w 5147540"/>
              <a:gd name="connsiteY44" fmla="*/ 222491 h 5815012"/>
              <a:gd name="connsiteX45" fmla="*/ 1921250 w 5147540"/>
              <a:gd name="connsiteY45" fmla="*/ 232102 h 5815012"/>
              <a:gd name="connsiteX46" fmla="*/ 1931930 w 5147540"/>
              <a:gd name="connsiteY46" fmla="*/ 242070 h 5815012"/>
              <a:gd name="connsiteX47" fmla="*/ 1941897 w 5147540"/>
              <a:gd name="connsiteY47" fmla="*/ 252037 h 5815012"/>
              <a:gd name="connsiteX48" fmla="*/ 1951865 w 5147540"/>
              <a:gd name="connsiteY48" fmla="*/ 262005 h 5815012"/>
              <a:gd name="connsiteX49" fmla="*/ 1961476 w 5147540"/>
              <a:gd name="connsiteY49" fmla="*/ 272685 h 5815012"/>
              <a:gd name="connsiteX50" fmla="*/ 1971444 w 5147540"/>
              <a:gd name="connsiteY50" fmla="*/ 283008 h 5815012"/>
              <a:gd name="connsiteX51" fmla="*/ 1981056 w 5147540"/>
              <a:gd name="connsiteY51" fmla="*/ 293688 h 5815012"/>
              <a:gd name="connsiteX52" fmla="*/ 1990311 w 5147540"/>
              <a:gd name="connsiteY52" fmla="*/ 304723 h 5815012"/>
              <a:gd name="connsiteX53" fmla="*/ 1999567 w 5147540"/>
              <a:gd name="connsiteY53" fmla="*/ 315403 h 5815012"/>
              <a:gd name="connsiteX54" fmla="*/ 2008466 w 5147540"/>
              <a:gd name="connsiteY54" fmla="*/ 326794 h 5815012"/>
              <a:gd name="connsiteX55" fmla="*/ 2017722 w 5147540"/>
              <a:gd name="connsiteY55" fmla="*/ 337830 h 5815012"/>
              <a:gd name="connsiteX56" fmla="*/ 2034453 w 5147540"/>
              <a:gd name="connsiteY56" fmla="*/ 360257 h 5815012"/>
              <a:gd name="connsiteX57" fmla="*/ 2050829 w 5147540"/>
              <a:gd name="connsiteY57" fmla="*/ 383040 h 5815012"/>
              <a:gd name="connsiteX58" fmla="*/ 2066136 w 5147540"/>
              <a:gd name="connsiteY58" fmla="*/ 406535 h 5815012"/>
              <a:gd name="connsiteX59" fmla="*/ 2081087 w 5147540"/>
              <a:gd name="connsiteY59" fmla="*/ 430742 h 5815012"/>
              <a:gd name="connsiteX60" fmla="*/ 2095327 w 5147540"/>
              <a:gd name="connsiteY60" fmla="*/ 454949 h 5815012"/>
              <a:gd name="connsiteX61" fmla="*/ 2108854 w 5147540"/>
              <a:gd name="connsiteY61" fmla="*/ 480224 h 5815012"/>
              <a:gd name="connsiteX62" fmla="*/ 2122025 w 5147540"/>
              <a:gd name="connsiteY62" fmla="*/ 505855 h 5815012"/>
              <a:gd name="connsiteX63" fmla="*/ 2134129 w 5147540"/>
              <a:gd name="connsiteY63" fmla="*/ 532197 h 5815012"/>
              <a:gd name="connsiteX64" fmla="*/ 2146232 w 5147540"/>
              <a:gd name="connsiteY64" fmla="*/ 558540 h 5815012"/>
              <a:gd name="connsiteX65" fmla="*/ 2157268 w 5147540"/>
              <a:gd name="connsiteY65" fmla="*/ 585951 h 5815012"/>
              <a:gd name="connsiteX66" fmla="*/ 2167947 w 5147540"/>
              <a:gd name="connsiteY66" fmla="*/ 613362 h 5815012"/>
              <a:gd name="connsiteX67" fmla="*/ 2177915 w 5147540"/>
              <a:gd name="connsiteY67" fmla="*/ 641841 h 5815012"/>
              <a:gd name="connsiteX68" fmla="*/ 2187171 w 5147540"/>
              <a:gd name="connsiteY68" fmla="*/ 670676 h 5815012"/>
              <a:gd name="connsiteX69" fmla="*/ 2196427 w 5147540"/>
              <a:gd name="connsiteY69" fmla="*/ 699510 h 5815012"/>
              <a:gd name="connsiteX70" fmla="*/ 2204614 w 5147540"/>
              <a:gd name="connsiteY70" fmla="*/ 729057 h 5815012"/>
              <a:gd name="connsiteX71" fmla="*/ 2212446 w 5147540"/>
              <a:gd name="connsiteY71" fmla="*/ 759316 h 5815012"/>
              <a:gd name="connsiteX72" fmla="*/ 2219565 w 5147540"/>
              <a:gd name="connsiteY72" fmla="*/ 790286 h 5815012"/>
              <a:gd name="connsiteX73" fmla="*/ 2226685 w 5147540"/>
              <a:gd name="connsiteY73" fmla="*/ 820901 h 5815012"/>
              <a:gd name="connsiteX74" fmla="*/ 2232737 w 5147540"/>
              <a:gd name="connsiteY74" fmla="*/ 852584 h 5815012"/>
              <a:gd name="connsiteX75" fmla="*/ 2238432 w 5147540"/>
              <a:gd name="connsiteY75" fmla="*/ 884622 h 5815012"/>
              <a:gd name="connsiteX76" fmla="*/ 2243772 w 5147540"/>
              <a:gd name="connsiteY76" fmla="*/ 917017 h 5815012"/>
              <a:gd name="connsiteX77" fmla="*/ 2248400 w 5147540"/>
              <a:gd name="connsiteY77" fmla="*/ 949768 h 5815012"/>
              <a:gd name="connsiteX78" fmla="*/ 2252316 w 5147540"/>
              <a:gd name="connsiteY78" fmla="*/ 982874 h 5815012"/>
              <a:gd name="connsiteX79" fmla="*/ 2256232 w 5147540"/>
              <a:gd name="connsiteY79" fmla="*/ 1016693 h 5815012"/>
              <a:gd name="connsiteX80" fmla="*/ 2259080 w 5147540"/>
              <a:gd name="connsiteY80" fmla="*/ 1050867 h 5815012"/>
              <a:gd name="connsiteX81" fmla="*/ 2262283 w 5147540"/>
              <a:gd name="connsiteY81" fmla="*/ 1084686 h 5815012"/>
              <a:gd name="connsiteX82" fmla="*/ 2264420 w 5147540"/>
              <a:gd name="connsiteY82" fmla="*/ 1119928 h 5815012"/>
              <a:gd name="connsiteX83" fmla="*/ 2266199 w 5147540"/>
              <a:gd name="connsiteY83" fmla="*/ 1155171 h 5815012"/>
              <a:gd name="connsiteX84" fmla="*/ 2267623 w 5147540"/>
              <a:gd name="connsiteY84" fmla="*/ 1190769 h 5815012"/>
              <a:gd name="connsiteX85" fmla="*/ 2268691 w 5147540"/>
              <a:gd name="connsiteY85" fmla="*/ 1226724 h 5815012"/>
              <a:gd name="connsiteX86" fmla="*/ 2269047 w 5147540"/>
              <a:gd name="connsiteY86" fmla="*/ 1263034 h 5815012"/>
              <a:gd name="connsiteX87" fmla="*/ 2269403 w 5147540"/>
              <a:gd name="connsiteY87" fmla="*/ 1299701 h 5815012"/>
              <a:gd name="connsiteX88" fmla="*/ 2269403 w 5147540"/>
              <a:gd name="connsiteY88" fmla="*/ 1325332 h 5815012"/>
              <a:gd name="connsiteX89" fmla="*/ 2269759 w 5147540"/>
              <a:gd name="connsiteY89" fmla="*/ 1351319 h 5815012"/>
              <a:gd name="connsiteX90" fmla="*/ 2270115 w 5147540"/>
              <a:gd name="connsiteY90" fmla="*/ 1376949 h 5815012"/>
              <a:gd name="connsiteX91" fmla="*/ 2270827 w 5147540"/>
              <a:gd name="connsiteY91" fmla="*/ 1402936 h 5815012"/>
              <a:gd name="connsiteX92" fmla="*/ 2271895 w 5147540"/>
              <a:gd name="connsiteY92" fmla="*/ 1428567 h 5815012"/>
              <a:gd name="connsiteX93" fmla="*/ 2273319 w 5147540"/>
              <a:gd name="connsiteY93" fmla="*/ 1454554 h 5815012"/>
              <a:gd name="connsiteX94" fmla="*/ 2274743 w 5147540"/>
              <a:gd name="connsiteY94" fmla="*/ 1480185 h 5815012"/>
              <a:gd name="connsiteX95" fmla="*/ 2276523 w 5147540"/>
              <a:gd name="connsiteY95" fmla="*/ 1506172 h 5815012"/>
              <a:gd name="connsiteX96" fmla="*/ 2279015 w 5147540"/>
              <a:gd name="connsiteY96" fmla="*/ 1531803 h 5815012"/>
              <a:gd name="connsiteX97" fmla="*/ 2281151 w 5147540"/>
              <a:gd name="connsiteY97" fmla="*/ 1557434 h 5815012"/>
              <a:gd name="connsiteX98" fmla="*/ 2283643 w 5147540"/>
              <a:gd name="connsiteY98" fmla="*/ 1582709 h 5815012"/>
              <a:gd name="connsiteX99" fmla="*/ 2286490 w 5147540"/>
              <a:gd name="connsiteY99" fmla="*/ 1608340 h 5815012"/>
              <a:gd name="connsiteX100" fmla="*/ 2289694 w 5147540"/>
              <a:gd name="connsiteY100" fmla="*/ 1633615 h 5815012"/>
              <a:gd name="connsiteX101" fmla="*/ 2293254 w 5147540"/>
              <a:gd name="connsiteY101" fmla="*/ 1659245 h 5815012"/>
              <a:gd name="connsiteX102" fmla="*/ 2297170 w 5147540"/>
              <a:gd name="connsiteY102" fmla="*/ 1684520 h 5815012"/>
              <a:gd name="connsiteX103" fmla="*/ 2301086 w 5147540"/>
              <a:gd name="connsiteY103" fmla="*/ 1709439 h 5815012"/>
              <a:gd name="connsiteX104" fmla="*/ 2305358 w 5147540"/>
              <a:gd name="connsiteY104" fmla="*/ 1734714 h 5815012"/>
              <a:gd name="connsiteX105" fmla="*/ 2309629 w 5147540"/>
              <a:gd name="connsiteY105" fmla="*/ 1759633 h 5815012"/>
              <a:gd name="connsiteX106" fmla="*/ 2314969 w 5147540"/>
              <a:gd name="connsiteY106" fmla="*/ 1784908 h 5815012"/>
              <a:gd name="connsiteX107" fmla="*/ 2319953 w 5147540"/>
              <a:gd name="connsiteY107" fmla="*/ 1809471 h 5815012"/>
              <a:gd name="connsiteX108" fmla="*/ 2325293 w 5147540"/>
              <a:gd name="connsiteY108" fmla="*/ 1834390 h 5815012"/>
              <a:gd name="connsiteX109" fmla="*/ 2331345 w 5147540"/>
              <a:gd name="connsiteY109" fmla="*/ 1858953 h 5815012"/>
              <a:gd name="connsiteX110" fmla="*/ 2337396 w 5147540"/>
              <a:gd name="connsiteY110" fmla="*/ 1883160 h 5815012"/>
              <a:gd name="connsiteX111" fmla="*/ 2343804 w 5147540"/>
              <a:gd name="connsiteY111" fmla="*/ 1908079 h 5815012"/>
              <a:gd name="connsiteX112" fmla="*/ 2350568 w 5147540"/>
              <a:gd name="connsiteY112" fmla="*/ 1931930 h 5815012"/>
              <a:gd name="connsiteX113" fmla="*/ 2357687 w 5147540"/>
              <a:gd name="connsiteY113" fmla="*/ 1956493 h 5815012"/>
              <a:gd name="connsiteX114" fmla="*/ 2365163 w 5147540"/>
              <a:gd name="connsiteY114" fmla="*/ 1980344 h 5815012"/>
              <a:gd name="connsiteX115" fmla="*/ 2372639 w 5147540"/>
              <a:gd name="connsiteY115" fmla="*/ 2004195 h 5815012"/>
              <a:gd name="connsiteX116" fmla="*/ 2380470 w 5147540"/>
              <a:gd name="connsiteY116" fmla="*/ 2028046 h 5815012"/>
              <a:gd name="connsiteX117" fmla="*/ 2389014 w 5147540"/>
              <a:gd name="connsiteY117" fmla="*/ 2051541 h 5815012"/>
              <a:gd name="connsiteX118" fmla="*/ 2397558 w 5147540"/>
              <a:gd name="connsiteY118" fmla="*/ 2075036 h 5815012"/>
              <a:gd name="connsiteX119" fmla="*/ 2406813 w 5147540"/>
              <a:gd name="connsiteY119" fmla="*/ 2098175 h 5815012"/>
              <a:gd name="connsiteX120" fmla="*/ 2416069 w 5147540"/>
              <a:gd name="connsiteY120" fmla="*/ 2121314 h 5815012"/>
              <a:gd name="connsiteX121" fmla="*/ 2425680 w 5147540"/>
              <a:gd name="connsiteY121" fmla="*/ 2144453 h 5815012"/>
              <a:gd name="connsiteX122" fmla="*/ 2436004 w 5147540"/>
              <a:gd name="connsiteY122" fmla="*/ 2167592 h 5815012"/>
              <a:gd name="connsiteX123" fmla="*/ 2445972 w 5147540"/>
              <a:gd name="connsiteY123" fmla="*/ 2190375 h 5815012"/>
              <a:gd name="connsiteX124" fmla="*/ 2456651 w 5147540"/>
              <a:gd name="connsiteY124" fmla="*/ 2212802 h 5815012"/>
              <a:gd name="connsiteX125" fmla="*/ 2467331 w 5147540"/>
              <a:gd name="connsiteY125" fmla="*/ 2235585 h 5815012"/>
              <a:gd name="connsiteX126" fmla="*/ 2478722 w 5147540"/>
              <a:gd name="connsiteY126" fmla="*/ 2258012 h 5815012"/>
              <a:gd name="connsiteX127" fmla="*/ 2490470 w 5147540"/>
              <a:gd name="connsiteY127" fmla="*/ 2280439 h 5815012"/>
              <a:gd name="connsiteX128" fmla="*/ 2501861 w 5147540"/>
              <a:gd name="connsiteY128" fmla="*/ 2302866 h 5815012"/>
              <a:gd name="connsiteX129" fmla="*/ 2513965 w 5147540"/>
              <a:gd name="connsiteY129" fmla="*/ 2324937 h 5815012"/>
              <a:gd name="connsiteX130" fmla="*/ 2526780 w 5147540"/>
              <a:gd name="connsiteY130" fmla="*/ 2346652 h 5815012"/>
              <a:gd name="connsiteX131" fmla="*/ 2539240 w 5147540"/>
              <a:gd name="connsiteY131" fmla="*/ 2368367 h 5815012"/>
              <a:gd name="connsiteX132" fmla="*/ 2552055 w 5147540"/>
              <a:gd name="connsiteY132" fmla="*/ 2390438 h 5815012"/>
              <a:gd name="connsiteX133" fmla="*/ 2565226 w 5147540"/>
              <a:gd name="connsiteY133" fmla="*/ 2411797 h 5815012"/>
              <a:gd name="connsiteX134" fmla="*/ 2579110 w 5147540"/>
              <a:gd name="connsiteY134" fmla="*/ 2433156 h 5815012"/>
              <a:gd name="connsiteX135" fmla="*/ 2592993 w 5147540"/>
              <a:gd name="connsiteY135" fmla="*/ 2454516 h 5815012"/>
              <a:gd name="connsiteX136" fmla="*/ 2606521 w 5147540"/>
              <a:gd name="connsiteY136" fmla="*/ 2475875 h 5815012"/>
              <a:gd name="connsiteX137" fmla="*/ 2621116 w 5147540"/>
              <a:gd name="connsiteY137" fmla="*/ 2496878 h 5815012"/>
              <a:gd name="connsiteX138" fmla="*/ 2635711 w 5147540"/>
              <a:gd name="connsiteY138" fmla="*/ 2517525 h 5815012"/>
              <a:gd name="connsiteX139" fmla="*/ 2650663 w 5147540"/>
              <a:gd name="connsiteY139" fmla="*/ 2538172 h 5815012"/>
              <a:gd name="connsiteX140" fmla="*/ 2665970 w 5147540"/>
              <a:gd name="connsiteY140" fmla="*/ 2558819 h 5815012"/>
              <a:gd name="connsiteX141" fmla="*/ 2681278 w 5147540"/>
              <a:gd name="connsiteY141" fmla="*/ 2579466 h 5815012"/>
              <a:gd name="connsiteX142" fmla="*/ 2697297 w 5147540"/>
              <a:gd name="connsiteY142" fmla="*/ 2599402 h 5815012"/>
              <a:gd name="connsiteX143" fmla="*/ 2712960 w 5147540"/>
              <a:gd name="connsiteY143" fmla="*/ 2619692 h 5815012"/>
              <a:gd name="connsiteX144" fmla="*/ 2728979 w 5147540"/>
              <a:gd name="connsiteY144" fmla="*/ 2639272 h 5815012"/>
              <a:gd name="connsiteX145" fmla="*/ 2745711 w 5147540"/>
              <a:gd name="connsiteY145" fmla="*/ 2659207 h 5815012"/>
              <a:gd name="connsiteX146" fmla="*/ 2762442 w 5147540"/>
              <a:gd name="connsiteY146" fmla="*/ 2678430 h 5815012"/>
              <a:gd name="connsiteX147" fmla="*/ 2779529 w 5147540"/>
              <a:gd name="connsiteY147" fmla="*/ 2698009 h 5815012"/>
              <a:gd name="connsiteX148" fmla="*/ 2796617 w 5147540"/>
              <a:gd name="connsiteY148" fmla="*/ 2717588 h 5815012"/>
              <a:gd name="connsiteX149" fmla="*/ 2814416 w 5147540"/>
              <a:gd name="connsiteY149" fmla="*/ 2736456 h 5815012"/>
              <a:gd name="connsiteX150" fmla="*/ 2832215 w 5147540"/>
              <a:gd name="connsiteY150" fmla="*/ 2755323 h 5815012"/>
              <a:gd name="connsiteX151" fmla="*/ 2850014 w 5147540"/>
              <a:gd name="connsiteY151" fmla="*/ 2773834 h 5815012"/>
              <a:gd name="connsiteX152" fmla="*/ 2869237 w 5147540"/>
              <a:gd name="connsiteY152" fmla="*/ 2793057 h 5815012"/>
              <a:gd name="connsiteX153" fmla="*/ 2888817 w 5147540"/>
              <a:gd name="connsiteY153" fmla="*/ 2811924 h 5815012"/>
              <a:gd name="connsiteX154" fmla="*/ 2908040 w 5147540"/>
              <a:gd name="connsiteY154" fmla="*/ 2830791 h 5815012"/>
              <a:gd name="connsiteX155" fmla="*/ 2927975 w 5147540"/>
              <a:gd name="connsiteY155" fmla="*/ 2849303 h 5815012"/>
              <a:gd name="connsiteX156" fmla="*/ 2947910 w 5147540"/>
              <a:gd name="connsiteY156" fmla="*/ 2867458 h 5815012"/>
              <a:gd name="connsiteX157" fmla="*/ 2968557 w 5147540"/>
              <a:gd name="connsiteY157" fmla="*/ 2885613 h 5815012"/>
              <a:gd name="connsiteX158" fmla="*/ 2988848 w 5147540"/>
              <a:gd name="connsiteY158" fmla="*/ 2903768 h 5815012"/>
              <a:gd name="connsiteX159" fmla="*/ 3010207 w 5147540"/>
              <a:gd name="connsiteY159" fmla="*/ 2921568 h 5815012"/>
              <a:gd name="connsiteX160" fmla="*/ 3031211 w 5147540"/>
              <a:gd name="connsiteY160" fmla="*/ 2939011 h 5815012"/>
              <a:gd name="connsiteX161" fmla="*/ 3052926 w 5147540"/>
              <a:gd name="connsiteY161" fmla="*/ 2956454 h 5815012"/>
              <a:gd name="connsiteX162" fmla="*/ 3074285 w 5147540"/>
              <a:gd name="connsiteY162" fmla="*/ 2973897 h 5815012"/>
              <a:gd name="connsiteX163" fmla="*/ 3096356 w 5147540"/>
              <a:gd name="connsiteY163" fmla="*/ 2990985 h 5815012"/>
              <a:gd name="connsiteX164" fmla="*/ 3118783 w 5147540"/>
              <a:gd name="connsiteY164" fmla="*/ 3007716 h 5815012"/>
              <a:gd name="connsiteX165" fmla="*/ 3140854 w 5147540"/>
              <a:gd name="connsiteY165" fmla="*/ 3024803 h 5815012"/>
              <a:gd name="connsiteX166" fmla="*/ 3163637 w 5147540"/>
              <a:gd name="connsiteY166" fmla="*/ 3041178 h 5815012"/>
              <a:gd name="connsiteX167" fmla="*/ 3186420 w 5147540"/>
              <a:gd name="connsiteY167" fmla="*/ 3057910 h 5815012"/>
              <a:gd name="connsiteX168" fmla="*/ 3209559 w 5147540"/>
              <a:gd name="connsiteY168" fmla="*/ 3073929 h 5815012"/>
              <a:gd name="connsiteX169" fmla="*/ 3232698 w 5147540"/>
              <a:gd name="connsiteY169" fmla="*/ 3090304 h 5815012"/>
              <a:gd name="connsiteX170" fmla="*/ 3256193 w 5147540"/>
              <a:gd name="connsiteY170" fmla="*/ 3106324 h 5815012"/>
              <a:gd name="connsiteX171" fmla="*/ 3279688 w 5147540"/>
              <a:gd name="connsiteY171" fmla="*/ 3121987 h 5815012"/>
              <a:gd name="connsiteX172" fmla="*/ 3303539 w 5147540"/>
              <a:gd name="connsiteY172" fmla="*/ 3138006 h 5815012"/>
              <a:gd name="connsiteX173" fmla="*/ 3327746 w 5147540"/>
              <a:gd name="connsiteY173" fmla="*/ 3153670 h 5815012"/>
              <a:gd name="connsiteX174" fmla="*/ 3351597 w 5147540"/>
              <a:gd name="connsiteY174" fmla="*/ 3168977 h 5815012"/>
              <a:gd name="connsiteX175" fmla="*/ 3375804 w 5147540"/>
              <a:gd name="connsiteY175" fmla="*/ 3183928 h 5815012"/>
              <a:gd name="connsiteX176" fmla="*/ 3424930 w 5147540"/>
              <a:gd name="connsiteY176" fmla="*/ 3214187 h 5815012"/>
              <a:gd name="connsiteX177" fmla="*/ 3474768 w 5147540"/>
              <a:gd name="connsiteY177" fmla="*/ 3244090 h 5815012"/>
              <a:gd name="connsiteX178" fmla="*/ 3524961 w 5147540"/>
              <a:gd name="connsiteY178" fmla="*/ 3273637 h 5815012"/>
              <a:gd name="connsiteX179" fmla="*/ 3575867 w 5147540"/>
              <a:gd name="connsiteY179" fmla="*/ 3302115 h 5815012"/>
              <a:gd name="connsiteX180" fmla="*/ 3628197 w 5147540"/>
              <a:gd name="connsiteY180" fmla="*/ 3331306 h 5815012"/>
              <a:gd name="connsiteX181" fmla="*/ 3680883 w 5147540"/>
              <a:gd name="connsiteY181" fmla="*/ 3360141 h 5815012"/>
              <a:gd name="connsiteX182" fmla="*/ 3733925 w 5147540"/>
              <a:gd name="connsiteY182" fmla="*/ 3388264 h 5815012"/>
              <a:gd name="connsiteX183" fmla="*/ 3787678 w 5147540"/>
              <a:gd name="connsiteY183" fmla="*/ 3416030 h 5815012"/>
              <a:gd name="connsiteX184" fmla="*/ 3841432 w 5147540"/>
              <a:gd name="connsiteY184" fmla="*/ 3443441 h 5815012"/>
              <a:gd name="connsiteX185" fmla="*/ 3895542 w 5147540"/>
              <a:gd name="connsiteY185" fmla="*/ 3470496 h 5815012"/>
              <a:gd name="connsiteX186" fmla="*/ 3949651 w 5147540"/>
              <a:gd name="connsiteY186" fmla="*/ 3497195 h 5815012"/>
              <a:gd name="connsiteX187" fmla="*/ 4004829 w 5147540"/>
              <a:gd name="connsiteY187" fmla="*/ 3523538 h 5815012"/>
              <a:gd name="connsiteX188" fmla="*/ 4059295 w 5147540"/>
              <a:gd name="connsiteY188" fmla="*/ 3549525 h 5815012"/>
              <a:gd name="connsiteX189" fmla="*/ 4114472 w 5147540"/>
              <a:gd name="connsiteY189" fmla="*/ 3575512 h 5815012"/>
              <a:gd name="connsiteX190" fmla="*/ 4169650 w 5147540"/>
              <a:gd name="connsiteY190" fmla="*/ 3601143 h 5815012"/>
              <a:gd name="connsiteX191" fmla="*/ 4224828 w 5147540"/>
              <a:gd name="connsiteY191" fmla="*/ 3626773 h 5815012"/>
              <a:gd name="connsiteX192" fmla="*/ 4280005 w 5147540"/>
              <a:gd name="connsiteY192" fmla="*/ 3651692 h 5815012"/>
              <a:gd name="connsiteX193" fmla="*/ 4335539 w 5147540"/>
              <a:gd name="connsiteY193" fmla="*/ 3676967 h 5815012"/>
              <a:gd name="connsiteX194" fmla="*/ 4391429 w 5147540"/>
              <a:gd name="connsiteY194" fmla="*/ 3701886 h 5815012"/>
              <a:gd name="connsiteX195" fmla="*/ 4446962 w 5147540"/>
              <a:gd name="connsiteY195" fmla="*/ 3726805 h 5815012"/>
              <a:gd name="connsiteX196" fmla="*/ 4484697 w 5147540"/>
              <a:gd name="connsiteY196" fmla="*/ 3744604 h 5815012"/>
              <a:gd name="connsiteX197" fmla="*/ 4521719 w 5147540"/>
              <a:gd name="connsiteY197" fmla="*/ 3762760 h 5815012"/>
              <a:gd name="connsiteX198" fmla="*/ 4557673 w 5147540"/>
              <a:gd name="connsiteY198" fmla="*/ 3781627 h 5815012"/>
              <a:gd name="connsiteX199" fmla="*/ 4592560 w 5147540"/>
              <a:gd name="connsiteY199" fmla="*/ 3801206 h 5815012"/>
              <a:gd name="connsiteX200" fmla="*/ 4626735 w 5147540"/>
              <a:gd name="connsiteY200" fmla="*/ 3821497 h 5815012"/>
              <a:gd name="connsiteX201" fmla="*/ 4659841 w 5147540"/>
              <a:gd name="connsiteY201" fmla="*/ 3842144 h 5815012"/>
              <a:gd name="connsiteX202" fmla="*/ 4691880 w 5147540"/>
              <a:gd name="connsiteY202" fmla="*/ 3863859 h 5815012"/>
              <a:gd name="connsiteX203" fmla="*/ 4722850 w 5147540"/>
              <a:gd name="connsiteY203" fmla="*/ 3885930 h 5815012"/>
              <a:gd name="connsiteX204" fmla="*/ 4752397 w 5147540"/>
              <a:gd name="connsiteY204" fmla="*/ 3908357 h 5815012"/>
              <a:gd name="connsiteX205" fmla="*/ 4781588 w 5147540"/>
              <a:gd name="connsiteY205" fmla="*/ 3931852 h 5815012"/>
              <a:gd name="connsiteX206" fmla="*/ 4809355 w 5147540"/>
              <a:gd name="connsiteY206" fmla="*/ 3955347 h 5815012"/>
              <a:gd name="connsiteX207" fmla="*/ 4836054 w 5147540"/>
              <a:gd name="connsiteY207" fmla="*/ 3979554 h 5815012"/>
              <a:gd name="connsiteX208" fmla="*/ 4862040 w 5147540"/>
              <a:gd name="connsiteY208" fmla="*/ 4004473 h 5815012"/>
              <a:gd name="connsiteX209" fmla="*/ 4886603 w 5147540"/>
              <a:gd name="connsiteY209" fmla="*/ 4029748 h 5815012"/>
              <a:gd name="connsiteX210" fmla="*/ 4910098 w 5147540"/>
              <a:gd name="connsiteY210" fmla="*/ 4055379 h 5815012"/>
              <a:gd name="connsiteX211" fmla="*/ 4932881 w 5147540"/>
              <a:gd name="connsiteY211" fmla="*/ 4081722 h 5815012"/>
              <a:gd name="connsiteX212" fmla="*/ 4954241 w 5147540"/>
              <a:gd name="connsiteY212" fmla="*/ 4108421 h 5815012"/>
              <a:gd name="connsiteX213" fmla="*/ 4974532 w 5147540"/>
              <a:gd name="connsiteY213" fmla="*/ 4135476 h 5815012"/>
              <a:gd name="connsiteX214" fmla="*/ 4993755 w 5147540"/>
              <a:gd name="connsiteY214" fmla="*/ 4163243 h 5815012"/>
              <a:gd name="connsiteX215" fmla="*/ 5011910 w 5147540"/>
              <a:gd name="connsiteY215" fmla="*/ 4191009 h 5815012"/>
              <a:gd name="connsiteX216" fmla="*/ 5028997 w 5147540"/>
              <a:gd name="connsiteY216" fmla="*/ 4219488 h 5815012"/>
              <a:gd name="connsiteX217" fmla="*/ 5045017 w 5147540"/>
              <a:gd name="connsiteY217" fmla="*/ 4248323 h 5815012"/>
              <a:gd name="connsiteX218" fmla="*/ 5059612 w 5147540"/>
              <a:gd name="connsiteY218" fmla="*/ 4277514 h 5815012"/>
              <a:gd name="connsiteX219" fmla="*/ 5073495 w 5147540"/>
              <a:gd name="connsiteY219" fmla="*/ 4307061 h 5815012"/>
              <a:gd name="connsiteX220" fmla="*/ 5085955 w 5147540"/>
              <a:gd name="connsiteY220" fmla="*/ 4336963 h 5815012"/>
              <a:gd name="connsiteX221" fmla="*/ 5097346 w 5147540"/>
              <a:gd name="connsiteY221" fmla="*/ 4367222 h 5815012"/>
              <a:gd name="connsiteX222" fmla="*/ 5107670 w 5147540"/>
              <a:gd name="connsiteY222" fmla="*/ 4397481 h 5815012"/>
              <a:gd name="connsiteX223" fmla="*/ 5116570 w 5147540"/>
              <a:gd name="connsiteY223" fmla="*/ 4428095 h 5815012"/>
              <a:gd name="connsiteX224" fmla="*/ 5124757 w 5147540"/>
              <a:gd name="connsiteY224" fmla="*/ 4459422 h 5815012"/>
              <a:gd name="connsiteX225" fmla="*/ 5131521 w 5147540"/>
              <a:gd name="connsiteY225" fmla="*/ 4490749 h 5815012"/>
              <a:gd name="connsiteX226" fmla="*/ 5136861 w 5147540"/>
              <a:gd name="connsiteY226" fmla="*/ 4522431 h 5815012"/>
              <a:gd name="connsiteX227" fmla="*/ 5141844 w 5147540"/>
              <a:gd name="connsiteY227" fmla="*/ 4553758 h 5815012"/>
              <a:gd name="connsiteX228" fmla="*/ 5143624 w 5147540"/>
              <a:gd name="connsiteY228" fmla="*/ 4569777 h 5815012"/>
              <a:gd name="connsiteX229" fmla="*/ 5145048 w 5147540"/>
              <a:gd name="connsiteY229" fmla="*/ 4586153 h 5815012"/>
              <a:gd name="connsiteX230" fmla="*/ 5146116 w 5147540"/>
              <a:gd name="connsiteY230" fmla="*/ 4602172 h 5815012"/>
              <a:gd name="connsiteX231" fmla="*/ 5146828 w 5147540"/>
              <a:gd name="connsiteY231" fmla="*/ 4618547 h 5815012"/>
              <a:gd name="connsiteX232" fmla="*/ 5147184 w 5147540"/>
              <a:gd name="connsiteY232" fmla="*/ 4634567 h 5815012"/>
              <a:gd name="connsiteX233" fmla="*/ 5147540 w 5147540"/>
              <a:gd name="connsiteY233" fmla="*/ 4650942 h 5815012"/>
              <a:gd name="connsiteX234" fmla="*/ 5147540 w 5147540"/>
              <a:gd name="connsiteY234" fmla="*/ 4666961 h 5815012"/>
              <a:gd name="connsiteX235" fmla="*/ 5146828 w 5147540"/>
              <a:gd name="connsiteY235" fmla="*/ 4683337 h 5815012"/>
              <a:gd name="connsiteX236" fmla="*/ 5146116 w 5147540"/>
              <a:gd name="connsiteY236" fmla="*/ 4699712 h 5815012"/>
              <a:gd name="connsiteX237" fmla="*/ 5145404 w 5147540"/>
              <a:gd name="connsiteY237" fmla="*/ 4716087 h 5815012"/>
              <a:gd name="connsiteX238" fmla="*/ 5143980 w 5147540"/>
              <a:gd name="connsiteY238" fmla="*/ 4732106 h 5815012"/>
              <a:gd name="connsiteX239" fmla="*/ 5142200 w 5147540"/>
              <a:gd name="connsiteY239" fmla="*/ 4748482 h 5815012"/>
              <a:gd name="connsiteX240" fmla="*/ 5140421 w 5147540"/>
              <a:gd name="connsiteY240" fmla="*/ 4764501 h 5815012"/>
              <a:gd name="connsiteX241" fmla="*/ 5137929 w 5147540"/>
              <a:gd name="connsiteY241" fmla="*/ 4780876 h 5815012"/>
              <a:gd name="connsiteX242" fmla="*/ 5135437 w 5147540"/>
              <a:gd name="connsiteY242" fmla="*/ 4797252 h 5815012"/>
              <a:gd name="connsiteX243" fmla="*/ 5132589 w 5147540"/>
              <a:gd name="connsiteY243" fmla="*/ 4813271 h 5815012"/>
              <a:gd name="connsiteX244" fmla="*/ 5129385 w 5147540"/>
              <a:gd name="connsiteY244" fmla="*/ 4829646 h 5815012"/>
              <a:gd name="connsiteX245" fmla="*/ 5126181 w 5147540"/>
              <a:gd name="connsiteY245" fmla="*/ 4846022 h 5815012"/>
              <a:gd name="connsiteX246" fmla="*/ 5122265 w 5147540"/>
              <a:gd name="connsiteY246" fmla="*/ 4862041 h 5815012"/>
              <a:gd name="connsiteX247" fmla="*/ 5117994 w 5147540"/>
              <a:gd name="connsiteY247" fmla="*/ 4878416 h 5815012"/>
              <a:gd name="connsiteX248" fmla="*/ 5113722 w 5147540"/>
              <a:gd name="connsiteY248" fmla="*/ 4894791 h 5815012"/>
              <a:gd name="connsiteX249" fmla="*/ 5109094 w 5147540"/>
              <a:gd name="connsiteY249" fmla="*/ 4910811 h 5815012"/>
              <a:gd name="connsiteX250" fmla="*/ 5104466 w 5147540"/>
              <a:gd name="connsiteY250" fmla="*/ 4926830 h 5815012"/>
              <a:gd name="connsiteX251" fmla="*/ 5098770 w 5147540"/>
              <a:gd name="connsiteY251" fmla="*/ 4943205 h 5815012"/>
              <a:gd name="connsiteX252" fmla="*/ 5093431 w 5147540"/>
              <a:gd name="connsiteY252" fmla="*/ 4959225 h 5815012"/>
              <a:gd name="connsiteX253" fmla="*/ 5087735 w 5147540"/>
              <a:gd name="connsiteY253" fmla="*/ 4975244 h 5815012"/>
              <a:gd name="connsiteX254" fmla="*/ 5081683 w 5147540"/>
              <a:gd name="connsiteY254" fmla="*/ 4991263 h 5815012"/>
              <a:gd name="connsiteX255" fmla="*/ 5075275 w 5147540"/>
              <a:gd name="connsiteY255" fmla="*/ 5006927 h 5815012"/>
              <a:gd name="connsiteX256" fmla="*/ 5068512 w 5147540"/>
              <a:gd name="connsiteY256" fmla="*/ 5022946 h 5815012"/>
              <a:gd name="connsiteX257" fmla="*/ 5061748 w 5147540"/>
              <a:gd name="connsiteY257" fmla="*/ 5038609 h 5815012"/>
              <a:gd name="connsiteX258" fmla="*/ 5054628 w 5147540"/>
              <a:gd name="connsiteY258" fmla="*/ 5054629 h 5815012"/>
              <a:gd name="connsiteX259" fmla="*/ 5046797 w 5147540"/>
              <a:gd name="connsiteY259" fmla="*/ 5070292 h 5815012"/>
              <a:gd name="connsiteX260" fmla="*/ 5039321 w 5147540"/>
              <a:gd name="connsiteY260" fmla="*/ 5085955 h 5815012"/>
              <a:gd name="connsiteX261" fmla="*/ 5031133 w 5147540"/>
              <a:gd name="connsiteY261" fmla="*/ 5101619 h 5815012"/>
              <a:gd name="connsiteX262" fmla="*/ 5022946 w 5147540"/>
              <a:gd name="connsiteY262" fmla="*/ 5117282 h 5815012"/>
              <a:gd name="connsiteX263" fmla="*/ 5014046 w 5147540"/>
              <a:gd name="connsiteY263" fmla="*/ 5132589 h 5815012"/>
              <a:gd name="connsiteX264" fmla="*/ 5005146 w 5147540"/>
              <a:gd name="connsiteY264" fmla="*/ 5147897 h 5815012"/>
              <a:gd name="connsiteX265" fmla="*/ 4995891 w 5147540"/>
              <a:gd name="connsiteY265" fmla="*/ 5162848 h 5815012"/>
              <a:gd name="connsiteX266" fmla="*/ 4986279 w 5147540"/>
              <a:gd name="connsiteY266" fmla="*/ 5177799 h 5815012"/>
              <a:gd name="connsiteX267" fmla="*/ 4976312 w 5147540"/>
              <a:gd name="connsiteY267" fmla="*/ 5193107 h 5815012"/>
              <a:gd name="connsiteX268" fmla="*/ 4966344 w 5147540"/>
              <a:gd name="connsiteY268" fmla="*/ 5208058 h 5815012"/>
              <a:gd name="connsiteX269" fmla="*/ 4955664 w 5147540"/>
              <a:gd name="connsiteY269" fmla="*/ 5223009 h 5815012"/>
              <a:gd name="connsiteX270" fmla="*/ 4944629 w 5147540"/>
              <a:gd name="connsiteY270" fmla="*/ 5237605 h 5815012"/>
              <a:gd name="connsiteX271" fmla="*/ 4933593 w 5147540"/>
              <a:gd name="connsiteY271" fmla="*/ 5252556 h 5815012"/>
              <a:gd name="connsiteX272" fmla="*/ 4922202 w 5147540"/>
              <a:gd name="connsiteY272" fmla="*/ 5266796 h 5815012"/>
              <a:gd name="connsiteX273" fmla="*/ 4910098 w 5147540"/>
              <a:gd name="connsiteY273" fmla="*/ 5281035 h 5815012"/>
              <a:gd name="connsiteX274" fmla="*/ 4898351 w 5147540"/>
              <a:gd name="connsiteY274" fmla="*/ 5295630 h 5815012"/>
              <a:gd name="connsiteX275" fmla="*/ 4885891 w 5147540"/>
              <a:gd name="connsiteY275" fmla="*/ 5309870 h 5815012"/>
              <a:gd name="connsiteX276" fmla="*/ 4873076 w 5147540"/>
              <a:gd name="connsiteY276" fmla="*/ 5324109 h 5815012"/>
              <a:gd name="connsiteX277" fmla="*/ 4860261 w 5147540"/>
              <a:gd name="connsiteY277" fmla="*/ 5338349 h 5815012"/>
              <a:gd name="connsiteX278" fmla="*/ 4846733 w 5147540"/>
              <a:gd name="connsiteY278" fmla="*/ 5351876 h 5815012"/>
              <a:gd name="connsiteX279" fmla="*/ 4833206 w 5147540"/>
              <a:gd name="connsiteY279" fmla="*/ 5365759 h 5815012"/>
              <a:gd name="connsiteX280" fmla="*/ 4819322 w 5147540"/>
              <a:gd name="connsiteY280" fmla="*/ 5379643 h 5815012"/>
              <a:gd name="connsiteX281" fmla="*/ 4805083 w 5147540"/>
              <a:gd name="connsiteY281" fmla="*/ 5393170 h 5815012"/>
              <a:gd name="connsiteX282" fmla="*/ 4790843 w 5147540"/>
              <a:gd name="connsiteY282" fmla="*/ 5406342 h 5815012"/>
              <a:gd name="connsiteX283" fmla="*/ 4775892 w 5147540"/>
              <a:gd name="connsiteY283" fmla="*/ 5419869 h 5815012"/>
              <a:gd name="connsiteX284" fmla="*/ 4760941 w 5147540"/>
              <a:gd name="connsiteY284" fmla="*/ 5433041 h 5815012"/>
              <a:gd name="connsiteX285" fmla="*/ 4745277 w 5147540"/>
              <a:gd name="connsiteY285" fmla="*/ 5446212 h 5815012"/>
              <a:gd name="connsiteX286" fmla="*/ 4729614 w 5147540"/>
              <a:gd name="connsiteY286" fmla="*/ 5459383 h 5815012"/>
              <a:gd name="connsiteX287" fmla="*/ 4713595 w 5147540"/>
              <a:gd name="connsiteY287" fmla="*/ 5471843 h 5815012"/>
              <a:gd name="connsiteX288" fmla="*/ 4697219 w 5147540"/>
              <a:gd name="connsiteY288" fmla="*/ 5484658 h 5815012"/>
              <a:gd name="connsiteX289" fmla="*/ 4680844 w 5147540"/>
              <a:gd name="connsiteY289" fmla="*/ 5497474 h 5815012"/>
              <a:gd name="connsiteX290" fmla="*/ 4664113 w 5147540"/>
              <a:gd name="connsiteY290" fmla="*/ 5509577 h 5815012"/>
              <a:gd name="connsiteX291" fmla="*/ 4646670 w 5147540"/>
              <a:gd name="connsiteY291" fmla="*/ 5522037 h 5815012"/>
              <a:gd name="connsiteX292" fmla="*/ 4628870 w 5147540"/>
              <a:gd name="connsiteY292" fmla="*/ 5533784 h 5815012"/>
              <a:gd name="connsiteX293" fmla="*/ 4610715 w 5147540"/>
              <a:gd name="connsiteY293" fmla="*/ 5545176 h 5815012"/>
              <a:gd name="connsiteX294" fmla="*/ 4592204 w 5147540"/>
              <a:gd name="connsiteY294" fmla="*/ 5556211 h 5815012"/>
              <a:gd name="connsiteX295" fmla="*/ 4573693 w 5147540"/>
              <a:gd name="connsiteY295" fmla="*/ 5567603 h 5815012"/>
              <a:gd name="connsiteX296" fmla="*/ 4554826 w 5147540"/>
              <a:gd name="connsiteY296" fmla="*/ 5578282 h 5815012"/>
              <a:gd name="connsiteX297" fmla="*/ 4535958 w 5147540"/>
              <a:gd name="connsiteY297" fmla="*/ 5588962 h 5815012"/>
              <a:gd name="connsiteX298" fmla="*/ 4517091 w 5147540"/>
              <a:gd name="connsiteY298" fmla="*/ 5599285 h 5815012"/>
              <a:gd name="connsiteX299" fmla="*/ 4497868 w 5147540"/>
              <a:gd name="connsiteY299" fmla="*/ 5609253 h 5815012"/>
              <a:gd name="connsiteX300" fmla="*/ 4478289 w 5147540"/>
              <a:gd name="connsiteY300" fmla="*/ 5619577 h 5815012"/>
              <a:gd name="connsiteX301" fmla="*/ 4458710 w 5147540"/>
              <a:gd name="connsiteY301" fmla="*/ 5629188 h 5815012"/>
              <a:gd name="connsiteX302" fmla="*/ 4438419 w 5147540"/>
              <a:gd name="connsiteY302" fmla="*/ 5638800 h 5815012"/>
              <a:gd name="connsiteX303" fmla="*/ 4418483 w 5147540"/>
              <a:gd name="connsiteY303" fmla="*/ 5647699 h 5815012"/>
              <a:gd name="connsiteX304" fmla="*/ 4398548 w 5147540"/>
              <a:gd name="connsiteY304" fmla="*/ 5656955 h 5815012"/>
              <a:gd name="connsiteX305" fmla="*/ 4377901 w 5147540"/>
              <a:gd name="connsiteY305" fmla="*/ 5665499 h 5815012"/>
              <a:gd name="connsiteX306" fmla="*/ 4357610 w 5147540"/>
              <a:gd name="connsiteY306" fmla="*/ 5674398 h 5815012"/>
              <a:gd name="connsiteX307" fmla="*/ 4336963 w 5147540"/>
              <a:gd name="connsiteY307" fmla="*/ 5682586 h 5815012"/>
              <a:gd name="connsiteX308" fmla="*/ 4315604 w 5147540"/>
              <a:gd name="connsiteY308" fmla="*/ 5690774 h 5815012"/>
              <a:gd name="connsiteX309" fmla="*/ 4294957 w 5147540"/>
              <a:gd name="connsiteY309" fmla="*/ 5698605 h 5815012"/>
              <a:gd name="connsiteX310" fmla="*/ 4273598 w 5147540"/>
              <a:gd name="connsiteY310" fmla="*/ 5706081 h 5815012"/>
              <a:gd name="connsiteX311" fmla="*/ 4252239 w 5147540"/>
              <a:gd name="connsiteY311" fmla="*/ 5713557 h 5815012"/>
              <a:gd name="connsiteX312" fmla="*/ 4230523 w 5147540"/>
              <a:gd name="connsiteY312" fmla="*/ 5720676 h 5815012"/>
              <a:gd name="connsiteX313" fmla="*/ 4208808 w 5147540"/>
              <a:gd name="connsiteY313" fmla="*/ 5727440 h 5815012"/>
              <a:gd name="connsiteX314" fmla="*/ 4187093 w 5147540"/>
              <a:gd name="connsiteY314" fmla="*/ 5733848 h 5815012"/>
              <a:gd name="connsiteX315" fmla="*/ 4165378 w 5147540"/>
              <a:gd name="connsiteY315" fmla="*/ 5740255 h 5815012"/>
              <a:gd name="connsiteX316" fmla="*/ 4142595 w 5147540"/>
              <a:gd name="connsiteY316" fmla="*/ 5746307 h 5815012"/>
              <a:gd name="connsiteX317" fmla="*/ 4120524 w 5147540"/>
              <a:gd name="connsiteY317" fmla="*/ 5752003 h 5815012"/>
              <a:gd name="connsiteX318" fmla="*/ 4098097 w 5147540"/>
              <a:gd name="connsiteY318" fmla="*/ 5757699 h 5815012"/>
              <a:gd name="connsiteX319" fmla="*/ 4075670 w 5147540"/>
              <a:gd name="connsiteY319" fmla="*/ 5763038 h 5815012"/>
              <a:gd name="connsiteX320" fmla="*/ 4052531 w 5147540"/>
              <a:gd name="connsiteY320" fmla="*/ 5767666 h 5815012"/>
              <a:gd name="connsiteX321" fmla="*/ 4029748 w 5147540"/>
              <a:gd name="connsiteY321" fmla="*/ 5772650 h 5815012"/>
              <a:gd name="connsiteX322" fmla="*/ 4006609 w 5147540"/>
              <a:gd name="connsiteY322" fmla="*/ 5776922 h 5815012"/>
              <a:gd name="connsiteX323" fmla="*/ 3983470 w 5147540"/>
              <a:gd name="connsiteY323" fmla="*/ 5781194 h 5815012"/>
              <a:gd name="connsiteX324" fmla="*/ 3959975 w 5147540"/>
              <a:gd name="connsiteY324" fmla="*/ 5785110 h 5815012"/>
              <a:gd name="connsiteX325" fmla="*/ 3936124 w 5147540"/>
              <a:gd name="connsiteY325" fmla="*/ 5788669 h 5815012"/>
              <a:gd name="connsiteX326" fmla="*/ 3911917 w 5147540"/>
              <a:gd name="connsiteY326" fmla="*/ 5792229 h 5815012"/>
              <a:gd name="connsiteX327" fmla="*/ 3888066 w 5147540"/>
              <a:gd name="connsiteY327" fmla="*/ 5795433 h 5815012"/>
              <a:gd name="connsiteX328" fmla="*/ 3863859 w 5147540"/>
              <a:gd name="connsiteY328" fmla="*/ 5798281 h 5815012"/>
              <a:gd name="connsiteX329" fmla="*/ 3839652 w 5147540"/>
              <a:gd name="connsiteY329" fmla="*/ 5800773 h 5815012"/>
              <a:gd name="connsiteX330" fmla="*/ 3815445 w 5147540"/>
              <a:gd name="connsiteY330" fmla="*/ 5803265 h 5815012"/>
              <a:gd name="connsiteX331" fmla="*/ 3790526 w 5147540"/>
              <a:gd name="connsiteY331" fmla="*/ 5805401 h 5815012"/>
              <a:gd name="connsiteX332" fmla="*/ 3766319 w 5147540"/>
              <a:gd name="connsiteY332" fmla="*/ 5807893 h 5815012"/>
              <a:gd name="connsiteX333" fmla="*/ 3741400 w 5147540"/>
              <a:gd name="connsiteY333" fmla="*/ 5809672 h 5815012"/>
              <a:gd name="connsiteX334" fmla="*/ 3716481 w 5147540"/>
              <a:gd name="connsiteY334" fmla="*/ 5811096 h 5815012"/>
              <a:gd name="connsiteX335" fmla="*/ 3691918 w 5147540"/>
              <a:gd name="connsiteY335" fmla="*/ 5812164 h 5815012"/>
              <a:gd name="connsiteX336" fmla="*/ 3666643 w 5147540"/>
              <a:gd name="connsiteY336" fmla="*/ 5813232 h 5815012"/>
              <a:gd name="connsiteX337" fmla="*/ 3641724 w 5147540"/>
              <a:gd name="connsiteY337" fmla="*/ 5813944 h 5815012"/>
              <a:gd name="connsiteX338" fmla="*/ 3616450 w 5147540"/>
              <a:gd name="connsiteY338" fmla="*/ 5814656 h 5815012"/>
              <a:gd name="connsiteX339" fmla="*/ 3591175 w 5147540"/>
              <a:gd name="connsiteY339" fmla="*/ 5815012 h 5815012"/>
              <a:gd name="connsiteX340" fmla="*/ 3565900 w 5147540"/>
              <a:gd name="connsiteY340" fmla="*/ 5815012 h 5815012"/>
              <a:gd name="connsiteX341" fmla="*/ 3540625 w 5147540"/>
              <a:gd name="connsiteY341" fmla="*/ 5815012 h 5815012"/>
              <a:gd name="connsiteX342" fmla="*/ 3514994 w 5147540"/>
              <a:gd name="connsiteY342" fmla="*/ 5814656 h 5815012"/>
              <a:gd name="connsiteX343" fmla="*/ 3489719 w 5147540"/>
              <a:gd name="connsiteY343" fmla="*/ 5813944 h 5815012"/>
              <a:gd name="connsiteX344" fmla="*/ 3464088 w 5147540"/>
              <a:gd name="connsiteY344" fmla="*/ 5813232 h 5815012"/>
              <a:gd name="connsiteX345" fmla="*/ 3438457 w 5147540"/>
              <a:gd name="connsiteY345" fmla="*/ 5812164 h 5815012"/>
              <a:gd name="connsiteX346" fmla="*/ 3413182 w 5147540"/>
              <a:gd name="connsiteY346" fmla="*/ 5810740 h 5815012"/>
              <a:gd name="connsiteX347" fmla="*/ 3387195 w 5147540"/>
              <a:gd name="connsiteY347" fmla="*/ 5809316 h 5815012"/>
              <a:gd name="connsiteX348" fmla="*/ 3361564 w 5147540"/>
              <a:gd name="connsiteY348" fmla="*/ 5807537 h 5815012"/>
              <a:gd name="connsiteX349" fmla="*/ 3335578 w 5147540"/>
              <a:gd name="connsiteY349" fmla="*/ 5805401 h 5815012"/>
              <a:gd name="connsiteX350" fmla="*/ 3309947 w 5147540"/>
              <a:gd name="connsiteY350" fmla="*/ 5803265 h 5815012"/>
              <a:gd name="connsiteX351" fmla="*/ 3283960 w 5147540"/>
              <a:gd name="connsiteY351" fmla="*/ 5800773 h 5815012"/>
              <a:gd name="connsiteX352" fmla="*/ 3258329 w 5147540"/>
              <a:gd name="connsiteY352" fmla="*/ 5798281 h 5815012"/>
              <a:gd name="connsiteX353" fmla="*/ 3232342 w 5147540"/>
              <a:gd name="connsiteY353" fmla="*/ 5795433 h 5815012"/>
              <a:gd name="connsiteX354" fmla="*/ 3206711 w 5147540"/>
              <a:gd name="connsiteY354" fmla="*/ 5792229 h 5815012"/>
              <a:gd name="connsiteX355" fmla="*/ 3180724 w 5147540"/>
              <a:gd name="connsiteY355" fmla="*/ 5788669 h 5815012"/>
              <a:gd name="connsiteX356" fmla="*/ 3128038 w 5147540"/>
              <a:gd name="connsiteY356" fmla="*/ 5781550 h 5815012"/>
              <a:gd name="connsiteX357" fmla="*/ 3075353 w 5147540"/>
              <a:gd name="connsiteY357" fmla="*/ 5773718 h 5815012"/>
              <a:gd name="connsiteX358" fmla="*/ 3022667 w 5147540"/>
              <a:gd name="connsiteY358" fmla="*/ 5764818 h 5815012"/>
              <a:gd name="connsiteX359" fmla="*/ 2969981 w 5147540"/>
              <a:gd name="connsiteY359" fmla="*/ 5755919 h 5815012"/>
              <a:gd name="connsiteX360" fmla="*/ 2917651 w 5147540"/>
              <a:gd name="connsiteY360" fmla="*/ 5745951 h 5815012"/>
              <a:gd name="connsiteX361" fmla="*/ 2865678 w 5147540"/>
              <a:gd name="connsiteY361" fmla="*/ 5735272 h 5815012"/>
              <a:gd name="connsiteX362" fmla="*/ 2813704 w 5147540"/>
              <a:gd name="connsiteY362" fmla="*/ 5724592 h 5815012"/>
              <a:gd name="connsiteX363" fmla="*/ 2761730 w 5147540"/>
              <a:gd name="connsiteY363" fmla="*/ 5712845 h 5815012"/>
              <a:gd name="connsiteX364" fmla="*/ 2710468 w 5147540"/>
              <a:gd name="connsiteY364" fmla="*/ 5700385 h 5815012"/>
              <a:gd name="connsiteX365" fmla="*/ 2659562 w 5147540"/>
              <a:gd name="connsiteY365" fmla="*/ 5687926 h 5815012"/>
              <a:gd name="connsiteX366" fmla="*/ 2609013 w 5147540"/>
              <a:gd name="connsiteY366" fmla="*/ 5674398 h 5815012"/>
              <a:gd name="connsiteX367" fmla="*/ 2558819 w 5147540"/>
              <a:gd name="connsiteY367" fmla="*/ 5660515 h 5815012"/>
              <a:gd name="connsiteX368" fmla="*/ 2508625 w 5147540"/>
              <a:gd name="connsiteY368" fmla="*/ 5645919 h 5815012"/>
              <a:gd name="connsiteX369" fmla="*/ 2459143 w 5147540"/>
              <a:gd name="connsiteY369" fmla="*/ 5630612 h 5815012"/>
              <a:gd name="connsiteX370" fmla="*/ 2410373 w 5147540"/>
              <a:gd name="connsiteY370" fmla="*/ 5614949 h 5815012"/>
              <a:gd name="connsiteX371" fmla="*/ 2361959 w 5147540"/>
              <a:gd name="connsiteY371" fmla="*/ 5599285 h 5815012"/>
              <a:gd name="connsiteX372" fmla="*/ 2314257 w 5147540"/>
              <a:gd name="connsiteY372" fmla="*/ 5582554 h 5815012"/>
              <a:gd name="connsiteX373" fmla="*/ 2266911 w 5147540"/>
              <a:gd name="connsiteY373" fmla="*/ 5565111 h 5815012"/>
              <a:gd name="connsiteX374" fmla="*/ 2220277 w 5147540"/>
              <a:gd name="connsiteY374" fmla="*/ 5547312 h 5815012"/>
              <a:gd name="connsiteX375" fmla="*/ 2174355 w 5147540"/>
              <a:gd name="connsiteY375" fmla="*/ 5529156 h 5815012"/>
              <a:gd name="connsiteX376" fmla="*/ 2129145 w 5147540"/>
              <a:gd name="connsiteY376" fmla="*/ 5509933 h 5815012"/>
              <a:gd name="connsiteX377" fmla="*/ 2084291 w 5147540"/>
              <a:gd name="connsiteY377" fmla="*/ 5490710 h 5815012"/>
              <a:gd name="connsiteX378" fmla="*/ 2040505 w 5147540"/>
              <a:gd name="connsiteY378" fmla="*/ 5470775 h 5815012"/>
              <a:gd name="connsiteX379" fmla="*/ 1997431 w 5147540"/>
              <a:gd name="connsiteY379" fmla="*/ 5450484 h 5815012"/>
              <a:gd name="connsiteX380" fmla="*/ 1955425 w 5147540"/>
              <a:gd name="connsiteY380" fmla="*/ 5429837 h 5815012"/>
              <a:gd name="connsiteX381" fmla="*/ 1914130 w 5147540"/>
              <a:gd name="connsiteY381" fmla="*/ 5408834 h 5815012"/>
              <a:gd name="connsiteX382" fmla="*/ 1873192 w 5147540"/>
              <a:gd name="connsiteY382" fmla="*/ 5386763 h 5815012"/>
              <a:gd name="connsiteX383" fmla="*/ 1833678 w 5147540"/>
              <a:gd name="connsiteY383" fmla="*/ 5364335 h 5815012"/>
              <a:gd name="connsiteX384" fmla="*/ 1795231 w 5147540"/>
              <a:gd name="connsiteY384" fmla="*/ 5341908 h 5815012"/>
              <a:gd name="connsiteX385" fmla="*/ 1757853 w 5147540"/>
              <a:gd name="connsiteY385" fmla="*/ 5318413 h 5815012"/>
              <a:gd name="connsiteX386" fmla="*/ 1721187 w 5147540"/>
              <a:gd name="connsiteY386" fmla="*/ 5294918 h 5815012"/>
              <a:gd name="connsiteX387" fmla="*/ 1685588 w 5147540"/>
              <a:gd name="connsiteY387" fmla="*/ 5271067 h 5815012"/>
              <a:gd name="connsiteX388" fmla="*/ 1660669 w 5147540"/>
              <a:gd name="connsiteY388" fmla="*/ 5253980 h 5815012"/>
              <a:gd name="connsiteX389" fmla="*/ 1636462 w 5147540"/>
              <a:gd name="connsiteY389" fmla="*/ 5236537 h 5815012"/>
              <a:gd name="connsiteX390" fmla="*/ 1611899 w 5147540"/>
              <a:gd name="connsiteY390" fmla="*/ 5219094 h 5815012"/>
              <a:gd name="connsiteX391" fmla="*/ 1587692 w 5147540"/>
              <a:gd name="connsiteY391" fmla="*/ 5201650 h 5815012"/>
              <a:gd name="connsiteX392" fmla="*/ 1563841 w 5147540"/>
              <a:gd name="connsiteY392" fmla="*/ 5183851 h 5815012"/>
              <a:gd name="connsiteX393" fmla="*/ 1539634 w 5147540"/>
              <a:gd name="connsiteY393" fmla="*/ 5166052 h 5815012"/>
              <a:gd name="connsiteX394" fmla="*/ 1515783 w 5147540"/>
              <a:gd name="connsiteY394" fmla="*/ 5148253 h 5815012"/>
              <a:gd name="connsiteX395" fmla="*/ 1492289 w 5147540"/>
              <a:gd name="connsiteY395" fmla="*/ 5130097 h 5815012"/>
              <a:gd name="connsiteX396" fmla="*/ 1468793 w 5147540"/>
              <a:gd name="connsiteY396" fmla="*/ 5111586 h 5815012"/>
              <a:gd name="connsiteX397" fmla="*/ 1445298 w 5147540"/>
              <a:gd name="connsiteY397" fmla="*/ 5093075 h 5815012"/>
              <a:gd name="connsiteX398" fmla="*/ 1421803 w 5147540"/>
              <a:gd name="connsiteY398" fmla="*/ 5074564 h 5815012"/>
              <a:gd name="connsiteX399" fmla="*/ 1399020 w 5147540"/>
              <a:gd name="connsiteY399" fmla="*/ 5056053 h 5815012"/>
              <a:gd name="connsiteX400" fmla="*/ 1376237 w 5147540"/>
              <a:gd name="connsiteY400" fmla="*/ 5037185 h 5815012"/>
              <a:gd name="connsiteX401" fmla="*/ 1353454 w 5147540"/>
              <a:gd name="connsiteY401" fmla="*/ 5018318 h 5815012"/>
              <a:gd name="connsiteX402" fmla="*/ 1330671 w 5147540"/>
              <a:gd name="connsiteY402" fmla="*/ 4999451 h 5815012"/>
              <a:gd name="connsiteX403" fmla="*/ 1308244 w 5147540"/>
              <a:gd name="connsiteY403" fmla="*/ 4980228 h 5815012"/>
              <a:gd name="connsiteX404" fmla="*/ 1286173 w 5147540"/>
              <a:gd name="connsiteY404" fmla="*/ 4961005 h 5815012"/>
              <a:gd name="connsiteX405" fmla="*/ 1263746 w 5147540"/>
              <a:gd name="connsiteY405" fmla="*/ 4941781 h 5815012"/>
              <a:gd name="connsiteX406" fmla="*/ 1241675 w 5147540"/>
              <a:gd name="connsiteY406" fmla="*/ 4922202 h 5815012"/>
              <a:gd name="connsiteX407" fmla="*/ 1219960 w 5147540"/>
              <a:gd name="connsiteY407" fmla="*/ 4902267 h 5815012"/>
              <a:gd name="connsiteX408" fmla="*/ 1198245 w 5147540"/>
              <a:gd name="connsiteY408" fmla="*/ 4882332 h 5815012"/>
              <a:gd name="connsiteX409" fmla="*/ 1176530 w 5147540"/>
              <a:gd name="connsiteY409" fmla="*/ 4862753 h 5815012"/>
              <a:gd name="connsiteX410" fmla="*/ 1155171 w 5147540"/>
              <a:gd name="connsiteY410" fmla="*/ 4842818 h 5815012"/>
              <a:gd name="connsiteX411" fmla="*/ 1133812 w 5147540"/>
              <a:gd name="connsiteY411" fmla="*/ 4822527 h 5815012"/>
              <a:gd name="connsiteX412" fmla="*/ 1112809 w 5147540"/>
              <a:gd name="connsiteY412" fmla="*/ 4802235 h 5815012"/>
              <a:gd name="connsiteX413" fmla="*/ 1092162 w 5147540"/>
              <a:gd name="connsiteY413" fmla="*/ 4781588 h 5815012"/>
              <a:gd name="connsiteX414" fmla="*/ 1071158 w 5147540"/>
              <a:gd name="connsiteY414" fmla="*/ 4761297 h 5815012"/>
              <a:gd name="connsiteX415" fmla="*/ 1050511 w 5147540"/>
              <a:gd name="connsiteY415" fmla="*/ 4740650 h 5815012"/>
              <a:gd name="connsiteX416" fmla="*/ 1030220 w 5147540"/>
              <a:gd name="connsiteY416" fmla="*/ 4720003 h 5815012"/>
              <a:gd name="connsiteX417" fmla="*/ 1009929 w 5147540"/>
              <a:gd name="connsiteY417" fmla="*/ 4699000 h 5815012"/>
              <a:gd name="connsiteX418" fmla="*/ 989994 w 5147540"/>
              <a:gd name="connsiteY418" fmla="*/ 4678353 h 5815012"/>
              <a:gd name="connsiteX419" fmla="*/ 970059 w 5147540"/>
              <a:gd name="connsiteY419" fmla="*/ 4656638 h 5815012"/>
              <a:gd name="connsiteX420" fmla="*/ 950124 w 5147540"/>
              <a:gd name="connsiteY420" fmla="*/ 4635991 h 5815012"/>
              <a:gd name="connsiteX421" fmla="*/ 930900 w 5147540"/>
              <a:gd name="connsiteY421" fmla="*/ 4614987 h 5815012"/>
              <a:gd name="connsiteX422" fmla="*/ 912033 w 5147540"/>
              <a:gd name="connsiteY422" fmla="*/ 4593984 h 5815012"/>
              <a:gd name="connsiteX423" fmla="*/ 893166 w 5147540"/>
              <a:gd name="connsiteY423" fmla="*/ 4572269 h 5815012"/>
              <a:gd name="connsiteX424" fmla="*/ 874299 w 5147540"/>
              <a:gd name="connsiteY424" fmla="*/ 4550910 h 5815012"/>
              <a:gd name="connsiteX425" fmla="*/ 855788 w 5147540"/>
              <a:gd name="connsiteY425" fmla="*/ 4529551 h 5815012"/>
              <a:gd name="connsiteX426" fmla="*/ 837632 w 5147540"/>
              <a:gd name="connsiteY426" fmla="*/ 4507836 h 5815012"/>
              <a:gd name="connsiteX427" fmla="*/ 819477 w 5147540"/>
              <a:gd name="connsiteY427" fmla="*/ 4485765 h 5815012"/>
              <a:gd name="connsiteX428" fmla="*/ 801678 w 5147540"/>
              <a:gd name="connsiteY428" fmla="*/ 4463694 h 5815012"/>
              <a:gd name="connsiteX429" fmla="*/ 783879 w 5147540"/>
              <a:gd name="connsiteY429" fmla="*/ 4441979 h 5815012"/>
              <a:gd name="connsiteX430" fmla="*/ 766079 w 5147540"/>
              <a:gd name="connsiteY430" fmla="*/ 4419552 h 5815012"/>
              <a:gd name="connsiteX431" fmla="*/ 748992 w 5147540"/>
              <a:gd name="connsiteY431" fmla="*/ 4397125 h 5815012"/>
              <a:gd name="connsiteX432" fmla="*/ 731549 w 5147540"/>
              <a:gd name="connsiteY432" fmla="*/ 4374698 h 5815012"/>
              <a:gd name="connsiteX433" fmla="*/ 714818 w 5147540"/>
              <a:gd name="connsiteY433" fmla="*/ 4352271 h 5815012"/>
              <a:gd name="connsiteX434" fmla="*/ 697730 w 5147540"/>
              <a:gd name="connsiteY434" fmla="*/ 4329132 h 5815012"/>
              <a:gd name="connsiteX435" fmla="*/ 681355 w 5147540"/>
              <a:gd name="connsiteY435" fmla="*/ 4306349 h 5815012"/>
              <a:gd name="connsiteX436" fmla="*/ 664980 w 5147540"/>
              <a:gd name="connsiteY436" fmla="*/ 4283566 h 5815012"/>
              <a:gd name="connsiteX437" fmla="*/ 648604 w 5147540"/>
              <a:gd name="connsiteY437" fmla="*/ 4260071 h 5815012"/>
              <a:gd name="connsiteX438" fmla="*/ 632585 w 5147540"/>
              <a:gd name="connsiteY438" fmla="*/ 4236932 h 5815012"/>
              <a:gd name="connsiteX439" fmla="*/ 616922 w 5147540"/>
              <a:gd name="connsiteY439" fmla="*/ 4213793 h 5815012"/>
              <a:gd name="connsiteX440" fmla="*/ 601258 w 5147540"/>
              <a:gd name="connsiteY440" fmla="*/ 4189941 h 5815012"/>
              <a:gd name="connsiteX441" fmla="*/ 586307 w 5147540"/>
              <a:gd name="connsiteY441" fmla="*/ 4166446 h 5815012"/>
              <a:gd name="connsiteX442" fmla="*/ 571356 w 5147540"/>
              <a:gd name="connsiteY442" fmla="*/ 4142951 h 5815012"/>
              <a:gd name="connsiteX443" fmla="*/ 556404 w 5147540"/>
              <a:gd name="connsiteY443" fmla="*/ 4118744 h 5815012"/>
              <a:gd name="connsiteX444" fmla="*/ 541453 w 5147540"/>
              <a:gd name="connsiteY444" fmla="*/ 4094893 h 5815012"/>
              <a:gd name="connsiteX445" fmla="*/ 527214 w 5147540"/>
              <a:gd name="connsiteY445" fmla="*/ 4071043 h 5815012"/>
              <a:gd name="connsiteX446" fmla="*/ 512974 w 5147540"/>
              <a:gd name="connsiteY446" fmla="*/ 4046480 h 5815012"/>
              <a:gd name="connsiteX447" fmla="*/ 499091 w 5147540"/>
              <a:gd name="connsiteY447" fmla="*/ 4022629 h 5815012"/>
              <a:gd name="connsiteX448" fmla="*/ 485563 w 5147540"/>
              <a:gd name="connsiteY448" fmla="*/ 3998066 h 5815012"/>
              <a:gd name="connsiteX449" fmla="*/ 471680 w 5147540"/>
              <a:gd name="connsiteY449" fmla="*/ 3973503 h 5815012"/>
              <a:gd name="connsiteX450" fmla="*/ 458508 w 5147540"/>
              <a:gd name="connsiteY450" fmla="*/ 3948584 h 5815012"/>
              <a:gd name="connsiteX451" fmla="*/ 445693 w 5147540"/>
              <a:gd name="connsiteY451" fmla="*/ 3924021 h 5815012"/>
              <a:gd name="connsiteX452" fmla="*/ 432878 w 5147540"/>
              <a:gd name="connsiteY452" fmla="*/ 3899814 h 5815012"/>
              <a:gd name="connsiteX453" fmla="*/ 420062 w 5147540"/>
              <a:gd name="connsiteY453" fmla="*/ 3874539 h 5815012"/>
              <a:gd name="connsiteX454" fmla="*/ 407603 w 5147540"/>
              <a:gd name="connsiteY454" fmla="*/ 3849976 h 5815012"/>
              <a:gd name="connsiteX455" fmla="*/ 395499 w 5147540"/>
              <a:gd name="connsiteY455" fmla="*/ 3824701 h 5815012"/>
              <a:gd name="connsiteX456" fmla="*/ 383396 w 5147540"/>
              <a:gd name="connsiteY456" fmla="*/ 3799782 h 5815012"/>
              <a:gd name="connsiteX457" fmla="*/ 371292 w 5147540"/>
              <a:gd name="connsiteY457" fmla="*/ 3774507 h 5815012"/>
              <a:gd name="connsiteX458" fmla="*/ 359901 w 5147540"/>
              <a:gd name="connsiteY458" fmla="*/ 3749232 h 5815012"/>
              <a:gd name="connsiteX459" fmla="*/ 348153 w 5147540"/>
              <a:gd name="connsiteY459" fmla="*/ 3724313 h 5815012"/>
              <a:gd name="connsiteX460" fmla="*/ 336762 w 5147540"/>
              <a:gd name="connsiteY460" fmla="*/ 3698682 h 5815012"/>
              <a:gd name="connsiteX461" fmla="*/ 326082 w 5147540"/>
              <a:gd name="connsiteY461" fmla="*/ 3673051 h 5815012"/>
              <a:gd name="connsiteX462" fmla="*/ 314691 w 5147540"/>
              <a:gd name="connsiteY462" fmla="*/ 3647421 h 5815012"/>
              <a:gd name="connsiteX463" fmla="*/ 304011 w 5147540"/>
              <a:gd name="connsiteY463" fmla="*/ 3621790 h 5815012"/>
              <a:gd name="connsiteX464" fmla="*/ 293332 w 5147540"/>
              <a:gd name="connsiteY464" fmla="*/ 3595803 h 5815012"/>
              <a:gd name="connsiteX465" fmla="*/ 283008 w 5147540"/>
              <a:gd name="connsiteY465" fmla="*/ 3570172 h 5815012"/>
              <a:gd name="connsiteX466" fmla="*/ 273041 w 5147540"/>
              <a:gd name="connsiteY466" fmla="*/ 3544185 h 5815012"/>
              <a:gd name="connsiteX467" fmla="*/ 262717 w 5147540"/>
              <a:gd name="connsiteY467" fmla="*/ 3518198 h 5815012"/>
              <a:gd name="connsiteX468" fmla="*/ 252749 w 5147540"/>
              <a:gd name="connsiteY468" fmla="*/ 3491855 h 5815012"/>
              <a:gd name="connsiteX469" fmla="*/ 243138 w 5147540"/>
              <a:gd name="connsiteY469" fmla="*/ 3465868 h 5815012"/>
              <a:gd name="connsiteX470" fmla="*/ 233526 w 5147540"/>
              <a:gd name="connsiteY470" fmla="*/ 3439525 h 5815012"/>
              <a:gd name="connsiteX471" fmla="*/ 224627 w 5147540"/>
              <a:gd name="connsiteY471" fmla="*/ 3413183 h 5815012"/>
              <a:gd name="connsiteX472" fmla="*/ 215371 w 5147540"/>
              <a:gd name="connsiteY472" fmla="*/ 3386484 h 5815012"/>
              <a:gd name="connsiteX473" fmla="*/ 206827 w 5147540"/>
              <a:gd name="connsiteY473" fmla="*/ 3360141 h 5815012"/>
              <a:gd name="connsiteX474" fmla="*/ 197928 w 5147540"/>
              <a:gd name="connsiteY474" fmla="*/ 3333442 h 5815012"/>
              <a:gd name="connsiteX475" fmla="*/ 189740 w 5147540"/>
              <a:gd name="connsiteY475" fmla="*/ 3307099 h 5815012"/>
              <a:gd name="connsiteX476" fmla="*/ 181196 w 5147540"/>
              <a:gd name="connsiteY476" fmla="*/ 3280044 h 5815012"/>
              <a:gd name="connsiteX477" fmla="*/ 173365 w 5147540"/>
              <a:gd name="connsiteY477" fmla="*/ 3252989 h 5815012"/>
              <a:gd name="connsiteX478" fmla="*/ 165533 w 5147540"/>
              <a:gd name="connsiteY478" fmla="*/ 3226291 h 5815012"/>
              <a:gd name="connsiteX479" fmla="*/ 158057 w 5147540"/>
              <a:gd name="connsiteY479" fmla="*/ 3199236 h 5815012"/>
              <a:gd name="connsiteX480" fmla="*/ 150582 w 5147540"/>
              <a:gd name="connsiteY480" fmla="*/ 3172537 h 5815012"/>
              <a:gd name="connsiteX481" fmla="*/ 143462 w 5147540"/>
              <a:gd name="connsiteY481" fmla="*/ 3145126 h 5815012"/>
              <a:gd name="connsiteX482" fmla="*/ 136698 w 5147540"/>
              <a:gd name="connsiteY482" fmla="*/ 3118071 h 5815012"/>
              <a:gd name="connsiteX483" fmla="*/ 129579 w 5147540"/>
              <a:gd name="connsiteY483" fmla="*/ 3090660 h 5815012"/>
              <a:gd name="connsiteX484" fmla="*/ 116763 w 5147540"/>
              <a:gd name="connsiteY484" fmla="*/ 3035839 h 5815012"/>
              <a:gd name="connsiteX485" fmla="*/ 104304 w 5147540"/>
              <a:gd name="connsiteY485" fmla="*/ 2980661 h 5815012"/>
              <a:gd name="connsiteX486" fmla="*/ 92556 w 5147540"/>
              <a:gd name="connsiteY486" fmla="*/ 2925483 h 5815012"/>
              <a:gd name="connsiteX487" fmla="*/ 81521 w 5147540"/>
              <a:gd name="connsiteY487" fmla="*/ 2869594 h 5815012"/>
              <a:gd name="connsiteX488" fmla="*/ 71197 w 5147540"/>
              <a:gd name="connsiteY488" fmla="*/ 2814060 h 5815012"/>
              <a:gd name="connsiteX489" fmla="*/ 61586 w 5147540"/>
              <a:gd name="connsiteY489" fmla="*/ 2758170 h 5815012"/>
              <a:gd name="connsiteX490" fmla="*/ 52330 w 5147540"/>
              <a:gd name="connsiteY490" fmla="*/ 2702281 h 5815012"/>
              <a:gd name="connsiteX491" fmla="*/ 44142 w 5147540"/>
              <a:gd name="connsiteY491" fmla="*/ 2645679 h 5815012"/>
              <a:gd name="connsiteX492" fmla="*/ 35955 w 5147540"/>
              <a:gd name="connsiteY492" fmla="*/ 2589434 h 5815012"/>
              <a:gd name="connsiteX493" fmla="*/ 29191 w 5147540"/>
              <a:gd name="connsiteY493" fmla="*/ 2532832 h 5815012"/>
              <a:gd name="connsiteX494" fmla="*/ 25631 w 5147540"/>
              <a:gd name="connsiteY494" fmla="*/ 2504354 h 5815012"/>
              <a:gd name="connsiteX495" fmla="*/ 22427 w 5147540"/>
              <a:gd name="connsiteY495" fmla="*/ 2476231 h 5815012"/>
              <a:gd name="connsiteX496" fmla="*/ 19579 w 5147540"/>
              <a:gd name="connsiteY496" fmla="*/ 2447396 h 5815012"/>
              <a:gd name="connsiteX497" fmla="*/ 17087 w 5147540"/>
              <a:gd name="connsiteY497" fmla="*/ 2418917 h 5815012"/>
              <a:gd name="connsiteX498" fmla="*/ 14595 w 5147540"/>
              <a:gd name="connsiteY498" fmla="*/ 2390438 h 5815012"/>
              <a:gd name="connsiteX499" fmla="*/ 12104 w 5147540"/>
              <a:gd name="connsiteY499" fmla="*/ 2361959 h 5815012"/>
              <a:gd name="connsiteX500" fmla="*/ 9968 w 5147540"/>
              <a:gd name="connsiteY500" fmla="*/ 2333125 h 5815012"/>
              <a:gd name="connsiteX501" fmla="*/ 7832 w 5147540"/>
              <a:gd name="connsiteY501" fmla="*/ 2304646 h 5815012"/>
              <a:gd name="connsiteX502" fmla="*/ 6052 w 5147540"/>
              <a:gd name="connsiteY502" fmla="*/ 2275811 h 5815012"/>
              <a:gd name="connsiteX503" fmla="*/ 4628 w 5147540"/>
              <a:gd name="connsiteY503" fmla="*/ 2246977 h 5815012"/>
              <a:gd name="connsiteX504" fmla="*/ 3204 w 5147540"/>
              <a:gd name="connsiteY504" fmla="*/ 2218142 h 5815012"/>
              <a:gd name="connsiteX505" fmla="*/ 1780 w 5147540"/>
              <a:gd name="connsiteY505" fmla="*/ 2189307 h 5815012"/>
              <a:gd name="connsiteX506" fmla="*/ 712 w 5147540"/>
              <a:gd name="connsiteY506" fmla="*/ 2148724 h 5815012"/>
              <a:gd name="connsiteX507" fmla="*/ 0 w 5147540"/>
              <a:gd name="connsiteY507" fmla="*/ 2107786 h 5815012"/>
              <a:gd name="connsiteX508" fmla="*/ 0 w 5147540"/>
              <a:gd name="connsiteY508" fmla="*/ 2066136 h 5815012"/>
              <a:gd name="connsiteX509" fmla="*/ 712 w 5147540"/>
              <a:gd name="connsiteY509" fmla="*/ 2024486 h 5815012"/>
              <a:gd name="connsiteX510" fmla="*/ 2136 w 5147540"/>
              <a:gd name="connsiteY510" fmla="*/ 1982124 h 5815012"/>
              <a:gd name="connsiteX511" fmla="*/ 4272 w 5147540"/>
              <a:gd name="connsiteY511" fmla="*/ 1939405 h 5815012"/>
              <a:gd name="connsiteX512" fmla="*/ 6764 w 5147540"/>
              <a:gd name="connsiteY512" fmla="*/ 1895975 h 5815012"/>
              <a:gd name="connsiteX513" fmla="*/ 10680 w 5147540"/>
              <a:gd name="connsiteY513" fmla="*/ 1852901 h 5815012"/>
              <a:gd name="connsiteX514" fmla="*/ 14595 w 5147540"/>
              <a:gd name="connsiteY514" fmla="*/ 1809115 h 5815012"/>
              <a:gd name="connsiteX515" fmla="*/ 19223 w 5147540"/>
              <a:gd name="connsiteY515" fmla="*/ 1765329 h 5815012"/>
              <a:gd name="connsiteX516" fmla="*/ 24207 w 5147540"/>
              <a:gd name="connsiteY516" fmla="*/ 1720831 h 5815012"/>
              <a:gd name="connsiteX517" fmla="*/ 30615 w 5147540"/>
              <a:gd name="connsiteY517" fmla="*/ 1676689 h 5815012"/>
              <a:gd name="connsiteX518" fmla="*/ 37023 w 5147540"/>
              <a:gd name="connsiteY518" fmla="*/ 1632191 h 5815012"/>
              <a:gd name="connsiteX519" fmla="*/ 44498 w 5147540"/>
              <a:gd name="connsiteY519" fmla="*/ 1587337 h 5815012"/>
              <a:gd name="connsiteX520" fmla="*/ 52330 w 5147540"/>
              <a:gd name="connsiteY520" fmla="*/ 1542838 h 5815012"/>
              <a:gd name="connsiteX521" fmla="*/ 60874 w 5147540"/>
              <a:gd name="connsiteY521" fmla="*/ 1497628 h 5815012"/>
              <a:gd name="connsiteX522" fmla="*/ 70129 w 5147540"/>
              <a:gd name="connsiteY522" fmla="*/ 1453130 h 5815012"/>
              <a:gd name="connsiteX523" fmla="*/ 80097 w 5147540"/>
              <a:gd name="connsiteY523" fmla="*/ 1408276 h 5815012"/>
              <a:gd name="connsiteX524" fmla="*/ 90776 w 5147540"/>
              <a:gd name="connsiteY524" fmla="*/ 1363422 h 5815012"/>
              <a:gd name="connsiteX525" fmla="*/ 101812 w 5147540"/>
              <a:gd name="connsiteY525" fmla="*/ 1318568 h 5815012"/>
              <a:gd name="connsiteX526" fmla="*/ 113915 w 5147540"/>
              <a:gd name="connsiteY526" fmla="*/ 1273714 h 5815012"/>
              <a:gd name="connsiteX527" fmla="*/ 126019 w 5147540"/>
              <a:gd name="connsiteY527" fmla="*/ 1229572 h 5815012"/>
              <a:gd name="connsiteX528" fmla="*/ 139190 w 5147540"/>
              <a:gd name="connsiteY528" fmla="*/ 1184718 h 5815012"/>
              <a:gd name="connsiteX529" fmla="*/ 153074 w 5147540"/>
              <a:gd name="connsiteY529" fmla="*/ 1140932 h 5815012"/>
              <a:gd name="connsiteX530" fmla="*/ 167669 w 5147540"/>
              <a:gd name="connsiteY530" fmla="*/ 1096789 h 5815012"/>
              <a:gd name="connsiteX531" fmla="*/ 182264 w 5147540"/>
              <a:gd name="connsiteY531" fmla="*/ 1053003 h 5815012"/>
              <a:gd name="connsiteX532" fmla="*/ 197928 w 5147540"/>
              <a:gd name="connsiteY532" fmla="*/ 1009573 h 5815012"/>
              <a:gd name="connsiteX533" fmla="*/ 214303 w 5147540"/>
              <a:gd name="connsiteY533" fmla="*/ 966499 h 5815012"/>
              <a:gd name="connsiteX534" fmla="*/ 231390 w 5147540"/>
              <a:gd name="connsiteY534" fmla="*/ 923425 h 5815012"/>
              <a:gd name="connsiteX535" fmla="*/ 248834 w 5147540"/>
              <a:gd name="connsiteY535" fmla="*/ 881063 h 5815012"/>
              <a:gd name="connsiteX536" fmla="*/ 266989 w 5147540"/>
              <a:gd name="connsiteY536" fmla="*/ 839056 h 5815012"/>
              <a:gd name="connsiteX537" fmla="*/ 285856 w 5147540"/>
              <a:gd name="connsiteY537" fmla="*/ 797406 h 5815012"/>
              <a:gd name="connsiteX538" fmla="*/ 295468 w 5147540"/>
              <a:gd name="connsiteY538" fmla="*/ 777827 h 5815012"/>
              <a:gd name="connsiteX539" fmla="*/ 304723 w 5147540"/>
              <a:gd name="connsiteY539" fmla="*/ 758248 h 5815012"/>
              <a:gd name="connsiteX540" fmla="*/ 314691 w 5147540"/>
              <a:gd name="connsiteY540" fmla="*/ 739025 h 5815012"/>
              <a:gd name="connsiteX541" fmla="*/ 324658 w 5147540"/>
              <a:gd name="connsiteY541" fmla="*/ 719801 h 5815012"/>
              <a:gd name="connsiteX542" fmla="*/ 334626 w 5147540"/>
              <a:gd name="connsiteY542" fmla="*/ 700934 h 5815012"/>
              <a:gd name="connsiteX543" fmla="*/ 344949 w 5147540"/>
              <a:gd name="connsiteY543" fmla="*/ 682067 h 5815012"/>
              <a:gd name="connsiteX544" fmla="*/ 355273 w 5147540"/>
              <a:gd name="connsiteY544" fmla="*/ 663912 h 5815012"/>
              <a:gd name="connsiteX545" fmla="*/ 366309 w 5147540"/>
              <a:gd name="connsiteY545" fmla="*/ 645401 h 5815012"/>
              <a:gd name="connsiteX546" fmla="*/ 377344 w 5147540"/>
              <a:gd name="connsiteY546" fmla="*/ 627245 h 5815012"/>
              <a:gd name="connsiteX547" fmla="*/ 388024 w 5147540"/>
              <a:gd name="connsiteY547" fmla="*/ 609446 h 5815012"/>
              <a:gd name="connsiteX548" fmla="*/ 399415 w 5147540"/>
              <a:gd name="connsiteY548" fmla="*/ 591647 h 5815012"/>
              <a:gd name="connsiteX549" fmla="*/ 411163 w 5147540"/>
              <a:gd name="connsiteY549" fmla="*/ 574204 h 5815012"/>
              <a:gd name="connsiteX550" fmla="*/ 422554 w 5147540"/>
              <a:gd name="connsiteY550" fmla="*/ 557116 h 5815012"/>
              <a:gd name="connsiteX551" fmla="*/ 434302 w 5147540"/>
              <a:gd name="connsiteY551" fmla="*/ 540029 h 5815012"/>
              <a:gd name="connsiteX552" fmla="*/ 446405 w 5147540"/>
              <a:gd name="connsiteY552" fmla="*/ 523298 h 5815012"/>
              <a:gd name="connsiteX553" fmla="*/ 458508 w 5147540"/>
              <a:gd name="connsiteY553" fmla="*/ 506567 h 5815012"/>
              <a:gd name="connsiteX554" fmla="*/ 470612 w 5147540"/>
              <a:gd name="connsiteY554" fmla="*/ 490191 h 5815012"/>
              <a:gd name="connsiteX555" fmla="*/ 483427 w 5147540"/>
              <a:gd name="connsiteY555" fmla="*/ 473816 h 5815012"/>
              <a:gd name="connsiteX556" fmla="*/ 495531 w 5147540"/>
              <a:gd name="connsiteY556" fmla="*/ 457797 h 5815012"/>
              <a:gd name="connsiteX557" fmla="*/ 508346 w 5147540"/>
              <a:gd name="connsiteY557" fmla="*/ 442133 h 5815012"/>
              <a:gd name="connsiteX558" fmla="*/ 521162 w 5147540"/>
              <a:gd name="connsiteY558" fmla="*/ 426826 h 5815012"/>
              <a:gd name="connsiteX559" fmla="*/ 534333 w 5147540"/>
              <a:gd name="connsiteY559" fmla="*/ 411519 h 5815012"/>
              <a:gd name="connsiteX560" fmla="*/ 547149 w 5147540"/>
              <a:gd name="connsiteY560" fmla="*/ 396567 h 5815012"/>
              <a:gd name="connsiteX561" fmla="*/ 560320 w 5147540"/>
              <a:gd name="connsiteY561" fmla="*/ 381616 h 5815012"/>
              <a:gd name="connsiteX562" fmla="*/ 573848 w 5147540"/>
              <a:gd name="connsiteY562" fmla="*/ 367020 h 5815012"/>
              <a:gd name="connsiteX563" fmla="*/ 587019 w 5147540"/>
              <a:gd name="connsiteY563" fmla="*/ 352781 h 5815012"/>
              <a:gd name="connsiteX564" fmla="*/ 600546 w 5147540"/>
              <a:gd name="connsiteY564" fmla="*/ 338898 h 5815012"/>
              <a:gd name="connsiteX565" fmla="*/ 614074 w 5147540"/>
              <a:gd name="connsiteY565" fmla="*/ 325014 h 5815012"/>
              <a:gd name="connsiteX566" fmla="*/ 627957 w 5147540"/>
              <a:gd name="connsiteY566" fmla="*/ 311487 h 5815012"/>
              <a:gd name="connsiteX567" fmla="*/ 641841 w 5147540"/>
              <a:gd name="connsiteY567" fmla="*/ 297959 h 5815012"/>
              <a:gd name="connsiteX568" fmla="*/ 655724 w 5147540"/>
              <a:gd name="connsiteY568" fmla="*/ 284788 h 5815012"/>
              <a:gd name="connsiteX569" fmla="*/ 669252 w 5147540"/>
              <a:gd name="connsiteY569" fmla="*/ 272328 h 5815012"/>
              <a:gd name="connsiteX570" fmla="*/ 683135 w 5147540"/>
              <a:gd name="connsiteY570" fmla="*/ 259513 h 5815012"/>
              <a:gd name="connsiteX571" fmla="*/ 697018 w 5147540"/>
              <a:gd name="connsiteY571" fmla="*/ 247410 h 5815012"/>
              <a:gd name="connsiteX572" fmla="*/ 711258 w 5147540"/>
              <a:gd name="connsiteY572" fmla="*/ 236018 h 5815012"/>
              <a:gd name="connsiteX573" fmla="*/ 725853 w 5147540"/>
              <a:gd name="connsiteY573" fmla="*/ 224271 h 5815012"/>
              <a:gd name="connsiteX574" fmla="*/ 739736 w 5147540"/>
              <a:gd name="connsiteY574" fmla="*/ 212879 h 5815012"/>
              <a:gd name="connsiteX575" fmla="*/ 754332 w 5147540"/>
              <a:gd name="connsiteY575" fmla="*/ 202200 h 5815012"/>
              <a:gd name="connsiteX576" fmla="*/ 768927 w 5147540"/>
              <a:gd name="connsiteY576" fmla="*/ 191164 h 5815012"/>
              <a:gd name="connsiteX577" fmla="*/ 783879 w 5147540"/>
              <a:gd name="connsiteY577" fmla="*/ 180484 h 5815012"/>
              <a:gd name="connsiteX578" fmla="*/ 798830 w 5147540"/>
              <a:gd name="connsiteY578" fmla="*/ 170517 h 5815012"/>
              <a:gd name="connsiteX579" fmla="*/ 813781 w 5147540"/>
              <a:gd name="connsiteY579" fmla="*/ 160549 h 5815012"/>
              <a:gd name="connsiteX580" fmla="*/ 828377 w 5147540"/>
              <a:gd name="connsiteY580" fmla="*/ 151294 h 5815012"/>
              <a:gd name="connsiteX581" fmla="*/ 843684 w 5147540"/>
              <a:gd name="connsiteY581" fmla="*/ 141682 h 5815012"/>
              <a:gd name="connsiteX582" fmla="*/ 858992 w 5147540"/>
              <a:gd name="connsiteY582" fmla="*/ 132783 h 5815012"/>
              <a:gd name="connsiteX583" fmla="*/ 874655 w 5147540"/>
              <a:gd name="connsiteY583" fmla="*/ 123883 h 5815012"/>
              <a:gd name="connsiteX584" fmla="*/ 889962 w 5147540"/>
              <a:gd name="connsiteY584" fmla="*/ 115695 h 5815012"/>
              <a:gd name="connsiteX585" fmla="*/ 905625 w 5147540"/>
              <a:gd name="connsiteY585" fmla="*/ 107152 h 5815012"/>
              <a:gd name="connsiteX586" fmla="*/ 921289 w 5147540"/>
              <a:gd name="connsiteY586" fmla="*/ 99676 h 5815012"/>
              <a:gd name="connsiteX587" fmla="*/ 936952 w 5147540"/>
              <a:gd name="connsiteY587" fmla="*/ 91844 h 5815012"/>
              <a:gd name="connsiteX588" fmla="*/ 952971 w 5147540"/>
              <a:gd name="connsiteY588" fmla="*/ 84368 h 5815012"/>
              <a:gd name="connsiteX589" fmla="*/ 968635 w 5147540"/>
              <a:gd name="connsiteY589" fmla="*/ 77249 h 5815012"/>
              <a:gd name="connsiteX590" fmla="*/ 984298 w 5147540"/>
              <a:gd name="connsiteY590" fmla="*/ 70485 h 5815012"/>
              <a:gd name="connsiteX591" fmla="*/ 1000317 w 5147540"/>
              <a:gd name="connsiteY591" fmla="*/ 64077 h 5815012"/>
              <a:gd name="connsiteX592" fmla="*/ 1016693 w 5147540"/>
              <a:gd name="connsiteY592" fmla="*/ 57670 h 5815012"/>
              <a:gd name="connsiteX593" fmla="*/ 1032712 w 5147540"/>
              <a:gd name="connsiteY593" fmla="*/ 51974 h 5815012"/>
              <a:gd name="connsiteX594" fmla="*/ 1048731 w 5147540"/>
              <a:gd name="connsiteY594" fmla="*/ 46278 h 5815012"/>
              <a:gd name="connsiteX595" fmla="*/ 1065107 w 5147540"/>
              <a:gd name="connsiteY595" fmla="*/ 40938 h 5815012"/>
              <a:gd name="connsiteX596" fmla="*/ 1081482 w 5147540"/>
              <a:gd name="connsiteY596" fmla="*/ 35955 h 5815012"/>
              <a:gd name="connsiteX597" fmla="*/ 1097857 w 5147540"/>
              <a:gd name="connsiteY597" fmla="*/ 30971 h 5815012"/>
              <a:gd name="connsiteX598" fmla="*/ 1113877 w 5147540"/>
              <a:gd name="connsiteY598" fmla="*/ 26699 h 5815012"/>
              <a:gd name="connsiteX599" fmla="*/ 1130252 w 5147540"/>
              <a:gd name="connsiteY599" fmla="*/ 22071 h 5815012"/>
              <a:gd name="connsiteX600" fmla="*/ 1146983 w 5147540"/>
              <a:gd name="connsiteY600" fmla="*/ 18155 h 5815012"/>
              <a:gd name="connsiteX601" fmla="*/ 1163358 w 5147540"/>
              <a:gd name="connsiteY601" fmla="*/ 14595 h 5815012"/>
              <a:gd name="connsiteX602" fmla="*/ 1180090 w 5147540"/>
              <a:gd name="connsiteY602" fmla="*/ 11748 h 5815012"/>
              <a:gd name="connsiteX603" fmla="*/ 1196465 w 5147540"/>
              <a:gd name="connsiteY603" fmla="*/ 9612 h 5815012"/>
              <a:gd name="connsiteX604" fmla="*/ 1213196 w 5147540"/>
              <a:gd name="connsiteY604" fmla="*/ 7120 h 5815012"/>
              <a:gd name="connsiteX605" fmla="*/ 1229216 w 5147540"/>
              <a:gd name="connsiteY605" fmla="*/ 4984 h 5815012"/>
              <a:gd name="connsiteX606" fmla="*/ 1245591 w 5147540"/>
              <a:gd name="connsiteY606" fmla="*/ 3560 h 5815012"/>
              <a:gd name="connsiteX607" fmla="*/ 1261966 w 5147540"/>
              <a:gd name="connsiteY607" fmla="*/ 2492 h 5815012"/>
              <a:gd name="connsiteX608" fmla="*/ 1278342 w 5147540"/>
              <a:gd name="connsiteY608" fmla="*/ 1424 h 5815012"/>
              <a:gd name="connsiteX609" fmla="*/ 1294361 w 5147540"/>
              <a:gd name="connsiteY609" fmla="*/ 712 h 5815012"/>
              <a:gd name="connsiteX610" fmla="*/ 1310736 w 5147540"/>
              <a:gd name="connsiteY610" fmla="*/ 0 h 58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147540" h="5815012">
                <a:moveTo>
                  <a:pt x="1310736" y="0"/>
                </a:moveTo>
                <a:lnTo>
                  <a:pt x="1326756" y="0"/>
                </a:lnTo>
                <a:lnTo>
                  <a:pt x="1342419" y="0"/>
                </a:lnTo>
                <a:lnTo>
                  <a:pt x="1358438" y="356"/>
                </a:lnTo>
                <a:lnTo>
                  <a:pt x="1374101" y="1068"/>
                </a:lnTo>
                <a:lnTo>
                  <a:pt x="1390121" y="2136"/>
                </a:lnTo>
                <a:lnTo>
                  <a:pt x="1405428" y="3204"/>
                </a:lnTo>
                <a:lnTo>
                  <a:pt x="1420735" y="4628"/>
                </a:lnTo>
                <a:lnTo>
                  <a:pt x="1436043" y="6408"/>
                </a:lnTo>
                <a:lnTo>
                  <a:pt x="1451350" y="8188"/>
                </a:lnTo>
                <a:lnTo>
                  <a:pt x="1466658" y="10680"/>
                </a:lnTo>
                <a:lnTo>
                  <a:pt x="1481965" y="13172"/>
                </a:lnTo>
                <a:lnTo>
                  <a:pt x="1496916" y="16019"/>
                </a:lnTo>
                <a:lnTo>
                  <a:pt x="1511868" y="18867"/>
                </a:lnTo>
                <a:lnTo>
                  <a:pt x="1526463" y="22071"/>
                </a:lnTo>
                <a:lnTo>
                  <a:pt x="1541414" y="25275"/>
                </a:lnTo>
                <a:lnTo>
                  <a:pt x="1556010" y="29547"/>
                </a:lnTo>
                <a:lnTo>
                  <a:pt x="1570605" y="33463"/>
                </a:lnTo>
                <a:lnTo>
                  <a:pt x="1584844" y="37378"/>
                </a:lnTo>
                <a:lnTo>
                  <a:pt x="1599440" y="41650"/>
                </a:lnTo>
                <a:lnTo>
                  <a:pt x="1613323" y="46634"/>
                </a:lnTo>
                <a:lnTo>
                  <a:pt x="1627207" y="51618"/>
                </a:lnTo>
                <a:lnTo>
                  <a:pt x="1641446" y="56602"/>
                </a:lnTo>
                <a:lnTo>
                  <a:pt x="1655329" y="62298"/>
                </a:lnTo>
                <a:lnTo>
                  <a:pt x="1669213" y="67637"/>
                </a:lnTo>
                <a:lnTo>
                  <a:pt x="1682384" y="73333"/>
                </a:lnTo>
                <a:lnTo>
                  <a:pt x="1695912" y="79385"/>
                </a:lnTo>
                <a:lnTo>
                  <a:pt x="1709083" y="85793"/>
                </a:lnTo>
                <a:lnTo>
                  <a:pt x="1722255" y="91844"/>
                </a:lnTo>
                <a:lnTo>
                  <a:pt x="1735070" y="98964"/>
                </a:lnTo>
                <a:lnTo>
                  <a:pt x="1747885" y="105728"/>
                </a:lnTo>
                <a:lnTo>
                  <a:pt x="1760701" y="112491"/>
                </a:lnTo>
                <a:lnTo>
                  <a:pt x="1773160" y="119967"/>
                </a:lnTo>
                <a:lnTo>
                  <a:pt x="1785264" y="127443"/>
                </a:lnTo>
                <a:lnTo>
                  <a:pt x="1797723" y="135274"/>
                </a:lnTo>
                <a:lnTo>
                  <a:pt x="1809827" y="142750"/>
                </a:lnTo>
                <a:lnTo>
                  <a:pt x="1821218" y="151294"/>
                </a:lnTo>
                <a:lnTo>
                  <a:pt x="1833322" y="159125"/>
                </a:lnTo>
                <a:lnTo>
                  <a:pt x="1844713" y="168025"/>
                </a:lnTo>
                <a:lnTo>
                  <a:pt x="1856105" y="176213"/>
                </a:lnTo>
                <a:lnTo>
                  <a:pt x="1867496" y="185468"/>
                </a:lnTo>
                <a:lnTo>
                  <a:pt x="1878532" y="194368"/>
                </a:lnTo>
                <a:lnTo>
                  <a:pt x="1889211" y="203623"/>
                </a:lnTo>
                <a:lnTo>
                  <a:pt x="1900247" y="212879"/>
                </a:lnTo>
                <a:lnTo>
                  <a:pt x="1910927" y="222491"/>
                </a:lnTo>
                <a:lnTo>
                  <a:pt x="1921250" y="232102"/>
                </a:lnTo>
                <a:lnTo>
                  <a:pt x="1931930" y="242070"/>
                </a:lnTo>
                <a:lnTo>
                  <a:pt x="1941897" y="252037"/>
                </a:lnTo>
                <a:lnTo>
                  <a:pt x="1951865" y="262005"/>
                </a:lnTo>
                <a:lnTo>
                  <a:pt x="1961476" y="272685"/>
                </a:lnTo>
                <a:lnTo>
                  <a:pt x="1971444" y="283008"/>
                </a:lnTo>
                <a:lnTo>
                  <a:pt x="1981056" y="293688"/>
                </a:lnTo>
                <a:lnTo>
                  <a:pt x="1990311" y="304723"/>
                </a:lnTo>
                <a:lnTo>
                  <a:pt x="1999567" y="315403"/>
                </a:lnTo>
                <a:lnTo>
                  <a:pt x="2008466" y="326794"/>
                </a:lnTo>
                <a:lnTo>
                  <a:pt x="2017722" y="337830"/>
                </a:lnTo>
                <a:lnTo>
                  <a:pt x="2034453" y="360257"/>
                </a:lnTo>
                <a:lnTo>
                  <a:pt x="2050829" y="383040"/>
                </a:lnTo>
                <a:lnTo>
                  <a:pt x="2066136" y="406535"/>
                </a:lnTo>
                <a:lnTo>
                  <a:pt x="2081087" y="430742"/>
                </a:lnTo>
                <a:lnTo>
                  <a:pt x="2095327" y="454949"/>
                </a:lnTo>
                <a:lnTo>
                  <a:pt x="2108854" y="480224"/>
                </a:lnTo>
                <a:lnTo>
                  <a:pt x="2122025" y="505855"/>
                </a:lnTo>
                <a:lnTo>
                  <a:pt x="2134129" y="532197"/>
                </a:lnTo>
                <a:lnTo>
                  <a:pt x="2146232" y="558540"/>
                </a:lnTo>
                <a:lnTo>
                  <a:pt x="2157268" y="585951"/>
                </a:lnTo>
                <a:lnTo>
                  <a:pt x="2167947" y="613362"/>
                </a:lnTo>
                <a:lnTo>
                  <a:pt x="2177915" y="641841"/>
                </a:lnTo>
                <a:lnTo>
                  <a:pt x="2187171" y="670676"/>
                </a:lnTo>
                <a:lnTo>
                  <a:pt x="2196427" y="699510"/>
                </a:lnTo>
                <a:lnTo>
                  <a:pt x="2204614" y="729057"/>
                </a:lnTo>
                <a:lnTo>
                  <a:pt x="2212446" y="759316"/>
                </a:lnTo>
                <a:lnTo>
                  <a:pt x="2219565" y="790286"/>
                </a:lnTo>
                <a:lnTo>
                  <a:pt x="2226685" y="820901"/>
                </a:lnTo>
                <a:lnTo>
                  <a:pt x="2232737" y="852584"/>
                </a:lnTo>
                <a:lnTo>
                  <a:pt x="2238432" y="884622"/>
                </a:lnTo>
                <a:lnTo>
                  <a:pt x="2243772" y="917017"/>
                </a:lnTo>
                <a:lnTo>
                  <a:pt x="2248400" y="949768"/>
                </a:lnTo>
                <a:lnTo>
                  <a:pt x="2252316" y="982874"/>
                </a:lnTo>
                <a:lnTo>
                  <a:pt x="2256232" y="1016693"/>
                </a:lnTo>
                <a:lnTo>
                  <a:pt x="2259080" y="1050867"/>
                </a:lnTo>
                <a:lnTo>
                  <a:pt x="2262283" y="1084686"/>
                </a:lnTo>
                <a:lnTo>
                  <a:pt x="2264420" y="1119928"/>
                </a:lnTo>
                <a:lnTo>
                  <a:pt x="2266199" y="1155171"/>
                </a:lnTo>
                <a:lnTo>
                  <a:pt x="2267623" y="1190769"/>
                </a:lnTo>
                <a:lnTo>
                  <a:pt x="2268691" y="1226724"/>
                </a:lnTo>
                <a:lnTo>
                  <a:pt x="2269047" y="1263034"/>
                </a:lnTo>
                <a:lnTo>
                  <a:pt x="2269403" y="1299701"/>
                </a:lnTo>
                <a:lnTo>
                  <a:pt x="2269403" y="1325332"/>
                </a:lnTo>
                <a:lnTo>
                  <a:pt x="2269759" y="1351319"/>
                </a:lnTo>
                <a:lnTo>
                  <a:pt x="2270115" y="1376949"/>
                </a:lnTo>
                <a:lnTo>
                  <a:pt x="2270827" y="1402936"/>
                </a:lnTo>
                <a:lnTo>
                  <a:pt x="2271895" y="1428567"/>
                </a:lnTo>
                <a:lnTo>
                  <a:pt x="2273319" y="1454554"/>
                </a:lnTo>
                <a:lnTo>
                  <a:pt x="2274743" y="1480185"/>
                </a:lnTo>
                <a:lnTo>
                  <a:pt x="2276523" y="1506172"/>
                </a:lnTo>
                <a:lnTo>
                  <a:pt x="2279015" y="1531803"/>
                </a:lnTo>
                <a:lnTo>
                  <a:pt x="2281151" y="1557434"/>
                </a:lnTo>
                <a:lnTo>
                  <a:pt x="2283643" y="1582709"/>
                </a:lnTo>
                <a:lnTo>
                  <a:pt x="2286490" y="1608340"/>
                </a:lnTo>
                <a:lnTo>
                  <a:pt x="2289694" y="1633615"/>
                </a:lnTo>
                <a:lnTo>
                  <a:pt x="2293254" y="1659245"/>
                </a:lnTo>
                <a:lnTo>
                  <a:pt x="2297170" y="1684520"/>
                </a:lnTo>
                <a:lnTo>
                  <a:pt x="2301086" y="1709439"/>
                </a:lnTo>
                <a:lnTo>
                  <a:pt x="2305358" y="1734714"/>
                </a:lnTo>
                <a:lnTo>
                  <a:pt x="2309629" y="1759633"/>
                </a:lnTo>
                <a:lnTo>
                  <a:pt x="2314969" y="1784908"/>
                </a:lnTo>
                <a:lnTo>
                  <a:pt x="2319953" y="1809471"/>
                </a:lnTo>
                <a:lnTo>
                  <a:pt x="2325293" y="1834390"/>
                </a:lnTo>
                <a:lnTo>
                  <a:pt x="2331345" y="1858953"/>
                </a:lnTo>
                <a:lnTo>
                  <a:pt x="2337396" y="1883160"/>
                </a:lnTo>
                <a:lnTo>
                  <a:pt x="2343804" y="1908079"/>
                </a:lnTo>
                <a:lnTo>
                  <a:pt x="2350568" y="1931930"/>
                </a:lnTo>
                <a:lnTo>
                  <a:pt x="2357687" y="1956493"/>
                </a:lnTo>
                <a:lnTo>
                  <a:pt x="2365163" y="1980344"/>
                </a:lnTo>
                <a:lnTo>
                  <a:pt x="2372639" y="2004195"/>
                </a:lnTo>
                <a:lnTo>
                  <a:pt x="2380470" y="2028046"/>
                </a:lnTo>
                <a:lnTo>
                  <a:pt x="2389014" y="2051541"/>
                </a:lnTo>
                <a:lnTo>
                  <a:pt x="2397558" y="2075036"/>
                </a:lnTo>
                <a:lnTo>
                  <a:pt x="2406813" y="2098175"/>
                </a:lnTo>
                <a:lnTo>
                  <a:pt x="2416069" y="2121314"/>
                </a:lnTo>
                <a:lnTo>
                  <a:pt x="2425680" y="2144453"/>
                </a:lnTo>
                <a:lnTo>
                  <a:pt x="2436004" y="2167592"/>
                </a:lnTo>
                <a:lnTo>
                  <a:pt x="2445972" y="2190375"/>
                </a:lnTo>
                <a:lnTo>
                  <a:pt x="2456651" y="2212802"/>
                </a:lnTo>
                <a:lnTo>
                  <a:pt x="2467331" y="2235585"/>
                </a:lnTo>
                <a:lnTo>
                  <a:pt x="2478722" y="2258012"/>
                </a:lnTo>
                <a:lnTo>
                  <a:pt x="2490470" y="2280439"/>
                </a:lnTo>
                <a:lnTo>
                  <a:pt x="2501861" y="2302866"/>
                </a:lnTo>
                <a:lnTo>
                  <a:pt x="2513965" y="2324937"/>
                </a:lnTo>
                <a:lnTo>
                  <a:pt x="2526780" y="2346652"/>
                </a:lnTo>
                <a:lnTo>
                  <a:pt x="2539240" y="2368367"/>
                </a:lnTo>
                <a:lnTo>
                  <a:pt x="2552055" y="2390438"/>
                </a:lnTo>
                <a:lnTo>
                  <a:pt x="2565226" y="2411797"/>
                </a:lnTo>
                <a:lnTo>
                  <a:pt x="2579110" y="2433156"/>
                </a:lnTo>
                <a:lnTo>
                  <a:pt x="2592993" y="2454516"/>
                </a:lnTo>
                <a:lnTo>
                  <a:pt x="2606521" y="2475875"/>
                </a:lnTo>
                <a:lnTo>
                  <a:pt x="2621116" y="2496878"/>
                </a:lnTo>
                <a:lnTo>
                  <a:pt x="2635711" y="2517525"/>
                </a:lnTo>
                <a:lnTo>
                  <a:pt x="2650663" y="2538172"/>
                </a:lnTo>
                <a:lnTo>
                  <a:pt x="2665970" y="2558819"/>
                </a:lnTo>
                <a:lnTo>
                  <a:pt x="2681278" y="2579466"/>
                </a:lnTo>
                <a:lnTo>
                  <a:pt x="2697297" y="2599402"/>
                </a:lnTo>
                <a:lnTo>
                  <a:pt x="2712960" y="2619692"/>
                </a:lnTo>
                <a:lnTo>
                  <a:pt x="2728979" y="2639272"/>
                </a:lnTo>
                <a:lnTo>
                  <a:pt x="2745711" y="2659207"/>
                </a:lnTo>
                <a:lnTo>
                  <a:pt x="2762442" y="2678430"/>
                </a:lnTo>
                <a:lnTo>
                  <a:pt x="2779529" y="2698009"/>
                </a:lnTo>
                <a:lnTo>
                  <a:pt x="2796617" y="2717588"/>
                </a:lnTo>
                <a:lnTo>
                  <a:pt x="2814416" y="2736456"/>
                </a:lnTo>
                <a:lnTo>
                  <a:pt x="2832215" y="2755323"/>
                </a:lnTo>
                <a:lnTo>
                  <a:pt x="2850014" y="2773834"/>
                </a:lnTo>
                <a:lnTo>
                  <a:pt x="2869237" y="2793057"/>
                </a:lnTo>
                <a:lnTo>
                  <a:pt x="2888817" y="2811924"/>
                </a:lnTo>
                <a:lnTo>
                  <a:pt x="2908040" y="2830791"/>
                </a:lnTo>
                <a:lnTo>
                  <a:pt x="2927975" y="2849303"/>
                </a:lnTo>
                <a:lnTo>
                  <a:pt x="2947910" y="2867458"/>
                </a:lnTo>
                <a:lnTo>
                  <a:pt x="2968557" y="2885613"/>
                </a:lnTo>
                <a:lnTo>
                  <a:pt x="2988848" y="2903768"/>
                </a:lnTo>
                <a:lnTo>
                  <a:pt x="3010207" y="2921568"/>
                </a:lnTo>
                <a:lnTo>
                  <a:pt x="3031211" y="2939011"/>
                </a:lnTo>
                <a:lnTo>
                  <a:pt x="3052926" y="2956454"/>
                </a:lnTo>
                <a:lnTo>
                  <a:pt x="3074285" y="2973897"/>
                </a:lnTo>
                <a:lnTo>
                  <a:pt x="3096356" y="2990985"/>
                </a:lnTo>
                <a:lnTo>
                  <a:pt x="3118783" y="3007716"/>
                </a:lnTo>
                <a:lnTo>
                  <a:pt x="3140854" y="3024803"/>
                </a:lnTo>
                <a:lnTo>
                  <a:pt x="3163637" y="3041178"/>
                </a:lnTo>
                <a:lnTo>
                  <a:pt x="3186420" y="3057910"/>
                </a:lnTo>
                <a:lnTo>
                  <a:pt x="3209559" y="3073929"/>
                </a:lnTo>
                <a:lnTo>
                  <a:pt x="3232698" y="3090304"/>
                </a:lnTo>
                <a:lnTo>
                  <a:pt x="3256193" y="3106324"/>
                </a:lnTo>
                <a:lnTo>
                  <a:pt x="3279688" y="3121987"/>
                </a:lnTo>
                <a:lnTo>
                  <a:pt x="3303539" y="3138006"/>
                </a:lnTo>
                <a:lnTo>
                  <a:pt x="3327746" y="3153670"/>
                </a:lnTo>
                <a:lnTo>
                  <a:pt x="3351597" y="3168977"/>
                </a:lnTo>
                <a:lnTo>
                  <a:pt x="3375804" y="3183928"/>
                </a:lnTo>
                <a:lnTo>
                  <a:pt x="3424930" y="3214187"/>
                </a:lnTo>
                <a:lnTo>
                  <a:pt x="3474768" y="3244090"/>
                </a:lnTo>
                <a:lnTo>
                  <a:pt x="3524961" y="3273637"/>
                </a:lnTo>
                <a:lnTo>
                  <a:pt x="3575867" y="3302115"/>
                </a:lnTo>
                <a:lnTo>
                  <a:pt x="3628197" y="3331306"/>
                </a:lnTo>
                <a:lnTo>
                  <a:pt x="3680883" y="3360141"/>
                </a:lnTo>
                <a:lnTo>
                  <a:pt x="3733925" y="3388264"/>
                </a:lnTo>
                <a:lnTo>
                  <a:pt x="3787678" y="3416030"/>
                </a:lnTo>
                <a:lnTo>
                  <a:pt x="3841432" y="3443441"/>
                </a:lnTo>
                <a:lnTo>
                  <a:pt x="3895542" y="3470496"/>
                </a:lnTo>
                <a:lnTo>
                  <a:pt x="3949651" y="3497195"/>
                </a:lnTo>
                <a:lnTo>
                  <a:pt x="4004829" y="3523538"/>
                </a:lnTo>
                <a:lnTo>
                  <a:pt x="4059295" y="3549525"/>
                </a:lnTo>
                <a:lnTo>
                  <a:pt x="4114472" y="3575512"/>
                </a:lnTo>
                <a:lnTo>
                  <a:pt x="4169650" y="3601143"/>
                </a:lnTo>
                <a:lnTo>
                  <a:pt x="4224828" y="3626773"/>
                </a:lnTo>
                <a:lnTo>
                  <a:pt x="4280005" y="3651692"/>
                </a:lnTo>
                <a:lnTo>
                  <a:pt x="4335539" y="3676967"/>
                </a:lnTo>
                <a:lnTo>
                  <a:pt x="4391429" y="3701886"/>
                </a:lnTo>
                <a:lnTo>
                  <a:pt x="4446962" y="3726805"/>
                </a:lnTo>
                <a:lnTo>
                  <a:pt x="4484697" y="3744604"/>
                </a:lnTo>
                <a:lnTo>
                  <a:pt x="4521719" y="3762760"/>
                </a:lnTo>
                <a:lnTo>
                  <a:pt x="4557673" y="3781627"/>
                </a:lnTo>
                <a:lnTo>
                  <a:pt x="4592560" y="3801206"/>
                </a:lnTo>
                <a:lnTo>
                  <a:pt x="4626735" y="3821497"/>
                </a:lnTo>
                <a:lnTo>
                  <a:pt x="4659841" y="3842144"/>
                </a:lnTo>
                <a:lnTo>
                  <a:pt x="4691880" y="3863859"/>
                </a:lnTo>
                <a:lnTo>
                  <a:pt x="4722850" y="3885930"/>
                </a:lnTo>
                <a:lnTo>
                  <a:pt x="4752397" y="3908357"/>
                </a:lnTo>
                <a:lnTo>
                  <a:pt x="4781588" y="3931852"/>
                </a:lnTo>
                <a:lnTo>
                  <a:pt x="4809355" y="3955347"/>
                </a:lnTo>
                <a:lnTo>
                  <a:pt x="4836054" y="3979554"/>
                </a:lnTo>
                <a:lnTo>
                  <a:pt x="4862040" y="4004473"/>
                </a:lnTo>
                <a:lnTo>
                  <a:pt x="4886603" y="4029748"/>
                </a:lnTo>
                <a:lnTo>
                  <a:pt x="4910098" y="4055379"/>
                </a:lnTo>
                <a:lnTo>
                  <a:pt x="4932881" y="4081722"/>
                </a:lnTo>
                <a:lnTo>
                  <a:pt x="4954241" y="4108421"/>
                </a:lnTo>
                <a:lnTo>
                  <a:pt x="4974532" y="4135476"/>
                </a:lnTo>
                <a:lnTo>
                  <a:pt x="4993755" y="4163243"/>
                </a:lnTo>
                <a:lnTo>
                  <a:pt x="5011910" y="4191009"/>
                </a:lnTo>
                <a:lnTo>
                  <a:pt x="5028997" y="4219488"/>
                </a:lnTo>
                <a:lnTo>
                  <a:pt x="5045017" y="4248323"/>
                </a:lnTo>
                <a:lnTo>
                  <a:pt x="5059612" y="4277514"/>
                </a:lnTo>
                <a:lnTo>
                  <a:pt x="5073495" y="4307061"/>
                </a:lnTo>
                <a:lnTo>
                  <a:pt x="5085955" y="4336963"/>
                </a:lnTo>
                <a:lnTo>
                  <a:pt x="5097346" y="4367222"/>
                </a:lnTo>
                <a:lnTo>
                  <a:pt x="5107670" y="4397481"/>
                </a:lnTo>
                <a:lnTo>
                  <a:pt x="5116570" y="4428095"/>
                </a:lnTo>
                <a:lnTo>
                  <a:pt x="5124757" y="4459422"/>
                </a:lnTo>
                <a:lnTo>
                  <a:pt x="5131521" y="4490749"/>
                </a:lnTo>
                <a:lnTo>
                  <a:pt x="5136861" y="4522431"/>
                </a:lnTo>
                <a:lnTo>
                  <a:pt x="5141844" y="4553758"/>
                </a:lnTo>
                <a:lnTo>
                  <a:pt x="5143624" y="4569777"/>
                </a:lnTo>
                <a:lnTo>
                  <a:pt x="5145048" y="4586153"/>
                </a:lnTo>
                <a:lnTo>
                  <a:pt x="5146116" y="4602172"/>
                </a:lnTo>
                <a:lnTo>
                  <a:pt x="5146828" y="4618547"/>
                </a:lnTo>
                <a:lnTo>
                  <a:pt x="5147184" y="4634567"/>
                </a:lnTo>
                <a:lnTo>
                  <a:pt x="5147540" y="4650942"/>
                </a:lnTo>
                <a:lnTo>
                  <a:pt x="5147540" y="4666961"/>
                </a:lnTo>
                <a:lnTo>
                  <a:pt x="5146828" y="4683337"/>
                </a:lnTo>
                <a:lnTo>
                  <a:pt x="5146116" y="4699712"/>
                </a:lnTo>
                <a:lnTo>
                  <a:pt x="5145404" y="4716087"/>
                </a:lnTo>
                <a:lnTo>
                  <a:pt x="5143980" y="4732106"/>
                </a:lnTo>
                <a:lnTo>
                  <a:pt x="5142200" y="4748482"/>
                </a:lnTo>
                <a:lnTo>
                  <a:pt x="5140421" y="4764501"/>
                </a:lnTo>
                <a:lnTo>
                  <a:pt x="5137929" y="4780876"/>
                </a:lnTo>
                <a:lnTo>
                  <a:pt x="5135437" y="4797252"/>
                </a:lnTo>
                <a:lnTo>
                  <a:pt x="5132589" y="4813271"/>
                </a:lnTo>
                <a:lnTo>
                  <a:pt x="5129385" y="4829646"/>
                </a:lnTo>
                <a:lnTo>
                  <a:pt x="5126181" y="4846022"/>
                </a:lnTo>
                <a:lnTo>
                  <a:pt x="5122265" y="4862041"/>
                </a:lnTo>
                <a:lnTo>
                  <a:pt x="5117994" y="4878416"/>
                </a:lnTo>
                <a:lnTo>
                  <a:pt x="5113722" y="4894791"/>
                </a:lnTo>
                <a:lnTo>
                  <a:pt x="5109094" y="4910811"/>
                </a:lnTo>
                <a:lnTo>
                  <a:pt x="5104466" y="4926830"/>
                </a:lnTo>
                <a:lnTo>
                  <a:pt x="5098770" y="4943205"/>
                </a:lnTo>
                <a:lnTo>
                  <a:pt x="5093431" y="4959225"/>
                </a:lnTo>
                <a:lnTo>
                  <a:pt x="5087735" y="4975244"/>
                </a:lnTo>
                <a:lnTo>
                  <a:pt x="5081683" y="4991263"/>
                </a:lnTo>
                <a:lnTo>
                  <a:pt x="5075275" y="5006927"/>
                </a:lnTo>
                <a:lnTo>
                  <a:pt x="5068512" y="5022946"/>
                </a:lnTo>
                <a:lnTo>
                  <a:pt x="5061748" y="5038609"/>
                </a:lnTo>
                <a:lnTo>
                  <a:pt x="5054628" y="5054629"/>
                </a:lnTo>
                <a:lnTo>
                  <a:pt x="5046797" y="5070292"/>
                </a:lnTo>
                <a:lnTo>
                  <a:pt x="5039321" y="5085955"/>
                </a:lnTo>
                <a:lnTo>
                  <a:pt x="5031133" y="5101619"/>
                </a:lnTo>
                <a:lnTo>
                  <a:pt x="5022946" y="5117282"/>
                </a:lnTo>
                <a:lnTo>
                  <a:pt x="5014046" y="5132589"/>
                </a:lnTo>
                <a:lnTo>
                  <a:pt x="5005146" y="5147897"/>
                </a:lnTo>
                <a:lnTo>
                  <a:pt x="4995891" y="5162848"/>
                </a:lnTo>
                <a:lnTo>
                  <a:pt x="4986279" y="5177799"/>
                </a:lnTo>
                <a:lnTo>
                  <a:pt x="4976312" y="5193107"/>
                </a:lnTo>
                <a:lnTo>
                  <a:pt x="4966344" y="5208058"/>
                </a:lnTo>
                <a:lnTo>
                  <a:pt x="4955664" y="5223009"/>
                </a:lnTo>
                <a:lnTo>
                  <a:pt x="4944629" y="5237605"/>
                </a:lnTo>
                <a:lnTo>
                  <a:pt x="4933593" y="5252556"/>
                </a:lnTo>
                <a:lnTo>
                  <a:pt x="4922202" y="5266796"/>
                </a:lnTo>
                <a:lnTo>
                  <a:pt x="4910098" y="5281035"/>
                </a:lnTo>
                <a:lnTo>
                  <a:pt x="4898351" y="5295630"/>
                </a:lnTo>
                <a:lnTo>
                  <a:pt x="4885891" y="5309870"/>
                </a:lnTo>
                <a:lnTo>
                  <a:pt x="4873076" y="5324109"/>
                </a:lnTo>
                <a:lnTo>
                  <a:pt x="4860261" y="5338349"/>
                </a:lnTo>
                <a:lnTo>
                  <a:pt x="4846733" y="5351876"/>
                </a:lnTo>
                <a:lnTo>
                  <a:pt x="4833206" y="5365759"/>
                </a:lnTo>
                <a:lnTo>
                  <a:pt x="4819322" y="5379643"/>
                </a:lnTo>
                <a:lnTo>
                  <a:pt x="4805083" y="5393170"/>
                </a:lnTo>
                <a:lnTo>
                  <a:pt x="4790843" y="5406342"/>
                </a:lnTo>
                <a:lnTo>
                  <a:pt x="4775892" y="5419869"/>
                </a:lnTo>
                <a:lnTo>
                  <a:pt x="4760941" y="5433041"/>
                </a:lnTo>
                <a:lnTo>
                  <a:pt x="4745277" y="5446212"/>
                </a:lnTo>
                <a:lnTo>
                  <a:pt x="4729614" y="5459383"/>
                </a:lnTo>
                <a:lnTo>
                  <a:pt x="4713595" y="5471843"/>
                </a:lnTo>
                <a:lnTo>
                  <a:pt x="4697219" y="5484658"/>
                </a:lnTo>
                <a:lnTo>
                  <a:pt x="4680844" y="5497474"/>
                </a:lnTo>
                <a:lnTo>
                  <a:pt x="4664113" y="5509577"/>
                </a:lnTo>
                <a:lnTo>
                  <a:pt x="4646670" y="5522037"/>
                </a:lnTo>
                <a:lnTo>
                  <a:pt x="4628870" y="5533784"/>
                </a:lnTo>
                <a:lnTo>
                  <a:pt x="4610715" y="5545176"/>
                </a:lnTo>
                <a:lnTo>
                  <a:pt x="4592204" y="5556211"/>
                </a:lnTo>
                <a:lnTo>
                  <a:pt x="4573693" y="5567603"/>
                </a:lnTo>
                <a:lnTo>
                  <a:pt x="4554826" y="5578282"/>
                </a:lnTo>
                <a:lnTo>
                  <a:pt x="4535958" y="5588962"/>
                </a:lnTo>
                <a:lnTo>
                  <a:pt x="4517091" y="5599285"/>
                </a:lnTo>
                <a:lnTo>
                  <a:pt x="4497868" y="5609253"/>
                </a:lnTo>
                <a:lnTo>
                  <a:pt x="4478289" y="5619577"/>
                </a:lnTo>
                <a:lnTo>
                  <a:pt x="4458710" y="5629188"/>
                </a:lnTo>
                <a:lnTo>
                  <a:pt x="4438419" y="5638800"/>
                </a:lnTo>
                <a:lnTo>
                  <a:pt x="4418483" y="5647699"/>
                </a:lnTo>
                <a:lnTo>
                  <a:pt x="4398548" y="5656955"/>
                </a:lnTo>
                <a:lnTo>
                  <a:pt x="4377901" y="5665499"/>
                </a:lnTo>
                <a:lnTo>
                  <a:pt x="4357610" y="5674398"/>
                </a:lnTo>
                <a:lnTo>
                  <a:pt x="4336963" y="5682586"/>
                </a:lnTo>
                <a:lnTo>
                  <a:pt x="4315604" y="5690774"/>
                </a:lnTo>
                <a:lnTo>
                  <a:pt x="4294957" y="5698605"/>
                </a:lnTo>
                <a:lnTo>
                  <a:pt x="4273598" y="5706081"/>
                </a:lnTo>
                <a:lnTo>
                  <a:pt x="4252239" y="5713557"/>
                </a:lnTo>
                <a:lnTo>
                  <a:pt x="4230523" y="5720676"/>
                </a:lnTo>
                <a:lnTo>
                  <a:pt x="4208808" y="5727440"/>
                </a:lnTo>
                <a:lnTo>
                  <a:pt x="4187093" y="5733848"/>
                </a:lnTo>
                <a:lnTo>
                  <a:pt x="4165378" y="5740255"/>
                </a:lnTo>
                <a:lnTo>
                  <a:pt x="4142595" y="5746307"/>
                </a:lnTo>
                <a:lnTo>
                  <a:pt x="4120524" y="5752003"/>
                </a:lnTo>
                <a:lnTo>
                  <a:pt x="4098097" y="5757699"/>
                </a:lnTo>
                <a:lnTo>
                  <a:pt x="4075670" y="5763038"/>
                </a:lnTo>
                <a:lnTo>
                  <a:pt x="4052531" y="5767666"/>
                </a:lnTo>
                <a:lnTo>
                  <a:pt x="4029748" y="5772650"/>
                </a:lnTo>
                <a:lnTo>
                  <a:pt x="4006609" y="5776922"/>
                </a:lnTo>
                <a:lnTo>
                  <a:pt x="3983470" y="5781194"/>
                </a:lnTo>
                <a:lnTo>
                  <a:pt x="3959975" y="5785110"/>
                </a:lnTo>
                <a:lnTo>
                  <a:pt x="3936124" y="5788669"/>
                </a:lnTo>
                <a:lnTo>
                  <a:pt x="3911917" y="5792229"/>
                </a:lnTo>
                <a:lnTo>
                  <a:pt x="3888066" y="5795433"/>
                </a:lnTo>
                <a:lnTo>
                  <a:pt x="3863859" y="5798281"/>
                </a:lnTo>
                <a:lnTo>
                  <a:pt x="3839652" y="5800773"/>
                </a:lnTo>
                <a:lnTo>
                  <a:pt x="3815445" y="5803265"/>
                </a:lnTo>
                <a:lnTo>
                  <a:pt x="3790526" y="5805401"/>
                </a:lnTo>
                <a:lnTo>
                  <a:pt x="3766319" y="5807893"/>
                </a:lnTo>
                <a:lnTo>
                  <a:pt x="3741400" y="5809672"/>
                </a:lnTo>
                <a:lnTo>
                  <a:pt x="3716481" y="5811096"/>
                </a:lnTo>
                <a:lnTo>
                  <a:pt x="3691918" y="5812164"/>
                </a:lnTo>
                <a:lnTo>
                  <a:pt x="3666643" y="5813232"/>
                </a:lnTo>
                <a:lnTo>
                  <a:pt x="3641724" y="5813944"/>
                </a:lnTo>
                <a:lnTo>
                  <a:pt x="3616450" y="5814656"/>
                </a:lnTo>
                <a:lnTo>
                  <a:pt x="3591175" y="5815012"/>
                </a:lnTo>
                <a:lnTo>
                  <a:pt x="3565900" y="5815012"/>
                </a:lnTo>
                <a:lnTo>
                  <a:pt x="3540625" y="5815012"/>
                </a:lnTo>
                <a:lnTo>
                  <a:pt x="3514994" y="5814656"/>
                </a:lnTo>
                <a:lnTo>
                  <a:pt x="3489719" y="5813944"/>
                </a:lnTo>
                <a:lnTo>
                  <a:pt x="3464088" y="5813232"/>
                </a:lnTo>
                <a:lnTo>
                  <a:pt x="3438457" y="5812164"/>
                </a:lnTo>
                <a:lnTo>
                  <a:pt x="3413182" y="5810740"/>
                </a:lnTo>
                <a:lnTo>
                  <a:pt x="3387195" y="5809316"/>
                </a:lnTo>
                <a:lnTo>
                  <a:pt x="3361564" y="5807537"/>
                </a:lnTo>
                <a:lnTo>
                  <a:pt x="3335578" y="5805401"/>
                </a:lnTo>
                <a:lnTo>
                  <a:pt x="3309947" y="5803265"/>
                </a:lnTo>
                <a:lnTo>
                  <a:pt x="3283960" y="5800773"/>
                </a:lnTo>
                <a:lnTo>
                  <a:pt x="3258329" y="5798281"/>
                </a:lnTo>
                <a:lnTo>
                  <a:pt x="3232342" y="5795433"/>
                </a:lnTo>
                <a:lnTo>
                  <a:pt x="3206711" y="5792229"/>
                </a:lnTo>
                <a:lnTo>
                  <a:pt x="3180724" y="5788669"/>
                </a:lnTo>
                <a:lnTo>
                  <a:pt x="3128038" y="5781550"/>
                </a:lnTo>
                <a:lnTo>
                  <a:pt x="3075353" y="5773718"/>
                </a:lnTo>
                <a:lnTo>
                  <a:pt x="3022667" y="5764818"/>
                </a:lnTo>
                <a:lnTo>
                  <a:pt x="2969981" y="5755919"/>
                </a:lnTo>
                <a:lnTo>
                  <a:pt x="2917651" y="5745951"/>
                </a:lnTo>
                <a:lnTo>
                  <a:pt x="2865678" y="5735272"/>
                </a:lnTo>
                <a:lnTo>
                  <a:pt x="2813704" y="5724592"/>
                </a:lnTo>
                <a:lnTo>
                  <a:pt x="2761730" y="5712845"/>
                </a:lnTo>
                <a:lnTo>
                  <a:pt x="2710468" y="5700385"/>
                </a:lnTo>
                <a:lnTo>
                  <a:pt x="2659562" y="5687926"/>
                </a:lnTo>
                <a:lnTo>
                  <a:pt x="2609013" y="5674398"/>
                </a:lnTo>
                <a:lnTo>
                  <a:pt x="2558819" y="5660515"/>
                </a:lnTo>
                <a:lnTo>
                  <a:pt x="2508625" y="5645919"/>
                </a:lnTo>
                <a:lnTo>
                  <a:pt x="2459143" y="5630612"/>
                </a:lnTo>
                <a:lnTo>
                  <a:pt x="2410373" y="5614949"/>
                </a:lnTo>
                <a:lnTo>
                  <a:pt x="2361959" y="5599285"/>
                </a:lnTo>
                <a:lnTo>
                  <a:pt x="2314257" y="5582554"/>
                </a:lnTo>
                <a:lnTo>
                  <a:pt x="2266911" y="5565111"/>
                </a:lnTo>
                <a:lnTo>
                  <a:pt x="2220277" y="5547312"/>
                </a:lnTo>
                <a:lnTo>
                  <a:pt x="2174355" y="5529156"/>
                </a:lnTo>
                <a:lnTo>
                  <a:pt x="2129145" y="5509933"/>
                </a:lnTo>
                <a:lnTo>
                  <a:pt x="2084291" y="5490710"/>
                </a:lnTo>
                <a:lnTo>
                  <a:pt x="2040505" y="5470775"/>
                </a:lnTo>
                <a:lnTo>
                  <a:pt x="1997431" y="5450484"/>
                </a:lnTo>
                <a:lnTo>
                  <a:pt x="1955425" y="5429837"/>
                </a:lnTo>
                <a:lnTo>
                  <a:pt x="1914130" y="5408834"/>
                </a:lnTo>
                <a:lnTo>
                  <a:pt x="1873192" y="5386763"/>
                </a:lnTo>
                <a:lnTo>
                  <a:pt x="1833678" y="5364335"/>
                </a:lnTo>
                <a:lnTo>
                  <a:pt x="1795231" y="5341908"/>
                </a:lnTo>
                <a:lnTo>
                  <a:pt x="1757853" y="5318413"/>
                </a:lnTo>
                <a:lnTo>
                  <a:pt x="1721187" y="5294918"/>
                </a:lnTo>
                <a:lnTo>
                  <a:pt x="1685588" y="5271067"/>
                </a:lnTo>
                <a:lnTo>
                  <a:pt x="1660669" y="5253980"/>
                </a:lnTo>
                <a:lnTo>
                  <a:pt x="1636462" y="5236537"/>
                </a:lnTo>
                <a:lnTo>
                  <a:pt x="1611899" y="5219094"/>
                </a:lnTo>
                <a:lnTo>
                  <a:pt x="1587692" y="5201650"/>
                </a:lnTo>
                <a:lnTo>
                  <a:pt x="1563841" y="5183851"/>
                </a:lnTo>
                <a:lnTo>
                  <a:pt x="1539634" y="5166052"/>
                </a:lnTo>
                <a:lnTo>
                  <a:pt x="1515783" y="5148253"/>
                </a:lnTo>
                <a:lnTo>
                  <a:pt x="1492289" y="5130097"/>
                </a:lnTo>
                <a:lnTo>
                  <a:pt x="1468793" y="5111586"/>
                </a:lnTo>
                <a:lnTo>
                  <a:pt x="1445298" y="5093075"/>
                </a:lnTo>
                <a:lnTo>
                  <a:pt x="1421803" y="5074564"/>
                </a:lnTo>
                <a:lnTo>
                  <a:pt x="1399020" y="5056053"/>
                </a:lnTo>
                <a:lnTo>
                  <a:pt x="1376237" y="5037185"/>
                </a:lnTo>
                <a:lnTo>
                  <a:pt x="1353454" y="5018318"/>
                </a:lnTo>
                <a:lnTo>
                  <a:pt x="1330671" y="4999451"/>
                </a:lnTo>
                <a:lnTo>
                  <a:pt x="1308244" y="4980228"/>
                </a:lnTo>
                <a:lnTo>
                  <a:pt x="1286173" y="4961005"/>
                </a:lnTo>
                <a:lnTo>
                  <a:pt x="1263746" y="4941781"/>
                </a:lnTo>
                <a:lnTo>
                  <a:pt x="1241675" y="4922202"/>
                </a:lnTo>
                <a:lnTo>
                  <a:pt x="1219960" y="4902267"/>
                </a:lnTo>
                <a:lnTo>
                  <a:pt x="1198245" y="4882332"/>
                </a:lnTo>
                <a:lnTo>
                  <a:pt x="1176530" y="4862753"/>
                </a:lnTo>
                <a:lnTo>
                  <a:pt x="1155171" y="4842818"/>
                </a:lnTo>
                <a:lnTo>
                  <a:pt x="1133812" y="4822527"/>
                </a:lnTo>
                <a:lnTo>
                  <a:pt x="1112809" y="4802235"/>
                </a:lnTo>
                <a:lnTo>
                  <a:pt x="1092162" y="4781588"/>
                </a:lnTo>
                <a:lnTo>
                  <a:pt x="1071158" y="4761297"/>
                </a:lnTo>
                <a:lnTo>
                  <a:pt x="1050511" y="4740650"/>
                </a:lnTo>
                <a:lnTo>
                  <a:pt x="1030220" y="4720003"/>
                </a:lnTo>
                <a:lnTo>
                  <a:pt x="1009929" y="4699000"/>
                </a:lnTo>
                <a:lnTo>
                  <a:pt x="989994" y="4678353"/>
                </a:lnTo>
                <a:lnTo>
                  <a:pt x="970059" y="4656638"/>
                </a:lnTo>
                <a:lnTo>
                  <a:pt x="950124" y="4635991"/>
                </a:lnTo>
                <a:lnTo>
                  <a:pt x="930900" y="4614987"/>
                </a:lnTo>
                <a:lnTo>
                  <a:pt x="912033" y="4593984"/>
                </a:lnTo>
                <a:lnTo>
                  <a:pt x="893166" y="4572269"/>
                </a:lnTo>
                <a:lnTo>
                  <a:pt x="874299" y="4550910"/>
                </a:lnTo>
                <a:lnTo>
                  <a:pt x="855788" y="4529551"/>
                </a:lnTo>
                <a:lnTo>
                  <a:pt x="837632" y="4507836"/>
                </a:lnTo>
                <a:lnTo>
                  <a:pt x="819477" y="4485765"/>
                </a:lnTo>
                <a:lnTo>
                  <a:pt x="801678" y="4463694"/>
                </a:lnTo>
                <a:lnTo>
                  <a:pt x="783879" y="4441979"/>
                </a:lnTo>
                <a:lnTo>
                  <a:pt x="766079" y="4419552"/>
                </a:lnTo>
                <a:lnTo>
                  <a:pt x="748992" y="4397125"/>
                </a:lnTo>
                <a:lnTo>
                  <a:pt x="731549" y="4374698"/>
                </a:lnTo>
                <a:lnTo>
                  <a:pt x="714818" y="4352271"/>
                </a:lnTo>
                <a:lnTo>
                  <a:pt x="697730" y="4329132"/>
                </a:lnTo>
                <a:lnTo>
                  <a:pt x="681355" y="4306349"/>
                </a:lnTo>
                <a:lnTo>
                  <a:pt x="664980" y="4283566"/>
                </a:lnTo>
                <a:lnTo>
                  <a:pt x="648604" y="4260071"/>
                </a:lnTo>
                <a:lnTo>
                  <a:pt x="632585" y="4236932"/>
                </a:lnTo>
                <a:lnTo>
                  <a:pt x="616922" y="4213793"/>
                </a:lnTo>
                <a:lnTo>
                  <a:pt x="601258" y="4189941"/>
                </a:lnTo>
                <a:lnTo>
                  <a:pt x="586307" y="4166446"/>
                </a:lnTo>
                <a:lnTo>
                  <a:pt x="571356" y="4142951"/>
                </a:lnTo>
                <a:lnTo>
                  <a:pt x="556404" y="4118744"/>
                </a:lnTo>
                <a:lnTo>
                  <a:pt x="541453" y="4094893"/>
                </a:lnTo>
                <a:lnTo>
                  <a:pt x="527214" y="4071043"/>
                </a:lnTo>
                <a:lnTo>
                  <a:pt x="512974" y="4046480"/>
                </a:lnTo>
                <a:lnTo>
                  <a:pt x="499091" y="4022629"/>
                </a:lnTo>
                <a:lnTo>
                  <a:pt x="485563" y="3998066"/>
                </a:lnTo>
                <a:lnTo>
                  <a:pt x="471680" y="3973503"/>
                </a:lnTo>
                <a:lnTo>
                  <a:pt x="458508" y="3948584"/>
                </a:lnTo>
                <a:lnTo>
                  <a:pt x="445693" y="3924021"/>
                </a:lnTo>
                <a:lnTo>
                  <a:pt x="432878" y="3899814"/>
                </a:lnTo>
                <a:lnTo>
                  <a:pt x="420062" y="3874539"/>
                </a:lnTo>
                <a:lnTo>
                  <a:pt x="407603" y="3849976"/>
                </a:lnTo>
                <a:lnTo>
                  <a:pt x="395499" y="3824701"/>
                </a:lnTo>
                <a:lnTo>
                  <a:pt x="383396" y="3799782"/>
                </a:lnTo>
                <a:lnTo>
                  <a:pt x="371292" y="3774507"/>
                </a:lnTo>
                <a:lnTo>
                  <a:pt x="359901" y="3749232"/>
                </a:lnTo>
                <a:lnTo>
                  <a:pt x="348153" y="3724313"/>
                </a:lnTo>
                <a:lnTo>
                  <a:pt x="336762" y="3698682"/>
                </a:lnTo>
                <a:lnTo>
                  <a:pt x="326082" y="3673051"/>
                </a:lnTo>
                <a:lnTo>
                  <a:pt x="314691" y="3647421"/>
                </a:lnTo>
                <a:lnTo>
                  <a:pt x="304011" y="3621790"/>
                </a:lnTo>
                <a:lnTo>
                  <a:pt x="293332" y="3595803"/>
                </a:lnTo>
                <a:lnTo>
                  <a:pt x="283008" y="3570172"/>
                </a:lnTo>
                <a:lnTo>
                  <a:pt x="273041" y="3544185"/>
                </a:lnTo>
                <a:lnTo>
                  <a:pt x="262717" y="3518198"/>
                </a:lnTo>
                <a:lnTo>
                  <a:pt x="252749" y="3491855"/>
                </a:lnTo>
                <a:lnTo>
                  <a:pt x="243138" y="3465868"/>
                </a:lnTo>
                <a:lnTo>
                  <a:pt x="233526" y="3439525"/>
                </a:lnTo>
                <a:lnTo>
                  <a:pt x="224627" y="3413183"/>
                </a:lnTo>
                <a:lnTo>
                  <a:pt x="215371" y="3386484"/>
                </a:lnTo>
                <a:lnTo>
                  <a:pt x="206827" y="3360141"/>
                </a:lnTo>
                <a:lnTo>
                  <a:pt x="197928" y="3333442"/>
                </a:lnTo>
                <a:lnTo>
                  <a:pt x="189740" y="3307099"/>
                </a:lnTo>
                <a:lnTo>
                  <a:pt x="181196" y="3280044"/>
                </a:lnTo>
                <a:lnTo>
                  <a:pt x="173365" y="3252989"/>
                </a:lnTo>
                <a:lnTo>
                  <a:pt x="165533" y="3226291"/>
                </a:lnTo>
                <a:lnTo>
                  <a:pt x="158057" y="3199236"/>
                </a:lnTo>
                <a:lnTo>
                  <a:pt x="150582" y="3172537"/>
                </a:lnTo>
                <a:lnTo>
                  <a:pt x="143462" y="3145126"/>
                </a:lnTo>
                <a:lnTo>
                  <a:pt x="136698" y="3118071"/>
                </a:lnTo>
                <a:lnTo>
                  <a:pt x="129579" y="3090660"/>
                </a:lnTo>
                <a:lnTo>
                  <a:pt x="116763" y="3035839"/>
                </a:lnTo>
                <a:lnTo>
                  <a:pt x="104304" y="2980661"/>
                </a:lnTo>
                <a:lnTo>
                  <a:pt x="92556" y="2925483"/>
                </a:lnTo>
                <a:lnTo>
                  <a:pt x="81521" y="2869594"/>
                </a:lnTo>
                <a:lnTo>
                  <a:pt x="71197" y="2814060"/>
                </a:lnTo>
                <a:lnTo>
                  <a:pt x="61586" y="2758170"/>
                </a:lnTo>
                <a:lnTo>
                  <a:pt x="52330" y="2702281"/>
                </a:lnTo>
                <a:lnTo>
                  <a:pt x="44142" y="2645679"/>
                </a:lnTo>
                <a:lnTo>
                  <a:pt x="35955" y="2589434"/>
                </a:lnTo>
                <a:lnTo>
                  <a:pt x="29191" y="2532832"/>
                </a:lnTo>
                <a:lnTo>
                  <a:pt x="25631" y="2504354"/>
                </a:lnTo>
                <a:lnTo>
                  <a:pt x="22427" y="2476231"/>
                </a:lnTo>
                <a:lnTo>
                  <a:pt x="19579" y="2447396"/>
                </a:lnTo>
                <a:lnTo>
                  <a:pt x="17087" y="2418917"/>
                </a:lnTo>
                <a:lnTo>
                  <a:pt x="14595" y="2390438"/>
                </a:lnTo>
                <a:lnTo>
                  <a:pt x="12104" y="2361959"/>
                </a:lnTo>
                <a:lnTo>
                  <a:pt x="9968" y="2333125"/>
                </a:lnTo>
                <a:lnTo>
                  <a:pt x="7832" y="2304646"/>
                </a:lnTo>
                <a:lnTo>
                  <a:pt x="6052" y="2275811"/>
                </a:lnTo>
                <a:lnTo>
                  <a:pt x="4628" y="2246977"/>
                </a:lnTo>
                <a:lnTo>
                  <a:pt x="3204" y="2218142"/>
                </a:lnTo>
                <a:lnTo>
                  <a:pt x="1780" y="2189307"/>
                </a:lnTo>
                <a:lnTo>
                  <a:pt x="712" y="2148724"/>
                </a:lnTo>
                <a:lnTo>
                  <a:pt x="0" y="2107786"/>
                </a:lnTo>
                <a:lnTo>
                  <a:pt x="0" y="2066136"/>
                </a:lnTo>
                <a:lnTo>
                  <a:pt x="712" y="2024486"/>
                </a:lnTo>
                <a:lnTo>
                  <a:pt x="2136" y="1982124"/>
                </a:lnTo>
                <a:lnTo>
                  <a:pt x="4272" y="1939405"/>
                </a:lnTo>
                <a:lnTo>
                  <a:pt x="6764" y="1895975"/>
                </a:lnTo>
                <a:lnTo>
                  <a:pt x="10680" y="1852901"/>
                </a:lnTo>
                <a:lnTo>
                  <a:pt x="14595" y="1809115"/>
                </a:lnTo>
                <a:lnTo>
                  <a:pt x="19223" y="1765329"/>
                </a:lnTo>
                <a:lnTo>
                  <a:pt x="24207" y="1720831"/>
                </a:lnTo>
                <a:lnTo>
                  <a:pt x="30615" y="1676689"/>
                </a:lnTo>
                <a:lnTo>
                  <a:pt x="37023" y="1632191"/>
                </a:lnTo>
                <a:lnTo>
                  <a:pt x="44498" y="1587337"/>
                </a:lnTo>
                <a:lnTo>
                  <a:pt x="52330" y="1542838"/>
                </a:lnTo>
                <a:lnTo>
                  <a:pt x="60874" y="1497628"/>
                </a:lnTo>
                <a:lnTo>
                  <a:pt x="70129" y="1453130"/>
                </a:lnTo>
                <a:lnTo>
                  <a:pt x="80097" y="1408276"/>
                </a:lnTo>
                <a:lnTo>
                  <a:pt x="90776" y="1363422"/>
                </a:lnTo>
                <a:lnTo>
                  <a:pt x="101812" y="1318568"/>
                </a:lnTo>
                <a:lnTo>
                  <a:pt x="113915" y="1273714"/>
                </a:lnTo>
                <a:lnTo>
                  <a:pt x="126019" y="1229572"/>
                </a:lnTo>
                <a:lnTo>
                  <a:pt x="139190" y="1184718"/>
                </a:lnTo>
                <a:lnTo>
                  <a:pt x="153074" y="1140932"/>
                </a:lnTo>
                <a:lnTo>
                  <a:pt x="167669" y="1096789"/>
                </a:lnTo>
                <a:lnTo>
                  <a:pt x="182264" y="1053003"/>
                </a:lnTo>
                <a:lnTo>
                  <a:pt x="197928" y="1009573"/>
                </a:lnTo>
                <a:lnTo>
                  <a:pt x="214303" y="966499"/>
                </a:lnTo>
                <a:lnTo>
                  <a:pt x="231390" y="923425"/>
                </a:lnTo>
                <a:lnTo>
                  <a:pt x="248834" y="881063"/>
                </a:lnTo>
                <a:lnTo>
                  <a:pt x="266989" y="839056"/>
                </a:lnTo>
                <a:lnTo>
                  <a:pt x="285856" y="797406"/>
                </a:lnTo>
                <a:lnTo>
                  <a:pt x="295468" y="777827"/>
                </a:lnTo>
                <a:lnTo>
                  <a:pt x="304723" y="758248"/>
                </a:lnTo>
                <a:lnTo>
                  <a:pt x="314691" y="739025"/>
                </a:lnTo>
                <a:lnTo>
                  <a:pt x="324658" y="719801"/>
                </a:lnTo>
                <a:lnTo>
                  <a:pt x="334626" y="700934"/>
                </a:lnTo>
                <a:lnTo>
                  <a:pt x="344949" y="682067"/>
                </a:lnTo>
                <a:lnTo>
                  <a:pt x="355273" y="663912"/>
                </a:lnTo>
                <a:lnTo>
                  <a:pt x="366309" y="645401"/>
                </a:lnTo>
                <a:lnTo>
                  <a:pt x="377344" y="627245"/>
                </a:lnTo>
                <a:lnTo>
                  <a:pt x="388024" y="609446"/>
                </a:lnTo>
                <a:lnTo>
                  <a:pt x="399415" y="591647"/>
                </a:lnTo>
                <a:lnTo>
                  <a:pt x="411163" y="574204"/>
                </a:lnTo>
                <a:lnTo>
                  <a:pt x="422554" y="557116"/>
                </a:lnTo>
                <a:lnTo>
                  <a:pt x="434302" y="540029"/>
                </a:lnTo>
                <a:lnTo>
                  <a:pt x="446405" y="523298"/>
                </a:lnTo>
                <a:lnTo>
                  <a:pt x="458508" y="506567"/>
                </a:lnTo>
                <a:lnTo>
                  <a:pt x="470612" y="490191"/>
                </a:lnTo>
                <a:lnTo>
                  <a:pt x="483427" y="473816"/>
                </a:lnTo>
                <a:lnTo>
                  <a:pt x="495531" y="457797"/>
                </a:lnTo>
                <a:lnTo>
                  <a:pt x="508346" y="442133"/>
                </a:lnTo>
                <a:lnTo>
                  <a:pt x="521162" y="426826"/>
                </a:lnTo>
                <a:lnTo>
                  <a:pt x="534333" y="411519"/>
                </a:lnTo>
                <a:lnTo>
                  <a:pt x="547149" y="396567"/>
                </a:lnTo>
                <a:lnTo>
                  <a:pt x="560320" y="381616"/>
                </a:lnTo>
                <a:lnTo>
                  <a:pt x="573848" y="367020"/>
                </a:lnTo>
                <a:lnTo>
                  <a:pt x="587019" y="352781"/>
                </a:lnTo>
                <a:lnTo>
                  <a:pt x="600546" y="338898"/>
                </a:lnTo>
                <a:lnTo>
                  <a:pt x="614074" y="325014"/>
                </a:lnTo>
                <a:lnTo>
                  <a:pt x="627957" y="311487"/>
                </a:lnTo>
                <a:lnTo>
                  <a:pt x="641841" y="297959"/>
                </a:lnTo>
                <a:lnTo>
                  <a:pt x="655724" y="284788"/>
                </a:lnTo>
                <a:lnTo>
                  <a:pt x="669252" y="272328"/>
                </a:lnTo>
                <a:lnTo>
                  <a:pt x="683135" y="259513"/>
                </a:lnTo>
                <a:lnTo>
                  <a:pt x="697018" y="247410"/>
                </a:lnTo>
                <a:lnTo>
                  <a:pt x="711258" y="236018"/>
                </a:lnTo>
                <a:lnTo>
                  <a:pt x="725853" y="224271"/>
                </a:lnTo>
                <a:lnTo>
                  <a:pt x="739736" y="212879"/>
                </a:lnTo>
                <a:lnTo>
                  <a:pt x="754332" y="202200"/>
                </a:lnTo>
                <a:lnTo>
                  <a:pt x="768927" y="191164"/>
                </a:lnTo>
                <a:lnTo>
                  <a:pt x="783879" y="180484"/>
                </a:lnTo>
                <a:lnTo>
                  <a:pt x="798830" y="170517"/>
                </a:lnTo>
                <a:lnTo>
                  <a:pt x="813781" y="160549"/>
                </a:lnTo>
                <a:lnTo>
                  <a:pt x="828377" y="151294"/>
                </a:lnTo>
                <a:lnTo>
                  <a:pt x="843684" y="141682"/>
                </a:lnTo>
                <a:lnTo>
                  <a:pt x="858992" y="132783"/>
                </a:lnTo>
                <a:lnTo>
                  <a:pt x="874655" y="123883"/>
                </a:lnTo>
                <a:lnTo>
                  <a:pt x="889962" y="115695"/>
                </a:lnTo>
                <a:lnTo>
                  <a:pt x="905625" y="107152"/>
                </a:lnTo>
                <a:lnTo>
                  <a:pt x="921289" y="99676"/>
                </a:lnTo>
                <a:lnTo>
                  <a:pt x="936952" y="91844"/>
                </a:lnTo>
                <a:lnTo>
                  <a:pt x="952971" y="84368"/>
                </a:lnTo>
                <a:lnTo>
                  <a:pt x="968635" y="77249"/>
                </a:lnTo>
                <a:lnTo>
                  <a:pt x="984298" y="70485"/>
                </a:lnTo>
                <a:lnTo>
                  <a:pt x="1000317" y="64077"/>
                </a:lnTo>
                <a:lnTo>
                  <a:pt x="1016693" y="57670"/>
                </a:lnTo>
                <a:lnTo>
                  <a:pt x="1032712" y="51974"/>
                </a:lnTo>
                <a:lnTo>
                  <a:pt x="1048731" y="46278"/>
                </a:lnTo>
                <a:lnTo>
                  <a:pt x="1065107" y="40938"/>
                </a:lnTo>
                <a:lnTo>
                  <a:pt x="1081482" y="35955"/>
                </a:lnTo>
                <a:lnTo>
                  <a:pt x="1097857" y="30971"/>
                </a:lnTo>
                <a:lnTo>
                  <a:pt x="1113877" y="26699"/>
                </a:lnTo>
                <a:lnTo>
                  <a:pt x="1130252" y="22071"/>
                </a:lnTo>
                <a:lnTo>
                  <a:pt x="1146983" y="18155"/>
                </a:lnTo>
                <a:lnTo>
                  <a:pt x="1163358" y="14595"/>
                </a:lnTo>
                <a:lnTo>
                  <a:pt x="1180090" y="11748"/>
                </a:lnTo>
                <a:lnTo>
                  <a:pt x="1196465" y="9612"/>
                </a:lnTo>
                <a:lnTo>
                  <a:pt x="1213196" y="7120"/>
                </a:lnTo>
                <a:lnTo>
                  <a:pt x="1229216" y="4984"/>
                </a:lnTo>
                <a:lnTo>
                  <a:pt x="1245591" y="3560"/>
                </a:lnTo>
                <a:lnTo>
                  <a:pt x="1261966" y="2492"/>
                </a:lnTo>
                <a:lnTo>
                  <a:pt x="1278342" y="1424"/>
                </a:lnTo>
                <a:lnTo>
                  <a:pt x="1294361" y="712"/>
                </a:lnTo>
                <a:lnTo>
                  <a:pt x="13107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715130-6EA3-4EA0-A6BA-CED03188397A}"/>
              </a:ext>
            </a:extLst>
          </p:cNvPr>
          <p:cNvSpPr/>
          <p:nvPr/>
        </p:nvSpPr>
        <p:spPr>
          <a:xfrm rot="5400000">
            <a:off x="10685466" y="3290499"/>
            <a:ext cx="2404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200" spc="3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50" charset="0"/>
              </a:rPr>
              <a:t>Creative Slide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47397-1AF5-4499-92D2-3CC915927CFA}"/>
              </a:ext>
            </a:extLst>
          </p:cNvPr>
          <p:cNvSpPr txBox="1"/>
          <p:nvPr/>
        </p:nvSpPr>
        <p:spPr>
          <a:xfrm>
            <a:off x="3060455" y="451753"/>
            <a:ext cx="607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ABOUT </a:t>
            </a:r>
            <a:r>
              <a:rPr lang="en-US" sz="3600" dirty="0">
                <a:solidFill>
                  <a:schemeClr val="accent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GRAPHIC</a:t>
            </a:r>
            <a:endParaRPr lang="id-ID" sz="3600" dirty="0">
              <a:solidFill>
                <a:schemeClr val="accent1"/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B5663-6CF8-425B-843A-FE093E725CA2}"/>
              </a:ext>
            </a:extLst>
          </p:cNvPr>
          <p:cNvSpPr txBox="1"/>
          <p:nvPr/>
        </p:nvSpPr>
        <p:spPr>
          <a:xfrm>
            <a:off x="4296332" y="1031333"/>
            <a:ext cx="359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spc="300" dirty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Modern Presentation</a:t>
            </a:r>
          </a:p>
        </p:txBody>
      </p:sp>
      <p:sp>
        <p:nvSpPr>
          <p:cNvPr id="8" name="Freeform 201">
            <a:extLst>
              <a:ext uri="{FF2B5EF4-FFF2-40B4-BE49-F238E27FC236}">
                <a16:creationId xmlns:a16="http://schemas.microsoft.com/office/drawing/2014/main" id="{3993BB6A-CC65-4893-B462-C0B60195CEBE}"/>
              </a:ext>
            </a:extLst>
          </p:cNvPr>
          <p:cNvSpPr>
            <a:spLocks/>
          </p:cNvSpPr>
          <p:nvPr/>
        </p:nvSpPr>
        <p:spPr bwMode="auto">
          <a:xfrm>
            <a:off x="7982510" y="2471854"/>
            <a:ext cx="699615" cy="1013325"/>
          </a:xfrm>
          <a:custGeom>
            <a:avLst/>
            <a:gdLst>
              <a:gd name="T0" fmla="*/ 300 w 533"/>
              <a:gd name="T1" fmla="*/ 0 h 772"/>
              <a:gd name="T2" fmla="*/ 300 w 533"/>
              <a:gd name="T3" fmla="*/ 0 h 772"/>
              <a:gd name="T4" fmla="*/ 367 w 533"/>
              <a:gd name="T5" fmla="*/ 0 h 772"/>
              <a:gd name="T6" fmla="*/ 354 w 533"/>
              <a:gd name="T7" fmla="*/ 23 h 772"/>
              <a:gd name="T8" fmla="*/ 346 w 533"/>
              <a:gd name="T9" fmla="*/ 49 h 772"/>
              <a:gd name="T10" fmla="*/ 343 w 533"/>
              <a:gd name="T11" fmla="*/ 75 h 772"/>
              <a:gd name="T12" fmla="*/ 344 w 533"/>
              <a:gd name="T13" fmla="*/ 106 h 772"/>
              <a:gd name="T14" fmla="*/ 344 w 533"/>
              <a:gd name="T15" fmla="*/ 161 h 772"/>
              <a:gd name="T16" fmla="*/ 344 w 533"/>
              <a:gd name="T17" fmla="*/ 336 h 772"/>
              <a:gd name="T18" fmla="*/ 379 w 533"/>
              <a:gd name="T19" fmla="*/ 349 h 772"/>
              <a:gd name="T20" fmla="*/ 413 w 533"/>
              <a:gd name="T21" fmla="*/ 367 h 772"/>
              <a:gd name="T22" fmla="*/ 443 w 533"/>
              <a:gd name="T23" fmla="*/ 390 h 772"/>
              <a:gd name="T24" fmla="*/ 470 w 533"/>
              <a:gd name="T25" fmla="*/ 417 h 772"/>
              <a:gd name="T26" fmla="*/ 492 w 533"/>
              <a:gd name="T27" fmla="*/ 446 h 772"/>
              <a:gd name="T28" fmla="*/ 509 w 533"/>
              <a:gd name="T29" fmla="*/ 479 h 772"/>
              <a:gd name="T30" fmla="*/ 522 w 533"/>
              <a:gd name="T31" fmla="*/ 514 h 772"/>
              <a:gd name="T32" fmla="*/ 530 w 533"/>
              <a:gd name="T33" fmla="*/ 552 h 772"/>
              <a:gd name="T34" fmla="*/ 533 w 533"/>
              <a:gd name="T35" fmla="*/ 590 h 772"/>
              <a:gd name="T36" fmla="*/ 530 w 533"/>
              <a:gd name="T37" fmla="*/ 632 h 772"/>
              <a:gd name="T38" fmla="*/ 521 w 533"/>
              <a:gd name="T39" fmla="*/ 671 h 772"/>
              <a:gd name="T40" fmla="*/ 506 w 533"/>
              <a:gd name="T41" fmla="*/ 708 h 772"/>
              <a:gd name="T42" fmla="*/ 487 w 533"/>
              <a:gd name="T43" fmla="*/ 741 h 772"/>
              <a:gd name="T44" fmla="*/ 463 w 533"/>
              <a:gd name="T45" fmla="*/ 772 h 772"/>
              <a:gd name="T46" fmla="*/ 72 w 533"/>
              <a:gd name="T47" fmla="*/ 772 h 772"/>
              <a:gd name="T48" fmla="*/ 48 w 533"/>
              <a:gd name="T49" fmla="*/ 741 h 772"/>
              <a:gd name="T50" fmla="*/ 28 w 533"/>
              <a:gd name="T51" fmla="*/ 708 h 772"/>
              <a:gd name="T52" fmla="*/ 13 w 533"/>
              <a:gd name="T53" fmla="*/ 671 h 772"/>
              <a:gd name="T54" fmla="*/ 3 w 533"/>
              <a:gd name="T55" fmla="*/ 632 h 772"/>
              <a:gd name="T56" fmla="*/ 0 w 533"/>
              <a:gd name="T57" fmla="*/ 590 h 772"/>
              <a:gd name="T58" fmla="*/ 3 w 533"/>
              <a:gd name="T59" fmla="*/ 552 h 772"/>
              <a:gd name="T60" fmla="*/ 11 w 533"/>
              <a:gd name="T61" fmla="*/ 514 h 772"/>
              <a:gd name="T62" fmla="*/ 24 w 533"/>
              <a:gd name="T63" fmla="*/ 479 h 772"/>
              <a:gd name="T64" fmla="*/ 43 w 533"/>
              <a:gd name="T65" fmla="*/ 446 h 772"/>
              <a:gd name="T66" fmla="*/ 65 w 533"/>
              <a:gd name="T67" fmla="*/ 417 h 772"/>
              <a:gd name="T68" fmla="*/ 91 w 533"/>
              <a:gd name="T69" fmla="*/ 390 h 772"/>
              <a:gd name="T70" fmla="*/ 121 w 533"/>
              <a:gd name="T71" fmla="*/ 367 h 772"/>
              <a:gd name="T72" fmla="*/ 154 w 533"/>
              <a:gd name="T73" fmla="*/ 349 h 772"/>
              <a:gd name="T74" fmla="*/ 191 w 533"/>
              <a:gd name="T75" fmla="*/ 336 h 772"/>
              <a:gd name="T76" fmla="*/ 191 w 533"/>
              <a:gd name="T77" fmla="*/ 161 h 772"/>
              <a:gd name="T78" fmla="*/ 191 w 533"/>
              <a:gd name="T79" fmla="*/ 161 h 772"/>
              <a:gd name="T80" fmla="*/ 191 w 533"/>
              <a:gd name="T81" fmla="*/ 106 h 772"/>
              <a:gd name="T82" fmla="*/ 191 w 533"/>
              <a:gd name="T83" fmla="*/ 88 h 772"/>
              <a:gd name="T84" fmla="*/ 191 w 533"/>
              <a:gd name="T85" fmla="*/ 72 h 772"/>
              <a:gd name="T86" fmla="*/ 190 w 533"/>
              <a:gd name="T87" fmla="*/ 57 h 772"/>
              <a:gd name="T88" fmla="*/ 187 w 533"/>
              <a:gd name="T89" fmla="*/ 43 h 772"/>
              <a:gd name="T90" fmla="*/ 182 w 533"/>
              <a:gd name="T91" fmla="*/ 30 h 772"/>
              <a:gd name="T92" fmla="*/ 173 w 533"/>
              <a:gd name="T93" fmla="*/ 15 h 772"/>
              <a:gd name="T94" fmla="*/ 159 w 533"/>
              <a:gd name="T95" fmla="*/ 0 h 772"/>
              <a:gd name="T96" fmla="*/ 300 w 533"/>
              <a:gd name="T97" fmla="*/ 0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33" h="772">
                <a:moveTo>
                  <a:pt x="300" y="0"/>
                </a:moveTo>
                <a:lnTo>
                  <a:pt x="300" y="0"/>
                </a:lnTo>
                <a:lnTo>
                  <a:pt x="367" y="0"/>
                </a:lnTo>
                <a:lnTo>
                  <a:pt x="354" y="23"/>
                </a:lnTo>
                <a:lnTo>
                  <a:pt x="346" y="49"/>
                </a:lnTo>
                <a:lnTo>
                  <a:pt x="343" y="75"/>
                </a:lnTo>
                <a:lnTo>
                  <a:pt x="344" y="106"/>
                </a:lnTo>
                <a:lnTo>
                  <a:pt x="344" y="161"/>
                </a:lnTo>
                <a:lnTo>
                  <a:pt x="344" y="336"/>
                </a:lnTo>
                <a:lnTo>
                  <a:pt x="379" y="349"/>
                </a:lnTo>
                <a:lnTo>
                  <a:pt x="413" y="367"/>
                </a:lnTo>
                <a:lnTo>
                  <a:pt x="443" y="390"/>
                </a:lnTo>
                <a:lnTo>
                  <a:pt x="470" y="417"/>
                </a:lnTo>
                <a:lnTo>
                  <a:pt x="492" y="446"/>
                </a:lnTo>
                <a:lnTo>
                  <a:pt x="509" y="479"/>
                </a:lnTo>
                <a:lnTo>
                  <a:pt x="522" y="514"/>
                </a:lnTo>
                <a:lnTo>
                  <a:pt x="530" y="552"/>
                </a:lnTo>
                <a:lnTo>
                  <a:pt x="533" y="590"/>
                </a:lnTo>
                <a:lnTo>
                  <a:pt x="530" y="632"/>
                </a:lnTo>
                <a:lnTo>
                  <a:pt x="521" y="671"/>
                </a:lnTo>
                <a:lnTo>
                  <a:pt x="506" y="708"/>
                </a:lnTo>
                <a:lnTo>
                  <a:pt x="487" y="741"/>
                </a:lnTo>
                <a:lnTo>
                  <a:pt x="463" y="772"/>
                </a:lnTo>
                <a:lnTo>
                  <a:pt x="72" y="772"/>
                </a:lnTo>
                <a:lnTo>
                  <a:pt x="48" y="741"/>
                </a:lnTo>
                <a:lnTo>
                  <a:pt x="28" y="708"/>
                </a:lnTo>
                <a:lnTo>
                  <a:pt x="13" y="671"/>
                </a:lnTo>
                <a:lnTo>
                  <a:pt x="3" y="632"/>
                </a:lnTo>
                <a:lnTo>
                  <a:pt x="0" y="590"/>
                </a:lnTo>
                <a:lnTo>
                  <a:pt x="3" y="552"/>
                </a:lnTo>
                <a:lnTo>
                  <a:pt x="11" y="514"/>
                </a:lnTo>
                <a:lnTo>
                  <a:pt x="24" y="479"/>
                </a:lnTo>
                <a:lnTo>
                  <a:pt x="43" y="446"/>
                </a:lnTo>
                <a:lnTo>
                  <a:pt x="65" y="417"/>
                </a:lnTo>
                <a:lnTo>
                  <a:pt x="91" y="390"/>
                </a:lnTo>
                <a:lnTo>
                  <a:pt x="121" y="367"/>
                </a:lnTo>
                <a:lnTo>
                  <a:pt x="154" y="349"/>
                </a:lnTo>
                <a:lnTo>
                  <a:pt x="191" y="336"/>
                </a:lnTo>
                <a:lnTo>
                  <a:pt x="191" y="161"/>
                </a:lnTo>
                <a:lnTo>
                  <a:pt x="191" y="161"/>
                </a:lnTo>
                <a:lnTo>
                  <a:pt x="191" y="106"/>
                </a:lnTo>
                <a:lnTo>
                  <a:pt x="191" y="88"/>
                </a:lnTo>
                <a:lnTo>
                  <a:pt x="191" y="72"/>
                </a:lnTo>
                <a:lnTo>
                  <a:pt x="190" y="57"/>
                </a:lnTo>
                <a:lnTo>
                  <a:pt x="187" y="43"/>
                </a:lnTo>
                <a:lnTo>
                  <a:pt x="182" y="30"/>
                </a:lnTo>
                <a:lnTo>
                  <a:pt x="173" y="15"/>
                </a:lnTo>
                <a:lnTo>
                  <a:pt x="159" y="0"/>
                </a:lnTo>
                <a:lnTo>
                  <a:pt x="30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224">
            <a:extLst>
              <a:ext uri="{FF2B5EF4-FFF2-40B4-BE49-F238E27FC236}">
                <a16:creationId xmlns:a16="http://schemas.microsoft.com/office/drawing/2014/main" id="{62680655-8122-4007-AB7A-260EBA8065CA}"/>
              </a:ext>
            </a:extLst>
          </p:cNvPr>
          <p:cNvSpPr>
            <a:spLocks/>
          </p:cNvSpPr>
          <p:nvPr/>
        </p:nvSpPr>
        <p:spPr bwMode="auto">
          <a:xfrm>
            <a:off x="8053391" y="2978517"/>
            <a:ext cx="280896" cy="441033"/>
          </a:xfrm>
          <a:custGeom>
            <a:avLst/>
            <a:gdLst>
              <a:gd name="T0" fmla="*/ 213 w 214"/>
              <a:gd name="T1" fmla="*/ 0 h 336"/>
              <a:gd name="T2" fmla="*/ 214 w 214"/>
              <a:gd name="T3" fmla="*/ 0 h 336"/>
              <a:gd name="T4" fmla="*/ 214 w 214"/>
              <a:gd name="T5" fmla="*/ 336 h 336"/>
              <a:gd name="T6" fmla="*/ 39 w 214"/>
              <a:gd name="T7" fmla="*/ 336 h 336"/>
              <a:gd name="T8" fmla="*/ 23 w 214"/>
              <a:gd name="T9" fmla="*/ 309 h 336"/>
              <a:gd name="T10" fmla="*/ 11 w 214"/>
              <a:gd name="T11" fmla="*/ 279 h 336"/>
              <a:gd name="T12" fmla="*/ 3 w 214"/>
              <a:gd name="T13" fmla="*/ 247 h 336"/>
              <a:gd name="T14" fmla="*/ 0 w 214"/>
              <a:gd name="T15" fmla="*/ 213 h 336"/>
              <a:gd name="T16" fmla="*/ 3 w 214"/>
              <a:gd name="T17" fmla="*/ 179 h 336"/>
              <a:gd name="T18" fmla="*/ 11 w 214"/>
              <a:gd name="T19" fmla="*/ 145 h 336"/>
              <a:gd name="T20" fmla="*/ 24 w 214"/>
              <a:gd name="T21" fmla="*/ 115 h 336"/>
              <a:gd name="T22" fmla="*/ 41 w 214"/>
              <a:gd name="T23" fmla="*/ 88 h 336"/>
              <a:gd name="T24" fmla="*/ 63 w 214"/>
              <a:gd name="T25" fmla="*/ 62 h 336"/>
              <a:gd name="T26" fmla="*/ 87 w 214"/>
              <a:gd name="T27" fmla="*/ 41 h 336"/>
              <a:gd name="T28" fmla="*/ 115 w 214"/>
              <a:gd name="T29" fmla="*/ 24 h 336"/>
              <a:gd name="T30" fmla="*/ 146 w 214"/>
              <a:gd name="T31" fmla="*/ 12 h 336"/>
              <a:gd name="T32" fmla="*/ 178 w 214"/>
              <a:gd name="T33" fmla="*/ 3 h 336"/>
              <a:gd name="T34" fmla="*/ 213 w 214"/>
              <a:gd name="T35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4" h="336">
                <a:moveTo>
                  <a:pt x="213" y="0"/>
                </a:moveTo>
                <a:lnTo>
                  <a:pt x="214" y="0"/>
                </a:lnTo>
                <a:lnTo>
                  <a:pt x="214" y="336"/>
                </a:lnTo>
                <a:lnTo>
                  <a:pt x="39" y="336"/>
                </a:lnTo>
                <a:lnTo>
                  <a:pt x="23" y="309"/>
                </a:lnTo>
                <a:lnTo>
                  <a:pt x="11" y="279"/>
                </a:lnTo>
                <a:lnTo>
                  <a:pt x="3" y="247"/>
                </a:lnTo>
                <a:lnTo>
                  <a:pt x="0" y="213"/>
                </a:lnTo>
                <a:lnTo>
                  <a:pt x="3" y="179"/>
                </a:lnTo>
                <a:lnTo>
                  <a:pt x="11" y="145"/>
                </a:lnTo>
                <a:lnTo>
                  <a:pt x="24" y="115"/>
                </a:lnTo>
                <a:lnTo>
                  <a:pt x="41" y="88"/>
                </a:lnTo>
                <a:lnTo>
                  <a:pt x="63" y="62"/>
                </a:lnTo>
                <a:lnTo>
                  <a:pt x="87" y="41"/>
                </a:lnTo>
                <a:lnTo>
                  <a:pt x="115" y="24"/>
                </a:lnTo>
                <a:lnTo>
                  <a:pt x="146" y="12"/>
                </a:lnTo>
                <a:lnTo>
                  <a:pt x="178" y="3"/>
                </a:lnTo>
                <a:lnTo>
                  <a:pt x="21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Freeform 225">
            <a:extLst>
              <a:ext uri="{FF2B5EF4-FFF2-40B4-BE49-F238E27FC236}">
                <a16:creationId xmlns:a16="http://schemas.microsoft.com/office/drawing/2014/main" id="{5D0C8F31-063E-4C6C-A08B-E90D0891870C}"/>
              </a:ext>
            </a:extLst>
          </p:cNvPr>
          <p:cNvSpPr>
            <a:spLocks/>
          </p:cNvSpPr>
          <p:nvPr/>
        </p:nvSpPr>
        <p:spPr bwMode="auto">
          <a:xfrm>
            <a:off x="8334287" y="2978517"/>
            <a:ext cx="278271" cy="441033"/>
          </a:xfrm>
          <a:custGeom>
            <a:avLst/>
            <a:gdLst>
              <a:gd name="T0" fmla="*/ 0 w 212"/>
              <a:gd name="T1" fmla="*/ 0 h 336"/>
              <a:gd name="T2" fmla="*/ 34 w 212"/>
              <a:gd name="T3" fmla="*/ 3 h 336"/>
              <a:gd name="T4" fmla="*/ 67 w 212"/>
              <a:gd name="T5" fmla="*/ 12 h 336"/>
              <a:gd name="T6" fmla="*/ 97 w 212"/>
              <a:gd name="T7" fmla="*/ 25 h 336"/>
              <a:gd name="T8" fmla="*/ 125 w 212"/>
              <a:gd name="T9" fmla="*/ 42 h 336"/>
              <a:gd name="T10" fmla="*/ 150 w 212"/>
              <a:gd name="T11" fmla="*/ 63 h 336"/>
              <a:gd name="T12" fmla="*/ 171 w 212"/>
              <a:gd name="T13" fmla="*/ 88 h 336"/>
              <a:gd name="T14" fmla="*/ 188 w 212"/>
              <a:gd name="T15" fmla="*/ 115 h 336"/>
              <a:gd name="T16" fmla="*/ 201 w 212"/>
              <a:gd name="T17" fmla="*/ 146 h 336"/>
              <a:gd name="T18" fmla="*/ 209 w 212"/>
              <a:gd name="T19" fmla="*/ 179 h 336"/>
              <a:gd name="T20" fmla="*/ 212 w 212"/>
              <a:gd name="T21" fmla="*/ 213 h 336"/>
              <a:gd name="T22" fmla="*/ 209 w 212"/>
              <a:gd name="T23" fmla="*/ 247 h 336"/>
              <a:gd name="T24" fmla="*/ 202 w 212"/>
              <a:gd name="T25" fmla="*/ 279 h 336"/>
              <a:gd name="T26" fmla="*/ 189 w 212"/>
              <a:gd name="T27" fmla="*/ 309 h 336"/>
              <a:gd name="T28" fmla="*/ 172 w 212"/>
              <a:gd name="T29" fmla="*/ 336 h 336"/>
              <a:gd name="T30" fmla="*/ 0 w 212"/>
              <a:gd name="T31" fmla="*/ 336 h 336"/>
              <a:gd name="T32" fmla="*/ 0 w 212"/>
              <a:gd name="T33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2" h="336">
                <a:moveTo>
                  <a:pt x="0" y="0"/>
                </a:moveTo>
                <a:lnTo>
                  <a:pt x="34" y="3"/>
                </a:lnTo>
                <a:lnTo>
                  <a:pt x="67" y="12"/>
                </a:lnTo>
                <a:lnTo>
                  <a:pt x="97" y="25"/>
                </a:lnTo>
                <a:lnTo>
                  <a:pt x="125" y="42"/>
                </a:lnTo>
                <a:lnTo>
                  <a:pt x="150" y="63"/>
                </a:lnTo>
                <a:lnTo>
                  <a:pt x="171" y="88"/>
                </a:lnTo>
                <a:lnTo>
                  <a:pt x="188" y="115"/>
                </a:lnTo>
                <a:lnTo>
                  <a:pt x="201" y="146"/>
                </a:lnTo>
                <a:lnTo>
                  <a:pt x="209" y="179"/>
                </a:lnTo>
                <a:lnTo>
                  <a:pt x="212" y="213"/>
                </a:lnTo>
                <a:lnTo>
                  <a:pt x="209" y="247"/>
                </a:lnTo>
                <a:lnTo>
                  <a:pt x="202" y="279"/>
                </a:lnTo>
                <a:lnTo>
                  <a:pt x="189" y="309"/>
                </a:lnTo>
                <a:lnTo>
                  <a:pt x="172" y="336"/>
                </a:lnTo>
                <a:lnTo>
                  <a:pt x="0" y="3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Freeform 226">
            <a:extLst>
              <a:ext uri="{FF2B5EF4-FFF2-40B4-BE49-F238E27FC236}">
                <a16:creationId xmlns:a16="http://schemas.microsoft.com/office/drawing/2014/main" id="{35FB752C-8F86-4E37-B0AA-389E00CDD48F}"/>
              </a:ext>
            </a:extLst>
          </p:cNvPr>
          <p:cNvSpPr>
            <a:spLocks/>
          </p:cNvSpPr>
          <p:nvPr/>
        </p:nvSpPr>
        <p:spPr bwMode="auto">
          <a:xfrm>
            <a:off x="8256844" y="3033645"/>
            <a:ext cx="73505" cy="73505"/>
          </a:xfrm>
          <a:custGeom>
            <a:avLst/>
            <a:gdLst>
              <a:gd name="T0" fmla="*/ 27 w 56"/>
              <a:gd name="T1" fmla="*/ 0 h 56"/>
              <a:gd name="T2" fmla="*/ 39 w 56"/>
              <a:gd name="T3" fmla="*/ 2 h 56"/>
              <a:gd name="T4" fmla="*/ 48 w 56"/>
              <a:gd name="T5" fmla="*/ 8 h 56"/>
              <a:gd name="T6" fmla="*/ 54 w 56"/>
              <a:gd name="T7" fmla="*/ 17 h 56"/>
              <a:gd name="T8" fmla="*/ 56 w 56"/>
              <a:gd name="T9" fmla="*/ 28 h 56"/>
              <a:gd name="T10" fmla="*/ 54 w 56"/>
              <a:gd name="T11" fmla="*/ 40 h 56"/>
              <a:gd name="T12" fmla="*/ 48 w 56"/>
              <a:gd name="T13" fmla="*/ 48 h 56"/>
              <a:gd name="T14" fmla="*/ 39 w 56"/>
              <a:gd name="T15" fmla="*/ 54 h 56"/>
              <a:gd name="T16" fmla="*/ 27 w 56"/>
              <a:gd name="T17" fmla="*/ 56 h 56"/>
              <a:gd name="T18" fmla="*/ 16 w 56"/>
              <a:gd name="T19" fmla="*/ 54 h 56"/>
              <a:gd name="T20" fmla="*/ 8 w 56"/>
              <a:gd name="T21" fmla="*/ 48 h 56"/>
              <a:gd name="T22" fmla="*/ 2 w 56"/>
              <a:gd name="T23" fmla="*/ 40 h 56"/>
              <a:gd name="T24" fmla="*/ 0 w 56"/>
              <a:gd name="T25" fmla="*/ 28 h 56"/>
              <a:gd name="T26" fmla="*/ 2 w 56"/>
              <a:gd name="T27" fmla="*/ 17 h 56"/>
              <a:gd name="T28" fmla="*/ 8 w 56"/>
              <a:gd name="T29" fmla="*/ 8 h 56"/>
              <a:gd name="T30" fmla="*/ 16 w 56"/>
              <a:gd name="T31" fmla="*/ 2 h 56"/>
              <a:gd name="T32" fmla="*/ 27 w 56"/>
              <a:gd name="T3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" h="56">
                <a:moveTo>
                  <a:pt x="27" y="0"/>
                </a:moveTo>
                <a:lnTo>
                  <a:pt x="39" y="2"/>
                </a:lnTo>
                <a:lnTo>
                  <a:pt x="48" y="8"/>
                </a:lnTo>
                <a:lnTo>
                  <a:pt x="54" y="17"/>
                </a:lnTo>
                <a:lnTo>
                  <a:pt x="56" y="28"/>
                </a:lnTo>
                <a:lnTo>
                  <a:pt x="54" y="40"/>
                </a:lnTo>
                <a:lnTo>
                  <a:pt x="48" y="48"/>
                </a:lnTo>
                <a:lnTo>
                  <a:pt x="39" y="54"/>
                </a:lnTo>
                <a:lnTo>
                  <a:pt x="27" y="56"/>
                </a:lnTo>
                <a:lnTo>
                  <a:pt x="16" y="54"/>
                </a:lnTo>
                <a:lnTo>
                  <a:pt x="8" y="48"/>
                </a:lnTo>
                <a:lnTo>
                  <a:pt x="2" y="40"/>
                </a:lnTo>
                <a:lnTo>
                  <a:pt x="0" y="28"/>
                </a:lnTo>
                <a:lnTo>
                  <a:pt x="2" y="17"/>
                </a:lnTo>
                <a:lnTo>
                  <a:pt x="8" y="8"/>
                </a:lnTo>
                <a:lnTo>
                  <a:pt x="16" y="2"/>
                </a:lnTo>
                <a:lnTo>
                  <a:pt x="27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Freeform 227">
            <a:extLst>
              <a:ext uri="{FF2B5EF4-FFF2-40B4-BE49-F238E27FC236}">
                <a16:creationId xmlns:a16="http://schemas.microsoft.com/office/drawing/2014/main" id="{0BD2B119-BBA0-4AE6-AF57-9859DB374FFB}"/>
              </a:ext>
            </a:extLst>
          </p:cNvPr>
          <p:cNvSpPr>
            <a:spLocks/>
          </p:cNvSpPr>
          <p:nvPr/>
        </p:nvSpPr>
        <p:spPr bwMode="auto">
          <a:xfrm>
            <a:off x="8318535" y="3105838"/>
            <a:ext cx="57755" cy="57755"/>
          </a:xfrm>
          <a:custGeom>
            <a:avLst/>
            <a:gdLst>
              <a:gd name="T0" fmla="*/ 22 w 44"/>
              <a:gd name="T1" fmla="*/ 0 h 44"/>
              <a:gd name="T2" fmla="*/ 31 w 44"/>
              <a:gd name="T3" fmla="*/ 2 h 44"/>
              <a:gd name="T4" fmla="*/ 38 w 44"/>
              <a:gd name="T5" fmla="*/ 7 h 44"/>
              <a:gd name="T6" fmla="*/ 42 w 44"/>
              <a:gd name="T7" fmla="*/ 14 h 44"/>
              <a:gd name="T8" fmla="*/ 44 w 44"/>
              <a:gd name="T9" fmla="*/ 22 h 44"/>
              <a:gd name="T10" fmla="*/ 42 w 44"/>
              <a:gd name="T11" fmla="*/ 31 h 44"/>
              <a:gd name="T12" fmla="*/ 38 w 44"/>
              <a:gd name="T13" fmla="*/ 38 h 44"/>
              <a:gd name="T14" fmla="*/ 31 w 44"/>
              <a:gd name="T15" fmla="*/ 42 h 44"/>
              <a:gd name="T16" fmla="*/ 22 w 44"/>
              <a:gd name="T17" fmla="*/ 44 h 44"/>
              <a:gd name="T18" fmla="*/ 14 w 44"/>
              <a:gd name="T19" fmla="*/ 42 h 44"/>
              <a:gd name="T20" fmla="*/ 7 w 44"/>
              <a:gd name="T21" fmla="*/ 38 h 44"/>
              <a:gd name="T22" fmla="*/ 2 w 44"/>
              <a:gd name="T23" fmla="*/ 31 h 44"/>
              <a:gd name="T24" fmla="*/ 0 w 44"/>
              <a:gd name="T25" fmla="*/ 22 h 44"/>
              <a:gd name="T26" fmla="*/ 2 w 44"/>
              <a:gd name="T27" fmla="*/ 14 h 44"/>
              <a:gd name="T28" fmla="*/ 7 w 44"/>
              <a:gd name="T29" fmla="*/ 7 h 44"/>
              <a:gd name="T30" fmla="*/ 14 w 44"/>
              <a:gd name="T31" fmla="*/ 2 h 44"/>
              <a:gd name="T32" fmla="*/ 22 w 44"/>
              <a:gd name="T33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" h="44">
                <a:moveTo>
                  <a:pt x="22" y="0"/>
                </a:moveTo>
                <a:lnTo>
                  <a:pt x="31" y="2"/>
                </a:lnTo>
                <a:lnTo>
                  <a:pt x="38" y="7"/>
                </a:lnTo>
                <a:lnTo>
                  <a:pt x="42" y="14"/>
                </a:lnTo>
                <a:lnTo>
                  <a:pt x="44" y="22"/>
                </a:lnTo>
                <a:lnTo>
                  <a:pt x="42" y="31"/>
                </a:lnTo>
                <a:lnTo>
                  <a:pt x="38" y="38"/>
                </a:lnTo>
                <a:lnTo>
                  <a:pt x="31" y="42"/>
                </a:lnTo>
                <a:lnTo>
                  <a:pt x="22" y="44"/>
                </a:lnTo>
                <a:lnTo>
                  <a:pt x="14" y="42"/>
                </a:lnTo>
                <a:lnTo>
                  <a:pt x="7" y="38"/>
                </a:lnTo>
                <a:lnTo>
                  <a:pt x="2" y="31"/>
                </a:lnTo>
                <a:lnTo>
                  <a:pt x="0" y="22"/>
                </a:lnTo>
                <a:lnTo>
                  <a:pt x="2" y="14"/>
                </a:lnTo>
                <a:lnTo>
                  <a:pt x="7" y="7"/>
                </a:lnTo>
                <a:lnTo>
                  <a:pt x="14" y="2"/>
                </a:lnTo>
                <a:lnTo>
                  <a:pt x="22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Freeform 228">
            <a:extLst>
              <a:ext uri="{FF2B5EF4-FFF2-40B4-BE49-F238E27FC236}">
                <a16:creationId xmlns:a16="http://schemas.microsoft.com/office/drawing/2014/main" id="{96B023BC-35F3-416F-A654-4938DBE3ABC4}"/>
              </a:ext>
            </a:extLst>
          </p:cNvPr>
          <p:cNvSpPr>
            <a:spLocks/>
          </p:cNvSpPr>
          <p:nvPr/>
        </p:nvSpPr>
        <p:spPr bwMode="auto">
          <a:xfrm>
            <a:off x="8296221" y="3201658"/>
            <a:ext cx="36753" cy="35440"/>
          </a:xfrm>
          <a:custGeom>
            <a:avLst/>
            <a:gdLst>
              <a:gd name="T0" fmla="*/ 14 w 28"/>
              <a:gd name="T1" fmla="*/ 0 h 27"/>
              <a:gd name="T2" fmla="*/ 18 w 28"/>
              <a:gd name="T3" fmla="*/ 1 h 27"/>
              <a:gd name="T4" fmla="*/ 22 w 28"/>
              <a:gd name="T5" fmla="*/ 3 h 27"/>
              <a:gd name="T6" fmla="*/ 25 w 28"/>
              <a:gd name="T7" fmla="*/ 5 h 27"/>
              <a:gd name="T8" fmla="*/ 27 w 28"/>
              <a:gd name="T9" fmla="*/ 9 h 27"/>
              <a:gd name="T10" fmla="*/ 28 w 28"/>
              <a:gd name="T11" fmla="*/ 14 h 27"/>
              <a:gd name="T12" fmla="*/ 27 w 28"/>
              <a:gd name="T13" fmla="*/ 18 h 27"/>
              <a:gd name="T14" fmla="*/ 25 w 28"/>
              <a:gd name="T15" fmla="*/ 22 h 27"/>
              <a:gd name="T16" fmla="*/ 22 w 28"/>
              <a:gd name="T17" fmla="*/ 24 h 27"/>
              <a:gd name="T18" fmla="*/ 18 w 28"/>
              <a:gd name="T19" fmla="*/ 26 h 27"/>
              <a:gd name="T20" fmla="*/ 14 w 28"/>
              <a:gd name="T21" fmla="*/ 27 h 27"/>
              <a:gd name="T22" fmla="*/ 10 w 28"/>
              <a:gd name="T23" fmla="*/ 26 h 27"/>
              <a:gd name="T24" fmla="*/ 6 w 28"/>
              <a:gd name="T25" fmla="*/ 24 h 27"/>
              <a:gd name="T26" fmla="*/ 2 w 28"/>
              <a:gd name="T27" fmla="*/ 22 h 27"/>
              <a:gd name="T28" fmla="*/ 0 w 28"/>
              <a:gd name="T29" fmla="*/ 18 h 27"/>
              <a:gd name="T30" fmla="*/ 0 w 28"/>
              <a:gd name="T31" fmla="*/ 14 h 27"/>
              <a:gd name="T32" fmla="*/ 0 w 28"/>
              <a:gd name="T33" fmla="*/ 9 h 27"/>
              <a:gd name="T34" fmla="*/ 2 w 28"/>
              <a:gd name="T35" fmla="*/ 5 h 27"/>
              <a:gd name="T36" fmla="*/ 6 w 28"/>
              <a:gd name="T37" fmla="*/ 3 h 27"/>
              <a:gd name="T38" fmla="*/ 10 w 28"/>
              <a:gd name="T39" fmla="*/ 1 h 27"/>
              <a:gd name="T40" fmla="*/ 14 w 28"/>
              <a:gd name="T41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" h="27">
                <a:moveTo>
                  <a:pt x="14" y="0"/>
                </a:moveTo>
                <a:lnTo>
                  <a:pt x="18" y="1"/>
                </a:lnTo>
                <a:lnTo>
                  <a:pt x="22" y="3"/>
                </a:lnTo>
                <a:lnTo>
                  <a:pt x="25" y="5"/>
                </a:lnTo>
                <a:lnTo>
                  <a:pt x="27" y="9"/>
                </a:lnTo>
                <a:lnTo>
                  <a:pt x="28" y="14"/>
                </a:lnTo>
                <a:lnTo>
                  <a:pt x="27" y="18"/>
                </a:lnTo>
                <a:lnTo>
                  <a:pt x="25" y="22"/>
                </a:lnTo>
                <a:lnTo>
                  <a:pt x="22" y="24"/>
                </a:lnTo>
                <a:lnTo>
                  <a:pt x="18" y="26"/>
                </a:lnTo>
                <a:lnTo>
                  <a:pt x="14" y="27"/>
                </a:lnTo>
                <a:lnTo>
                  <a:pt x="10" y="26"/>
                </a:lnTo>
                <a:lnTo>
                  <a:pt x="6" y="24"/>
                </a:lnTo>
                <a:lnTo>
                  <a:pt x="2" y="22"/>
                </a:lnTo>
                <a:lnTo>
                  <a:pt x="0" y="18"/>
                </a:lnTo>
                <a:lnTo>
                  <a:pt x="0" y="14"/>
                </a:lnTo>
                <a:lnTo>
                  <a:pt x="0" y="9"/>
                </a:lnTo>
                <a:lnTo>
                  <a:pt x="2" y="5"/>
                </a:lnTo>
                <a:lnTo>
                  <a:pt x="6" y="3"/>
                </a:lnTo>
                <a:lnTo>
                  <a:pt x="10" y="1"/>
                </a:lnTo>
                <a:lnTo>
                  <a:pt x="14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Freeform 229">
            <a:extLst>
              <a:ext uri="{FF2B5EF4-FFF2-40B4-BE49-F238E27FC236}">
                <a16:creationId xmlns:a16="http://schemas.microsoft.com/office/drawing/2014/main" id="{5EFA60E3-3248-4DFF-9E39-EBC60EBE285D}"/>
              </a:ext>
            </a:extLst>
          </p:cNvPr>
          <p:cNvSpPr>
            <a:spLocks/>
          </p:cNvSpPr>
          <p:nvPr/>
        </p:nvSpPr>
        <p:spPr bwMode="auto">
          <a:xfrm>
            <a:off x="8355288" y="3310603"/>
            <a:ext cx="59068" cy="59067"/>
          </a:xfrm>
          <a:custGeom>
            <a:avLst/>
            <a:gdLst>
              <a:gd name="T0" fmla="*/ 22 w 45"/>
              <a:gd name="T1" fmla="*/ 0 h 45"/>
              <a:gd name="T2" fmla="*/ 31 w 45"/>
              <a:gd name="T3" fmla="*/ 2 h 45"/>
              <a:gd name="T4" fmla="*/ 39 w 45"/>
              <a:gd name="T5" fmla="*/ 6 h 45"/>
              <a:gd name="T6" fmla="*/ 44 w 45"/>
              <a:gd name="T7" fmla="*/ 13 h 45"/>
              <a:gd name="T8" fmla="*/ 45 w 45"/>
              <a:gd name="T9" fmla="*/ 22 h 45"/>
              <a:gd name="T10" fmla="*/ 44 w 45"/>
              <a:gd name="T11" fmla="*/ 30 h 45"/>
              <a:gd name="T12" fmla="*/ 39 w 45"/>
              <a:gd name="T13" fmla="*/ 37 h 45"/>
              <a:gd name="T14" fmla="*/ 31 w 45"/>
              <a:gd name="T15" fmla="*/ 42 h 45"/>
              <a:gd name="T16" fmla="*/ 22 w 45"/>
              <a:gd name="T17" fmla="*/ 45 h 45"/>
              <a:gd name="T18" fmla="*/ 14 w 45"/>
              <a:gd name="T19" fmla="*/ 42 h 45"/>
              <a:gd name="T20" fmla="*/ 7 w 45"/>
              <a:gd name="T21" fmla="*/ 37 h 45"/>
              <a:gd name="T22" fmla="*/ 2 w 45"/>
              <a:gd name="T23" fmla="*/ 30 h 45"/>
              <a:gd name="T24" fmla="*/ 0 w 45"/>
              <a:gd name="T25" fmla="*/ 22 h 45"/>
              <a:gd name="T26" fmla="*/ 2 w 45"/>
              <a:gd name="T27" fmla="*/ 13 h 45"/>
              <a:gd name="T28" fmla="*/ 7 w 45"/>
              <a:gd name="T29" fmla="*/ 6 h 45"/>
              <a:gd name="T30" fmla="*/ 14 w 45"/>
              <a:gd name="T31" fmla="*/ 2 h 45"/>
              <a:gd name="T32" fmla="*/ 22 w 45"/>
              <a:gd name="T33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5" h="45">
                <a:moveTo>
                  <a:pt x="22" y="0"/>
                </a:moveTo>
                <a:lnTo>
                  <a:pt x="31" y="2"/>
                </a:lnTo>
                <a:lnTo>
                  <a:pt x="39" y="6"/>
                </a:lnTo>
                <a:lnTo>
                  <a:pt x="44" y="13"/>
                </a:lnTo>
                <a:lnTo>
                  <a:pt x="45" y="22"/>
                </a:lnTo>
                <a:lnTo>
                  <a:pt x="44" y="30"/>
                </a:lnTo>
                <a:lnTo>
                  <a:pt x="39" y="37"/>
                </a:lnTo>
                <a:lnTo>
                  <a:pt x="31" y="42"/>
                </a:lnTo>
                <a:lnTo>
                  <a:pt x="22" y="45"/>
                </a:lnTo>
                <a:lnTo>
                  <a:pt x="14" y="42"/>
                </a:lnTo>
                <a:lnTo>
                  <a:pt x="7" y="37"/>
                </a:lnTo>
                <a:lnTo>
                  <a:pt x="2" y="30"/>
                </a:lnTo>
                <a:lnTo>
                  <a:pt x="0" y="22"/>
                </a:lnTo>
                <a:lnTo>
                  <a:pt x="2" y="13"/>
                </a:lnTo>
                <a:lnTo>
                  <a:pt x="7" y="6"/>
                </a:lnTo>
                <a:lnTo>
                  <a:pt x="14" y="2"/>
                </a:lnTo>
                <a:lnTo>
                  <a:pt x="22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Freeform 230">
            <a:extLst>
              <a:ext uri="{FF2B5EF4-FFF2-40B4-BE49-F238E27FC236}">
                <a16:creationId xmlns:a16="http://schemas.microsoft.com/office/drawing/2014/main" id="{3517778B-A013-436D-BD31-867369111E21}"/>
              </a:ext>
            </a:extLst>
          </p:cNvPr>
          <p:cNvSpPr>
            <a:spLocks/>
          </p:cNvSpPr>
          <p:nvPr/>
        </p:nvSpPr>
        <p:spPr bwMode="auto">
          <a:xfrm>
            <a:off x="8401229" y="3237098"/>
            <a:ext cx="35441" cy="36753"/>
          </a:xfrm>
          <a:custGeom>
            <a:avLst/>
            <a:gdLst>
              <a:gd name="T0" fmla="*/ 13 w 27"/>
              <a:gd name="T1" fmla="*/ 0 h 28"/>
              <a:gd name="T2" fmla="*/ 18 w 27"/>
              <a:gd name="T3" fmla="*/ 1 h 28"/>
              <a:gd name="T4" fmla="*/ 21 w 27"/>
              <a:gd name="T5" fmla="*/ 3 h 28"/>
              <a:gd name="T6" fmla="*/ 24 w 27"/>
              <a:gd name="T7" fmla="*/ 6 h 28"/>
              <a:gd name="T8" fmla="*/ 26 w 27"/>
              <a:gd name="T9" fmla="*/ 9 h 28"/>
              <a:gd name="T10" fmla="*/ 27 w 27"/>
              <a:gd name="T11" fmla="*/ 14 h 28"/>
              <a:gd name="T12" fmla="*/ 26 w 27"/>
              <a:gd name="T13" fmla="*/ 18 h 28"/>
              <a:gd name="T14" fmla="*/ 24 w 27"/>
              <a:gd name="T15" fmla="*/ 22 h 28"/>
              <a:gd name="T16" fmla="*/ 21 w 27"/>
              <a:gd name="T17" fmla="*/ 25 h 28"/>
              <a:gd name="T18" fmla="*/ 18 w 27"/>
              <a:gd name="T19" fmla="*/ 28 h 28"/>
              <a:gd name="T20" fmla="*/ 13 w 27"/>
              <a:gd name="T21" fmla="*/ 28 h 28"/>
              <a:gd name="T22" fmla="*/ 9 w 27"/>
              <a:gd name="T23" fmla="*/ 28 h 28"/>
              <a:gd name="T24" fmla="*/ 5 w 27"/>
              <a:gd name="T25" fmla="*/ 25 h 28"/>
              <a:gd name="T26" fmla="*/ 2 w 27"/>
              <a:gd name="T27" fmla="*/ 22 h 28"/>
              <a:gd name="T28" fmla="*/ 1 w 27"/>
              <a:gd name="T29" fmla="*/ 18 h 28"/>
              <a:gd name="T30" fmla="*/ 0 w 27"/>
              <a:gd name="T31" fmla="*/ 14 h 28"/>
              <a:gd name="T32" fmla="*/ 1 w 27"/>
              <a:gd name="T33" fmla="*/ 9 h 28"/>
              <a:gd name="T34" fmla="*/ 2 w 27"/>
              <a:gd name="T35" fmla="*/ 6 h 28"/>
              <a:gd name="T36" fmla="*/ 5 w 27"/>
              <a:gd name="T37" fmla="*/ 3 h 28"/>
              <a:gd name="T38" fmla="*/ 9 w 27"/>
              <a:gd name="T39" fmla="*/ 1 h 28"/>
              <a:gd name="T40" fmla="*/ 13 w 27"/>
              <a:gd name="T41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" h="28">
                <a:moveTo>
                  <a:pt x="13" y="0"/>
                </a:moveTo>
                <a:lnTo>
                  <a:pt x="18" y="1"/>
                </a:lnTo>
                <a:lnTo>
                  <a:pt x="21" y="3"/>
                </a:lnTo>
                <a:lnTo>
                  <a:pt x="24" y="6"/>
                </a:lnTo>
                <a:lnTo>
                  <a:pt x="26" y="9"/>
                </a:lnTo>
                <a:lnTo>
                  <a:pt x="27" y="14"/>
                </a:lnTo>
                <a:lnTo>
                  <a:pt x="26" y="18"/>
                </a:lnTo>
                <a:lnTo>
                  <a:pt x="24" y="22"/>
                </a:lnTo>
                <a:lnTo>
                  <a:pt x="21" y="25"/>
                </a:lnTo>
                <a:lnTo>
                  <a:pt x="18" y="28"/>
                </a:lnTo>
                <a:lnTo>
                  <a:pt x="13" y="28"/>
                </a:lnTo>
                <a:lnTo>
                  <a:pt x="9" y="28"/>
                </a:lnTo>
                <a:lnTo>
                  <a:pt x="5" y="25"/>
                </a:lnTo>
                <a:lnTo>
                  <a:pt x="2" y="22"/>
                </a:lnTo>
                <a:lnTo>
                  <a:pt x="1" y="18"/>
                </a:lnTo>
                <a:lnTo>
                  <a:pt x="0" y="14"/>
                </a:lnTo>
                <a:lnTo>
                  <a:pt x="1" y="9"/>
                </a:lnTo>
                <a:lnTo>
                  <a:pt x="2" y="6"/>
                </a:lnTo>
                <a:lnTo>
                  <a:pt x="5" y="3"/>
                </a:lnTo>
                <a:lnTo>
                  <a:pt x="9" y="1"/>
                </a:lnTo>
                <a:lnTo>
                  <a:pt x="13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706A97-C9BD-4B79-B11E-25128819CE2F}"/>
              </a:ext>
            </a:extLst>
          </p:cNvPr>
          <p:cNvGrpSpPr/>
          <p:nvPr/>
        </p:nvGrpSpPr>
        <p:grpSpPr>
          <a:xfrm>
            <a:off x="7988217" y="4519675"/>
            <a:ext cx="699615" cy="1013325"/>
            <a:chOff x="9240252" y="2718699"/>
            <a:chExt cx="642019" cy="929903"/>
          </a:xfrm>
          <a:solidFill>
            <a:schemeClr val="accent2"/>
          </a:solidFill>
        </p:grpSpPr>
        <p:sp>
          <p:nvSpPr>
            <p:cNvPr id="17" name="Freeform 201">
              <a:extLst>
                <a:ext uri="{FF2B5EF4-FFF2-40B4-BE49-F238E27FC236}">
                  <a16:creationId xmlns:a16="http://schemas.microsoft.com/office/drawing/2014/main" id="{453600E8-1444-4323-97AB-E8AFA2F8A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0252" y="2718699"/>
              <a:ext cx="642019" cy="929903"/>
            </a:xfrm>
            <a:custGeom>
              <a:avLst/>
              <a:gdLst>
                <a:gd name="T0" fmla="*/ 300 w 533"/>
                <a:gd name="T1" fmla="*/ 0 h 772"/>
                <a:gd name="T2" fmla="*/ 300 w 533"/>
                <a:gd name="T3" fmla="*/ 0 h 772"/>
                <a:gd name="T4" fmla="*/ 367 w 533"/>
                <a:gd name="T5" fmla="*/ 0 h 772"/>
                <a:gd name="T6" fmla="*/ 354 w 533"/>
                <a:gd name="T7" fmla="*/ 23 h 772"/>
                <a:gd name="T8" fmla="*/ 346 w 533"/>
                <a:gd name="T9" fmla="*/ 49 h 772"/>
                <a:gd name="T10" fmla="*/ 343 w 533"/>
                <a:gd name="T11" fmla="*/ 75 h 772"/>
                <a:gd name="T12" fmla="*/ 344 w 533"/>
                <a:gd name="T13" fmla="*/ 106 h 772"/>
                <a:gd name="T14" fmla="*/ 344 w 533"/>
                <a:gd name="T15" fmla="*/ 161 h 772"/>
                <a:gd name="T16" fmla="*/ 344 w 533"/>
                <a:gd name="T17" fmla="*/ 336 h 772"/>
                <a:gd name="T18" fmla="*/ 379 w 533"/>
                <a:gd name="T19" fmla="*/ 349 h 772"/>
                <a:gd name="T20" fmla="*/ 413 w 533"/>
                <a:gd name="T21" fmla="*/ 367 h 772"/>
                <a:gd name="T22" fmla="*/ 443 w 533"/>
                <a:gd name="T23" fmla="*/ 390 h 772"/>
                <a:gd name="T24" fmla="*/ 470 w 533"/>
                <a:gd name="T25" fmla="*/ 417 h 772"/>
                <a:gd name="T26" fmla="*/ 492 w 533"/>
                <a:gd name="T27" fmla="*/ 446 h 772"/>
                <a:gd name="T28" fmla="*/ 509 w 533"/>
                <a:gd name="T29" fmla="*/ 479 h 772"/>
                <a:gd name="T30" fmla="*/ 522 w 533"/>
                <a:gd name="T31" fmla="*/ 514 h 772"/>
                <a:gd name="T32" fmla="*/ 530 w 533"/>
                <a:gd name="T33" fmla="*/ 552 h 772"/>
                <a:gd name="T34" fmla="*/ 533 w 533"/>
                <a:gd name="T35" fmla="*/ 590 h 772"/>
                <a:gd name="T36" fmla="*/ 530 w 533"/>
                <a:gd name="T37" fmla="*/ 632 h 772"/>
                <a:gd name="T38" fmla="*/ 521 w 533"/>
                <a:gd name="T39" fmla="*/ 671 h 772"/>
                <a:gd name="T40" fmla="*/ 506 w 533"/>
                <a:gd name="T41" fmla="*/ 708 h 772"/>
                <a:gd name="T42" fmla="*/ 487 w 533"/>
                <a:gd name="T43" fmla="*/ 741 h 772"/>
                <a:gd name="T44" fmla="*/ 463 w 533"/>
                <a:gd name="T45" fmla="*/ 772 h 772"/>
                <a:gd name="T46" fmla="*/ 72 w 533"/>
                <a:gd name="T47" fmla="*/ 772 h 772"/>
                <a:gd name="T48" fmla="*/ 48 w 533"/>
                <a:gd name="T49" fmla="*/ 741 h 772"/>
                <a:gd name="T50" fmla="*/ 28 w 533"/>
                <a:gd name="T51" fmla="*/ 708 h 772"/>
                <a:gd name="T52" fmla="*/ 13 w 533"/>
                <a:gd name="T53" fmla="*/ 671 h 772"/>
                <a:gd name="T54" fmla="*/ 3 w 533"/>
                <a:gd name="T55" fmla="*/ 632 h 772"/>
                <a:gd name="T56" fmla="*/ 0 w 533"/>
                <a:gd name="T57" fmla="*/ 590 h 772"/>
                <a:gd name="T58" fmla="*/ 3 w 533"/>
                <a:gd name="T59" fmla="*/ 552 h 772"/>
                <a:gd name="T60" fmla="*/ 11 w 533"/>
                <a:gd name="T61" fmla="*/ 514 h 772"/>
                <a:gd name="T62" fmla="*/ 24 w 533"/>
                <a:gd name="T63" fmla="*/ 479 h 772"/>
                <a:gd name="T64" fmla="*/ 43 w 533"/>
                <a:gd name="T65" fmla="*/ 446 h 772"/>
                <a:gd name="T66" fmla="*/ 65 w 533"/>
                <a:gd name="T67" fmla="*/ 417 h 772"/>
                <a:gd name="T68" fmla="*/ 91 w 533"/>
                <a:gd name="T69" fmla="*/ 390 h 772"/>
                <a:gd name="T70" fmla="*/ 121 w 533"/>
                <a:gd name="T71" fmla="*/ 367 h 772"/>
                <a:gd name="T72" fmla="*/ 154 w 533"/>
                <a:gd name="T73" fmla="*/ 349 h 772"/>
                <a:gd name="T74" fmla="*/ 191 w 533"/>
                <a:gd name="T75" fmla="*/ 336 h 772"/>
                <a:gd name="T76" fmla="*/ 191 w 533"/>
                <a:gd name="T77" fmla="*/ 161 h 772"/>
                <a:gd name="T78" fmla="*/ 191 w 533"/>
                <a:gd name="T79" fmla="*/ 161 h 772"/>
                <a:gd name="T80" fmla="*/ 191 w 533"/>
                <a:gd name="T81" fmla="*/ 106 h 772"/>
                <a:gd name="T82" fmla="*/ 191 w 533"/>
                <a:gd name="T83" fmla="*/ 88 h 772"/>
                <a:gd name="T84" fmla="*/ 191 w 533"/>
                <a:gd name="T85" fmla="*/ 72 h 772"/>
                <a:gd name="T86" fmla="*/ 190 w 533"/>
                <a:gd name="T87" fmla="*/ 57 h 772"/>
                <a:gd name="T88" fmla="*/ 187 w 533"/>
                <a:gd name="T89" fmla="*/ 43 h 772"/>
                <a:gd name="T90" fmla="*/ 182 w 533"/>
                <a:gd name="T91" fmla="*/ 30 h 772"/>
                <a:gd name="T92" fmla="*/ 173 w 533"/>
                <a:gd name="T93" fmla="*/ 15 h 772"/>
                <a:gd name="T94" fmla="*/ 159 w 533"/>
                <a:gd name="T95" fmla="*/ 0 h 772"/>
                <a:gd name="T96" fmla="*/ 300 w 533"/>
                <a:gd name="T97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3" h="772">
                  <a:moveTo>
                    <a:pt x="300" y="0"/>
                  </a:moveTo>
                  <a:lnTo>
                    <a:pt x="300" y="0"/>
                  </a:lnTo>
                  <a:lnTo>
                    <a:pt x="367" y="0"/>
                  </a:lnTo>
                  <a:lnTo>
                    <a:pt x="354" y="23"/>
                  </a:lnTo>
                  <a:lnTo>
                    <a:pt x="346" y="49"/>
                  </a:lnTo>
                  <a:lnTo>
                    <a:pt x="343" y="75"/>
                  </a:lnTo>
                  <a:lnTo>
                    <a:pt x="344" y="106"/>
                  </a:lnTo>
                  <a:lnTo>
                    <a:pt x="344" y="161"/>
                  </a:lnTo>
                  <a:lnTo>
                    <a:pt x="344" y="336"/>
                  </a:lnTo>
                  <a:lnTo>
                    <a:pt x="379" y="349"/>
                  </a:lnTo>
                  <a:lnTo>
                    <a:pt x="413" y="367"/>
                  </a:lnTo>
                  <a:lnTo>
                    <a:pt x="443" y="390"/>
                  </a:lnTo>
                  <a:lnTo>
                    <a:pt x="470" y="417"/>
                  </a:lnTo>
                  <a:lnTo>
                    <a:pt x="492" y="446"/>
                  </a:lnTo>
                  <a:lnTo>
                    <a:pt x="509" y="479"/>
                  </a:lnTo>
                  <a:lnTo>
                    <a:pt x="522" y="514"/>
                  </a:lnTo>
                  <a:lnTo>
                    <a:pt x="530" y="552"/>
                  </a:lnTo>
                  <a:lnTo>
                    <a:pt x="533" y="590"/>
                  </a:lnTo>
                  <a:lnTo>
                    <a:pt x="530" y="632"/>
                  </a:lnTo>
                  <a:lnTo>
                    <a:pt x="521" y="671"/>
                  </a:lnTo>
                  <a:lnTo>
                    <a:pt x="506" y="708"/>
                  </a:lnTo>
                  <a:lnTo>
                    <a:pt x="487" y="741"/>
                  </a:lnTo>
                  <a:lnTo>
                    <a:pt x="463" y="772"/>
                  </a:lnTo>
                  <a:lnTo>
                    <a:pt x="72" y="772"/>
                  </a:lnTo>
                  <a:lnTo>
                    <a:pt x="48" y="741"/>
                  </a:lnTo>
                  <a:lnTo>
                    <a:pt x="28" y="708"/>
                  </a:lnTo>
                  <a:lnTo>
                    <a:pt x="13" y="671"/>
                  </a:lnTo>
                  <a:lnTo>
                    <a:pt x="3" y="632"/>
                  </a:lnTo>
                  <a:lnTo>
                    <a:pt x="0" y="590"/>
                  </a:lnTo>
                  <a:lnTo>
                    <a:pt x="3" y="552"/>
                  </a:lnTo>
                  <a:lnTo>
                    <a:pt x="11" y="514"/>
                  </a:lnTo>
                  <a:lnTo>
                    <a:pt x="24" y="479"/>
                  </a:lnTo>
                  <a:lnTo>
                    <a:pt x="43" y="446"/>
                  </a:lnTo>
                  <a:lnTo>
                    <a:pt x="65" y="417"/>
                  </a:lnTo>
                  <a:lnTo>
                    <a:pt x="91" y="390"/>
                  </a:lnTo>
                  <a:lnTo>
                    <a:pt x="121" y="367"/>
                  </a:lnTo>
                  <a:lnTo>
                    <a:pt x="154" y="349"/>
                  </a:lnTo>
                  <a:lnTo>
                    <a:pt x="191" y="336"/>
                  </a:lnTo>
                  <a:lnTo>
                    <a:pt x="191" y="161"/>
                  </a:lnTo>
                  <a:lnTo>
                    <a:pt x="191" y="161"/>
                  </a:lnTo>
                  <a:lnTo>
                    <a:pt x="191" y="106"/>
                  </a:lnTo>
                  <a:lnTo>
                    <a:pt x="191" y="88"/>
                  </a:lnTo>
                  <a:lnTo>
                    <a:pt x="191" y="72"/>
                  </a:lnTo>
                  <a:lnTo>
                    <a:pt x="190" y="57"/>
                  </a:lnTo>
                  <a:lnTo>
                    <a:pt x="187" y="43"/>
                  </a:lnTo>
                  <a:lnTo>
                    <a:pt x="182" y="30"/>
                  </a:lnTo>
                  <a:lnTo>
                    <a:pt x="173" y="15"/>
                  </a:lnTo>
                  <a:lnTo>
                    <a:pt x="159" y="0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Freeform 224">
              <a:extLst>
                <a:ext uri="{FF2B5EF4-FFF2-40B4-BE49-F238E27FC236}">
                  <a16:creationId xmlns:a16="http://schemas.microsoft.com/office/drawing/2014/main" id="{4A8BD8D2-6CAD-4C84-93CD-E45952441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5298" y="3183651"/>
              <a:ext cx="257771" cy="404725"/>
            </a:xfrm>
            <a:custGeom>
              <a:avLst/>
              <a:gdLst>
                <a:gd name="T0" fmla="*/ 213 w 214"/>
                <a:gd name="T1" fmla="*/ 0 h 336"/>
                <a:gd name="T2" fmla="*/ 214 w 214"/>
                <a:gd name="T3" fmla="*/ 0 h 336"/>
                <a:gd name="T4" fmla="*/ 214 w 214"/>
                <a:gd name="T5" fmla="*/ 336 h 336"/>
                <a:gd name="T6" fmla="*/ 39 w 214"/>
                <a:gd name="T7" fmla="*/ 336 h 336"/>
                <a:gd name="T8" fmla="*/ 23 w 214"/>
                <a:gd name="T9" fmla="*/ 309 h 336"/>
                <a:gd name="T10" fmla="*/ 11 w 214"/>
                <a:gd name="T11" fmla="*/ 279 h 336"/>
                <a:gd name="T12" fmla="*/ 3 w 214"/>
                <a:gd name="T13" fmla="*/ 247 h 336"/>
                <a:gd name="T14" fmla="*/ 0 w 214"/>
                <a:gd name="T15" fmla="*/ 213 h 336"/>
                <a:gd name="T16" fmla="*/ 3 w 214"/>
                <a:gd name="T17" fmla="*/ 179 h 336"/>
                <a:gd name="T18" fmla="*/ 11 w 214"/>
                <a:gd name="T19" fmla="*/ 145 h 336"/>
                <a:gd name="T20" fmla="*/ 24 w 214"/>
                <a:gd name="T21" fmla="*/ 115 h 336"/>
                <a:gd name="T22" fmla="*/ 41 w 214"/>
                <a:gd name="T23" fmla="*/ 88 h 336"/>
                <a:gd name="T24" fmla="*/ 63 w 214"/>
                <a:gd name="T25" fmla="*/ 62 h 336"/>
                <a:gd name="T26" fmla="*/ 87 w 214"/>
                <a:gd name="T27" fmla="*/ 41 h 336"/>
                <a:gd name="T28" fmla="*/ 115 w 214"/>
                <a:gd name="T29" fmla="*/ 24 h 336"/>
                <a:gd name="T30" fmla="*/ 146 w 214"/>
                <a:gd name="T31" fmla="*/ 12 h 336"/>
                <a:gd name="T32" fmla="*/ 178 w 214"/>
                <a:gd name="T33" fmla="*/ 3 h 336"/>
                <a:gd name="T34" fmla="*/ 213 w 214"/>
                <a:gd name="T35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4" h="336">
                  <a:moveTo>
                    <a:pt x="213" y="0"/>
                  </a:moveTo>
                  <a:lnTo>
                    <a:pt x="214" y="0"/>
                  </a:lnTo>
                  <a:lnTo>
                    <a:pt x="214" y="336"/>
                  </a:lnTo>
                  <a:lnTo>
                    <a:pt x="39" y="336"/>
                  </a:lnTo>
                  <a:lnTo>
                    <a:pt x="23" y="309"/>
                  </a:lnTo>
                  <a:lnTo>
                    <a:pt x="11" y="279"/>
                  </a:lnTo>
                  <a:lnTo>
                    <a:pt x="3" y="247"/>
                  </a:lnTo>
                  <a:lnTo>
                    <a:pt x="0" y="213"/>
                  </a:lnTo>
                  <a:lnTo>
                    <a:pt x="3" y="179"/>
                  </a:lnTo>
                  <a:lnTo>
                    <a:pt x="11" y="145"/>
                  </a:lnTo>
                  <a:lnTo>
                    <a:pt x="24" y="115"/>
                  </a:lnTo>
                  <a:lnTo>
                    <a:pt x="41" y="88"/>
                  </a:lnTo>
                  <a:lnTo>
                    <a:pt x="63" y="62"/>
                  </a:lnTo>
                  <a:lnTo>
                    <a:pt x="87" y="41"/>
                  </a:lnTo>
                  <a:lnTo>
                    <a:pt x="115" y="24"/>
                  </a:lnTo>
                  <a:lnTo>
                    <a:pt x="146" y="12"/>
                  </a:lnTo>
                  <a:lnTo>
                    <a:pt x="178" y="3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Freeform 225">
              <a:extLst>
                <a:ext uri="{FF2B5EF4-FFF2-40B4-BE49-F238E27FC236}">
                  <a16:creationId xmlns:a16="http://schemas.microsoft.com/office/drawing/2014/main" id="{D136A772-EF43-4096-8382-E846634C7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069" y="3183651"/>
              <a:ext cx="255362" cy="404725"/>
            </a:xfrm>
            <a:custGeom>
              <a:avLst/>
              <a:gdLst>
                <a:gd name="T0" fmla="*/ 0 w 212"/>
                <a:gd name="T1" fmla="*/ 0 h 336"/>
                <a:gd name="T2" fmla="*/ 34 w 212"/>
                <a:gd name="T3" fmla="*/ 3 h 336"/>
                <a:gd name="T4" fmla="*/ 67 w 212"/>
                <a:gd name="T5" fmla="*/ 12 h 336"/>
                <a:gd name="T6" fmla="*/ 97 w 212"/>
                <a:gd name="T7" fmla="*/ 25 h 336"/>
                <a:gd name="T8" fmla="*/ 125 w 212"/>
                <a:gd name="T9" fmla="*/ 42 h 336"/>
                <a:gd name="T10" fmla="*/ 150 w 212"/>
                <a:gd name="T11" fmla="*/ 63 h 336"/>
                <a:gd name="T12" fmla="*/ 171 w 212"/>
                <a:gd name="T13" fmla="*/ 88 h 336"/>
                <a:gd name="T14" fmla="*/ 188 w 212"/>
                <a:gd name="T15" fmla="*/ 115 h 336"/>
                <a:gd name="T16" fmla="*/ 201 w 212"/>
                <a:gd name="T17" fmla="*/ 146 h 336"/>
                <a:gd name="T18" fmla="*/ 209 w 212"/>
                <a:gd name="T19" fmla="*/ 179 h 336"/>
                <a:gd name="T20" fmla="*/ 212 w 212"/>
                <a:gd name="T21" fmla="*/ 213 h 336"/>
                <a:gd name="T22" fmla="*/ 209 w 212"/>
                <a:gd name="T23" fmla="*/ 247 h 336"/>
                <a:gd name="T24" fmla="*/ 202 w 212"/>
                <a:gd name="T25" fmla="*/ 279 h 336"/>
                <a:gd name="T26" fmla="*/ 189 w 212"/>
                <a:gd name="T27" fmla="*/ 309 h 336"/>
                <a:gd name="T28" fmla="*/ 172 w 212"/>
                <a:gd name="T29" fmla="*/ 336 h 336"/>
                <a:gd name="T30" fmla="*/ 0 w 212"/>
                <a:gd name="T31" fmla="*/ 336 h 336"/>
                <a:gd name="T32" fmla="*/ 0 w 212"/>
                <a:gd name="T3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336">
                  <a:moveTo>
                    <a:pt x="0" y="0"/>
                  </a:moveTo>
                  <a:lnTo>
                    <a:pt x="34" y="3"/>
                  </a:lnTo>
                  <a:lnTo>
                    <a:pt x="67" y="12"/>
                  </a:lnTo>
                  <a:lnTo>
                    <a:pt x="97" y="25"/>
                  </a:lnTo>
                  <a:lnTo>
                    <a:pt x="125" y="42"/>
                  </a:lnTo>
                  <a:lnTo>
                    <a:pt x="150" y="63"/>
                  </a:lnTo>
                  <a:lnTo>
                    <a:pt x="171" y="88"/>
                  </a:lnTo>
                  <a:lnTo>
                    <a:pt x="188" y="115"/>
                  </a:lnTo>
                  <a:lnTo>
                    <a:pt x="201" y="146"/>
                  </a:lnTo>
                  <a:lnTo>
                    <a:pt x="209" y="179"/>
                  </a:lnTo>
                  <a:lnTo>
                    <a:pt x="212" y="213"/>
                  </a:lnTo>
                  <a:lnTo>
                    <a:pt x="209" y="247"/>
                  </a:lnTo>
                  <a:lnTo>
                    <a:pt x="202" y="279"/>
                  </a:lnTo>
                  <a:lnTo>
                    <a:pt x="189" y="309"/>
                  </a:lnTo>
                  <a:lnTo>
                    <a:pt x="172" y="336"/>
                  </a:lnTo>
                  <a:lnTo>
                    <a:pt x="0" y="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Freeform 226">
              <a:extLst>
                <a:ext uri="{FF2B5EF4-FFF2-40B4-BE49-F238E27FC236}">
                  <a16:creationId xmlns:a16="http://schemas.microsoft.com/office/drawing/2014/main" id="{1BE6F04E-7B8A-400F-B2FA-6CA2897BB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2001" y="3234241"/>
              <a:ext cx="67454" cy="67454"/>
            </a:xfrm>
            <a:custGeom>
              <a:avLst/>
              <a:gdLst>
                <a:gd name="T0" fmla="*/ 27 w 56"/>
                <a:gd name="T1" fmla="*/ 0 h 56"/>
                <a:gd name="T2" fmla="*/ 39 w 56"/>
                <a:gd name="T3" fmla="*/ 2 h 56"/>
                <a:gd name="T4" fmla="*/ 48 w 56"/>
                <a:gd name="T5" fmla="*/ 8 h 56"/>
                <a:gd name="T6" fmla="*/ 54 w 56"/>
                <a:gd name="T7" fmla="*/ 17 h 56"/>
                <a:gd name="T8" fmla="*/ 56 w 56"/>
                <a:gd name="T9" fmla="*/ 28 h 56"/>
                <a:gd name="T10" fmla="*/ 54 w 56"/>
                <a:gd name="T11" fmla="*/ 40 h 56"/>
                <a:gd name="T12" fmla="*/ 48 w 56"/>
                <a:gd name="T13" fmla="*/ 48 h 56"/>
                <a:gd name="T14" fmla="*/ 39 w 56"/>
                <a:gd name="T15" fmla="*/ 54 h 56"/>
                <a:gd name="T16" fmla="*/ 27 w 56"/>
                <a:gd name="T17" fmla="*/ 56 h 56"/>
                <a:gd name="T18" fmla="*/ 16 w 56"/>
                <a:gd name="T19" fmla="*/ 54 h 56"/>
                <a:gd name="T20" fmla="*/ 8 w 56"/>
                <a:gd name="T21" fmla="*/ 48 h 56"/>
                <a:gd name="T22" fmla="*/ 2 w 56"/>
                <a:gd name="T23" fmla="*/ 40 h 56"/>
                <a:gd name="T24" fmla="*/ 0 w 56"/>
                <a:gd name="T25" fmla="*/ 28 h 56"/>
                <a:gd name="T26" fmla="*/ 2 w 56"/>
                <a:gd name="T27" fmla="*/ 17 h 56"/>
                <a:gd name="T28" fmla="*/ 8 w 56"/>
                <a:gd name="T29" fmla="*/ 8 h 56"/>
                <a:gd name="T30" fmla="*/ 16 w 56"/>
                <a:gd name="T31" fmla="*/ 2 h 56"/>
                <a:gd name="T32" fmla="*/ 27 w 56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56">
                  <a:moveTo>
                    <a:pt x="27" y="0"/>
                  </a:moveTo>
                  <a:lnTo>
                    <a:pt x="39" y="2"/>
                  </a:lnTo>
                  <a:lnTo>
                    <a:pt x="48" y="8"/>
                  </a:lnTo>
                  <a:lnTo>
                    <a:pt x="54" y="17"/>
                  </a:lnTo>
                  <a:lnTo>
                    <a:pt x="56" y="28"/>
                  </a:lnTo>
                  <a:lnTo>
                    <a:pt x="54" y="40"/>
                  </a:lnTo>
                  <a:lnTo>
                    <a:pt x="48" y="48"/>
                  </a:lnTo>
                  <a:lnTo>
                    <a:pt x="39" y="54"/>
                  </a:lnTo>
                  <a:lnTo>
                    <a:pt x="27" y="56"/>
                  </a:lnTo>
                  <a:lnTo>
                    <a:pt x="16" y="54"/>
                  </a:lnTo>
                  <a:lnTo>
                    <a:pt x="8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Freeform 227">
              <a:extLst>
                <a:ext uri="{FF2B5EF4-FFF2-40B4-BE49-F238E27FC236}">
                  <a16:creationId xmlns:a16="http://schemas.microsoft.com/office/drawing/2014/main" id="{DA089DD2-E680-4916-B6D4-F8576BF54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614" y="3300490"/>
              <a:ext cx="53000" cy="53000"/>
            </a:xfrm>
            <a:custGeom>
              <a:avLst/>
              <a:gdLst>
                <a:gd name="T0" fmla="*/ 22 w 44"/>
                <a:gd name="T1" fmla="*/ 0 h 44"/>
                <a:gd name="T2" fmla="*/ 31 w 44"/>
                <a:gd name="T3" fmla="*/ 2 h 44"/>
                <a:gd name="T4" fmla="*/ 38 w 44"/>
                <a:gd name="T5" fmla="*/ 7 h 44"/>
                <a:gd name="T6" fmla="*/ 42 w 44"/>
                <a:gd name="T7" fmla="*/ 14 h 44"/>
                <a:gd name="T8" fmla="*/ 44 w 44"/>
                <a:gd name="T9" fmla="*/ 22 h 44"/>
                <a:gd name="T10" fmla="*/ 42 w 44"/>
                <a:gd name="T11" fmla="*/ 31 h 44"/>
                <a:gd name="T12" fmla="*/ 38 w 44"/>
                <a:gd name="T13" fmla="*/ 38 h 44"/>
                <a:gd name="T14" fmla="*/ 31 w 44"/>
                <a:gd name="T15" fmla="*/ 42 h 44"/>
                <a:gd name="T16" fmla="*/ 22 w 44"/>
                <a:gd name="T17" fmla="*/ 44 h 44"/>
                <a:gd name="T18" fmla="*/ 14 w 44"/>
                <a:gd name="T19" fmla="*/ 42 h 44"/>
                <a:gd name="T20" fmla="*/ 7 w 44"/>
                <a:gd name="T21" fmla="*/ 38 h 44"/>
                <a:gd name="T22" fmla="*/ 2 w 44"/>
                <a:gd name="T23" fmla="*/ 31 h 44"/>
                <a:gd name="T24" fmla="*/ 0 w 44"/>
                <a:gd name="T25" fmla="*/ 22 h 44"/>
                <a:gd name="T26" fmla="*/ 2 w 44"/>
                <a:gd name="T27" fmla="*/ 14 h 44"/>
                <a:gd name="T28" fmla="*/ 7 w 44"/>
                <a:gd name="T29" fmla="*/ 7 h 44"/>
                <a:gd name="T30" fmla="*/ 14 w 44"/>
                <a:gd name="T31" fmla="*/ 2 h 44"/>
                <a:gd name="T32" fmla="*/ 22 w 4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lnTo>
                    <a:pt x="31" y="2"/>
                  </a:lnTo>
                  <a:lnTo>
                    <a:pt x="38" y="7"/>
                  </a:lnTo>
                  <a:lnTo>
                    <a:pt x="42" y="14"/>
                  </a:lnTo>
                  <a:lnTo>
                    <a:pt x="44" y="22"/>
                  </a:lnTo>
                  <a:lnTo>
                    <a:pt x="42" y="31"/>
                  </a:lnTo>
                  <a:lnTo>
                    <a:pt x="38" y="38"/>
                  </a:lnTo>
                  <a:lnTo>
                    <a:pt x="31" y="42"/>
                  </a:lnTo>
                  <a:lnTo>
                    <a:pt x="22" y="44"/>
                  </a:lnTo>
                  <a:lnTo>
                    <a:pt x="14" y="42"/>
                  </a:lnTo>
                  <a:lnTo>
                    <a:pt x="7" y="38"/>
                  </a:lnTo>
                  <a:lnTo>
                    <a:pt x="2" y="31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7" y="7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Freeform 228">
              <a:extLst>
                <a:ext uri="{FF2B5EF4-FFF2-40B4-BE49-F238E27FC236}">
                  <a16:creationId xmlns:a16="http://schemas.microsoft.com/office/drawing/2014/main" id="{28E7B834-7D05-41F9-B3AA-DA35B771D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8137" y="3388422"/>
              <a:ext cx="33727" cy="32522"/>
            </a:xfrm>
            <a:custGeom>
              <a:avLst/>
              <a:gdLst>
                <a:gd name="T0" fmla="*/ 14 w 28"/>
                <a:gd name="T1" fmla="*/ 0 h 27"/>
                <a:gd name="T2" fmla="*/ 18 w 28"/>
                <a:gd name="T3" fmla="*/ 1 h 27"/>
                <a:gd name="T4" fmla="*/ 22 w 28"/>
                <a:gd name="T5" fmla="*/ 3 h 27"/>
                <a:gd name="T6" fmla="*/ 25 w 28"/>
                <a:gd name="T7" fmla="*/ 5 h 27"/>
                <a:gd name="T8" fmla="*/ 27 w 28"/>
                <a:gd name="T9" fmla="*/ 9 h 27"/>
                <a:gd name="T10" fmla="*/ 28 w 28"/>
                <a:gd name="T11" fmla="*/ 14 h 27"/>
                <a:gd name="T12" fmla="*/ 27 w 28"/>
                <a:gd name="T13" fmla="*/ 18 h 27"/>
                <a:gd name="T14" fmla="*/ 25 w 28"/>
                <a:gd name="T15" fmla="*/ 22 h 27"/>
                <a:gd name="T16" fmla="*/ 22 w 28"/>
                <a:gd name="T17" fmla="*/ 24 h 27"/>
                <a:gd name="T18" fmla="*/ 18 w 28"/>
                <a:gd name="T19" fmla="*/ 26 h 27"/>
                <a:gd name="T20" fmla="*/ 14 w 28"/>
                <a:gd name="T21" fmla="*/ 27 h 27"/>
                <a:gd name="T22" fmla="*/ 10 w 28"/>
                <a:gd name="T23" fmla="*/ 26 h 27"/>
                <a:gd name="T24" fmla="*/ 6 w 28"/>
                <a:gd name="T25" fmla="*/ 24 h 27"/>
                <a:gd name="T26" fmla="*/ 2 w 28"/>
                <a:gd name="T27" fmla="*/ 22 h 27"/>
                <a:gd name="T28" fmla="*/ 0 w 28"/>
                <a:gd name="T29" fmla="*/ 18 h 27"/>
                <a:gd name="T30" fmla="*/ 0 w 28"/>
                <a:gd name="T31" fmla="*/ 14 h 27"/>
                <a:gd name="T32" fmla="*/ 0 w 28"/>
                <a:gd name="T33" fmla="*/ 9 h 27"/>
                <a:gd name="T34" fmla="*/ 2 w 28"/>
                <a:gd name="T35" fmla="*/ 5 h 27"/>
                <a:gd name="T36" fmla="*/ 6 w 28"/>
                <a:gd name="T37" fmla="*/ 3 h 27"/>
                <a:gd name="T38" fmla="*/ 10 w 28"/>
                <a:gd name="T39" fmla="*/ 1 h 27"/>
                <a:gd name="T40" fmla="*/ 14 w 28"/>
                <a:gd name="T4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7">
                  <a:moveTo>
                    <a:pt x="14" y="0"/>
                  </a:moveTo>
                  <a:lnTo>
                    <a:pt x="18" y="1"/>
                  </a:lnTo>
                  <a:lnTo>
                    <a:pt x="22" y="3"/>
                  </a:lnTo>
                  <a:lnTo>
                    <a:pt x="25" y="5"/>
                  </a:lnTo>
                  <a:lnTo>
                    <a:pt x="27" y="9"/>
                  </a:lnTo>
                  <a:lnTo>
                    <a:pt x="28" y="14"/>
                  </a:lnTo>
                  <a:lnTo>
                    <a:pt x="27" y="18"/>
                  </a:lnTo>
                  <a:lnTo>
                    <a:pt x="25" y="22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4" y="27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Freeform 229">
              <a:extLst>
                <a:ext uri="{FF2B5EF4-FFF2-40B4-BE49-F238E27FC236}">
                  <a16:creationId xmlns:a16="http://schemas.microsoft.com/office/drawing/2014/main" id="{49A81F32-54EA-46DD-9DD6-8E54CBB8D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2341" y="3488398"/>
              <a:ext cx="54205" cy="54204"/>
            </a:xfrm>
            <a:custGeom>
              <a:avLst/>
              <a:gdLst>
                <a:gd name="T0" fmla="*/ 22 w 45"/>
                <a:gd name="T1" fmla="*/ 0 h 45"/>
                <a:gd name="T2" fmla="*/ 31 w 45"/>
                <a:gd name="T3" fmla="*/ 2 h 45"/>
                <a:gd name="T4" fmla="*/ 39 w 45"/>
                <a:gd name="T5" fmla="*/ 6 h 45"/>
                <a:gd name="T6" fmla="*/ 44 w 45"/>
                <a:gd name="T7" fmla="*/ 13 h 45"/>
                <a:gd name="T8" fmla="*/ 45 w 45"/>
                <a:gd name="T9" fmla="*/ 22 h 45"/>
                <a:gd name="T10" fmla="*/ 44 w 45"/>
                <a:gd name="T11" fmla="*/ 30 h 45"/>
                <a:gd name="T12" fmla="*/ 39 w 45"/>
                <a:gd name="T13" fmla="*/ 37 h 45"/>
                <a:gd name="T14" fmla="*/ 31 w 45"/>
                <a:gd name="T15" fmla="*/ 42 h 45"/>
                <a:gd name="T16" fmla="*/ 22 w 45"/>
                <a:gd name="T17" fmla="*/ 45 h 45"/>
                <a:gd name="T18" fmla="*/ 14 w 45"/>
                <a:gd name="T19" fmla="*/ 42 h 45"/>
                <a:gd name="T20" fmla="*/ 7 w 45"/>
                <a:gd name="T21" fmla="*/ 37 h 45"/>
                <a:gd name="T22" fmla="*/ 2 w 45"/>
                <a:gd name="T23" fmla="*/ 30 h 45"/>
                <a:gd name="T24" fmla="*/ 0 w 45"/>
                <a:gd name="T25" fmla="*/ 22 h 45"/>
                <a:gd name="T26" fmla="*/ 2 w 45"/>
                <a:gd name="T27" fmla="*/ 13 h 45"/>
                <a:gd name="T28" fmla="*/ 7 w 45"/>
                <a:gd name="T29" fmla="*/ 6 h 45"/>
                <a:gd name="T30" fmla="*/ 14 w 45"/>
                <a:gd name="T31" fmla="*/ 2 h 45"/>
                <a:gd name="T32" fmla="*/ 22 w 45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45">
                  <a:moveTo>
                    <a:pt x="22" y="0"/>
                  </a:moveTo>
                  <a:lnTo>
                    <a:pt x="31" y="2"/>
                  </a:lnTo>
                  <a:lnTo>
                    <a:pt x="39" y="6"/>
                  </a:lnTo>
                  <a:lnTo>
                    <a:pt x="44" y="13"/>
                  </a:lnTo>
                  <a:lnTo>
                    <a:pt x="45" y="22"/>
                  </a:lnTo>
                  <a:lnTo>
                    <a:pt x="44" y="30"/>
                  </a:lnTo>
                  <a:lnTo>
                    <a:pt x="39" y="37"/>
                  </a:lnTo>
                  <a:lnTo>
                    <a:pt x="31" y="42"/>
                  </a:lnTo>
                  <a:lnTo>
                    <a:pt x="22" y="45"/>
                  </a:lnTo>
                  <a:lnTo>
                    <a:pt x="14" y="42"/>
                  </a:lnTo>
                  <a:lnTo>
                    <a:pt x="7" y="37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3"/>
                  </a:lnTo>
                  <a:lnTo>
                    <a:pt x="7" y="6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Freeform 230">
              <a:extLst>
                <a:ext uri="{FF2B5EF4-FFF2-40B4-BE49-F238E27FC236}">
                  <a16:creationId xmlns:a16="http://schemas.microsoft.com/office/drawing/2014/main" id="{61BDDE6E-71AC-4321-97CE-647C6C9AA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4500" y="3420944"/>
              <a:ext cx="32523" cy="33727"/>
            </a:xfrm>
            <a:custGeom>
              <a:avLst/>
              <a:gdLst>
                <a:gd name="T0" fmla="*/ 13 w 27"/>
                <a:gd name="T1" fmla="*/ 0 h 28"/>
                <a:gd name="T2" fmla="*/ 18 w 27"/>
                <a:gd name="T3" fmla="*/ 1 h 28"/>
                <a:gd name="T4" fmla="*/ 21 w 27"/>
                <a:gd name="T5" fmla="*/ 3 h 28"/>
                <a:gd name="T6" fmla="*/ 24 w 27"/>
                <a:gd name="T7" fmla="*/ 6 h 28"/>
                <a:gd name="T8" fmla="*/ 26 w 27"/>
                <a:gd name="T9" fmla="*/ 9 h 28"/>
                <a:gd name="T10" fmla="*/ 27 w 27"/>
                <a:gd name="T11" fmla="*/ 14 h 28"/>
                <a:gd name="T12" fmla="*/ 26 w 27"/>
                <a:gd name="T13" fmla="*/ 18 h 28"/>
                <a:gd name="T14" fmla="*/ 24 w 27"/>
                <a:gd name="T15" fmla="*/ 22 h 28"/>
                <a:gd name="T16" fmla="*/ 21 w 27"/>
                <a:gd name="T17" fmla="*/ 25 h 28"/>
                <a:gd name="T18" fmla="*/ 18 w 27"/>
                <a:gd name="T19" fmla="*/ 28 h 28"/>
                <a:gd name="T20" fmla="*/ 13 w 27"/>
                <a:gd name="T21" fmla="*/ 28 h 28"/>
                <a:gd name="T22" fmla="*/ 9 w 27"/>
                <a:gd name="T23" fmla="*/ 28 h 28"/>
                <a:gd name="T24" fmla="*/ 5 w 27"/>
                <a:gd name="T25" fmla="*/ 25 h 28"/>
                <a:gd name="T26" fmla="*/ 2 w 27"/>
                <a:gd name="T27" fmla="*/ 22 h 28"/>
                <a:gd name="T28" fmla="*/ 1 w 27"/>
                <a:gd name="T29" fmla="*/ 18 h 28"/>
                <a:gd name="T30" fmla="*/ 0 w 27"/>
                <a:gd name="T31" fmla="*/ 14 h 28"/>
                <a:gd name="T32" fmla="*/ 1 w 27"/>
                <a:gd name="T33" fmla="*/ 9 h 28"/>
                <a:gd name="T34" fmla="*/ 2 w 27"/>
                <a:gd name="T35" fmla="*/ 6 h 28"/>
                <a:gd name="T36" fmla="*/ 5 w 27"/>
                <a:gd name="T37" fmla="*/ 3 h 28"/>
                <a:gd name="T38" fmla="*/ 9 w 27"/>
                <a:gd name="T39" fmla="*/ 1 h 28"/>
                <a:gd name="T40" fmla="*/ 13 w 27"/>
                <a:gd name="T4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8">
                  <a:moveTo>
                    <a:pt x="13" y="0"/>
                  </a:moveTo>
                  <a:lnTo>
                    <a:pt x="18" y="1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26" y="9"/>
                  </a:lnTo>
                  <a:lnTo>
                    <a:pt x="27" y="14"/>
                  </a:lnTo>
                  <a:lnTo>
                    <a:pt x="26" y="18"/>
                  </a:lnTo>
                  <a:lnTo>
                    <a:pt x="24" y="22"/>
                  </a:lnTo>
                  <a:lnTo>
                    <a:pt x="21" y="25"/>
                  </a:lnTo>
                  <a:lnTo>
                    <a:pt x="18" y="28"/>
                  </a:lnTo>
                  <a:lnTo>
                    <a:pt x="13" y="28"/>
                  </a:lnTo>
                  <a:lnTo>
                    <a:pt x="9" y="28"/>
                  </a:lnTo>
                  <a:lnTo>
                    <a:pt x="5" y="25"/>
                  </a:lnTo>
                  <a:lnTo>
                    <a:pt x="2" y="22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3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Freeform 201">
            <a:extLst>
              <a:ext uri="{FF2B5EF4-FFF2-40B4-BE49-F238E27FC236}">
                <a16:creationId xmlns:a16="http://schemas.microsoft.com/office/drawing/2014/main" id="{95246451-9252-4A40-A312-BCF1435F799E}"/>
              </a:ext>
            </a:extLst>
          </p:cNvPr>
          <p:cNvSpPr>
            <a:spLocks/>
          </p:cNvSpPr>
          <p:nvPr/>
        </p:nvSpPr>
        <p:spPr bwMode="auto">
          <a:xfrm>
            <a:off x="3504168" y="2471854"/>
            <a:ext cx="699615" cy="1013325"/>
          </a:xfrm>
          <a:custGeom>
            <a:avLst/>
            <a:gdLst>
              <a:gd name="T0" fmla="*/ 300 w 533"/>
              <a:gd name="T1" fmla="*/ 0 h 772"/>
              <a:gd name="T2" fmla="*/ 300 w 533"/>
              <a:gd name="T3" fmla="*/ 0 h 772"/>
              <a:gd name="T4" fmla="*/ 367 w 533"/>
              <a:gd name="T5" fmla="*/ 0 h 772"/>
              <a:gd name="T6" fmla="*/ 354 w 533"/>
              <a:gd name="T7" fmla="*/ 23 h 772"/>
              <a:gd name="T8" fmla="*/ 346 w 533"/>
              <a:gd name="T9" fmla="*/ 49 h 772"/>
              <a:gd name="T10" fmla="*/ 343 w 533"/>
              <a:gd name="T11" fmla="*/ 75 h 772"/>
              <a:gd name="T12" fmla="*/ 344 w 533"/>
              <a:gd name="T13" fmla="*/ 106 h 772"/>
              <a:gd name="T14" fmla="*/ 344 w 533"/>
              <a:gd name="T15" fmla="*/ 161 h 772"/>
              <a:gd name="T16" fmla="*/ 344 w 533"/>
              <a:gd name="T17" fmla="*/ 336 h 772"/>
              <a:gd name="T18" fmla="*/ 379 w 533"/>
              <a:gd name="T19" fmla="*/ 349 h 772"/>
              <a:gd name="T20" fmla="*/ 413 w 533"/>
              <a:gd name="T21" fmla="*/ 367 h 772"/>
              <a:gd name="T22" fmla="*/ 443 w 533"/>
              <a:gd name="T23" fmla="*/ 390 h 772"/>
              <a:gd name="T24" fmla="*/ 470 w 533"/>
              <a:gd name="T25" fmla="*/ 417 h 772"/>
              <a:gd name="T26" fmla="*/ 492 w 533"/>
              <a:gd name="T27" fmla="*/ 446 h 772"/>
              <a:gd name="T28" fmla="*/ 509 w 533"/>
              <a:gd name="T29" fmla="*/ 479 h 772"/>
              <a:gd name="T30" fmla="*/ 522 w 533"/>
              <a:gd name="T31" fmla="*/ 514 h 772"/>
              <a:gd name="T32" fmla="*/ 530 w 533"/>
              <a:gd name="T33" fmla="*/ 552 h 772"/>
              <a:gd name="T34" fmla="*/ 533 w 533"/>
              <a:gd name="T35" fmla="*/ 590 h 772"/>
              <a:gd name="T36" fmla="*/ 530 w 533"/>
              <a:gd name="T37" fmla="*/ 632 h 772"/>
              <a:gd name="T38" fmla="*/ 521 w 533"/>
              <a:gd name="T39" fmla="*/ 671 h 772"/>
              <a:gd name="T40" fmla="*/ 506 w 533"/>
              <a:gd name="T41" fmla="*/ 708 h 772"/>
              <a:gd name="T42" fmla="*/ 487 w 533"/>
              <a:gd name="T43" fmla="*/ 741 h 772"/>
              <a:gd name="T44" fmla="*/ 463 w 533"/>
              <a:gd name="T45" fmla="*/ 772 h 772"/>
              <a:gd name="T46" fmla="*/ 72 w 533"/>
              <a:gd name="T47" fmla="*/ 772 h 772"/>
              <a:gd name="T48" fmla="*/ 48 w 533"/>
              <a:gd name="T49" fmla="*/ 741 h 772"/>
              <a:gd name="T50" fmla="*/ 28 w 533"/>
              <a:gd name="T51" fmla="*/ 708 h 772"/>
              <a:gd name="T52" fmla="*/ 13 w 533"/>
              <a:gd name="T53" fmla="*/ 671 h 772"/>
              <a:gd name="T54" fmla="*/ 3 w 533"/>
              <a:gd name="T55" fmla="*/ 632 h 772"/>
              <a:gd name="T56" fmla="*/ 0 w 533"/>
              <a:gd name="T57" fmla="*/ 590 h 772"/>
              <a:gd name="T58" fmla="*/ 3 w 533"/>
              <a:gd name="T59" fmla="*/ 552 h 772"/>
              <a:gd name="T60" fmla="*/ 11 w 533"/>
              <a:gd name="T61" fmla="*/ 514 h 772"/>
              <a:gd name="T62" fmla="*/ 24 w 533"/>
              <a:gd name="T63" fmla="*/ 479 h 772"/>
              <a:gd name="T64" fmla="*/ 43 w 533"/>
              <a:gd name="T65" fmla="*/ 446 h 772"/>
              <a:gd name="T66" fmla="*/ 65 w 533"/>
              <a:gd name="T67" fmla="*/ 417 h 772"/>
              <a:gd name="T68" fmla="*/ 91 w 533"/>
              <a:gd name="T69" fmla="*/ 390 h 772"/>
              <a:gd name="T70" fmla="*/ 121 w 533"/>
              <a:gd name="T71" fmla="*/ 367 h 772"/>
              <a:gd name="T72" fmla="*/ 154 w 533"/>
              <a:gd name="T73" fmla="*/ 349 h 772"/>
              <a:gd name="T74" fmla="*/ 191 w 533"/>
              <a:gd name="T75" fmla="*/ 336 h 772"/>
              <a:gd name="T76" fmla="*/ 191 w 533"/>
              <a:gd name="T77" fmla="*/ 161 h 772"/>
              <a:gd name="T78" fmla="*/ 191 w 533"/>
              <a:gd name="T79" fmla="*/ 161 h 772"/>
              <a:gd name="T80" fmla="*/ 191 w 533"/>
              <a:gd name="T81" fmla="*/ 106 h 772"/>
              <a:gd name="T82" fmla="*/ 191 w 533"/>
              <a:gd name="T83" fmla="*/ 88 h 772"/>
              <a:gd name="T84" fmla="*/ 191 w 533"/>
              <a:gd name="T85" fmla="*/ 72 h 772"/>
              <a:gd name="T86" fmla="*/ 190 w 533"/>
              <a:gd name="T87" fmla="*/ 57 h 772"/>
              <a:gd name="T88" fmla="*/ 187 w 533"/>
              <a:gd name="T89" fmla="*/ 43 h 772"/>
              <a:gd name="T90" fmla="*/ 182 w 533"/>
              <a:gd name="T91" fmla="*/ 30 h 772"/>
              <a:gd name="T92" fmla="*/ 173 w 533"/>
              <a:gd name="T93" fmla="*/ 15 h 772"/>
              <a:gd name="T94" fmla="*/ 159 w 533"/>
              <a:gd name="T95" fmla="*/ 0 h 772"/>
              <a:gd name="T96" fmla="*/ 300 w 533"/>
              <a:gd name="T97" fmla="*/ 0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33" h="772">
                <a:moveTo>
                  <a:pt x="300" y="0"/>
                </a:moveTo>
                <a:lnTo>
                  <a:pt x="300" y="0"/>
                </a:lnTo>
                <a:lnTo>
                  <a:pt x="367" y="0"/>
                </a:lnTo>
                <a:lnTo>
                  <a:pt x="354" y="23"/>
                </a:lnTo>
                <a:lnTo>
                  <a:pt x="346" y="49"/>
                </a:lnTo>
                <a:lnTo>
                  <a:pt x="343" y="75"/>
                </a:lnTo>
                <a:lnTo>
                  <a:pt x="344" y="106"/>
                </a:lnTo>
                <a:lnTo>
                  <a:pt x="344" y="161"/>
                </a:lnTo>
                <a:lnTo>
                  <a:pt x="344" y="336"/>
                </a:lnTo>
                <a:lnTo>
                  <a:pt x="379" y="349"/>
                </a:lnTo>
                <a:lnTo>
                  <a:pt x="413" y="367"/>
                </a:lnTo>
                <a:lnTo>
                  <a:pt x="443" y="390"/>
                </a:lnTo>
                <a:lnTo>
                  <a:pt x="470" y="417"/>
                </a:lnTo>
                <a:lnTo>
                  <a:pt x="492" y="446"/>
                </a:lnTo>
                <a:lnTo>
                  <a:pt x="509" y="479"/>
                </a:lnTo>
                <a:lnTo>
                  <a:pt x="522" y="514"/>
                </a:lnTo>
                <a:lnTo>
                  <a:pt x="530" y="552"/>
                </a:lnTo>
                <a:lnTo>
                  <a:pt x="533" y="590"/>
                </a:lnTo>
                <a:lnTo>
                  <a:pt x="530" y="632"/>
                </a:lnTo>
                <a:lnTo>
                  <a:pt x="521" y="671"/>
                </a:lnTo>
                <a:lnTo>
                  <a:pt x="506" y="708"/>
                </a:lnTo>
                <a:lnTo>
                  <a:pt x="487" y="741"/>
                </a:lnTo>
                <a:lnTo>
                  <a:pt x="463" y="772"/>
                </a:lnTo>
                <a:lnTo>
                  <a:pt x="72" y="772"/>
                </a:lnTo>
                <a:lnTo>
                  <a:pt x="48" y="741"/>
                </a:lnTo>
                <a:lnTo>
                  <a:pt x="28" y="708"/>
                </a:lnTo>
                <a:lnTo>
                  <a:pt x="13" y="671"/>
                </a:lnTo>
                <a:lnTo>
                  <a:pt x="3" y="632"/>
                </a:lnTo>
                <a:lnTo>
                  <a:pt x="0" y="590"/>
                </a:lnTo>
                <a:lnTo>
                  <a:pt x="3" y="552"/>
                </a:lnTo>
                <a:lnTo>
                  <a:pt x="11" y="514"/>
                </a:lnTo>
                <a:lnTo>
                  <a:pt x="24" y="479"/>
                </a:lnTo>
                <a:lnTo>
                  <a:pt x="43" y="446"/>
                </a:lnTo>
                <a:lnTo>
                  <a:pt x="65" y="417"/>
                </a:lnTo>
                <a:lnTo>
                  <a:pt x="91" y="390"/>
                </a:lnTo>
                <a:lnTo>
                  <a:pt x="121" y="367"/>
                </a:lnTo>
                <a:lnTo>
                  <a:pt x="154" y="349"/>
                </a:lnTo>
                <a:lnTo>
                  <a:pt x="191" y="336"/>
                </a:lnTo>
                <a:lnTo>
                  <a:pt x="191" y="161"/>
                </a:lnTo>
                <a:lnTo>
                  <a:pt x="191" y="161"/>
                </a:lnTo>
                <a:lnTo>
                  <a:pt x="191" y="106"/>
                </a:lnTo>
                <a:lnTo>
                  <a:pt x="191" y="88"/>
                </a:lnTo>
                <a:lnTo>
                  <a:pt x="191" y="72"/>
                </a:lnTo>
                <a:lnTo>
                  <a:pt x="190" y="57"/>
                </a:lnTo>
                <a:lnTo>
                  <a:pt x="187" y="43"/>
                </a:lnTo>
                <a:lnTo>
                  <a:pt x="182" y="30"/>
                </a:lnTo>
                <a:lnTo>
                  <a:pt x="173" y="15"/>
                </a:lnTo>
                <a:lnTo>
                  <a:pt x="159" y="0"/>
                </a:lnTo>
                <a:lnTo>
                  <a:pt x="300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Freeform 224">
            <a:extLst>
              <a:ext uri="{FF2B5EF4-FFF2-40B4-BE49-F238E27FC236}">
                <a16:creationId xmlns:a16="http://schemas.microsoft.com/office/drawing/2014/main" id="{C0637CE7-B336-4882-B40F-64313BE32030}"/>
              </a:ext>
            </a:extLst>
          </p:cNvPr>
          <p:cNvSpPr>
            <a:spLocks/>
          </p:cNvSpPr>
          <p:nvPr/>
        </p:nvSpPr>
        <p:spPr bwMode="auto">
          <a:xfrm>
            <a:off x="3575049" y="2978517"/>
            <a:ext cx="280896" cy="441033"/>
          </a:xfrm>
          <a:custGeom>
            <a:avLst/>
            <a:gdLst>
              <a:gd name="T0" fmla="*/ 213 w 214"/>
              <a:gd name="T1" fmla="*/ 0 h 336"/>
              <a:gd name="T2" fmla="*/ 214 w 214"/>
              <a:gd name="T3" fmla="*/ 0 h 336"/>
              <a:gd name="T4" fmla="*/ 214 w 214"/>
              <a:gd name="T5" fmla="*/ 336 h 336"/>
              <a:gd name="T6" fmla="*/ 39 w 214"/>
              <a:gd name="T7" fmla="*/ 336 h 336"/>
              <a:gd name="T8" fmla="*/ 23 w 214"/>
              <a:gd name="T9" fmla="*/ 309 h 336"/>
              <a:gd name="T10" fmla="*/ 11 w 214"/>
              <a:gd name="T11" fmla="*/ 279 h 336"/>
              <a:gd name="T12" fmla="*/ 3 w 214"/>
              <a:gd name="T13" fmla="*/ 247 h 336"/>
              <a:gd name="T14" fmla="*/ 0 w 214"/>
              <a:gd name="T15" fmla="*/ 213 h 336"/>
              <a:gd name="T16" fmla="*/ 3 w 214"/>
              <a:gd name="T17" fmla="*/ 179 h 336"/>
              <a:gd name="T18" fmla="*/ 11 w 214"/>
              <a:gd name="T19" fmla="*/ 145 h 336"/>
              <a:gd name="T20" fmla="*/ 24 w 214"/>
              <a:gd name="T21" fmla="*/ 115 h 336"/>
              <a:gd name="T22" fmla="*/ 41 w 214"/>
              <a:gd name="T23" fmla="*/ 88 h 336"/>
              <a:gd name="T24" fmla="*/ 63 w 214"/>
              <a:gd name="T25" fmla="*/ 62 h 336"/>
              <a:gd name="T26" fmla="*/ 87 w 214"/>
              <a:gd name="T27" fmla="*/ 41 h 336"/>
              <a:gd name="T28" fmla="*/ 115 w 214"/>
              <a:gd name="T29" fmla="*/ 24 h 336"/>
              <a:gd name="T30" fmla="*/ 146 w 214"/>
              <a:gd name="T31" fmla="*/ 12 h 336"/>
              <a:gd name="T32" fmla="*/ 178 w 214"/>
              <a:gd name="T33" fmla="*/ 3 h 336"/>
              <a:gd name="T34" fmla="*/ 213 w 214"/>
              <a:gd name="T35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4" h="336">
                <a:moveTo>
                  <a:pt x="213" y="0"/>
                </a:moveTo>
                <a:lnTo>
                  <a:pt x="214" y="0"/>
                </a:lnTo>
                <a:lnTo>
                  <a:pt x="214" y="336"/>
                </a:lnTo>
                <a:lnTo>
                  <a:pt x="39" y="336"/>
                </a:lnTo>
                <a:lnTo>
                  <a:pt x="23" y="309"/>
                </a:lnTo>
                <a:lnTo>
                  <a:pt x="11" y="279"/>
                </a:lnTo>
                <a:lnTo>
                  <a:pt x="3" y="247"/>
                </a:lnTo>
                <a:lnTo>
                  <a:pt x="0" y="213"/>
                </a:lnTo>
                <a:lnTo>
                  <a:pt x="3" y="179"/>
                </a:lnTo>
                <a:lnTo>
                  <a:pt x="11" y="145"/>
                </a:lnTo>
                <a:lnTo>
                  <a:pt x="24" y="115"/>
                </a:lnTo>
                <a:lnTo>
                  <a:pt x="41" y="88"/>
                </a:lnTo>
                <a:lnTo>
                  <a:pt x="63" y="62"/>
                </a:lnTo>
                <a:lnTo>
                  <a:pt x="87" y="41"/>
                </a:lnTo>
                <a:lnTo>
                  <a:pt x="115" y="24"/>
                </a:lnTo>
                <a:lnTo>
                  <a:pt x="146" y="12"/>
                </a:lnTo>
                <a:lnTo>
                  <a:pt x="178" y="3"/>
                </a:lnTo>
                <a:lnTo>
                  <a:pt x="21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Freeform 225">
            <a:extLst>
              <a:ext uri="{FF2B5EF4-FFF2-40B4-BE49-F238E27FC236}">
                <a16:creationId xmlns:a16="http://schemas.microsoft.com/office/drawing/2014/main" id="{4B5CA3FA-47DD-467B-B480-7AAF9A39EE71}"/>
              </a:ext>
            </a:extLst>
          </p:cNvPr>
          <p:cNvSpPr>
            <a:spLocks/>
          </p:cNvSpPr>
          <p:nvPr/>
        </p:nvSpPr>
        <p:spPr bwMode="auto">
          <a:xfrm>
            <a:off x="3855945" y="2978517"/>
            <a:ext cx="278271" cy="441033"/>
          </a:xfrm>
          <a:custGeom>
            <a:avLst/>
            <a:gdLst>
              <a:gd name="T0" fmla="*/ 0 w 212"/>
              <a:gd name="T1" fmla="*/ 0 h 336"/>
              <a:gd name="T2" fmla="*/ 34 w 212"/>
              <a:gd name="T3" fmla="*/ 3 h 336"/>
              <a:gd name="T4" fmla="*/ 67 w 212"/>
              <a:gd name="T5" fmla="*/ 12 h 336"/>
              <a:gd name="T6" fmla="*/ 97 w 212"/>
              <a:gd name="T7" fmla="*/ 25 h 336"/>
              <a:gd name="T8" fmla="*/ 125 w 212"/>
              <a:gd name="T9" fmla="*/ 42 h 336"/>
              <a:gd name="T10" fmla="*/ 150 w 212"/>
              <a:gd name="T11" fmla="*/ 63 h 336"/>
              <a:gd name="T12" fmla="*/ 171 w 212"/>
              <a:gd name="T13" fmla="*/ 88 h 336"/>
              <a:gd name="T14" fmla="*/ 188 w 212"/>
              <a:gd name="T15" fmla="*/ 115 h 336"/>
              <a:gd name="T16" fmla="*/ 201 w 212"/>
              <a:gd name="T17" fmla="*/ 146 h 336"/>
              <a:gd name="T18" fmla="*/ 209 w 212"/>
              <a:gd name="T19" fmla="*/ 179 h 336"/>
              <a:gd name="T20" fmla="*/ 212 w 212"/>
              <a:gd name="T21" fmla="*/ 213 h 336"/>
              <a:gd name="T22" fmla="*/ 209 w 212"/>
              <a:gd name="T23" fmla="*/ 247 h 336"/>
              <a:gd name="T24" fmla="*/ 202 w 212"/>
              <a:gd name="T25" fmla="*/ 279 h 336"/>
              <a:gd name="T26" fmla="*/ 189 w 212"/>
              <a:gd name="T27" fmla="*/ 309 h 336"/>
              <a:gd name="T28" fmla="*/ 172 w 212"/>
              <a:gd name="T29" fmla="*/ 336 h 336"/>
              <a:gd name="T30" fmla="*/ 0 w 212"/>
              <a:gd name="T31" fmla="*/ 336 h 336"/>
              <a:gd name="T32" fmla="*/ 0 w 212"/>
              <a:gd name="T33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2" h="336">
                <a:moveTo>
                  <a:pt x="0" y="0"/>
                </a:moveTo>
                <a:lnTo>
                  <a:pt x="34" y="3"/>
                </a:lnTo>
                <a:lnTo>
                  <a:pt x="67" y="12"/>
                </a:lnTo>
                <a:lnTo>
                  <a:pt x="97" y="25"/>
                </a:lnTo>
                <a:lnTo>
                  <a:pt x="125" y="42"/>
                </a:lnTo>
                <a:lnTo>
                  <a:pt x="150" y="63"/>
                </a:lnTo>
                <a:lnTo>
                  <a:pt x="171" y="88"/>
                </a:lnTo>
                <a:lnTo>
                  <a:pt x="188" y="115"/>
                </a:lnTo>
                <a:lnTo>
                  <a:pt x="201" y="146"/>
                </a:lnTo>
                <a:lnTo>
                  <a:pt x="209" y="179"/>
                </a:lnTo>
                <a:lnTo>
                  <a:pt x="212" y="213"/>
                </a:lnTo>
                <a:lnTo>
                  <a:pt x="209" y="247"/>
                </a:lnTo>
                <a:lnTo>
                  <a:pt x="202" y="279"/>
                </a:lnTo>
                <a:lnTo>
                  <a:pt x="189" y="309"/>
                </a:lnTo>
                <a:lnTo>
                  <a:pt x="172" y="336"/>
                </a:lnTo>
                <a:lnTo>
                  <a:pt x="0" y="3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Freeform 226">
            <a:extLst>
              <a:ext uri="{FF2B5EF4-FFF2-40B4-BE49-F238E27FC236}">
                <a16:creationId xmlns:a16="http://schemas.microsoft.com/office/drawing/2014/main" id="{225AD007-1D61-488A-A930-6297D446A769}"/>
              </a:ext>
            </a:extLst>
          </p:cNvPr>
          <p:cNvSpPr>
            <a:spLocks/>
          </p:cNvSpPr>
          <p:nvPr/>
        </p:nvSpPr>
        <p:spPr bwMode="auto">
          <a:xfrm>
            <a:off x="3778502" y="3033645"/>
            <a:ext cx="73505" cy="73505"/>
          </a:xfrm>
          <a:custGeom>
            <a:avLst/>
            <a:gdLst>
              <a:gd name="T0" fmla="*/ 27 w 56"/>
              <a:gd name="T1" fmla="*/ 0 h 56"/>
              <a:gd name="T2" fmla="*/ 39 w 56"/>
              <a:gd name="T3" fmla="*/ 2 h 56"/>
              <a:gd name="T4" fmla="*/ 48 w 56"/>
              <a:gd name="T5" fmla="*/ 8 h 56"/>
              <a:gd name="T6" fmla="*/ 54 w 56"/>
              <a:gd name="T7" fmla="*/ 17 h 56"/>
              <a:gd name="T8" fmla="*/ 56 w 56"/>
              <a:gd name="T9" fmla="*/ 28 h 56"/>
              <a:gd name="T10" fmla="*/ 54 w 56"/>
              <a:gd name="T11" fmla="*/ 40 h 56"/>
              <a:gd name="T12" fmla="*/ 48 w 56"/>
              <a:gd name="T13" fmla="*/ 48 h 56"/>
              <a:gd name="T14" fmla="*/ 39 w 56"/>
              <a:gd name="T15" fmla="*/ 54 h 56"/>
              <a:gd name="T16" fmla="*/ 27 w 56"/>
              <a:gd name="T17" fmla="*/ 56 h 56"/>
              <a:gd name="T18" fmla="*/ 16 w 56"/>
              <a:gd name="T19" fmla="*/ 54 h 56"/>
              <a:gd name="T20" fmla="*/ 8 w 56"/>
              <a:gd name="T21" fmla="*/ 48 h 56"/>
              <a:gd name="T22" fmla="*/ 2 w 56"/>
              <a:gd name="T23" fmla="*/ 40 h 56"/>
              <a:gd name="T24" fmla="*/ 0 w 56"/>
              <a:gd name="T25" fmla="*/ 28 h 56"/>
              <a:gd name="T26" fmla="*/ 2 w 56"/>
              <a:gd name="T27" fmla="*/ 17 h 56"/>
              <a:gd name="T28" fmla="*/ 8 w 56"/>
              <a:gd name="T29" fmla="*/ 8 h 56"/>
              <a:gd name="T30" fmla="*/ 16 w 56"/>
              <a:gd name="T31" fmla="*/ 2 h 56"/>
              <a:gd name="T32" fmla="*/ 27 w 56"/>
              <a:gd name="T3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" h="56">
                <a:moveTo>
                  <a:pt x="27" y="0"/>
                </a:moveTo>
                <a:lnTo>
                  <a:pt x="39" y="2"/>
                </a:lnTo>
                <a:lnTo>
                  <a:pt x="48" y="8"/>
                </a:lnTo>
                <a:lnTo>
                  <a:pt x="54" y="17"/>
                </a:lnTo>
                <a:lnTo>
                  <a:pt x="56" y="28"/>
                </a:lnTo>
                <a:lnTo>
                  <a:pt x="54" y="40"/>
                </a:lnTo>
                <a:lnTo>
                  <a:pt x="48" y="48"/>
                </a:lnTo>
                <a:lnTo>
                  <a:pt x="39" y="54"/>
                </a:lnTo>
                <a:lnTo>
                  <a:pt x="27" y="56"/>
                </a:lnTo>
                <a:lnTo>
                  <a:pt x="16" y="54"/>
                </a:lnTo>
                <a:lnTo>
                  <a:pt x="8" y="48"/>
                </a:lnTo>
                <a:lnTo>
                  <a:pt x="2" y="40"/>
                </a:lnTo>
                <a:lnTo>
                  <a:pt x="0" y="28"/>
                </a:lnTo>
                <a:lnTo>
                  <a:pt x="2" y="17"/>
                </a:lnTo>
                <a:lnTo>
                  <a:pt x="8" y="8"/>
                </a:lnTo>
                <a:lnTo>
                  <a:pt x="16" y="2"/>
                </a:lnTo>
                <a:lnTo>
                  <a:pt x="27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Freeform 227">
            <a:extLst>
              <a:ext uri="{FF2B5EF4-FFF2-40B4-BE49-F238E27FC236}">
                <a16:creationId xmlns:a16="http://schemas.microsoft.com/office/drawing/2014/main" id="{9988D6DF-4E79-49D0-95D8-60DB49723492}"/>
              </a:ext>
            </a:extLst>
          </p:cNvPr>
          <p:cNvSpPr>
            <a:spLocks/>
          </p:cNvSpPr>
          <p:nvPr/>
        </p:nvSpPr>
        <p:spPr bwMode="auto">
          <a:xfrm>
            <a:off x="3840193" y="3105838"/>
            <a:ext cx="57755" cy="57755"/>
          </a:xfrm>
          <a:custGeom>
            <a:avLst/>
            <a:gdLst>
              <a:gd name="T0" fmla="*/ 22 w 44"/>
              <a:gd name="T1" fmla="*/ 0 h 44"/>
              <a:gd name="T2" fmla="*/ 31 w 44"/>
              <a:gd name="T3" fmla="*/ 2 h 44"/>
              <a:gd name="T4" fmla="*/ 38 w 44"/>
              <a:gd name="T5" fmla="*/ 7 h 44"/>
              <a:gd name="T6" fmla="*/ 42 w 44"/>
              <a:gd name="T7" fmla="*/ 14 h 44"/>
              <a:gd name="T8" fmla="*/ 44 w 44"/>
              <a:gd name="T9" fmla="*/ 22 h 44"/>
              <a:gd name="T10" fmla="*/ 42 w 44"/>
              <a:gd name="T11" fmla="*/ 31 h 44"/>
              <a:gd name="T12" fmla="*/ 38 w 44"/>
              <a:gd name="T13" fmla="*/ 38 h 44"/>
              <a:gd name="T14" fmla="*/ 31 w 44"/>
              <a:gd name="T15" fmla="*/ 42 h 44"/>
              <a:gd name="T16" fmla="*/ 22 w 44"/>
              <a:gd name="T17" fmla="*/ 44 h 44"/>
              <a:gd name="T18" fmla="*/ 14 w 44"/>
              <a:gd name="T19" fmla="*/ 42 h 44"/>
              <a:gd name="T20" fmla="*/ 7 w 44"/>
              <a:gd name="T21" fmla="*/ 38 h 44"/>
              <a:gd name="T22" fmla="*/ 2 w 44"/>
              <a:gd name="T23" fmla="*/ 31 h 44"/>
              <a:gd name="T24" fmla="*/ 0 w 44"/>
              <a:gd name="T25" fmla="*/ 22 h 44"/>
              <a:gd name="T26" fmla="*/ 2 w 44"/>
              <a:gd name="T27" fmla="*/ 14 h 44"/>
              <a:gd name="T28" fmla="*/ 7 w 44"/>
              <a:gd name="T29" fmla="*/ 7 h 44"/>
              <a:gd name="T30" fmla="*/ 14 w 44"/>
              <a:gd name="T31" fmla="*/ 2 h 44"/>
              <a:gd name="T32" fmla="*/ 22 w 44"/>
              <a:gd name="T33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" h="44">
                <a:moveTo>
                  <a:pt x="22" y="0"/>
                </a:moveTo>
                <a:lnTo>
                  <a:pt x="31" y="2"/>
                </a:lnTo>
                <a:lnTo>
                  <a:pt x="38" y="7"/>
                </a:lnTo>
                <a:lnTo>
                  <a:pt x="42" y="14"/>
                </a:lnTo>
                <a:lnTo>
                  <a:pt x="44" y="22"/>
                </a:lnTo>
                <a:lnTo>
                  <a:pt x="42" y="31"/>
                </a:lnTo>
                <a:lnTo>
                  <a:pt x="38" y="38"/>
                </a:lnTo>
                <a:lnTo>
                  <a:pt x="31" y="42"/>
                </a:lnTo>
                <a:lnTo>
                  <a:pt x="22" y="44"/>
                </a:lnTo>
                <a:lnTo>
                  <a:pt x="14" y="42"/>
                </a:lnTo>
                <a:lnTo>
                  <a:pt x="7" y="38"/>
                </a:lnTo>
                <a:lnTo>
                  <a:pt x="2" y="31"/>
                </a:lnTo>
                <a:lnTo>
                  <a:pt x="0" y="22"/>
                </a:lnTo>
                <a:lnTo>
                  <a:pt x="2" y="14"/>
                </a:lnTo>
                <a:lnTo>
                  <a:pt x="7" y="7"/>
                </a:lnTo>
                <a:lnTo>
                  <a:pt x="14" y="2"/>
                </a:lnTo>
                <a:lnTo>
                  <a:pt x="22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Freeform 228">
            <a:extLst>
              <a:ext uri="{FF2B5EF4-FFF2-40B4-BE49-F238E27FC236}">
                <a16:creationId xmlns:a16="http://schemas.microsoft.com/office/drawing/2014/main" id="{24AB19DA-FAA1-44F5-8726-B94BC02EFFEB}"/>
              </a:ext>
            </a:extLst>
          </p:cNvPr>
          <p:cNvSpPr>
            <a:spLocks/>
          </p:cNvSpPr>
          <p:nvPr/>
        </p:nvSpPr>
        <p:spPr bwMode="auto">
          <a:xfrm>
            <a:off x="3817879" y="3201658"/>
            <a:ext cx="36753" cy="35440"/>
          </a:xfrm>
          <a:custGeom>
            <a:avLst/>
            <a:gdLst>
              <a:gd name="T0" fmla="*/ 14 w 28"/>
              <a:gd name="T1" fmla="*/ 0 h 27"/>
              <a:gd name="T2" fmla="*/ 18 w 28"/>
              <a:gd name="T3" fmla="*/ 1 h 27"/>
              <a:gd name="T4" fmla="*/ 22 w 28"/>
              <a:gd name="T5" fmla="*/ 3 h 27"/>
              <a:gd name="T6" fmla="*/ 25 w 28"/>
              <a:gd name="T7" fmla="*/ 5 h 27"/>
              <a:gd name="T8" fmla="*/ 27 w 28"/>
              <a:gd name="T9" fmla="*/ 9 h 27"/>
              <a:gd name="T10" fmla="*/ 28 w 28"/>
              <a:gd name="T11" fmla="*/ 14 h 27"/>
              <a:gd name="T12" fmla="*/ 27 w 28"/>
              <a:gd name="T13" fmla="*/ 18 h 27"/>
              <a:gd name="T14" fmla="*/ 25 w 28"/>
              <a:gd name="T15" fmla="*/ 22 h 27"/>
              <a:gd name="T16" fmla="*/ 22 w 28"/>
              <a:gd name="T17" fmla="*/ 24 h 27"/>
              <a:gd name="T18" fmla="*/ 18 w 28"/>
              <a:gd name="T19" fmla="*/ 26 h 27"/>
              <a:gd name="T20" fmla="*/ 14 w 28"/>
              <a:gd name="T21" fmla="*/ 27 h 27"/>
              <a:gd name="T22" fmla="*/ 10 w 28"/>
              <a:gd name="T23" fmla="*/ 26 h 27"/>
              <a:gd name="T24" fmla="*/ 6 w 28"/>
              <a:gd name="T25" fmla="*/ 24 h 27"/>
              <a:gd name="T26" fmla="*/ 2 w 28"/>
              <a:gd name="T27" fmla="*/ 22 h 27"/>
              <a:gd name="T28" fmla="*/ 0 w 28"/>
              <a:gd name="T29" fmla="*/ 18 h 27"/>
              <a:gd name="T30" fmla="*/ 0 w 28"/>
              <a:gd name="T31" fmla="*/ 14 h 27"/>
              <a:gd name="T32" fmla="*/ 0 w 28"/>
              <a:gd name="T33" fmla="*/ 9 h 27"/>
              <a:gd name="T34" fmla="*/ 2 w 28"/>
              <a:gd name="T35" fmla="*/ 5 h 27"/>
              <a:gd name="T36" fmla="*/ 6 w 28"/>
              <a:gd name="T37" fmla="*/ 3 h 27"/>
              <a:gd name="T38" fmla="*/ 10 w 28"/>
              <a:gd name="T39" fmla="*/ 1 h 27"/>
              <a:gd name="T40" fmla="*/ 14 w 28"/>
              <a:gd name="T41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" h="27">
                <a:moveTo>
                  <a:pt x="14" y="0"/>
                </a:moveTo>
                <a:lnTo>
                  <a:pt x="18" y="1"/>
                </a:lnTo>
                <a:lnTo>
                  <a:pt x="22" y="3"/>
                </a:lnTo>
                <a:lnTo>
                  <a:pt x="25" y="5"/>
                </a:lnTo>
                <a:lnTo>
                  <a:pt x="27" y="9"/>
                </a:lnTo>
                <a:lnTo>
                  <a:pt x="28" y="14"/>
                </a:lnTo>
                <a:lnTo>
                  <a:pt x="27" y="18"/>
                </a:lnTo>
                <a:lnTo>
                  <a:pt x="25" y="22"/>
                </a:lnTo>
                <a:lnTo>
                  <a:pt x="22" y="24"/>
                </a:lnTo>
                <a:lnTo>
                  <a:pt x="18" y="26"/>
                </a:lnTo>
                <a:lnTo>
                  <a:pt x="14" y="27"/>
                </a:lnTo>
                <a:lnTo>
                  <a:pt x="10" y="26"/>
                </a:lnTo>
                <a:lnTo>
                  <a:pt x="6" y="24"/>
                </a:lnTo>
                <a:lnTo>
                  <a:pt x="2" y="22"/>
                </a:lnTo>
                <a:lnTo>
                  <a:pt x="0" y="18"/>
                </a:lnTo>
                <a:lnTo>
                  <a:pt x="0" y="14"/>
                </a:lnTo>
                <a:lnTo>
                  <a:pt x="0" y="9"/>
                </a:lnTo>
                <a:lnTo>
                  <a:pt x="2" y="5"/>
                </a:lnTo>
                <a:lnTo>
                  <a:pt x="6" y="3"/>
                </a:lnTo>
                <a:lnTo>
                  <a:pt x="10" y="1"/>
                </a:lnTo>
                <a:lnTo>
                  <a:pt x="14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Freeform 229">
            <a:extLst>
              <a:ext uri="{FF2B5EF4-FFF2-40B4-BE49-F238E27FC236}">
                <a16:creationId xmlns:a16="http://schemas.microsoft.com/office/drawing/2014/main" id="{325FC77D-7DDA-4588-9EAC-E81F57FBB66E}"/>
              </a:ext>
            </a:extLst>
          </p:cNvPr>
          <p:cNvSpPr>
            <a:spLocks/>
          </p:cNvSpPr>
          <p:nvPr/>
        </p:nvSpPr>
        <p:spPr bwMode="auto">
          <a:xfrm>
            <a:off x="3876946" y="3310603"/>
            <a:ext cx="59068" cy="59067"/>
          </a:xfrm>
          <a:custGeom>
            <a:avLst/>
            <a:gdLst>
              <a:gd name="T0" fmla="*/ 22 w 45"/>
              <a:gd name="T1" fmla="*/ 0 h 45"/>
              <a:gd name="T2" fmla="*/ 31 w 45"/>
              <a:gd name="T3" fmla="*/ 2 h 45"/>
              <a:gd name="T4" fmla="*/ 39 w 45"/>
              <a:gd name="T5" fmla="*/ 6 h 45"/>
              <a:gd name="T6" fmla="*/ 44 w 45"/>
              <a:gd name="T7" fmla="*/ 13 h 45"/>
              <a:gd name="T8" fmla="*/ 45 w 45"/>
              <a:gd name="T9" fmla="*/ 22 h 45"/>
              <a:gd name="T10" fmla="*/ 44 w 45"/>
              <a:gd name="T11" fmla="*/ 30 h 45"/>
              <a:gd name="T12" fmla="*/ 39 w 45"/>
              <a:gd name="T13" fmla="*/ 37 h 45"/>
              <a:gd name="T14" fmla="*/ 31 w 45"/>
              <a:gd name="T15" fmla="*/ 42 h 45"/>
              <a:gd name="T16" fmla="*/ 22 w 45"/>
              <a:gd name="T17" fmla="*/ 45 h 45"/>
              <a:gd name="T18" fmla="*/ 14 w 45"/>
              <a:gd name="T19" fmla="*/ 42 h 45"/>
              <a:gd name="T20" fmla="*/ 7 w 45"/>
              <a:gd name="T21" fmla="*/ 37 h 45"/>
              <a:gd name="T22" fmla="*/ 2 w 45"/>
              <a:gd name="T23" fmla="*/ 30 h 45"/>
              <a:gd name="T24" fmla="*/ 0 w 45"/>
              <a:gd name="T25" fmla="*/ 22 h 45"/>
              <a:gd name="T26" fmla="*/ 2 w 45"/>
              <a:gd name="T27" fmla="*/ 13 h 45"/>
              <a:gd name="T28" fmla="*/ 7 w 45"/>
              <a:gd name="T29" fmla="*/ 6 h 45"/>
              <a:gd name="T30" fmla="*/ 14 w 45"/>
              <a:gd name="T31" fmla="*/ 2 h 45"/>
              <a:gd name="T32" fmla="*/ 22 w 45"/>
              <a:gd name="T33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5" h="45">
                <a:moveTo>
                  <a:pt x="22" y="0"/>
                </a:moveTo>
                <a:lnTo>
                  <a:pt x="31" y="2"/>
                </a:lnTo>
                <a:lnTo>
                  <a:pt x="39" y="6"/>
                </a:lnTo>
                <a:lnTo>
                  <a:pt x="44" y="13"/>
                </a:lnTo>
                <a:lnTo>
                  <a:pt x="45" y="22"/>
                </a:lnTo>
                <a:lnTo>
                  <a:pt x="44" y="30"/>
                </a:lnTo>
                <a:lnTo>
                  <a:pt x="39" y="37"/>
                </a:lnTo>
                <a:lnTo>
                  <a:pt x="31" y="42"/>
                </a:lnTo>
                <a:lnTo>
                  <a:pt x="22" y="45"/>
                </a:lnTo>
                <a:lnTo>
                  <a:pt x="14" y="42"/>
                </a:lnTo>
                <a:lnTo>
                  <a:pt x="7" y="37"/>
                </a:lnTo>
                <a:lnTo>
                  <a:pt x="2" y="30"/>
                </a:lnTo>
                <a:lnTo>
                  <a:pt x="0" y="22"/>
                </a:lnTo>
                <a:lnTo>
                  <a:pt x="2" y="13"/>
                </a:lnTo>
                <a:lnTo>
                  <a:pt x="7" y="6"/>
                </a:lnTo>
                <a:lnTo>
                  <a:pt x="14" y="2"/>
                </a:lnTo>
                <a:lnTo>
                  <a:pt x="22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Freeform 230">
            <a:extLst>
              <a:ext uri="{FF2B5EF4-FFF2-40B4-BE49-F238E27FC236}">
                <a16:creationId xmlns:a16="http://schemas.microsoft.com/office/drawing/2014/main" id="{F37AA415-7E42-463C-87B2-A1532A561B22}"/>
              </a:ext>
            </a:extLst>
          </p:cNvPr>
          <p:cNvSpPr>
            <a:spLocks/>
          </p:cNvSpPr>
          <p:nvPr/>
        </p:nvSpPr>
        <p:spPr bwMode="auto">
          <a:xfrm>
            <a:off x="3922887" y="3237098"/>
            <a:ext cx="35441" cy="36753"/>
          </a:xfrm>
          <a:custGeom>
            <a:avLst/>
            <a:gdLst>
              <a:gd name="T0" fmla="*/ 13 w 27"/>
              <a:gd name="T1" fmla="*/ 0 h 28"/>
              <a:gd name="T2" fmla="*/ 18 w 27"/>
              <a:gd name="T3" fmla="*/ 1 h 28"/>
              <a:gd name="T4" fmla="*/ 21 w 27"/>
              <a:gd name="T5" fmla="*/ 3 h 28"/>
              <a:gd name="T6" fmla="*/ 24 w 27"/>
              <a:gd name="T7" fmla="*/ 6 h 28"/>
              <a:gd name="T8" fmla="*/ 26 w 27"/>
              <a:gd name="T9" fmla="*/ 9 h 28"/>
              <a:gd name="T10" fmla="*/ 27 w 27"/>
              <a:gd name="T11" fmla="*/ 14 h 28"/>
              <a:gd name="T12" fmla="*/ 26 w 27"/>
              <a:gd name="T13" fmla="*/ 18 h 28"/>
              <a:gd name="T14" fmla="*/ 24 w 27"/>
              <a:gd name="T15" fmla="*/ 22 h 28"/>
              <a:gd name="T16" fmla="*/ 21 w 27"/>
              <a:gd name="T17" fmla="*/ 25 h 28"/>
              <a:gd name="T18" fmla="*/ 18 w 27"/>
              <a:gd name="T19" fmla="*/ 28 h 28"/>
              <a:gd name="T20" fmla="*/ 13 w 27"/>
              <a:gd name="T21" fmla="*/ 28 h 28"/>
              <a:gd name="T22" fmla="*/ 9 w 27"/>
              <a:gd name="T23" fmla="*/ 28 h 28"/>
              <a:gd name="T24" fmla="*/ 5 w 27"/>
              <a:gd name="T25" fmla="*/ 25 h 28"/>
              <a:gd name="T26" fmla="*/ 2 w 27"/>
              <a:gd name="T27" fmla="*/ 22 h 28"/>
              <a:gd name="T28" fmla="*/ 1 w 27"/>
              <a:gd name="T29" fmla="*/ 18 h 28"/>
              <a:gd name="T30" fmla="*/ 0 w 27"/>
              <a:gd name="T31" fmla="*/ 14 h 28"/>
              <a:gd name="T32" fmla="*/ 1 w 27"/>
              <a:gd name="T33" fmla="*/ 9 h 28"/>
              <a:gd name="T34" fmla="*/ 2 w 27"/>
              <a:gd name="T35" fmla="*/ 6 h 28"/>
              <a:gd name="T36" fmla="*/ 5 w 27"/>
              <a:gd name="T37" fmla="*/ 3 h 28"/>
              <a:gd name="T38" fmla="*/ 9 w 27"/>
              <a:gd name="T39" fmla="*/ 1 h 28"/>
              <a:gd name="T40" fmla="*/ 13 w 27"/>
              <a:gd name="T41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" h="28">
                <a:moveTo>
                  <a:pt x="13" y="0"/>
                </a:moveTo>
                <a:lnTo>
                  <a:pt x="18" y="1"/>
                </a:lnTo>
                <a:lnTo>
                  <a:pt x="21" y="3"/>
                </a:lnTo>
                <a:lnTo>
                  <a:pt x="24" y="6"/>
                </a:lnTo>
                <a:lnTo>
                  <a:pt x="26" y="9"/>
                </a:lnTo>
                <a:lnTo>
                  <a:pt x="27" y="14"/>
                </a:lnTo>
                <a:lnTo>
                  <a:pt x="26" y="18"/>
                </a:lnTo>
                <a:lnTo>
                  <a:pt x="24" y="22"/>
                </a:lnTo>
                <a:lnTo>
                  <a:pt x="21" y="25"/>
                </a:lnTo>
                <a:lnTo>
                  <a:pt x="18" y="28"/>
                </a:lnTo>
                <a:lnTo>
                  <a:pt x="13" y="28"/>
                </a:lnTo>
                <a:lnTo>
                  <a:pt x="9" y="28"/>
                </a:lnTo>
                <a:lnTo>
                  <a:pt x="5" y="25"/>
                </a:lnTo>
                <a:lnTo>
                  <a:pt x="2" y="22"/>
                </a:lnTo>
                <a:lnTo>
                  <a:pt x="1" y="18"/>
                </a:lnTo>
                <a:lnTo>
                  <a:pt x="0" y="14"/>
                </a:lnTo>
                <a:lnTo>
                  <a:pt x="1" y="9"/>
                </a:lnTo>
                <a:lnTo>
                  <a:pt x="2" y="6"/>
                </a:lnTo>
                <a:lnTo>
                  <a:pt x="5" y="3"/>
                </a:lnTo>
                <a:lnTo>
                  <a:pt x="9" y="1"/>
                </a:lnTo>
                <a:lnTo>
                  <a:pt x="13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295A1C-85C1-4031-AAE7-BA9F2B9F3FB8}"/>
              </a:ext>
            </a:extLst>
          </p:cNvPr>
          <p:cNvGrpSpPr/>
          <p:nvPr/>
        </p:nvGrpSpPr>
        <p:grpSpPr>
          <a:xfrm>
            <a:off x="3509875" y="4519675"/>
            <a:ext cx="699615" cy="1013325"/>
            <a:chOff x="9240252" y="2718699"/>
            <a:chExt cx="642019" cy="929903"/>
          </a:xfrm>
          <a:solidFill>
            <a:schemeClr val="accent4"/>
          </a:solidFill>
        </p:grpSpPr>
        <p:sp>
          <p:nvSpPr>
            <p:cNvPr id="34" name="Freeform 201">
              <a:extLst>
                <a:ext uri="{FF2B5EF4-FFF2-40B4-BE49-F238E27FC236}">
                  <a16:creationId xmlns:a16="http://schemas.microsoft.com/office/drawing/2014/main" id="{99732F5E-392F-42C4-A2A0-491F53AA3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0252" y="2718699"/>
              <a:ext cx="642019" cy="929903"/>
            </a:xfrm>
            <a:custGeom>
              <a:avLst/>
              <a:gdLst>
                <a:gd name="T0" fmla="*/ 300 w 533"/>
                <a:gd name="T1" fmla="*/ 0 h 772"/>
                <a:gd name="T2" fmla="*/ 300 w 533"/>
                <a:gd name="T3" fmla="*/ 0 h 772"/>
                <a:gd name="T4" fmla="*/ 367 w 533"/>
                <a:gd name="T5" fmla="*/ 0 h 772"/>
                <a:gd name="T6" fmla="*/ 354 w 533"/>
                <a:gd name="T7" fmla="*/ 23 h 772"/>
                <a:gd name="T8" fmla="*/ 346 w 533"/>
                <a:gd name="T9" fmla="*/ 49 h 772"/>
                <a:gd name="T10" fmla="*/ 343 w 533"/>
                <a:gd name="T11" fmla="*/ 75 h 772"/>
                <a:gd name="T12" fmla="*/ 344 w 533"/>
                <a:gd name="T13" fmla="*/ 106 h 772"/>
                <a:gd name="T14" fmla="*/ 344 w 533"/>
                <a:gd name="T15" fmla="*/ 161 h 772"/>
                <a:gd name="T16" fmla="*/ 344 w 533"/>
                <a:gd name="T17" fmla="*/ 336 h 772"/>
                <a:gd name="T18" fmla="*/ 379 w 533"/>
                <a:gd name="T19" fmla="*/ 349 h 772"/>
                <a:gd name="T20" fmla="*/ 413 w 533"/>
                <a:gd name="T21" fmla="*/ 367 h 772"/>
                <a:gd name="T22" fmla="*/ 443 w 533"/>
                <a:gd name="T23" fmla="*/ 390 h 772"/>
                <a:gd name="T24" fmla="*/ 470 w 533"/>
                <a:gd name="T25" fmla="*/ 417 h 772"/>
                <a:gd name="T26" fmla="*/ 492 w 533"/>
                <a:gd name="T27" fmla="*/ 446 h 772"/>
                <a:gd name="T28" fmla="*/ 509 w 533"/>
                <a:gd name="T29" fmla="*/ 479 h 772"/>
                <a:gd name="T30" fmla="*/ 522 w 533"/>
                <a:gd name="T31" fmla="*/ 514 h 772"/>
                <a:gd name="T32" fmla="*/ 530 w 533"/>
                <a:gd name="T33" fmla="*/ 552 h 772"/>
                <a:gd name="T34" fmla="*/ 533 w 533"/>
                <a:gd name="T35" fmla="*/ 590 h 772"/>
                <a:gd name="T36" fmla="*/ 530 w 533"/>
                <a:gd name="T37" fmla="*/ 632 h 772"/>
                <a:gd name="T38" fmla="*/ 521 w 533"/>
                <a:gd name="T39" fmla="*/ 671 h 772"/>
                <a:gd name="T40" fmla="*/ 506 w 533"/>
                <a:gd name="T41" fmla="*/ 708 h 772"/>
                <a:gd name="T42" fmla="*/ 487 w 533"/>
                <a:gd name="T43" fmla="*/ 741 h 772"/>
                <a:gd name="T44" fmla="*/ 463 w 533"/>
                <a:gd name="T45" fmla="*/ 772 h 772"/>
                <a:gd name="T46" fmla="*/ 72 w 533"/>
                <a:gd name="T47" fmla="*/ 772 h 772"/>
                <a:gd name="T48" fmla="*/ 48 w 533"/>
                <a:gd name="T49" fmla="*/ 741 h 772"/>
                <a:gd name="T50" fmla="*/ 28 w 533"/>
                <a:gd name="T51" fmla="*/ 708 h 772"/>
                <a:gd name="T52" fmla="*/ 13 w 533"/>
                <a:gd name="T53" fmla="*/ 671 h 772"/>
                <a:gd name="T54" fmla="*/ 3 w 533"/>
                <a:gd name="T55" fmla="*/ 632 h 772"/>
                <a:gd name="T56" fmla="*/ 0 w 533"/>
                <a:gd name="T57" fmla="*/ 590 h 772"/>
                <a:gd name="T58" fmla="*/ 3 w 533"/>
                <a:gd name="T59" fmla="*/ 552 h 772"/>
                <a:gd name="T60" fmla="*/ 11 w 533"/>
                <a:gd name="T61" fmla="*/ 514 h 772"/>
                <a:gd name="T62" fmla="*/ 24 w 533"/>
                <a:gd name="T63" fmla="*/ 479 h 772"/>
                <a:gd name="T64" fmla="*/ 43 w 533"/>
                <a:gd name="T65" fmla="*/ 446 h 772"/>
                <a:gd name="T66" fmla="*/ 65 w 533"/>
                <a:gd name="T67" fmla="*/ 417 h 772"/>
                <a:gd name="T68" fmla="*/ 91 w 533"/>
                <a:gd name="T69" fmla="*/ 390 h 772"/>
                <a:gd name="T70" fmla="*/ 121 w 533"/>
                <a:gd name="T71" fmla="*/ 367 h 772"/>
                <a:gd name="T72" fmla="*/ 154 w 533"/>
                <a:gd name="T73" fmla="*/ 349 h 772"/>
                <a:gd name="T74" fmla="*/ 191 w 533"/>
                <a:gd name="T75" fmla="*/ 336 h 772"/>
                <a:gd name="T76" fmla="*/ 191 w 533"/>
                <a:gd name="T77" fmla="*/ 161 h 772"/>
                <a:gd name="T78" fmla="*/ 191 w 533"/>
                <a:gd name="T79" fmla="*/ 161 h 772"/>
                <a:gd name="T80" fmla="*/ 191 w 533"/>
                <a:gd name="T81" fmla="*/ 106 h 772"/>
                <a:gd name="T82" fmla="*/ 191 w 533"/>
                <a:gd name="T83" fmla="*/ 88 h 772"/>
                <a:gd name="T84" fmla="*/ 191 w 533"/>
                <a:gd name="T85" fmla="*/ 72 h 772"/>
                <a:gd name="T86" fmla="*/ 190 w 533"/>
                <a:gd name="T87" fmla="*/ 57 h 772"/>
                <a:gd name="T88" fmla="*/ 187 w 533"/>
                <a:gd name="T89" fmla="*/ 43 h 772"/>
                <a:gd name="T90" fmla="*/ 182 w 533"/>
                <a:gd name="T91" fmla="*/ 30 h 772"/>
                <a:gd name="T92" fmla="*/ 173 w 533"/>
                <a:gd name="T93" fmla="*/ 15 h 772"/>
                <a:gd name="T94" fmla="*/ 159 w 533"/>
                <a:gd name="T95" fmla="*/ 0 h 772"/>
                <a:gd name="T96" fmla="*/ 300 w 533"/>
                <a:gd name="T97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3" h="772">
                  <a:moveTo>
                    <a:pt x="300" y="0"/>
                  </a:moveTo>
                  <a:lnTo>
                    <a:pt x="300" y="0"/>
                  </a:lnTo>
                  <a:lnTo>
                    <a:pt x="367" y="0"/>
                  </a:lnTo>
                  <a:lnTo>
                    <a:pt x="354" y="23"/>
                  </a:lnTo>
                  <a:lnTo>
                    <a:pt x="346" y="49"/>
                  </a:lnTo>
                  <a:lnTo>
                    <a:pt x="343" y="75"/>
                  </a:lnTo>
                  <a:lnTo>
                    <a:pt x="344" y="106"/>
                  </a:lnTo>
                  <a:lnTo>
                    <a:pt x="344" y="161"/>
                  </a:lnTo>
                  <a:lnTo>
                    <a:pt x="344" y="336"/>
                  </a:lnTo>
                  <a:lnTo>
                    <a:pt x="379" y="349"/>
                  </a:lnTo>
                  <a:lnTo>
                    <a:pt x="413" y="367"/>
                  </a:lnTo>
                  <a:lnTo>
                    <a:pt x="443" y="390"/>
                  </a:lnTo>
                  <a:lnTo>
                    <a:pt x="470" y="417"/>
                  </a:lnTo>
                  <a:lnTo>
                    <a:pt x="492" y="446"/>
                  </a:lnTo>
                  <a:lnTo>
                    <a:pt x="509" y="479"/>
                  </a:lnTo>
                  <a:lnTo>
                    <a:pt x="522" y="514"/>
                  </a:lnTo>
                  <a:lnTo>
                    <a:pt x="530" y="552"/>
                  </a:lnTo>
                  <a:lnTo>
                    <a:pt x="533" y="590"/>
                  </a:lnTo>
                  <a:lnTo>
                    <a:pt x="530" y="632"/>
                  </a:lnTo>
                  <a:lnTo>
                    <a:pt x="521" y="671"/>
                  </a:lnTo>
                  <a:lnTo>
                    <a:pt x="506" y="708"/>
                  </a:lnTo>
                  <a:lnTo>
                    <a:pt x="487" y="741"/>
                  </a:lnTo>
                  <a:lnTo>
                    <a:pt x="463" y="772"/>
                  </a:lnTo>
                  <a:lnTo>
                    <a:pt x="72" y="772"/>
                  </a:lnTo>
                  <a:lnTo>
                    <a:pt x="48" y="741"/>
                  </a:lnTo>
                  <a:lnTo>
                    <a:pt x="28" y="708"/>
                  </a:lnTo>
                  <a:lnTo>
                    <a:pt x="13" y="671"/>
                  </a:lnTo>
                  <a:lnTo>
                    <a:pt x="3" y="632"/>
                  </a:lnTo>
                  <a:lnTo>
                    <a:pt x="0" y="590"/>
                  </a:lnTo>
                  <a:lnTo>
                    <a:pt x="3" y="552"/>
                  </a:lnTo>
                  <a:lnTo>
                    <a:pt x="11" y="514"/>
                  </a:lnTo>
                  <a:lnTo>
                    <a:pt x="24" y="479"/>
                  </a:lnTo>
                  <a:lnTo>
                    <a:pt x="43" y="446"/>
                  </a:lnTo>
                  <a:lnTo>
                    <a:pt x="65" y="417"/>
                  </a:lnTo>
                  <a:lnTo>
                    <a:pt x="91" y="390"/>
                  </a:lnTo>
                  <a:lnTo>
                    <a:pt x="121" y="367"/>
                  </a:lnTo>
                  <a:lnTo>
                    <a:pt x="154" y="349"/>
                  </a:lnTo>
                  <a:lnTo>
                    <a:pt x="191" y="336"/>
                  </a:lnTo>
                  <a:lnTo>
                    <a:pt x="191" y="161"/>
                  </a:lnTo>
                  <a:lnTo>
                    <a:pt x="191" y="161"/>
                  </a:lnTo>
                  <a:lnTo>
                    <a:pt x="191" y="106"/>
                  </a:lnTo>
                  <a:lnTo>
                    <a:pt x="191" y="88"/>
                  </a:lnTo>
                  <a:lnTo>
                    <a:pt x="191" y="72"/>
                  </a:lnTo>
                  <a:lnTo>
                    <a:pt x="190" y="57"/>
                  </a:lnTo>
                  <a:lnTo>
                    <a:pt x="187" y="43"/>
                  </a:lnTo>
                  <a:lnTo>
                    <a:pt x="182" y="30"/>
                  </a:lnTo>
                  <a:lnTo>
                    <a:pt x="173" y="15"/>
                  </a:lnTo>
                  <a:lnTo>
                    <a:pt x="159" y="0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Freeform 224">
              <a:extLst>
                <a:ext uri="{FF2B5EF4-FFF2-40B4-BE49-F238E27FC236}">
                  <a16:creationId xmlns:a16="http://schemas.microsoft.com/office/drawing/2014/main" id="{BAC37C99-E54D-4293-B631-4592AC6B2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5298" y="3183651"/>
              <a:ext cx="257771" cy="404725"/>
            </a:xfrm>
            <a:custGeom>
              <a:avLst/>
              <a:gdLst>
                <a:gd name="T0" fmla="*/ 213 w 214"/>
                <a:gd name="T1" fmla="*/ 0 h 336"/>
                <a:gd name="T2" fmla="*/ 214 w 214"/>
                <a:gd name="T3" fmla="*/ 0 h 336"/>
                <a:gd name="T4" fmla="*/ 214 w 214"/>
                <a:gd name="T5" fmla="*/ 336 h 336"/>
                <a:gd name="T6" fmla="*/ 39 w 214"/>
                <a:gd name="T7" fmla="*/ 336 h 336"/>
                <a:gd name="T8" fmla="*/ 23 w 214"/>
                <a:gd name="T9" fmla="*/ 309 h 336"/>
                <a:gd name="T10" fmla="*/ 11 w 214"/>
                <a:gd name="T11" fmla="*/ 279 h 336"/>
                <a:gd name="T12" fmla="*/ 3 w 214"/>
                <a:gd name="T13" fmla="*/ 247 h 336"/>
                <a:gd name="T14" fmla="*/ 0 w 214"/>
                <a:gd name="T15" fmla="*/ 213 h 336"/>
                <a:gd name="T16" fmla="*/ 3 w 214"/>
                <a:gd name="T17" fmla="*/ 179 h 336"/>
                <a:gd name="T18" fmla="*/ 11 w 214"/>
                <a:gd name="T19" fmla="*/ 145 h 336"/>
                <a:gd name="T20" fmla="*/ 24 w 214"/>
                <a:gd name="T21" fmla="*/ 115 h 336"/>
                <a:gd name="T22" fmla="*/ 41 w 214"/>
                <a:gd name="T23" fmla="*/ 88 h 336"/>
                <a:gd name="T24" fmla="*/ 63 w 214"/>
                <a:gd name="T25" fmla="*/ 62 h 336"/>
                <a:gd name="T26" fmla="*/ 87 w 214"/>
                <a:gd name="T27" fmla="*/ 41 h 336"/>
                <a:gd name="T28" fmla="*/ 115 w 214"/>
                <a:gd name="T29" fmla="*/ 24 h 336"/>
                <a:gd name="T30" fmla="*/ 146 w 214"/>
                <a:gd name="T31" fmla="*/ 12 h 336"/>
                <a:gd name="T32" fmla="*/ 178 w 214"/>
                <a:gd name="T33" fmla="*/ 3 h 336"/>
                <a:gd name="T34" fmla="*/ 213 w 214"/>
                <a:gd name="T35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4" h="336">
                  <a:moveTo>
                    <a:pt x="213" y="0"/>
                  </a:moveTo>
                  <a:lnTo>
                    <a:pt x="214" y="0"/>
                  </a:lnTo>
                  <a:lnTo>
                    <a:pt x="214" y="336"/>
                  </a:lnTo>
                  <a:lnTo>
                    <a:pt x="39" y="336"/>
                  </a:lnTo>
                  <a:lnTo>
                    <a:pt x="23" y="309"/>
                  </a:lnTo>
                  <a:lnTo>
                    <a:pt x="11" y="279"/>
                  </a:lnTo>
                  <a:lnTo>
                    <a:pt x="3" y="247"/>
                  </a:lnTo>
                  <a:lnTo>
                    <a:pt x="0" y="213"/>
                  </a:lnTo>
                  <a:lnTo>
                    <a:pt x="3" y="179"/>
                  </a:lnTo>
                  <a:lnTo>
                    <a:pt x="11" y="145"/>
                  </a:lnTo>
                  <a:lnTo>
                    <a:pt x="24" y="115"/>
                  </a:lnTo>
                  <a:lnTo>
                    <a:pt x="41" y="88"/>
                  </a:lnTo>
                  <a:lnTo>
                    <a:pt x="63" y="62"/>
                  </a:lnTo>
                  <a:lnTo>
                    <a:pt x="87" y="41"/>
                  </a:lnTo>
                  <a:lnTo>
                    <a:pt x="115" y="24"/>
                  </a:lnTo>
                  <a:lnTo>
                    <a:pt x="146" y="12"/>
                  </a:lnTo>
                  <a:lnTo>
                    <a:pt x="178" y="3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Freeform 225">
              <a:extLst>
                <a:ext uri="{FF2B5EF4-FFF2-40B4-BE49-F238E27FC236}">
                  <a16:creationId xmlns:a16="http://schemas.microsoft.com/office/drawing/2014/main" id="{D5F641DC-DC68-4C56-ADCB-BBFAC0F45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069" y="3183651"/>
              <a:ext cx="255362" cy="404725"/>
            </a:xfrm>
            <a:custGeom>
              <a:avLst/>
              <a:gdLst>
                <a:gd name="T0" fmla="*/ 0 w 212"/>
                <a:gd name="T1" fmla="*/ 0 h 336"/>
                <a:gd name="T2" fmla="*/ 34 w 212"/>
                <a:gd name="T3" fmla="*/ 3 h 336"/>
                <a:gd name="T4" fmla="*/ 67 w 212"/>
                <a:gd name="T5" fmla="*/ 12 h 336"/>
                <a:gd name="T6" fmla="*/ 97 w 212"/>
                <a:gd name="T7" fmla="*/ 25 h 336"/>
                <a:gd name="T8" fmla="*/ 125 w 212"/>
                <a:gd name="T9" fmla="*/ 42 h 336"/>
                <a:gd name="T10" fmla="*/ 150 w 212"/>
                <a:gd name="T11" fmla="*/ 63 h 336"/>
                <a:gd name="T12" fmla="*/ 171 w 212"/>
                <a:gd name="T13" fmla="*/ 88 h 336"/>
                <a:gd name="T14" fmla="*/ 188 w 212"/>
                <a:gd name="T15" fmla="*/ 115 h 336"/>
                <a:gd name="T16" fmla="*/ 201 w 212"/>
                <a:gd name="T17" fmla="*/ 146 h 336"/>
                <a:gd name="T18" fmla="*/ 209 w 212"/>
                <a:gd name="T19" fmla="*/ 179 h 336"/>
                <a:gd name="T20" fmla="*/ 212 w 212"/>
                <a:gd name="T21" fmla="*/ 213 h 336"/>
                <a:gd name="T22" fmla="*/ 209 w 212"/>
                <a:gd name="T23" fmla="*/ 247 h 336"/>
                <a:gd name="T24" fmla="*/ 202 w 212"/>
                <a:gd name="T25" fmla="*/ 279 h 336"/>
                <a:gd name="T26" fmla="*/ 189 w 212"/>
                <a:gd name="T27" fmla="*/ 309 h 336"/>
                <a:gd name="T28" fmla="*/ 172 w 212"/>
                <a:gd name="T29" fmla="*/ 336 h 336"/>
                <a:gd name="T30" fmla="*/ 0 w 212"/>
                <a:gd name="T31" fmla="*/ 336 h 336"/>
                <a:gd name="T32" fmla="*/ 0 w 212"/>
                <a:gd name="T3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336">
                  <a:moveTo>
                    <a:pt x="0" y="0"/>
                  </a:moveTo>
                  <a:lnTo>
                    <a:pt x="34" y="3"/>
                  </a:lnTo>
                  <a:lnTo>
                    <a:pt x="67" y="12"/>
                  </a:lnTo>
                  <a:lnTo>
                    <a:pt x="97" y="25"/>
                  </a:lnTo>
                  <a:lnTo>
                    <a:pt x="125" y="42"/>
                  </a:lnTo>
                  <a:lnTo>
                    <a:pt x="150" y="63"/>
                  </a:lnTo>
                  <a:lnTo>
                    <a:pt x="171" y="88"/>
                  </a:lnTo>
                  <a:lnTo>
                    <a:pt x="188" y="115"/>
                  </a:lnTo>
                  <a:lnTo>
                    <a:pt x="201" y="146"/>
                  </a:lnTo>
                  <a:lnTo>
                    <a:pt x="209" y="179"/>
                  </a:lnTo>
                  <a:lnTo>
                    <a:pt x="212" y="213"/>
                  </a:lnTo>
                  <a:lnTo>
                    <a:pt x="209" y="247"/>
                  </a:lnTo>
                  <a:lnTo>
                    <a:pt x="202" y="279"/>
                  </a:lnTo>
                  <a:lnTo>
                    <a:pt x="189" y="309"/>
                  </a:lnTo>
                  <a:lnTo>
                    <a:pt x="172" y="336"/>
                  </a:lnTo>
                  <a:lnTo>
                    <a:pt x="0" y="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Freeform 226">
              <a:extLst>
                <a:ext uri="{FF2B5EF4-FFF2-40B4-BE49-F238E27FC236}">
                  <a16:creationId xmlns:a16="http://schemas.microsoft.com/office/drawing/2014/main" id="{DDEDC5CA-11BD-4001-B01D-5A22C2295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2001" y="3234241"/>
              <a:ext cx="67454" cy="67454"/>
            </a:xfrm>
            <a:custGeom>
              <a:avLst/>
              <a:gdLst>
                <a:gd name="T0" fmla="*/ 27 w 56"/>
                <a:gd name="T1" fmla="*/ 0 h 56"/>
                <a:gd name="T2" fmla="*/ 39 w 56"/>
                <a:gd name="T3" fmla="*/ 2 h 56"/>
                <a:gd name="T4" fmla="*/ 48 w 56"/>
                <a:gd name="T5" fmla="*/ 8 h 56"/>
                <a:gd name="T6" fmla="*/ 54 w 56"/>
                <a:gd name="T7" fmla="*/ 17 h 56"/>
                <a:gd name="T8" fmla="*/ 56 w 56"/>
                <a:gd name="T9" fmla="*/ 28 h 56"/>
                <a:gd name="T10" fmla="*/ 54 w 56"/>
                <a:gd name="T11" fmla="*/ 40 h 56"/>
                <a:gd name="T12" fmla="*/ 48 w 56"/>
                <a:gd name="T13" fmla="*/ 48 h 56"/>
                <a:gd name="T14" fmla="*/ 39 w 56"/>
                <a:gd name="T15" fmla="*/ 54 h 56"/>
                <a:gd name="T16" fmla="*/ 27 w 56"/>
                <a:gd name="T17" fmla="*/ 56 h 56"/>
                <a:gd name="T18" fmla="*/ 16 w 56"/>
                <a:gd name="T19" fmla="*/ 54 h 56"/>
                <a:gd name="T20" fmla="*/ 8 w 56"/>
                <a:gd name="T21" fmla="*/ 48 h 56"/>
                <a:gd name="T22" fmla="*/ 2 w 56"/>
                <a:gd name="T23" fmla="*/ 40 h 56"/>
                <a:gd name="T24" fmla="*/ 0 w 56"/>
                <a:gd name="T25" fmla="*/ 28 h 56"/>
                <a:gd name="T26" fmla="*/ 2 w 56"/>
                <a:gd name="T27" fmla="*/ 17 h 56"/>
                <a:gd name="T28" fmla="*/ 8 w 56"/>
                <a:gd name="T29" fmla="*/ 8 h 56"/>
                <a:gd name="T30" fmla="*/ 16 w 56"/>
                <a:gd name="T31" fmla="*/ 2 h 56"/>
                <a:gd name="T32" fmla="*/ 27 w 56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56">
                  <a:moveTo>
                    <a:pt x="27" y="0"/>
                  </a:moveTo>
                  <a:lnTo>
                    <a:pt x="39" y="2"/>
                  </a:lnTo>
                  <a:lnTo>
                    <a:pt x="48" y="8"/>
                  </a:lnTo>
                  <a:lnTo>
                    <a:pt x="54" y="17"/>
                  </a:lnTo>
                  <a:lnTo>
                    <a:pt x="56" y="28"/>
                  </a:lnTo>
                  <a:lnTo>
                    <a:pt x="54" y="40"/>
                  </a:lnTo>
                  <a:lnTo>
                    <a:pt x="48" y="48"/>
                  </a:lnTo>
                  <a:lnTo>
                    <a:pt x="39" y="54"/>
                  </a:lnTo>
                  <a:lnTo>
                    <a:pt x="27" y="56"/>
                  </a:lnTo>
                  <a:lnTo>
                    <a:pt x="16" y="54"/>
                  </a:lnTo>
                  <a:lnTo>
                    <a:pt x="8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Freeform 227">
              <a:extLst>
                <a:ext uri="{FF2B5EF4-FFF2-40B4-BE49-F238E27FC236}">
                  <a16:creationId xmlns:a16="http://schemas.microsoft.com/office/drawing/2014/main" id="{38E07324-9157-4D32-BBF1-C47C0EBC7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614" y="3300490"/>
              <a:ext cx="53000" cy="53000"/>
            </a:xfrm>
            <a:custGeom>
              <a:avLst/>
              <a:gdLst>
                <a:gd name="T0" fmla="*/ 22 w 44"/>
                <a:gd name="T1" fmla="*/ 0 h 44"/>
                <a:gd name="T2" fmla="*/ 31 w 44"/>
                <a:gd name="T3" fmla="*/ 2 h 44"/>
                <a:gd name="T4" fmla="*/ 38 w 44"/>
                <a:gd name="T5" fmla="*/ 7 h 44"/>
                <a:gd name="T6" fmla="*/ 42 w 44"/>
                <a:gd name="T7" fmla="*/ 14 h 44"/>
                <a:gd name="T8" fmla="*/ 44 w 44"/>
                <a:gd name="T9" fmla="*/ 22 h 44"/>
                <a:gd name="T10" fmla="*/ 42 w 44"/>
                <a:gd name="T11" fmla="*/ 31 h 44"/>
                <a:gd name="T12" fmla="*/ 38 w 44"/>
                <a:gd name="T13" fmla="*/ 38 h 44"/>
                <a:gd name="T14" fmla="*/ 31 w 44"/>
                <a:gd name="T15" fmla="*/ 42 h 44"/>
                <a:gd name="T16" fmla="*/ 22 w 44"/>
                <a:gd name="T17" fmla="*/ 44 h 44"/>
                <a:gd name="T18" fmla="*/ 14 w 44"/>
                <a:gd name="T19" fmla="*/ 42 h 44"/>
                <a:gd name="T20" fmla="*/ 7 w 44"/>
                <a:gd name="T21" fmla="*/ 38 h 44"/>
                <a:gd name="T22" fmla="*/ 2 w 44"/>
                <a:gd name="T23" fmla="*/ 31 h 44"/>
                <a:gd name="T24" fmla="*/ 0 w 44"/>
                <a:gd name="T25" fmla="*/ 22 h 44"/>
                <a:gd name="T26" fmla="*/ 2 w 44"/>
                <a:gd name="T27" fmla="*/ 14 h 44"/>
                <a:gd name="T28" fmla="*/ 7 w 44"/>
                <a:gd name="T29" fmla="*/ 7 h 44"/>
                <a:gd name="T30" fmla="*/ 14 w 44"/>
                <a:gd name="T31" fmla="*/ 2 h 44"/>
                <a:gd name="T32" fmla="*/ 22 w 4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lnTo>
                    <a:pt x="31" y="2"/>
                  </a:lnTo>
                  <a:lnTo>
                    <a:pt x="38" y="7"/>
                  </a:lnTo>
                  <a:lnTo>
                    <a:pt x="42" y="14"/>
                  </a:lnTo>
                  <a:lnTo>
                    <a:pt x="44" y="22"/>
                  </a:lnTo>
                  <a:lnTo>
                    <a:pt x="42" y="31"/>
                  </a:lnTo>
                  <a:lnTo>
                    <a:pt x="38" y="38"/>
                  </a:lnTo>
                  <a:lnTo>
                    <a:pt x="31" y="42"/>
                  </a:lnTo>
                  <a:lnTo>
                    <a:pt x="22" y="44"/>
                  </a:lnTo>
                  <a:lnTo>
                    <a:pt x="14" y="42"/>
                  </a:lnTo>
                  <a:lnTo>
                    <a:pt x="7" y="38"/>
                  </a:lnTo>
                  <a:lnTo>
                    <a:pt x="2" y="31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7" y="7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Freeform 228">
              <a:extLst>
                <a:ext uri="{FF2B5EF4-FFF2-40B4-BE49-F238E27FC236}">
                  <a16:creationId xmlns:a16="http://schemas.microsoft.com/office/drawing/2014/main" id="{540AF8E5-11AE-45ED-89E9-61E6D5A2B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8137" y="3388422"/>
              <a:ext cx="33727" cy="32522"/>
            </a:xfrm>
            <a:custGeom>
              <a:avLst/>
              <a:gdLst>
                <a:gd name="T0" fmla="*/ 14 w 28"/>
                <a:gd name="T1" fmla="*/ 0 h 27"/>
                <a:gd name="T2" fmla="*/ 18 w 28"/>
                <a:gd name="T3" fmla="*/ 1 h 27"/>
                <a:gd name="T4" fmla="*/ 22 w 28"/>
                <a:gd name="T5" fmla="*/ 3 h 27"/>
                <a:gd name="T6" fmla="*/ 25 w 28"/>
                <a:gd name="T7" fmla="*/ 5 h 27"/>
                <a:gd name="T8" fmla="*/ 27 w 28"/>
                <a:gd name="T9" fmla="*/ 9 h 27"/>
                <a:gd name="T10" fmla="*/ 28 w 28"/>
                <a:gd name="T11" fmla="*/ 14 h 27"/>
                <a:gd name="T12" fmla="*/ 27 w 28"/>
                <a:gd name="T13" fmla="*/ 18 h 27"/>
                <a:gd name="T14" fmla="*/ 25 w 28"/>
                <a:gd name="T15" fmla="*/ 22 h 27"/>
                <a:gd name="T16" fmla="*/ 22 w 28"/>
                <a:gd name="T17" fmla="*/ 24 h 27"/>
                <a:gd name="T18" fmla="*/ 18 w 28"/>
                <a:gd name="T19" fmla="*/ 26 h 27"/>
                <a:gd name="T20" fmla="*/ 14 w 28"/>
                <a:gd name="T21" fmla="*/ 27 h 27"/>
                <a:gd name="T22" fmla="*/ 10 w 28"/>
                <a:gd name="T23" fmla="*/ 26 h 27"/>
                <a:gd name="T24" fmla="*/ 6 w 28"/>
                <a:gd name="T25" fmla="*/ 24 h 27"/>
                <a:gd name="T26" fmla="*/ 2 w 28"/>
                <a:gd name="T27" fmla="*/ 22 h 27"/>
                <a:gd name="T28" fmla="*/ 0 w 28"/>
                <a:gd name="T29" fmla="*/ 18 h 27"/>
                <a:gd name="T30" fmla="*/ 0 w 28"/>
                <a:gd name="T31" fmla="*/ 14 h 27"/>
                <a:gd name="T32" fmla="*/ 0 w 28"/>
                <a:gd name="T33" fmla="*/ 9 h 27"/>
                <a:gd name="T34" fmla="*/ 2 w 28"/>
                <a:gd name="T35" fmla="*/ 5 h 27"/>
                <a:gd name="T36" fmla="*/ 6 w 28"/>
                <a:gd name="T37" fmla="*/ 3 h 27"/>
                <a:gd name="T38" fmla="*/ 10 w 28"/>
                <a:gd name="T39" fmla="*/ 1 h 27"/>
                <a:gd name="T40" fmla="*/ 14 w 28"/>
                <a:gd name="T4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7">
                  <a:moveTo>
                    <a:pt x="14" y="0"/>
                  </a:moveTo>
                  <a:lnTo>
                    <a:pt x="18" y="1"/>
                  </a:lnTo>
                  <a:lnTo>
                    <a:pt x="22" y="3"/>
                  </a:lnTo>
                  <a:lnTo>
                    <a:pt x="25" y="5"/>
                  </a:lnTo>
                  <a:lnTo>
                    <a:pt x="27" y="9"/>
                  </a:lnTo>
                  <a:lnTo>
                    <a:pt x="28" y="14"/>
                  </a:lnTo>
                  <a:lnTo>
                    <a:pt x="27" y="18"/>
                  </a:lnTo>
                  <a:lnTo>
                    <a:pt x="25" y="22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4" y="27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Freeform 229">
              <a:extLst>
                <a:ext uri="{FF2B5EF4-FFF2-40B4-BE49-F238E27FC236}">
                  <a16:creationId xmlns:a16="http://schemas.microsoft.com/office/drawing/2014/main" id="{AE9D5ECC-87A4-4520-945B-229F6C1B8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2341" y="3488398"/>
              <a:ext cx="54205" cy="54204"/>
            </a:xfrm>
            <a:custGeom>
              <a:avLst/>
              <a:gdLst>
                <a:gd name="T0" fmla="*/ 22 w 45"/>
                <a:gd name="T1" fmla="*/ 0 h 45"/>
                <a:gd name="T2" fmla="*/ 31 w 45"/>
                <a:gd name="T3" fmla="*/ 2 h 45"/>
                <a:gd name="T4" fmla="*/ 39 w 45"/>
                <a:gd name="T5" fmla="*/ 6 h 45"/>
                <a:gd name="T6" fmla="*/ 44 w 45"/>
                <a:gd name="T7" fmla="*/ 13 h 45"/>
                <a:gd name="T8" fmla="*/ 45 w 45"/>
                <a:gd name="T9" fmla="*/ 22 h 45"/>
                <a:gd name="T10" fmla="*/ 44 w 45"/>
                <a:gd name="T11" fmla="*/ 30 h 45"/>
                <a:gd name="T12" fmla="*/ 39 w 45"/>
                <a:gd name="T13" fmla="*/ 37 h 45"/>
                <a:gd name="T14" fmla="*/ 31 w 45"/>
                <a:gd name="T15" fmla="*/ 42 h 45"/>
                <a:gd name="T16" fmla="*/ 22 w 45"/>
                <a:gd name="T17" fmla="*/ 45 h 45"/>
                <a:gd name="T18" fmla="*/ 14 w 45"/>
                <a:gd name="T19" fmla="*/ 42 h 45"/>
                <a:gd name="T20" fmla="*/ 7 w 45"/>
                <a:gd name="T21" fmla="*/ 37 h 45"/>
                <a:gd name="T22" fmla="*/ 2 w 45"/>
                <a:gd name="T23" fmla="*/ 30 h 45"/>
                <a:gd name="T24" fmla="*/ 0 w 45"/>
                <a:gd name="T25" fmla="*/ 22 h 45"/>
                <a:gd name="T26" fmla="*/ 2 w 45"/>
                <a:gd name="T27" fmla="*/ 13 h 45"/>
                <a:gd name="T28" fmla="*/ 7 w 45"/>
                <a:gd name="T29" fmla="*/ 6 h 45"/>
                <a:gd name="T30" fmla="*/ 14 w 45"/>
                <a:gd name="T31" fmla="*/ 2 h 45"/>
                <a:gd name="T32" fmla="*/ 22 w 45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45">
                  <a:moveTo>
                    <a:pt x="22" y="0"/>
                  </a:moveTo>
                  <a:lnTo>
                    <a:pt x="31" y="2"/>
                  </a:lnTo>
                  <a:lnTo>
                    <a:pt x="39" y="6"/>
                  </a:lnTo>
                  <a:lnTo>
                    <a:pt x="44" y="13"/>
                  </a:lnTo>
                  <a:lnTo>
                    <a:pt x="45" y="22"/>
                  </a:lnTo>
                  <a:lnTo>
                    <a:pt x="44" y="30"/>
                  </a:lnTo>
                  <a:lnTo>
                    <a:pt x="39" y="37"/>
                  </a:lnTo>
                  <a:lnTo>
                    <a:pt x="31" y="42"/>
                  </a:lnTo>
                  <a:lnTo>
                    <a:pt x="22" y="45"/>
                  </a:lnTo>
                  <a:lnTo>
                    <a:pt x="14" y="42"/>
                  </a:lnTo>
                  <a:lnTo>
                    <a:pt x="7" y="37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3"/>
                  </a:lnTo>
                  <a:lnTo>
                    <a:pt x="7" y="6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Freeform 230">
              <a:extLst>
                <a:ext uri="{FF2B5EF4-FFF2-40B4-BE49-F238E27FC236}">
                  <a16:creationId xmlns:a16="http://schemas.microsoft.com/office/drawing/2014/main" id="{4D224D3A-521A-4943-A420-0D9DA5D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4500" y="3420944"/>
              <a:ext cx="32523" cy="33727"/>
            </a:xfrm>
            <a:custGeom>
              <a:avLst/>
              <a:gdLst>
                <a:gd name="T0" fmla="*/ 13 w 27"/>
                <a:gd name="T1" fmla="*/ 0 h 28"/>
                <a:gd name="T2" fmla="*/ 18 w 27"/>
                <a:gd name="T3" fmla="*/ 1 h 28"/>
                <a:gd name="T4" fmla="*/ 21 w 27"/>
                <a:gd name="T5" fmla="*/ 3 h 28"/>
                <a:gd name="T6" fmla="*/ 24 w 27"/>
                <a:gd name="T7" fmla="*/ 6 h 28"/>
                <a:gd name="T8" fmla="*/ 26 w 27"/>
                <a:gd name="T9" fmla="*/ 9 h 28"/>
                <a:gd name="T10" fmla="*/ 27 w 27"/>
                <a:gd name="T11" fmla="*/ 14 h 28"/>
                <a:gd name="T12" fmla="*/ 26 w 27"/>
                <a:gd name="T13" fmla="*/ 18 h 28"/>
                <a:gd name="T14" fmla="*/ 24 w 27"/>
                <a:gd name="T15" fmla="*/ 22 h 28"/>
                <a:gd name="T16" fmla="*/ 21 w 27"/>
                <a:gd name="T17" fmla="*/ 25 h 28"/>
                <a:gd name="T18" fmla="*/ 18 w 27"/>
                <a:gd name="T19" fmla="*/ 28 h 28"/>
                <a:gd name="T20" fmla="*/ 13 w 27"/>
                <a:gd name="T21" fmla="*/ 28 h 28"/>
                <a:gd name="T22" fmla="*/ 9 w 27"/>
                <a:gd name="T23" fmla="*/ 28 h 28"/>
                <a:gd name="T24" fmla="*/ 5 w 27"/>
                <a:gd name="T25" fmla="*/ 25 h 28"/>
                <a:gd name="T26" fmla="*/ 2 w 27"/>
                <a:gd name="T27" fmla="*/ 22 h 28"/>
                <a:gd name="T28" fmla="*/ 1 w 27"/>
                <a:gd name="T29" fmla="*/ 18 h 28"/>
                <a:gd name="T30" fmla="*/ 0 w 27"/>
                <a:gd name="T31" fmla="*/ 14 h 28"/>
                <a:gd name="T32" fmla="*/ 1 w 27"/>
                <a:gd name="T33" fmla="*/ 9 h 28"/>
                <a:gd name="T34" fmla="*/ 2 w 27"/>
                <a:gd name="T35" fmla="*/ 6 h 28"/>
                <a:gd name="T36" fmla="*/ 5 w 27"/>
                <a:gd name="T37" fmla="*/ 3 h 28"/>
                <a:gd name="T38" fmla="*/ 9 w 27"/>
                <a:gd name="T39" fmla="*/ 1 h 28"/>
                <a:gd name="T40" fmla="*/ 13 w 27"/>
                <a:gd name="T4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8">
                  <a:moveTo>
                    <a:pt x="13" y="0"/>
                  </a:moveTo>
                  <a:lnTo>
                    <a:pt x="18" y="1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26" y="9"/>
                  </a:lnTo>
                  <a:lnTo>
                    <a:pt x="27" y="14"/>
                  </a:lnTo>
                  <a:lnTo>
                    <a:pt x="26" y="18"/>
                  </a:lnTo>
                  <a:lnTo>
                    <a:pt x="24" y="22"/>
                  </a:lnTo>
                  <a:lnTo>
                    <a:pt x="21" y="25"/>
                  </a:lnTo>
                  <a:lnTo>
                    <a:pt x="18" y="28"/>
                  </a:lnTo>
                  <a:lnTo>
                    <a:pt x="13" y="28"/>
                  </a:lnTo>
                  <a:lnTo>
                    <a:pt x="9" y="28"/>
                  </a:lnTo>
                  <a:lnTo>
                    <a:pt x="5" y="25"/>
                  </a:lnTo>
                  <a:lnTo>
                    <a:pt x="2" y="22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3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2" name="Arrow: Curved Down 41">
            <a:extLst>
              <a:ext uri="{FF2B5EF4-FFF2-40B4-BE49-F238E27FC236}">
                <a16:creationId xmlns:a16="http://schemas.microsoft.com/office/drawing/2014/main" id="{C30FFC45-D2C7-4656-98AE-118A95F797C6}"/>
              </a:ext>
            </a:extLst>
          </p:cNvPr>
          <p:cNvSpPr/>
          <p:nvPr/>
        </p:nvSpPr>
        <p:spPr>
          <a:xfrm rot="20791290">
            <a:off x="6460508" y="2617447"/>
            <a:ext cx="1469319" cy="321586"/>
          </a:xfrm>
          <a:prstGeom prst="curved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Arrow: Curved Down 42">
            <a:extLst>
              <a:ext uri="{FF2B5EF4-FFF2-40B4-BE49-F238E27FC236}">
                <a16:creationId xmlns:a16="http://schemas.microsoft.com/office/drawing/2014/main" id="{239A918F-146E-4E24-ADED-7D4352FA4E62}"/>
              </a:ext>
            </a:extLst>
          </p:cNvPr>
          <p:cNvSpPr/>
          <p:nvPr/>
        </p:nvSpPr>
        <p:spPr>
          <a:xfrm rot="808710" flipH="1">
            <a:off x="4253757" y="2617447"/>
            <a:ext cx="1469319" cy="321586"/>
          </a:xfrm>
          <a:prstGeom prst="curved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Arrow: Curved Down 43">
            <a:extLst>
              <a:ext uri="{FF2B5EF4-FFF2-40B4-BE49-F238E27FC236}">
                <a16:creationId xmlns:a16="http://schemas.microsoft.com/office/drawing/2014/main" id="{4D8212E3-A782-499C-BEC3-66E7C36E9092}"/>
              </a:ext>
            </a:extLst>
          </p:cNvPr>
          <p:cNvSpPr/>
          <p:nvPr/>
        </p:nvSpPr>
        <p:spPr>
          <a:xfrm rot="1759364">
            <a:off x="6562818" y="3529780"/>
            <a:ext cx="1983769" cy="389031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Arrow: Curved Down 44">
            <a:extLst>
              <a:ext uri="{FF2B5EF4-FFF2-40B4-BE49-F238E27FC236}">
                <a16:creationId xmlns:a16="http://schemas.microsoft.com/office/drawing/2014/main" id="{C1C34DAB-7428-41FD-8B0D-CCFDA9A401E8}"/>
              </a:ext>
            </a:extLst>
          </p:cNvPr>
          <p:cNvSpPr/>
          <p:nvPr/>
        </p:nvSpPr>
        <p:spPr>
          <a:xfrm rot="19840636" flipH="1">
            <a:off x="3678029" y="3529779"/>
            <a:ext cx="1983769" cy="389031"/>
          </a:xfrm>
          <a:prstGeom prst="curved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957C642-6FC4-499A-9DA3-DE4612DD7409}"/>
              </a:ext>
            </a:extLst>
          </p:cNvPr>
          <p:cNvSpPr txBox="1"/>
          <p:nvPr/>
        </p:nvSpPr>
        <p:spPr>
          <a:xfrm>
            <a:off x="8867291" y="2875382"/>
            <a:ext cx="2276064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4ED5357-7B22-49F9-BB36-76624B946BB6}"/>
              </a:ext>
            </a:extLst>
          </p:cNvPr>
          <p:cNvSpPr txBox="1"/>
          <p:nvPr/>
        </p:nvSpPr>
        <p:spPr>
          <a:xfrm>
            <a:off x="8867290" y="2479435"/>
            <a:ext cx="1136273" cy="276999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Subtitle Here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00C26B-B477-41C5-A11A-A54FA6DE8650}"/>
              </a:ext>
            </a:extLst>
          </p:cNvPr>
          <p:cNvSpPr txBox="1"/>
          <p:nvPr/>
        </p:nvSpPr>
        <p:spPr>
          <a:xfrm>
            <a:off x="1035315" y="2871995"/>
            <a:ext cx="2276064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6B9141-B6A6-4A84-9848-DC6F1C20D046}"/>
              </a:ext>
            </a:extLst>
          </p:cNvPr>
          <p:cNvSpPr txBox="1"/>
          <p:nvPr/>
        </p:nvSpPr>
        <p:spPr>
          <a:xfrm>
            <a:off x="2150784" y="2476048"/>
            <a:ext cx="1136272" cy="276999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Subtitle Here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F71DCC3-25D0-4585-8CE3-78E520D3310E}"/>
              </a:ext>
            </a:extLst>
          </p:cNvPr>
          <p:cNvSpPr txBox="1"/>
          <p:nvPr/>
        </p:nvSpPr>
        <p:spPr>
          <a:xfrm>
            <a:off x="8867291" y="4904504"/>
            <a:ext cx="2276064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A19202-5320-4F6C-94ED-0808B33DAEAA}"/>
              </a:ext>
            </a:extLst>
          </p:cNvPr>
          <p:cNvSpPr txBox="1"/>
          <p:nvPr/>
        </p:nvSpPr>
        <p:spPr>
          <a:xfrm>
            <a:off x="8867290" y="4508557"/>
            <a:ext cx="1136273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Subtitle Here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9F9081A-50BD-4E37-9C90-A0B0EC047191}"/>
              </a:ext>
            </a:extLst>
          </p:cNvPr>
          <p:cNvSpPr txBox="1"/>
          <p:nvPr/>
        </p:nvSpPr>
        <p:spPr>
          <a:xfrm>
            <a:off x="1035315" y="4901117"/>
            <a:ext cx="2276064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FEB0CE-562E-420B-A6F1-D510D7D039F2}"/>
              </a:ext>
            </a:extLst>
          </p:cNvPr>
          <p:cNvSpPr txBox="1"/>
          <p:nvPr/>
        </p:nvSpPr>
        <p:spPr>
          <a:xfrm>
            <a:off x="2150784" y="4505170"/>
            <a:ext cx="1136272" cy="276999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Subtitle Here</a:t>
            </a:r>
          </a:p>
        </p:txBody>
      </p:sp>
      <p:sp>
        <p:nvSpPr>
          <p:cNvPr id="54" name="Freeform 201">
            <a:extLst>
              <a:ext uri="{FF2B5EF4-FFF2-40B4-BE49-F238E27FC236}">
                <a16:creationId xmlns:a16="http://schemas.microsoft.com/office/drawing/2014/main" id="{452DCB74-2D24-49F0-9307-A387ECA348D6}"/>
              </a:ext>
            </a:extLst>
          </p:cNvPr>
          <p:cNvSpPr>
            <a:spLocks/>
          </p:cNvSpPr>
          <p:nvPr/>
        </p:nvSpPr>
        <p:spPr bwMode="auto">
          <a:xfrm>
            <a:off x="5322414" y="3329894"/>
            <a:ext cx="1584188" cy="2294546"/>
          </a:xfrm>
          <a:custGeom>
            <a:avLst/>
            <a:gdLst>
              <a:gd name="T0" fmla="*/ 300 w 533"/>
              <a:gd name="T1" fmla="*/ 0 h 772"/>
              <a:gd name="T2" fmla="*/ 300 w 533"/>
              <a:gd name="T3" fmla="*/ 0 h 772"/>
              <a:gd name="T4" fmla="*/ 367 w 533"/>
              <a:gd name="T5" fmla="*/ 0 h 772"/>
              <a:gd name="T6" fmla="*/ 354 w 533"/>
              <a:gd name="T7" fmla="*/ 23 h 772"/>
              <a:gd name="T8" fmla="*/ 346 w 533"/>
              <a:gd name="T9" fmla="*/ 49 h 772"/>
              <a:gd name="T10" fmla="*/ 343 w 533"/>
              <a:gd name="T11" fmla="*/ 75 h 772"/>
              <a:gd name="T12" fmla="*/ 344 w 533"/>
              <a:gd name="T13" fmla="*/ 106 h 772"/>
              <a:gd name="T14" fmla="*/ 344 w 533"/>
              <a:gd name="T15" fmla="*/ 161 h 772"/>
              <a:gd name="T16" fmla="*/ 344 w 533"/>
              <a:gd name="T17" fmla="*/ 336 h 772"/>
              <a:gd name="T18" fmla="*/ 379 w 533"/>
              <a:gd name="T19" fmla="*/ 349 h 772"/>
              <a:gd name="T20" fmla="*/ 413 w 533"/>
              <a:gd name="T21" fmla="*/ 367 h 772"/>
              <a:gd name="T22" fmla="*/ 443 w 533"/>
              <a:gd name="T23" fmla="*/ 390 h 772"/>
              <a:gd name="T24" fmla="*/ 470 w 533"/>
              <a:gd name="T25" fmla="*/ 417 h 772"/>
              <a:gd name="T26" fmla="*/ 492 w 533"/>
              <a:gd name="T27" fmla="*/ 446 h 772"/>
              <a:gd name="T28" fmla="*/ 509 w 533"/>
              <a:gd name="T29" fmla="*/ 479 h 772"/>
              <a:gd name="T30" fmla="*/ 522 w 533"/>
              <a:gd name="T31" fmla="*/ 514 h 772"/>
              <a:gd name="T32" fmla="*/ 530 w 533"/>
              <a:gd name="T33" fmla="*/ 552 h 772"/>
              <a:gd name="T34" fmla="*/ 533 w 533"/>
              <a:gd name="T35" fmla="*/ 590 h 772"/>
              <a:gd name="T36" fmla="*/ 530 w 533"/>
              <a:gd name="T37" fmla="*/ 632 h 772"/>
              <a:gd name="T38" fmla="*/ 521 w 533"/>
              <a:gd name="T39" fmla="*/ 671 h 772"/>
              <a:gd name="T40" fmla="*/ 506 w 533"/>
              <a:gd name="T41" fmla="*/ 708 h 772"/>
              <a:gd name="T42" fmla="*/ 487 w 533"/>
              <a:gd name="T43" fmla="*/ 741 h 772"/>
              <a:gd name="T44" fmla="*/ 463 w 533"/>
              <a:gd name="T45" fmla="*/ 772 h 772"/>
              <a:gd name="T46" fmla="*/ 72 w 533"/>
              <a:gd name="T47" fmla="*/ 772 h 772"/>
              <a:gd name="T48" fmla="*/ 48 w 533"/>
              <a:gd name="T49" fmla="*/ 741 h 772"/>
              <a:gd name="T50" fmla="*/ 28 w 533"/>
              <a:gd name="T51" fmla="*/ 708 h 772"/>
              <a:gd name="T52" fmla="*/ 13 w 533"/>
              <a:gd name="T53" fmla="*/ 671 h 772"/>
              <a:gd name="T54" fmla="*/ 3 w 533"/>
              <a:gd name="T55" fmla="*/ 632 h 772"/>
              <a:gd name="T56" fmla="*/ 0 w 533"/>
              <a:gd name="T57" fmla="*/ 590 h 772"/>
              <a:gd name="T58" fmla="*/ 3 w 533"/>
              <a:gd name="T59" fmla="*/ 552 h 772"/>
              <a:gd name="T60" fmla="*/ 11 w 533"/>
              <a:gd name="T61" fmla="*/ 514 h 772"/>
              <a:gd name="T62" fmla="*/ 24 w 533"/>
              <a:gd name="T63" fmla="*/ 479 h 772"/>
              <a:gd name="T64" fmla="*/ 43 w 533"/>
              <a:gd name="T65" fmla="*/ 446 h 772"/>
              <a:gd name="T66" fmla="*/ 65 w 533"/>
              <a:gd name="T67" fmla="*/ 417 h 772"/>
              <a:gd name="T68" fmla="*/ 91 w 533"/>
              <a:gd name="T69" fmla="*/ 390 h 772"/>
              <a:gd name="T70" fmla="*/ 121 w 533"/>
              <a:gd name="T71" fmla="*/ 367 h 772"/>
              <a:gd name="T72" fmla="*/ 154 w 533"/>
              <a:gd name="T73" fmla="*/ 349 h 772"/>
              <a:gd name="T74" fmla="*/ 191 w 533"/>
              <a:gd name="T75" fmla="*/ 336 h 772"/>
              <a:gd name="T76" fmla="*/ 191 w 533"/>
              <a:gd name="T77" fmla="*/ 161 h 772"/>
              <a:gd name="T78" fmla="*/ 191 w 533"/>
              <a:gd name="T79" fmla="*/ 161 h 772"/>
              <a:gd name="T80" fmla="*/ 191 w 533"/>
              <a:gd name="T81" fmla="*/ 106 h 772"/>
              <a:gd name="T82" fmla="*/ 191 w 533"/>
              <a:gd name="T83" fmla="*/ 88 h 772"/>
              <a:gd name="T84" fmla="*/ 191 w 533"/>
              <a:gd name="T85" fmla="*/ 72 h 772"/>
              <a:gd name="T86" fmla="*/ 190 w 533"/>
              <a:gd name="T87" fmla="*/ 57 h 772"/>
              <a:gd name="T88" fmla="*/ 187 w 533"/>
              <a:gd name="T89" fmla="*/ 43 h 772"/>
              <a:gd name="T90" fmla="*/ 182 w 533"/>
              <a:gd name="T91" fmla="*/ 30 h 772"/>
              <a:gd name="T92" fmla="*/ 173 w 533"/>
              <a:gd name="T93" fmla="*/ 15 h 772"/>
              <a:gd name="T94" fmla="*/ 159 w 533"/>
              <a:gd name="T95" fmla="*/ 0 h 772"/>
              <a:gd name="T96" fmla="*/ 300 w 533"/>
              <a:gd name="T97" fmla="*/ 0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33" h="772">
                <a:moveTo>
                  <a:pt x="300" y="0"/>
                </a:moveTo>
                <a:lnTo>
                  <a:pt x="300" y="0"/>
                </a:lnTo>
                <a:lnTo>
                  <a:pt x="367" y="0"/>
                </a:lnTo>
                <a:lnTo>
                  <a:pt x="354" y="23"/>
                </a:lnTo>
                <a:lnTo>
                  <a:pt x="346" y="49"/>
                </a:lnTo>
                <a:lnTo>
                  <a:pt x="343" y="75"/>
                </a:lnTo>
                <a:lnTo>
                  <a:pt x="344" y="106"/>
                </a:lnTo>
                <a:lnTo>
                  <a:pt x="344" y="161"/>
                </a:lnTo>
                <a:lnTo>
                  <a:pt x="344" y="336"/>
                </a:lnTo>
                <a:lnTo>
                  <a:pt x="379" y="349"/>
                </a:lnTo>
                <a:lnTo>
                  <a:pt x="413" y="367"/>
                </a:lnTo>
                <a:lnTo>
                  <a:pt x="443" y="390"/>
                </a:lnTo>
                <a:lnTo>
                  <a:pt x="470" y="417"/>
                </a:lnTo>
                <a:lnTo>
                  <a:pt x="492" y="446"/>
                </a:lnTo>
                <a:lnTo>
                  <a:pt x="509" y="479"/>
                </a:lnTo>
                <a:lnTo>
                  <a:pt x="522" y="514"/>
                </a:lnTo>
                <a:lnTo>
                  <a:pt x="530" y="552"/>
                </a:lnTo>
                <a:lnTo>
                  <a:pt x="533" y="590"/>
                </a:lnTo>
                <a:lnTo>
                  <a:pt x="530" y="632"/>
                </a:lnTo>
                <a:lnTo>
                  <a:pt x="521" y="671"/>
                </a:lnTo>
                <a:lnTo>
                  <a:pt x="506" y="708"/>
                </a:lnTo>
                <a:lnTo>
                  <a:pt x="487" y="741"/>
                </a:lnTo>
                <a:lnTo>
                  <a:pt x="463" y="772"/>
                </a:lnTo>
                <a:lnTo>
                  <a:pt x="72" y="772"/>
                </a:lnTo>
                <a:lnTo>
                  <a:pt x="48" y="741"/>
                </a:lnTo>
                <a:lnTo>
                  <a:pt x="28" y="708"/>
                </a:lnTo>
                <a:lnTo>
                  <a:pt x="13" y="671"/>
                </a:lnTo>
                <a:lnTo>
                  <a:pt x="3" y="632"/>
                </a:lnTo>
                <a:lnTo>
                  <a:pt x="0" y="590"/>
                </a:lnTo>
                <a:lnTo>
                  <a:pt x="3" y="552"/>
                </a:lnTo>
                <a:lnTo>
                  <a:pt x="11" y="514"/>
                </a:lnTo>
                <a:lnTo>
                  <a:pt x="24" y="479"/>
                </a:lnTo>
                <a:lnTo>
                  <a:pt x="43" y="446"/>
                </a:lnTo>
                <a:lnTo>
                  <a:pt x="65" y="417"/>
                </a:lnTo>
                <a:lnTo>
                  <a:pt x="91" y="390"/>
                </a:lnTo>
                <a:lnTo>
                  <a:pt x="121" y="367"/>
                </a:lnTo>
                <a:lnTo>
                  <a:pt x="154" y="349"/>
                </a:lnTo>
                <a:lnTo>
                  <a:pt x="191" y="336"/>
                </a:lnTo>
                <a:lnTo>
                  <a:pt x="191" y="161"/>
                </a:lnTo>
                <a:lnTo>
                  <a:pt x="191" y="161"/>
                </a:lnTo>
                <a:lnTo>
                  <a:pt x="191" y="106"/>
                </a:lnTo>
                <a:lnTo>
                  <a:pt x="191" y="88"/>
                </a:lnTo>
                <a:lnTo>
                  <a:pt x="191" y="72"/>
                </a:lnTo>
                <a:lnTo>
                  <a:pt x="190" y="57"/>
                </a:lnTo>
                <a:lnTo>
                  <a:pt x="187" y="43"/>
                </a:lnTo>
                <a:lnTo>
                  <a:pt x="182" y="30"/>
                </a:lnTo>
                <a:lnTo>
                  <a:pt x="173" y="15"/>
                </a:lnTo>
                <a:lnTo>
                  <a:pt x="159" y="0"/>
                </a:lnTo>
                <a:lnTo>
                  <a:pt x="30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Freeform 204">
            <a:extLst>
              <a:ext uri="{FF2B5EF4-FFF2-40B4-BE49-F238E27FC236}">
                <a16:creationId xmlns:a16="http://schemas.microsoft.com/office/drawing/2014/main" id="{C0454566-1764-4ED2-9F2C-3B6E17225ECA}"/>
              </a:ext>
            </a:extLst>
          </p:cNvPr>
          <p:cNvSpPr>
            <a:spLocks/>
          </p:cNvSpPr>
          <p:nvPr/>
        </p:nvSpPr>
        <p:spPr bwMode="auto">
          <a:xfrm>
            <a:off x="5836592" y="2833606"/>
            <a:ext cx="258583" cy="255610"/>
          </a:xfrm>
          <a:custGeom>
            <a:avLst/>
            <a:gdLst>
              <a:gd name="T0" fmla="*/ 43 w 87"/>
              <a:gd name="T1" fmla="*/ 0 h 86"/>
              <a:gd name="T2" fmla="*/ 57 w 87"/>
              <a:gd name="T3" fmla="*/ 2 h 86"/>
              <a:gd name="T4" fmla="*/ 68 w 87"/>
              <a:gd name="T5" fmla="*/ 8 h 86"/>
              <a:gd name="T6" fmla="*/ 79 w 87"/>
              <a:gd name="T7" fmla="*/ 17 h 86"/>
              <a:gd name="T8" fmla="*/ 85 w 87"/>
              <a:gd name="T9" fmla="*/ 29 h 86"/>
              <a:gd name="T10" fmla="*/ 87 w 87"/>
              <a:gd name="T11" fmla="*/ 43 h 86"/>
              <a:gd name="T12" fmla="*/ 85 w 87"/>
              <a:gd name="T13" fmla="*/ 57 h 86"/>
              <a:gd name="T14" fmla="*/ 79 w 87"/>
              <a:gd name="T15" fmla="*/ 69 h 86"/>
              <a:gd name="T16" fmla="*/ 68 w 87"/>
              <a:gd name="T17" fmla="*/ 78 h 86"/>
              <a:gd name="T18" fmla="*/ 57 w 87"/>
              <a:gd name="T19" fmla="*/ 84 h 86"/>
              <a:gd name="T20" fmla="*/ 43 w 87"/>
              <a:gd name="T21" fmla="*/ 86 h 86"/>
              <a:gd name="T22" fmla="*/ 30 w 87"/>
              <a:gd name="T23" fmla="*/ 84 h 86"/>
              <a:gd name="T24" fmla="*/ 18 w 87"/>
              <a:gd name="T25" fmla="*/ 78 h 86"/>
              <a:gd name="T26" fmla="*/ 8 w 87"/>
              <a:gd name="T27" fmla="*/ 69 h 86"/>
              <a:gd name="T28" fmla="*/ 2 w 87"/>
              <a:gd name="T29" fmla="*/ 57 h 86"/>
              <a:gd name="T30" fmla="*/ 0 w 87"/>
              <a:gd name="T31" fmla="*/ 43 h 86"/>
              <a:gd name="T32" fmla="*/ 2 w 87"/>
              <a:gd name="T33" fmla="*/ 29 h 86"/>
              <a:gd name="T34" fmla="*/ 8 w 87"/>
              <a:gd name="T35" fmla="*/ 17 h 86"/>
              <a:gd name="T36" fmla="*/ 18 w 87"/>
              <a:gd name="T37" fmla="*/ 8 h 86"/>
              <a:gd name="T38" fmla="*/ 30 w 87"/>
              <a:gd name="T39" fmla="*/ 2 h 86"/>
              <a:gd name="T40" fmla="*/ 43 w 87"/>
              <a:gd name="T41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7" h="86">
                <a:moveTo>
                  <a:pt x="43" y="0"/>
                </a:moveTo>
                <a:lnTo>
                  <a:pt x="57" y="2"/>
                </a:lnTo>
                <a:lnTo>
                  <a:pt x="68" y="8"/>
                </a:lnTo>
                <a:lnTo>
                  <a:pt x="79" y="17"/>
                </a:lnTo>
                <a:lnTo>
                  <a:pt x="85" y="29"/>
                </a:lnTo>
                <a:lnTo>
                  <a:pt x="87" y="43"/>
                </a:lnTo>
                <a:lnTo>
                  <a:pt x="85" y="57"/>
                </a:lnTo>
                <a:lnTo>
                  <a:pt x="79" y="69"/>
                </a:lnTo>
                <a:lnTo>
                  <a:pt x="68" y="78"/>
                </a:lnTo>
                <a:lnTo>
                  <a:pt x="57" y="84"/>
                </a:lnTo>
                <a:lnTo>
                  <a:pt x="43" y="86"/>
                </a:lnTo>
                <a:lnTo>
                  <a:pt x="30" y="84"/>
                </a:lnTo>
                <a:lnTo>
                  <a:pt x="18" y="78"/>
                </a:lnTo>
                <a:lnTo>
                  <a:pt x="8" y="69"/>
                </a:lnTo>
                <a:lnTo>
                  <a:pt x="2" y="57"/>
                </a:lnTo>
                <a:lnTo>
                  <a:pt x="0" y="43"/>
                </a:lnTo>
                <a:lnTo>
                  <a:pt x="2" y="29"/>
                </a:lnTo>
                <a:lnTo>
                  <a:pt x="8" y="17"/>
                </a:lnTo>
                <a:lnTo>
                  <a:pt x="18" y="8"/>
                </a:lnTo>
                <a:lnTo>
                  <a:pt x="30" y="2"/>
                </a:lnTo>
                <a:lnTo>
                  <a:pt x="43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Freeform 207">
            <a:extLst>
              <a:ext uri="{FF2B5EF4-FFF2-40B4-BE49-F238E27FC236}">
                <a16:creationId xmlns:a16="http://schemas.microsoft.com/office/drawing/2014/main" id="{C6DEBFF8-3E46-4F6F-87AF-B15D60700768}"/>
              </a:ext>
            </a:extLst>
          </p:cNvPr>
          <p:cNvSpPr>
            <a:spLocks/>
          </p:cNvSpPr>
          <p:nvPr/>
        </p:nvSpPr>
        <p:spPr bwMode="auto">
          <a:xfrm>
            <a:off x="5536556" y="2226586"/>
            <a:ext cx="448805" cy="448803"/>
          </a:xfrm>
          <a:custGeom>
            <a:avLst/>
            <a:gdLst>
              <a:gd name="T0" fmla="*/ 76 w 151"/>
              <a:gd name="T1" fmla="*/ 0 h 151"/>
              <a:gd name="T2" fmla="*/ 95 w 151"/>
              <a:gd name="T3" fmla="*/ 3 h 151"/>
              <a:gd name="T4" fmla="*/ 114 w 151"/>
              <a:gd name="T5" fmla="*/ 10 h 151"/>
              <a:gd name="T6" fmla="*/ 129 w 151"/>
              <a:gd name="T7" fmla="*/ 23 h 151"/>
              <a:gd name="T8" fmla="*/ 141 w 151"/>
              <a:gd name="T9" fmla="*/ 38 h 151"/>
              <a:gd name="T10" fmla="*/ 148 w 151"/>
              <a:gd name="T11" fmla="*/ 56 h 151"/>
              <a:gd name="T12" fmla="*/ 151 w 151"/>
              <a:gd name="T13" fmla="*/ 76 h 151"/>
              <a:gd name="T14" fmla="*/ 148 w 151"/>
              <a:gd name="T15" fmla="*/ 96 h 151"/>
              <a:gd name="T16" fmla="*/ 141 w 151"/>
              <a:gd name="T17" fmla="*/ 114 h 151"/>
              <a:gd name="T18" fmla="*/ 129 w 151"/>
              <a:gd name="T19" fmla="*/ 129 h 151"/>
              <a:gd name="T20" fmla="*/ 114 w 151"/>
              <a:gd name="T21" fmla="*/ 141 h 151"/>
              <a:gd name="T22" fmla="*/ 95 w 151"/>
              <a:gd name="T23" fmla="*/ 148 h 151"/>
              <a:gd name="T24" fmla="*/ 76 w 151"/>
              <a:gd name="T25" fmla="*/ 151 h 151"/>
              <a:gd name="T26" fmla="*/ 56 w 151"/>
              <a:gd name="T27" fmla="*/ 148 h 151"/>
              <a:gd name="T28" fmla="*/ 38 w 151"/>
              <a:gd name="T29" fmla="*/ 141 h 151"/>
              <a:gd name="T30" fmla="*/ 22 w 151"/>
              <a:gd name="T31" fmla="*/ 129 h 151"/>
              <a:gd name="T32" fmla="*/ 10 w 151"/>
              <a:gd name="T33" fmla="*/ 114 h 151"/>
              <a:gd name="T34" fmla="*/ 3 w 151"/>
              <a:gd name="T35" fmla="*/ 96 h 151"/>
              <a:gd name="T36" fmla="*/ 0 w 151"/>
              <a:gd name="T37" fmla="*/ 76 h 151"/>
              <a:gd name="T38" fmla="*/ 3 w 151"/>
              <a:gd name="T39" fmla="*/ 56 h 151"/>
              <a:gd name="T40" fmla="*/ 10 w 151"/>
              <a:gd name="T41" fmla="*/ 38 h 151"/>
              <a:gd name="T42" fmla="*/ 22 w 151"/>
              <a:gd name="T43" fmla="*/ 23 h 151"/>
              <a:gd name="T44" fmla="*/ 38 w 151"/>
              <a:gd name="T45" fmla="*/ 10 h 151"/>
              <a:gd name="T46" fmla="*/ 56 w 151"/>
              <a:gd name="T47" fmla="*/ 3 h 151"/>
              <a:gd name="T48" fmla="*/ 76 w 151"/>
              <a:gd name="T49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1" h="151">
                <a:moveTo>
                  <a:pt x="76" y="0"/>
                </a:moveTo>
                <a:lnTo>
                  <a:pt x="95" y="3"/>
                </a:lnTo>
                <a:lnTo>
                  <a:pt x="114" y="10"/>
                </a:lnTo>
                <a:lnTo>
                  <a:pt x="129" y="23"/>
                </a:lnTo>
                <a:lnTo>
                  <a:pt x="141" y="38"/>
                </a:lnTo>
                <a:lnTo>
                  <a:pt x="148" y="56"/>
                </a:lnTo>
                <a:lnTo>
                  <a:pt x="151" y="76"/>
                </a:lnTo>
                <a:lnTo>
                  <a:pt x="148" y="96"/>
                </a:lnTo>
                <a:lnTo>
                  <a:pt x="141" y="114"/>
                </a:lnTo>
                <a:lnTo>
                  <a:pt x="129" y="129"/>
                </a:lnTo>
                <a:lnTo>
                  <a:pt x="114" y="141"/>
                </a:lnTo>
                <a:lnTo>
                  <a:pt x="95" y="148"/>
                </a:lnTo>
                <a:lnTo>
                  <a:pt x="76" y="151"/>
                </a:lnTo>
                <a:lnTo>
                  <a:pt x="56" y="148"/>
                </a:lnTo>
                <a:lnTo>
                  <a:pt x="38" y="141"/>
                </a:lnTo>
                <a:lnTo>
                  <a:pt x="22" y="129"/>
                </a:lnTo>
                <a:lnTo>
                  <a:pt x="10" y="114"/>
                </a:lnTo>
                <a:lnTo>
                  <a:pt x="3" y="96"/>
                </a:lnTo>
                <a:lnTo>
                  <a:pt x="0" y="76"/>
                </a:lnTo>
                <a:lnTo>
                  <a:pt x="3" y="56"/>
                </a:lnTo>
                <a:lnTo>
                  <a:pt x="10" y="38"/>
                </a:lnTo>
                <a:lnTo>
                  <a:pt x="22" y="23"/>
                </a:lnTo>
                <a:lnTo>
                  <a:pt x="38" y="10"/>
                </a:lnTo>
                <a:lnTo>
                  <a:pt x="56" y="3"/>
                </a:lnTo>
                <a:lnTo>
                  <a:pt x="76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Freeform 224">
            <a:extLst>
              <a:ext uri="{FF2B5EF4-FFF2-40B4-BE49-F238E27FC236}">
                <a16:creationId xmlns:a16="http://schemas.microsoft.com/office/drawing/2014/main" id="{C216DCA3-CE37-4B4C-91D9-07E9DA7C6C28}"/>
              </a:ext>
            </a:extLst>
          </p:cNvPr>
          <p:cNvSpPr>
            <a:spLocks/>
          </p:cNvSpPr>
          <p:nvPr/>
        </p:nvSpPr>
        <p:spPr bwMode="auto">
          <a:xfrm>
            <a:off x="5482915" y="4477167"/>
            <a:ext cx="636053" cy="998663"/>
          </a:xfrm>
          <a:custGeom>
            <a:avLst/>
            <a:gdLst>
              <a:gd name="T0" fmla="*/ 213 w 214"/>
              <a:gd name="T1" fmla="*/ 0 h 336"/>
              <a:gd name="T2" fmla="*/ 214 w 214"/>
              <a:gd name="T3" fmla="*/ 0 h 336"/>
              <a:gd name="T4" fmla="*/ 214 w 214"/>
              <a:gd name="T5" fmla="*/ 336 h 336"/>
              <a:gd name="T6" fmla="*/ 39 w 214"/>
              <a:gd name="T7" fmla="*/ 336 h 336"/>
              <a:gd name="T8" fmla="*/ 23 w 214"/>
              <a:gd name="T9" fmla="*/ 309 h 336"/>
              <a:gd name="T10" fmla="*/ 11 w 214"/>
              <a:gd name="T11" fmla="*/ 279 h 336"/>
              <a:gd name="T12" fmla="*/ 3 w 214"/>
              <a:gd name="T13" fmla="*/ 247 h 336"/>
              <a:gd name="T14" fmla="*/ 0 w 214"/>
              <a:gd name="T15" fmla="*/ 213 h 336"/>
              <a:gd name="T16" fmla="*/ 3 w 214"/>
              <a:gd name="T17" fmla="*/ 179 h 336"/>
              <a:gd name="T18" fmla="*/ 11 w 214"/>
              <a:gd name="T19" fmla="*/ 145 h 336"/>
              <a:gd name="T20" fmla="*/ 24 w 214"/>
              <a:gd name="T21" fmla="*/ 115 h 336"/>
              <a:gd name="T22" fmla="*/ 41 w 214"/>
              <a:gd name="T23" fmla="*/ 88 h 336"/>
              <a:gd name="T24" fmla="*/ 63 w 214"/>
              <a:gd name="T25" fmla="*/ 62 h 336"/>
              <a:gd name="T26" fmla="*/ 87 w 214"/>
              <a:gd name="T27" fmla="*/ 41 h 336"/>
              <a:gd name="T28" fmla="*/ 115 w 214"/>
              <a:gd name="T29" fmla="*/ 24 h 336"/>
              <a:gd name="T30" fmla="*/ 146 w 214"/>
              <a:gd name="T31" fmla="*/ 12 h 336"/>
              <a:gd name="T32" fmla="*/ 178 w 214"/>
              <a:gd name="T33" fmla="*/ 3 h 336"/>
              <a:gd name="T34" fmla="*/ 213 w 214"/>
              <a:gd name="T35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4" h="336">
                <a:moveTo>
                  <a:pt x="213" y="0"/>
                </a:moveTo>
                <a:lnTo>
                  <a:pt x="214" y="0"/>
                </a:lnTo>
                <a:lnTo>
                  <a:pt x="214" y="336"/>
                </a:lnTo>
                <a:lnTo>
                  <a:pt x="39" y="336"/>
                </a:lnTo>
                <a:lnTo>
                  <a:pt x="23" y="309"/>
                </a:lnTo>
                <a:lnTo>
                  <a:pt x="11" y="279"/>
                </a:lnTo>
                <a:lnTo>
                  <a:pt x="3" y="247"/>
                </a:lnTo>
                <a:lnTo>
                  <a:pt x="0" y="213"/>
                </a:lnTo>
                <a:lnTo>
                  <a:pt x="3" y="179"/>
                </a:lnTo>
                <a:lnTo>
                  <a:pt x="11" y="145"/>
                </a:lnTo>
                <a:lnTo>
                  <a:pt x="24" y="115"/>
                </a:lnTo>
                <a:lnTo>
                  <a:pt x="41" y="88"/>
                </a:lnTo>
                <a:lnTo>
                  <a:pt x="63" y="62"/>
                </a:lnTo>
                <a:lnTo>
                  <a:pt x="87" y="41"/>
                </a:lnTo>
                <a:lnTo>
                  <a:pt x="115" y="24"/>
                </a:lnTo>
                <a:lnTo>
                  <a:pt x="146" y="12"/>
                </a:lnTo>
                <a:lnTo>
                  <a:pt x="178" y="3"/>
                </a:lnTo>
                <a:lnTo>
                  <a:pt x="21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Freeform 225">
            <a:extLst>
              <a:ext uri="{FF2B5EF4-FFF2-40B4-BE49-F238E27FC236}">
                <a16:creationId xmlns:a16="http://schemas.microsoft.com/office/drawing/2014/main" id="{E83540DA-C7E0-402C-91AD-8E8501E58CF8}"/>
              </a:ext>
            </a:extLst>
          </p:cNvPr>
          <p:cNvSpPr>
            <a:spLocks/>
          </p:cNvSpPr>
          <p:nvPr/>
        </p:nvSpPr>
        <p:spPr bwMode="auto">
          <a:xfrm>
            <a:off x="6118968" y="4477167"/>
            <a:ext cx="630108" cy="998663"/>
          </a:xfrm>
          <a:custGeom>
            <a:avLst/>
            <a:gdLst>
              <a:gd name="T0" fmla="*/ 0 w 212"/>
              <a:gd name="T1" fmla="*/ 0 h 336"/>
              <a:gd name="T2" fmla="*/ 34 w 212"/>
              <a:gd name="T3" fmla="*/ 3 h 336"/>
              <a:gd name="T4" fmla="*/ 67 w 212"/>
              <a:gd name="T5" fmla="*/ 12 h 336"/>
              <a:gd name="T6" fmla="*/ 97 w 212"/>
              <a:gd name="T7" fmla="*/ 25 h 336"/>
              <a:gd name="T8" fmla="*/ 125 w 212"/>
              <a:gd name="T9" fmla="*/ 42 h 336"/>
              <a:gd name="T10" fmla="*/ 150 w 212"/>
              <a:gd name="T11" fmla="*/ 63 h 336"/>
              <a:gd name="T12" fmla="*/ 171 w 212"/>
              <a:gd name="T13" fmla="*/ 88 h 336"/>
              <a:gd name="T14" fmla="*/ 188 w 212"/>
              <a:gd name="T15" fmla="*/ 115 h 336"/>
              <a:gd name="T16" fmla="*/ 201 w 212"/>
              <a:gd name="T17" fmla="*/ 146 h 336"/>
              <a:gd name="T18" fmla="*/ 209 w 212"/>
              <a:gd name="T19" fmla="*/ 179 h 336"/>
              <a:gd name="T20" fmla="*/ 212 w 212"/>
              <a:gd name="T21" fmla="*/ 213 h 336"/>
              <a:gd name="T22" fmla="*/ 209 w 212"/>
              <a:gd name="T23" fmla="*/ 247 h 336"/>
              <a:gd name="T24" fmla="*/ 202 w 212"/>
              <a:gd name="T25" fmla="*/ 279 h 336"/>
              <a:gd name="T26" fmla="*/ 189 w 212"/>
              <a:gd name="T27" fmla="*/ 309 h 336"/>
              <a:gd name="T28" fmla="*/ 172 w 212"/>
              <a:gd name="T29" fmla="*/ 336 h 336"/>
              <a:gd name="T30" fmla="*/ 0 w 212"/>
              <a:gd name="T31" fmla="*/ 336 h 336"/>
              <a:gd name="T32" fmla="*/ 0 w 212"/>
              <a:gd name="T33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2" h="336">
                <a:moveTo>
                  <a:pt x="0" y="0"/>
                </a:moveTo>
                <a:lnTo>
                  <a:pt x="34" y="3"/>
                </a:lnTo>
                <a:lnTo>
                  <a:pt x="67" y="12"/>
                </a:lnTo>
                <a:lnTo>
                  <a:pt x="97" y="25"/>
                </a:lnTo>
                <a:lnTo>
                  <a:pt x="125" y="42"/>
                </a:lnTo>
                <a:lnTo>
                  <a:pt x="150" y="63"/>
                </a:lnTo>
                <a:lnTo>
                  <a:pt x="171" y="88"/>
                </a:lnTo>
                <a:lnTo>
                  <a:pt x="188" y="115"/>
                </a:lnTo>
                <a:lnTo>
                  <a:pt x="201" y="146"/>
                </a:lnTo>
                <a:lnTo>
                  <a:pt x="209" y="179"/>
                </a:lnTo>
                <a:lnTo>
                  <a:pt x="212" y="213"/>
                </a:lnTo>
                <a:lnTo>
                  <a:pt x="209" y="247"/>
                </a:lnTo>
                <a:lnTo>
                  <a:pt x="202" y="279"/>
                </a:lnTo>
                <a:lnTo>
                  <a:pt x="189" y="309"/>
                </a:lnTo>
                <a:lnTo>
                  <a:pt x="172" y="336"/>
                </a:lnTo>
                <a:lnTo>
                  <a:pt x="0" y="3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Freeform 226">
            <a:extLst>
              <a:ext uri="{FF2B5EF4-FFF2-40B4-BE49-F238E27FC236}">
                <a16:creationId xmlns:a16="http://schemas.microsoft.com/office/drawing/2014/main" id="{6CEB74D4-08D8-4C06-B8EB-A69548CB347B}"/>
              </a:ext>
            </a:extLst>
          </p:cNvPr>
          <p:cNvSpPr>
            <a:spLocks/>
          </p:cNvSpPr>
          <p:nvPr/>
        </p:nvSpPr>
        <p:spPr bwMode="auto">
          <a:xfrm>
            <a:off x="5943607" y="4602000"/>
            <a:ext cx="166444" cy="166444"/>
          </a:xfrm>
          <a:custGeom>
            <a:avLst/>
            <a:gdLst>
              <a:gd name="T0" fmla="*/ 27 w 56"/>
              <a:gd name="T1" fmla="*/ 0 h 56"/>
              <a:gd name="T2" fmla="*/ 39 w 56"/>
              <a:gd name="T3" fmla="*/ 2 h 56"/>
              <a:gd name="T4" fmla="*/ 48 w 56"/>
              <a:gd name="T5" fmla="*/ 8 h 56"/>
              <a:gd name="T6" fmla="*/ 54 w 56"/>
              <a:gd name="T7" fmla="*/ 17 h 56"/>
              <a:gd name="T8" fmla="*/ 56 w 56"/>
              <a:gd name="T9" fmla="*/ 28 h 56"/>
              <a:gd name="T10" fmla="*/ 54 w 56"/>
              <a:gd name="T11" fmla="*/ 40 h 56"/>
              <a:gd name="T12" fmla="*/ 48 w 56"/>
              <a:gd name="T13" fmla="*/ 48 h 56"/>
              <a:gd name="T14" fmla="*/ 39 w 56"/>
              <a:gd name="T15" fmla="*/ 54 h 56"/>
              <a:gd name="T16" fmla="*/ 27 w 56"/>
              <a:gd name="T17" fmla="*/ 56 h 56"/>
              <a:gd name="T18" fmla="*/ 16 w 56"/>
              <a:gd name="T19" fmla="*/ 54 h 56"/>
              <a:gd name="T20" fmla="*/ 8 w 56"/>
              <a:gd name="T21" fmla="*/ 48 h 56"/>
              <a:gd name="T22" fmla="*/ 2 w 56"/>
              <a:gd name="T23" fmla="*/ 40 h 56"/>
              <a:gd name="T24" fmla="*/ 0 w 56"/>
              <a:gd name="T25" fmla="*/ 28 h 56"/>
              <a:gd name="T26" fmla="*/ 2 w 56"/>
              <a:gd name="T27" fmla="*/ 17 h 56"/>
              <a:gd name="T28" fmla="*/ 8 w 56"/>
              <a:gd name="T29" fmla="*/ 8 h 56"/>
              <a:gd name="T30" fmla="*/ 16 w 56"/>
              <a:gd name="T31" fmla="*/ 2 h 56"/>
              <a:gd name="T32" fmla="*/ 27 w 56"/>
              <a:gd name="T3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" h="56">
                <a:moveTo>
                  <a:pt x="27" y="0"/>
                </a:moveTo>
                <a:lnTo>
                  <a:pt x="39" y="2"/>
                </a:lnTo>
                <a:lnTo>
                  <a:pt x="48" y="8"/>
                </a:lnTo>
                <a:lnTo>
                  <a:pt x="54" y="17"/>
                </a:lnTo>
                <a:lnTo>
                  <a:pt x="56" y="28"/>
                </a:lnTo>
                <a:lnTo>
                  <a:pt x="54" y="40"/>
                </a:lnTo>
                <a:lnTo>
                  <a:pt x="48" y="48"/>
                </a:lnTo>
                <a:lnTo>
                  <a:pt x="39" y="54"/>
                </a:lnTo>
                <a:lnTo>
                  <a:pt x="27" y="56"/>
                </a:lnTo>
                <a:lnTo>
                  <a:pt x="16" y="54"/>
                </a:lnTo>
                <a:lnTo>
                  <a:pt x="8" y="48"/>
                </a:lnTo>
                <a:lnTo>
                  <a:pt x="2" y="40"/>
                </a:lnTo>
                <a:lnTo>
                  <a:pt x="0" y="28"/>
                </a:lnTo>
                <a:lnTo>
                  <a:pt x="2" y="17"/>
                </a:lnTo>
                <a:lnTo>
                  <a:pt x="8" y="8"/>
                </a:lnTo>
                <a:lnTo>
                  <a:pt x="16" y="2"/>
                </a:lnTo>
                <a:lnTo>
                  <a:pt x="27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Freeform 227">
            <a:extLst>
              <a:ext uri="{FF2B5EF4-FFF2-40B4-BE49-F238E27FC236}">
                <a16:creationId xmlns:a16="http://schemas.microsoft.com/office/drawing/2014/main" id="{A13C24C2-1B9A-4592-ADB1-90A0766CE402}"/>
              </a:ext>
            </a:extLst>
          </p:cNvPr>
          <p:cNvSpPr>
            <a:spLocks/>
          </p:cNvSpPr>
          <p:nvPr/>
        </p:nvSpPr>
        <p:spPr bwMode="auto">
          <a:xfrm>
            <a:off x="6083302" y="4765470"/>
            <a:ext cx="130777" cy="130777"/>
          </a:xfrm>
          <a:custGeom>
            <a:avLst/>
            <a:gdLst>
              <a:gd name="T0" fmla="*/ 22 w 44"/>
              <a:gd name="T1" fmla="*/ 0 h 44"/>
              <a:gd name="T2" fmla="*/ 31 w 44"/>
              <a:gd name="T3" fmla="*/ 2 h 44"/>
              <a:gd name="T4" fmla="*/ 38 w 44"/>
              <a:gd name="T5" fmla="*/ 7 h 44"/>
              <a:gd name="T6" fmla="*/ 42 w 44"/>
              <a:gd name="T7" fmla="*/ 14 h 44"/>
              <a:gd name="T8" fmla="*/ 44 w 44"/>
              <a:gd name="T9" fmla="*/ 22 h 44"/>
              <a:gd name="T10" fmla="*/ 42 w 44"/>
              <a:gd name="T11" fmla="*/ 31 h 44"/>
              <a:gd name="T12" fmla="*/ 38 w 44"/>
              <a:gd name="T13" fmla="*/ 38 h 44"/>
              <a:gd name="T14" fmla="*/ 31 w 44"/>
              <a:gd name="T15" fmla="*/ 42 h 44"/>
              <a:gd name="T16" fmla="*/ 22 w 44"/>
              <a:gd name="T17" fmla="*/ 44 h 44"/>
              <a:gd name="T18" fmla="*/ 14 w 44"/>
              <a:gd name="T19" fmla="*/ 42 h 44"/>
              <a:gd name="T20" fmla="*/ 7 w 44"/>
              <a:gd name="T21" fmla="*/ 38 h 44"/>
              <a:gd name="T22" fmla="*/ 2 w 44"/>
              <a:gd name="T23" fmla="*/ 31 h 44"/>
              <a:gd name="T24" fmla="*/ 0 w 44"/>
              <a:gd name="T25" fmla="*/ 22 h 44"/>
              <a:gd name="T26" fmla="*/ 2 w 44"/>
              <a:gd name="T27" fmla="*/ 14 h 44"/>
              <a:gd name="T28" fmla="*/ 7 w 44"/>
              <a:gd name="T29" fmla="*/ 7 h 44"/>
              <a:gd name="T30" fmla="*/ 14 w 44"/>
              <a:gd name="T31" fmla="*/ 2 h 44"/>
              <a:gd name="T32" fmla="*/ 22 w 44"/>
              <a:gd name="T33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" h="44">
                <a:moveTo>
                  <a:pt x="22" y="0"/>
                </a:moveTo>
                <a:lnTo>
                  <a:pt x="31" y="2"/>
                </a:lnTo>
                <a:lnTo>
                  <a:pt x="38" y="7"/>
                </a:lnTo>
                <a:lnTo>
                  <a:pt x="42" y="14"/>
                </a:lnTo>
                <a:lnTo>
                  <a:pt x="44" y="22"/>
                </a:lnTo>
                <a:lnTo>
                  <a:pt x="42" y="31"/>
                </a:lnTo>
                <a:lnTo>
                  <a:pt x="38" y="38"/>
                </a:lnTo>
                <a:lnTo>
                  <a:pt x="31" y="42"/>
                </a:lnTo>
                <a:lnTo>
                  <a:pt x="22" y="44"/>
                </a:lnTo>
                <a:lnTo>
                  <a:pt x="14" y="42"/>
                </a:lnTo>
                <a:lnTo>
                  <a:pt x="7" y="38"/>
                </a:lnTo>
                <a:lnTo>
                  <a:pt x="2" y="31"/>
                </a:lnTo>
                <a:lnTo>
                  <a:pt x="0" y="22"/>
                </a:lnTo>
                <a:lnTo>
                  <a:pt x="2" y="14"/>
                </a:lnTo>
                <a:lnTo>
                  <a:pt x="7" y="7"/>
                </a:lnTo>
                <a:lnTo>
                  <a:pt x="14" y="2"/>
                </a:lnTo>
                <a:lnTo>
                  <a:pt x="22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Freeform 228">
            <a:extLst>
              <a:ext uri="{FF2B5EF4-FFF2-40B4-BE49-F238E27FC236}">
                <a16:creationId xmlns:a16="http://schemas.microsoft.com/office/drawing/2014/main" id="{9AA5274B-629A-48F7-AC63-803EDE12248F}"/>
              </a:ext>
            </a:extLst>
          </p:cNvPr>
          <p:cNvSpPr>
            <a:spLocks/>
          </p:cNvSpPr>
          <p:nvPr/>
        </p:nvSpPr>
        <p:spPr bwMode="auto">
          <a:xfrm>
            <a:off x="6032773" y="4982443"/>
            <a:ext cx="83222" cy="80249"/>
          </a:xfrm>
          <a:custGeom>
            <a:avLst/>
            <a:gdLst>
              <a:gd name="T0" fmla="*/ 14 w 28"/>
              <a:gd name="T1" fmla="*/ 0 h 27"/>
              <a:gd name="T2" fmla="*/ 18 w 28"/>
              <a:gd name="T3" fmla="*/ 1 h 27"/>
              <a:gd name="T4" fmla="*/ 22 w 28"/>
              <a:gd name="T5" fmla="*/ 3 h 27"/>
              <a:gd name="T6" fmla="*/ 25 w 28"/>
              <a:gd name="T7" fmla="*/ 5 h 27"/>
              <a:gd name="T8" fmla="*/ 27 w 28"/>
              <a:gd name="T9" fmla="*/ 9 h 27"/>
              <a:gd name="T10" fmla="*/ 28 w 28"/>
              <a:gd name="T11" fmla="*/ 14 h 27"/>
              <a:gd name="T12" fmla="*/ 27 w 28"/>
              <a:gd name="T13" fmla="*/ 18 h 27"/>
              <a:gd name="T14" fmla="*/ 25 w 28"/>
              <a:gd name="T15" fmla="*/ 22 h 27"/>
              <a:gd name="T16" fmla="*/ 22 w 28"/>
              <a:gd name="T17" fmla="*/ 24 h 27"/>
              <a:gd name="T18" fmla="*/ 18 w 28"/>
              <a:gd name="T19" fmla="*/ 26 h 27"/>
              <a:gd name="T20" fmla="*/ 14 w 28"/>
              <a:gd name="T21" fmla="*/ 27 h 27"/>
              <a:gd name="T22" fmla="*/ 10 w 28"/>
              <a:gd name="T23" fmla="*/ 26 h 27"/>
              <a:gd name="T24" fmla="*/ 6 w 28"/>
              <a:gd name="T25" fmla="*/ 24 h 27"/>
              <a:gd name="T26" fmla="*/ 2 w 28"/>
              <a:gd name="T27" fmla="*/ 22 h 27"/>
              <a:gd name="T28" fmla="*/ 0 w 28"/>
              <a:gd name="T29" fmla="*/ 18 h 27"/>
              <a:gd name="T30" fmla="*/ 0 w 28"/>
              <a:gd name="T31" fmla="*/ 14 h 27"/>
              <a:gd name="T32" fmla="*/ 0 w 28"/>
              <a:gd name="T33" fmla="*/ 9 h 27"/>
              <a:gd name="T34" fmla="*/ 2 w 28"/>
              <a:gd name="T35" fmla="*/ 5 h 27"/>
              <a:gd name="T36" fmla="*/ 6 w 28"/>
              <a:gd name="T37" fmla="*/ 3 h 27"/>
              <a:gd name="T38" fmla="*/ 10 w 28"/>
              <a:gd name="T39" fmla="*/ 1 h 27"/>
              <a:gd name="T40" fmla="*/ 14 w 28"/>
              <a:gd name="T41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" h="27">
                <a:moveTo>
                  <a:pt x="14" y="0"/>
                </a:moveTo>
                <a:lnTo>
                  <a:pt x="18" y="1"/>
                </a:lnTo>
                <a:lnTo>
                  <a:pt x="22" y="3"/>
                </a:lnTo>
                <a:lnTo>
                  <a:pt x="25" y="5"/>
                </a:lnTo>
                <a:lnTo>
                  <a:pt x="27" y="9"/>
                </a:lnTo>
                <a:lnTo>
                  <a:pt x="28" y="14"/>
                </a:lnTo>
                <a:lnTo>
                  <a:pt x="27" y="18"/>
                </a:lnTo>
                <a:lnTo>
                  <a:pt x="25" y="22"/>
                </a:lnTo>
                <a:lnTo>
                  <a:pt x="22" y="24"/>
                </a:lnTo>
                <a:lnTo>
                  <a:pt x="18" y="26"/>
                </a:lnTo>
                <a:lnTo>
                  <a:pt x="14" y="27"/>
                </a:lnTo>
                <a:lnTo>
                  <a:pt x="10" y="26"/>
                </a:lnTo>
                <a:lnTo>
                  <a:pt x="6" y="24"/>
                </a:lnTo>
                <a:lnTo>
                  <a:pt x="2" y="22"/>
                </a:lnTo>
                <a:lnTo>
                  <a:pt x="0" y="18"/>
                </a:lnTo>
                <a:lnTo>
                  <a:pt x="0" y="14"/>
                </a:lnTo>
                <a:lnTo>
                  <a:pt x="0" y="9"/>
                </a:lnTo>
                <a:lnTo>
                  <a:pt x="2" y="5"/>
                </a:lnTo>
                <a:lnTo>
                  <a:pt x="6" y="3"/>
                </a:lnTo>
                <a:lnTo>
                  <a:pt x="10" y="1"/>
                </a:lnTo>
                <a:lnTo>
                  <a:pt x="14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Freeform 229">
            <a:extLst>
              <a:ext uri="{FF2B5EF4-FFF2-40B4-BE49-F238E27FC236}">
                <a16:creationId xmlns:a16="http://schemas.microsoft.com/office/drawing/2014/main" id="{C694032C-1C20-451A-A7FE-BDE208805333}"/>
              </a:ext>
            </a:extLst>
          </p:cNvPr>
          <p:cNvSpPr>
            <a:spLocks/>
          </p:cNvSpPr>
          <p:nvPr/>
        </p:nvSpPr>
        <p:spPr bwMode="auto">
          <a:xfrm>
            <a:off x="6166523" y="5229135"/>
            <a:ext cx="133750" cy="133749"/>
          </a:xfrm>
          <a:custGeom>
            <a:avLst/>
            <a:gdLst>
              <a:gd name="T0" fmla="*/ 22 w 45"/>
              <a:gd name="T1" fmla="*/ 0 h 45"/>
              <a:gd name="T2" fmla="*/ 31 w 45"/>
              <a:gd name="T3" fmla="*/ 2 h 45"/>
              <a:gd name="T4" fmla="*/ 39 w 45"/>
              <a:gd name="T5" fmla="*/ 6 h 45"/>
              <a:gd name="T6" fmla="*/ 44 w 45"/>
              <a:gd name="T7" fmla="*/ 13 h 45"/>
              <a:gd name="T8" fmla="*/ 45 w 45"/>
              <a:gd name="T9" fmla="*/ 22 h 45"/>
              <a:gd name="T10" fmla="*/ 44 w 45"/>
              <a:gd name="T11" fmla="*/ 30 h 45"/>
              <a:gd name="T12" fmla="*/ 39 w 45"/>
              <a:gd name="T13" fmla="*/ 37 h 45"/>
              <a:gd name="T14" fmla="*/ 31 w 45"/>
              <a:gd name="T15" fmla="*/ 42 h 45"/>
              <a:gd name="T16" fmla="*/ 22 w 45"/>
              <a:gd name="T17" fmla="*/ 45 h 45"/>
              <a:gd name="T18" fmla="*/ 14 w 45"/>
              <a:gd name="T19" fmla="*/ 42 h 45"/>
              <a:gd name="T20" fmla="*/ 7 w 45"/>
              <a:gd name="T21" fmla="*/ 37 h 45"/>
              <a:gd name="T22" fmla="*/ 2 w 45"/>
              <a:gd name="T23" fmla="*/ 30 h 45"/>
              <a:gd name="T24" fmla="*/ 0 w 45"/>
              <a:gd name="T25" fmla="*/ 22 h 45"/>
              <a:gd name="T26" fmla="*/ 2 w 45"/>
              <a:gd name="T27" fmla="*/ 13 h 45"/>
              <a:gd name="T28" fmla="*/ 7 w 45"/>
              <a:gd name="T29" fmla="*/ 6 h 45"/>
              <a:gd name="T30" fmla="*/ 14 w 45"/>
              <a:gd name="T31" fmla="*/ 2 h 45"/>
              <a:gd name="T32" fmla="*/ 22 w 45"/>
              <a:gd name="T33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5" h="45">
                <a:moveTo>
                  <a:pt x="22" y="0"/>
                </a:moveTo>
                <a:lnTo>
                  <a:pt x="31" y="2"/>
                </a:lnTo>
                <a:lnTo>
                  <a:pt x="39" y="6"/>
                </a:lnTo>
                <a:lnTo>
                  <a:pt x="44" y="13"/>
                </a:lnTo>
                <a:lnTo>
                  <a:pt x="45" y="22"/>
                </a:lnTo>
                <a:lnTo>
                  <a:pt x="44" y="30"/>
                </a:lnTo>
                <a:lnTo>
                  <a:pt x="39" y="37"/>
                </a:lnTo>
                <a:lnTo>
                  <a:pt x="31" y="42"/>
                </a:lnTo>
                <a:lnTo>
                  <a:pt x="22" y="45"/>
                </a:lnTo>
                <a:lnTo>
                  <a:pt x="14" y="42"/>
                </a:lnTo>
                <a:lnTo>
                  <a:pt x="7" y="37"/>
                </a:lnTo>
                <a:lnTo>
                  <a:pt x="2" y="30"/>
                </a:lnTo>
                <a:lnTo>
                  <a:pt x="0" y="22"/>
                </a:lnTo>
                <a:lnTo>
                  <a:pt x="2" y="13"/>
                </a:lnTo>
                <a:lnTo>
                  <a:pt x="7" y="6"/>
                </a:lnTo>
                <a:lnTo>
                  <a:pt x="14" y="2"/>
                </a:lnTo>
                <a:lnTo>
                  <a:pt x="22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Freeform 230">
            <a:extLst>
              <a:ext uri="{FF2B5EF4-FFF2-40B4-BE49-F238E27FC236}">
                <a16:creationId xmlns:a16="http://schemas.microsoft.com/office/drawing/2014/main" id="{153836AE-7FCB-4456-A45F-EB455C70FDB7}"/>
              </a:ext>
            </a:extLst>
          </p:cNvPr>
          <p:cNvSpPr>
            <a:spLocks/>
          </p:cNvSpPr>
          <p:nvPr/>
        </p:nvSpPr>
        <p:spPr bwMode="auto">
          <a:xfrm>
            <a:off x="6270550" y="5062691"/>
            <a:ext cx="80251" cy="83222"/>
          </a:xfrm>
          <a:custGeom>
            <a:avLst/>
            <a:gdLst>
              <a:gd name="T0" fmla="*/ 13 w 27"/>
              <a:gd name="T1" fmla="*/ 0 h 28"/>
              <a:gd name="T2" fmla="*/ 18 w 27"/>
              <a:gd name="T3" fmla="*/ 1 h 28"/>
              <a:gd name="T4" fmla="*/ 21 w 27"/>
              <a:gd name="T5" fmla="*/ 3 h 28"/>
              <a:gd name="T6" fmla="*/ 24 w 27"/>
              <a:gd name="T7" fmla="*/ 6 h 28"/>
              <a:gd name="T8" fmla="*/ 26 w 27"/>
              <a:gd name="T9" fmla="*/ 9 h 28"/>
              <a:gd name="T10" fmla="*/ 27 w 27"/>
              <a:gd name="T11" fmla="*/ 14 h 28"/>
              <a:gd name="T12" fmla="*/ 26 w 27"/>
              <a:gd name="T13" fmla="*/ 18 h 28"/>
              <a:gd name="T14" fmla="*/ 24 w 27"/>
              <a:gd name="T15" fmla="*/ 22 h 28"/>
              <a:gd name="T16" fmla="*/ 21 w 27"/>
              <a:gd name="T17" fmla="*/ 25 h 28"/>
              <a:gd name="T18" fmla="*/ 18 w 27"/>
              <a:gd name="T19" fmla="*/ 28 h 28"/>
              <a:gd name="T20" fmla="*/ 13 w 27"/>
              <a:gd name="T21" fmla="*/ 28 h 28"/>
              <a:gd name="T22" fmla="*/ 9 w 27"/>
              <a:gd name="T23" fmla="*/ 28 h 28"/>
              <a:gd name="T24" fmla="*/ 5 w 27"/>
              <a:gd name="T25" fmla="*/ 25 h 28"/>
              <a:gd name="T26" fmla="*/ 2 w 27"/>
              <a:gd name="T27" fmla="*/ 22 h 28"/>
              <a:gd name="T28" fmla="*/ 1 w 27"/>
              <a:gd name="T29" fmla="*/ 18 h 28"/>
              <a:gd name="T30" fmla="*/ 0 w 27"/>
              <a:gd name="T31" fmla="*/ 14 h 28"/>
              <a:gd name="T32" fmla="*/ 1 w 27"/>
              <a:gd name="T33" fmla="*/ 9 h 28"/>
              <a:gd name="T34" fmla="*/ 2 w 27"/>
              <a:gd name="T35" fmla="*/ 6 h 28"/>
              <a:gd name="T36" fmla="*/ 5 w 27"/>
              <a:gd name="T37" fmla="*/ 3 h 28"/>
              <a:gd name="T38" fmla="*/ 9 w 27"/>
              <a:gd name="T39" fmla="*/ 1 h 28"/>
              <a:gd name="T40" fmla="*/ 13 w 27"/>
              <a:gd name="T41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" h="28">
                <a:moveTo>
                  <a:pt x="13" y="0"/>
                </a:moveTo>
                <a:lnTo>
                  <a:pt x="18" y="1"/>
                </a:lnTo>
                <a:lnTo>
                  <a:pt x="21" y="3"/>
                </a:lnTo>
                <a:lnTo>
                  <a:pt x="24" y="6"/>
                </a:lnTo>
                <a:lnTo>
                  <a:pt x="26" y="9"/>
                </a:lnTo>
                <a:lnTo>
                  <a:pt x="27" y="14"/>
                </a:lnTo>
                <a:lnTo>
                  <a:pt x="26" y="18"/>
                </a:lnTo>
                <a:lnTo>
                  <a:pt x="24" y="22"/>
                </a:lnTo>
                <a:lnTo>
                  <a:pt x="21" y="25"/>
                </a:lnTo>
                <a:lnTo>
                  <a:pt x="18" y="28"/>
                </a:lnTo>
                <a:lnTo>
                  <a:pt x="13" y="28"/>
                </a:lnTo>
                <a:lnTo>
                  <a:pt x="9" y="28"/>
                </a:lnTo>
                <a:lnTo>
                  <a:pt x="5" y="25"/>
                </a:lnTo>
                <a:lnTo>
                  <a:pt x="2" y="22"/>
                </a:lnTo>
                <a:lnTo>
                  <a:pt x="1" y="18"/>
                </a:lnTo>
                <a:lnTo>
                  <a:pt x="0" y="14"/>
                </a:lnTo>
                <a:lnTo>
                  <a:pt x="1" y="9"/>
                </a:lnTo>
                <a:lnTo>
                  <a:pt x="2" y="6"/>
                </a:lnTo>
                <a:lnTo>
                  <a:pt x="5" y="3"/>
                </a:lnTo>
                <a:lnTo>
                  <a:pt x="9" y="1"/>
                </a:lnTo>
                <a:lnTo>
                  <a:pt x="13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Freeform 237">
            <a:extLst>
              <a:ext uri="{FF2B5EF4-FFF2-40B4-BE49-F238E27FC236}">
                <a16:creationId xmlns:a16="http://schemas.microsoft.com/office/drawing/2014/main" id="{88D21C08-4AAF-4FB9-BEA5-0D6073F0ECCF}"/>
              </a:ext>
            </a:extLst>
          </p:cNvPr>
          <p:cNvSpPr>
            <a:spLocks/>
          </p:cNvSpPr>
          <p:nvPr/>
        </p:nvSpPr>
        <p:spPr bwMode="auto">
          <a:xfrm>
            <a:off x="6126110" y="2329437"/>
            <a:ext cx="448805" cy="448803"/>
          </a:xfrm>
          <a:custGeom>
            <a:avLst/>
            <a:gdLst>
              <a:gd name="T0" fmla="*/ 76 w 151"/>
              <a:gd name="T1" fmla="*/ 0 h 151"/>
              <a:gd name="T2" fmla="*/ 95 w 151"/>
              <a:gd name="T3" fmla="*/ 3 h 151"/>
              <a:gd name="T4" fmla="*/ 114 w 151"/>
              <a:gd name="T5" fmla="*/ 10 h 151"/>
              <a:gd name="T6" fmla="*/ 129 w 151"/>
              <a:gd name="T7" fmla="*/ 23 h 151"/>
              <a:gd name="T8" fmla="*/ 141 w 151"/>
              <a:gd name="T9" fmla="*/ 38 h 151"/>
              <a:gd name="T10" fmla="*/ 148 w 151"/>
              <a:gd name="T11" fmla="*/ 56 h 151"/>
              <a:gd name="T12" fmla="*/ 151 w 151"/>
              <a:gd name="T13" fmla="*/ 76 h 151"/>
              <a:gd name="T14" fmla="*/ 148 w 151"/>
              <a:gd name="T15" fmla="*/ 96 h 151"/>
              <a:gd name="T16" fmla="*/ 141 w 151"/>
              <a:gd name="T17" fmla="*/ 114 h 151"/>
              <a:gd name="T18" fmla="*/ 129 w 151"/>
              <a:gd name="T19" fmla="*/ 129 h 151"/>
              <a:gd name="T20" fmla="*/ 114 w 151"/>
              <a:gd name="T21" fmla="*/ 141 h 151"/>
              <a:gd name="T22" fmla="*/ 95 w 151"/>
              <a:gd name="T23" fmla="*/ 148 h 151"/>
              <a:gd name="T24" fmla="*/ 76 w 151"/>
              <a:gd name="T25" fmla="*/ 151 h 151"/>
              <a:gd name="T26" fmla="*/ 56 w 151"/>
              <a:gd name="T27" fmla="*/ 148 h 151"/>
              <a:gd name="T28" fmla="*/ 38 w 151"/>
              <a:gd name="T29" fmla="*/ 141 h 151"/>
              <a:gd name="T30" fmla="*/ 22 w 151"/>
              <a:gd name="T31" fmla="*/ 129 h 151"/>
              <a:gd name="T32" fmla="*/ 10 w 151"/>
              <a:gd name="T33" fmla="*/ 114 h 151"/>
              <a:gd name="T34" fmla="*/ 3 w 151"/>
              <a:gd name="T35" fmla="*/ 96 h 151"/>
              <a:gd name="T36" fmla="*/ 0 w 151"/>
              <a:gd name="T37" fmla="*/ 76 h 151"/>
              <a:gd name="T38" fmla="*/ 3 w 151"/>
              <a:gd name="T39" fmla="*/ 56 h 151"/>
              <a:gd name="T40" fmla="*/ 10 w 151"/>
              <a:gd name="T41" fmla="*/ 38 h 151"/>
              <a:gd name="T42" fmla="*/ 22 w 151"/>
              <a:gd name="T43" fmla="*/ 23 h 151"/>
              <a:gd name="T44" fmla="*/ 38 w 151"/>
              <a:gd name="T45" fmla="*/ 10 h 151"/>
              <a:gd name="T46" fmla="*/ 56 w 151"/>
              <a:gd name="T47" fmla="*/ 3 h 151"/>
              <a:gd name="T48" fmla="*/ 76 w 151"/>
              <a:gd name="T49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1" h="151">
                <a:moveTo>
                  <a:pt x="76" y="0"/>
                </a:moveTo>
                <a:lnTo>
                  <a:pt x="95" y="3"/>
                </a:lnTo>
                <a:lnTo>
                  <a:pt x="114" y="10"/>
                </a:lnTo>
                <a:lnTo>
                  <a:pt x="129" y="23"/>
                </a:lnTo>
                <a:lnTo>
                  <a:pt x="141" y="38"/>
                </a:lnTo>
                <a:lnTo>
                  <a:pt x="148" y="56"/>
                </a:lnTo>
                <a:lnTo>
                  <a:pt x="151" y="76"/>
                </a:lnTo>
                <a:lnTo>
                  <a:pt x="148" y="96"/>
                </a:lnTo>
                <a:lnTo>
                  <a:pt x="141" y="114"/>
                </a:lnTo>
                <a:lnTo>
                  <a:pt x="129" y="129"/>
                </a:lnTo>
                <a:lnTo>
                  <a:pt x="114" y="141"/>
                </a:lnTo>
                <a:lnTo>
                  <a:pt x="95" y="148"/>
                </a:lnTo>
                <a:lnTo>
                  <a:pt x="76" y="151"/>
                </a:lnTo>
                <a:lnTo>
                  <a:pt x="56" y="148"/>
                </a:lnTo>
                <a:lnTo>
                  <a:pt x="38" y="141"/>
                </a:lnTo>
                <a:lnTo>
                  <a:pt x="22" y="129"/>
                </a:lnTo>
                <a:lnTo>
                  <a:pt x="10" y="114"/>
                </a:lnTo>
                <a:lnTo>
                  <a:pt x="3" y="96"/>
                </a:lnTo>
                <a:lnTo>
                  <a:pt x="0" y="76"/>
                </a:lnTo>
                <a:lnTo>
                  <a:pt x="3" y="56"/>
                </a:lnTo>
                <a:lnTo>
                  <a:pt x="10" y="38"/>
                </a:lnTo>
                <a:lnTo>
                  <a:pt x="22" y="23"/>
                </a:lnTo>
                <a:lnTo>
                  <a:pt x="38" y="10"/>
                </a:lnTo>
                <a:lnTo>
                  <a:pt x="56" y="3"/>
                </a:lnTo>
                <a:lnTo>
                  <a:pt x="76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12432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CAF5050-4329-412B-A273-3A319F8790DB}"/>
              </a:ext>
            </a:extLst>
          </p:cNvPr>
          <p:cNvSpPr/>
          <p:nvPr/>
        </p:nvSpPr>
        <p:spPr>
          <a:xfrm rot="15300000" flipH="1">
            <a:off x="11262002" y="185687"/>
            <a:ext cx="784253" cy="903550"/>
          </a:xfrm>
          <a:custGeom>
            <a:avLst/>
            <a:gdLst>
              <a:gd name="connsiteX0" fmla="*/ 296307 w 5323222"/>
              <a:gd name="connsiteY0" fmla="*/ 4941206 h 6132967"/>
              <a:gd name="connsiteX1" fmla="*/ 302287 w 5323222"/>
              <a:gd name="connsiteY1" fmla="*/ 4962623 h 6132967"/>
              <a:gd name="connsiteX2" fmla="*/ 308375 w 5323222"/>
              <a:gd name="connsiteY2" fmla="*/ 4984327 h 6132967"/>
              <a:gd name="connsiteX3" fmla="*/ 314645 w 5323222"/>
              <a:gd name="connsiteY3" fmla="*/ 5005636 h 6132967"/>
              <a:gd name="connsiteX4" fmla="*/ 321310 w 5323222"/>
              <a:gd name="connsiteY4" fmla="*/ 5027127 h 6132967"/>
              <a:gd name="connsiteX5" fmla="*/ 327760 w 5323222"/>
              <a:gd name="connsiteY5" fmla="*/ 5048042 h 6132967"/>
              <a:gd name="connsiteX6" fmla="*/ 334607 w 5323222"/>
              <a:gd name="connsiteY6" fmla="*/ 5069136 h 6132967"/>
              <a:gd name="connsiteX7" fmla="*/ 341742 w 5323222"/>
              <a:gd name="connsiteY7" fmla="*/ 5090125 h 6132967"/>
              <a:gd name="connsiteX8" fmla="*/ 348770 w 5323222"/>
              <a:gd name="connsiteY8" fmla="*/ 5110824 h 6132967"/>
              <a:gd name="connsiteX9" fmla="*/ 356193 w 5323222"/>
              <a:gd name="connsiteY9" fmla="*/ 5131705 h 6132967"/>
              <a:gd name="connsiteX10" fmla="*/ 363798 w 5323222"/>
              <a:gd name="connsiteY10" fmla="*/ 5152191 h 6132967"/>
              <a:gd name="connsiteX11" fmla="*/ 371403 w 5323222"/>
              <a:gd name="connsiteY11" fmla="*/ 5172677 h 6132967"/>
              <a:gd name="connsiteX12" fmla="*/ 379297 w 5323222"/>
              <a:gd name="connsiteY12" fmla="*/ 5193055 h 6132967"/>
              <a:gd name="connsiteX13" fmla="*/ 387479 w 5323222"/>
              <a:gd name="connsiteY13" fmla="*/ 5213325 h 6132967"/>
              <a:gd name="connsiteX14" fmla="*/ 395554 w 5323222"/>
              <a:gd name="connsiteY14" fmla="*/ 5233308 h 6132967"/>
              <a:gd name="connsiteX15" fmla="*/ 404024 w 5323222"/>
              <a:gd name="connsiteY15" fmla="*/ 5253472 h 6132967"/>
              <a:gd name="connsiteX16" fmla="*/ 412280 w 5323222"/>
              <a:gd name="connsiteY16" fmla="*/ 5273060 h 6132967"/>
              <a:gd name="connsiteX17" fmla="*/ 420932 w 5323222"/>
              <a:gd name="connsiteY17" fmla="*/ 5292828 h 6132967"/>
              <a:gd name="connsiteX18" fmla="*/ 429872 w 5323222"/>
              <a:gd name="connsiteY18" fmla="*/ 5312489 h 6132967"/>
              <a:gd name="connsiteX19" fmla="*/ 439175 w 5323222"/>
              <a:gd name="connsiteY19" fmla="*/ 5331359 h 6132967"/>
              <a:gd name="connsiteX20" fmla="*/ 448404 w 5323222"/>
              <a:gd name="connsiteY20" fmla="*/ 5350914 h 6132967"/>
              <a:gd name="connsiteX21" fmla="*/ 457708 w 5323222"/>
              <a:gd name="connsiteY21" fmla="*/ 5369784 h 6132967"/>
              <a:gd name="connsiteX22" fmla="*/ 467011 w 5323222"/>
              <a:gd name="connsiteY22" fmla="*/ 5388654 h 6132967"/>
              <a:gd name="connsiteX23" fmla="*/ 476603 w 5323222"/>
              <a:gd name="connsiteY23" fmla="*/ 5407417 h 6132967"/>
              <a:gd name="connsiteX24" fmla="*/ 486376 w 5323222"/>
              <a:gd name="connsiteY24" fmla="*/ 5425784 h 6132967"/>
              <a:gd name="connsiteX25" fmla="*/ 496545 w 5323222"/>
              <a:gd name="connsiteY25" fmla="*/ 5444332 h 6132967"/>
              <a:gd name="connsiteX26" fmla="*/ 506607 w 5323222"/>
              <a:gd name="connsiteY26" fmla="*/ 5462593 h 6132967"/>
              <a:gd name="connsiteX27" fmla="*/ 516849 w 5323222"/>
              <a:gd name="connsiteY27" fmla="*/ 5480457 h 6132967"/>
              <a:gd name="connsiteX28" fmla="*/ 527274 w 5323222"/>
              <a:gd name="connsiteY28" fmla="*/ 5497926 h 6132967"/>
              <a:gd name="connsiteX29" fmla="*/ 537699 w 5323222"/>
              <a:gd name="connsiteY29" fmla="*/ 5515395 h 6132967"/>
              <a:gd name="connsiteX30" fmla="*/ 548594 w 5323222"/>
              <a:gd name="connsiteY30" fmla="*/ 5532362 h 6132967"/>
              <a:gd name="connsiteX31" fmla="*/ 559307 w 5323222"/>
              <a:gd name="connsiteY31" fmla="*/ 5549722 h 6132967"/>
              <a:gd name="connsiteX32" fmla="*/ 570382 w 5323222"/>
              <a:gd name="connsiteY32" fmla="*/ 5566293 h 6132967"/>
              <a:gd name="connsiteX33" fmla="*/ 581747 w 5323222"/>
              <a:gd name="connsiteY33" fmla="*/ 5582757 h 6132967"/>
              <a:gd name="connsiteX34" fmla="*/ 593004 w 5323222"/>
              <a:gd name="connsiteY34" fmla="*/ 5598932 h 6132967"/>
              <a:gd name="connsiteX35" fmla="*/ 604764 w 5323222"/>
              <a:gd name="connsiteY35" fmla="*/ 5615576 h 6132967"/>
              <a:gd name="connsiteX36" fmla="*/ 616491 w 5323222"/>
              <a:gd name="connsiteY36" fmla="*/ 5631249 h 6132967"/>
              <a:gd name="connsiteX37" fmla="*/ 628219 w 5323222"/>
              <a:gd name="connsiteY37" fmla="*/ 5646921 h 6132967"/>
              <a:gd name="connsiteX38" fmla="*/ 640234 w 5323222"/>
              <a:gd name="connsiteY38" fmla="*/ 5662485 h 6132967"/>
              <a:gd name="connsiteX39" fmla="*/ 652539 w 5323222"/>
              <a:gd name="connsiteY39" fmla="*/ 5677944 h 6132967"/>
              <a:gd name="connsiteX40" fmla="*/ 665025 w 5323222"/>
              <a:gd name="connsiteY40" fmla="*/ 5693007 h 6132967"/>
              <a:gd name="connsiteX41" fmla="*/ 677510 w 5323222"/>
              <a:gd name="connsiteY41" fmla="*/ 5708069 h 6132967"/>
              <a:gd name="connsiteX42" fmla="*/ 690070 w 5323222"/>
              <a:gd name="connsiteY42" fmla="*/ 5722447 h 6132967"/>
              <a:gd name="connsiteX43" fmla="*/ 703133 w 5323222"/>
              <a:gd name="connsiteY43" fmla="*/ 5737295 h 6132967"/>
              <a:gd name="connsiteX44" fmla="*/ 715982 w 5323222"/>
              <a:gd name="connsiteY44" fmla="*/ 5751565 h 6132967"/>
              <a:gd name="connsiteX45" fmla="*/ 729300 w 5323222"/>
              <a:gd name="connsiteY45" fmla="*/ 5765334 h 6132967"/>
              <a:gd name="connsiteX46" fmla="*/ 742437 w 5323222"/>
              <a:gd name="connsiteY46" fmla="*/ 5779497 h 6132967"/>
              <a:gd name="connsiteX47" fmla="*/ 755938 w 5323222"/>
              <a:gd name="connsiteY47" fmla="*/ 5792870 h 6132967"/>
              <a:gd name="connsiteX48" fmla="*/ 769149 w 5323222"/>
              <a:gd name="connsiteY48" fmla="*/ 5806351 h 6132967"/>
              <a:gd name="connsiteX49" fmla="*/ 783044 w 5323222"/>
              <a:gd name="connsiteY49" fmla="*/ 5819904 h 6132967"/>
              <a:gd name="connsiteX50" fmla="*/ 796726 w 5323222"/>
              <a:gd name="connsiteY50" fmla="*/ 5832881 h 6132967"/>
              <a:gd name="connsiteX51" fmla="*/ 810984 w 5323222"/>
              <a:gd name="connsiteY51" fmla="*/ 5845644 h 6132967"/>
              <a:gd name="connsiteX52" fmla="*/ 824847 w 5323222"/>
              <a:gd name="connsiteY52" fmla="*/ 5858224 h 6132967"/>
              <a:gd name="connsiteX53" fmla="*/ 838891 w 5323222"/>
              <a:gd name="connsiteY53" fmla="*/ 5870411 h 6132967"/>
              <a:gd name="connsiteX54" fmla="*/ 853224 w 5323222"/>
              <a:gd name="connsiteY54" fmla="*/ 5882490 h 6132967"/>
              <a:gd name="connsiteX55" fmla="*/ 867556 w 5323222"/>
              <a:gd name="connsiteY55" fmla="*/ 5894568 h 6132967"/>
              <a:gd name="connsiteX56" fmla="*/ 882359 w 5323222"/>
              <a:gd name="connsiteY56" fmla="*/ 5906144 h 6132967"/>
              <a:gd name="connsiteX57" fmla="*/ 896873 w 5323222"/>
              <a:gd name="connsiteY57" fmla="*/ 5917827 h 6132967"/>
              <a:gd name="connsiteX58" fmla="*/ 911569 w 5323222"/>
              <a:gd name="connsiteY58" fmla="*/ 5929114 h 6132967"/>
              <a:gd name="connsiteX59" fmla="*/ 926445 w 5323222"/>
              <a:gd name="connsiteY59" fmla="*/ 5940005 h 6132967"/>
              <a:gd name="connsiteX60" fmla="*/ 941793 w 5323222"/>
              <a:gd name="connsiteY60" fmla="*/ 5950394 h 6132967"/>
              <a:gd name="connsiteX61" fmla="*/ 956636 w 5323222"/>
              <a:gd name="connsiteY61" fmla="*/ 5960313 h 6132967"/>
              <a:gd name="connsiteX62" fmla="*/ 971950 w 5323222"/>
              <a:gd name="connsiteY62" fmla="*/ 5969729 h 6132967"/>
              <a:gd name="connsiteX63" fmla="*/ 987265 w 5323222"/>
              <a:gd name="connsiteY63" fmla="*/ 5979146 h 6132967"/>
              <a:gd name="connsiteX64" fmla="*/ 1002184 w 5323222"/>
              <a:gd name="connsiteY64" fmla="*/ 5988380 h 6132967"/>
              <a:gd name="connsiteX65" fmla="*/ 1017572 w 5323222"/>
              <a:gd name="connsiteY65" fmla="*/ 5997112 h 6132967"/>
              <a:gd name="connsiteX66" fmla="*/ 1032960 w 5323222"/>
              <a:gd name="connsiteY66" fmla="*/ 6005845 h 6132967"/>
              <a:gd name="connsiteX67" fmla="*/ 1048134 w 5323222"/>
              <a:gd name="connsiteY67" fmla="*/ 6013999 h 6132967"/>
              <a:gd name="connsiteX68" fmla="*/ 1063597 w 5323222"/>
              <a:gd name="connsiteY68" fmla="*/ 6022048 h 6132967"/>
              <a:gd name="connsiteX69" fmla="*/ 1078557 w 5323222"/>
              <a:gd name="connsiteY69" fmla="*/ 6029626 h 6132967"/>
              <a:gd name="connsiteX70" fmla="*/ 1093805 w 5323222"/>
              <a:gd name="connsiteY70" fmla="*/ 6037096 h 6132967"/>
              <a:gd name="connsiteX71" fmla="*/ 1109236 w 5323222"/>
              <a:gd name="connsiteY71" fmla="*/ 6044171 h 6132967"/>
              <a:gd name="connsiteX72" fmla="*/ 1124558 w 5323222"/>
              <a:gd name="connsiteY72" fmla="*/ 6050958 h 6132967"/>
              <a:gd name="connsiteX73" fmla="*/ 1139592 w 5323222"/>
              <a:gd name="connsiteY73" fmla="*/ 6057853 h 6132967"/>
              <a:gd name="connsiteX74" fmla="*/ 1154989 w 5323222"/>
              <a:gd name="connsiteY74" fmla="*/ 6063954 h 6132967"/>
              <a:gd name="connsiteX75" fmla="*/ 1170386 w 5323222"/>
              <a:gd name="connsiteY75" fmla="*/ 6070056 h 6132967"/>
              <a:gd name="connsiteX76" fmla="*/ 1185677 w 5323222"/>
              <a:gd name="connsiteY76" fmla="*/ 6075871 h 6132967"/>
              <a:gd name="connsiteX77" fmla="*/ 1201040 w 5323222"/>
              <a:gd name="connsiteY77" fmla="*/ 6081000 h 6132967"/>
              <a:gd name="connsiteX78" fmla="*/ 1216223 w 5323222"/>
              <a:gd name="connsiteY78" fmla="*/ 6086526 h 6132967"/>
              <a:gd name="connsiteX79" fmla="*/ 1231192 w 5323222"/>
              <a:gd name="connsiteY79" fmla="*/ 6091474 h 6132967"/>
              <a:gd name="connsiteX80" fmla="*/ 1246630 w 5323222"/>
              <a:gd name="connsiteY80" fmla="*/ 6095920 h 6132967"/>
              <a:gd name="connsiteX81" fmla="*/ 1261781 w 5323222"/>
              <a:gd name="connsiteY81" fmla="*/ 6100472 h 6132967"/>
              <a:gd name="connsiteX82" fmla="*/ 1277112 w 5323222"/>
              <a:gd name="connsiteY82" fmla="*/ 6104630 h 6132967"/>
              <a:gd name="connsiteX83" fmla="*/ 1292229 w 5323222"/>
              <a:gd name="connsiteY83" fmla="*/ 6108210 h 6132967"/>
              <a:gd name="connsiteX84" fmla="*/ 1307635 w 5323222"/>
              <a:gd name="connsiteY84" fmla="*/ 6111683 h 6132967"/>
              <a:gd name="connsiteX85" fmla="*/ 1322646 w 5323222"/>
              <a:gd name="connsiteY85" fmla="*/ 6114975 h 6132967"/>
              <a:gd name="connsiteX86" fmla="*/ 1337548 w 5323222"/>
              <a:gd name="connsiteY86" fmla="*/ 6117978 h 6132967"/>
              <a:gd name="connsiteX87" fmla="*/ 1352633 w 5323222"/>
              <a:gd name="connsiteY87" fmla="*/ 6120585 h 6132967"/>
              <a:gd name="connsiteX88" fmla="*/ 1367717 w 5323222"/>
              <a:gd name="connsiteY88" fmla="*/ 6123193 h 6132967"/>
              <a:gd name="connsiteX89" fmla="*/ 1382876 w 5323222"/>
              <a:gd name="connsiteY89" fmla="*/ 6125116 h 6132967"/>
              <a:gd name="connsiteX90" fmla="*/ 1398035 w 5323222"/>
              <a:gd name="connsiteY90" fmla="*/ 6127039 h 6132967"/>
              <a:gd name="connsiteX91" fmla="*/ 1412979 w 5323222"/>
              <a:gd name="connsiteY91" fmla="*/ 6128385 h 6132967"/>
              <a:gd name="connsiteX92" fmla="*/ 1428030 w 5323222"/>
              <a:gd name="connsiteY92" fmla="*/ 6130019 h 6132967"/>
              <a:gd name="connsiteX93" fmla="*/ 1443157 w 5323222"/>
              <a:gd name="connsiteY93" fmla="*/ 6130971 h 6132967"/>
              <a:gd name="connsiteX94" fmla="*/ 1457887 w 5323222"/>
              <a:gd name="connsiteY94" fmla="*/ 6131739 h 6132967"/>
              <a:gd name="connsiteX95" fmla="*/ 1472905 w 5323222"/>
              <a:gd name="connsiteY95" fmla="*/ 6132401 h 6132967"/>
              <a:gd name="connsiteX96" fmla="*/ 1487529 w 5323222"/>
              <a:gd name="connsiteY96" fmla="*/ 6132882 h 6132967"/>
              <a:gd name="connsiteX97" fmla="*/ 1502334 w 5323222"/>
              <a:gd name="connsiteY97" fmla="*/ 6132967 h 6132967"/>
              <a:gd name="connsiteX98" fmla="*/ 1517031 w 5323222"/>
              <a:gd name="connsiteY98" fmla="*/ 6132764 h 6132967"/>
              <a:gd name="connsiteX99" fmla="*/ 1531621 w 5323222"/>
              <a:gd name="connsiteY99" fmla="*/ 6132271 h 6132967"/>
              <a:gd name="connsiteX100" fmla="*/ 1546608 w 5323222"/>
              <a:gd name="connsiteY100" fmla="*/ 6131960 h 6132967"/>
              <a:gd name="connsiteX101" fmla="*/ 1560983 w 5323222"/>
              <a:gd name="connsiteY101" fmla="*/ 6130891 h 6132967"/>
              <a:gd name="connsiteX102" fmla="*/ 1575360 w 5323222"/>
              <a:gd name="connsiteY102" fmla="*/ 6129822 h 6132967"/>
              <a:gd name="connsiteX103" fmla="*/ 1589917 w 5323222"/>
              <a:gd name="connsiteY103" fmla="*/ 6128357 h 6132967"/>
              <a:gd name="connsiteX104" fmla="*/ 1604475 w 5323222"/>
              <a:gd name="connsiteY104" fmla="*/ 6126893 h 6132967"/>
              <a:gd name="connsiteX105" fmla="*/ 1618636 w 5323222"/>
              <a:gd name="connsiteY105" fmla="*/ 6125246 h 6132967"/>
              <a:gd name="connsiteX106" fmla="*/ 1632873 w 5323222"/>
              <a:gd name="connsiteY106" fmla="*/ 6122916 h 6132967"/>
              <a:gd name="connsiteX107" fmla="*/ 1647109 w 5323222"/>
              <a:gd name="connsiteY107" fmla="*/ 6120585 h 6132967"/>
              <a:gd name="connsiteX108" fmla="*/ 1660950 w 5323222"/>
              <a:gd name="connsiteY108" fmla="*/ 6118074 h 6132967"/>
              <a:gd name="connsiteX109" fmla="*/ 1674972 w 5323222"/>
              <a:gd name="connsiteY109" fmla="*/ 6115167 h 6132967"/>
              <a:gd name="connsiteX110" fmla="*/ 1688994 w 5323222"/>
              <a:gd name="connsiteY110" fmla="*/ 6112260 h 6132967"/>
              <a:gd name="connsiteX111" fmla="*/ 1702513 w 5323222"/>
              <a:gd name="connsiteY111" fmla="*/ 6108882 h 6132967"/>
              <a:gd name="connsiteX112" fmla="*/ 1716321 w 5323222"/>
              <a:gd name="connsiteY112" fmla="*/ 6105396 h 6132967"/>
              <a:gd name="connsiteX113" fmla="*/ 1729733 w 5323222"/>
              <a:gd name="connsiteY113" fmla="*/ 6101731 h 6132967"/>
              <a:gd name="connsiteX114" fmla="*/ 1743219 w 5323222"/>
              <a:gd name="connsiteY114" fmla="*/ 6097381 h 6132967"/>
              <a:gd name="connsiteX115" fmla="*/ 1756705 w 5323222"/>
              <a:gd name="connsiteY115" fmla="*/ 6093031 h 6132967"/>
              <a:gd name="connsiteX116" fmla="*/ 1770192 w 5323222"/>
              <a:gd name="connsiteY116" fmla="*/ 6088681 h 6132967"/>
              <a:gd name="connsiteX117" fmla="*/ 1783176 w 5323222"/>
              <a:gd name="connsiteY117" fmla="*/ 6083861 h 6132967"/>
              <a:gd name="connsiteX118" fmla="*/ 1796341 w 5323222"/>
              <a:gd name="connsiteY118" fmla="*/ 6078645 h 6132967"/>
              <a:gd name="connsiteX119" fmla="*/ 1809218 w 5323222"/>
              <a:gd name="connsiteY119" fmla="*/ 6073536 h 6132967"/>
              <a:gd name="connsiteX120" fmla="*/ 1822275 w 5323222"/>
              <a:gd name="connsiteY120" fmla="*/ 6068032 h 6132967"/>
              <a:gd name="connsiteX121" fmla="*/ 1834938 w 5323222"/>
              <a:gd name="connsiteY121" fmla="*/ 6062347 h 6132967"/>
              <a:gd name="connsiteX122" fmla="*/ 1847782 w 5323222"/>
              <a:gd name="connsiteY122" fmla="*/ 6056265 h 6132967"/>
              <a:gd name="connsiteX123" fmla="*/ 1860230 w 5323222"/>
              <a:gd name="connsiteY123" fmla="*/ 6050002 h 6132967"/>
              <a:gd name="connsiteX124" fmla="*/ 1884121 w 5323222"/>
              <a:gd name="connsiteY124" fmla="*/ 6036538 h 6132967"/>
              <a:gd name="connsiteX125" fmla="*/ 1908192 w 5323222"/>
              <a:gd name="connsiteY125" fmla="*/ 6022678 h 6132967"/>
              <a:gd name="connsiteX126" fmla="*/ 1931548 w 5323222"/>
              <a:gd name="connsiteY126" fmla="*/ 6007769 h 6132967"/>
              <a:gd name="connsiteX127" fmla="*/ 1954475 w 5323222"/>
              <a:gd name="connsiteY127" fmla="*/ 5991707 h 6132967"/>
              <a:gd name="connsiteX128" fmla="*/ 1976610 w 5323222"/>
              <a:gd name="connsiteY128" fmla="*/ 5975283 h 6132967"/>
              <a:gd name="connsiteX129" fmla="*/ 1998028 w 5323222"/>
              <a:gd name="connsiteY129" fmla="*/ 5957810 h 6132967"/>
              <a:gd name="connsiteX130" fmla="*/ 2019126 w 5323222"/>
              <a:gd name="connsiteY130" fmla="*/ 5939474 h 6132967"/>
              <a:gd name="connsiteX131" fmla="*/ 2039613 w 5323222"/>
              <a:gd name="connsiteY131" fmla="*/ 5920378 h 6132967"/>
              <a:gd name="connsiteX132" fmla="*/ 2059384 w 5323222"/>
              <a:gd name="connsiteY132" fmla="*/ 5900235 h 6132967"/>
              <a:gd name="connsiteX133" fmla="*/ 2078652 w 5323222"/>
              <a:gd name="connsiteY133" fmla="*/ 5879622 h 6132967"/>
              <a:gd name="connsiteX134" fmla="*/ 2097202 w 5323222"/>
              <a:gd name="connsiteY134" fmla="*/ 5857962 h 6132967"/>
              <a:gd name="connsiteX135" fmla="*/ 2115143 w 5323222"/>
              <a:gd name="connsiteY135" fmla="*/ 5835544 h 6132967"/>
              <a:gd name="connsiteX136" fmla="*/ 2132185 w 5323222"/>
              <a:gd name="connsiteY136" fmla="*/ 5812475 h 6132967"/>
              <a:gd name="connsiteX137" fmla="*/ 2148906 w 5323222"/>
              <a:gd name="connsiteY137" fmla="*/ 5788540 h 6132967"/>
              <a:gd name="connsiteX138" fmla="*/ 2164729 w 5323222"/>
              <a:gd name="connsiteY138" fmla="*/ 5763953 h 6132967"/>
              <a:gd name="connsiteX139" fmla="*/ 2179942 w 5323222"/>
              <a:gd name="connsiteY139" fmla="*/ 5738608 h 6132967"/>
              <a:gd name="connsiteX140" fmla="*/ 2194438 w 5323222"/>
              <a:gd name="connsiteY140" fmla="*/ 5712216 h 6132967"/>
              <a:gd name="connsiteX141" fmla="*/ 2208142 w 5323222"/>
              <a:gd name="connsiteY141" fmla="*/ 5685461 h 6132967"/>
              <a:gd name="connsiteX142" fmla="*/ 2221237 w 5323222"/>
              <a:gd name="connsiteY142" fmla="*/ 5657948 h 6132967"/>
              <a:gd name="connsiteX143" fmla="*/ 2233615 w 5323222"/>
              <a:gd name="connsiteY143" fmla="*/ 5629388 h 6132967"/>
              <a:gd name="connsiteX144" fmla="*/ 2245202 w 5323222"/>
              <a:gd name="connsiteY144" fmla="*/ 5600465 h 6132967"/>
              <a:gd name="connsiteX145" fmla="*/ 2255889 w 5323222"/>
              <a:gd name="connsiteY145" fmla="*/ 5570891 h 6132967"/>
              <a:gd name="connsiteX146" fmla="*/ 2266149 w 5323222"/>
              <a:gd name="connsiteY146" fmla="*/ 5540161 h 6132967"/>
              <a:gd name="connsiteX147" fmla="*/ 2275436 w 5323222"/>
              <a:gd name="connsiteY147" fmla="*/ 5509466 h 6132967"/>
              <a:gd name="connsiteX148" fmla="*/ 2284006 w 5323222"/>
              <a:gd name="connsiteY148" fmla="*/ 5477724 h 6132967"/>
              <a:gd name="connsiteX149" fmla="*/ 2291966 w 5323222"/>
              <a:gd name="connsiteY149" fmla="*/ 5445222 h 6132967"/>
              <a:gd name="connsiteX150" fmla="*/ 2298739 w 5323222"/>
              <a:gd name="connsiteY150" fmla="*/ 5412177 h 6132967"/>
              <a:gd name="connsiteX151" fmla="*/ 2304902 w 5323222"/>
              <a:gd name="connsiteY151" fmla="*/ 5378373 h 6132967"/>
              <a:gd name="connsiteX152" fmla="*/ 2310274 w 5323222"/>
              <a:gd name="connsiteY152" fmla="*/ 5344206 h 6132967"/>
              <a:gd name="connsiteX153" fmla="*/ 2314748 w 5323222"/>
              <a:gd name="connsiteY153" fmla="*/ 5309389 h 6132967"/>
              <a:gd name="connsiteX154" fmla="*/ 2318324 w 5323222"/>
              <a:gd name="connsiteY154" fmla="*/ 5273919 h 6132967"/>
              <a:gd name="connsiteX155" fmla="*/ 2321396 w 5323222"/>
              <a:gd name="connsiteY155" fmla="*/ 5237979 h 6132967"/>
              <a:gd name="connsiteX156" fmla="*/ 2324884 w 5323222"/>
              <a:gd name="connsiteY156" fmla="*/ 5185472 h 6132967"/>
              <a:gd name="connsiteX157" fmla="*/ 2328264 w 5323222"/>
              <a:gd name="connsiteY157" fmla="*/ 5132675 h 6132967"/>
              <a:gd name="connsiteX158" fmla="*/ 2332040 w 5323222"/>
              <a:gd name="connsiteY158" fmla="*/ 5080060 h 6132967"/>
              <a:gd name="connsiteX159" fmla="*/ 2335635 w 5323222"/>
              <a:gd name="connsiteY159" fmla="*/ 5027841 h 6132967"/>
              <a:gd name="connsiteX160" fmla="*/ 2339222 w 5323222"/>
              <a:gd name="connsiteY160" fmla="*/ 4982740 h 6132967"/>
              <a:gd name="connsiteX161" fmla="*/ 2350330 w 5323222"/>
              <a:gd name="connsiteY161" fmla="*/ 4991029 h 6132967"/>
              <a:gd name="connsiteX162" fmla="*/ 2361673 w 5323222"/>
              <a:gd name="connsiteY162" fmla="*/ 4999369 h 6132967"/>
              <a:gd name="connsiteX163" fmla="*/ 2372849 w 5323222"/>
              <a:gd name="connsiteY163" fmla="*/ 5007710 h 6132967"/>
              <a:gd name="connsiteX164" fmla="*/ 2384192 w 5323222"/>
              <a:gd name="connsiteY164" fmla="*/ 5015883 h 6132967"/>
              <a:gd name="connsiteX165" fmla="*/ 2395701 w 5323222"/>
              <a:gd name="connsiteY165" fmla="*/ 5024057 h 6132967"/>
              <a:gd name="connsiteX166" fmla="*/ 2407044 w 5323222"/>
              <a:gd name="connsiteY166" fmla="*/ 5032231 h 6132967"/>
              <a:gd name="connsiteX167" fmla="*/ 2418721 w 5323222"/>
              <a:gd name="connsiteY167" fmla="*/ 5040237 h 6132967"/>
              <a:gd name="connsiteX168" fmla="*/ 2435402 w 5323222"/>
              <a:gd name="connsiteY168" fmla="*/ 5051413 h 6132967"/>
              <a:gd name="connsiteX169" fmla="*/ 2452583 w 5323222"/>
              <a:gd name="connsiteY169" fmla="*/ 5062422 h 6132967"/>
              <a:gd name="connsiteX170" fmla="*/ 2470097 w 5323222"/>
              <a:gd name="connsiteY170" fmla="*/ 5073431 h 6132967"/>
              <a:gd name="connsiteX171" fmla="*/ 2488113 w 5323222"/>
              <a:gd name="connsiteY171" fmla="*/ 5083940 h 6132967"/>
              <a:gd name="connsiteX172" fmla="*/ 2506628 w 5323222"/>
              <a:gd name="connsiteY172" fmla="*/ 5094449 h 6132967"/>
              <a:gd name="connsiteX173" fmla="*/ 2525811 w 5323222"/>
              <a:gd name="connsiteY173" fmla="*/ 5104791 h 6132967"/>
              <a:gd name="connsiteX174" fmla="*/ 2545161 w 5323222"/>
              <a:gd name="connsiteY174" fmla="*/ 5114633 h 6132967"/>
              <a:gd name="connsiteX175" fmla="*/ 2564844 w 5323222"/>
              <a:gd name="connsiteY175" fmla="*/ 5124308 h 6132967"/>
              <a:gd name="connsiteX176" fmla="*/ 2585027 w 5323222"/>
              <a:gd name="connsiteY176" fmla="*/ 5133816 h 6132967"/>
              <a:gd name="connsiteX177" fmla="*/ 2605544 w 5323222"/>
              <a:gd name="connsiteY177" fmla="*/ 5143157 h 6132967"/>
              <a:gd name="connsiteX178" fmla="*/ 2626562 w 5323222"/>
              <a:gd name="connsiteY178" fmla="*/ 5152165 h 6132967"/>
              <a:gd name="connsiteX179" fmla="*/ 2647747 w 5323222"/>
              <a:gd name="connsiteY179" fmla="*/ 5161172 h 6132967"/>
              <a:gd name="connsiteX180" fmla="*/ 2669265 w 5323222"/>
              <a:gd name="connsiteY180" fmla="*/ 5169679 h 6132967"/>
              <a:gd name="connsiteX181" fmla="*/ 2691116 w 5323222"/>
              <a:gd name="connsiteY181" fmla="*/ 5178020 h 6132967"/>
              <a:gd name="connsiteX182" fmla="*/ 2713302 w 5323222"/>
              <a:gd name="connsiteY182" fmla="*/ 5186193 h 6132967"/>
              <a:gd name="connsiteX183" fmla="*/ 2735654 w 5323222"/>
              <a:gd name="connsiteY183" fmla="*/ 5194033 h 6132967"/>
              <a:gd name="connsiteX184" fmla="*/ 2758340 w 5323222"/>
              <a:gd name="connsiteY184" fmla="*/ 5201373 h 6132967"/>
              <a:gd name="connsiteX185" fmla="*/ 2781192 w 5323222"/>
              <a:gd name="connsiteY185" fmla="*/ 5208712 h 6132967"/>
              <a:gd name="connsiteX186" fmla="*/ 2804378 w 5323222"/>
              <a:gd name="connsiteY186" fmla="*/ 5215885 h 6132967"/>
              <a:gd name="connsiteX187" fmla="*/ 2827898 w 5323222"/>
              <a:gd name="connsiteY187" fmla="*/ 5222724 h 6132967"/>
              <a:gd name="connsiteX188" fmla="*/ 2851418 w 5323222"/>
              <a:gd name="connsiteY188" fmla="*/ 5229230 h 6132967"/>
              <a:gd name="connsiteX189" fmla="*/ 2875104 w 5323222"/>
              <a:gd name="connsiteY189" fmla="*/ 5235568 h 6132967"/>
              <a:gd name="connsiteX190" fmla="*/ 2898958 w 5323222"/>
              <a:gd name="connsiteY190" fmla="*/ 5241406 h 6132967"/>
              <a:gd name="connsiteX191" fmla="*/ 2922978 w 5323222"/>
              <a:gd name="connsiteY191" fmla="*/ 5247244 h 6132967"/>
              <a:gd name="connsiteX192" fmla="*/ 2947332 w 5323222"/>
              <a:gd name="connsiteY192" fmla="*/ 5252749 h 6132967"/>
              <a:gd name="connsiteX193" fmla="*/ 2971686 w 5323222"/>
              <a:gd name="connsiteY193" fmla="*/ 5257753 h 6132967"/>
              <a:gd name="connsiteX194" fmla="*/ 2996039 w 5323222"/>
              <a:gd name="connsiteY194" fmla="*/ 5262757 h 6132967"/>
              <a:gd name="connsiteX195" fmla="*/ 3020560 w 5323222"/>
              <a:gd name="connsiteY195" fmla="*/ 5267428 h 6132967"/>
              <a:gd name="connsiteX196" fmla="*/ 3045248 w 5323222"/>
              <a:gd name="connsiteY196" fmla="*/ 5271599 h 6132967"/>
              <a:gd name="connsiteX197" fmla="*/ 3069935 w 5323222"/>
              <a:gd name="connsiteY197" fmla="*/ 5275768 h 6132967"/>
              <a:gd name="connsiteX198" fmla="*/ 3094622 w 5323222"/>
              <a:gd name="connsiteY198" fmla="*/ 5279439 h 6132967"/>
              <a:gd name="connsiteX199" fmla="*/ 3119310 w 5323222"/>
              <a:gd name="connsiteY199" fmla="*/ 5282774 h 6132967"/>
              <a:gd name="connsiteX200" fmla="*/ 3131487 w 5323222"/>
              <a:gd name="connsiteY200" fmla="*/ 5284442 h 6132967"/>
              <a:gd name="connsiteX201" fmla="*/ 3143497 w 5323222"/>
              <a:gd name="connsiteY201" fmla="*/ 5285944 h 6132967"/>
              <a:gd name="connsiteX202" fmla="*/ 3155674 w 5323222"/>
              <a:gd name="connsiteY202" fmla="*/ 5287279 h 6132967"/>
              <a:gd name="connsiteX203" fmla="*/ 3167684 w 5323222"/>
              <a:gd name="connsiteY203" fmla="*/ 5288446 h 6132967"/>
              <a:gd name="connsiteX204" fmla="*/ 3179861 w 5323222"/>
              <a:gd name="connsiteY204" fmla="*/ 5289613 h 6132967"/>
              <a:gd name="connsiteX205" fmla="*/ 3191871 w 5323222"/>
              <a:gd name="connsiteY205" fmla="*/ 5290615 h 6132967"/>
              <a:gd name="connsiteX206" fmla="*/ 3204048 w 5323222"/>
              <a:gd name="connsiteY206" fmla="*/ 5291615 h 6132967"/>
              <a:gd name="connsiteX207" fmla="*/ 3216058 w 5323222"/>
              <a:gd name="connsiteY207" fmla="*/ 5292449 h 6132967"/>
              <a:gd name="connsiteX208" fmla="*/ 3228235 w 5323222"/>
              <a:gd name="connsiteY208" fmla="*/ 5293116 h 6132967"/>
              <a:gd name="connsiteX209" fmla="*/ 3240078 w 5323222"/>
              <a:gd name="connsiteY209" fmla="*/ 5293784 h 6132967"/>
              <a:gd name="connsiteX210" fmla="*/ 3252088 w 5323222"/>
              <a:gd name="connsiteY210" fmla="*/ 5294284 h 6132967"/>
              <a:gd name="connsiteX211" fmla="*/ 3264098 w 5323222"/>
              <a:gd name="connsiteY211" fmla="*/ 5294617 h 6132967"/>
              <a:gd name="connsiteX212" fmla="*/ 3275942 w 5323222"/>
              <a:gd name="connsiteY212" fmla="*/ 5294951 h 6132967"/>
              <a:gd name="connsiteX213" fmla="*/ 3287952 w 5323222"/>
              <a:gd name="connsiteY213" fmla="*/ 5295118 h 6132967"/>
              <a:gd name="connsiteX214" fmla="*/ 3299795 w 5323222"/>
              <a:gd name="connsiteY214" fmla="*/ 5295118 h 6132967"/>
              <a:gd name="connsiteX215" fmla="*/ 3311638 w 5323222"/>
              <a:gd name="connsiteY215" fmla="*/ 5295118 h 6132967"/>
              <a:gd name="connsiteX216" fmla="*/ 3323482 w 5323222"/>
              <a:gd name="connsiteY216" fmla="*/ 5294951 h 6132967"/>
              <a:gd name="connsiteX217" fmla="*/ 3335325 w 5323222"/>
              <a:gd name="connsiteY217" fmla="*/ 5294618 h 6132967"/>
              <a:gd name="connsiteX218" fmla="*/ 3347001 w 5323222"/>
              <a:gd name="connsiteY218" fmla="*/ 5294284 h 6132967"/>
              <a:gd name="connsiteX219" fmla="*/ 3358844 w 5323222"/>
              <a:gd name="connsiteY219" fmla="*/ 5293784 h 6132967"/>
              <a:gd name="connsiteX220" fmla="*/ 3370354 w 5323222"/>
              <a:gd name="connsiteY220" fmla="*/ 5293283 h 6132967"/>
              <a:gd name="connsiteX221" fmla="*/ 3382031 w 5323222"/>
              <a:gd name="connsiteY221" fmla="*/ 5292616 h 6132967"/>
              <a:gd name="connsiteX222" fmla="*/ 3393707 w 5323222"/>
              <a:gd name="connsiteY222" fmla="*/ 5291782 h 6132967"/>
              <a:gd name="connsiteX223" fmla="*/ 3405050 w 5323222"/>
              <a:gd name="connsiteY223" fmla="*/ 5290615 h 6132967"/>
              <a:gd name="connsiteX224" fmla="*/ 3416727 w 5323222"/>
              <a:gd name="connsiteY224" fmla="*/ 5289614 h 6132967"/>
              <a:gd name="connsiteX225" fmla="*/ 3428069 w 5323222"/>
              <a:gd name="connsiteY225" fmla="*/ 5288446 h 6132967"/>
              <a:gd name="connsiteX226" fmla="*/ 3439413 w 5323222"/>
              <a:gd name="connsiteY226" fmla="*/ 5287279 h 6132967"/>
              <a:gd name="connsiteX227" fmla="*/ 3450755 w 5323222"/>
              <a:gd name="connsiteY227" fmla="*/ 5285943 h 6132967"/>
              <a:gd name="connsiteX228" fmla="*/ 3461931 w 5323222"/>
              <a:gd name="connsiteY228" fmla="*/ 5284443 h 6132967"/>
              <a:gd name="connsiteX229" fmla="*/ 3473274 w 5323222"/>
              <a:gd name="connsiteY229" fmla="*/ 5282774 h 6132967"/>
              <a:gd name="connsiteX230" fmla="*/ 3484450 w 5323222"/>
              <a:gd name="connsiteY230" fmla="*/ 5281107 h 6132967"/>
              <a:gd name="connsiteX231" fmla="*/ 3495459 w 5323222"/>
              <a:gd name="connsiteY231" fmla="*/ 5279272 h 6132967"/>
              <a:gd name="connsiteX232" fmla="*/ 3506302 w 5323222"/>
              <a:gd name="connsiteY232" fmla="*/ 5277270 h 6132967"/>
              <a:gd name="connsiteX233" fmla="*/ 3517144 w 5323222"/>
              <a:gd name="connsiteY233" fmla="*/ 5275268 h 6132967"/>
              <a:gd name="connsiteX234" fmla="*/ 3527820 w 5323222"/>
              <a:gd name="connsiteY234" fmla="*/ 5272933 h 6132967"/>
              <a:gd name="connsiteX235" fmla="*/ 3538663 w 5323222"/>
              <a:gd name="connsiteY235" fmla="*/ 5270764 h 6132967"/>
              <a:gd name="connsiteX236" fmla="*/ 3549171 w 5323222"/>
              <a:gd name="connsiteY236" fmla="*/ 5268262 h 6132967"/>
              <a:gd name="connsiteX237" fmla="*/ 3559680 w 5323222"/>
              <a:gd name="connsiteY237" fmla="*/ 5265593 h 6132967"/>
              <a:gd name="connsiteX238" fmla="*/ 3570022 w 5323222"/>
              <a:gd name="connsiteY238" fmla="*/ 5262924 h 6132967"/>
              <a:gd name="connsiteX239" fmla="*/ 3580698 w 5323222"/>
              <a:gd name="connsiteY239" fmla="*/ 5260089 h 6132967"/>
              <a:gd name="connsiteX240" fmla="*/ 3590873 w 5323222"/>
              <a:gd name="connsiteY240" fmla="*/ 5257086 h 6132967"/>
              <a:gd name="connsiteX241" fmla="*/ 3601048 w 5323222"/>
              <a:gd name="connsiteY241" fmla="*/ 5254083 h 6132967"/>
              <a:gd name="connsiteX242" fmla="*/ 3611223 w 5323222"/>
              <a:gd name="connsiteY242" fmla="*/ 5250915 h 6132967"/>
              <a:gd name="connsiteX243" fmla="*/ 3621399 w 5323222"/>
              <a:gd name="connsiteY243" fmla="*/ 5247578 h 6132967"/>
              <a:gd name="connsiteX244" fmla="*/ 3631407 w 5323222"/>
              <a:gd name="connsiteY244" fmla="*/ 5244076 h 6132967"/>
              <a:gd name="connsiteX245" fmla="*/ 3641416 w 5323222"/>
              <a:gd name="connsiteY245" fmla="*/ 5240572 h 6132967"/>
              <a:gd name="connsiteX246" fmla="*/ 3651091 w 5323222"/>
              <a:gd name="connsiteY246" fmla="*/ 5236903 h 6132967"/>
              <a:gd name="connsiteX247" fmla="*/ 3661099 w 5323222"/>
              <a:gd name="connsiteY247" fmla="*/ 5233066 h 6132967"/>
              <a:gd name="connsiteX248" fmla="*/ 3670774 w 5323222"/>
              <a:gd name="connsiteY248" fmla="*/ 5229229 h 6132967"/>
              <a:gd name="connsiteX249" fmla="*/ 3680281 w 5323222"/>
              <a:gd name="connsiteY249" fmla="*/ 5225059 h 6132967"/>
              <a:gd name="connsiteX250" fmla="*/ 3689956 w 5323222"/>
              <a:gd name="connsiteY250" fmla="*/ 5221056 h 6132967"/>
              <a:gd name="connsiteX251" fmla="*/ 3699298 w 5323222"/>
              <a:gd name="connsiteY251" fmla="*/ 5216719 h 6132967"/>
              <a:gd name="connsiteX252" fmla="*/ 3708639 w 5323222"/>
              <a:gd name="connsiteY252" fmla="*/ 5212548 h 6132967"/>
              <a:gd name="connsiteX253" fmla="*/ 3718147 w 5323222"/>
              <a:gd name="connsiteY253" fmla="*/ 5208045 h 6132967"/>
              <a:gd name="connsiteX254" fmla="*/ 3727321 w 5323222"/>
              <a:gd name="connsiteY254" fmla="*/ 5203541 h 6132967"/>
              <a:gd name="connsiteX255" fmla="*/ 3736496 w 5323222"/>
              <a:gd name="connsiteY255" fmla="*/ 5198704 h 6132967"/>
              <a:gd name="connsiteX256" fmla="*/ 3745503 w 5323222"/>
              <a:gd name="connsiteY256" fmla="*/ 5194033 h 6132967"/>
              <a:gd name="connsiteX257" fmla="*/ 3754344 w 5323222"/>
              <a:gd name="connsiteY257" fmla="*/ 5189195 h 6132967"/>
              <a:gd name="connsiteX258" fmla="*/ 3763185 w 5323222"/>
              <a:gd name="connsiteY258" fmla="*/ 5184191 h 6132967"/>
              <a:gd name="connsiteX259" fmla="*/ 3772026 w 5323222"/>
              <a:gd name="connsiteY259" fmla="*/ 5179188 h 6132967"/>
              <a:gd name="connsiteX260" fmla="*/ 3780699 w 5323222"/>
              <a:gd name="connsiteY260" fmla="*/ 5173849 h 6132967"/>
              <a:gd name="connsiteX261" fmla="*/ 3789373 w 5323222"/>
              <a:gd name="connsiteY261" fmla="*/ 5168679 h 6132967"/>
              <a:gd name="connsiteX262" fmla="*/ 3797880 w 5323222"/>
              <a:gd name="connsiteY262" fmla="*/ 5163340 h 6132967"/>
              <a:gd name="connsiteX263" fmla="*/ 3806221 w 5323222"/>
              <a:gd name="connsiteY263" fmla="*/ 5157836 h 6132967"/>
              <a:gd name="connsiteX264" fmla="*/ 3814394 w 5323222"/>
              <a:gd name="connsiteY264" fmla="*/ 5151998 h 6132967"/>
              <a:gd name="connsiteX265" fmla="*/ 3822234 w 5323222"/>
              <a:gd name="connsiteY265" fmla="*/ 5146326 h 6132967"/>
              <a:gd name="connsiteX266" fmla="*/ 3829908 w 5323222"/>
              <a:gd name="connsiteY266" fmla="*/ 5140322 h 6132967"/>
              <a:gd name="connsiteX267" fmla="*/ 3837581 w 5323222"/>
              <a:gd name="connsiteY267" fmla="*/ 5134316 h 6132967"/>
              <a:gd name="connsiteX268" fmla="*/ 3845087 w 5323222"/>
              <a:gd name="connsiteY268" fmla="*/ 5128477 h 6132967"/>
              <a:gd name="connsiteX269" fmla="*/ 3852426 w 5323222"/>
              <a:gd name="connsiteY269" fmla="*/ 5122306 h 6132967"/>
              <a:gd name="connsiteX270" fmla="*/ 3859766 w 5323222"/>
              <a:gd name="connsiteY270" fmla="*/ 5116135 h 6132967"/>
              <a:gd name="connsiteX271" fmla="*/ 3866772 w 5323222"/>
              <a:gd name="connsiteY271" fmla="*/ 5109963 h 6132967"/>
              <a:gd name="connsiteX272" fmla="*/ 3873777 w 5323222"/>
              <a:gd name="connsiteY272" fmla="*/ 5103624 h 6132967"/>
              <a:gd name="connsiteX273" fmla="*/ 3880450 w 5323222"/>
              <a:gd name="connsiteY273" fmla="*/ 5097451 h 6132967"/>
              <a:gd name="connsiteX274" fmla="*/ 3887122 w 5323222"/>
              <a:gd name="connsiteY274" fmla="*/ 5091114 h 6132967"/>
              <a:gd name="connsiteX275" fmla="*/ 3893628 w 5323222"/>
              <a:gd name="connsiteY275" fmla="*/ 5084607 h 6132967"/>
              <a:gd name="connsiteX276" fmla="*/ 3899966 w 5323222"/>
              <a:gd name="connsiteY276" fmla="*/ 5078102 h 6132967"/>
              <a:gd name="connsiteX277" fmla="*/ 3906305 w 5323222"/>
              <a:gd name="connsiteY277" fmla="*/ 5071763 h 6132967"/>
              <a:gd name="connsiteX278" fmla="*/ 3912310 w 5323222"/>
              <a:gd name="connsiteY278" fmla="*/ 5065091 h 6132967"/>
              <a:gd name="connsiteX279" fmla="*/ 3918315 w 5323222"/>
              <a:gd name="connsiteY279" fmla="*/ 5058419 h 6132967"/>
              <a:gd name="connsiteX280" fmla="*/ 3924153 w 5323222"/>
              <a:gd name="connsiteY280" fmla="*/ 5051747 h 6132967"/>
              <a:gd name="connsiteX281" fmla="*/ 3929658 w 5323222"/>
              <a:gd name="connsiteY281" fmla="*/ 5044908 h 6132967"/>
              <a:gd name="connsiteX282" fmla="*/ 3935330 w 5323222"/>
              <a:gd name="connsiteY282" fmla="*/ 5038236 h 6132967"/>
              <a:gd name="connsiteX283" fmla="*/ 3940667 w 5323222"/>
              <a:gd name="connsiteY283" fmla="*/ 5031563 h 6132967"/>
              <a:gd name="connsiteX284" fmla="*/ 3945838 w 5323222"/>
              <a:gd name="connsiteY284" fmla="*/ 5024557 h 6132967"/>
              <a:gd name="connsiteX285" fmla="*/ 3951009 w 5323222"/>
              <a:gd name="connsiteY285" fmla="*/ 5017718 h 6132967"/>
              <a:gd name="connsiteX286" fmla="*/ 3956014 w 5323222"/>
              <a:gd name="connsiteY286" fmla="*/ 5010713 h 6132967"/>
              <a:gd name="connsiteX287" fmla="*/ 3960684 w 5323222"/>
              <a:gd name="connsiteY287" fmla="*/ 5003706 h 6132967"/>
              <a:gd name="connsiteX288" fmla="*/ 3965355 w 5323222"/>
              <a:gd name="connsiteY288" fmla="*/ 4996534 h 6132967"/>
              <a:gd name="connsiteX289" fmla="*/ 3969858 w 5323222"/>
              <a:gd name="connsiteY289" fmla="*/ 4989527 h 6132967"/>
              <a:gd name="connsiteX290" fmla="*/ 3974195 w 5323222"/>
              <a:gd name="connsiteY290" fmla="*/ 4982522 h 6132967"/>
              <a:gd name="connsiteX291" fmla="*/ 3978365 w 5323222"/>
              <a:gd name="connsiteY291" fmla="*/ 4975349 h 6132967"/>
              <a:gd name="connsiteX292" fmla="*/ 3982536 w 5323222"/>
              <a:gd name="connsiteY292" fmla="*/ 4968177 h 6132967"/>
              <a:gd name="connsiteX293" fmla="*/ 3986372 w 5323222"/>
              <a:gd name="connsiteY293" fmla="*/ 4960838 h 6132967"/>
              <a:gd name="connsiteX294" fmla="*/ 3990209 w 5323222"/>
              <a:gd name="connsiteY294" fmla="*/ 4953498 h 6132967"/>
              <a:gd name="connsiteX295" fmla="*/ 3993712 w 5323222"/>
              <a:gd name="connsiteY295" fmla="*/ 4946158 h 6132967"/>
              <a:gd name="connsiteX296" fmla="*/ 3997381 w 5323222"/>
              <a:gd name="connsiteY296" fmla="*/ 4938819 h 6132967"/>
              <a:gd name="connsiteX297" fmla="*/ 4000718 w 5323222"/>
              <a:gd name="connsiteY297" fmla="*/ 4931312 h 6132967"/>
              <a:gd name="connsiteX298" fmla="*/ 4003887 w 5323222"/>
              <a:gd name="connsiteY298" fmla="*/ 4923972 h 6132967"/>
              <a:gd name="connsiteX299" fmla="*/ 4007056 w 5323222"/>
              <a:gd name="connsiteY299" fmla="*/ 4916466 h 6132967"/>
              <a:gd name="connsiteX300" fmla="*/ 4010059 w 5323222"/>
              <a:gd name="connsiteY300" fmla="*/ 4909127 h 6132967"/>
              <a:gd name="connsiteX301" fmla="*/ 4012895 w 5323222"/>
              <a:gd name="connsiteY301" fmla="*/ 4901620 h 6132967"/>
              <a:gd name="connsiteX302" fmla="*/ 4015564 w 5323222"/>
              <a:gd name="connsiteY302" fmla="*/ 4894115 h 6132967"/>
              <a:gd name="connsiteX303" fmla="*/ 4018065 w 5323222"/>
              <a:gd name="connsiteY303" fmla="*/ 4886608 h 6132967"/>
              <a:gd name="connsiteX304" fmla="*/ 4020734 w 5323222"/>
              <a:gd name="connsiteY304" fmla="*/ 4878934 h 6132967"/>
              <a:gd name="connsiteX305" fmla="*/ 4022903 w 5323222"/>
              <a:gd name="connsiteY305" fmla="*/ 4871428 h 6132967"/>
              <a:gd name="connsiteX306" fmla="*/ 4025072 w 5323222"/>
              <a:gd name="connsiteY306" fmla="*/ 4863922 h 6132967"/>
              <a:gd name="connsiteX307" fmla="*/ 4027073 w 5323222"/>
              <a:gd name="connsiteY307" fmla="*/ 4856249 h 6132967"/>
              <a:gd name="connsiteX308" fmla="*/ 4029075 w 5323222"/>
              <a:gd name="connsiteY308" fmla="*/ 4848576 h 6132967"/>
              <a:gd name="connsiteX309" fmla="*/ 4030909 w 5323222"/>
              <a:gd name="connsiteY309" fmla="*/ 4841070 h 6132967"/>
              <a:gd name="connsiteX310" fmla="*/ 4032411 w 5323222"/>
              <a:gd name="connsiteY310" fmla="*/ 4833397 h 6132967"/>
              <a:gd name="connsiteX311" fmla="*/ 4033912 w 5323222"/>
              <a:gd name="connsiteY311" fmla="*/ 4825724 h 6132967"/>
              <a:gd name="connsiteX312" fmla="*/ 4035247 w 5323222"/>
              <a:gd name="connsiteY312" fmla="*/ 4818217 h 6132967"/>
              <a:gd name="connsiteX313" fmla="*/ 4036414 w 5323222"/>
              <a:gd name="connsiteY313" fmla="*/ 4810544 h 6132967"/>
              <a:gd name="connsiteX314" fmla="*/ 4037582 w 5323222"/>
              <a:gd name="connsiteY314" fmla="*/ 4802871 h 6132967"/>
              <a:gd name="connsiteX315" fmla="*/ 4038416 w 5323222"/>
              <a:gd name="connsiteY315" fmla="*/ 4795365 h 6132967"/>
              <a:gd name="connsiteX316" fmla="*/ 4039250 w 5323222"/>
              <a:gd name="connsiteY316" fmla="*/ 4787691 h 6132967"/>
              <a:gd name="connsiteX317" fmla="*/ 4039917 w 5323222"/>
              <a:gd name="connsiteY317" fmla="*/ 4780185 h 6132967"/>
              <a:gd name="connsiteX318" fmla="*/ 4040251 w 5323222"/>
              <a:gd name="connsiteY318" fmla="*/ 4772512 h 6132967"/>
              <a:gd name="connsiteX319" fmla="*/ 4040584 w 5323222"/>
              <a:gd name="connsiteY319" fmla="*/ 4764839 h 6132967"/>
              <a:gd name="connsiteX320" fmla="*/ 4040918 w 5323222"/>
              <a:gd name="connsiteY320" fmla="*/ 4757165 h 6132967"/>
              <a:gd name="connsiteX321" fmla="*/ 4040918 w 5323222"/>
              <a:gd name="connsiteY321" fmla="*/ 4749660 h 6132967"/>
              <a:gd name="connsiteX322" fmla="*/ 4040751 w 5323222"/>
              <a:gd name="connsiteY322" fmla="*/ 4741986 h 6132967"/>
              <a:gd name="connsiteX323" fmla="*/ 4040584 w 5323222"/>
              <a:gd name="connsiteY323" fmla="*/ 4734480 h 6132967"/>
              <a:gd name="connsiteX324" fmla="*/ 4040251 w 5323222"/>
              <a:gd name="connsiteY324" fmla="*/ 4726807 h 6132967"/>
              <a:gd name="connsiteX325" fmla="*/ 4039750 w 5323222"/>
              <a:gd name="connsiteY325" fmla="*/ 4719300 h 6132967"/>
              <a:gd name="connsiteX326" fmla="*/ 4039083 w 5323222"/>
              <a:gd name="connsiteY326" fmla="*/ 4711628 h 6132967"/>
              <a:gd name="connsiteX327" fmla="*/ 4038249 w 5323222"/>
              <a:gd name="connsiteY327" fmla="*/ 4704122 h 6132967"/>
              <a:gd name="connsiteX328" fmla="*/ 4035914 w 5323222"/>
              <a:gd name="connsiteY328" fmla="*/ 4689442 h 6132967"/>
              <a:gd name="connsiteX329" fmla="*/ 4033412 w 5323222"/>
              <a:gd name="connsiteY329" fmla="*/ 4674597 h 6132967"/>
              <a:gd name="connsiteX330" fmla="*/ 4030242 w 5323222"/>
              <a:gd name="connsiteY330" fmla="*/ 4659918 h 6132967"/>
              <a:gd name="connsiteX331" fmla="*/ 4026406 w 5323222"/>
              <a:gd name="connsiteY331" fmla="*/ 4645238 h 6132967"/>
              <a:gd name="connsiteX332" fmla="*/ 4022236 w 5323222"/>
              <a:gd name="connsiteY332" fmla="*/ 4630893 h 6132967"/>
              <a:gd name="connsiteX333" fmla="*/ 4017398 w 5323222"/>
              <a:gd name="connsiteY333" fmla="*/ 4616714 h 6132967"/>
              <a:gd name="connsiteX334" fmla="*/ 4012060 w 5323222"/>
              <a:gd name="connsiteY334" fmla="*/ 4602535 h 6132967"/>
              <a:gd name="connsiteX335" fmla="*/ 4006222 w 5323222"/>
              <a:gd name="connsiteY335" fmla="*/ 4588524 h 6132967"/>
              <a:gd name="connsiteX336" fmla="*/ 3999717 w 5323222"/>
              <a:gd name="connsiteY336" fmla="*/ 4574679 h 6132967"/>
              <a:gd name="connsiteX337" fmla="*/ 3992878 w 5323222"/>
              <a:gd name="connsiteY337" fmla="*/ 4561001 h 6132967"/>
              <a:gd name="connsiteX338" fmla="*/ 3985371 w 5323222"/>
              <a:gd name="connsiteY338" fmla="*/ 4547489 h 6132967"/>
              <a:gd name="connsiteX339" fmla="*/ 3977365 w 5323222"/>
              <a:gd name="connsiteY339" fmla="*/ 4534145 h 6132967"/>
              <a:gd name="connsiteX340" fmla="*/ 3968858 w 5323222"/>
              <a:gd name="connsiteY340" fmla="*/ 4521134 h 6132967"/>
              <a:gd name="connsiteX341" fmla="*/ 3959850 w 5323222"/>
              <a:gd name="connsiteY341" fmla="*/ 4508123 h 6132967"/>
              <a:gd name="connsiteX342" fmla="*/ 3950342 w 5323222"/>
              <a:gd name="connsiteY342" fmla="*/ 4495446 h 6132967"/>
              <a:gd name="connsiteX343" fmla="*/ 3940333 w 5323222"/>
              <a:gd name="connsiteY343" fmla="*/ 4482935 h 6132967"/>
              <a:gd name="connsiteX344" fmla="*/ 3929658 w 5323222"/>
              <a:gd name="connsiteY344" fmla="*/ 4470592 h 6132967"/>
              <a:gd name="connsiteX345" fmla="*/ 3918648 w 5323222"/>
              <a:gd name="connsiteY345" fmla="*/ 4458581 h 6132967"/>
              <a:gd name="connsiteX346" fmla="*/ 3907139 w 5323222"/>
              <a:gd name="connsiteY346" fmla="*/ 4446737 h 6132967"/>
              <a:gd name="connsiteX347" fmla="*/ 3894962 w 5323222"/>
              <a:gd name="connsiteY347" fmla="*/ 4435061 h 6132967"/>
              <a:gd name="connsiteX348" fmla="*/ 3882452 w 5323222"/>
              <a:gd name="connsiteY348" fmla="*/ 4423718 h 6132967"/>
              <a:gd name="connsiteX349" fmla="*/ 3869441 w 5323222"/>
              <a:gd name="connsiteY349" fmla="*/ 4412709 h 6132967"/>
              <a:gd name="connsiteX350" fmla="*/ 3855763 w 5323222"/>
              <a:gd name="connsiteY350" fmla="*/ 4401700 h 6132967"/>
              <a:gd name="connsiteX351" fmla="*/ 3841917 w 5323222"/>
              <a:gd name="connsiteY351" fmla="*/ 4391191 h 6132967"/>
              <a:gd name="connsiteX352" fmla="*/ 3827405 w 5323222"/>
              <a:gd name="connsiteY352" fmla="*/ 4380849 h 6132967"/>
              <a:gd name="connsiteX353" fmla="*/ 3812392 w 5323222"/>
              <a:gd name="connsiteY353" fmla="*/ 4370674 h 6132967"/>
              <a:gd name="connsiteX354" fmla="*/ 3796880 w 5323222"/>
              <a:gd name="connsiteY354" fmla="*/ 4360999 h 6132967"/>
              <a:gd name="connsiteX355" fmla="*/ 3780866 w 5323222"/>
              <a:gd name="connsiteY355" fmla="*/ 4351492 h 6132967"/>
              <a:gd name="connsiteX356" fmla="*/ 3764519 w 5323222"/>
              <a:gd name="connsiteY356" fmla="*/ 4342317 h 6132967"/>
              <a:gd name="connsiteX357" fmla="*/ 3747671 w 5323222"/>
              <a:gd name="connsiteY357" fmla="*/ 4333476 h 6132967"/>
              <a:gd name="connsiteX358" fmla="*/ 3730324 w 5323222"/>
              <a:gd name="connsiteY358" fmla="*/ 4324969 h 6132967"/>
              <a:gd name="connsiteX359" fmla="*/ 3712642 w 5323222"/>
              <a:gd name="connsiteY359" fmla="*/ 4316629 h 6132967"/>
              <a:gd name="connsiteX360" fmla="*/ 3686620 w 5323222"/>
              <a:gd name="connsiteY360" fmla="*/ 4304953 h 6132967"/>
              <a:gd name="connsiteX361" fmla="*/ 3660432 w 5323222"/>
              <a:gd name="connsiteY361" fmla="*/ 4293276 h 6132967"/>
              <a:gd name="connsiteX362" fmla="*/ 3634410 w 5323222"/>
              <a:gd name="connsiteY362" fmla="*/ 4281432 h 6132967"/>
              <a:gd name="connsiteX363" fmla="*/ 3608555 w 5323222"/>
              <a:gd name="connsiteY363" fmla="*/ 4269756 h 6132967"/>
              <a:gd name="connsiteX364" fmla="*/ 3582699 w 5323222"/>
              <a:gd name="connsiteY364" fmla="*/ 4257746 h 6132967"/>
              <a:gd name="connsiteX365" fmla="*/ 3556844 w 5323222"/>
              <a:gd name="connsiteY365" fmla="*/ 4245736 h 6132967"/>
              <a:gd name="connsiteX366" fmla="*/ 3530990 w 5323222"/>
              <a:gd name="connsiteY366" fmla="*/ 4233559 h 6132967"/>
              <a:gd name="connsiteX367" fmla="*/ 3524478 w 5323222"/>
              <a:gd name="connsiteY367" fmla="*/ 4230452 h 6132967"/>
              <a:gd name="connsiteX368" fmla="*/ 3538445 w 5323222"/>
              <a:gd name="connsiteY368" fmla="*/ 4229146 h 6132967"/>
              <a:gd name="connsiteX369" fmla="*/ 3563280 w 5323222"/>
              <a:gd name="connsiteY369" fmla="*/ 4226491 h 6132967"/>
              <a:gd name="connsiteX370" fmla="*/ 3588063 w 5323222"/>
              <a:gd name="connsiteY370" fmla="*/ 4223534 h 6132967"/>
              <a:gd name="connsiteX371" fmla="*/ 3612847 w 5323222"/>
              <a:gd name="connsiteY371" fmla="*/ 4220575 h 6132967"/>
              <a:gd name="connsiteX372" fmla="*/ 3637631 w 5323222"/>
              <a:gd name="connsiteY372" fmla="*/ 4217617 h 6132967"/>
              <a:gd name="connsiteX373" fmla="*/ 3672376 w 5323222"/>
              <a:gd name="connsiteY373" fmla="*/ 4212656 h 6132967"/>
              <a:gd name="connsiteX374" fmla="*/ 3707373 w 5323222"/>
              <a:gd name="connsiteY374" fmla="*/ 4207340 h 6132967"/>
              <a:gd name="connsiteX375" fmla="*/ 3742874 w 5323222"/>
              <a:gd name="connsiteY375" fmla="*/ 4201315 h 6132967"/>
              <a:gd name="connsiteX376" fmla="*/ 3778272 w 5323222"/>
              <a:gd name="connsiteY376" fmla="*/ 4194682 h 6132967"/>
              <a:gd name="connsiteX377" fmla="*/ 3814174 w 5323222"/>
              <a:gd name="connsiteY377" fmla="*/ 4187340 h 6132967"/>
              <a:gd name="connsiteX378" fmla="*/ 3850277 w 5323222"/>
              <a:gd name="connsiteY378" fmla="*/ 4179339 h 6132967"/>
              <a:gd name="connsiteX379" fmla="*/ 3886934 w 5323222"/>
              <a:gd name="connsiteY379" fmla="*/ 4170932 h 6132967"/>
              <a:gd name="connsiteX380" fmla="*/ 3923082 w 5323222"/>
              <a:gd name="connsiteY380" fmla="*/ 4161362 h 6132967"/>
              <a:gd name="connsiteX381" fmla="*/ 3959837 w 5323222"/>
              <a:gd name="connsiteY381" fmla="*/ 4151691 h 6132967"/>
              <a:gd name="connsiteX382" fmla="*/ 3996489 w 5323222"/>
              <a:gd name="connsiteY382" fmla="*/ 4141411 h 6132967"/>
              <a:gd name="connsiteX383" fmla="*/ 4033696 w 5323222"/>
              <a:gd name="connsiteY383" fmla="*/ 4130725 h 6132967"/>
              <a:gd name="connsiteX384" fmla="*/ 4070394 w 5323222"/>
              <a:gd name="connsiteY384" fmla="*/ 4118876 h 6132967"/>
              <a:gd name="connsiteX385" fmla="*/ 4107395 w 5323222"/>
              <a:gd name="connsiteY385" fmla="*/ 4106977 h 6132967"/>
              <a:gd name="connsiteX386" fmla="*/ 4144545 w 5323222"/>
              <a:gd name="connsiteY386" fmla="*/ 4094117 h 6132967"/>
              <a:gd name="connsiteX387" fmla="*/ 4181341 w 5323222"/>
              <a:gd name="connsiteY387" fmla="*/ 4081002 h 6132967"/>
              <a:gd name="connsiteX388" fmla="*/ 4218641 w 5323222"/>
              <a:gd name="connsiteY388" fmla="*/ 4067180 h 6132967"/>
              <a:gd name="connsiteX389" fmla="*/ 4255230 w 5323222"/>
              <a:gd name="connsiteY389" fmla="*/ 4052853 h 6132967"/>
              <a:gd name="connsiteX390" fmla="*/ 4292019 w 5323222"/>
              <a:gd name="connsiteY390" fmla="*/ 4037867 h 6132967"/>
              <a:gd name="connsiteX391" fmla="*/ 4328706 w 5323222"/>
              <a:gd name="connsiteY391" fmla="*/ 4022276 h 6132967"/>
              <a:gd name="connsiteX392" fmla="*/ 4365341 w 5323222"/>
              <a:gd name="connsiteY392" fmla="*/ 4006380 h 6132967"/>
              <a:gd name="connsiteX393" fmla="*/ 4401822 w 5323222"/>
              <a:gd name="connsiteY393" fmla="*/ 3989574 h 6132967"/>
              <a:gd name="connsiteX394" fmla="*/ 4437696 w 5323222"/>
              <a:gd name="connsiteY394" fmla="*/ 3972871 h 6132967"/>
              <a:gd name="connsiteX395" fmla="*/ 4474022 w 5323222"/>
              <a:gd name="connsiteY395" fmla="*/ 3955156 h 6132967"/>
              <a:gd name="connsiteX396" fmla="*/ 4509335 w 5323222"/>
              <a:gd name="connsiteY396" fmla="*/ 3936986 h 6132967"/>
              <a:gd name="connsiteX397" fmla="*/ 4544849 w 5323222"/>
              <a:gd name="connsiteY397" fmla="*/ 3918160 h 6132967"/>
              <a:gd name="connsiteX398" fmla="*/ 4580059 w 5323222"/>
              <a:gd name="connsiteY398" fmla="*/ 3899385 h 6132967"/>
              <a:gd name="connsiteX399" fmla="*/ 4614811 w 5323222"/>
              <a:gd name="connsiteY399" fmla="*/ 3879751 h 6132967"/>
              <a:gd name="connsiteX400" fmla="*/ 4649156 w 5323222"/>
              <a:gd name="connsiteY400" fmla="*/ 3859562 h 6132967"/>
              <a:gd name="connsiteX401" fmla="*/ 4683399 w 5323222"/>
              <a:gd name="connsiteY401" fmla="*/ 3838765 h 6132967"/>
              <a:gd name="connsiteX402" fmla="*/ 4716982 w 5323222"/>
              <a:gd name="connsiteY402" fmla="*/ 3817768 h 6132967"/>
              <a:gd name="connsiteX403" fmla="*/ 4750161 w 5323222"/>
              <a:gd name="connsiteY403" fmla="*/ 3796216 h 6132967"/>
              <a:gd name="connsiteX404" fmla="*/ 4782932 w 5323222"/>
              <a:gd name="connsiteY404" fmla="*/ 3774109 h 6132967"/>
              <a:gd name="connsiteX405" fmla="*/ 4798230 w 5323222"/>
              <a:gd name="connsiteY405" fmla="*/ 3763083 h 6132967"/>
              <a:gd name="connsiteX406" fmla="*/ 4813579 w 5323222"/>
              <a:gd name="connsiteY406" fmla="*/ 3752362 h 6132967"/>
              <a:gd name="connsiteX407" fmla="*/ 4828522 w 5323222"/>
              <a:gd name="connsiteY407" fmla="*/ 3741085 h 6132967"/>
              <a:gd name="connsiteX408" fmla="*/ 4843466 w 5323222"/>
              <a:gd name="connsiteY408" fmla="*/ 3729808 h 6132967"/>
              <a:gd name="connsiteX409" fmla="*/ 4858105 w 5323222"/>
              <a:gd name="connsiteY409" fmla="*/ 3718582 h 6132967"/>
              <a:gd name="connsiteX410" fmla="*/ 4872693 w 5323222"/>
              <a:gd name="connsiteY410" fmla="*/ 3707053 h 6132967"/>
              <a:gd name="connsiteX411" fmla="*/ 4886674 w 5323222"/>
              <a:gd name="connsiteY411" fmla="*/ 3695627 h 6132967"/>
              <a:gd name="connsiteX412" fmla="*/ 4900856 w 5323222"/>
              <a:gd name="connsiteY412" fmla="*/ 3683542 h 6132967"/>
              <a:gd name="connsiteX413" fmla="*/ 4914734 w 5323222"/>
              <a:gd name="connsiteY413" fmla="*/ 3671510 h 6132967"/>
              <a:gd name="connsiteX414" fmla="*/ 4928360 w 5323222"/>
              <a:gd name="connsiteY414" fmla="*/ 3659832 h 6132967"/>
              <a:gd name="connsiteX415" fmla="*/ 4941884 w 5323222"/>
              <a:gd name="connsiteY415" fmla="*/ 3647548 h 6132967"/>
              <a:gd name="connsiteX416" fmla="*/ 4955052 w 5323222"/>
              <a:gd name="connsiteY416" fmla="*/ 3635011 h 6132967"/>
              <a:gd name="connsiteX417" fmla="*/ 4967969 w 5323222"/>
              <a:gd name="connsiteY417" fmla="*/ 3622829 h 6132967"/>
              <a:gd name="connsiteX418" fmla="*/ 4980833 w 5323222"/>
              <a:gd name="connsiteY418" fmla="*/ 3610343 h 6132967"/>
              <a:gd name="connsiteX419" fmla="*/ 4993343 w 5323222"/>
              <a:gd name="connsiteY419" fmla="*/ 3597607 h 6132967"/>
              <a:gd name="connsiteX420" fmla="*/ 5005853 w 5323222"/>
              <a:gd name="connsiteY420" fmla="*/ 3584870 h 6132967"/>
              <a:gd name="connsiteX421" fmla="*/ 5018060 w 5323222"/>
              <a:gd name="connsiteY421" fmla="*/ 3572184 h 6132967"/>
              <a:gd name="connsiteX422" fmla="*/ 5030164 w 5323222"/>
              <a:gd name="connsiteY422" fmla="*/ 3558892 h 6132967"/>
              <a:gd name="connsiteX423" fmla="*/ 5042066 w 5323222"/>
              <a:gd name="connsiteY423" fmla="*/ 3546257 h 6132967"/>
              <a:gd name="connsiteX424" fmla="*/ 5053564 w 5323222"/>
              <a:gd name="connsiteY424" fmla="*/ 3533068 h 6132967"/>
              <a:gd name="connsiteX425" fmla="*/ 5064757 w 5323222"/>
              <a:gd name="connsiteY425" fmla="*/ 3519930 h 6132967"/>
              <a:gd name="connsiteX426" fmla="*/ 5075898 w 5323222"/>
              <a:gd name="connsiteY426" fmla="*/ 3506489 h 6132967"/>
              <a:gd name="connsiteX427" fmla="*/ 5086789 w 5323222"/>
              <a:gd name="connsiteY427" fmla="*/ 3493402 h 6132967"/>
              <a:gd name="connsiteX428" fmla="*/ 5097626 w 5323222"/>
              <a:gd name="connsiteY428" fmla="*/ 3480012 h 6132967"/>
              <a:gd name="connsiteX429" fmla="*/ 5108111 w 5323222"/>
              <a:gd name="connsiteY429" fmla="*/ 3466370 h 6132967"/>
              <a:gd name="connsiteX430" fmla="*/ 5118342 w 5323222"/>
              <a:gd name="connsiteY430" fmla="*/ 3453084 h 6132967"/>
              <a:gd name="connsiteX431" fmla="*/ 5128218 w 5323222"/>
              <a:gd name="connsiteY431" fmla="*/ 3439546 h 6132967"/>
              <a:gd name="connsiteX432" fmla="*/ 5138095 w 5323222"/>
              <a:gd name="connsiteY432" fmla="*/ 3426006 h 6132967"/>
              <a:gd name="connsiteX433" fmla="*/ 5147616 w 5323222"/>
              <a:gd name="connsiteY433" fmla="*/ 3412216 h 6132967"/>
              <a:gd name="connsiteX434" fmla="*/ 5157139 w 5323222"/>
              <a:gd name="connsiteY434" fmla="*/ 3398424 h 6132967"/>
              <a:gd name="connsiteX435" fmla="*/ 5166356 w 5323222"/>
              <a:gd name="connsiteY435" fmla="*/ 3384685 h 6132967"/>
              <a:gd name="connsiteX436" fmla="*/ 5175020 w 5323222"/>
              <a:gd name="connsiteY436" fmla="*/ 3371352 h 6132967"/>
              <a:gd name="connsiteX437" fmla="*/ 5183934 w 5323222"/>
              <a:gd name="connsiteY437" fmla="*/ 3357664 h 6132967"/>
              <a:gd name="connsiteX438" fmla="*/ 5192241 w 5323222"/>
              <a:gd name="connsiteY438" fmla="*/ 3344080 h 6132967"/>
              <a:gd name="connsiteX439" fmla="*/ 5199892 w 5323222"/>
              <a:gd name="connsiteY439" fmla="*/ 3330294 h 6132967"/>
              <a:gd name="connsiteX440" fmla="*/ 5207793 w 5323222"/>
              <a:gd name="connsiteY440" fmla="*/ 3316155 h 6132967"/>
              <a:gd name="connsiteX441" fmla="*/ 5215494 w 5323222"/>
              <a:gd name="connsiteY441" fmla="*/ 3302673 h 6132967"/>
              <a:gd name="connsiteX442" fmla="*/ 5222485 w 5323222"/>
              <a:gd name="connsiteY442" fmla="*/ 3288687 h 6132967"/>
              <a:gd name="connsiteX443" fmla="*/ 5229780 w 5323222"/>
              <a:gd name="connsiteY443" fmla="*/ 3274651 h 6132967"/>
              <a:gd name="connsiteX444" fmla="*/ 5236720 w 5323222"/>
              <a:gd name="connsiteY444" fmla="*/ 3260361 h 6132967"/>
              <a:gd name="connsiteX445" fmla="*/ 5243052 w 5323222"/>
              <a:gd name="connsiteY445" fmla="*/ 3246175 h 6132967"/>
              <a:gd name="connsiteX446" fmla="*/ 5249385 w 5323222"/>
              <a:gd name="connsiteY446" fmla="*/ 3231990 h 6132967"/>
              <a:gd name="connsiteX447" fmla="*/ 5255163 w 5323222"/>
              <a:gd name="connsiteY447" fmla="*/ 3218210 h 6132967"/>
              <a:gd name="connsiteX448" fmla="*/ 5261141 w 5323222"/>
              <a:gd name="connsiteY448" fmla="*/ 3203772 h 6132967"/>
              <a:gd name="connsiteX449" fmla="*/ 5266511 w 5323222"/>
              <a:gd name="connsiteY449" fmla="*/ 3189436 h 6132967"/>
              <a:gd name="connsiteX450" fmla="*/ 5271831 w 5323222"/>
              <a:gd name="connsiteY450" fmla="*/ 3174799 h 6132967"/>
              <a:gd name="connsiteX451" fmla="*/ 5276596 w 5323222"/>
              <a:gd name="connsiteY451" fmla="*/ 3160567 h 6132967"/>
              <a:gd name="connsiteX452" fmla="*/ 5281612 w 5323222"/>
              <a:gd name="connsiteY452" fmla="*/ 3145980 h 6132967"/>
              <a:gd name="connsiteX453" fmla="*/ 5285717 w 5323222"/>
              <a:gd name="connsiteY453" fmla="*/ 3131547 h 6132967"/>
              <a:gd name="connsiteX454" fmla="*/ 5290127 w 5323222"/>
              <a:gd name="connsiteY454" fmla="*/ 3117064 h 6132967"/>
              <a:gd name="connsiteX455" fmla="*/ 5294182 w 5323222"/>
              <a:gd name="connsiteY455" fmla="*/ 3102329 h 6132967"/>
              <a:gd name="connsiteX456" fmla="*/ 5297984 w 5323222"/>
              <a:gd name="connsiteY456" fmla="*/ 3087946 h 6132967"/>
              <a:gd name="connsiteX457" fmla="*/ 5301483 w 5323222"/>
              <a:gd name="connsiteY457" fmla="*/ 3073618 h 6132967"/>
              <a:gd name="connsiteX458" fmla="*/ 5304627 w 5323222"/>
              <a:gd name="connsiteY458" fmla="*/ 3059037 h 6132967"/>
              <a:gd name="connsiteX459" fmla="*/ 5307719 w 5323222"/>
              <a:gd name="connsiteY459" fmla="*/ 3044152 h 6132967"/>
              <a:gd name="connsiteX460" fmla="*/ 5310257 w 5323222"/>
              <a:gd name="connsiteY460" fmla="*/ 3029673 h 6132967"/>
              <a:gd name="connsiteX461" fmla="*/ 5312794 w 5323222"/>
              <a:gd name="connsiteY461" fmla="*/ 3015195 h 6132967"/>
              <a:gd name="connsiteX462" fmla="*/ 5314976 w 5323222"/>
              <a:gd name="connsiteY462" fmla="*/ 3000465 h 6132967"/>
              <a:gd name="connsiteX463" fmla="*/ 5316855 w 5323222"/>
              <a:gd name="connsiteY463" fmla="*/ 2985786 h 6132967"/>
              <a:gd name="connsiteX464" fmla="*/ 5318734 w 5323222"/>
              <a:gd name="connsiteY464" fmla="*/ 2971108 h 6132967"/>
              <a:gd name="connsiteX465" fmla="*/ 5320057 w 5323222"/>
              <a:gd name="connsiteY465" fmla="*/ 2956835 h 6132967"/>
              <a:gd name="connsiteX466" fmla="*/ 5321633 w 5323222"/>
              <a:gd name="connsiteY466" fmla="*/ 2942209 h 6132967"/>
              <a:gd name="connsiteX467" fmla="*/ 5322550 w 5323222"/>
              <a:gd name="connsiteY467" fmla="*/ 2927381 h 6132967"/>
              <a:gd name="connsiteX468" fmla="*/ 5323216 w 5323222"/>
              <a:gd name="connsiteY468" fmla="*/ 2912909 h 6132967"/>
              <a:gd name="connsiteX469" fmla="*/ 5323222 w 5323222"/>
              <a:gd name="connsiteY469" fmla="*/ 2898235 h 6132967"/>
              <a:gd name="connsiteX470" fmla="*/ 5322673 w 5323222"/>
              <a:gd name="connsiteY470" fmla="*/ 2883968 h 6132967"/>
              <a:gd name="connsiteX471" fmla="*/ 5322377 w 5323222"/>
              <a:gd name="connsiteY471" fmla="*/ 2869348 h 6132967"/>
              <a:gd name="connsiteX472" fmla="*/ 5321880 w 5323222"/>
              <a:gd name="connsiteY472" fmla="*/ 2855383 h 6132967"/>
              <a:gd name="connsiteX473" fmla="*/ 5320725 w 5323222"/>
              <a:gd name="connsiteY473" fmla="*/ 2841220 h 6132967"/>
              <a:gd name="connsiteX474" fmla="*/ 5319266 w 5323222"/>
              <a:gd name="connsiteY474" fmla="*/ 2827108 h 6132967"/>
              <a:gd name="connsiteX475" fmla="*/ 5317807 w 5323222"/>
              <a:gd name="connsiteY475" fmla="*/ 2812995 h 6132967"/>
              <a:gd name="connsiteX476" fmla="*/ 5316096 w 5323222"/>
              <a:gd name="connsiteY476" fmla="*/ 2799238 h 6132967"/>
              <a:gd name="connsiteX477" fmla="*/ 5314334 w 5323222"/>
              <a:gd name="connsiteY477" fmla="*/ 2785178 h 6132967"/>
              <a:gd name="connsiteX478" fmla="*/ 5312016 w 5323222"/>
              <a:gd name="connsiteY478" fmla="*/ 2771523 h 6132967"/>
              <a:gd name="connsiteX479" fmla="*/ 5309750 w 5323222"/>
              <a:gd name="connsiteY479" fmla="*/ 2758172 h 6132967"/>
              <a:gd name="connsiteX480" fmla="*/ 5307130 w 5323222"/>
              <a:gd name="connsiteY480" fmla="*/ 2744570 h 6132967"/>
              <a:gd name="connsiteX481" fmla="*/ 5304256 w 5323222"/>
              <a:gd name="connsiteY481" fmla="*/ 2731322 h 6132967"/>
              <a:gd name="connsiteX482" fmla="*/ 5301028 w 5323222"/>
              <a:gd name="connsiteY482" fmla="*/ 2717822 h 6132967"/>
              <a:gd name="connsiteX483" fmla="*/ 5297904 w 5323222"/>
              <a:gd name="connsiteY483" fmla="*/ 2704930 h 6132967"/>
              <a:gd name="connsiteX484" fmla="*/ 5294475 w 5323222"/>
              <a:gd name="connsiteY484" fmla="*/ 2692089 h 6132967"/>
              <a:gd name="connsiteX485" fmla="*/ 5290743 w 5323222"/>
              <a:gd name="connsiteY485" fmla="*/ 2679298 h 6132967"/>
              <a:gd name="connsiteX486" fmla="*/ 5287012 w 5323222"/>
              <a:gd name="connsiteY486" fmla="*/ 2666509 h 6132967"/>
              <a:gd name="connsiteX487" fmla="*/ 5282673 w 5323222"/>
              <a:gd name="connsiteY487" fmla="*/ 2653822 h 6132967"/>
              <a:gd name="connsiteX488" fmla="*/ 5278334 w 5323222"/>
              <a:gd name="connsiteY488" fmla="*/ 2641134 h 6132967"/>
              <a:gd name="connsiteX489" fmla="*/ 5273744 w 5323222"/>
              <a:gd name="connsiteY489" fmla="*/ 2628803 h 6132967"/>
              <a:gd name="connsiteX490" fmla="*/ 5269154 w 5323222"/>
              <a:gd name="connsiteY490" fmla="*/ 2616470 h 6132967"/>
              <a:gd name="connsiteX491" fmla="*/ 5264311 w 5323222"/>
              <a:gd name="connsiteY491" fmla="*/ 2604494 h 6132967"/>
              <a:gd name="connsiteX492" fmla="*/ 5259417 w 5323222"/>
              <a:gd name="connsiteY492" fmla="*/ 2592214 h 6132967"/>
              <a:gd name="connsiteX493" fmla="*/ 5253665 w 5323222"/>
              <a:gd name="connsiteY493" fmla="*/ 2580391 h 6132967"/>
              <a:gd name="connsiteX494" fmla="*/ 5248215 w 5323222"/>
              <a:gd name="connsiteY494" fmla="*/ 2568518 h 6132967"/>
              <a:gd name="connsiteX495" fmla="*/ 5242818 w 5323222"/>
              <a:gd name="connsiteY495" fmla="*/ 2556947 h 6132967"/>
              <a:gd name="connsiteX496" fmla="*/ 5237065 w 5323222"/>
              <a:gd name="connsiteY496" fmla="*/ 2545124 h 6132967"/>
              <a:gd name="connsiteX497" fmla="*/ 5230809 w 5323222"/>
              <a:gd name="connsiteY497" fmla="*/ 2534012 h 6132967"/>
              <a:gd name="connsiteX498" fmla="*/ 5224551 w 5323222"/>
              <a:gd name="connsiteY498" fmla="*/ 2522899 h 6132967"/>
              <a:gd name="connsiteX499" fmla="*/ 5218244 w 5323222"/>
              <a:gd name="connsiteY499" fmla="*/ 2511483 h 6132967"/>
              <a:gd name="connsiteX500" fmla="*/ 5211380 w 5323222"/>
              <a:gd name="connsiteY500" fmla="*/ 2500474 h 6132967"/>
              <a:gd name="connsiteX501" fmla="*/ 5204820 w 5323222"/>
              <a:gd name="connsiteY501" fmla="*/ 2489412 h 6132967"/>
              <a:gd name="connsiteX502" fmla="*/ 5198060 w 5323222"/>
              <a:gd name="connsiteY502" fmla="*/ 2479010 h 6132967"/>
              <a:gd name="connsiteX503" fmla="*/ 5190944 w 5323222"/>
              <a:gd name="connsiteY503" fmla="*/ 2468354 h 6132967"/>
              <a:gd name="connsiteX504" fmla="*/ 5183577 w 5323222"/>
              <a:gd name="connsiteY504" fmla="*/ 2458055 h 6132967"/>
              <a:gd name="connsiteX505" fmla="*/ 5176514 w 5323222"/>
              <a:gd name="connsiteY505" fmla="*/ 2447704 h 6132967"/>
              <a:gd name="connsiteX506" fmla="*/ 5168591 w 5323222"/>
              <a:gd name="connsiteY506" fmla="*/ 2437810 h 6132967"/>
              <a:gd name="connsiteX507" fmla="*/ 5160971 w 5323222"/>
              <a:gd name="connsiteY507" fmla="*/ 2427866 h 6132967"/>
              <a:gd name="connsiteX508" fmla="*/ 5153353 w 5323222"/>
              <a:gd name="connsiteY508" fmla="*/ 2417920 h 6132967"/>
              <a:gd name="connsiteX509" fmla="*/ 5145178 w 5323222"/>
              <a:gd name="connsiteY509" fmla="*/ 2408383 h 6132967"/>
              <a:gd name="connsiteX510" fmla="*/ 5137054 w 5323222"/>
              <a:gd name="connsiteY510" fmla="*/ 2399147 h 6132967"/>
              <a:gd name="connsiteX511" fmla="*/ 5128577 w 5323222"/>
              <a:gd name="connsiteY511" fmla="*/ 2389661 h 6132967"/>
              <a:gd name="connsiteX512" fmla="*/ 5120454 w 5323222"/>
              <a:gd name="connsiteY512" fmla="*/ 2380425 h 6132967"/>
              <a:gd name="connsiteX513" fmla="*/ 5111523 w 5323222"/>
              <a:gd name="connsiteY513" fmla="*/ 2371952 h 6132967"/>
              <a:gd name="connsiteX514" fmla="*/ 5103097 w 5323222"/>
              <a:gd name="connsiteY514" fmla="*/ 2362768 h 6132967"/>
              <a:gd name="connsiteX515" fmla="*/ 5093864 w 5323222"/>
              <a:gd name="connsiteY515" fmla="*/ 2354347 h 6132967"/>
              <a:gd name="connsiteX516" fmla="*/ 5085236 w 5323222"/>
              <a:gd name="connsiteY516" fmla="*/ 2345821 h 6132967"/>
              <a:gd name="connsiteX517" fmla="*/ 5075699 w 5323222"/>
              <a:gd name="connsiteY517" fmla="*/ 2337450 h 6132967"/>
              <a:gd name="connsiteX518" fmla="*/ 5066517 w 5323222"/>
              <a:gd name="connsiteY518" fmla="*/ 2329331 h 6132967"/>
              <a:gd name="connsiteX519" fmla="*/ 5057083 w 5323222"/>
              <a:gd name="connsiteY519" fmla="*/ 2321568 h 6132967"/>
              <a:gd name="connsiteX520" fmla="*/ 5047597 w 5323222"/>
              <a:gd name="connsiteY520" fmla="*/ 2313501 h 6132967"/>
              <a:gd name="connsiteX521" fmla="*/ 5037859 w 5323222"/>
              <a:gd name="connsiteY521" fmla="*/ 2305788 h 6132967"/>
              <a:gd name="connsiteX522" fmla="*/ 5028173 w 5323222"/>
              <a:gd name="connsiteY522" fmla="*/ 2298380 h 6132967"/>
              <a:gd name="connsiteX523" fmla="*/ 5018132 w 5323222"/>
              <a:gd name="connsiteY523" fmla="*/ 2290719 h 6132967"/>
              <a:gd name="connsiteX524" fmla="*/ 5008195 w 5323222"/>
              <a:gd name="connsiteY524" fmla="*/ 2283665 h 6132967"/>
              <a:gd name="connsiteX525" fmla="*/ 4998256 w 5323222"/>
              <a:gd name="connsiteY525" fmla="*/ 2276611 h 6132967"/>
              <a:gd name="connsiteX526" fmla="*/ 4987762 w 5323222"/>
              <a:gd name="connsiteY526" fmla="*/ 2269964 h 6132967"/>
              <a:gd name="connsiteX527" fmla="*/ 4977521 w 5323222"/>
              <a:gd name="connsiteY527" fmla="*/ 2262962 h 6132967"/>
              <a:gd name="connsiteX528" fmla="*/ 4967028 w 5323222"/>
              <a:gd name="connsiteY528" fmla="*/ 2256313 h 6132967"/>
              <a:gd name="connsiteX529" fmla="*/ 4956283 w 5323222"/>
              <a:gd name="connsiteY529" fmla="*/ 2250022 h 6132967"/>
              <a:gd name="connsiteX530" fmla="*/ 4945841 w 5323222"/>
              <a:gd name="connsiteY530" fmla="*/ 2243677 h 6132967"/>
              <a:gd name="connsiteX531" fmla="*/ 4934844 w 5323222"/>
              <a:gd name="connsiteY531" fmla="*/ 2237740 h 6132967"/>
              <a:gd name="connsiteX532" fmla="*/ 4924098 w 5323222"/>
              <a:gd name="connsiteY532" fmla="*/ 2231447 h 6132967"/>
              <a:gd name="connsiteX533" fmla="*/ 4902562 w 5323222"/>
              <a:gd name="connsiteY533" fmla="*/ 2220431 h 6132967"/>
              <a:gd name="connsiteX534" fmla="*/ 4880773 w 5323222"/>
              <a:gd name="connsiteY534" fmla="*/ 2209768 h 6132967"/>
              <a:gd name="connsiteX535" fmla="*/ 4858533 w 5323222"/>
              <a:gd name="connsiteY535" fmla="*/ 2200121 h 6132967"/>
              <a:gd name="connsiteX536" fmla="*/ 4835736 w 5323222"/>
              <a:gd name="connsiteY536" fmla="*/ 2190879 h 6132967"/>
              <a:gd name="connsiteX537" fmla="*/ 4813043 w 5323222"/>
              <a:gd name="connsiteY537" fmla="*/ 2182244 h 6132967"/>
              <a:gd name="connsiteX538" fmla="*/ 4789543 w 5323222"/>
              <a:gd name="connsiteY538" fmla="*/ 2174370 h 6132967"/>
              <a:gd name="connsiteX539" fmla="*/ 4765791 w 5323222"/>
              <a:gd name="connsiteY539" fmla="*/ 2166853 h 6132967"/>
              <a:gd name="connsiteX540" fmla="*/ 4741586 w 5323222"/>
              <a:gd name="connsiteY540" fmla="*/ 2160347 h 6132967"/>
              <a:gd name="connsiteX541" fmla="*/ 4717382 w 5323222"/>
              <a:gd name="connsiteY541" fmla="*/ 2153842 h 6132967"/>
              <a:gd name="connsiteX542" fmla="*/ 4692421 w 5323222"/>
              <a:gd name="connsiteY542" fmla="*/ 2148400 h 6132967"/>
              <a:gd name="connsiteX543" fmla="*/ 4667512 w 5323222"/>
              <a:gd name="connsiteY543" fmla="*/ 2143264 h 6132967"/>
              <a:gd name="connsiteX544" fmla="*/ 4641795 w 5323222"/>
              <a:gd name="connsiteY544" fmla="*/ 2138888 h 6132967"/>
              <a:gd name="connsiteX545" fmla="*/ 4615878 w 5323222"/>
              <a:gd name="connsiteY545" fmla="*/ 2135170 h 6132967"/>
              <a:gd name="connsiteX546" fmla="*/ 4589963 w 5323222"/>
              <a:gd name="connsiteY546" fmla="*/ 2131452 h 6132967"/>
              <a:gd name="connsiteX547" fmla="*/ 4563593 w 5323222"/>
              <a:gd name="connsiteY547" fmla="*/ 2128749 h 6132967"/>
              <a:gd name="connsiteX548" fmla="*/ 4536669 w 5323222"/>
              <a:gd name="connsiteY548" fmla="*/ 2126451 h 6132967"/>
              <a:gd name="connsiteX549" fmla="*/ 4509241 w 5323222"/>
              <a:gd name="connsiteY549" fmla="*/ 2124864 h 6132967"/>
              <a:gd name="connsiteX550" fmla="*/ 4482116 w 5323222"/>
              <a:gd name="connsiteY550" fmla="*/ 2123223 h 6132967"/>
              <a:gd name="connsiteX551" fmla="*/ 4454235 w 5323222"/>
              <a:gd name="connsiteY551" fmla="*/ 2122649 h 6132967"/>
              <a:gd name="connsiteX552" fmla="*/ 4426104 w 5323222"/>
              <a:gd name="connsiteY552" fmla="*/ 2122430 h 6132967"/>
              <a:gd name="connsiteX553" fmla="*/ 4400795 w 5323222"/>
              <a:gd name="connsiteY553" fmla="*/ 2122551 h 6132967"/>
              <a:gd name="connsiteX554" fmla="*/ 4403168 w 5323222"/>
              <a:gd name="connsiteY554" fmla="*/ 2116564 h 6132967"/>
              <a:gd name="connsiteX555" fmla="*/ 4407349 w 5323222"/>
              <a:gd name="connsiteY555" fmla="*/ 2104834 h 6132967"/>
              <a:gd name="connsiteX556" fmla="*/ 4411637 w 5323222"/>
              <a:gd name="connsiteY556" fmla="*/ 2093394 h 6132967"/>
              <a:gd name="connsiteX557" fmla="*/ 4415530 w 5323222"/>
              <a:gd name="connsiteY557" fmla="*/ 2081772 h 6132967"/>
              <a:gd name="connsiteX558" fmla="*/ 4419604 w 5323222"/>
              <a:gd name="connsiteY558" fmla="*/ 2069754 h 6132967"/>
              <a:gd name="connsiteX559" fmla="*/ 4422812 w 5323222"/>
              <a:gd name="connsiteY559" fmla="*/ 2058057 h 6132967"/>
              <a:gd name="connsiteX560" fmla="*/ 4426599 w 5323222"/>
              <a:gd name="connsiteY560" fmla="*/ 2046147 h 6132967"/>
              <a:gd name="connsiteX561" fmla="*/ 4429304 w 5323222"/>
              <a:gd name="connsiteY561" fmla="*/ 2033980 h 6132967"/>
              <a:gd name="connsiteX562" fmla="*/ 4432801 w 5323222"/>
              <a:gd name="connsiteY562" fmla="*/ 2022177 h 6132967"/>
              <a:gd name="connsiteX563" fmla="*/ 4435219 w 5323222"/>
              <a:gd name="connsiteY563" fmla="*/ 2010117 h 6132967"/>
              <a:gd name="connsiteX564" fmla="*/ 4437817 w 5323222"/>
              <a:gd name="connsiteY564" fmla="*/ 1997664 h 6132967"/>
              <a:gd name="connsiteX565" fmla="*/ 4440234 w 5323222"/>
              <a:gd name="connsiteY565" fmla="*/ 1985603 h 6132967"/>
              <a:gd name="connsiteX566" fmla="*/ 4442545 w 5323222"/>
              <a:gd name="connsiteY566" fmla="*/ 1973256 h 6132967"/>
              <a:gd name="connsiteX567" fmla="*/ 4444170 w 5323222"/>
              <a:gd name="connsiteY567" fmla="*/ 1960833 h 6132967"/>
              <a:gd name="connsiteX568" fmla="*/ 4445797 w 5323222"/>
              <a:gd name="connsiteY568" fmla="*/ 1948412 h 6132967"/>
              <a:gd name="connsiteX569" fmla="*/ 4447711 w 5323222"/>
              <a:gd name="connsiteY569" fmla="*/ 1935883 h 6132967"/>
              <a:gd name="connsiteX570" fmla="*/ 4448652 w 5323222"/>
              <a:gd name="connsiteY570" fmla="*/ 1923386 h 6132967"/>
              <a:gd name="connsiteX571" fmla="*/ 4449883 w 5323222"/>
              <a:gd name="connsiteY571" fmla="*/ 1910783 h 6132967"/>
              <a:gd name="connsiteX572" fmla="*/ 4450718 w 5323222"/>
              <a:gd name="connsiteY572" fmla="*/ 1897998 h 6132967"/>
              <a:gd name="connsiteX573" fmla="*/ 4451371 w 5323222"/>
              <a:gd name="connsiteY573" fmla="*/ 1885608 h 6132967"/>
              <a:gd name="connsiteX574" fmla="*/ 4451521 w 5323222"/>
              <a:gd name="connsiteY574" fmla="*/ 1872749 h 6132967"/>
              <a:gd name="connsiteX575" fmla="*/ 4451961 w 5323222"/>
              <a:gd name="connsiteY575" fmla="*/ 1859783 h 6132967"/>
              <a:gd name="connsiteX576" fmla="*/ 4451716 w 5323222"/>
              <a:gd name="connsiteY576" fmla="*/ 1846743 h 6132967"/>
              <a:gd name="connsiteX577" fmla="*/ 4451578 w 5323222"/>
              <a:gd name="connsiteY577" fmla="*/ 1833990 h 6132967"/>
              <a:gd name="connsiteX578" fmla="*/ 4451440 w 5323222"/>
              <a:gd name="connsiteY578" fmla="*/ 1821238 h 6132967"/>
              <a:gd name="connsiteX579" fmla="*/ 4450511 w 5323222"/>
              <a:gd name="connsiteY579" fmla="*/ 1808123 h 6132967"/>
              <a:gd name="connsiteX580" fmla="*/ 4449399 w 5323222"/>
              <a:gd name="connsiteY580" fmla="*/ 1795404 h 6132967"/>
              <a:gd name="connsiteX581" fmla="*/ 4448182 w 5323222"/>
              <a:gd name="connsiteY581" fmla="*/ 1782397 h 6132967"/>
              <a:gd name="connsiteX582" fmla="*/ 4447253 w 5323222"/>
              <a:gd name="connsiteY582" fmla="*/ 1769281 h 6132967"/>
              <a:gd name="connsiteX583" fmla="*/ 4445351 w 5323222"/>
              <a:gd name="connsiteY583" fmla="*/ 1756199 h 6132967"/>
              <a:gd name="connsiteX584" fmla="*/ 4443557 w 5323222"/>
              <a:gd name="connsiteY584" fmla="*/ 1743406 h 6132967"/>
              <a:gd name="connsiteX585" fmla="*/ 4441366 w 5323222"/>
              <a:gd name="connsiteY585" fmla="*/ 1730430 h 6132967"/>
              <a:gd name="connsiteX586" fmla="*/ 4439175 w 5323222"/>
              <a:gd name="connsiteY586" fmla="*/ 1717456 h 6132967"/>
              <a:gd name="connsiteX587" fmla="*/ 4436589 w 5323222"/>
              <a:gd name="connsiteY587" fmla="*/ 1704300 h 6132967"/>
              <a:gd name="connsiteX588" fmla="*/ 4434003 w 5323222"/>
              <a:gd name="connsiteY588" fmla="*/ 1691143 h 6132967"/>
              <a:gd name="connsiteX589" fmla="*/ 4430840 w 5323222"/>
              <a:gd name="connsiteY589" fmla="*/ 1678201 h 6132967"/>
              <a:gd name="connsiteX590" fmla="*/ 4427676 w 5323222"/>
              <a:gd name="connsiteY590" fmla="*/ 1665258 h 6132967"/>
              <a:gd name="connsiteX591" fmla="*/ 4424225 w 5323222"/>
              <a:gd name="connsiteY591" fmla="*/ 1652423 h 6132967"/>
              <a:gd name="connsiteX592" fmla="*/ 4420485 w 5323222"/>
              <a:gd name="connsiteY592" fmla="*/ 1639695 h 6132967"/>
              <a:gd name="connsiteX593" fmla="*/ 4416530 w 5323222"/>
              <a:gd name="connsiteY593" fmla="*/ 1626390 h 6132967"/>
              <a:gd name="connsiteX594" fmla="*/ 4412395 w 5323222"/>
              <a:gd name="connsiteY594" fmla="*/ 1613481 h 6132967"/>
              <a:gd name="connsiteX595" fmla="*/ 4407863 w 5323222"/>
              <a:gd name="connsiteY595" fmla="*/ 1600390 h 6132967"/>
              <a:gd name="connsiteX596" fmla="*/ 4403150 w 5323222"/>
              <a:gd name="connsiteY596" fmla="*/ 1587695 h 6132967"/>
              <a:gd name="connsiteX597" fmla="*/ 4398330 w 5323222"/>
              <a:gd name="connsiteY597" fmla="*/ 1574711 h 6132967"/>
              <a:gd name="connsiteX598" fmla="*/ 4392826 w 5323222"/>
              <a:gd name="connsiteY598" fmla="*/ 1561653 h 6132967"/>
              <a:gd name="connsiteX599" fmla="*/ 4387429 w 5323222"/>
              <a:gd name="connsiteY599" fmla="*/ 1548884 h 6132967"/>
              <a:gd name="connsiteX600" fmla="*/ 4381636 w 5323222"/>
              <a:gd name="connsiteY600" fmla="*/ 1535933 h 6132967"/>
              <a:gd name="connsiteX601" fmla="*/ 4375844 w 5323222"/>
              <a:gd name="connsiteY601" fmla="*/ 1522982 h 6132967"/>
              <a:gd name="connsiteX602" fmla="*/ 4369762 w 5323222"/>
              <a:gd name="connsiteY602" fmla="*/ 1510138 h 6132967"/>
              <a:gd name="connsiteX603" fmla="*/ 4363211 w 5323222"/>
              <a:gd name="connsiteY603" fmla="*/ 1497797 h 6132967"/>
              <a:gd name="connsiteX604" fmla="*/ 4356157 w 5323222"/>
              <a:gd name="connsiteY604" fmla="*/ 1484986 h 6132967"/>
              <a:gd name="connsiteX605" fmla="*/ 4349499 w 5323222"/>
              <a:gd name="connsiteY605" fmla="*/ 1472357 h 6132967"/>
              <a:gd name="connsiteX606" fmla="*/ 4342157 w 5323222"/>
              <a:gd name="connsiteY606" fmla="*/ 1459652 h 6132967"/>
              <a:gd name="connsiteX607" fmla="*/ 4334344 w 5323222"/>
              <a:gd name="connsiteY607" fmla="*/ 1447451 h 6132967"/>
              <a:gd name="connsiteX608" fmla="*/ 4326136 w 5323222"/>
              <a:gd name="connsiteY608" fmla="*/ 1435069 h 6132967"/>
              <a:gd name="connsiteX609" fmla="*/ 4317458 w 5323222"/>
              <a:gd name="connsiteY609" fmla="*/ 1423190 h 6132967"/>
              <a:gd name="connsiteX610" fmla="*/ 4309175 w 5323222"/>
              <a:gd name="connsiteY610" fmla="*/ 1411491 h 6132967"/>
              <a:gd name="connsiteX611" fmla="*/ 4300209 w 5323222"/>
              <a:gd name="connsiteY611" fmla="*/ 1399719 h 6132967"/>
              <a:gd name="connsiteX612" fmla="*/ 4291243 w 5323222"/>
              <a:gd name="connsiteY612" fmla="*/ 1387946 h 6132967"/>
              <a:gd name="connsiteX613" fmla="*/ 4281988 w 5323222"/>
              <a:gd name="connsiteY613" fmla="*/ 1376280 h 6132967"/>
              <a:gd name="connsiteX614" fmla="*/ 4272551 w 5323222"/>
              <a:gd name="connsiteY614" fmla="*/ 1365010 h 6132967"/>
              <a:gd name="connsiteX615" fmla="*/ 4263114 w 5323222"/>
              <a:gd name="connsiteY615" fmla="*/ 1353741 h 6132967"/>
              <a:gd name="connsiteX616" fmla="*/ 4252994 w 5323222"/>
              <a:gd name="connsiteY616" fmla="*/ 1342395 h 6132967"/>
              <a:gd name="connsiteX617" fmla="*/ 4242981 w 5323222"/>
              <a:gd name="connsiteY617" fmla="*/ 1331340 h 6132967"/>
              <a:gd name="connsiteX618" fmla="*/ 4232786 w 5323222"/>
              <a:gd name="connsiteY618" fmla="*/ 1320680 h 6132967"/>
              <a:gd name="connsiteX619" fmla="*/ 4222303 w 5323222"/>
              <a:gd name="connsiteY619" fmla="*/ 1310127 h 6132967"/>
              <a:gd name="connsiteX620" fmla="*/ 4211423 w 5323222"/>
              <a:gd name="connsiteY620" fmla="*/ 1299393 h 6132967"/>
              <a:gd name="connsiteX621" fmla="*/ 4200363 w 5323222"/>
              <a:gd name="connsiteY621" fmla="*/ 1289054 h 6132967"/>
              <a:gd name="connsiteX622" fmla="*/ 4189590 w 5323222"/>
              <a:gd name="connsiteY622" fmla="*/ 1278608 h 6132967"/>
              <a:gd name="connsiteX623" fmla="*/ 4177953 w 5323222"/>
              <a:gd name="connsiteY623" fmla="*/ 1268483 h 6132967"/>
              <a:gd name="connsiteX624" fmla="*/ 4166711 w 5323222"/>
              <a:gd name="connsiteY624" fmla="*/ 1258541 h 6132967"/>
              <a:gd name="connsiteX625" fmla="*/ 4154785 w 5323222"/>
              <a:gd name="connsiteY625" fmla="*/ 1248524 h 6132967"/>
              <a:gd name="connsiteX626" fmla="*/ 4142966 w 5323222"/>
              <a:gd name="connsiteY626" fmla="*/ 1238795 h 6132967"/>
              <a:gd name="connsiteX627" fmla="*/ 4130570 w 5323222"/>
              <a:gd name="connsiteY627" fmla="*/ 1229280 h 6132967"/>
              <a:gd name="connsiteX628" fmla="*/ 4118677 w 5323222"/>
              <a:gd name="connsiteY628" fmla="*/ 1220235 h 6132967"/>
              <a:gd name="connsiteX629" fmla="*/ 4106099 w 5323222"/>
              <a:gd name="connsiteY629" fmla="*/ 1211116 h 6132967"/>
              <a:gd name="connsiteX630" fmla="*/ 4093523 w 5323222"/>
              <a:gd name="connsiteY630" fmla="*/ 1201997 h 6132967"/>
              <a:gd name="connsiteX631" fmla="*/ 4080368 w 5323222"/>
              <a:gd name="connsiteY631" fmla="*/ 1193092 h 6132967"/>
              <a:gd name="connsiteX632" fmla="*/ 4067031 w 5323222"/>
              <a:gd name="connsiteY632" fmla="*/ 1184583 h 6132967"/>
              <a:gd name="connsiteX633" fmla="*/ 4053984 w 5323222"/>
              <a:gd name="connsiteY633" fmla="*/ 1175967 h 6132967"/>
              <a:gd name="connsiteX634" fmla="*/ 4040574 w 5323222"/>
              <a:gd name="connsiteY634" fmla="*/ 1168142 h 6132967"/>
              <a:gd name="connsiteX635" fmla="*/ 4026662 w 5323222"/>
              <a:gd name="connsiteY635" fmla="*/ 1159847 h 6132967"/>
              <a:gd name="connsiteX636" fmla="*/ 4013144 w 5323222"/>
              <a:gd name="connsiteY636" fmla="*/ 1151734 h 6132967"/>
              <a:gd name="connsiteX637" fmla="*/ 3999157 w 5323222"/>
              <a:gd name="connsiteY637" fmla="*/ 1144123 h 6132967"/>
              <a:gd name="connsiteX638" fmla="*/ 3984593 w 5323222"/>
              <a:gd name="connsiteY638" fmla="*/ 1136727 h 6132967"/>
              <a:gd name="connsiteX639" fmla="*/ 3970424 w 5323222"/>
              <a:gd name="connsiteY639" fmla="*/ 1129511 h 6132967"/>
              <a:gd name="connsiteX640" fmla="*/ 3955572 w 5323222"/>
              <a:gd name="connsiteY640" fmla="*/ 1122222 h 6132967"/>
              <a:gd name="connsiteX641" fmla="*/ 3940429 w 5323222"/>
              <a:gd name="connsiteY641" fmla="*/ 1115039 h 6132967"/>
              <a:gd name="connsiteX642" fmla="*/ 3925289 w 5323222"/>
              <a:gd name="connsiteY642" fmla="*/ 1107857 h 6132967"/>
              <a:gd name="connsiteX643" fmla="*/ 3909965 w 5323222"/>
              <a:gd name="connsiteY643" fmla="*/ 1101070 h 6132967"/>
              <a:gd name="connsiteX644" fmla="*/ 3894643 w 5323222"/>
              <a:gd name="connsiteY644" fmla="*/ 1094284 h 6132967"/>
              <a:gd name="connsiteX645" fmla="*/ 3879139 w 5323222"/>
              <a:gd name="connsiteY645" fmla="*/ 1087893 h 6132967"/>
              <a:gd name="connsiteX646" fmla="*/ 3863238 w 5323222"/>
              <a:gd name="connsiteY646" fmla="*/ 1081320 h 6132967"/>
              <a:gd name="connsiteX647" fmla="*/ 3847158 w 5323222"/>
              <a:gd name="connsiteY647" fmla="*/ 1075144 h 6132967"/>
              <a:gd name="connsiteX648" fmla="*/ 3831183 w 5323222"/>
              <a:gd name="connsiteY648" fmla="*/ 1069255 h 6132967"/>
              <a:gd name="connsiteX649" fmla="*/ 3814814 w 5323222"/>
              <a:gd name="connsiteY649" fmla="*/ 1063186 h 6132967"/>
              <a:gd name="connsiteX650" fmla="*/ 3798551 w 5323222"/>
              <a:gd name="connsiteY650" fmla="*/ 1057404 h 6132967"/>
              <a:gd name="connsiteX651" fmla="*/ 3781999 w 5323222"/>
              <a:gd name="connsiteY651" fmla="*/ 1051731 h 6132967"/>
              <a:gd name="connsiteX652" fmla="*/ 3765374 w 5323222"/>
              <a:gd name="connsiteY652" fmla="*/ 1046740 h 6132967"/>
              <a:gd name="connsiteX653" fmla="*/ 3748246 w 5323222"/>
              <a:gd name="connsiteY653" fmla="*/ 1041281 h 6132967"/>
              <a:gd name="connsiteX654" fmla="*/ 3731331 w 5323222"/>
              <a:gd name="connsiteY654" fmla="*/ 1036398 h 6132967"/>
              <a:gd name="connsiteX655" fmla="*/ 3714129 w 5323222"/>
              <a:gd name="connsiteY655" fmla="*/ 1031622 h 6132967"/>
              <a:gd name="connsiteX656" fmla="*/ 3696927 w 5323222"/>
              <a:gd name="connsiteY656" fmla="*/ 1026847 h 6132967"/>
              <a:gd name="connsiteX657" fmla="*/ 3679543 w 5323222"/>
              <a:gd name="connsiteY657" fmla="*/ 1022466 h 6132967"/>
              <a:gd name="connsiteX658" fmla="*/ 3662266 w 5323222"/>
              <a:gd name="connsiteY658" fmla="*/ 1018375 h 6132967"/>
              <a:gd name="connsiteX659" fmla="*/ 3644594 w 5323222"/>
              <a:gd name="connsiteY659" fmla="*/ 1014102 h 6132967"/>
              <a:gd name="connsiteX660" fmla="*/ 3626740 w 5323222"/>
              <a:gd name="connsiteY660" fmla="*/ 1010225 h 6132967"/>
              <a:gd name="connsiteX661" fmla="*/ 3609100 w 5323222"/>
              <a:gd name="connsiteY661" fmla="*/ 1006925 h 6132967"/>
              <a:gd name="connsiteX662" fmla="*/ 3591065 w 5323222"/>
              <a:gd name="connsiteY662" fmla="*/ 1003443 h 6132967"/>
              <a:gd name="connsiteX663" fmla="*/ 3572741 w 5323222"/>
              <a:gd name="connsiteY663" fmla="*/ 1000068 h 6132967"/>
              <a:gd name="connsiteX664" fmla="*/ 3554920 w 5323222"/>
              <a:gd name="connsiteY664" fmla="*/ 997163 h 6132967"/>
              <a:gd name="connsiteX665" fmla="*/ 3536522 w 5323222"/>
              <a:gd name="connsiteY665" fmla="*/ 994473 h 6132967"/>
              <a:gd name="connsiteX666" fmla="*/ 3518231 w 5323222"/>
              <a:gd name="connsiteY666" fmla="*/ 992071 h 6132967"/>
              <a:gd name="connsiteX667" fmla="*/ 3499651 w 5323222"/>
              <a:gd name="connsiteY667" fmla="*/ 989777 h 6132967"/>
              <a:gd name="connsiteX668" fmla="*/ 3481071 w 5323222"/>
              <a:gd name="connsiteY668" fmla="*/ 987482 h 6132967"/>
              <a:gd name="connsiteX669" fmla="*/ 3462418 w 5323222"/>
              <a:gd name="connsiteY669" fmla="*/ 985872 h 6132967"/>
              <a:gd name="connsiteX670" fmla="*/ 3443657 w 5323222"/>
              <a:gd name="connsiteY670" fmla="*/ 983972 h 6132967"/>
              <a:gd name="connsiteX671" fmla="*/ 3404223 w 5323222"/>
              <a:gd name="connsiteY671" fmla="*/ 981213 h 6132967"/>
              <a:gd name="connsiteX672" fmla="*/ 3364713 w 5323222"/>
              <a:gd name="connsiteY672" fmla="*/ 979137 h 6132967"/>
              <a:gd name="connsiteX673" fmla="*/ 3325130 w 5323222"/>
              <a:gd name="connsiteY673" fmla="*/ 977745 h 6132967"/>
              <a:gd name="connsiteX674" fmla="*/ 3291515 w 5323222"/>
              <a:gd name="connsiteY674" fmla="*/ 976999 h 6132967"/>
              <a:gd name="connsiteX675" fmla="*/ 3296895 w 5323222"/>
              <a:gd name="connsiteY675" fmla="*/ 974743 h 6132967"/>
              <a:gd name="connsiteX676" fmla="*/ 3308195 w 5323222"/>
              <a:gd name="connsiteY676" fmla="*/ 970192 h 6132967"/>
              <a:gd name="connsiteX677" fmla="*/ 3319396 w 5323222"/>
              <a:gd name="connsiteY677" fmla="*/ 965856 h 6132967"/>
              <a:gd name="connsiteX678" fmla="*/ 3330754 w 5323222"/>
              <a:gd name="connsiteY678" fmla="*/ 961461 h 6132967"/>
              <a:gd name="connsiteX679" fmla="*/ 3342013 w 5323222"/>
              <a:gd name="connsiteY679" fmla="*/ 957282 h 6132967"/>
              <a:gd name="connsiteX680" fmla="*/ 3358062 w 5323222"/>
              <a:gd name="connsiteY680" fmla="*/ 951146 h 6132967"/>
              <a:gd name="connsiteX681" fmla="*/ 3373955 w 5323222"/>
              <a:gd name="connsiteY681" fmla="*/ 945068 h 6132967"/>
              <a:gd name="connsiteX682" fmla="*/ 3389575 w 5323222"/>
              <a:gd name="connsiteY682" fmla="*/ 938735 h 6132967"/>
              <a:gd name="connsiteX683" fmla="*/ 3404981 w 5323222"/>
              <a:gd name="connsiteY683" fmla="*/ 932305 h 6132967"/>
              <a:gd name="connsiteX684" fmla="*/ 3420172 w 5323222"/>
              <a:gd name="connsiteY684" fmla="*/ 925776 h 6132967"/>
              <a:gd name="connsiteX685" fmla="*/ 3435305 w 5323222"/>
              <a:gd name="connsiteY685" fmla="*/ 919090 h 6132967"/>
              <a:gd name="connsiteX686" fmla="*/ 3449639 w 5323222"/>
              <a:gd name="connsiteY686" fmla="*/ 912167 h 6132967"/>
              <a:gd name="connsiteX687" fmla="*/ 3464186 w 5323222"/>
              <a:gd name="connsiteY687" fmla="*/ 905343 h 6132967"/>
              <a:gd name="connsiteX688" fmla="*/ 3478404 w 5323222"/>
              <a:gd name="connsiteY688" fmla="*/ 898108 h 6132967"/>
              <a:gd name="connsiteX689" fmla="*/ 3492308 w 5323222"/>
              <a:gd name="connsiteY689" fmla="*/ 890989 h 6132967"/>
              <a:gd name="connsiteX690" fmla="*/ 3505941 w 5323222"/>
              <a:gd name="connsiteY690" fmla="*/ 883615 h 6132967"/>
              <a:gd name="connsiteX691" fmla="*/ 3519301 w 5323222"/>
              <a:gd name="connsiteY691" fmla="*/ 875986 h 6132967"/>
              <a:gd name="connsiteX692" fmla="*/ 3532445 w 5323222"/>
              <a:gd name="connsiteY692" fmla="*/ 868260 h 6132967"/>
              <a:gd name="connsiteX693" fmla="*/ 3545377 w 5323222"/>
              <a:gd name="connsiteY693" fmla="*/ 860434 h 6132967"/>
              <a:gd name="connsiteX694" fmla="*/ 3557664 w 5323222"/>
              <a:gd name="connsiteY694" fmla="*/ 852314 h 6132967"/>
              <a:gd name="connsiteX695" fmla="*/ 3570108 w 5323222"/>
              <a:gd name="connsiteY695" fmla="*/ 844136 h 6132967"/>
              <a:gd name="connsiteX696" fmla="*/ 3582123 w 5323222"/>
              <a:gd name="connsiteY696" fmla="*/ 835761 h 6132967"/>
              <a:gd name="connsiteX697" fmla="*/ 3593767 w 5323222"/>
              <a:gd name="connsiteY697" fmla="*/ 827346 h 6132967"/>
              <a:gd name="connsiteX698" fmla="*/ 3604924 w 5323222"/>
              <a:gd name="connsiteY698" fmla="*/ 818578 h 6132967"/>
              <a:gd name="connsiteX699" fmla="*/ 3616082 w 5323222"/>
              <a:gd name="connsiteY699" fmla="*/ 809810 h 6132967"/>
              <a:gd name="connsiteX700" fmla="*/ 3626966 w 5323222"/>
              <a:gd name="connsiteY700" fmla="*/ 800787 h 6132967"/>
              <a:gd name="connsiteX701" fmla="*/ 3637266 w 5323222"/>
              <a:gd name="connsiteY701" fmla="*/ 791625 h 6132967"/>
              <a:gd name="connsiteX702" fmla="*/ 3647508 w 5323222"/>
              <a:gd name="connsiteY702" fmla="*/ 782307 h 6132967"/>
              <a:gd name="connsiteX703" fmla="*/ 3657106 w 5323222"/>
              <a:gd name="connsiteY703" fmla="*/ 772695 h 6132967"/>
              <a:gd name="connsiteX704" fmla="*/ 3666704 w 5323222"/>
              <a:gd name="connsiteY704" fmla="*/ 763081 h 6132967"/>
              <a:gd name="connsiteX705" fmla="*/ 3675815 w 5323222"/>
              <a:gd name="connsiteY705" fmla="*/ 753116 h 6132967"/>
              <a:gd name="connsiteX706" fmla="*/ 3684712 w 5323222"/>
              <a:gd name="connsiteY706" fmla="*/ 743052 h 6132967"/>
              <a:gd name="connsiteX707" fmla="*/ 3693023 w 5323222"/>
              <a:gd name="connsiteY707" fmla="*/ 732849 h 6132967"/>
              <a:gd name="connsiteX708" fmla="*/ 3701219 w 5323222"/>
              <a:gd name="connsiteY708" fmla="*/ 722333 h 6132967"/>
              <a:gd name="connsiteX709" fmla="*/ 3709044 w 5323222"/>
              <a:gd name="connsiteY709" fmla="*/ 711778 h 6132967"/>
              <a:gd name="connsiteX710" fmla="*/ 3716382 w 5323222"/>
              <a:gd name="connsiteY710" fmla="*/ 700869 h 6132967"/>
              <a:gd name="connsiteX711" fmla="*/ 3723505 w 5323222"/>
              <a:gd name="connsiteY711" fmla="*/ 689862 h 6132967"/>
              <a:gd name="connsiteX712" fmla="*/ 3726844 w 5323222"/>
              <a:gd name="connsiteY712" fmla="*/ 683996 h 6132967"/>
              <a:gd name="connsiteX713" fmla="*/ 3730396 w 5323222"/>
              <a:gd name="connsiteY713" fmla="*/ 678229 h 6132967"/>
              <a:gd name="connsiteX714" fmla="*/ 3733579 w 5323222"/>
              <a:gd name="connsiteY714" fmla="*/ 672421 h 6132967"/>
              <a:gd name="connsiteX715" fmla="*/ 3736917 w 5323222"/>
              <a:gd name="connsiteY715" fmla="*/ 666556 h 6132967"/>
              <a:gd name="connsiteX716" fmla="*/ 3740041 w 5323222"/>
              <a:gd name="connsiteY716" fmla="*/ 660592 h 6132967"/>
              <a:gd name="connsiteX717" fmla="*/ 3742950 w 5323222"/>
              <a:gd name="connsiteY717" fmla="*/ 654530 h 6132967"/>
              <a:gd name="connsiteX718" fmla="*/ 3746074 w 5323222"/>
              <a:gd name="connsiteY718" fmla="*/ 648566 h 6132967"/>
              <a:gd name="connsiteX719" fmla="*/ 3748827 w 5323222"/>
              <a:gd name="connsiteY719" fmla="*/ 642562 h 6132967"/>
              <a:gd name="connsiteX720" fmla="*/ 3751580 w 5323222"/>
              <a:gd name="connsiteY720" fmla="*/ 636558 h 6132967"/>
              <a:gd name="connsiteX721" fmla="*/ 3754217 w 5323222"/>
              <a:gd name="connsiteY721" fmla="*/ 630241 h 6132967"/>
              <a:gd name="connsiteX722" fmla="*/ 3756756 w 5323222"/>
              <a:gd name="connsiteY722" fmla="*/ 624139 h 6132967"/>
              <a:gd name="connsiteX723" fmla="*/ 3759236 w 5323222"/>
              <a:gd name="connsiteY723" fmla="*/ 617880 h 6132967"/>
              <a:gd name="connsiteX724" fmla="*/ 3761503 w 5323222"/>
              <a:gd name="connsiteY724" fmla="*/ 611522 h 6132967"/>
              <a:gd name="connsiteX725" fmla="*/ 3763827 w 5323222"/>
              <a:gd name="connsiteY725" fmla="*/ 605322 h 6132967"/>
              <a:gd name="connsiteX726" fmla="*/ 3765937 w 5323222"/>
              <a:gd name="connsiteY726" fmla="*/ 599022 h 6132967"/>
              <a:gd name="connsiteX727" fmla="*/ 3768145 w 5323222"/>
              <a:gd name="connsiteY727" fmla="*/ 592510 h 6132967"/>
              <a:gd name="connsiteX728" fmla="*/ 3769884 w 5323222"/>
              <a:gd name="connsiteY728" fmla="*/ 586170 h 6132967"/>
              <a:gd name="connsiteX729" fmla="*/ 3771936 w 5323222"/>
              <a:gd name="connsiteY729" fmla="*/ 579714 h 6132967"/>
              <a:gd name="connsiteX730" fmla="*/ 3773402 w 5323222"/>
              <a:gd name="connsiteY730" fmla="*/ 573120 h 6132967"/>
              <a:gd name="connsiteX731" fmla="*/ 3775298 w 5323222"/>
              <a:gd name="connsiteY731" fmla="*/ 566723 h 6132967"/>
              <a:gd name="connsiteX732" fmla="*/ 3776608 w 5323222"/>
              <a:gd name="connsiteY732" fmla="*/ 560187 h 6132967"/>
              <a:gd name="connsiteX733" fmla="*/ 3778016 w 5323222"/>
              <a:gd name="connsiteY733" fmla="*/ 553437 h 6132967"/>
              <a:gd name="connsiteX734" fmla="*/ 3779326 w 5323222"/>
              <a:gd name="connsiteY734" fmla="*/ 546900 h 6132967"/>
              <a:gd name="connsiteX735" fmla="*/ 3780579 w 5323222"/>
              <a:gd name="connsiteY735" fmla="*/ 540208 h 6132967"/>
              <a:gd name="connsiteX736" fmla="*/ 3781460 w 5323222"/>
              <a:gd name="connsiteY736" fmla="*/ 533475 h 6132967"/>
              <a:gd name="connsiteX737" fmla="*/ 3782341 w 5323222"/>
              <a:gd name="connsiteY737" fmla="*/ 526743 h 6132967"/>
              <a:gd name="connsiteX738" fmla="*/ 3783379 w 5323222"/>
              <a:gd name="connsiteY738" fmla="*/ 519952 h 6132967"/>
              <a:gd name="connsiteX739" fmla="*/ 3783889 w 5323222"/>
              <a:gd name="connsiteY739" fmla="*/ 513179 h 6132967"/>
              <a:gd name="connsiteX740" fmla="*/ 3784556 w 5323222"/>
              <a:gd name="connsiteY740" fmla="*/ 506349 h 6132967"/>
              <a:gd name="connsiteX741" fmla="*/ 3785008 w 5323222"/>
              <a:gd name="connsiteY741" fmla="*/ 499419 h 6132967"/>
              <a:gd name="connsiteX742" fmla="*/ 3785363 w 5323222"/>
              <a:gd name="connsiteY742" fmla="*/ 492704 h 6132967"/>
              <a:gd name="connsiteX743" fmla="*/ 3785444 w 5323222"/>
              <a:gd name="connsiteY743" fmla="*/ 485734 h 6132967"/>
              <a:gd name="connsiteX744" fmla="*/ 3785682 w 5323222"/>
              <a:gd name="connsiteY744" fmla="*/ 478707 h 6132967"/>
              <a:gd name="connsiteX745" fmla="*/ 3785549 w 5323222"/>
              <a:gd name="connsiteY745" fmla="*/ 471639 h 6132967"/>
              <a:gd name="connsiteX746" fmla="*/ 3785475 w 5323222"/>
              <a:gd name="connsiteY746" fmla="*/ 464727 h 6132967"/>
              <a:gd name="connsiteX747" fmla="*/ 3785400 w 5323222"/>
              <a:gd name="connsiteY747" fmla="*/ 457816 h 6132967"/>
              <a:gd name="connsiteX748" fmla="*/ 3784896 w 5323222"/>
              <a:gd name="connsiteY748" fmla="*/ 450708 h 6132967"/>
              <a:gd name="connsiteX749" fmla="*/ 3784294 w 5323222"/>
              <a:gd name="connsiteY749" fmla="*/ 443814 h 6132967"/>
              <a:gd name="connsiteX750" fmla="*/ 3783634 w 5323222"/>
              <a:gd name="connsiteY750" fmla="*/ 436764 h 6132967"/>
              <a:gd name="connsiteX751" fmla="*/ 3783131 w 5323222"/>
              <a:gd name="connsiteY751" fmla="*/ 429656 h 6132967"/>
              <a:gd name="connsiteX752" fmla="*/ 3782100 w 5323222"/>
              <a:gd name="connsiteY752" fmla="*/ 422565 h 6132967"/>
              <a:gd name="connsiteX753" fmla="*/ 3781127 w 5323222"/>
              <a:gd name="connsiteY753" fmla="*/ 415631 h 6132967"/>
              <a:gd name="connsiteX754" fmla="*/ 3779940 w 5323222"/>
              <a:gd name="connsiteY754" fmla="*/ 408599 h 6132967"/>
              <a:gd name="connsiteX755" fmla="*/ 3778752 w 5323222"/>
              <a:gd name="connsiteY755" fmla="*/ 401567 h 6132967"/>
              <a:gd name="connsiteX756" fmla="*/ 3777351 w 5323222"/>
              <a:gd name="connsiteY756" fmla="*/ 394436 h 6132967"/>
              <a:gd name="connsiteX757" fmla="*/ 3775949 w 5323222"/>
              <a:gd name="connsiteY757" fmla="*/ 387306 h 6132967"/>
              <a:gd name="connsiteX758" fmla="*/ 3774234 w 5323222"/>
              <a:gd name="connsiteY758" fmla="*/ 380291 h 6132967"/>
              <a:gd name="connsiteX759" fmla="*/ 3772520 w 5323222"/>
              <a:gd name="connsiteY759" fmla="*/ 373276 h 6132967"/>
              <a:gd name="connsiteX760" fmla="*/ 3770649 w 5323222"/>
              <a:gd name="connsiteY760" fmla="*/ 366320 h 6132967"/>
              <a:gd name="connsiteX761" fmla="*/ 3768622 w 5323222"/>
              <a:gd name="connsiteY761" fmla="*/ 359421 h 6132967"/>
              <a:gd name="connsiteX762" fmla="*/ 3766479 w 5323222"/>
              <a:gd name="connsiteY762" fmla="*/ 352210 h 6132967"/>
              <a:gd name="connsiteX763" fmla="*/ 3764238 w 5323222"/>
              <a:gd name="connsiteY763" fmla="*/ 345213 h 6132967"/>
              <a:gd name="connsiteX764" fmla="*/ 3761782 w 5323222"/>
              <a:gd name="connsiteY764" fmla="*/ 338118 h 6132967"/>
              <a:gd name="connsiteX765" fmla="*/ 3759227 w 5323222"/>
              <a:gd name="connsiteY765" fmla="*/ 331238 h 6132967"/>
              <a:gd name="connsiteX766" fmla="*/ 3756615 w 5323222"/>
              <a:gd name="connsiteY766" fmla="*/ 324200 h 6132967"/>
              <a:gd name="connsiteX767" fmla="*/ 3753631 w 5323222"/>
              <a:gd name="connsiteY767" fmla="*/ 317123 h 6132967"/>
              <a:gd name="connsiteX768" fmla="*/ 3750707 w 5323222"/>
              <a:gd name="connsiteY768" fmla="*/ 310202 h 6132967"/>
              <a:gd name="connsiteX769" fmla="*/ 3747567 w 5323222"/>
              <a:gd name="connsiteY769" fmla="*/ 303183 h 6132967"/>
              <a:gd name="connsiteX770" fmla="*/ 3744427 w 5323222"/>
              <a:gd name="connsiteY770" fmla="*/ 296164 h 6132967"/>
              <a:gd name="connsiteX771" fmla="*/ 3741131 w 5323222"/>
              <a:gd name="connsiteY771" fmla="*/ 289203 h 6132967"/>
              <a:gd name="connsiteX772" fmla="*/ 3737580 w 5323222"/>
              <a:gd name="connsiteY772" fmla="*/ 282514 h 6132967"/>
              <a:gd name="connsiteX773" fmla="*/ 3733757 w 5323222"/>
              <a:gd name="connsiteY773" fmla="*/ 275570 h 6132967"/>
              <a:gd name="connsiteX774" fmla="*/ 3730149 w 5323222"/>
              <a:gd name="connsiteY774" fmla="*/ 268725 h 6132967"/>
              <a:gd name="connsiteX775" fmla="*/ 3726169 w 5323222"/>
              <a:gd name="connsiteY775" fmla="*/ 261839 h 6132967"/>
              <a:gd name="connsiteX776" fmla="*/ 3721935 w 5323222"/>
              <a:gd name="connsiteY776" fmla="*/ 255227 h 6132967"/>
              <a:gd name="connsiteX777" fmla="*/ 3717486 w 5323222"/>
              <a:gd name="connsiteY777" fmla="*/ 248516 h 6132967"/>
              <a:gd name="connsiteX778" fmla="*/ 3712783 w 5323222"/>
              <a:gd name="connsiteY778" fmla="*/ 242077 h 6132967"/>
              <a:gd name="connsiteX779" fmla="*/ 3708294 w 5323222"/>
              <a:gd name="connsiteY779" fmla="*/ 235736 h 6132967"/>
              <a:gd name="connsiteX780" fmla="*/ 3703434 w 5323222"/>
              <a:gd name="connsiteY780" fmla="*/ 229356 h 6132967"/>
              <a:gd name="connsiteX781" fmla="*/ 3698575 w 5323222"/>
              <a:gd name="connsiteY781" fmla="*/ 222975 h 6132967"/>
              <a:gd name="connsiteX782" fmla="*/ 3693558 w 5323222"/>
              <a:gd name="connsiteY782" fmla="*/ 216652 h 6132967"/>
              <a:gd name="connsiteX783" fmla="*/ 3688444 w 5323222"/>
              <a:gd name="connsiteY783" fmla="*/ 210545 h 6132967"/>
              <a:gd name="connsiteX784" fmla="*/ 3683329 w 5323222"/>
              <a:gd name="connsiteY784" fmla="*/ 204436 h 6132967"/>
              <a:gd name="connsiteX785" fmla="*/ 3677844 w 5323222"/>
              <a:gd name="connsiteY785" fmla="*/ 198287 h 6132967"/>
              <a:gd name="connsiteX786" fmla="*/ 3672417 w 5323222"/>
              <a:gd name="connsiteY786" fmla="*/ 192296 h 6132967"/>
              <a:gd name="connsiteX787" fmla="*/ 3666891 w 5323222"/>
              <a:gd name="connsiteY787" fmla="*/ 186518 h 6132967"/>
              <a:gd name="connsiteX788" fmla="*/ 3661209 w 5323222"/>
              <a:gd name="connsiteY788" fmla="*/ 180798 h 6132967"/>
              <a:gd name="connsiteX789" fmla="*/ 3655313 w 5323222"/>
              <a:gd name="connsiteY789" fmla="*/ 174980 h 6132967"/>
              <a:gd name="connsiteX790" fmla="*/ 3649318 w 5323222"/>
              <a:gd name="connsiteY790" fmla="*/ 169377 h 6132967"/>
              <a:gd name="connsiteX791" fmla="*/ 3643480 w 5323222"/>
              <a:gd name="connsiteY791" fmla="*/ 163715 h 6132967"/>
              <a:gd name="connsiteX792" fmla="*/ 3637173 w 5323222"/>
              <a:gd name="connsiteY792" fmla="*/ 158228 h 6132967"/>
              <a:gd name="connsiteX793" fmla="*/ 3631079 w 5323222"/>
              <a:gd name="connsiteY793" fmla="*/ 152839 h 6132967"/>
              <a:gd name="connsiteX794" fmla="*/ 3624615 w 5323222"/>
              <a:gd name="connsiteY794" fmla="*/ 147410 h 6132967"/>
              <a:gd name="connsiteX795" fmla="*/ 3618210 w 5323222"/>
              <a:gd name="connsiteY795" fmla="*/ 142136 h 6132967"/>
              <a:gd name="connsiteX796" fmla="*/ 3611491 w 5323222"/>
              <a:gd name="connsiteY796" fmla="*/ 136980 h 6132967"/>
              <a:gd name="connsiteX797" fmla="*/ 3605046 w 5323222"/>
              <a:gd name="connsiteY797" fmla="*/ 132077 h 6132967"/>
              <a:gd name="connsiteX798" fmla="*/ 3598228 w 5323222"/>
              <a:gd name="connsiteY798" fmla="*/ 127135 h 6132967"/>
              <a:gd name="connsiteX799" fmla="*/ 3591412 w 5323222"/>
              <a:gd name="connsiteY799" fmla="*/ 122193 h 6132967"/>
              <a:gd name="connsiteX800" fmla="*/ 3584282 w 5323222"/>
              <a:gd name="connsiteY800" fmla="*/ 117367 h 6132967"/>
              <a:gd name="connsiteX801" fmla="*/ 3577054 w 5323222"/>
              <a:gd name="connsiteY801" fmla="*/ 112755 h 6132967"/>
              <a:gd name="connsiteX802" fmla="*/ 3569982 w 5323222"/>
              <a:gd name="connsiteY802" fmla="*/ 108084 h 6132967"/>
              <a:gd name="connsiteX803" fmla="*/ 3562714 w 5323222"/>
              <a:gd name="connsiteY803" fmla="*/ 103843 h 6132967"/>
              <a:gd name="connsiteX804" fmla="*/ 3555174 w 5323222"/>
              <a:gd name="connsiteY804" fmla="*/ 99348 h 6132967"/>
              <a:gd name="connsiteX805" fmla="*/ 3547847 w 5323222"/>
              <a:gd name="connsiteY805" fmla="*/ 94950 h 6132967"/>
              <a:gd name="connsiteX806" fmla="*/ 3540266 w 5323222"/>
              <a:gd name="connsiteY806" fmla="*/ 90825 h 6132967"/>
              <a:gd name="connsiteX807" fmla="*/ 3532373 w 5323222"/>
              <a:gd name="connsiteY807" fmla="*/ 86817 h 6132967"/>
              <a:gd name="connsiteX808" fmla="*/ 3524693 w 5323222"/>
              <a:gd name="connsiteY808" fmla="*/ 82906 h 6132967"/>
              <a:gd name="connsiteX809" fmla="*/ 3516643 w 5323222"/>
              <a:gd name="connsiteY809" fmla="*/ 78955 h 6132967"/>
              <a:gd name="connsiteX810" fmla="*/ 3508437 w 5323222"/>
              <a:gd name="connsiteY810" fmla="*/ 75062 h 6132967"/>
              <a:gd name="connsiteX811" fmla="*/ 3500231 w 5323222"/>
              <a:gd name="connsiteY811" fmla="*/ 71170 h 6132967"/>
              <a:gd name="connsiteX812" fmla="*/ 3491926 w 5323222"/>
              <a:gd name="connsiteY812" fmla="*/ 67491 h 6132967"/>
              <a:gd name="connsiteX813" fmla="*/ 3483620 w 5323222"/>
              <a:gd name="connsiteY813" fmla="*/ 63813 h 6132967"/>
              <a:gd name="connsiteX814" fmla="*/ 3475218 w 5323222"/>
              <a:gd name="connsiteY814" fmla="*/ 60349 h 6132967"/>
              <a:gd name="connsiteX815" fmla="*/ 3466600 w 5323222"/>
              <a:gd name="connsiteY815" fmla="*/ 56787 h 6132967"/>
              <a:gd name="connsiteX816" fmla="*/ 3457884 w 5323222"/>
              <a:gd name="connsiteY816" fmla="*/ 53439 h 6132967"/>
              <a:gd name="connsiteX817" fmla="*/ 3449226 w 5323222"/>
              <a:gd name="connsiteY817" fmla="*/ 50248 h 6132967"/>
              <a:gd name="connsiteX818" fmla="*/ 3440354 w 5323222"/>
              <a:gd name="connsiteY818" fmla="*/ 46958 h 6132967"/>
              <a:gd name="connsiteX819" fmla="*/ 3431540 w 5323222"/>
              <a:gd name="connsiteY819" fmla="*/ 43825 h 6132967"/>
              <a:gd name="connsiteX820" fmla="*/ 3422569 w 5323222"/>
              <a:gd name="connsiteY820" fmla="*/ 40750 h 6132967"/>
              <a:gd name="connsiteX821" fmla="*/ 3413558 w 5323222"/>
              <a:gd name="connsiteY821" fmla="*/ 38045 h 6132967"/>
              <a:gd name="connsiteX822" fmla="*/ 3404275 w 5323222"/>
              <a:gd name="connsiteY822" fmla="*/ 35086 h 6132967"/>
              <a:gd name="connsiteX823" fmla="*/ 3395107 w 5323222"/>
              <a:gd name="connsiteY823" fmla="*/ 32439 h 6132967"/>
              <a:gd name="connsiteX824" fmla="*/ 3385784 w 5323222"/>
              <a:gd name="connsiteY824" fmla="*/ 29851 h 6132967"/>
              <a:gd name="connsiteX825" fmla="*/ 3376461 w 5323222"/>
              <a:gd name="connsiteY825" fmla="*/ 27263 h 6132967"/>
              <a:gd name="connsiteX826" fmla="*/ 3367039 w 5323222"/>
              <a:gd name="connsiteY826" fmla="*/ 24889 h 6132967"/>
              <a:gd name="connsiteX827" fmla="*/ 3357675 w 5323222"/>
              <a:gd name="connsiteY827" fmla="*/ 22671 h 6132967"/>
              <a:gd name="connsiteX828" fmla="*/ 3348096 w 5323222"/>
              <a:gd name="connsiteY828" fmla="*/ 20355 h 6132967"/>
              <a:gd name="connsiteX829" fmla="*/ 3338420 w 5323222"/>
              <a:gd name="connsiteY829" fmla="*/ 18254 h 6132967"/>
              <a:gd name="connsiteX830" fmla="*/ 3328859 w 5323222"/>
              <a:gd name="connsiteY830" fmla="*/ 16465 h 6132967"/>
              <a:gd name="connsiteX831" fmla="*/ 3319084 w 5323222"/>
              <a:gd name="connsiteY831" fmla="*/ 14578 h 6132967"/>
              <a:gd name="connsiteX832" fmla="*/ 3309153 w 5323222"/>
              <a:gd name="connsiteY832" fmla="*/ 12749 h 6132967"/>
              <a:gd name="connsiteX833" fmla="*/ 3299494 w 5323222"/>
              <a:gd name="connsiteY833" fmla="*/ 11175 h 6132967"/>
              <a:gd name="connsiteX834" fmla="*/ 3289523 w 5323222"/>
              <a:gd name="connsiteY834" fmla="*/ 9717 h 6132967"/>
              <a:gd name="connsiteX835" fmla="*/ 3279609 w 5323222"/>
              <a:gd name="connsiteY835" fmla="*/ 8415 h 6132967"/>
              <a:gd name="connsiteX836" fmla="*/ 3269538 w 5323222"/>
              <a:gd name="connsiteY836" fmla="*/ 7171 h 6132967"/>
              <a:gd name="connsiteX837" fmla="*/ 3259469 w 5323222"/>
              <a:gd name="connsiteY837" fmla="*/ 5927 h 6132967"/>
              <a:gd name="connsiteX838" fmla="*/ 3249358 w 5323222"/>
              <a:gd name="connsiteY838" fmla="*/ 5055 h 6132967"/>
              <a:gd name="connsiteX839" fmla="*/ 3239191 w 5323222"/>
              <a:gd name="connsiteY839" fmla="*/ 4025 h 6132967"/>
              <a:gd name="connsiteX840" fmla="*/ 3217817 w 5323222"/>
              <a:gd name="connsiteY840" fmla="*/ 2530 h 6132967"/>
              <a:gd name="connsiteX841" fmla="*/ 3196403 w 5323222"/>
              <a:gd name="connsiteY841" fmla="*/ 1405 h 6132967"/>
              <a:gd name="connsiteX842" fmla="*/ 3174950 w 5323222"/>
              <a:gd name="connsiteY842" fmla="*/ 650 h 6132967"/>
              <a:gd name="connsiteX843" fmla="*/ 3153242 w 5323222"/>
              <a:gd name="connsiteY843" fmla="*/ 169 h 6132967"/>
              <a:gd name="connsiteX844" fmla="*/ 3131649 w 5323222"/>
              <a:gd name="connsiteY844" fmla="*/ 0 h 6132967"/>
              <a:gd name="connsiteX845" fmla="*/ 3110017 w 5323222"/>
              <a:gd name="connsiteY845" fmla="*/ 201 h 6132967"/>
              <a:gd name="connsiteX846" fmla="*/ 3088402 w 5323222"/>
              <a:gd name="connsiteY846" fmla="*/ 930 h 6132967"/>
              <a:gd name="connsiteX847" fmla="*/ 3066631 w 5323222"/>
              <a:gd name="connsiteY847" fmla="*/ 1718 h 6132967"/>
              <a:gd name="connsiteX848" fmla="*/ 3045132 w 5323222"/>
              <a:gd name="connsiteY848" fmla="*/ 2759 h 6132967"/>
              <a:gd name="connsiteX849" fmla="*/ 3023280 w 5323222"/>
              <a:gd name="connsiteY849" fmla="*/ 4288 h 6132967"/>
              <a:gd name="connsiteX850" fmla="*/ 3001916 w 5323222"/>
              <a:gd name="connsiteY850" fmla="*/ 6170 h 6132967"/>
              <a:gd name="connsiteX851" fmla="*/ 2980238 w 5323222"/>
              <a:gd name="connsiteY851" fmla="*/ 8168 h 6132967"/>
              <a:gd name="connsiteX852" fmla="*/ 2958734 w 5323222"/>
              <a:gd name="connsiteY852" fmla="*/ 10634 h 6132967"/>
              <a:gd name="connsiteX853" fmla="*/ 2937289 w 5323222"/>
              <a:gd name="connsiteY853" fmla="*/ 13258 h 6132967"/>
              <a:gd name="connsiteX854" fmla="*/ 2915960 w 5323222"/>
              <a:gd name="connsiteY854" fmla="*/ 16194 h 6132967"/>
              <a:gd name="connsiteX855" fmla="*/ 2894904 w 5323222"/>
              <a:gd name="connsiteY855" fmla="*/ 19385 h 6132967"/>
              <a:gd name="connsiteX856" fmla="*/ 2873650 w 5323222"/>
              <a:gd name="connsiteY856" fmla="*/ 23004 h 6132967"/>
              <a:gd name="connsiteX857" fmla="*/ 2852825 w 5323222"/>
              <a:gd name="connsiteY857" fmla="*/ 26821 h 6132967"/>
              <a:gd name="connsiteX858" fmla="*/ 2831902 w 5323222"/>
              <a:gd name="connsiteY858" fmla="*/ 30852 h 6132967"/>
              <a:gd name="connsiteX859" fmla="*/ 2811310 w 5323222"/>
              <a:gd name="connsiteY859" fmla="*/ 35294 h 6132967"/>
              <a:gd name="connsiteX860" fmla="*/ 2790874 w 5323222"/>
              <a:gd name="connsiteY860" fmla="*/ 39678 h 6132967"/>
              <a:gd name="connsiteX861" fmla="*/ 2770514 w 5323222"/>
              <a:gd name="connsiteY861" fmla="*/ 44745 h 6132967"/>
              <a:gd name="connsiteX862" fmla="*/ 2750525 w 5323222"/>
              <a:gd name="connsiteY862" fmla="*/ 49852 h 6132967"/>
              <a:gd name="connsiteX863" fmla="*/ 2730652 w 5323222"/>
              <a:gd name="connsiteY863" fmla="*/ 55273 h 6132967"/>
              <a:gd name="connsiteX864" fmla="*/ 2711091 w 5323222"/>
              <a:gd name="connsiteY864" fmla="*/ 60577 h 6132967"/>
              <a:gd name="connsiteX865" fmla="*/ 2691607 w 5323222"/>
              <a:gd name="connsiteY865" fmla="*/ 66565 h 6132967"/>
              <a:gd name="connsiteX866" fmla="*/ 2672492 w 5323222"/>
              <a:gd name="connsiteY866" fmla="*/ 72593 h 6132967"/>
              <a:gd name="connsiteX867" fmla="*/ 2653652 w 5323222"/>
              <a:gd name="connsiteY867" fmla="*/ 78876 h 6132967"/>
              <a:gd name="connsiteX868" fmla="*/ 2635239 w 5323222"/>
              <a:gd name="connsiteY868" fmla="*/ 85355 h 6132967"/>
              <a:gd name="connsiteX869" fmla="*/ 2616943 w 5323222"/>
              <a:gd name="connsiteY869" fmla="*/ 92148 h 6132967"/>
              <a:gd name="connsiteX870" fmla="*/ 2599076 w 5323222"/>
              <a:gd name="connsiteY870" fmla="*/ 99137 h 6132967"/>
              <a:gd name="connsiteX871" fmla="*/ 2581422 w 5323222"/>
              <a:gd name="connsiteY871" fmla="*/ 106224 h 6132967"/>
              <a:gd name="connsiteX872" fmla="*/ 2568988 w 5323222"/>
              <a:gd name="connsiteY872" fmla="*/ 111551 h 6132967"/>
              <a:gd name="connsiteX873" fmla="*/ 2556553 w 5323222"/>
              <a:gd name="connsiteY873" fmla="*/ 116879 h 6132967"/>
              <a:gd name="connsiteX874" fmla="*/ 2544119 w 5323222"/>
              <a:gd name="connsiteY874" fmla="*/ 122207 h 6132967"/>
              <a:gd name="connsiteX875" fmla="*/ 2531743 w 5323222"/>
              <a:gd name="connsiteY875" fmla="*/ 127692 h 6132967"/>
              <a:gd name="connsiteX876" fmla="*/ 2519581 w 5323222"/>
              <a:gd name="connsiteY876" fmla="*/ 133274 h 6132967"/>
              <a:gd name="connsiteX877" fmla="*/ 2507262 w 5323222"/>
              <a:gd name="connsiteY877" fmla="*/ 138915 h 6132967"/>
              <a:gd name="connsiteX878" fmla="*/ 2495158 w 5323222"/>
              <a:gd name="connsiteY878" fmla="*/ 144653 h 6132967"/>
              <a:gd name="connsiteX879" fmla="*/ 2483054 w 5323222"/>
              <a:gd name="connsiteY879" fmla="*/ 150392 h 6132967"/>
              <a:gd name="connsiteX880" fmla="*/ 2470950 w 5323222"/>
              <a:gd name="connsiteY880" fmla="*/ 156131 h 6132967"/>
              <a:gd name="connsiteX881" fmla="*/ 2458748 w 5323222"/>
              <a:gd name="connsiteY881" fmla="*/ 162085 h 6132967"/>
              <a:gd name="connsiteX882" fmla="*/ 2446916 w 5323222"/>
              <a:gd name="connsiteY882" fmla="*/ 168078 h 6132967"/>
              <a:gd name="connsiteX883" fmla="*/ 2434987 w 5323222"/>
              <a:gd name="connsiteY883" fmla="*/ 174287 h 6132967"/>
              <a:gd name="connsiteX884" fmla="*/ 2411225 w 5323222"/>
              <a:gd name="connsiteY884" fmla="*/ 186488 h 6132967"/>
              <a:gd name="connsiteX885" fmla="*/ 2387853 w 5323222"/>
              <a:gd name="connsiteY885" fmla="*/ 199257 h 6132967"/>
              <a:gd name="connsiteX886" fmla="*/ 2364324 w 5323222"/>
              <a:gd name="connsiteY886" fmla="*/ 212084 h 6132967"/>
              <a:gd name="connsiteX887" fmla="*/ 2341282 w 5323222"/>
              <a:gd name="connsiteY887" fmla="*/ 225265 h 6132967"/>
              <a:gd name="connsiteX888" fmla="*/ 2318298 w 5323222"/>
              <a:gd name="connsiteY888" fmla="*/ 238601 h 6132967"/>
              <a:gd name="connsiteX889" fmla="*/ 2295586 w 5323222"/>
              <a:gd name="connsiteY889" fmla="*/ 252193 h 6132967"/>
              <a:gd name="connsiteX890" fmla="*/ 2272835 w 5323222"/>
              <a:gd name="connsiteY890" fmla="*/ 266154 h 6132967"/>
              <a:gd name="connsiteX891" fmla="*/ 2250512 w 5323222"/>
              <a:gd name="connsiteY891" fmla="*/ 280314 h 6132967"/>
              <a:gd name="connsiteX892" fmla="*/ 2228304 w 5323222"/>
              <a:gd name="connsiteY892" fmla="*/ 294785 h 6132967"/>
              <a:gd name="connsiteX893" fmla="*/ 2206312 w 5323222"/>
              <a:gd name="connsiteY893" fmla="*/ 309355 h 6132967"/>
              <a:gd name="connsiteX894" fmla="*/ 2195432 w 5323222"/>
              <a:gd name="connsiteY894" fmla="*/ 316953 h 6132967"/>
              <a:gd name="connsiteX895" fmla="*/ 2184650 w 5323222"/>
              <a:gd name="connsiteY895" fmla="*/ 324336 h 6132967"/>
              <a:gd name="connsiteX896" fmla="*/ 2173770 w 5323222"/>
              <a:gd name="connsiteY896" fmla="*/ 331934 h 6132967"/>
              <a:gd name="connsiteX897" fmla="*/ 2163261 w 5323222"/>
              <a:gd name="connsiteY897" fmla="*/ 339571 h 6132967"/>
              <a:gd name="connsiteX898" fmla="*/ 2152595 w 5323222"/>
              <a:gd name="connsiteY898" fmla="*/ 347268 h 6132967"/>
              <a:gd name="connsiteX899" fmla="*/ 2142144 w 5323222"/>
              <a:gd name="connsiteY899" fmla="*/ 355062 h 6132967"/>
              <a:gd name="connsiteX900" fmla="*/ 2131536 w 5323222"/>
              <a:gd name="connsiteY900" fmla="*/ 362914 h 6132967"/>
              <a:gd name="connsiteX901" fmla="*/ 2121045 w 5323222"/>
              <a:gd name="connsiteY901" fmla="*/ 371079 h 6132967"/>
              <a:gd name="connsiteX902" fmla="*/ 2110808 w 5323222"/>
              <a:gd name="connsiteY902" fmla="*/ 378972 h 6132967"/>
              <a:gd name="connsiteX903" fmla="*/ 2100531 w 5323222"/>
              <a:gd name="connsiteY903" fmla="*/ 387236 h 6132967"/>
              <a:gd name="connsiteX904" fmla="*/ 2090352 w 5323222"/>
              <a:gd name="connsiteY904" fmla="*/ 395285 h 6132967"/>
              <a:gd name="connsiteX905" fmla="*/ 2080133 w 5323222"/>
              <a:gd name="connsiteY905" fmla="*/ 403705 h 6132967"/>
              <a:gd name="connsiteX906" fmla="*/ 2070013 w 5323222"/>
              <a:gd name="connsiteY906" fmla="*/ 411910 h 6132967"/>
              <a:gd name="connsiteX907" fmla="*/ 2060008 w 5323222"/>
              <a:gd name="connsiteY907" fmla="*/ 420428 h 6132967"/>
              <a:gd name="connsiteX908" fmla="*/ 2050160 w 5323222"/>
              <a:gd name="connsiteY908" fmla="*/ 428888 h 6132967"/>
              <a:gd name="connsiteX909" fmla="*/ 2040213 w 5323222"/>
              <a:gd name="connsiteY909" fmla="*/ 437563 h 6132967"/>
              <a:gd name="connsiteX910" fmla="*/ 2030481 w 5323222"/>
              <a:gd name="connsiteY910" fmla="*/ 446336 h 6132967"/>
              <a:gd name="connsiteX911" fmla="*/ 2020691 w 5323222"/>
              <a:gd name="connsiteY911" fmla="*/ 454952 h 6132967"/>
              <a:gd name="connsiteX912" fmla="*/ 2011115 w 5323222"/>
              <a:gd name="connsiteY912" fmla="*/ 463667 h 6132967"/>
              <a:gd name="connsiteX913" fmla="*/ 2001441 w 5323222"/>
              <a:gd name="connsiteY913" fmla="*/ 472596 h 6132967"/>
              <a:gd name="connsiteX914" fmla="*/ 1991923 w 5323222"/>
              <a:gd name="connsiteY914" fmla="*/ 481468 h 6132967"/>
              <a:gd name="connsiteX915" fmla="*/ 1982522 w 5323222"/>
              <a:gd name="connsiteY915" fmla="*/ 490651 h 6132967"/>
              <a:gd name="connsiteX916" fmla="*/ 1973004 w 5323222"/>
              <a:gd name="connsiteY916" fmla="*/ 499523 h 6132967"/>
              <a:gd name="connsiteX917" fmla="*/ 1963603 w 5323222"/>
              <a:gd name="connsiteY917" fmla="*/ 508706 h 6132967"/>
              <a:gd name="connsiteX918" fmla="*/ 1954572 w 5323222"/>
              <a:gd name="connsiteY918" fmla="*/ 517931 h 6132967"/>
              <a:gd name="connsiteX919" fmla="*/ 1945327 w 5323222"/>
              <a:gd name="connsiteY919" fmla="*/ 527057 h 6132967"/>
              <a:gd name="connsiteX920" fmla="*/ 1936198 w 5323222"/>
              <a:gd name="connsiteY920" fmla="*/ 536496 h 6132967"/>
              <a:gd name="connsiteX921" fmla="*/ 1927225 w 5323222"/>
              <a:gd name="connsiteY921" fmla="*/ 545876 h 6132967"/>
              <a:gd name="connsiteX922" fmla="*/ 1918096 w 5323222"/>
              <a:gd name="connsiteY922" fmla="*/ 555315 h 6132967"/>
              <a:gd name="connsiteX923" fmla="*/ 1909338 w 5323222"/>
              <a:gd name="connsiteY923" fmla="*/ 564794 h 6132967"/>
              <a:gd name="connsiteX924" fmla="*/ 1900325 w 5323222"/>
              <a:gd name="connsiteY924" fmla="*/ 574545 h 6132967"/>
              <a:gd name="connsiteX925" fmla="*/ 1891781 w 5323222"/>
              <a:gd name="connsiteY925" fmla="*/ 584123 h 6132967"/>
              <a:gd name="connsiteX926" fmla="*/ 1883080 w 5323222"/>
              <a:gd name="connsiteY926" fmla="*/ 593758 h 6132967"/>
              <a:gd name="connsiteX927" fmla="*/ 1874282 w 5323222"/>
              <a:gd name="connsiteY927" fmla="*/ 603607 h 6132967"/>
              <a:gd name="connsiteX928" fmla="*/ 1865756 w 5323222"/>
              <a:gd name="connsiteY928" fmla="*/ 613712 h 6132967"/>
              <a:gd name="connsiteX929" fmla="*/ 1857172 w 5323222"/>
              <a:gd name="connsiteY929" fmla="*/ 623660 h 6132967"/>
              <a:gd name="connsiteX930" fmla="*/ 1848958 w 5323222"/>
              <a:gd name="connsiteY930" fmla="*/ 633648 h 6132967"/>
              <a:gd name="connsiteX931" fmla="*/ 1840490 w 5323222"/>
              <a:gd name="connsiteY931" fmla="*/ 643910 h 6132967"/>
              <a:gd name="connsiteX932" fmla="*/ 1832335 w 5323222"/>
              <a:gd name="connsiteY932" fmla="*/ 654054 h 6132967"/>
              <a:gd name="connsiteX933" fmla="*/ 1824296 w 5323222"/>
              <a:gd name="connsiteY933" fmla="*/ 664511 h 6132967"/>
              <a:gd name="connsiteX934" fmla="*/ 1816101 w 5323222"/>
              <a:gd name="connsiteY934" fmla="*/ 675027 h 6132967"/>
              <a:gd name="connsiteX935" fmla="*/ 1808218 w 5323222"/>
              <a:gd name="connsiteY935" fmla="*/ 685426 h 6132967"/>
              <a:gd name="connsiteX936" fmla="*/ 1800335 w 5323222"/>
              <a:gd name="connsiteY936" fmla="*/ 695826 h 6132967"/>
              <a:gd name="connsiteX937" fmla="*/ 1792412 w 5323222"/>
              <a:gd name="connsiteY937" fmla="*/ 706596 h 6132967"/>
              <a:gd name="connsiteX938" fmla="*/ 1784801 w 5323222"/>
              <a:gd name="connsiteY938" fmla="*/ 717250 h 6132967"/>
              <a:gd name="connsiteX939" fmla="*/ 1777249 w 5323222"/>
              <a:gd name="connsiteY939" fmla="*/ 728061 h 6132967"/>
              <a:gd name="connsiteX940" fmla="*/ 1769599 w 5323222"/>
              <a:gd name="connsiteY940" fmla="*/ 739086 h 6132967"/>
              <a:gd name="connsiteX941" fmla="*/ 1762261 w 5323222"/>
              <a:gd name="connsiteY941" fmla="*/ 749995 h 6132967"/>
              <a:gd name="connsiteX942" fmla="*/ 1756211 w 5323222"/>
              <a:gd name="connsiteY942" fmla="*/ 758990 h 6132967"/>
              <a:gd name="connsiteX943" fmla="*/ 1742622 w 5323222"/>
              <a:gd name="connsiteY943" fmla="*/ 738924 h 6132967"/>
              <a:gd name="connsiteX944" fmla="*/ 1713296 w 5323222"/>
              <a:gd name="connsiteY944" fmla="*/ 694890 h 6132967"/>
              <a:gd name="connsiteX945" fmla="*/ 1684022 w 5323222"/>
              <a:gd name="connsiteY945" fmla="*/ 651162 h 6132967"/>
              <a:gd name="connsiteX946" fmla="*/ 1663392 w 5323222"/>
              <a:gd name="connsiteY946" fmla="*/ 621573 h 6132967"/>
              <a:gd name="connsiteX947" fmla="*/ 1642560 w 5323222"/>
              <a:gd name="connsiteY947" fmla="*/ 592644 h 6132967"/>
              <a:gd name="connsiteX948" fmla="*/ 1621277 w 5323222"/>
              <a:gd name="connsiteY948" fmla="*/ 564728 h 6132967"/>
              <a:gd name="connsiteX949" fmla="*/ 1599541 w 5323222"/>
              <a:gd name="connsiteY949" fmla="*/ 537824 h 6132967"/>
              <a:gd name="connsiteX950" fmla="*/ 1577302 w 5323222"/>
              <a:gd name="connsiteY950" fmla="*/ 511630 h 6132967"/>
              <a:gd name="connsiteX951" fmla="*/ 1554914 w 5323222"/>
              <a:gd name="connsiteY951" fmla="*/ 486399 h 6132967"/>
              <a:gd name="connsiteX952" fmla="*/ 1531769 w 5323222"/>
              <a:gd name="connsiteY952" fmla="*/ 462232 h 6132967"/>
              <a:gd name="connsiteX953" fmla="*/ 1508477 w 5323222"/>
              <a:gd name="connsiteY953" fmla="*/ 439027 h 6132967"/>
              <a:gd name="connsiteX954" fmla="*/ 1485086 w 5323222"/>
              <a:gd name="connsiteY954" fmla="*/ 417087 h 6132967"/>
              <a:gd name="connsiteX955" fmla="*/ 1460836 w 5323222"/>
              <a:gd name="connsiteY955" fmla="*/ 395605 h 6132967"/>
              <a:gd name="connsiteX956" fmla="*/ 1436793 w 5323222"/>
              <a:gd name="connsiteY956" fmla="*/ 375337 h 6132967"/>
              <a:gd name="connsiteX957" fmla="*/ 1412297 w 5323222"/>
              <a:gd name="connsiteY957" fmla="*/ 356082 h 6132967"/>
              <a:gd name="connsiteX958" fmla="*/ 1387298 w 5323222"/>
              <a:gd name="connsiteY958" fmla="*/ 337538 h 6132967"/>
              <a:gd name="connsiteX959" fmla="*/ 1362201 w 5323222"/>
              <a:gd name="connsiteY959" fmla="*/ 320258 h 6132967"/>
              <a:gd name="connsiteX960" fmla="*/ 1336955 w 5323222"/>
              <a:gd name="connsiteY960" fmla="*/ 303940 h 6132967"/>
              <a:gd name="connsiteX961" fmla="*/ 1311205 w 5323222"/>
              <a:gd name="connsiteY961" fmla="*/ 288332 h 6132967"/>
              <a:gd name="connsiteX962" fmla="*/ 1285358 w 5323222"/>
              <a:gd name="connsiteY962" fmla="*/ 273988 h 6132967"/>
              <a:gd name="connsiteX963" fmla="*/ 1259361 w 5323222"/>
              <a:gd name="connsiteY963" fmla="*/ 260607 h 6132967"/>
              <a:gd name="connsiteX964" fmla="*/ 1232913 w 5323222"/>
              <a:gd name="connsiteY964" fmla="*/ 248239 h 6132967"/>
              <a:gd name="connsiteX965" fmla="*/ 1206619 w 5323222"/>
              <a:gd name="connsiteY965" fmla="*/ 236781 h 6132967"/>
              <a:gd name="connsiteX966" fmla="*/ 1179873 w 5323222"/>
              <a:gd name="connsiteY966" fmla="*/ 226337 h 6132967"/>
              <a:gd name="connsiteX967" fmla="*/ 1152978 w 5323222"/>
              <a:gd name="connsiteY967" fmla="*/ 216854 h 6132967"/>
              <a:gd name="connsiteX968" fmla="*/ 1125985 w 5323222"/>
              <a:gd name="connsiteY968" fmla="*/ 208637 h 6132967"/>
              <a:gd name="connsiteX969" fmla="*/ 1098792 w 5323222"/>
              <a:gd name="connsiteY969" fmla="*/ 201079 h 6132967"/>
              <a:gd name="connsiteX970" fmla="*/ 1071502 w 5323222"/>
              <a:gd name="connsiteY970" fmla="*/ 194785 h 6132967"/>
              <a:gd name="connsiteX971" fmla="*/ 1044062 w 5323222"/>
              <a:gd name="connsiteY971" fmla="*/ 189453 h 6132967"/>
              <a:gd name="connsiteX972" fmla="*/ 1016777 w 5323222"/>
              <a:gd name="connsiteY972" fmla="*/ 185031 h 6132967"/>
              <a:gd name="connsiteX973" fmla="*/ 989395 w 5323222"/>
              <a:gd name="connsiteY973" fmla="*/ 181874 h 6132967"/>
              <a:gd name="connsiteX974" fmla="*/ 961509 w 5323222"/>
              <a:gd name="connsiteY974" fmla="*/ 179428 h 6132967"/>
              <a:gd name="connsiteX975" fmla="*/ 933828 w 5323222"/>
              <a:gd name="connsiteY975" fmla="*/ 178195 h 6132967"/>
              <a:gd name="connsiteX976" fmla="*/ 906051 w 5323222"/>
              <a:gd name="connsiteY976" fmla="*/ 178227 h 6132967"/>
              <a:gd name="connsiteX977" fmla="*/ 878629 w 5323222"/>
              <a:gd name="connsiteY977" fmla="*/ 178512 h 6132967"/>
              <a:gd name="connsiteX978" fmla="*/ 864717 w 5323222"/>
              <a:gd name="connsiteY978" fmla="*/ 179312 h 6132967"/>
              <a:gd name="connsiteX979" fmla="*/ 850553 w 5323222"/>
              <a:gd name="connsiteY979" fmla="*/ 180468 h 6132967"/>
              <a:gd name="connsiteX980" fmla="*/ 836745 w 5323222"/>
              <a:gd name="connsiteY980" fmla="*/ 181875 h 6132967"/>
              <a:gd name="connsiteX981" fmla="*/ 822684 w 5323222"/>
              <a:gd name="connsiteY981" fmla="*/ 183637 h 6132967"/>
              <a:gd name="connsiteX982" fmla="*/ 808978 w 5323222"/>
              <a:gd name="connsiteY982" fmla="*/ 185651 h 6132967"/>
              <a:gd name="connsiteX983" fmla="*/ 794969 w 5323222"/>
              <a:gd name="connsiteY983" fmla="*/ 187717 h 6132967"/>
              <a:gd name="connsiteX984" fmla="*/ 781315 w 5323222"/>
              <a:gd name="connsiteY984" fmla="*/ 190034 h 6132967"/>
              <a:gd name="connsiteX985" fmla="*/ 767460 w 5323222"/>
              <a:gd name="connsiteY985" fmla="*/ 193010 h 6132967"/>
              <a:gd name="connsiteX986" fmla="*/ 753605 w 5323222"/>
              <a:gd name="connsiteY986" fmla="*/ 195987 h 6132967"/>
              <a:gd name="connsiteX987" fmla="*/ 739751 w 5323222"/>
              <a:gd name="connsiteY987" fmla="*/ 198962 h 6132967"/>
              <a:gd name="connsiteX988" fmla="*/ 726303 w 5323222"/>
              <a:gd name="connsiteY988" fmla="*/ 202494 h 6132967"/>
              <a:gd name="connsiteX989" fmla="*/ 712602 w 5323222"/>
              <a:gd name="connsiteY989" fmla="*/ 206380 h 6132967"/>
              <a:gd name="connsiteX990" fmla="*/ 699206 w 5323222"/>
              <a:gd name="connsiteY990" fmla="*/ 210214 h 6132967"/>
              <a:gd name="connsiteX991" fmla="*/ 685609 w 5323222"/>
              <a:gd name="connsiteY991" fmla="*/ 214707 h 6132967"/>
              <a:gd name="connsiteX992" fmla="*/ 672011 w 5323222"/>
              <a:gd name="connsiteY992" fmla="*/ 219200 h 6132967"/>
              <a:gd name="connsiteX993" fmla="*/ 658769 w 5323222"/>
              <a:gd name="connsiteY993" fmla="*/ 223946 h 6132967"/>
              <a:gd name="connsiteX994" fmla="*/ 645275 w 5323222"/>
              <a:gd name="connsiteY994" fmla="*/ 229046 h 6132967"/>
              <a:gd name="connsiteX995" fmla="*/ 631781 w 5323222"/>
              <a:gd name="connsiteY995" fmla="*/ 234146 h 6132967"/>
              <a:gd name="connsiteX996" fmla="*/ 618693 w 5323222"/>
              <a:gd name="connsiteY996" fmla="*/ 239801 h 6132967"/>
              <a:gd name="connsiteX997" fmla="*/ 605354 w 5323222"/>
              <a:gd name="connsiteY997" fmla="*/ 245811 h 6132967"/>
              <a:gd name="connsiteX998" fmla="*/ 592014 w 5323222"/>
              <a:gd name="connsiteY998" fmla="*/ 251821 h 6132967"/>
              <a:gd name="connsiteX999" fmla="*/ 579029 w 5323222"/>
              <a:gd name="connsiteY999" fmla="*/ 258084 h 6132967"/>
              <a:gd name="connsiteX1000" fmla="*/ 566045 w 5323222"/>
              <a:gd name="connsiteY1000" fmla="*/ 264345 h 6132967"/>
              <a:gd name="connsiteX1001" fmla="*/ 552911 w 5323222"/>
              <a:gd name="connsiteY1001" fmla="*/ 271569 h 6132967"/>
              <a:gd name="connsiteX1002" fmla="*/ 540029 w 5323222"/>
              <a:gd name="connsiteY1002" fmla="*/ 278438 h 6132967"/>
              <a:gd name="connsiteX1003" fmla="*/ 527199 w 5323222"/>
              <a:gd name="connsiteY1003" fmla="*/ 285611 h 6132967"/>
              <a:gd name="connsiteX1004" fmla="*/ 514421 w 5323222"/>
              <a:gd name="connsiteY1004" fmla="*/ 293087 h 6132967"/>
              <a:gd name="connsiteX1005" fmla="*/ 501997 w 5323222"/>
              <a:gd name="connsiteY1005" fmla="*/ 300815 h 6132967"/>
              <a:gd name="connsiteX1006" fmla="*/ 489321 w 5323222"/>
              <a:gd name="connsiteY1006" fmla="*/ 308897 h 6132967"/>
              <a:gd name="connsiteX1007" fmla="*/ 476949 w 5323222"/>
              <a:gd name="connsiteY1007" fmla="*/ 316928 h 6132967"/>
              <a:gd name="connsiteX1008" fmla="*/ 464324 w 5323222"/>
              <a:gd name="connsiteY1008" fmla="*/ 325315 h 6132967"/>
              <a:gd name="connsiteX1009" fmla="*/ 452107 w 5323222"/>
              <a:gd name="connsiteY1009" fmla="*/ 334256 h 6132967"/>
              <a:gd name="connsiteX1010" fmla="*/ 439838 w 5323222"/>
              <a:gd name="connsiteY1010" fmla="*/ 342894 h 6132967"/>
              <a:gd name="connsiteX1011" fmla="*/ 427671 w 5323222"/>
              <a:gd name="connsiteY1011" fmla="*/ 352139 h 6132967"/>
              <a:gd name="connsiteX1012" fmla="*/ 415505 w 5323222"/>
              <a:gd name="connsiteY1012" fmla="*/ 361384 h 6132967"/>
              <a:gd name="connsiteX1013" fmla="*/ 403746 w 5323222"/>
              <a:gd name="connsiteY1013" fmla="*/ 371185 h 6132967"/>
              <a:gd name="connsiteX1014" fmla="*/ 391985 w 5323222"/>
              <a:gd name="connsiteY1014" fmla="*/ 380985 h 6132967"/>
              <a:gd name="connsiteX1015" fmla="*/ 380581 w 5323222"/>
              <a:gd name="connsiteY1015" fmla="*/ 391036 h 6132967"/>
              <a:gd name="connsiteX1016" fmla="*/ 369228 w 5323222"/>
              <a:gd name="connsiteY1016" fmla="*/ 401393 h 6132967"/>
              <a:gd name="connsiteX1017" fmla="*/ 357623 w 5323222"/>
              <a:gd name="connsiteY1017" fmla="*/ 412103 h 6132967"/>
              <a:gd name="connsiteX1018" fmla="*/ 346321 w 5323222"/>
              <a:gd name="connsiteY1018" fmla="*/ 422762 h 6132967"/>
              <a:gd name="connsiteX1019" fmla="*/ 335122 w 5323222"/>
              <a:gd name="connsiteY1019" fmla="*/ 434028 h 6132967"/>
              <a:gd name="connsiteX1020" fmla="*/ 324277 w 5323222"/>
              <a:gd name="connsiteY1020" fmla="*/ 445546 h 6132967"/>
              <a:gd name="connsiteX1021" fmla="*/ 313130 w 5323222"/>
              <a:gd name="connsiteY1021" fmla="*/ 457115 h 6132967"/>
              <a:gd name="connsiteX1022" fmla="*/ 302641 w 5323222"/>
              <a:gd name="connsiteY1022" fmla="*/ 468884 h 6132967"/>
              <a:gd name="connsiteX1023" fmla="*/ 292255 w 5323222"/>
              <a:gd name="connsiteY1023" fmla="*/ 481262 h 6132967"/>
              <a:gd name="connsiteX1024" fmla="*/ 281515 w 5323222"/>
              <a:gd name="connsiteY1024" fmla="*/ 493386 h 6132967"/>
              <a:gd name="connsiteX1025" fmla="*/ 271180 w 5323222"/>
              <a:gd name="connsiteY1025" fmla="*/ 506067 h 6132967"/>
              <a:gd name="connsiteX1026" fmla="*/ 260897 w 5323222"/>
              <a:gd name="connsiteY1026" fmla="*/ 519049 h 6132967"/>
              <a:gd name="connsiteX1027" fmla="*/ 250614 w 5323222"/>
              <a:gd name="connsiteY1027" fmla="*/ 532032 h 6132967"/>
              <a:gd name="connsiteX1028" fmla="*/ 241041 w 5323222"/>
              <a:gd name="connsiteY1028" fmla="*/ 545521 h 6132967"/>
              <a:gd name="connsiteX1029" fmla="*/ 231164 w 5323222"/>
              <a:gd name="connsiteY1029" fmla="*/ 559059 h 6132967"/>
              <a:gd name="connsiteX1030" fmla="*/ 221339 w 5323222"/>
              <a:gd name="connsiteY1030" fmla="*/ 572901 h 6132967"/>
              <a:gd name="connsiteX1031" fmla="*/ 211869 w 5323222"/>
              <a:gd name="connsiteY1031" fmla="*/ 586996 h 6132967"/>
              <a:gd name="connsiteX1032" fmla="*/ 202702 w 5323222"/>
              <a:gd name="connsiteY1032" fmla="*/ 601039 h 6132967"/>
              <a:gd name="connsiteX1033" fmla="*/ 193335 w 5323222"/>
              <a:gd name="connsiteY1033" fmla="*/ 615739 h 6132967"/>
              <a:gd name="connsiteX1034" fmla="*/ 184271 w 5323222"/>
              <a:gd name="connsiteY1034" fmla="*/ 630389 h 6132967"/>
              <a:gd name="connsiteX1035" fmla="*/ 175311 w 5323222"/>
              <a:gd name="connsiteY1035" fmla="*/ 645645 h 6132967"/>
              <a:gd name="connsiteX1036" fmla="*/ 166351 w 5323222"/>
              <a:gd name="connsiteY1036" fmla="*/ 660901 h 6132967"/>
              <a:gd name="connsiteX1037" fmla="*/ 158047 w 5323222"/>
              <a:gd name="connsiteY1037" fmla="*/ 676358 h 6132967"/>
              <a:gd name="connsiteX1038" fmla="*/ 149493 w 5323222"/>
              <a:gd name="connsiteY1038" fmla="*/ 692170 h 6132967"/>
              <a:gd name="connsiteX1039" fmla="*/ 140939 w 5323222"/>
              <a:gd name="connsiteY1039" fmla="*/ 707982 h 6132967"/>
              <a:gd name="connsiteX1040" fmla="*/ 133043 w 5323222"/>
              <a:gd name="connsiteY1040" fmla="*/ 723994 h 6132967"/>
              <a:gd name="connsiteX1041" fmla="*/ 124946 w 5323222"/>
              <a:gd name="connsiteY1041" fmla="*/ 740664 h 6132967"/>
              <a:gd name="connsiteX1042" fmla="*/ 117509 w 5323222"/>
              <a:gd name="connsiteY1042" fmla="*/ 757536 h 6132967"/>
              <a:gd name="connsiteX1043" fmla="*/ 110426 w 5323222"/>
              <a:gd name="connsiteY1043" fmla="*/ 774658 h 6132967"/>
              <a:gd name="connsiteX1044" fmla="*/ 103698 w 5323222"/>
              <a:gd name="connsiteY1044" fmla="*/ 792033 h 6132967"/>
              <a:gd name="connsiteX1045" fmla="*/ 96666 w 5323222"/>
              <a:gd name="connsiteY1045" fmla="*/ 809459 h 6132967"/>
              <a:gd name="connsiteX1046" fmla="*/ 90293 w 5323222"/>
              <a:gd name="connsiteY1046" fmla="*/ 827086 h 6132967"/>
              <a:gd name="connsiteX1047" fmla="*/ 83919 w 5323222"/>
              <a:gd name="connsiteY1047" fmla="*/ 844713 h 6132967"/>
              <a:gd name="connsiteX1048" fmla="*/ 77850 w 5323222"/>
              <a:gd name="connsiteY1048" fmla="*/ 862288 h 6132967"/>
              <a:gd name="connsiteX1049" fmla="*/ 72135 w 5323222"/>
              <a:gd name="connsiteY1049" fmla="*/ 880115 h 6132967"/>
              <a:gd name="connsiteX1050" fmla="*/ 66168 w 5323222"/>
              <a:gd name="connsiteY1050" fmla="*/ 898297 h 6132967"/>
              <a:gd name="connsiteX1051" fmla="*/ 60808 w 5323222"/>
              <a:gd name="connsiteY1051" fmla="*/ 916376 h 6132967"/>
              <a:gd name="connsiteX1052" fmla="*/ 55551 w 5323222"/>
              <a:gd name="connsiteY1052" fmla="*/ 935062 h 6132967"/>
              <a:gd name="connsiteX1053" fmla="*/ 50850 w 5323222"/>
              <a:gd name="connsiteY1053" fmla="*/ 953342 h 6132967"/>
              <a:gd name="connsiteX1054" fmla="*/ 45845 w 5323222"/>
              <a:gd name="connsiteY1054" fmla="*/ 971673 h 6132967"/>
              <a:gd name="connsiteX1055" fmla="*/ 41550 w 5323222"/>
              <a:gd name="connsiteY1055" fmla="*/ 990507 h 6132967"/>
              <a:gd name="connsiteX1056" fmla="*/ 36900 w 5323222"/>
              <a:gd name="connsiteY1056" fmla="*/ 1009090 h 6132967"/>
              <a:gd name="connsiteX1057" fmla="*/ 32908 w 5323222"/>
              <a:gd name="connsiteY1057" fmla="*/ 1027873 h 6132967"/>
              <a:gd name="connsiteX1058" fmla="*/ 29019 w 5323222"/>
              <a:gd name="connsiteY1058" fmla="*/ 1047263 h 6132967"/>
              <a:gd name="connsiteX1059" fmla="*/ 25331 w 5323222"/>
              <a:gd name="connsiteY1059" fmla="*/ 1065995 h 6132967"/>
              <a:gd name="connsiteX1060" fmla="*/ 22049 w 5323222"/>
              <a:gd name="connsiteY1060" fmla="*/ 1085282 h 6132967"/>
              <a:gd name="connsiteX1061" fmla="*/ 18767 w 5323222"/>
              <a:gd name="connsiteY1061" fmla="*/ 1104569 h 6132967"/>
              <a:gd name="connsiteX1062" fmla="*/ 15840 w 5323222"/>
              <a:gd name="connsiteY1062" fmla="*/ 1124109 h 6132967"/>
              <a:gd name="connsiteX1063" fmla="*/ 13217 w 5323222"/>
              <a:gd name="connsiteY1063" fmla="*/ 1143597 h 6132967"/>
              <a:gd name="connsiteX1064" fmla="*/ 10897 w 5323222"/>
              <a:gd name="connsiteY1064" fmla="*/ 1163032 h 6132967"/>
              <a:gd name="connsiteX1065" fmla="*/ 8577 w 5323222"/>
              <a:gd name="connsiteY1065" fmla="*/ 1182469 h 6132967"/>
              <a:gd name="connsiteX1066" fmla="*/ 6715 w 5323222"/>
              <a:gd name="connsiteY1066" fmla="*/ 1202764 h 6132967"/>
              <a:gd name="connsiteX1067" fmla="*/ 5053 w 5323222"/>
              <a:gd name="connsiteY1067" fmla="*/ 1222400 h 6132967"/>
              <a:gd name="connsiteX1068" fmla="*/ 3443 w 5323222"/>
              <a:gd name="connsiteY1068" fmla="*/ 1242340 h 6132967"/>
              <a:gd name="connsiteX1069" fmla="*/ 2136 w 5323222"/>
              <a:gd name="connsiteY1069" fmla="*/ 1262228 h 6132967"/>
              <a:gd name="connsiteX1070" fmla="*/ 1539 w 5323222"/>
              <a:gd name="connsiteY1070" fmla="*/ 1282621 h 6132967"/>
              <a:gd name="connsiteX1071" fmla="*/ 587 w 5323222"/>
              <a:gd name="connsiteY1071" fmla="*/ 1302761 h 6132967"/>
              <a:gd name="connsiteX1072" fmla="*/ 294 w 5323222"/>
              <a:gd name="connsiteY1072" fmla="*/ 1323102 h 6132967"/>
              <a:gd name="connsiteX1073" fmla="*/ 0 w 5323222"/>
              <a:gd name="connsiteY1073" fmla="*/ 1343442 h 6132967"/>
              <a:gd name="connsiteX1074" fmla="*/ 62 w 5323222"/>
              <a:gd name="connsiteY1074" fmla="*/ 1364035 h 6132967"/>
              <a:gd name="connsiteX1075" fmla="*/ 479 w 5323222"/>
              <a:gd name="connsiteY1075" fmla="*/ 1384880 h 6132967"/>
              <a:gd name="connsiteX1076" fmla="*/ 946 w 5323222"/>
              <a:gd name="connsiteY1076" fmla="*/ 1406028 h 6132967"/>
              <a:gd name="connsiteX1077" fmla="*/ 1666 w 5323222"/>
              <a:gd name="connsiteY1077" fmla="*/ 1426821 h 6132967"/>
              <a:gd name="connsiteX1078" fmla="*/ 2741 w 5323222"/>
              <a:gd name="connsiteY1078" fmla="*/ 1447866 h 6132967"/>
              <a:gd name="connsiteX1079" fmla="*/ 4119 w 5323222"/>
              <a:gd name="connsiteY1079" fmla="*/ 1468860 h 6132967"/>
              <a:gd name="connsiteX1080" fmla="*/ 5497 w 5323222"/>
              <a:gd name="connsiteY1080" fmla="*/ 1489853 h 6132967"/>
              <a:gd name="connsiteX1081" fmla="*/ 7281 w 5323222"/>
              <a:gd name="connsiteY1081" fmla="*/ 1511402 h 6132967"/>
              <a:gd name="connsiteX1082" fmla="*/ 8659 w 5323222"/>
              <a:gd name="connsiteY1082" fmla="*/ 1532396 h 6132967"/>
              <a:gd name="connsiteX1083" fmla="*/ 10748 w 5323222"/>
              <a:gd name="connsiteY1083" fmla="*/ 1553893 h 6132967"/>
              <a:gd name="connsiteX1084" fmla="*/ 13140 w 5323222"/>
              <a:gd name="connsiteY1084" fmla="*/ 1575339 h 6132967"/>
              <a:gd name="connsiteX1085" fmla="*/ 15783 w 5323222"/>
              <a:gd name="connsiteY1085" fmla="*/ 1596431 h 6132967"/>
              <a:gd name="connsiteX1086" fmla="*/ 18529 w 5323222"/>
              <a:gd name="connsiteY1086" fmla="*/ 1618128 h 6132967"/>
              <a:gd name="connsiteX1087" fmla="*/ 21528 w 5323222"/>
              <a:gd name="connsiteY1087" fmla="*/ 1639471 h 6132967"/>
              <a:gd name="connsiteX1088" fmla="*/ 24577 w 5323222"/>
              <a:gd name="connsiteY1088" fmla="*/ 1661117 h 6132967"/>
              <a:gd name="connsiteX1089" fmla="*/ 27930 w 5323222"/>
              <a:gd name="connsiteY1089" fmla="*/ 1682711 h 6132967"/>
              <a:gd name="connsiteX1090" fmla="*/ 31587 w 5323222"/>
              <a:gd name="connsiteY1090" fmla="*/ 1704255 h 6132967"/>
              <a:gd name="connsiteX1091" fmla="*/ 35244 w 5323222"/>
              <a:gd name="connsiteY1091" fmla="*/ 1725798 h 6132967"/>
              <a:gd name="connsiteX1092" fmla="*/ 39256 w 5323222"/>
              <a:gd name="connsiteY1092" fmla="*/ 1747594 h 6132967"/>
              <a:gd name="connsiteX1093" fmla="*/ 43519 w 5323222"/>
              <a:gd name="connsiteY1093" fmla="*/ 1769034 h 6132967"/>
              <a:gd name="connsiteX1094" fmla="*/ 47834 w 5323222"/>
              <a:gd name="connsiteY1094" fmla="*/ 1790778 h 6132967"/>
              <a:gd name="connsiteX1095" fmla="*/ 52452 w 5323222"/>
              <a:gd name="connsiteY1095" fmla="*/ 1812470 h 6132967"/>
              <a:gd name="connsiteX1096" fmla="*/ 57323 w 5323222"/>
              <a:gd name="connsiteY1096" fmla="*/ 1833808 h 6132967"/>
              <a:gd name="connsiteX1097" fmla="*/ 62296 w 5323222"/>
              <a:gd name="connsiteY1097" fmla="*/ 1855752 h 6132967"/>
              <a:gd name="connsiteX1098" fmla="*/ 67521 w 5323222"/>
              <a:gd name="connsiteY1098" fmla="*/ 1877342 h 6132967"/>
              <a:gd name="connsiteX1099" fmla="*/ 73101 w 5323222"/>
              <a:gd name="connsiteY1099" fmla="*/ 1899182 h 6132967"/>
              <a:gd name="connsiteX1100" fmla="*/ 78630 w 5323222"/>
              <a:gd name="connsiteY1100" fmla="*/ 1920719 h 6132967"/>
              <a:gd name="connsiteX1101" fmla="*/ 84514 w 5323222"/>
              <a:gd name="connsiteY1101" fmla="*/ 1942509 h 6132967"/>
              <a:gd name="connsiteX1102" fmla="*/ 90346 w 5323222"/>
              <a:gd name="connsiteY1102" fmla="*/ 1963996 h 6132967"/>
              <a:gd name="connsiteX1103" fmla="*/ 96533 w 5323222"/>
              <a:gd name="connsiteY1103" fmla="*/ 1985734 h 6132967"/>
              <a:gd name="connsiteX1104" fmla="*/ 102972 w 5323222"/>
              <a:gd name="connsiteY1104" fmla="*/ 2007117 h 6132967"/>
              <a:gd name="connsiteX1105" fmla="*/ 109766 w 5323222"/>
              <a:gd name="connsiteY1105" fmla="*/ 2028752 h 6132967"/>
              <a:gd name="connsiteX1106" fmla="*/ 123456 w 5323222"/>
              <a:gd name="connsiteY1106" fmla="*/ 2072630 h 6132967"/>
              <a:gd name="connsiteX1107" fmla="*/ 137755 w 5323222"/>
              <a:gd name="connsiteY1107" fmla="*/ 2116403 h 6132967"/>
              <a:gd name="connsiteX1108" fmla="*/ 152963 w 5323222"/>
              <a:gd name="connsiteY1108" fmla="*/ 2160023 h 6132967"/>
              <a:gd name="connsiteX1109" fmla="*/ 168170 w 5323222"/>
              <a:gd name="connsiteY1109" fmla="*/ 2203643 h 6132967"/>
              <a:gd name="connsiteX1110" fmla="*/ 184237 w 5323222"/>
              <a:gd name="connsiteY1110" fmla="*/ 2246805 h 6132967"/>
              <a:gd name="connsiteX1111" fmla="*/ 200859 w 5323222"/>
              <a:gd name="connsiteY1111" fmla="*/ 2289559 h 6132967"/>
              <a:gd name="connsiteX1112" fmla="*/ 217481 w 5323222"/>
              <a:gd name="connsiteY1112" fmla="*/ 2332315 h 6132967"/>
              <a:gd name="connsiteX1113" fmla="*/ 235014 w 5323222"/>
              <a:gd name="connsiteY1113" fmla="*/ 2374916 h 6132967"/>
              <a:gd name="connsiteX1114" fmla="*/ 253050 w 5323222"/>
              <a:gd name="connsiteY1114" fmla="*/ 2416807 h 6132967"/>
              <a:gd name="connsiteX1115" fmla="*/ 271035 w 5323222"/>
              <a:gd name="connsiteY1115" fmla="*/ 2458395 h 6132967"/>
              <a:gd name="connsiteX1116" fmla="*/ 289879 w 5323222"/>
              <a:gd name="connsiteY1116" fmla="*/ 2499523 h 6132967"/>
              <a:gd name="connsiteX1117" fmla="*/ 308974 w 5323222"/>
              <a:gd name="connsiteY1117" fmla="*/ 2540298 h 6132967"/>
              <a:gd name="connsiteX1118" fmla="*/ 328677 w 5323222"/>
              <a:gd name="connsiteY1118" fmla="*/ 2580970 h 6132967"/>
              <a:gd name="connsiteX1119" fmla="*/ 348882 w 5323222"/>
              <a:gd name="connsiteY1119" fmla="*/ 2620932 h 6132967"/>
              <a:gd name="connsiteX1120" fmla="*/ 369289 w 5323222"/>
              <a:gd name="connsiteY1120" fmla="*/ 2660235 h 6132967"/>
              <a:gd name="connsiteX1121" fmla="*/ 389644 w 5323222"/>
              <a:gd name="connsiteY1121" fmla="*/ 2699235 h 6132967"/>
              <a:gd name="connsiteX1122" fmla="*/ 410806 w 5323222"/>
              <a:gd name="connsiteY1122" fmla="*/ 2737474 h 6132967"/>
              <a:gd name="connsiteX1123" fmla="*/ 432524 w 5323222"/>
              <a:gd name="connsiteY1123" fmla="*/ 2775306 h 6132967"/>
              <a:gd name="connsiteX1124" fmla="*/ 454442 w 5323222"/>
              <a:gd name="connsiteY1124" fmla="*/ 2812480 h 6132967"/>
              <a:gd name="connsiteX1125" fmla="*/ 462017 w 5323222"/>
              <a:gd name="connsiteY1125" fmla="*/ 2824986 h 6132967"/>
              <a:gd name="connsiteX1126" fmla="*/ 457075 w 5323222"/>
              <a:gd name="connsiteY1126" fmla="*/ 2836276 h 6132967"/>
              <a:gd name="connsiteX1127" fmla="*/ 446553 w 5323222"/>
              <a:gd name="connsiteY1127" fmla="*/ 2859223 h 6132967"/>
              <a:gd name="connsiteX1128" fmla="*/ 436425 w 5323222"/>
              <a:gd name="connsiteY1128" fmla="*/ 2882351 h 6132967"/>
              <a:gd name="connsiteX1129" fmla="*/ 426406 w 5323222"/>
              <a:gd name="connsiteY1129" fmla="*/ 2905768 h 6132967"/>
              <a:gd name="connsiteX1130" fmla="*/ 416675 w 5323222"/>
              <a:gd name="connsiteY1130" fmla="*/ 2929078 h 6132967"/>
              <a:gd name="connsiteX1131" fmla="*/ 407340 w 5323222"/>
              <a:gd name="connsiteY1131" fmla="*/ 2952569 h 6132967"/>
              <a:gd name="connsiteX1132" fmla="*/ 397717 w 5323222"/>
              <a:gd name="connsiteY1132" fmla="*/ 2976167 h 6132967"/>
              <a:gd name="connsiteX1133" fmla="*/ 388093 w 5323222"/>
              <a:gd name="connsiteY1133" fmla="*/ 2999765 h 6132967"/>
              <a:gd name="connsiteX1134" fmla="*/ 378865 w 5323222"/>
              <a:gd name="connsiteY1134" fmla="*/ 3023545 h 6132967"/>
              <a:gd name="connsiteX1135" fmla="*/ 370032 w 5323222"/>
              <a:gd name="connsiteY1135" fmla="*/ 3047506 h 6132967"/>
              <a:gd name="connsiteX1136" fmla="*/ 361093 w 5323222"/>
              <a:gd name="connsiteY1136" fmla="*/ 3071179 h 6132967"/>
              <a:gd name="connsiteX1137" fmla="*/ 352260 w 5323222"/>
              <a:gd name="connsiteY1137" fmla="*/ 3095140 h 6132967"/>
              <a:gd name="connsiteX1138" fmla="*/ 343824 w 5323222"/>
              <a:gd name="connsiteY1138" fmla="*/ 3119282 h 6132967"/>
              <a:gd name="connsiteX1139" fmla="*/ 335387 w 5323222"/>
              <a:gd name="connsiteY1139" fmla="*/ 3143425 h 6132967"/>
              <a:gd name="connsiteX1140" fmla="*/ 326950 w 5323222"/>
              <a:gd name="connsiteY1140" fmla="*/ 3167568 h 6132967"/>
              <a:gd name="connsiteX1141" fmla="*/ 318801 w 5323222"/>
              <a:gd name="connsiteY1141" fmla="*/ 3191604 h 6132967"/>
              <a:gd name="connsiteX1142" fmla="*/ 310868 w 5323222"/>
              <a:gd name="connsiteY1142" fmla="*/ 3216216 h 6132967"/>
              <a:gd name="connsiteX1143" fmla="*/ 302934 w 5323222"/>
              <a:gd name="connsiteY1143" fmla="*/ 3240828 h 6132967"/>
              <a:gd name="connsiteX1144" fmla="*/ 295000 w 5323222"/>
              <a:gd name="connsiteY1144" fmla="*/ 3265442 h 6132967"/>
              <a:gd name="connsiteX1145" fmla="*/ 287354 w 5323222"/>
              <a:gd name="connsiteY1145" fmla="*/ 3289947 h 6132967"/>
              <a:gd name="connsiteX1146" fmla="*/ 280104 w 5323222"/>
              <a:gd name="connsiteY1146" fmla="*/ 3314633 h 6132967"/>
              <a:gd name="connsiteX1147" fmla="*/ 272962 w 5323222"/>
              <a:gd name="connsiteY1147" fmla="*/ 3339609 h 6132967"/>
              <a:gd name="connsiteX1148" fmla="*/ 265712 w 5323222"/>
              <a:gd name="connsiteY1148" fmla="*/ 3364296 h 6132967"/>
              <a:gd name="connsiteX1149" fmla="*/ 258857 w 5323222"/>
              <a:gd name="connsiteY1149" fmla="*/ 3389164 h 6132967"/>
              <a:gd name="connsiteX1150" fmla="*/ 252110 w 5323222"/>
              <a:gd name="connsiteY1150" fmla="*/ 3414321 h 6132967"/>
              <a:gd name="connsiteX1151" fmla="*/ 245256 w 5323222"/>
              <a:gd name="connsiteY1151" fmla="*/ 3439189 h 6132967"/>
              <a:gd name="connsiteX1152" fmla="*/ 238905 w 5323222"/>
              <a:gd name="connsiteY1152" fmla="*/ 3464527 h 6132967"/>
              <a:gd name="connsiteX1153" fmla="*/ 230285 w 5323222"/>
              <a:gd name="connsiteY1153" fmla="*/ 3500557 h 6132967"/>
              <a:gd name="connsiteX1154" fmla="*/ 222275 w 5323222"/>
              <a:gd name="connsiteY1154" fmla="*/ 3537344 h 6132967"/>
              <a:gd name="connsiteX1155" fmla="*/ 214479 w 5323222"/>
              <a:gd name="connsiteY1155" fmla="*/ 3574708 h 6132967"/>
              <a:gd name="connsiteX1156" fmla="*/ 207870 w 5323222"/>
              <a:gd name="connsiteY1156" fmla="*/ 3612618 h 6132967"/>
              <a:gd name="connsiteX1157" fmla="*/ 201581 w 5323222"/>
              <a:gd name="connsiteY1157" fmla="*/ 3651393 h 6132967"/>
              <a:gd name="connsiteX1158" fmla="*/ 196010 w 5323222"/>
              <a:gd name="connsiteY1158" fmla="*/ 3691213 h 6132967"/>
              <a:gd name="connsiteX1159" fmla="*/ 191412 w 5323222"/>
              <a:gd name="connsiteY1159" fmla="*/ 3731002 h 6132967"/>
              <a:gd name="connsiteX1160" fmla="*/ 187317 w 5323222"/>
              <a:gd name="connsiteY1160" fmla="*/ 3771261 h 6132967"/>
              <a:gd name="connsiteX1161" fmla="*/ 183831 w 5323222"/>
              <a:gd name="connsiteY1161" fmla="*/ 3812278 h 6132967"/>
              <a:gd name="connsiteX1162" fmla="*/ 180849 w 5323222"/>
              <a:gd name="connsiteY1162" fmla="*/ 3853765 h 6132967"/>
              <a:gd name="connsiteX1163" fmla="*/ 178764 w 5323222"/>
              <a:gd name="connsiteY1163" fmla="*/ 3895904 h 6132967"/>
              <a:gd name="connsiteX1164" fmla="*/ 176787 w 5323222"/>
              <a:gd name="connsiteY1164" fmla="*/ 3938330 h 6132967"/>
              <a:gd name="connsiteX1165" fmla="*/ 175889 w 5323222"/>
              <a:gd name="connsiteY1165" fmla="*/ 3981013 h 6132967"/>
              <a:gd name="connsiteX1166" fmla="*/ 175494 w 5323222"/>
              <a:gd name="connsiteY1166" fmla="*/ 4024165 h 6132967"/>
              <a:gd name="connsiteX1167" fmla="*/ 175602 w 5323222"/>
              <a:gd name="connsiteY1167" fmla="*/ 4067788 h 6132967"/>
              <a:gd name="connsiteX1168" fmla="*/ 176395 w 5323222"/>
              <a:gd name="connsiteY1168" fmla="*/ 4111484 h 6132967"/>
              <a:gd name="connsiteX1169" fmla="*/ 178266 w 5323222"/>
              <a:gd name="connsiteY1169" fmla="*/ 4155437 h 6132967"/>
              <a:gd name="connsiteX1170" fmla="*/ 180246 w 5323222"/>
              <a:gd name="connsiteY1170" fmla="*/ 4199678 h 6132967"/>
              <a:gd name="connsiteX1171" fmla="*/ 182728 w 5323222"/>
              <a:gd name="connsiteY1171" fmla="*/ 4244389 h 6132967"/>
              <a:gd name="connsiteX1172" fmla="*/ 186000 w 5323222"/>
              <a:gd name="connsiteY1172" fmla="*/ 4289463 h 6132967"/>
              <a:gd name="connsiteX1173" fmla="*/ 189851 w 5323222"/>
              <a:gd name="connsiteY1173" fmla="*/ 4334323 h 6132967"/>
              <a:gd name="connsiteX1174" fmla="*/ 194096 w 5323222"/>
              <a:gd name="connsiteY1174" fmla="*/ 4379363 h 6132967"/>
              <a:gd name="connsiteX1175" fmla="*/ 199315 w 5323222"/>
              <a:gd name="connsiteY1175" fmla="*/ 4424372 h 6132967"/>
              <a:gd name="connsiteX1176" fmla="*/ 204640 w 5323222"/>
              <a:gd name="connsiteY1176" fmla="*/ 4469669 h 6132967"/>
              <a:gd name="connsiteX1177" fmla="*/ 210758 w 5323222"/>
              <a:gd name="connsiteY1177" fmla="*/ 4515328 h 6132967"/>
              <a:gd name="connsiteX1178" fmla="*/ 217740 w 5323222"/>
              <a:gd name="connsiteY1178" fmla="*/ 4560667 h 6132967"/>
              <a:gd name="connsiteX1179" fmla="*/ 224722 w 5323222"/>
              <a:gd name="connsiteY1179" fmla="*/ 4606004 h 6132967"/>
              <a:gd name="connsiteX1180" fmla="*/ 232389 w 5323222"/>
              <a:gd name="connsiteY1180" fmla="*/ 4651417 h 6132967"/>
              <a:gd name="connsiteX1181" fmla="*/ 241029 w 5323222"/>
              <a:gd name="connsiteY1181" fmla="*/ 4696797 h 6132967"/>
              <a:gd name="connsiteX1182" fmla="*/ 249668 w 5323222"/>
              <a:gd name="connsiteY1182" fmla="*/ 4742176 h 6132967"/>
              <a:gd name="connsiteX1183" fmla="*/ 259172 w 5323222"/>
              <a:gd name="connsiteY1183" fmla="*/ 4787235 h 6132967"/>
              <a:gd name="connsiteX1184" fmla="*/ 269255 w 5323222"/>
              <a:gd name="connsiteY1184" fmla="*/ 4832079 h 6132967"/>
              <a:gd name="connsiteX1185" fmla="*/ 274189 w 5323222"/>
              <a:gd name="connsiteY1185" fmla="*/ 4854212 h 6132967"/>
              <a:gd name="connsiteX1186" fmla="*/ 279304 w 5323222"/>
              <a:gd name="connsiteY1186" fmla="*/ 4875950 h 6132967"/>
              <a:gd name="connsiteX1187" fmla="*/ 284815 w 5323222"/>
              <a:gd name="connsiteY1187" fmla="*/ 4897870 h 6132967"/>
              <a:gd name="connsiteX1188" fmla="*/ 290507 w 5323222"/>
              <a:gd name="connsiteY1188" fmla="*/ 4919394 h 613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</a:cxnLst>
            <a:rect l="l" t="t" r="r" b="b"/>
            <a:pathLst>
              <a:path w="5323222" h="6132967">
                <a:moveTo>
                  <a:pt x="296307" y="4941206"/>
                </a:moveTo>
                <a:lnTo>
                  <a:pt x="302287" y="4962623"/>
                </a:lnTo>
                <a:lnTo>
                  <a:pt x="308375" y="4984327"/>
                </a:lnTo>
                <a:lnTo>
                  <a:pt x="314645" y="5005636"/>
                </a:lnTo>
                <a:lnTo>
                  <a:pt x="321310" y="5027127"/>
                </a:lnTo>
                <a:lnTo>
                  <a:pt x="327760" y="5048042"/>
                </a:lnTo>
                <a:lnTo>
                  <a:pt x="334607" y="5069136"/>
                </a:lnTo>
                <a:lnTo>
                  <a:pt x="341742" y="5090125"/>
                </a:lnTo>
                <a:lnTo>
                  <a:pt x="348770" y="5110824"/>
                </a:lnTo>
                <a:lnTo>
                  <a:pt x="356193" y="5131705"/>
                </a:lnTo>
                <a:lnTo>
                  <a:pt x="363798" y="5152191"/>
                </a:lnTo>
                <a:lnTo>
                  <a:pt x="371403" y="5172677"/>
                </a:lnTo>
                <a:lnTo>
                  <a:pt x="379297" y="5193055"/>
                </a:lnTo>
                <a:lnTo>
                  <a:pt x="387479" y="5213325"/>
                </a:lnTo>
                <a:lnTo>
                  <a:pt x="395554" y="5233308"/>
                </a:lnTo>
                <a:lnTo>
                  <a:pt x="404024" y="5253472"/>
                </a:lnTo>
                <a:lnTo>
                  <a:pt x="412280" y="5273060"/>
                </a:lnTo>
                <a:lnTo>
                  <a:pt x="420932" y="5292828"/>
                </a:lnTo>
                <a:lnTo>
                  <a:pt x="429872" y="5312489"/>
                </a:lnTo>
                <a:lnTo>
                  <a:pt x="439175" y="5331359"/>
                </a:lnTo>
                <a:lnTo>
                  <a:pt x="448404" y="5350914"/>
                </a:lnTo>
                <a:lnTo>
                  <a:pt x="457708" y="5369784"/>
                </a:lnTo>
                <a:lnTo>
                  <a:pt x="467011" y="5388654"/>
                </a:lnTo>
                <a:lnTo>
                  <a:pt x="476603" y="5407417"/>
                </a:lnTo>
                <a:lnTo>
                  <a:pt x="486376" y="5425784"/>
                </a:lnTo>
                <a:lnTo>
                  <a:pt x="496545" y="5444332"/>
                </a:lnTo>
                <a:lnTo>
                  <a:pt x="506607" y="5462593"/>
                </a:lnTo>
                <a:lnTo>
                  <a:pt x="516849" y="5480457"/>
                </a:lnTo>
                <a:lnTo>
                  <a:pt x="527274" y="5497926"/>
                </a:lnTo>
                <a:lnTo>
                  <a:pt x="537699" y="5515395"/>
                </a:lnTo>
                <a:lnTo>
                  <a:pt x="548594" y="5532362"/>
                </a:lnTo>
                <a:lnTo>
                  <a:pt x="559307" y="5549722"/>
                </a:lnTo>
                <a:lnTo>
                  <a:pt x="570382" y="5566293"/>
                </a:lnTo>
                <a:lnTo>
                  <a:pt x="581747" y="5582757"/>
                </a:lnTo>
                <a:lnTo>
                  <a:pt x="593004" y="5598932"/>
                </a:lnTo>
                <a:lnTo>
                  <a:pt x="604764" y="5615576"/>
                </a:lnTo>
                <a:lnTo>
                  <a:pt x="616491" y="5631249"/>
                </a:lnTo>
                <a:lnTo>
                  <a:pt x="628219" y="5646921"/>
                </a:lnTo>
                <a:lnTo>
                  <a:pt x="640234" y="5662485"/>
                </a:lnTo>
                <a:lnTo>
                  <a:pt x="652539" y="5677944"/>
                </a:lnTo>
                <a:lnTo>
                  <a:pt x="665025" y="5693007"/>
                </a:lnTo>
                <a:lnTo>
                  <a:pt x="677510" y="5708069"/>
                </a:lnTo>
                <a:lnTo>
                  <a:pt x="690070" y="5722447"/>
                </a:lnTo>
                <a:lnTo>
                  <a:pt x="703133" y="5737295"/>
                </a:lnTo>
                <a:lnTo>
                  <a:pt x="715982" y="5751565"/>
                </a:lnTo>
                <a:lnTo>
                  <a:pt x="729300" y="5765334"/>
                </a:lnTo>
                <a:lnTo>
                  <a:pt x="742437" y="5779497"/>
                </a:lnTo>
                <a:lnTo>
                  <a:pt x="755938" y="5792870"/>
                </a:lnTo>
                <a:lnTo>
                  <a:pt x="769149" y="5806351"/>
                </a:lnTo>
                <a:lnTo>
                  <a:pt x="783044" y="5819904"/>
                </a:lnTo>
                <a:lnTo>
                  <a:pt x="796726" y="5832881"/>
                </a:lnTo>
                <a:lnTo>
                  <a:pt x="810984" y="5845644"/>
                </a:lnTo>
                <a:lnTo>
                  <a:pt x="824847" y="5858224"/>
                </a:lnTo>
                <a:lnTo>
                  <a:pt x="838891" y="5870411"/>
                </a:lnTo>
                <a:lnTo>
                  <a:pt x="853224" y="5882490"/>
                </a:lnTo>
                <a:lnTo>
                  <a:pt x="867556" y="5894568"/>
                </a:lnTo>
                <a:lnTo>
                  <a:pt x="882359" y="5906144"/>
                </a:lnTo>
                <a:lnTo>
                  <a:pt x="896873" y="5917827"/>
                </a:lnTo>
                <a:lnTo>
                  <a:pt x="911569" y="5929114"/>
                </a:lnTo>
                <a:lnTo>
                  <a:pt x="926445" y="5940005"/>
                </a:lnTo>
                <a:lnTo>
                  <a:pt x="941793" y="5950394"/>
                </a:lnTo>
                <a:lnTo>
                  <a:pt x="956636" y="5960313"/>
                </a:lnTo>
                <a:lnTo>
                  <a:pt x="971950" y="5969729"/>
                </a:lnTo>
                <a:lnTo>
                  <a:pt x="987265" y="5979146"/>
                </a:lnTo>
                <a:lnTo>
                  <a:pt x="1002184" y="5988380"/>
                </a:lnTo>
                <a:lnTo>
                  <a:pt x="1017572" y="5997112"/>
                </a:lnTo>
                <a:lnTo>
                  <a:pt x="1032960" y="6005845"/>
                </a:lnTo>
                <a:lnTo>
                  <a:pt x="1048134" y="6013999"/>
                </a:lnTo>
                <a:lnTo>
                  <a:pt x="1063597" y="6022048"/>
                </a:lnTo>
                <a:lnTo>
                  <a:pt x="1078557" y="6029626"/>
                </a:lnTo>
                <a:lnTo>
                  <a:pt x="1093805" y="6037096"/>
                </a:lnTo>
                <a:lnTo>
                  <a:pt x="1109236" y="6044171"/>
                </a:lnTo>
                <a:lnTo>
                  <a:pt x="1124558" y="6050958"/>
                </a:lnTo>
                <a:lnTo>
                  <a:pt x="1139592" y="6057853"/>
                </a:lnTo>
                <a:lnTo>
                  <a:pt x="1154989" y="6063954"/>
                </a:lnTo>
                <a:lnTo>
                  <a:pt x="1170386" y="6070056"/>
                </a:lnTo>
                <a:lnTo>
                  <a:pt x="1185677" y="6075871"/>
                </a:lnTo>
                <a:lnTo>
                  <a:pt x="1201040" y="6081000"/>
                </a:lnTo>
                <a:lnTo>
                  <a:pt x="1216223" y="6086526"/>
                </a:lnTo>
                <a:lnTo>
                  <a:pt x="1231192" y="6091474"/>
                </a:lnTo>
                <a:lnTo>
                  <a:pt x="1246630" y="6095920"/>
                </a:lnTo>
                <a:lnTo>
                  <a:pt x="1261781" y="6100472"/>
                </a:lnTo>
                <a:lnTo>
                  <a:pt x="1277112" y="6104630"/>
                </a:lnTo>
                <a:lnTo>
                  <a:pt x="1292229" y="6108210"/>
                </a:lnTo>
                <a:lnTo>
                  <a:pt x="1307635" y="6111683"/>
                </a:lnTo>
                <a:lnTo>
                  <a:pt x="1322646" y="6114975"/>
                </a:lnTo>
                <a:lnTo>
                  <a:pt x="1337548" y="6117978"/>
                </a:lnTo>
                <a:lnTo>
                  <a:pt x="1352633" y="6120585"/>
                </a:lnTo>
                <a:lnTo>
                  <a:pt x="1367717" y="6123193"/>
                </a:lnTo>
                <a:lnTo>
                  <a:pt x="1382876" y="6125116"/>
                </a:lnTo>
                <a:lnTo>
                  <a:pt x="1398035" y="6127039"/>
                </a:lnTo>
                <a:lnTo>
                  <a:pt x="1412979" y="6128385"/>
                </a:lnTo>
                <a:lnTo>
                  <a:pt x="1428030" y="6130019"/>
                </a:lnTo>
                <a:lnTo>
                  <a:pt x="1443157" y="6130971"/>
                </a:lnTo>
                <a:lnTo>
                  <a:pt x="1457887" y="6131739"/>
                </a:lnTo>
                <a:lnTo>
                  <a:pt x="1472905" y="6132401"/>
                </a:lnTo>
                <a:lnTo>
                  <a:pt x="1487529" y="6132882"/>
                </a:lnTo>
                <a:lnTo>
                  <a:pt x="1502334" y="6132967"/>
                </a:lnTo>
                <a:lnTo>
                  <a:pt x="1517031" y="6132764"/>
                </a:lnTo>
                <a:lnTo>
                  <a:pt x="1531621" y="6132271"/>
                </a:lnTo>
                <a:lnTo>
                  <a:pt x="1546608" y="6131960"/>
                </a:lnTo>
                <a:lnTo>
                  <a:pt x="1560983" y="6130891"/>
                </a:lnTo>
                <a:lnTo>
                  <a:pt x="1575360" y="6129822"/>
                </a:lnTo>
                <a:lnTo>
                  <a:pt x="1589917" y="6128357"/>
                </a:lnTo>
                <a:lnTo>
                  <a:pt x="1604475" y="6126893"/>
                </a:lnTo>
                <a:lnTo>
                  <a:pt x="1618636" y="6125246"/>
                </a:lnTo>
                <a:lnTo>
                  <a:pt x="1632873" y="6122916"/>
                </a:lnTo>
                <a:lnTo>
                  <a:pt x="1647109" y="6120585"/>
                </a:lnTo>
                <a:lnTo>
                  <a:pt x="1660950" y="6118074"/>
                </a:lnTo>
                <a:lnTo>
                  <a:pt x="1674972" y="6115167"/>
                </a:lnTo>
                <a:lnTo>
                  <a:pt x="1688994" y="6112260"/>
                </a:lnTo>
                <a:lnTo>
                  <a:pt x="1702513" y="6108882"/>
                </a:lnTo>
                <a:lnTo>
                  <a:pt x="1716321" y="6105396"/>
                </a:lnTo>
                <a:lnTo>
                  <a:pt x="1729733" y="6101731"/>
                </a:lnTo>
                <a:lnTo>
                  <a:pt x="1743219" y="6097381"/>
                </a:lnTo>
                <a:lnTo>
                  <a:pt x="1756705" y="6093031"/>
                </a:lnTo>
                <a:lnTo>
                  <a:pt x="1770192" y="6088681"/>
                </a:lnTo>
                <a:lnTo>
                  <a:pt x="1783176" y="6083861"/>
                </a:lnTo>
                <a:lnTo>
                  <a:pt x="1796341" y="6078645"/>
                </a:lnTo>
                <a:lnTo>
                  <a:pt x="1809218" y="6073536"/>
                </a:lnTo>
                <a:lnTo>
                  <a:pt x="1822275" y="6068032"/>
                </a:lnTo>
                <a:lnTo>
                  <a:pt x="1834938" y="6062347"/>
                </a:lnTo>
                <a:lnTo>
                  <a:pt x="1847782" y="6056265"/>
                </a:lnTo>
                <a:lnTo>
                  <a:pt x="1860230" y="6050002"/>
                </a:lnTo>
                <a:lnTo>
                  <a:pt x="1884121" y="6036538"/>
                </a:lnTo>
                <a:lnTo>
                  <a:pt x="1908192" y="6022678"/>
                </a:lnTo>
                <a:lnTo>
                  <a:pt x="1931548" y="6007769"/>
                </a:lnTo>
                <a:lnTo>
                  <a:pt x="1954475" y="5991707"/>
                </a:lnTo>
                <a:lnTo>
                  <a:pt x="1976610" y="5975283"/>
                </a:lnTo>
                <a:lnTo>
                  <a:pt x="1998028" y="5957810"/>
                </a:lnTo>
                <a:lnTo>
                  <a:pt x="2019126" y="5939474"/>
                </a:lnTo>
                <a:lnTo>
                  <a:pt x="2039613" y="5920378"/>
                </a:lnTo>
                <a:lnTo>
                  <a:pt x="2059384" y="5900235"/>
                </a:lnTo>
                <a:lnTo>
                  <a:pt x="2078652" y="5879622"/>
                </a:lnTo>
                <a:lnTo>
                  <a:pt x="2097202" y="5857962"/>
                </a:lnTo>
                <a:lnTo>
                  <a:pt x="2115143" y="5835544"/>
                </a:lnTo>
                <a:lnTo>
                  <a:pt x="2132185" y="5812475"/>
                </a:lnTo>
                <a:lnTo>
                  <a:pt x="2148906" y="5788540"/>
                </a:lnTo>
                <a:lnTo>
                  <a:pt x="2164729" y="5763953"/>
                </a:lnTo>
                <a:lnTo>
                  <a:pt x="2179942" y="5738608"/>
                </a:lnTo>
                <a:lnTo>
                  <a:pt x="2194438" y="5712216"/>
                </a:lnTo>
                <a:lnTo>
                  <a:pt x="2208142" y="5685461"/>
                </a:lnTo>
                <a:lnTo>
                  <a:pt x="2221237" y="5657948"/>
                </a:lnTo>
                <a:lnTo>
                  <a:pt x="2233615" y="5629388"/>
                </a:lnTo>
                <a:lnTo>
                  <a:pt x="2245202" y="5600465"/>
                </a:lnTo>
                <a:lnTo>
                  <a:pt x="2255889" y="5570891"/>
                </a:lnTo>
                <a:lnTo>
                  <a:pt x="2266149" y="5540161"/>
                </a:lnTo>
                <a:lnTo>
                  <a:pt x="2275436" y="5509466"/>
                </a:lnTo>
                <a:lnTo>
                  <a:pt x="2284006" y="5477724"/>
                </a:lnTo>
                <a:lnTo>
                  <a:pt x="2291966" y="5445222"/>
                </a:lnTo>
                <a:lnTo>
                  <a:pt x="2298739" y="5412177"/>
                </a:lnTo>
                <a:lnTo>
                  <a:pt x="2304902" y="5378373"/>
                </a:lnTo>
                <a:lnTo>
                  <a:pt x="2310274" y="5344206"/>
                </a:lnTo>
                <a:lnTo>
                  <a:pt x="2314748" y="5309389"/>
                </a:lnTo>
                <a:lnTo>
                  <a:pt x="2318324" y="5273919"/>
                </a:lnTo>
                <a:lnTo>
                  <a:pt x="2321396" y="5237979"/>
                </a:lnTo>
                <a:lnTo>
                  <a:pt x="2324884" y="5185472"/>
                </a:lnTo>
                <a:lnTo>
                  <a:pt x="2328264" y="5132675"/>
                </a:lnTo>
                <a:lnTo>
                  <a:pt x="2332040" y="5080060"/>
                </a:lnTo>
                <a:lnTo>
                  <a:pt x="2335635" y="5027841"/>
                </a:lnTo>
                <a:lnTo>
                  <a:pt x="2339222" y="4982740"/>
                </a:lnTo>
                <a:lnTo>
                  <a:pt x="2350330" y="4991029"/>
                </a:lnTo>
                <a:lnTo>
                  <a:pt x="2361673" y="4999369"/>
                </a:lnTo>
                <a:lnTo>
                  <a:pt x="2372849" y="5007710"/>
                </a:lnTo>
                <a:lnTo>
                  <a:pt x="2384192" y="5015883"/>
                </a:lnTo>
                <a:lnTo>
                  <a:pt x="2395701" y="5024057"/>
                </a:lnTo>
                <a:lnTo>
                  <a:pt x="2407044" y="5032231"/>
                </a:lnTo>
                <a:lnTo>
                  <a:pt x="2418721" y="5040237"/>
                </a:lnTo>
                <a:lnTo>
                  <a:pt x="2435402" y="5051413"/>
                </a:lnTo>
                <a:lnTo>
                  <a:pt x="2452583" y="5062422"/>
                </a:lnTo>
                <a:lnTo>
                  <a:pt x="2470097" y="5073431"/>
                </a:lnTo>
                <a:lnTo>
                  <a:pt x="2488113" y="5083940"/>
                </a:lnTo>
                <a:lnTo>
                  <a:pt x="2506628" y="5094449"/>
                </a:lnTo>
                <a:lnTo>
                  <a:pt x="2525811" y="5104791"/>
                </a:lnTo>
                <a:lnTo>
                  <a:pt x="2545161" y="5114633"/>
                </a:lnTo>
                <a:lnTo>
                  <a:pt x="2564844" y="5124308"/>
                </a:lnTo>
                <a:lnTo>
                  <a:pt x="2585027" y="5133816"/>
                </a:lnTo>
                <a:lnTo>
                  <a:pt x="2605544" y="5143157"/>
                </a:lnTo>
                <a:lnTo>
                  <a:pt x="2626562" y="5152165"/>
                </a:lnTo>
                <a:lnTo>
                  <a:pt x="2647747" y="5161172"/>
                </a:lnTo>
                <a:lnTo>
                  <a:pt x="2669265" y="5169679"/>
                </a:lnTo>
                <a:lnTo>
                  <a:pt x="2691116" y="5178020"/>
                </a:lnTo>
                <a:lnTo>
                  <a:pt x="2713302" y="5186193"/>
                </a:lnTo>
                <a:lnTo>
                  <a:pt x="2735654" y="5194033"/>
                </a:lnTo>
                <a:lnTo>
                  <a:pt x="2758340" y="5201373"/>
                </a:lnTo>
                <a:lnTo>
                  <a:pt x="2781192" y="5208712"/>
                </a:lnTo>
                <a:lnTo>
                  <a:pt x="2804378" y="5215885"/>
                </a:lnTo>
                <a:lnTo>
                  <a:pt x="2827898" y="5222724"/>
                </a:lnTo>
                <a:lnTo>
                  <a:pt x="2851418" y="5229230"/>
                </a:lnTo>
                <a:lnTo>
                  <a:pt x="2875104" y="5235568"/>
                </a:lnTo>
                <a:lnTo>
                  <a:pt x="2898958" y="5241406"/>
                </a:lnTo>
                <a:lnTo>
                  <a:pt x="2922978" y="5247244"/>
                </a:lnTo>
                <a:lnTo>
                  <a:pt x="2947332" y="5252749"/>
                </a:lnTo>
                <a:lnTo>
                  <a:pt x="2971686" y="5257753"/>
                </a:lnTo>
                <a:lnTo>
                  <a:pt x="2996039" y="5262757"/>
                </a:lnTo>
                <a:lnTo>
                  <a:pt x="3020560" y="5267428"/>
                </a:lnTo>
                <a:lnTo>
                  <a:pt x="3045248" y="5271599"/>
                </a:lnTo>
                <a:lnTo>
                  <a:pt x="3069935" y="5275768"/>
                </a:lnTo>
                <a:lnTo>
                  <a:pt x="3094622" y="5279439"/>
                </a:lnTo>
                <a:lnTo>
                  <a:pt x="3119310" y="5282774"/>
                </a:lnTo>
                <a:lnTo>
                  <a:pt x="3131487" y="5284442"/>
                </a:lnTo>
                <a:lnTo>
                  <a:pt x="3143497" y="5285944"/>
                </a:lnTo>
                <a:lnTo>
                  <a:pt x="3155674" y="5287279"/>
                </a:lnTo>
                <a:lnTo>
                  <a:pt x="3167684" y="5288446"/>
                </a:lnTo>
                <a:lnTo>
                  <a:pt x="3179861" y="5289613"/>
                </a:lnTo>
                <a:lnTo>
                  <a:pt x="3191871" y="5290615"/>
                </a:lnTo>
                <a:lnTo>
                  <a:pt x="3204048" y="5291615"/>
                </a:lnTo>
                <a:lnTo>
                  <a:pt x="3216058" y="5292449"/>
                </a:lnTo>
                <a:lnTo>
                  <a:pt x="3228235" y="5293116"/>
                </a:lnTo>
                <a:lnTo>
                  <a:pt x="3240078" y="5293784"/>
                </a:lnTo>
                <a:lnTo>
                  <a:pt x="3252088" y="5294284"/>
                </a:lnTo>
                <a:lnTo>
                  <a:pt x="3264098" y="5294617"/>
                </a:lnTo>
                <a:lnTo>
                  <a:pt x="3275942" y="5294951"/>
                </a:lnTo>
                <a:lnTo>
                  <a:pt x="3287952" y="5295118"/>
                </a:lnTo>
                <a:lnTo>
                  <a:pt x="3299795" y="5295118"/>
                </a:lnTo>
                <a:lnTo>
                  <a:pt x="3311638" y="5295118"/>
                </a:lnTo>
                <a:lnTo>
                  <a:pt x="3323482" y="5294951"/>
                </a:lnTo>
                <a:lnTo>
                  <a:pt x="3335325" y="5294618"/>
                </a:lnTo>
                <a:lnTo>
                  <a:pt x="3347001" y="5294284"/>
                </a:lnTo>
                <a:lnTo>
                  <a:pt x="3358844" y="5293784"/>
                </a:lnTo>
                <a:lnTo>
                  <a:pt x="3370354" y="5293283"/>
                </a:lnTo>
                <a:lnTo>
                  <a:pt x="3382031" y="5292616"/>
                </a:lnTo>
                <a:lnTo>
                  <a:pt x="3393707" y="5291782"/>
                </a:lnTo>
                <a:lnTo>
                  <a:pt x="3405050" y="5290615"/>
                </a:lnTo>
                <a:lnTo>
                  <a:pt x="3416727" y="5289614"/>
                </a:lnTo>
                <a:lnTo>
                  <a:pt x="3428069" y="5288446"/>
                </a:lnTo>
                <a:lnTo>
                  <a:pt x="3439413" y="5287279"/>
                </a:lnTo>
                <a:lnTo>
                  <a:pt x="3450755" y="5285943"/>
                </a:lnTo>
                <a:lnTo>
                  <a:pt x="3461931" y="5284443"/>
                </a:lnTo>
                <a:lnTo>
                  <a:pt x="3473274" y="5282774"/>
                </a:lnTo>
                <a:lnTo>
                  <a:pt x="3484450" y="5281107"/>
                </a:lnTo>
                <a:lnTo>
                  <a:pt x="3495459" y="5279272"/>
                </a:lnTo>
                <a:lnTo>
                  <a:pt x="3506302" y="5277270"/>
                </a:lnTo>
                <a:lnTo>
                  <a:pt x="3517144" y="5275268"/>
                </a:lnTo>
                <a:lnTo>
                  <a:pt x="3527820" y="5272933"/>
                </a:lnTo>
                <a:lnTo>
                  <a:pt x="3538663" y="5270764"/>
                </a:lnTo>
                <a:lnTo>
                  <a:pt x="3549171" y="5268262"/>
                </a:lnTo>
                <a:lnTo>
                  <a:pt x="3559680" y="5265593"/>
                </a:lnTo>
                <a:lnTo>
                  <a:pt x="3570022" y="5262924"/>
                </a:lnTo>
                <a:lnTo>
                  <a:pt x="3580698" y="5260089"/>
                </a:lnTo>
                <a:lnTo>
                  <a:pt x="3590873" y="5257086"/>
                </a:lnTo>
                <a:lnTo>
                  <a:pt x="3601048" y="5254083"/>
                </a:lnTo>
                <a:lnTo>
                  <a:pt x="3611223" y="5250915"/>
                </a:lnTo>
                <a:lnTo>
                  <a:pt x="3621399" y="5247578"/>
                </a:lnTo>
                <a:lnTo>
                  <a:pt x="3631407" y="5244076"/>
                </a:lnTo>
                <a:lnTo>
                  <a:pt x="3641416" y="5240572"/>
                </a:lnTo>
                <a:lnTo>
                  <a:pt x="3651091" y="5236903"/>
                </a:lnTo>
                <a:lnTo>
                  <a:pt x="3661099" y="5233066"/>
                </a:lnTo>
                <a:lnTo>
                  <a:pt x="3670774" y="5229229"/>
                </a:lnTo>
                <a:lnTo>
                  <a:pt x="3680281" y="5225059"/>
                </a:lnTo>
                <a:lnTo>
                  <a:pt x="3689956" y="5221056"/>
                </a:lnTo>
                <a:lnTo>
                  <a:pt x="3699298" y="5216719"/>
                </a:lnTo>
                <a:lnTo>
                  <a:pt x="3708639" y="5212548"/>
                </a:lnTo>
                <a:lnTo>
                  <a:pt x="3718147" y="5208045"/>
                </a:lnTo>
                <a:lnTo>
                  <a:pt x="3727321" y="5203541"/>
                </a:lnTo>
                <a:lnTo>
                  <a:pt x="3736496" y="5198704"/>
                </a:lnTo>
                <a:lnTo>
                  <a:pt x="3745503" y="5194033"/>
                </a:lnTo>
                <a:lnTo>
                  <a:pt x="3754344" y="5189195"/>
                </a:lnTo>
                <a:lnTo>
                  <a:pt x="3763185" y="5184191"/>
                </a:lnTo>
                <a:lnTo>
                  <a:pt x="3772026" y="5179188"/>
                </a:lnTo>
                <a:lnTo>
                  <a:pt x="3780699" y="5173849"/>
                </a:lnTo>
                <a:lnTo>
                  <a:pt x="3789373" y="5168679"/>
                </a:lnTo>
                <a:lnTo>
                  <a:pt x="3797880" y="5163340"/>
                </a:lnTo>
                <a:lnTo>
                  <a:pt x="3806221" y="5157836"/>
                </a:lnTo>
                <a:lnTo>
                  <a:pt x="3814394" y="5151998"/>
                </a:lnTo>
                <a:lnTo>
                  <a:pt x="3822234" y="5146326"/>
                </a:lnTo>
                <a:lnTo>
                  <a:pt x="3829908" y="5140322"/>
                </a:lnTo>
                <a:lnTo>
                  <a:pt x="3837581" y="5134316"/>
                </a:lnTo>
                <a:lnTo>
                  <a:pt x="3845087" y="5128477"/>
                </a:lnTo>
                <a:lnTo>
                  <a:pt x="3852426" y="5122306"/>
                </a:lnTo>
                <a:lnTo>
                  <a:pt x="3859766" y="5116135"/>
                </a:lnTo>
                <a:lnTo>
                  <a:pt x="3866772" y="5109963"/>
                </a:lnTo>
                <a:lnTo>
                  <a:pt x="3873777" y="5103624"/>
                </a:lnTo>
                <a:lnTo>
                  <a:pt x="3880450" y="5097451"/>
                </a:lnTo>
                <a:lnTo>
                  <a:pt x="3887122" y="5091114"/>
                </a:lnTo>
                <a:lnTo>
                  <a:pt x="3893628" y="5084607"/>
                </a:lnTo>
                <a:lnTo>
                  <a:pt x="3899966" y="5078102"/>
                </a:lnTo>
                <a:lnTo>
                  <a:pt x="3906305" y="5071763"/>
                </a:lnTo>
                <a:lnTo>
                  <a:pt x="3912310" y="5065091"/>
                </a:lnTo>
                <a:lnTo>
                  <a:pt x="3918315" y="5058419"/>
                </a:lnTo>
                <a:lnTo>
                  <a:pt x="3924153" y="5051747"/>
                </a:lnTo>
                <a:lnTo>
                  <a:pt x="3929658" y="5044908"/>
                </a:lnTo>
                <a:lnTo>
                  <a:pt x="3935330" y="5038236"/>
                </a:lnTo>
                <a:lnTo>
                  <a:pt x="3940667" y="5031563"/>
                </a:lnTo>
                <a:lnTo>
                  <a:pt x="3945838" y="5024557"/>
                </a:lnTo>
                <a:lnTo>
                  <a:pt x="3951009" y="5017718"/>
                </a:lnTo>
                <a:lnTo>
                  <a:pt x="3956014" y="5010713"/>
                </a:lnTo>
                <a:lnTo>
                  <a:pt x="3960684" y="5003706"/>
                </a:lnTo>
                <a:lnTo>
                  <a:pt x="3965355" y="4996534"/>
                </a:lnTo>
                <a:lnTo>
                  <a:pt x="3969858" y="4989527"/>
                </a:lnTo>
                <a:lnTo>
                  <a:pt x="3974195" y="4982522"/>
                </a:lnTo>
                <a:lnTo>
                  <a:pt x="3978365" y="4975349"/>
                </a:lnTo>
                <a:lnTo>
                  <a:pt x="3982536" y="4968177"/>
                </a:lnTo>
                <a:lnTo>
                  <a:pt x="3986372" y="4960838"/>
                </a:lnTo>
                <a:lnTo>
                  <a:pt x="3990209" y="4953498"/>
                </a:lnTo>
                <a:lnTo>
                  <a:pt x="3993712" y="4946158"/>
                </a:lnTo>
                <a:lnTo>
                  <a:pt x="3997381" y="4938819"/>
                </a:lnTo>
                <a:lnTo>
                  <a:pt x="4000718" y="4931312"/>
                </a:lnTo>
                <a:lnTo>
                  <a:pt x="4003887" y="4923972"/>
                </a:lnTo>
                <a:lnTo>
                  <a:pt x="4007056" y="4916466"/>
                </a:lnTo>
                <a:lnTo>
                  <a:pt x="4010059" y="4909127"/>
                </a:lnTo>
                <a:lnTo>
                  <a:pt x="4012895" y="4901620"/>
                </a:lnTo>
                <a:lnTo>
                  <a:pt x="4015564" y="4894115"/>
                </a:lnTo>
                <a:lnTo>
                  <a:pt x="4018065" y="4886608"/>
                </a:lnTo>
                <a:lnTo>
                  <a:pt x="4020734" y="4878934"/>
                </a:lnTo>
                <a:lnTo>
                  <a:pt x="4022903" y="4871428"/>
                </a:lnTo>
                <a:lnTo>
                  <a:pt x="4025072" y="4863922"/>
                </a:lnTo>
                <a:lnTo>
                  <a:pt x="4027073" y="4856249"/>
                </a:lnTo>
                <a:lnTo>
                  <a:pt x="4029075" y="4848576"/>
                </a:lnTo>
                <a:lnTo>
                  <a:pt x="4030909" y="4841070"/>
                </a:lnTo>
                <a:lnTo>
                  <a:pt x="4032411" y="4833397"/>
                </a:lnTo>
                <a:lnTo>
                  <a:pt x="4033912" y="4825724"/>
                </a:lnTo>
                <a:lnTo>
                  <a:pt x="4035247" y="4818217"/>
                </a:lnTo>
                <a:lnTo>
                  <a:pt x="4036414" y="4810544"/>
                </a:lnTo>
                <a:lnTo>
                  <a:pt x="4037582" y="4802871"/>
                </a:lnTo>
                <a:lnTo>
                  <a:pt x="4038416" y="4795365"/>
                </a:lnTo>
                <a:lnTo>
                  <a:pt x="4039250" y="4787691"/>
                </a:lnTo>
                <a:lnTo>
                  <a:pt x="4039917" y="4780185"/>
                </a:lnTo>
                <a:lnTo>
                  <a:pt x="4040251" y="4772512"/>
                </a:lnTo>
                <a:lnTo>
                  <a:pt x="4040584" y="4764839"/>
                </a:lnTo>
                <a:lnTo>
                  <a:pt x="4040918" y="4757165"/>
                </a:lnTo>
                <a:lnTo>
                  <a:pt x="4040918" y="4749660"/>
                </a:lnTo>
                <a:lnTo>
                  <a:pt x="4040751" y="4741986"/>
                </a:lnTo>
                <a:lnTo>
                  <a:pt x="4040584" y="4734480"/>
                </a:lnTo>
                <a:lnTo>
                  <a:pt x="4040251" y="4726807"/>
                </a:lnTo>
                <a:lnTo>
                  <a:pt x="4039750" y="4719300"/>
                </a:lnTo>
                <a:lnTo>
                  <a:pt x="4039083" y="4711628"/>
                </a:lnTo>
                <a:lnTo>
                  <a:pt x="4038249" y="4704122"/>
                </a:lnTo>
                <a:lnTo>
                  <a:pt x="4035914" y="4689442"/>
                </a:lnTo>
                <a:lnTo>
                  <a:pt x="4033412" y="4674597"/>
                </a:lnTo>
                <a:lnTo>
                  <a:pt x="4030242" y="4659918"/>
                </a:lnTo>
                <a:lnTo>
                  <a:pt x="4026406" y="4645238"/>
                </a:lnTo>
                <a:lnTo>
                  <a:pt x="4022236" y="4630893"/>
                </a:lnTo>
                <a:lnTo>
                  <a:pt x="4017398" y="4616714"/>
                </a:lnTo>
                <a:lnTo>
                  <a:pt x="4012060" y="4602535"/>
                </a:lnTo>
                <a:lnTo>
                  <a:pt x="4006222" y="4588524"/>
                </a:lnTo>
                <a:lnTo>
                  <a:pt x="3999717" y="4574679"/>
                </a:lnTo>
                <a:lnTo>
                  <a:pt x="3992878" y="4561001"/>
                </a:lnTo>
                <a:lnTo>
                  <a:pt x="3985371" y="4547489"/>
                </a:lnTo>
                <a:lnTo>
                  <a:pt x="3977365" y="4534145"/>
                </a:lnTo>
                <a:lnTo>
                  <a:pt x="3968858" y="4521134"/>
                </a:lnTo>
                <a:lnTo>
                  <a:pt x="3959850" y="4508123"/>
                </a:lnTo>
                <a:lnTo>
                  <a:pt x="3950342" y="4495446"/>
                </a:lnTo>
                <a:lnTo>
                  <a:pt x="3940333" y="4482935"/>
                </a:lnTo>
                <a:lnTo>
                  <a:pt x="3929658" y="4470592"/>
                </a:lnTo>
                <a:lnTo>
                  <a:pt x="3918648" y="4458581"/>
                </a:lnTo>
                <a:lnTo>
                  <a:pt x="3907139" y="4446737"/>
                </a:lnTo>
                <a:lnTo>
                  <a:pt x="3894962" y="4435061"/>
                </a:lnTo>
                <a:lnTo>
                  <a:pt x="3882452" y="4423718"/>
                </a:lnTo>
                <a:lnTo>
                  <a:pt x="3869441" y="4412709"/>
                </a:lnTo>
                <a:lnTo>
                  <a:pt x="3855763" y="4401700"/>
                </a:lnTo>
                <a:lnTo>
                  <a:pt x="3841917" y="4391191"/>
                </a:lnTo>
                <a:lnTo>
                  <a:pt x="3827405" y="4380849"/>
                </a:lnTo>
                <a:lnTo>
                  <a:pt x="3812392" y="4370674"/>
                </a:lnTo>
                <a:lnTo>
                  <a:pt x="3796880" y="4360999"/>
                </a:lnTo>
                <a:lnTo>
                  <a:pt x="3780866" y="4351492"/>
                </a:lnTo>
                <a:lnTo>
                  <a:pt x="3764519" y="4342317"/>
                </a:lnTo>
                <a:lnTo>
                  <a:pt x="3747671" y="4333476"/>
                </a:lnTo>
                <a:lnTo>
                  <a:pt x="3730324" y="4324969"/>
                </a:lnTo>
                <a:lnTo>
                  <a:pt x="3712642" y="4316629"/>
                </a:lnTo>
                <a:lnTo>
                  <a:pt x="3686620" y="4304953"/>
                </a:lnTo>
                <a:lnTo>
                  <a:pt x="3660432" y="4293276"/>
                </a:lnTo>
                <a:lnTo>
                  <a:pt x="3634410" y="4281432"/>
                </a:lnTo>
                <a:lnTo>
                  <a:pt x="3608555" y="4269756"/>
                </a:lnTo>
                <a:lnTo>
                  <a:pt x="3582699" y="4257746"/>
                </a:lnTo>
                <a:lnTo>
                  <a:pt x="3556844" y="4245736"/>
                </a:lnTo>
                <a:lnTo>
                  <a:pt x="3530990" y="4233559"/>
                </a:lnTo>
                <a:lnTo>
                  <a:pt x="3524478" y="4230452"/>
                </a:lnTo>
                <a:lnTo>
                  <a:pt x="3538445" y="4229146"/>
                </a:lnTo>
                <a:lnTo>
                  <a:pt x="3563280" y="4226491"/>
                </a:lnTo>
                <a:lnTo>
                  <a:pt x="3588063" y="4223534"/>
                </a:lnTo>
                <a:lnTo>
                  <a:pt x="3612847" y="4220575"/>
                </a:lnTo>
                <a:lnTo>
                  <a:pt x="3637631" y="4217617"/>
                </a:lnTo>
                <a:lnTo>
                  <a:pt x="3672376" y="4212656"/>
                </a:lnTo>
                <a:lnTo>
                  <a:pt x="3707373" y="4207340"/>
                </a:lnTo>
                <a:lnTo>
                  <a:pt x="3742874" y="4201315"/>
                </a:lnTo>
                <a:lnTo>
                  <a:pt x="3778272" y="4194682"/>
                </a:lnTo>
                <a:lnTo>
                  <a:pt x="3814174" y="4187340"/>
                </a:lnTo>
                <a:lnTo>
                  <a:pt x="3850277" y="4179339"/>
                </a:lnTo>
                <a:lnTo>
                  <a:pt x="3886934" y="4170932"/>
                </a:lnTo>
                <a:lnTo>
                  <a:pt x="3923082" y="4161362"/>
                </a:lnTo>
                <a:lnTo>
                  <a:pt x="3959837" y="4151691"/>
                </a:lnTo>
                <a:lnTo>
                  <a:pt x="3996489" y="4141411"/>
                </a:lnTo>
                <a:lnTo>
                  <a:pt x="4033696" y="4130725"/>
                </a:lnTo>
                <a:lnTo>
                  <a:pt x="4070394" y="4118876"/>
                </a:lnTo>
                <a:lnTo>
                  <a:pt x="4107395" y="4106977"/>
                </a:lnTo>
                <a:lnTo>
                  <a:pt x="4144545" y="4094117"/>
                </a:lnTo>
                <a:lnTo>
                  <a:pt x="4181341" y="4081002"/>
                </a:lnTo>
                <a:lnTo>
                  <a:pt x="4218641" y="4067180"/>
                </a:lnTo>
                <a:lnTo>
                  <a:pt x="4255230" y="4052853"/>
                </a:lnTo>
                <a:lnTo>
                  <a:pt x="4292019" y="4037867"/>
                </a:lnTo>
                <a:lnTo>
                  <a:pt x="4328706" y="4022276"/>
                </a:lnTo>
                <a:lnTo>
                  <a:pt x="4365341" y="4006380"/>
                </a:lnTo>
                <a:lnTo>
                  <a:pt x="4401822" y="3989574"/>
                </a:lnTo>
                <a:lnTo>
                  <a:pt x="4437696" y="3972871"/>
                </a:lnTo>
                <a:lnTo>
                  <a:pt x="4474022" y="3955156"/>
                </a:lnTo>
                <a:lnTo>
                  <a:pt x="4509335" y="3936986"/>
                </a:lnTo>
                <a:lnTo>
                  <a:pt x="4544849" y="3918160"/>
                </a:lnTo>
                <a:lnTo>
                  <a:pt x="4580059" y="3899385"/>
                </a:lnTo>
                <a:lnTo>
                  <a:pt x="4614811" y="3879751"/>
                </a:lnTo>
                <a:lnTo>
                  <a:pt x="4649156" y="3859562"/>
                </a:lnTo>
                <a:lnTo>
                  <a:pt x="4683399" y="3838765"/>
                </a:lnTo>
                <a:lnTo>
                  <a:pt x="4716982" y="3817768"/>
                </a:lnTo>
                <a:lnTo>
                  <a:pt x="4750161" y="3796216"/>
                </a:lnTo>
                <a:lnTo>
                  <a:pt x="4782932" y="3774109"/>
                </a:lnTo>
                <a:lnTo>
                  <a:pt x="4798230" y="3763083"/>
                </a:lnTo>
                <a:lnTo>
                  <a:pt x="4813579" y="3752362"/>
                </a:lnTo>
                <a:lnTo>
                  <a:pt x="4828522" y="3741085"/>
                </a:lnTo>
                <a:lnTo>
                  <a:pt x="4843466" y="3729808"/>
                </a:lnTo>
                <a:lnTo>
                  <a:pt x="4858105" y="3718582"/>
                </a:lnTo>
                <a:lnTo>
                  <a:pt x="4872693" y="3707053"/>
                </a:lnTo>
                <a:lnTo>
                  <a:pt x="4886674" y="3695627"/>
                </a:lnTo>
                <a:lnTo>
                  <a:pt x="4900856" y="3683542"/>
                </a:lnTo>
                <a:lnTo>
                  <a:pt x="4914734" y="3671510"/>
                </a:lnTo>
                <a:lnTo>
                  <a:pt x="4928360" y="3659832"/>
                </a:lnTo>
                <a:lnTo>
                  <a:pt x="4941884" y="3647548"/>
                </a:lnTo>
                <a:lnTo>
                  <a:pt x="4955052" y="3635011"/>
                </a:lnTo>
                <a:lnTo>
                  <a:pt x="4967969" y="3622829"/>
                </a:lnTo>
                <a:lnTo>
                  <a:pt x="4980833" y="3610343"/>
                </a:lnTo>
                <a:lnTo>
                  <a:pt x="4993343" y="3597607"/>
                </a:lnTo>
                <a:lnTo>
                  <a:pt x="5005853" y="3584870"/>
                </a:lnTo>
                <a:lnTo>
                  <a:pt x="5018060" y="3572184"/>
                </a:lnTo>
                <a:lnTo>
                  <a:pt x="5030164" y="3558892"/>
                </a:lnTo>
                <a:lnTo>
                  <a:pt x="5042066" y="3546257"/>
                </a:lnTo>
                <a:lnTo>
                  <a:pt x="5053564" y="3533068"/>
                </a:lnTo>
                <a:lnTo>
                  <a:pt x="5064757" y="3519930"/>
                </a:lnTo>
                <a:lnTo>
                  <a:pt x="5075898" y="3506489"/>
                </a:lnTo>
                <a:lnTo>
                  <a:pt x="5086789" y="3493402"/>
                </a:lnTo>
                <a:lnTo>
                  <a:pt x="5097626" y="3480012"/>
                </a:lnTo>
                <a:lnTo>
                  <a:pt x="5108111" y="3466370"/>
                </a:lnTo>
                <a:lnTo>
                  <a:pt x="5118342" y="3453084"/>
                </a:lnTo>
                <a:lnTo>
                  <a:pt x="5128218" y="3439546"/>
                </a:lnTo>
                <a:lnTo>
                  <a:pt x="5138095" y="3426006"/>
                </a:lnTo>
                <a:lnTo>
                  <a:pt x="5147616" y="3412216"/>
                </a:lnTo>
                <a:lnTo>
                  <a:pt x="5157139" y="3398424"/>
                </a:lnTo>
                <a:lnTo>
                  <a:pt x="5166356" y="3384685"/>
                </a:lnTo>
                <a:lnTo>
                  <a:pt x="5175020" y="3371352"/>
                </a:lnTo>
                <a:lnTo>
                  <a:pt x="5183934" y="3357664"/>
                </a:lnTo>
                <a:lnTo>
                  <a:pt x="5192241" y="3344080"/>
                </a:lnTo>
                <a:lnTo>
                  <a:pt x="5199892" y="3330294"/>
                </a:lnTo>
                <a:lnTo>
                  <a:pt x="5207793" y="3316155"/>
                </a:lnTo>
                <a:lnTo>
                  <a:pt x="5215494" y="3302673"/>
                </a:lnTo>
                <a:lnTo>
                  <a:pt x="5222485" y="3288687"/>
                </a:lnTo>
                <a:lnTo>
                  <a:pt x="5229780" y="3274651"/>
                </a:lnTo>
                <a:lnTo>
                  <a:pt x="5236720" y="3260361"/>
                </a:lnTo>
                <a:lnTo>
                  <a:pt x="5243052" y="3246175"/>
                </a:lnTo>
                <a:lnTo>
                  <a:pt x="5249385" y="3231990"/>
                </a:lnTo>
                <a:lnTo>
                  <a:pt x="5255163" y="3218210"/>
                </a:lnTo>
                <a:lnTo>
                  <a:pt x="5261141" y="3203772"/>
                </a:lnTo>
                <a:lnTo>
                  <a:pt x="5266511" y="3189436"/>
                </a:lnTo>
                <a:lnTo>
                  <a:pt x="5271831" y="3174799"/>
                </a:lnTo>
                <a:lnTo>
                  <a:pt x="5276596" y="3160567"/>
                </a:lnTo>
                <a:lnTo>
                  <a:pt x="5281612" y="3145980"/>
                </a:lnTo>
                <a:lnTo>
                  <a:pt x="5285717" y="3131547"/>
                </a:lnTo>
                <a:lnTo>
                  <a:pt x="5290127" y="3117064"/>
                </a:lnTo>
                <a:lnTo>
                  <a:pt x="5294182" y="3102329"/>
                </a:lnTo>
                <a:lnTo>
                  <a:pt x="5297984" y="3087946"/>
                </a:lnTo>
                <a:lnTo>
                  <a:pt x="5301483" y="3073618"/>
                </a:lnTo>
                <a:lnTo>
                  <a:pt x="5304627" y="3059037"/>
                </a:lnTo>
                <a:lnTo>
                  <a:pt x="5307719" y="3044152"/>
                </a:lnTo>
                <a:lnTo>
                  <a:pt x="5310257" y="3029673"/>
                </a:lnTo>
                <a:lnTo>
                  <a:pt x="5312794" y="3015195"/>
                </a:lnTo>
                <a:lnTo>
                  <a:pt x="5314976" y="3000465"/>
                </a:lnTo>
                <a:lnTo>
                  <a:pt x="5316855" y="2985786"/>
                </a:lnTo>
                <a:lnTo>
                  <a:pt x="5318734" y="2971108"/>
                </a:lnTo>
                <a:lnTo>
                  <a:pt x="5320057" y="2956835"/>
                </a:lnTo>
                <a:lnTo>
                  <a:pt x="5321633" y="2942209"/>
                </a:lnTo>
                <a:lnTo>
                  <a:pt x="5322550" y="2927381"/>
                </a:lnTo>
                <a:lnTo>
                  <a:pt x="5323216" y="2912909"/>
                </a:lnTo>
                <a:lnTo>
                  <a:pt x="5323222" y="2898235"/>
                </a:lnTo>
                <a:lnTo>
                  <a:pt x="5322673" y="2883968"/>
                </a:lnTo>
                <a:lnTo>
                  <a:pt x="5322377" y="2869348"/>
                </a:lnTo>
                <a:lnTo>
                  <a:pt x="5321880" y="2855383"/>
                </a:lnTo>
                <a:lnTo>
                  <a:pt x="5320725" y="2841220"/>
                </a:lnTo>
                <a:lnTo>
                  <a:pt x="5319266" y="2827108"/>
                </a:lnTo>
                <a:lnTo>
                  <a:pt x="5317807" y="2812995"/>
                </a:lnTo>
                <a:lnTo>
                  <a:pt x="5316096" y="2799238"/>
                </a:lnTo>
                <a:lnTo>
                  <a:pt x="5314334" y="2785178"/>
                </a:lnTo>
                <a:lnTo>
                  <a:pt x="5312016" y="2771523"/>
                </a:lnTo>
                <a:lnTo>
                  <a:pt x="5309750" y="2758172"/>
                </a:lnTo>
                <a:lnTo>
                  <a:pt x="5307130" y="2744570"/>
                </a:lnTo>
                <a:lnTo>
                  <a:pt x="5304256" y="2731322"/>
                </a:lnTo>
                <a:lnTo>
                  <a:pt x="5301028" y="2717822"/>
                </a:lnTo>
                <a:lnTo>
                  <a:pt x="5297904" y="2704930"/>
                </a:lnTo>
                <a:lnTo>
                  <a:pt x="5294475" y="2692089"/>
                </a:lnTo>
                <a:lnTo>
                  <a:pt x="5290743" y="2679298"/>
                </a:lnTo>
                <a:lnTo>
                  <a:pt x="5287012" y="2666509"/>
                </a:lnTo>
                <a:lnTo>
                  <a:pt x="5282673" y="2653822"/>
                </a:lnTo>
                <a:lnTo>
                  <a:pt x="5278334" y="2641134"/>
                </a:lnTo>
                <a:lnTo>
                  <a:pt x="5273744" y="2628803"/>
                </a:lnTo>
                <a:lnTo>
                  <a:pt x="5269154" y="2616470"/>
                </a:lnTo>
                <a:lnTo>
                  <a:pt x="5264311" y="2604494"/>
                </a:lnTo>
                <a:lnTo>
                  <a:pt x="5259417" y="2592214"/>
                </a:lnTo>
                <a:lnTo>
                  <a:pt x="5253665" y="2580391"/>
                </a:lnTo>
                <a:lnTo>
                  <a:pt x="5248215" y="2568518"/>
                </a:lnTo>
                <a:lnTo>
                  <a:pt x="5242818" y="2556947"/>
                </a:lnTo>
                <a:lnTo>
                  <a:pt x="5237065" y="2545124"/>
                </a:lnTo>
                <a:lnTo>
                  <a:pt x="5230809" y="2534012"/>
                </a:lnTo>
                <a:lnTo>
                  <a:pt x="5224551" y="2522899"/>
                </a:lnTo>
                <a:lnTo>
                  <a:pt x="5218244" y="2511483"/>
                </a:lnTo>
                <a:lnTo>
                  <a:pt x="5211380" y="2500474"/>
                </a:lnTo>
                <a:lnTo>
                  <a:pt x="5204820" y="2489412"/>
                </a:lnTo>
                <a:lnTo>
                  <a:pt x="5198060" y="2479010"/>
                </a:lnTo>
                <a:lnTo>
                  <a:pt x="5190944" y="2468354"/>
                </a:lnTo>
                <a:lnTo>
                  <a:pt x="5183577" y="2458055"/>
                </a:lnTo>
                <a:lnTo>
                  <a:pt x="5176514" y="2447704"/>
                </a:lnTo>
                <a:lnTo>
                  <a:pt x="5168591" y="2437810"/>
                </a:lnTo>
                <a:lnTo>
                  <a:pt x="5160971" y="2427866"/>
                </a:lnTo>
                <a:lnTo>
                  <a:pt x="5153353" y="2417920"/>
                </a:lnTo>
                <a:lnTo>
                  <a:pt x="5145178" y="2408383"/>
                </a:lnTo>
                <a:lnTo>
                  <a:pt x="5137054" y="2399147"/>
                </a:lnTo>
                <a:lnTo>
                  <a:pt x="5128577" y="2389661"/>
                </a:lnTo>
                <a:lnTo>
                  <a:pt x="5120454" y="2380425"/>
                </a:lnTo>
                <a:lnTo>
                  <a:pt x="5111523" y="2371952"/>
                </a:lnTo>
                <a:lnTo>
                  <a:pt x="5103097" y="2362768"/>
                </a:lnTo>
                <a:lnTo>
                  <a:pt x="5093864" y="2354347"/>
                </a:lnTo>
                <a:lnTo>
                  <a:pt x="5085236" y="2345821"/>
                </a:lnTo>
                <a:lnTo>
                  <a:pt x="5075699" y="2337450"/>
                </a:lnTo>
                <a:lnTo>
                  <a:pt x="5066517" y="2329331"/>
                </a:lnTo>
                <a:lnTo>
                  <a:pt x="5057083" y="2321568"/>
                </a:lnTo>
                <a:lnTo>
                  <a:pt x="5047597" y="2313501"/>
                </a:lnTo>
                <a:lnTo>
                  <a:pt x="5037859" y="2305788"/>
                </a:lnTo>
                <a:lnTo>
                  <a:pt x="5028173" y="2298380"/>
                </a:lnTo>
                <a:lnTo>
                  <a:pt x="5018132" y="2290719"/>
                </a:lnTo>
                <a:lnTo>
                  <a:pt x="5008195" y="2283665"/>
                </a:lnTo>
                <a:lnTo>
                  <a:pt x="4998256" y="2276611"/>
                </a:lnTo>
                <a:lnTo>
                  <a:pt x="4987762" y="2269964"/>
                </a:lnTo>
                <a:lnTo>
                  <a:pt x="4977521" y="2262962"/>
                </a:lnTo>
                <a:lnTo>
                  <a:pt x="4967028" y="2256313"/>
                </a:lnTo>
                <a:lnTo>
                  <a:pt x="4956283" y="2250022"/>
                </a:lnTo>
                <a:lnTo>
                  <a:pt x="4945841" y="2243677"/>
                </a:lnTo>
                <a:lnTo>
                  <a:pt x="4934844" y="2237740"/>
                </a:lnTo>
                <a:lnTo>
                  <a:pt x="4924098" y="2231447"/>
                </a:lnTo>
                <a:lnTo>
                  <a:pt x="4902562" y="2220431"/>
                </a:lnTo>
                <a:lnTo>
                  <a:pt x="4880773" y="2209768"/>
                </a:lnTo>
                <a:lnTo>
                  <a:pt x="4858533" y="2200121"/>
                </a:lnTo>
                <a:lnTo>
                  <a:pt x="4835736" y="2190879"/>
                </a:lnTo>
                <a:lnTo>
                  <a:pt x="4813043" y="2182244"/>
                </a:lnTo>
                <a:lnTo>
                  <a:pt x="4789543" y="2174370"/>
                </a:lnTo>
                <a:lnTo>
                  <a:pt x="4765791" y="2166853"/>
                </a:lnTo>
                <a:lnTo>
                  <a:pt x="4741586" y="2160347"/>
                </a:lnTo>
                <a:lnTo>
                  <a:pt x="4717382" y="2153842"/>
                </a:lnTo>
                <a:lnTo>
                  <a:pt x="4692421" y="2148400"/>
                </a:lnTo>
                <a:lnTo>
                  <a:pt x="4667512" y="2143264"/>
                </a:lnTo>
                <a:lnTo>
                  <a:pt x="4641795" y="2138888"/>
                </a:lnTo>
                <a:lnTo>
                  <a:pt x="4615878" y="2135170"/>
                </a:lnTo>
                <a:lnTo>
                  <a:pt x="4589963" y="2131452"/>
                </a:lnTo>
                <a:lnTo>
                  <a:pt x="4563593" y="2128749"/>
                </a:lnTo>
                <a:lnTo>
                  <a:pt x="4536669" y="2126451"/>
                </a:lnTo>
                <a:lnTo>
                  <a:pt x="4509241" y="2124864"/>
                </a:lnTo>
                <a:lnTo>
                  <a:pt x="4482116" y="2123223"/>
                </a:lnTo>
                <a:lnTo>
                  <a:pt x="4454235" y="2122649"/>
                </a:lnTo>
                <a:lnTo>
                  <a:pt x="4426104" y="2122430"/>
                </a:lnTo>
                <a:lnTo>
                  <a:pt x="4400795" y="2122551"/>
                </a:lnTo>
                <a:lnTo>
                  <a:pt x="4403168" y="2116564"/>
                </a:lnTo>
                <a:lnTo>
                  <a:pt x="4407349" y="2104834"/>
                </a:lnTo>
                <a:lnTo>
                  <a:pt x="4411637" y="2093394"/>
                </a:lnTo>
                <a:lnTo>
                  <a:pt x="4415530" y="2081772"/>
                </a:lnTo>
                <a:lnTo>
                  <a:pt x="4419604" y="2069754"/>
                </a:lnTo>
                <a:lnTo>
                  <a:pt x="4422812" y="2058057"/>
                </a:lnTo>
                <a:lnTo>
                  <a:pt x="4426599" y="2046147"/>
                </a:lnTo>
                <a:lnTo>
                  <a:pt x="4429304" y="2033980"/>
                </a:lnTo>
                <a:lnTo>
                  <a:pt x="4432801" y="2022177"/>
                </a:lnTo>
                <a:lnTo>
                  <a:pt x="4435219" y="2010117"/>
                </a:lnTo>
                <a:lnTo>
                  <a:pt x="4437817" y="1997664"/>
                </a:lnTo>
                <a:lnTo>
                  <a:pt x="4440234" y="1985603"/>
                </a:lnTo>
                <a:lnTo>
                  <a:pt x="4442545" y="1973256"/>
                </a:lnTo>
                <a:lnTo>
                  <a:pt x="4444170" y="1960833"/>
                </a:lnTo>
                <a:lnTo>
                  <a:pt x="4445797" y="1948412"/>
                </a:lnTo>
                <a:lnTo>
                  <a:pt x="4447711" y="1935883"/>
                </a:lnTo>
                <a:lnTo>
                  <a:pt x="4448652" y="1923386"/>
                </a:lnTo>
                <a:lnTo>
                  <a:pt x="4449883" y="1910783"/>
                </a:lnTo>
                <a:lnTo>
                  <a:pt x="4450718" y="1897998"/>
                </a:lnTo>
                <a:lnTo>
                  <a:pt x="4451371" y="1885608"/>
                </a:lnTo>
                <a:lnTo>
                  <a:pt x="4451521" y="1872749"/>
                </a:lnTo>
                <a:lnTo>
                  <a:pt x="4451961" y="1859783"/>
                </a:lnTo>
                <a:lnTo>
                  <a:pt x="4451716" y="1846743"/>
                </a:lnTo>
                <a:lnTo>
                  <a:pt x="4451578" y="1833990"/>
                </a:lnTo>
                <a:lnTo>
                  <a:pt x="4451440" y="1821238"/>
                </a:lnTo>
                <a:lnTo>
                  <a:pt x="4450511" y="1808123"/>
                </a:lnTo>
                <a:lnTo>
                  <a:pt x="4449399" y="1795404"/>
                </a:lnTo>
                <a:lnTo>
                  <a:pt x="4448182" y="1782397"/>
                </a:lnTo>
                <a:lnTo>
                  <a:pt x="4447253" y="1769281"/>
                </a:lnTo>
                <a:lnTo>
                  <a:pt x="4445351" y="1756199"/>
                </a:lnTo>
                <a:lnTo>
                  <a:pt x="4443557" y="1743406"/>
                </a:lnTo>
                <a:lnTo>
                  <a:pt x="4441366" y="1730430"/>
                </a:lnTo>
                <a:lnTo>
                  <a:pt x="4439175" y="1717456"/>
                </a:lnTo>
                <a:lnTo>
                  <a:pt x="4436589" y="1704300"/>
                </a:lnTo>
                <a:lnTo>
                  <a:pt x="4434003" y="1691143"/>
                </a:lnTo>
                <a:lnTo>
                  <a:pt x="4430840" y="1678201"/>
                </a:lnTo>
                <a:lnTo>
                  <a:pt x="4427676" y="1665258"/>
                </a:lnTo>
                <a:lnTo>
                  <a:pt x="4424225" y="1652423"/>
                </a:lnTo>
                <a:lnTo>
                  <a:pt x="4420485" y="1639695"/>
                </a:lnTo>
                <a:lnTo>
                  <a:pt x="4416530" y="1626390"/>
                </a:lnTo>
                <a:lnTo>
                  <a:pt x="4412395" y="1613481"/>
                </a:lnTo>
                <a:lnTo>
                  <a:pt x="4407863" y="1600390"/>
                </a:lnTo>
                <a:lnTo>
                  <a:pt x="4403150" y="1587695"/>
                </a:lnTo>
                <a:lnTo>
                  <a:pt x="4398330" y="1574711"/>
                </a:lnTo>
                <a:lnTo>
                  <a:pt x="4392826" y="1561653"/>
                </a:lnTo>
                <a:lnTo>
                  <a:pt x="4387429" y="1548884"/>
                </a:lnTo>
                <a:lnTo>
                  <a:pt x="4381636" y="1535933"/>
                </a:lnTo>
                <a:lnTo>
                  <a:pt x="4375844" y="1522982"/>
                </a:lnTo>
                <a:lnTo>
                  <a:pt x="4369762" y="1510138"/>
                </a:lnTo>
                <a:lnTo>
                  <a:pt x="4363211" y="1497797"/>
                </a:lnTo>
                <a:lnTo>
                  <a:pt x="4356157" y="1484986"/>
                </a:lnTo>
                <a:lnTo>
                  <a:pt x="4349499" y="1472357"/>
                </a:lnTo>
                <a:lnTo>
                  <a:pt x="4342157" y="1459652"/>
                </a:lnTo>
                <a:lnTo>
                  <a:pt x="4334344" y="1447451"/>
                </a:lnTo>
                <a:lnTo>
                  <a:pt x="4326136" y="1435069"/>
                </a:lnTo>
                <a:lnTo>
                  <a:pt x="4317458" y="1423190"/>
                </a:lnTo>
                <a:lnTo>
                  <a:pt x="4309175" y="1411491"/>
                </a:lnTo>
                <a:lnTo>
                  <a:pt x="4300209" y="1399719"/>
                </a:lnTo>
                <a:lnTo>
                  <a:pt x="4291243" y="1387946"/>
                </a:lnTo>
                <a:lnTo>
                  <a:pt x="4281988" y="1376280"/>
                </a:lnTo>
                <a:lnTo>
                  <a:pt x="4272551" y="1365010"/>
                </a:lnTo>
                <a:lnTo>
                  <a:pt x="4263114" y="1353741"/>
                </a:lnTo>
                <a:lnTo>
                  <a:pt x="4252994" y="1342395"/>
                </a:lnTo>
                <a:lnTo>
                  <a:pt x="4242981" y="1331340"/>
                </a:lnTo>
                <a:lnTo>
                  <a:pt x="4232786" y="1320680"/>
                </a:lnTo>
                <a:lnTo>
                  <a:pt x="4222303" y="1310127"/>
                </a:lnTo>
                <a:lnTo>
                  <a:pt x="4211423" y="1299393"/>
                </a:lnTo>
                <a:lnTo>
                  <a:pt x="4200363" y="1289054"/>
                </a:lnTo>
                <a:lnTo>
                  <a:pt x="4189590" y="1278608"/>
                </a:lnTo>
                <a:lnTo>
                  <a:pt x="4177953" y="1268483"/>
                </a:lnTo>
                <a:lnTo>
                  <a:pt x="4166711" y="1258541"/>
                </a:lnTo>
                <a:lnTo>
                  <a:pt x="4154785" y="1248524"/>
                </a:lnTo>
                <a:lnTo>
                  <a:pt x="4142966" y="1238795"/>
                </a:lnTo>
                <a:lnTo>
                  <a:pt x="4130570" y="1229280"/>
                </a:lnTo>
                <a:lnTo>
                  <a:pt x="4118677" y="1220235"/>
                </a:lnTo>
                <a:lnTo>
                  <a:pt x="4106099" y="1211116"/>
                </a:lnTo>
                <a:lnTo>
                  <a:pt x="4093523" y="1201997"/>
                </a:lnTo>
                <a:lnTo>
                  <a:pt x="4080368" y="1193092"/>
                </a:lnTo>
                <a:lnTo>
                  <a:pt x="4067031" y="1184583"/>
                </a:lnTo>
                <a:lnTo>
                  <a:pt x="4053984" y="1175967"/>
                </a:lnTo>
                <a:lnTo>
                  <a:pt x="4040574" y="1168142"/>
                </a:lnTo>
                <a:lnTo>
                  <a:pt x="4026662" y="1159847"/>
                </a:lnTo>
                <a:lnTo>
                  <a:pt x="4013144" y="1151734"/>
                </a:lnTo>
                <a:lnTo>
                  <a:pt x="3999157" y="1144123"/>
                </a:lnTo>
                <a:lnTo>
                  <a:pt x="3984593" y="1136727"/>
                </a:lnTo>
                <a:lnTo>
                  <a:pt x="3970424" y="1129511"/>
                </a:lnTo>
                <a:lnTo>
                  <a:pt x="3955572" y="1122222"/>
                </a:lnTo>
                <a:lnTo>
                  <a:pt x="3940429" y="1115039"/>
                </a:lnTo>
                <a:lnTo>
                  <a:pt x="3925289" y="1107857"/>
                </a:lnTo>
                <a:lnTo>
                  <a:pt x="3909965" y="1101070"/>
                </a:lnTo>
                <a:lnTo>
                  <a:pt x="3894643" y="1094284"/>
                </a:lnTo>
                <a:lnTo>
                  <a:pt x="3879139" y="1087893"/>
                </a:lnTo>
                <a:lnTo>
                  <a:pt x="3863238" y="1081320"/>
                </a:lnTo>
                <a:lnTo>
                  <a:pt x="3847158" y="1075144"/>
                </a:lnTo>
                <a:lnTo>
                  <a:pt x="3831183" y="1069255"/>
                </a:lnTo>
                <a:lnTo>
                  <a:pt x="3814814" y="1063186"/>
                </a:lnTo>
                <a:lnTo>
                  <a:pt x="3798551" y="1057404"/>
                </a:lnTo>
                <a:lnTo>
                  <a:pt x="3781999" y="1051731"/>
                </a:lnTo>
                <a:lnTo>
                  <a:pt x="3765374" y="1046740"/>
                </a:lnTo>
                <a:lnTo>
                  <a:pt x="3748246" y="1041281"/>
                </a:lnTo>
                <a:lnTo>
                  <a:pt x="3731331" y="1036398"/>
                </a:lnTo>
                <a:lnTo>
                  <a:pt x="3714129" y="1031622"/>
                </a:lnTo>
                <a:lnTo>
                  <a:pt x="3696927" y="1026847"/>
                </a:lnTo>
                <a:lnTo>
                  <a:pt x="3679543" y="1022466"/>
                </a:lnTo>
                <a:lnTo>
                  <a:pt x="3662266" y="1018375"/>
                </a:lnTo>
                <a:lnTo>
                  <a:pt x="3644594" y="1014102"/>
                </a:lnTo>
                <a:lnTo>
                  <a:pt x="3626740" y="1010225"/>
                </a:lnTo>
                <a:lnTo>
                  <a:pt x="3609100" y="1006925"/>
                </a:lnTo>
                <a:lnTo>
                  <a:pt x="3591065" y="1003443"/>
                </a:lnTo>
                <a:lnTo>
                  <a:pt x="3572741" y="1000068"/>
                </a:lnTo>
                <a:lnTo>
                  <a:pt x="3554920" y="997163"/>
                </a:lnTo>
                <a:lnTo>
                  <a:pt x="3536522" y="994473"/>
                </a:lnTo>
                <a:lnTo>
                  <a:pt x="3518231" y="992071"/>
                </a:lnTo>
                <a:lnTo>
                  <a:pt x="3499651" y="989777"/>
                </a:lnTo>
                <a:lnTo>
                  <a:pt x="3481071" y="987482"/>
                </a:lnTo>
                <a:lnTo>
                  <a:pt x="3462418" y="985872"/>
                </a:lnTo>
                <a:lnTo>
                  <a:pt x="3443657" y="983972"/>
                </a:lnTo>
                <a:lnTo>
                  <a:pt x="3404223" y="981213"/>
                </a:lnTo>
                <a:lnTo>
                  <a:pt x="3364713" y="979137"/>
                </a:lnTo>
                <a:lnTo>
                  <a:pt x="3325130" y="977745"/>
                </a:lnTo>
                <a:lnTo>
                  <a:pt x="3291515" y="976999"/>
                </a:lnTo>
                <a:lnTo>
                  <a:pt x="3296895" y="974743"/>
                </a:lnTo>
                <a:lnTo>
                  <a:pt x="3308195" y="970192"/>
                </a:lnTo>
                <a:lnTo>
                  <a:pt x="3319396" y="965856"/>
                </a:lnTo>
                <a:lnTo>
                  <a:pt x="3330754" y="961461"/>
                </a:lnTo>
                <a:lnTo>
                  <a:pt x="3342013" y="957282"/>
                </a:lnTo>
                <a:lnTo>
                  <a:pt x="3358062" y="951146"/>
                </a:lnTo>
                <a:lnTo>
                  <a:pt x="3373955" y="945068"/>
                </a:lnTo>
                <a:lnTo>
                  <a:pt x="3389575" y="938735"/>
                </a:lnTo>
                <a:lnTo>
                  <a:pt x="3404981" y="932305"/>
                </a:lnTo>
                <a:lnTo>
                  <a:pt x="3420172" y="925776"/>
                </a:lnTo>
                <a:lnTo>
                  <a:pt x="3435305" y="919090"/>
                </a:lnTo>
                <a:lnTo>
                  <a:pt x="3449639" y="912167"/>
                </a:lnTo>
                <a:lnTo>
                  <a:pt x="3464186" y="905343"/>
                </a:lnTo>
                <a:lnTo>
                  <a:pt x="3478404" y="898108"/>
                </a:lnTo>
                <a:lnTo>
                  <a:pt x="3492308" y="890989"/>
                </a:lnTo>
                <a:lnTo>
                  <a:pt x="3505941" y="883615"/>
                </a:lnTo>
                <a:lnTo>
                  <a:pt x="3519301" y="875986"/>
                </a:lnTo>
                <a:lnTo>
                  <a:pt x="3532445" y="868260"/>
                </a:lnTo>
                <a:lnTo>
                  <a:pt x="3545377" y="860434"/>
                </a:lnTo>
                <a:lnTo>
                  <a:pt x="3557664" y="852314"/>
                </a:lnTo>
                <a:lnTo>
                  <a:pt x="3570108" y="844136"/>
                </a:lnTo>
                <a:lnTo>
                  <a:pt x="3582123" y="835761"/>
                </a:lnTo>
                <a:lnTo>
                  <a:pt x="3593767" y="827346"/>
                </a:lnTo>
                <a:lnTo>
                  <a:pt x="3604924" y="818578"/>
                </a:lnTo>
                <a:lnTo>
                  <a:pt x="3616082" y="809810"/>
                </a:lnTo>
                <a:lnTo>
                  <a:pt x="3626966" y="800787"/>
                </a:lnTo>
                <a:lnTo>
                  <a:pt x="3637266" y="791625"/>
                </a:lnTo>
                <a:lnTo>
                  <a:pt x="3647508" y="782307"/>
                </a:lnTo>
                <a:lnTo>
                  <a:pt x="3657106" y="772695"/>
                </a:lnTo>
                <a:lnTo>
                  <a:pt x="3666704" y="763081"/>
                </a:lnTo>
                <a:lnTo>
                  <a:pt x="3675815" y="753116"/>
                </a:lnTo>
                <a:lnTo>
                  <a:pt x="3684712" y="743052"/>
                </a:lnTo>
                <a:lnTo>
                  <a:pt x="3693023" y="732849"/>
                </a:lnTo>
                <a:lnTo>
                  <a:pt x="3701219" y="722333"/>
                </a:lnTo>
                <a:lnTo>
                  <a:pt x="3709044" y="711778"/>
                </a:lnTo>
                <a:lnTo>
                  <a:pt x="3716382" y="700869"/>
                </a:lnTo>
                <a:lnTo>
                  <a:pt x="3723505" y="689862"/>
                </a:lnTo>
                <a:lnTo>
                  <a:pt x="3726844" y="683996"/>
                </a:lnTo>
                <a:lnTo>
                  <a:pt x="3730396" y="678229"/>
                </a:lnTo>
                <a:lnTo>
                  <a:pt x="3733579" y="672421"/>
                </a:lnTo>
                <a:lnTo>
                  <a:pt x="3736917" y="666556"/>
                </a:lnTo>
                <a:lnTo>
                  <a:pt x="3740041" y="660592"/>
                </a:lnTo>
                <a:lnTo>
                  <a:pt x="3742950" y="654530"/>
                </a:lnTo>
                <a:lnTo>
                  <a:pt x="3746074" y="648566"/>
                </a:lnTo>
                <a:lnTo>
                  <a:pt x="3748827" y="642562"/>
                </a:lnTo>
                <a:lnTo>
                  <a:pt x="3751580" y="636558"/>
                </a:lnTo>
                <a:lnTo>
                  <a:pt x="3754217" y="630241"/>
                </a:lnTo>
                <a:lnTo>
                  <a:pt x="3756756" y="624139"/>
                </a:lnTo>
                <a:lnTo>
                  <a:pt x="3759236" y="617880"/>
                </a:lnTo>
                <a:lnTo>
                  <a:pt x="3761503" y="611522"/>
                </a:lnTo>
                <a:lnTo>
                  <a:pt x="3763827" y="605322"/>
                </a:lnTo>
                <a:lnTo>
                  <a:pt x="3765937" y="599022"/>
                </a:lnTo>
                <a:lnTo>
                  <a:pt x="3768145" y="592510"/>
                </a:lnTo>
                <a:lnTo>
                  <a:pt x="3769884" y="586170"/>
                </a:lnTo>
                <a:lnTo>
                  <a:pt x="3771936" y="579714"/>
                </a:lnTo>
                <a:lnTo>
                  <a:pt x="3773402" y="573120"/>
                </a:lnTo>
                <a:lnTo>
                  <a:pt x="3775298" y="566723"/>
                </a:lnTo>
                <a:lnTo>
                  <a:pt x="3776608" y="560187"/>
                </a:lnTo>
                <a:lnTo>
                  <a:pt x="3778016" y="553437"/>
                </a:lnTo>
                <a:lnTo>
                  <a:pt x="3779326" y="546900"/>
                </a:lnTo>
                <a:lnTo>
                  <a:pt x="3780579" y="540208"/>
                </a:lnTo>
                <a:lnTo>
                  <a:pt x="3781460" y="533475"/>
                </a:lnTo>
                <a:lnTo>
                  <a:pt x="3782341" y="526743"/>
                </a:lnTo>
                <a:lnTo>
                  <a:pt x="3783379" y="519952"/>
                </a:lnTo>
                <a:lnTo>
                  <a:pt x="3783889" y="513179"/>
                </a:lnTo>
                <a:lnTo>
                  <a:pt x="3784556" y="506349"/>
                </a:lnTo>
                <a:lnTo>
                  <a:pt x="3785008" y="499419"/>
                </a:lnTo>
                <a:lnTo>
                  <a:pt x="3785363" y="492704"/>
                </a:lnTo>
                <a:lnTo>
                  <a:pt x="3785444" y="485734"/>
                </a:lnTo>
                <a:lnTo>
                  <a:pt x="3785682" y="478707"/>
                </a:lnTo>
                <a:lnTo>
                  <a:pt x="3785549" y="471639"/>
                </a:lnTo>
                <a:lnTo>
                  <a:pt x="3785475" y="464727"/>
                </a:lnTo>
                <a:lnTo>
                  <a:pt x="3785400" y="457816"/>
                </a:lnTo>
                <a:lnTo>
                  <a:pt x="3784896" y="450708"/>
                </a:lnTo>
                <a:lnTo>
                  <a:pt x="3784294" y="443814"/>
                </a:lnTo>
                <a:lnTo>
                  <a:pt x="3783634" y="436764"/>
                </a:lnTo>
                <a:lnTo>
                  <a:pt x="3783131" y="429656"/>
                </a:lnTo>
                <a:lnTo>
                  <a:pt x="3782100" y="422565"/>
                </a:lnTo>
                <a:lnTo>
                  <a:pt x="3781127" y="415631"/>
                </a:lnTo>
                <a:lnTo>
                  <a:pt x="3779940" y="408599"/>
                </a:lnTo>
                <a:lnTo>
                  <a:pt x="3778752" y="401567"/>
                </a:lnTo>
                <a:lnTo>
                  <a:pt x="3777351" y="394436"/>
                </a:lnTo>
                <a:lnTo>
                  <a:pt x="3775949" y="387306"/>
                </a:lnTo>
                <a:lnTo>
                  <a:pt x="3774234" y="380291"/>
                </a:lnTo>
                <a:lnTo>
                  <a:pt x="3772520" y="373276"/>
                </a:lnTo>
                <a:lnTo>
                  <a:pt x="3770649" y="366320"/>
                </a:lnTo>
                <a:lnTo>
                  <a:pt x="3768622" y="359421"/>
                </a:lnTo>
                <a:lnTo>
                  <a:pt x="3766479" y="352210"/>
                </a:lnTo>
                <a:lnTo>
                  <a:pt x="3764238" y="345213"/>
                </a:lnTo>
                <a:lnTo>
                  <a:pt x="3761782" y="338118"/>
                </a:lnTo>
                <a:lnTo>
                  <a:pt x="3759227" y="331238"/>
                </a:lnTo>
                <a:lnTo>
                  <a:pt x="3756615" y="324200"/>
                </a:lnTo>
                <a:lnTo>
                  <a:pt x="3753631" y="317123"/>
                </a:lnTo>
                <a:lnTo>
                  <a:pt x="3750707" y="310202"/>
                </a:lnTo>
                <a:lnTo>
                  <a:pt x="3747567" y="303183"/>
                </a:lnTo>
                <a:lnTo>
                  <a:pt x="3744427" y="296164"/>
                </a:lnTo>
                <a:lnTo>
                  <a:pt x="3741131" y="289203"/>
                </a:lnTo>
                <a:lnTo>
                  <a:pt x="3737580" y="282514"/>
                </a:lnTo>
                <a:lnTo>
                  <a:pt x="3733757" y="275570"/>
                </a:lnTo>
                <a:lnTo>
                  <a:pt x="3730149" y="268725"/>
                </a:lnTo>
                <a:lnTo>
                  <a:pt x="3726169" y="261839"/>
                </a:lnTo>
                <a:lnTo>
                  <a:pt x="3721935" y="255227"/>
                </a:lnTo>
                <a:lnTo>
                  <a:pt x="3717486" y="248516"/>
                </a:lnTo>
                <a:lnTo>
                  <a:pt x="3712783" y="242077"/>
                </a:lnTo>
                <a:lnTo>
                  <a:pt x="3708294" y="235736"/>
                </a:lnTo>
                <a:lnTo>
                  <a:pt x="3703434" y="229356"/>
                </a:lnTo>
                <a:lnTo>
                  <a:pt x="3698575" y="222975"/>
                </a:lnTo>
                <a:lnTo>
                  <a:pt x="3693558" y="216652"/>
                </a:lnTo>
                <a:lnTo>
                  <a:pt x="3688444" y="210545"/>
                </a:lnTo>
                <a:lnTo>
                  <a:pt x="3683329" y="204436"/>
                </a:lnTo>
                <a:lnTo>
                  <a:pt x="3677844" y="198287"/>
                </a:lnTo>
                <a:lnTo>
                  <a:pt x="3672417" y="192296"/>
                </a:lnTo>
                <a:lnTo>
                  <a:pt x="3666891" y="186518"/>
                </a:lnTo>
                <a:lnTo>
                  <a:pt x="3661209" y="180798"/>
                </a:lnTo>
                <a:lnTo>
                  <a:pt x="3655313" y="174980"/>
                </a:lnTo>
                <a:lnTo>
                  <a:pt x="3649318" y="169377"/>
                </a:lnTo>
                <a:lnTo>
                  <a:pt x="3643480" y="163715"/>
                </a:lnTo>
                <a:lnTo>
                  <a:pt x="3637173" y="158228"/>
                </a:lnTo>
                <a:lnTo>
                  <a:pt x="3631079" y="152839"/>
                </a:lnTo>
                <a:lnTo>
                  <a:pt x="3624615" y="147410"/>
                </a:lnTo>
                <a:lnTo>
                  <a:pt x="3618210" y="142136"/>
                </a:lnTo>
                <a:lnTo>
                  <a:pt x="3611491" y="136980"/>
                </a:lnTo>
                <a:lnTo>
                  <a:pt x="3605046" y="132077"/>
                </a:lnTo>
                <a:lnTo>
                  <a:pt x="3598228" y="127135"/>
                </a:lnTo>
                <a:lnTo>
                  <a:pt x="3591412" y="122193"/>
                </a:lnTo>
                <a:lnTo>
                  <a:pt x="3584282" y="117367"/>
                </a:lnTo>
                <a:lnTo>
                  <a:pt x="3577054" y="112755"/>
                </a:lnTo>
                <a:lnTo>
                  <a:pt x="3569982" y="108084"/>
                </a:lnTo>
                <a:lnTo>
                  <a:pt x="3562714" y="103843"/>
                </a:lnTo>
                <a:lnTo>
                  <a:pt x="3555174" y="99348"/>
                </a:lnTo>
                <a:lnTo>
                  <a:pt x="3547847" y="94950"/>
                </a:lnTo>
                <a:lnTo>
                  <a:pt x="3540266" y="90825"/>
                </a:lnTo>
                <a:lnTo>
                  <a:pt x="3532373" y="86817"/>
                </a:lnTo>
                <a:lnTo>
                  <a:pt x="3524693" y="82906"/>
                </a:lnTo>
                <a:lnTo>
                  <a:pt x="3516643" y="78955"/>
                </a:lnTo>
                <a:lnTo>
                  <a:pt x="3508437" y="75062"/>
                </a:lnTo>
                <a:lnTo>
                  <a:pt x="3500231" y="71170"/>
                </a:lnTo>
                <a:lnTo>
                  <a:pt x="3491926" y="67491"/>
                </a:lnTo>
                <a:lnTo>
                  <a:pt x="3483620" y="63813"/>
                </a:lnTo>
                <a:lnTo>
                  <a:pt x="3475218" y="60349"/>
                </a:lnTo>
                <a:lnTo>
                  <a:pt x="3466600" y="56787"/>
                </a:lnTo>
                <a:lnTo>
                  <a:pt x="3457884" y="53439"/>
                </a:lnTo>
                <a:lnTo>
                  <a:pt x="3449226" y="50248"/>
                </a:lnTo>
                <a:lnTo>
                  <a:pt x="3440354" y="46958"/>
                </a:lnTo>
                <a:lnTo>
                  <a:pt x="3431540" y="43825"/>
                </a:lnTo>
                <a:lnTo>
                  <a:pt x="3422569" y="40750"/>
                </a:lnTo>
                <a:lnTo>
                  <a:pt x="3413558" y="38045"/>
                </a:lnTo>
                <a:lnTo>
                  <a:pt x="3404275" y="35086"/>
                </a:lnTo>
                <a:lnTo>
                  <a:pt x="3395107" y="32439"/>
                </a:lnTo>
                <a:lnTo>
                  <a:pt x="3385784" y="29851"/>
                </a:lnTo>
                <a:lnTo>
                  <a:pt x="3376461" y="27263"/>
                </a:lnTo>
                <a:lnTo>
                  <a:pt x="3367039" y="24889"/>
                </a:lnTo>
                <a:lnTo>
                  <a:pt x="3357675" y="22671"/>
                </a:lnTo>
                <a:lnTo>
                  <a:pt x="3348096" y="20355"/>
                </a:lnTo>
                <a:lnTo>
                  <a:pt x="3338420" y="18254"/>
                </a:lnTo>
                <a:lnTo>
                  <a:pt x="3328859" y="16465"/>
                </a:lnTo>
                <a:lnTo>
                  <a:pt x="3319084" y="14578"/>
                </a:lnTo>
                <a:lnTo>
                  <a:pt x="3309153" y="12749"/>
                </a:lnTo>
                <a:lnTo>
                  <a:pt x="3299494" y="11175"/>
                </a:lnTo>
                <a:lnTo>
                  <a:pt x="3289523" y="9717"/>
                </a:lnTo>
                <a:lnTo>
                  <a:pt x="3279609" y="8415"/>
                </a:lnTo>
                <a:lnTo>
                  <a:pt x="3269538" y="7171"/>
                </a:lnTo>
                <a:lnTo>
                  <a:pt x="3259469" y="5927"/>
                </a:lnTo>
                <a:lnTo>
                  <a:pt x="3249358" y="5055"/>
                </a:lnTo>
                <a:lnTo>
                  <a:pt x="3239191" y="4025"/>
                </a:lnTo>
                <a:lnTo>
                  <a:pt x="3217817" y="2530"/>
                </a:lnTo>
                <a:lnTo>
                  <a:pt x="3196403" y="1405"/>
                </a:lnTo>
                <a:lnTo>
                  <a:pt x="3174950" y="650"/>
                </a:lnTo>
                <a:lnTo>
                  <a:pt x="3153242" y="169"/>
                </a:lnTo>
                <a:lnTo>
                  <a:pt x="3131649" y="0"/>
                </a:lnTo>
                <a:lnTo>
                  <a:pt x="3110017" y="201"/>
                </a:lnTo>
                <a:lnTo>
                  <a:pt x="3088402" y="930"/>
                </a:lnTo>
                <a:lnTo>
                  <a:pt x="3066631" y="1718"/>
                </a:lnTo>
                <a:lnTo>
                  <a:pt x="3045132" y="2759"/>
                </a:lnTo>
                <a:lnTo>
                  <a:pt x="3023280" y="4288"/>
                </a:lnTo>
                <a:lnTo>
                  <a:pt x="3001916" y="6170"/>
                </a:lnTo>
                <a:lnTo>
                  <a:pt x="2980238" y="8168"/>
                </a:lnTo>
                <a:lnTo>
                  <a:pt x="2958734" y="10634"/>
                </a:lnTo>
                <a:lnTo>
                  <a:pt x="2937289" y="13258"/>
                </a:lnTo>
                <a:lnTo>
                  <a:pt x="2915960" y="16194"/>
                </a:lnTo>
                <a:lnTo>
                  <a:pt x="2894904" y="19385"/>
                </a:lnTo>
                <a:lnTo>
                  <a:pt x="2873650" y="23004"/>
                </a:lnTo>
                <a:lnTo>
                  <a:pt x="2852825" y="26821"/>
                </a:lnTo>
                <a:lnTo>
                  <a:pt x="2831902" y="30852"/>
                </a:lnTo>
                <a:lnTo>
                  <a:pt x="2811310" y="35294"/>
                </a:lnTo>
                <a:lnTo>
                  <a:pt x="2790874" y="39678"/>
                </a:lnTo>
                <a:lnTo>
                  <a:pt x="2770514" y="44745"/>
                </a:lnTo>
                <a:lnTo>
                  <a:pt x="2750525" y="49852"/>
                </a:lnTo>
                <a:lnTo>
                  <a:pt x="2730652" y="55273"/>
                </a:lnTo>
                <a:lnTo>
                  <a:pt x="2711091" y="60577"/>
                </a:lnTo>
                <a:lnTo>
                  <a:pt x="2691607" y="66565"/>
                </a:lnTo>
                <a:lnTo>
                  <a:pt x="2672492" y="72593"/>
                </a:lnTo>
                <a:lnTo>
                  <a:pt x="2653652" y="78876"/>
                </a:lnTo>
                <a:lnTo>
                  <a:pt x="2635239" y="85355"/>
                </a:lnTo>
                <a:lnTo>
                  <a:pt x="2616943" y="92148"/>
                </a:lnTo>
                <a:lnTo>
                  <a:pt x="2599076" y="99137"/>
                </a:lnTo>
                <a:lnTo>
                  <a:pt x="2581422" y="106224"/>
                </a:lnTo>
                <a:lnTo>
                  <a:pt x="2568988" y="111551"/>
                </a:lnTo>
                <a:lnTo>
                  <a:pt x="2556553" y="116879"/>
                </a:lnTo>
                <a:lnTo>
                  <a:pt x="2544119" y="122207"/>
                </a:lnTo>
                <a:lnTo>
                  <a:pt x="2531743" y="127692"/>
                </a:lnTo>
                <a:lnTo>
                  <a:pt x="2519581" y="133274"/>
                </a:lnTo>
                <a:lnTo>
                  <a:pt x="2507262" y="138915"/>
                </a:lnTo>
                <a:lnTo>
                  <a:pt x="2495158" y="144653"/>
                </a:lnTo>
                <a:lnTo>
                  <a:pt x="2483054" y="150392"/>
                </a:lnTo>
                <a:lnTo>
                  <a:pt x="2470950" y="156131"/>
                </a:lnTo>
                <a:lnTo>
                  <a:pt x="2458748" y="162085"/>
                </a:lnTo>
                <a:lnTo>
                  <a:pt x="2446916" y="168078"/>
                </a:lnTo>
                <a:lnTo>
                  <a:pt x="2434987" y="174287"/>
                </a:lnTo>
                <a:lnTo>
                  <a:pt x="2411225" y="186488"/>
                </a:lnTo>
                <a:lnTo>
                  <a:pt x="2387853" y="199257"/>
                </a:lnTo>
                <a:lnTo>
                  <a:pt x="2364324" y="212084"/>
                </a:lnTo>
                <a:lnTo>
                  <a:pt x="2341282" y="225265"/>
                </a:lnTo>
                <a:lnTo>
                  <a:pt x="2318298" y="238601"/>
                </a:lnTo>
                <a:lnTo>
                  <a:pt x="2295586" y="252193"/>
                </a:lnTo>
                <a:lnTo>
                  <a:pt x="2272835" y="266154"/>
                </a:lnTo>
                <a:lnTo>
                  <a:pt x="2250512" y="280314"/>
                </a:lnTo>
                <a:lnTo>
                  <a:pt x="2228304" y="294785"/>
                </a:lnTo>
                <a:lnTo>
                  <a:pt x="2206312" y="309355"/>
                </a:lnTo>
                <a:lnTo>
                  <a:pt x="2195432" y="316953"/>
                </a:lnTo>
                <a:lnTo>
                  <a:pt x="2184650" y="324336"/>
                </a:lnTo>
                <a:lnTo>
                  <a:pt x="2173770" y="331934"/>
                </a:lnTo>
                <a:lnTo>
                  <a:pt x="2163261" y="339571"/>
                </a:lnTo>
                <a:lnTo>
                  <a:pt x="2152595" y="347268"/>
                </a:lnTo>
                <a:lnTo>
                  <a:pt x="2142144" y="355062"/>
                </a:lnTo>
                <a:lnTo>
                  <a:pt x="2131536" y="362914"/>
                </a:lnTo>
                <a:lnTo>
                  <a:pt x="2121045" y="371079"/>
                </a:lnTo>
                <a:lnTo>
                  <a:pt x="2110808" y="378972"/>
                </a:lnTo>
                <a:lnTo>
                  <a:pt x="2100531" y="387236"/>
                </a:lnTo>
                <a:lnTo>
                  <a:pt x="2090352" y="395285"/>
                </a:lnTo>
                <a:lnTo>
                  <a:pt x="2080133" y="403705"/>
                </a:lnTo>
                <a:lnTo>
                  <a:pt x="2070013" y="411910"/>
                </a:lnTo>
                <a:lnTo>
                  <a:pt x="2060008" y="420428"/>
                </a:lnTo>
                <a:lnTo>
                  <a:pt x="2050160" y="428888"/>
                </a:lnTo>
                <a:lnTo>
                  <a:pt x="2040213" y="437563"/>
                </a:lnTo>
                <a:lnTo>
                  <a:pt x="2030481" y="446336"/>
                </a:lnTo>
                <a:lnTo>
                  <a:pt x="2020691" y="454952"/>
                </a:lnTo>
                <a:lnTo>
                  <a:pt x="2011115" y="463667"/>
                </a:lnTo>
                <a:lnTo>
                  <a:pt x="2001441" y="472596"/>
                </a:lnTo>
                <a:lnTo>
                  <a:pt x="1991923" y="481468"/>
                </a:lnTo>
                <a:lnTo>
                  <a:pt x="1982522" y="490651"/>
                </a:lnTo>
                <a:lnTo>
                  <a:pt x="1973004" y="499523"/>
                </a:lnTo>
                <a:lnTo>
                  <a:pt x="1963603" y="508706"/>
                </a:lnTo>
                <a:lnTo>
                  <a:pt x="1954572" y="517931"/>
                </a:lnTo>
                <a:lnTo>
                  <a:pt x="1945327" y="527057"/>
                </a:lnTo>
                <a:lnTo>
                  <a:pt x="1936198" y="536496"/>
                </a:lnTo>
                <a:lnTo>
                  <a:pt x="1927225" y="545876"/>
                </a:lnTo>
                <a:lnTo>
                  <a:pt x="1918096" y="555315"/>
                </a:lnTo>
                <a:lnTo>
                  <a:pt x="1909338" y="564794"/>
                </a:lnTo>
                <a:lnTo>
                  <a:pt x="1900325" y="574545"/>
                </a:lnTo>
                <a:lnTo>
                  <a:pt x="1891781" y="584123"/>
                </a:lnTo>
                <a:lnTo>
                  <a:pt x="1883080" y="593758"/>
                </a:lnTo>
                <a:lnTo>
                  <a:pt x="1874282" y="603607"/>
                </a:lnTo>
                <a:lnTo>
                  <a:pt x="1865756" y="613712"/>
                </a:lnTo>
                <a:lnTo>
                  <a:pt x="1857172" y="623660"/>
                </a:lnTo>
                <a:lnTo>
                  <a:pt x="1848958" y="633648"/>
                </a:lnTo>
                <a:lnTo>
                  <a:pt x="1840490" y="643910"/>
                </a:lnTo>
                <a:lnTo>
                  <a:pt x="1832335" y="654054"/>
                </a:lnTo>
                <a:lnTo>
                  <a:pt x="1824296" y="664511"/>
                </a:lnTo>
                <a:lnTo>
                  <a:pt x="1816101" y="675027"/>
                </a:lnTo>
                <a:lnTo>
                  <a:pt x="1808218" y="685426"/>
                </a:lnTo>
                <a:lnTo>
                  <a:pt x="1800335" y="695826"/>
                </a:lnTo>
                <a:lnTo>
                  <a:pt x="1792412" y="706596"/>
                </a:lnTo>
                <a:lnTo>
                  <a:pt x="1784801" y="717250"/>
                </a:lnTo>
                <a:lnTo>
                  <a:pt x="1777249" y="728061"/>
                </a:lnTo>
                <a:lnTo>
                  <a:pt x="1769599" y="739086"/>
                </a:lnTo>
                <a:lnTo>
                  <a:pt x="1762261" y="749995"/>
                </a:lnTo>
                <a:lnTo>
                  <a:pt x="1756211" y="758990"/>
                </a:lnTo>
                <a:lnTo>
                  <a:pt x="1742622" y="738924"/>
                </a:lnTo>
                <a:lnTo>
                  <a:pt x="1713296" y="694890"/>
                </a:lnTo>
                <a:lnTo>
                  <a:pt x="1684022" y="651162"/>
                </a:lnTo>
                <a:lnTo>
                  <a:pt x="1663392" y="621573"/>
                </a:lnTo>
                <a:lnTo>
                  <a:pt x="1642560" y="592644"/>
                </a:lnTo>
                <a:lnTo>
                  <a:pt x="1621277" y="564728"/>
                </a:lnTo>
                <a:lnTo>
                  <a:pt x="1599541" y="537824"/>
                </a:lnTo>
                <a:lnTo>
                  <a:pt x="1577302" y="511630"/>
                </a:lnTo>
                <a:lnTo>
                  <a:pt x="1554914" y="486399"/>
                </a:lnTo>
                <a:lnTo>
                  <a:pt x="1531769" y="462232"/>
                </a:lnTo>
                <a:lnTo>
                  <a:pt x="1508477" y="439027"/>
                </a:lnTo>
                <a:lnTo>
                  <a:pt x="1485086" y="417087"/>
                </a:lnTo>
                <a:lnTo>
                  <a:pt x="1460836" y="395605"/>
                </a:lnTo>
                <a:lnTo>
                  <a:pt x="1436793" y="375337"/>
                </a:lnTo>
                <a:lnTo>
                  <a:pt x="1412297" y="356082"/>
                </a:lnTo>
                <a:lnTo>
                  <a:pt x="1387298" y="337538"/>
                </a:lnTo>
                <a:lnTo>
                  <a:pt x="1362201" y="320258"/>
                </a:lnTo>
                <a:lnTo>
                  <a:pt x="1336955" y="303940"/>
                </a:lnTo>
                <a:lnTo>
                  <a:pt x="1311205" y="288332"/>
                </a:lnTo>
                <a:lnTo>
                  <a:pt x="1285358" y="273988"/>
                </a:lnTo>
                <a:lnTo>
                  <a:pt x="1259361" y="260607"/>
                </a:lnTo>
                <a:lnTo>
                  <a:pt x="1232913" y="248239"/>
                </a:lnTo>
                <a:lnTo>
                  <a:pt x="1206619" y="236781"/>
                </a:lnTo>
                <a:lnTo>
                  <a:pt x="1179873" y="226337"/>
                </a:lnTo>
                <a:lnTo>
                  <a:pt x="1152978" y="216854"/>
                </a:lnTo>
                <a:lnTo>
                  <a:pt x="1125985" y="208637"/>
                </a:lnTo>
                <a:lnTo>
                  <a:pt x="1098792" y="201079"/>
                </a:lnTo>
                <a:lnTo>
                  <a:pt x="1071502" y="194785"/>
                </a:lnTo>
                <a:lnTo>
                  <a:pt x="1044062" y="189453"/>
                </a:lnTo>
                <a:lnTo>
                  <a:pt x="1016777" y="185031"/>
                </a:lnTo>
                <a:lnTo>
                  <a:pt x="989395" y="181874"/>
                </a:lnTo>
                <a:lnTo>
                  <a:pt x="961509" y="179428"/>
                </a:lnTo>
                <a:lnTo>
                  <a:pt x="933828" y="178195"/>
                </a:lnTo>
                <a:lnTo>
                  <a:pt x="906051" y="178227"/>
                </a:lnTo>
                <a:lnTo>
                  <a:pt x="878629" y="178512"/>
                </a:lnTo>
                <a:lnTo>
                  <a:pt x="864717" y="179312"/>
                </a:lnTo>
                <a:lnTo>
                  <a:pt x="850553" y="180468"/>
                </a:lnTo>
                <a:lnTo>
                  <a:pt x="836745" y="181875"/>
                </a:lnTo>
                <a:lnTo>
                  <a:pt x="822684" y="183637"/>
                </a:lnTo>
                <a:lnTo>
                  <a:pt x="808978" y="185651"/>
                </a:lnTo>
                <a:lnTo>
                  <a:pt x="794969" y="187717"/>
                </a:lnTo>
                <a:lnTo>
                  <a:pt x="781315" y="190034"/>
                </a:lnTo>
                <a:lnTo>
                  <a:pt x="767460" y="193010"/>
                </a:lnTo>
                <a:lnTo>
                  <a:pt x="753605" y="195987"/>
                </a:lnTo>
                <a:lnTo>
                  <a:pt x="739751" y="198962"/>
                </a:lnTo>
                <a:lnTo>
                  <a:pt x="726303" y="202494"/>
                </a:lnTo>
                <a:lnTo>
                  <a:pt x="712602" y="206380"/>
                </a:lnTo>
                <a:lnTo>
                  <a:pt x="699206" y="210214"/>
                </a:lnTo>
                <a:lnTo>
                  <a:pt x="685609" y="214707"/>
                </a:lnTo>
                <a:lnTo>
                  <a:pt x="672011" y="219200"/>
                </a:lnTo>
                <a:lnTo>
                  <a:pt x="658769" y="223946"/>
                </a:lnTo>
                <a:lnTo>
                  <a:pt x="645275" y="229046"/>
                </a:lnTo>
                <a:lnTo>
                  <a:pt x="631781" y="234146"/>
                </a:lnTo>
                <a:lnTo>
                  <a:pt x="618693" y="239801"/>
                </a:lnTo>
                <a:lnTo>
                  <a:pt x="605354" y="245811"/>
                </a:lnTo>
                <a:lnTo>
                  <a:pt x="592014" y="251821"/>
                </a:lnTo>
                <a:lnTo>
                  <a:pt x="579029" y="258084"/>
                </a:lnTo>
                <a:lnTo>
                  <a:pt x="566045" y="264345"/>
                </a:lnTo>
                <a:lnTo>
                  <a:pt x="552911" y="271569"/>
                </a:lnTo>
                <a:lnTo>
                  <a:pt x="540029" y="278438"/>
                </a:lnTo>
                <a:lnTo>
                  <a:pt x="527199" y="285611"/>
                </a:lnTo>
                <a:lnTo>
                  <a:pt x="514421" y="293087"/>
                </a:lnTo>
                <a:lnTo>
                  <a:pt x="501997" y="300815"/>
                </a:lnTo>
                <a:lnTo>
                  <a:pt x="489321" y="308897"/>
                </a:lnTo>
                <a:lnTo>
                  <a:pt x="476949" y="316928"/>
                </a:lnTo>
                <a:lnTo>
                  <a:pt x="464324" y="325315"/>
                </a:lnTo>
                <a:lnTo>
                  <a:pt x="452107" y="334256"/>
                </a:lnTo>
                <a:lnTo>
                  <a:pt x="439838" y="342894"/>
                </a:lnTo>
                <a:lnTo>
                  <a:pt x="427671" y="352139"/>
                </a:lnTo>
                <a:lnTo>
                  <a:pt x="415505" y="361384"/>
                </a:lnTo>
                <a:lnTo>
                  <a:pt x="403746" y="371185"/>
                </a:lnTo>
                <a:lnTo>
                  <a:pt x="391985" y="380985"/>
                </a:lnTo>
                <a:lnTo>
                  <a:pt x="380581" y="391036"/>
                </a:lnTo>
                <a:lnTo>
                  <a:pt x="369228" y="401393"/>
                </a:lnTo>
                <a:lnTo>
                  <a:pt x="357623" y="412103"/>
                </a:lnTo>
                <a:lnTo>
                  <a:pt x="346321" y="422762"/>
                </a:lnTo>
                <a:lnTo>
                  <a:pt x="335122" y="434028"/>
                </a:lnTo>
                <a:lnTo>
                  <a:pt x="324277" y="445546"/>
                </a:lnTo>
                <a:lnTo>
                  <a:pt x="313130" y="457115"/>
                </a:lnTo>
                <a:lnTo>
                  <a:pt x="302641" y="468884"/>
                </a:lnTo>
                <a:lnTo>
                  <a:pt x="292255" y="481262"/>
                </a:lnTo>
                <a:lnTo>
                  <a:pt x="281515" y="493386"/>
                </a:lnTo>
                <a:lnTo>
                  <a:pt x="271180" y="506067"/>
                </a:lnTo>
                <a:lnTo>
                  <a:pt x="260897" y="519049"/>
                </a:lnTo>
                <a:lnTo>
                  <a:pt x="250614" y="532032"/>
                </a:lnTo>
                <a:lnTo>
                  <a:pt x="241041" y="545521"/>
                </a:lnTo>
                <a:lnTo>
                  <a:pt x="231164" y="559059"/>
                </a:lnTo>
                <a:lnTo>
                  <a:pt x="221339" y="572901"/>
                </a:lnTo>
                <a:lnTo>
                  <a:pt x="211869" y="586996"/>
                </a:lnTo>
                <a:lnTo>
                  <a:pt x="202702" y="601039"/>
                </a:lnTo>
                <a:lnTo>
                  <a:pt x="193335" y="615739"/>
                </a:lnTo>
                <a:lnTo>
                  <a:pt x="184271" y="630389"/>
                </a:lnTo>
                <a:lnTo>
                  <a:pt x="175311" y="645645"/>
                </a:lnTo>
                <a:lnTo>
                  <a:pt x="166351" y="660901"/>
                </a:lnTo>
                <a:lnTo>
                  <a:pt x="158047" y="676358"/>
                </a:lnTo>
                <a:lnTo>
                  <a:pt x="149493" y="692170"/>
                </a:lnTo>
                <a:lnTo>
                  <a:pt x="140939" y="707982"/>
                </a:lnTo>
                <a:lnTo>
                  <a:pt x="133043" y="723994"/>
                </a:lnTo>
                <a:lnTo>
                  <a:pt x="124946" y="740664"/>
                </a:lnTo>
                <a:lnTo>
                  <a:pt x="117509" y="757536"/>
                </a:lnTo>
                <a:lnTo>
                  <a:pt x="110426" y="774658"/>
                </a:lnTo>
                <a:lnTo>
                  <a:pt x="103698" y="792033"/>
                </a:lnTo>
                <a:lnTo>
                  <a:pt x="96666" y="809459"/>
                </a:lnTo>
                <a:lnTo>
                  <a:pt x="90293" y="827086"/>
                </a:lnTo>
                <a:lnTo>
                  <a:pt x="83919" y="844713"/>
                </a:lnTo>
                <a:lnTo>
                  <a:pt x="77850" y="862288"/>
                </a:lnTo>
                <a:lnTo>
                  <a:pt x="72135" y="880115"/>
                </a:lnTo>
                <a:lnTo>
                  <a:pt x="66168" y="898297"/>
                </a:lnTo>
                <a:lnTo>
                  <a:pt x="60808" y="916376"/>
                </a:lnTo>
                <a:lnTo>
                  <a:pt x="55551" y="935062"/>
                </a:lnTo>
                <a:lnTo>
                  <a:pt x="50850" y="953342"/>
                </a:lnTo>
                <a:lnTo>
                  <a:pt x="45845" y="971673"/>
                </a:lnTo>
                <a:lnTo>
                  <a:pt x="41550" y="990507"/>
                </a:lnTo>
                <a:lnTo>
                  <a:pt x="36900" y="1009090"/>
                </a:lnTo>
                <a:lnTo>
                  <a:pt x="32908" y="1027873"/>
                </a:lnTo>
                <a:lnTo>
                  <a:pt x="29019" y="1047263"/>
                </a:lnTo>
                <a:lnTo>
                  <a:pt x="25331" y="1065995"/>
                </a:lnTo>
                <a:lnTo>
                  <a:pt x="22049" y="1085282"/>
                </a:lnTo>
                <a:lnTo>
                  <a:pt x="18767" y="1104569"/>
                </a:lnTo>
                <a:lnTo>
                  <a:pt x="15840" y="1124109"/>
                </a:lnTo>
                <a:lnTo>
                  <a:pt x="13217" y="1143597"/>
                </a:lnTo>
                <a:lnTo>
                  <a:pt x="10897" y="1163032"/>
                </a:lnTo>
                <a:lnTo>
                  <a:pt x="8577" y="1182469"/>
                </a:lnTo>
                <a:lnTo>
                  <a:pt x="6715" y="1202764"/>
                </a:lnTo>
                <a:lnTo>
                  <a:pt x="5053" y="1222400"/>
                </a:lnTo>
                <a:lnTo>
                  <a:pt x="3443" y="1242340"/>
                </a:lnTo>
                <a:lnTo>
                  <a:pt x="2136" y="1262228"/>
                </a:lnTo>
                <a:lnTo>
                  <a:pt x="1539" y="1282621"/>
                </a:lnTo>
                <a:lnTo>
                  <a:pt x="587" y="1302761"/>
                </a:lnTo>
                <a:lnTo>
                  <a:pt x="294" y="1323102"/>
                </a:lnTo>
                <a:lnTo>
                  <a:pt x="0" y="1343442"/>
                </a:lnTo>
                <a:lnTo>
                  <a:pt x="62" y="1364035"/>
                </a:lnTo>
                <a:lnTo>
                  <a:pt x="479" y="1384880"/>
                </a:lnTo>
                <a:lnTo>
                  <a:pt x="946" y="1406028"/>
                </a:lnTo>
                <a:lnTo>
                  <a:pt x="1666" y="1426821"/>
                </a:lnTo>
                <a:lnTo>
                  <a:pt x="2741" y="1447866"/>
                </a:lnTo>
                <a:lnTo>
                  <a:pt x="4119" y="1468860"/>
                </a:lnTo>
                <a:lnTo>
                  <a:pt x="5497" y="1489853"/>
                </a:lnTo>
                <a:lnTo>
                  <a:pt x="7281" y="1511402"/>
                </a:lnTo>
                <a:lnTo>
                  <a:pt x="8659" y="1532396"/>
                </a:lnTo>
                <a:lnTo>
                  <a:pt x="10748" y="1553893"/>
                </a:lnTo>
                <a:lnTo>
                  <a:pt x="13140" y="1575339"/>
                </a:lnTo>
                <a:lnTo>
                  <a:pt x="15783" y="1596431"/>
                </a:lnTo>
                <a:lnTo>
                  <a:pt x="18529" y="1618128"/>
                </a:lnTo>
                <a:lnTo>
                  <a:pt x="21528" y="1639471"/>
                </a:lnTo>
                <a:lnTo>
                  <a:pt x="24577" y="1661117"/>
                </a:lnTo>
                <a:lnTo>
                  <a:pt x="27930" y="1682711"/>
                </a:lnTo>
                <a:lnTo>
                  <a:pt x="31587" y="1704255"/>
                </a:lnTo>
                <a:lnTo>
                  <a:pt x="35244" y="1725798"/>
                </a:lnTo>
                <a:lnTo>
                  <a:pt x="39256" y="1747594"/>
                </a:lnTo>
                <a:lnTo>
                  <a:pt x="43519" y="1769034"/>
                </a:lnTo>
                <a:lnTo>
                  <a:pt x="47834" y="1790778"/>
                </a:lnTo>
                <a:lnTo>
                  <a:pt x="52452" y="1812470"/>
                </a:lnTo>
                <a:lnTo>
                  <a:pt x="57323" y="1833808"/>
                </a:lnTo>
                <a:lnTo>
                  <a:pt x="62296" y="1855752"/>
                </a:lnTo>
                <a:lnTo>
                  <a:pt x="67521" y="1877342"/>
                </a:lnTo>
                <a:lnTo>
                  <a:pt x="73101" y="1899182"/>
                </a:lnTo>
                <a:lnTo>
                  <a:pt x="78630" y="1920719"/>
                </a:lnTo>
                <a:lnTo>
                  <a:pt x="84514" y="1942509"/>
                </a:lnTo>
                <a:lnTo>
                  <a:pt x="90346" y="1963996"/>
                </a:lnTo>
                <a:lnTo>
                  <a:pt x="96533" y="1985734"/>
                </a:lnTo>
                <a:lnTo>
                  <a:pt x="102972" y="2007117"/>
                </a:lnTo>
                <a:lnTo>
                  <a:pt x="109766" y="2028752"/>
                </a:lnTo>
                <a:lnTo>
                  <a:pt x="123456" y="2072630"/>
                </a:lnTo>
                <a:lnTo>
                  <a:pt x="137755" y="2116403"/>
                </a:lnTo>
                <a:lnTo>
                  <a:pt x="152963" y="2160023"/>
                </a:lnTo>
                <a:lnTo>
                  <a:pt x="168170" y="2203643"/>
                </a:lnTo>
                <a:lnTo>
                  <a:pt x="184237" y="2246805"/>
                </a:lnTo>
                <a:lnTo>
                  <a:pt x="200859" y="2289559"/>
                </a:lnTo>
                <a:lnTo>
                  <a:pt x="217481" y="2332315"/>
                </a:lnTo>
                <a:lnTo>
                  <a:pt x="235014" y="2374916"/>
                </a:lnTo>
                <a:lnTo>
                  <a:pt x="253050" y="2416807"/>
                </a:lnTo>
                <a:lnTo>
                  <a:pt x="271035" y="2458395"/>
                </a:lnTo>
                <a:lnTo>
                  <a:pt x="289879" y="2499523"/>
                </a:lnTo>
                <a:lnTo>
                  <a:pt x="308974" y="2540298"/>
                </a:lnTo>
                <a:lnTo>
                  <a:pt x="328677" y="2580970"/>
                </a:lnTo>
                <a:lnTo>
                  <a:pt x="348882" y="2620932"/>
                </a:lnTo>
                <a:lnTo>
                  <a:pt x="369289" y="2660235"/>
                </a:lnTo>
                <a:lnTo>
                  <a:pt x="389644" y="2699235"/>
                </a:lnTo>
                <a:lnTo>
                  <a:pt x="410806" y="2737474"/>
                </a:lnTo>
                <a:lnTo>
                  <a:pt x="432524" y="2775306"/>
                </a:lnTo>
                <a:lnTo>
                  <a:pt x="454442" y="2812480"/>
                </a:lnTo>
                <a:lnTo>
                  <a:pt x="462017" y="2824986"/>
                </a:lnTo>
                <a:lnTo>
                  <a:pt x="457075" y="2836276"/>
                </a:lnTo>
                <a:lnTo>
                  <a:pt x="446553" y="2859223"/>
                </a:lnTo>
                <a:lnTo>
                  <a:pt x="436425" y="2882351"/>
                </a:lnTo>
                <a:lnTo>
                  <a:pt x="426406" y="2905768"/>
                </a:lnTo>
                <a:lnTo>
                  <a:pt x="416675" y="2929078"/>
                </a:lnTo>
                <a:lnTo>
                  <a:pt x="407340" y="2952569"/>
                </a:lnTo>
                <a:lnTo>
                  <a:pt x="397717" y="2976167"/>
                </a:lnTo>
                <a:lnTo>
                  <a:pt x="388093" y="2999765"/>
                </a:lnTo>
                <a:lnTo>
                  <a:pt x="378865" y="3023545"/>
                </a:lnTo>
                <a:lnTo>
                  <a:pt x="370032" y="3047506"/>
                </a:lnTo>
                <a:lnTo>
                  <a:pt x="361093" y="3071179"/>
                </a:lnTo>
                <a:lnTo>
                  <a:pt x="352260" y="3095140"/>
                </a:lnTo>
                <a:lnTo>
                  <a:pt x="343824" y="3119282"/>
                </a:lnTo>
                <a:lnTo>
                  <a:pt x="335387" y="3143425"/>
                </a:lnTo>
                <a:lnTo>
                  <a:pt x="326950" y="3167568"/>
                </a:lnTo>
                <a:lnTo>
                  <a:pt x="318801" y="3191604"/>
                </a:lnTo>
                <a:lnTo>
                  <a:pt x="310868" y="3216216"/>
                </a:lnTo>
                <a:lnTo>
                  <a:pt x="302934" y="3240828"/>
                </a:lnTo>
                <a:lnTo>
                  <a:pt x="295000" y="3265442"/>
                </a:lnTo>
                <a:lnTo>
                  <a:pt x="287354" y="3289947"/>
                </a:lnTo>
                <a:lnTo>
                  <a:pt x="280104" y="3314633"/>
                </a:lnTo>
                <a:lnTo>
                  <a:pt x="272962" y="3339609"/>
                </a:lnTo>
                <a:lnTo>
                  <a:pt x="265712" y="3364296"/>
                </a:lnTo>
                <a:lnTo>
                  <a:pt x="258857" y="3389164"/>
                </a:lnTo>
                <a:lnTo>
                  <a:pt x="252110" y="3414321"/>
                </a:lnTo>
                <a:lnTo>
                  <a:pt x="245256" y="3439189"/>
                </a:lnTo>
                <a:lnTo>
                  <a:pt x="238905" y="3464527"/>
                </a:lnTo>
                <a:lnTo>
                  <a:pt x="230285" y="3500557"/>
                </a:lnTo>
                <a:lnTo>
                  <a:pt x="222275" y="3537344"/>
                </a:lnTo>
                <a:lnTo>
                  <a:pt x="214479" y="3574708"/>
                </a:lnTo>
                <a:lnTo>
                  <a:pt x="207870" y="3612618"/>
                </a:lnTo>
                <a:lnTo>
                  <a:pt x="201581" y="3651393"/>
                </a:lnTo>
                <a:lnTo>
                  <a:pt x="196010" y="3691213"/>
                </a:lnTo>
                <a:lnTo>
                  <a:pt x="191412" y="3731002"/>
                </a:lnTo>
                <a:lnTo>
                  <a:pt x="187317" y="3771261"/>
                </a:lnTo>
                <a:lnTo>
                  <a:pt x="183831" y="3812278"/>
                </a:lnTo>
                <a:lnTo>
                  <a:pt x="180849" y="3853765"/>
                </a:lnTo>
                <a:lnTo>
                  <a:pt x="178764" y="3895904"/>
                </a:lnTo>
                <a:lnTo>
                  <a:pt x="176787" y="3938330"/>
                </a:lnTo>
                <a:lnTo>
                  <a:pt x="175889" y="3981013"/>
                </a:lnTo>
                <a:lnTo>
                  <a:pt x="175494" y="4024165"/>
                </a:lnTo>
                <a:lnTo>
                  <a:pt x="175602" y="4067788"/>
                </a:lnTo>
                <a:lnTo>
                  <a:pt x="176395" y="4111484"/>
                </a:lnTo>
                <a:lnTo>
                  <a:pt x="178266" y="4155437"/>
                </a:lnTo>
                <a:lnTo>
                  <a:pt x="180246" y="4199678"/>
                </a:lnTo>
                <a:lnTo>
                  <a:pt x="182728" y="4244389"/>
                </a:lnTo>
                <a:lnTo>
                  <a:pt x="186000" y="4289463"/>
                </a:lnTo>
                <a:lnTo>
                  <a:pt x="189851" y="4334323"/>
                </a:lnTo>
                <a:lnTo>
                  <a:pt x="194096" y="4379363"/>
                </a:lnTo>
                <a:lnTo>
                  <a:pt x="199315" y="4424372"/>
                </a:lnTo>
                <a:lnTo>
                  <a:pt x="204640" y="4469669"/>
                </a:lnTo>
                <a:lnTo>
                  <a:pt x="210758" y="4515328"/>
                </a:lnTo>
                <a:lnTo>
                  <a:pt x="217740" y="4560667"/>
                </a:lnTo>
                <a:lnTo>
                  <a:pt x="224722" y="4606004"/>
                </a:lnTo>
                <a:lnTo>
                  <a:pt x="232389" y="4651417"/>
                </a:lnTo>
                <a:lnTo>
                  <a:pt x="241029" y="4696797"/>
                </a:lnTo>
                <a:lnTo>
                  <a:pt x="249668" y="4742176"/>
                </a:lnTo>
                <a:lnTo>
                  <a:pt x="259172" y="4787235"/>
                </a:lnTo>
                <a:lnTo>
                  <a:pt x="269255" y="4832079"/>
                </a:lnTo>
                <a:lnTo>
                  <a:pt x="274189" y="4854212"/>
                </a:lnTo>
                <a:lnTo>
                  <a:pt x="279304" y="4875950"/>
                </a:lnTo>
                <a:lnTo>
                  <a:pt x="284815" y="4897870"/>
                </a:lnTo>
                <a:lnTo>
                  <a:pt x="290507" y="49193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id="{DA081DFD-02D1-4B87-ACE8-6109FC149043}"/>
              </a:ext>
            </a:extLst>
          </p:cNvPr>
          <p:cNvSpPr/>
          <p:nvPr/>
        </p:nvSpPr>
        <p:spPr>
          <a:xfrm rot="10477997">
            <a:off x="197468" y="5982720"/>
            <a:ext cx="624819" cy="705838"/>
          </a:xfrm>
          <a:custGeom>
            <a:avLst/>
            <a:gdLst>
              <a:gd name="connsiteX0" fmla="*/ 1310736 w 5147540"/>
              <a:gd name="connsiteY0" fmla="*/ 0 h 5815012"/>
              <a:gd name="connsiteX1" fmla="*/ 1326756 w 5147540"/>
              <a:gd name="connsiteY1" fmla="*/ 0 h 5815012"/>
              <a:gd name="connsiteX2" fmla="*/ 1342419 w 5147540"/>
              <a:gd name="connsiteY2" fmla="*/ 0 h 5815012"/>
              <a:gd name="connsiteX3" fmla="*/ 1358438 w 5147540"/>
              <a:gd name="connsiteY3" fmla="*/ 356 h 5815012"/>
              <a:gd name="connsiteX4" fmla="*/ 1374101 w 5147540"/>
              <a:gd name="connsiteY4" fmla="*/ 1068 h 5815012"/>
              <a:gd name="connsiteX5" fmla="*/ 1390121 w 5147540"/>
              <a:gd name="connsiteY5" fmla="*/ 2136 h 5815012"/>
              <a:gd name="connsiteX6" fmla="*/ 1405428 w 5147540"/>
              <a:gd name="connsiteY6" fmla="*/ 3204 h 5815012"/>
              <a:gd name="connsiteX7" fmla="*/ 1420735 w 5147540"/>
              <a:gd name="connsiteY7" fmla="*/ 4628 h 5815012"/>
              <a:gd name="connsiteX8" fmla="*/ 1436043 w 5147540"/>
              <a:gd name="connsiteY8" fmla="*/ 6408 h 5815012"/>
              <a:gd name="connsiteX9" fmla="*/ 1451350 w 5147540"/>
              <a:gd name="connsiteY9" fmla="*/ 8188 h 5815012"/>
              <a:gd name="connsiteX10" fmla="*/ 1466658 w 5147540"/>
              <a:gd name="connsiteY10" fmla="*/ 10680 h 5815012"/>
              <a:gd name="connsiteX11" fmla="*/ 1481965 w 5147540"/>
              <a:gd name="connsiteY11" fmla="*/ 13172 h 5815012"/>
              <a:gd name="connsiteX12" fmla="*/ 1496916 w 5147540"/>
              <a:gd name="connsiteY12" fmla="*/ 16019 h 5815012"/>
              <a:gd name="connsiteX13" fmla="*/ 1511868 w 5147540"/>
              <a:gd name="connsiteY13" fmla="*/ 18867 h 5815012"/>
              <a:gd name="connsiteX14" fmla="*/ 1526463 w 5147540"/>
              <a:gd name="connsiteY14" fmla="*/ 22071 h 5815012"/>
              <a:gd name="connsiteX15" fmla="*/ 1541414 w 5147540"/>
              <a:gd name="connsiteY15" fmla="*/ 25275 h 5815012"/>
              <a:gd name="connsiteX16" fmla="*/ 1556010 w 5147540"/>
              <a:gd name="connsiteY16" fmla="*/ 29547 h 5815012"/>
              <a:gd name="connsiteX17" fmla="*/ 1570605 w 5147540"/>
              <a:gd name="connsiteY17" fmla="*/ 33463 h 5815012"/>
              <a:gd name="connsiteX18" fmla="*/ 1584844 w 5147540"/>
              <a:gd name="connsiteY18" fmla="*/ 37378 h 5815012"/>
              <a:gd name="connsiteX19" fmla="*/ 1599440 w 5147540"/>
              <a:gd name="connsiteY19" fmla="*/ 41650 h 5815012"/>
              <a:gd name="connsiteX20" fmla="*/ 1613323 w 5147540"/>
              <a:gd name="connsiteY20" fmla="*/ 46634 h 5815012"/>
              <a:gd name="connsiteX21" fmla="*/ 1627207 w 5147540"/>
              <a:gd name="connsiteY21" fmla="*/ 51618 h 5815012"/>
              <a:gd name="connsiteX22" fmla="*/ 1641446 w 5147540"/>
              <a:gd name="connsiteY22" fmla="*/ 56602 h 5815012"/>
              <a:gd name="connsiteX23" fmla="*/ 1655329 w 5147540"/>
              <a:gd name="connsiteY23" fmla="*/ 62298 h 5815012"/>
              <a:gd name="connsiteX24" fmla="*/ 1669213 w 5147540"/>
              <a:gd name="connsiteY24" fmla="*/ 67637 h 5815012"/>
              <a:gd name="connsiteX25" fmla="*/ 1682384 w 5147540"/>
              <a:gd name="connsiteY25" fmla="*/ 73333 h 5815012"/>
              <a:gd name="connsiteX26" fmla="*/ 1695912 w 5147540"/>
              <a:gd name="connsiteY26" fmla="*/ 79385 h 5815012"/>
              <a:gd name="connsiteX27" fmla="*/ 1709083 w 5147540"/>
              <a:gd name="connsiteY27" fmla="*/ 85793 h 5815012"/>
              <a:gd name="connsiteX28" fmla="*/ 1722255 w 5147540"/>
              <a:gd name="connsiteY28" fmla="*/ 91844 h 5815012"/>
              <a:gd name="connsiteX29" fmla="*/ 1735070 w 5147540"/>
              <a:gd name="connsiteY29" fmla="*/ 98964 h 5815012"/>
              <a:gd name="connsiteX30" fmla="*/ 1747885 w 5147540"/>
              <a:gd name="connsiteY30" fmla="*/ 105728 h 5815012"/>
              <a:gd name="connsiteX31" fmla="*/ 1760701 w 5147540"/>
              <a:gd name="connsiteY31" fmla="*/ 112491 h 5815012"/>
              <a:gd name="connsiteX32" fmla="*/ 1773160 w 5147540"/>
              <a:gd name="connsiteY32" fmla="*/ 119967 h 5815012"/>
              <a:gd name="connsiteX33" fmla="*/ 1785264 w 5147540"/>
              <a:gd name="connsiteY33" fmla="*/ 127443 h 5815012"/>
              <a:gd name="connsiteX34" fmla="*/ 1797723 w 5147540"/>
              <a:gd name="connsiteY34" fmla="*/ 135274 h 5815012"/>
              <a:gd name="connsiteX35" fmla="*/ 1809827 w 5147540"/>
              <a:gd name="connsiteY35" fmla="*/ 142750 h 5815012"/>
              <a:gd name="connsiteX36" fmla="*/ 1821218 w 5147540"/>
              <a:gd name="connsiteY36" fmla="*/ 151294 h 5815012"/>
              <a:gd name="connsiteX37" fmla="*/ 1833322 w 5147540"/>
              <a:gd name="connsiteY37" fmla="*/ 159125 h 5815012"/>
              <a:gd name="connsiteX38" fmla="*/ 1844713 w 5147540"/>
              <a:gd name="connsiteY38" fmla="*/ 168025 h 5815012"/>
              <a:gd name="connsiteX39" fmla="*/ 1856105 w 5147540"/>
              <a:gd name="connsiteY39" fmla="*/ 176213 h 5815012"/>
              <a:gd name="connsiteX40" fmla="*/ 1867496 w 5147540"/>
              <a:gd name="connsiteY40" fmla="*/ 185468 h 5815012"/>
              <a:gd name="connsiteX41" fmla="*/ 1878532 w 5147540"/>
              <a:gd name="connsiteY41" fmla="*/ 194368 h 5815012"/>
              <a:gd name="connsiteX42" fmla="*/ 1889211 w 5147540"/>
              <a:gd name="connsiteY42" fmla="*/ 203623 h 5815012"/>
              <a:gd name="connsiteX43" fmla="*/ 1900247 w 5147540"/>
              <a:gd name="connsiteY43" fmla="*/ 212879 h 5815012"/>
              <a:gd name="connsiteX44" fmla="*/ 1910927 w 5147540"/>
              <a:gd name="connsiteY44" fmla="*/ 222491 h 5815012"/>
              <a:gd name="connsiteX45" fmla="*/ 1921250 w 5147540"/>
              <a:gd name="connsiteY45" fmla="*/ 232102 h 5815012"/>
              <a:gd name="connsiteX46" fmla="*/ 1931930 w 5147540"/>
              <a:gd name="connsiteY46" fmla="*/ 242070 h 5815012"/>
              <a:gd name="connsiteX47" fmla="*/ 1941897 w 5147540"/>
              <a:gd name="connsiteY47" fmla="*/ 252037 h 5815012"/>
              <a:gd name="connsiteX48" fmla="*/ 1951865 w 5147540"/>
              <a:gd name="connsiteY48" fmla="*/ 262005 h 5815012"/>
              <a:gd name="connsiteX49" fmla="*/ 1961476 w 5147540"/>
              <a:gd name="connsiteY49" fmla="*/ 272685 h 5815012"/>
              <a:gd name="connsiteX50" fmla="*/ 1971444 w 5147540"/>
              <a:gd name="connsiteY50" fmla="*/ 283008 h 5815012"/>
              <a:gd name="connsiteX51" fmla="*/ 1981056 w 5147540"/>
              <a:gd name="connsiteY51" fmla="*/ 293688 h 5815012"/>
              <a:gd name="connsiteX52" fmla="*/ 1990311 w 5147540"/>
              <a:gd name="connsiteY52" fmla="*/ 304723 h 5815012"/>
              <a:gd name="connsiteX53" fmla="*/ 1999567 w 5147540"/>
              <a:gd name="connsiteY53" fmla="*/ 315403 h 5815012"/>
              <a:gd name="connsiteX54" fmla="*/ 2008466 w 5147540"/>
              <a:gd name="connsiteY54" fmla="*/ 326794 h 5815012"/>
              <a:gd name="connsiteX55" fmla="*/ 2017722 w 5147540"/>
              <a:gd name="connsiteY55" fmla="*/ 337830 h 5815012"/>
              <a:gd name="connsiteX56" fmla="*/ 2034453 w 5147540"/>
              <a:gd name="connsiteY56" fmla="*/ 360257 h 5815012"/>
              <a:gd name="connsiteX57" fmla="*/ 2050829 w 5147540"/>
              <a:gd name="connsiteY57" fmla="*/ 383040 h 5815012"/>
              <a:gd name="connsiteX58" fmla="*/ 2066136 w 5147540"/>
              <a:gd name="connsiteY58" fmla="*/ 406535 h 5815012"/>
              <a:gd name="connsiteX59" fmla="*/ 2081087 w 5147540"/>
              <a:gd name="connsiteY59" fmla="*/ 430742 h 5815012"/>
              <a:gd name="connsiteX60" fmla="*/ 2095327 w 5147540"/>
              <a:gd name="connsiteY60" fmla="*/ 454949 h 5815012"/>
              <a:gd name="connsiteX61" fmla="*/ 2108854 w 5147540"/>
              <a:gd name="connsiteY61" fmla="*/ 480224 h 5815012"/>
              <a:gd name="connsiteX62" fmla="*/ 2122025 w 5147540"/>
              <a:gd name="connsiteY62" fmla="*/ 505855 h 5815012"/>
              <a:gd name="connsiteX63" fmla="*/ 2134129 w 5147540"/>
              <a:gd name="connsiteY63" fmla="*/ 532197 h 5815012"/>
              <a:gd name="connsiteX64" fmla="*/ 2146232 w 5147540"/>
              <a:gd name="connsiteY64" fmla="*/ 558540 h 5815012"/>
              <a:gd name="connsiteX65" fmla="*/ 2157268 w 5147540"/>
              <a:gd name="connsiteY65" fmla="*/ 585951 h 5815012"/>
              <a:gd name="connsiteX66" fmla="*/ 2167947 w 5147540"/>
              <a:gd name="connsiteY66" fmla="*/ 613362 h 5815012"/>
              <a:gd name="connsiteX67" fmla="*/ 2177915 w 5147540"/>
              <a:gd name="connsiteY67" fmla="*/ 641841 h 5815012"/>
              <a:gd name="connsiteX68" fmla="*/ 2187171 w 5147540"/>
              <a:gd name="connsiteY68" fmla="*/ 670676 h 5815012"/>
              <a:gd name="connsiteX69" fmla="*/ 2196427 w 5147540"/>
              <a:gd name="connsiteY69" fmla="*/ 699510 h 5815012"/>
              <a:gd name="connsiteX70" fmla="*/ 2204614 w 5147540"/>
              <a:gd name="connsiteY70" fmla="*/ 729057 h 5815012"/>
              <a:gd name="connsiteX71" fmla="*/ 2212446 w 5147540"/>
              <a:gd name="connsiteY71" fmla="*/ 759316 h 5815012"/>
              <a:gd name="connsiteX72" fmla="*/ 2219565 w 5147540"/>
              <a:gd name="connsiteY72" fmla="*/ 790286 h 5815012"/>
              <a:gd name="connsiteX73" fmla="*/ 2226685 w 5147540"/>
              <a:gd name="connsiteY73" fmla="*/ 820901 h 5815012"/>
              <a:gd name="connsiteX74" fmla="*/ 2232737 w 5147540"/>
              <a:gd name="connsiteY74" fmla="*/ 852584 h 5815012"/>
              <a:gd name="connsiteX75" fmla="*/ 2238432 w 5147540"/>
              <a:gd name="connsiteY75" fmla="*/ 884622 h 5815012"/>
              <a:gd name="connsiteX76" fmla="*/ 2243772 w 5147540"/>
              <a:gd name="connsiteY76" fmla="*/ 917017 h 5815012"/>
              <a:gd name="connsiteX77" fmla="*/ 2248400 w 5147540"/>
              <a:gd name="connsiteY77" fmla="*/ 949768 h 5815012"/>
              <a:gd name="connsiteX78" fmla="*/ 2252316 w 5147540"/>
              <a:gd name="connsiteY78" fmla="*/ 982874 h 5815012"/>
              <a:gd name="connsiteX79" fmla="*/ 2256232 w 5147540"/>
              <a:gd name="connsiteY79" fmla="*/ 1016693 h 5815012"/>
              <a:gd name="connsiteX80" fmla="*/ 2259080 w 5147540"/>
              <a:gd name="connsiteY80" fmla="*/ 1050867 h 5815012"/>
              <a:gd name="connsiteX81" fmla="*/ 2262283 w 5147540"/>
              <a:gd name="connsiteY81" fmla="*/ 1084686 h 5815012"/>
              <a:gd name="connsiteX82" fmla="*/ 2264420 w 5147540"/>
              <a:gd name="connsiteY82" fmla="*/ 1119928 h 5815012"/>
              <a:gd name="connsiteX83" fmla="*/ 2266199 w 5147540"/>
              <a:gd name="connsiteY83" fmla="*/ 1155171 h 5815012"/>
              <a:gd name="connsiteX84" fmla="*/ 2267623 w 5147540"/>
              <a:gd name="connsiteY84" fmla="*/ 1190769 h 5815012"/>
              <a:gd name="connsiteX85" fmla="*/ 2268691 w 5147540"/>
              <a:gd name="connsiteY85" fmla="*/ 1226724 h 5815012"/>
              <a:gd name="connsiteX86" fmla="*/ 2269047 w 5147540"/>
              <a:gd name="connsiteY86" fmla="*/ 1263034 h 5815012"/>
              <a:gd name="connsiteX87" fmla="*/ 2269403 w 5147540"/>
              <a:gd name="connsiteY87" fmla="*/ 1299701 h 5815012"/>
              <a:gd name="connsiteX88" fmla="*/ 2269403 w 5147540"/>
              <a:gd name="connsiteY88" fmla="*/ 1325332 h 5815012"/>
              <a:gd name="connsiteX89" fmla="*/ 2269759 w 5147540"/>
              <a:gd name="connsiteY89" fmla="*/ 1351319 h 5815012"/>
              <a:gd name="connsiteX90" fmla="*/ 2270115 w 5147540"/>
              <a:gd name="connsiteY90" fmla="*/ 1376949 h 5815012"/>
              <a:gd name="connsiteX91" fmla="*/ 2270827 w 5147540"/>
              <a:gd name="connsiteY91" fmla="*/ 1402936 h 5815012"/>
              <a:gd name="connsiteX92" fmla="*/ 2271895 w 5147540"/>
              <a:gd name="connsiteY92" fmla="*/ 1428567 h 5815012"/>
              <a:gd name="connsiteX93" fmla="*/ 2273319 w 5147540"/>
              <a:gd name="connsiteY93" fmla="*/ 1454554 h 5815012"/>
              <a:gd name="connsiteX94" fmla="*/ 2274743 w 5147540"/>
              <a:gd name="connsiteY94" fmla="*/ 1480185 h 5815012"/>
              <a:gd name="connsiteX95" fmla="*/ 2276523 w 5147540"/>
              <a:gd name="connsiteY95" fmla="*/ 1506172 h 5815012"/>
              <a:gd name="connsiteX96" fmla="*/ 2279015 w 5147540"/>
              <a:gd name="connsiteY96" fmla="*/ 1531803 h 5815012"/>
              <a:gd name="connsiteX97" fmla="*/ 2281151 w 5147540"/>
              <a:gd name="connsiteY97" fmla="*/ 1557434 h 5815012"/>
              <a:gd name="connsiteX98" fmla="*/ 2283643 w 5147540"/>
              <a:gd name="connsiteY98" fmla="*/ 1582709 h 5815012"/>
              <a:gd name="connsiteX99" fmla="*/ 2286490 w 5147540"/>
              <a:gd name="connsiteY99" fmla="*/ 1608340 h 5815012"/>
              <a:gd name="connsiteX100" fmla="*/ 2289694 w 5147540"/>
              <a:gd name="connsiteY100" fmla="*/ 1633615 h 5815012"/>
              <a:gd name="connsiteX101" fmla="*/ 2293254 w 5147540"/>
              <a:gd name="connsiteY101" fmla="*/ 1659245 h 5815012"/>
              <a:gd name="connsiteX102" fmla="*/ 2297170 w 5147540"/>
              <a:gd name="connsiteY102" fmla="*/ 1684520 h 5815012"/>
              <a:gd name="connsiteX103" fmla="*/ 2301086 w 5147540"/>
              <a:gd name="connsiteY103" fmla="*/ 1709439 h 5815012"/>
              <a:gd name="connsiteX104" fmla="*/ 2305358 w 5147540"/>
              <a:gd name="connsiteY104" fmla="*/ 1734714 h 5815012"/>
              <a:gd name="connsiteX105" fmla="*/ 2309629 w 5147540"/>
              <a:gd name="connsiteY105" fmla="*/ 1759633 h 5815012"/>
              <a:gd name="connsiteX106" fmla="*/ 2314969 w 5147540"/>
              <a:gd name="connsiteY106" fmla="*/ 1784908 h 5815012"/>
              <a:gd name="connsiteX107" fmla="*/ 2319953 w 5147540"/>
              <a:gd name="connsiteY107" fmla="*/ 1809471 h 5815012"/>
              <a:gd name="connsiteX108" fmla="*/ 2325293 w 5147540"/>
              <a:gd name="connsiteY108" fmla="*/ 1834390 h 5815012"/>
              <a:gd name="connsiteX109" fmla="*/ 2331345 w 5147540"/>
              <a:gd name="connsiteY109" fmla="*/ 1858953 h 5815012"/>
              <a:gd name="connsiteX110" fmla="*/ 2337396 w 5147540"/>
              <a:gd name="connsiteY110" fmla="*/ 1883160 h 5815012"/>
              <a:gd name="connsiteX111" fmla="*/ 2343804 w 5147540"/>
              <a:gd name="connsiteY111" fmla="*/ 1908079 h 5815012"/>
              <a:gd name="connsiteX112" fmla="*/ 2350568 w 5147540"/>
              <a:gd name="connsiteY112" fmla="*/ 1931930 h 5815012"/>
              <a:gd name="connsiteX113" fmla="*/ 2357687 w 5147540"/>
              <a:gd name="connsiteY113" fmla="*/ 1956493 h 5815012"/>
              <a:gd name="connsiteX114" fmla="*/ 2365163 w 5147540"/>
              <a:gd name="connsiteY114" fmla="*/ 1980344 h 5815012"/>
              <a:gd name="connsiteX115" fmla="*/ 2372639 w 5147540"/>
              <a:gd name="connsiteY115" fmla="*/ 2004195 h 5815012"/>
              <a:gd name="connsiteX116" fmla="*/ 2380470 w 5147540"/>
              <a:gd name="connsiteY116" fmla="*/ 2028046 h 5815012"/>
              <a:gd name="connsiteX117" fmla="*/ 2389014 w 5147540"/>
              <a:gd name="connsiteY117" fmla="*/ 2051541 h 5815012"/>
              <a:gd name="connsiteX118" fmla="*/ 2397558 w 5147540"/>
              <a:gd name="connsiteY118" fmla="*/ 2075036 h 5815012"/>
              <a:gd name="connsiteX119" fmla="*/ 2406813 w 5147540"/>
              <a:gd name="connsiteY119" fmla="*/ 2098175 h 5815012"/>
              <a:gd name="connsiteX120" fmla="*/ 2416069 w 5147540"/>
              <a:gd name="connsiteY120" fmla="*/ 2121314 h 5815012"/>
              <a:gd name="connsiteX121" fmla="*/ 2425680 w 5147540"/>
              <a:gd name="connsiteY121" fmla="*/ 2144453 h 5815012"/>
              <a:gd name="connsiteX122" fmla="*/ 2436004 w 5147540"/>
              <a:gd name="connsiteY122" fmla="*/ 2167592 h 5815012"/>
              <a:gd name="connsiteX123" fmla="*/ 2445972 w 5147540"/>
              <a:gd name="connsiteY123" fmla="*/ 2190375 h 5815012"/>
              <a:gd name="connsiteX124" fmla="*/ 2456651 w 5147540"/>
              <a:gd name="connsiteY124" fmla="*/ 2212802 h 5815012"/>
              <a:gd name="connsiteX125" fmla="*/ 2467331 w 5147540"/>
              <a:gd name="connsiteY125" fmla="*/ 2235585 h 5815012"/>
              <a:gd name="connsiteX126" fmla="*/ 2478722 w 5147540"/>
              <a:gd name="connsiteY126" fmla="*/ 2258012 h 5815012"/>
              <a:gd name="connsiteX127" fmla="*/ 2490470 w 5147540"/>
              <a:gd name="connsiteY127" fmla="*/ 2280439 h 5815012"/>
              <a:gd name="connsiteX128" fmla="*/ 2501861 w 5147540"/>
              <a:gd name="connsiteY128" fmla="*/ 2302866 h 5815012"/>
              <a:gd name="connsiteX129" fmla="*/ 2513965 w 5147540"/>
              <a:gd name="connsiteY129" fmla="*/ 2324937 h 5815012"/>
              <a:gd name="connsiteX130" fmla="*/ 2526780 w 5147540"/>
              <a:gd name="connsiteY130" fmla="*/ 2346652 h 5815012"/>
              <a:gd name="connsiteX131" fmla="*/ 2539240 w 5147540"/>
              <a:gd name="connsiteY131" fmla="*/ 2368367 h 5815012"/>
              <a:gd name="connsiteX132" fmla="*/ 2552055 w 5147540"/>
              <a:gd name="connsiteY132" fmla="*/ 2390438 h 5815012"/>
              <a:gd name="connsiteX133" fmla="*/ 2565226 w 5147540"/>
              <a:gd name="connsiteY133" fmla="*/ 2411797 h 5815012"/>
              <a:gd name="connsiteX134" fmla="*/ 2579110 w 5147540"/>
              <a:gd name="connsiteY134" fmla="*/ 2433156 h 5815012"/>
              <a:gd name="connsiteX135" fmla="*/ 2592993 w 5147540"/>
              <a:gd name="connsiteY135" fmla="*/ 2454516 h 5815012"/>
              <a:gd name="connsiteX136" fmla="*/ 2606521 w 5147540"/>
              <a:gd name="connsiteY136" fmla="*/ 2475875 h 5815012"/>
              <a:gd name="connsiteX137" fmla="*/ 2621116 w 5147540"/>
              <a:gd name="connsiteY137" fmla="*/ 2496878 h 5815012"/>
              <a:gd name="connsiteX138" fmla="*/ 2635711 w 5147540"/>
              <a:gd name="connsiteY138" fmla="*/ 2517525 h 5815012"/>
              <a:gd name="connsiteX139" fmla="*/ 2650663 w 5147540"/>
              <a:gd name="connsiteY139" fmla="*/ 2538172 h 5815012"/>
              <a:gd name="connsiteX140" fmla="*/ 2665970 w 5147540"/>
              <a:gd name="connsiteY140" fmla="*/ 2558819 h 5815012"/>
              <a:gd name="connsiteX141" fmla="*/ 2681278 w 5147540"/>
              <a:gd name="connsiteY141" fmla="*/ 2579466 h 5815012"/>
              <a:gd name="connsiteX142" fmla="*/ 2697297 w 5147540"/>
              <a:gd name="connsiteY142" fmla="*/ 2599402 h 5815012"/>
              <a:gd name="connsiteX143" fmla="*/ 2712960 w 5147540"/>
              <a:gd name="connsiteY143" fmla="*/ 2619692 h 5815012"/>
              <a:gd name="connsiteX144" fmla="*/ 2728979 w 5147540"/>
              <a:gd name="connsiteY144" fmla="*/ 2639272 h 5815012"/>
              <a:gd name="connsiteX145" fmla="*/ 2745711 w 5147540"/>
              <a:gd name="connsiteY145" fmla="*/ 2659207 h 5815012"/>
              <a:gd name="connsiteX146" fmla="*/ 2762442 w 5147540"/>
              <a:gd name="connsiteY146" fmla="*/ 2678430 h 5815012"/>
              <a:gd name="connsiteX147" fmla="*/ 2779529 w 5147540"/>
              <a:gd name="connsiteY147" fmla="*/ 2698009 h 5815012"/>
              <a:gd name="connsiteX148" fmla="*/ 2796617 w 5147540"/>
              <a:gd name="connsiteY148" fmla="*/ 2717588 h 5815012"/>
              <a:gd name="connsiteX149" fmla="*/ 2814416 w 5147540"/>
              <a:gd name="connsiteY149" fmla="*/ 2736456 h 5815012"/>
              <a:gd name="connsiteX150" fmla="*/ 2832215 w 5147540"/>
              <a:gd name="connsiteY150" fmla="*/ 2755323 h 5815012"/>
              <a:gd name="connsiteX151" fmla="*/ 2850014 w 5147540"/>
              <a:gd name="connsiteY151" fmla="*/ 2773834 h 5815012"/>
              <a:gd name="connsiteX152" fmla="*/ 2869237 w 5147540"/>
              <a:gd name="connsiteY152" fmla="*/ 2793057 h 5815012"/>
              <a:gd name="connsiteX153" fmla="*/ 2888817 w 5147540"/>
              <a:gd name="connsiteY153" fmla="*/ 2811924 h 5815012"/>
              <a:gd name="connsiteX154" fmla="*/ 2908040 w 5147540"/>
              <a:gd name="connsiteY154" fmla="*/ 2830791 h 5815012"/>
              <a:gd name="connsiteX155" fmla="*/ 2927975 w 5147540"/>
              <a:gd name="connsiteY155" fmla="*/ 2849303 h 5815012"/>
              <a:gd name="connsiteX156" fmla="*/ 2947910 w 5147540"/>
              <a:gd name="connsiteY156" fmla="*/ 2867458 h 5815012"/>
              <a:gd name="connsiteX157" fmla="*/ 2968557 w 5147540"/>
              <a:gd name="connsiteY157" fmla="*/ 2885613 h 5815012"/>
              <a:gd name="connsiteX158" fmla="*/ 2988848 w 5147540"/>
              <a:gd name="connsiteY158" fmla="*/ 2903768 h 5815012"/>
              <a:gd name="connsiteX159" fmla="*/ 3010207 w 5147540"/>
              <a:gd name="connsiteY159" fmla="*/ 2921568 h 5815012"/>
              <a:gd name="connsiteX160" fmla="*/ 3031211 w 5147540"/>
              <a:gd name="connsiteY160" fmla="*/ 2939011 h 5815012"/>
              <a:gd name="connsiteX161" fmla="*/ 3052926 w 5147540"/>
              <a:gd name="connsiteY161" fmla="*/ 2956454 h 5815012"/>
              <a:gd name="connsiteX162" fmla="*/ 3074285 w 5147540"/>
              <a:gd name="connsiteY162" fmla="*/ 2973897 h 5815012"/>
              <a:gd name="connsiteX163" fmla="*/ 3096356 w 5147540"/>
              <a:gd name="connsiteY163" fmla="*/ 2990985 h 5815012"/>
              <a:gd name="connsiteX164" fmla="*/ 3118783 w 5147540"/>
              <a:gd name="connsiteY164" fmla="*/ 3007716 h 5815012"/>
              <a:gd name="connsiteX165" fmla="*/ 3140854 w 5147540"/>
              <a:gd name="connsiteY165" fmla="*/ 3024803 h 5815012"/>
              <a:gd name="connsiteX166" fmla="*/ 3163637 w 5147540"/>
              <a:gd name="connsiteY166" fmla="*/ 3041178 h 5815012"/>
              <a:gd name="connsiteX167" fmla="*/ 3186420 w 5147540"/>
              <a:gd name="connsiteY167" fmla="*/ 3057910 h 5815012"/>
              <a:gd name="connsiteX168" fmla="*/ 3209559 w 5147540"/>
              <a:gd name="connsiteY168" fmla="*/ 3073929 h 5815012"/>
              <a:gd name="connsiteX169" fmla="*/ 3232698 w 5147540"/>
              <a:gd name="connsiteY169" fmla="*/ 3090304 h 5815012"/>
              <a:gd name="connsiteX170" fmla="*/ 3256193 w 5147540"/>
              <a:gd name="connsiteY170" fmla="*/ 3106324 h 5815012"/>
              <a:gd name="connsiteX171" fmla="*/ 3279688 w 5147540"/>
              <a:gd name="connsiteY171" fmla="*/ 3121987 h 5815012"/>
              <a:gd name="connsiteX172" fmla="*/ 3303539 w 5147540"/>
              <a:gd name="connsiteY172" fmla="*/ 3138006 h 5815012"/>
              <a:gd name="connsiteX173" fmla="*/ 3327746 w 5147540"/>
              <a:gd name="connsiteY173" fmla="*/ 3153670 h 5815012"/>
              <a:gd name="connsiteX174" fmla="*/ 3351597 w 5147540"/>
              <a:gd name="connsiteY174" fmla="*/ 3168977 h 5815012"/>
              <a:gd name="connsiteX175" fmla="*/ 3375804 w 5147540"/>
              <a:gd name="connsiteY175" fmla="*/ 3183928 h 5815012"/>
              <a:gd name="connsiteX176" fmla="*/ 3424930 w 5147540"/>
              <a:gd name="connsiteY176" fmla="*/ 3214187 h 5815012"/>
              <a:gd name="connsiteX177" fmla="*/ 3474768 w 5147540"/>
              <a:gd name="connsiteY177" fmla="*/ 3244090 h 5815012"/>
              <a:gd name="connsiteX178" fmla="*/ 3524961 w 5147540"/>
              <a:gd name="connsiteY178" fmla="*/ 3273637 h 5815012"/>
              <a:gd name="connsiteX179" fmla="*/ 3575867 w 5147540"/>
              <a:gd name="connsiteY179" fmla="*/ 3302115 h 5815012"/>
              <a:gd name="connsiteX180" fmla="*/ 3628197 w 5147540"/>
              <a:gd name="connsiteY180" fmla="*/ 3331306 h 5815012"/>
              <a:gd name="connsiteX181" fmla="*/ 3680883 w 5147540"/>
              <a:gd name="connsiteY181" fmla="*/ 3360141 h 5815012"/>
              <a:gd name="connsiteX182" fmla="*/ 3733925 w 5147540"/>
              <a:gd name="connsiteY182" fmla="*/ 3388264 h 5815012"/>
              <a:gd name="connsiteX183" fmla="*/ 3787678 w 5147540"/>
              <a:gd name="connsiteY183" fmla="*/ 3416030 h 5815012"/>
              <a:gd name="connsiteX184" fmla="*/ 3841432 w 5147540"/>
              <a:gd name="connsiteY184" fmla="*/ 3443441 h 5815012"/>
              <a:gd name="connsiteX185" fmla="*/ 3895542 w 5147540"/>
              <a:gd name="connsiteY185" fmla="*/ 3470496 h 5815012"/>
              <a:gd name="connsiteX186" fmla="*/ 3949651 w 5147540"/>
              <a:gd name="connsiteY186" fmla="*/ 3497195 h 5815012"/>
              <a:gd name="connsiteX187" fmla="*/ 4004829 w 5147540"/>
              <a:gd name="connsiteY187" fmla="*/ 3523538 h 5815012"/>
              <a:gd name="connsiteX188" fmla="*/ 4059295 w 5147540"/>
              <a:gd name="connsiteY188" fmla="*/ 3549525 h 5815012"/>
              <a:gd name="connsiteX189" fmla="*/ 4114472 w 5147540"/>
              <a:gd name="connsiteY189" fmla="*/ 3575512 h 5815012"/>
              <a:gd name="connsiteX190" fmla="*/ 4169650 w 5147540"/>
              <a:gd name="connsiteY190" fmla="*/ 3601143 h 5815012"/>
              <a:gd name="connsiteX191" fmla="*/ 4224828 w 5147540"/>
              <a:gd name="connsiteY191" fmla="*/ 3626773 h 5815012"/>
              <a:gd name="connsiteX192" fmla="*/ 4280005 w 5147540"/>
              <a:gd name="connsiteY192" fmla="*/ 3651692 h 5815012"/>
              <a:gd name="connsiteX193" fmla="*/ 4335539 w 5147540"/>
              <a:gd name="connsiteY193" fmla="*/ 3676967 h 5815012"/>
              <a:gd name="connsiteX194" fmla="*/ 4391429 w 5147540"/>
              <a:gd name="connsiteY194" fmla="*/ 3701886 h 5815012"/>
              <a:gd name="connsiteX195" fmla="*/ 4446962 w 5147540"/>
              <a:gd name="connsiteY195" fmla="*/ 3726805 h 5815012"/>
              <a:gd name="connsiteX196" fmla="*/ 4484697 w 5147540"/>
              <a:gd name="connsiteY196" fmla="*/ 3744604 h 5815012"/>
              <a:gd name="connsiteX197" fmla="*/ 4521719 w 5147540"/>
              <a:gd name="connsiteY197" fmla="*/ 3762760 h 5815012"/>
              <a:gd name="connsiteX198" fmla="*/ 4557673 w 5147540"/>
              <a:gd name="connsiteY198" fmla="*/ 3781627 h 5815012"/>
              <a:gd name="connsiteX199" fmla="*/ 4592560 w 5147540"/>
              <a:gd name="connsiteY199" fmla="*/ 3801206 h 5815012"/>
              <a:gd name="connsiteX200" fmla="*/ 4626735 w 5147540"/>
              <a:gd name="connsiteY200" fmla="*/ 3821497 h 5815012"/>
              <a:gd name="connsiteX201" fmla="*/ 4659841 w 5147540"/>
              <a:gd name="connsiteY201" fmla="*/ 3842144 h 5815012"/>
              <a:gd name="connsiteX202" fmla="*/ 4691880 w 5147540"/>
              <a:gd name="connsiteY202" fmla="*/ 3863859 h 5815012"/>
              <a:gd name="connsiteX203" fmla="*/ 4722850 w 5147540"/>
              <a:gd name="connsiteY203" fmla="*/ 3885930 h 5815012"/>
              <a:gd name="connsiteX204" fmla="*/ 4752397 w 5147540"/>
              <a:gd name="connsiteY204" fmla="*/ 3908357 h 5815012"/>
              <a:gd name="connsiteX205" fmla="*/ 4781588 w 5147540"/>
              <a:gd name="connsiteY205" fmla="*/ 3931852 h 5815012"/>
              <a:gd name="connsiteX206" fmla="*/ 4809355 w 5147540"/>
              <a:gd name="connsiteY206" fmla="*/ 3955347 h 5815012"/>
              <a:gd name="connsiteX207" fmla="*/ 4836054 w 5147540"/>
              <a:gd name="connsiteY207" fmla="*/ 3979554 h 5815012"/>
              <a:gd name="connsiteX208" fmla="*/ 4862040 w 5147540"/>
              <a:gd name="connsiteY208" fmla="*/ 4004473 h 5815012"/>
              <a:gd name="connsiteX209" fmla="*/ 4886603 w 5147540"/>
              <a:gd name="connsiteY209" fmla="*/ 4029748 h 5815012"/>
              <a:gd name="connsiteX210" fmla="*/ 4910098 w 5147540"/>
              <a:gd name="connsiteY210" fmla="*/ 4055379 h 5815012"/>
              <a:gd name="connsiteX211" fmla="*/ 4932881 w 5147540"/>
              <a:gd name="connsiteY211" fmla="*/ 4081722 h 5815012"/>
              <a:gd name="connsiteX212" fmla="*/ 4954241 w 5147540"/>
              <a:gd name="connsiteY212" fmla="*/ 4108421 h 5815012"/>
              <a:gd name="connsiteX213" fmla="*/ 4974532 w 5147540"/>
              <a:gd name="connsiteY213" fmla="*/ 4135476 h 5815012"/>
              <a:gd name="connsiteX214" fmla="*/ 4993755 w 5147540"/>
              <a:gd name="connsiteY214" fmla="*/ 4163243 h 5815012"/>
              <a:gd name="connsiteX215" fmla="*/ 5011910 w 5147540"/>
              <a:gd name="connsiteY215" fmla="*/ 4191009 h 5815012"/>
              <a:gd name="connsiteX216" fmla="*/ 5028997 w 5147540"/>
              <a:gd name="connsiteY216" fmla="*/ 4219488 h 5815012"/>
              <a:gd name="connsiteX217" fmla="*/ 5045017 w 5147540"/>
              <a:gd name="connsiteY217" fmla="*/ 4248323 h 5815012"/>
              <a:gd name="connsiteX218" fmla="*/ 5059612 w 5147540"/>
              <a:gd name="connsiteY218" fmla="*/ 4277514 h 5815012"/>
              <a:gd name="connsiteX219" fmla="*/ 5073495 w 5147540"/>
              <a:gd name="connsiteY219" fmla="*/ 4307061 h 5815012"/>
              <a:gd name="connsiteX220" fmla="*/ 5085955 w 5147540"/>
              <a:gd name="connsiteY220" fmla="*/ 4336963 h 5815012"/>
              <a:gd name="connsiteX221" fmla="*/ 5097346 w 5147540"/>
              <a:gd name="connsiteY221" fmla="*/ 4367222 h 5815012"/>
              <a:gd name="connsiteX222" fmla="*/ 5107670 w 5147540"/>
              <a:gd name="connsiteY222" fmla="*/ 4397481 h 5815012"/>
              <a:gd name="connsiteX223" fmla="*/ 5116570 w 5147540"/>
              <a:gd name="connsiteY223" fmla="*/ 4428095 h 5815012"/>
              <a:gd name="connsiteX224" fmla="*/ 5124757 w 5147540"/>
              <a:gd name="connsiteY224" fmla="*/ 4459422 h 5815012"/>
              <a:gd name="connsiteX225" fmla="*/ 5131521 w 5147540"/>
              <a:gd name="connsiteY225" fmla="*/ 4490749 h 5815012"/>
              <a:gd name="connsiteX226" fmla="*/ 5136861 w 5147540"/>
              <a:gd name="connsiteY226" fmla="*/ 4522431 h 5815012"/>
              <a:gd name="connsiteX227" fmla="*/ 5141844 w 5147540"/>
              <a:gd name="connsiteY227" fmla="*/ 4553758 h 5815012"/>
              <a:gd name="connsiteX228" fmla="*/ 5143624 w 5147540"/>
              <a:gd name="connsiteY228" fmla="*/ 4569777 h 5815012"/>
              <a:gd name="connsiteX229" fmla="*/ 5145048 w 5147540"/>
              <a:gd name="connsiteY229" fmla="*/ 4586153 h 5815012"/>
              <a:gd name="connsiteX230" fmla="*/ 5146116 w 5147540"/>
              <a:gd name="connsiteY230" fmla="*/ 4602172 h 5815012"/>
              <a:gd name="connsiteX231" fmla="*/ 5146828 w 5147540"/>
              <a:gd name="connsiteY231" fmla="*/ 4618547 h 5815012"/>
              <a:gd name="connsiteX232" fmla="*/ 5147184 w 5147540"/>
              <a:gd name="connsiteY232" fmla="*/ 4634567 h 5815012"/>
              <a:gd name="connsiteX233" fmla="*/ 5147540 w 5147540"/>
              <a:gd name="connsiteY233" fmla="*/ 4650942 h 5815012"/>
              <a:gd name="connsiteX234" fmla="*/ 5147540 w 5147540"/>
              <a:gd name="connsiteY234" fmla="*/ 4666961 h 5815012"/>
              <a:gd name="connsiteX235" fmla="*/ 5146828 w 5147540"/>
              <a:gd name="connsiteY235" fmla="*/ 4683337 h 5815012"/>
              <a:gd name="connsiteX236" fmla="*/ 5146116 w 5147540"/>
              <a:gd name="connsiteY236" fmla="*/ 4699712 h 5815012"/>
              <a:gd name="connsiteX237" fmla="*/ 5145404 w 5147540"/>
              <a:gd name="connsiteY237" fmla="*/ 4716087 h 5815012"/>
              <a:gd name="connsiteX238" fmla="*/ 5143980 w 5147540"/>
              <a:gd name="connsiteY238" fmla="*/ 4732106 h 5815012"/>
              <a:gd name="connsiteX239" fmla="*/ 5142200 w 5147540"/>
              <a:gd name="connsiteY239" fmla="*/ 4748482 h 5815012"/>
              <a:gd name="connsiteX240" fmla="*/ 5140421 w 5147540"/>
              <a:gd name="connsiteY240" fmla="*/ 4764501 h 5815012"/>
              <a:gd name="connsiteX241" fmla="*/ 5137929 w 5147540"/>
              <a:gd name="connsiteY241" fmla="*/ 4780876 h 5815012"/>
              <a:gd name="connsiteX242" fmla="*/ 5135437 w 5147540"/>
              <a:gd name="connsiteY242" fmla="*/ 4797252 h 5815012"/>
              <a:gd name="connsiteX243" fmla="*/ 5132589 w 5147540"/>
              <a:gd name="connsiteY243" fmla="*/ 4813271 h 5815012"/>
              <a:gd name="connsiteX244" fmla="*/ 5129385 w 5147540"/>
              <a:gd name="connsiteY244" fmla="*/ 4829646 h 5815012"/>
              <a:gd name="connsiteX245" fmla="*/ 5126181 w 5147540"/>
              <a:gd name="connsiteY245" fmla="*/ 4846022 h 5815012"/>
              <a:gd name="connsiteX246" fmla="*/ 5122265 w 5147540"/>
              <a:gd name="connsiteY246" fmla="*/ 4862041 h 5815012"/>
              <a:gd name="connsiteX247" fmla="*/ 5117994 w 5147540"/>
              <a:gd name="connsiteY247" fmla="*/ 4878416 h 5815012"/>
              <a:gd name="connsiteX248" fmla="*/ 5113722 w 5147540"/>
              <a:gd name="connsiteY248" fmla="*/ 4894791 h 5815012"/>
              <a:gd name="connsiteX249" fmla="*/ 5109094 w 5147540"/>
              <a:gd name="connsiteY249" fmla="*/ 4910811 h 5815012"/>
              <a:gd name="connsiteX250" fmla="*/ 5104466 w 5147540"/>
              <a:gd name="connsiteY250" fmla="*/ 4926830 h 5815012"/>
              <a:gd name="connsiteX251" fmla="*/ 5098770 w 5147540"/>
              <a:gd name="connsiteY251" fmla="*/ 4943205 h 5815012"/>
              <a:gd name="connsiteX252" fmla="*/ 5093431 w 5147540"/>
              <a:gd name="connsiteY252" fmla="*/ 4959225 h 5815012"/>
              <a:gd name="connsiteX253" fmla="*/ 5087735 w 5147540"/>
              <a:gd name="connsiteY253" fmla="*/ 4975244 h 5815012"/>
              <a:gd name="connsiteX254" fmla="*/ 5081683 w 5147540"/>
              <a:gd name="connsiteY254" fmla="*/ 4991263 h 5815012"/>
              <a:gd name="connsiteX255" fmla="*/ 5075275 w 5147540"/>
              <a:gd name="connsiteY255" fmla="*/ 5006927 h 5815012"/>
              <a:gd name="connsiteX256" fmla="*/ 5068512 w 5147540"/>
              <a:gd name="connsiteY256" fmla="*/ 5022946 h 5815012"/>
              <a:gd name="connsiteX257" fmla="*/ 5061748 w 5147540"/>
              <a:gd name="connsiteY257" fmla="*/ 5038609 h 5815012"/>
              <a:gd name="connsiteX258" fmla="*/ 5054628 w 5147540"/>
              <a:gd name="connsiteY258" fmla="*/ 5054629 h 5815012"/>
              <a:gd name="connsiteX259" fmla="*/ 5046797 w 5147540"/>
              <a:gd name="connsiteY259" fmla="*/ 5070292 h 5815012"/>
              <a:gd name="connsiteX260" fmla="*/ 5039321 w 5147540"/>
              <a:gd name="connsiteY260" fmla="*/ 5085955 h 5815012"/>
              <a:gd name="connsiteX261" fmla="*/ 5031133 w 5147540"/>
              <a:gd name="connsiteY261" fmla="*/ 5101619 h 5815012"/>
              <a:gd name="connsiteX262" fmla="*/ 5022946 w 5147540"/>
              <a:gd name="connsiteY262" fmla="*/ 5117282 h 5815012"/>
              <a:gd name="connsiteX263" fmla="*/ 5014046 w 5147540"/>
              <a:gd name="connsiteY263" fmla="*/ 5132589 h 5815012"/>
              <a:gd name="connsiteX264" fmla="*/ 5005146 w 5147540"/>
              <a:gd name="connsiteY264" fmla="*/ 5147897 h 5815012"/>
              <a:gd name="connsiteX265" fmla="*/ 4995891 w 5147540"/>
              <a:gd name="connsiteY265" fmla="*/ 5162848 h 5815012"/>
              <a:gd name="connsiteX266" fmla="*/ 4986279 w 5147540"/>
              <a:gd name="connsiteY266" fmla="*/ 5177799 h 5815012"/>
              <a:gd name="connsiteX267" fmla="*/ 4976312 w 5147540"/>
              <a:gd name="connsiteY267" fmla="*/ 5193107 h 5815012"/>
              <a:gd name="connsiteX268" fmla="*/ 4966344 w 5147540"/>
              <a:gd name="connsiteY268" fmla="*/ 5208058 h 5815012"/>
              <a:gd name="connsiteX269" fmla="*/ 4955664 w 5147540"/>
              <a:gd name="connsiteY269" fmla="*/ 5223009 h 5815012"/>
              <a:gd name="connsiteX270" fmla="*/ 4944629 w 5147540"/>
              <a:gd name="connsiteY270" fmla="*/ 5237605 h 5815012"/>
              <a:gd name="connsiteX271" fmla="*/ 4933593 w 5147540"/>
              <a:gd name="connsiteY271" fmla="*/ 5252556 h 5815012"/>
              <a:gd name="connsiteX272" fmla="*/ 4922202 w 5147540"/>
              <a:gd name="connsiteY272" fmla="*/ 5266796 h 5815012"/>
              <a:gd name="connsiteX273" fmla="*/ 4910098 w 5147540"/>
              <a:gd name="connsiteY273" fmla="*/ 5281035 h 5815012"/>
              <a:gd name="connsiteX274" fmla="*/ 4898351 w 5147540"/>
              <a:gd name="connsiteY274" fmla="*/ 5295630 h 5815012"/>
              <a:gd name="connsiteX275" fmla="*/ 4885891 w 5147540"/>
              <a:gd name="connsiteY275" fmla="*/ 5309870 h 5815012"/>
              <a:gd name="connsiteX276" fmla="*/ 4873076 w 5147540"/>
              <a:gd name="connsiteY276" fmla="*/ 5324109 h 5815012"/>
              <a:gd name="connsiteX277" fmla="*/ 4860261 w 5147540"/>
              <a:gd name="connsiteY277" fmla="*/ 5338349 h 5815012"/>
              <a:gd name="connsiteX278" fmla="*/ 4846733 w 5147540"/>
              <a:gd name="connsiteY278" fmla="*/ 5351876 h 5815012"/>
              <a:gd name="connsiteX279" fmla="*/ 4833206 w 5147540"/>
              <a:gd name="connsiteY279" fmla="*/ 5365759 h 5815012"/>
              <a:gd name="connsiteX280" fmla="*/ 4819322 w 5147540"/>
              <a:gd name="connsiteY280" fmla="*/ 5379643 h 5815012"/>
              <a:gd name="connsiteX281" fmla="*/ 4805083 w 5147540"/>
              <a:gd name="connsiteY281" fmla="*/ 5393170 h 5815012"/>
              <a:gd name="connsiteX282" fmla="*/ 4790843 w 5147540"/>
              <a:gd name="connsiteY282" fmla="*/ 5406342 h 5815012"/>
              <a:gd name="connsiteX283" fmla="*/ 4775892 w 5147540"/>
              <a:gd name="connsiteY283" fmla="*/ 5419869 h 5815012"/>
              <a:gd name="connsiteX284" fmla="*/ 4760941 w 5147540"/>
              <a:gd name="connsiteY284" fmla="*/ 5433041 h 5815012"/>
              <a:gd name="connsiteX285" fmla="*/ 4745277 w 5147540"/>
              <a:gd name="connsiteY285" fmla="*/ 5446212 h 5815012"/>
              <a:gd name="connsiteX286" fmla="*/ 4729614 w 5147540"/>
              <a:gd name="connsiteY286" fmla="*/ 5459383 h 5815012"/>
              <a:gd name="connsiteX287" fmla="*/ 4713595 w 5147540"/>
              <a:gd name="connsiteY287" fmla="*/ 5471843 h 5815012"/>
              <a:gd name="connsiteX288" fmla="*/ 4697219 w 5147540"/>
              <a:gd name="connsiteY288" fmla="*/ 5484658 h 5815012"/>
              <a:gd name="connsiteX289" fmla="*/ 4680844 w 5147540"/>
              <a:gd name="connsiteY289" fmla="*/ 5497474 h 5815012"/>
              <a:gd name="connsiteX290" fmla="*/ 4664113 w 5147540"/>
              <a:gd name="connsiteY290" fmla="*/ 5509577 h 5815012"/>
              <a:gd name="connsiteX291" fmla="*/ 4646670 w 5147540"/>
              <a:gd name="connsiteY291" fmla="*/ 5522037 h 5815012"/>
              <a:gd name="connsiteX292" fmla="*/ 4628870 w 5147540"/>
              <a:gd name="connsiteY292" fmla="*/ 5533784 h 5815012"/>
              <a:gd name="connsiteX293" fmla="*/ 4610715 w 5147540"/>
              <a:gd name="connsiteY293" fmla="*/ 5545176 h 5815012"/>
              <a:gd name="connsiteX294" fmla="*/ 4592204 w 5147540"/>
              <a:gd name="connsiteY294" fmla="*/ 5556211 h 5815012"/>
              <a:gd name="connsiteX295" fmla="*/ 4573693 w 5147540"/>
              <a:gd name="connsiteY295" fmla="*/ 5567603 h 5815012"/>
              <a:gd name="connsiteX296" fmla="*/ 4554826 w 5147540"/>
              <a:gd name="connsiteY296" fmla="*/ 5578282 h 5815012"/>
              <a:gd name="connsiteX297" fmla="*/ 4535958 w 5147540"/>
              <a:gd name="connsiteY297" fmla="*/ 5588962 h 5815012"/>
              <a:gd name="connsiteX298" fmla="*/ 4517091 w 5147540"/>
              <a:gd name="connsiteY298" fmla="*/ 5599285 h 5815012"/>
              <a:gd name="connsiteX299" fmla="*/ 4497868 w 5147540"/>
              <a:gd name="connsiteY299" fmla="*/ 5609253 h 5815012"/>
              <a:gd name="connsiteX300" fmla="*/ 4478289 w 5147540"/>
              <a:gd name="connsiteY300" fmla="*/ 5619577 h 5815012"/>
              <a:gd name="connsiteX301" fmla="*/ 4458710 w 5147540"/>
              <a:gd name="connsiteY301" fmla="*/ 5629188 h 5815012"/>
              <a:gd name="connsiteX302" fmla="*/ 4438419 w 5147540"/>
              <a:gd name="connsiteY302" fmla="*/ 5638800 h 5815012"/>
              <a:gd name="connsiteX303" fmla="*/ 4418483 w 5147540"/>
              <a:gd name="connsiteY303" fmla="*/ 5647699 h 5815012"/>
              <a:gd name="connsiteX304" fmla="*/ 4398548 w 5147540"/>
              <a:gd name="connsiteY304" fmla="*/ 5656955 h 5815012"/>
              <a:gd name="connsiteX305" fmla="*/ 4377901 w 5147540"/>
              <a:gd name="connsiteY305" fmla="*/ 5665499 h 5815012"/>
              <a:gd name="connsiteX306" fmla="*/ 4357610 w 5147540"/>
              <a:gd name="connsiteY306" fmla="*/ 5674398 h 5815012"/>
              <a:gd name="connsiteX307" fmla="*/ 4336963 w 5147540"/>
              <a:gd name="connsiteY307" fmla="*/ 5682586 h 5815012"/>
              <a:gd name="connsiteX308" fmla="*/ 4315604 w 5147540"/>
              <a:gd name="connsiteY308" fmla="*/ 5690774 h 5815012"/>
              <a:gd name="connsiteX309" fmla="*/ 4294957 w 5147540"/>
              <a:gd name="connsiteY309" fmla="*/ 5698605 h 5815012"/>
              <a:gd name="connsiteX310" fmla="*/ 4273598 w 5147540"/>
              <a:gd name="connsiteY310" fmla="*/ 5706081 h 5815012"/>
              <a:gd name="connsiteX311" fmla="*/ 4252239 w 5147540"/>
              <a:gd name="connsiteY311" fmla="*/ 5713557 h 5815012"/>
              <a:gd name="connsiteX312" fmla="*/ 4230523 w 5147540"/>
              <a:gd name="connsiteY312" fmla="*/ 5720676 h 5815012"/>
              <a:gd name="connsiteX313" fmla="*/ 4208808 w 5147540"/>
              <a:gd name="connsiteY313" fmla="*/ 5727440 h 5815012"/>
              <a:gd name="connsiteX314" fmla="*/ 4187093 w 5147540"/>
              <a:gd name="connsiteY314" fmla="*/ 5733848 h 5815012"/>
              <a:gd name="connsiteX315" fmla="*/ 4165378 w 5147540"/>
              <a:gd name="connsiteY315" fmla="*/ 5740255 h 5815012"/>
              <a:gd name="connsiteX316" fmla="*/ 4142595 w 5147540"/>
              <a:gd name="connsiteY316" fmla="*/ 5746307 h 5815012"/>
              <a:gd name="connsiteX317" fmla="*/ 4120524 w 5147540"/>
              <a:gd name="connsiteY317" fmla="*/ 5752003 h 5815012"/>
              <a:gd name="connsiteX318" fmla="*/ 4098097 w 5147540"/>
              <a:gd name="connsiteY318" fmla="*/ 5757699 h 5815012"/>
              <a:gd name="connsiteX319" fmla="*/ 4075670 w 5147540"/>
              <a:gd name="connsiteY319" fmla="*/ 5763038 h 5815012"/>
              <a:gd name="connsiteX320" fmla="*/ 4052531 w 5147540"/>
              <a:gd name="connsiteY320" fmla="*/ 5767666 h 5815012"/>
              <a:gd name="connsiteX321" fmla="*/ 4029748 w 5147540"/>
              <a:gd name="connsiteY321" fmla="*/ 5772650 h 5815012"/>
              <a:gd name="connsiteX322" fmla="*/ 4006609 w 5147540"/>
              <a:gd name="connsiteY322" fmla="*/ 5776922 h 5815012"/>
              <a:gd name="connsiteX323" fmla="*/ 3983470 w 5147540"/>
              <a:gd name="connsiteY323" fmla="*/ 5781194 h 5815012"/>
              <a:gd name="connsiteX324" fmla="*/ 3959975 w 5147540"/>
              <a:gd name="connsiteY324" fmla="*/ 5785110 h 5815012"/>
              <a:gd name="connsiteX325" fmla="*/ 3936124 w 5147540"/>
              <a:gd name="connsiteY325" fmla="*/ 5788669 h 5815012"/>
              <a:gd name="connsiteX326" fmla="*/ 3911917 w 5147540"/>
              <a:gd name="connsiteY326" fmla="*/ 5792229 h 5815012"/>
              <a:gd name="connsiteX327" fmla="*/ 3888066 w 5147540"/>
              <a:gd name="connsiteY327" fmla="*/ 5795433 h 5815012"/>
              <a:gd name="connsiteX328" fmla="*/ 3863859 w 5147540"/>
              <a:gd name="connsiteY328" fmla="*/ 5798281 h 5815012"/>
              <a:gd name="connsiteX329" fmla="*/ 3839652 w 5147540"/>
              <a:gd name="connsiteY329" fmla="*/ 5800773 h 5815012"/>
              <a:gd name="connsiteX330" fmla="*/ 3815445 w 5147540"/>
              <a:gd name="connsiteY330" fmla="*/ 5803265 h 5815012"/>
              <a:gd name="connsiteX331" fmla="*/ 3790526 w 5147540"/>
              <a:gd name="connsiteY331" fmla="*/ 5805401 h 5815012"/>
              <a:gd name="connsiteX332" fmla="*/ 3766319 w 5147540"/>
              <a:gd name="connsiteY332" fmla="*/ 5807893 h 5815012"/>
              <a:gd name="connsiteX333" fmla="*/ 3741400 w 5147540"/>
              <a:gd name="connsiteY333" fmla="*/ 5809672 h 5815012"/>
              <a:gd name="connsiteX334" fmla="*/ 3716481 w 5147540"/>
              <a:gd name="connsiteY334" fmla="*/ 5811096 h 5815012"/>
              <a:gd name="connsiteX335" fmla="*/ 3691918 w 5147540"/>
              <a:gd name="connsiteY335" fmla="*/ 5812164 h 5815012"/>
              <a:gd name="connsiteX336" fmla="*/ 3666643 w 5147540"/>
              <a:gd name="connsiteY336" fmla="*/ 5813232 h 5815012"/>
              <a:gd name="connsiteX337" fmla="*/ 3641724 w 5147540"/>
              <a:gd name="connsiteY337" fmla="*/ 5813944 h 5815012"/>
              <a:gd name="connsiteX338" fmla="*/ 3616450 w 5147540"/>
              <a:gd name="connsiteY338" fmla="*/ 5814656 h 5815012"/>
              <a:gd name="connsiteX339" fmla="*/ 3591175 w 5147540"/>
              <a:gd name="connsiteY339" fmla="*/ 5815012 h 5815012"/>
              <a:gd name="connsiteX340" fmla="*/ 3565900 w 5147540"/>
              <a:gd name="connsiteY340" fmla="*/ 5815012 h 5815012"/>
              <a:gd name="connsiteX341" fmla="*/ 3540625 w 5147540"/>
              <a:gd name="connsiteY341" fmla="*/ 5815012 h 5815012"/>
              <a:gd name="connsiteX342" fmla="*/ 3514994 w 5147540"/>
              <a:gd name="connsiteY342" fmla="*/ 5814656 h 5815012"/>
              <a:gd name="connsiteX343" fmla="*/ 3489719 w 5147540"/>
              <a:gd name="connsiteY343" fmla="*/ 5813944 h 5815012"/>
              <a:gd name="connsiteX344" fmla="*/ 3464088 w 5147540"/>
              <a:gd name="connsiteY344" fmla="*/ 5813232 h 5815012"/>
              <a:gd name="connsiteX345" fmla="*/ 3438457 w 5147540"/>
              <a:gd name="connsiteY345" fmla="*/ 5812164 h 5815012"/>
              <a:gd name="connsiteX346" fmla="*/ 3413182 w 5147540"/>
              <a:gd name="connsiteY346" fmla="*/ 5810740 h 5815012"/>
              <a:gd name="connsiteX347" fmla="*/ 3387195 w 5147540"/>
              <a:gd name="connsiteY347" fmla="*/ 5809316 h 5815012"/>
              <a:gd name="connsiteX348" fmla="*/ 3361564 w 5147540"/>
              <a:gd name="connsiteY348" fmla="*/ 5807537 h 5815012"/>
              <a:gd name="connsiteX349" fmla="*/ 3335578 w 5147540"/>
              <a:gd name="connsiteY349" fmla="*/ 5805401 h 5815012"/>
              <a:gd name="connsiteX350" fmla="*/ 3309947 w 5147540"/>
              <a:gd name="connsiteY350" fmla="*/ 5803265 h 5815012"/>
              <a:gd name="connsiteX351" fmla="*/ 3283960 w 5147540"/>
              <a:gd name="connsiteY351" fmla="*/ 5800773 h 5815012"/>
              <a:gd name="connsiteX352" fmla="*/ 3258329 w 5147540"/>
              <a:gd name="connsiteY352" fmla="*/ 5798281 h 5815012"/>
              <a:gd name="connsiteX353" fmla="*/ 3232342 w 5147540"/>
              <a:gd name="connsiteY353" fmla="*/ 5795433 h 5815012"/>
              <a:gd name="connsiteX354" fmla="*/ 3206711 w 5147540"/>
              <a:gd name="connsiteY354" fmla="*/ 5792229 h 5815012"/>
              <a:gd name="connsiteX355" fmla="*/ 3180724 w 5147540"/>
              <a:gd name="connsiteY355" fmla="*/ 5788669 h 5815012"/>
              <a:gd name="connsiteX356" fmla="*/ 3128038 w 5147540"/>
              <a:gd name="connsiteY356" fmla="*/ 5781550 h 5815012"/>
              <a:gd name="connsiteX357" fmla="*/ 3075353 w 5147540"/>
              <a:gd name="connsiteY357" fmla="*/ 5773718 h 5815012"/>
              <a:gd name="connsiteX358" fmla="*/ 3022667 w 5147540"/>
              <a:gd name="connsiteY358" fmla="*/ 5764818 h 5815012"/>
              <a:gd name="connsiteX359" fmla="*/ 2969981 w 5147540"/>
              <a:gd name="connsiteY359" fmla="*/ 5755919 h 5815012"/>
              <a:gd name="connsiteX360" fmla="*/ 2917651 w 5147540"/>
              <a:gd name="connsiteY360" fmla="*/ 5745951 h 5815012"/>
              <a:gd name="connsiteX361" fmla="*/ 2865678 w 5147540"/>
              <a:gd name="connsiteY361" fmla="*/ 5735272 h 5815012"/>
              <a:gd name="connsiteX362" fmla="*/ 2813704 w 5147540"/>
              <a:gd name="connsiteY362" fmla="*/ 5724592 h 5815012"/>
              <a:gd name="connsiteX363" fmla="*/ 2761730 w 5147540"/>
              <a:gd name="connsiteY363" fmla="*/ 5712845 h 5815012"/>
              <a:gd name="connsiteX364" fmla="*/ 2710468 w 5147540"/>
              <a:gd name="connsiteY364" fmla="*/ 5700385 h 5815012"/>
              <a:gd name="connsiteX365" fmla="*/ 2659562 w 5147540"/>
              <a:gd name="connsiteY365" fmla="*/ 5687926 h 5815012"/>
              <a:gd name="connsiteX366" fmla="*/ 2609013 w 5147540"/>
              <a:gd name="connsiteY366" fmla="*/ 5674398 h 5815012"/>
              <a:gd name="connsiteX367" fmla="*/ 2558819 w 5147540"/>
              <a:gd name="connsiteY367" fmla="*/ 5660515 h 5815012"/>
              <a:gd name="connsiteX368" fmla="*/ 2508625 w 5147540"/>
              <a:gd name="connsiteY368" fmla="*/ 5645919 h 5815012"/>
              <a:gd name="connsiteX369" fmla="*/ 2459143 w 5147540"/>
              <a:gd name="connsiteY369" fmla="*/ 5630612 h 5815012"/>
              <a:gd name="connsiteX370" fmla="*/ 2410373 w 5147540"/>
              <a:gd name="connsiteY370" fmla="*/ 5614949 h 5815012"/>
              <a:gd name="connsiteX371" fmla="*/ 2361959 w 5147540"/>
              <a:gd name="connsiteY371" fmla="*/ 5599285 h 5815012"/>
              <a:gd name="connsiteX372" fmla="*/ 2314257 w 5147540"/>
              <a:gd name="connsiteY372" fmla="*/ 5582554 h 5815012"/>
              <a:gd name="connsiteX373" fmla="*/ 2266911 w 5147540"/>
              <a:gd name="connsiteY373" fmla="*/ 5565111 h 5815012"/>
              <a:gd name="connsiteX374" fmla="*/ 2220277 w 5147540"/>
              <a:gd name="connsiteY374" fmla="*/ 5547312 h 5815012"/>
              <a:gd name="connsiteX375" fmla="*/ 2174355 w 5147540"/>
              <a:gd name="connsiteY375" fmla="*/ 5529156 h 5815012"/>
              <a:gd name="connsiteX376" fmla="*/ 2129145 w 5147540"/>
              <a:gd name="connsiteY376" fmla="*/ 5509933 h 5815012"/>
              <a:gd name="connsiteX377" fmla="*/ 2084291 w 5147540"/>
              <a:gd name="connsiteY377" fmla="*/ 5490710 h 5815012"/>
              <a:gd name="connsiteX378" fmla="*/ 2040505 w 5147540"/>
              <a:gd name="connsiteY378" fmla="*/ 5470775 h 5815012"/>
              <a:gd name="connsiteX379" fmla="*/ 1997431 w 5147540"/>
              <a:gd name="connsiteY379" fmla="*/ 5450484 h 5815012"/>
              <a:gd name="connsiteX380" fmla="*/ 1955425 w 5147540"/>
              <a:gd name="connsiteY380" fmla="*/ 5429837 h 5815012"/>
              <a:gd name="connsiteX381" fmla="*/ 1914130 w 5147540"/>
              <a:gd name="connsiteY381" fmla="*/ 5408834 h 5815012"/>
              <a:gd name="connsiteX382" fmla="*/ 1873192 w 5147540"/>
              <a:gd name="connsiteY382" fmla="*/ 5386763 h 5815012"/>
              <a:gd name="connsiteX383" fmla="*/ 1833678 w 5147540"/>
              <a:gd name="connsiteY383" fmla="*/ 5364335 h 5815012"/>
              <a:gd name="connsiteX384" fmla="*/ 1795231 w 5147540"/>
              <a:gd name="connsiteY384" fmla="*/ 5341908 h 5815012"/>
              <a:gd name="connsiteX385" fmla="*/ 1757853 w 5147540"/>
              <a:gd name="connsiteY385" fmla="*/ 5318413 h 5815012"/>
              <a:gd name="connsiteX386" fmla="*/ 1721187 w 5147540"/>
              <a:gd name="connsiteY386" fmla="*/ 5294918 h 5815012"/>
              <a:gd name="connsiteX387" fmla="*/ 1685588 w 5147540"/>
              <a:gd name="connsiteY387" fmla="*/ 5271067 h 5815012"/>
              <a:gd name="connsiteX388" fmla="*/ 1660669 w 5147540"/>
              <a:gd name="connsiteY388" fmla="*/ 5253980 h 5815012"/>
              <a:gd name="connsiteX389" fmla="*/ 1636462 w 5147540"/>
              <a:gd name="connsiteY389" fmla="*/ 5236537 h 5815012"/>
              <a:gd name="connsiteX390" fmla="*/ 1611899 w 5147540"/>
              <a:gd name="connsiteY390" fmla="*/ 5219094 h 5815012"/>
              <a:gd name="connsiteX391" fmla="*/ 1587692 w 5147540"/>
              <a:gd name="connsiteY391" fmla="*/ 5201650 h 5815012"/>
              <a:gd name="connsiteX392" fmla="*/ 1563841 w 5147540"/>
              <a:gd name="connsiteY392" fmla="*/ 5183851 h 5815012"/>
              <a:gd name="connsiteX393" fmla="*/ 1539634 w 5147540"/>
              <a:gd name="connsiteY393" fmla="*/ 5166052 h 5815012"/>
              <a:gd name="connsiteX394" fmla="*/ 1515783 w 5147540"/>
              <a:gd name="connsiteY394" fmla="*/ 5148253 h 5815012"/>
              <a:gd name="connsiteX395" fmla="*/ 1492289 w 5147540"/>
              <a:gd name="connsiteY395" fmla="*/ 5130097 h 5815012"/>
              <a:gd name="connsiteX396" fmla="*/ 1468793 w 5147540"/>
              <a:gd name="connsiteY396" fmla="*/ 5111586 h 5815012"/>
              <a:gd name="connsiteX397" fmla="*/ 1445298 w 5147540"/>
              <a:gd name="connsiteY397" fmla="*/ 5093075 h 5815012"/>
              <a:gd name="connsiteX398" fmla="*/ 1421803 w 5147540"/>
              <a:gd name="connsiteY398" fmla="*/ 5074564 h 5815012"/>
              <a:gd name="connsiteX399" fmla="*/ 1399020 w 5147540"/>
              <a:gd name="connsiteY399" fmla="*/ 5056053 h 5815012"/>
              <a:gd name="connsiteX400" fmla="*/ 1376237 w 5147540"/>
              <a:gd name="connsiteY400" fmla="*/ 5037185 h 5815012"/>
              <a:gd name="connsiteX401" fmla="*/ 1353454 w 5147540"/>
              <a:gd name="connsiteY401" fmla="*/ 5018318 h 5815012"/>
              <a:gd name="connsiteX402" fmla="*/ 1330671 w 5147540"/>
              <a:gd name="connsiteY402" fmla="*/ 4999451 h 5815012"/>
              <a:gd name="connsiteX403" fmla="*/ 1308244 w 5147540"/>
              <a:gd name="connsiteY403" fmla="*/ 4980228 h 5815012"/>
              <a:gd name="connsiteX404" fmla="*/ 1286173 w 5147540"/>
              <a:gd name="connsiteY404" fmla="*/ 4961005 h 5815012"/>
              <a:gd name="connsiteX405" fmla="*/ 1263746 w 5147540"/>
              <a:gd name="connsiteY405" fmla="*/ 4941781 h 5815012"/>
              <a:gd name="connsiteX406" fmla="*/ 1241675 w 5147540"/>
              <a:gd name="connsiteY406" fmla="*/ 4922202 h 5815012"/>
              <a:gd name="connsiteX407" fmla="*/ 1219960 w 5147540"/>
              <a:gd name="connsiteY407" fmla="*/ 4902267 h 5815012"/>
              <a:gd name="connsiteX408" fmla="*/ 1198245 w 5147540"/>
              <a:gd name="connsiteY408" fmla="*/ 4882332 h 5815012"/>
              <a:gd name="connsiteX409" fmla="*/ 1176530 w 5147540"/>
              <a:gd name="connsiteY409" fmla="*/ 4862753 h 5815012"/>
              <a:gd name="connsiteX410" fmla="*/ 1155171 w 5147540"/>
              <a:gd name="connsiteY410" fmla="*/ 4842818 h 5815012"/>
              <a:gd name="connsiteX411" fmla="*/ 1133812 w 5147540"/>
              <a:gd name="connsiteY411" fmla="*/ 4822527 h 5815012"/>
              <a:gd name="connsiteX412" fmla="*/ 1112809 w 5147540"/>
              <a:gd name="connsiteY412" fmla="*/ 4802235 h 5815012"/>
              <a:gd name="connsiteX413" fmla="*/ 1092162 w 5147540"/>
              <a:gd name="connsiteY413" fmla="*/ 4781588 h 5815012"/>
              <a:gd name="connsiteX414" fmla="*/ 1071158 w 5147540"/>
              <a:gd name="connsiteY414" fmla="*/ 4761297 h 5815012"/>
              <a:gd name="connsiteX415" fmla="*/ 1050511 w 5147540"/>
              <a:gd name="connsiteY415" fmla="*/ 4740650 h 5815012"/>
              <a:gd name="connsiteX416" fmla="*/ 1030220 w 5147540"/>
              <a:gd name="connsiteY416" fmla="*/ 4720003 h 5815012"/>
              <a:gd name="connsiteX417" fmla="*/ 1009929 w 5147540"/>
              <a:gd name="connsiteY417" fmla="*/ 4699000 h 5815012"/>
              <a:gd name="connsiteX418" fmla="*/ 989994 w 5147540"/>
              <a:gd name="connsiteY418" fmla="*/ 4678353 h 5815012"/>
              <a:gd name="connsiteX419" fmla="*/ 970059 w 5147540"/>
              <a:gd name="connsiteY419" fmla="*/ 4656638 h 5815012"/>
              <a:gd name="connsiteX420" fmla="*/ 950124 w 5147540"/>
              <a:gd name="connsiteY420" fmla="*/ 4635991 h 5815012"/>
              <a:gd name="connsiteX421" fmla="*/ 930900 w 5147540"/>
              <a:gd name="connsiteY421" fmla="*/ 4614987 h 5815012"/>
              <a:gd name="connsiteX422" fmla="*/ 912033 w 5147540"/>
              <a:gd name="connsiteY422" fmla="*/ 4593984 h 5815012"/>
              <a:gd name="connsiteX423" fmla="*/ 893166 w 5147540"/>
              <a:gd name="connsiteY423" fmla="*/ 4572269 h 5815012"/>
              <a:gd name="connsiteX424" fmla="*/ 874299 w 5147540"/>
              <a:gd name="connsiteY424" fmla="*/ 4550910 h 5815012"/>
              <a:gd name="connsiteX425" fmla="*/ 855788 w 5147540"/>
              <a:gd name="connsiteY425" fmla="*/ 4529551 h 5815012"/>
              <a:gd name="connsiteX426" fmla="*/ 837632 w 5147540"/>
              <a:gd name="connsiteY426" fmla="*/ 4507836 h 5815012"/>
              <a:gd name="connsiteX427" fmla="*/ 819477 w 5147540"/>
              <a:gd name="connsiteY427" fmla="*/ 4485765 h 5815012"/>
              <a:gd name="connsiteX428" fmla="*/ 801678 w 5147540"/>
              <a:gd name="connsiteY428" fmla="*/ 4463694 h 5815012"/>
              <a:gd name="connsiteX429" fmla="*/ 783879 w 5147540"/>
              <a:gd name="connsiteY429" fmla="*/ 4441979 h 5815012"/>
              <a:gd name="connsiteX430" fmla="*/ 766079 w 5147540"/>
              <a:gd name="connsiteY430" fmla="*/ 4419552 h 5815012"/>
              <a:gd name="connsiteX431" fmla="*/ 748992 w 5147540"/>
              <a:gd name="connsiteY431" fmla="*/ 4397125 h 5815012"/>
              <a:gd name="connsiteX432" fmla="*/ 731549 w 5147540"/>
              <a:gd name="connsiteY432" fmla="*/ 4374698 h 5815012"/>
              <a:gd name="connsiteX433" fmla="*/ 714818 w 5147540"/>
              <a:gd name="connsiteY433" fmla="*/ 4352271 h 5815012"/>
              <a:gd name="connsiteX434" fmla="*/ 697730 w 5147540"/>
              <a:gd name="connsiteY434" fmla="*/ 4329132 h 5815012"/>
              <a:gd name="connsiteX435" fmla="*/ 681355 w 5147540"/>
              <a:gd name="connsiteY435" fmla="*/ 4306349 h 5815012"/>
              <a:gd name="connsiteX436" fmla="*/ 664980 w 5147540"/>
              <a:gd name="connsiteY436" fmla="*/ 4283566 h 5815012"/>
              <a:gd name="connsiteX437" fmla="*/ 648604 w 5147540"/>
              <a:gd name="connsiteY437" fmla="*/ 4260071 h 5815012"/>
              <a:gd name="connsiteX438" fmla="*/ 632585 w 5147540"/>
              <a:gd name="connsiteY438" fmla="*/ 4236932 h 5815012"/>
              <a:gd name="connsiteX439" fmla="*/ 616922 w 5147540"/>
              <a:gd name="connsiteY439" fmla="*/ 4213793 h 5815012"/>
              <a:gd name="connsiteX440" fmla="*/ 601258 w 5147540"/>
              <a:gd name="connsiteY440" fmla="*/ 4189941 h 5815012"/>
              <a:gd name="connsiteX441" fmla="*/ 586307 w 5147540"/>
              <a:gd name="connsiteY441" fmla="*/ 4166446 h 5815012"/>
              <a:gd name="connsiteX442" fmla="*/ 571356 w 5147540"/>
              <a:gd name="connsiteY442" fmla="*/ 4142951 h 5815012"/>
              <a:gd name="connsiteX443" fmla="*/ 556404 w 5147540"/>
              <a:gd name="connsiteY443" fmla="*/ 4118744 h 5815012"/>
              <a:gd name="connsiteX444" fmla="*/ 541453 w 5147540"/>
              <a:gd name="connsiteY444" fmla="*/ 4094893 h 5815012"/>
              <a:gd name="connsiteX445" fmla="*/ 527214 w 5147540"/>
              <a:gd name="connsiteY445" fmla="*/ 4071043 h 5815012"/>
              <a:gd name="connsiteX446" fmla="*/ 512974 w 5147540"/>
              <a:gd name="connsiteY446" fmla="*/ 4046480 h 5815012"/>
              <a:gd name="connsiteX447" fmla="*/ 499091 w 5147540"/>
              <a:gd name="connsiteY447" fmla="*/ 4022629 h 5815012"/>
              <a:gd name="connsiteX448" fmla="*/ 485563 w 5147540"/>
              <a:gd name="connsiteY448" fmla="*/ 3998066 h 5815012"/>
              <a:gd name="connsiteX449" fmla="*/ 471680 w 5147540"/>
              <a:gd name="connsiteY449" fmla="*/ 3973503 h 5815012"/>
              <a:gd name="connsiteX450" fmla="*/ 458508 w 5147540"/>
              <a:gd name="connsiteY450" fmla="*/ 3948584 h 5815012"/>
              <a:gd name="connsiteX451" fmla="*/ 445693 w 5147540"/>
              <a:gd name="connsiteY451" fmla="*/ 3924021 h 5815012"/>
              <a:gd name="connsiteX452" fmla="*/ 432878 w 5147540"/>
              <a:gd name="connsiteY452" fmla="*/ 3899814 h 5815012"/>
              <a:gd name="connsiteX453" fmla="*/ 420062 w 5147540"/>
              <a:gd name="connsiteY453" fmla="*/ 3874539 h 5815012"/>
              <a:gd name="connsiteX454" fmla="*/ 407603 w 5147540"/>
              <a:gd name="connsiteY454" fmla="*/ 3849976 h 5815012"/>
              <a:gd name="connsiteX455" fmla="*/ 395499 w 5147540"/>
              <a:gd name="connsiteY455" fmla="*/ 3824701 h 5815012"/>
              <a:gd name="connsiteX456" fmla="*/ 383396 w 5147540"/>
              <a:gd name="connsiteY456" fmla="*/ 3799782 h 5815012"/>
              <a:gd name="connsiteX457" fmla="*/ 371292 w 5147540"/>
              <a:gd name="connsiteY457" fmla="*/ 3774507 h 5815012"/>
              <a:gd name="connsiteX458" fmla="*/ 359901 w 5147540"/>
              <a:gd name="connsiteY458" fmla="*/ 3749232 h 5815012"/>
              <a:gd name="connsiteX459" fmla="*/ 348153 w 5147540"/>
              <a:gd name="connsiteY459" fmla="*/ 3724313 h 5815012"/>
              <a:gd name="connsiteX460" fmla="*/ 336762 w 5147540"/>
              <a:gd name="connsiteY460" fmla="*/ 3698682 h 5815012"/>
              <a:gd name="connsiteX461" fmla="*/ 326082 w 5147540"/>
              <a:gd name="connsiteY461" fmla="*/ 3673051 h 5815012"/>
              <a:gd name="connsiteX462" fmla="*/ 314691 w 5147540"/>
              <a:gd name="connsiteY462" fmla="*/ 3647421 h 5815012"/>
              <a:gd name="connsiteX463" fmla="*/ 304011 w 5147540"/>
              <a:gd name="connsiteY463" fmla="*/ 3621790 h 5815012"/>
              <a:gd name="connsiteX464" fmla="*/ 293332 w 5147540"/>
              <a:gd name="connsiteY464" fmla="*/ 3595803 h 5815012"/>
              <a:gd name="connsiteX465" fmla="*/ 283008 w 5147540"/>
              <a:gd name="connsiteY465" fmla="*/ 3570172 h 5815012"/>
              <a:gd name="connsiteX466" fmla="*/ 273041 w 5147540"/>
              <a:gd name="connsiteY466" fmla="*/ 3544185 h 5815012"/>
              <a:gd name="connsiteX467" fmla="*/ 262717 w 5147540"/>
              <a:gd name="connsiteY467" fmla="*/ 3518198 h 5815012"/>
              <a:gd name="connsiteX468" fmla="*/ 252749 w 5147540"/>
              <a:gd name="connsiteY468" fmla="*/ 3491855 h 5815012"/>
              <a:gd name="connsiteX469" fmla="*/ 243138 w 5147540"/>
              <a:gd name="connsiteY469" fmla="*/ 3465868 h 5815012"/>
              <a:gd name="connsiteX470" fmla="*/ 233526 w 5147540"/>
              <a:gd name="connsiteY470" fmla="*/ 3439525 h 5815012"/>
              <a:gd name="connsiteX471" fmla="*/ 224627 w 5147540"/>
              <a:gd name="connsiteY471" fmla="*/ 3413183 h 5815012"/>
              <a:gd name="connsiteX472" fmla="*/ 215371 w 5147540"/>
              <a:gd name="connsiteY472" fmla="*/ 3386484 h 5815012"/>
              <a:gd name="connsiteX473" fmla="*/ 206827 w 5147540"/>
              <a:gd name="connsiteY473" fmla="*/ 3360141 h 5815012"/>
              <a:gd name="connsiteX474" fmla="*/ 197928 w 5147540"/>
              <a:gd name="connsiteY474" fmla="*/ 3333442 h 5815012"/>
              <a:gd name="connsiteX475" fmla="*/ 189740 w 5147540"/>
              <a:gd name="connsiteY475" fmla="*/ 3307099 h 5815012"/>
              <a:gd name="connsiteX476" fmla="*/ 181196 w 5147540"/>
              <a:gd name="connsiteY476" fmla="*/ 3280044 h 5815012"/>
              <a:gd name="connsiteX477" fmla="*/ 173365 w 5147540"/>
              <a:gd name="connsiteY477" fmla="*/ 3252989 h 5815012"/>
              <a:gd name="connsiteX478" fmla="*/ 165533 w 5147540"/>
              <a:gd name="connsiteY478" fmla="*/ 3226291 h 5815012"/>
              <a:gd name="connsiteX479" fmla="*/ 158057 w 5147540"/>
              <a:gd name="connsiteY479" fmla="*/ 3199236 h 5815012"/>
              <a:gd name="connsiteX480" fmla="*/ 150582 w 5147540"/>
              <a:gd name="connsiteY480" fmla="*/ 3172537 h 5815012"/>
              <a:gd name="connsiteX481" fmla="*/ 143462 w 5147540"/>
              <a:gd name="connsiteY481" fmla="*/ 3145126 h 5815012"/>
              <a:gd name="connsiteX482" fmla="*/ 136698 w 5147540"/>
              <a:gd name="connsiteY482" fmla="*/ 3118071 h 5815012"/>
              <a:gd name="connsiteX483" fmla="*/ 129579 w 5147540"/>
              <a:gd name="connsiteY483" fmla="*/ 3090660 h 5815012"/>
              <a:gd name="connsiteX484" fmla="*/ 116763 w 5147540"/>
              <a:gd name="connsiteY484" fmla="*/ 3035839 h 5815012"/>
              <a:gd name="connsiteX485" fmla="*/ 104304 w 5147540"/>
              <a:gd name="connsiteY485" fmla="*/ 2980661 h 5815012"/>
              <a:gd name="connsiteX486" fmla="*/ 92556 w 5147540"/>
              <a:gd name="connsiteY486" fmla="*/ 2925483 h 5815012"/>
              <a:gd name="connsiteX487" fmla="*/ 81521 w 5147540"/>
              <a:gd name="connsiteY487" fmla="*/ 2869594 h 5815012"/>
              <a:gd name="connsiteX488" fmla="*/ 71197 w 5147540"/>
              <a:gd name="connsiteY488" fmla="*/ 2814060 h 5815012"/>
              <a:gd name="connsiteX489" fmla="*/ 61586 w 5147540"/>
              <a:gd name="connsiteY489" fmla="*/ 2758170 h 5815012"/>
              <a:gd name="connsiteX490" fmla="*/ 52330 w 5147540"/>
              <a:gd name="connsiteY490" fmla="*/ 2702281 h 5815012"/>
              <a:gd name="connsiteX491" fmla="*/ 44142 w 5147540"/>
              <a:gd name="connsiteY491" fmla="*/ 2645679 h 5815012"/>
              <a:gd name="connsiteX492" fmla="*/ 35955 w 5147540"/>
              <a:gd name="connsiteY492" fmla="*/ 2589434 h 5815012"/>
              <a:gd name="connsiteX493" fmla="*/ 29191 w 5147540"/>
              <a:gd name="connsiteY493" fmla="*/ 2532832 h 5815012"/>
              <a:gd name="connsiteX494" fmla="*/ 25631 w 5147540"/>
              <a:gd name="connsiteY494" fmla="*/ 2504354 h 5815012"/>
              <a:gd name="connsiteX495" fmla="*/ 22427 w 5147540"/>
              <a:gd name="connsiteY495" fmla="*/ 2476231 h 5815012"/>
              <a:gd name="connsiteX496" fmla="*/ 19579 w 5147540"/>
              <a:gd name="connsiteY496" fmla="*/ 2447396 h 5815012"/>
              <a:gd name="connsiteX497" fmla="*/ 17087 w 5147540"/>
              <a:gd name="connsiteY497" fmla="*/ 2418917 h 5815012"/>
              <a:gd name="connsiteX498" fmla="*/ 14595 w 5147540"/>
              <a:gd name="connsiteY498" fmla="*/ 2390438 h 5815012"/>
              <a:gd name="connsiteX499" fmla="*/ 12104 w 5147540"/>
              <a:gd name="connsiteY499" fmla="*/ 2361959 h 5815012"/>
              <a:gd name="connsiteX500" fmla="*/ 9968 w 5147540"/>
              <a:gd name="connsiteY500" fmla="*/ 2333125 h 5815012"/>
              <a:gd name="connsiteX501" fmla="*/ 7832 w 5147540"/>
              <a:gd name="connsiteY501" fmla="*/ 2304646 h 5815012"/>
              <a:gd name="connsiteX502" fmla="*/ 6052 w 5147540"/>
              <a:gd name="connsiteY502" fmla="*/ 2275811 h 5815012"/>
              <a:gd name="connsiteX503" fmla="*/ 4628 w 5147540"/>
              <a:gd name="connsiteY503" fmla="*/ 2246977 h 5815012"/>
              <a:gd name="connsiteX504" fmla="*/ 3204 w 5147540"/>
              <a:gd name="connsiteY504" fmla="*/ 2218142 h 5815012"/>
              <a:gd name="connsiteX505" fmla="*/ 1780 w 5147540"/>
              <a:gd name="connsiteY505" fmla="*/ 2189307 h 5815012"/>
              <a:gd name="connsiteX506" fmla="*/ 712 w 5147540"/>
              <a:gd name="connsiteY506" fmla="*/ 2148724 h 5815012"/>
              <a:gd name="connsiteX507" fmla="*/ 0 w 5147540"/>
              <a:gd name="connsiteY507" fmla="*/ 2107786 h 5815012"/>
              <a:gd name="connsiteX508" fmla="*/ 0 w 5147540"/>
              <a:gd name="connsiteY508" fmla="*/ 2066136 h 5815012"/>
              <a:gd name="connsiteX509" fmla="*/ 712 w 5147540"/>
              <a:gd name="connsiteY509" fmla="*/ 2024486 h 5815012"/>
              <a:gd name="connsiteX510" fmla="*/ 2136 w 5147540"/>
              <a:gd name="connsiteY510" fmla="*/ 1982124 h 5815012"/>
              <a:gd name="connsiteX511" fmla="*/ 4272 w 5147540"/>
              <a:gd name="connsiteY511" fmla="*/ 1939405 h 5815012"/>
              <a:gd name="connsiteX512" fmla="*/ 6764 w 5147540"/>
              <a:gd name="connsiteY512" fmla="*/ 1895975 h 5815012"/>
              <a:gd name="connsiteX513" fmla="*/ 10680 w 5147540"/>
              <a:gd name="connsiteY513" fmla="*/ 1852901 h 5815012"/>
              <a:gd name="connsiteX514" fmla="*/ 14595 w 5147540"/>
              <a:gd name="connsiteY514" fmla="*/ 1809115 h 5815012"/>
              <a:gd name="connsiteX515" fmla="*/ 19223 w 5147540"/>
              <a:gd name="connsiteY515" fmla="*/ 1765329 h 5815012"/>
              <a:gd name="connsiteX516" fmla="*/ 24207 w 5147540"/>
              <a:gd name="connsiteY516" fmla="*/ 1720831 h 5815012"/>
              <a:gd name="connsiteX517" fmla="*/ 30615 w 5147540"/>
              <a:gd name="connsiteY517" fmla="*/ 1676689 h 5815012"/>
              <a:gd name="connsiteX518" fmla="*/ 37023 w 5147540"/>
              <a:gd name="connsiteY518" fmla="*/ 1632191 h 5815012"/>
              <a:gd name="connsiteX519" fmla="*/ 44498 w 5147540"/>
              <a:gd name="connsiteY519" fmla="*/ 1587337 h 5815012"/>
              <a:gd name="connsiteX520" fmla="*/ 52330 w 5147540"/>
              <a:gd name="connsiteY520" fmla="*/ 1542838 h 5815012"/>
              <a:gd name="connsiteX521" fmla="*/ 60874 w 5147540"/>
              <a:gd name="connsiteY521" fmla="*/ 1497628 h 5815012"/>
              <a:gd name="connsiteX522" fmla="*/ 70129 w 5147540"/>
              <a:gd name="connsiteY522" fmla="*/ 1453130 h 5815012"/>
              <a:gd name="connsiteX523" fmla="*/ 80097 w 5147540"/>
              <a:gd name="connsiteY523" fmla="*/ 1408276 h 5815012"/>
              <a:gd name="connsiteX524" fmla="*/ 90776 w 5147540"/>
              <a:gd name="connsiteY524" fmla="*/ 1363422 h 5815012"/>
              <a:gd name="connsiteX525" fmla="*/ 101812 w 5147540"/>
              <a:gd name="connsiteY525" fmla="*/ 1318568 h 5815012"/>
              <a:gd name="connsiteX526" fmla="*/ 113915 w 5147540"/>
              <a:gd name="connsiteY526" fmla="*/ 1273714 h 5815012"/>
              <a:gd name="connsiteX527" fmla="*/ 126019 w 5147540"/>
              <a:gd name="connsiteY527" fmla="*/ 1229572 h 5815012"/>
              <a:gd name="connsiteX528" fmla="*/ 139190 w 5147540"/>
              <a:gd name="connsiteY528" fmla="*/ 1184718 h 5815012"/>
              <a:gd name="connsiteX529" fmla="*/ 153074 w 5147540"/>
              <a:gd name="connsiteY529" fmla="*/ 1140932 h 5815012"/>
              <a:gd name="connsiteX530" fmla="*/ 167669 w 5147540"/>
              <a:gd name="connsiteY530" fmla="*/ 1096789 h 5815012"/>
              <a:gd name="connsiteX531" fmla="*/ 182264 w 5147540"/>
              <a:gd name="connsiteY531" fmla="*/ 1053003 h 5815012"/>
              <a:gd name="connsiteX532" fmla="*/ 197928 w 5147540"/>
              <a:gd name="connsiteY532" fmla="*/ 1009573 h 5815012"/>
              <a:gd name="connsiteX533" fmla="*/ 214303 w 5147540"/>
              <a:gd name="connsiteY533" fmla="*/ 966499 h 5815012"/>
              <a:gd name="connsiteX534" fmla="*/ 231390 w 5147540"/>
              <a:gd name="connsiteY534" fmla="*/ 923425 h 5815012"/>
              <a:gd name="connsiteX535" fmla="*/ 248834 w 5147540"/>
              <a:gd name="connsiteY535" fmla="*/ 881063 h 5815012"/>
              <a:gd name="connsiteX536" fmla="*/ 266989 w 5147540"/>
              <a:gd name="connsiteY536" fmla="*/ 839056 h 5815012"/>
              <a:gd name="connsiteX537" fmla="*/ 285856 w 5147540"/>
              <a:gd name="connsiteY537" fmla="*/ 797406 h 5815012"/>
              <a:gd name="connsiteX538" fmla="*/ 295468 w 5147540"/>
              <a:gd name="connsiteY538" fmla="*/ 777827 h 5815012"/>
              <a:gd name="connsiteX539" fmla="*/ 304723 w 5147540"/>
              <a:gd name="connsiteY539" fmla="*/ 758248 h 5815012"/>
              <a:gd name="connsiteX540" fmla="*/ 314691 w 5147540"/>
              <a:gd name="connsiteY540" fmla="*/ 739025 h 5815012"/>
              <a:gd name="connsiteX541" fmla="*/ 324658 w 5147540"/>
              <a:gd name="connsiteY541" fmla="*/ 719801 h 5815012"/>
              <a:gd name="connsiteX542" fmla="*/ 334626 w 5147540"/>
              <a:gd name="connsiteY542" fmla="*/ 700934 h 5815012"/>
              <a:gd name="connsiteX543" fmla="*/ 344949 w 5147540"/>
              <a:gd name="connsiteY543" fmla="*/ 682067 h 5815012"/>
              <a:gd name="connsiteX544" fmla="*/ 355273 w 5147540"/>
              <a:gd name="connsiteY544" fmla="*/ 663912 h 5815012"/>
              <a:gd name="connsiteX545" fmla="*/ 366309 w 5147540"/>
              <a:gd name="connsiteY545" fmla="*/ 645401 h 5815012"/>
              <a:gd name="connsiteX546" fmla="*/ 377344 w 5147540"/>
              <a:gd name="connsiteY546" fmla="*/ 627245 h 5815012"/>
              <a:gd name="connsiteX547" fmla="*/ 388024 w 5147540"/>
              <a:gd name="connsiteY547" fmla="*/ 609446 h 5815012"/>
              <a:gd name="connsiteX548" fmla="*/ 399415 w 5147540"/>
              <a:gd name="connsiteY548" fmla="*/ 591647 h 5815012"/>
              <a:gd name="connsiteX549" fmla="*/ 411163 w 5147540"/>
              <a:gd name="connsiteY549" fmla="*/ 574204 h 5815012"/>
              <a:gd name="connsiteX550" fmla="*/ 422554 w 5147540"/>
              <a:gd name="connsiteY550" fmla="*/ 557116 h 5815012"/>
              <a:gd name="connsiteX551" fmla="*/ 434302 w 5147540"/>
              <a:gd name="connsiteY551" fmla="*/ 540029 h 5815012"/>
              <a:gd name="connsiteX552" fmla="*/ 446405 w 5147540"/>
              <a:gd name="connsiteY552" fmla="*/ 523298 h 5815012"/>
              <a:gd name="connsiteX553" fmla="*/ 458508 w 5147540"/>
              <a:gd name="connsiteY553" fmla="*/ 506567 h 5815012"/>
              <a:gd name="connsiteX554" fmla="*/ 470612 w 5147540"/>
              <a:gd name="connsiteY554" fmla="*/ 490191 h 5815012"/>
              <a:gd name="connsiteX555" fmla="*/ 483427 w 5147540"/>
              <a:gd name="connsiteY555" fmla="*/ 473816 h 5815012"/>
              <a:gd name="connsiteX556" fmla="*/ 495531 w 5147540"/>
              <a:gd name="connsiteY556" fmla="*/ 457797 h 5815012"/>
              <a:gd name="connsiteX557" fmla="*/ 508346 w 5147540"/>
              <a:gd name="connsiteY557" fmla="*/ 442133 h 5815012"/>
              <a:gd name="connsiteX558" fmla="*/ 521162 w 5147540"/>
              <a:gd name="connsiteY558" fmla="*/ 426826 h 5815012"/>
              <a:gd name="connsiteX559" fmla="*/ 534333 w 5147540"/>
              <a:gd name="connsiteY559" fmla="*/ 411519 h 5815012"/>
              <a:gd name="connsiteX560" fmla="*/ 547149 w 5147540"/>
              <a:gd name="connsiteY560" fmla="*/ 396567 h 5815012"/>
              <a:gd name="connsiteX561" fmla="*/ 560320 w 5147540"/>
              <a:gd name="connsiteY561" fmla="*/ 381616 h 5815012"/>
              <a:gd name="connsiteX562" fmla="*/ 573848 w 5147540"/>
              <a:gd name="connsiteY562" fmla="*/ 367020 h 5815012"/>
              <a:gd name="connsiteX563" fmla="*/ 587019 w 5147540"/>
              <a:gd name="connsiteY563" fmla="*/ 352781 h 5815012"/>
              <a:gd name="connsiteX564" fmla="*/ 600546 w 5147540"/>
              <a:gd name="connsiteY564" fmla="*/ 338898 h 5815012"/>
              <a:gd name="connsiteX565" fmla="*/ 614074 w 5147540"/>
              <a:gd name="connsiteY565" fmla="*/ 325014 h 5815012"/>
              <a:gd name="connsiteX566" fmla="*/ 627957 w 5147540"/>
              <a:gd name="connsiteY566" fmla="*/ 311487 h 5815012"/>
              <a:gd name="connsiteX567" fmla="*/ 641841 w 5147540"/>
              <a:gd name="connsiteY567" fmla="*/ 297959 h 5815012"/>
              <a:gd name="connsiteX568" fmla="*/ 655724 w 5147540"/>
              <a:gd name="connsiteY568" fmla="*/ 284788 h 5815012"/>
              <a:gd name="connsiteX569" fmla="*/ 669252 w 5147540"/>
              <a:gd name="connsiteY569" fmla="*/ 272328 h 5815012"/>
              <a:gd name="connsiteX570" fmla="*/ 683135 w 5147540"/>
              <a:gd name="connsiteY570" fmla="*/ 259513 h 5815012"/>
              <a:gd name="connsiteX571" fmla="*/ 697018 w 5147540"/>
              <a:gd name="connsiteY571" fmla="*/ 247410 h 5815012"/>
              <a:gd name="connsiteX572" fmla="*/ 711258 w 5147540"/>
              <a:gd name="connsiteY572" fmla="*/ 236018 h 5815012"/>
              <a:gd name="connsiteX573" fmla="*/ 725853 w 5147540"/>
              <a:gd name="connsiteY573" fmla="*/ 224271 h 5815012"/>
              <a:gd name="connsiteX574" fmla="*/ 739736 w 5147540"/>
              <a:gd name="connsiteY574" fmla="*/ 212879 h 5815012"/>
              <a:gd name="connsiteX575" fmla="*/ 754332 w 5147540"/>
              <a:gd name="connsiteY575" fmla="*/ 202200 h 5815012"/>
              <a:gd name="connsiteX576" fmla="*/ 768927 w 5147540"/>
              <a:gd name="connsiteY576" fmla="*/ 191164 h 5815012"/>
              <a:gd name="connsiteX577" fmla="*/ 783879 w 5147540"/>
              <a:gd name="connsiteY577" fmla="*/ 180484 h 5815012"/>
              <a:gd name="connsiteX578" fmla="*/ 798830 w 5147540"/>
              <a:gd name="connsiteY578" fmla="*/ 170517 h 5815012"/>
              <a:gd name="connsiteX579" fmla="*/ 813781 w 5147540"/>
              <a:gd name="connsiteY579" fmla="*/ 160549 h 5815012"/>
              <a:gd name="connsiteX580" fmla="*/ 828377 w 5147540"/>
              <a:gd name="connsiteY580" fmla="*/ 151294 h 5815012"/>
              <a:gd name="connsiteX581" fmla="*/ 843684 w 5147540"/>
              <a:gd name="connsiteY581" fmla="*/ 141682 h 5815012"/>
              <a:gd name="connsiteX582" fmla="*/ 858992 w 5147540"/>
              <a:gd name="connsiteY582" fmla="*/ 132783 h 5815012"/>
              <a:gd name="connsiteX583" fmla="*/ 874655 w 5147540"/>
              <a:gd name="connsiteY583" fmla="*/ 123883 h 5815012"/>
              <a:gd name="connsiteX584" fmla="*/ 889962 w 5147540"/>
              <a:gd name="connsiteY584" fmla="*/ 115695 h 5815012"/>
              <a:gd name="connsiteX585" fmla="*/ 905625 w 5147540"/>
              <a:gd name="connsiteY585" fmla="*/ 107152 h 5815012"/>
              <a:gd name="connsiteX586" fmla="*/ 921289 w 5147540"/>
              <a:gd name="connsiteY586" fmla="*/ 99676 h 5815012"/>
              <a:gd name="connsiteX587" fmla="*/ 936952 w 5147540"/>
              <a:gd name="connsiteY587" fmla="*/ 91844 h 5815012"/>
              <a:gd name="connsiteX588" fmla="*/ 952971 w 5147540"/>
              <a:gd name="connsiteY588" fmla="*/ 84368 h 5815012"/>
              <a:gd name="connsiteX589" fmla="*/ 968635 w 5147540"/>
              <a:gd name="connsiteY589" fmla="*/ 77249 h 5815012"/>
              <a:gd name="connsiteX590" fmla="*/ 984298 w 5147540"/>
              <a:gd name="connsiteY590" fmla="*/ 70485 h 5815012"/>
              <a:gd name="connsiteX591" fmla="*/ 1000317 w 5147540"/>
              <a:gd name="connsiteY591" fmla="*/ 64077 h 5815012"/>
              <a:gd name="connsiteX592" fmla="*/ 1016693 w 5147540"/>
              <a:gd name="connsiteY592" fmla="*/ 57670 h 5815012"/>
              <a:gd name="connsiteX593" fmla="*/ 1032712 w 5147540"/>
              <a:gd name="connsiteY593" fmla="*/ 51974 h 5815012"/>
              <a:gd name="connsiteX594" fmla="*/ 1048731 w 5147540"/>
              <a:gd name="connsiteY594" fmla="*/ 46278 h 5815012"/>
              <a:gd name="connsiteX595" fmla="*/ 1065107 w 5147540"/>
              <a:gd name="connsiteY595" fmla="*/ 40938 h 5815012"/>
              <a:gd name="connsiteX596" fmla="*/ 1081482 w 5147540"/>
              <a:gd name="connsiteY596" fmla="*/ 35955 h 5815012"/>
              <a:gd name="connsiteX597" fmla="*/ 1097857 w 5147540"/>
              <a:gd name="connsiteY597" fmla="*/ 30971 h 5815012"/>
              <a:gd name="connsiteX598" fmla="*/ 1113877 w 5147540"/>
              <a:gd name="connsiteY598" fmla="*/ 26699 h 5815012"/>
              <a:gd name="connsiteX599" fmla="*/ 1130252 w 5147540"/>
              <a:gd name="connsiteY599" fmla="*/ 22071 h 5815012"/>
              <a:gd name="connsiteX600" fmla="*/ 1146983 w 5147540"/>
              <a:gd name="connsiteY600" fmla="*/ 18155 h 5815012"/>
              <a:gd name="connsiteX601" fmla="*/ 1163358 w 5147540"/>
              <a:gd name="connsiteY601" fmla="*/ 14595 h 5815012"/>
              <a:gd name="connsiteX602" fmla="*/ 1180090 w 5147540"/>
              <a:gd name="connsiteY602" fmla="*/ 11748 h 5815012"/>
              <a:gd name="connsiteX603" fmla="*/ 1196465 w 5147540"/>
              <a:gd name="connsiteY603" fmla="*/ 9612 h 5815012"/>
              <a:gd name="connsiteX604" fmla="*/ 1213196 w 5147540"/>
              <a:gd name="connsiteY604" fmla="*/ 7120 h 5815012"/>
              <a:gd name="connsiteX605" fmla="*/ 1229216 w 5147540"/>
              <a:gd name="connsiteY605" fmla="*/ 4984 h 5815012"/>
              <a:gd name="connsiteX606" fmla="*/ 1245591 w 5147540"/>
              <a:gd name="connsiteY606" fmla="*/ 3560 h 5815012"/>
              <a:gd name="connsiteX607" fmla="*/ 1261966 w 5147540"/>
              <a:gd name="connsiteY607" fmla="*/ 2492 h 5815012"/>
              <a:gd name="connsiteX608" fmla="*/ 1278342 w 5147540"/>
              <a:gd name="connsiteY608" fmla="*/ 1424 h 5815012"/>
              <a:gd name="connsiteX609" fmla="*/ 1294361 w 5147540"/>
              <a:gd name="connsiteY609" fmla="*/ 712 h 5815012"/>
              <a:gd name="connsiteX610" fmla="*/ 1310736 w 5147540"/>
              <a:gd name="connsiteY610" fmla="*/ 0 h 58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147540" h="5815012">
                <a:moveTo>
                  <a:pt x="1310736" y="0"/>
                </a:moveTo>
                <a:lnTo>
                  <a:pt x="1326756" y="0"/>
                </a:lnTo>
                <a:lnTo>
                  <a:pt x="1342419" y="0"/>
                </a:lnTo>
                <a:lnTo>
                  <a:pt x="1358438" y="356"/>
                </a:lnTo>
                <a:lnTo>
                  <a:pt x="1374101" y="1068"/>
                </a:lnTo>
                <a:lnTo>
                  <a:pt x="1390121" y="2136"/>
                </a:lnTo>
                <a:lnTo>
                  <a:pt x="1405428" y="3204"/>
                </a:lnTo>
                <a:lnTo>
                  <a:pt x="1420735" y="4628"/>
                </a:lnTo>
                <a:lnTo>
                  <a:pt x="1436043" y="6408"/>
                </a:lnTo>
                <a:lnTo>
                  <a:pt x="1451350" y="8188"/>
                </a:lnTo>
                <a:lnTo>
                  <a:pt x="1466658" y="10680"/>
                </a:lnTo>
                <a:lnTo>
                  <a:pt x="1481965" y="13172"/>
                </a:lnTo>
                <a:lnTo>
                  <a:pt x="1496916" y="16019"/>
                </a:lnTo>
                <a:lnTo>
                  <a:pt x="1511868" y="18867"/>
                </a:lnTo>
                <a:lnTo>
                  <a:pt x="1526463" y="22071"/>
                </a:lnTo>
                <a:lnTo>
                  <a:pt x="1541414" y="25275"/>
                </a:lnTo>
                <a:lnTo>
                  <a:pt x="1556010" y="29547"/>
                </a:lnTo>
                <a:lnTo>
                  <a:pt x="1570605" y="33463"/>
                </a:lnTo>
                <a:lnTo>
                  <a:pt x="1584844" y="37378"/>
                </a:lnTo>
                <a:lnTo>
                  <a:pt x="1599440" y="41650"/>
                </a:lnTo>
                <a:lnTo>
                  <a:pt x="1613323" y="46634"/>
                </a:lnTo>
                <a:lnTo>
                  <a:pt x="1627207" y="51618"/>
                </a:lnTo>
                <a:lnTo>
                  <a:pt x="1641446" y="56602"/>
                </a:lnTo>
                <a:lnTo>
                  <a:pt x="1655329" y="62298"/>
                </a:lnTo>
                <a:lnTo>
                  <a:pt x="1669213" y="67637"/>
                </a:lnTo>
                <a:lnTo>
                  <a:pt x="1682384" y="73333"/>
                </a:lnTo>
                <a:lnTo>
                  <a:pt x="1695912" y="79385"/>
                </a:lnTo>
                <a:lnTo>
                  <a:pt x="1709083" y="85793"/>
                </a:lnTo>
                <a:lnTo>
                  <a:pt x="1722255" y="91844"/>
                </a:lnTo>
                <a:lnTo>
                  <a:pt x="1735070" y="98964"/>
                </a:lnTo>
                <a:lnTo>
                  <a:pt x="1747885" y="105728"/>
                </a:lnTo>
                <a:lnTo>
                  <a:pt x="1760701" y="112491"/>
                </a:lnTo>
                <a:lnTo>
                  <a:pt x="1773160" y="119967"/>
                </a:lnTo>
                <a:lnTo>
                  <a:pt x="1785264" y="127443"/>
                </a:lnTo>
                <a:lnTo>
                  <a:pt x="1797723" y="135274"/>
                </a:lnTo>
                <a:lnTo>
                  <a:pt x="1809827" y="142750"/>
                </a:lnTo>
                <a:lnTo>
                  <a:pt x="1821218" y="151294"/>
                </a:lnTo>
                <a:lnTo>
                  <a:pt x="1833322" y="159125"/>
                </a:lnTo>
                <a:lnTo>
                  <a:pt x="1844713" y="168025"/>
                </a:lnTo>
                <a:lnTo>
                  <a:pt x="1856105" y="176213"/>
                </a:lnTo>
                <a:lnTo>
                  <a:pt x="1867496" y="185468"/>
                </a:lnTo>
                <a:lnTo>
                  <a:pt x="1878532" y="194368"/>
                </a:lnTo>
                <a:lnTo>
                  <a:pt x="1889211" y="203623"/>
                </a:lnTo>
                <a:lnTo>
                  <a:pt x="1900247" y="212879"/>
                </a:lnTo>
                <a:lnTo>
                  <a:pt x="1910927" y="222491"/>
                </a:lnTo>
                <a:lnTo>
                  <a:pt x="1921250" y="232102"/>
                </a:lnTo>
                <a:lnTo>
                  <a:pt x="1931930" y="242070"/>
                </a:lnTo>
                <a:lnTo>
                  <a:pt x="1941897" y="252037"/>
                </a:lnTo>
                <a:lnTo>
                  <a:pt x="1951865" y="262005"/>
                </a:lnTo>
                <a:lnTo>
                  <a:pt x="1961476" y="272685"/>
                </a:lnTo>
                <a:lnTo>
                  <a:pt x="1971444" y="283008"/>
                </a:lnTo>
                <a:lnTo>
                  <a:pt x="1981056" y="293688"/>
                </a:lnTo>
                <a:lnTo>
                  <a:pt x="1990311" y="304723"/>
                </a:lnTo>
                <a:lnTo>
                  <a:pt x="1999567" y="315403"/>
                </a:lnTo>
                <a:lnTo>
                  <a:pt x="2008466" y="326794"/>
                </a:lnTo>
                <a:lnTo>
                  <a:pt x="2017722" y="337830"/>
                </a:lnTo>
                <a:lnTo>
                  <a:pt x="2034453" y="360257"/>
                </a:lnTo>
                <a:lnTo>
                  <a:pt x="2050829" y="383040"/>
                </a:lnTo>
                <a:lnTo>
                  <a:pt x="2066136" y="406535"/>
                </a:lnTo>
                <a:lnTo>
                  <a:pt x="2081087" y="430742"/>
                </a:lnTo>
                <a:lnTo>
                  <a:pt x="2095327" y="454949"/>
                </a:lnTo>
                <a:lnTo>
                  <a:pt x="2108854" y="480224"/>
                </a:lnTo>
                <a:lnTo>
                  <a:pt x="2122025" y="505855"/>
                </a:lnTo>
                <a:lnTo>
                  <a:pt x="2134129" y="532197"/>
                </a:lnTo>
                <a:lnTo>
                  <a:pt x="2146232" y="558540"/>
                </a:lnTo>
                <a:lnTo>
                  <a:pt x="2157268" y="585951"/>
                </a:lnTo>
                <a:lnTo>
                  <a:pt x="2167947" y="613362"/>
                </a:lnTo>
                <a:lnTo>
                  <a:pt x="2177915" y="641841"/>
                </a:lnTo>
                <a:lnTo>
                  <a:pt x="2187171" y="670676"/>
                </a:lnTo>
                <a:lnTo>
                  <a:pt x="2196427" y="699510"/>
                </a:lnTo>
                <a:lnTo>
                  <a:pt x="2204614" y="729057"/>
                </a:lnTo>
                <a:lnTo>
                  <a:pt x="2212446" y="759316"/>
                </a:lnTo>
                <a:lnTo>
                  <a:pt x="2219565" y="790286"/>
                </a:lnTo>
                <a:lnTo>
                  <a:pt x="2226685" y="820901"/>
                </a:lnTo>
                <a:lnTo>
                  <a:pt x="2232737" y="852584"/>
                </a:lnTo>
                <a:lnTo>
                  <a:pt x="2238432" y="884622"/>
                </a:lnTo>
                <a:lnTo>
                  <a:pt x="2243772" y="917017"/>
                </a:lnTo>
                <a:lnTo>
                  <a:pt x="2248400" y="949768"/>
                </a:lnTo>
                <a:lnTo>
                  <a:pt x="2252316" y="982874"/>
                </a:lnTo>
                <a:lnTo>
                  <a:pt x="2256232" y="1016693"/>
                </a:lnTo>
                <a:lnTo>
                  <a:pt x="2259080" y="1050867"/>
                </a:lnTo>
                <a:lnTo>
                  <a:pt x="2262283" y="1084686"/>
                </a:lnTo>
                <a:lnTo>
                  <a:pt x="2264420" y="1119928"/>
                </a:lnTo>
                <a:lnTo>
                  <a:pt x="2266199" y="1155171"/>
                </a:lnTo>
                <a:lnTo>
                  <a:pt x="2267623" y="1190769"/>
                </a:lnTo>
                <a:lnTo>
                  <a:pt x="2268691" y="1226724"/>
                </a:lnTo>
                <a:lnTo>
                  <a:pt x="2269047" y="1263034"/>
                </a:lnTo>
                <a:lnTo>
                  <a:pt x="2269403" y="1299701"/>
                </a:lnTo>
                <a:lnTo>
                  <a:pt x="2269403" y="1325332"/>
                </a:lnTo>
                <a:lnTo>
                  <a:pt x="2269759" y="1351319"/>
                </a:lnTo>
                <a:lnTo>
                  <a:pt x="2270115" y="1376949"/>
                </a:lnTo>
                <a:lnTo>
                  <a:pt x="2270827" y="1402936"/>
                </a:lnTo>
                <a:lnTo>
                  <a:pt x="2271895" y="1428567"/>
                </a:lnTo>
                <a:lnTo>
                  <a:pt x="2273319" y="1454554"/>
                </a:lnTo>
                <a:lnTo>
                  <a:pt x="2274743" y="1480185"/>
                </a:lnTo>
                <a:lnTo>
                  <a:pt x="2276523" y="1506172"/>
                </a:lnTo>
                <a:lnTo>
                  <a:pt x="2279015" y="1531803"/>
                </a:lnTo>
                <a:lnTo>
                  <a:pt x="2281151" y="1557434"/>
                </a:lnTo>
                <a:lnTo>
                  <a:pt x="2283643" y="1582709"/>
                </a:lnTo>
                <a:lnTo>
                  <a:pt x="2286490" y="1608340"/>
                </a:lnTo>
                <a:lnTo>
                  <a:pt x="2289694" y="1633615"/>
                </a:lnTo>
                <a:lnTo>
                  <a:pt x="2293254" y="1659245"/>
                </a:lnTo>
                <a:lnTo>
                  <a:pt x="2297170" y="1684520"/>
                </a:lnTo>
                <a:lnTo>
                  <a:pt x="2301086" y="1709439"/>
                </a:lnTo>
                <a:lnTo>
                  <a:pt x="2305358" y="1734714"/>
                </a:lnTo>
                <a:lnTo>
                  <a:pt x="2309629" y="1759633"/>
                </a:lnTo>
                <a:lnTo>
                  <a:pt x="2314969" y="1784908"/>
                </a:lnTo>
                <a:lnTo>
                  <a:pt x="2319953" y="1809471"/>
                </a:lnTo>
                <a:lnTo>
                  <a:pt x="2325293" y="1834390"/>
                </a:lnTo>
                <a:lnTo>
                  <a:pt x="2331345" y="1858953"/>
                </a:lnTo>
                <a:lnTo>
                  <a:pt x="2337396" y="1883160"/>
                </a:lnTo>
                <a:lnTo>
                  <a:pt x="2343804" y="1908079"/>
                </a:lnTo>
                <a:lnTo>
                  <a:pt x="2350568" y="1931930"/>
                </a:lnTo>
                <a:lnTo>
                  <a:pt x="2357687" y="1956493"/>
                </a:lnTo>
                <a:lnTo>
                  <a:pt x="2365163" y="1980344"/>
                </a:lnTo>
                <a:lnTo>
                  <a:pt x="2372639" y="2004195"/>
                </a:lnTo>
                <a:lnTo>
                  <a:pt x="2380470" y="2028046"/>
                </a:lnTo>
                <a:lnTo>
                  <a:pt x="2389014" y="2051541"/>
                </a:lnTo>
                <a:lnTo>
                  <a:pt x="2397558" y="2075036"/>
                </a:lnTo>
                <a:lnTo>
                  <a:pt x="2406813" y="2098175"/>
                </a:lnTo>
                <a:lnTo>
                  <a:pt x="2416069" y="2121314"/>
                </a:lnTo>
                <a:lnTo>
                  <a:pt x="2425680" y="2144453"/>
                </a:lnTo>
                <a:lnTo>
                  <a:pt x="2436004" y="2167592"/>
                </a:lnTo>
                <a:lnTo>
                  <a:pt x="2445972" y="2190375"/>
                </a:lnTo>
                <a:lnTo>
                  <a:pt x="2456651" y="2212802"/>
                </a:lnTo>
                <a:lnTo>
                  <a:pt x="2467331" y="2235585"/>
                </a:lnTo>
                <a:lnTo>
                  <a:pt x="2478722" y="2258012"/>
                </a:lnTo>
                <a:lnTo>
                  <a:pt x="2490470" y="2280439"/>
                </a:lnTo>
                <a:lnTo>
                  <a:pt x="2501861" y="2302866"/>
                </a:lnTo>
                <a:lnTo>
                  <a:pt x="2513965" y="2324937"/>
                </a:lnTo>
                <a:lnTo>
                  <a:pt x="2526780" y="2346652"/>
                </a:lnTo>
                <a:lnTo>
                  <a:pt x="2539240" y="2368367"/>
                </a:lnTo>
                <a:lnTo>
                  <a:pt x="2552055" y="2390438"/>
                </a:lnTo>
                <a:lnTo>
                  <a:pt x="2565226" y="2411797"/>
                </a:lnTo>
                <a:lnTo>
                  <a:pt x="2579110" y="2433156"/>
                </a:lnTo>
                <a:lnTo>
                  <a:pt x="2592993" y="2454516"/>
                </a:lnTo>
                <a:lnTo>
                  <a:pt x="2606521" y="2475875"/>
                </a:lnTo>
                <a:lnTo>
                  <a:pt x="2621116" y="2496878"/>
                </a:lnTo>
                <a:lnTo>
                  <a:pt x="2635711" y="2517525"/>
                </a:lnTo>
                <a:lnTo>
                  <a:pt x="2650663" y="2538172"/>
                </a:lnTo>
                <a:lnTo>
                  <a:pt x="2665970" y="2558819"/>
                </a:lnTo>
                <a:lnTo>
                  <a:pt x="2681278" y="2579466"/>
                </a:lnTo>
                <a:lnTo>
                  <a:pt x="2697297" y="2599402"/>
                </a:lnTo>
                <a:lnTo>
                  <a:pt x="2712960" y="2619692"/>
                </a:lnTo>
                <a:lnTo>
                  <a:pt x="2728979" y="2639272"/>
                </a:lnTo>
                <a:lnTo>
                  <a:pt x="2745711" y="2659207"/>
                </a:lnTo>
                <a:lnTo>
                  <a:pt x="2762442" y="2678430"/>
                </a:lnTo>
                <a:lnTo>
                  <a:pt x="2779529" y="2698009"/>
                </a:lnTo>
                <a:lnTo>
                  <a:pt x="2796617" y="2717588"/>
                </a:lnTo>
                <a:lnTo>
                  <a:pt x="2814416" y="2736456"/>
                </a:lnTo>
                <a:lnTo>
                  <a:pt x="2832215" y="2755323"/>
                </a:lnTo>
                <a:lnTo>
                  <a:pt x="2850014" y="2773834"/>
                </a:lnTo>
                <a:lnTo>
                  <a:pt x="2869237" y="2793057"/>
                </a:lnTo>
                <a:lnTo>
                  <a:pt x="2888817" y="2811924"/>
                </a:lnTo>
                <a:lnTo>
                  <a:pt x="2908040" y="2830791"/>
                </a:lnTo>
                <a:lnTo>
                  <a:pt x="2927975" y="2849303"/>
                </a:lnTo>
                <a:lnTo>
                  <a:pt x="2947910" y="2867458"/>
                </a:lnTo>
                <a:lnTo>
                  <a:pt x="2968557" y="2885613"/>
                </a:lnTo>
                <a:lnTo>
                  <a:pt x="2988848" y="2903768"/>
                </a:lnTo>
                <a:lnTo>
                  <a:pt x="3010207" y="2921568"/>
                </a:lnTo>
                <a:lnTo>
                  <a:pt x="3031211" y="2939011"/>
                </a:lnTo>
                <a:lnTo>
                  <a:pt x="3052926" y="2956454"/>
                </a:lnTo>
                <a:lnTo>
                  <a:pt x="3074285" y="2973897"/>
                </a:lnTo>
                <a:lnTo>
                  <a:pt x="3096356" y="2990985"/>
                </a:lnTo>
                <a:lnTo>
                  <a:pt x="3118783" y="3007716"/>
                </a:lnTo>
                <a:lnTo>
                  <a:pt x="3140854" y="3024803"/>
                </a:lnTo>
                <a:lnTo>
                  <a:pt x="3163637" y="3041178"/>
                </a:lnTo>
                <a:lnTo>
                  <a:pt x="3186420" y="3057910"/>
                </a:lnTo>
                <a:lnTo>
                  <a:pt x="3209559" y="3073929"/>
                </a:lnTo>
                <a:lnTo>
                  <a:pt x="3232698" y="3090304"/>
                </a:lnTo>
                <a:lnTo>
                  <a:pt x="3256193" y="3106324"/>
                </a:lnTo>
                <a:lnTo>
                  <a:pt x="3279688" y="3121987"/>
                </a:lnTo>
                <a:lnTo>
                  <a:pt x="3303539" y="3138006"/>
                </a:lnTo>
                <a:lnTo>
                  <a:pt x="3327746" y="3153670"/>
                </a:lnTo>
                <a:lnTo>
                  <a:pt x="3351597" y="3168977"/>
                </a:lnTo>
                <a:lnTo>
                  <a:pt x="3375804" y="3183928"/>
                </a:lnTo>
                <a:lnTo>
                  <a:pt x="3424930" y="3214187"/>
                </a:lnTo>
                <a:lnTo>
                  <a:pt x="3474768" y="3244090"/>
                </a:lnTo>
                <a:lnTo>
                  <a:pt x="3524961" y="3273637"/>
                </a:lnTo>
                <a:lnTo>
                  <a:pt x="3575867" y="3302115"/>
                </a:lnTo>
                <a:lnTo>
                  <a:pt x="3628197" y="3331306"/>
                </a:lnTo>
                <a:lnTo>
                  <a:pt x="3680883" y="3360141"/>
                </a:lnTo>
                <a:lnTo>
                  <a:pt x="3733925" y="3388264"/>
                </a:lnTo>
                <a:lnTo>
                  <a:pt x="3787678" y="3416030"/>
                </a:lnTo>
                <a:lnTo>
                  <a:pt x="3841432" y="3443441"/>
                </a:lnTo>
                <a:lnTo>
                  <a:pt x="3895542" y="3470496"/>
                </a:lnTo>
                <a:lnTo>
                  <a:pt x="3949651" y="3497195"/>
                </a:lnTo>
                <a:lnTo>
                  <a:pt x="4004829" y="3523538"/>
                </a:lnTo>
                <a:lnTo>
                  <a:pt x="4059295" y="3549525"/>
                </a:lnTo>
                <a:lnTo>
                  <a:pt x="4114472" y="3575512"/>
                </a:lnTo>
                <a:lnTo>
                  <a:pt x="4169650" y="3601143"/>
                </a:lnTo>
                <a:lnTo>
                  <a:pt x="4224828" y="3626773"/>
                </a:lnTo>
                <a:lnTo>
                  <a:pt x="4280005" y="3651692"/>
                </a:lnTo>
                <a:lnTo>
                  <a:pt x="4335539" y="3676967"/>
                </a:lnTo>
                <a:lnTo>
                  <a:pt x="4391429" y="3701886"/>
                </a:lnTo>
                <a:lnTo>
                  <a:pt x="4446962" y="3726805"/>
                </a:lnTo>
                <a:lnTo>
                  <a:pt x="4484697" y="3744604"/>
                </a:lnTo>
                <a:lnTo>
                  <a:pt x="4521719" y="3762760"/>
                </a:lnTo>
                <a:lnTo>
                  <a:pt x="4557673" y="3781627"/>
                </a:lnTo>
                <a:lnTo>
                  <a:pt x="4592560" y="3801206"/>
                </a:lnTo>
                <a:lnTo>
                  <a:pt x="4626735" y="3821497"/>
                </a:lnTo>
                <a:lnTo>
                  <a:pt x="4659841" y="3842144"/>
                </a:lnTo>
                <a:lnTo>
                  <a:pt x="4691880" y="3863859"/>
                </a:lnTo>
                <a:lnTo>
                  <a:pt x="4722850" y="3885930"/>
                </a:lnTo>
                <a:lnTo>
                  <a:pt x="4752397" y="3908357"/>
                </a:lnTo>
                <a:lnTo>
                  <a:pt x="4781588" y="3931852"/>
                </a:lnTo>
                <a:lnTo>
                  <a:pt x="4809355" y="3955347"/>
                </a:lnTo>
                <a:lnTo>
                  <a:pt x="4836054" y="3979554"/>
                </a:lnTo>
                <a:lnTo>
                  <a:pt x="4862040" y="4004473"/>
                </a:lnTo>
                <a:lnTo>
                  <a:pt x="4886603" y="4029748"/>
                </a:lnTo>
                <a:lnTo>
                  <a:pt x="4910098" y="4055379"/>
                </a:lnTo>
                <a:lnTo>
                  <a:pt x="4932881" y="4081722"/>
                </a:lnTo>
                <a:lnTo>
                  <a:pt x="4954241" y="4108421"/>
                </a:lnTo>
                <a:lnTo>
                  <a:pt x="4974532" y="4135476"/>
                </a:lnTo>
                <a:lnTo>
                  <a:pt x="4993755" y="4163243"/>
                </a:lnTo>
                <a:lnTo>
                  <a:pt x="5011910" y="4191009"/>
                </a:lnTo>
                <a:lnTo>
                  <a:pt x="5028997" y="4219488"/>
                </a:lnTo>
                <a:lnTo>
                  <a:pt x="5045017" y="4248323"/>
                </a:lnTo>
                <a:lnTo>
                  <a:pt x="5059612" y="4277514"/>
                </a:lnTo>
                <a:lnTo>
                  <a:pt x="5073495" y="4307061"/>
                </a:lnTo>
                <a:lnTo>
                  <a:pt x="5085955" y="4336963"/>
                </a:lnTo>
                <a:lnTo>
                  <a:pt x="5097346" y="4367222"/>
                </a:lnTo>
                <a:lnTo>
                  <a:pt x="5107670" y="4397481"/>
                </a:lnTo>
                <a:lnTo>
                  <a:pt x="5116570" y="4428095"/>
                </a:lnTo>
                <a:lnTo>
                  <a:pt x="5124757" y="4459422"/>
                </a:lnTo>
                <a:lnTo>
                  <a:pt x="5131521" y="4490749"/>
                </a:lnTo>
                <a:lnTo>
                  <a:pt x="5136861" y="4522431"/>
                </a:lnTo>
                <a:lnTo>
                  <a:pt x="5141844" y="4553758"/>
                </a:lnTo>
                <a:lnTo>
                  <a:pt x="5143624" y="4569777"/>
                </a:lnTo>
                <a:lnTo>
                  <a:pt x="5145048" y="4586153"/>
                </a:lnTo>
                <a:lnTo>
                  <a:pt x="5146116" y="4602172"/>
                </a:lnTo>
                <a:lnTo>
                  <a:pt x="5146828" y="4618547"/>
                </a:lnTo>
                <a:lnTo>
                  <a:pt x="5147184" y="4634567"/>
                </a:lnTo>
                <a:lnTo>
                  <a:pt x="5147540" y="4650942"/>
                </a:lnTo>
                <a:lnTo>
                  <a:pt x="5147540" y="4666961"/>
                </a:lnTo>
                <a:lnTo>
                  <a:pt x="5146828" y="4683337"/>
                </a:lnTo>
                <a:lnTo>
                  <a:pt x="5146116" y="4699712"/>
                </a:lnTo>
                <a:lnTo>
                  <a:pt x="5145404" y="4716087"/>
                </a:lnTo>
                <a:lnTo>
                  <a:pt x="5143980" y="4732106"/>
                </a:lnTo>
                <a:lnTo>
                  <a:pt x="5142200" y="4748482"/>
                </a:lnTo>
                <a:lnTo>
                  <a:pt x="5140421" y="4764501"/>
                </a:lnTo>
                <a:lnTo>
                  <a:pt x="5137929" y="4780876"/>
                </a:lnTo>
                <a:lnTo>
                  <a:pt x="5135437" y="4797252"/>
                </a:lnTo>
                <a:lnTo>
                  <a:pt x="5132589" y="4813271"/>
                </a:lnTo>
                <a:lnTo>
                  <a:pt x="5129385" y="4829646"/>
                </a:lnTo>
                <a:lnTo>
                  <a:pt x="5126181" y="4846022"/>
                </a:lnTo>
                <a:lnTo>
                  <a:pt x="5122265" y="4862041"/>
                </a:lnTo>
                <a:lnTo>
                  <a:pt x="5117994" y="4878416"/>
                </a:lnTo>
                <a:lnTo>
                  <a:pt x="5113722" y="4894791"/>
                </a:lnTo>
                <a:lnTo>
                  <a:pt x="5109094" y="4910811"/>
                </a:lnTo>
                <a:lnTo>
                  <a:pt x="5104466" y="4926830"/>
                </a:lnTo>
                <a:lnTo>
                  <a:pt x="5098770" y="4943205"/>
                </a:lnTo>
                <a:lnTo>
                  <a:pt x="5093431" y="4959225"/>
                </a:lnTo>
                <a:lnTo>
                  <a:pt x="5087735" y="4975244"/>
                </a:lnTo>
                <a:lnTo>
                  <a:pt x="5081683" y="4991263"/>
                </a:lnTo>
                <a:lnTo>
                  <a:pt x="5075275" y="5006927"/>
                </a:lnTo>
                <a:lnTo>
                  <a:pt x="5068512" y="5022946"/>
                </a:lnTo>
                <a:lnTo>
                  <a:pt x="5061748" y="5038609"/>
                </a:lnTo>
                <a:lnTo>
                  <a:pt x="5054628" y="5054629"/>
                </a:lnTo>
                <a:lnTo>
                  <a:pt x="5046797" y="5070292"/>
                </a:lnTo>
                <a:lnTo>
                  <a:pt x="5039321" y="5085955"/>
                </a:lnTo>
                <a:lnTo>
                  <a:pt x="5031133" y="5101619"/>
                </a:lnTo>
                <a:lnTo>
                  <a:pt x="5022946" y="5117282"/>
                </a:lnTo>
                <a:lnTo>
                  <a:pt x="5014046" y="5132589"/>
                </a:lnTo>
                <a:lnTo>
                  <a:pt x="5005146" y="5147897"/>
                </a:lnTo>
                <a:lnTo>
                  <a:pt x="4995891" y="5162848"/>
                </a:lnTo>
                <a:lnTo>
                  <a:pt x="4986279" y="5177799"/>
                </a:lnTo>
                <a:lnTo>
                  <a:pt x="4976312" y="5193107"/>
                </a:lnTo>
                <a:lnTo>
                  <a:pt x="4966344" y="5208058"/>
                </a:lnTo>
                <a:lnTo>
                  <a:pt x="4955664" y="5223009"/>
                </a:lnTo>
                <a:lnTo>
                  <a:pt x="4944629" y="5237605"/>
                </a:lnTo>
                <a:lnTo>
                  <a:pt x="4933593" y="5252556"/>
                </a:lnTo>
                <a:lnTo>
                  <a:pt x="4922202" y="5266796"/>
                </a:lnTo>
                <a:lnTo>
                  <a:pt x="4910098" y="5281035"/>
                </a:lnTo>
                <a:lnTo>
                  <a:pt x="4898351" y="5295630"/>
                </a:lnTo>
                <a:lnTo>
                  <a:pt x="4885891" y="5309870"/>
                </a:lnTo>
                <a:lnTo>
                  <a:pt x="4873076" y="5324109"/>
                </a:lnTo>
                <a:lnTo>
                  <a:pt x="4860261" y="5338349"/>
                </a:lnTo>
                <a:lnTo>
                  <a:pt x="4846733" y="5351876"/>
                </a:lnTo>
                <a:lnTo>
                  <a:pt x="4833206" y="5365759"/>
                </a:lnTo>
                <a:lnTo>
                  <a:pt x="4819322" y="5379643"/>
                </a:lnTo>
                <a:lnTo>
                  <a:pt x="4805083" y="5393170"/>
                </a:lnTo>
                <a:lnTo>
                  <a:pt x="4790843" y="5406342"/>
                </a:lnTo>
                <a:lnTo>
                  <a:pt x="4775892" y="5419869"/>
                </a:lnTo>
                <a:lnTo>
                  <a:pt x="4760941" y="5433041"/>
                </a:lnTo>
                <a:lnTo>
                  <a:pt x="4745277" y="5446212"/>
                </a:lnTo>
                <a:lnTo>
                  <a:pt x="4729614" y="5459383"/>
                </a:lnTo>
                <a:lnTo>
                  <a:pt x="4713595" y="5471843"/>
                </a:lnTo>
                <a:lnTo>
                  <a:pt x="4697219" y="5484658"/>
                </a:lnTo>
                <a:lnTo>
                  <a:pt x="4680844" y="5497474"/>
                </a:lnTo>
                <a:lnTo>
                  <a:pt x="4664113" y="5509577"/>
                </a:lnTo>
                <a:lnTo>
                  <a:pt x="4646670" y="5522037"/>
                </a:lnTo>
                <a:lnTo>
                  <a:pt x="4628870" y="5533784"/>
                </a:lnTo>
                <a:lnTo>
                  <a:pt x="4610715" y="5545176"/>
                </a:lnTo>
                <a:lnTo>
                  <a:pt x="4592204" y="5556211"/>
                </a:lnTo>
                <a:lnTo>
                  <a:pt x="4573693" y="5567603"/>
                </a:lnTo>
                <a:lnTo>
                  <a:pt x="4554826" y="5578282"/>
                </a:lnTo>
                <a:lnTo>
                  <a:pt x="4535958" y="5588962"/>
                </a:lnTo>
                <a:lnTo>
                  <a:pt x="4517091" y="5599285"/>
                </a:lnTo>
                <a:lnTo>
                  <a:pt x="4497868" y="5609253"/>
                </a:lnTo>
                <a:lnTo>
                  <a:pt x="4478289" y="5619577"/>
                </a:lnTo>
                <a:lnTo>
                  <a:pt x="4458710" y="5629188"/>
                </a:lnTo>
                <a:lnTo>
                  <a:pt x="4438419" y="5638800"/>
                </a:lnTo>
                <a:lnTo>
                  <a:pt x="4418483" y="5647699"/>
                </a:lnTo>
                <a:lnTo>
                  <a:pt x="4398548" y="5656955"/>
                </a:lnTo>
                <a:lnTo>
                  <a:pt x="4377901" y="5665499"/>
                </a:lnTo>
                <a:lnTo>
                  <a:pt x="4357610" y="5674398"/>
                </a:lnTo>
                <a:lnTo>
                  <a:pt x="4336963" y="5682586"/>
                </a:lnTo>
                <a:lnTo>
                  <a:pt x="4315604" y="5690774"/>
                </a:lnTo>
                <a:lnTo>
                  <a:pt x="4294957" y="5698605"/>
                </a:lnTo>
                <a:lnTo>
                  <a:pt x="4273598" y="5706081"/>
                </a:lnTo>
                <a:lnTo>
                  <a:pt x="4252239" y="5713557"/>
                </a:lnTo>
                <a:lnTo>
                  <a:pt x="4230523" y="5720676"/>
                </a:lnTo>
                <a:lnTo>
                  <a:pt x="4208808" y="5727440"/>
                </a:lnTo>
                <a:lnTo>
                  <a:pt x="4187093" y="5733848"/>
                </a:lnTo>
                <a:lnTo>
                  <a:pt x="4165378" y="5740255"/>
                </a:lnTo>
                <a:lnTo>
                  <a:pt x="4142595" y="5746307"/>
                </a:lnTo>
                <a:lnTo>
                  <a:pt x="4120524" y="5752003"/>
                </a:lnTo>
                <a:lnTo>
                  <a:pt x="4098097" y="5757699"/>
                </a:lnTo>
                <a:lnTo>
                  <a:pt x="4075670" y="5763038"/>
                </a:lnTo>
                <a:lnTo>
                  <a:pt x="4052531" y="5767666"/>
                </a:lnTo>
                <a:lnTo>
                  <a:pt x="4029748" y="5772650"/>
                </a:lnTo>
                <a:lnTo>
                  <a:pt x="4006609" y="5776922"/>
                </a:lnTo>
                <a:lnTo>
                  <a:pt x="3983470" y="5781194"/>
                </a:lnTo>
                <a:lnTo>
                  <a:pt x="3959975" y="5785110"/>
                </a:lnTo>
                <a:lnTo>
                  <a:pt x="3936124" y="5788669"/>
                </a:lnTo>
                <a:lnTo>
                  <a:pt x="3911917" y="5792229"/>
                </a:lnTo>
                <a:lnTo>
                  <a:pt x="3888066" y="5795433"/>
                </a:lnTo>
                <a:lnTo>
                  <a:pt x="3863859" y="5798281"/>
                </a:lnTo>
                <a:lnTo>
                  <a:pt x="3839652" y="5800773"/>
                </a:lnTo>
                <a:lnTo>
                  <a:pt x="3815445" y="5803265"/>
                </a:lnTo>
                <a:lnTo>
                  <a:pt x="3790526" y="5805401"/>
                </a:lnTo>
                <a:lnTo>
                  <a:pt x="3766319" y="5807893"/>
                </a:lnTo>
                <a:lnTo>
                  <a:pt x="3741400" y="5809672"/>
                </a:lnTo>
                <a:lnTo>
                  <a:pt x="3716481" y="5811096"/>
                </a:lnTo>
                <a:lnTo>
                  <a:pt x="3691918" y="5812164"/>
                </a:lnTo>
                <a:lnTo>
                  <a:pt x="3666643" y="5813232"/>
                </a:lnTo>
                <a:lnTo>
                  <a:pt x="3641724" y="5813944"/>
                </a:lnTo>
                <a:lnTo>
                  <a:pt x="3616450" y="5814656"/>
                </a:lnTo>
                <a:lnTo>
                  <a:pt x="3591175" y="5815012"/>
                </a:lnTo>
                <a:lnTo>
                  <a:pt x="3565900" y="5815012"/>
                </a:lnTo>
                <a:lnTo>
                  <a:pt x="3540625" y="5815012"/>
                </a:lnTo>
                <a:lnTo>
                  <a:pt x="3514994" y="5814656"/>
                </a:lnTo>
                <a:lnTo>
                  <a:pt x="3489719" y="5813944"/>
                </a:lnTo>
                <a:lnTo>
                  <a:pt x="3464088" y="5813232"/>
                </a:lnTo>
                <a:lnTo>
                  <a:pt x="3438457" y="5812164"/>
                </a:lnTo>
                <a:lnTo>
                  <a:pt x="3413182" y="5810740"/>
                </a:lnTo>
                <a:lnTo>
                  <a:pt x="3387195" y="5809316"/>
                </a:lnTo>
                <a:lnTo>
                  <a:pt x="3361564" y="5807537"/>
                </a:lnTo>
                <a:lnTo>
                  <a:pt x="3335578" y="5805401"/>
                </a:lnTo>
                <a:lnTo>
                  <a:pt x="3309947" y="5803265"/>
                </a:lnTo>
                <a:lnTo>
                  <a:pt x="3283960" y="5800773"/>
                </a:lnTo>
                <a:lnTo>
                  <a:pt x="3258329" y="5798281"/>
                </a:lnTo>
                <a:lnTo>
                  <a:pt x="3232342" y="5795433"/>
                </a:lnTo>
                <a:lnTo>
                  <a:pt x="3206711" y="5792229"/>
                </a:lnTo>
                <a:lnTo>
                  <a:pt x="3180724" y="5788669"/>
                </a:lnTo>
                <a:lnTo>
                  <a:pt x="3128038" y="5781550"/>
                </a:lnTo>
                <a:lnTo>
                  <a:pt x="3075353" y="5773718"/>
                </a:lnTo>
                <a:lnTo>
                  <a:pt x="3022667" y="5764818"/>
                </a:lnTo>
                <a:lnTo>
                  <a:pt x="2969981" y="5755919"/>
                </a:lnTo>
                <a:lnTo>
                  <a:pt x="2917651" y="5745951"/>
                </a:lnTo>
                <a:lnTo>
                  <a:pt x="2865678" y="5735272"/>
                </a:lnTo>
                <a:lnTo>
                  <a:pt x="2813704" y="5724592"/>
                </a:lnTo>
                <a:lnTo>
                  <a:pt x="2761730" y="5712845"/>
                </a:lnTo>
                <a:lnTo>
                  <a:pt x="2710468" y="5700385"/>
                </a:lnTo>
                <a:lnTo>
                  <a:pt x="2659562" y="5687926"/>
                </a:lnTo>
                <a:lnTo>
                  <a:pt x="2609013" y="5674398"/>
                </a:lnTo>
                <a:lnTo>
                  <a:pt x="2558819" y="5660515"/>
                </a:lnTo>
                <a:lnTo>
                  <a:pt x="2508625" y="5645919"/>
                </a:lnTo>
                <a:lnTo>
                  <a:pt x="2459143" y="5630612"/>
                </a:lnTo>
                <a:lnTo>
                  <a:pt x="2410373" y="5614949"/>
                </a:lnTo>
                <a:lnTo>
                  <a:pt x="2361959" y="5599285"/>
                </a:lnTo>
                <a:lnTo>
                  <a:pt x="2314257" y="5582554"/>
                </a:lnTo>
                <a:lnTo>
                  <a:pt x="2266911" y="5565111"/>
                </a:lnTo>
                <a:lnTo>
                  <a:pt x="2220277" y="5547312"/>
                </a:lnTo>
                <a:lnTo>
                  <a:pt x="2174355" y="5529156"/>
                </a:lnTo>
                <a:lnTo>
                  <a:pt x="2129145" y="5509933"/>
                </a:lnTo>
                <a:lnTo>
                  <a:pt x="2084291" y="5490710"/>
                </a:lnTo>
                <a:lnTo>
                  <a:pt x="2040505" y="5470775"/>
                </a:lnTo>
                <a:lnTo>
                  <a:pt x="1997431" y="5450484"/>
                </a:lnTo>
                <a:lnTo>
                  <a:pt x="1955425" y="5429837"/>
                </a:lnTo>
                <a:lnTo>
                  <a:pt x="1914130" y="5408834"/>
                </a:lnTo>
                <a:lnTo>
                  <a:pt x="1873192" y="5386763"/>
                </a:lnTo>
                <a:lnTo>
                  <a:pt x="1833678" y="5364335"/>
                </a:lnTo>
                <a:lnTo>
                  <a:pt x="1795231" y="5341908"/>
                </a:lnTo>
                <a:lnTo>
                  <a:pt x="1757853" y="5318413"/>
                </a:lnTo>
                <a:lnTo>
                  <a:pt x="1721187" y="5294918"/>
                </a:lnTo>
                <a:lnTo>
                  <a:pt x="1685588" y="5271067"/>
                </a:lnTo>
                <a:lnTo>
                  <a:pt x="1660669" y="5253980"/>
                </a:lnTo>
                <a:lnTo>
                  <a:pt x="1636462" y="5236537"/>
                </a:lnTo>
                <a:lnTo>
                  <a:pt x="1611899" y="5219094"/>
                </a:lnTo>
                <a:lnTo>
                  <a:pt x="1587692" y="5201650"/>
                </a:lnTo>
                <a:lnTo>
                  <a:pt x="1563841" y="5183851"/>
                </a:lnTo>
                <a:lnTo>
                  <a:pt x="1539634" y="5166052"/>
                </a:lnTo>
                <a:lnTo>
                  <a:pt x="1515783" y="5148253"/>
                </a:lnTo>
                <a:lnTo>
                  <a:pt x="1492289" y="5130097"/>
                </a:lnTo>
                <a:lnTo>
                  <a:pt x="1468793" y="5111586"/>
                </a:lnTo>
                <a:lnTo>
                  <a:pt x="1445298" y="5093075"/>
                </a:lnTo>
                <a:lnTo>
                  <a:pt x="1421803" y="5074564"/>
                </a:lnTo>
                <a:lnTo>
                  <a:pt x="1399020" y="5056053"/>
                </a:lnTo>
                <a:lnTo>
                  <a:pt x="1376237" y="5037185"/>
                </a:lnTo>
                <a:lnTo>
                  <a:pt x="1353454" y="5018318"/>
                </a:lnTo>
                <a:lnTo>
                  <a:pt x="1330671" y="4999451"/>
                </a:lnTo>
                <a:lnTo>
                  <a:pt x="1308244" y="4980228"/>
                </a:lnTo>
                <a:lnTo>
                  <a:pt x="1286173" y="4961005"/>
                </a:lnTo>
                <a:lnTo>
                  <a:pt x="1263746" y="4941781"/>
                </a:lnTo>
                <a:lnTo>
                  <a:pt x="1241675" y="4922202"/>
                </a:lnTo>
                <a:lnTo>
                  <a:pt x="1219960" y="4902267"/>
                </a:lnTo>
                <a:lnTo>
                  <a:pt x="1198245" y="4882332"/>
                </a:lnTo>
                <a:lnTo>
                  <a:pt x="1176530" y="4862753"/>
                </a:lnTo>
                <a:lnTo>
                  <a:pt x="1155171" y="4842818"/>
                </a:lnTo>
                <a:lnTo>
                  <a:pt x="1133812" y="4822527"/>
                </a:lnTo>
                <a:lnTo>
                  <a:pt x="1112809" y="4802235"/>
                </a:lnTo>
                <a:lnTo>
                  <a:pt x="1092162" y="4781588"/>
                </a:lnTo>
                <a:lnTo>
                  <a:pt x="1071158" y="4761297"/>
                </a:lnTo>
                <a:lnTo>
                  <a:pt x="1050511" y="4740650"/>
                </a:lnTo>
                <a:lnTo>
                  <a:pt x="1030220" y="4720003"/>
                </a:lnTo>
                <a:lnTo>
                  <a:pt x="1009929" y="4699000"/>
                </a:lnTo>
                <a:lnTo>
                  <a:pt x="989994" y="4678353"/>
                </a:lnTo>
                <a:lnTo>
                  <a:pt x="970059" y="4656638"/>
                </a:lnTo>
                <a:lnTo>
                  <a:pt x="950124" y="4635991"/>
                </a:lnTo>
                <a:lnTo>
                  <a:pt x="930900" y="4614987"/>
                </a:lnTo>
                <a:lnTo>
                  <a:pt x="912033" y="4593984"/>
                </a:lnTo>
                <a:lnTo>
                  <a:pt x="893166" y="4572269"/>
                </a:lnTo>
                <a:lnTo>
                  <a:pt x="874299" y="4550910"/>
                </a:lnTo>
                <a:lnTo>
                  <a:pt x="855788" y="4529551"/>
                </a:lnTo>
                <a:lnTo>
                  <a:pt x="837632" y="4507836"/>
                </a:lnTo>
                <a:lnTo>
                  <a:pt x="819477" y="4485765"/>
                </a:lnTo>
                <a:lnTo>
                  <a:pt x="801678" y="4463694"/>
                </a:lnTo>
                <a:lnTo>
                  <a:pt x="783879" y="4441979"/>
                </a:lnTo>
                <a:lnTo>
                  <a:pt x="766079" y="4419552"/>
                </a:lnTo>
                <a:lnTo>
                  <a:pt x="748992" y="4397125"/>
                </a:lnTo>
                <a:lnTo>
                  <a:pt x="731549" y="4374698"/>
                </a:lnTo>
                <a:lnTo>
                  <a:pt x="714818" y="4352271"/>
                </a:lnTo>
                <a:lnTo>
                  <a:pt x="697730" y="4329132"/>
                </a:lnTo>
                <a:lnTo>
                  <a:pt x="681355" y="4306349"/>
                </a:lnTo>
                <a:lnTo>
                  <a:pt x="664980" y="4283566"/>
                </a:lnTo>
                <a:lnTo>
                  <a:pt x="648604" y="4260071"/>
                </a:lnTo>
                <a:lnTo>
                  <a:pt x="632585" y="4236932"/>
                </a:lnTo>
                <a:lnTo>
                  <a:pt x="616922" y="4213793"/>
                </a:lnTo>
                <a:lnTo>
                  <a:pt x="601258" y="4189941"/>
                </a:lnTo>
                <a:lnTo>
                  <a:pt x="586307" y="4166446"/>
                </a:lnTo>
                <a:lnTo>
                  <a:pt x="571356" y="4142951"/>
                </a:lnTo>
                <a:lnTo>
                  <a:pt x="556404" y="4118744"/>
                </a:lnTo>
                <a:lnTo>
                  <a:pt x="541453" y="4094893"/>
                </a:lnTo>
                <a:lnTo>
                  <a:pt x="527214" y="4071043"/>
                </a:lnTo>
                <a:lnTo>
                  <a:pt x="512974" y="4046480"/>
                </a:lnTo>
                <a:lnTo>
                  <a:pt x="499091" y="4022629"/>
                </a:lnTo>
                <a:lnTo>
                  <a:pt x="485563" y="3998066"/>
                </a:lnTo>
                <a:lnTo>
                  <a:pt x="471680" y="3973503"/>
                </a:lnTo>
                <a:lnTo>
                  <a:pt x="458508" y="3948584"/>
                </a:lnTo>
                <a:lnTo>
                  <a:pt x="445693" y="3924021"/>
                </a:lnTo>
                <a:lnTo>
                  <a:pt x="432878" y="3899814"/>
                </a:lnTo>
                <a:lnTo>
                  <a:pt x="420062" y="3874539"/>
                </a:lnTo>
                <a:lnTo>
                  <a:pt x="407603" y="3849976"/>
                </a:lnTo>
                <a:lnTo>
                  <a:pt x="395499" y="3824701"/>
                </a:lnTo>
                <a:lnTo>
                  <a:pt x="383396" y="3799782"/>
                </a:lnTo>
                <a:lnTo>
                  <a:pt x="371292" y="3774507"/>
                </a:lnTo>
                <a:lnTo>
                  <a:pt x="359901" y="3749232"/>
                </a:lnTo>
                <a:lnTo>
                  <a:pt x="348153" y="3724313"/>
                </a:lnTo>
                <a:lnTo>
                  <a:pt x="336762" y="3698682"/>
                </a:lnTo>
                <a:lnTo>
                  <a:pt x="326082" y="3673051"/>
                </a:lnTo>
                <a:lnTo>
                  <a:pt x="314691" y="3647421"/>
                </a:lnTo>
                <a:lnTo>
                  <a:pt x="304011" y="3621790"/>
                </a:lnTo>
                <a:lnTo>
                  <a:pt x="293332" y="3595803"/>
                </a:lnTo>
                <a:lnTo>
                  <a:pt x="283008" y="3570172"/>
                </a:lnTo>
                <a:lnTo>
                  <a:pt x="273041" y="3544185"/>
                </a:lnTo>
                <a:lnTo>
                  <a:pt x="262717" y="3518198"/>
                </a:lnTo>
                <a:lnTo>
                  <a:pt x="252749" y="3491855"/>
                </a:lnTo>
                <a:lnTo>
                  <a:pt x="243138" y="3465868"/>
                </a:lnTo>
                <a:lnTo>
                  <a:pt x="233526" y="3439525"/>
                </a:lnTo>
                <a:lnTo>
                  <a:pt x="224627" y="3413183"/>
                </a:lnTo>
                <a:lnTo>
                  <a:pt x="215371" y="3386484"/>
                </a:lnTo>
                <a:lnTo>
                  <a:pt x="206827" y="3360141"/>
                </a:lnTo>
                <a:lnTo>
                  <a:pt x="197928" y="3333442"/>
                </a:lnTo>
                <a:lnTo>
                  <a:pt x="189740" y="3307099"/>
                </a:lnTo>
                <a:lnTo>
                  <a:pt x="181196" y="3280044"/>
                </a:lnTo>
                <a:lnTo>
                  <a:pt x="173365" y="3252989"/>
                </a:lnTo>
                <a:lnTo>
                  <a:pt x="165533" y="3226291"/>
                </a:lnTo>
                <a:lnTo>
                  <a:pt x="158057" y="3199236"/>
                </a:lnTo>
                <a:lnTo>
                  <a:pt x="150582" y="3172537"/>
                </a:lnTo>
                <a:lnTo>
                  <a:pt x="143462" y="3145126"/>
                </a:lnTo>
                <a:lnTo>
                  <a:pt x="136698" y="3118071"/>
                </a:lnTo>
                <a:lnTo>
                  <a:pt x="129579" y="3090660"/>
                </a:lnTo>
                <a:lnTo>
                  <a:pt x="116763" y="3035839"/>
                </a:lnTo>
                <a:lnTo>
                  <a:pt x="104304" y="2980661"/>
                </a:lnTo>
                <a:lnTo>
                  <a:pt x="92556" y="2925483"/>
                </a:lnTo>
                <a:lnTo>
                  <a:pt x="81521" y="2869594"/>
                </a:lnTo>
                <a:lnTo>
                  <a:pt x="71197" y="2814060"/>
                </a:lnTo>
                <a:lnTo>
                  <a:pt x="61586" y="2758170"/>
                </a:lnTo>
                <a:lnTo>
                  <a:pt x="52330" y="2702281"/>
                </a:lnTo>
                <a:lnTo>
                  <a:pt x="44142" y="2645679"/>
                </a:lnTo>
                <a:lnTo>
                  <a:pt x="35955" y="2589434"/>
                </a:lnTo>
                <a:lnTo>
                  <a:pt x="29191" y="2532832"/>
                </a:lnTo>
                <a:lnTo>
                  <a:pt x="25631" y="2504354"/>
                </a:lnTo>
                <a:lnTo>
                  <a:pt x="22427" y="2476231"/>
                </a:lnTo>
                <a:lnTo>
                  <a:pt x="19579" y="2447396"/>
                </a:lnTo>
                <a:lnTo>
                  <a:pt x="17087" y="2418917"/>
                </a:lnTo>
                <a:lnTo>
                  <a:pt x="14595" y="2390438"/>
                </a:lnTo>
                <a:lnTo>
                  <a:pt x="12104" y="2361959"/>
                </a:lnTo>
                <a:lnTo>
                  <a:pt x="9968" y="2333125"/>
                </a:lnTo>
                <a:lnTo>
                  <a:pt x="7832" y="2304646"/>
                </a:lnTo>
                <a:lnTo>
                  <a:pt x="6052" y="2275811"/>
                </a:lnTo>
                <a:lnTo>
                  <a:pt x="4628" y="2246977"/>
                </a:lnTo>
                <a:lnTo>
                  <a:pt x="3204" y="2218142"/>
                </a:lnTo>
                <a:lnTo>
                  <a:pt x="1780" y="2189307"/>
                </a:lnTo>
                <a:lnTo>
                  <a:pt x="712" y="2148724"/>
                </a:lnTo>
                <a:lnTo>
                  <a:pt x="0" y="2107786"/>
                </a:lnTo>
                <a:lnTo>
                  <a:pt x="0" y="2066136"/>
                </a:lnTo>
                <a:lnTo>
                  <a:pt x="712" y="2024486"/>
                </a:lnTo>
                <a:lnTo>
                  <a:pt x="2136" y="1982124"/>
                </a:lnTo>
                <a:lnTo>
                  <a:pt x="4272" y="1939405"/>
                </a:lnTo>
                <a:lnTo>
                  <a:pt x="6764" y="1895975"/>
                </a:lnTo>
                <a:lnTo>
                  <a:pt x="10680" y="1852901"/>
                </a:lnTo>
                <a:lnTo>
                  <a:pt x="14595" y="1809115"/>
                </a:lnTo>
                <a:lnTo>
                  <a:pt x="19223" y="1765329"/>
                </a:lnTo>
                <a:lnTo>
                  <a:pt x="24207" y="1720831"/>
                </a:lnTo>
                <a:lnTo>
                  <a:pt x="30615" y="1676689"/>
                </a:lnTo>
                <a:lnTo>
                  <a:pt x="37023" y="1632191"/>
                </a:lnTo>
                <a:lnTo>
                  <a:pt x="44498" y="1587337"/>
                </a:lnTo>
                <a:lnTo>
                  <a:pt x="52330" y="1542838"/>
                </a:lnTo>
                <a:lnTo>
                  <a:pt x="60874" y="1497628"/>
                </a:lnTo>
                <a:lnTo>
                  <a:pt x="70129" y="1453130"/>
                </a:lnTo>
                <a:lnTo>
                  <a:pt x="80097" y="1408276"/>
                </a:lnTo>
                <a:lnTo>
                  <a:pt x="90776" y="1363422"/>
                </a:lnTo>
                <a:lnTo>
                  <a:pt x="101812" y="1318568"/>
                </a:lnTo>
                <a:lnTo>
                  <a:pt x="113915" y="1273714"/>
                </a:lnTo>
                <a:lnTo>
                  <a:pt x="126019" y="1229572"/>
                </a:lnTo>
                <a:lnTo>
                  <a:pt x="139190" y="1184718"/>
                </a:lnTo>
                <a:lnTo>
                  <a:pt x="153074" y="1140932"/>
                </a:lnTo>
                <a:lnTo>
                  <a:pt x="167669" y="1096789"/>
                </a:lnTo>
                <a:lnTo>
                  <a:pt x="182264" y="1053003"/>
                </a:lnTo>
                <a:lnTo>
                  <a:pt x="197928" y="1009573"/>
                </a:lnTo>
                <a:lnTo>
                  <a:pt x="214303" y="966499"/>
                </a:lnTo>
                <a:lnTo>
                  <a:pt x="231390" y="923425"/>
                </a:lnTo>
                <a:lnTo>
                  <a:pt x="248834" y="881063"/>
                </a:lnTo>
                <a:lnTo>
                  <a:pt x="266989" y="839056"/>
                </a:lnTo>
                <a:lnTo>
                  <a:pt x="285856" y="797406"/>
                </a:lnTo>
                <a:lnTo>
                  <a:pt x="295468" y="777827"/>
                </a:lnTo>
                <a:lnTo>
                  <a:pt x="304723" y="758248"/>
                </a:lnTo>
                <a:lnTo>
                  <a:pt x="314691" y="739025"/>
                </a:lnTo>
                <a:lnTo>
                  <a:pt x="324658" y="719801"/>
                </a:lnTo>
                <a:lnTo>
                  <a:pt x="334626" y="700934"/>
                </a:lnTo>
                <a:lnTo>
                  <a:pt x="344949" y="682067"/>
                </a:lnTo>
                <a:lnTo>
                  <a:pt x="355273" y="663912"/>
                </a:lnTo>
                <a:lnTo>
                  <a:pt x="366309" y="645401"/>
                </a:lnTo>
                <a:lnTo>
                  <a:pt x="377344" y="627245"/>
                </a:lnTo>
                <a:lnTo>
                  <a:pt x="388024" y="609446"/>
                </a:lnTo>
                <a:lnTo>
                  <a:pt x="399415" y="591647"/>
                </a:lnTo>
                <a:lnTo>
                  <a:pt x="411163" y="574204"/>
                </a:lnTo>
                <a:lnTo>
                  <a:pt x="422554" y="557116"/>
                </a:lnTo>
                <a:lnTo>
                  <a:pt x="434302" y="540029"/>
                </a:lnTo>
                <a:lnTo>
                  <a:pt x="446405" y="523298"/>
                </a:lnTo>
                <a:lnTo>
                  <a:pt x="458508" y="506567"/>
                </a:lnTo>
                <a:lnTo>
                  <a:pt x="470612" y="490191"/>
                </a:lnTo>
                <a:lnTo>
                  <a:pt x="483427" y="473816"/>
                </a:lnTo>
                <a:lnTo>
                  <a:pt x="495531" y="457797"/>
                </a:lnTo>
                <a:lnTo>
                  <a:pt x="508346" y="442133"/>
                </a:lnTo>
                <a:lnTo>
                  <a:pt x="521162" y="426826"/>
                </a:lnTo>
                <a:lnTo>
                  <a:pt x="534333" y="411519"/>
                </a:lnTo>
                <a:lnTo>
                  <a:pt x="547149" y="396567"/>
                </a:lnTo>
                <a:lnTo>
                  <a:pt x="560320" y="381616"/>
                </a:lnTo>
                <a:lnTo>
                  <a:pt x="573848" y="367020"/>
                </a:lnTo>
                <a:lnTo>
                  <a:pt x="587019" y="352781"/>
                </a:lnTo>
                <a:lnTo>
                  <a:pt x="600546" y="338898"/>
                </a:lnTo>
                <a:lnTo>
                  <a:pt x="614074" y="325014"/>
                </a:lnTo>
                <a:lnTo>
                  <a:pt x="627957" y="311487"/>
                </a:lnTo>
                <a:lnTo>
                  <a:pt x="641841" y="297959"/>
                </a:lnTo>
                <a:lnTo>
                  <a:pt x="655724" y="284788"/>
                </a:lnTo>
                <a:lnTo>
                  <a:pt x="669252" y="272328"/>
                </a:lnTo>
                <a:lnTo>
                  <a:pt x="683135" y="259513"/>
                </a:lnTo>
                <a:lnTo>
                  <a:pt x="697018" y="247410"/>
                </a:lnTo>
                <a:lnTo>
                  <a:pt x="711258" y="236018"/>
                </a:lnTo>
                <a:lnTo>
                  <a:pt x="725853" y="224271"/>
                </a:lnTo>
                <a:lnTo>
                  <a:pt x="739736" y="212879"/>
                </a:lnTo>
                <a:lnTo>
                  <a:pt x="754332" y="202200"/>
                </a:lnTo>
                <a:lnTo>
                  <a:pt x="768927" y="191164"/>
                </a:lnTo>
                <a:lnTo>
                  <a:pt x="783879" y="180484"/>
                </a:lnTo>
                <a:lnTo>
                  <a:pt x="798830" y="170517"/>
                </a:lnTo>
                <a:lnTo>
                  <a:pt x="813781" y="160549"/>
                </a:lnTo>
                <a:lnTo>
                  <a:pt x="828377" y="151294"/>
                </a:lnTo>
                <a:lnTo>
                  <a:pt x="843684" y="141682"/>
                </a:lnTo>
                <a:lnTo>
                  <a:pt x="858992" y="132783"/>
                </a:lnTo>
                <a:lnTo>
                  <a:pt x="874655" y="123883"/>
                </a:lnTo>
                <a:lnTo>
                  <a:pt x="889962" y="115695"/>
                </a:lnTo>
                <a:lnTo>
                  <a:pt x="905625" y="107152"/>
                </a:lnTo>
                <a:lnTo>
                  <a:pt x="921289" y="99676"/>
                </a:lnTo>
                <a:lnTo>
                  <a:pt x="936952" y="91844"/>
                </a:lnTo>
                <a:lnTo>
                  <a:pt x="952971" y="84368"/>
                </a:lnTo>
                <a:lnTo>
                  <a:pt x="968635" y="77249"/>
                </a:lnTo>
                <a:lnTo>
                  <a:pt x="984298" y="70485"/>
                </a:lnTo>
                <a:lnTo>
                  <a:pt x="1000317" y="64077"/>
                </a:lnTo>
                <a:lnTo>
                  <a:pt x="1016693" y="57670"/>
                </a:lnTo>
                <a:lnTo>
                  <a:pt x="1032712" y="51974"/>
                </a:lnTo>
                <a:lnTo>
                  <a:pt x="1048731" y="46278"/>
                </a:lnTo>
                <a:lnTo>
                  <a:pt x="1065107" y="40938"/>
                </a:lnTo>
                <a:lnTo>
                  <a:pt x="1081482" y="35955"/>
                </a:lnTo>
                <a:lnTo>
                  <a:pt x="1097857" y="30971"/>
                </a:lnTo>
                <a:lnTo>
                  <a:pt x="1113877" y="26699"/>
                </a:lnTo>
                <a:lnTo>
                  <a:pt x="1130252" y="22071"/>
                </a:lnTo>
                <a:lnTo>
                  <a:pt x="1146983" y="18155"/>
                </a:lnTo>
                <a:lnTo>
                  <a:pt x="1163358" y="14595"/>
                </a:lnTo>
                <a:lnTo>
                  <a:pt x="1180090" y="11748"/>
                </a:lnTo>
                <a:lnTo>
                  <a:pt x="1196465" y="9612"/>
                </a:lnTo>
                <a:lnTo>
                  <a:pt x="1213196" y="7120"/>
                </a:lnTo>
                <a:lnTo>
                  <a:pt x="1229216" y="4984"/>
                </a:lnTo>
                <a:lnTo>
                  <a:pt x="1245591" y="3560"/>
                </a:lnTo>
                <a:lnTo>
                  <a:pt x="1261966" y="2492"/>
                </a:lnTo>
                <a:lnTo>
                  <a:pt x="1278342" y="1424"/>
                </a:lnTo>
                <a:lnTo>
                  <a:pt x="1294361" y="712"/>
                </a:lnTo>
                <a:lnTo>
                  <a:pt x="13107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715130-6EA3-4EA0-A6BA-CED03188397A}"/>
              </a:ext>
            </a:extLst>
          </p:cNvPr>
          <p:cNvSpPr/>
          <p:nvPr/>
        </p:nvSpPr>
        <p:spPr>
          <a:xfrm rot="5400000">
            <a:off x="10685466" y="3290499"/>
            <a:ext cx="2404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200" spc="3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50" charset="0"/>
              </a:rPr>
              <a:t>Creative Slide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47397-1AF5-4499-92D2-3CC915927CFA}"/>
              </a:ext>
            </a:extLst>
          </p:cNvPr>
          <p:cNvSpPr txBox="1"/>
          <p:nvPr/>
        </p:nvSpPr>
        <p:spPr>
          <a:xfrm>
            <a:off x="3060455" y="451753"/>
            <a:ext cx="607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ABOUT </a:t>
            </a:r>
            <a:r>
              <a:rPr lang="en-US" sz="3600" dirty="0">
                <a:solidFill>
                  <a:schemeClr val="accent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GRAPHIC</a:t>
            </a:r>
            <a:endParaRPr lang="id-ID" sz="3600" dirty="0">
              <a:solidFill>
                <a:schemeClr val="accent1"/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B5663-6CF8-425B-843A-FE093E725CA2}"/>
              </a:ext>
            </a:extLst>
          </p:cNvPr>
          <p:cNvSpPr txBox="1"/>
          <p:nvPr/>
        </p:nvSpPr>
        <p:spPr>
          <a:xfrm>
            <a:off x="4296332" y="1031333"/>
            <a:ext cx="359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spc="300" dirty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Modern Presentation</a:t>
            </a:r>
          </a:p>
        </p:txBody>
      </p:sp>
      <p:sp>
        <p:nvSpPr>
          <p:cNvPr id="9" name="Freeform 26">
            <a:extLst>
              <a:ext uri="{FF2B5EF4-FFF2-40B4-BE49-F238E27FC236}">
                <a16:creationId xmlns:a16="http://schemas.microsoft.com/office/drawing/2014/main" id="{7D4772A8-9173-44A8-A8FC-8BA3C42B86C9}"/>
              </a:ext>
            </a:extLst>
          </p:cNvPr>
          <p:cNvSpPr>
            <a:spLocks/>
          </p:cNvSpPr>
          <p:nvPr/>
        </p:nvSpPr>
        <p:spPr bwMode="auto">
          <a:xfrm>
            <a:off x="1348057" y="4400749"/>
            <a:ext cx="3004130" cy="628088"/>
          </a:xfrm>
          <a:custGeom>
            <a:avLst/>
            <a:gdLst>
              <a:gd name="T0" fmla="*/ 1 w 1396"/>
              <a:gd name="T1" fmla="*/ 0 h 257"/>
              <a:gd name="T2" fmla="*/ 1243 w 1396"/>
              <a:gd name="T3" fmla="*/ 0 h 257"/>
              <a:gd name="T4" fmla="*/ 1396 w 1396"/>
              <a:gd name="T5" fmla="*/ 129 h 257"/>
              <a:gd name="T6" fmla="*/ 1243 w 1396"/>
              <a:gd name="T7" fmla="*/ 257 h 257"/>
              <a:gd name="T8" fmla="*/ 0 w 1396"/>
              <a:gd name="T9" fmla="*/ 257 h 257"/>
              <a:gd name="T10" fmla="*/ 0 w 1396"/>
              <a:gd name="T11" fmla="*/ 1 h 257"/>
              <a:gd name="T12" fmla="*/ 1 w 1396"/>
              <a:gd name="T13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6" h="257">
                <a:moveTo>
                  <a:pt x="1" y="0"/>
                </a:moveTo>
                <a:lnTo>
                  <a:pt x="1243" y="0"/>
                </a:lnTo>
                <a:lnTo>
                  <a:pt x="1396" y="129"/>
                </a:lnTo>
                <a:lnTo>
                  <a:pt x="1243" y="257"/>
                </a:lnTo>
                <a:lnTo>
                  <a:pt x="0" y="25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Freeform 27">
            <a:extLst>
              <a:ext uri="{FF2B5EF4-FFF2-40B4-BE49-F238E27FC236}">
                <a16:creationId xmlns:a16="http://schemas.microsoft.com/office/drawing/2014/main" id="{AC61E2FC-AC7C-4F21-A83A-E74A8FBD0719}"/>
              </a:ext>
            </a:extLst>
          </p:cNvPr>
          <p:cNvSpPr>
            <a:spLocks/>
          </p:cNvSpPr>
          <p:nvPr/>
        </p:nvSpPr>
        <p:spPr bwMode="auto">
          <a:xfrm>
            <a:off x="-1" y="4400749"/>
            <a:ext cx="1348058" cy="1425918"/>
          </a:xfrm>
          <a:custGeom>
            <a:avLst/>
            <a:gdLst>
              <a:gd name="T0" fmla="*/ 634 w 634"/>
              <a:gd name="T1" fmla="*/ 0 h 591"/>
              <a:gd name="T2" fmla="*/ 634 w 634"/>
              <a:gd name="T3" fmla="*/ 256 h 591"/>
              <a:gd name="T4" fmla="*/ 630 w 634"/>
              <a:gd name="T5" fmla="*/ 256 h 591"/>
              <a:gd name="T6" fmla="*/ 0 w 634"/>
              <a:gd name="T7" fmla="*/ 591 h 591"/>
              <a:gd name="T8" fmla="*/ 0 w 634"/>
              <a:gd name="T9" fmla="*/ 130 h 591"/>
              <a:gd name="T10" fmla="*/ 634 w 634"/>
              <a:gd name="T11" fmla="*/ 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4" h="591">
                <a:moveTo>
                  <a:pt x="634" y="0"/>
                </a:moveTo>
                <a:lnTo>
                  <a:pt x="634" y="256"/>
                </a:lnTo>
                <a:lnTo>
                  <a:pt x="630" y="256"/>
                </a:lnTo>
                <a:lnTo>
                  <a:pt x="0" y="591"/>
                </a:lnTo>
                <a:lnTo>
                  <a:pt x="0" y="130"/>
                </a:lnTo>
                <a:lnTo>
                  <a:pt x="634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id="{12466B40-4C97-44FC-899C-990A69F07466}"/>
              </a:ext>
            </a:extLst>
          </p:cNvPr>
          <p:cNvSpPr>
            <a:spLocks/>
          </p:cNvSpPr>
          <p:nvPr/>
        </p:nvSpPr>
        <p:spPr bwMode="auto">
          <a:xfrm>
            <a:off x="1348057" y="3495805"/>
            <a:ext cx="3504952" cy="611108"/>
          </a:xfrm>
          <a:custGeom>
            <a:avLst/>
            <a:gdLst>
              <a:gd name="T0" fmla="*/ 0 w 1635"/>
              <a:gd name="T1" fmla="*/ 0 h 257"/>
              <a:gd name="T2" fmla="*/ 1482 w 1635"/>
              <a:gd name="T3" fmla="*/ 0 h 257"/>
              <a:gd name="T4" fmla="*/ 1635 w 1635"/>
              <a:gd name="T5" fmla="*/ 128 h 257"/>
              <a:gd name="T6" fmla="*/ 1482 w 1635"/>
              <a:gd name="T7" fmla="*/ 257 h 257"/>
              <a:gd name="T8" fmla="*/ 0 w 1635"/>
              <a:gd name="T9" fmla="*/ 257 h 257"/>
              <a:gd name="T10" fmla="*/ 0 w 1635"/>
              <a:gd name="T11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35" h="257">
                <a:moveTo>
                  <a:pt x="0" y="0"/>
                </a:moveTo>
                <a:lnTo>
                  <a:pt x="1482" y="0"/>
                </a:lnTo>
                <a:lnTo>
                  <a:pt x="1635" y="128"/>
                </a:lnTo>
                <a:lnTo>
                  <a:pt x="1482" y="257"/>
                </a:lnTo>
                <a:lnTo>
                  <a:pt x="0" y="2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Freeform 29">
            <a:extLst>
              <a:ext uri="{FF2B5EF4-FFF2-40B4-BE49-F238E27FC236}">
                <a16:creationId xmlns:a16="http://schemas.microsoft.com/office/drawing/2014/main" id="{7BEB87DC-5DBF-4918-9FAF-898E22BB2941}"/>
              </a:ext>
            </a:extLst>
          </p:cNvPr>
          <p:cNvSpPr>
            <a:spLocks/>
          </p:cNvSpPr>
          <p:nvPr/>
        </p:nvSpPr>
        <p:spPr bwMode="auto">
          <a:xfrm>
            <a:off x="-1" y="3241183"/>
            <a:ext cx="1348058" cy="1120364"/>
          </a:xfrm>
          <a:custGeom>
            <a:avLst/>
            <a:gdLst>
              <a:gd name="T0" fmla="*/ 0 w 634"/>
              <a:gd name="T1" fmla="*/ 0 h 464"/>
              <a:gd name="T2" fmla="*/ 632 w 634"/>
              <a:gd name="T3" fmla="*/ 104 h 464"/>
              <a:gd name="T4" fmla="*/ 634 w 634"/>
              <a:gd name="T5" fmla="*/ 104 h 464"/>
              <a:gd name="T6" fmla="*/ 634 w 634"/>
              <a:gd name="T7" fmla="*/ 361 h 464"/>
              <a:gd name="T8" fmla="*/ 632 w 634"/>
              <a:gd name="T9" fmla="*/ 361 h 464"/>
              <a:gd name="T10" fmla="*/ 0 w 634"/>
              <a:gd name="T11" fmla="*/ 464 h 464"/>
              <a:gd name="T12" fmla="*/ 0 w 634"/>
              <a:gd name="T13" fmla="*/ 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4" h="464">
                <a:moveTo>
                  <a:pt x="0" y="0"/>
                </a:moveTo>
                <a:lnTo>
                  <a:pt x="632" y="104"/>
                </a:lnTo>
                <a:lnTo>
                  <a:pt x="634" y="104"/>
                </a:lnTo>
                <a:lnTo>
                  <a:pt x="634" y="361"/>
                </a:lnTo>
                <a:lnTo>
                  <a:pt x="632" y="361"/>
                </a:lnTo>
                <a:lnTo>
                  <a:pt x="0" y="46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30">
            <a:extLst>
              <a:ext uri="{FF2B5EF4-FFF2-40B4-BE49-F238E27FC236}">
                <a16:creationId xmlns:a16="http://schemas.microsoft.com/office/drawing/2014/main" id="{C48BEB16-53B9-4999-930E-D81A56EE6BC2}"/>
              </a:ext>
            </a:extLst>
          </p:cNvPr>
          <p:cNvSpPr>
            <a:spLocks/>
          </p:cNvSpPr>
          <p:nvPr/>
        </p:nvSpPr>
        <p:spPr bwMode="auto">
          <a:xfrm>
            <a:off x="1348057" y="2573892"/>
            <a:ext cx="4014218" cy="628088"/>
          </a:xfrm>
          <a:custGeom>
            <a:avLst/>
            <a:gdLst>
              <a:gd name="T0" fmla="*/ 0 w 1873"/>
              <a:gd name="T1" fmla="*/ 0 h 257"/>
              <a:gd name="T2" fmla="*/ 1719 w 1873"/>
              <a:gd name="T3" fmla="*/ 0 h 257"/>
              <a:gd name="T4" fmla="*/ 1873 w 1873"/>
              <a:gd name="T5" fmla="*/ 129 h 257"/>
              <a:gd name="T6" fmla="*/ 1719 w 1873"/>
              <a:gd name="T7" fmla="*/ 257 h 257"/>
              <a:gd name="T8" fmla="*/ 1 w 1873"/>
              <a:gd name="T9" fmla="*/ 257 h 257"/>
              <a:gd name="T10" fmla="*/ 0 w 1873"/>
              <a:gd name="T11" fmla="*/ 257 h 257"/>
              <a:gd name="T12" fmla="*/ 0 w 1873"/>
              <a:gd name="T13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73" h="257">
                <a:moveTo>
                  <a:pt x="0" y="0"/>
                </a:moveTo>
                <a:lnTo>
                  <a:pt x="1719" y="0"/>
                </a:lnTo>
                <a:lnTo>
                  <a:pt x="1873" y="129"/>
                </a:lnTo>
                <a:lnTo>
                  <a:pt x="1719" y="257"/>
                </a:lnTo>
                <a:lnTo>
                  <a:pt x="1" y="257"/>
                </a:lnTo>
                <a:lnTo>
                  <a:pt x="0" y="2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Freeform 31">
            <a:extLst>
              <a:ext uri="{FF2B5EF4-FFF2-40B4-BE49-F238E27FC236}">
                <a16:creationId xmlns:a16="http://schemas.microsoft.com/office/drawing/2014/main" id="{EA7B92B2-4BA4-4FE2-A8D9-665B54DDAAD5}"/>
              </a:ext>
            </a:extLst>
          </p:cNvPr>
          <p:cNvSpPr>
            <a:spLocks/>
          </p:cNvSpPr>
          <p:nvPr/>
        </p:nvSpPr>
        <p:spPr bwMode="auto">
          <a:xfrm>
            <a:off x="-1" y="1776062"/>
            <a:ext cx="1348058" cy="1425918"/>
          </a:xfrm>
          <a:custGeom>
            <a:avLst/>
            <a:gdLst>
              <a:gd name="T0" fmla="*/ 0 w 634"/>
              <a:gd name="T1" fmla="*/ 0 h 591"/>
              <a:gd name="T2" fmla="*/ 630 w 634"/>
              <a:gd name="T3" fmla="*/ 334 h 591"/>
              <a:gd name="T4" fmla="*/ 634 w 634"/>
              <a:gd name="T5" fmla="*/ 334 h 591"/>
              <a:gd name="T6" fmla="*/ 634 w 634"/>
              <a:gd name="T7" fmla="*/ 591 h 591"/>
              <a:gd name="T8" fmla="*/ 0 w 634"/>
              <a:gd name="T9" fmla="*/ 461 h 591"/>
              <a:gd name="T10" fmla="*/ 0 w 634"/>
              <a:gd name="T11" fmla="*/ 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4" h="591">
                <a:moveTo>
                  <a:pt x="0" y="0"/>
                </a:moveTo>
                <a:lnTo>
                  <a:pt x="630" y="334"/>
                </a:lnTo>
                <a:lnTo>
                  <a:pt x="634" y="334"/>
                </a:lnTo>
                <a:lnTo>
                  <a:pt x="634" y="591"/>
                </a:lnTo>
                <a:lnTo>
                  <a:pt x="0" y="46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F728CE-A2A3-4768-9519-98CD474017B4}"/>
              </a:ext>
            </a:extLst>
          </p:cNvPr>
          <p:cNvGrpSpPr/>
          <p:nvPr/>
        </p:nvGrpSpPr>
        <p:grpSpPr>
          <a:xfrm>
            <a:off x="6385094" y="2611074"/>
            <a:ext cx="3961430" cy="611899"/>
            <a:chOff x="7687733" y="1996307"/>
            <a:chExt cx="3961430" cy="61189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075B458-D0B2-4997-81B4-E86AE40EF417}"/>
                </a:ext>
              </a:extLst>
            </p:cNvPr>
            <p:cNvSpPr/>
            <p:nvPr/>
          </p:nvSpPr>
          <p:spPr>
            <a:xfrm>
              <a:off x="7687733" y="2145736"/>
              <a:ext cx="203200" cy="203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832E3C7-878A-4663-8CE1-A82620E48AB2}"/>
                </a:ext>
              </a:extLst>
            </p:cNvPr>
            <p:cNvSpPr/>
            <p:nvPr/>
          </p:nvSpPr>
          <p:spPr>
            <a:xfrm>
              <a:off x="7953665" y="1996307"/>
              <a:ext cx="3695498" cy="611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Lorem ipsum dolor sit </a:t>
              </a:r>
              <a:r>
                <a:rPr lang="en-US" sz="1200" dirty="0" err="1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amet</a:t>
              </a:r>
              <a:r>
                <a:rPr lang="en-US" sz="1200" dirty="0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, </a:t>
              </a:r>
              <a:r>
                <a:rPr lang="en-US" sz="1200" dirty="0" err="1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conse</a:t>
              </a:r>
              <a:r>
                <a:rPr lang="en-US" sz="1200" dirty="0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ctetur</a:t>
              </a:r>
              <a:r>
                <a:rPr lang="en-US" sz="1200" dirty="0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adipis</a:t>
              </a:r>
              <a:r>
                <a:rPr lang="en-US" sz="1200" dirty="0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cing</a:t>
              </a:r>
              <a:r>
                <a:rPr lang="en-US" sz="1200" dirty="0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elit</a:t>
              </a:r>
              <a:r>
                <a:rPr lang="en-US" sz="1200" dirty="0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, </a:t>
              </a:r>
              <a:r>
                <a:rPr lang="en-US" sz="1200" dirty="0" err="1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sed</a:t>
              </a:r>
              <a:r>
                <a:rPr lang="en-US" sz="1200" dirty="0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eius</a:t>
              </a:r>
              <a:r>
                <a:rPr lang="en-US" sz="1200" dirty="0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conse</a:t>
              </a:r>
              <a:r>
                <a:rPr lang="en-US" sz="1200" dirty="0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ctetur</a:t>
              </a:r>
              <a:r>
                <a:rPr lang="en-US" sz="1200" dirty="0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adipis</a:t>
              </a:r>
              <a:endParaRPr lang="en-US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7A81D6-E255-413E-B644-EE63F0433437}"/>
              </a:ext>
            </a:extLst>
          </p:cNvPr>
          <p:cNvGrpSpPr/>
          <p:nvPr/>
        </p:nvGrpSpPr>
        <p:grpSpPr>
          <a:xfrm>
            <a:off x="5989584" y="3543652"/>
            <a:ext cx="3961430" cy="611899"/>
            <a:chOff x="7687733" y="1996307"/>
            <a:chExt cx="3961430" cy="61189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D3C82FA-C4B7-42FA-AF28-FC823000E3C5}"/>
                </a:ext>
              </a:extLst>
            </p:cNvPr>
            <p:cNvSpPr/>
            <p:nvPr/>
          </p:nvSpPr>
          <p:spPr>
            <a:xfrm>
              <a:off x="7687733" y="2145736"/>
              <a:ext cx="203200" cy="203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DBFA68A-66C5-442B-911A-10404F1937C4}"/>
                </a:ext>
              </a:extLst>
            </p:cNvPr>
            <p:cNvSpPr/>
            <p:nvPr/>
          </p:nvSpPr>
          <p:spPr>
            <a:xfrm>
              <a:off x="7953665" y="1996307"/>
              <a:ext cx="3695498" cy="611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Lorem ipsum dolor sit </a:t>
              </a:r>
              <a:r>
                <a:rPr lang="en-US" sz="1200" dirty="0" err="1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amet</a:t>
              </a:r>
              <a:r>
                <a:rPr lang="en-US" sz="1200" dirty="0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, </a:t>
              </a:r>
              <a:r>
                <a:rPr lang="en-US" sz="1200" dirty="0" err="1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conse</a:t>
              </a:r>
              <a:r>
                <a:rPr lang="en-US" sz="1200" dirty="0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ctetur</a:t>
              </a:r>
              <a:r>
                <a:rPr lang="en-US" sz="1200" dirty="0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adipis</a:t>
              </a:r>
              <a:r>
                <a:rPr lang="en-US" sz="1200" dirty="0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cing</a:t>
              </a:r>
              <a:r>
                <a:rPr lang="en-US" sz="1200" dirty="0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elit</a:t>
              </a:r>
              <a:r>
                <a:rPr lang="en-US" sz="1200" dirty="0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, </a:t>
              </a:r>
              <a:r>
                <a:rPr lang="en-US" sz="1200" dirty="0" err="1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sed</a:t>
              </a:r>
              <a:r>
                <a:rPr lang="en-US" sz="1200" dirty="0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eius</a:t>
              </a:r>
              <a:r>
                <a:rPr lang="en-US" sz="1200" dirty="0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conse</a:t>
              </a:r>
              <a:r>
                <a:rPr lang="en-US" sz="1200" dirty="0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ctetur</a:t>
              </a:r>
              <a:r>
                <a:rPr lang="en-US" sz="1200" dirty="0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adipis</a:t>
              </a:r>
              <a:endParaRPr lang="en-US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4E4D1C-FF13-447F-B1E6-FB20FF519002}"/>
              </a:ext>
            </a:extLst>
          </p:cNvPr>
          <p:cNvGrpSpPr/>
          <p:nvPr/>
        </p:nvGrpSpPr>
        <p:grpSpPr>
          <a:xfrm>
            <a:off x="5594073" y="4476230"/>
            <a:ext cx="3961430" cy="611899"/>
            <a:chOff x="7687733" y="1996307"/>
            <a:chExt cx="3961430" cy="61189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2F2C454-A1AC-4D34-9015-C66BF81D78FA}"/>
                </a:ext>
              </a:extLst>
            </p:cNvPr>
            <p:cNvSpPr/>
            <p:nvPr/>
          </p:nvSpPr>
          <p:spPr>
            <a:xfrm>
              <a:off x="7687733" y="2145736"/>
              <a:ext cx="203200" cy="203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2E435DE-73D1-456F-B37C-D92004DCD352}"/>
                </a:ext>
              </a:extLst>
            </p:cNvPr>
            <p:cNvSpPr/>
            <p:nvPr/>
          </p:nvSpPr>
          <p:spPr>
            <a:xfrm>
              <a:off x="7953665" y="1996307"/>
              <a:ext cx="3695498" cy="611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Lorem ipsum dolor sit </a:t>
              </a:r>
              <a:r>
                <a:rPr lang="en-US" sz="1200" dirty="0" err="1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amet</a:t>
              </a:r>
              <a:r>
                <a:rPr lang="en-US" sz="1200" dirty="0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, </a:t>
              </a:r>
              <a:r>
                <a:rPr lang="en-US" sz="1200" dirty="0" err="1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conse</a:t>
              </a:r>
              <a:r>
                <a:rPr lang="en-US" sz="1200" dirty="0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ctetur</a:t>
              </a:r>
              <a:r>
                <a:rPr lang="en-US" sz="1200" dirty="0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adipis</a:t>
              </a:r>
              <a:r>
                <a:rPr lang="en-US" sz="1200" dirty="0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cing</a:t>
              </a:r>
              <a:r>
                <a:rPr lang="en-US" sz="1200" dirty="0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elit</a:t>
              </a:r>
              <a:r>
                <a:rPr lang="en-US" sz="1200" dirty="0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, </a:t>
              </a:r>
              <a:r>
                <a:rPr lang="en-US" sz="1200" dirty="0" err="1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sed</a:t>
              </a:r>
              <a:r>
                <a:rPr lang="en-US" sz="1200" dirty="0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eius</a:t>
              </a:r>
              <a:r>
                <a:rPr lang="en-US" sz="1200" dirty="0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conse</a:t>
              </a:r>
              <a:r>
                <a:rPr lang="en-US" sz="1200" dirty="0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ctetur</a:t>
              </a:r>
              <a:r>
                <a:rPr lang="en-US" sz="1200" dirty="0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latin typeface="Segoe UI" panose="020B0502040204020203" pitchFamily="34" charset="0"/>
                  <a:ea typeface="Adobe Fan Heiti Std B" panose="020B0700000000000000" pitchFamily="34" charset="-128"/>
                  <a:cs typeface="Segoe UI" panose="020B0502040204020203" pitchFamily="34" charset="0"/>
                </a:rPr>
                <a:t>adipis</a:t>
              </a:r>
              <a:endParaRPr lang="en-US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24F1518-8996-456A-A4A1-15BBD8EF88B7}"/>
              </a:ext>
            </a:extLst>
          </p:cNvPr>
          <p:cNvSpPr txBox="1"/>
          <p:nvPr/>
        </p:nvSpPr>
        <p:spPr>
          <a:xfrm>
            <a:off x="1574891" y="4561949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Keyword Here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B8307E-7F51-4E30-888E-3289F797BEBB}"/>
              </a:ext>
            </a:extLst>
          </p:cNvPr>
          <p:cNvSpPr txBox="1"/>
          <p:nvPr/>
        </p:nvSpPr>
        <p:spPr>
          <a:xfrm>
            <a:off x="1574891" y="3640304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Keyword Here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D9D4E0-6265-4979-B585-6BD9625B279F}"/>
              </a:ext>
            </a:extLst>
          </p:cNvPr>
          <p:cNvSpPr txBox="1"/>
          <p:nvPr/>
        </p:nvSpPr>
        <p:spPr>
          <a:xfrm>
            <a:off x="1574891" y="2718659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Keyword Here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144A563-1363-4CC4-B66D-7FB8F80DFC17}"/>
              </a:ext>
            </a:extLst>
          </p:cNvPr>
          <p:cNvSpPr/>
          <p:nvPr/>
        </p:nvSpPr>
        <p:spPr>
          <a:xfrm>
            <a:off x="4596331" y="2350125"/>
            <a:ext cx="989733" cy="98973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51C0215-3AFF-436F-922B-4D15A5514BF4}"/>
              </a:ext>
            </a:extLst>
          </p:cNvPr>
          <p:cNvSpPr/>
          <p:nvPr/>
        </p:nvSpPr>
        <p:spPr>
          <a:xfrm>
            <a:off x="4244278" y="3285054"/>
            <a:ext cx="989733" cy="98973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11961CB-2BD5-42EA-ABC4-93B71835505D}"/>
              </a:ext>
            </a:extLst>
          </p:cNvPr>
          <p:cNvSpPr/>
          <p:nvPr/>
        </p:nvSpPr>
        <p:spPr>
          <a:xfrm>
            <a:off x="3892225" y="4219983"/>
            <a:ext cx="989733" cy="98973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Graphic 23" descr="DNA">
            <a:extLst>
              <a:ext uri="{FF2B5EF4-FFF2-40B4-BE49-F238E27FC236}">
                <a16:creationId xmlns:a16="http://schemas.microsoft.com/office/drawing/2014/main" id="{02DEB68E-0F2E-4E8D-BCA5-78AF69C755A4}"/>
              </a:ext>
            </a:extLst>
          </p:cNvPr>
          <p:cNvSpPr/>
          <p:nvPr/>
        </p:nvSpPr>
        <p:spPr>
          <a:xfrm>
            <a:off x="4649809" y="3575620"/>
            <a:ext cx="203200" cy="401884"/>
          </a:xfrm>
          <a:custGeom>
            <a:avLst/>
            <a:gdLst>
              <a:gd name="connsiteX0" fmla="*/ 354211 w 357187"/>
              <a:gd name="connsiteY0" fmla="*/ 354211 h 706437"/>
              <a:gd name="connsiteX1" fmla="*/ 229592 w 357187"/>
              <a:gd name="connsiteY1" fmla="*/ 179586 h 706437"/>
              <a:gd name="connsiteX2" fmla="*/ 354211 w 357187"/>
              <a:gd name="connsiteY2" fmla="*/ 4961 h 706437"/>
              <a:gd name="connsiteX3" fmla="*/ 306586 w 357187"/>
              <a:gd name="connsiteY3" fmla="*/ 4961 h 706437"/>
              <a:gd name="connsiteX4" fmla="*/ 300236 w 357187"/>
              <a:gd name="connsiteY4" fmla="*/ 44648 h 706437"/>
              <a:gd name="connsiteX5" fmla="*/ 58936 w 357187"/>
              <a:gd name="connsiteY5" fmla="*/ 44648 h 706437"/>
              <a:gd name="connsiteX6" fmla="*/ 52586 w 357187"/>
              <a:gd name="connsiteY6" fmla="*/ 4961 h 706437"/>
              <a:gd name="connsiteX7" fmla="*/ 4961 w 357187"/>
              <a:gd name="connsiteY7" fmla="*/ 4961 h 706437"/>
              <a:gd name="connsiteX8" fmla="*/ 129580 w 357187"/>
              <a:gd name="connsiteY8" fmla="*/ 179586 h 706437"/>
              <a:gd name="connsiteX9" fmla="*/ 4961 w 357187"/>
              <a:gd name="connsiteY9" fmla="*/ 354211 h 706437"/>
              <a:gd name="connsiteX10" fmla="*/ 129580 w 357187"/>
              <a:gd name="connsiteY10" fmla="*/ 529630 h 706437"/>
              <a:gd name="connsiteX11" fmla="*/ 4961 w 357187"/>
              <a:gd name="connsiteY11" fmla="*/ 703461 h 706437"/>
              <a:gd name="connsiteX12" fmla="*/ 52586 w 357187"/>
              <a:gd name="connsiteY12" fmla="*/ 703461 h 706437"/>
              <a:gd name="connsiteX13" fmla="*/ 58936 w 357187"/>
              <a:gd name="connsiteY13" fmla="*/ 663773 h 706437"/>
              <a:gd name="connsiteX14" fmla="*/ 300236 w 357187"/>
              <a:gd name="connsiteY14" fmla="*/ 663773 h 706437"/>
              <a:gd name="connsiteX15" fmla="*/ 306586 w 357187"/>
              <a:gd name="connsiteY15" fmla="*/ 703461 h 706437"/>
              <a:gd name="connsiteX16" fmla="*/ 354211 w 357187"/>
              <a:gd name="connsiteY16" fmla="*/ 703461 h 706437"/>
              <a:gd name="connsiteX17" fmla="*/ 229592 w 357187"/>
              <a:gd name="connsiteY17" fmla="*/ 529630 h 706437"/>
              <a:gd name="connsiteX18" fmla="*/ 354211 w 357187"/>
              <a:gd name="connsiteY18" fmla="*/ 354211 h 706437"/>
              <a:gd name="connsiteX19" fmla="*/ 52586 w 357187"/>
              <a:gd name="connsiteY19" fmla="*/ 354211 h 706437"/>
              <a:gd name="connsiteX20" fmla="*/ 58936 w 357187"/>
              <a:gd name="connsiteY20" fmla="*/ 314523 h 706437"/>
              <a:gd name="connsiteX21" fmla="*/ 301030 w 357187"/>
              <a:gd name="connsiteY21" fmla="*/ 314523 h 706437"/>
              <a:gd name="connsiteX22" fmla="*/ 307380 w 357187"/>
              <a:gd name="connsiteY22" fmla="*/ 354211 h 706437"/>
              <a:gd name="connsiteX23" fmla="*/ 301030 w 357187"/>
              <a:gd name="connsiteY23" fmla="*/ 393898 h 706437"/>
              <a:gd name="connsiteX24" fmla="*/ 58936 w 357187"/>
              <a:gd name="connsiteY24" fmla="*/ 393898 h 706437"/>
              <a:gd name="connsiteX25" fmla="*/ 52586 w 357187"/>
              <a:gd name="connsiteY25" fmla="*/ 354211 h 706437"/>
              <a:gd name="connsiteX26" fmla="*/ 89098 w 357187"/>
              <a:gd name="connsiteY26" fmla="*/ 92273 h 706437"/>
              <a:gd name="connsiteX27" fmla="*/ 269280 w 357187"/>
              <a:gd name="connsiteY27" fmla="*/ 92273 h 706437"/>
              <a:gd name="connsiteX28" fmla="*/ 178792 w 357187"/>
              <a:gd name="connsiteY28" fmla="*/ 152598 h 706437"/>
              <a:gd name="connsiteX29" fmla="*/ 89098 w 357187"/>
              <a:gd name="connsiteY29" fmla="*/ 92273 h 706437"/>
              <a:gd name="connsiteX30" fmla="*/ 179586 w 357187"/>
              <a:gd name="connsiteY30" fmla="*/ 206573 h 706437"/>
              <a:gd name="connsiteX31" fmla="*/ 270073 w 357187"/>
              <a:gd name="connsiteY31" fmla="*/ 266898 h 706437"/>
              <a:gd name="connsiteX32" fmla="*/ 89098 w 357187"/>
              <a:gd name="connsiteY32" fmla="*/ 266898 h 706437"/>
              <a:gd name="connsiteX33" fmla="*/ 179586 w 357187"/>
              <a:gd name="connsiteY33" fmla="*/ 206573 h 706437"/>
              <a:gd name="connsiteX34" fmla="*/ 179586 w 357187"/>
              <a:gd name="connsiteY34" fmla="*/ 556617 h 706437"/>
              <a:gd name="connsiteX35" fmla="*/ 269280 w 357187"/>
              <a:gd name="connsiteY35" fmla="*/ 616148 h 706437"/>
              <a:gd name="connsiteX36" fmla="*/ 89892 w 357187"/>
              <a:gd name="connsiteY36" fmla="*/ 616148 h 706437"/>
              <a:gd name="connsiteX37" fmla="*/ 179586 w 357187"/>
              <a:gd name="connsiteY37" fmla="*/ 556617 h 706437"/>
              <a:gd name="connsiteX38" fmla="*/ 179586 w 357187"/>
              <a:gd name="connsiteY38" fmla="*/ 502642 h 706437"/>
              <a:gd name="connsiteX39" fmla="*/ 88305 w 357187"/>
              <a:gd name="connsiteY39" fmla="*/ 441523 h 706437"/>
              <a:gd name="connsiteX40" fmla="*/ 270867 w 357187"/>
              <a:gd name="connsiteY40" fmla="*/ 441523 h 706437"/>
              <a:gd name="connsiteX41" fmla="*/ 179586 w 357187"/>
              <a:gd name="connsiteY41" fmla="*/ 502642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57187" h="706437">
                <a:moveTo>
                  <a:pt x="354211" y="354211"/>
                </a:moveTo>
                <a:cubicBezTo>
                  <a:pt x="354211" y="263723"/>
                  <a:pt x="293886" y="216098"/>
                  <a:pt x="229592" y="179586"/>
                </a:cubicBezTo>
                <a:cubicBezTo>
                  <a:pt x="293886" y="142280"/>
                  <a:pt x="354211" y="95448"/>
                  <a:pt x="354211" y="4961"/>
                </a:cubicBezTo>
                <a:lnTo>
                  <a:pt x="306586" y="4961"/>
                </a:lnTo>
                <a:cubicBezTo>
                  <a:pt x="306586" y="19248"/>
                  <a:pt x="304205" y="32742"/>
                  <a:pt x="300236" y="44648"/>
                </a:cubicBezTo>
                <a:lnTo>
                  <a:pt x="58936" y="44648"/>
                </a:lnTo>
                <a:cubicBezTo>
                  <a:pt x="54967" y="32742"/>
                  <a:pt x="52586" y="19248"/>
                  <a:pt x="52586" y="4961"/>
                </a:cubicBezTo>
                <a:lnTo>
                  <a:pt x="4961" y="4961"/>
                </a:lnTo>
                <a:cubicBezTo>
                  <a:pt x="4961" y="95448"/>
                  <a:pt x="65286" y="142280"/>
                  <a:pt x="129580" y="179586"/>
                </a:cubicBezTo>
                <a:cubicBezTo>
                  <a:pt x="65286" y="216098"/>
                  <a:pt x="4961" y="263723"/>
                  <a:pt x="4961" y="354211"/>
                </a:cubicBezTo>
                <a:cubicBezTo>
                  <a:pt x="4961" y="445492"/>
                  <a:pt x="65286" y="493117"/>
                  <a:pt x="129580" y="529630"/>
                </a:cubicBezTo>
                <a:cubicBezTo>
                  <a:pt x="65286" y="566142"/>
                  <a:pt x="4961" y="612973"/>
                  <a:pt x="4961" y="703461"/>
                </a:cubicBezTo>
                <a:lnTo>
                  <a:pt x="52586" y="703461"/>
                </a:lnTo>
                <a:cubicBezTo>
                  <a:pt x="52586" y="688380"/>
                  <a:pt x="54967" y="675680"/>
                  <a:pt x="58936" y="663773"/>
                </a:cubicBezTo>
                <a:lnTo>
                  <a:pt x="300236" y="663773"/>
                </a:lnTo>
                <a:cubicBezTo>
                  <a:pt x="304205" y="675680"/>
                  <a:pt x="306586" y="688380"/>
                  <a:pt x="306586" y="703461"/>
                </a:cubicBezTo>
                <a:lnTo>
                  <a:pt x="354211" y="703461"/>
                </a:lnTo>
                <a:cubicBezTo>
                  <a:pt x="354211" y="612973"/>
                  <a:pt x="293886" y="566142"/>
                  <a:pt x="229592" y="529630"/>
                </a:cubicBezTo>
                <a:cubicBezTo>
                  <a:pt x="293886" y="493117"/>
                  <a:pt x="354211" y="445492"/>
                  <a:pt x="354211" y="354211"/>
                </a:cubicBezTo>
                <a:close/>
                <a:moveTo>
                  <a:pt x="52586" y="354211"/>
                </a:moveTo>
                <a:cubicBezTo>
                  <a:pt x="52586" y="339923"/>
                  <a:pt x="54967" y="326430"/>
                  <a:pt x="58936" y="314523"/>
                </a:cubicBezTo>
                <a:lnTo>
                  <a:pt x="301030" y="314523"/>
                </a:lnTo>
                <a:cubicBezTo>
                  <a:pt x="304998" y="326430"/>
                  <a:pt x="307380" y="339923"/>
                  <a:pt x="307380" y="354211"/>
                </a:cubicBezTo>
                <a:cubicBezTo>
                  <a:pt x="307380" y="368498"/>
                  <a:pt x="304998" y="381992"/>
                  <a:pt x="301030" y="393898"/>
                </a:cubicBezTo>
                <a:lnTo>
                  <a:pt x="58936" y="393898"/>
                </a:lnTo>
                <a:cubicBezTo>
                  <a:pt x="54967" y="381992"/>
                  <a:pt x="52586" y="368498"/>
                  <a:pt x="52586" y="354211"/>
                </a:cubicBezTo>
                <a:close/>
                <a:moveTo>
                  <a:pt x="89098" y="92273"/>
                </a:moveTo>
                <a:lnTo>
                  <a:pt x="269280" y="92273"/>
                </a:lnTo>
                <a:cubicBezTo>
                  <a:pt x="246261" y="115292"/>
                  <a:pt x="213717" y="133548"/>
                  <a:pt x="178792" y="152598"/>
                </a:cubicBezTo>
                <a:cubicBezTo>
                  <a:pt x="144661" y="133548"/>
                  <a:pt x="112117" y="115292"/>
                  <a:pt x="89098" y="92273"/>
                </a:cubicBezTo>
                <a:close/>
                <a:moveTo>
                  <a:pt x="179586" y="206573"/>
                </a:moveTo>
                <a:cubicBezTo>
                  <a:pt x="214511" y="225623"/>
                  <a:pt x="247055" y="243880"/>
                  <a:pt x="270073" y="266898"/>
                </a:cubicBezTo>
                <a:lnTo>
                  <a:pt x="89098" y="266898"/>
                </a:lnTo>
                <a:cubicBezTo>
                  <a:pt x="112117" y="243880"/>
                  <a:pt x="144661" y="224830"/>
                  <a:pt x="179586" y="206573"/>
                </a:cubicBezTo>
                <a:close/>
                <a:moveTo>
                  <a:pt x="179586" y="556617"/>
                </a:moveTo>
                <a:cubicBezTo>
                  <a:pt x="214511" y="574873"/>
                  <a:pt x="246261" y="593130"/>
                  <a:pt x="269280" y="616148"/>
                </a:cubicBezTo>
                <a:lnTo>
                  <a:pt x="89892" y="616148"/>
                </a:lnTo>
                <a:cubicBezTo>
                  <a:pt x="112911" y="593130"/>
                  <a:pt x="144661" y="574873"/>
                  <a:pt x="179586" y="556617"/>
                </a:cubicBezTo>
                <a:close/>
                <a:moveTo>
                  <a:pt x="179586" y="502642"/>
                </a:moveTo>
                <a:cubicBezTo>
                  <a:pt x="143867" y="483592"/>
                  <a:pt x="111323" y="465336"/>
                  <a:pt x="88305" y="441523"/>
                </a:cubicBezTo>
                <a:lnTo>
                  <a:pt x="270867" y="441523"/>
                </a:lnTo>
                <a:cubicBezTo>
                  <a:pt x="247848" y="465336"/>
                  <a:pt x="215305" y="483592"/>
                  <a:pt x="179586" y="502642"/>
                </a:cubicBezTo>
                <a:close/>
              </a:path>
            </a:pathLst>
          </a:custGeom>
          <a:solidFill>
            <a:schemeClr val="accent4"/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4C4C1C-B005-407E-AAA5-A17B8DF0E650}"/>
              </a:ext>
            </a:extLst>
          </p:cNvPr>
          <p:cNvGrpSpPr/>
          <p:nvPr/>
        </p:nvGrpSpPr>
        <p:grpSpPr>
          <a:xfrm>
            <a:off x="4945770" y="2665921"/>
            <a:ext cx="283396" cy="402721"/>
            <a:chOff x="2981012" y="1354865"/>
            <a:chExt cx="542925" cy="771525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3581C26-5521-4467-897D-3B32B89DCAA8}"/>
                </a:ext>
              </a:extLst>
            </p:cNvPr>
            <p:cNvSpPr/>
            <p:nvPr/>
          </p:nvSpPr>
          <p:spPr>
            <a:xfrm>
              <a:off x="2981012" y="1354865"/>
              <a:ext cx="428625" cy="695325"/>
            </a:xfrm>
            <a:custGeom>
              <a:avLst/>
              <a:gdLst>
                <a:gd name="connsiteX0" fmla="*/ 426244 w 428625"/>
                <a:gd name="connsiteY0" fmla="*/ 578644 h 695325"/>
                <a:gd name="connsiteX1" fmla="*/ 426244 w 428625"/>
                <a:gd name="connsiteY1" fmla="*/ 502444 h 695325"/>
                <a:gd name="connsiteX2" fmla="*/ 102394 w 428625"/>
                <a:gd name="connsiteY2" fmla="*/ 502444 h 695325"/>
                <a:gd name="connsiteX3" fmla="*/ 83344 w 428625"/>
                <a:gd name="connsiteY3" fmla="*/ 483394 h 695325"/>
                <a:gd name="connsiteX4" fmla="*/ 83344 w 428625"/>
                <a:gd name="connsiteY4" fmla="*/ 292894 h 695325"/>
                <a:gd name="connsiteX5" fmla="*/ 102394 w 428625"/>
                <a:gd name="connsiteY5" fmla="*/ 273844 h 695325"/>
                <a:gd name="connsiteX6" fmla="*/ 426244 w 428625"/>
                <a:gd name="connsiteY6" fmla="*/ 273844 h 695325"/>
                <a:gd name="connsiteX7" fmla="*/ 426244 w 428625"/>
                <a:gd name="connsiteY7" fmla="*/ 197644 h 695325"/>
                <a:gd name="connsiteX8" fmla="*/ 388144 w 428625"/>
                <a:gd name="connsiteY8" fmla="*/ 159544 h 695325"/>
                <a:gd name="connsiteX9" fmla="*/ 354806 w 428625"/>
                <a:gd name="connsiteY9" fmla="*/ 159544 h 695325"/>
                <a:gd name="connsiteX10" fmla="*/ 350044 w 428625"/>
                <a:gd name="connsiteY10" fmla="*/ 154781 h 695325"/>
                <a:gd name="connsiteX11" fmla="*/ 350044 w 428625"/>
                <a:gd name="connsiteY11" fmla="*/ 126206 h 695325"/>
                <a:gd name="connsiteX12" fmla="*/ 354806 w 428625"/>
                <a:gd name="connsiteY12" fmla="*/ 121444 h 695325"/>
                <a:gd name="connsiteX13" fmla="*/ 378619 w 428625"/>
                <a:gd name="connsiteY13" fmla="*/ 121444 h 695325"/>
                <a:gd name="connsiteX14" fmla="*/ 388144 w 428625"/>
                <a:gd name="connsiteY14" fmla="*/ 111919 h 695325"/>
                <a:gd name="connsiteX15" fmla="*/ 388144 w 428625"/>
                <a:gd name="connsiteY15" fmla="*/ 45244 h 695325"/>
                <a:gd name="connsiteX16" fmla="*/ 350044 w 428625"/>
                <a:gd name="connsiteY16" fmla="*/ 7144 h 695325"/>
                <a:gd name="connsiteX17" fmla="*/ 83344 w 428625"/>
                <a:gd name="connsiteY17" fmla="*/ 7144 h 695325"/>
                <a:gd name="connsiteX18" fmla="*/ 45244 w 428625"/>
                <a:gd name="connsiteY18" fmla="*/ 45244 h 695325"/>
                <a:gd name="connsiteX19" fmla="*/ 45244 w 428625"/>
                <a:gd name="connsiteY19" fmla="*/ 111919 h 695325"/>
                <a:gd name="connsiteX20" fmla="*/ 54769 w 428625"/>
                <a:gd name="connsiteY20" fmla="*/ 121444 h 695325"/>
                <a:gd name="connsiteX21" fmla="*/ 78581 w 428625"/>
                <a:gd name="connsiteY21" fmla="*/ 121444 h 695325"/>
                <a:gd name="connsiteX22" fmla="*/ 83344 w 428625"/>
                <a:gd name="connsiteY22" fmla="*/ 126206 h 695325"/>
                <a:gd name="connsiteX23" fmla="*/ 83344 w 428625"/>
                <a:gd name="connsiteY23" fmla="*/ 154781 h 695325"/>
                <a:gd name="connsiteX24" fmla="*/ 78581 w 428625"/>
                <a:gd name="connsiteY24" fmla="*/ 159544 h 695325"/>
                <a:gd name="connsiteX25" fmla="*/ 45244 w 428625"/>
                <a:gd name="connsiteY25" fmla="*/ 159544 h 695325"/>
                <a:gd name="connsiteX26" fmla="*/ 7144 w 428625"/>
                <a:gd name="connsiteY26" fmla="*/ 197644 h 695325"/>
                <a:gd name="connsiteX27" fmla="*/ 7144 w 428625"/>
                <a:gd name="connsiteY27" fmla="*/ 654844 h 695325"/>
                <a:gd name="connsiteX28" fmla="*/ 45244 w 428625"/>
                <a:gd name="connsiteY28" fmla="*/ 692944 h 695325"/>
                <a:gd name="connsiteX29" fmla="*/ 178594 w 428625"/>
                <a:gd name="connsiteY29" fmla="*/ 692944 h 695325"/>
                <a:gd name="connsiteX30" fmla="*/ 292894 w 428625"/>
                <a:gd name="connsiteY30" fmla="*/ 578644 h 695325"/>
                <a:gd name="connsiteX31" fmla="*/ 426244 w 428625"/>
                <a:gd name="connsiteY31" fmla="*/ 578644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8625" h="695325">
                  <a:moveTo>
                    <a:pt x="426244" y="578644"/>
                  </a:moveTo>
                  <a:lnTo>
                    <a:pt x="426244" y="502444"/>
                  </a:lnTo>
                  <a:lnTo>
                    <a:pt x="102394" y="502444"/>
                  </a:lnTo>
                  <a:cubicBezTo>
                    <a:pt x="91916" y="502444"/>
                    <a:pt x="83344" y="493871"/>
                    <a:pt x="83344" y="483394"/>
                  </a:cubicBezTo>
                  <a:lnTo>
                    <a:pt x="83344" y="292894"/>
                  </a:lnTo>
                  <a:cubicBezTo>
                    <a:pt x="83344" y="282416"/>
                    <a:pt x="91916" y="273844"/>
                    <a:pt x="102394" y="273844"/>
                  </a:cubicBezTo>
                  <a:lnTo>
                    <a:pt x="426244" y="273844"/>
                  </a:lnTo>
                  <a:lnTo>
                    <a:pt x="426244" y="197644"/>
                  </a:lnTo>
                  <a:cubicBezTo>
                    <a:pt x="426244" y="176689"/>
                    <a:pt x="409099" y="159544"/>
                    <a:pt x="388144" y="159544"/>
                  </a:cubicBezTo>
                  <a:lnTo>
                    <a:pt x="354806" y="159544"/>
                  </a:lnTo>
                  <a:cubicBezTo>
                    <a:pt x="351949" y="159544"/>
                    <a:pt x="350044" y="157639"/>
                    <a:pt x="350044" y="154781"/>
                  </a:cubicBezTo>
                  <a:lnTo>
                    <a:pt x="350044" y="126206"/>
                  </a:lnTo>
                  <a:cubicBezTo>
                    <a:pt x="350044" y="123349"/>
                    <a:pt x="351949" y="121444"/>
                    <a:pt x="354806" y="121444"/>
                  </a:cubicBezTo>
                  <a:lnTo>
                    <a:pt x="378619" y="121444"/>
                  </a:lnTo>
                  <a:cubicBezTo>
                    <a:pt x="384334" y="121444"/>
                    <a:pt x="388144" y="117634"/>
                    <a:pt x="388144" y="111919"/>
                  </a:cubicBezTo>
                  <a:lnTo>
                    <a:pt x="388144" y="45244"/>
                  </a:lnTo>
                  <a:cubicBezTo>
                    <a:pt x="388144" y="24289"/>
                    <a:pt x="370999" y="7144"/>
                    <a:pt x="350044" y="7144"/>
                  </a:cubicBezTo>
                  <a:lnTo>
                    <a:pt x="83344" y="7144"/>
                  </a:lnTo>
                  <a:cubicBezTo>
                    <a:pt x="62389" y="7144"/>
                    <a:pt x="45244" y="24289"/>
                    <a:pt x="45244" y="45244"/>
                  </a:cubicBezTo>
                  <a:lnTo>
                    <a:pt x="45244" y="111919"/>
                  </a:lnTo>
                  <a:cubicBezTo>
                    <a:pt x="45244" y="117634"/>
                    <a:pt x="49054" y="121444"/>
                    <a:pt x="54769" y="121444"/>
                  </a:cubicBezTo>
                  <a:lnTo>
                    <a:pt x="78581" y="121444"/>
                  </a:lnTo>
                  <a:cubicBezTo>
                    <a:pt x="81439" y="121444"/>
                    <a:pt x="83344" y="123349"/>
                    <a:pt x="83344" y="126206"/>
                  </a:cubicBezTo>
                  <a:lnTo>
                    <a:pt x="83344" y="154781"/>
                  </a:lnTo>
                  <a:cubicBezTo>
                    <a:pt x="83344" y="157639"/>
                    <a:pt x="81439" y="159544"/>
                    <a:pt x="78581" y="159544"/>
                  </a:cubicBezTo>
                  <a:lnTo>
                    <a:pt x="45244" y="159544"/>
                  </a:lnTo>
                  <a:cubicBezTo>
                    <a:pt x="24289" y="159544"/>
                    <a:pt x="7144" y="176689"/>
                    <a:pt x="7144" y="197644"/>
                  </a:cubicBezTo>
                  <a:lnTo>
                    <a:pt x="7144" y="654844"/>
                  </a:lnTo>
                  <a:cubicBezTo>
                    <a:pt x="7144" y="675799"/>
                    <a:pt x="24289" y="692944"/>
                    <a:pt x="45244" y="692944"/>
                  </a:cubicBezTo>
                  <a:lnTo>
                    <a:pt x="178594" y="692944"/>
                  </a:lnTo>
                  <a:cubicBezTo>
                    <a:pt x="178594" y="630079"/>
                    <a:pt x="230029" y="578644"/>
                    <a:pt x="292894" y="578644"/>
                  </a:cubicBezTo>
                  <a:lnTo>
                    <a:pt x="426244" y="5786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B3FA6EB-6E37-4ABA-A4DA-5D2AF8A5F7E8}"/>
                </a:ext>
              </a:extLst>
            </p:cNvPr>
            <p:cNvSpPr/>
            <p:nvPr/>
          </p:nvSpPr>
          <p:spPr>
            <a:xfrm>
              <a:off x="3095312" y="1659665"/>
              <a:ext cx="314325" cy="161925"/>
            </a:xfrm>
            <a:custGeom>
              <a:avLst/>
              <a:gdLst>
                <a:gd name="connsiteX0" fmla="*/ 7144 w 314325"/>
                <a:gd name="connsiteY0" fmla="*/ 16669 h 161925"/>
                <a:gd name="connsiteX1" fmla="*/ 7144 w 314325"/>
                <a:gd name="connsiteY1" fmla="*/ 150019 h 161925"/>
                <a:gd name="connsiteX2" fmla="*/ 16669 w 314325"/>
                <a:gd name="connsiteY2" fmla="*/ 159544 h 161925"/>
                <a:gd name="connsiteX3" fmla="*/ 311944 w 314325"/>
                <a:gd name="connsiteY3" fmla="*/ 159544 h 161925"/>
                <a:gd name="connsiteX4" fmla="*/ 311944 w 314325"/>
                <a:gd name="connsiteY4" fmla="*/ 7144 h 161925"/>
                <a:gd name="connsiteX5" fmla="*/ 16669 w 314325"/>
                <a:gd name="connsiteY5" fmla="*/ 7144 h 161925"/>
                <a:gd name="connsiteX6" fmla="*/ 7144 w 314325"/>
                <a:gd name="connsiteY6" fmla="*/ 1666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161925">
                  <a:moveTo>
                    <a:pt x="7144" y="16669"/>
                  </a:moveTo>
                  <a:lnTo>
                    <a:pt x="7144" y="150019"/>
                  </a:lnTo>
                  <a:cubicBezTo>
                    <a:pt x="7144" y="155734"/>
                    <a:pt x="10954" y="159544"/>
                    <a:pt x="16669" y="159544"/>
                  </a:cubicBezTo>
                  <a:lnTo>
                    <a:pt x="311944" y="159544"/>
                  </a:lnTo>
                  <a:lnTo>
                    <a:pt x="311944" y="7144"/>
                  </a:lnTo>
                  <a:lnTo>
                    <a:pt x="16669" y="7144"/>
                  </a:lnTo>
                  <a:cubicBezTo>
                    <a:pt x="10954" y="7144"/>
                    <a:pt x="7144" y="10954"/>
                    <a:pt x="7144" y="1666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71B5697-A703-4D31-A9EC-2AF347F5B550}"/>
                </a:ext>
              </a:extLst>
            </p:cNvPr>
            <p:cNvSpPr/>
            <p:nvPr/>
          </p:nvSpPr>
          <p:spPr>
            <a:xfrm>
              <a:off x="3190562" y="1964465"/>
              <a:ext cx="333375" cy="161925"/>
            </a:xfrm>
            <a:custGeom>
              <a:avLst/>
              <a:gdLst>
                <a:gd name="connsiteX0" fmla="*/ 169069 w 333375"/>
                <a:gd name="connsiteY0" fmla="*/ 121444 h 161925"/>
                <a:gd name="connsiteX1" fmla="*/ 83344 w 333375"/>
                <a:gd name="connsiteY1" fmla="*/ 121444 h 161925"/>
                <a:gd name="connsiteX2" fmla="*/ 45244 w 333375"/>
                <a:gd name="connsiteY2" fmla="*/ 83344 h 161925"/>
                <a:gd name="connsiteX3" fmla="*/ 83344 w 333375"/>
                <a:gd name="connsiteY3" fmla="*/ 45244 h 161925"/>
                <a:gd name="connsiteX4" fmla="*/ 169069 w 333375"/>
                <a:gd name="connsiteY4" fmla="*/ 45244 h 161925"/>
                <a:gd name="connsiteX5" fmla="*/ 169069 w 333375"/>
                <a:gd name="connsiteY5" fmla="*/ 121444 h 161925"/>
                <a:gd name="connsiteX6" fmla="*/ 254794 w 333375"/>
                <a:gd name="connsiteY6" fmla="*/ 7144 h 161925"/>
                <a:gd name="connsiteX7" fmla="*/ 83344 w 333375"/>
                <a:gd name="connsiteY7" fmla="*/ 7144 h 161925"/>
                <a:gd name="connsiteX8" fmla="*/ 7144 w 333375"/>
                <a:gd name="connsiteY8" fmla="*/ 83344 h 161925"/>
                <a:gd name="connsiteX9" fmla="*/ 83344 w 333375"/>
                <a:gd name="connsiteY9" fmla="*/ 159544 h 161925"/>
                <a:gd name="connsiteX10" fmla="*/ 254794 w 333375"/>
                <a:gd name="connsiteY10" fmla="*/ 159544 h 161925"/>
                <a:gd name="connsiteX11" fmla="*/ 330994 w 333375"/>
                <a:gd name="connsiteY11" fmla="*/ 83344 h 161925"/>
                <a:gd name="connsiteX12" fmla="*/ 254794 w 333375"/>
                <a:gd name="connsiteY12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375" h="161925">
                  <a:moveTo>
                    <a:pt x="169069" y="121444"/>
                  </a:moveTo>
                  <a:lnTo>
                    <a:pt x="83344" y="121444"/>
                  </a:lnTo>
                  <a:cubicBezTo>
                    <a:pt x="62389" y="121444"/>
                    <a:pt x="45244" y="104299"/>
                    <a:pt x="45244" y="83344"/>
                  </a:cubicBezTo>
                  <a:cubicBezTo>
                    <a:pt x="45244" y="62389"/>
                    <a:pt x="62389" y="45244"/>
                    <a:pt x="83344" y="45244"/>
                  </a:cubicBezTo>
                  <a:lnTo>
                    <a:pt x="169069" y="45244"/>
                  </a:lnTo>
                  <a:lnTo>
                    <a:pt x="169069" y="121444"/>
                  </a:lnTo>
                  <a:close/>
                  <a:moveTo>
                    <a:pt x="254794" y="7144"/>
                  </a:moveTo>
                  <a:lnTo>
                    <a:pt x="83344" y="7144"/>
                  </a:lnTo>
                  <a:cubicBezTo>
                    <a:pt x="41434" y="7144"/>
                    <a:pt x="7144" y="41434"/>
                    <a:pt x="7144" y="83344"/>
                  </a:cubicBezTo>
                  <a:cubicBezTo>
                    <a:pt x="7144" y="125254"/>
                    <a:pt x="41434" y="159544"/>
                    <a:pt x="83344" y="159544"/>
                  </a:cubicBezTo>
                  <a:lnTo>
                    <a:pt x="254794" y="159544"/>
                  </a:lnTo>
                  <a:cubicBezTo>
                    <a:pt x="296704" y="159544"/>
                    <a:pt x="330994" y="125254"/>
                    <a:pt x="330994" y="83344"/>
                  </a:cubicBezTo>
                  <a:cubicBezTo>
                    <a:pt x="330994" y="41434"/>
                    <a:pt x="296704" y="7144"/>
                    <a:pt x="254794" y="71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Graphic 27" descr="Brain">
            <a:extLst>
              <a:ext uri="{FF2B5EF4-FFF2-40B4-BE49-F238E27FC236}">
                <a16:creationId xmlns:a16="http://schemas.microsoft.com/office/drawing/2014/main" id="{749EEC13-940D-4B7F-9EDD-935EFB84D722}"/>
              </a:ext>
            </a:extLst>
          </p:cNvPr>
          <p:cNvSpPr/>
          <p:nvPr/>
        </p:nvSpPr>
        <p:spPr>
          <a:xfrm>
            <a:off x="4172181" y="4562577"/>
            <a:ext cx="424150" cy="361313"/>
          </a:xfrm>
          <a:custGeom>
            <a:avLst/>
            <a:gdLst>
              <a:gd name="connsiteX0" fmla="*/ 749390 w 771525"/>
              <a:gd name="connsiteY0" fmla="*/ 399794 h 657225"/>
              <a:gd name="connsiteX1" fmla="*/ 744628 w 771525"/>
              <a:gd name="connsiteY1" fmla="*/ 267397 h 657225"/>
              <a:gd name="connsiteX2" fmla="*/ 750343 w 771525"/>
              <a:gd name="connsiteY2" fmla="*/ 233107 h 657225"/>
              <a:gd name="connsiteX3" fmla="*/ 658903 w 771525"/>
              <a:gd name="connsiteY3" fmla="*/ 122617 h 657225"/>
              <a:gd name="connsiteX4" fmla="*/ 550318 w 771525"/>
              <a:gd name="connsiteY4" fmla="*/ 45464 h 657225"/>
              <a:gd name="connsiteX5" fmla="*/ 523648 w 771525"/>
              <a:gd name="connsiteY5" fmla="*/ 48322 h 657225"/>
              <a:gd name="connsiteX6" fmla="*/ 443638 w 771525"/>
              <a:gd name="connsiteY6" fmla="*/ 7364 h 657225"/>
              <a:gd name="connsiteX7" fmla="*/ 358865 w 771525"/>
              <a:gd name="connsiteY7" fmla="*/ 36892 h 657225"/>
              <a:gd name="connsiteX8" fmla="*/ 258853 w 771525"/>
              <a:gd name="connsiteY8" fmla="*/ 21652 h 657225"/>
              <a:gd name="connsiteX9" fmla="*/ 185510 w 771525"/>
              <a:gd name="connsiteY9" fmla="*/ 92137 h 657225"/>
              <a:gd name="connsiteX10" fmla="*/ 178843 w 771525"/>
              <a:gd name="connsiteY10" fmla="*/ 92137 h 657225"/>
              <a:gd name="connsiteX11" fmla="*/ 64543 w 771525"/>
              <a:gd name="connsiteY11" fmla="*/ 204532 h 657225"/>
              <a:gd name="connsiteX12" fmla="*/ 64543 w 771525"/>
              <a:gd name="connsiteY12" fmla="*/ 210247 h 657225"/>
              <a:gd name="connsiteX13" fmla="*/ 7393 w 771525"/>
              <a:gd name="connsiteY13" fmla="*/ 315974 h 657225"/>
              <a:gd name="connsiteX14" fmla="*/ 125503 w 771525"/>
              <a:gd name="connsiteY14" fmla="*/ 420749 h 657225"/>
              <a:gd name="connsiteX15" fmla="*/ 273140 w 771525"/>
              <a:gd name="connsiteY15" fmla="*/ 420749 h 657225"/>
              <a:gd name="connsiteX16" fmla="*/ 388393 w 771525"/>
              <a:gd name="connsiteY16" fmla="*/ 534097 h 657225"/>
              <a:gd name="connsiteX17" fmla="*/ 388393 w 771525"/>
              <a:gd name="connsiteY17" fmla="*/ 656017 h 657225"/>
              <a:gd name="connsiteX18" fmla="*/ 463640 w 771525"/>
              <a:gd name="connsiteY18" fmla="*/ 656017 h 657225"/>
              <a:gd name="connsiteX19" fmla="*/ 463640 w 771525"/>
              <a:gd name="connsiteY19" fmla="*/ 570292 h 657225"/>
              <a:gd name="connsiteX20" fmla="*/ 463640 w 771525"/>
              <a:gd name="connsiteY20" fmla="*/ 557909 h 657225"/>
              <a:gd name="connsiteX21" fmla="*/ 487453 w 771525"/>
              <a:gd name="connsiteY21" fmla="*/ 449324 h 657225"/>
              <a:gd name="connsiteX22" fmla="*/ 537935 w 771525"/>
              <a:gd name="connsiteY22" fmla="*/ 406462 h 657225"/>
              <a:gd name="connsiteX23" fmla="*/ 575083 w 771525"/>
              <a:gd name="connsiteY23" fmla="*/ 375029 h 657225"/>
              <a:gd name="connsiteX24" fmla="*/ 587465 w 771525"/>
              <a:gd name="connsiteY24" fmla="*/ 352169 h 657225"/>
              <a:gd name="connsiteX25" fmla="*/ 525553 w 771525"/>
              <a:gd name="connsiteY25" fmla="*/ 344549 h 657225"/>
              <a:gd name="connsiteX26" fmla="*/ 503645 w 771525"/>
              <a:gd name="connsiteY26" fmla="*/ 328357 h 657225"/>
              <a:gd name="connsiteX27" fmla="*/ 519838 w 771525"/>
              <a:gd name="connsiteY27" fmla="*/ 306449 h 657225"/>
              <a:gd name="connsiteX28" fmla="*/ 596038 w 771525"/>
              <a:gd name="connsiteY28" fmla="*/ 315022 h 657225"/>
              <a:gd name="connsiteX29" fmla="*/ 596990 w 771525"/>
              <a:gd name="connsiteY29" fmla="*/ 307402 h 657225"/>
              <a:gd name="connsiteX30" fmla="*/ 591275 w 771525"/>
              <a:gd name="connsiteY30" fmla="*/ 262634 h 657225"/>
              <a:gd name="connsiteX31" fmla="*/ 513170 w 771525"/>
              <a:gd name="connsiteY31" fmla="*/ 200722 h 657225"/>
              <a:gd name="connsiteX32" fmla="*/ 494120 w 771525"/>
              <a:gd name="connsiteY32" fmla="*/ 195007 h 657225"/>
              <a:gd name="connsiteX33" fmla="*/ 488405 w 771525"/>
              <a:gd name="connsiteY33" fmla="*/ 193102 h 657225"/>
              <a:gd name="connsiteX34" fmla="*/ 487453 w 771525"/>
              <a:gd name="connsiteY34" fmla="*/ 193102 h 657225"/>
              <a:gd name="connsiteX35" fmla="*/ 465545 w 771525"/>
              <a:gd name="connsiteY35" fmla="*/ 198817 h 657225"/>
              <a:gd name="connsiteX36" fmla="*/ 456973 w 771525"/>
              <a:gd name="connsiteY36" fmla="*/ 200722 h 657225"/>
              <a:gd name="connsiteX37" fmla="*/ 447448 w 771525"/>
              <a:gd name="connsiteY37" fmla="*/ 202627 h 657225"/>
              <a:gd name="connsiteX38" fmla="*/ 424588 w 771525"/>
              <a:gd name="connsiteY38" fmla="*/ 272159 h 657225"/>
              <a:gd name="connsiteX39" fmla="*/ 457925 w 771525"/>
              <a:gd name="connsiteY39" fmla="*/ 336929 h 657225"/>
              <a:gd name="connsiteX40" fmla="*/ 459830 w 771525"/>
              <a:gd name="connsiteY40" fmla="*/ 363599 h 657225"/>
              <a:gd name="connsiteX41" fmla="*/ 435065 w 771525"/>
              <a:gd name="connsiteY41" fmla="*/ 365504 h 657225"/>
              <a:gd name="connsiteX42" fmla="*/ 406490 w 771525"/>
              <a:gd name="connsiteY42" fmla="*/ 330262 h 657225"/>
              <a:gd name="connsiteX43" fmla="*/ 404585 w 771525"/>
              <a:gd name="connsiteY43" fmla="*/ 330262 h 657225"/>
              <a:gd name="connsiteX44" fmla="*/ 322670 w 771525"/>
              <a:gd name="connsiteY44" fmla="*/ 304544 h 657225"/>
              <a:gd name="connsiteX45" fmla="*/ 317908 w 771525"/>
              <a:gd name="connsiteY45" fmla="*/ 278827 h 657225"/>
              <a:gd name="connsiteX46" fmla="*/ 343625 w 771525"/>
              <a:gd name="connsiteY46" fmla="*/ 273112 h 657225"/>
              <a:gd name="connsiteX47" fmla="*/ 391250 w 771525"/>
              <a:gd name="connsiteY47" fmla="*/ 289304 h 657225"/>
              <a:gd name="connsiteX48" fmla="*/ 387440 w 771525"/>
              <a:gd name="connsiteY48" fmla="*/ 274064 h 657225"/>
              <a:gd name="connsiteX49" fmla="*/ 397918 w 771525"/>
              <a:gd name="connsiteY49" fmla="*/ 212152 h 657225"/>
              <a:gd name="connsiteX50" fmla="*/ 358865 w 771525"/>
              <a:gd name="connsiteY50" fmla="*/ 215009 h 657225"/>
              <a:gd name="connsiteX51" fmla="*/ 324575 w 771525"/>
              <a:gd name="connsiteY51" fmla="*/ 212152 h 657225"/>
              <a:gd name="connsiteX52" fmla="*/ 241708 w 771525"/>
              <a:gd name="connsiteY52" fmla="*/ 264539 h 657225"/>
              <a:gd name="connsiteX53" fmla="*/ 158840 w 771525"/>
              <a:gd name="connsiteY53" fmla="*/ 360742 h 657225"/>
              <a:gd name="connsiteX54" fmla="*/ 139790 w 771525"/>
              <a:gd name="connsiteY54" fmla="*/ 379792 h 657225"/>
              <a:gd name="connsiteX55" fmla="*/ 120740 w 771525"/>
              <a:gd name="connsiteY55" fmla="*/ 360742 h 657225"/>
              <a:gd name="connsiteX56" fmla="*/ 165508 w 771525"/>
              <a:gd name="connsiteY56" fmla="*/ 268349 h 657225"/>
              <a:gd name="connsiteX57" fmla="*/ 106453 w 771525"/>
              <a:gd name="connsiteY57" fmla="*/ 238822 h 657225"/>
              <a:gd name="connsiteX58" fmla="*/ 109310 w 771525"/>
              <a:gd name="connsiteY58" fmla="*/ 212152 h 657225"/>
              <a:gd name="connsiteX59" fmla="*/ 135980 w 771525"/>
              <a:gd name="connsiteY59" fmla="*/ 214057 h 657225"/>
              <a:gd name="connsiteX60" fmla="*/ 196940 w 771525"/>
              <a:gd name="connsiteY60" fmla="*/ 231202 h 657225"/>
              <a:gd name="connsiteX61" fmla="*/ 283618 w 771525"/>
              <a:gd name="connsiteY61" fmla="*/ 198817 h 657225"/>
              <a:gd name="connsiteX62" fmla="*/ 218848 w 771525"/>
              <a:gd name="connsiteY62" fmla="*/ 139762 h 657225"/>
              <a:gd name="connsiteX63" fmla="*/ 225515 w 771525"/>
              <a:gd name="connsiteY63" fmla="*/ 114044 h 657225"/>
              <a:gd name="connsiteX64" fmla="*/ 251233 w 771525"/>
              <a:gd name="connsiteY64" fmla="*/ 120712 h 657225"/>
              <a:gd name="connsiteX65" fmla="*/ 434113 w 771525"/>
              <a:gd name="connsiteY65" fmla="*/ 164527 h 657225"/>
              <a:gd name="connsiteX66" fmla="*/ 405538 w 771525"/>
              <a:gd name="connsiteY66" fmla="*/ 91184 h 657225"/>
              <a:gd name="connsiteX67" fmla="*/ 425540 w 771525"/>
              <a:gd name="connsiteY67" fmla="*/ 73087 h 657225"/>
              <a:gd name="connsiteX68" fmla="*/ 443638 w 771525"/>
              <a:gd name="connsiteY68" fmla="*/ 93089 h 657225"/>
              <a:gd name="connsiteX69" fmla="*/ 503645 w 771525"/>
              <a:gd name="connsiteY69" fmla="*/ 155954 h 657225"/>
              <a:gd name="connsiteX70" fmla="*/ 520790 w 771525"/>
              <a:gd name="connsiteY70" fmla="*/ 160717 h 657225"/>
              <a:gd name="connsiteX71" fmla="*/ 577940 w 771525"/>
              <a:gd name="connsiteY71" fmla="*/ 112139 h 657225"/>
              <a:gd name="connsiteX72" fmla="*/ 601753 w 771525"/>
              <a:gd name="connsiteY72" fmla="*/ 126427 h 657225"/>
              <a:gd name="connsiteX73" fmla="*/ 587465 w 771525"/>
              <a:gd name="connsiteY73" fmla="*/ 150239 h 657225"/>
              <a:gd name="connsiteX74" fmla="*/ 556985 w 771525"/>
              <a:gd name="connsiteY74" fmla="*/ 175004 h 657225"/>
              <a:gd name="connsiteX75" fmla="*/ 556985 w 771525"/>
              <a:gd name="connsiteY75" fmla="*/ 176909 h 657225"/>
              <a:gd name="connsiteX76" fmla="*/ 625565 w 771525"/>
              <a:gd name="connsiteY76" fmla="*/ 247394 h 657225"/>
              <a:gd name="connsiteX77" fmla="*/ 631280 w 771525"/>
              <a:gd name="connsiteY77" fmla="*/ 270254 h 657225"/>
              <a:gd name="connsiteX78" fmla="*/ 639853 w 771525"/>
              <a:gd name="connsiteY78" fmla="*/ 258824 h 657225"/>
              <a:gd name="connsiteX79" fmla="*/ 653188 w 771525"/>
              <a:gd name="connsiteY79" fmla="*/ 214057 h 657225"/>
              <a:gd name="connsiteX80" fmla="*/ 665570 w 771525"/>
              <a:gd name="connsiteY80" fmla="*/ 198817 h 657225"/>
              <a:gd name="connsiteX81" fmla="*/ 684620 w 771525"/>
              <a:gd name="connsiteY81" fmla="*/ 202627 h 657225"/>
              <a:gd name="connsiteX82" fmla="*/ 690335 w 771525"/>
              <a:gd name="connsiteY82" fmla="*/ 221677 h 657225"/>
              <a:gd name="connsiteX83" fmla="*/ 672238 w 771525"/>
              <a:gd name="connsiteY83" fmla="*/ 276922 h 657225"/>
              <a:gd name="connsiteX84" fmla="*/ 631280 w 771525"/>
              <a:gd name="connsiteY84" fmla="*/ 315974 h 657225"/>
              <a:gd name="connsiteX85" fmla="*/ 610325 w 771525"/>
              <a:gd name="connsiteY85" fmla="*/ 384554 h 657225"/>
              <a:gd name="connsiteX86" fmla="*/ 652235 w 771525"/>
              <a:gd name="connsiteY86" fmla="*/ 420749 h 657225"/>
              <a:gd name="connsiteX87" fmla="*/ 661760 w 771525"/>
              <a:gd name="connsiteY87" fmla="*/ 437894 h 657225"/>
              <a:gd name="connsiteX88" fmla="*/ 651283 w 771525"/>
              <a:gd name="connsiteY88" fmla="*/ 454087 h 657225"/>
              <a:gd name="connsiteX89" fmla="*/ 632233 w 771525"/>
              <a:gd name="connsiteY89" fmla="*/ 453134 h 657225"/>
              <a:gd name="connsiteX90" fmla="*/ 587465 w 771525"/>
              <a:gd name="connsiteY90" fmla="*/ 415034 h 657225"/>
              <a:gd name="connsiteX91" fmla="*/ 557938 w 771525"/>
              <a:gd name="connsiteY91" fmla="*/ 436942 h 657225"/>
              <a:gd name="connsiteX92" fmla="*/ 515075 w 771525"/>
              <a:gd name="connsiteY92" fmla="*/ 473137 h 657225"/>
              <a:gd name="connsiteX93" fmla="*/ 500788 w 771525"/>
              <a:gd name="connsiteY93" fmla="*/ 556957 h 657225"/>
              <a:gd name="connsiteX94" fmla="*/ 500788 w 771525"/>
              <a:gd name="connsiteY94" fmla="*/ 570292 h 657225"/>
              <a:gd name="connsiteX95" fmla="*/ 500788 w 771525"/>
              <a:gd name="connsiteY95" fmla="*/ 656017 h 657225"/>
              <a:gd name="connsiteX96" fmla="*/ 576988 w 771525"/>
              <a:gd name="connsiteY96" fmla="*/ 656017 h 657225"/>
              <a:gd name="connsiteX97" fmla="*/ 643663 w 771525"/>
              <a:gd name="connsiteY97" fmla="*/ 523619 h 657225"/>
              <a:gd name="connsiteX98" fmla="*/ 748438 w 771525"/>
              <a:gd name="connsiteY98" fmla="*/ 412177 h 657225"/>
              <a:gd name="connsiteX99" fmla="*/ 749390 w 771525"/>
              <a:gd name="connsiteY99" fmla="*/ 399794 h 657225"/>
              <a:gd name="connsiteX100" fmla="*/ 749390 w 771525"/>
              <a:gd name="connsiteY100" fmla="*/ 399794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771525" h="657225">
                <a:moveTo>
                  <a:pt x="749390" y="399794"/>
                </a:moveTo>
                <a:cubicBezTo>
                  <a:pt x="777013" y="359789"/>
                  <a:pt x="775108" y="305497"/>
                  <a:pt x="744628" y="267397"/>
                </a:cubicBezTo>
                <a:cubicBezTo>
                  <a:pt x="748438" y="255967"/>
                  <a:pt x="750343" y="244537"/>
                  <a:pt x="750343" y="233107"/>
                </a:cubicBezTo>
                <a:cubicBezTo>
                  <a:pt x="750343" y="178814"/>
                  <a:pt x="711290" y="133094"/>
                  <a:pt x="658903" y="122617"/>
                </a:cubicBezTo>
                <a:cubicBezTo>
                  <a:pt x="642710" y="75944"/>
                  <a:pt x="599848" y="45464"/>
                  <a:pt x="550318" y="45464"/>
                </a:cubicBezTo>
                <a:cubicBezTo>
                  <a:pt x="541745" y="45464"/>
                  <a:pt x="532220" y="46417"/>
                  <a:pt x="523648" y="48322"/>
                </a:cubicBezTo>
                <a:cubicBezTo>
                  <a:pt x="503645" y="24509"/>
                  <a:pt x="474118" y="10222"/>
                  <a:pt x="443638" y="7364"/>
                </a:cubicBezTo>
                <a:cubicBezTo>
                  <a:pt x="412205" y="5459"/>
                  <a:pt x="381725" y="15937"/>
                  <a:pt x="358865" y="36892"/>
                </a:cubicBezTo>
                <a:cubicBezTo>
                  <a:pt x="329338" y="16889"/>
                  <a:pt x="292190" y="11174"/>
                  <a:pt x="258853" y="21652"/>
                </a:cubicBezTo>
                <a:cubicBezTo>
                  <a:pt x="224563" y="32129"/>
                  <a:pt x="197893" y="57847"/>
                  <a:pt x="185510" y="92137"/>
                </a:cubicBezTo>
                <a:cubicBezTo>
                  <a:pt x="183605" y="92137"/>
                  <a:pt x="180748" y="92137"/>
                  <a:pt x="178843" y="92137"/>
                </a:cubicBezTo>
                <a:cubicBezTo>
                  <a:pt x="115978" y="92137"/>
                  <a:pt x="65495" y="141667"/>
                  <a:pt x="64543" y="204532"/>
                </a:cubicBezTo>
                <a:cubicBezTo>
                  <a:pt x="64543" y="206437"/>
                  <a:pt x="64543" y="208342"/>
                  <a:pt x="64543" y="210247"/>
                </a:cubicBezTo>
                <a:cubicBezTo>
                  <a:pt x="26443" y="231202"/>
                  <a:pt x="4535" y="272159"/>
                  <a:pt x="7393" y="315974"/>
                </a:cubicBezTo>
                <a:cubicBezTo>
                  <a:pt x="11203" y="375982"/>
                  <a:pt x="64543" y="420749"/>
                  <a:pt x="125503" y="420749"/>
                </a:cubicBezTo>
                <a:lnTo>
                  <a:pt x="273140" y="420749"/>
                </a:lnTo>
                <a:cubicBezTo>
                  <a:pt x="336005" y="420749"/>
                  <a:pt x="387440" y="471232"/>
                  <a:pt x="388393" y="534097"/>
                </a:cubicBezTo>
                <a:lnTo>
                  <a:pt x="388393" y="656017"/>
                </a:lnTo>
                <a:lnTo>
                  <a:pt x="463640" y="656017"/>
                </a:lnTo>
                <a:lnTo>
                  <a:pt x="463640" y="570292"/>
                </a:lnTo>
                <a:cubicBezTo>
                  <a:pt x="463640" y="566482"/>
                  <a:pt x="463640" y="561719"/>
                  <a:pt x="463640" y="557909"/>
                </a:cubicBezTo>
                <a:cubicBezTo>
                  <a:pt x="463640" y="522667"/>
                  <a:pt x="462688" y="477899"/>
                  <a:pt x="487453" y="449324"/>
                </a:cubicBezTo>
                <a:cubicBezTo>
                  <a:pt x="502693" y="433132"/>
                  <a:pt x="519838" y="418844"/>
                  <a:pt x="537935" y="406462"/>
                </a:cubicBezTo>
                <a:cubicBezTo>
                  <a:pt x="552223" y="397889"/>
                  <a:pt x="564605" y="387412"/>
                  <a:pt x="575083" y="375029"/>
                </a:cubicBezTo>
                <a:cubicBezTo>
                  <a:pt x="579845" y="367409"/>
                  <a:pt x="584608" y="359789"/>
                  <a:pt x="587465" y="352169"/>
                </a:cubicBezTo>
                <a:cubicBezTo>
                  <a:pt x="567463" y="344549"/>
                  <a:pt x="546508" y="341692"/>
                  <a:pt x="525553" y="344549"/>
                </a:cubicBezTo>
                <a:cubicBezTo>
                  <a:pt x="515075" y="345502"/>
                  <a:pt x="505550" y="338834"/>
                  <a:pt x="503645" y="328357"/>
                </a:cubicBezTo>
                <a:cubicBezTo>
                  <a:pt x="502693" y="317879"/>
                  <a:pt x="509360" y="308354"/>
                  <a:pt x="519838" y="306449"/>
                </a:cubicBezTo>
                <a:cubicBezTo>
                  <a:pt x="545555" y="302639"/>
                  <a:pt x="571273" y="305497"/>
                  <a:pt x="596038" y="315022"/>
                </a:cubicBezTo>
                <a:cubicBezTo>
                  <a:pt x="596038" y="312164"/>
                  <a:pt x="596038" y="310259"/>
                  <a:pt x="596990" y="307402"/>
                </a:cubicBezTo>
                <a:cubicBezTo>
                  <a:pt x="597943" y="292162"/>
                  <a:pt x="596038" y="276922"/>
                  <a:pt x="591275" y="262634"/>
                </a:cubicBezTo>
                <a:cubicBezTo>
                  <a:pt x="577940" y="228344"/>
                  <a:pt x="544603" y="213104"/>
                  <a:pt x="513170" y="200722"/>
                </a:cubicBezTo>
                <a:cubicBezTo>
                  <a:pt x="507455" y="198817"/>
                  <a:pt x="501740" y="196912"/>
                  <a:pt x="494120" y="195007"/>
                </a:cubicBezTo>
                <a:lnTo>
                  <a:pt x="488405" y="193102"/>
                </a:lnTo>
                <a:lnTo>
                  <a:pt x="487453" y="193102"/>
                </a:lnTo>
                <a:cubicBezTo>
                  <a:pt x="479833" y="194054"/>
                  <a:pt x="473165" y="195959"/>
                  <a:pt x="465545" y="198817"/>
                </a:cubicBezTo>
                <a:lnTo>
                  <a:pt x="456973" y="200722"/>
                </a:lnTo>
                <a:lnTo>
                  <a:pt x="447448" y="202627"/>
                </a:lnTo>
                <a:cubicBezTo>
                  <a:pt x="431255" y="221677"/>
                  <a:pt x="422683" y="246442"/>
                  <a:pt x="424588" y="272159"/>
                </a:cubicBezTo>
                <a:cubicBezTo>
                  <a:pt x="426493" y="297877"/>
                  <a:pt x="438875" y="320737"/>
                  <a:pt x="457925" y="336929"/>
                </a:cubicBezTo>
                <a:cubicBezTo>
                  <a:pt x="465545" y="343597"/>
                  <a:pt x="465545" y="355027"/>
                  <a:pt x="459830" y="363599"/>
                </a:cubicBezTo>
                <a:cubicBezTo>
                  <a:pt x="454115" y="370267"/>
                  <a:pt x="442685" y="371219"/>
                  <a:pt x="435065" y="365504"/>
                </a:cubicBezTo>
                <a:cubicBezTo>
                  <a:pt x="423635" y="355979"/>
                  <a:pt x="414110" y="343597"/>
                  <a:pt x="406490" y="330262"/>
                </a:cubicBezTo>
                <a:lnTo>
                  <a:pt x="404585" y="330262"/>
                </a:lnTo>
                <a:cubicBezTo>
                  <a:pt x="377915" y="325499"/>
                  <a:pt x="347435" y="320737"/>
                  <a:pt x="322670" y="304544"/>
                </a:cubicBezTo>
                <a:cubicBezTo>
                  <a:pt x="314098" y="298829"/>
                  <a:pt x="312193" y="287399"/>
                  <a:pt x="317908" y="278827"/>
                </a:cubicBezTo>
                <a:cubicBezTo>
                  <a:pt x="323623" y="270254"/>
                  <a:pt x="335053" y="267397"/>
                  <a:pt x="343625" y="273112"/>
                </a:cubicBezTo>
                <a:cubicBezTo>
                  <a:pt x="357913" y="281684"/>
                  <a:pt x="374105" y="287399"/>
                  <a:pt x="391250" y="289304"/>
                </a:cubicBezTo>
                <a:cubicBezTo>
                  <a:pt x="389345" y="284542"/>
                  <a:pt x="388393" y="279779"/>
                  <a:pt x="387440" y="274064"/>
                </a:cubicBezTo>
                <a:cubicBezTo>
                  <a:pt x="385535" y="253109"/>
                  <a:pt x="389345" y="231202"/>
                  <a:pt x="397918" y="212152"/>
                </a:cubicBezTo>
                <a:cubicBezTo>
                  <a:pt x="384583" y="214057"/>
                  <a:pt x="372200" y="215009"/>
                  <a:pt x="358865" y="215009"/>
                </a:cubicBezTo>
                <a:cubicBezTo>
                  <a:pt x="347435" y="215009"/>
                  <a:pt x="336005" y="214057"/>
                  <a:pt x="324575" y="212152"/>
                </a:cubicBezTo>
                <a:cubicBezTo>
                  <a:pt x="303620" y="237869"/>
                  <a:pt x="274093" y="256919"/>
                  <a:pt x="241708" y="264539"/>
                </a:cubicBezTo>
                <a:cubicBezTo>
                  <a:pt x="198845" y="286447"/>
                  <a:pt x="158840" y="314069"/>
                  <a:pt x="158840" y="360742"/>
                </a:cubicBezTo>
                <a:cubicBezTo>
                  <a:pt x="158840" y="371219"/>
                  <a:pt x="150268" y="379792"/>
                  <a:pt x="139790" y="379792"/>
                </a:cubicBezTo>
                <a:cubicBezTo>
                  <a:pt x="129313" y="379792"/>
                  <a:pt x="120740" y="371219"/>
                  <a:pt x="120740" y="360742"/>
                </a:cubicBezTo>
                <a:cubicBezTo>
                  <a:pt x="121693" y="324547"/>
                  <a:pt x="137885" y="291209"/>
                  <a:pt x="165508" y="268349"/>
                </a:cubicBezTo>
                <a:cubicBezTo>
                  <a:pt x="142648" y="265492"/>
                  <a:pt x="121693" y="255967"/>
                  <a:pt x="106453" y="238822"/>
                </a:cubicBezTo>
                <a:cubicBezTo>
                  <a:pt x="99785" y="230249"/>
                  <a:pt x="101690" y="218819"/>
                  <a:pt x="109310" y="212152"/>
                </a:cubicBezTo>
                <a:cubicBezTo>
                  <a:pt x="116930" y="205484"/>
                  <a:pt x="129313" y="206437"/>
                  <a:pt x="135980" y="214057"/>
                </a:cubicBezTo>
                <a:cubicBezTo>
                  <a:pt x="143600" y="223582"/>
                  <a:pt x="165508" y="232154"/>
                  <a:pt x="196940" y="231202"/>
                </a:cubicBezTo>
                <a:cubicBezTo>
                  <a:pt x="228373" y="231202"/>
                  <a:pt x="259805" y="219772"/>
                  <a:pt x="283618" y="198817"/>
                </a:cubicBezTo>
                <a:cubicBezTo>
                  <a:pt x="255995" y="187387"/>
                  <a:pt x="233135" y="166432"/>
                  <a:pt x="218848" y="139762"/>
                </a:cubicBezTo>
                <a:cubicBezTo>
                  <a:pt x="213133" y="130237"/>
                  <a:pt x="216943" y="118807"/>
                  <a:pt x="225515" y="114044"/>
                </a:cubicBezTo>
                <a:cubicBezTo>
                  <a:pt x="235040" y="108329"/>
                  <a:pt x="246470" y="112139"/>
                  <a:pt x="251233" y="120712"/>
                </a:cubicBezTo>
                <a:cubicBezTo>
                  <a:pt x="279808" y="172147"/>
                  <a:pt x="339815" y="186434"/>
                  <a:pt x="434113" y="164527"/>
                </a:cubicBezTo>
                <a:cubicBezTo>
                  <a:pt x="416968" y="150239"/>
                  <a:pt x="404585" y="127379"/>
                  <a:pt x="405538" y="91184"/>
                </a:cubicBezTo>
                <a:cubicBezTo>
                  <a:pt x="405538" y="80707"/>
                  <a:pt x="415063" y="72134"/>
                  <a:pt x="425540" y="73087"/>
                </a:cubicBezTo>
                <a:cubicBezTo>
                  <a:pt x="436018" y="73087"/>
                  <a:pt x="444590" y="82612"/>
                  <a:pt x="443638" y="93089"/>
                </a:cubicBezTo>
                <a:cubicBezTo>
                  <a:pt x="441733" y="135952"/>
                  <a:pt x="465545" y="144524"/>
                  <a:pt x="503645" y="155954"/>
                </a:cubicBezTo>
                <a:cubicBezTo>
                  <a:pt x="509360" y="157859"/>
                  <a:pt x="515075" y="158812"/>
                  <a:pt x="520790" y="160717"/>
                </a:cubicBezTo>
                <a:cubicBezTo>
                  <a:pt x="531268" y="136904"/>
                  <a:pt x="552223" y="118807"/>
                  <a:pt x="577940" y="112139"/>
                </a:cubicBezTo>
                <a:cubicBezTo>
                  <a:pt x="588418" y="109282"/>
                  <a:pt x="598895" y="115949"/>
                  <a:pt x="601753" y="126427"/>
                </a:cubicBezTo>
                <a:cubicBezTo>
                  <a:pt x="604610" y="136904"/>
                  <a:pt x="597943" y="147382"/>
                  <a:pt x="587465" y="150239"/>
                </a:cubicBezTo>
                <a:cubicBezTo>
                  <a:pt x="574130" y="154049"/>
                  <a:pt x="563653" y="162622"/>
                  <a:pt x="556985" y="175004"/>
                </a:cubicBezTo>
                <a:cubicBezTo>
                  <a:pt x="556985" y="175957"/>
                  <a:pt x="556985" y="175957"/>
                  <a:pt x="556985" y="176909"/>
                </a:cubicBezTo>
                <a:cubicBezTo>
                  <a:pt x="586513" y="191197"/>
                  <a:pt x="612230" y="212152"/>
                  <a:pt x="625565" y="247394"/>
                </a:cubicBezTo>
                <a:cubicBezTo>
                  <a:pt x="628423" y="255014"/>
                  <a:pt x="630328" y="262634"/>
                  <a:pt x="631280" y="270254"/>
                </a:cubicBezTo>
                <a:cubicBezTo>
                  <a:pt x="635090" y="267397"/>
                  <a:pt x="637948" y="263587"/>
                  <a:pt x="639853" y="258824"/>
                </a:cubicBezTo>
                <a:cubicBezTo>
                  <a:pt x="646520" y="244537"/>
                  <a:pt x="651283" y="230249"/>
                  <a:pt x="653188" y="214057"/>
                </a:cubicBezTo>
                <a:cubicBezTo>
                  <a:pt x="654140" y="207389"/>
                  <a:pt x="658903" y="201674"/>
                  <a:pt x="665570" y="198817"/>
                </a:cubicBezTo>
                <a:cubicBezTo>
                  <a:pt x="672238" y="195959"/>
                  <a:pt x="679858" y="197864"/>
                  <a:pt x="684620" y="202627"/>
                </a:cubicBezTo>
                <a:cubicBezTo>
                  <a:pt x="690335" y="207389"/>
                  <a:pt x="692240" y="214057"/>
                  <a:pt x="690335" y="221677"/>
                </a:cubicBezTo>
                <a:cubicBezTo>
                  <a:pt x="687478" y="240727"/>
                  <a:pt x="681763" y="259777"/>
                  <a:pt x="672238" y="276922"/>
                </a:cubicBezTo>
                <a:cubicBezTo>
                  <a:pt x="662713" y="293114"/>
                  <a:pt x="648425" y="306449"/>
                  <a:pt x="631280" y="315974"/>
                </a:cubicBezTo>
                <a:cubicBezTo>
                  <a:pt x="629375" y="339787"/>
                  <a:pt x="621755" y="363599"/>
                  <a:pt x="610325" y="384554"/>
                </a:cubicBezTo>
                <a:cubicBezTo>
                  <a:pt x="622708" y="398842"/>
                  <a:pt x="636043" y="411224"/>
                  <a:pt x="652235" y="420749"/>
                </a:cubicBezTo>
                <a:cubicBezTo>
                  <a:pt x="657950" y="424559"/>
                  <a:pt x="661760" y="431227"/>
                  <a:pt x="661760" y="437894"/>
                </a:cubicBezTo>
                <a:cubicBezTo>
                  <a:pt x="661760" y="444562"/>
                  <a:pt x="657950" y="451229"/>
                  <a:pt x="651283" y="454087"/>
                </a:cubicBezTo>
                <a:cubicBezTo>
                  <a:pt x="644615" y="456944"/>
                  <a:pt x="637948" y="456944"/>
                  <a:pt x="632233" y="453134"/>
                </a:cubicBezTo>
                <a:cubicBezTo>
                  <a:pt x="616040" y="442657"/>
                  <a:pt x="600800" y="429322"/>
                  <a:pt x="587465" y="415034"/>
                </a:cubicBezTo>
                <a:cubicBezTo>
                  <a:pt x="577940" y="422654"/>
                  <a:pt x="567463" y="430274"/>
                  <a:pt x="557938" y="436942"/>
                </a:cubicBezTo>
                <a:cubicBezTo>
                  <a:pt x="541745" y="447419"/>
                  <a:pt x="527458" y="458849"/>
                  <a:pt x="515075" y="473137"/>
                </a:cubicBezTo>
                <a:cubicBezTo>
                  <a:pt x="499835" y="491234"/>
                  <a:pt x="500788" y="526477"/>
                  <a:pt x="500788" y="556957"/>
                </a:cubicBezTo>
                <a:cubicBezTo>
                  <a:pt x="500788" y="561719"/>
                  <a:pt x="500788" y="565529"/>
                  <a:pt x="500788" y="570292"/>
                </a:cubicBezTo>
                <a:lnTo>
                  <a:pt x="500788" y="656017"/>
                </a:lnTo>
                <a:lnTo>
                  <a:pt x="576988" y="656017"/>
                </a:lnTo>
                <a:cubicBezTo>
                  <a:pt x="576988" y="532192"/>
                  <a:pt x="636043" y="525524"/>
                  <a:pt x="643663" y="523619"/>
                </a:cubicBezTo>
                <a:cubicBezTo>
                  <a:pt x="668428" y="516952"/>
                  <a:pt x="734150" y="482662"/>
                  <a:pt x="748438" y="412177"/>
                </a:cubicBezTo>
                <a:cubicBezTo>
                  <a:pt x="750343" y="408367"/>
                  <a:pt x="749390" y="403604"/>
                  <a:pt x="749390" y="399794"/>
                </a:cubicBezTo>
                <a:cubicBezTo>
                  <a:pt x="748438" y="399794"/>
                  <a:pt x="748438" y="399794"/>
                  <a:pt x="749390" y="399794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4633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CAF5050-4329-412B-A273-3A319F8790DB}"/>
              </a:ext>
            </a:extLst>
          </p:cNvPr>
          <p:cNvSpPr/>
          <p:nvPr/>
        </p:nvSpPr>
        <p:spPr>
          <a:xfrm rot="15300000" flipH="1">
            <a:off x="11262002" y="185687"/>
            <a:ext cx="784253" cy="903550"/>
          </a:xfrm>
          <a:custGeom>
            <a:avLst/>
            <a:gdLst>
              <a:gd name="connsiteX0" fmla="*/ 296307 w 5323222"/>
              <a:gd name="connsiteY0" fmla="*/ 4941206 h 6132967"/>
              <a:gd name="connsiteX1" fmla="*/ 302287 w 5323222"/>
              <a:gd name="connsiteY1" fmla="*/ 4962623 h 6132967"/>
              <a:gd name="connsiteX2" fmla="*/ 308375 w 5323222"/>
              <a:gd name="connsiteY2" fmla="*/ 4984327 h 6132967"/>
              <a:gd name="connsiteX3" fmla="*/ 314645 w 5323222"/>
              <a:gd name="connsiteY3" fmla="*/ 5005636 h 6132967"/>
              <a:gd name="connsiteX4" fmla="*/ 321310 w 5323222"/>
              <a:gd name="connsiteY4" fmla="*/ 5027127 h 6132967"/>
              <a:gd name="connsiteX5" fmla="*/ 327760 w 5323222"/>
              <a:gd name="connsiteY5" fmla="*/ 5048042 h 6132967"/>
              <a:gd name="connsiteX6" fmla="*/ 334607 w 5323222"/>
              <a:gd name="connsiteY6" fmla="*/ 5069136 h 6132967"/>
              <a:gd name="connsiteX7" fmla="*/ 341742 w 5323222"/>
              <a:gd name="connsiteY7" fmla="*/ 5090125 h 6132967"/>
              <a:gd name="connsiteX8" fmla="*/ 348770 w 5323222"/>
              <a:gd name="connsiteY8" fmla="*/ 5110824 h 6132967"/>
              <a:gd name="connsiteX9" fmla="*/ 356193 w 5323222"/>
              <a:gd name="connsiteY9" fmla="*/ 5131705 h 6132967"/>
              <a:gd name="connsiteX10" fmla="*/ 363798 w 5323222"/>
              <a:gd name="connsiteY10" fmla="*/ 5152191 h 6132967"/>
              <a:gd name="connsiteX11" fmla="*/ 371403 w 5323222"/>
              <a:gd name="connsiteY11" fmla="*/ 5172677 h 6132967"/>
              <a:gd name="connsiteX12" fmla="*/ 379297 w 5323222"/>
              <a:gd name="connsiteY12" fmla="*/ 5193055 h 6132967"/>
              <a:gd name="connsiteX13" fmla="*/ 387479 w 5323222"/>
              <a:gd name="connsiteY13" fmla="*/ 5213325 h 6132967"/>
              <a:gd name="connsiteX14" fmla="*/ 395554 w 5323222"/>
              <a:gd name="connsiteY14" fmla="*/ 5233308 h 6132967"/>
              <a:gd name="connsiteX15" fmla="*/ 404024 w 5323222"/>
              <a:gd name="connsiteY15" fmla="*/ 5253472 h 6132967"/>
              <a:gd name="connsiteX16" fmla="*/ 412280 w 5323222"/>
              <a:gd name="connsiteY16" fmla="*/ 5273060 h 6132967"/>
              <a:gd name="connsiteX17" fmla="*/ 420932 w 5323222"/>
              <a:gd name="connsiteY17" fmla="*/ 5292828 h 6132967"/>
              <a:gd name="connsiteX18" fmla="*/ 429872 w 5323222"/>
              <a:gd name="connsiteY18" fmla="*/ 5312489 h 6132967"/>
              <a:gd name="connsiteX19" fmla="*/ 439175 w 5323222"/>
              <a:gd name="connsiteY19" fmla="*/ 5331359 h 6132967"/>
              <a:gd name="connsiteX20" fmla="*/ 448404 w 5323222"/>
              <a:gd name="connsiteY20" fmla="*/ 5350914 h 6132967"/>
              <a:gd name="connsiteX21" fmla="*/ 457708 w 5323222"/>
              <a:gd name="connsiteY21" fmla="*/ 5369784 h 6132967"/>
              <a:gd name="connsiteX22" fmla="*/ 467011 w 5323222"/>
              <a:gd name="connsiteY22" fmla="*/ 5388654 h 6132967"/>
              <a:gd name="connsiteX23" fmla="*/ 476603 w 5323222"/>
              <a:gd name="connsiteY23" fmla="*/ 5407417 h 6132967"/>
              <a:gd name="connsiteX24" fmla="*/ 486376 w 5323222"/>
              <a:gd name="connsiteY24" fmla="*/ 5425784 h 6132967"/>
              <a:gd name="connsiteX25" fmla="*/ 496545 w 5323222"/>
              <a:gd name="connsiteY25" fmla="*/ 5444332 h 6132967"/>
              <a:gd name="connsiteX26" fmla="*/ 506607 w 5323222"/>
              <a:gd name="connsiteY26" fmla="*/ 5462593 h 6132967"/>
              <a:gd name="connsiteX27" fmla="*/ 516849 w 5323222"/>
              <a:gd name="connsiteY27" fmla="*/ 5480457 h 6132967"/>
              <a:gd name="connsiteX28" fmla="*/ 527274 w 5323222"/>
              <a:gd name="connsiteY28" fmla="*/ 5497926 h 6132967"/>
              <a:gd name="connsiteX29" fmla="*/ 537699 w 5323222"/>
              <a:gd name="connsiteY29" fmla="*/ 5515395 h 6132967"/>
              <a:gd name="connsiteX30" fmla="*/ 548594 w 5323222"/>
              <a:gd name="connsiteY30" fmla="*/ 5532362 h 6132967"/>
              <a:gd name="connsiteX31" fmla="*/ 559307 w 5323222"/>
              <a:gd name="connsiteY31" fmla="*/ 5549722 h 6132967"/>
              <a:gd name="connsiteX32" fmla="*/ 570382 w 5323222"/>
              <a:gd name="connsiteY32" fmla="*/ 5566293 h 6132967"/>
              <a:gd name="connsiteX33" fmla="*/ 581747 w 5323222"/>
              <a:gd name="connsiteY33" fmla="*/ 5582757 h 6132967"/>
              <a:gd name="connsiteX34" fmla="*/ 593004 w 5323222"/>
              <a:gd name="connsiteY34" fmla="*/ 5598932 h 6132967"/>
              <a:gd name="connsiteX35" fmla="*/ 604764 w 5323222"/>
              <a:gd name="connsiteY35" fmla="*/ 5615576 h 6132967"/>
              <a:gd name="connsiteX36" fmla="*/ 616491 w 5323222"/>
              <a:gd name="connsiteY36" fmla="*/ 5631249 h 6132967"/>
              <a:gd name="connsiteX37" fmla="*/ 628219 w 5323222"/>
              <a:gd name="connsiteY37" fmla="*/ 5646921 h 6132967"/>
              <a:gd name="connsiteX38" fmla="*/ 640234 w 5323222"/>
              <a:gd name="connsiteY38" fmla="*/ 5662485 h 6132967"/>
              <a:gd name="connsiteX39" fmla="*/ 652539 w 5323222"/>
              <a:gd name="connsiteY39" fmla="*/ 5677944 h 6132967"/>
              <a:gd name="connsiteX40" fmla="*/ 665025 w 5323222"/>
              <a:gd name="connsiteY40" fmla="*/ 5693007 h 6132967"/>
              <a:gd name="connsiteX41" fmla="*/ 677510 w 5323222"/>
              <a:gd name="connsiteY41" fmla="*/ 5708069 h 6132967"/>
              <a:gd name="connsiteX42" fmla="*/ 690070 w 5323222"/>
              <a:gd name="connsiteY42" fmla="*/ 5722447 h 6132967"/>
              <a:gd name="connsiteX43" fmla="*/ 703133 w 5323222"/>
              <a:gd name="connsiteY43" fmla="*/ 5737295 h 6132967"/>
              <a:gd name="connsiteX44" fmla="*/ 715982 w 5323222"/>
              <a:gd name="connsiteY44" fmla="*/ 5751565 h 6132967"/>
              <a:gd name="connsiteX45" fmla="*/ 729300 w 5323222"/>
              <a:gd name="connsiteY45" fmla="*/ 5765334 h 6132967"/>
              <a:gd name="connsiteX46" fmla="*/ 742437 w 5323222"/>
              <a:gd name="connsiteY46" fmla="*/ 5779497 h 6132967"/>
              <a:gd name="connsiteX47" fmla="*/ 755938 w 5323222"/>
              <a:gd name="connsiteY47" fmla="*/ 5792870 h 6132967"/>
              <a:gd name="connsiteX48" fmla="*/ 769149 w 5323222"/>
              <a:gd name="connsiteY48" fmla="*/ 5806351 h 6132967"/>
              <a:gd name="connsiteX49" fmla="*/ 783044 w 5323222"/>
              <a:gd name="connsiteY49" fmla="*/ 5819904 h 6132967"/>
              <a:gd name="connsiteX50" fmla="*/ 796726 w 5323222"/>
              <a:gd name="connsiteY50" fmla="*/ 5832881 h 6132967"/>
              <a:gd name="connsiteX51" fmla="*/ 810984 w 5323222"/>
              <a:gd name="connsiteY51" fmla="*/ 5845644 h 6132967"/>
              <a:gd name="connsiteX52" fmla="*/ 824847 w 5323222"/>
              <a:gd name="connsiteY52" fmla="*/ 5858224 h 6132967"/>
              <a:gd name="connsiteX53" fmla="*/ 838891 w 5323222"/>
              <a:gd name="connsiteY53" fmla="*/ 5870411 h 6132967"/>
              <a:gd name="connsiteX54" fmla="*/ 853224 w 5323222"/>
              <a:gd name="connsiteY54" fmla="*/ 5882490 h 6132967"/>
              <a:gd name="connsiteX55" fmla="*/ 867556 w 5323222"/>
              <a:gd name="connsiteY55" fmla="*/ 5894568 h 6132967"/>
              <a:gd name="connsiteX56" fmla="*/ 882359 w 5323222"/>
              <a:gd name="connsiteY56" fmla="*/ 5906144 h 6132967"/>
              <a:gd name="connsiteX57" fmla="*/ 896873 w 5323222"/>
              <a:gd name="connsiteY57" fmla="*/ 5917827 h 6132967"/>
              <a:gd name="connsiteX58" fmla="*/ 911569 w 5323222"/>
              <a:gd name="connsiteY58" fmla="*/ 5929114 h 6132967"/>
              <a:gd name="connsiteX59" fmla="*/ 926445 w 5323222"/>
              <a:gd name="connsiteY59" fmla="*/ 5940005 h 6132967"/>
              <a:gd name="connsiteX60" fmla="*/ 941793 w 5323222"/>
              <a:gd name="connsiteY60" fmla="*/ 5950394 h 6132967"/>
              <a:gd name="connsiteX61" fmla="*/ 956636 w 5323222"/>
              <a:gd name="connsiteY61" fmla="*/ 5960313 h 6132967"/>
              <a:gd name="connsiteX62" fmla="*/ 971950 w 5323222"/>
              <a:gd name="connsiteY62" fmla="*/ 5969729 h 6132967"/>
              <a:gd name="connsiteX63" fmla="*/ 987265 w 5323222"/>
              <a:gd name="connsiteY63" fmla="*/ 5979146 h 6132967"/>
              <a:gd name="connsiteX64" fmla="*/ 1002184 w 5323222"/>
              <a:gd name="connsiteY64" fmla="*/ 5988380 h 6132967"/>
              <a:gd name="connsiteX65" fmla="*/ 1017572 w 5323222"/>
              <a:gd name="connsiteY65" fmla="*/ 5997112 h 6132967"/>
              <a:gd name="connsiteX66" fmla="*/ 1032960 w 5323222"/>
              <a:gd name="connsiteY66" fmla="*/ 6005845 h 6132967"/>
              <a:gd name="connsiteX67" fmla="*/ 1048134 w 5323222"/>
              <a:gd name="connsiteY67" fmla="*/ 6013999 h 6132967"/>
              <a:gd name="connsiteX68" fmla="*/ 1063597 w 5323222"/>
              <a:gd name="connsiteY68" fmla="*/ 6022048 h 6132967"/>
              <a:gd name="connsiteX69" fmla="*/ 1078557 w 5323222"/>
              <a:gd name="connsiteY69" fmla="*/ 6029626 h 6132967"/>
              <a:gd name="connsiteX70" fmla="*/ 1093805 w 5323222"/>
              <a:gd name="connsiteY70" fmla="*/ 6037096 h 6132967"/>
              <a:gd name="connsiteX71" fmla="*/ 1109236 w 5323222"/>
              <a:gd name="connsiteY71" fmla="*/ 6044171 h 6132967"/>
              <a:gd name="connsiteX72" fmla="*/ 1124558 w 5323222"/>
              <a:gd name="connsiteY72" fmla="*/ 6050958 h 6132967"/>
              <a:gd name="connsiteX73" fmla="*/ 1139592 w 5323222"/>
              <a:gd name="connsiteY73" fmla="*/ 6057853 h 6132967"/>
              <a:gd name="connsiteX74" fmla="*/ 1154989 w 5323222"/>
              <a:gd name="connsiteY74" fmla="*/ 6063954 h 6132967"/>
              <a:gd name="connsiteX75" fmla="*/ 1170386 w 5323222"/>
              <a:gd name="connsiteY75" fmla="*/ 6070056 h 6132967"/>
              <a:gd name="connsiteX76" fmla="*/ 1185677 w 5323222"/>
              <a:gd name="connsiteY76" fmla="*/ 6075871 h 6132967"/>
              <a:gd name="connsiteX77" fmla="*/ 1201040 w 5323222"/>
              <a:gd name="connsiteY77" fmla="*/ 6081000 h 6132967"/>
              <a:gd name="connsiteX78" fmla="*/ 1216223 w 5323222"/>
              <a:gd name="connsiteY78" fmla="*/ 6086526 h 6132967"/>
              <a:gd name="connsiteX79" fmla="*/ 1231192 w 5323222"/>
              <a:gd name="connsiteY79" fmla="*/ 6091474 h 6132967"/>
              <a:gd name="connsiteX80" fmla="*/ 1246630 w 5323222"/>
              <a:gd name="connsiteY80" fmla="*/ 6095920 h 6132967"/>
              <a:gd name="connsiteX81" fmla="*/ 1261781 w 5323222"/>
              <a:gd name="connsiteY81" fmla="*/ 6100472 h 6132967"/>
              <a:gd name="connsiteX82" fmla="*/ 1277112 w 5323222"/>
              <a:gd name="connsiteY82" fmla="*/ 6104630 h 6132967"/>
              <a:gd name="connsiteX83" fmla="*/ 1292229 w 5323222"/>
              <a:gd name="connsiteY83" fmla="*/ 6108210 h 6132967"/>
              <a:gd name="connsiteX84" fmla="*/ 1307635 w 5323222"/>
              <a:gd name="connsiteY84" fmla="*/ 6111683 h 6132967"/>
              <a:gd name="connsiteX85" fmla="*/ 1322646 w 5323222"/>
              <a:gd name="connsiteY85" fmla="*/ 6114975 h 6132967"/>
              <a:gd name="connsiteX86" fmla="*/ 1337548 w 5323222"/>
              <a:gd name="connsiteY86" fmla="*/ 6117978 h 6132967"/>
              <a:gd name="connsiteX87" fmla="*/ 1352633 w 5323222"/>
              <a:gd name="connsiteY87" fmla="*/ 6120585 h 6132967"/>
              <a:gd name="connsiteX88" fmla="*/ 1367717 w 5323222"/>
              <a:gd name="connsiteY88" fmla="*/ 6123193 h 6132967"/>
              <a:gd name="connsiteX89" fmla="*/ 1382876 w 5323222"/>
              <a:gd name="connsiteY89" fmla="*/ 6125116 h 6132967"/>
              <a:gd name="connsiteX90" fmla="*/ 1398035 w 5323222"/>
              <a:gd name="connsiteY90" fmla="*/ 6127039 h 6132967"/>
              <a:gd name="connsiteX91" fmla="*/ 1412979 w 5323222"/>
              <a:gd name="connsiteY91" fmla="*/ 6128385 h 6132967"/>
              <a:gd name="connsiteX92" fmla="*/ 1428030 w 5323222"/>
              <a:gd name="connsiteY92" fmla="*/ 6130019 h 6132967"/>
              <a:gd name="connsiteX93" fmla="*/ 1443157 w 5323222"/>
              <a:gd name="connsiteY93" fmla="*/ 6130971 h 6132967"/>
              <a:gd name="connsiteX94" fmla="*/ 1457887 w 5323222"/>
              <a:gd name="connsiteY94" fmla="*/ 6131739 h 6132967"/>
              <a:gd name="connsiteX95" fmla="*/ 1472905 w 5323222"/>
              <a:gd name="connsiteY95" fmla="*/ 6132401 h 6132967"/>
              <a:gd name="connsiteX96" fmla="*/ 1487529 w 5323222"/>
              <a:gd name="connsiteY96" fmla="*/ 6132882 h 6132967"/>
              <a:gd name="connsiteX97" fmla="*/ 1502334 w 5323222"/>
              <a:gd name="connsiteY97" fmla="*/ 6132967 h 6132967"/>
              <a:gd name="connsiteX98" fmla="*/ 1517031 w 5323222"/>
              <a:gd name="connsiteY98" fmla="*/ 6132764 h 6132967"/>
              <a:gd name="connsiteX99" fmla="*/ 1531621 w 5323222"/>
              <a:gd name="connsiteY99" fmla="*/ 6132271 h 6132967"/>
              <a:gd name="connsiteX100" fmla="*/ 1546608 w 5323222"/>
              <a:gd name="connsiteY100" fmla="*/ 6131960 h 6132967"/>
              <a:gd name="connsiteX101" fmla="*/ 1560983 w 5323222"/>
              <a:gd name="connsiteY101" fmla="*/ 6130891 h 6132967"/>
              <a:gd name="connsiteX102" fmla="*/ 1575360 w 5323222"/>
              <a:gd name="connsiteY102" fmla="*/ 6129822 h 6132967"/>
              <a:gd name="connsiteX103" fmla="*/ 1589917 w 5323222"/>
              <a:gd name="connsiteY103" fmla="*/ 6128357 h 6132967"/>
              <a:gd name="connsiteX104" fmla="*/ 1604475 w 5323222"/>
              <a:gd name="connsiteY104" fmla="*/ 6126893 h 6132967"/>
              <a:gd name="connsiteX105" fmla="*/ 1618636 w 5323222"/>
              <a:gd name="connsiteY105" fmla="*/ 6125246 h 6132967"/>
              <a:gd name="connsiteX106" fmla="*/ 1632873 w 5323222"/>
              <a:gd name="connsiteY106" fmla="*/ 6122916 h 6132967"/>
              <a:gd name="connsiteX107" fmla="*/ 1647109 w 5323222"/>
              <a:gd name="connsiteY107" fmla="*/ 6120585 h 6132967"/>
              <a:gd name="connsiteX108" fmla="*/ 1660950 w 5323222"/>
              <a:gd name="connsiteY108" fmla="*/ 6118074 h 6132967"/>
              <a:gd name="connsiteX109" fmla="*/ 1674972 w 5323222"/>
              <a:gd name="connsiteY109" fmla="*/ 6115167 h 6132967"/>
              <a:gd name="connsiteX110" fmla="*/ 1688994 w 5323222"/>
              <a:gd name="connsiteY110" fmla="*/ 6112260 h 6132967"/>
              <a:gd name="connsiteX111" fmla="*/ 1702513 w 5323222"/>
              <a:gd name="connsiteY111" fmla="*/ 6108882 h 6132967"/>
              <a:gd name="connsiteX112" fmla="*/ 1716321 w 5323222"/>
              <a:gd name="connsiteY112" fmla="*/ 6105396 h 6132967"/>
              <a:gd name="connsiteX113" fmla="*/ 1729733 w 5323222"/>
              <a:gd name="connsiteY113" fmla="*/ 6101731 h 6132967"/>
              <a:gd name="connsiteX114" fmla="*/ 1743219 w 5323222"/>
              <a:gd name="connsiteY114" fmla="*/ 6097381 h 6132967"/>
              <a:gd name="connsiteX115" fmla="*/ 1756705 w 5323222"/>
              <a:gd name="connsiteY115" fmla="*/ 6093031 h 6132967"/>
              <a:gd name="connsiteX116" fmla="*/ 1770192 w 5323222"/>
              <a:gd name="connsiteY116" fmla="*/ 6088681 h 6132967"/>
              <a:gd name="connsiteX117" fmla="*/ 1783176 w 5323222"/>
              <a:gd name="connsiteY117" fmla="*/ 6083861 h 6132967"/>
              <a:gd name="connsiteX118" fmla="*/ 1796341 w 5323222"/>
              <a:gd name="connsiteY118" fmla="*/ 6078645 h 6132967"/>
              <a:gd name="connsiteX119" fmla="*/ 1809218 w 5323222"/>
              <a:gd name="connsiteY119" fmla="*/ 6073536 h 6132967"/>
              <a:gd name="connsiteX120" fmla="*/ 1822275 w 5323222"/>
              <a:gd name="connsiteY120" fmla="*/ 6068032 h 6132967"/>
              <a:gd name="connsiteX121" fmla="*/ 1834938 w 5323222"/>
              <a:gd name="connsiteY121" fmla="*/ 6062347 h 6132967"/>
              <a:gd name="connsiteX122" fmla="*/ 1847782 w 5323222"/>
              <a:gd name="connsiteY122" fmla="*/ 6056265 h 6132967"/>
              <a:gd name="connsiteX123" fmla="*/ 1860230 w 5323222"/>
              <a:gd name="connsiteY123" fmla="*/ 6050002 h 6132967"/>
              <a:gd name="connsiteX124" fmla="*/ 1884121 w 5323222"/>
              <a:gd name="connsiteY124" fmla="*/ 6036538 h 6132967"/>
              <a:gd name="connsiteX125" fmla="*/ 1908192 w 5323222"/>
              <a:gd name="connsiteY125" fmla="*/ 6022678 h 6132967"/>
              <a:gd name="connsiteX126" fmla="*/ 1931548 w 5323222"/>
              <a:gd name="connsiteY126" fmla="*/ 6007769 h 6132967"/>
              <a:gd name="connsiteX127" fmla="*/ 1954475 w 5323222"/>
              <a:gd name="connsiteY127" fmla="*/ 5991707 h 6132967"/>
              <a:gd name="connsiteX128" fmla="*/ 1976610 w 5323222"/>
              <a:gd name="connsiteY128" fmla="*/ 5975283 h 6132967"/>
              <a:gd name="connsiteX129" fmla="*/ 1998028 w 5323222"/>
              <a:gd name="connsiteY129" fmla="*/ 5957810 h 6132967"/>
              <a:gd name="connsiteX130" fmla="*/ 2019126 w 5323222"/>
              <a:gd name="connsiteY130" fmla="*/ 5939474 h 6132967"/>
              <a:gd name="connsiteX131" fmla="*/ 2039613 w 5323222"/>
              <a:gd name="connsiteY131" fmla="*/ 5920378 h 6132967"/>
              <a:gd name="connsiteX132" fmla="*/ 2059384 w 5323222"/>
              <a:gd name="connsiteY132" fmla="*/ 5900235 h 6132967"/>
              <a:gd name="connsiteX133" fmla="*/ 2078652 w 5323222"/>
              <a:gd name="connsiteY133" fmla="*/ 5879622 h 6132967"/>
              <a:gd name="connsiteX134" fmla="*/ 2097202 w 5323222"/>
              <a:gd name="connsiteY134" fmla="*/ 5857962 h 6132967"/>
              <a:gd name="connsiteX135" fmla="*/ 2115143 w 5323222"/>
              <a:gd name="connsiteY135" fmla="*/ 5835544 h 6132967"/>
              <a:gd name="connsiteX136" fmla="*/ 2132185 w 5323222"/>
              <a:gd name="connsiteY136" fmla="*/ 5812475 h 6132967"/>
              <a:gd name="connsiteX137" fmla="*/ 2148906 w 5323222"/>
              <a:gd name="connsiteY137" fmla="*/ 5788540 h 6132967"/>
              <a:gd name="connsiteX138" fmla="*/ 2164729 w 5323222"/>
              <a:gd name="connsiteY138" fmla="*/ 5763953 h 6132967"/>
              <a:gd name="connsiteX139" fmla="*/ 2179942 w 5323222"/>
              <a:gd name="connsiteY139" fmla="*/ 5738608 h 6132967"/>
              <a:gd name="connsiteX140" fmla="*/ 2194438 w 5323222"/>
              <a:gd name="connsiteY140" fmla="*/ 5712216 h 6132967"/>
              <a:gd name="connsiteX141" fmla="*/ 2208142 w 5323222"/>
              <a:gd name="connsiteY141" fmla="*/ 5685461 h 6132967"/>
              <a:gd name="connsiteX142" fmla="*/ 2221237 w 5323222"/>
              <a:gd name="connsiteY142" fmla="*/ 5657948 h 6132967"/>
              <a:gd name="connsiteX143" fmla="*/ 2233615 w 5323222"/>
              <a:gd name="connsiteY143" fmla="*/ 5629388 h 6132967"/>
              <a:gd name="connsiteX144" fmla="*/ 2245202 w 5323222"/>
              <a:gd name="connsiteY144" fmla="*/ 5600465 h 6132967"/>
              <a:gd name="connsiteX145" fmla="*/ 2255889 w 5323222"/>
              <a:gd name="connsiteY145" fmla="*/ 5570891 h 6132967"/>
              <a:gd name="connsiteX146" fmla="*/ 2266149 w 5323222"/>
              <a:gd name="connsiteY146" fmla="*/ 5540161 h 6132967"/>
              <a:gd name="connsiteX147" fmla="*/ 2275436 w 5323222"/>
              <a:gd name="connsiteY147" fmla="*/ 5509466 h 6132967"/>
              <a:gd name="connsiteX148" fmla="*/ 2284006 w 5323222"/>
              <a:gd name="connsiteY148" fmla="*/ 5477724 h 6132967"/>
              <a:gd name="connsiteX149" fmla="*/ 2291966 w 5323222"/>
              <a:gd name="connsiteY149" fmla="*/ 5445222 h 6132967"/>
              <a:gd name="connsiteX150" fmla="*/ 2298739 w 5323222"/>
              <a:gd name="connsiteY150" fmla="*/ 5412177 h 6132967"/>
              <a:gd name="connsiteX151" fmla="*/ 2304902 w 5323222"/>
              <a:gd name="connsiteY151" fmla="*/ 5378373 h 6132967"/>
              <a:gd name="connsiteX152" fmla="*/ 2310274 w 5323222"/>
              <a:gd name="connsiteY152" fmla="*/ 5344206 h 6132967"/>
              <a:gd name="connsiteX153" fmla="*/ 2314748 w 5323222"/>
              <a:gd name="connsiteY153" fmla="*/ 5309389 h 6132967"/>
              <a:gd name="connsiteX154" fmla="*/ 2318324 w 5323222"/>
              <a:gd name="connsiteY154" fmla="*/ 5273919 h 6132967"/>
              <a:gd name="connsiteX155" fmla="*/ 2321396 w 5323222"/>
              <a:gd name="connsiteY155" fmla="*/ 5237979 h 6132967"/>
              <a:gd name="connsiteX156" fmla="*/ 2324884 w 5323222"/>
              <a:gd name="connsiteY156" fmla="*/ 5185472 h 6132967"/>
              <a:gd name="connsiteX157" fmla="*/ 2328264 w 5323222"/>
              <a:gd name="connsiteY157" fmla="*/ 5132675 h 6132967"/>
              <a:gd name="connsiteX158" fmla="*/ 2332040 w 5323222"/>
              <a:gd name="connsiteY158" fmla="*/ 5080060 h 6132967"/>
              <a:gd name="connsiteX159" fmla="*/ 2335635 w 5323222"/>
              <a:gd name="connsiteY159" fmla="*/ 5027841 h 6132967"/>
              <a:gd name="connsiteX160" fmla="*/ 2339222 w 5323222"/>
              <a:gd name="connsiteY160" fmla="*/ 4982740 h 6132967"/>
              <a:gd name="connsiteX161" fmla="*/ 2350330 w 5323222"/>
              <a:gd name="connsiteY161" fmla="*/ 4991029 h 6132967"/>
              <a:gd name="connsiteX162" fmla="*/ 2361673 w 5323222"/>
              <a:gd name="connsiteY162" fmla="*/ 4999369 h 6132967"/>
              <a:gd name="connsiteX163" fmla="*/ 2372849 w 5323222"/>
              <a:gd name="connsiteY163" fmla="*/ 5007710 h 6132967"/>
              <a:gd name="connsiteX164" fmla="*/ 2384192 w 5323222"/>
              <a:gd name="connsiteY164" fmla="*/ 5015883 h 6132967"/>
              <a:gd name="connsiteX165" fmla="*/ 2395701 w 5323222"/>
              <a:gd name="connsiteY165" fmla="*/ 5024057 h 6132967"/>
              <a:gd name="connsiteX166" fmla="*/ 2407044 w 5323222"/>
              <a:gd name="connsiteY166" fmla="*/ 5032231 h 6132967"/>
              <a:gd name="connsiteX167" fmla="*/ 2418721 w 5323222"/>
              <a:gd name="connsiteY167" fmla="*/ 5040237 h 6132967"/>
              <a:gd name="connsiteX168" fmla="*/ 2435402 w 5323222"/>
              <a:gd name="connsiteY168" fmla="*/ 5051413 h 6132967"/>
              <a:gd name="connsiteX169" fmla="*/ 2452583 w 5323222"/>
              <a:gd name="connsiteY169" fmla="*/ 5062422 h 6132967"/>
              <a:gd name="connsiteX170" fmla="*/ 2470097 w 5323222"/>
              <a:gd name="connsiteY170" fmla="*/ 5073431 h 6132967"/>
              <a:gd name="connsiteX171" fmla="*/ 2488113 w 5323222"/>
              <a:gd name="connsiteY171" fmla="*/ 5083940 h 6132967"/>
              <a:gd name="connsiteX172" fmla="*/ 2506628 w 5323222"/>
              <a:gd name="connsiteY172" fmla="*/ 5094449 h 6132967"/>
              <a:gd name="connsiteX173" fmla="*/ 2525811 w 5323222"/>
              <a:gd name="connsiteY173" fmla="*/ 5104791 h 6132967"/>
              <a:gd name="connsiteX174" fmla="*/ 2545161 w 5323222"/>
              <a:gd name="connsiteY174" fmla="*/ 5114633 h 6132967"/>
              <a:gd name="connsiteX175" fmla="*/ 2564844 w 5323222"/>
              <a:gd name="connsiteY175" fmla="*/ 5124308 h 6132967"/>
              <a:gd name="connsiteX176" fmla="*/ 2585027 w 5323222"/>
              <a:gd name="connsiteY176" fmla="*/ 5133816 h 6132967"/>
              <a:gd name="connsiteX177" fmla="*/ 2605544 w 5323222"/>
              <a:gd name="connsiteY177" fmla="*/ 5143157 h 6132967"/>
              <a:gd name="connsiteX178" fmla="*/ 2626562 w 5323222"/>
              <a:gd name="connsiteY178" fmla="*/ 5152165 h 6132967"/>
              <a:gd name="connsiteX179" fmla="*/ 2647747 w 5323222"/>
              <a:gd name="connsiteY179" fmla="*/ 5161172 h 6132967"/>
              <a:gd name="connsiteX180" fmla="*/ 2669265 w 5323222"/>
              <a:gd name="connsiteY180" fmla="*/ 5169679 h 6132967"/>
              <a:gd name="connsiteX181" fmla="*/ 2691116 w 5323222"/>
              <a:gd name="connsiteY181" fmla="*/ 5178020 h 6132967"/>
              <a:gd name="connsiteX182" fmla="*/ 2713302 w 5323222"/>
              <a:gd name="connsiteY182" fmla="*/ 5186193 h 6132967"/>
              <a:gd name="connsiteX183" fmla="*/ 2735654 w 5323222"/>
              <a:gd name="connsiteY183" fmla="*/ 5194033 h 6132967"/>
              <a:gd name="connsiteX184" fmla="*/ 2758340 w 5323222"/>
              <a:gd name="connsiteY184" fmla="*/ 5201373 h 6132967"/>
              <a:gd name="connsiteX185" fmla="*/ 2781192 w 5323222"/>
              <a:gd name="connsiteY185" fmla="*/ 5208712 h 6132967"/>
              <a:gd name="connsiteX186" fmla="*/ 2804378 w 5323222"/>
              <a:gd name="connsiteY186" fmla="*/ 5215885 h 6132967"/>
              <a:gd name="connsiteX187" fmla="*/ 2827898 w 5323222"/>
              <a:gd name="connsiteY187" fmla="*/ 5222724 h 6132967"/>
              <a:gd name="connsiteX188" fmla="*/ 2851418 w 5323222"/>
              <a:gd name="connsiteY188" fmla="*/ 5229230 h 6132967"/>
              <a:gd name="connsiteX189" fmla="*/ 2875104 w 5323222"/>
              <a:gd name="connsiteY189" fmla="*/ 5235568 h 6132967"/>
              <a:gd name="connsiteX190" fmla="*/ 2898958 w 5323222"/>
              <a:gd name="connsiteY190" fmla="*/ 5241406 h 6132967"/>
              <a:gd name="connsiteX191" fmla="*/ 2922978 w 5323222"/>
              <a:gd name="connsiteY191" fmla="*/ 5247244 h 6132967"/>
              <a:gd name="connsiteX192" fmla="*/ 2947332 w 5323222"/>
              <a:gd name="connsiteY192" fmla="*/ 5252749 h 6132967"/>
              <a:gd name="connsiteX193" fmla="*/ 2971686 w 5323222"/>
              <a:gd name="connsiteY193" fmla="*/ 5257753 h 6132967"/>
              <a:gd name="connsiteX194" fmla="*/ 2996039 w 5323222"/>
              <a:gd name="connsiteY194" fmla="*/ 5262757 h 6132967"/>
              <a:gd name="connsiteX195" fmla="*/ 3020560 w 5323222"/>
              <a:gd name="connsiteY195" fmla="*/ 5267428 h 6132967"/>
              <a:gd name="connsiteX196" fmla="*/ 3045248 w 5323222"/>
              <a:gd name="connsiteY196" fmla="*/ 5271599 h 6132967"/>
              <a:gd name="connsiteX197" fmla="*/ 3069935 w 5323222"/>
              <a:gd name="connsiteY197" fmla="*/ 5275768 h 6132967"/>
              <a:gd name="connsiteX198" fmla="*/ 3094622 w 5323222"/>
              <a:gd name="connsiteY198" fmla="*/ 5279439 h 6132967"/>
              <a:gd name="connsiteX199" fmla="*/ 3119310 w 5323222"/>
              <a:gd name="connsiteY199" fmla="*/ 5282774 h 6132967"/>
              <a:gd name="connsiteX200" fmla="*/ 3131487 w 5323222"/>
              <a:gd name="connsiteY200" fmla="*/ 5284442 h 6132967"/>
              <a:gd name="connsiteX201" fmla="*/ 3143497 w 5323222"/>
              <a:gd name="connsiteY201" fmla="*/ 5285944 h 6132967"/>
              <a:gd name="connsiteX202" fmla="*/ 3155674 w 5323222"/>
              <a:gd name="connsiteY202" fmla="*/ 5287279 h 6132967"/>
              <a:gd name="connsiteX203" fmla="*/ 3167684 w 5323222"/>
              <a:gd name="connsiteY203" fmla="*/ 5288446 h 6132967"/>
              <a:gd name="connsiteX204" fmla="*/ 3179861 w 5323222"/>
              <a:gd name="connsiteY204" fmla="*/ 5289613 h 6132967"/>
              <a:gd name="connsiteX205" fmla="*/ 3191871 w 5323222"/>
              <a:gd name="connsiteY205" fmla="*/ 5290615 h 6132967"/>
              <a:gd name="connsiteX206" fmla="*/ 3204048 w 5323222"/>
              <a:gd name="connsiteY206" fmla="*/ 5291615 h 6132967"/>
              <a:gd name="connsiteX207" fmla="*/ 3216058 w 5323222"/>
              <a:gd name="connsiteY207" fmla="*/ 5292449 h 6132967"/>
              <a:gd name="connsiteX208" fmla="*/ 3228235 w 5323222"/>
              <a:gd name="connsiteY208" fmla="*/ 5293116 h 6132967"/>
              <a:gd name="connsiteX209" fmla="*/ 3240078 w 5323222"/>
              <a:gd name="connsiteY209" fmla="*/ 5293784 h 6132967"/>
              <a:gd name="connsiteX210" fmla="*/ 3252088 w 5323222"/>
              <a:gd name="connsiteY210" fmla="*/ 5294284 h 6132967"/>
              <a:gd name="connsiteX211" fmla="*/ 3264098 w 5323222"/>
              <a:gd name="connsiteY211" fmla="*/ 5294617 h 6132967"/>
              <a:gd name="connsiteX212" fmla="*/ 3275942 w 5323222"/>
              <a:gd name="connsiteY212" fmla="*/ 5294951 h 6132967"/>
              <a:gd name="connsiteX213" fmla="*/ 3287952 w 5323222"/>
              <a:gd name="connsiteY213" fmla="*/ 5295118 h 6132967"/>
              <a:gd name="connsiteX214" fmla="*/ 3299795 w 5323222"/>
              <a:gd name="connsiteY214" fmla="*/ 5295118 h 6132967"/>
              <a:gd name="connsiteX215" fmla="*/ 3311638 w 5323222"/>
              <a:gd name="connsiteY215" fmla="*/ 5295118 h 6132967"/>
              <a:gd name="connsiteX216" fmla="*/ 3323482 w 5323222"/>
              <a:gd name="connsiteY216" fmla="*/ 5294951 h 6132967"/>
              <a:gd name="connsiteX217" fmla="*/ 3335325 w 5323222"/>
              <a:gd name="connsiteY217" fmla="*/ 5294618 h 6132967"/>
              <a:gd name="connsiteX218" fmla="*/ 3347001 w 5323222"/>
              <a:gd name="connsiteY218" fmla="*/ 5294284 h 6132967"/>
              <a:gd name="connsiteX219" fmla="*/ 3358844 w 5323222"/>
              <a:gd name="connsiteY219" fmla="*/ 5293784 h 6132967"/>
              <a:gd name="connsiteX220" fmla="*/ 3370354 w 5323222"/>
              <a:gd name="connsiteY220" fmla="*/ 5293283 h 6132967"/>
              <a:gd name="connsiteX221" fmla="*/ 3382031 w 5323222"/>
              <a:gd name="connsiteY221" fmla="*/ 5292616 h 6132967"/>
              <a:gd name="connsiteX222" fmla="*/ 3393707 w 5323222"/>
              <a:gd name="connsiteY222" fmla="*/ 5291782 h 6132967"/>
              <a:gd name="connsiteX223" fmla="*/ 3405050 w 5323222"/>
              <a:gd name="connsiteY223" fmla="*/ 5290615 h 6132967"/>
              <a:gd name="connsiteX224" fmla="*/ 3416727 w 5323222"/>
              <a:gd name="connsiteY224" fmla="*/ 5289614 h 6132967"/>
              <a:gd name="connsiteX225" fmla="*/ 3428069 w 5323222"/>
              <a:gd name="connsiteY225" fmla="*/ 5288446 h 6132967"/>
              <a:gd name="connsiteX226" fmla="*/ 3439413 w 5323222"/>
              <a:gd name="connsiteY226" fmla="*/ 5287279 h 6132967"/>
              <a:gd name="connsiteX227" fmla="*/ 3450755 w 5323222"/>
              <a:gd name="connsiteY227" fmla="*/ 5285943 h 6132967"/>
              <a:gd name="connsiteX228" fmla="*/ 3461931 w 5323222"/>
              <a:gd name="connsiteY228" fmla="*/ 5284443 h 6132967"/>
              <a:gd name="connsiteX229" fmla="*/ 3473274 w 5323222"/>
              <a:gd name="connsiteY229" fmla="*/ 5282774 h 6132967"/>
              <a:gd name="connsiteX230" fmla="*/ 3484450 w 5323222"/>
              <a:gd name="connsiteY230" fmla="*/ 5281107 h 6132967"/>
              <a:gd name="connsiteX231" fmla="*/ 3495459 w 5323222"/>
              <a:gd name="connsiteY231" fmla="*/ 5279272 h 6132967"/>
              <a:gd name="connsiteX232" fmla="*/ 3506302 w 5323222"/>
              <a:gd name="connsiteY232" fmla="*/ 5277270 h 6132967"/>
              <a:gd name="connsiteX233" fmla="*/ 3517144 w 5323222"/>
              <a:gd name="connsiteY233" fmla="*/ 5275268 h 6132967"/>
              <a:gd name="connsiteX234" fmla="*/ 3527820 w 5323222"/>
              <a:gd name="connsiteY234" fmla="*/ 5272933 h 6132967"/>
              <a:gd name="connsiteX235" fmla="*/ 3538663 w 5323222"/>
              <a:gd name="connsiteY235" fmla="*/ 5270764 h 6132967"/>
              <a:gd name="connsiteX236" fmla="*/ 3549171 w 5323222"/>
              <a:gd name="connsiteY236" fmla="*/ 5268262 h 6132967"/>
              <a:gd name="connsiteX237" fmla="*/ 3559680 w 5323222"/>
              <a:gd name="connsiteY237" fmla="*/ 5265593 h 6132967"/>
              <a:gd name="connsiteX238" fmla="*/ 3570022 w 5323222"/>
              <a:gd name="connsiteY238" fmla="*/ 5262924 h 6132967"/>
              <a:gd name="connsiteX239" fmla="*/ 3580698 w 5323222"/>
              <a:gd name="connsiteY239" fmla="*/ 5260089 h 6132967"/>
              <a:gd name="connsiteX240" fmla="*/ 3590873 w 5323222"/>
              <a:gd name="connsiteY240" fmla="*/ 5257086 h 6132967"/>
              <a:gd name="connsiteX241" fmla="*/ 3601048 w 5323222"/>
              <a:gd name="connsiteY241" fmla="*/ 5254083 h 6132967"/>
              <a:gd name="connsiteX242" fmla="*/ 3611223 w 5323222"/>
              <a:gd name="connsiteY242" fmla="*/ 5250915 h 6132967"/>
              <a:gd name="connsiteX243" fmla="*/ 3621399 w 5323222"/>
              <a:gd name="connsiteY243" fmla="*/ 5247578 h 6132967"/>
              <a:gd name="connsiteX244" fmla="*/ 3631407 w 5323222"/>
              <a:gd name="connsiteY244" fmla="*/ 5244076 h 6132967"/>
              <a:gd name="connsiteX245" fmla="*/ 3641416 w 5323222"/>
              <a:gd name="connsiteY245" fmla="*/ 5240572 h 6132967"/>
              <a:gd name="connsiteX246" fmla="*/ 3651091 w 5323222"/>
              <a:gd name="connsiteY246" fmla="*/ 5236903 h 6132967"/>
              <a:gd name="connsiteX247" fmla="*/ 3661099 w 5323222"/>
              <a:gd name="connsiteY247" fmla="*/ 5233066 h 6132967"/>
              <a:gd name="connsiteX248" fmla="*/ 3670774 w 5323222"/>
              <a:gd name="connsiteY248" fmla="*/ 5229229 h 6132967"/>
              <a:gd name="connsiteX249" fmla="*/ 3680281 w 5323222"/>
              <a:gd name="connsiteY249" fmla="*/ 5225059 h 6132967"/>
              <a:gd name="connsiteX250" fmla="*/ 3689956 w 5323222"/>
              <a:gd name="connsiteY250" fmla="*/ 5221056 h 6132967"/>
              <a:gd name="connsiteX251" fmla="*/ 3699298 w 5323222"/>
              <a:gd name="connsiteY251" fmla="*/ 5216719 h 6132967"/>
              <a:gd name="connsiteX252" fmla="*/ 3708639 w 5323222"/>
              <a:gd name="connsiteY252" fmla="*/ 5212548 h 6132967"/>
              <a:gd name="connsiteX253" fmla="*/ 3718147 w 5323222"/>
              <a:gd name="connsiteY253" fmla="*/ 5208045 h 6132967"/>
              <a:gd name="connsiteX254" fmla="*/ 3727321 w 5323222"/>
              <a:gd name="connsiteY254" fmla="*/ 5203541 h 6132967"/>
              <a:gd name="connsiteX255" fmla="*/ 3736496 w 5323222"/>
              <a:gd name="connsiteY255" fmla="*/ 5198704 h 6132967"/>
              <a:gd name="connsiteX256" fmla="*/ 3745503 w 5323222"/>
              <a:gd name="connsiteY256" fmla="*/ 5194033 h 6132967"/>
              <a:gd name="connsiteX257" fmla="*/ 3754344 w 5323222"/>
              <a:gd name="connsiteY257" fmla="*/ 5189195 h 6132967"/>
              <a:gd name="connsiteX258" fmla="*/ 3763185 w 5323222"/>
              <a:gd name="connsiteY258" fmla="*/ 5184191 h 6132967"/>
              <a:gd name="connsiteX259" fmla="*/ 3772026 w 5323222"/>
              <a:gd name="connsiteY259" fmla="*/ 5179188 h 6132967"/>
              <a:gd name="connsiteX260" fmla="*/ 3780699 w 5323222"/>
              <a:gd name="connsiteY260" fmla="*/ 5173849 h 6132967"/>
              <a:gd name="connsiteX261" fmla="*/ 3789373 w 5323222"/>
              <a:gd name="connsiteY261" fmla="*/ 5168679 h 6132967"/>
              <a:gd name="connsiteX262" fmla="*/ 3797880 w 5323222"/>
              <a:gd name="connsiteY262" fmla="*/ 5163340 h 6132967"/>
              <a:gd name="connsiteX263" fmla="*/ 3806221 w 5323222"/>
              <a:gd name="connsiteY263" fmla="*/ 5157836 h 6132967"/>
              <a:gd name="connsiteX264" fmla="*/ 3814394 w 5323222"/>
              <a:gd name="connsiteY264" fmla="*/ 5151998 h 6132967"/>
              <a:gd name="connsiteX265" fmla="*/ 3822234 w 5323222"/>
              <a:gd name="connsiteY265" fmla="*/ 5146326 h 6132967"/>
              <a:gd name="connsiteX266" fmla="*/ 3829908 w 5323222"/>
              <a:gd name="connsiteY266" fmla="*/ 5140322 h 6132967"/>
              <a:gd name="connsiteX267" fmla="*/ 3837581 w 5323222"/>
              <a:gd name="connsiteY267" fmla="*/ 5134316 h 6132967"/>
              <a:gd name="connsiteX268" fmla="*/ 3845087 w 5323222"/>
              <a:gd name="connsiteY268" fmla="*/ 5128477 h 6132967"/>
              <a:gd name="connsiteX269" fmla="*/ 3852426 w 5323222"/>
              <a:gd name="connsiteY269" fmla="*/ 5122306 h 6132967"/>
              <a:gd name="connsiteX270" fmla="*/ 3859766 w 5323222"/>
              <a:gd name="connsiteY270" fmla="*/ 5116135 h 6132967"/>
              <a:gd name="connsiteX271" fmla="*/ 3866772 w 5323222"/>
              <a:gd name="connsiteY271" fmla="*/ 5109963 h 6132967"/>
              <a:gd name="connsiteX272" fmla="*/ 3873777 w 5323222"/>
              <a:gd name="connsiteY272" fmla="*/ 5103624 h 6132967"/>
              <a:gd name="connsiteX273" fmla="*/ 3880450 w 5323222"/>
              <a:gd name="connsiteY273" fmla="*/ 5097451 h 6132967"/>
              <a:gd name="connsiteX274" fmla="*/ 3887122 w 5323222"/>
              <a:gd name="connsiteY274" fmla="*/ 5091114 h 6132967"/>
              <a:gd name="connsiteX275" fmla="*/ 3893628 w 5323222"/>
              <a:gd name="connsiteY275" fmla="*/ 5084607 h 6132967"/>
              <a:gd name="connsiteX276" fmla="*/ 3899966 w 5323222"/>
              <a:gd name="connsiteY276" fmla="*/ 5078102 h 6132967"/>
              <a:gd name="connsiteX277" fmla="*/ 3906305 w 5323222"/>
              <a:gd name="connsiteY277" fmla="*/ 5071763 h 6132967"/>
              <a:gd name="connsiteX278" fmla="*/ 3912310 w 5323222"/>
              <a:gd name="connsiteY278" fmla="*/ 5065091 h 6132967"/>
              <a:gd name="connsiteX279" fmla="*/ 3918315 w 5323222"/>
              <a:gd name="connsiteY279" fmla="*/ 5058419 h 6132967"/>
              <a:gd name="connsiteX280" fmla="*/ 3924153 w 5323222"/>
              <a:gd name="connsiteY280" fmla="*/ 5051747 h 6132967"/>
              <a:gd name="connsiteX281" fmla="*/ 3929658 w 5323222"/>
              <a:gd name="connsiteY281" fmla="*/ 5044908 h 6132967"/>
              <a:gd name="connsiteX282" fmla="*/ 3935330 w 5323222"/>
              <a:gd name="connsiteY282" fmla="*/ 5038236 h 6132967"/>
              <a:gd name="connsiteX283" fmla="*/ 3940667 w 5323222"/>
              <a:gd name="connsiteY283" fmla="*/ 5031563 h 6132967"/>
              <a:gd name="connsiteX284" fmla="*/ 3945838 w 5323222"/>
              <a:gd name="connsiteY284" fmla="*/ 5024557 h 6132967"/>
              <a:gd name="connsiteX285" fmla="*/ 3951009 w 5323222"/>
              <a:gd name="connsiteY285" fmla="*/ 5017718 h 6132967"/>
              <a:gd name="connsiteX286" fmla="*/ 3956014 w 5323222"/>
              <a:gd name="connsiteY286" fmla="*/ 5010713 h 6132967"/>
              <a:gd name="connsiteX287" fmla="*/ 3960684 w 5323222"/>
              <a:gd name="connsiteY287" fmla="*/ 5003706 h 6132967"/>
              <a:gd name="connsiteX288" fmla="*/ 3965355 w 5323222"/>
              <a:gd name="connsiteY288" fmla="*/ 4996534 h 6132967"/>
              <a:gd name="connsiteX289" fmla="*/ 3969858 w 5323222"/>
              <a:gd name="connsiteY289" fmla="*/ 4989527 h 6132967"/>
              <a:gd name="connsiteX290" fmla="*/ 3974195 w 5323222"/>
              <a:gd name="connsiteY290" fmla="*/ 4982522 h 6132967"/>
              <a:gd name="connsiteX291" fmla="*/ 3978365 w 5323222"/>
              <a:gd name="connsiteY291" fmla="*/ 4975349 h 6132967"/>
              <a:gd name="connsiteX292" fmla="*/ 3982536 w 5323222"/>
              <a:gd name="connsiteY292" fmla="*/ 4968177 h 6132967"/>
              <a:gd name="connsiteX293" fmla="*/ 3986372 w 5323222"/>
              <a:gd name="connsiteY293" fmla="*/ 4960838 h 6132967"/>
              <a:gd name="connsiteX294" fmla="*/ 3990209 w 5323222"/>
              <a:gd name="connsiteY294" fmla="*/ 4953498 h 6132967"/>
              <a:gd name="connsiteX295" fmla="*/ 3993712 w 5323222"/>
              <a:gd name="connsiteY295" fmla="*/ 4946158 h 6132967"/>
              <a:gd name="connsiteX296" fmla="*/ 3997381 w 5323222"/>
              <a:gd name="connsiteY296" fmla="*/ 4938819 h 6132967"/>
              <a:gd name="connsiteX297" fmla="*/ 4000718 w 5323222"/>
              <a:gd name="connsiteY297" fmla="*/ 4931312 h 6132967"/>
              <a:gd name="connsiteX298" fmla="*/ 4003887 w 5323222"/>
              <a:gd name="connsiteY298" fmla="*/ 4923972 h 6132967"/>
              <a:gd name="connsiteX299" fmla="*/ 4007056 w 5323222"/>
              <a:gd name="connsiteY299" fmla="*/ 4916466 h 6132967"/>
              <a:gd name="connsiteX300" fmla="*/ 4010059 w 5323222"/>
              <a:gd name="connsiteY300" fmla="*/ 4909127 h 6132967"/>
              <a:gd name="connsiteX301" fmla="*/ 4012895 w 5323222"/>
              <a:gd name="connsiteY301" fmla="*/ 4901620 h 6132967"/>
              <a:gd name="connsiteX302" fmla="*/ 4015564 w 5323222"/>
              <a:gd name="connsiteY302" fmla="*/ 4894115 h 6132967"/>
              <a:gd name="connsiteX303" fmla="*/ 4018065 w 5323222"/>
              <a:gd name="connsiteY303" fmla="*/ 4886608 h 6132967"/>
              <a:gd name="connsiteX304" fmla="*/ 4020734 w 5323222"/>
              <a:gd name="connsiteY304" fmla="*/ 4878934 h 6132967"/>
              <a:gd name="connsiteX305" fmla="*/ 4022903 w 5323222"/>
              <a:gd name="connsiteY305" fmla="*/ 4871428 h 6132967"/>
              <a:gd name="connsiteX306" fmla="*/ 4025072 w 5323222"/>
              <a:gd name="connsiteY306" fmla="*/ 4863922 h 6132967"/>
              <a:gd name="connsiteX307" fmla="*/ 4027073 w 5323222"/>
              <a:gd name="connsiteY307" fmla="*/ 4856249 h 6132967"/>
              <a:gd name="connsiteX308" fmla="*/ 4029075 w 5323222"/>
              <a:gd name="connsiteY308" fmla="*/ 4848576 h 6132967"/>
              <a:gd name="connsiteX309" fmla="*/ 4030909 w 5323222"/>
              <a:gd name="connsiteY309" fmla="*/ 4841070 h 6132967"/>
              <a:gd name="connsiteX310" fmla="*/ 4032411 w 5323222"/>
              <a:gd name="connsiteY310" fmla="*/ 4833397 h 6132967"/>
              <a:gd name="connsiteX311" fmla="*/ 4033912 w 5323222"/>
              <a:gd name="connsiteY311" fmla="*/ 4825724 h 6132967"/>
              <a:gd name="connsiteX312" fmla="*/ 4035247 w 5323222"/>
              <a:gd name="connsiteY312" fmla="*/ 4818217 h 6132967"/>
              <a:gd name="connsiteX313" fmla="*/ 4036414 w 5323222"/>
              <a:gd name="connsiteY313" fmla="*/ 4810544 h 6132967"/>
              <a:gd name="connsiteX314" fmla="*/ 4037582 w 5323222"/>
              <a:gd name="connsiteY314" fmla="*/ 4802871 h 6132967"/>
              <a:gd name="connsiteX315" fmla="*/ 4038416 w 5323222"/>
              <a:gd name="connsiteY315" fmla="*/ 4795365 h 6132967"/>
              <a:gd name="connsiteX316" fmla="*/ 4039250 w 5323222"/>
              <a:gd name="connsiteY316" fmla="*/ 4787691 h 6132967"/>
              <a:gd name="connsiteX317" fmla="*/ 4039917 w 5323222"/>
              <a:gd name="connsiteY317" fmla="*/ 4780185 h 6132967"/>
              <a:gd name="connsiteX318" fmla="*/ 4040251 w 5323222"/>
              <a:gd name="connsiteY318" fmla="*/ 4772512 h 6132967"/>
              <a:gd name="connsiteX319" fmla="*/ 4040584 w 5323222"/>
              <a:gd name="connsiteY319" fmla="*/ 4764839 h 6132967"/>
              <a:gd name="connsiteX320" fmla="*/ 4040918 w 5323222"/>
              <a:gd name="connsiteY320" fmla="*/ 4757165 h 6132967"/>
              <a:gd name="connsiteX321" fmla="*/ 4040918 w 5323222"/>
              <a:gd name="connsiteY321" fmla="*/ 4749660 h 6132967"/>
              <a:gd name="connsiteX322" fmla="*/ 4040751 w 5323222"/>
              <a:gd name="connsiteY322" fmla="*/ 4741986 h 6132967"/>
              <a:gd name="connsiteX323" fmla="*/ 4040584 w 5323222"/>
              <a:gd name="connsiteY323" fmla="*/ 4734480 h 6132967"/>
              <a:gd name="connsiteX324" fmla="*/ 4040251 w 5323222"/>
              <a:gd name="connsiteY324" fmla="*/ 4726807 h 6132967"/>
              <a:gd name="connsiteX325" fmla="*/ 4039750 w 5323222"/>
              <a:gd name="connsiteY325" fmla="*/ 4719300 h 6132967"/>
              <a:gd name="connsiteX326" fmla="*/ 4039083 w 5323222"/>
              <a:gd name="connsiteY326" fmla="*/ 4711628 h 6132967"/>
              <a:gd name="connsiteX327" fmla="*/ 4038249 w 5323222"/>
              <a:gd name="connsiteY327" fmla="*/ 4704122 h 6132967"/>
              <a:gd name="connsiteX328" fmla="*/ 4035914 w 5323222"/>
              <a:gd name="connsiteY328" fmla="*/ 4689442 h 6132967"/>
              <a:gd name="connsiteX329" fmla="*/ 4033412 w 5323222"/>
              <a:gd name="connsiteY329" fmla="*/ 4674597 h 6132967"/>
              <a:gd name="connsiteX330" fmla="*/ 4030242 w 5323222"/>
              <a:gd name="connsiteY330" fmla="*/ 4659918 h 6132967"/>
              <a:gd name="connsiteX331" fmla="*/ 4026406 w 5323222"/>
              <a:gd name="connsiteY331" fmla="*/ 4645238 h 6132967"/>
              <a:gd name="connsiteX332" fmla="*/ 4022236 w 5323222"/>
              <a:gd name="connsiteY332" fmla="*/ 4630893 h 6132967"/>
              <a:gd name="connsiteX333" fmla="*/ 4017398 w 5323222"/>
              <a:gd name="connsiteY333" fmla="*/ 4616714 h 6132967"/>
              <a:gd name="connsiteX334" fmla="*/ 4012060 w 5323222"/>
              <a:gd name="connsiteY334" fmla="*/ 4602535 h 6132967"/>
              <a:gd name="connsiteX335" fmla="*/ 4006222 w 5323222"/>
              <a:gd name="connsiteY335" fmla="*/ 4588524 h 6132967"/>
              <a:gd name="connsiteX336" fmla="*/ 3999717 w 5323222"/>
              <a:gd name="connsiteY336" fmla="*/ 4574679 h 6132967"/>
              <a:gd name="connsiteX337" fmla="*/ 3992878 w 5323222"/>
              <a:gd name="connsiteY337" fmla="*/ 4561001 h 6132967"/>
              <a:gd name="connsiteX338" fmla="*/ 3985371 w 5323222"/>
              <a:gd name="connsiteY338" fmla="*/ 4547489 h 6132967"/>
              <a:gd name="connsiteX339" fmla="*/ 3977365 w 5323222"/>
              <a:gd name="connsiteY339" fmla="*/ 4534145 h 6132967"/>
              <a:gd name="connsiteX340" fmla="*/ 3968858 w 5323222"/>
              <a:gd name="connsiteY340" fmla="*/ 4521134 h 6132967"/>
              <a:gd name="connsiteX341" fmla="*/ 3959850 w 5323222"/>
              <a:gd name="connsiteY341" fmla="*/ 4508123 h 6132967"/>
              <a:gd name="connsiteX342" fmla="*/ 3950342 w 5323222"/>
              <a:gd name="connsiteY342" fmla="*/ 4495446 h 6132967"/>
              <a:gd name="connsiteX343" fmla="*/ 3940333 w 5323222"/>
              <a:gd name="connsiteY343" fmla="*/ 4482935 h 6132967"/>
              <a:gd name="connsiteX344" fmla="*/ 3929658 w 5323222"/>
              <a:gd name="connsiteY344" fmla="*/ 4470592 h 6132967"/>
              <a:gd name="connsiteX345" fmla="*/ 3918648 w 5323222"/>
              <a:gd name="connsiteY345" fmla="*/ 4458581 h 6132967"/>
              <a:gd name="connsiteX346" fmla="*/ 3907139 w 5323222"/>
              <a:gd name="connsiteY346" fmla="*/ 4446737 h 6132967"/>
              <a:gd name="connsiteX347" fmla="*/ 3894962 w 5323222"/>
              <a:gd name="connsiteY347" fmla="*/ 4435061 h 6132967"/>
              <a:gd name="connsiteX348" fmla="*/ 3882452 w 5323222"/>
              <a:gd name="connsiteY348" fmla="*/ 4423718 h 6132967"/>
              <a:gd name="connsiteX349" fmla="*/ 3869441 w 5323222"/>
              <a:gd name="connsiteY349" fmla="*/ 4412709 h 6132967"/>
              <a:gd name="connsiteX350" fmla="*/ 3855763 w 5323222"/>
              <a:gd name="connsiteY350" fmla="*/ 4401700 h 6132967"/>
              <a:gd name="connsiteX351" fmla="*/ 3841917 w 5323222"/>
              <a:gd name="connsiteY351" fmla="*/ 4391191 h 6132967"/>
              <a:gd name="connsiteX352" fmla="*/ 3827405 w 5323222"/>
              <a:gd name="connsiteY352" fmla="*/ 4380849 h 6132967"/>
              <a:gd name="connsiteX353" fmla="*/ 3812392 w 5323222"/>
              <a:gd name="connsiteY353" fmla="*/ 4370674 h 6132967"/>
              <a:gd name="connsiteX354" fmla="*/ 3796880 w 5323222"/>
              <a:gd name="connsiteY354" fmla="*/ 4360999 h 6132967"/>
              <a:gd name="connsiteX355" fmla="*/ 3780866 w 5323222"/>
              <a:gd name="connsiteY355" fmla="*/ 4351492 h 6132967"/>
              <a:gd name="connsiteX356" fmla="*/ 3764519 w 5323222"/>
              <a:gd name="connsiteY356" fmla="*/ 4342317 h 6132967"/>
              <a:gd name="connsiteX357" fmla="*/ 3747671 w 5323222"/>
              <a:gd name="connsiteY357" fmla="*/ 4333476 h 6132967"/>
              <a:gd name="connsiteX358" fmla="*/ 3730324 w 5323222"/>
              <a:gd name="connsiteY358" fmla="*/ 4324969 h 6132967"/>
              <a:gd name="connsiteX359" fmla="*/ 3712642 w 5323222"/>
              <a:gd name="connsiteY359" fmla="*/ 4316629 h 6132967"/>
              <a:gd name="connsiteX360" fmla="*/ 3686620 w 5323222"/>
              <a:gd name="connsiteY360" fmla="*/ 4304953 h 6132967"/>
              <a:gd name="connsiteX361" fmla="*/ 3660432 w 5323222"/>
              <a:gd name="connsiteY361" fmla="*/ 4293276 h 6132967"/>
              <a:gd name="connsiteX362" fmla="*/ 3634410 w 5323222"/>
              <a:gd name="connsiteY362" fmla="*/ 4281432 h 6132967"/>
              <a:gd name="connsiteX363" fmla="*/ 3608555 w 5323222"/>
              <a:gd name="connsiteY363" fmla="*/ 4269756 h 6132967"/>
              <a:gd name="connsiteX364" fmla="*/ 3582699 w 5323222"/>
              <a:gd name="connsiteY364" fmla="*/ 4257746 h 6132967"/>
              <a:gd name="connsiteX365" fmla="*/ 3556844 w 5323222"/>
              <a:gd name="connsiteY365" fmla="*/ 4245736 h 6132967"/>
              <a:gd name="connsiteX366" fmla="*/ 3530990 w 5323222"/>
              <a:gd name="connsiteY366" fmla="*/ 4233559 h 6132967"/>
              <a:gd name="connsiteX367" fmla="*/ 3524478 w 5323222"/>
              <a:gd name="connsiteY367" fmla="*/ 4230452 h 6132967"/>
              <a:gd name="connsiteX368" fmla="*/ 3538445 w 5323222"/>
              <a:gd name="connsiteY368" fmla="*/ 4229146 h 6132967"/>
              <a:gd name="connsiteX369" fmla="*/ 3563280 w 5323222"/>
              <a:gd name="connsiteY369" fmla="*/ 4226491 h 6132967"/>
              <a:gd name="connsiteX370" fmla="*/ 3588063 w 5323222"/>
              <a:gd name="connsiteY370" fmla="*/ 4223534 h 6132967"/>
              <a:gd name="connsiteX371" fmla="*/ 3612847 w 5323222"/>
              <a:gd name="connsiteY371" fmla="*/ 4220575 h 6132967"/>
              <a:gd name="connsiteX372" fmla="*/ 3637631 w 5323222"/>
              <a:gd name="connsiteY372" fmla="*/ 4217617 h 6132967"/>
              <a:gd name="connsiteX373" fmla="*/ 3672376 w 5323222"/>
              <a:gd name="connsiteY373" fmla="*/ 4212656 h 6132967"/>
              <a:gd name="connsiteX374" fmla="*/ 3707373 w 5323222"/>
              <a:gd name="connsiteY374" fmla="*/ 4207340 h 6132967"/>
              <a:gd name="connsiteX375" fmla="*/ 3742874 w 5323222"/>
              <a:gd name="connsiteY375" fmla="*/ 4201315 h 6132967"/>
              <a:gd name="connsiteX376" fmla="*/ 3778272 w 5323222"/>
              <a:gd name="connsiteY376" fmla="*/ 4194682 h 6132967"/>
              <a:gd name="connsiteX377" fmla="*/ 3814174 w 5323222"/>
              <a:gd name="connsiteY377" fmla="*/ 4187340 h 6132967"/>
              <a:gd name="connsiteX378" fmla="*/ 3850277 w 5323222"/>
              <a:gd name="connsiteY378" fmla="*/ 4179339 h 6132967"/>
              <a:gd name="connsiteX379" fmla="*/ 3886934 w 5323222"/>
              <a:gd name="connsiteY379" fmla="*/ 4170932 h 6132967"/>
              <a:gd name="connsiteX380" fmla="*/ 3923082 w 5323222"/>
              <a:gd name="connsiteY380" fmla="*/ 4161362 h 6132967"/>
              <a:gd name="connsiteX381" fmla="*/ 3959837 w 5323222"/>
              <a:gd name="connsiteY381" fmla="*/ 4151691 h 6132967"/>
              <a:gd name="connsiteX382" fmla="*/ 3996489 w 5323222"/>
              <a:gd name="connsiteY382" fmla="*/ 4141411 h 6132967"/>
              <a:gd name="connsiteX383" fmla="*/ 4033696 w 5323222"/>
              <a:gd name="connsiteY383" fmla="*/ 4130725 h 6132967"/>
              <a:gd name="connsiteX384" fmla="*/ 4070394 w 5323222"/>
              <a:gd name="connsiteY384" fmla="*/ 4118876 h 6132967"/>
              <a:gd name="connsiteX385" fmla="*/ 4107395 w 5323222"/>
              <a:gd name="connsiteY385" fmla="*/ 4106977 h 6132967"/>
              <a:gd name="connsiteX386" fmla="*/ 4144545 w 5323222"/>
              <a:gd name="connsiteY386" fmla="*/ 4094117 h 6132967"/>
              <a:gd name="connsiteX387" fmla="*/ 4181341 w 5323222"/>
              <a:gd name="connsiteY387" fmla="*/ 4081002 h 6132967"/>
              <a:gd name="connsiteX388" fmla="*/ 4218641 w 5323222"/>
              <a:gd name="connsiteY388" fmla="*/ 4067180 h 6132967"/>
              <a:gd name="connsiteX389" fmla="*/ 4255230 w 5323222"/>
              <a:gd name="connsiteY389" fmla="*/ 4052853 h 6132967"/>
              <a:gd name="connsiteX390" fmla="*/ 4292019 w 5323222"/>
              <a:gd name="connsiteY390" fmla="*/ 4037867 h 6132967"/>
              <a:gd name="connsiteX391" fmla="*/ 4328706 w 5323222"/>
              <a:gd name="connsiteY391" fmla="*/ 4022276 h 6132967"/>
              <a:gd name="connsiteX392" fmla="*/ 4365341 w 5323222"/>
              <a:gd name="connsiteY392" fmla="*/ 4006380 h 6132967"/>
              <a:gd name="connsiteX393" fmla="*/ 4401822 w 5323222"/>
              <a:gd name="connsiteY393" fmla="*/ 3989574 h 6132967"/>
              <a:gd name="connsiteX394" fmla="*/ 4437696 w 5323222"/>
              <a:gd name="connsiteY394" fmla="*/ 3972871 h 6132967"/>
              <a:gd name="connsiteX395" fmla="*/ 4474022 w 5323222"/>
              <a:gd name="connsiteY395" fmla="*/ 3955156 h 6132967"/>
              <a:gd name="connsiteX396" fmla="*/ 4509335 w 5323222"/>
              <a:gd name="connsiteY396" fmla="*/ 3936986 h 6132967"/>
              <a:gd name="connsiteX397" fmla="*/ 4544849 w 5323222"/>
              <a:gd name="connsiteY397" fmla="*/ 3918160 h 6132967"/>
              <a:gd name="connsiteX398" fmla="*/ 4580059 w 5323222"/>
              <a:gd name="connsiteY398" fmla="*/ 3899385 h 6132967"/>
              <a:gd name="connsiteX399" fmla="*/ 4614811 w 5323222"/>
              <a:gd name="connsiteY399" fmla="*/ 3879751 h 6132967"/>
              <a:gd name="connsiteX400" fmla="*/ 4649156 w 5323222"/>
              <a:gd name="connsiteY400" fmla="*/ 3859562 h 6132967"/>
              <a:gd name="connsiteX401" fmla="*/ 4683399 w 5323222"/>
              <a:gd name="connsiteY401" fmla="*/ 3838765 h 6132967"/>
              <a:gd name="connsiteX402" fmla="*/ 4716982 w 5323222"/>
              <a:gd name="connsiteY402" fmla="*/ 3817768 h 6132967"/>
              <a:gd name="connsiteX403" fmla="*/ 4750161 w 5323222"/>
              <a:gd name="connsiteY403" fmla="*/ 3796216 h 6132967"/>
              <a:gd name="connsiteX404" fmla="*/ 4782932 w 5323222"/>
              <a:gd name="connsiteY404" fmla="*/ 3774109 h 6132967"/>
              <a:gd name="connsiteX405" fmla="*/ 4798230 w 5323222"/>
              <a:gd name="connsiteY405" fmla="*/ 3763083 h 6132967"/>
              <a:gd name="connsiteX406" fmla="*/ 4813579 w 5323222"/>
              <a:gd name="connsiteY406" fmla="*/ 3752362 h 6132967"/>
              <a:gd name="connsiteX407" fmla="*/ 4828522 w 5323222"/>
              <a:gd name="connsiteY407" fmla="*/ 3741085 h 6132967"/>
              <a:gd name="connsiteX408" fmla="*/ 4843466 w 5323222"/>
              <a:gd name="connsiteY408" fmla="*/ 3729808 h 6132967"/>
              <a:gd name="connsiteX409" fmla="*/ 4858105 w 5323222"/>
              <a:gd name="connsiteY409" fmla="*/ 3718582 h 6132967"/>
              <a:gd name="connsiteX410" fmla="*/ 4872693 w 5323222"/>
              <a:gd name="connsiteY410" fmla="*/ 3707053 h 6132967"/>
              <a:gd name="connsiteX411" fmla="*/ 4886674 w 5323222"/>
              <a:gd name="connsiteY411" fmla="*/ 3695627 h 6132967"/>
              <a:gd name="connsiteX412" fmla="*/ 4900856 w 5323222"/>
              <a:gd name="connsiteY412" fmla="*/ 3683542 h 6132967"/>
              <a:gd name="connsiteX413" fmla="*/ 4914734 w 5323222"/>
              <a:gd name="connsiteY413" fmla="*/ 3671510 h 6132967"/>
              <a:gd name="connsiteX414" fmla="*/ 4928360 w 5323222"/>
              <a:gd name="connsiteY414" fmla="*/ 3659832 h 6132967"/>
              <a:gd name="connsiteX415" fmla="*/ 4941884 w 5323222"/>
              <a:gd name="connsiteY415" fmla="*/ 3647548 h 6132967"/>
              <a:gd name="connsiteX416" fmla="*/ 4955052 w 5323222"/>
              <a:gd name="connsiteY416" fmla="*/ 3635011 h 6132967"/>
              <a:gd name="connsiteX417" fmla="*/ 4967969 w 5323222"/>
              <a:gd name="connsiteY417" fmla="*/ 3622829 h 6132967"/>
              <a:gd name="connsiteX418" fmla="*/ 4980833 w 5323222"/>
              <a:gd name="connsiteY418" fmla="*/ 3610343 h 6132967"/>
              <a:gd name="connsiteX419" fmla="*/ 4993343 w 5323222"/>
              <a:gd name="connsiteY419" fmla="*/ 3597607 h 6132967"/>
              <a:gd name="connsiteX420" fmla="*/ 5005853 w 5323222"/>
              <a:gd name="connsiteY420" fmla="*/ 3584870 h 6132967"/>
              <a:gd name="connsiteX421" fmla="*/ 5018060 w 5323222"/>
              <a:gd name="connsiteY421" fmla="*/ 3572184 h 6132967"/>
              <a:gd name="connsiteX422" fmla="*/ 5030164 w 5323222"/>
              <a:gd name="connsiteY422" fmla="*/ 3558892 h 6132967"/>
              <a:gd name="connsiteX423" fmla="*/ 5042066 w 5323222"/>
              <a:gd name="connsiteY423" fmla="*/ 3546257 h 6132967"/>
              <a:gd name="connsiteX424" fmla="*/ 5053564 w 5323222"/>
              <a:gd name="connsiteY424" fmla="*/ 3533068 h 6132967"/>
              <a:gd name="connsiteX425" fmla="*/ 5064757 w 5323222"/>
              <a:gd name="connsiteY425" fmla="*/ 3519930 h 6132967"/>
              <a:gd name="connsiteX426" fmla="*/ 5075898 w 5323222"/>
              <a:gd name="connsiteY426" fmla="*/ 3506489 h 6132967"/>
              <a:gd name="connsiteX427" fmla="*/ 5086789 w 5323222"/>
              <a:gd name="connsiteY427" fmla="*/ 3493402 h 6132967"/>
              <a:gd name="connsiteX428" fmla="*/ 5097626 w 5323222"/>
              <a:gd name="connsiteY428" fmla="*/ 3480012 h 6132967"/>
              <a:gd name="connsiteX429" fmla="*/ 5108111 w 5323222"/>
              <a:gd name="connsiteY429" fmla="*/ 3466370 h 6132967"/>
              <a:gd name="connsiteX430" fmla="*/ 5118342 w 5323222"/>
              <a:gd name="connsiteY430" fmla="*/ 3453084 h 6132967"/>
              <a:gd name="connsiteX431" fmla="*/ 5128218 w 5323222"/>
              <a:gd name="connsiteY431" fmla="*/ 3439546 h 6132967"/>
              <a:gd name="connsiteX432" fmla="*/ 5138095 w 5323222"/>
              <a:gd name="connsiteY432" fmla="*/ 3426006 h 6132967"/>
              <a:gd name="connsiteX433" fmla="*/ 5147616 w 5323222"/>
              <a:gd name="connsiteY433" fmla="*/ 3412216 h 6132967"/>
              <a:gd name="connsiteX434" fmla="*/ 5157139 w 5323222"/>
              <a:gd name="connsiteY434" fmla="*/ 3398424 h 6132967"/>
              <a:gd name="connsiteX435" fmla="*/ 5166356 w 5323222"/>
              <a:gd name="connsiteY435" fmla="*/ 3384685 h 6132967"/>
              <a:gd name="connsiteX436" fmla="*/ 5175020 w 5323222"/>
              <a:gd name="connsiteY436" fmla="*/ 3371352 h 6132967"/>
              <a:gd name="connsiteX437" fmla="*/ 5183934 w 5323222"/>
              <a:gd name="connsiteY437" fmla="*/ 3357664 h 6132967"/>
              <a:gd name="connsiteX438" fmla="*/ 5192241 w 5323222"/>
              <a:gd name="connsiteY438" fmla="*/ 3344080 h 6132967"/>
              <a:gd name="connsiteX439" fmla="*/ 5199892 w 5323222"/>
              <a:gd name="connsiteY439" fmla="*/ 3330294 h 6132967"/>
              <a:gd name="connsiteX440" fmla="*/ 5207793 w 5323222"/>
              <a:gd name="connsiteY440" fmla="*/ 3316155 h 6132967"/>
              <a:gd name="connsiteX441" fmla="*/ 5215494 w 5323222"/>
              <a:gd name="connsiteY441" fmla="*/ 3302673 h 6132967"/>
              <a:gd name="connsiteX442" fmla="*/ 5222485 w 5323222"/>
              <a:gd name="connsiteY442" fmla="*/ 3288687 h 6132967"/>
              <a:gd name="connsiteX443" fmla="*/ 5229780 w 5323222"/>
              <a:gd name="connsiteY443" fmla="*/ 3274651 h 6132967"/>
              <a:gd name="connsiteX444" fmla="*/ 5236720 w 5323222"/>
              <a:gd name="connsiteY444" fmla="*/ 3260361 h 6132967"/>
              <a:gd name="connsiteX445" fmla="*/ 5243052 w 5323222"/>
              <a:gd name="connsiteY445" fmla="*/ 3246175 h 6132967"/>
              <a:gd name="connsiteX446" fmla="*/ 5249385 w 5323222"/>
              <a:gd name="connsiteY446" fmla="*/ 3231990 h 6132967"/>
              <a:gd name="connsiteX447" fmla="*/ 5255163 w 5323222"/>
              <a:gd name="connsiteY447" fmla="*/ 3218210 h 6132967"/>
              <a:gd name="connsiteX448" fmla="*/ 5261141 w 5323222"/>
              <a:gd name="connsiteY448" fmla="*/ 3203772 h 6132967"/>
              <a:gd name="connsiteX449" fmla="*/ 5266511 w 5323222"/>
              <a:gd name="connsiteY449" fmla="*/ 3189436 h 6132967"/>
              <a:gd name="connsiteX450" fmla="*/ 5271831 w 5323222"/>
              <a:gd name="connsiteY450" fmla="*/ 3174799 h 6132967"/>
              <a:gd name="connsiteX451" fmla="*/ 5276596 w 5323222"/>
              <a:gd name="connsiteY451" fmla="*/ 3160567 h 6132967"/>
              <a:gd name="connsiteX452" fmla="*/ 5281612 w 5323222"/>
              <a:gd name="connsiteY452" fmla="*/ 3145980 h 6132967"/>
              <a:gd name="connsiteX453" fmla="*/ 5285717 w 5323222"/>
              <a:gd name="connsiteY453" fmla="*/ 3131547 h 6132967"/>
              <a:gd name="connsiteX454" fmla="*/ 5290127 w 5323222"/>
              <a:gd name="connsiteY454" fmla="*/ 3117064 h 6132967"/>
              <a:gd name="connsiteX455" fmla="*/ 5294182 w 5323222"/>
              <a:gd name="connsiteY455" fmla="*/ 3102329 h 6132967"/>
              <a:gd name="connsiteX456" fmla="*/ 5297984 w 5323222"/>
              <a:gd name="connsiteY456" fmla="*/ 3087946 h 6132967"/>
              <a:gd name="connsiteX457" fmla="*/ 5301483 w 5323222"/>
              <a:gd name="connsiteY457" fmla="*/ 3073618 h 6132967"/>
              <a:gd name="connsiteX458" fmla="*/ 5304627 w 5323222"/>
              <a:gd name="connsiteY458" fmla="*/ 3059037 h 6132967"/>
              <a:gd name="connsiteX459" fmla="*/ 5307719 w 5323222"/>
              <a:gd name="connsiteY459" fmla="*/ 3044152 h 6132967"/>
              <a:gd name="connsiteX460" fmla="*/ 5310257 w 5323222"/>
              <a:gd name="connsiteY460" fmla="*/ 3029673 h 6132967"/>
              <a:gd name="connsiteX461" fmla="*/ 5312794 w 5323222"/>
              <a:gd name="connsiteY461" fmla="*/ 3015195 h 6132967"/>
              <a:gd name="connsiteX462" fmla="*/ 5314976 w 5323222"/>
              <a:gd name="connsiteY462" fmla="*/ 3000465 h 6132967"/>
              <a:gd name="connsiteX463" fmla="*/ 5316855 w 5323222"/>
              <a:gd name="connsiteY463" fmla="*/ 2985786 h 6132967"/>
              <a:gd name="connsiteX464" fmla="*/ 5318734 w 5323222"/>
              <a:gd name="connsiteY464" fmla="*/ 2971108 h 6132967"/>
              <a:gd name="connsiteX465" fmla="*/ 5320057 w 5323222"/>
              <a:gd name="connsiteY465" fmla="*/ 2956835 h 6132967"/>
              <a:gd name="connsiteX466" fmla="*/ 5321633 w 5323222"/>
              <a:gd name="connsiteY466" fmla="*/ 2942209 h 6132967"/>
              <a:gd name="connsiteX467" fmla="*/ 5322550 w 5323222"/>
              <a:gd name="connsiteY467" fmla="*/ 2927381 h 6132967"/>
              <a:gd name="connsiteX468" fmla="*/ 5323216 w 5323222"/>
              <a:gd name="connsiteY468" fmla="*/ 2912909 h 6132967"/>
              <a:gd name="connsiteX469" fmla="*/ 5323222 w 5323222"/>
              <a:gd name="connsiteY469" fmla="*/ 2898235 h 6132967"/>
              <a:gd name="connsiteX470" fmla="*/ 5322673 w 5323222"/>
              <a:gd name="connsiteY470" fmla="*/ 2883968 h 6132967"/>
              <a:gd name="connsiteX471" fmla="*/ 5322377 w 5323222"/>
              <a:gd name="connsiteY471" fmla="*/ 2869348 h 6132967"/>
              <a:gd name="connsiteX472" fmla="*/ 5321880 w 5323222"/>
              <a:gd name="connsiteY472" fmla="*/ 2855383 h 6132967"/>
              <a:gd name="connsiteX473" fmla="*/ 5320725 w 5323222"/>
              <a:gd name="connsiteY473" fmla="*/ 2841220 h 6132967"/>
              <a:gd name="connsiteX474" fmla="*/ 5319266 w 5323222"/>
              <a:gd name="connsiteY474" fmla="*/ 2827108 h 6132967"/>
              <a:gd name="connsiteX475" fmla="*/ 5317807 w 5323222"/>
              <a:gd name="connsiteY475" fmla="*/ 2812995 h 6132967"/>
              <a:gd name="connsiteX476" fmla="*/ 5316096 w 5323222"/>
              <a:gd name="connsiteY476" fmla="*/ 2799238 h 6132967"/>
              <a:gd name="connsiteX477" fmla="*/ 5314334 w 5323222"/>
              <a:gd name="connsiteY477" fmla="*/ 2785178 h 6132967"/>
              <a:gd name="connsiteX478" fmla="*/ 5312016 w 5323222"/>
              <a:gd name="connsiteY478" fmla="*/ 2771523 h 6132967"/>
              <a:gd name="connsiteX479" fmla="*/ 5309750 w 5323222"/>
              <a:gd name="connsiteY479" fmla="*/ 2758172 h 6132967"/>
              <a:gd name="connsiteX480" fmla="*/ 5307130 w 5323222"/>
              <a:gd name="connsiteY480" fmla="*/ 2744570 h 6132967"/>
              <a:gd name="connsiteX481" fmla="*/ 5304256 w 5323222"/>
              <a:gd name="connsiteY481" fmla="*/ 2731322 h 6132967"/>
              <a:gd name="connsiteX482" fmla="*/ 5301028 w 5323222"/>
              <a:gd name="connsiteY482" fmla="*/ 2717822 h 6132967"/>
              <a:gd name="connsiteX483" fmla="*/ 5297904 w 5323222"/>
              <a:gd name="connsiteY483" fmla="*/ 2704930 h 6132967"/>
              <a:gd name="connsiteX484" fmla="*/ 5294475 w 5323222"/>
              <a:gd name="connsiteY484" fmla="*/ 2692089 h 6132967"/>
              <a:gd name="connsiteX485" fmla="*/ 5290743 w 5323222"/>
              <a:gd name="connsiteY485" fmla="*/ 2679298 h 6132967"/>
              <a:gd name="connsiteX486" fmla="*/ 5287012 w 5323222"/>
              <a:gd name="connsiteY486" fmla="*/ 2666509 h 6132967"/>
              <a:gd name="connsiteX487" fmla="*/ 5282673 w 5323222"/>
              <a:gd name="connsiteY487" fmla="*/ 2653822 h 6132967"/>
              <a:gd name="connsiteX488" fmla="*/ 5278334 w 5323222"/>
              <a:gd name="connsiteY488" fmla="*/ 2641134 h 6132967"/>
              <a:gd name="connsiteX489" fmla="*/ 5273744 w 5323222"/>
              <a:gd name="connsiteY489" fmla="*/ 2628803 h 6132967"/>
              <a:gd name="connsiteX490" fmla="*/ 5269154 w 5323222"/>
              <a:gd name="connsiteY490" fmla="*/ 2616470 h 6132967"/>
              <a:gd name="connsiteX491" fmla="*/ 5264311 w 5323222"/>
              <a:gd name="connsiteY491" fmla="*/ 2604494 h 6132967"/>
              <a:gd name="connsiteX492" fmla="*/ 5259417 w 5323222"/>
              <a:gd name="connsiteY492" fmla="*/ 2592214 h 6132967"/>
              <a:gd name="connsiteX493" fmla="*/ 5253665 w 5323222"/>
              <a:gd name="connsiteY493" fmla="*/ 2580391 h 6132967"/>
              <a:gd name="connsiteX494" fmla="*/ 5248215 w 5323222"/>
              <a:gd name="connsiteY494" fmla="*/ 2568518 h 6132967"/>
              <a:gd name="connsiteX495" fmla="*/ 5242818 w 5323222"/>
              <a:gd name="connsiteY495" fmla="*/ 2556947 h 6132967"/>
              <a:gd name="connsiteX496" fmla="*/ 5237065 w 5323222"/>
              <a:gd name="connsiteY496" fmla="*/ 2545124 h 6132967"/>
              <a:gd name="connsiteX497" fmla="*/ 5230809 w 5323222"/>
              <a:gd name="connsiteY497" fmla="*/ 2534012 h 6132967"/>
              <a:gd name="connsiteX498" fmla="*/ 5224551 w 5323222"/>
              <a:gd name="connsiteY498" fmla="*/ 2522899 h 6132967"/>
              <a:gd name="connsiteX499" fmla="*/ 5218244 w 5323222"/>
              <a:gd name="connsiteY499" fmla="*/ 2511483 h 6132967"/>
              <a:gd name="connsiteX500" fmla="*/ 5211380 w 5323222"/>
              <a:gd name="connsiteY500" fmla="*/ 2500474 h 6132967"/>
              <a:gd name="connsiteX501" fmla="*/ 5204820 w 5323222"/>
              <a:gd name="connsiteY501" fmla="*/ 2489412 h 6132967"/>
              <a:gd name="connsiteX502" fmla="*/ 5198060 w 5323222"/>
              <a:gd name="connsiteY502" fmla="*/ 2479010 h 6132967"/>
              <a:gd name="connsiteX503" fmla="*/ 5190944 w 5323222"/>
              <a:gd name="connsiteY503" fmla="*/ 2468354 h 6132967"/>
              <a:gd name="connsiteX504" fmla="*/ 5183577 w 5323222"/>
              <a:gd name="connsiteY504" fmla="*/ 2458055 h 6132967"/>
              <a:gd name="connsiteX505" fmla="*/ 5176514 w 5323222"/>
              <a:gd name="connsiteY505" fmla="*/ 2447704 h 6132967"/>
              <a:gd name="connsiteX506" fmla="*/ 5168591 w 5323222"/>
              <a:gd name="connsiteY506" fmla="*/ 2437810 h 6132967"/>
              <a:gd name="connsiteX507" fmla="*/ 5160971 w 5323222"/>
              <a:gd name="connsiteY507" fmla="*/ 2427866 h 6132967"/>
              <a:gd name="connsiteX508" fmla="*/ 5153353 w 5323222"/>
              <a:gd name="connsiteY508" fmla="*/ 2417920 h 6132967"/>
              <a:gd name="connsiteX509" fmla="*/ 5145178 w 5323222"/>
              <a:gd name="connsiteY509" fmla="*/ 2408383 h 6132967"/>
              <a:gd name="connsiteX510" fmla="*/ 5137054 w 5323222"/>
              <a:gd name="connsiteY510" fmla="*/ 2399147 h 6132967"/>
              <a:gd name="connsiteX511" fmla="*/ 5128577 w 5323222"/>
              <a:gd name="connsiteY511" fmla="*/ 2389661 h 6132967"/>
              <a:gd name="connsiteX512" fmla="*/ 5120454 w 5323222"/>
              <a:gd name="connsiteY512" fmla="*/ 2380425 h 6132967"/>
              <a:gd name="connsiteX513" fmla="*/ 5111523 w 5323222"/>
              <a:gd name="connsiteY513" fmla="*/ 2371952 h 6132967"/>
              <a:gd name="connsiteX514" fmla="*/ 5103097 w 5323222"/>
              <a:gd name="connsiteY514" fmla="*/ 2362768 h 6132967"/>
              <a:gd name="connsiteX515" fmla="*/ 5093864 w 5323222"/>
              <a:gd name="connsiteY515" fmla="*/ 2354347 h 6132967"/>
              <a:gd name="connsiteX516" fmla="*/ 5085236 w 5323222"/>
              <a:gd name="connsiteY516" fmla="*/ 2345821 h 6132967"/>
              <a:gd name="connsiteX517" fmla="*/ 5075699 w 5323222"/>
              <a:gd name="connsiteY517" fmla="*/ 2337450 h 6132967"/>
              <a:gd name="connsiteX518" fmla="*/ 5066517 w 5323222"/>
              <a:gd name="connsiteY518" fmla="*/ 2329331 h 6132967"/>
              <a:gd name="connsiteX519" fmla="*/ 5057083 w 5323222"/>
              <a:gd name="connsiteY519" fmla="*/ 2321568 h 6132967"/>
              <a:gd name="connsiteX520" fmla="*/ 5047597 w 5323222"/>
              <a:gd name="connsiteY520" fmla="*/ 2313501 h 6132967"/>
              <a:gd name="connsiteX521" fmla="*/ 5037859 w 5323222"/>
              <a:gd name="connsiteY521" fmla="*/ 2305788 h 6132967"/>
              <a:gd name="connsiteX522" fmla="*/ 5028173 w 5323222"/>
              <a:gd name="connsiteY522" fmla="*/ 2298380 h 6132967"/>
              <a:gd name="connsiteX523" fmla="*/ 5018132 w 5323222"/>
              <a:gd name="connsiteY523" fmla="*/ 2290719 h 6132967"/>
              <a:gd name="connsiteX524" fmla="*/ 5008195 w 5323222"/>
              <a:gd name="connsiteY524" fmla="*/ 2283665 h 6132967"/>
              <a:gd name="connsiteX525" fmla="*/ 4998256 w 5323222"/>
              <a:gd name="connsiteY525" fmla="*/ 2276611 h 6132967"/>
              <a:gd name="connsiteX526" fmla="*/ 4987762 w 5323222"/>
              <a:gd name="connsiteY526" fmla="*/ 2269964 h 6132967"/>
              <a:gd name="connsiteX527" fmla="*/ 4977521 w 5323222"/>
              <a:gd name="connsiteY527" fmla="*/ 2262962 h 6132967"/>
              <a:gd name="connsiteX528" fmla="*/ 4967028 w 5323222"/>
              <a:gd name="connsiteY528" fmla="*/ 2256313 h 6132967"/>
              <a:gd name="connsiteX529" fmla="*/ 4956283 w 5323222"/>
              <a:gd name="connsiteY529" fmla="*/ 2250022 h 6132967"/>
              <a:gd name="connsiteX530" fmla="*/ 4945841 w 5323222"/>
              <a:gd name="connsiteY530" fmla="*/ 2243677 h 6132967"/>
              <a:gd name="connsiteX531" fmla="*/ 4934844 w 5323222"/>
              <a:gd name="connsiteY531" fmla="*/ 2237740 h 6132967"/>
              <a:gd name="connsiteX532" fmla="*/ 4924098 w 5323222"/>
              <a:gd name="connsiteY532" fmla="*/ 2231447 h 6132967"/>
              <a:gd name="connsiteX533" fmla="*/ 4902562 w 5323222"/>
              <a:gd name="connsiteY533" fmla="*/ 2220431 h 6132967"/>
              <a:gd name="connsiteX534" fmla="*/ 4880773 w 5323222"/>
              <a:gd name="connsiteY534" fmla="*/ 2209768 h 6132967"/>
              <a:gd name="connsiteX535" fmla="*/ 4858533 w 5323222"/>
              <a:gd name="connsiteY535" fmla="*/ 2200121 h 6132967"/>
              <a:gd name="connsiteX536" fmla="*/ 4835736 w 5323222"/>
              <a:gd name="connsiteY536" fmla="*/ 2190879 h 6132967"/>
              <a:gd name="connsiteX537" fmla="*/ 4813043 w 5323222"/>
              <a:gd name="connsiteY537" fmla="*/ 2182244 h 6132967"/>
              <a:gd name="connsiteX538" fmla="*/ 4789543 w 5323222"/>
              <a:gd name="connsiteY538" fmla="*/ 2174370 h 6132967"/>
              <a:gd name="connsiteX539" fmla="*/ 4765791 w 5323222"/>
              <a:gd name="connsiteY539" fmla="*/ 2166853 h 6132967"/>
              <a:gd name="connsiteX540" fmla="*/ 4741586 w 5323222"/>
              <a:gd name="connsiteY540" fmla="*/ 2160347 h 6132967"/>
              <a:gd name="connsiteX541" fmla="*/ 4717382 w 5323222"/>
              <a:gd name="connsiteY541" fmla="*/ 2153842 h 6132967"/>
              <a:gd name="connsiteX542" fmla="*/ 4692421 w 5323222"/>
              <a:gd name="connsiteY542" fmla="*/ 2148400 h 6132967"/>
              <a:gd name="connsiteX543" fmla="*/ 4667512 w 5323222"/>
              <a:gd name="connsiteY543" fmla="*/ 2143264 h 6132967"/>
              <a:gd name="connsiteX544" fmla="*/ 4641795 w 5323222"/>
              <a:gd name="connsiteY544" fmla="*/ 2138888 h 6132967"/>
              <a:gd name="connsiteX545" fmla="*/ 4615878 w 5323222"/>
              <a:gd name="connsiteY545" fmla="*/ 2135170 h 6132967"/>
              <a:gd name="connsiteX546" fmla="*/ 4589963 w 5323222"/>
              <a:gd name="connsiteY546" fmla="*/ 2131452 h 6132967"/>
              <a:gd name="connsiteX547" fmla="*/ 4563593 w 5323222"/>
              <a:gd name="connsiteY547" fmla="*/ 2128749 h 6132967"/>
              <a:gd name="connsiteX548" fmla="*/ 4536669 w 5323222"/>
              <a:gd name="connsiteY548" fmla="*/ 2126451 h 6132967"/>
              <a:gd name="connsiteX549" fmla="*/ 4509241 w 5323222"/>
              <a:gd name="connsiteY549" fmla="*/ 2124864 h 6132967"/>
              <a:gd name="connsiteX550" fmla="*/ 4482116 w 5323222"/>
              <a:gd name="connsiteY550" fmla="*/ 2123223 h 6132967"/>
              <a:gd name="connsiteX551" fmla="*/ 4454235 w 5323222"/>
              <a:gd name="connsiteY551" fmla="*/ 2122649 h 6132967"/>
              <a:gd name="connsiteX552" fmla="*/ 4426104 w 5323222"/>
              <a:gd name="connsiteY552" fmla="*/ 2122430 h 6132967"/>
              <a:gd name="connsiteX553" fmla="*/ 4400795 w 5323222"/>
              <a:gd name="connsiteY553" fmla="*/ 2122551 h 6132967"/>
              <a:gd name="connsiteX554" fmla="*/ 4403168 w 5323222"/>
              <a:gd name="connsiteY554" fmla="*/ 2116564 h 6132967"/>
              <a:gd name="connsiteX555" fmla="*/ 4407349 w 5323222"/>
              <a:gd name="connsiteY555" fmla="*/ 2104834 h 6132967"/>
              <a:gd name="connsiteX556" fmla="*/ 4411637 w 5323222"/>
              <a:gd name="connsiteY556" fmla="*/ 2093394 h 6132967"/>
              <a:gd name="connsiteX557" fmla="*/ 4415530 w 5323222"/>
              <a:gd name="connsiteY557" fmla="*/ 2081772 h 6132967"/>
              <a:gd name="connsiteX558" fmla="*/ 4419604 w 5323222"/>
              <a:gd name="connsiteY558" fmla="*/ 2069754 h 6132967"/>
              <a:gd name="connsiteX559" fmla="*/ 4422812 w 5323222"/>
              <a:gd name="connsiteY559" fmla="*/ 2058057 h 6132967"/>
              <a:gd name="connsiteX560" fmla="*/ 4426599 w 5323222"/>
              <a:gd name="connsiteY560" fmla="*/ 2046147 h 6132967"/>
              <a:gd name="connsiteX561" fmla="*/ 4429304 w 5323222"/>
              <a:gd name="connsiteY561" fmla="*/ 2033980 h 6132967"/>
              <a:gd name="connsiteX562" fmla="*/ 4432801 w 5323222"/>
              <a:gd name="connsiteY562" fmla="*/ 2022177 h 6132967"/>
              <a:gd name="connsiteX563" fmla="*/ 4435219 w 5323222"/>
              <a:gd name="connsiteY563" fmla="*/ 2010117 h 6132967"/>
              <a:gd name="connsiteX564" fmla="*/ 4437817 w 5323222"/>
              <a:gd name="connsiteY564" fmla="*/ 1997664 h 6132967"/>
              <a:gd name="connsiteX565" fmla="*/ 4440234 w 5323222"/>
              <a:gd name="connsiteY565" fmla="*/ 1985603 h 6132967"/>
              <a:gd name="connsiteX566" fmla="*/ 4442545 w 5323222"/>
              <a:gd name="connsiteY566" fmla="*/ 1973256 h 6132967"/>
              <a:gd name="connsiteX567" fmla="*/ 4444170 w 5323222"/>
              <a:gd name="connsiteY567" fmla="*/ 1960833 h 6132967"/>
              <a:gd name="connsiteX568" fmla="*/ 4445797 w 5323222"/>
              <a:gd name="connsiteY568" fmla="*/ 1948412 h 6132967"/>
              <a:gd name="connsiteX569" fmla="*/ 4447711 w 5323222"/>
              <a:gd name="connsiteY569" fmla="*/ 1935883 h 6132967"/>
              <a:gd name="connsiteX570" fmla="*/ 4448652 w 5323222"/>
              <a:gd name="connsiteY570" fmla="*/ 1923386 h 6132967"/>
              <a:gd name="connsiteX571" fmla="*/ 4449883 w 5323222"/>
              <a:gd name="connsiteY571" fmla="*/ 1910783 h 6132967"/>
              <a:gd name="connsiteX572" fmla="*/ 4450718 w 5323222"/>
              <a:gd name="connsiteY572" fmla="*/ 1897998 h 6132967"/>
              <a:gd name="connsiteX573" fmla="*/ 4451371 w 5323222"/>
              <a:gd name="connsiteY573" fmla="*/ 1885608 h 6132967"/>
              <a:gd name="connsiteX574" fmla="*/ 4451521 w 5323222"/>
              <a:gd name="connsiteY574" fmla="*/ 1872749 h 6132967"/>
              <a:gd name="connsiteX575" fmla="*/ 4451961 w 5323222"/>
              <a:gd name="connsiteY575" fmla="*/ 1859783 h 6132967"/>
              <a:gd name="connsiteX576" fmla="*/ 4451716 w 5323222"/>
              <a:gd name="connsiteY576" fmla="*/ 1846743 h 6132967"/>
              <a:gd name="connsiteX577" fmla="*/ 4451578 w 5323222"/>
              <a:gd name="connsiteY577" fmla="*/ 1833990 h 6132967"/>
              <a:gd name="connsiteX578" fmla="*/ 4451440 w 5323222"/>
              <a:gd name="connsiteY578" fmla="*/ 1821238 h 6132967"/>
              <a:gd name="connsiteX579" fmla="*/ 4450511 w 5323222"/>
              <a:gd name="connsiteY579" fmla="*/ 1808123 h 6132967"/>
              <a:gd name="connsiteX580" fmla="*/ 4449399 w 5323222"/>
              <a:gd name="connsiteY580" fmla="*/ 1795404 h 6132967"/>
              <a:gd name="connsiteX581" fmla="*/ 4448182 w 5323222"/>
              <a:gd name="connsiteY581" fmla="*/ 1782397 h 6132967"/>
              <a:gd name="connsiteX582" fmla="*/ 4447253 w 5323222"/>
              <a:gd name="connsiteY582" fmla="*/ 1769281 h 6132967"/>
              <a:gd name="connsiteX583" fmla="*/ 4445351 w 5323222"/>
              <a:gd name="connsiteY583" fmla="*/ 1756199 h 6132967"/>
              <a:gd name="connsiteX584" fmla="*/ 4443557 w 5323222"/>
              <a:gd name="connsiteY584" fmla="*/ 1743406 h 6132967"/>
              <a:gd name="connsiteX585" fmla="*/ 4441366 w 5323222"/>
              <a:gd name="connsiteY585" fmla="*/ 1730430 h 6132967"/>
              <a:gd name="connsiteX586" fmla="*/ 4439175 w 5323222"/>
              <a:gd name="connsiteY586" fmla="*/ 1717456 h 6132967"/>
              <a:gd name="connsiteX587" fmla="*/ 4436589 w 5323222"/>
              <a:gd name="connsiteY587" fmla="*/ 1704300 h 6132967"/>
              <a:gd name="connsiteX588" fmla="*/ 4434003 w 5323222"/>
              <a:gd name="connsiteY588" fmla="*/ 1691143 h 6132967"/>
              <a:gd name="connsiteX589" fmla="*/ 4430840 w 5323222"/>
              <a:gd name="connsiteY589" fmla="*/ 1678201 h 6132967"/>
              <a:gd name="connsiteX590" fmla="*/ 4427676 w 5323222"/>
              <a:gd name="connsiteY590" fmla="*/ 1665258 h 6132967"/>
              <a:gd name="connsiteX591" fmla="*/ 4424225 w 5323222"/>
              <a:gd name="connsiteY591" fmla="*/ 1652423 h 6132967"/>
              <a:gd name="connsiteX592" fmla="*/ 4420485 w 5323222"/>
              <a:gd name="connsiteY592" fmla="*/ 1639695 h 6132967"/>
              <a:gd name="connsiteX593" fmla="*/ 4416530 w 5323222"/>
              <a:gd name="connsiteY593" fmla="*/ 1626390 h 6132967"/>
              <a:gd name="connsiteX594" fmla="*/ 4412395 w 5323222"/>
              <a:gd name="connsiteY594" fmla="*/ 1613481 h 6132967"/>
              <a:gd name="connsiteX595" fmla="*/ 4407863 w 5323222"/>
              <a:gd name="connsiteY595" fmla="*/ 1600390 h 6132967"/>
              <a:gd name="connsiteX596" fmla="*/ 4403150 w 5323222"/>
              <a:gd name="connsiteY596" fmla="*/ 1587695 h 6132967"/>
              <a:gd name="connsiteX597" fmla="*/ 4398330 w 5323222"/>
              <a:gd name="connsiteY597" fmla="*/ 1574711 h 6132967"/>
              <a:gd name="connsiteX598" fmla="*/ 4392826 w 5323222"/>
              <a:gd name="connsiteY598" fmla="*/ 1561653 h 6132967"/>
              <a:gd name="connsiteX599" fmla="*/ 4387429 w 5323222"/>
              <a:gd name="connsiteY599" fmla="*/ 1548884 h 6132967"/>
              <a:gd name="connsiteX600" fmla="*/ 4381636 w 5323222"/>
              <a:gd name="connsiteY600" fmla="*/ 1535933 h 6132967"/>
              <a:gd name="connsiteX601" fmla="*/ 4375844 w 5323222"/>
              <a:gd name="connsiteY601" fmla="*/ 1522982 h 6132967"/>
              <a:gd name="connsiteX602" fmla="*/ 4369762 w 5323222"/>
              <a:gd name="connsiteY602" fmla="*/ 1510138 h 6132967"/>
              <a:gd name="connsiteX603" fmla="*/ 4363211 w 5323222"/>
              <a:gd name="connsiteY603" fmla="*/ 1497797 h 6132967"/>
              <a:gd name="connsiteX604" fmla="*/ 4356157 w 5323222"/>
              <a:gd name="connsiteY604" fmla="*/ 1484986 h 6132967"/>
              <a:gd name="connsiteX605" fmla="*/ 4349499 w 5323222"/>
              <a:gd name="connsiteY605" fmla="*/ 1472357 h 6132967"/>
              <a:gd name="connsiteX606" fmla="*/ 4342157 w 5323222"/>
              <a:gd name="connsiteY606" fmla="*/ 1459652 h 6132967"/>
              <a:gd name="connsiteX607" fmla="*/ 4334344 w 5323222"/>
              <a:gd name="connsiteY607" fmla="*/ 1447451 h 6132967"/>
              <a:gd name="connsiteX608" fmla="*/ 4326136 w 5323222"/>
              <a:gd name="connsiteY608" fmla="*/ 1435069 h 6132967"/>
              <a:gd name="connsiteX609" fmla="*/ 4317458 w 5323222"/>
              <a:gd name="connsiteY609" fmla="*/ 1423190 h 6132967"/>
              <a:gd name="connsiteX610" fmla="*/ 4309175 w 5323222"/>
              <a:gd name="connsiteY610" fmla="*/ 1411491 h 6132967"/>
              <a:gd name="connsiteX611" fmla="*/ 4300209 w 5323222"/>
              <a:gd name="connsiteY611" fmla="*/ 1399719 h 6132967"/>
              <a:gd name="connsiteX612" fmla="*/ 4291243 w 5323222"/>
              <a:gd name="connsiteY612" fmla="*/ 1387946 h 6132967"/>
              <a:gd name="connsiteX613" fmla="*/ 4281988 w 5323222"/>
              <a:gd name="connsiteY613" fmla="*/ 1376280 h 6132967"/>
              <a:gd name="connsiteX614" fmla="*/ 4272551 w 5323222"/>
              <a:gd name="connsiteY614" fmla="*/ 1365010 h 6132967"/>
              <a:gd name="connsiteX615" fmla="*/ 4263114 w 5323222"/>
              <a:gd name="connsiteY615" fmla="*/ 1353741 h 6132967"/>
              <a:gd name="connsiteX616" fmla="*/ 4252994 w 5323222"/>
              <a:gd name="connsiteY616" fmla="*/ 1342395 h 6132967"/>
              <a:gd name="connsiteX617" fmla="*/ 4242981 w 5323222"/>
              <a:gd name="connsiteY617" fmla="*/ 1331340 h 6132967"/>
              <a:gd name="connsiteX618" fmla="*/ 4232786 w 5323222"/>
              <a:gd name="connsiteY618" fmla="*/ 1320680 h 6132967"/>
              <a:gd name="connsiteX619" fmla="*/ 4222303 w 5323222"/>
              <a:gd name="connsiteY619" fmla="*/ 1310127 h 6132967"/>
              <a:gd name="connsiteX620" fmla="*/ 4211423 w 5323222"/>
              <a:gd name="connsiteY620" fmla="*/ 1299393 h 6132967"/>
              <a:gd name="connsiteX621" fmla="*/ 4200363 w 5323222"/>
              <a:gd name="connsiteY621" fmla="*/ 1289054 h 6132967"/>
              <a:gd name="connsiteX622" fmla="*/ 4189590 w 5323222"/>
              <a:gd name="connsiteY622" fmla="*/ 1278608 h 6132967"/>
              <a:gd name="connsiteX623" fmla="*/ 4177953 w 5323222"/>
              <a:gd name="connsiteY623" fmla="*/ 1268483 h 6132967"/>
              <a:gd name="connsiteX624" fmla="*/ 4166711 w 5323222"/>
              <a:gd name="connsiteY624" fmla="*/ 1258541 h 6132967"/>
              <a:gd name="connsiteX625" fmla="*/ 4154785 w 5323222"/>
              <a:gd name="connsiteY625" fmla="*/ 1248524 h 6132967"/>
              <a:gd name="connsiteX626" fmla="*/ 4142966 w 5323222"/>
              <a:gd name="connsiteY626" fmla="*/ 1238795 h 6132967"/>
              <a:gd name="connsiteX627" fmla="*/ 4130570 w 5323222"/>
              <a:gd name="connsiteY627" fmla="*/ 1229280 h 6132967"/>
              <a:gd name="connsiteX628" fmla="*/ 4118677 w 5323222"/>
              <a:gd name="connsiteY628" fmla="*/ 1220235 h 6132967"/>
              <a:gd name="connsiteX629" fmla="*/ 4106099 w 5323222"/>
              <a:gd name="connsiteY629" fmla="*/ 1211116 h 6132967"/>
              <a:gd name="connsiteX630" fmla="*/ 4093523 w 5323222"/>
              <a:gd name="connsiteY630" fmla="*/ 1201997 h 6132967"/>
              <a:gd name="connsiteX631" fmla="*/ 4080368 w 5323222"/>
              <a:gd name="connsiteY631" fmla="*/ 1193092 h 6132967"/>
              <a:gd name="connsiteX632" fmla="*/ 4067031 w 5323222"/>
              <a:gd name="connsiteY632" fmla="*/ 1184583 h 6132967"/>
              <a:gd name="connsiteX633" fmla="*/ 4053984 w 5323222"/>
              <a:gd name="connsiteY633" fmla="*/ 1175967 h 6132967"/>
              <a:gd name="connsiteX634" fmla="*/ 4040574 w 5323222"/>
              <a:gd name="connsiteY634" fmla="*/ 1168142 h 6132967"/>
              <a:gd name="connsiteX635" fmla="*/ 4026662 w 5323222"/>
              <a:gd name="connsiteY635" fmla="*/ 1159847 h 6132967"/>
              <a:gd name="connsiteX636" fmla="*/ 4013144 w 5323222"/>
              <a:gd name="connsiteY636" fmla="*/ 1151734 h 6132967"/>
              <a:gd name="connsiteX637" fmla="*/ 3999157 w 5323222"/>
              <a:gd name="connsiteY637" fmla="*/ 1144123 h 6132967"/>
              <a:gd name="connsiteX638" fmla="*/ 3984593 w 5323222"/>
              <a:gd name="connsiteY638" fmla="*/ 1136727 h 6132967"/>
              <a:gd name="connsiteX639" fmla="*/ 3970424 w 5323222"/>
              <a:gd name="connsiteY639" fmla="*/ 1129511 h 6132967"/>
              <a:gd name="connsiteX640" fmla="*/ 3955572 w 5323222"/>
              <a:gd name="connsiteY640" fmla="*/ 1122222 h 6132967"/>
              <a:gd name="connsiteX641" fmla="*/ 3940429 w 5323222"/>
              <a:gd name="connsiteY641" fmla="*/ 1115039 h 6132967"/>
              <a:gd name="connsiteX642" fmla="*/ 3925289 w 5323222"/>
              <a:gd name="connsiteY642" fmla="*/ 1107857 h 6132967"/>
              <a:gd name="connsiteX643" fmla="*/ 3909965 w 5323222"/>
              <a:gd name="connsiteY643" fmla="*/ 1101070 h 6132967"/>
              <a:gd name="connsiteX644" fmla="*/ 3894643 w 5323222"/>
              <a:gd name="connsiteY644" fmla="*/ 1094284 h 6132967"/>
              <a:gd name="connsiteX645" fmla="*/ 3879139 w 5323222"/>
              <a:gd name="connsiteY645" fmla="*/ 1087893 h 6132967"/>
              <a:gd name="connsiteX646" fmla="*/ 3863238 w 5323222"/>
              <a:gd name="connsiteY646" fmla="*/ 1081320 h 6132967"/>
              <a:gd name="connsiteX647" fmla="*/ 3847158 w 5323222"/>
              <a:gd name="connsiteY647" fmla="*/ 1075144 h 6132967"/>
              <a:gd name="connsiteX648" fmla="*/ 3831183 w 5323222"/>
              <a:gd name="connsiteY648" fmla="*/ 1069255 h 6132967"/>
              <a:gd name="connsiteX649" fmla="*/ 3814814 w 5323222"/>
              <a:gd name="connsiteY649" fmla="*/ 1063186 h 6132967"/>
              <a:gd name="connsiteX650" fmla="*/ 3798551 w 5323222"/>
              <a:gd name="connsiteY650" fmla="*/ 1057404 h 6132967"/>
              <a:gd name="connsiteX651" fmla="*/ 3781999 w 5323222"/>
              <a:gd name="connsiteY651" fmla="*/ 1051731 h 6132967"/>
              <a:gd name="connsiteX652" fmla="*/ 3765374 w 5323222"/>
              <a:gd name="connsiteY652" fmla="*/ 1046740 h 6132967"/>
              <a:gd name="connsiteX653" fmla="*/ 3748246 w 5323222"/>
              <a:gd name="connsiteY653" fmla="*/ 1041281 h 6132967"/>
              <a:gd name="connsiteX654" fmla="*/ 3731331 w 5323222"/>
              <a:gd name="connsiteY654" fmla="*/ 1036398 h 6132967"/>
              <a:gd name="connsiteX655" fmla="*/ 3714129 w 5323222"/>
              <a:gd name="connsiteY655" fmla="*/ 1031622 h 6132967"/>
              <a:gd name="connsiteX656" fmla="*/ 3696927 w 5323222"/>
              <a:gd name="connsiteY656" fmla="*/ 1026847 h 6132967"/>
              <a:gd name="connsiteX657" fmla="*/ 3679543 w 5323222"/>
              <a:gd name="connsiteY657" fmla="*/ 1022466 h 6132967"/>
              <a:gd name="connsiteX658" fmla="*/ 3662266 w 5323222"/>
              <a:gd name="connsiteY658" fmla="*/ 1018375 h 6132967"/>
              <a:gd name="connsiteX659" fmla="*/ 3644594 w 5323222"/>
              <a:gd name="connsiteY659" fmla="*/ 1014102 h 6132967"/>
              <a:gd name="connsiteX660" fmla="*/ 3626740 w 5323222"/>
              <a:gd name="connsiteY660" fmla="*/ 1010225 h 6132967"/>
              <a:gd name="connsiteX661" fmla="*/ 3609100 w 5323222"/>
              <a:gd name="connsiteY661" fmla="*/ 1006925 h 6132967"/>
              <a:gd name="connsiteX662" fmla="*/ 3591065 w 5323222"/>
              <a:gd name="connsiteY662" fmla="*/ 1003443 h 6132967"/>
              <a:gd name="connsiteX663" fmla="*/ 3572741 w 5323222"/>
              <a:gd name="connsiteY663" fmla="*/ 1000068 h 6132967"/>
              <a:gd name="connsiteX664" fmla="*/ 3554920 w 5323222"/>
              <a:gd name="connsiteY664" fmla="*/ 997163 h 6132967"/>
              <a:gd name="connsiteX665" fmla="*/ 3536522 w 5323222"/>
              <a:gd name="connsiteY665" fmla="*/ 994473 h 6132967"/>
              <a:gd name="connsiteX666" fmla="*/ 3518231 w 5323222"/>
              <a:gd name="connsiteY666" fmla="*/ 992071 h 6132967"/>
              <a:gd name="connsiteX667" fmla="*/ 3499651 w 5323222"/>
              <a:gd name="connsiteY667" fmla="*/ 989777 h 6132967"/>
              <a:gd name="connsiteX668" fmla="*/ 3481071 w 5323222"/>
              <a:gd name="connsiteY668" fmla="*/ 987482 h 6132967"/>
              <a:gd name="connsiteX669" fmla="*/ 3462418 w 5323222"/>
              <a:gd name="connsiteY669" fmla="*/ 985872 h 6132967"/>
              <a:gd name="connsiteX670" fmla="*/ 3443657 w 5323222"/>
              <a:gd name="connsiteY670" fmla="*/ 983972 h 6132967"/>
              <a:gd name="connsiteX671" fmla="*/ 3404223 w 5323222"/>
              <a:gd name="connsiteY671" fmla="*/ 981213 h 6132967"/>
              <a:gd name="connsiteX672" fmla="*/ 3364713 w 5323222"/>
              <a:gd name="connsiteY672" fmla="*/ 979137 h 6132967"/>
              <a:gd name="connsiteX673" fmla="*/ 3325130 w 5323222"/>
              <a:gd name="connsiteY673" fmla="*/ 977745 h 6132967"/>
              <a:gd name="connsiteX674" fmla="*/ 3291515 w 5323222"/>
              <a:gd name="connsiteY674" fmla="*/ 976999 h 6132967"/>
              <a:gd name="connsiteX675" fmla="*/ 3296895 w 5323222"/>
              <a:gd name="connsiteY675" fmla="*/ 974743 h 6132967"/>
              <a:gd name="connsiteX676" fmla="*/ 3308195 w 5323222"/>
              <a:gd name="connsiteY676" fmla="*/ 970192 h 6132967"/>
              <a:gd name="connsiteX677" fmla="*/ 3319396 w 5323222"/>
              <a:gd name="connsiteY677" fmla="*/ 965856 h 6132967"/>
              <a:gd name="connsiteX678" fmla="*/ 3330754 w 5323222"/>
              <a:gd name="connsiteY678" fmla="*/ 961461 h 6132967"/>
              <a:gd name="connsiteX679" fmla="*/ 3342013 w 5323222"/>
              <a:gd name="connsiteY679" fmla="*/ 957282 h 6132967"/>
              <a:gd name="connsiteX680" fmla="*/ 3358062 w 5323222"/>
              <a:gd name="connsiteY680" fmla="*/ 951146 h 6132967"/>
              <a:gd name="connsiteX681" fmla="*/ 3373955 w 5323222"/>
              <a:gd name="connsiteY681" fmla="*/ 945068 h 6132967"/>
              <a:gd name="connsiteX682" fmla="*/ 3389575 w 5323222"/>
              <a:gd name="connsiteY682" fmla="*/ 938735 h 6132967"/>
              <a:gd name="connsiteX683" fmla="*/ 3404981 w 5323222"/>
              <a:gd name="connsiteY683" fmla="*/ 932305 h 6132967"/>
              <a:gd name="connsiteX684" fmla="*/ 3420172 w 5323222"/>
              <a:gd name="connsiteY684" fmla="*/ 925776 h 6132967"/>
              <a:gd name="connsiteX685" fmla="*/ 3435305 w 5323222"/>
              <a:gd name="connsiteY685" fmla="*/ 919090 h 6132967"/>
              <a:gd name="connsiteX686" fmla="*/ 3449639 w 5323222"/>
              <a:gd name="connsiteY686" fmla="*/ 912167 h 6132967"/>
              <a:gd name="connsiteX687" fmla="*/ 3464186 w 5323222"/>
              <a:gd name="connsiteY687" fmla="*/ 905343 h 6132967"/>
              <a:gd name="connsiteX688" fmla="*/ 3478404 w 5323222"/>
              <a:gd name="connsiteY688" fmla="*/ 898108 h 6132967"/>
              <a:gd name="connsiteX689" fmla="*/ 3492308 w 5323222"/>
              <a:gd name="connsiteY689" fmla="*/ 890989 h 6132967"/>
              <a:gd name="connsiteX690" fmla="*/ 3505941 w 5323222"/>
              <a:gd name="connsiteY690" fmla="*/ 883615 h 6132967"/>
              <a:gd name="connsiteX691" fmla="*/ 3519301 w 5323222"/>
              <a:gd name="connsiteY691" fmla="*/ 875986 h 6132967"/>
              <a:gd name="connsiteX692" fmla="*/ 3532445 w 5323222"/>
              <a:gd name="connsiteY692" fmla="*/ 868260 h 6132967"/>
              <a:gd name="connsiteX693" fmla="*/ 3545377 w 5323222"/>
              <a:gd name="connsiteY693" fmla="*/ 860434 h 6132967"/>
              <a:gd name="connsiteX694" fmla="*/ 3557664 w 5323222"/>
              <a:gd name="connsiteY694" fmla="*/ 852314 h 6132967"/>
              <a:gd name="connsiteX695" fmla="*/ 3570108 w 5323222"/>
              <a:gd name="connsiteY695" fmla="*/ 844136 h 6132967"/>
              <a:gd name="connsiteX696" fmla="*/ 3582123 w 5323222"/>
              <a:gd name="connsiteY696" fmla="*/ 835761 h 6132967"/>
              <a:gd name="connsiteX697" fmla="*/ 3593767 w 5323222"/>
              <a:gd name="connsiteY697" fmla="*/ 827346 h 6132967"/>
              <a:gd name="connsiteX698" fmla="*/ 3604924 w 5323222"/>
              <a:gd name="connsiteY698" fmla="*/ 818578 h 6132967"/>
              <a:gd name="connsiteX699" fmla="*/ 3616082 w 5323222"/>
              <a:gd name="connsiteY699" fmla="*/ 809810 h 6132967"/>
              <a:gd name="connsiteX700" fmla="*/ 3626966 w 5323222"/>
              <a:gd name="connsiteY700" fmla="*/ 800787 h 6132967"/>
              <a:gd name="connsiteX701" fmla="*/ 3637266 w 5323222"/>
              <a:gd name="connsiteY701" fmla="*/ 791625 h 6132967"/>
              <a:gd name="connsiteX702" fmla="*/ 3647508 w 5323222"/>
              <a:gd name="connsiteY702" fmla="*/ 782307 h 6132967"/>
              <a:gd name="connsiteX703" fmla="*/ 3657106 w 5323222"/>
              <a:gd name="connsiteY703" fmla="*/ 772695 h 6132967"/>
              <a:gd name="connsiteX704" fmla="*/ 3666704 w 5323222"/>
              <a:gd name="connsiteY704" fmla="*/ 763081 h 6132967"/>
              <a:gd name="connsiteX705" fmla="*/ 3675815 w 5323222"/>
              <a:gd name="connsiteY705" fmla="*/ 753116 h 6132967"/>
              <a:gd name="connsiteX706" fmla="*/ 3684712 w 5323222"/>
              <a:gd name="connsiteY706" fmla="*/ 743052 h 6132967"/>
              <a:gd name="connsiteX707" fmla="*/ 3693023 w 5323222"/>
              <a:gd name="connsiteY707" fmla="*/ 732849 h 6132967"/>
              <a:gd name="connsiteX708" fmla="*/ 3701219 w 5323222"/>
              <a:gd name="connsiteY708" fmla="*/ 722333 h 6132967"/>
              <a:gd name="connsiteX709" fmla="*/ 3709044 w 5323222"/>
              <a:gd name="connsiteY709" fmla="*/ 711778 h 6132967"/>
              <a:gd name="connsiteX710" fmla="*/ 3716382 w 5323222"/>
              <a:gd name="connsiteY710" fmla="*/ 700869 h 6132967"/>
              <a:gd name="connsiteX711" fmla="*/ 3723505 w 5323222"/>
              <a:gd name="connsiteY711" fmla="*/ 689862 h 6132967"/>
              <a:gd name="connsiteX712" fmla="*/ 3726844 w 5323222"/>
              <a:gd name="connsiteY712" fmla="*/ 683996 h 6132967"/>
              <a:gd name="connsiteX713" fmla="*/ 3730396 w 5323222"/>
              <a:gd name="connsiteY713" fmla="*/ 678229 h 6132967"/>
              <a:gd name="connsiteX714" fmla="*/ 3733579 w 5323222"/>
              <a:gd name="connsiteY714" fmla="*/ 672421 h 6132967"/>
              <a:gd name="connsiteX715" fmla="*/ 3736917 w 5323222"/>
              <a:gd name="connsiteY715" fmla="*/ 666556 h 6132967"/>
              <a:gd name="connsiteX716" fmla="*/ 3740041 w 5323222"/>
              <a:gd name="connsiteY716" fmla="*/ 660592 h 6132967"/>
              <a:gd name="connsiteX717" fmla="*/ 3742950 w 5323222"/>
              <a:gd name="connsiteY717" fmla="*/ 654530 h 6132967"/>
              <a:gd name="connsiteX718" fmla="*/ 3746074 w 5323222"/>
              <a:gd name="connsiteY718" fmla="*/ 648566 h 6132967"/>
              <a:gd name="connsiteX719" fmla="*/ 3748827 w 5323222"/>
              <a:gd name="connsiteY719" fmla="*/ 642562 h 6132967"/>
              <a:gd name="connsiteX720" fmla="*/ 3751580 w 5323222"/>
              <a:gd name="connsiteY720" fmla="*/ 636558 h 6132967"/>
              <a:gd name="connsiteX721" fmla="*/ 3754217 w 5323222"/>
              <a:gd name="connsiteY721" fmla="*/ 630241 h 6132967"/>
              <a:gd name="connsiteX722" fmla="*/ 3756756 w 5323222"/>
              <a:gd name="connsiteY722" fmla="*/ 624139 h 6132967"/>
              <a:gd name="connsiteX723" fmla="*/ 3759236 w 5323222"/>
              <a:gd name="connsiteY723" fmla="*/ 617880 h 6132967"/>
              <a:gd name="connsiteX724" fmla="*/ 3761503 w 5323222"/>
              <a:gd name="connsiteY724" fmla="*/ 611522 h 6132967"/>
              <a:gd name="connsiteX725" fmla="*/ 3763827 w 5323222"/>
              <a:gd name="connsiteY725" fmla="*/ 605322 h 6132967"/>
              <a:gd name="connsiteX726" fmla="*/ 3765937 w 5323222"/>
              <a:gd name="connsiteY726" fmla="*/ 599022 h 6132967"/>
              <a:gd name="connsiteX727" fmla="*/ 3768145 w 5323222"/>
              <a:gd name="connsiteY727" fmla="*/ 592510 h 6132967"/>
              <a:gd name="connsiteX728" fmla="*/ 3769884 w 5323222"/>
              <a:gd name="connsiteY728" fmla="*/ 586170 h 6132967"/>
              <a:gd name="connsiteX729" fmla="*/ 3771936 w 5323222"/>
              <a:gd name="connsiteY729" fmla="*/ 579714 h 6132967"/>
              <a:gd name="connsiteX730" fmla="*/ 3773402 w 5323222"/>
              <a:gd name="connsiteY730" fmla="*/ 573120 h 6132967"/>
              <a:gd name="connsiteX731" fmla="*/ 3775298 w 5323222"/>
              <a:gd name="connsiteY731" fmla="*/ 566723 h 6132967"/>
              <a:gd name="connsiteX732" fmla="*/ 3776608 w 5323222"/>
              <a:gd name="connsiteY732" fmla="*/ 560187 h 6132967"/>
              <a:gd name="connsiteX733" fmla="*/ 3778016 w 5323222"/>
              <a:gd name="connsiteY733" fmla="*/ 553437 h 6132967"/>
              <a:gd name="connsiteX734" fmla="*/ 3779326 w 5323222"/>
              <a:gd name="connsiteY734" fmla="*/ 546900 h 6132967"/>
              <a:gd name="connsiteX735" fmla="*/ 3780579 w 5323222"/>
              <a:gd name="connsiteY735" fmla="*/ 540208 h 6132967"/>
              <a:gd name="connsiteX736" fmla="*/ 3781460 w 5323222"/>
              <a:gd name="connsiteY736" fmla="*/ 533475 h 6132967"/>
              <a:gd name="connsiteX737" fmla="*/ 3782341 w 5323222"/>
              <a:gd name="connsiteY737" fmla="*/ 526743 h 6132967"/>
              <a:gd name="connsiteX738" fmla="*/ 3783379 w 5323222"/>
              <a:gd name="connsiteY738" fmla="*/ 519952 h 6132967"/>
              <a:gd name="connsiteX739" fmla="*/ 3783889 w 5323222"/>
              <a:gd name="connsiteY739" fmla="*/ 513179 h 6132967"/>
              <a:gd name="connsiteX740" fmla="*/ 3784556 w 5323222"/>
              <a:gd name="connsiteY740" fmla="*/ 506349 h 6132967"/>
              <a:gd name="connsiteX741" fmla="*/ 3785008 w 5323222"/>
              <a:gd name="connsiteY741" fmla="*/ 499419 h 6132967"/>
              <a:gd name="connsiteX742" fmla="*/ 3785363 w 5323222"/>
              <a:gd name="connsiteY742" fmla="*/ 492704 h 6132967"/>
              <a:gd name="connsiteX743" fmla="*/ 3785444 w 5323222"/>
              <a:gd name="connsiteY743" fmla="*/ 485734 h 6132967"/>
              <a:gd name="connsiteX744" fmla="*/ 3785682 w 5323222"/>
              <a:gd name="connsiteY744" fmla="*/ 478707 h 6132967"/>
              <a:gd name="connsiteX745" fmla="*/ 3785549 w 5323222"/>
              <a:gd name="connsiteY745" fmla="*/ 471639 h 6132967"/>
              <a:gd name="connsiteX746" fmla="*/ 3785475 w 5323222"/>
              <a:gd name="connsiteY746" fmla="*/ 464727 h 6132967"/>
              <a:gd name="connsiteX747" fmla="*/ 3785400 w 5323222"/>
              <a:gd name="connsiteY747" fmla="*/ 457816 h 6132967"/>
              <a:gd name="connsiteX748" fmla="*/ 3784896 w 5323222"/>
              <a:gd name="connsiteY748" fmla="*/ 450708 h 6132967"/>
              <a:gd name="connsiteX749" fmla="*/ 3784294 w 5323222"/>
              <a:gd name="connsiteY749" fmla="*/ 443814 h 6132967"/>
              <a:gd name="connsiteX750" fmla="*/ 3783634 w 5323222"/>
              <a:gd name="connsiteY750" fmla="*/ 436764 h 6132967"/>
              <a:gd name="connsiteX751" fmla="*/ 3783131 w 5323222"/>
              <a:gd name="connsiteY751" fmla="*/ 429656 h 6132967"/>
              <a:gd name="connsiteX752" fmla="*/ 3782100 w 5323222"/>
              <a:gd name="connsiteY752" fmla="*/ 422565 h 6132967"/>
              <a:gd name="connsiteX753" fmla="*/ 3781127 w 5323222"/>
              <a:gd name="connsiteY753" fmla="*/ 415631 h 6132967"/>
              <a:gd name="connsiteX754" fmla="*/ 3779940 w 5323222"/>
              <a:gd name="connsiteY754" fmla="*/ 408599 h 6132967"/>
              <a:gd name="connsiteX755" fmla="*/ 3778752 w 5323222"/>
              <a:gd name="connsiteY755" fmla="*/ 401567 h 6132967"/>
              <a:gd name="connsiteX756" fmla="*/ 3777351 w 5323222"/>
              <a:gd name="connsiteY756" fmla="*/ 394436 h 6132967"/>
              <a:gd name="connsiteX757" fmla="*/ 3775949 w 5323222"/>
              <a:gd name="connsiteY757" fmla="*/ 387306 h 6132967"/>
              <a:gd name="connsiteX758" fmla="*/ 3774234 w 5323222"/>
              <a:gd name="connsiteY758" fmla="*/ 380291 h 6132967"/>
              <a:gd name="connsiteX759" fmla="*/ 3772520 w 5323222"/>
              <a:gd name="connsiteY759" fmla="*/ 373276 h 6132967"/>
              <a:gd name="connsiteX760" fmla="*/ 3770649 w 5323222"/>
              <a:gd name="connsiteY760" fmla="*/ 366320 h 6132967"/>
              <a:gd name="connsiteX761" fmla="*/ 3768622 w 5323222"/>
              <a:gd name="connsiteY761" fmla="*/ 359421 h 6132967"/>
              <a:gd name="connsiteX762" fmla="*/ 3766479 w 5323222"/>
              <a:gd name="connsiteY762" fmla="*/ 352210 h 6132967"/>
              <a:gd name="connsiteX763" fmla="*/ 3764238 w 5323222"/>
              <a:gd name="connsiteY763" fmla="*/ 345213 h 6132967"/>
              <a:gd name="connsiteX764" fmla="*/ 3761782 w 5323222"/>
              <a:gd name="connsiteY764" fmla="*/ 338118 h 6132967"/>
              <a:gd name="connsiteX765" fmla="*/ 3759227 w 5323222"/>
              <a:gd name="connsiteY765" fmla="*/ 331238 h 6132967"/>
              <a:gd name="connsiteX766" fmla="*/ 3756615 w 5323222"/>
              <a:gd name="connsiteY766" fmla="*/ 324200 h 6132967"/>
              <a:gd name="connsiteX767" fmla="*/ 3753631 w 5323222"/>
              <a:gd name="connsiteY767" fmla="*/ 317123 h 6132967"/>
              <a:gd name="connsiteX768" fmla="*/ 3750707 w 5323222"/>
              <a:gd name="connsiteY768" fmla="*/ 310202 h 6132967"/>
              <a:gd name="connsiteX769" fmla="*/ 3747567 w 5323222"/>
              <a:gd name="connsiteY769" fmla="*/ 303183 h 6132967"/>
              <a:gd name="connsiteX770" fmla="*/ 3744427 w 5323222"/>
              <a:gd name="connsiteY770" fmla="*/ 296164 h 6132967"/>
              <a:gd name="connsiteX771" fmla="*/ 3741131 w 5323222"/>
              <a:gd name="connsiteY771" fmla="*/ 289203 h 6132967"/>
              <a:gd name="connsiteX772" fmla="*/ 3737580 w 5323222"/>
              <a:gd name="connsiteY772" fmla="*/ 282514 h 6132967"/>
              <a:gd name="connsiteX773" fmla="*/ 3733757 w 5323222"/>
              <a:gd name="connsiteY773" fmla="*/ 275570 h 6132967"/>
              <a:gd name="connsiteX774" fmla="*/ 3730149 w 5323222"/>
              <a:gd name="connsiteY774" fmla="*/ 268725 h 6132967"/>
              <a:gd name="connsiteX775" fmla="*/ 3726169 w 5323222"/>
              <a:gd name="connsiteY775" fmla="*/ 261839 h 6132967"/>
              <a:gd name="connsiteX776" fmla="*/ 3721935 w 5323222"/>
              <a:gd name="connsiteY776" fmla="*/ 255227 h 6132967"/>
              <a:gd name="connsiteX777" fmla="*/ 3717486 w 5323222"/>
              <a:gd name="connsiteY777" fmla="*/ 248516 h 6132967"/>
              <a:gd name="connsiteX778" fmla="*/ 3712783 w 5323222"/>
              <a:gd name="connsiteY778" fmla="*/ 242077 h 6132967"/>
              <a:gd name="connsiteX779" fmla="*/ 3708294 w 5323222"/>
              <a:gd name="connsiteY779" fmla="*/ 235736 h 6132967"/>
              <a:gd name="connsiteX780" fmla="*/ 3703434 w 5323222"/>
              <a:gd name="connsiteY780" fmla="*/ 229356 h 6132967"/>
              <a:gd name="connsiteX781" fmla="*/ 3698575 w 5323222"/>
              <a:gd name="connsiteY781" fmla="*/ 222975 h 6132967"/>
              <a:gd name="connsiteX782" fmla="*/ 3693558 w 5323222"/>
              <a:gd name="connsiteY782" fmla="*/ 216652 h 6132967"/>
              <a:gd name="connsiteX783" fmla="*/ 3688444 w 5323222"/>
              <a:gd name="connsiteY783" fmla="*/ 210545 h 6132967"/>
              <a:gd name="connsiteX784" fmla="*/ 3683329 w 5323222"/>
              <a:gd name="connsiteY784" fmla="*/ 204436 h 6132967"/>
              <a:gd name="connsiteX785" fmla="*/ 3677844 w 5323222"/>
              <a:gd name="connsiteY785" fmla="*/ 198287 h 6132967"/>
              <a:gd name="connsiteX786" fmla="*/ 3672417 w 5323222"/>
              <a:gd name="connsiteY786" fmla="*/ 192296 h 6132967"/>
              <a:gd name="connsiteX787" fmla="*/ 3666891 w 5323222"/>
              <a:gd name="connsiteY787" fmla="*/ 186518 h 6132967"/>
              <a:gd name="connsiteX788" fmla="*/ 3661209 w 5323222"/>
              <a:gd name="connsiteY788" fmla="*/ 180798 h 6132967"/>
              <a:gd name="connsiteX789" fmla="*/ 3655313 w 5323222"/>
              <a:gd name="connsiteY789" fmla="*/ 174980 h 6132967"/>
              <a:gd name="connsiteX790" fmla="*/ 3649318 w 5323222"/>
              <a:gd name="connsiteY790" fmla="*/ 169377 h 6132967"/>
              <a:gd name="connsiteX791" fmla="*/ 3643480 w 5323222"/>
              <a:gd name="connsiteY791" fmla="*/ 163715 h 6132967"/>
              <a:gd name="connsiteX792" fmla="*/ 3637173 w 5323222"/>
              <a:gd name="connsiteY792" fmla="*/ 158228 h 6132967"/>
              <a:gd name="connsiteX793" fmla="*/ 3631079 w 5323222"/>
              <a:gd name="connsiteY793" fmla="*/ 152839 h 6132967"/>
              <a:gd name="connsiteX794" fmla="*/ 3624615 w 5323222"/>
              <a:gd name="connsiteY794" fmla="*/ 147410 h 6132967"/>
              <a:gd name="connsiteX795" fmla="*/ 3618210 w 5323222"/>
              <a:gd name="connsiteY795" fmla="*/ 142136 h 6132967"/>
              <a:gd name="connsiteX796" fmla="*/ 3611491 w 5323222"/>
              <a:gd name="connsiteY796" fmla="*/ 136980 h 6132967"/>
              <a:gd name="connsiteX797" fmla="*/ 3605046 w 5323222"/>
              <a:gd name="connsiteY797" fmla="*/ 132077 h 6132967"/>
              <a:gd name="connsiteX798" fmla="*/ 3598228 w 5323222"/>
              <a:gd name="connsiteY798" fmla="*/ 127135 h 6132967"/>
              <a:gd name="connsiteX799" fmla="*/ 3591412 w 5323222"/>
              <a:gd name="connsiteY799" fmla="*/ 122193 h 6132967"/>
              <a:gd name="connsiteX800" fmla="*/ 3584282 w 5323222"/>
              <a:gd name="connsiteY800" fmla="*/ 117367 h 6132967"/>
              <a:gd name="connsiteX801" fmla="*/ 3577054 w 5323222"/>
              <a:gd name="connsiteY801" fmla="*/ 112755 h 6132967"/>
              <a:gd name="connsiteX802" fmla="*/ 3569982 w 5323222"/>
              <a:gd name="connsiteY802" fmla="*/ 108084 h 6132967"/>
              <a:gd name="connsiteX803" fmla="*/ 3562714 w 5323222"/>
              <a:gd name="connsiteY803" fmla="*/ 103843 h 6132967"/>
              <a:gd name="connsiteX804" fmla="*/ 3555174 w 5323222"/>
              <a:gd name="connsiteY804" fmla="*/ 99348 h 6132967"/>
              <a:gd name="connsiteX805" fmla="*/ 3547847 w 5323222"/>
              <a:gd name="connsiteY805" fmla="*/ 94950 h 6132967"/>
              <a:gd name="connsiteX806" fmla="*/ 3540266 w 5323222"/>
              <a:gd name="connsiteY806" fmla="*/ 90825 h 6132967"/>
              <a:gd name="connsiteX807" fmla="*/ 3532373 w 5323222"/>
              <a:gd name="connsiteY807" fmla="*/ 86817 h 6132967"/>
              <a:gd name="connsiteX808" fmla="*/ 3524693 w 5323222"/>
              <a:gd name="connsiteY808" fmla="*/ 82906 h 6132967"/>
              <a:gd name="connsiteX809" fmla="*/ 3516643 w 5323222"/>
              <a:gd name="connsiteY809" fmla="*/ 78955 h 6132967"/>
              <a:gd name="connsiteX810" fmla="*/ 3508437 w 5323222"/>
              <a:gd name="connsiteY810" fmla="*/ 75062 h 6132967"/>
              <a:gd name="connsiteX811" fmla="*/ 3500231 w 5323222"/>
              <a:gd name="connsiteY811" fmla="*/ 71170 h 6132967"/>
              <a:gd name="connsiteX812" fmla="*/ 3491926 w 5323222"/>
              <a:gd name="connsiteY812" fmla="*/ 67491 h 6132967"/>
              <a:gd name="connsiteX813" fmla="*/ 3483620 w 5323222"/>
              <a:gd name="connsiteY813" fmla="*/ 63813 h 6132967"/>
              <a:gd name="connsiteX814" fmla="*/ 3475218 w 5323222"/>
              <a:gd name="connsiteY814" fmla="*/ 60349 h 6132967"/>
              <a:gd name="connsiteX815" fmla="*/ 3466600 w 5323222"/>
              <a:gd name="connsiteY815" fmla="*/ 56787 h 6132967"/>
              <a:gd name="connsiteX816" fmla="*/ 3457884 w 5323222"/>
              <a:gd name="connsiteY816" fmla="*/ 53439 h 6132967"/>
              <a:gd name="connsiteX817" fmla="*/ 3449226 w 5323222"/>
              <a:gd name="connsiteY817" fmla="*/ 50248 h 6132967"/>
              <a:gd name="connsiteX818" fmla="*/ 3440354 w 5323222"/>
              <a:gd name="connsiteY818" fmla="*/ 46958 h 6132967"/>
              <a:gd name="connsiteX819" fmla="*/ 3431540 w 5323222"/>
              <a:gd name="connsiteY819" fmla="*/ 43825 h 6132967"/>
              <a:gd name="connsiteX820" fmla="*/ 3422569 w 5323222"/>
              <a:gd name="connsiteY820" fmla="*/ 40750 h 6132967"/>
              <a:gd name="connsiteX821" fmla="*/ 3413558 w 5323222"/>
              <a:gd name="connsiteY821" fmla="*/ 38045 h 6132967"/>
              <a:gd name="connsiteX822" fmla="*/ 3404275 w 5323222"/>
              <a:gd name="connsiteY822" fmla="*/ 35086 h 6132967"/>
              <a:gd name="connsiteX823" fmla="*/ 3395107 w 5323222"/>
              <a:gd name="connsiteY823" fmla="*/ 32439 h 6132967"/>
              <a:gd name="connsiteX824" fmla="*/ 3385784 w 5323222"/>
              <a:gd name="connsiteY824" fmla="*/ 29851 h 6132967"/>
              <a:gd name="connsiteX825" fmla="*/ 3376461 w 5323222"/>
              <a:gd name="connsiteY825" fmla="*/ 27263 h 6132967"/>
              <a:gd name="connsiteX826" fmla="*/ 3367039 w 5323222"/>
              <a:gd name="connsiteY826" fmla="*/ 24889 h 6132967"/>
              <a:gd name="connsiteX827" fmla="*/ 3357675 w 5323222"/>
              <a:gd name="connsiteY827" fmla="*/ 22671 h 6132967"/>
              <a:gd name="connsiteX828" fmla="*/ 3348096 w 5323222"/>
              <a:gd name="connsiteY828" fmla="*/ 20355 h 6132967"/>
              <a:gd name="connsiteX829" fmla="*/ 3338420 w 5323222"/>
              <a:gd name="connsiteY829" fmla="*/ 18254 h 6132967"/>
              <a:gd name="connsiteX830" fmla="*/ 3328859 w 5323222"/>
              <a:gd name="connsiteY830" fmla="*/ 16465 h 6132967"/>
              <a:gd name="connsiteX831" fmla="*/ 3319084 w 5323222"/>
              <a:gd name="connsiteY831" fmla="*/ 14578 h 6132967"/>
              <a:gd name="connsiteX832" fmla="*/ 3309153 w 5323222"/>
              <a:gd name="connsiteY832" fmla="*/ 12749 h 6132967"/>
              <a:gd name="connsiteX833" fmla="*/ 3299494 w 5323222"/>
              <a:gd name="connsiteY833" fmla="*/ 11175 h 6132967"/>
              <a:gd name="connsiteX834" fmla="*/ 3289523 w 5323222"/>
              <a:gd name="connsiteY834" fmla="*/ 9717 h 6132967"/>
              <a:gd name="connsiteX835" fmla="*/ 3279609 w 5323222"/>
              <a:gd name="connsiteY835" fmla="*/ 8415 h 6132967"/>
              <a:gd name="connsiteX836" fmla="*/ 3269538 w 5323222"/>
              <a:gd name="connsiteY836" fmla="*/ 7171 h 6132967"/>
              <a:gd name="connsiteX837" fmla="*/ 3259469 w 5323222"/>
              <a:gd name="connsiteY837" fmla="*/ 5927 h 6132967"/>
              <a:gd name="connsiteX838" fmla="*/ 3249358 w 5323222"/>
              <a:gd name="connsiteY838" fmla="*/ 5055 h 6132967"/>
              <a:gd name="connsiteX839" fmla="*/ 3239191 w 5323222"/>
              <a:gd name="connsiteY839" fmla="*/ 4025 h 6132967"/>
              <a:gd name="connsiteX840" fmla="*/ 3217817 w 5323222"/>
              <a:gd name="connsiteY840" fmla="*/ 2530 h 6132967"/>
              <a:gd name="connsiteX841" fmla="*/ 3196403 w 5323222"/>
              <a:gd name="connsiteY841" fmla="*/ 1405 h 6132967"/>
              <a:gd name="connsiteX842" fmla="*/ 3174950 w 5323222"/>
              <a:gd name="connsiteY842" fmla="*/ 650 h 6132967"/>
              <a:gd name="connsiteX843" fmla="*/ 3153242 w 5323222"/>
              <a:gd name="connsiteY843" fmla="*/ 169 h 6132967"/>
              <a:gd name="connsiteX844" fmla="*/ 3131649 w 5323222"/>
              <a:gd name="connsiteY844" fmla="*/ 0 h 6132967"/>
              <a:gd name="connsiteX845" fmla="*/ 3110017 w 5323222"/>
              <a:gd name="connsiteY845" fmla="*/ 201 h 6132967"/>
              <a:gd name="connsiteX846" fmla="*/ 3088402 w 5323222"/>
              <a:gd name="connsiteY846" fmla="*/ 930 h 6132967"/>
              <a:gd name="connsiteX847" fmla="*/ 3066631 w 5323222"/>
              <a:gd name="connsiteY847" fmla="*/ 1718 h 6132967"/>
              <a:gd name="connsiteX848" fmla="*/ 3045132 w 5323222"/>
              <a:gd name="connsiteY848" fmla="*/ 2759 h 6132967"/>
              <a:gd name="connsiteX849" fmla="*/ 3023280 w 5323222"/>
              <a:gd name="connsiteY849" fmla="*/ 4288 h 6132967"/>
              <a:gd name="connsiteX850" fmla="*/ 3001916 w 5323222"/>
              <a:gd name="connsiteY850" fmla="*/ 6170 h 6132967"/>
              <a:gd name="connsiteX851" fmla="*/ 2980238 w 5323222"/>
              <a:gd name="connsiteY851" fmla="*/ 8168 h 6132967"/>
              <a:gd name="connsiteX852" fmla="*/ 2958734 w 5323222"/>
              <a:gd name="connsiteY852" fmla="*/ 10634 h 6132967"/>
              <a:gd name="connsiteX853" fmla="*/ 2937289 w 5323222"/>
              <a:gd name="connsiteY853" fmla="*/ 13258 h 6132967"/>
              <a:gd name="connsiteX854" fmla="*/ 2915960 w 5323222"/>
              <a:gd name="connsiteY854" fmla="*/ 16194 h 6132967"/>
              <a:gd name="connsiteX855" fmla="*/ 2894904 w 5323222"/>
              <a:gd name="connsiteY855" fmla="*/ 19385 h 6132967"/>
              <a:gd name="connsiteX856" fmla="*/ 2873650 w 5323222"/>
              <a:gd name="connsiteY856" fmla="*/ 23004 h 6132967"/>
              <a:gd name="connsiteX857" fmla="*/ 2852825 w 5323222"/>
              <a:gd name="connsiteY857" fmla="*/ 26821 h 6132967"/>
              <a:gd name="connsiteX858" fmla="*/ 2831902 w 5323222"/>
              <a:gd name="connsiteY858" fmla="*/ 30852 h 6132967"/>
              <a:gd name="connsiteX859" fmla="*/ 2811310 w 5323222"/>
              <a:gd name="connsiteY859" fmla="*/ 35294 h 6132967"/>
              <a:gd name="connsiteX860" fmla="*/ 2790874 w 5323222"/>
              <a:gd name="connsiteY860" fmla="*/ 39678 h 6132967"/>
              <a:gd name="connsiteX861" fmla="*/ 2770514 w 5323222"/>
              <a:gd name="connsiteY861" fmla="*/ 44745 h 6132967"/>
              <a:gd name="connsiteX862" fmla="*/ 2750525 w 5323222"/>
              <a:gd name="connsiteY862" fmla="*/ 49852 h 6132967"/>
              <a:gd name="connsiteX863" fmla="*/ 2730652 w 5323222"/>
              <a:gd name="connsiteY863" fmla="*/ 55273 h 6132967"/>
              <a:gd name="connsiteX864" fmla="*/ 2711091 w 5323222"/>
              <a:gd name="connsiteY864" fmla="*/ 60577 h 6132967"/>
              <a:gd name="connsiteX865" fmla="*/ 2691607 w 5323222"/>
              <a:gd name="connsiteY865" fmla="*/ 66565 h 6132967"/>
              <a:gd name="connsiteX866" fmla="*/ 2672492 w 5323222"/>
              <a:gd name="connsiteY866" fmla="*/ 72593 h 6132967"/>
              <a:gd name="connsiteX867" fmla="*/ 2653652 w 5323222"/>
              <a:gd name="connsiteY867" fmla="*/ 78876 h 6132967"/>
              <a:gd name="connsiteX868" fmla="*/ 2635239 w 5323222"/>
              <a:gd name="connsiteY868" fmla="*/ 85355 h 6132967"/>
              <a:gd name="connsiteX869" fmla="*/ 2616943 w 5323222"/>
              <a:gd name="connsiteY869" fmla="*/ 92148 h 6132967"/>
              <a:gd name="connsiteX870" fmla="*/ 2599076 w 5323222"/>
              <a:gd name="connsiteY870" fmla="*/ 99137 h 6132967"/>
              <a:gd name="connsiteX871" fmla="*/ 2581422 w 5323222"/>
              <a:gd name="connsiteY871" fmla="*/ 106224 h 6132967"/>
              <a:gd name="connsiteX872" fmla="*/ 2568988 w 5323222"/>
              <a:gd name="connsiteY872" fmla="*/ 111551 h 6132967"/>
              <a:gd name="connsiteX873" fmla="*/ 2556553 w 5323222"/>
              <a:gd name="connsiteY873" fmla="*/ 116879 h 6132967"/>
              <a:gd name="connsiteX874" fmla="*/ 2544119 w 5323222"/>
              <a:gd name="connsiteY874" fmla="*/ 122207 h 6132967"/>
              <a:gd name="connsiteX875" fmla="*/ 2531743 w 5323222"/>
              <a:gd name="connsiteY875" fmla="*/ 127692 h 6132967"/>
              <a:gd name="connsiteX876" fmla="*/ 2519581 w 5323222"/>
              <a:gd name="connsiteY876" fmla="*/ 133274 h 6132967"/>
              <a:gd name="connsiteX877" fmla="*/ 2507262 w 5323222"/>
              <a:gd name="connsiteY877" fmla="*/ 138915 h 6132967"/>
              <a:gd name="connsiteX878" fmla="*/ 2495158 w 5323222"/>
              <a:gd name="connsiteY878" fmla="*/ 144653 h 6132967"/>
              <a:gd name="connsiteX879" fmla="*/ 2483054 w 5323222"/>
              <a:gd name="connsiteY879" fmla="*/ 150392 h 6132967"/>
              <a:gd name="connsiteX880" fmla="*/ 2470950 w 5323222"/>
              <a:gd name="connsiteY880" fmla="*/ 156131 h 6132967"/>
              <a:gd name="connsiteX881" fmla="*/ 2458748 w 5323222"/>
              <a:gd name="connsiteY881" fmla="*/ 162085 h 6132967"/>
              <a:gd name="connsiteX882" fmla="*/ 2446916 w 5323222"/>
              <a:gd name="connsiteY882" fmla="*/ 168078 h 6132967"/>
              <a:gd name="connsiteX883" fmla="*/ 2434987 w 5323222"/>
              <a:gd name="connsiteY883" fmla="*/ 174287 h 6132967"/>
              <a:gd name="connsiteX884" fmla="*/ 2411225 w 5323222"/>
              <a:gd name="connsiteY884" fmla="*/ 186488 h 6132967"/>
              <a:gd name="connsiteX885" fmla="*/ 2387853 w 5323222"/>
              <a:gd name="connsiteY885" fmla="*/ 199257 h 6132967"/>
              <a:gd name="connsiteX886" fmla="*/ 2364324 w 5323222"/>
              <a:gd name="connsiteY886" fmla="*/ 212084 h 6132967"/>
              <a:gd name="connsiteX887" fmla="*/ 2341282 w 5323222"/>
              <a:gd name="connsiteY887" fmla="*/ 225265 h 6132967"/>
              <a:gd name="connsiteX888" fmla="*/ 2318298 w 5323222"/>
              <a:gd name="connsiteY888" fmla="*/ 238601 h 6132967"/>
              <a:gd name="connsiteX889" fmla="*/ 2295586 w 5323222"/>
              <a:gd name="connsiteY889" fmla="*/ 252193 h 6132967"/>
              <a:gd name="connsiteX890" fmla="*/ 2272835 w 5323222"/>
              <a:gd name="connsiteY890" fmla="*/ 266154 h 6132967"/>
              <a:gd name="connsiteX891" fmla="*/ 2250512 w 5323222"/>
              <a:gd name="connsiteY891" fmla="*/ 280314 h 6132967"/>
              <a:gd name="connsiteX892" fmla="*/ 2228304 w 5323222"/>
              <a:gd name="connsiteY892" fmla="*/ 294785 h 6132967"/>
              <a:gd name="connsiteX893" fmla="*/ 2206312 w 5323222"/>
              <a:gd name="connsiteY893" fmla="*/ 309355 h 6132967"/>
              <a:gd name="connsiteX894" fmla="*/ 2195432 w 5323222"/>
              <a:gd name="connsiteY894" fmla="*/ 316953 h 6132967"/>
              <a:gd name="connsiteX895" fmla="*/ 2184650 w 5323222"/>
              <a:gd name="connsiteY895" fmla="*/ 324336 h 6132967"/>
              <a:gd name="connsiteX896" fmla="*/ 2173770 w 5323222"/>
              <a:gd name="connsiteY896" fmla="*/ 331934 h 6132967"/>
              <a:gd name="connsiteX897" fmla="*/ 2163261 w 5323222"/>
              <a:gd name="connsiteY897" fmla="*/ 339571 h 6132967"/>
              <a:gd name="connsiteX898" fmla="*/ 2152595 w 5323222"/>
              <a:gd name="connsiteY898" fmla="*/ 347268 h 6132967"/>
              <a:gd name="connsiteX899" fmla="*/ 2142144 w 5323222"/>
              <a:gd name="connsiteY899" fmla="*/ 355062 h 6132967"/>
              <a:gd name="connsiteX900" fmla="*/ 2131536 w 5323222"/>
              <a:gd name="connsiteY900" fmla="*/ 362914 h 6132967"/>
              <a:gd name="connsiteX901" fmla="*/ 2121045 w 5323222"/>
              <a:gd name="connsiteY901" fmla="*/ 371079 h 6132967"/>
              <a:gd name="connsiteX902" fmla="*/ 2110808 w 5323222"/>
              <a:gd name="connsiteY902" fmla="*/ 378972 h 6132967"/>
              <a:gd name="connsiteX903" fmla="*/ 2100531 w 5323222"/>
              <a:gd name="connsiteY903" fmla="*/ 387236 h 6132967"/>
              <a:gd name="connsiteX904" fmla="*/ 2090352 w 5323222"/>
              <a:gd name="connsiteY904" fmla="*/ 395285 h 6132967"/>
              <a:gd name="connsiteX905" fmla="*/ 2080133 w 5323222"/>
              <a:gd name="connsiteY905" fmla="*/ 403705 h 6132967"/>
              <a:gd name="connsiteX906" fmla="*/ 2070013 w 5323222"/>
              <a:gd name="connsiteY906" fmla="*/ 411910 h 6132967"/>
              <a:gd name="connsiteX907" fmla="*/ 2060008 w 5323222"/>
              <a:gd name="connsiteY907" fmla="*/ 420428 h 6132967"/>
              <a:gd name="connsiteX908" fmla="*/ 2050160 w 5323222"/>
              <a:gd name="connsiteY908" fmla="*/ 428888 h 6132967"/>
              <a:gd name="connsiteX909" fmla="*/ 2040213 w 5323222"/>
              <a:gd name="connsiteY909" fmla="*/ 437563 h 6132967"/>
              <a:gd name="connsiteX910" fmla="*/ 2030481 w 5323222"/>
              <a:gd name="connsiteY910" fmla="*/ 446336 h 6132967"/>
              <a:gd name="connsiteX911" fmla="*/ 2020691 w 5323222"/>
              <a:gd name="connsiteY911" fmla="*/ 454952 h 6132967"/>
              <a:gd name="connsiteX912" fmla="*/ 2011115 w 5323222"/>
              <a:gd name="connsiteY912" fmla="*/ 463667 h 6132967"/>
              <a:gd name="connsiteX913" fmla="*/ 2001441 w 5323222"/>
              <a:gd name="connsiteY913" fmla="*/ 472596 h 6132967"/>
              <a:gd name="connsiteX914" fmla="*/ 1991923 w 5323222"/>
              <a:gd name="connsiteY914" fmla="*/ 481468 h 6132967"/>
              <a:gd name="connsiteX915" fmla="*/ 1982522 w 5323222"/>
              <a:gd name="connsiteY915" fmla="*/ 490651 h 6132967"/>
              <a:gd name="connsiteX916" fmla="*/ 1973004 w 5323222"/>
              <a:gd name="connsiteY916" fmla="*/ 499523 h 6132967"/>
              <a:gd name="connsiteX917" fmla="*/ 1963603 w 5323222"/>
              <a:gd name="connsiteY917" fmla="*/ 508706 h 6132967"/>
              <a:gd name="connsiteX918" fmla="*/ 1954572 w 5323222"/>
              <a:gd name="connsiteY918" fmla="*/ 517931 h 6132967"/>
              <a:gd name="connsiteX919" fmla="*/ 1945327 w 5323222"/>
              <a:gd name="connsiteY919" fmla="*/ 527057 h 6132967"/>
              <a:gd name="connsiteX920" fmla="*/ 1936198 w 5323222"/>
              <a:gd name="connsiteY920" fmla="*/ 536496 h 6132967"/>
              <a:gd name="connsiteX921" fmla="*/ 1927225 w 5323222"/>
              <a:gd name="connsiteY921" fmla="*/ 545876 h 6132967"/>
              <a:gd name="connsiteX922" fmla="*/ 1918096 w 5323222"/>
              <a:gd name="connsiteY922" fmla="*/ 555315 h 6132967"/>
              <a:gd name="connsiteX923" fmla="*/ 1909338 w 5323222"/>
              <a:gd name="connsiteY923" fmla="*/ 564794 h 6132967"/>
              <a:gd name="connsiteX924" fmla="*/ 1900325 w 5323222"/>
              <a:gd name="connsiteY924" fmla="*/ 574545 h 6132967"/>
              <a:gd name="connsiteX925" fmla="*/ 1891781 w 5323222"/>
              <a:gd name="connsiteY925" fmla="*/ 584123 h 6132967"/>
              <a:gd name="connsiteX926" fmla="*/ 1883080 w 5323222"/>
              <a:gd name="connsiteY926" fmla="*/ 593758 h 6132967"/>
              <a:gd name="connsiteX927" fmla="*/ 1874282 w 5323222"/>
              <a:gd name="connsiteY927" fmla="*/ 603607 h 6132967"/>
              <a:gd name="connsiteX928" fmla="*/ 1865756 w 5323222"/>
              <a:gd name="connsiteY928" fmla="*/ 613712 h 6132967"/>
              <a:gd name="connsiteX929" fmla="*/ 1857172 w 5323222"/>
              <a:gd name="connsiteY929" fmla="*/ 623660 h 6132967"/>
              <a:gd name="connsiteX930" fmla="*/ 1848958 w 5323222"/>
              <a:gd name="connsiteY930" fmla="*/ 633648 h 6132967"/>
              <a:gd name="connsiteX931" fmla="*/ 1840490 w 5323222"/>
              <a:gd name="connsiteY931" fmla="*/ 643910 h 6132967"/>
              <a:gd name="connsiteX932" fmla="*/ 1832335 w 5323222"/>
              <a:gd name="connsiteY932" fmla="*/ 654054 h 6132967"/>
              <a:gd name="connsiteX933" fmla="*/ 1824296 w 5323222"/>
              <a:gd name="connsiteY933" fmla="*/ 664511 h 6132967"/>
              <a:gd name="connsiteX934" fmla="*/ 1816101 w 5323222"/>
              <a:gd name="connsiteY934" fmla="*/ 675027 h 6132967"/>
              <a:gd name="connsiteX935" fmla="*/ 1808218 w 5323222"/>
              <a:gd name="connsiteY935" fmla="*/ 685426 h 6132967"/>
              <a:gd name="connsiteX936" fmla="*/ 1800335 w 5323222"/>
              <a:gd name="connsiteY936" fmla="*/ 695826 h 6132967"/>
              <a:gd name="connsiteX937" fmla="*/ 1792412 w 5323222"/>
              <a:gd name="connsiteY937" fmla="*/ 706596 h 6132967"/>
              <a:gd name="connsiteX938" fmla="*/ 1784801 w 5323222"/>
              <a:gd name="connsiteY938" fmla="*/ 717250 h 6132967"/>
              <a:gd name="connsiteX939" fmla="*/ 1777249 w 5323222"/>
              <a:gd name="connsiteY939" fmla="*/ 728061 h 6132967"/>
              <a:gd name="connsiteX940" fmla="*/ 1769599 w 5323222"/>
              <a:gd name="connsiteY940" fmla="*/ 739086 h 6132967"/>
              <a:gd name="connsiteX941" fmla="*/ 1762261 w 5323222"/>
              <a:gd name="connsiteY941" fmla="*/ 749995 h 6132967"/>
              <a:gd name="connsiteX942" fmla="*/ 1756211 w 5323222"/>
              <a:gd name="connsiteY942" fmla="*/ 758990 h 6132967"/>
              <a:gd name="connsiteX943" fmla="*/ 1742622 w 5323222"/>
              <a:gd name="connsiteY943" fmla="*/ 738924 h 6132967"/>
              <a:gd name="connsiteX944" fmla="*/ 1713296 w 5323222"/>
              <a:gd name="connsiteY944" fmla="*/ 694890 h 6132967"/>
              <a:gd name="connsiteX945" fmla="*/ 1684022 w 5323222"/>
              <a:gd name="connsiteY945" fmla="*/ 651162 h 6132967"/>
              <a:gd name="connsiteX946" fmla="*/ 1663392 w 5323222"/>
              <a:gd name="connsiteY946" fmla="*/ 621573 h 6132967"/>
              <a:gd name="connsiteX947" fmla="*/ 1642560 w 5323222"/>
              <a:gd name="connsiteY947" fmla="*/ 592644 h 6132967"/>
              <a:gd name="connsiteX948" fmla="*/ 1621277 w 5323222"/>
              <a:gd name="connsiteY948" fmla="*/ 564728 h 6132967"/>
              <a:gd name="connsiteX949" fmla="*/ 1599541 w 5323222"/>
              <a:gd name="connsiteY949" fmla="*/ 537824 h 6132967"/>
              <a:gd name="connsiteX950" fmla="*/ 1577302 w 5323222"/>
              <a:gd name="connsiteY950" fmla="*/ 511630 h 6132967"/>
              <a:gd name="connsiteX951" fmla="*/ 1554914 w 5323222"/>
              <a:gd name="connsiteY951" fmla="*/ 486399 h 6132967"/>
              <a:gd name="connsiteX952" fmla="*/ 1531769 w 5323222"/>
              <a:gd name="connsiteY952" fmla="*/ 462232 h 6132967"/>
              <a:gd name="connsiteX953" fmla="*/ 1508477 w 5323222"/>
              <a:gd name="connsiteY953" fmla="*/ 439027 h 6132967"/>
              <a:gd name="connsiteX954" fmla="*/ 1485086 w 5323222"/>
              <a:gd name="connsiteY954" fmla="*/ 417087 h 6132967"/>
              <a:gd name="connsiteX955" fmla="*/ 1460836 w 5323222"/>
              <a:gd name="connsiteY955" fmla="*/ 395605 h 6132967"/>
              <a:gd name="connsiteX956" fmla="*/ 1436793 w 5323222"/>
              <a:gd name="connsiteY956" fmla="*/ 375337 h 6132967"/>
              <a:gd name="connsiteX957" fmla="*/ 1412297 w 5323222"/>
              <a:gd name="connsiteY957" fmla="*/ 356082 h 6132967"/>
              <a:gd name="connsiteX958" fmla="*/ 1387298 w 5323222"/>
              <a:gd name="connsiteY958" fmla="*/ 337538 h 6132967"/>
              <a:gd name="connsiteX959" fmla="*/ 1362201 w 5323222"/>
              <a:gd name="connsiteY959" fmla="*/ 320258 h 6132967"/>
              <a:gd name="connsiteX960" fmla="*/ 1336955 w 5323222"/>
              <a:gd name="connsiteY960" fmla="*/ 303940 h 6132967"/>
              <a:gd name="connsiteX961" fmla="*/ 1311205 w 5323222"/>
              <a:gd name="connsiteY961" fmla="*/ 288332 h 6132967"/>
              <a:gd name="connsiteX962" fmla="*/ 1285358 w 5323222"/>
              <a:gd name="connsiteY962" fmla="*/ 273988 h 6132967"/>
              <a:gd name="connsiteX963" fmla="*/ 1259361 w 5323222"/>
              <a:gd name="connsiteY963" fmla="*/ 260607 h 6132967"/>
              <a:gd name="connsiteX964" fmla="*/ 1232913 w 5323222"/>
              <a:gd name="connsiteY964" fmla="*/ 248239 h 6132967"/>
              <a:gd name="connsiteX965" fmla="*/ 1206619 w 5323222"/>
              <a:gd name="connsiteY965" fmla="*/ 236781 h 6132967"/>
              <a:gd name="connsiteX966" fmla="*/ 1179873 w 5323222"/>
              <a:gd name="connsiteY966" fmla="*/ 226337 h 6132967"/>
              <a:gd name="connsiteX967" fmla="*/ 1152978 w 5323222"/>
              <a:gd name="connsiteY967" fmla="*/ 216854 h 6132967"/>
              <a:gd name="connsiteX968" fmla="*/ 1125985 w 5323222"/>
              <a:gd name="connsiteY968" fmla="*/ 208637 h 6132967"/>
              <a:gd name="connsiteX969" fmla="*/ 1098792 w 5323222"/>
              <a:gd name="connsiteY969" fmla="*/ 201079 h 6132967"/>
              <a:gd name="connsiteX970" fmla="*/ 1071502 w 5323222"/>
              <a:gd name="connsiteY970" fmla="*/ 194785 h 6132967"/>
              <a:gd name="connsiteX971" fmla="*/ 1044062 w 5323222"/>
              <a:gd name="connsiteY971" fmla="*/ 189453 h 6132967"/>
              <a:gd name="connsiteX972" fmla="*/ 1016777 w 5323222"/>
              <a:gd name="connsiteY972" fmla="*/ 185031 h 6132967"/>
              <a:gd name="connsiteX973" fmla="*/ 989395 w 5323222"/>
              <a:gd name="connsiteY973" fmla="*/ 181874 h 6132967"/>
              <a:gd name="connsiteX974" fmla="*/ 961509 w 5323222"/>
              <a:gd name="connsiteY974" fmla="*/ 179428 h 6132967"/>
              <a:gd name="connsiteX975" fmla="*/ 933828 w 5323222"/>
              <a:gd name="connsiteY975" fmla="*/ 178195 h 6132967"/>
              <a:gd name="connsiteX976" fmla="*/ 906051 w 5323222"/>
              <a:gd name="connsiteY976" fmla="*/ 178227 h 6132967"/>
              <a:gd name="connsiteX977" fmla="*/ 878629 w 5323222"/>
              <a:gd name="connsiteY977" fmla="*/ 178512 h 6132967"/>
              <a:gd name="connsiteX978" fmla="*/ 864717 w 5323222"/>
              <a:gd name="connsiteY978" fmla="*/ 179312 h 6132967"/>
              <a:gd name="connsiteX979" fmla="*/ 850553 w 5323222"/>
              <a:gd name="connsiteY979" fmla="*/ 180468 h 6132967"/>
              <a:gd name="connsiteX980" fmla="*/ 836745 w 5323222"/>
              <a:gd name="connsiteY980" fmla="*/ 181875 h 6132967"/>
              <a:gd name="connsiteX981" fmla="*/ 822684 w 5323222"/>
              <a:gd name="connsiteY981" fmla="*/ 183637 h 6132967"/>
              <a:gd name="connsiteX982" fmla="*/ 808978 w 5323222"/>
              <a:gd name="connsiteY982" fmla="*/ 185651 h 6132967"/>
              <a:gd name="connsiteX983" fmla="*/ 794969 w 5323222"/>
              <a:gd name="connsiteY983" fmla="*/ 187717 h 6132967"/>
              <a:gd name="connsiteX984" fmla="*/ 781315 w 5323222"/>
              <a:gd name="connsiteY984" fmla="*/ 190034 h 6132967"/>
              <a:gd name="connsiteX985" fmla="*/ 767460 w 5323222"/>
              <a:gd name="connsiteY985" fmla="*/ 193010 h 6132967"/>
              <a:gd name="connsiteX986" fmla="*/ 753605 w 5323222"/>
              <a:gd name="connsiteY986" fmla="*/ 195987 h 6132967"/>
              <a:gd name="connsiteX987" fmla="*/ 739751 w 5323222"/>
              <a:gd name="connsiteY987" fmla="*/ 198962 h 6132967"/>
              <a:gd name="connsiteX988" fmla="*/ 726303 w 5323222"/>
              <a:gd name="connsiteY988" fmla="*/ 202494 h 6132967"/>
              <a:gd name="connsiteX989" fmla="*/ 712602 w 5323222"/>
              <a:gd name="connsiteY989" fmla="*/ 206380 h 6132967"/>
              <a:gd name="connsiteX990" fmla="*/ 699206 w 5323222"/>
              <a:gd name="connsiteY990" fmla="*/ 210214 h 6132967"/>
              <a:gd name="connsiteX991" fmla="*/ 685609 w 5323222"/>
              <a:gd name="connsiteY991" fmla="*/ 214707 h 6132967"/>
              <a:gd name="connsiteX992" fmla="*/ 672011 w 5323222"/>
              <a:gd name="connsiteY992" fmla="*/ 219200 h 6132967"/>
              <a:gd name="connsiteX993" fmla="*/ 658769 w 5323222"/>
              <a:gd name="connsiteY993" fmla="*/ 223946 h 6132967"/>
              <a:gd name="connsiteX994" fmla="*/ 645275 w 5323222"/>
              <a:gd name="connsiteY994" fmla="*/ 229046 h 6132967"/>
              <a:gd name="connsiteX995" fmla="*/ 631781 w 5323222"/>
              <a:gd name="connsiteY995" fmla="*/ 234146 h 6132967"/>
              <a:gd name="connsiteX996" fmla="*/ 618693 w 5323222"/>
              <a:gd name="connsiteY996" fmla="*/ 239801 h 6132967"/>
              <a:gd name="connsiteX997" fmla="*/ 605354 w 5323222"/>
              <a:gd name="connsiteY997" fmla="*/ 245811 h 6132967"/>
              <a:gd name="connsiteX998" fmla="*/ 592014 w 5323222"/>
              <a:gd name="connsiteY998" fmla="*/ 251821 h 6132967"/>
              <a:gd name="connsiteX999" fmla="*/ 579029 w 5323222"/>
              <a:gd name="connsiteY999" fmla="*/ 258084 h 6132967"/>
              <a:gd name="connsiteX1000" fmla="*/ 566045 w 5323222"/>
              <a:gd name="connsiteY1000" fmla="*/ 264345 h 6132967"/>
              <a:gd name="connsiteX1001" fmla="*/ 552911 w 5323222"/>
              <a:gd name="connsiteY1001" fmla="*/ 271569 h 6132967"/>
              <a:gd name="connsiteX1002" fmla="*/ 540029 w 5323222"/>
              <a:gd name="connsiteY1002" fmla="*/ 278438 h 6132967"/>
              <a:gd name="connsiteX1003" fmla="*/ 527199 w 5323222"/>
              <a:gd name="connsiteY1003" fmla="*/ 285611 h 6132967"/>
              <a:gd name="connsiteX1004" fmla="*/ 514421 w 5323222"/>
              <a:gd name="connsiteY1004" fmla="*/ 293087 h 6132967"/>
              <a:gd name="connsiteX1005" fmla="*/ 501997 w 5323222"/>
              <a:gd name="connsiteY1005" fmla="*/ 300815 h 6132967"/>
              <a:gd name="connsiteX1006" fmla="*/ 489321 w 5323222"/>
              <a:gd name="connsiteY1006" fmla="*/ 308897 h 6132967"/>
              <a:gd name="connsiteX1007" fmla="*/ 476949 w 5323222"/>
              <a:gd name="connsiteY1007" fmla="*/ 316928 h 6132967"/>
              <a:gd name="connsiteX1008" fmla="*/ 464324 w 5323222"/>
              <a:gd name="connsiteY1008" fmla="*/ 325315 h 6132967"/>
              <a:gd name="connsiteX1009" fmla="*/ 452107 w 5323222"/>
              <a:gd name="connsiteY1009" fmla="*/ 334256 h 6132967"/>
              <a:gd name="connsiteX1010" fmla="*/ 439838 w 5323222"/>
              <a:gd name="connsiteY1010" fmla="*/ 342894 h 6132967"/>
              <a:gd name="connsiteX1011" fmla="*/ 427671 w 5323222"/>
              <a:gd name="connsiteY1011" fmla="*/ 352139 h 6132967"/>
              <a:gd name="connsiteX1012" fmla="*/ 415505 w 5323222"/>
              <a:gd name="connsiteY1012" fmla="*/ 361384 h 6132967"/>
              <a:gd name="connsiteX1013" fmla="*/ 403746 w 5323222"/>
              <a:gd name="connsiteY1013" fmla="*/ 371185 h 6132967"/>
              <a:gd name="connsiteX1014" fmla="*/ 391985 w 5323222"/>
              <a:gd name="connsiteY1014" fmla="*/ 380985 h 6132967"/>
              <a:gd name="connsiteX1015" fmla="*/ 380581 w 5323222"/>
              <a:gd name="connsiteY1015" fmla="*/ 391036 h 6132967"/>
              <a:gd name="connsiteX1016" fmla="*/ 369228 w 5323222"/>
              <a:gd name="connsiteY1016" fmla="*/ 401393 h 6132967"/>
              <a:gd name="connsiteX1017" fmla="*/ 357623 w 5323222"/>
              <a:gd name="connsiteY1017" fmla="*/ 412103 h 6132967"/>
              <a:gd name="connsiteX1018" fmla="*/ 346321 w 5323222"/>
              <a:gd name="connsiteY1018" fmla="*/ 422762 h 6132967"/>
              <a:gd name="connsiteX1019" fmla="*/ 335122 w 5323222"/>
              <a:gd name="connsiteY1019" fmla="*/ 434028 h 6132967"/>
              <a:gd name="connsiteX1020" fmla="*/ 324277 w 5323222"/>
              <a:gd name="connsiteY1020" fmla="*/ 445546 h 6132967"/>
              <a:gd name="connsiteX1021" fmla="*/ 313130 w 5323222"/>
              <a:gd name="connsiteY1021" fmla="*/ 457115 h 6132967"/>
              <a:gd name="connsiteX1022" fmla="*/ 302641 w 5323222"/>
              <a:gd name="connsiteY1022" fmla="*/ 468884 h 6132967"/>
              <a:gd name="connsiteX1023" fmla="*/ 292255 w 5323222"/>
              <a:gd name="connsiteY1023" fmla="*/ 481262 h 6132967"/>
              <a:gd name="connsiteX1024" fmla="*/ 281515 w 5323222"/>
              <a:gd name="connsiteY1024" fmla="*/ 493386 h 6132967"/>
              <a:gd name="connsiteX1025" fmla="*/ 271180 w 5323222"/>
              <a:gd name="connsiteY1025" fmla="*/ 506067 h 6132967"/>
              <a:gd name="connsiteX1026" fmla="*/ 260897 w 5323222"/>
              <a:gd name="connsiteY1026" fmla="*/ 519049 h 6132967"/>
              <a:gd name="connsiteX1027" fmla="*/ 250614 w 5323222"/>
              <a:gd name="connsiteY1027" fmla="*/ 532032 h 6132967"/>
              <a:gd name="connsiteX1028" fmla="*/ 241041 w 5323222"/>
              <a:gd name="connsiteY1028" fmla="*/ 545521 h 6132967"/>
              <a:gd name="connsiteX1029" fmla="*/ 231164 w 5323222"/>
              <a:gd name="connsiteY1029" fmla="*/ 559059 h 6132967"/>
              <a:gd name="connsiteX1030" fmla="*/ 221339 w 5323222"/>
              <a:gd name="connsiteY1030" fmla="*/ 572901 h 6132967"/>
              <a:gd name="connsiteX1031" fmla="*/ 211869 w 5323222"/>
              <a:gd name="connsiteY1031" fmla="*/ 586996 h 6132967"/>
              <a:gd name="connsiteX1032" fmla="*/ 202702 w 5323222"/>
              <a:gd name="connsiteY1032" fmla="*/ 601039 h 6132967"/>
              <a:gd name="connsiteX1033" fmla="*/ 193335 w 5323222"/>
              <a:gd name="connsiteY1033" fmla="*/ 615739 h 6132967"/>
              <a:gd name="connsiteX1034" fmla="*/ 184271 w 5323222"/>
              <a:gd name="connsiteY1034" fmla="*/ 630389 h 6132967"/>
              <a:gd name="connsiteX1035" fmla="*/ 175311 w 5323222"/>
              <a:gd name="connsiteY1035" fmla="*/ 645645 h 6132967"/>
              <a:gd name="connsiteX1036" fmla="*/ 166351 w 5323222"/>
              <a:gd name="connsiteY1036" fmla="*/ 660901 h 6132967"/>
              <a:gd name="connsiteX1037" fmla="*/ 158047 w 5323222"/>
              <a:gd name="connsiteY1037" fmla="*/ 676358 h 6132967"/>
              <a:gd name="connsiteX1038" fmla="*/ 149493 w 5323222"/>
              <a:gd name="connsiteY1038" fmla="*/ 692170 h 6132967"/>
              <a:gd name="connsiteX1039" fmla="*/ 140939 w 5323222"/>
              <a:gd name="connsiteY1039" fmla="*/ 707982 h 6132967"/>
              <a:gd name="connsiteX1040" fmla="*/ 133043 w 5323222"/>
              <a:gd name="connsiteY1040" fmla="*/ 723994 h 6132967"/>
              <a:gd name="connsiteX1041" fmla="*/ 124946 w 5323222"/>
              <a:gd name="connsiteY1041" fmla="*/ 740664 h 6132967"/>
              <a:gd name="connsiteX1042" fmla="*/ 117509 w 5323222"/>
              <a:gd name="connsiteY1042" fmla="*/ 757536 h 6132967"/>
              <a:gd name="connsiteX1043" fmla="*/ 110426 w 5323222"/>
              <a:gd name="connsiteY1043" fmla="*/ 774658 h 6132967"/>
              <a:gd name="connsiteX1044" fmla="*/ 103698 w 5323222"/>
              <a:gd name="connsiteY1044" fmla="*/ 792033 h 6132967"/>
              <a:gd name="connsiteX1045" fmla="*/ 96666 w 5323222"/>
              <a:gd name="connsiteY1045" fmla="*/ 809459 h 6132967"/>
              <a:gd name="connsiteX1046" fmla="*/ 90293 w 5323222"/>
              <a:gd name="connsiteY1046" fmla="*/ 827086 h 6132967"/>
              <a:gd name="connsiteX1047" fmla="*/ 83919 w 5323222"/>
              <a:gd name="connsiteY1047" fmla="*/ 844713 h 6132967"/>
              <a:gd name="connsiteX1048" fmla="*/ 77850 w 5323222"/>
              <a:gd name="connsiteY1048" fmla="*/ 862288 h 6132967"/>
              <a:gd name="connsiteX1049" fmla="*/ 72135 w 5323222"/>
              <a:gd name="connsiteY1049" fmla="*/ 880115 h 6132967"/>
              <a:gd name="connsiteX1050" fmla="*/ 66168 w 5323222"/>
              <a:gd name="connsiteY1050" fmla="*/ 898297 h 6132967"/>
              <a:gd name="connsiteX1051" fmla="*/ 60808 w 5323222"/>
              <a:gd name="connsiteY1051" fmla="*/ 916376 h 6132967"/>
              <a:gd name="connsiteX1052" fmla="*/ 55551 w 5323222"/>
              <a:gd name="connsiteY1052" fmla="*/ 935062 h 6132967"/>
              <a:gd name="connsiteX1053" fmla="*/ 50850 w 5323222"/>
              <a:gd name="connsiteY1053" fmla="*/ 953342 h 6132967"/>
              <a:gd name="connsiteX1054" fmla="*/ 45845 w 5323222"/>
              <a:gd name="connsiteY1054" fmla="*/ 971673 h 6132967"/>
              <a:gd name="connsiteX1055" fmla="*/ 41550 w 5323222"/>
              <a:gd name="connsiteY1055" fmla="*/ 990507 h 6132967"/>
              <a:gd name="connsiteX1056" fmla="*/ 36900 w 5323222"/>
              <a:gd name="connsiteY1056" fmla="*/ 1009090 h 6132967"/>
              <a:gd name="connsiteX1057" fmla="*/ 32908 w 5323222"/>
              <a:gd name="connsiteY1057" fmla="*/ 1027873 h 6132967"/>
              <a:gd name="connsiteX1058" fmla="*/ 29019 w 5323222"/>
              <a:gd name="connsiteY1058" fmla="*/ 1047263 h 6132967"/>
              <a:gd name="connsiteX1059" fmla="*/ 25331 w 5323222"/>
              <a:gd name="connsiteY1059" fmla="*/ 1065995 h 6132967"/>
              <a:gd name="connsiteX1060" fmla="*/ 22049 w 5323222"/>
              <a:gd name="connsiteY1060" fmla="*/ 1085282 h 6132967"/>
              <a:gd name="connsiteX1061" fmla="*/ 18767 w 5323222"/>
              <a:gd name="connsiteY1061" fmla="*/ 1104569 h 6132967"/>
              <a:gd name="connsiteX1062" fmla="*/ 15840 w 5323222"/>
              <a:gd name="connsiteY1062" fmla="*/ 1124109 h 6132967"/>
              <a:gd name="connsiteX1063" fmla="*/ 13217 w 5323222"/>
              <a:gd name="connsiteY1063" fmla="*/ 1143597 h 6132967"/>
              <a:gd name="connsiteX1064" fmla="*/ 10897 w 5323222"/>
              <a:gd name="connsiteY1064" fmla="*/ 1163032 h 6132967"/>
              <a:gd name="connsiteX1065" fmla="*/ 8577 w 5323222"/>
              <a:gd name="connsiteY1065" fmla="*/ 1182469 h 6132967"/>
              <a:gd name="connsiteX1066" fmla="*/ 6715 w 5323222"/>
              <a:gd name="connsiteY1066" fmla="*/ 1202764 h 6132967"/>
              <a:gd name="connsiteX1067" fmla="*/ 5053 w 5323222"/>
              <a:gd name="connsiteY1067" fmla="*/ 1222400 h 6132967"/>
              <a:gd name="connsiteX1068" fmla="*/ 3443 w 5323222"/>
              <a:gd name="connsiteY1068" fmla="*/ 1242340 h 6132967"/>
              <a:gd name="connsiteX1069" fmla="*/ 2136 w 5323222"/>
              <a:gd name="connsiteY1069" fmla="*/ 1262228 h 6132967"/>
              <a:gd name="connsiteX1070" fmla="*/ 1539 w 5323222"/>
              <a:gd name="connsiteY1070" fmla="*/ 1282621 h 6132967"/>
              <a:gd name="connsiteX1071" fmla="*/ 587 w 5323222"/>
              <a:gd name="connsiteY1071" fmla="*/ 1302761 h 6132967"/>
              <a:gd name="connsiteX1072" fmla="*/ 294 w 5323222"/>
              <a:gd name="connsiteY1072" fmla="*/ 1323102 h 6132967"/>
              <a:gd name="connsiteX1073" fmla="*/ 0 w 5323222"/>
              <a:gd name="connsiteY1073" fmla="*/ 1343442 h 6132967"/>
              <a:gd name="connsiteX1074" fmla="*/ 62 w 5323222"/>
              <a:gd name="connsiteY1074" fmla="*/ 1364035 h 6132967"/>
              <a:gd name="connsiteX1075" fmla="*/ 479 w 5323222"/>
              <a:gd name="connsiteY1075" fmla="*/ 1384880 h 6132967"/>
              <a:gd name="connsiteX1076" fmla="*/ 946 w 5323222"/>
              <a:gd name="connsiteY1076" fmla="*/ 1406028 h 6132967"/>
              <a:gd name="connsiteX1077" fmla="*/ 1666 w 5323222"/>
              <a:gd name="connsiteY1077" fmla="*/ 1426821 h 6132967"/>
              <a:gd name="connsiteX1078" fmla="*/ 2741 w 5323222"/>
              <a:gd name="connsiteY1078" fmla="*/ 1447866 h 6132967"/>
              <a:gd name="connsiteX1079" fmla="*/ 4119 w 5323222"/>
              <a:gd name="connsiteY1079" fmla="*/ 1468860 h 6132967"/>
              <a:gd name="connsiteX1080" fmla="*/ 5497 w 5323222"/>
              <a:gd name="connsiteY1080" fmla="*/ 1489853 h 6132967"/>
              <a:gd name="connsiteX1081" fmla="*/ 7281 w 5323222"/>
              <a:gd name="connsiteY1081" fmla="*/ 1511402 h 6132967"/>
              <a:gd name="connsiteX1082" fmla="*/ 8659 w 5323222"/>
              <a:gd name="connsiteY1082" fmla="*/ 1532396 h 6132967"/>
              <a:gd name="connsiteX1083" fmla="*/ 10748 w 5323222"/>
              <a:gd name="connsiteY1083" fmla="*/ 1553893 h 6132967"/>
              <a:gd name="connsiteX1084" fmla="*/ 13140 w 5323222"/>
              <a:gd name="connsiteY1084" fmla="*/ 1575339 h 6132967"/>
              <a:gd name="connsiteX1085" fmla="*/ 15783 w 5323222"/>
              <a:gd name="connsiteY1085" fmla="*/ 1596431 h 6132967"/>
              <a:gd name="connsiteX1086" fmla="*/ 18529 w 5323222"/>
              <a:gd name="connsiteY1086" fmla="*/ 1618128 h 6132967"/>
              <a:gd name="connsiteX1087" fmla="*/ 21528 w 5323222"/>
              <a:gd name="connsiteY1087" fmla="*/ 1639471 h 6132967"/>
              <a:gd name="connsiteX1088" fmla="*/ 24577 w 5323222"/>
              <a:gd name="connsiteY1088" fmla="*/ 1661117 h 6132967"/>
              <a:gd name="connsiteX1089" fmla="*/ 27930 w 5323222"/>
              <a:gd name="connsiteY1089" fmla="*/ 1682711 h 6132967"/>
              <a:gd name="connsiteX1090" fmla="*/ 31587 w 5323222"/>
              <a:gd name="connsiteY1090" fmla="*/ 1704255 h 6132967"/>
              <a:gd name="connsiteX1091" fmla="*/ 35244 w 5323222"/>
              <a:gd name="connsiteY1091" fmla="*/ 1725798 h 6132967"/>
              <a:gd name="connsiteX1092" fmla="*/ 39256 w 5323222"/>
              <a:gd name="connsiteY1092" fmla="*/ 1747594 h 6132967"/>
              <a:gd name="connsiteX1093" fmla="*/ 43519 w 5323222"/>
              <a:gd name="connsiteY1093" fmla="*/ 1769034 h 6132967"/>
              <a:gd name="connsiteX1094" fmla="*/ 47834 w 5323222"/>
              <a:gd name="connsiteY1094" fmla="*/ 1790778 h 6132967"/>
              <a:gd name="connsiteX1095" fmla="*/ 52452 w 5323222"/>
              <a:gd name="connsiteY1095" fmla="*/ 1812470 h 6132967"/>
              <a:gd name="connsiteX1096" fmla="*/ 57323 w 5323222"/>
              <a:gd name="connsiteY1096" fmla="*/ 1833808 h 6132967"/>
              <a:gd name="connsiteX1097" fmla="*/ 62296 w 5323222"/>
              <a:gd name="connsiteY1097" fmla="*/ 1855752 h 6132967"/>
              <a:gd name="connsiteX1098" fmla="*/ 67521 w 5323222"/>
              <a:gd name="connsiteY1098" fmla="*/ 1877342 h 6132967"/>
              <a:gd name="connsiteX1099" fmla="*/ 73101 w 5323222"/>
              <a:gd name="connsiteY1099" fmla="*/ 1899182 h 6132967"/>
              <a:gd name="connsiteX1100" fmla="*/ 78630 w 5323222"/>
              <a:gd name="connsiteY1100" fmla="*/ 1920719 h 6132967"/>
              <a:gd name="connsiteX1101" fmla="*/ 84514 w 5323222"/>
              <a:gd name="connsiteY1101" fmla="*/ 1942509 h 6132967"/>
              <a:gd name="connsiteX1102" fmla="*/ 90346 w 5323222"/>
              <a:gd name="connsiteY1102" fmla="*/ 1963996 h 6132967"/>
              <a:gd name="connsiteX1103" fmla="*/ 96533 w 5323222"/>
              <a:gd name="connsiteY1103" fmla="*/ 1985734 h 6132967"/>
              <a:gd name="connsiteX1104" fmla="*/ 102972 w 5323222"/>
              <a:gd name="connsiteY1104" fmla="*/ 2007117 h 6132967"/>
              <a:gd name="connsiteX1105" fmla="*/ 109766 w 5323222"/>
              <a:gd name="connsiteY1105" fmla="*/ 2028752 h 6132967"/>
              <a:gd name="connsiteX1106" fmla="*/ 123456 w 5323222"/>
              <a:gd name="connsiteY1106" fmla="*/ 2072630 h 6132967"/>
              <a:gd name="connsiteX1107" fmla="*/ 137755 w 5323222"/>
              <a:gd name="connsiteY1107" fmla="*/ 2116403 h 6132967"/>
              <a:gd name="connsiteX1108" fmla="*/ 152963 w 5323222"/>
              <a:gd name="connsiteY1108" fmla="*/ 2160023 h 6132967"/>
              <a:gd name="connsiteX1109" fmla="*/ 168170 w 5323222"/>
              <a:gd name="connsiteY1109" fmla="*/ 2203643 h 6132967"/>
              <a:gd name="connsiteX1110" fmla="*/ 184237 w 5323222"/>
              <a:gd name="connsiteY1110" fmla="*/ 2246805 h 6132967"/>
              <a:gd name="connsiteX1111" fmla="*/ 200859 w 5323222"/>
              <a:gd name="connsiteY1111" fmla="*/ 2289559 h 6132967"/>
              <a:gd name="connsiteX1112" fmla="*/ 217481 w 5323222"/>
              <a:gd name="connsiteY1112" fmla="*/ 2332315 h 6132967"/>
              <a:gd name="connsiteX1113" fmla="*/ 235014 w 5323222"/>
              <a:gd name="connsiteY1113" fmla="*/ 2374916 h 6132967"/>
              <a:gd name="connsiteX1114" fmla="*/ 253050 w 5323222"/>
              <a:gd name="connsiteY1114" fmla="*/ 2416807 h 6132967"/>
              <a:gd name="connsiteX1115" fmla="*/ 271035 w 5323222"/>
              <a:gd name="connsiteY1115" fmla="*/ 2458395 h 6132967"/>
              <a:gd name="connsiteX1116" fmla="*/ 289879 w 5323222"/>
              <a:gd name="connsiteY1116" fmla="*/ 2499523 h 6132967"/>
              <a:gd name="connsiteX1117" fmla="*/ 308974 w 5323222"/>
              <a:gd name="connsiteY1117" fmla="*/ 2540298 h 6132967"/>
              <a:gd name="connsiteX1118" fmla="*/ 328677 w 5323222"/>
              <a:gd name="connsiteY1118" fmla="*/ 2580970 h 6132967"/>
              <a:gd name="connsiteX1119" fmla="*/ 348882 w 5323222"/>
              <a:gd name="connsiteY1119" fmla="*/ 2620932 h 6132967"/>
              <a:gd name="connsiteX1120" fmla="*/ 369289 w 5323222"/>
              <a:gd name="connsiteY1120" fmla="*/ 2660235 h 6132967"/>
              <a:gd name="connsiteX1121" fmla="*/ 389644 w 5323222"/>
              <a:gd name="connsiteY1121" fmla="*/ 2699235 h 6132967"/>
              <a:gd name="connsiteX1122" fmla="*/ 410806 w 5323222"/>
              <a:gd name="connsiteY1122" fmla="*/ 2737474 h 6132967"/>
              <a:gd name="connsiteX1123" fmla="*/ 432524 w 5323222"/>
              <a:gd name="connsiteY1123" fmla="*/ 2775306 h 6132967"/>
              <a:gd name="connsiteX1124" fmla="*/ 454442 w 5323222"/>
              <a:gd name="connsiteY1124" fmla="*/ 2812480 h 6132967"/>
              <a:gd name="connsiteX1125" fmla="*/ 462017 w 5323222"/>
              <a:gd name="connsiteY1125" fmla="*/ 2824986 h 6132967"/>
              <a:gd name="connsiteX1126" fmla="*/ 457075 w 5323222"/>
              <a:gd name="connsiteY1126" fmla="*/ 2836276 h 6132967"/>
              <a:gd name="connsiteX1127" fmla="*/ 446553 w 5323222"/>
              <a:gd name="connsiteY1127" fmla="*/ 2859223 h 6132967"/>
              <a:gd name="connsiteX1128" fmla="*/ 436425 w 5323222"/>
              <a:gd name="connsiteY1128" fmla="*/ 2882351 h 6132967"/>
              <a:gd name="connsiteX1129" fmla="*/ 426406 w 5323222"/>
              <a:gd name="connsiteY1129" fmla="*/ 2905768 h 6132967"/>
              <a:gd name="connsiteX1130" fmla="*/ 416675 w 5323222"/>
              <a:gd name="connsiteY1130" fmla="*/ 2929078 h 6132967"/>
              <a:gd name="connsiteX1131" fmla="*/ 407340 w 5323222"/>
              <a:gd name="connsiteY1131" fmla="*/ 2952569 h 6132967"/>
              <a:gd name="connsiteX1132" fmla="*/ 397717 w 5323222"/>
              <a:gd name="connsiteY1132" fmla="*/ 2976167 h 6132967"/>
              <a:gd name="connsiteX1133" fmla="*/ 388093 w 5323222"/>
              <a:gd name="connsiteY1133" fmla="*/ 2999765 h 6132967"/>
              <a:gd name="connsiteX1134" fmla="*/ 378865 w 5323222"/>
              <a:gd name="connsiteY1134" fmla="*/ 3023545 h 6132967"/>
              <a:gd name="connsiteX1135" fmla="*/ 370032 w 5323222"/>
              <a:gd name="connsiteY1135" fmla="*/ 3047506 h 6132967"/>
              <a:gd name="connsiteX1136" fmla="*/ 361093 w 5323222"/>
              <a:gd name="connsiteY1136" fmla="*/ 3071179 h 6132967"/>
              <a:gd name="connsiteX1137" fmla="*/ 352260 w 5323222"/>
              <a:gd name="connsiteY1137" fmla="*/ 3095140 h 6132967"/>
              <a:gd name="connsiteX1138" fmla="*/ 343824 w 5323222"/>
              <a:gd name="connsiteY1138" fmla="*/ 3119282 h 6132967"/>
              <a:gd name="connsiteX1139" fmla="*/ 335387 w 5323222"/>
              <a:gd name="connsiteY1139" fmla="*/ 3143425 h 6132967"/>
              <a:gd name="connsiteX1140" fmla="*/ 326950 w 5323222"/>
              <a:gd name="connsiteY1140" fmla="*/ 3167568 h 6132967"/>
              <a:gd name="connsiteX1141" fmla="*/ 318801 w 5323222"/>
              <a:gd name="connsiteY1141" fmla="*/ 3191604 h 6132967"/>
              <a:gd name="connsiteX1142" fmla="*/ 310868 w 5323222"/>
              <a:gd name="connsiteY1142" fmla="*/ 3216216 h 6132967"/>
              <a:gd name="connsiteX1143" fmla="*/ 302934 w 5323222"/>
              <a:gd name="connsiteY1143" fmla="*/ 3240828 h 6132967"/>
              <a:gd name="connsiteX1144" fmla="*/ 295000 w 5323222"/>
              <a:gd name="connsiteY1144" fmla="*/ 3265442 h 6132967"/>
              <a:gd name="connsiteX1145" fmla="*/ 287354 w 5323222"/>
              <a:gd name="connsiteY1145" fmla="*/ 3289947 h 6132967"/>
              <a:gd name="connsiteX1146" fmla="*/ 280104 w 5323222"/>
              <a:gd name="connsiteY1146" fmla="*/ 3314633 h 6132967"/>
              <a:gd name="connsiteX1147" fmla="*/ 272962 w 5323222"/>
              <a:gd name="connsiteY1147" fmla="*/ 3339609 h 6132967"/>
              <a:gd name="connsiteX1148" fmla="*/ 265712 w 5323222"/>
              <a:gd name="connsiteY1148" fmla="*/ 3364296 h 6132967"/>
              <a:gd name="connsiteX1149" fmla="*/ 258857 w 5323222"/>
              <a:gd name="connsiteY1149" fmla="*/ 3389164 h 6132967"/>
              <a:gd name="connsiteX1150" fmla="*/ 252110 w 5323222"/>
              <a:gd name="connsiteY1150" fmla="*/ 3414321 h 6132967"/>
              <a:gd name="connsiteX1151" fmla="*/ 245256 w 5323222"/>
              <a:gd name="connsiteY1151" fmla="*/ 3439189 h 6132967"/>
              <a:gd name="connsiteX1152" fmla="*/ 238905 w 5323222"/>
              <a:gd name="connsiteY1152" fmla="*/ 3464527 h 6132967"/>
              <a:gd name="connsiteX1153" fmla="*/ 230285 w 5323222"/>
              <a:gd name="connsiteY1153" fmla="*/ 3500557 h 6132967"/>
              <a:gd name="connsiteX1154" fmla="*/ 222275 w 5323222"/>
              <a:gd name="connsiteY1154" fmla="*/ 3537344 h 6132967"/>
              <a:gd name="connsiteX1155" fmla="*/ 214479 w 5323222"/>
              <a:gd name="connsiteY1155" fmla="*/ 3574708 h 6132967"/>
              <a:gd name="connsiteX1156" fmla="*/ 207870 w 5323222"/>
              <a:gd name="connsiteY1156" fmla="*/ 3612618 h 6132967"/>
              <a:gd name="connsiteX1157" fmla="*/ 201581 w 5323222"/>
              <a:gd name="connsiteY1157" fmla="*/ 3651393 h 6132967"/>
              <a:gd name="connsiteX1158" fmla="*/ 196010 w 5323222"/>
              <a:gd name="connsiteY1158" fmla="*/ 3691213 h 6132967"/>
              <a:gd name="connsiteX1159" fmla="*/ 191412 w 5323222"/>
              <a:gd name="connsiteY1159" fmla="*/ 3731002 h 6132967"/>
              <a:gd name="connsiteX1160" fmla="*/ 187317 w 5323222"/>
              <a:gd name="connsiteY1160" fmla="*/ 3771261 h 6132967"/>
              <a:gd name="connsiteX1161" fmla="*/ 183831 w 5323222"/>
              <a:gd name="connsiteY1161" fmla="*/ 3812278 h 6132967"/>
              <a:gd name="connsiteX1162" fmla="*/ 180849 w 5323222"/>
              <a:gd name="connsiteY1162" fmla="*/ 3853765 h 6132967"/>
              <a:gd name="connsiteX1163" fmla="*/ 178764 w 5323222"/>
              <a:gd name="connsiteY1163" fmla="*/ 3895904 h 6132967"/>
              <a:gd name="connsiteX1164" fmla="*/ 176787 w 5323222"/>
              <a:gd name="connsiteY1164" fmla="*/ 3938330 h 6132967"/>
              <a:gd name="connsiteX1165" fmla="*/ 175889 w 5323222"/>
              <a:gd name="connsiteY1165" fmla="*/ 3981013 h 6132967"/>
              <a:gd name="connsiteX1166" fmla="*/ 175494 w 5323222"/>
              <a:gd name="connsiteY1166" fmla="*/ 4024165 h 6132967"/>
              <a:gd name="connsiteX1167" fmla="*/ 175602 w 5323222"/>
              <a:gd name="connsiteY1167" fmla="*/ 4067788 h 6132967"/>
              <a:gd name="connsiteX1168" fmla="*/ 176395 w 5323222"/>
              <a:gd name="connsiteY1168" fmla="*/ 4111484 h 6132967"/>
              <a:gd name="connsiteX1169" fmla="*/ 178266 w 5323222"/>
              <a:gd name="connsiteY1169" fmla="*/ 4155437 h 6132967"/>
              <a:gd name="connsiteX1170" fmla="*/ 180246 w 5323222"/>
              <a:gd name="connsiteY1170" fmla="*/ 4199678 h 6132967"/>
              <a:gd name="connsiteX1171" fmla="*/ 182728 w 5323222"/>
              <a:gd name="connsiteY1171" fmla="*/ 4244389 h 6132967"/>
              <a:gd name="connsiteX1172" fmla="*/ 186000 w 5323222"/>
              <a:gd name="connsiteY1172" fmla="*/ 4289463 h 6132967"/>
              <a:gd name="connsiteX1173" fmla="*/ 189851 w 5323222"/>
              <a:gd name="connsiteY1173" fmla="*/ 4334323 h 6132967"/>
              <a:gd name="connsiteX1174" fmla="*/ 194096 w 5323222"/>
              <a:gd name="connsiteY1174" fmla="*/ 4379363 h 6132967"/>
              <a:gd name="connsiteX1175" fmla="*/ 199315 w 5323222"/>
              <a:gd name="connsiteY1175" fmla="*/ 4424372 h 6132967"/>
              <a:gd name="connsiteX1176" fmla="*/ 204640 w 5323222"/>
              <a:gd name="connsiteY1176" fmla="*/ 4469669 h 6132967"/>
              <a:gd name="connsiteX1177" fmla="*/ 210758 w 5323222"/>
              <a:gd name="connsiteY1177" fmla="*/ 4515328 h 6132967"/>
              <a:gd name="connsiteX1178" fmla="*/ 217740 w 5323222"/>
              <a:gd name="connsiteY1178" fmla="*/ 4560667 h 6132967"/>
              <a:gd name="connsiteX1179" fmla="*/ 224722 w 5323222"/>
              <a:gd name="connsiteY1179" fmla="*/ 4606004 h 6132967"/>
              <a:gd name="connsiteX1180" fmla="*/ 232389 w 5323222"/>
              <a:gd name="connsiteY1180" fmla="*/ 4651417 h 6132967"/>
              <a:gd name="connsiteX1181" fmla="*/ 241029 w 5323222"/>
              <a:gd name="connsiteY1181" fmla="*/ 4696797 h 6132967"/>
              <a:gd name="connsiteX1182" fmla="*/ 249668 w 5323222"/>
              <a:gd name="connsiteY1182" fmla="*/ 4742176 h 6132967"/>
              <a:gd name="connsiteX1183" fmla="*/ 259172 w 5323222"/>
              <a:gd name="connsiteY1183" fmla="*/ 4787235 h 6132967"/>
              <a:gd name="connsiteX1184" fmla="*/ 269255 w 5323222"/>
              <a:gd name="connsiteY1184" fmla="*/ 4832079 h 6132967"/>
              <a:gd name="connsiteX1185" fmla="*/ 274189 w 5323222"/>
              <a:gd name="connsiteY1185" fmla="*/ 4854212 h 6132967"/>
              <a:gd name="connsiteX1186" fmla="*/ 279304 w 5323222"/>
              <a:gd name="connsiteY1186" fmla="*/ 4875950 h 6132967"/>
              <a:gd name="connsiteX1187" fmla="*/ 284815 w 5323222"/>
              <a:gd name="connsiteY1187" fmla="*/ 4897870 h 6132967"/>
              <a:gd name="connsiteX1188" fmla="*/ 290507 w 5323222"/>
              <a:gd name="connsiteY1188" fmla="*/ 4919394 h 613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</a:cxnLst>
            <a:rect l="l" t="t" r="r" b="b"/>
            <a:pathLst>
              <a:path w="5323222" h="6132967">
                <a:moveTo>
                  <a:pt x="296307" y="4941206"/>
                </a:moveTo>
                <a:lnTo>
                  <a:pt x="302287" y="4962623"/>
                </a:lnTo>
                <a:lnTo>
                  <a:pt x="308375" y="4984327"/>
                </a:lnTo>
                <a:lnTo>
                  <a:pt x="314645" y="5005636"/>
                </a:lnTo>
                <a:lnTo>
                  <a:pt x="321310" y="5027127"/>
                </a:lnTo>
                <a:lnTo>
                  <a:pt x="327760" y="5048042"/>
                </a:lnTo>
                <a:lnTo>
                  <a:pt x="334607" y="5069136"/>
                </a:lnTo>
                <a:lnTo>
                  <a:pt x="341742" y="5090125"/>
                </a:lnTo>
                <a:lnTo>
                  <a:pt x="348770" y="5110824"/>
                </a:lnTo>
                <a:lnTo>
                  <a:pt x="356193" y="5131705"/>
                </a:lnTo>
                <a:lnTo>
                  <a:pt x="363798" y="5152191"/>
                </a:lnTo>
                <a:lnTo>
                  <a:pt x="371403" y="5172677"/>
                </a:lnTo>
                <a:lnTo>
                  <a:pt x="379297" y="5193055"/>
                </a:lnTo>
                <a:lnTo>
                  <a:pt x="387479" y="5213325"/>
                </a:lnTo>
                <a:lnTo>
                  <a:pt x="395554" y="5233308"/>
                </a:lnTo>
                <a:lnTo>
                  <a:pt x="404024" y="5253472"/>
                </a:lnTo>
                <a:lnTo>
                  <a:pt x="412280" y="5273060"/>
                </a:lnTo>
                <a:lnTo>
                  <a:pt x="420932" y="5292828"/>
                </a:lnTo>
                <a:lnTo>
                  <a:pt x="429872" y="5312489"/>
                </a:lnTo>
                <a:lnTo>
                  <a:pt x="439175" y="5331359"/>
                </a:lnTo>
                <a:lnTo>
                  <a:pt x="448404" y="5350914"/>
                </a:lnTo>
                <a:lnTo>
                  <a:pt x="457708" y="5369784"/>
                </a:lnTo>
                <a:lnTo>
                  <a:pt x="467011" y="5388654"/>
                </a:lnTo>
                <a:lnTo>
                  <a:pt x="476603" y="5407417"/>
                </a:lnTo>
                <a:lnTo>
                  <a:pt x="486376" y="5425784"/>
                </a:lnTo>
                <a:lnTo>
                  <a:pt x="496545" y="5444332"/>
                </a:lnTo>
                <a:lnTo>
                  <a:pt x="506607" y="5462593"/>
                </a:lnTo>
                <a:lnTo>
                  <a:pt x="516849" y="5480457"/>
                </a:lnTo>
                <a:lnTo>
                  <a:pt x="527274" y="5497926"/>
                </a:lnTo>
                <a:lnTo>
                  <a:pt x="537699" y="5515395"/>
                </a:lnTo>
                <a:lnTo>
                  <a:pt x="548594" y="5532362"/>
                </a:lnTo>
                <a:lnTo>
                  <a:pt x="559307" y="5549722"/>
                </a:lnTo>
                <a:lnTo>
                  <a:pt x="570382" y="5566293"/>
                </a:lnTo>
                <a:lnTo>
                  <a:pt x="581747" y="5582757"/>
                </a:lnTo>
                <a:lnTo>
                  <a:pt x="593004" y="5598932"/>
                </a:lnTo>
                <a:lnTo>
                  <a:pt x="604764" y="5615576"/>
                </a:lnTo>
                <a:lnTo>
                  <a:pt x="616491" y="5631249"/>
                </a:lnTo>
                <a:lnTo>
                  <a:pt x="628219" y="5646921"/>
                </a:lnTo>
                <a:lnTo>
                  <a:pt x="640234" y="5662485"/>
                </a:lnTo>
                <a:lnTo>
                  <a:pt x="652539" y="5677944"/>
                </a:lnTo>
                <a:lnTo>
                  <a:pt x="665025" y="5693007"/>
                </a:lnTo>
                <a:lnTo>
                  <a:pt x="677510" y="5708069"/>
                </a:lnTo>
                <a:lnTo>
                  <a:pt x="690070" y="5722447"/>
                </a:lnTo>
                <a:lnTo>
                  <a:pt x="703133" y="5737295"/>
                </a:lnTo>
                <a:lnTo>
                  <a:pt x="715982" y="5751565"/>
                </a:lnTo>
                <a:lnTo>
                  <a:pt x="729300" y="5765334"/>
                </a:lnTo>
                <a:lnTo>
                  <a:pt x="742437" y="5779497"/>
                </a:lnTo>
                <a:lnTo>
                  <a:pt x="755938" y="5792870"/>
                </a:lnTo>
                <a:lnTo>
                  <a:pt x="769149" y="5806351"/>
                </a:lnTo>
                <a:lnTo>
                  <a:pt x="783044" y="5819904"/>
                </a:lnTo>
                <a:lnTo>
                  <a:pt x="796726" y="5832881"/>
                </a:lnTo>
                <a:lnTo>
                  <a:pt x="810984" y="5845644"/>
                </a:lnTo>
                <a:lnTo>
                  <a:pt x="824847" y="5858224"/>
                </a:lnTo>
                <a:lnTo>
                  <a:pt x="838891" y="5870411"/>
                </a:lnTo>
                <a:lnTo>
                  <a:pt x="853224" y="5882490"/>
                </a:lnTo>
                <a:lnTo>
                  <a:pt x="867556" y="5894568"/>
                </a:lnTo>
                <a:lnTo>
                  <a:pt x="882359" y="5906144"/>
                </a:lnTo>
                <a:lnTo>
                  <a:pt x="896873" y="5917827"/>
                </a:lnTo>
                <a:lnTo>
                  <a:pt x="911569" y="5929114"/>
                </a:lnTo>
                <a:lnTo>
                  <a:pt x="926445" y="5940005"/>
                </a:lnTo>
                <a:lnTo>
                  <a:pt x="941793" y="5950394"/>
                </a:lnTo>
                <a:lnTo>
                  <a:pt x="956636" y="5960313"/>
                </a:lnTo>
                <a:lnTo>
                  <a:pt x="971950" y="5969729"/>
                </a:lnTo>
                <a:lnTo>
                  <a:pt x="987265" y="5979146"/>
                </a:lnTo>
                <a:lnTo>
                  <a:pt x="1002184" y="5988380"/>
                </a:lnTo>
                <a:lnTo>
                  <a:pt x="1017572" y="5997112"/>
                </a:lnTo>
                <a:lnTo>
                  <a:pt x="1032960" y="6005845"/>
                </a:lnTo>
                <a:lnTo>
                  <a:pt x="1048134" y="6013999"/>
                </a:lnTo>
                <a:lnTo>
                  <a:pt x="1063597" y="6022048"/>
                </a:lnTo>
                <a:lnTo>
                  <a:pt x="1078557" y="6029626"/>
                </a:lnTo>
                <a:lnTo>
                  <a:pt x="1093805" y="6037096"/>
                </a:lnTo>
                <a:lnTo>
                  <a:pt x="1109236" y="6044171"/>
                </a:lnTo>
                <a:lnTo>
                  <a:pt x="1124558" y="6050958"/>
                </a:lnTo>
                <a:lnTo>
                  <a:pt x="1139592" y="6057853"/>
                </a:lnTo>
                <a:lnTo>
                  <a:pt x="1154989" y="6063954"/>
                </a:lnTo>
                <a:lnTo>
                  <a:pt x="1170386" y="6070056"/>
                </a:lnTo>
                <a:lnTo>
                  <a:pt x="1185677" y="6075871"/>
                </a:lnTo>
                <a:lnTo>
                  <a:pt x="1201040" y="6081000"/>
                </a:lnTo>
                <a:lnTo>
                  <a:pt x="1216223" y="6086526"/>
                </a:lnTo>
                <a:lnTo>
                  <a:pt x="1231192" y="6091474"/>
                </a:lnTo>
                <a:lnTo>
                  <a:pt x="1246630" y="6095920"/>
                </a:lnTo>
                <a:lnTo>
                  <a:pt x="1261781" y="6100472"/>
                </a:lnTo>
                <a:lnTo>
                  <a:pt x="1277112" y="6104630"/>
                </a:lnTo>
                <a:lnTo>
                  <a:pt x="1292229" y="6108210"/>
                </a:lnTo>
                <a:lnTo>
                  <a:pt x="1307635" y="6111683"/>
                </a:lnTo>
                <a:lnTo>
                  <a:pt x="1322646" y="6114975"/>
                </a:lnTo>
                <a:lnTo>
                  <a:pt x="1337548" y="6117978"/>
                </a:lnTo>
                <a:lnTo>
                  <a:pt x="1352633" y="6120585"/>
                </a:lnTo>
                <a:lnTo>
                  <a:pt x="1367717" y="6123193"/>
                </a:lnTo>
                <a:lnTo>
                  <a:pt x="1382876" y="6125116"/>
                </a:lnTo>
                <a:lnTo>
                  <a:pt x="1398035" y="6127039"/>
                </a:lnTo>
                <a:lnTo>
                  <a:pt x="1412979" y="6128385"/>
                </a:lnTo>
                <a:lnTo>
                  <a:pt x="1428030" y="6130019"/>
                </a:lnTo>
                <a:lnTo>
                  <a:pt x="1443157" y="6130971"/>
                </a:lnTo>
                <a:lnTo>
                  <a:pt x="1457887" y="6131739"/>
                </a:lnTo>
                <a:lnTo>
                  <a:pt x="1472905" y="6132401"/>
                </a:lnTo>
                <a:lnTo>
                  <a:pt x="1487529" y="6132882"/>
                </a:lnTo>
                <a:lnTo>
                  <a:pt x="1502334" y="6132967"/>
                </a:lnTo>
                <a:lnTo>
                  <a:pt x="1517031" y="6132764"/>
                </a:lnTo>
                <a:lnTo>
                  <a:pt x="1531621" y="6132271"/>
                </a:lnTo>
                <a:lnTo>
                  <a:pt x="1546608" y="6131960"/>
                </a:lnTo>
                <a:lnTo>
                  <a:pt x="1560983" y="6130891"/>
                </a:lnTo>
                <a:lnTo>
                  <a:pt x="1575360" y="6129822"/>
                </a:lnTo>
                <a:lnTo>
                  <a:pt x="1589917" y="6128357"/>
                </a:lnTo>
                <a:lnTo>
                  <a:pt x="1604475" y="6126893"/>
                </a:lnTo>
                <a:lnTo>
                  <a:pt x="1618636" y="6125246"/>
                </a:lnTo>
                <a:lnTo>
                  <a:pt x="1632873" y="6122916"/>
                </a:lnTo>
                <a:lnTo>
                  <a:pt x="1647109" y="6120585"/>
                </a:lnTo>
                <a:lnTo>
                  <a:pt x="1660950" y="6118074"/>
                </a:lnTo>
                <a:lnTo>
                  <a:pt x="1674972" y="6115167"/>
                </a:lnTo>
                <a:lnTo>
                  <a:pt x="1688994" y="6112260"/>
                </a:lnTo>
                <a:lnTo>
                  <a:pt x="1702513" y="6108882"/>
                </a:lnTo>
                <a:lnTo>
                  <a:pt x="1716321" y="6105396"/>
                </a:lnTo>
                <a:lnTo>
                  <a:pt x="1729733" y="6101731"/>
                </a:lnTo>
                <a:lnTo>
                  <a:pt x="1743219" y="6097381"/>
                </a:lnTo>
                <a:lnTo>
                  <a:pt x="1756705" y="6093031"/>
                </a:lnTo>
                <a:lnTo>
                  <a:pt x="1770192" y="6088681"/>
                </a:lnTo>
                <a:lnTo>
                  <a:pt x="1783176" y="6083861"/>
                </a:lnTo>
                <a:lnTo>
                  <a:pt x="1796341" y="6078645"/>
                </a:lnTo>
                <a:lnTo>
                  <a:pt x="1809218" y="6073536"/>
                </a:lnTo>
                <a:lnTo>
                  <a:pt x="1822275" y="6068032"/>
                </a:lnTo>
                <a:lnTo>
                  <a:pt x="1834938" y="6062347"/>
                </a:lnTo>
                <a:lnTo>
                  <a:pt x="1847782" y="6056265"/>
                </a:lnTo>
                <a:lnTo>
                  <a:pt x="1860230" y="6050002"/>
                </a:lnTo>
                <a:lnTo>
                  <a:pt x="1884121" y="6036538"/>
                </a:lnTo>
                <a:lnTo>
                  <a:pt x="1908192" y="6022678"/>
                </a:lnTo>
                <a:lnTo>
                  <a:pt x="1931548" y="6007769"/>
                </a:lnTo>
                <a:lnTo>
                  <a:pt x="1954475" y="5991707"/>
                </a:lnTo>
                <a:lnTo>
                  <a:pt x="1976610" y="5975283"/>
                </a:lnTo>
                <a:lnTo>
                  <a:pt x="1998028" y="5957810"/>
                </a:lnTo>
                <a:lnTo>
                  <a:pt x="2019126" y="5939474"/>
                </a:lnTo>
                <a:lnTo>
                  <a:pt x="2039613" y="5920378"/>
                </a:lnTo>
                <a:lnTo>
                  <a:pt x="2059384" y="5900235"/>
                </a:lnTo>
                <a:lnTo>
                  <a:pt x="2078652" y="5879622"/>
                </a:lnTo>
                <a:lnTo>
                  <a:pt x="2097202" y="5857962"/>
                </a:lnTo>
                <a:lnTo>
                  <a:pt x="2115143" y="5835544"/>
                </a:lnTo>
                <a:lnTo>
                  <a:pt x="2132185" y="5812475"/>
                </a:lnTo>
                <a:lnTo>
                  <a:pt x="2148906" y="5788540"/>
                </a:lnTo>
                <a:lnTo>
                  <a:pt x="2164729" y="5763953"/>
                </a:lnTo>
                <a:lnTo>
                  <a:pt x="2179942" y="5738608"/>
                </a:lnTo>
                <a:lnTo>
                  <a:pt x="2194438" y="5712216"/>
                </a:lnTo>
                <a:lnTo>
                  <a:pt x="2208142" y="5685461"/>
                </a:lnTo>
                <a:lnTo>
                  <a:pt x="2221237" y="5657948"/>
                </a:lnTo>
                <a:lnTo>
                  <a:pt x="2233615" y="5629388"/>
                </a:lnTo>
                <a:lnTo>
                  <a:pt x="2245202" y="5600465"/>
                </a:lnTo>
                <a:lnTo>
                  <a:pt x="2255889" y="5570891"/>
                </a:lnTo>
                <a:lnTo>
                  <a:pt x="2266149" y="5540161"/>
                </a:lnTo>
                <a:lnTo>
                  <a:pt x="2275436" y="5509466"/>
                </a:lnTo>
                <a:lnTo>
                  <a:pt x="2284006" y="5477724"/>
                </a:lnTo>
                <a:lnTo>
                  <a:pt x="2291966" y="5445222"/>
                </a:lnTo>
                <a:lnTo>
                  <a:pt x="2298739" y="5412177"/>
                </a:lnTo>
                <a:lnTo>
                  <a:pt x="2304902" y="5378373"/>
                </a:lnTo>
                <a:lnTo>
                  <a:pt x="2310274" y="5344206"/>
                </a:lnTo>
                <a:lnTo>
                  <a:pt x="2314748" y="5309389"/>
                </a:lnTo>
                <a:lnTo>
                  <a:pt x="2318324" y="5273919"/>
                </a:lnTo>
                <a:lnTo>
                  <a:pt x="2321396" y="5237979"/>
                </a:lnTo>
                <a:lnTo>
                  <a:pt x="2324884" y="5185472"/>
                </a:lnTo>
                <a:lnTo>
                  <a:pt x="2328264" y="5132675"/>
                </a:lnTo>
                <a:lnTo>
                  <a:pt x="2332040" y="5080060"/>
                </a:lnTo>
                <a:lnTo>
                  <a:pt x="2335635" y="5027841"/>
                </a:lnTo>
                <a:lnTo>
                  <a:pt x="2339222" y="4982740"/>
                </a:lnTo>
                <a:lnTo>
                  <a:pt x="2350330" y="4991029"/>
                </a:lnTo>
                <a:lnTo>
                  <a:pt x="2361673" y="4999369"/>
                </a:lnTo>
                <a:lnTo>
                  <a:pt x="2372849" y="5007710"/>
                </a:lnTo>
                <a:lnTo>
                  <a:pt x="2384192" y="5015883"/>
                </a:lnTo>
                <a:lnTo>
                  <a:pt x="2395701" y="5024057"/>
                </a:lnTo>
                <a:lnTo>
                  <a:pt x="2407044" y="5032231"/>
                </a:lnTo>
                <a:lnTo>
                  <a:pt x="2418721" y="5040237"/>
                </a:lnTo>
                <a:lnTo>
                  <a:pt x="2435402" y="5051413"/>
                </a:lnTo>
                <a:lnTo>
                  <a:pt x="2452583" y="5062422"/>
                </a:lnTo>
                <a:lnTo>
                  <a:pt x="2470097" y="5073431"/>
                </a:lnTo>
                <a:lnTo>
                  <a:pt x="2488113" y="5083940"/>
                </a:lnTo>
                <a:lnTo>
                  <a:pt x="2506628" y="5094449"/>
                </a:lnTo>
                <a:lnTo>
                  <a:pt x="2525811" y="5104791"/>
                </a:lnTo>
                <a:lnTo>
                  <a:pt x="2545161" y="5114633"/>
                </a:lnTo>
                <a:lnTo>
                  <a:pt x="2564844" y="5124308"/>
                </a:lnTo>
                <a:lnTo>
                  <a:pt x="2585027" y="5133816"/>
                </a:lnTo>
                <a:lnTo>
                  <a:pt x="2605544" y="5143157"/>
                </a:lnTo>
                <a:lnTo>
                  <a:pt x="2626562" y="5152165"/>
                </a:lnTo>
                <a:lnTo>
                  <a:pt x="2647747" y="5161172"/>
                </a:lnTo>
                <a:lnTo>
                  <a:pt x="2669265" y="5169679"/>
                </a:lnTo>
                <a:lnTo>
                  <a:pt x="2691116" y="5178020"/>
                </a:lnTo>
                <a:lnTo>
                  <a:pt x="2713302" y="5186193"/>
                </a:lnTo>
                <a:lnTo>
                  <a:pt x="2735654" y="5194033"/>
                </a:lnTo>
                <a:lnTo>
                  <a:pt x="2758340" y="5201373"/>
                </a:lnTo>
                <a:lnTo>
                  <a:pt x="2781192" y="5208712"/>
                </a:lnTo>
                <a:lnTo>
                  <a:pt x="2804378" y="5215885"/>
                </a:lnTo>
                <a:lnTo>
                  <a:pt x="2827898" y="5222724"/>
                </a:lnTo>
                <a:lnTo>
                  <a:pt x="2851418" y="5229230"/>
                </a:lnTo>
                <a:lnTo>
                  <a:pt x="2875104" y="5235568"/>
                </a:lnTo>
                <a:lnTo>
                  <a:pt x="2898958" y="5241406"/>
                </a:lnTo>
                <a:lnTo>
                  <a:pt x="2922978" y="5247244"/>
                </a:lnTo>
                <a:lnTo>
                  <a:pt x="2947332" y="5252749"/>
                </a:lnTo>
                <a:lnTo>
                  <a:pt x="2971686" y="5257753"/>
                </a:lnTo>
                <a:lnTo>
                  <a:pt x="2996039" y="5262757"/>
                </a:lnTo>
                <a:lnTo>
                  <a:pt x="3020560" y="5267428"/>
                </a:lnTo>
                <a:lnTo>
                  <a:pt x="3045248" y="5271599"/>
                </a:lnTo>
                <a:lnTo>
                  <a:pt x="3069935" y="5275768"/>
                </a:lnTo>
                <a:lnTo>
                  <a:pt x="3094622" y="5279439"/>
                </a:lnTo>
                <a:lnTo>
                  <a:pt x="3119310" y="5282774"/>
                </a:lnTo>
                <a:lnTo>
                  <a:pt x="3131487" y="5284442"/>
                </a:lnTo>
                <a:lnTo>
                  <a:pt x="3143497" y="5285944"/>
                </a:lnTo>
                <a:lnTo>
                  <a:pt x="3155674" y="5287279"/>
                </a:lnTo>
                <a:lnTo>
                  <a:pt x="3167684" y="5288446"/>
                </a:lnTo>
                <a:lnTo>
                  <a:pt x="3179861" y="5289613"/>
                </a:lnTo>
                <a:lnTo>
                  <a:pt x="3191871" y="5290615"/>
                </a:lnTo>
                <a:lnTo>
                  <a:pt x="3204048" y="5291615"/>
                </a:lnTo>
                <a:lnTo>
                  <a:pt x="3216058" y="5292449"/>
                </a:lnTo>
                <a:lnTo>
                  <a:pt x="3228235" y="5293116"/>
                </a:lnTo>
                <a:lnTo>
                  <a:pt x="3240078" y="5293784"/>
                </a:lnTo>
                <a:lnTo>
                  <a:pt x="3252088" y="5294284"/>
                </a:lnTo>
                <a:lnTo>
                  <a:pt x="3264098" y="5294617"/>
                </a:lnTo>
                <a:lnTo>
                  <a:pt x="3275942" y="5294951"/>
                </a:lnTo>
                <a:lnTo>
                  <a:pt x="3287952" y="5295118"/>
                </a:lnTo>
                <a:lnTo>
                  <a:pt x="3299795" y="5295118"/>
                </a:lnTo>
                <a:lnTo>
                  <a:pt x="3311638" y="5295118"/>
                </a:lnTo>
                <a:lnTo>
                  <a:pt x="3323482" y="5294951"/>
                </a:lnTo>
                <a:lnTo>
                  <a:pt x="3335325" y="5294618"/>
                </a:lnTo>
                <a:lnTo>
                  <a:pt x="3347001" y="5294284"/>
                </a:lnTo>
                <a:lnTo>
                  <a:pt x="3358844" y="5293784"/>
                </a:lnTo>
                <a:lnTo>
                  <a:pt x="3370354" y="5293283"/>
                </a:lnTo>
                <a:lnTo>
                  <a:pt x="3382031" y="5292616"/>
                </a:lnTo>
                <a:lnTo>
                  <a:pt x="3393707" y="5291782"/>
                </a:lnTo>
                <a:lnTo>
                  <a:pt x="3405050" y="5290615"/>
                </a:lnTo>
                <a:lnTo>
                  <a:pt x="3416727" y="5289614"/>
                </a:lnTo>
                <a:lnTo>
                  <a:pt x="3428069" y="5288446"/>
                </a:lnTo>
                <a:lnTo>
                  <a:pt x="3439413" y="5287279"/>
                </a:lnTo>
                <a:lnTo>
                  <a:pt x="3450755" y="5285943"/>
                </a:lnTo>
                <a:lnTo>
                  <a:pt x="3461931" y="5284443"/>
                </a:lnTo>
                <a:lnTo>
                  <a:pt x="3473274" y="5282774"/>
                </a:lnTo>
                <a:lnTo>
                  <a:pt x="3484450" y="5281107"/>
                </a:lnTo>
                <a:lnTo>
                  <a:pt x="3495459" y="5279272"/>
                </a:lnTo>
                <a:lnTo>
                  <a:pt x="3506302" y="5277270"/>
                </a:lnTo>
                <a:lnTo>
                  <a:pt x="3517144" y="5275268"/>
                </a:lnTo>
                <a:lnTo>
                  <a:pt x="3527820" y="5272933"/>
                </a:lnTo>
                <a:lnTo>
                  <a:pt x="3538663" y="5270764"/>
                </a:lnTo>
                <a:lnTo>
                  <a:pt x="3549171" y="5268262"/>
                </a:lnTo>
                <a:lnTo>
                  <a:pt x="3559680" y="5265593"/>
                </a:lnTo>
                <a:lnTo>
                  <a:pt x="3570022" y="5262924"/>
                </a:lnTo>
                <a:lnTo>
                  <a:pt x="3580698" y="5260089"/>
                </a:lnTo>
                <a:lnTo>
                  <a:pt x="3590873" y="5257086"/>
                </a:lnTo>
                <a:lnTo>
                  <a:pt x="3601048" y="5254083"/>
                </a:lnTo>
                <a:lnTo>
                  <a:pt x="3611223" y="5250915"/>
                </a:lnTo>
                <a:lnTo>
                  <a:pt x="3621399" y="5247578"/>
                </a:lnTo>
                <a:lnTo>
                  <a:pt x="3631407" y="5244076"/>
                </a:lnTo>
                <a:lnTo>
                  <a:pt x="3641416" y="5240572"/>
                </a:lnTo>
                <a:lnTo>
                  <a:pt x="3651091" y="5236903"/>
                </a:lnTo>
                <a:lnTo>
                  <a:pt x="3661099" y="5233066"/>
                </a:lnTo>
                <a:lnTo>
                  <a:pt x="3670774" y="5229229"/>
                </a:lnTo>
                <a:lnTo>
                  <a:pt x="3680281" y="5225059"/>
                </a:lnTo>
                <a:lnTo>
                  <a:pt x="3689956" y="5221056"/>
                </a:lnTo>
                <a:lnTo>
                  <a:pt x="3699298" y="5216719"/>
                </a:lnTo>
                <a:lnTo>
                  <a:pt x="3708639" y="5212548"/>
                </a:lnTo>
                <a:lnTo>
                  <a:pt x="3718147" y="5208045"/>
                </a:lnTo>
                <a:lnTo>
                  <a:pt x="3727321" y="5203541"/>
                </a:lnTo>
                <a:lnTo>
                  <a:pt x="3736496" y="5198704"/>
                </a:lnTo>
                <a:lnTo>
                  <a:pt x="3745503" y="5194033"/>
                </a:lnTo>
                <a:lnTo>
                  <a:pt x="3754344" y="5189195"/>
                </a:lnTo>
                <a:lnTo>
                  <a:pt x="3763185" y="5184191"/>
                </a:lnTo>
                <a:lnTo>
                  <a:pt x="3772026" y="5179188"/>
                </a:lnTo>
                <a:lnTo>
                  <a:pt x="3780699" y="5173849"/>
                </a:lnTo>
                <a:lnTo>
                  <a:pt x="3789373" y="5168679"/>
                </a:lnTo>
                <a:lnTo>
                  <a:pt x="3797880" y="5163340"/>
                </a:lnTo>
                <a:lnTo>
                  <a:pt x="3806221" y="5157836"/>
                </a:lnTo>
                <a:lnTo>
                  <a:pt x="3814394" y="5151998"/>
                </a:lnTo>
                <a:lnTo>
                  <a:pt x="3822234" y="5146326"/>
                </a:lnTo>
                <a:lnTo>
                  <a:pt x="3829908" y="5140322"/>
                </a:lnTo>
                <a:lnTo>
                  <a:pt x="3837581" y="5134316"/>
                </a:lnTo>
                <a:lnTo>
                  <a:pt x="3845087" y="5128477"/>
                </a:lnTo>
                <a:lnTo>
                  <a:pt x="3852426" y="5122306"/>
                </a:lnTo>
                <a:lnTo>
                  <a:pt x="3859766" y="5116135"/>
                </a:lnTo>
                <a:lnTo>
                  <a:pt x="3866772" y="5109963"/>
                </a:lnTo>
                <a:lnTo>
                  <a:pt x="3873777" y="5103624"/>
                </a:lnTo>
                <a:lnTo>
                  <a:pt x="3880450" y="5097451"/>
                </a:lnTo>
                <a:lnTo>
                  <a:pt x="3887122" y="5091114"/>
                </a:lnTo>
                <a:lnTo>
                  <a:pt x="3893628" y="5084607"/>
                </a:lnTo>
                <a:lnTo>
                  <a:pt x="3899966" y="5078102"/>
                </a:lnTo>
                <a:lnTo>
                  <a:pt x="3906305" y="5071763"/>
                </a:lnTo>
                <a:lnTo>
                  <a:pt x="3912310" y="5065091"/>
                </a:lnTo>
                <a:lnTo>
                  <a:pt x="3918315" y="5058419"/>
                </a:lnTo>
                <a:lnTo>
                  <a:pt x="3924153" y="5051747"/>
                </a:lnTo>
                <a:lnTo>
                  <a:pt x="3929658" y="5044908"/>
                </a:lnTo>
                <a:lnTo>
                  <a:pt x="3935330" y="5038236"/>
                </a:lnTo>
                <a:lnTo>
                  <a:pt x="3940667" y="5031563"/>
                </a:lnTo>
                <a:lnTo>
                  <a:pt x="3945838" y="5024557"/>
                </a:lnTo>
                <a:lnTo>
                  <a:pt x="3951009" y="5017718"/>
                </a:lnTo>
                <a:lnTo>
                  <a:pt x="3956014" y="5010713"/>
                </a:lnTo>
                <a:lnTo>
                  <a:pt x="3960684" y="5003706"/>
                </a:lnTo>
                <a:lnTo>
                  <a:pt x="3965355" y="4996534"/>
                </a:lnTo>
                <a:lnTo>
                  <a:pt x="3969858" y="4989527"/>
                </a:lnTo>
                <a:lnTo>
                  <a:pt x="3974195" y="4982522"/>
                </a:lnTo>
                <a:lnTo>
                  <a:pt x="3978365" y="4975349"/>
                </a:lnTo>
                <a:lnTo>
                  <a:pt x="3982536" y="4968177"/>
                </a:lnTo>
                <a:lnTo>
                  <a:pt x="3986372" y="4960838"/>
                </a:lnTo>
                <a:lnTo>
                  <a:pt x="3990209" y="4953498"/>
                </a:lnTo>
                <a:lnTo>
                  <a:pt x="3993712" y="4946158"/>
                </a:lnTo>
                <a:lnTo>
                  <a:pt x="3997381" y="4938819"/>
                </a:lnTo>
                <a:lnTo>
                  <a:pt x="4000718" y="4931312"/>
                </a:lnTo>
                <a:lnTo>
                  <a:pt x="4003887" y="4923972"/>
                </a:lnTo>
                <a:lnTo>
                  <a:pt x="4007056" y="4916466"/>
                </a:lnTo>
                <a:lnTo>
                  <a:pt x="4010059" y="4909127"/>
                </a:lnTo>
                <a:lnTo>
                  <a:pt x="4012895" y="4901620"/>
                </a:lnTo>
                <a:lnTo>
                  <a:pt x="4015564" y="4894115"/>
                </a:lnTo>
                <a:lnTo>
                  <a:pt x="4018065" y="4886608"/>
                </a:lnTo>
                <a:lnTo>
                  <a:pt x="4020734" y="4878934"/>
                </a:lnTo>
                <a:lnTo>
                  <a:pt x="4022903" y="4871428"/>
                </a:lnTo>
                <a:lnTo>
                  <a:pt x="4025072" y="4863922"/>
                </a:lnTo>
                <a:lnTo>
                  <a:pt x="4027073" y="4856249"/>
                </a:lnTo>
                <a:lnTo>
                  <a:pt x="4029075" y="4848576"/>
                </a:lnTo>
                <a:lnTo>
                  <a:pt x="4030909" y="4841070"/>
                </a:lnTo>
                <a:lnTo>
                  <a:pt x="4032411" y="4833397"/>
                </a:lnTo>
                <a:lnTo>
                  <a:pt x="4033912" y="4825724"/>
                </a:lnTo>
                <a:lnTo>
                  <a:pt x="4035247" y="4818217"/>
                </a:lnTo>
                <a:lnTo>
                  <a:pt x="4036414" y="4810544"/>
                </a:lnTo>
                <a:lnTo>
                  <a:pt x="4037582" y="4802871"/>
                </a:lnTo>
                <a:lnTo>
                  <a:pt x="4038416" y="4795365"/>
                </a:lnTo>
                <a:lnTo>
                  <a:pt x="4039250" y="4787691"/>
                </a:lnTo>
                <a:lnTo>
                  <a:pt x="4039917" y="4780185"/>
                </a:lnTo>
                <a:lnTo>
                  <a:pt x="4040251" y="4772512"/>
                </a:lnTo>
                <a:lnTo>
                  <a:pt x="4040584" y="4764839"/>
                </a:lnTo>
                <a:lnTo>
                  <a:pt x="4040918" y="4757165"/>
                </a:lnTo>
                <a:lnTo>
                  <a:pt x="4040918" y="4749660"/>
                </a:lnTo>
                <a:lnTo>
                  <a:pt x="4040751" y="4741986"/>
                </a:lnTo>
                <a:lnTo>
                  <a:pt x="4040584" y="4734480"/>
                </a:lnTo>
                <a:lnTo>
                  <a:pt x="4040251" y="4726807"/>
                </a:lnTo>
                <a:lnTo>
                  <a:pt x="4039750" y="4719300"/>
                </a:lnTo>
                <a:lnTo>
                  <a:pt x="4039083" y="4711628"/>
                </a:lnTo>
                <a:lnTo>
                  <a:pt x="4038249" y="4704122"/>
                </a:lnTo>
                <a:lnTo>
                  <a:pt x="4035914" y="4689442"/>
                </a:lnTo>
                <a:lnTo>
                  <a:pt x="4033412" y="4674597"/>
                </a:lnTo>
                <a:lnTo>
                  <a:pt x="4030242" y="4659918"/>
                </a:lnTo>
                <a:lnTo>
                  <a:pt x="4026406" y="4645238"/>
                </a:lnTo>
                <a:lnTo>
                  <a:pt x="4022236" y="4630893"/>
                </a:lnTo>
                <a:lnTo>
                  <a:pt x="4017398" y="4616714"/>
                </a:lnTo>
                <a:lnTo>
                  <a:pt x="4012060" y="4602535"/>
                </a:lnTo>
                <a:lnTo>
                  <a:pt x="4006222" y="4588524"/>
                </a:lnTo>
                <a:lnTo>
                  <a:pt x="3999717" y="4574679"/>
                </a:lnTo>
                <a:lnTo>
                  <a:pt x="3992878" y="4561001"/>
                </a:lnTo>
                <a:lnTo>
                  <a:pt x="3985371" y="4547489"/>
                </a:lnTo>
                <a:lnTo>
                  <a:pt x="3977365" y="4534145"/>
                </a:lnTo>
                <a:lnTo>
                  <a:pt x="3968858" y="4521134"/>
                </a:lnTo>
                <a:lnTo>
                  <a:pt x="3959850" y="4508123"/>
                </a:lnTo>
                <a:lnTo>
                  <a:pt x="3950342" y="4495446"/>
                </a:lnTo>
                <a:lnTo>
                  <a:pt x="3940333" y="4482935"/>
                </a:lnTo>
                <a:lnTo>
                  <a:pt x="3929658" y="4470592"/>
                </a:lnTo>
                <a:lnTo>
                  <a:pt x="3918648" y="4458581"/>
                </a:lnTo>
                <a:lnTo>
                  <a:pt x="3907139" y="4446737"/>
                </a:lnTo>
                <a:lnTo>
                  <a:pt x="3894962" y="4435061"/>
                </a:lnTo>
                <a:lnTo>
                  <a:pt x="3882452" y="4423718"/>
                </a:lnTo>
                <a:lnTo>
                  <a:pt x="3869441" y="4412709"/>
                </a:lnTo>
                <a:lnTo>
                  <a:pt x="3855763" y="4401700"/>
                </a:lnTo>
                <a:lnTo>
                  <a:pt x="3841917" y="4391191"/>
                </a:lnTo>
                <a:lnTo>
                  <a:pt x="3827405" y="4380849"/>
                </a:lnTo>
                <a:lnTo>
                  <a:pt x="3812392" y="4370674"/>
                </a:lnTo>
                <a:lnTo>
                  <a:pt x="3796880" y="4360999"/>
                </a:lnTo>
                <a:lnTo>
                  <a:pt x="3780866" y="4351492"/>
                </a:lnTo>
                <a:lnTo>
                  <a:pt x="3764519" y="4342317"/>
                </a:lnTo>
                <a:lnTo>
                  <a:pt x="3747671" y="4333476"/>
                </a:lnTo>
                <a:lnTo>
                  <a:pt x="3730324" y="4324969"/>
                </a:lnTo>
                <a:lnTo>
                  <a:pt x="3712642" y="4316629"/>
                </a:lnTo>
                <a:lnTo>
                  <a:pt x="3686620" y="4304953"/>
                </a:lnTo>
                <a:lnTo>
                  <a:pt x="3660432" y="4293276"/>
                </a:lnTo>
                <a:lnTo>
                  <a:pt x="3634410" y="4281432"/>
                </a:lnTo>
                <a:lnTo>
                  <a:pt x="3608555" y="4269756"/>
                </a:lnTo>
                <a:lnTo>
                  <a:pt x="3582699" y="4257746"/>
                </a:lnTo>
                <a:lnTo>
                  <a:pt x="3556844" y="4245736"/>
                </a:lnTo>
                <a:lnTo>
                  <a:pt x="3530990" y="4233559"/>
                </a:lnTo>
                <a:lnTo>
                  <a:pt x="3524478" y="4230452"/>
                </a:lnTo>
                <a:lnTo>
                  <a:pt x="3538445" y="4229146"/>
                </a:lnTo>
                <a:lnTo>
                  <a:pt x="3563280" y="4226491"/>
                </a:lnTo>
                <a:lnTo>
                  <a:pt x="3588063" y="4223534"/>
                </a:lnTo>
                <a:lnTo>
                  <a:pt x="3612847" y="4220575"/>
                </a:lnTo>
                <a:lnTo>
                  <a:pt x="3637631" y="4217617"/>
                </a:lnTo>
                <a:lnTo>
                  <a:pt x="3672376" y="4212656"/>
                </a:lnTo>
                <a:lnTo>
                  <a:pt x="3707373" y="4207340"/>
                </a:lnTo>
                <a:lnTo>
                  <a:pt x="3742874" y="4201315"/>
                </a:lnTo>
                <a:lnTo>
                  <a:pt x="3778272" y="4194682"/>
                </a:lnTo>
                <a:lnTo>
                  <a:pt x="3814174" y="4187340"/>
                </a:lnTo>
                <a:lnTo>
                  <a:pt x="3850277" y="4179339"/>
                </a:lnTo>
                <a:lnTo>
                  <a:pt x="3886934" y="4170932"/>
                </a:lnTo>
                <a:lnTo>
                  <a:pt x="3923082" y="4161362"/>
                </a:lnTo>
                <a:lnTo>
                  <a:pt x="3959837" y="4151691"/>
                </a:lnTo>
                <a:lnTo>
                  <a:pt x="3996489" y="4141411"/>
                </a:lnTo>
                <a:lnTo>
                  <a:pt x="4033696" y="4130725"/>
                </a:lnTo>
                <a:lnTo>
                  <a:pt x="4070394" y="4118876"/>
                </a:lnTo>
                <a:lnTo>
                  <a:pt x="4107395" y="4106977"/>
                </a:lnTo>
                <a:lnTo>
                  <a:pt x="4144545" y="4094117"/>
                </a:lnTo>
                <a:lnTo>
                  <a:pt x="4181341" y="4081002"/>
                </a:lnTo>
                <a:lnTo>
                  <a:pt x="4218641" y="4067180"/>
                </a:lnTo>
                <a:lnTo>
                  <a:pt x="4255230" y="4052853"/>
                </a:lnTo>
                <a:lnTo>
                  <a:pt x="4292019" y="4037867"/>
                </a:lnTo>
                <a:lnTo>
                  <a:pt x="4328706" y="4022276"/>
                </a:lnTo>
                <a:lnTo>
                  <a:pt x="4365341" y="4006380"/>
                </a:lnTo>
                <a:lnTo>
                  <a:pt x="4401822" y="3989574"/>
                </a:lnTo>
                <a:lnTo>
                  <a:pt x="4437696" y="3972871"/>
                </a:lnTo>
                <a:lnTo>
                  <a:pt x="4474022" y="3955156"/>
                </a:lnTo>
                <a:lnTo>
                  <a:pt x="4509335" y="3936986"/>
                </a:lnTo>
                <a:lnTo>
                  <a:pt x="4544849" y="3918160"/>
                </a:lnTo>
                <a:lnTo>
                  <a:pt x="4580059" y="3899385"/>
                </a:lnTo>
                <a:lnTo>
                  <a:pt x="4614811" y="3879751"/>
                </a:lnTo>
                <a:lnTo>
                  <a:pt x="4649156" y="3859562"/>
                </a:lnTo>
                <a:lnTo>
                  <a:pt x="4683399" y="3838765"/>
                </a:lnTo>
                <a:lnTo>
                  <a:pt x="4716982" y="3817768"/>
                </a:lnTo>
                <a:lnTo>
                  <a:pt x="4750161" y="3796216"/>
                </a:lnTo>
                <a:lnTo>
                  <a:pt x="4782932" y="3774109"/>
                </a:lnTo>
                <a:lnTo>
                  <a:pt x="4798230" y="3763083"/>
                </a:lnTo>
                <a:lnTo>
                  <a:pt x="4813579" y="3752362"/>
                </a:lnTo>
                <a:lnTo>
                  <a:pt x="4828522" y="3741085"/>
                </a:lnTo>
                <a:lnTo>
                  <a:pt x="4843466" y="3729808"/>
                </a:lnTo>
                <a:lnTo>
                  <a:pt x="4858105" y="3718582"/>
                </a:lnTo>
                <a:lnTo>
                  <a:pt x="4872693" y="3707053"/>
                </a:lnTo>
                <a:lnTo>
                  <a:pt x="4886674" y="3695627"/>
                </a:lnTo>
                <a:lnTo>
                  <a:pt x="4900856" y="3683542"/>
                </a:lnTo>
                <a:lnTo>
                  <a:pt x="4914734" y="3671510"/>
                </a:lnTo>
                <a:lnTo>
                  <a:pt x="4928360" y="3659832"/>
                </a:lnTo>
                <a:lnTo>
                  <a:pt x="4941884" y="3647548"/>
                </a:lnTo>
                <a:lnTo>
                  <a:pt x="4955052" y="3635011"/>
                </a:lnTo>
                <a:lnTo>
                  <a:pt x="4967969" y="3622829"/>
                </a:lnTo>
                <a:lnTo>
                  <a:pt x="4980833" y="3610343"/>
                </a:lnTo>
                <a:lnTo>
                  <a:pt x="4993343" y="3597607"/>
                </a:lnTo>
                <a:lnTo>
                  <a:pt x="5005853" y="3584870"/>
                </a:lnTo>
                <a:lnTo>
                  <a:pt x="5018060" y="3572184"/>
                </a:lnTo>
                <a:lnTo>
                  <a:pt x="5030164" y="3558892"/>
                </a:lnTo>
                <a:lnTo>
                  <a:pt x="5042066" y="3546257"/>
                </a:lnTo>
                <a:lnTo>
                  <a:pt x="5053564" y="3533068"/>
                </a:lnTo>
                <a:lnTo>
                  <a:pt x="5064757" y="3519930"/>
                </a:lnTo>
                <a:lnTo>
                  <a:pt x="5075898" y="3506489"/>
                </a:lnTo>
                <a:lnTo>
                  <a:pt x="5086789" y="3493402"/>
                </a:lnTo>
                <a:lnTo>
                  <a:pt x="5097626" y="3480012"/>
                </a:lnTo>
                <a:lnTo>
                  <a:pt x="5108111" y="3466370"/>
                </a:lnTo>
                <a:lnTo>
                  <a:pt x="5118342" y="3453084"/>
                </a:lnTo>
                <a:lnTo>
                  <a:pt x="5128218" y="3439546"/>
                </a:lnTo>
                <a:lnTo>
                  <a:pt x="5138095" y="3426006"/>
                </a:lnTo>
                <a:lnTo>
                  <a:pt x="5147616" y="3412216"/>
                </a:lnTo>
                <a:lnTo>
                  <a:pt x="5157139" y="3398424"/>
                </a:lnTo>
                <a:lnTo>
                  <a:pt x="5166356" y="3384685"/>
                </a:lnTo>
                <a:lnTo>
                  <a:pt x="5175020" y="3371352"/>
                </a:lnTo>
                <a:lnTo>
                  <a:pt x="5183934" y="3357664"/>
                </a:lnTo>
                <a:lnTo>
                  <a:pt x="5192241" y="3344080"/>
                </a:lnTo>
                <a:lnTo>
                  <a:pt x="5199892" y="3330294"/>
                </a:lnTo>
                <a:lnTo>
                  <a:pt x="5207793" y="3316155"/>
                </a:lnTo>
                <a:lnTo>
                  <a:pt x="5215494" y="3302673"/>
                </a:lnTo>
                <a:lnTo>
                  <a:pt x="5222485" y="3288687"/>
                </a:lnTo>
                <a:lnTo>
                  <a:pt x="5229780" y="3274651"/>
                </a:lnTo>
                <a:lnTo>
                  <a:pt x="5236720" y="3260361"/>
                </a:lnTo>
                <a:lnTo>
                  <a:pt x="5243052" y="3246175"/>
                </a:lnTo>
                <a:lnTo>
                  <a:pt x="5249385" y="3231990"/>
                </a:lnTo>
                <a:lnTo>
                  <a:pt x="5255163" y="3218210"/>
                </a:lnTo>
                <a:lnTo>
                  <a:pt x="5261141" y="3203772"/>
                </a:lnTo>
                <a:lnTo>
                  <a:pt x="5266511" y="3189436"/>
                </a:lnTo>
                <a:lnTo>
                  <a:pt x="5271831" y="3174799"/>
                </a:lnTo>
                <a:lnTo>
                  <a:pt x="5276596" y="3160567"/>
                </a:lnTo>
                <a:lnTo>
                  <a:pt x="5281612" y="3145980"/>
                </a:lnTo>
                <a:lnTo>
                  <a:pt x="5285717" y="3131547"/>
                </a:lnTo>
                <a:lnTo>
                  <a:pt x="5290127" y="3117064"/>
                </a:lnTo>
                <a:lnTo>
                  <a:pt x="5294182" y="3102329"/>
                </a:lnTo>
                <a:lnTo>
                  <a:pt x="5297984" y="3087946"/>
                </a:lnTo>
                <a:lnTo>
                  <a:pt x="5301483" y="3073618"/>
                </a:lnTo>
                <a:lnTo>
                  <a:pt x="5304627" y="3059037"/>
                </a:lnTo>
                <a:lnTo>
                  <a:pt x="5307719" y="3044152"/>
                </a:lnTo>
                <a:lnTo>
                  <a:pt x="5310257" y="3029673"/>
                </a:lnTo>
                <a:lnTo>
                  <a:pt x="5312794" y="3015195"/>
                </a:lnTo>
                <a:lnTo>
                  <a:pt x="5314976" y="3000465"/>
                </a:lnTo>
                <a:lnTo>
                  <a:pt x="5316855" y="2985786"/>
                </a:lnTo>
                <a:lnTo>
                  <a:pt x="5318734" y="2971108"/>
                </a:lnTo>
                <a:lnTo>
                  <a:pt x="5320057" y="2956835"/>
                </a:lnTo>
                <a:lnTo>
                  <a:pt x="5321633" y="2942209"/>
                </a:lnTo>
                <a:lnTo>
                  <a:pt x="5322550" y="2927381"/>
                </a:lnTo>
                <a:lnTo>
                  <a:pt x="5323216" y="2912909"/>
                </a:lnTo>
                <a:lnTo>
                  <a:pt x="5323222" y="2898235"/>
                </a:lnTo>
                <a:lnTo>
                  <a:pt x="5322673" y="2883968"/>
                </a:lnTo>
                <a:lnTo>
                  <a:pt x="5322377" y="2869348"/>
                </a:lnTo>
                <a:lnTo>
                  <a:pt x="5321880" y="2855383"/>
                </a:lnTo>
                <a:lnTo>
                  <a:pt x="5320725" y="2841220"/>
                </a:lnTo>
                <a:lnTo>
                  <a:pt x="5319266" y="2827108"/>
                </a:lnTo>
                <a:lnTo>
                  <a:pt x="5317807" y="2812995"/>
                </a:lnTo>
                <a:lnTo>
                  <a:pt x="5316096" y="2799238"/>
                </a:lnTo>
                <a:lnTo>
                  <a:pt x="5314334" y="2785178"/>
                </a:lnTo>
                <a:lnTo>
                  <a:pt x="5312016" y="2771523"/>
                </a:lnTo>
                <a:lnTo>
                  <a:pt x="5309750" y="2758172"/>
                </a:lnTo>
                <a:lnTo>
                  <a:pt x="5307130" y="2744570"/>
                </a:lnTo>
                <a:lnTo>
                  <a:pt x="5304256" y="2731322"/>
                </a:lnTo>
                <a:lnTo>
                  <a:pt x="5301028" y="2717822"/>
                </a:lnTo>
                <a:lnTo>
                  <a:pt x="5297904" y="2704930"/>
                </a:lnTo>
                <a:lnTo>
                  <a:pt x="5294475" y="2692089"/>
                </a:lnTo>
                <a:lnTo>
                  <a:pt x="5290743" y="2679298"/>
                </a:lnTo>
                <a:lnTo>
                  <a:pt x="5287012" y="2666509"/>
                </a:lnTo>
                <a:lnTo>
                  <a:pt x="5282673" y="2653822"/>
                </a:lnTo>
                <a:lnTo>
                  <a:pt x="5278334" y="2641134"/>
                </a:lnTo>
                <a:lnTo>
                  <a:pt x="5273744" y="2628803"/>
                </a:lnTo>
                <a:lnTo>
                  <a:pt x="5269154" y="2616470"/>
                </a:lnTo>
                <a:lnTo>
                  <a:pt x="5264311" y="2604494"/>
                </a:lnTo>
                <a:lnTo>
                  <a:pt x="5259417" y="2592214"/>
                </a:lnTo>
                <a:lnTo>
                  <a:pt x="5253665" y="2580391"/>
                </a:lnTo>
                <a:lnTo>
                  <a:pt x="5248215" y="2568518"/>
                </a:lnTo>
                <a:lnTo>
                  <a:pt x="5242818" y="2556947"/>
                </a:lnTo>
                <a:lnTo>
                  <a:pt x="5237065" y="2545124"/>
                </a:lnTo>
                <a:lnTo>
                  <a:pt x="5230809" y="2534012"/>
                </a:lnTo>
                <a:lnTo>
                  <a:pt x="5224551" y="2522899"/>
                </a:lnTo>
                <a:lnTo>
                  <a:pt x="5218244" y="2511483"/>
                </a:lnTo>
                <a:lnTo>
                  <a:pt x="5211380" y="2500474"/>
                </a:lnTo>
                <a:lnTo>
                  <a:pt x="5204820" y="2489412"/>
                </a:lnTo>
                <a:lnTo>
                  <a:pt x="5198060" y="2479010"/>
                </a:lnTo>
                <a:lnTo>
                  <a:pt x="5190944" y="2468354"/>
                </a:lnTo>
                <a:lnTo>
                  <a:pt x="5183577" y="2458055"/>
                </a:lnTo>
                <a:lnTo>
                  <a:pt x="5176514" y="2447704"/>
                </a:lnTo>
                <a:lnTo>
                  <a:pt x="5168591" y="2437810"/>
                </a:lnTo>
                <a:lnTo>
                  <a:pt x="5160971" y="2427866"/>
                </a:lnTo>
                <a:lnTo>
                  <a:pt x="5153353" y="2417920"/>
                </a:lnTo>
                <a:lnTo>
                  <a:pt x="5145178" y="2408383"/>
                </a:lnTo>
                <a:lnTo>
                  <a:pt x="5137054" y="2399147"/>
                </a:lnTo>
                <a:lnTo>
                  <a:pt x="5128577" y="2389661"/>
                </a:lnTo>
                <a:lnTo>
                  <a:pt x="5120454" y="2380425"/>
                </a:lnTo>
                <a:lnTo>
                  <a:pt x="5111523" y="2371952"/>
                </a:lnTo>
                <a:lnTo>
                  <a:pt x="5103097" y="2362768"/>
                </a:lnTo>
                <a:lnTo>
                  <a:pt x="5093864" y="2354347"/>
                </a:lnTo>
                <a:lnTo>
                  <a:pt x="5085236" y="2345821"/>
                </a:lnTo>
                <a:lnTo>
                  <a:pt x="5075699" y="2337450"/>
                </a:lnTo>
                <a:lnTo>
                  <a:pt x="5066517" y="2329331"/>
                </a:lnTo>
                <a:lnTo>
                  <a:pt x="5057083" y="2321568"/>
                </a:lnTo>
                <a:lnTo>
                  <a:pt x="5047597" y="2313501"/>
                </a:lnTo>
                <a:lnTo>
                  <a:pt x="5037859" y="2305788"/>
                </a:lnTo>
                <a:lnTo>
                  <a:pt x="5028173" y="2298380"/>
                </a:lnTo>
                <a:lnTo>
                  <a:pt x="5018132" y="2290719"/>
                </a:lnTo>
                <a:lnTo>
                  <a:pt x="5008195" y="2283665"/>
                </a:lnTo>
                <a:lnTo>
                  <a:pt x="4998256" y="2276611"/>
                </a:lnTo>
                <a:lnTo>
                  <a:pt x="4987762" y="2269964"/>
                </a:lnTo>
                <a:lnTo>
                  <a:pt x="4977521" y="2262962"/>
                </a:lnTo>
                <a:lnTo>
                  <a:pt x="4967028" y="2256313"/>
                </a:lnTo>
                <a:lnTo>
                  <a:pt x="4956283" y="2250022"/>
                </a:lnTo>
                <a:lnTo>
                  <a:pt x="4945841" y="2243677"/>
                </a:lnTo>
                <a:lnTo>
                  <a:pt x="4934844" y="2237740"/>
                </a:lnTo>
                <a:lnTo>
                  <a:pt x="4924098" y="2231447"/>
                </a:lnTo>
                <a:lnTo>
                  <a:pt x="4902562" y="2220431"/>
                </a:lnTo>
                <a:lnTo>
                  <a:pt x="4880773" y="2209768"/>
                </a:lnTo>
                <a:lnTo>
                  <a:pt x="4858533" y="2200121"/>
                </a:lnTo>
                <a:lnTo>
                  <a:pt x="4835736" y="2190879"/>
                </a:lnTo>
                <a:lnTo>
                  <a:pt x="4813043" y="2182244"/>
                </a:lnTo>
                <a:lnTo>
                  <a:pt x="4789543" y="2174370"/>
                </a:lnTo>
                <a:lnTo>
                  <a:pt x="4765791" y="2166853"/>
                </a:lnTo>
                <a:lnTo>
                  <a:pt x="4741586" y="2160347"/>
                </a:lnTo>
                <a:lnTo>
                  <a:pt x="4717382" y="2153842"/>
                </a:lnTo>
                <a:lnTo>
                  <a:pt x="4692421" y="2148400"/>
                </a:lnTo>
                <a:lnTo>
                  <a:pt x="4667512" y="2143264"/>
                </a:lnTo>
                <a:lnTo>
                  <a:pt x="4641795" y="2138888"/>
                </a:lnTo>
                <a:lnTo>
                  <a:pt x="4615878" y="2135170"/>
                </a:lnTo>
                <a:lnTo>
                  <a:pt x="4589963" y="2131452"/>
                </a:lnTo>
                <a:lnTo>
                  <a:pt x="4563593" y="2128749"/>
                </a:lnTo>
                <a:lnTo>
                  <a:pt x="4536669" y="2126451"/>
                </a:lnTo>
                <a:lnTo>
                  <a:pt x="4509241" y="2124864"/>
                </a:lnTo>
                <a:lnTo>
                  <a:pt x="4482116" y="2123223"/>
                </a:lnTo>
                <a:lnTo>
                  <a:pt x="4454235" y="2122649"/>
                </a:lnTo>
                <a:lnTo>
                  <a:pt x="4426104" y="2122430"/>
                </a:lnTo>
                <a:lnTo>
                  <a:pt x="4400795" y="2122551"/>
                </a:lnTo>
                <a:lnTo>
                  <a:pt x="4403168" y="2116564"/>
                </a:lnTo>
                <a:lnTo>
                  <a:pt x="4407349" y="2104834"/>
                </a:lnTo>
                <a:lnTo>
                  <a:pt x="4411637" y="2093394"/>
                </a:lnTo>
                <a:lnTo>
                  <a:pt x="4415530" y="2081772"/>
                </a:lnTo>
                <a:lnTo>
                  <a:pt x="4419604" y="2069754"/>
                </a:lnTo>
                <a:lnTo>
                  <a:pt x="4422812" y="2058057"/>
                </a:lnTo>
                <a:lnTo>
                  <a:pt x="4426599" y="2046147"/>
                </a:lnTo>
                <a:lnTo>
                  <a:pt x="4429304" y="2033980"/>
                </a:lnTo>
                <a:lnTo>
                  <a:pt x="4432801" y="2022177"/>
                </a:lnTo>
                <a:lnTo>
                  <a:pt x="4435219" y="2010117"/>
                </a:lnTo>
                <a:lnTo>
                  <a:pt x="4437817" y="1997664"/>
                </a:lnTo>
                <a:lnTo>
                  <a:pt x="4440234" y="1985603"/>
                </a:lnTo>
                <a:lnTo>
                  <a:pt x="4442545" y="1973256"/>
                </a:lnTo>
                <a:lnTo>
                  <a:pt x="4444170" y="1960833"/>
                </a:lnTo>
                <a:lnTo>
                  <a:pt x="4445797" y="1948412"/>
                </a:lnTo>
                <a:lnTo>
                  <a:pt x="4447711" y="1935883"/>
                </a:lnTo>
                <a:lnTo>
                  <a:pt x="4448652" y="1923386"/>
                </a:lnTo>
                <a:lnTo>
                  <a:pt x="4449883" y="1910783"/>
                </a:lnTo>
                <a:lnTo>
                  <a:pt x="4450718" y="1897998"/>
                </a:lnTo>
                <a:lnTo>
                  <a:pt x="4451371" y="1885608"/>
                </a:lnTo>
                <a:lnTo>
                  <a:pt x="4451521" y="1872749"/>
                </a:lnTo>
                <a:lnTo>
                  <a:pt x="4451961" y="1859783"/>
                </a:lnTo>
                <a:lnTo>
                  <a:pt x="4451716" y="1846743"/>
                </a:lnTo>
                <a:lnTo>
                  <a:pt x="4451578" y="1833990"/>
                </a:lnTo>
                <a:lnTo>
                  <a:pt x="4451440" y="1821238"/>
                </a:lnTo>
                <a:lnTo>
                  <a:pt x="4450511" y="1808123"/>
                </a:lnTo>
                <a:lnTo>
                  <a:pt x="4449399" y="1795404"/>
                </a:lnTo>
                <a:lnTo>
                  <a:pt x="4448182" y="1782397"/>
                </a:lnTo>
                <a:lnTo>
                  <a:pt x="4447253" y="1769281"/>
                </a:lnTo>
                <a:lnTo>
                  <a:pt x="4445351" y="1756199"/>
                </a:lnTo>
                <a:lnTo>
                  <a:pt x="4443557" y="1743406"/>
                </a:lnTo>
                <a:lnTo>
                  <a:pt x="4441366" y="1730430"/>
                </a:lnTo>
                <a:lnTo>
                  <a:pt x="4439175" y="1717456"/>
                </a:lnTo>
                <a:lnTo>
                  <a:pt x="4436589" y="1704300"/>
                </a:lnTo>
                <a:lnTo>
                  <a:pt x="4434003" y="1691143"/>
                </a:lnTo>
                <a:lnTo>
                  <a:pt x="4430840" y="1678201"/>
                </a:lnTo>
                <a:lnTo>
                  <a:pt x="4427676" y="1665258"/>
                </a:lnTo>
                <a:lnTo>
                  <a:pt x="4424225" y="1652423"/>
                </a:lnTo>
                <a:lnTo>
                  <a:pt x="4420485" y="1639695"/>
                </a:lnTo>
                <a:lnTo>
                  <a:pt x="4416530" y="1626390"/>
                </a:lnTo>
                <a:lnTo>
                  <a:pt x="4412395" y="1613481"/>
                </a:lnTo>
                <a:lnTo>
                  <a:pt x="4407863" y="1600390"/>
                </a:lnTo>
                <a:lnTo>
                  <a:pt x="4403150" y="1587695"/>
                </a:lnTo>
                <a:lnTo>
                  <a:pt x="4398330" y="1574711"/>
                </a:lnTo>
                <a:lnTo>
                  <a:pt x="4392826" y="1561653"/>
                </a:lnTo>
                <a:lnTo>
                  <a:pt x="4387429" y="1548884"/>
                </a:lnTo>
                <a:lnTo>
                  <a:pt x="4381636" y="1535933"/>
                </a:lnTo>
                <a:lnTo>
                  <a:pt x="4375844" y="1522982"/>
                </a:lnTo>
                <a:lnTo>
                  <a:pt x="4369762" y="1510138"/>
                </a:lnTo>
                <a:lnTo>
                  <a:pt x="4363211" y="1497797"/>
                </a:lnTo>
                <a:lnTo>
                  <a:pt x="4356157" y="1484986"/>
                </a:lnTo>
                <a:lnTo>
                  <a:pt x="4349499" y="1472357"/>
                </a:lnTo>
                <a:lnTo>
                  <a:pt x="4342157" y="1459652"/>
                </a:lnTo>
                <a:lnTo>
                  <a:pt x="4334344" y="1447451"/>
                </a:lnTo>
                <a:lnTo>
                  <a:pt x="4326136" y="1435069"/>
                </a:lnTo>
                <a:lnTo>
                  <a:pt x="4317458" y="1423190"/>
                </a:lnTo>
                <a:lnTo>
                  <a:pt x="4309175" y="1411491"/>
                </a:lnTo>
                <a:lnTo>
                  <a:pt x="4300209" y="1399719"/>
                </a:lnTo>
                <a:lnTo>
                  <a:pt x="4291243" y="1387946"/>
                </a:lnTo>
                <a:lnTo>
                  <a:pt x="4281988" y="1376280"/>
                </a:lnTo>
                <a:lnTo>
                  <a:pt x="4272551" y="1365010"/>
                </a:lnTo>
                <a:lnTo>
                  <a:pt x="4263114" y="1353741"/>
                </a:lnTo>
                <a:lnTo>
                  <a:pt x="4252994" y="1342395"/>
                </a:lnTo>
                <a:lnTo>
                  <a:pt x="4242981" y="1331340"/>
                </a:lnTo>
                <a:lnTo>
                  <a:pt x="4232786" y="1320680"/>
                </a:lnTo>
                <a:lnTo>
                  <a:pt x="4222303" y="1310127"/>
                </a:lnTo>
                <a:lnTo>
                  <a:pt x="4211423" y="1299393"/>
                </a:lnTo>
                <a:lnTo>
                  <a:pt x="4200363" y="1289054"/>
                </a:lnTo>
                <a:lnTo>
                  <a:pt x="4189590" y="1278608"/>
                </a:lnTo>
                <a:lnTo>
                  <a:pt x="4177953" y="1268483"/>
                </a:lnTo>
                <a:lnTo>
                  <a:pt x="4166711" y="1258541"/>
                </a:lnTo>
                <a:lnTo>
                  <a:pt x="4154785" y="1248524"/>
                </a:lnTo>
                <a:lnTo>
                  <a:pt x="4142966" y="1238795"/>
                </a:lnTo>
                <a:lnTo>
                  <a:pt x="4130570" y="1229280"/>
                </a:lnTo>
                <a:lnTo>
                  <a:pt x="4118677" y="1220235"/>
                </a:lnTo>
                <a:lnTo>
                  <a:pt x="4106099" y="1211116"/>
                </a:lnTo>
                <a:lnTo>
                  <a:pt x="4093523" y="1201997"/>
                </a:lnTo>
                <a:lnTo>
                  <a:pt x="4080368" y="1193092"/>
                </a:lnTo>
                <a:lnTo>
                  <a:pt x="4067031" y="1184583"/>
                </a:lnTo>
                <a:lnTo>
                  <a:pt x="4053984" y="1175967"/>
                </a:lnTo>
                <a:lnTo>
                  <a:pt x="4040574" y="1168142"/>
                </a:lnTo>
                <a:lnTo>
                  <a:pt x="4026662" y="1159847"/>
                </a:lnTo>
                <a:lnTo>
                  <a:pt x="4013144" y="1151734"/>
                </a:lnTo>
                <a:lnTo>
                  <a:pt x="3999157" y="1144123"/>
                </a:lnTo>
                <a:lnTo>
                  <a:pt x="3984593" y="1136727"/>
                </a:lnTo>
                <a:lnTo>
                  <a:pt x="3970424" y="1129511"/>
                </a:lnTo>
                <a:lnTo>
                  <a:pt x="3955572" y="1122222"/>
                </a:lnTo>
                <a:lnTo>
                  <a:pt x="3940429" y="1115039"/>
                </a:lnTo>
                <a:lnTo>
                  <a:pt x="3925289" y="1107857"/>
                </a:lnTo>
                <a:lnTo>
                  <a:pt x="3909965" y="1101070"/>
                </a:lnTo>
                <a:lnTo>
                  <a:pt x="3894643" y="1094284"/>
                </a:lnTo>
                <a:lnTo>
                  <a:pt x="3879139" y="1087893"/>
                </a:lnTo>
                <a:lnTo>
                  <a:pt x="3863238" y="1081320"/>
                </a:lnTo>
                <a:lnTo>
                  <a:pt x="3847158" y="1075144"/>
                </a:lnTo>
                <a:lnTo>
                  <a:pt x="3831183" y="1069255"/>
                </a:lnTo>
                <a:lnTo>
                  <a:pt x="3814814" y="1063186"/>
                </a:lnTo>
                <a:lnTo>
                  <a:pt x="3798551" y="1057404"/>
                </a:lnTo>
                <a:lnTo>
                  <a:pt x="3781999" y="1051731"/>
                </a:lnTo>
                <a:lnTo>
                  <a:pt x="3765374" y="1046740"/>
                </a:lnTo>
                <a:lnTo>
                  <a:pt x="3748246" y="1041281"/>
                </a:lnTo>
                <a:lnTo>
                  <a:pt x="3731331" y="1036398"/>
                </a:lnTo>
                <a:lnTo>
                  <a:pt x="3714129" y="1031622"/>
                </a:lnTo>
                <a:lnTo>
                  <a:pt x="3696927" y="1026847"/>
                </a:lnTo>
                <a:lnTo>
                  <a:pt x="3679543" y="1022466"/>
                </a:lnTo>
                <a:lnTo>
                  <a:pt x="3662266" y="1018375"/>
                </a:lnTo>
                <a:lnTo>
                  <a:pt x="3644594" y="1014102"/>
                </a:lnTo>
                <a:lnTo>
                  <a:pt x="3626740" y="1010225"/>
                </a:lnTo>
                <a:lnTo>
                  <a:pt x="3609100" y="1006925"/>
                </a:lnTo>
                <a:lnTo>
                  <a:pt x="3591065" y="1003443"/>
                </a:lnTo>
                <a:lnTo>
                  <a:pt x="3572741" y="1000068"/>
                </a:lnTo>
                <a:lnTo>
                  <a:pt x="3554920" y="997163"/>
                </a:lnTo>
                <a:lnTo>
                  <a:pt x="3536522" y="994473"/>
                </a:lnTo>
                <a:lnTo>
                  <a:pt x="3518231" y="992071"/>
                </a:lnTo>
                <a:lnTo>
                  <a:pt x="3499651" y="989777"/>
                </a:lnTo>
                <a:lnTo>
                  <a:pt x="3481071" y="987482"/>
                </a:lnTo>
                <a:lnTo>
                  <a:pt x="3462418" y="985872"/>
                </a:lnTo>
                <a:lnTo>
                  <a:pt x="3443657" y="983972"/>
                </a:lnTo>
                <a:lnTo>
                  <a:pt x="3404223" y="981213"/>
                </a:lnTo>
                <a:lnTo>
                  <a:pt x="3364713" y="979137"/>
                </a:lnTo>
                <a:lnTo>
                  <a:pt x="3325130" y="977745"/>
                </a:lnTo>
                <a:lnTo>
                  <a:pt x="3291515" y="976999"/>
                </a:lnTo>
                <a:lnTo>
                  <a:pt x="3296895" y="974743"/>
                </a:lnTo>
                <a:lnTo>
                  <a:pt x="3308195" y="970192"/>
                </a:lnTo>
                <a:lnTo>
                  <a:pt x="3319396" y="965856"/>
                </a:lnTo>
                <a:lnTo>
                  <a:pt x="3330754" y="961461"/>
                </a:lnTo>
                <a:lnTo>
                  <a:pt x="3342013" y="957282"/>
                </a:lnTo>
                <a:lnTo>
                  <a:pt x="3358062" y="951146"/>
                </a:lnTo>
                <a:lnTo>
                  <a:pt x="3373955" y="945068"/>
                </a:lnTo>
                <a:lnTo>
                  <a:pt x="3389575" y="938735"/>
                </a:lnTo>
                <a:lnTo>
                  <a:pt x="3404981" y="932305"/>
                </a:lnTo>
                <a:lnTo>
                  <a:pt x="3420172" y="925776"/>
                </a:lnTo>
                <a:lnTo>
                  <a:pt x="3435305" y="919090"/>
                </a:lnTo>
                <a:lnTo>
                  <a:pt x="3449639" y="912167"/>
                </a:lnTo>
                <a:lnTo>
                  <a:pt x="3464186" y="905343"/>
                </a:lnTo>
                <a:lnTo>
                  <a:pt x="3478404" y="898108"/>
                </a:lnTo>
                <a:lnTo>
                  <a:pt x="3492308" y="890989"/>
                </a:lnTo>
                <a:lnTo>
                  <a:pt x="3505941" y="883615"/>
                </a:lnTo>
                <a:lnTo>
                  <a:pt x="3519301" y="875986"/>
                </a:lnTo>
                <a:lnTo>
                  <a:pt x="3532445" y="868260"/>
                </a:lnTo>
                <a:lnTo>
                  <a:pt x="3545377" y="860434"/>
                </a:lnTo>
                <a:lnTo>
                  <a:pt x="3557664" y="852314"/>
                </a:lnTo>
                <a:lnTo>
                  <a:pt x="3570108" y="844136"/>
                </a:lnTo>
                <a:lnTo>
                  <a:pt x="3582123" y="835761"/>
                </a:lnTo>
                <a:lnTo>
                  <a:pt x="3593767" y="827346"/>
                </a:lnTo>
                <a:lnTo>
                  <a:pt x="3604924" y="818578"/>
                </a:lnTo>
                <a:lnTo>
                  <a:pt x="3616082" y="809810"/>
                </a:lnTo>
                <a:lnTo>
                  <a:pt x="3626966" y="800787"/>
                </a:lnTo>
                <a:lnTo>
                  <a:pt x="3637266" y="791625"/>
                </a:lnTo>
                <a:lnTo>
                  <a:pt x="3647508" y="782307"/>
                </a:lnTo>
                <a:lnTo>
                  <a:pt x="3657106" y="772695"/>
                </a:lnTo>
                <a:lnTo>
                  <a:pt x="3666704" y="763081"/>
                </a:lnTo>
                <a:lnTo>
                  <a:pt x="3675815" y="753116"/>
                </a:lnTo>
                <a:lnTo>
                  <a:pt x="3684712" y="743052"/>
                </a:lnTo>
                <a:lnTo>
                  <a:pt x="3693023" y="732849"/>
                </a:lnTo>
                <a:lnTo>
                  <a:pt x="3701219" y="722333"/>
                </a:lnTo>
                <a:lnTo>
                  <a:pt x="3709044" y="711778"/>
                </a:lnTo>
                <a:lnTo>
                  <a:pt x="3716382" y="700869"/>
                </a:lnTo>
                <a:lnTo>
                  <a:pt x="3723505" y="689862"/>
                </a:lnTo>
                <a:lnTo>
                  <a:pt x="3726844" y="683996"/>
                </a:lnTo>
                <a:lnTo>
                  <a:pt x="3730396" y="678229"/>
                </a:lnTo>
                <a:lnTo>
                  <a:pt x="3733579" y="672421"/>
                </a:lnTo>
                <a:lnTo>
                  <a:pt x="3736917" y="666556"/>
                </a:lnTo>
                <a:lnTo>
                  <a:pt x="3740041" y="660592"/>
                </a:lnTo>
                <a:lnTo>
                  <a:pt x="3742950" y="654530"/>
                </a:lnTo>
                <a:lnTo>
                  <a:pt x="3746074" y="648566"/>
                </a:lnTo>
                <a:lnTo>
                  <a:pt x="3748827" y="642562"/>
                </a:lnTo>
                <a:lnTo>
                  <a:pt x="3751580" y="636558"/>
                </a:lnTo>
                <a:lnTo>
                  <a:pt x="3754217" y="630241"/>
                </a:lnTo>
                <a:lnTo>
                  <a:pt x="3756756" y="624139"/>
                </a:lnTo>
                <a:lnTo>
                  <a:pt x="3759236" y="617880"/>
                </a:lnTo>
                <a:lnTo>
                  <a:pt x="3761503" y="611522"/>
                </a:lnTo>
                <a:lnTo>
                  <a:pt x="3763827" y="605322"/>
                </a:lnTo>
                <a:lnTo>
                  <a:pt x="3765937" y="599022"/>
                </a:lnTo>
                <a:lnTo>
                  <a:pt x="3768145" y="592510"/>
                </a:lnTo>
                <a:lnTo>
                  <a:pt x="3769884" y="586170"/>
                </a:lnTo>
                <a:lnTo>
                  <a:pt x="3771936" y="579714"/>
                </a:lnTo>
                <a:lnTo>
                  <a:pt x="3773402" y="573120"/>
                </a:lnTo>
                <a:lnTo>
                  <a:pt x="3775298" y="566723"/>
                </a:lnTo>
                <a:lnTo>
                  <a:pt x="3776608" y="560187"/>
                </a:lnTo>
                <a:lnTo>
                  <a:pt x="3778016" y="553437"/>
                </a:lnTo>
                <a:lnTo>
                  <a:pt x="3779326" y="546900"/>
                </a:lnTo>
                <a:lnTo>
                  <a:pt x="3780579" y="540208"/>
                </a:lnTo>
                <a:lnTo>
                  <a:pt x="3781460" y="533475"/>
                </a:lnTo>
                <a:lnTo>
                  <a:pt x="3782341" y="526743"/>
                </a:lnTo>
                <a:lnTo>
                  <a:pt x="3783379" y="519952"/>
                </a:lnTo>
                <a:lnTo>
                  <a:pt x="3783889" y="513179"/>
                </a:lnTo>
                <a:lnTo>
                  <a:pt x="3784556" y="506349"/>
                </a:lnTo>
                <a:lnTo>
                  <a:pt x="3785008" y="499419"/>
                </a:lnTo>
                <a:lnTo>
                  <a:pt x="3785363" y="492704"/>
                </a:lnTo>
                <a:lnTo>
                  <a:pt x="3785444" y="485734"/>
                </a:lnTo>
                <a:lnTo>
                  <a:pt x="3785682" y="478707"/>
                </a:lnTo>
                <a:lnTo>
                  <a:pt x="3785549" y="471639"/>
                </a:lnTo>
                <a:lnTo>
                  <a:pt x="3785475" y="464727"/>
                </a:lnTo>
                <a:lnTo>
                  <a:pt x="3785400" y="457816"/>
                </a:lnTo>
                <a:lnTo>
                  <a:pt x="3784896" y="450708"/>
                </a:lnTo>
                <a:lnTo>
                  <a:pt x="3784294" y="443814"/>
                </a:lnTo>
                <a:lnTo>
                  <a:pt x="3783634" y="436764"/>
                </a:lnTo>
                <a:lnTo>
                  <a:pt x="3783131" y="429656"/>
                </a:lnTo>
                <a:lnTo>
                  <a:pt x="3782100" y="422565"/>
                </a:lnTo>
                <a:lnTo>
                  <a:pt x="3781127" y="415631"/>
                </a:lnTo>
                <a:lnTo>
                  <a:pt x="3779940" y="408599"/>
                </a:lnTo>
                <a:lnTo>
                  <a:pt x="3778752" y="401567"/>
                </a:lnTo>
                <a:lnTo>
                  <a:pt x="3777351" y="394436"/>
                </a:lnTo>
                <a:lnTo>
                  <a:pt x="3775949" y="387306"/>
                </a:lnTo>
                <a:lnTo>
                  <a:pt x="3774234" y="380291"/>
                </a:lnTo>
                <a:lnTo>
                  <a:pt x="3772520" y="373276"/>
                </a:lnTo>
                <a:lnTo>
                  <a:pt x="3770649" y="366320"/>
                </a:lnTo>
                <a:lnTo>
                  <a:pt x="3768622" y="359421"/>
                </a:lnTo>
                <a:lnTo>
                  <a:pt x="3766479" y="352210"/>
                </a:lnTo>
                <a:lnTo>
                  <a:pt x="3764238" y="345213"/>
                </a:lnTo>
                <a:lnTo>
                  <a:pt x="3761782" y="338118"/>
                </a:lnTo>
                <a:lnTo>
                  <a:pt x="3759227" y="331238"/>
                </a:lnTo>
                <a:lnTo>
                  <a:pt x="3756615" y="324200"/>
                </a:lnTo>
                <a:lnTo>
                  <a:pt x="3753631" y="317123"/>
                </a:lnTo>
                <a:lnTo>
                  <a:pt x="3750707" y="310202"/>
                </a:lnTo>
                <a:lnTo>
                  <a:pt x="3747567" y="303183"/>
                </a:lnTo>
                <a:lnTo>
                  <a:pt x="3744427" y="296164"/>
                </a:lnTo>
                <a:lnTo>
                  <a:pt x="3741131" y="289203"/>
                </a:lnTo>
                <a:lnTo>
                  <a:pt x="3737580" y="282514"/>
                </a:lnTo>
                <a:lnTo>
                  <a:pt x="3733757" y="275570"/>
                </a:lnTo>
                <a:lnTo>
                  <a:pt x="3730149" y="268725"/>
                </a:lnTo>
                <a:lnTo>
                  <a:pt x="3726169" y="261839"/>
                </a:lnTo>
                <a:lnTo>
                  <a:pt x="3721935" y="255227"/>
                </a:lnTo>
                <a:lnTo>
                  <a:pt x="3717486" y="248516"/>
                </a:lnTo>
                <a:lnTo>
                  <a:pt x="3712783" y="242077"/>
                </a:lnTo>
                <a:lnTo>
                  <a:pt x="3708294" y="235736"/>
                </a:lnTo>
                <a:lnTo>
                  <a:pt x="3703434" y="229356"/>
                </a:lnTo>
                <a:lnTo>
                  <a:pt x="3698575" y="222975"/>
                </a:lnTo>
                <a:lnTo>
                  <a:pt x="3693558" y="216652"/>
                </a:lnTo>
                <a:lnTo>
                  <a:pt x="3688444" y="210545"/>
                </a:lnTo>
                <a:lnTo>
                  <a:pt x="3683329" y="204436"/>
                </a:lnTo>
                <a:lnTo>
                  <a:pt x="3677844" y="198287"/>
                </a:lnTo>
                <a:lnTo>
                  <a:pt x="3672417" y="192296"/>
                </a:lnTo>
                <a:lnTo>
                  <a:pt x="3666891" y="186518"/>
                </a:lnTo>
                <a:lnTo>
                  <a:pt x="3661209" y="180798"/>
                </a:lnTo>
                <a:lnTo>
                  <a:pt x="3655313" y="174980"/>
                </a:lnTo>
                <a:lnTo>
                  <a:pt x="3649318" y="169377"/>
                </a:lnTo>
                <a:lnTo>
                  <a:pt x="3643480" y="163715"/>
                </a:lnTo>
                <a:lnTo>
                  <a:pt x="3637173" y="158228"/>
                </a:lnTo>
                <a:lnTo>
                  <a:pt x="3631079" y="152839"/>
                </a:lnTo>
                <a:lnTo>
                  <a:pt x="3624615" y="147410"/>
                </a:lnTo>
                <a:lnTo>
                  <a:pt x="3618210" y="142136"/>
                </a:lnTo>
                <a:lnTo>
                  <a:pt x="3611491" y="136980"/>
                </a:lnTo>
                <a:lnTo>
                  <a:pt x="3605046" y="132077"/>
                </a:lnTo>
                <a:lnTo>
                  <a:pt x="3598228" y="127135"/>
                </a:lnTo>
                <a:lnTo>
                  <a:pt x="3591412" y="122193"/>
                </a:lnTo>
                <a:lnTo>
                  <a:pt x="3584282" y="117367"/>
                </a:lnTo>
                <a:lnTo>
                  <a:pt x="3577054" y="112755"/>
                </a:lnTo>
                <a:lnTo>
                  <a:pt x="3569982" y="108084"/>
                </a:lnTo>
                <a:lnTo>
                  <a:pt x="3562714" y="103843"/>
                </a:lnTo>
                <a:lnTo>
                  <a:pt x="3555174" y="99348"/>
                </a:lnTo>
                <a:lnTo>
                  <a:pt x="3547847" y="94950"/>
                </a:lnTo>
                <a:lnTo>
                  <a:pt x="3540266" y="90825"/>
                </a:lnTo>
                <a:lnTo>
                  <a:pt x="3532373" y="86817"/>
                </a:lnTo>
                <a:lnTo>
                  <a:pt x="3524693" y="82906"/>
                </a:lnTo>
                <a:lnTo>
                  <a:pt x="3516643" y="78955"/>
                </a:lnTo>
                <a:lnTo>
                  <a:pt x="3508437" y="75062"/>
                </a:lnTo>
                <a:lnTo>
                  <a:pt x="3500231" y="71170"/>
                </a:lnTo>
                <a:lnTo>
                  <a:pt x="3491926" y="67491"/>
                </a:lnTo>
                <a:lnTo>
                  <a:pt x="3483620" y="63813"/>
                </a:lnTo>
                <a:lnTo>
                  <a:pt x="3475218" y="60349"/>
                </a:lnTo>
                <a:lnTo>
                  <a:pt x="3466600" y="56787"/>
                </a:lnTo>
                <a:lnTo>
                  <a:pt x="3457884" y="53439"/>
                </a:lnTo>
                <a:lnTo>
                  <a:pt x="3449226" y="50248"/>
                </a:lnTo>
                <a:lnTo>
                  <a:pt x="3440354" y="46958"/>
                </a:lnTo>
                <a:lnTo>
                  <a:pt x="3431540" y="43825"/>
                </a:lnTo>
                <a:lnTo>
                  <a:pt x="3422569" y="40750"/>
                </a:lnTo>
                <a:lnTo>
                  <a:pt x="3413558" y="38045"/>
                </a:lnTo>
                <a:lnTo>
                  <a:pt x="3404275" y="35086"/>
                </a:lnTo>
                <a:lnTo>
                  <a:pt x="3395107" y="32439"/>
                </a:lnTo>
                <a:lnTo>
                  <a:pt x="3385784" y="29851"/>
                </a:lnTo>
                <a:lnTo>
                  <a:pt x="3376461" y="27263"/>
                </a:lnTo>
                <a:lnTo>
                  <a:pt x="3367039" y="24889"/>
                </a:lnTo>
                <a:lnTo>
                  <a:pt x="3357675" y="22671"/>
                </a:lnTo>
                <a:lnTo>
                  <a:pt x="3348096" y="20355"/>
                </a:lnTo>
                <a:lnTo>
                  <a:pt x="3338420" y="18254"/>
                </a:lnTo>
                <a:lnTo>
                  <a:pt x="3328859" y="16465"/>
                </a:lnTo>
                <a:lnTo>
                  <a:pt x="3319084" y="14578"/>
                </a:lnTo>
                <a:lnTo>
                  <a:pt x="3309153" y="12749"/>
                </a:lnTo>
                <a:lnTo>
                  <a:pt x="3299494" y="11175"/>
                </a:lnTo>
                <a:lnTo>
                  <a:pt x="3289523" y="9717"/>
                </a:lnTo>
                <a:lnTo>
                  <a:pt x="3279609" y="8415"/>
                </a:lnTo>
                <a:lnTo>
                  <a:pt x="3269538" y="7171"/>
                </a:lnTo>
                <a:lnTo>
                  <a:pt x="3259469" y="5927"/>
                </a:lnTo>
                <a:lnTo>
                  <a:pt x="3249358" y="5055"/>
                </a:lnTo>
                <a:lnTo>
                  <a:pt x="3239191" y="4025"/>
                </a:lnTo>
                <a:lnTo>
                  <a:pt x="3217817" y="2530"/>
                </a:lnTo>
                <a:lnTo>
                  <a:pt x="3196403" y="1405"/>
                </a:lnTo>
                <a:lnTo>
                  <a:pt x="3174950" y="650"/>
                </a:lnTo>
                <a:lnTo>
                  <a:pt x="3153242" y="169"/>
                </a:lnTo>
                <a:lnTo>
                  <a:pt x="3131649" y="0"/>
                </a:lnTo>
                <a:lnTo>
                  <a:pt x="3110017" y="201"/>
                </a:lnTo>
                <a:lnTo>
                  <a:pt x="3088402" y="930"/>
                </a:lnTo>
                <a:lnTo>
                  <a:pt x="3066631" y="1718"/>
                </a:lnTo>
                <a:lnTo>
                  <a:pt x="3045132" y="2759"/>
                </a:lnTo>
                <a:lnTo>
                  <a:pt x="3023280" y="4288"/>
                </a:lnTo>
                <a:lnTo>
                  <a:pt x="3001916" y="6170"/>
                </a:lnTo>
                <a:lnTo>
                  <a:pt x="2980238" y="8168"/>
                </a:lnTo>
                <a:lnTo>
                  <a:pt x="2958734" y="10634"/>
                </a:lnTo>
                <a:lnTo>
                  <a:pt x="2937289" y="13258"/>
                </a:lnTo>
                <a:lnTo>
                  <a:pt x="2915960" y="16194"/>
                </a:lnTo>
                <a:lnTo>
                  <a:pt x="2894904" y="19385"/>
                </a:lnTo>
                <a:lnTo>
                  <a:pt x="2873650" y="23004"/>
                </a:lnTo>
                <a:lnTo>
                  <a:pt x="2852825" y="26821"/>
                </a:lnTo>
                <a:lnTo>
                  <a:pt x="2831902" y="30852"/>
                </a:lnTo>
                <a:lnTo>
                  <a:pt x="2811310" y="35294"/>
                </a:lnTo>
                <a:lnTo>
                  <a:pt x="2790874" y="39678"/>
                </a:lnTo>
                <a:lnTo>
                  <a:pt x="2770514" y="44745"/>
                </a:lnTo>
                <a:lnTo>
                  <a:pt x="2750525" y="49852"/>
                </a:lnTo>
                <a:lnTo>
                  <a:pt x="2730652" y="55273"/>
                </a:lnTo>
                <a:lnTo>
                  <a:pt x="2711091" y="60577"/>
                </a:lnTo>
                <a:lnTo>
                  <a:pt x="2691607" y="66565"/>
                </a:lnTo>
                <a:lnTo>
                  <a:pt x="2672492" y="72593"/>
                </a:lnTo>
                <a:lnTo>
                  <a:pt x="2653652" y="78876"/>
                </a:lnTo>
                <a:lnTo>
                  <a:pt x="2635239" y="85355"/>
                </a:lnTo>
                <a:lnTo>
                  <a:pt x="2616943" y="92148"/>
                </a:lnTo>
                <a:lnTo>
                  <a:pt x="2599076" y="99137"/>
                </a:lnTo>
                <a:lnTo>
                  <a:pt x="2581422" y="106224"/>
                </a:lnTo>
                <a:lnTo>
                  <a:pt x="2568988" y="111551"/>
                </a:lnTo>
                <a:lnTo>
                  <a:pt x="2556553" y="116879"/>
                </a:lnTo>
                <a:lnTo>
                  <a:pt x="2544119" y="122207"/>
                </a:lnTo>
                <a:lnTo>
                  <a:pt x="2531743" y="127692"/>
                </a:lnTo>
                <a:lnTo>
                  <a:pt x="2519581" y="133274"/>
                </a:lnTo>
                <a:lnTo>
                  <a:pt x="2507262" y="138915"/>
                </a:lnTo>
                <a:lnTo>
                  <a:pt x="2495158" y="144653"/>
                </a:lnTo>
                <a:lnTo>
                  <a:pt x="2483054" y="150392"/>
                </a:lnTo>
                <a:lnTo>
                  <a:pt x="2470950" y="156131"/>
                </a:lnTo>
                <a:lnTo>
                  <a:pt x="2458748" y="162085"/>
                </a:lnTo>
                <a:lnTo>
                  <a:pt x="2446916" y="168078"/>
                </a:lnTo>
                <a:lnTo>
                  <a:pt x="2434987" y="174287"/>
                </a:lnTo>
                <a:lnTo>
                  <a:pt x="2411225" y="186488"/>
                </a:lnTo>
                <a:lnTo>
                  <a:pt x="2387853" y="199257"/>
                </a:lnTo>
                <a:lnTo>
                  <a:pt x="2364324" y="212084"/>
                </a:lnTo>
                <a:lnTo>
                  <a:pt x="2341282" y="225265"/>
                </a:lnTo>
                <a:lnTo>
                  <a:pt x="2318298" y="238601"/>
                </a:lnTo>
                <a:lnTo>
                  <a:pt x="2295586" y="252193"/>
                </a:lnTo>
                <a:lnTo>
                  <a:pt x="2272835" y="266154"/>
                </a:lnTo>
                <a:lnTo>
                  <a:pt x="2250512" y="280314"/>
                </a:lnTo>
                <a:lnTo>
                  <a:pt x="2228304" y="294785"/>
                </a:lnTo>
                <a:lnTo>
                  <a:pt x="2206312" y="309355"/>
                </a:lnTo>
                <a:lnTo>
                  <a:pt x="2195432" y="316953"/>
                </a:lnTo>
                <a:lnTo>
                  <a:pt x="2184650" y="324336"/>
                </a:lnTo>
                <a:lnTo>
                  <a:pt x="2173770" y="331934"/>
                </a:lnTo>
                <a:lnTo>
                  <a:pt x="2163261" y="339571"/>
                </a:lnTo>
                <a:lnTo>
                  <a:pt x="2152595" y="347268"/>
                </a:lnTo>
                <a:lnTo>
                  <a:pt x="2142144" y="355062"/>
                </a:lnTo>
                <a:lnTo>
                  <a:pt x="2131536" y="362914"/>
                </a:lnTo>
                <a:lnTo>
                  <a:pt x="2121045" y="371079"/>
                </a:lnTo>
                <a:lnTo>
                  <a:pt x="2110808" y="378972"/>
                </a:lnTo>
                <a:lnTo>
                  <a:pt x="2100531" y="387236"/>
                </a:lnTo>
                <a:lnTo>
                  <a:pt x="2090352" y="395285"/>
                </a:lnTo>
                <a:lnTo>
                  <a:pt x="2080133" y="403705"/>
                </a:lnTo>
                <a:lnTo>
                  <a:pt x="2070013" y="411910"/>
                </a:lnTo>
                <a:lnTo>
                  <a:pt x="2060008" y="420428"/>
                </a:lnTo>
                <a:lnTo>
                  <a:pt x="2050160" y="428888"/>
                </a:lnTo>
                <a:lnTo>
                  <a:pt x="2040213" y="437563"/>
                </a:lnTo>
                <a:lnTo>
                  <a:pt x="2030481" y="446336"/>
                </a:lnTo>
                <a:lnTo>
                  <a:pt x="2020691" y="454952"/>
                </a:lnTo>
                <a:lnTo>
                  <a:pt x="2011115" y="463667"/>
                </a:lnTo>
                <a:lnTo>
                  <a:pt x="2001441" y="472596"/>
                </a:lnTo>
                <a:lnTo>
                  <a:pt x="1991923" y="481468"/>
                </a:lnTo>
                <a:lnTo>
                  <a:pt x="1982522" y="490651"/>
                </a:lnTo>
                <a:lnTo>
                  <a:pt x="1973004" y="499523"/>
                </a:lnTo>
                <a:lnTo>
                  <a:pt x="1963603" y="508706"/>
                </a:lnTo>
                <a:lnTo>
                  <a:pt x="1954572" y="517931"/>
                </a:lnTo>
                <a:lnTo>
                  <a:pt x="1945327" y="527057"/>
                </a:lnTo>
                <a:lnTo>
                  <a:pt x="1936198" y="536496"/>
                </a:lnTo>
                <a:lnTo>
                  <a:pt x="1927225" y="545876"/>
                </a:lnTo>
                <a:lnTo>
                  <a:pt x="1918096" y="555315"/>
                </a:lnTo>
                <a:lnTo>
                  <a:pt x="1909338" y="564794"/>
                </a:lnTo>
                <a:lnTo>
                  <a:pt x="1900325" y="574545"/>
                </a:lnTo>
                <a:lnTo>
                  <a:pt x="1891781" y="584123"/>
                </a:lnTo>
                <a:lnTo>
                  <a:pt x="1883080" y="593758"/>
                </a:lnTo>
                <a:lnTo>
                  <a:pt x="1874282" y="603607"/>
                </a:lnTo>
                <a:lnTo>
                  <a:pt x="1865756" y="613712"/>
                </a:lnTo>
                <a:lnTo>
                  <a:pt x="1857172" y="623660"/>
                </a:lnTo>
                <a:lnTo>
                  <a:pt x="1848958" y="633648"/>
                </a:lnTo>
                <a:lnTo>
                  <a:pt x="1840490" y="643910"/>
                </a:lnTo>
                <a:lnTo>
                  <a:pt x="1832335" y="654054"/>
                </a:lnTo>
                <a:lnTo>
                  <a:pt x="1824296" y="664511"/>
                </a:lnTo>
                <a:lnTo>
                  <a:pt x="1816101" y="675027"/>
                </a:lnTo>
                <a:lnTo>
                  <a:pt x="1808218" y="685426"/>
                </a:lnTo>
                <a:lnTo>
                  <a:pt x="1800335" y="695826"/>
                </a:lnTo>
                <a:lnTo>
                  <a:pt x="1792412" y="706596"/>
                </a:lnTo>
                <a:lnTo>
                  <a:pt x="1784801" y="717250"/>
                </a:lnTo>
                <a:lnTo>
                  <a:pt x="1777249" y="728061"/>
                </a:lnTo>
                <a:lnTo>
                  <a:pt x="1769599" y="739086"/>
                </a:lnTo>
                <a:lnTo>
                  <a:pt x="1762261" y="749995"/>
                </a:lnTo>
                <a:lnTo>
                  <a:pt x="1756211" y="758990"/>
                </a:lnTo>
                <a:lnTo>
                  <a:pt x="1742622" y="738924"/>
                </a:lnTo>
                <a:lnTo>
                  <a:pt x="1713296" y="694890"/>
                </a:lnTo>
                <a:lnTo>
                  <a:pt x="1684022" y="651162"/>
                </a:lnTo>
                <a:lnTo>
                  <a:pt x="1663392" y="621573"/>
                </a:lnTo>
                <a:lnTo>
                  <a:pt x="1642560" y="592644"/>
                </a:lnTo>
                <a:lnTo>
                  <a:pt x="1621277" y="564728"/>
                </a:lnTo>
                <a:lnTo>
                  <a:pt x="1599541" y="537824"/>
                </a:lnTo>
                <a:lnTo>
                  <a:pt x="1577302" y="511630"/>
                </a:lnTo>
                <a:lnTo>
                  <a:pt x="1554914" y="486399"/>
                </a:lnTo>
                <a:lnTo>
                  <a:pt x="1531769" y="462232"/>
                </a:lnTo>
                <a:lnTo>
                  <a:pt x="1508477" y="439027"/>
                </a:lnTo>
                <a:lnTo>
                  <a:pt x="1485086" y="417087"/>
                </a:lnTo>
                <a:lnTo>
                  <a:pt x="1460836" y="395605"/>
                </a:lnTo>
                <a:lnTo>
                  <a:pt x="1436793" y="375337"/>
                </a:lnTo>
                <a:lnTo>
                  <a:pt x="1412297" y="356082"/>
                </a:lnTo>
                <a:lnTo>
                  <a:pt x="1387298" y="337538"/>
                </a:lnTo>
                <a:lnTo>
                  <a:pt x="1362201" y="320258"/>
                </a:lnTo>
                <a:lnTo>
                  <a:pt x="1336955" y="303940"/>
                </a:lnTo>
                <a:lnTo>
                  <a:pt x="1311205" y="288332"/>
                </a:lnTo>
                <a:lnTo>
                  <a:pt x="1285358" y="273988"/>
                </a:lnTo>
                <a:lnTo>
                  <a:pt x="1259361" y="260607"/>
                </a:lnTo>
                <a:lnTo>
                  <a:pt x="1232913" y="248239"/>
                </a:lnTo>
                <a:lnTo>
                  <a:pt x="1206619" y="236781"/>
                </a:lnTo>
                <a:lnTo>
                  <a:pt x="1179873" y="226337"/>
                </a:lnTo>
                <a:lnTo>
                  <a:pt x="1152978" y="216854"/>
                </a:lnTo>
                <a:lnTo>
                  <a:pt x="1125985" y="208637"/>
                </a:lnTo>
                <a:lnTo>
                  <a:pt x="1098792" y="201079"/>
                </a:lnTo>
                <a:lnTo>
                  <a:pt x="1071502" y="194785"/>
                </a:lnTo>
                <a:lnTo>
                  <a:pt x="1044062" y="189453"/>
                </a:lnTo>
                <a:lnTo>
                  <a:pt x="1016777" y="185031"/>
                </a:lnTo>
                <a:lnTo>
                  <a:pt x="989395" y="181874"/>
                </a:lnTo>
                <a:lnTo>
                  <a:pt x="961509" y="179428"/>
                </a:lnTo>
                <a:lnTo>
                  <a:pt x="933828" y="178195"/>
                </a:lnTo>
                <a:lnTo>
                  <a:pt x="906051" y="178227"/>
                </a:lnTo>
                <a:lnTo>
                  <a:pt x="878629" y="178512"/>
                </a:lnTo>
                <a:lnTo>
                  <a:pt x="864717" y="179312"/>
                </a:lnTo>
                <a:lnTo>
                  <a:pt x="850553" y="180468"/>
                </a:lnTo>
                <a:lnTo>
                  <a:pt x="836745" y="181875"/>
                </a:lnTo>
                <a:lnTo>
                  <a:pt x="822684" y="183637"/>
                </a:lnTo>
                <a:lnTo>
                  <a:pt x="808978" y="185651"/>
                </a:lnTo>
                <a:lnTo>
                  <a:pt x="794969" y="187717"/>
                </a:lnTo>
                <a:lnTo>
                  <a:pt x="781315" y="190034"/>
                </a:lnTo>
                <a:lnTo>
                  <a:pt x="767460" y="193010"/>
                </a:lnTo>
                <a:lnTo>
                  <a:pt x="753605" y="195987"/>
                </a:lnTo>
                <a:lnTo>
                  <a:pt x="739751" y="198962"/>
                </a:lnTo>
                <a:lnTo>
                  <a:pt x="726303" y="202494"/>
                </a:lnTo>
                <a:lnTo>
                  <a:pt x="712602" y="206380"/>
                </a:lnTo>
                <a:lnTo>
                  <a:pt x="699206" y="210214"/>
                </a:lnTo>
                <a:lnTo>
                  <a:pt x="685609" y="214707"/>
                </a:lnTo>
                <a:lnTo>
                  <a:pt x="672011" y="219200"/>
                </a:lnTo>
                <a:lnTo>
                  <a:pt x="658769" y="223946"/>
                </a:lnTo>
                <a:lnTo>
                  <a:pt x="645275" y="229046"/>
                </a:lnTo>
                <a:lnTo>
                  <a:pt x="631781" y="234146"/>
                </a:lnTo>
                <a:lnTo>
                  <a:pt x="618693" y="239801"/>
                </a:lnTo>
                <a:lnTo>
                  <a:pt x="605354" y="245811"/>
                </a:lnTo>
                <a:lnTo>
                  <a:pt x="592014" y="251821"/>
                </a:lnTo>
                <a:lnTo>
                  <a:pt x="579029" y="258084"/>
                </a:lnTo>
                <a:lnTo>
                  <a:pt x="566045" y="264345"/>
                </a:lnTo>
                <a:lnTo>
                  <a:pt x="552911" y="271569"/>
                </a:lnTo>
                <a:lnTo>
                  <a:pt x="540029" y="278438"/>
                </a:lnTo>
                <a:lnTo>
                  <a:pt x="527199" y="285611"/>
                </a:lnTo>
                <a:lnTo>
                  <a:pt x="514421" y="293087"/>
                </a:lnTo>
                <a:lnTo>
                  <a:pt x="501997" y="300815"/>
                </a:lnTo>
                <a:lnTo>
                  <a:pt x="489321" y="308897"/>
                </a:lnTo>
                <a:lnTo>
                  <a:pt x="476949" y="316928"/>
                </a:lnTo>
                <a:lnTo>
                  <a:pt x="464324" y="325315"/>
                </a:lnTo>
                <a:lnTo>
                  <a:pt x="452107" y="334256"/>
                </a:lnTo>
                <a:lnTo>
                  <a:pt x="439838" y="342894"/>
                </a:lnTo>
                <a:lnTo>
                  <a:pt x="427671" y="352139"/>
                </a:lnTo>
                <a:lnTo>
                  <a:pt x="415505" y="361384"/>
                </a:lnTo>
                <a:lnTo>
                  <a:pt x="403746" y="371185"/>
                </a:lnTo>
                <a:lnTo>
                  <a:pt x="391985" y="380985"/>
                </a:lnTo>
                <a:lnTo>
                  <a:pt x="380581" y="391036"/>
                </a:lnTo>
                <a:lnTo>
                  <a:pt x="369228" y="401393"/>
                </a:lnTo>
                <a:lnTo>
                  <a:pt x="357623" y="412103"/>
                </a:lnTo>
                <a:lnTo>
                  <a:pt x="346321" y="422762"/>
                </a:lnTo>
                <a:lnTo>
                  <a:pt x="335122" y="434028"/>
                </a:lnTo>
                <a:lnTo>
                  <a:pt x="324277" y="445546"/>
                </a:lnTo>
                <a:lnTo>
                  <a:pt x="313130" y="457115"/>
                </a:lnTo>
                <a:lnTo>
                  <a:pt x="302641" y="468884"/>
                </a:lnTo>
                <a:lnTo>
                  <a:pt x="292255" y="481262"/>
                </a:lnTo>
                <a:lnTo>
                  <a:pt x="281515" y="493386"/>
                </a:lnTo>
                <a:lnTo>
                  <a:pt x="271180" y="506067"/>
                </a:lnTo>
                <a:lnTo>
                  <a:pt x="260897" y="519049"/>
                </a:lnTo>
                <a:lnTo>
                  <a:pt x="250614" y="532032"/>
                </a:lnTo>
                <a:lnTo>
                  <a:pt x="241041" y="545521"/>
                </a:lnTo>
                <a:lnTo>
                  <a:pt x="231164" y="559059"/>
                </a:lnTo>
                <a:lnTo>
                  <a:pt x="221339" y="572901"/>
                </a:lnTo>
                <a:lnTo>
                  <a:pt x="211869" y="586996"/>
                </a:lnTo>
                <a:lnTo>
                  <a:pt x="202702" y="601039"/>
                </a:lnTo>
                <a:lnTo>
                  <a:pt x="193335" y="615739"/>
                </a:lnTo>
                <a:lnTo>
                  <a:pt x="184271" y="630389"/>
                </a:lnTo>
                <a:lnTo>
                  <a:pt x="175311" y="645645"/>
                </a:lnTo>
                <a:lnTo>
                  <a:pt x="166351" y="660901"/>
                </a:lnTo>
                <a:lnTo>
                  <a:pt x="158047" y="676358"/>
                </a:lnTo>
                <a:lnTo>
                  <a:pt x="149493" y="692170"/>
                </a:lnTo>
                <a:lnTo>
                  <a:pt x="140939" y="707982"/>
                </a:lnTo>
                <a:lnTo>
                  <a:pt x="133043" y="723994"/>
                </a:lnTo>
                <a:lnTo>
                  <a:pt x="124946" y="740664"/>
                </a:lnTo>
                <a:lnTo>
                  <a:pt x="117509" y="757536"/>
                </a:lnTo>
                <a:lnTo>
                  <a:pt x="110426" y="774658"/>
                </a:lnTo>
                <a:lnTo>
                  <a:pt x="103698" y="792033"/>
                </a:lnTo>
                <a:lnTo>
                  <a:pt x="96666" y="809459"/>
                </a:lnTo>
                <a:lnTo>
                  <a:pt x="90293" y="827086"/>
                </a:lnTo>
                <a:lnTo>
                  <a:pt x="83919" y="844713"/>
                </a:lnTo>
                <a:lnTo>
                  <a:pt x="77850" y="862288"/>
                </a:lnTo>
                <a:lnTo>
                  <a:pt x="72135" y="880115"/>
                </a:lnTo>
                <a:lnTo>
                  <a:pt x="66168" y="898297"/>
                </a:lnTo>
                <a:lnTo>
                  <a:pt x="60808" y="916376"/>
                </a:lnTo>
                <a:lnTo>
                  <a:pt x="55551" y="935062"/>
                </a:lnTo>
                <a:lnTo>
                  <a:pt x="50850" y="953342"/>
                </a:lnTo>
                <a:lnTo>
                  <a:pt x="45845" y="971673"/>
                </a:lnTo>
                <a:lnTo>
                  <a:pt x="41550" y="990507"/>
                </a:lnTo>
                <a:lnTo>
                  <a:pt x="36900" y="1009090"/>
                </a:lnTo>
                <a:lnTo>
                  <a:pt x="32908" y="1027873"/>
                </a:lnTo>
                <a:lnTo>
                  <a:pt x="29019" y="1047263"/>
                </a:lnTo>
                <a:lnTo>
                  <a:pt x="25331" y="1065995"/>
                </a:lnTo>
                <a:lnTo>
                  <a:pt x="22049" y="1085282"/>
                </a:lnTo>
                <a:lnTo>
                  <a:pt x="18767" y="1104569"/>
                </a:lnTo>
                <a:lnTo>
                  <a:pt x="15840" y="1124109"/>
                </a:lnTo>
                <a:lnTo>
                  <a:pt x="13217" y="1143597"/>
                </a:lnTo>
                <a:lnTo>
                  <a:pt x="10897" y="1163032"/>
                </a:lnTo>
                <a:lnTo>
                  <a:pt x="8577" y="1182469"/>
                </a:lnTo>
                <a:lnTo>
                  <a:pt x="6715" y="1202764"/>
                </a:lnTo>
                <a:lnTo>
                  <a:pt x="5053" y="1222400"/>
                </a:lnTo>
                <a:lnTo>
                  <a:pt x="3443" y="1242340"/>
                </a:lnTo>
                <a:lnTo>
                  <a:pt x="2136" y="1262228"/>
                </a:lnTo>
                <a:lnTo>
                  <a:pt x="1539" y="1282621"/>
                </a:lnTo>
                <a:lnTo>
                  <a:pt x="587" y="1302761"/>
                </a:lnTo>
                <a:lnTo>
                  <a:pt x="294" y="1323102"/>
                </a:lnTo>
                <a:lnTo>
                  <a:pt x="0" y="1343442"/>
                </a:lnTo>
                <a:lnTo>
                  <a:pt x="62" y="1364035"/>
                </a:lnTo>
                <a:lnTo>
                  <a:pt x="479" y="1384880"/>
                </a:lnTo>
                <a:lnTo>
                  <a:pt x="946" y="1406028"/>
                </a:lnTo>
                <a:lnTo>
                  <a:pt x="1666" y="1426821"/>
                </a:lnTo>
                <a:lnTo>
                  <a:pt x="2741" y="1447866"/>
                </a:lnTo>
                <a:lnTo>
                  <a:pt x="4119" y="1468860"/>
                </a:lnTo>
                <a:lnTo>
                  <a:pt x="5497" y="1489853"/>
                </a:lnTo>
                <a:lnTo>
                  <a:pt x="7281" y="1511402"/>
                </a:lnTo>
                <a:lnTo>
                  <a:pt x="8659" y="1532396"/>
                </a:lnTo>
                <a:lnTo>
                  <a:pt x="10748" y="1553893"/>
                </a:lnTo>
                <a:lnTo>
                  <a:pt x="13140" y="1575339"/>
                </a:lnTo>
                <a:lnTo>
                  <a:pt x="15783" y="1596431"/>
                </a:lnTo>
                <a:lnTo>
                  <a:pt x="18529" y="1618128"/>
                </a:lnTo>
                <a:lnTo>
                  <a:pt x="21528" y="1639471"/>
                </a:lnTo>
                <a:lnTo>
                  <a:pt x="24577" y="1661117"/>
                </a:lnTo>
                <a:lnTo>
                  <a:pt x="27930" y="1682711"/>
                </a:lnTo>
                <a:lnTo>
                  <a:pt x="31587" y="1704255"/>
                </a:lnTo>
                <a:lnTo>
                  <a:pt x="35244" y="1725798"/>
                </a:lnTo>
                <a:lnTo>
                  <a:pt x="39256" y="1747594"/>
                </a:lnTo>
                <a:lnTo>
                  <a:pt x="43519" y="1769034"/>
                </a:lnTo>
                <a:lnTo>
                  <a:pt x="47834" y="1790778"/>
                </a:lnTo>
                <a:lnTo>
                  <a:pt x="52452" y="1812470"/>
                </a:lnTo>
                <a:lnTo>
                  <a:pt x="57323" y="1833808"/>
                </a:lnTo>
                <a:lnTo>
                  <a:pt x="62296" y="1855752"/>
                </a:lnTo>
                <a:lnTo>
                  <a:pt x="67521" y="1877342"/>
                </a:lnTo>
                <a:lnTo>
                  <a:pt x="73101" y="1899182"/>
                </a:lnTo>
                <a:lnTo>
                  <a:pt x="78630" y="1920719"/>
                </a:lnTo>
                <a:lnTo>
                  <a:pt x="84514" y="1942509"/>
                </a:lnTo>
                <a:lnTo>
                  <a:pt x="90346" y="1963996"/>
                </a:lnTo>
                <a:lnTo>
                  <a:pt x="96533" y="1985734"/>
                </a:lnTo>
                <a:lnTo>
                  <a:pt x="102972" y="2007117"/>
                </a:lnTo>
                <a:lnTo>
                  <a:pt x="109766" y="2028752"/>
                </a:lnTo>
                <a:lnTo>
                  <a:pt x="123456" y="2072630"/>
                </a:lnTo>
                <a:lnTo>
                  <a:pt x="137755" y="2116403"/>
                </a:lnTo>
                <a:lnTo>
                  <a:pt x="152963" y="2160023"/>
                </a:lnTo>
                <a:lnTo>
                  <a:pt x="168170" y="2203643"/>
                </a:lnTo>
                <a:lnTo>
                  <a:pt x="184237" y="2246805"/>
                </a:lnTo>
                <a:lnTo>
                  <a:pt x="200859" y="2289559"/>
                </a:lnTo>
                <a:lnTo>
                  <a:pt x="217481" y="2332315"/>
                </a:lnTo>
                <a:lnTo>
                  <a:pt x="235014" y="2374916"/>
                </a:lnTo>
                <a:lnTo>
                  <a:pt x="253050" y="2416807"/>
                </a:lnTo>
                <a:lnTo>
                  <a:pt x="271035" y="2458395"/>
                </a:lnTo>
                <a:lnTo>
                  <a:pt x="289879" y="2499523"/>
                </a:lnTo>
                <a:lnTo>
                  <a:pt x="308974" y="2540298"/>
                </a:lnTo>
                <a:lnTo>
                  <a:pt x="328677" y="2580970"/>
                </a:lnTo>
                <a:lnTo>
                  <a:pt x="348882" y="2620932"/>
                </a:lnTo>
                <a:lnTo>
                  <a:pt x="369289" y="2660235"/>
                </a:lnTo>
                <a:lnTo>
                  <a:pt x="389644" y="2699235"/>
                </a:lnTo>
                <a:lnTo>
                  <a:pt x="410806" y="2737474"/>
                </a:lnTo>
                <a:lnTo>
                  <a:pt x="432524" y="2775306"/>
                </a:lnTo>
                <a:lnTo>
                  <a:pt x="454442" y="2812480"/>
                </a:lnTo>
                <a:lnTo>
                  <a:pt x="462017" y="2824986"/>
                </a:lnTo>
                <a:lnTo>
                  <a:pt x="457075" y="2836276"/>
                </a:lnTo>
                <a:lnTo>
                  <a:pt x="446553" y="2859223"/>
                </a:lnTo>
                <a:lnTo>
                  <a:pt x="436425" y="2882351"/>
                </a:lnTo>
                <a:lnTo>
                  <a:pt x="426406" y="2905768"/>
                </a:lnTo>
                <a:lnTo>
                  <a:pt x="416675" y="2929078"/>
                </a:lnTo>
                <a:lnTo>
                  <a:pt x="407340" y="2952569"/>
                </a:lnTo>
                <a:lnTo>
                  <a:pt x="397717" y="2976167"/>
                </a:lnTo>
                <a:lnTo>
                  <a:pt x="388093" y="2999765"/>
                </a:lnTo>
                <a:lnTo>
                  <a:pt x="378865" y="3023545"/>
                </a:lnTo>
                <a:lnTo>
                  <a:pt x="370032" y="3047506"/>
                </a:lnTo>
                <a:lnTo>
                  <a:pt x="361093" y="3071179"/>
                </a:lnTo>
                <a:lnTo>
                  <a:pt x="352260" y="3095140"/>
                </a:lnTo>
                <a:lnTo>
                  <a:pt x="343824" y="3119282"/>
                </a:lnTo>
                <a:lnTo>
                  <a:pt x="335387" y="3143425"/>
                </a:lnTo>
                <a:lnTo>
                  <a:pt x="326950" y="3167568"/>
                </a:lnTo>
                <a:lnTo>
                  <a:pt x="318801" y="3191604"/>
                </a:lnTo>
                <a:lnTo>
                  <a:pt x="310868" y="3216216"/>
                </a:lnTo>
                <a:lnTo>
                  <a:pt x="302934" y="3240828"/>
                </a:lnTo>
                <a:lnTo>
                  <a:pt x="295000" y="3265442"/>
                </a:lnTo>
                <a:lnTo>
                  <a:pt x="287354" y="3289947"/>
                </a:lnTo>
                <a:lnTo>
                  <a:pt x="280104" y="3314633"/>
                </a:lnTo>
                <a:lnTo>
                  <a:pt x="272962" y="3339609"/>
                </a:lnTo>
                <a:lnTo>
                  <a:pt x="265712" y="3364296"/>
                </a:lnTo>
                <a:lnTo>
                  <a:pt x="258857" y="3389164"/>
                </a:lnTo>
                <a:lnTo>
                  <a:pt x="252110" y="3414321"/>
                </a:lnTo>
                <a:lnTo>
                  <a:pt x="245256" y="3439189"/>
                </a:lnTo>
                <a:lnTo>
                  <a:pt x="238905" y="3464527"/>
                </a:lnTo>
                <a:lnTo>
                  <a:pt x="230285" y="3500557"/>
                </a:lnTo>
                <a:lnTo>
                  <a:pt x="222275" y="3537344"/>
                </a:lnTo>
                <a:lnTo>
                  <a:pt x="214479" y="3574708"/>
                </a:lnTo>
                <a:lnTo>
                  <a:pt x="207870" y="3612618"/>
                </a:lnTo>
                <a:lnTo>
                  <a:pt x="201581" y="3651393"/>
                </a:lnTo>
                <a:lnTo>
                  <a:pt x="196010" y="3691213"/>
                </a:lnTo>
                <a:lnTo>
                  <a:pt x="191412" y="3731002"/>
                </a:lnTo>
                <a:lnTo>
                  <a:pt x="187317" y="3771261"/>
                </a:lnTo>
                <a:lnTo>
                  <a:pt x="183831" y="3812278"/>
                </a:lnTo>
                <a:lnTo>
                  <a:pt x="180849" y="3853765"/>
                </a:lnTo>
                <a:lnTo>
                  <a:pt x="178764" y="3895904"/>
                </a:lnTo>
                <a:lnTo>
                  <a:pt x="176787" y="3938330"/>
                </a:lnTo>
                <a:lnTo>
                  <a:pt x="175889" y="3981013"/>
                </a:lnTo>
                <a:lnTo>
                  <a:pt x="175494" y="4024165"/>
                </a:lnTo>
                <a:lnTo>
                  <a:pt x="175602" y="4067788"/>
                </a:lnTo>
                <a:lnTo>
                  <a:pt x="176395" y="4111484"/>
                </a:lnTo>
                <a:lnTo>
                  <a:pt x="178266" y="4155437"/>
                </a:lnTo>
                <a:lnTo>
                  <a:pt x="180246" y="4199678"/>
                </a:lnTo>
                <a:lnTo>
                  <a:pt x="182728" y="4244389"/>
                </a:lnTo>
                <a:lnTo>
                  <a:pt x="186000" y="4289463"/>
                </a:lnTo>
                <a:lnTo>
                  <a:pt x="189851" y="4334323"/>
                </a:lnTo>
                <a:lnTo>
                  <a:pt x="194096" y="4379363"/>
                </a:lnTo>
                <a:lnTo>
                  <a:pt x="199315" y="4424372"/>
                </a:lnTo>
                <a:lnTo>
                  <a:pt x="204640" y="4469669"/>
                </a:lnTo>
                <a:lnTo>
                  <a:pt x="210758" y="4515328"/>
                </a:lnTo>
                <a:lnTo>
                  <a:pt x="217740" y="4560667"/>
                </a:lnTo>
                <a:lnTo>
                  <a:pt x="224722" y="4606004"/>
                </a:lnTo>
                <a:lnTo>
                  <a:pt x="232389" y="4651417"/>
                </a:lnTo>
                <a:lnTo>
                  <a:pt x="241029" y="4696797"/>
                </a:lnTo>
                <a:lnTo>
                  <a:pt x="249668" y="4742176"/>
                </a:lnTo>
                <a:lnTo>
                  <a:pt x="259172" y="4787235"/>
                </a:lnTo>
                <a:lnTo>
                  <a:pt x="269255" y="4832079"/>
                </a:lnTo>
                <a:lnTo>
                  <a:pt x="274189" y="4854212"/>
                </a:lnTo>
                <a:lnTo>
                  <a:pt x="279304" y="4875950"/>
                </a:lnTo>
                <a:lnTo>
                  <a:pt x="284815" y="4897870"/>
                </a:lnTo>
                <a:lnTo>
                  <a:pt x="290507" y="49193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id="{DA081DFD-02D1-4B87-ACE8-6109FC149043}"/>
              </a:ext>
            </a:extLst>
          </p:cNvPr>
          <p:cNvSpPr/>
          <p:nvPr/>
        </p:nvSpPr>
        <p:spPr>
          <a:xfrm rot="10477997">
            <a:off x="197468" y="5982720"/>
            <a:ext cx="624819" cy="705838"/>
          </a:xfrm>
          <a:custGeom>
            <a:avLst/>
            <a:gdLst>
              <a:gd name="connsiteX0" fmla="*/ 1310736 w 5147540"/>
              <a:gd name="connsiteY0" fmla="*/ 0 h 5815012"/>
              <a:gd name="connsiteX1" fmla="*/ 1326756 w 5147540"/>
              <a:gd name="connsiteY1" fmla="*/ 0 h 5815012"/>
              <a:gd name="connsiteX2" fmla="*/ 1342419 w 5147540"/>
              <a:gd name="connsiteY2" fmla="*/ 0 h 5815012"/>
              <a:gd name="connsiteX3" fmla="*/ 1358438 w 5147540"/>
              <a:gd name="connsiteY3" fmla="*/ 356 h 5815012"/>
              <a:gd name="connsiteX4" fmla="*/ 1374101 w 5147540"/>
              <a:gd name="connsiteY4" fmla="*/ 1068 h 5815012"/>
              <a:gd name="connsiteX5" fmla="*/ 1390121 w 5147540"/>
              <a:gd name="connsiteY5" fmla="*/ 2136 h 5815012"/>
              <a:gd name="connsiteX6" fmla="*/ 1405428 w 5147540"/>
              <a:gd name="connsiteY6" fmla="*/ 3204 h 5815012"/>
              <a:gd name="connsiteX7" fmla="*/ 1420735 w 5147540"/>
              <a:gd name="connsiteY7" fmla="*/ 4628 h 5815012"/>
              <a:gd name="connsiteX8" fmla="*/ 1436043 w 5147540"/>
              <a:gd name="connsiteY8" fmla="*/ 6408 h 5815012"/>
              <a:gd name="connsiteX9" fmla="*/ 1451350 w 5147540"/>
              <a:gd name="connsiteY9" fmla="*/ 8188 h 5815012"/>
              <a:gd name="connsiteX10" fmla="*/ 1466658 w 5147540"/>
              <a:gd name="connsiteY10" fmla="*/ 10680 h 5815012"/>
              <a:gd name="connsiteX11" fmla="*/ 1481965 w 5147540"/>
              <a:gd name="connsiteY11" fmla="*/ 13172 h 5815012"/>
              <a:gd name="connsiteX12" fmla="*/ 1496916 w 5147540"/>
              <a:gd name="connsiteY12" fmla="*/ 16019 h 5815012"/>
              <a:gd name="connsiteX13" fmla="*/ 1511868 w 5147540"/>
              <a:gd name="connsiteY13" fmla="*/ 18867 h 5815012"/>
              <a:gd name="connsiteX14" fmla="*/ 1526463 w 5147540"/>
              <a:gd name="connsiteY14" fmla="*/ 22071 h 5815012"/>
              <a:gd name="connsiteX15" fmla="*/ 1541414 w 5147540"/>
              <a:gd name="connsiteY15" fmla="*/ 25275 h 5815012"/>
              <a:gd name="connsiteX16" fmla="*/ 1556010 w 5147540"/>
              <a:gd name="connsiteY16" fmla="*/ 29547 h 5815012"/>
              <a:gd name="connsiteX17" fmla="*/ 1570605 w 5147540"/>
              <a:gd name="connsiteY17" fmla="*/ 33463 h 5815012"/>
              <a:gd name="connsiteX18" fmla="*/ 1584844 w 5147540"/>
              <a:gd name="connsiteY18" fmla="*/ 37378 h 5815012"/>
              <a:gd name="connsiteX19" fmla="*/ 1599440 w 5147540"/>
              <a:gd name="connsiteY19" fmla="*/ 41650 h 5815012"/>
              <a:gd name="connsiteX20" fmla="*/ 1613323 w 5147540"/>
              <a:gd name="connsiteY20" fmla="*/ 46634 h 5815012"/>
              <a:gd name="connsiteX21" fmla="*/ 1627207 w 5147540"/>
              <a:gd name="connsiteY21" fmla="*/ 51618 h 5815012"/>
              <a:gd name="connsiteX22" fmla="*/ 1641446 w 5147540"/>
              <a:gd name="connsiteY22" fmla="*/ 56602 h 5815012"/>
              <a:gd name="connsiteX23" fmla="*/ 1655329 w 5147540"/>
              <a:gd name="connsiteY23" fmla="*/ 62298 h 5815012"/>
              <a:gd name="connsiteX24" fmla="*/ 1669213 w 5147540"/>
              <a:gd name="connsiteY24" fmla="*/ 67637 h 5815012"/>
              <a:gd name="connsiteX25" fmla="*/ 1682384 w 5147540"/>
              <a:gd name="connsiteY25" fmla="*/ 73333 h 5815012"/>
              <a:gd name="connsiteX26" fmla="*/ 1695912 w 5147540"/>
              <a:gd name="connsiteY26" fmla="*/ 79385 h 5815012"/>
              <a:gd name="connsiteX27" fmla="*/ 1709083 w 5147540"/>
              <a:gd name="connsiteY27" fmla="*/ 85793 h 5815012"/>
              <a:gd name="connsiteX28" fmla="*/ 1722255 w 5147540"/>
              <a:gd name="connsiteY28" fmla="*/ 91844 h 5815012"/>
              <a:gd name="connsiteX29" fmla="*/ 1735070 w 5147540"/>
              <a:gd name="connsiteY29" fmla="*/ 98964 h 5815012"/>
              <a:gd name="connsiteX30" fmla="*/ 1747885 w 5147540"/>
              <a:gd name="connsiteY30" fmla="*/ 105728 h 5815012"/>
              <a:gd name="connsiteX31" fmla="*/ 1760701 w 5147540"/>
              <a:gd name="connsiteY31" fmla="*/ 112491 h 5815012"/>
              <a:gd name="connsiteX32" fmla="*/ 1773160 w 5147540"/>
              <a:gd name="connsiteY32" fmla="*/ 119967 h 5815012"/>
              <a:gd name="connsiteX33" fmla="*/ 1785264 w 5147540"/>
              <a:gd name="connsiteY33" fmla="*/ 127443 h 5815012"/>
              <a:gd name="connsiteX34" fmla="*/ 1797723 w 5147540"/>
              <a:gd name="connsiteY34" fmla="*/ 135274 h 5815012"/>
              <a:gd name="connsiteX35" fmla="*/ 1809827 w 5147540"/>
              <a:gd name="connsiteY35" fmla="*/ 142750 h 5815012"/>
              <a:gd name="connsiteX36" fmla="*/ 1821218 w 5147540"/>
              <a:gd name="connsiteY36" fmla="*/ 151294 h 5815012"/>
              <a:gd name="connsiteX37" fmla="*/ 1833322 w 5147540"/>
              <a:gd name="connsiteY37" fmla="*/ 159125 h 5815012"/>
              <a:gd name="connsiteX38" fmla="*/ 1844713 w 5147540"/>
              <a:gd name="connsiteY38" fmla="*/ 168025 h 5815012"/>
              <a:gd name="connsiteX39" fmla="*/ 1856105 w 5147540"/>
              <a:gd name="connsiteY39" fmla="*/ 176213 h 5815012"/>
              <a:gd name="connsiteX40" fmla="*/ 1867496 w 5147540"/>
              <a:gd name="connsiteY40" fmla="*/ 185468 h 5815012"/>
              <a:gd name="connsiteX41" fmla="*/ 1878532 w 5147540"/>
              <a:gd name="connsiteY41" fmla="*/ 194368 h 5815012"/>
              <a:gd name="connsiteX42" fmla="*/ 1889211 w 5147540"/>
              <a:gd name="connsiteY42" fmla="*/ 203623 h 5815012"/>
              <a:gd name="connsiteX43" fmla="*/ 1900247 w 5147540"/>
              <a:gd name="connsiteY43" fmla="*/ 212879 h 5815012"/>
              <a:gd name="connsiteX44" fmla="*/ 1910927 w 5147540"/>
              <a:gd name="connsiteY44" fmla="*/ 222491 h 5815012"/>
              <a:gd name="connsiteX45" fmla="*/ 1921250 w 5147540"/>
              <a:gd name="connsiteY45" fmla="*/ 232102 h 5815012"/>
              <a:gd name="connsiteX46" fmla="*/ 1931930 w 5147540"/>
              <a:gd name="connsiteY46" fmla="*/ 242070 h 5815012"/>
              <a:gd name="connsiteX47" fmla="*/ 1941897 w 5147540"/>
              <a:gd name="connsiteY47" fmla="*/ 252037 h 5815012"/>
              <a:gd name="connsiteX48" fmla="*/ 1951865 w 5147540"/>
              <a:gd name="connsiteY48" fmla="*/ 262005 h 5815012"/>
              <a:gd name="connsiteX49" fmla="*/ 1961476 w 5147540"/>
              <a:gd name="connsiteY49" fmla="*/ 272685 h 5815012"/>
              <a:gd name="connsiteX50" fmla="*/ 1971444 w 5147540"/>
              <a:gd name="connsiteY50" fmla="*/ 283008 h 5815012"/>
              <a:gd name="connsiteX51" fmla="*/ 1981056 w 5147540"/>
              <a:gd name="connsiteY51" fmla="*/ 293688 h 5815012"/>
              <a:gd name="connsiteX52" fmla="*/ 1990311 w 5147540"/>
              <a:gd name="connsiteY52" fmla="*/ 304723 h 5815012"/>
              <a:gd name="connsiteX53" fmla="*/ 1999567 w 5147540"/>
              <a:gd name="connsiteY53" fmla="*/ 315403 h 5815012"/>
              <a:gd name="connsiteX54" fmla="*/ 2008466 w 5147540"/>
              <a:gd name="connsiteY54" fmla="*/ 326794 h 5815012"/>
              <a:gd name="connsiteX55" fmla="*/ 2017722 w 5147540"/>
              <a:gd name="connsiteY55" fmla="*/ 337830 h 5815012"/>
              <a:gd name="connsiteX56" fmla="*/ 2034453 w 5147540"/>
              <a:gd name="connsiteY56" fmla="*/ 360257 h 5815012"/>
              <a:gd name="connsiteX57" fmla="*/ 2050829 w 5147540"/>
              <a:gd name="connsiteY57" fmla="*/ 383040 h 5815012"/>
              <a:gd name="connsiteX58" fmla="*/ 2066136 w 5147540"/>
              <a:gd name="connsiteY58" fmla="*/ 406535 h 5815012"/>
              <a:gd name="connsiteX59" fmla="*/ 2081087 w 5147540"/>
              <a:gd name="connsiteY59" fmla="*/ 430742 h 5815012"/>
              <a:gd name="connsiteX60" fmla="*/ 2095327 w 5147540"/>
              <a:gd name="connsiteY60" fmla="*/ 454949 h 5815012"/>
              <a:gd name="connsiteX61" fmla="*/ 2108854 w 5147540"/>
              <a:gd name="connsiteY61" fmla="*/ 480224 h 5815012"/>
              <a:gd name="connsiteX62" fmla="*/ 2122025 w 5147540"/>
              <a:gd name="connsiteY62" fmla="*/ 505855 h 5815012"/>
              <a:gd name="connsiteX63" fmla="*/ 2134129 w 5147540"/>
              <a:gd name="connsiteY63" fmla="*/ 532197 h 5815012"/>
              <a:gd name="connsiteX64" fmla="*/ 2146232 w 5147540"/>
              <a:gd name="connsiteY64" fmla="*/ 558540 h 5815012"/>
              <a:gd name="connsiteX65" fmla="*/ 2157268 w 5147540"/>
              <a:gd name="connsiteY65" fmla="*/ 585951 h 5815012"/>
              <a:gd name="connsiteX66" fmla="*/ 2167947 w 5147540"/>
              <a:gd name="connsiteY66" fmla="*/ 613362 h 5815012"/>
              <a:gd name="connsiteX67" fmla="*/ 2177915 w 5147540"/>
              <a:gd name="connsiteY67" fmla="*/ 641841 h 5815012"/>
              <a:gd name="connsiteX68" fmla="*/ 2187171 w 5147540"/>
              <a:gd name="connsiteY68" fmla="*/ 670676 h 5815012"/>
              <a:gd name="connsiteX69" fmla="*/ 2196427 w 5147540"/>
              <a:gd name="connsiteY69" fmla="*/ 699510 h 5815012"/>
              <a:gd name="connsiteX70" fmla="*/ 2204614 w 5147540"/>
              <a:gd name="connsiteY70" fmla="*/ 729057 h 5815012"/>
              <a:gd name="connsiteX71" fmla="*/ 2212446 w 5147540"/>
              <a:gd name="connsiteY71" fmla="*/ 759316 h 5815012"/>
              <a:gd name="connsiteX72" fmla="*/ 2219565 w 5147540"/>
              <a:gd name="connsiteY72" fmla="*/ 790286 h 5815012"/>
              <a:gd name="connsiteX73" fmla="*/ 2226685 w 5147540"/>
              <a:gd name="connsiteY73" fmla="*/ 820901 h 5815012"/>
              <a:gd name="connsiteX74" fmla="*/ 2232737 w 5147540"/>
              <a:gd name="connsiteY74" fmla="*/ 852584 h 5815012"/>
              <a:gd name="connsiteX75" fmla="*/ 2238432 w 5147540"/>
              <a:gd name="connsiteY75" fmla="*/ 884622 h 5815012"/>
              <a:gd name="connsiteX76" fmla="*/ 2243772 w 5147540"/>
              <a:gd name="connsiteY76" fmla="*/ 917017 h 5815012"/>
              <a:gd name="connsiteX77" fmla="*/ 2248400 w 5147540"/>
              <a:gd name="connsiteY77" fmla="*/ 949768 h 5815012"/>
              <a:gd name="connsiteX78" fmla="*/ 2252316 w 5147540"/>
              <a:gd name="connsiteY78" fmla="*/ 982874 h 5815012"/>
              <a:gd name="connsiteX79" fmla="*/ 2256232 w 5147540"/>
              <a:gd name="connsiteY79" fmla="*/ 1016693 h 5815012"/>
              <a:gd name="connsiteX80" fmla="*/ 2259080 w 5147540"/>
              <a:gd name="connsiteY80" fmla="*/ 1050867 h 5815012"/>
              <a:gd name="connsiteX81" fmla="*/ 2262283 w 5147540"/>
              <a:gd name="connsiteY81" fmla="*/ 1084686 h 5815012"/>
              <a:gd name="connsiteX82" fmla="*/ 2264420 w 5147540"/>
              <a:gd name="connsiteY82" fmla="*/ 1119928 h 5815012"/>
              <a:gd name="connsiteX83" fmla="*/ 2266199 w 5147540"/>
              <a:gd name="connsiteY83" fmla="*/ 1155171 h 5815012"/>
              <a:gd name="connsiteX84" fmla="*/ 2267623 w 5147540"/>
              <a:gd name="connsiteY84" fmla="*/ 1190769 h 5815012"/>
              <a:gd name="connsiteX85" fmla="*/ 2268691 w 5147540"/>
              <a:gd name="connsiteY85" fmla="*/ 1226724 h 5815012"/>
              <a:gd name="connsiteX86" fmla="*/ 2269047 w 5147540"/>
              <a:gd name="connsiteY86" fmla="*/ 1263034 h 5815012"/>
              <a:gd name="connsiteX87" fmla="*/ 2269403 w 5147540"/>
              <a:gd name="connsiteY87" fmla="*/ 1299701 h 5815012"/>
              <a:gd name="connsiteX88" fmla="*/ 2269403 w 5147540"/>
              <a:gd name="connsiteY88" fmla="*/ 1325332 h 5815012"/>
              <a:gd name="connsiteX89" fmla="*/ 2269759 w 5147540"/>
              <a:gd name="connsiteY89" fmla="*/ 1351319 h 5815012"/>
              <a:gd name="connsiteX90" fmla="*/ 2270115 w 5147540"/>
              <a:gd name="connsiteY90" fmla="*/ 1376949 h 5815012"/>
              <a:gd name="connsiteX91" fmla="*/ 2270827 w 5147540"/>
              <a:gd name="connsiteY91" fmla="*/ 1402936 h 5815012"/>
              <a:gd name="connsiteX92" fmla="*/ 2271895 w 5147540"/>
              <a:gd name="connsiteY92" fmla="*/ 1428567 h 5815012"/>
              <a:gd name="connsiteX93" fmla="*/ 2273319 w 5147540"/>
              <a:gd name="connsiteY93" fmla="*/ 1454554 h 5815012"/>
              <a:gd name="connsiteX94" fmla="*/ 2274743 w 5147540"/>
              <a:gd name="connsiteY94" fmla="*/ 1480185 h 5815012"/>
              <a:gd name="connsiteX95" fmla="*/ 2276523 w 5147540"/>
              <a:gd name="connsiteY95" fmla="*/ 1506172 h 5815012"/>
              <a:gd name="connsiteX96" fmla="*/ 2279015 w 5147540"/>
              <a:gd name="connsiteY96" fmla="*/ 1531803 h 5815012"/>
              <a:gd name="connsiteX97" fmla="*/ 2281151 w 5147540"/>
              <a:gd name="connsiteY97" fmla="*/ 1557434 h 5815012"/>
              <a:gd name="connsiteX98" fmla="*/ 2283643 w 5147540"/>
              <a:gd name="connsiteY98" fmla="*/ 1582709 h 5815012"/>
              <a:gd name="connsiteX99" fmla="*/ 2286490 w 5147540"/>
              <a:gd name="connsiteY99" fmla="*/ 1608340 h 5815012"/>
              <a:gd name="connsiteX100" fmla="*/ 2289694 w 5147540"/>
              <a:gd name="connsiteY100" fmla="*/ 1633615 h 5815012"/>
              <a:gd name="connsiteX101" fmla="*/ 2293254 w 5147540"/>
              <a:gd name="connsiteY101" fmla="*/ 1659245 h 5815012"/>
              <a:gd name="connsiteX102" fmla="*/ 2297170 w 5147540"/>
              <a:gd name="connsiteY102" fmla="*/ 1684520 h 5815012"/>
              <a:gd name="connsiteX103" fmla="*/ 2301086 w 5147540"/>
              <a:gd name="connsiteY103" fmla="*/ 1709439 h 5815012"/>
              <a:gd name="connsiteX104" fmla="*/ 2305358 w 5147540"/>
              <a:gd name="connsiteY104" fmla="*/ 1734714 h 5815012"/>
              <a:gd name="connsiteX105" fmla="*/ 2309629 w 5147540"/>
              <a:gd name="connsiteY105" fmla="*/ 1759633 h 5815012"/>
              <a:gd name="connsiteX106" fmla="*/ 2314969 w 5147540"/>
              <a:gd name="connsiteY106" fmla="*/ 1784908 h 5815012"/>
              <a:gd name="connsiteX107" fmla="*/ 2319953 w 5147540"/>
              <a:gd name="connsiteY107" fmla="*/ 1809471 h 5815012"/>
              <a:gd name="connsiteX108" fmla="*/ 2325293 w 5147540"/>
              <a:gd name="connsiteY108" fmla="*/ 1834390 h 5815012"/>
              <a:gd name="connsiteX109" fmla="*/ 2331345 w 5147540"/>
              <a:gd name="connsiteY109" fmla="*/ 1858953 h 5815012"/>
              <a:gd name="connsiteX110" fmla="*/ 2337396 w 5147540"/>
              <a:gd name="connsiteY110" fmla="*/ 1883160 h 5815012"/>
              <a:gd name="connsiteX111" fmla="*/ 2343804 w 5147540"/>
              <a:gd name="connsiteY111" fmla="*/ 1908079 h 5815012"/>
              <a:gd name="connsiteX112" fmla="*/ 2350568 w 5147540"/>
              <a:gd name="connsiteY112" fmla="*/ 1931930 h 5815012"/>
              <a:gd name="connsiteX113" fmla="*/ 2357687 w 5147540"/>
              <a:gd name="connsiteY113" fmla="*/ 1956493 h 5815012"/>
              <a:gd name="connsiteX114" fmla="*/ 2365163 w 5147540"/>
              <a:gd name="connsiteY114" fmla="*/ 1980344 h 5815012"/>
              <a:gd name="connsiteX115" fmla="*/ 2372639 w 5147540"/>
              <a:gd name="connsiteY115" fmla="*/ 2004195 h 5815012"/>
              <a:gd name="connsiteX116" fmla="*/ 2380470 w 5147540"/>
              <a:gd name="connsiteY116" fmla="*/ 2028046 h 5815012"/>
              <a:gd name="connsiteX117" fmla="*/ 2389014 w 5147540"/>
              <a:gd name="connsiteY117" fmla="*/ 2051541 h 5815012"/>
              <a:gd name="connsiteX118" fmla="*/ 2397558 w 5147540"/>
              <a:gd name="connsiteY118" fmla="*/ 2075036 h 5815012"/>
              <a:gd name="connsiteX119" fmla="*/ 2406813 w 5147540"/>
              <a:gd name="connsiteY119" fmla="*/ 2098175 h 5815012"/>
              <a:gd name="connsiteX120" fmla="*/ 2416069 w 5147540"/>
              <a:gd name="connsiteY120" fmla="*/ 2121314 h 5815012"/>
              <a:gd name="connsiteX121" fmla="*/ 2425680 w 5147540"/>
              <a:gd name="connsiteY121" fmla="*/ 2144453 h 5815012"/>
              <a:gd name="connsiteX122" fmla="*/ 2436004 w 5147540"/>
              <a:gd name="connsiteY122" fmla="*/ 2167592 h 5815012"/>
              <a:gd name="connsiteX123" fmla="*/ 2445972 w 5147540"/>
              <a:gd name="connsiteY123" fmla="*/ 2190375 h 5815012"/>
              <a:gd name="connsiteX124" fmla="*/ 2456651 w 5147540"/>
              <a:gd name="connsiteY124" fmla="*/ 2212802 h 5815012"/>
              <a:gd name="connsiteX125" fmla="*/ 2467331 w 5147540"/>
              <a:gd name="connsiteY125" fmla="*/ 2235585 h 5815012"/>
              <a:gd name="connsiteX126" fmla="*/ 2478722 w 5147540"/>
              <a:gd name="connsiteY126" fmla="*/ 2258012 h 5815012"/>
              <a:gd name="connsiteX127" fmla="*/ 2490470 w 5147540"/>
              <a:gd name="connsiteY127" fmla="*/ 2280439 h 5815012"/>
              <a:gd name="connsiteX128" fmla="*/ 2501861 w 5147540"/>
              <a:gd name="connsiteY128" fmla="*/ 2302866 h 5815012"/>
              <a:gd name="connsiteX129" fmla="*/ 2513965 w 5147540"/>
              <a:gd name="connsiteY129" fmla="*/ 2324937 h 5815012"/>
              <a:gd name="connsiteX130" fmla="*/ 2526780 w 5147540"/>
              <a:gd name="connsiteY130" fmla="*/ 2346652 h 5815012"/>
              <a:gd name="connsiteX131" fmla="*/ 2539240 w 5147540"/>
              <a:gd name="connsiteY131" fmla="*/ 2368367 h 5815012"/>
              <a:gd name="connsiteX132" fmla="*/ 2552055 w 5147540"/>
              <a:gd name="connsiteY132" fmla="*/ 2390438 h 5815012"/>
              <a:gd name="connsiteX133" fmla="*/ 2565226 w 5147540"/>
              <a:gd name="connsiteY133" fmla="*/ 2411797 h 5815012"/>
              <a:gd name="connsiteX134" fmla="*/ 2579110 w 5147540"/>
              <a:gd name="connsiteY134" fmla="*/ 2433156 h 5815012"/>
              <a:gd name="connsiteX135" fmla="*/ 2592993 w 5147540"/>
              <a:gd name="connsiteY135" fmla="*/ 2454516 h 5815012"/>
              <a:gd name="connsiteX136" fmla="*/ 2606521 w 5147540"/>
              <a:gd name="connsiteY136" fmla="*/ 2475875 h 5815012"/>
              <a:gd name="connsiteX137" fmla="*/ 2621116 w 5147540"/>
              <a:gd name="connsiteY137" fmla="*/ 2496878 h 5815012"/>
              <a:gd name="connsiteX138" fmla="*/ 2635711 w 5147540"/>
              <a:gd name="connsiteY138" fmla="*/ 2517525 h 5815012"/>
              <a:gd name="connsiteX139" fmla="*/ 2650663 w 5147540"/>
              <a:gd name="connsiteY139" fmla="*/ 2538172 h 5815012"/>
              <a:gd name="connsiteX140" fmla="*/ 2665970 w 5147540"/>
              <a:gd name="connsiteY140" fmla="*/ 2558819 h 5815012"/>
              <a:gd name="connsiteX141" fmla="*/ 2681278 w 5147540"/>
              <a:gd name="connsiteY141" fmla="*/ 2579466 h 5815012"/>
              <a:gd name="connsiteX142" fmla="*/ 2697297 w 5147540"/>
              <a:gd name="connsiteY142" fmla="*/ 2599402 h 5815012"/>
              <a:gd name="connsiteX143" fmla="*/ 2712960 w 5147540"/>
              <a:gd name="connsiteY143" fmla="*/ 2619692 h 5815012"/>
              <a:gd name="connsiteX144" fmla="*/ 2728979 w 5147540"/>
              <a:gd name="connsiteY144" fmla="*/ 2639272 h 5815012"/>
              <a:gd name="connsiteX145" fmla="*/ 2745711 w 5147540"/>
              <a:gd name="connsiteY145" fmla="*/ 2659207 h 5815012"/>
              <a:gd name="connsiteX146" fmla="*/ 2762442 w 5147540"/>
              <a:gd name="connsiteY146" fmla="*/ 2678430 h 5815012"/>
              <a:gd name="connsiteX147" fmla="*/ 2779529 w 5147540"/>
              <a:gd name="connsiteY147" fmla="*/ 2698009 h 5815012"/>
              <a:gd name="connsiteX148" fmla="*/ 2796617 w 5147540"/>
              <a:gd name="connsiteY148" fmla="*/ 2717588 h 5815012"/>
              <a:gd name="connsiteX149" fmla="*/ 2814416 w 5147540"/>
              <a:gd name="connsiteY149" fmla="*/ 2736456 h 5815012"/>
              <a:gd name="connsiteX150" fmla="*/ 2832215 w 5147540"/>
              <a:gd name="connsiteY150" fmla="*/ 2755323 h 5815012"/>
              <a:gd name="connsiteX151" fmla="*/ 2850014 w 5147540"/>
              <a:gd name="connsiteY151" fmla="*/ 2773834 h 5815012"/>
              <a:gd name="connsiteX152" fmla="*/ 2869237 w 5147540"/>
              <a:gd name="connsiteY152" fmla="*/ 2793057 h 5815012"/>
              <a:gd name="connsiteX153" fmla="*/ 2888817 w 5147540"/>
              <a:gd name="connsiteY153" fmla="*/ 2811924 h 5815012"/>
              <a:gd name="connsiteX154" fmla="*/ 2908040 w 5147540"/>
              <a:gd name="connsiteY154" fmla="*/ 2830791 h 5815012"/>
              <a:gd name="connsiteX155" fmla="*/ 2927975 w 5147540"/>
              <a:gd name="connsiteY155" fmla="*/ 2849303 h 5815012"/>
              <a:gd name="connsiteX156" fmla="*/ 2947910 w 5147540"/>
              <a:gd name="connsiteY156" fmla="*/ 2867458 h 5815012"/>
              <a:gd name="connsiteX157" fmla="*/ 2968557 w 5147540"/>
              <a:gd name="connsiteY157" fmla="*/ 2885613 h 5815012"/>
              <a:gd name="connsiteX158" fmla="*/ 2988848 w 5147540"/>
              <a:gd name="connsiteY158" fmla="*/ 2903768 h 5815012"/>
              <a:gd name="connsiteX159" fmla="*/ 3010207 w 5147540"/>
              <a:gd name="connsiteY159" fmla="*/ 2921568 h 5815012"/>
              <a:gd name="connsiteX160" fmla="*/ 3031211 w 5147540"/>
              <a:gd name="connsiteY160" fmla="*/ 2939011 h 5815012"/>
              <a:gd name="connsiteX161" fmla="*/ 3052926 w 5147540"/>
              <a:gd name="connsiteY161" fmla="*/ 2956454 h 5815012"/>
              <a:gd name="connsiteX162" fmla="*/ 3074285 w 5147540"/>
              <a:gd name="connsiteY162" fmla="*/ 2973897 h 5815012"/>
              <a:gd name="connsiteX163" fmla="*/ 3096356 w 5147540"/>
              <a:gd name="connsiteY163" fmla="*/ 2990985 h 5815012"/>
              <a:gd name="connsiteX164" fmla="*/ 3118783 w 5147540"/>
              <a:gd name="connsiteY164" fmla="*/ 3007716 h 5815012"/>
              <a:gd name="connsiteX165" fmla="*/ 3140854 w 5147540"/>
              <a:gd name="connsiteY165" fmla="*/ 3024803 h 5815012"/>
              <a:gd name="connsiteX166" fmla="*/ 3163637 w 5147540"/>
              <a:gd name="connsiteY166" fmla="*/ 3041178 h 5815012"/>
              <a:gd name="connsiteX167" fmla="*/ 3186420 w 5147540"/>
              <a:gd name="connsiteY167" fmla="*/ 3057910 h 5815012"/>
              <a:gd name="connsiteX168" fmla="*/ 3209559 w 5147540"/>
              <a:gd name="connsiteY168" fmla="*/ 3073929 h 5815012"/>
              <a:gd name="connsiteX169" fmla="*/ 3232698 w 5147540"/>
              <a:gd name="connsiteY169" fmla="*/ 3090304 h 5815012"/>
              <a:gd name="connsiteX170" fmla="*/ 3256193 w 5147540"/>
              <a:gd name="connsiteY170" fmla="*/ 3106324 h 5815012"/>
              <a:gd name="connsiteX171" fmla="*/ 3279688 w 5147540"/>
              <a:gd name="connsiteY171" fmla="*/ 3121987 h 5815012"/>
              <a:gd name="connsiteX172" fmla="*/ 3303539 w 5147540"/>
              <a:gd name="connsiteY172" fmla="*/ 3138006 h 5815012"/>
              <a:gd name="connsiteX173" fmla="*/ 3327746 w 5147540"/>
              <a:gd name="connsiteY173" fmla="*/ 3153670 h 5815012"/>
              <a:gd name="connsiteX174" fmla="*/ 3351597 w 5147540"/>
              <a:gd name="connsiteY174" fmla="*/ 3168977 h 5815012"/>
              <a:gd name="connsiteX175" fmla="*/ 3375804 w 5147540"/>
              <a:gd name="connsiteY175" fmla="*/ 3183928 h 5815012"/>
              <a:gd name="connsiteX176" fmla="*/ 3424930 w 5147540"/>
              <a:gd name="connsiteY176" fmla="*/ 3214187 h 5815012"/>
              <a:gd name="connsiteX177" fmla="*/ 3474768 w 5147540"/>
              <a:gd name="connsiteY177" fmla="*/ 3244090 h 5815012"/>
              <a:gd name="connsiteX178" fmla="*/ 3524961 w 5147540"/>
              <a:gd name="connsiteY178" fmla="*/ 3273637 h 5815012"/>
              <a:gd name="connsiteX179" fmla="*/ 3575867 w 5147540"/>
              <a:gd name="connsiteY179" fmla="*/ 3302115 h 5815012"/>
              <a:gd name="connsiteX180" fmla="*/ 3628197 w 5147540"/>
              <a:gd name="connsiteY180" fmla="*/ 3331306 h 5815012"/>
              <a:gd name="connsiteX181" fmla="*/ 3680883 w 5147540"/>
              <a:gd name="connsiteY181" fmla="*/ 3360141 h 5815012"/>
              <a:gd name="connsiteX182" fmla="*/ 3733925 w 5147540"/>
              <a:gd name="connsiteY182" fmla="*/ 3388264 h 5815012"/>
              <a:gd name="connsiteX183" fmla="*/ 3787678 w 5147540"/>
              <a:gd name="connsiteY183" fmla="*/ 3416030 h 5815012"/>
              <a:gd name="connsiteX184" fmla="*/ 3841432 w 5147540"/>
              <a:gd name="connsiteY184" fmla="*/ 3443441 h 5815012"/>
              <a:gd name="connsiteX185" fmla="*/ 3895542 w 5147540"/>
              <a:gd name="connsiteY185" fmla="*/ 3470496 h 5815012"/>
              <a:gd name="connsiteX186" fmla="*/ 3949651 w 5147540"/>
              <a:gd name="connsiteY186" fmla="*/ 3497195 h 5815012"/>
              <a:gd name="connsiteX187" fmla="*/ 4004829 w 5147540"/>
              <a:gd name="connsiteY187" fmla="*/ 3523538 h 5815012"/>
              <a:gd name="connsiteX188" fmla="*/ 4059295 w 5147540"/>
              <a:gd name="connsiteY188" fmla="*/ 3549525 h 5815012"/>
              <a:gd name="connsiteX189" fmla="*/ 4114472 w 5147540"/>
              <a:gd name="connsiteY189" fmla="*/ 3575512 h 5815012"/>
              <a:gd name="connsiteX190" fmla="*/ 4169650 w 5147540"/>
              <a:gd name="connsiteY190" fmla="*/ 3601143 h 5815012"/>
              <a:gd name="connsiteX191" fmla="*/ 4224828 w 5147540"/>
              <a:gd name="connsiteY191" fmla="*/ 3626773 h 5815012"/>
              <a:gd name="connsiteX192" fmla="*/ 4280005 w 5147540"/>
              <a:gd name="connsiteY192" fmla="*/ 3651692 h 5815012"/>
              <a:gd name="connsiteX193" fmla="*/ 4335539 w 5147540"/>
              <a:gd name="connsiteY193" fmla="*/ 3676967 h 5815012"/>
              <a:gd name="connsiteX194" fmla="*/ 4391429 w 5147540"/>
              <a:gd name="connsiteY194" fmla="*/ 3701886 h 5815012"/>
              <a:gd name="connsiteX195" fmla="*/ 4446962 w 5147540"/>
              <a:gd name="connsiteY195" fmla="*/ 3726805 h 5815012"/>
              <a:gd name="connsiteX196" fmla="*/ 4484697 w 5147540"/>
              <a:gd name="connsiteY196" fmla="*/ 3744604 h 5815012"/>
              <a:gd name="connsiteX197" fmla="*/ 4521719 w 5147540"/>
              <a:gd name="connsiteY197" fmla="*/ 3762760 h 5815012"/>
              <a:gd name="connsiteX198" fmla="*/ 4557673 w 5147540"/>
              <a:gd name="connsiteY198" fmla="*/ 3781627 h 5815012"/>
              <a:gd name="connsiteX199" fmla="*/ 4592560 w 5147540"/>
              <a:gd name="connsiteY199" fmla="*/ 3801206 h 5815012"/>
              <a:gd name="connsiteX200" fmla="*/ 4626735 w 5147540"/>
              <a:gd name="connsiteY200" fmla="*/ 3821497 h 5815012"/>
              <a:gd name="connsiteX201" fmla="*/ 4659841 w 5147540"/>
              <a:gd name="connsiteY201" fmla="*/ 3842144 h 5815012"/>
              <a:gd name="connsiteX202" fmla="*/ 4691880 w 5147540"/>
              <a:gd name="connsiteY202" fmla="*/ 3863859 h 5815012"/>
              <a:gd name="connsiteX203" fmla="*/ 4722850 w 5147540"/>
              <a:gd name="connsiteY203" fmla="*/ 3885930 h 5815012"/>
              <a:gd name="connsiteX204" fmla="*/ 4752397 w 5147540"/>
              <a:gd name="connsiteY204" fmla="*/ 3908357 h 5815012"/>
              <a:gd name="connsiteX205" fmla="*/ 4781588 w 5147540"/>
              <a:gd name="connsiteY205" fmla="*/ 3931852 h 5815012"/>
              <a:gd name="connsiteX206" fmla="*/ 4809355 w 5147540"/>
              <a:gd name="connsiteY206" fmla="*/ 3955347 h 5815012"/>
              <a:gd name="connsiteX207" fmla="*/ 4836054 w 5147540"/>
              <a:gd name="connsiteY207" fmla="*/ 3979554 h 5815012"/>
              <a:gd name="connsiteX208" fmla="*/ 4862040 w 5147540"/>
              <a:gd name="connsiteY208" fmla="*/ 4004473 h 5815012"/>
              <a:gd name="connsiteX209" fmla="*/ 4886603 w 5147540"/>
              <a:gd name="connsiteY209" fmla="*/ 4029748 h 5815012"/>
              <a:gd name="connsiteX210" fmla="*/ 4910098 w 5147540"/>
              <a:gd name="connsiteY210" fmla="*/ 4055379 h 5815012"/>
              <a:gd name="connsiteX211" fmla="*/ 4932881 w 5147540"/>
              <a:gd name="connsiteY211" fmla="*/ 4081722 h 5815012"/>
              <a:gd name="connsiteX212" fmla="*/ 4954241 w 5147540"/>
              <a:gd name="connsiteY212" fmla="*/ 4108421 h 5815012"/>
              <a:gd name="connsiteX213" fmla="*/ 4974532 w 5147540"/>
              <a:gd name="connsiteY213" fmla="*/ 4135476 h 5815012"/>
              <a:gd name="connsiteX214" fmla="*/ 4993755 w 5147540"/>
              <a:gd name="connsiteY214" fmla="*/ 4163243 h 5815012"/>
              <a:gd name="connsiteX215" fmla="*/ 5011910 w 5147540"/>
              <a:gd name="connsiteY215" fmla="*/ 4191009 h 5815012"/>
              <a:gd name="connsiteX216" fmla="*/ 5028997 w 5147540"/>
              <a:gd name="connsiteY216" fmla="*/ 4219488 h 5815012"/>
              <a:gd name="connsiteX217" fmla="*/ 5045017 w 5147540"/>
              <a:gd name="connsiteY217" fmla="*/ 4248323 h 5815012"/>
              <a:gd name="connsiteX218" fmla="*/ 5059612 w 5147540"/>
              <a:gd name="connsiteY218" fmla="*/ 4277514 h 5815012"/>
              <a:gd name="connsiteX219" fmla="*/ 5073495 w 5147540"/>
              <a:gd name="connsiteY219" fmla="*/ 4307061 h 5815012"/>
              <a:gd name="connsiteX220" fmla="*/ 5085955 w 5147540"/>
              <a:gd name="connsiteY220" fmla="*/ 4336963 h 5815012"/>
              <a:gd name="connsiteX221" fmla="*/ 5097346 w 5147540"/>
              <a:gd name="connsiteY221" fmla="*/ 4367222 h 5815012"/>
              <a:gd name="connsiteX222" fmla="*/ 5107670 w 5147540"/>
              <a:gd name="connsiteY222" fmla="*/ 4397481 h 5815012"/>
              <a:gd name="connsiteX223" fmla="*/ 5116570 w 5147540"/>
              <a:gd name="connsiteY223" fmla="*/ 4428095 h 5815012"/>
              <a:gd name="connsiteX224" fmla="*/ 5124757 w 5147540"/>
              <a:gd name="connsiteY224" fmla="*/ 4459422 h 5815012"/>
              <a:gd name="connsiteX225" fmla="*/ 5131521 w 5147540"/>
              <a:gd name="connsiteY225" fmla="*/ 4490749 h 5815012"/>
              <a:gd name="connsiteX226" fmla="*/ 5136861 w 5147540"/>
              <a:gd name="connsiteY226" fmla="*/ 4522431 h 5815012"/>
              <a:gd name="connsiteX227" fmla="*/ 5141844 w 5147540"/>
              <a:gd name="connsiteY227" fmla="*/ 4553758 h 5815012"/>
              <a:gd name="connsiteX228" fmla="*/ 5143624 w 5147540"/>
              <a:gd name="connsiteY228" fmla="*/ 4569777 h 5815012"/>
              <a:gd name="connsiteX229" fmla="*/ 5145048 w 5147540"/>
              <a:gd name="connsiteY229" fmla="*/ 4586153 h 5815012"/>
              <a:gd name="connsiteX230" fmla="*/ 5146116 w 5147540"/>
              <a:gd name="connsiteY230" fmla="*/ 4602172 h 5815012"/>
              <a:gd name="connsiteX231" fmla="*/ 5146828 w 5147540"/>
              <a:gd name="connsiteY231" fmla="*/ 4618547 h 5815012"/>
              <a:gd name="connsiteX232" fmla="*/ 5147184 w 5147540"/>
              <a:gd name="connsiteY232" fmla="*/ 4634567 h 5815012"/>
              <a:gd name="connsiteX233" fmla="*/ 5147540 w 5147540"/>
              <a:gd name="connsiteY233" fmla="*/ 4650942 h 5815012"/>
              <a:gd name="connsiteX234" fmla="*/ 5147540 w 5147540"/>
              <a:gd name="connsiteY234" fmla="*/ 4666961 h 5815012"/>
              <a:gd name="connsiteX235" fmla="*/ 5146828 w 5147540"/>
              <a:gd name="connsiteY235" fmla="*/ 4683337 h 5815012"/>
              <a:gd name="connsiteX236" fmla="*/ 5146116 w 5147540"/>
              <a:gd name="connsiteY236" fmla="*/ 4699712 h 5815012"/>
              <a:gd name="connsiteX237" fmla="*/ 5145404 w 5147540"/>
              <a:gd name="connsiteY237" fmla="*/ 4716087 h 5815012"/>
              <a:gd name="connsiteX238" fmla="*/ 5143980 w 5147540"/>
              <a:gd name="connsiteY238" fmla="*/ 4732106 h 5815012"/>
              <a:gd name="connsiteX239" fmla="*/ 5142200 w 5147540"/>
              <a:gd name="connsiteY239" fmla="*/ 4748482 h 5815012"/>
              <a:gd name="connsiteX240" fmla="*/ 5140421 w 5147540"/>
              <a:gd name="connsiteY240" fmla="*/ 4764501 h 5815012"/>
              <a:gd name="connsiteX241" fmla="*/ 5137929 w 5147540"/>
              <a:gd name="connsiteY241" fmla="*/ 4780876 h 5815012"/>
              <a:gd name="connsiteX242" fmla="*/ 5135437 w 5147540"/>
              <a:gd name="connsiteY242" fmla="*/ 4797252 h 5815012"/>
              <a:gd name="connsiteX243" fmla="*/ 5132589 w 5147540"/>
              <a:gd name="connsiteY243" fmla="*/ 4813271 h 5815012"/>
              <a:gd name="connsiteX244" fmla="*/ 5129385 w 5147540"/>
              <a:gd name="connsiteY244" fmla="*/ 4829646 h 5815012"/>
              <a:gd name="connsiteX245" fmla="*/ 5126181 w 5147540"/>
              <a:gd name="connsiteY245" fmla="*/ 4846022 h 5815012"/>
              <a:gd name="connsiteX246" fmla="*/ 5122265 w 5147540"/>
              <a:gd name="connsiteY246" fmla="*/ 4862041 h 5815012"/>
              <a:gd name="connsiteX247" fmla="*/ 5117994 w 5147540"/>
              <a:gd name="connsiteY247" fmla="*/ 4878416 h 5815012"/>
              <a:gd name="connsiteX248" fmla="*/ 5113722 w 5147540"/>
              <a:gd name="connsiteY248" fmla="*/ 4894791 h 5815012"/>
              <a:gd name="connsiteX249" fmla="*/ 5109094 w 5147540"/>
              <a:gd name="connsiteY249" fmla="*/ 4910811 h 5815012"/>
              <a:gd name="connsiteX250" fmla="*/ 5104466 w 5147540"/>
              <a:gd name="connsiteY250" fmla="*/ 4926830 h 5815012"/>
              <a:gd name="connsiteX251" fmla="*/ 5098770 w 5147540"/>
              <a:gd name="connsiteY251" fmla="*/ 4943205 h 5815012"/>
              <a:gd name="connsiteX252" fmla="*/ 5093431 w 5147540"/>
              <a:gd name="connsiteY252" fmla="*/ 4959225 h 5815012"/>
              <a:gd name="connsiteX253" fmla="*/ 5087735 w 5147540"/>
              <a:gd name="connsiteY253" fmla="*/ 4975244 h 5815012"/>
              <a:gd name="connsiteX254" fmla="*/ 5081683 w 5147540"/>
              <a:gd name="connsiteY254" fmla="*/ 4991263 h 5815012"/>
              <a:gd name="connsiteX255" fmla="*/ 5075275 w 5147540"/>
              <a:gd name="connsiteY255" fmla="*/ 5006927 h 5815012"/>
              <a:gd name="connsiteX256" fmla="*/ 5068512 w 5147540"/>
              <a:gd name="connsiteY256" fmla="*/ 5022946 h 5815012"/>
              <a:gd name="connsiteX257" fmla="*/ 5061748 w 5147540"/>
              <a:gd name="connsiteY257" fmla="*/ 5038609 h 5815012"/>
              <a:gd name="connsiteX258" fmla="*/ 5054628 w 5147540"/>
              <a:gd name="connsiteY258" fmla="*/ 5054629 h 5815012"/>
              <a:gd name="connsiteX259" fmla="*/ 5046797 w 5147540"/>
              <a:gd name="connsiteY259" fmla="*/ 5070292 h 5815012"/>
              <a:gd name="connsiteX260" fmla="*/ 5039321 w 5147540"/>
              <a:gd name="connsiteY260" fmla="*/ 5085955 h 5815012"/>
              <a:gd name="connsiteX261" fmla="*/ 5031133 w 5147540"/>
              <a:gd name="connsiteY261" fmla="*/ 5101619 h 5815012"/>
              <a:gd name="connsiteX262" fmla="*/ 5022946 w 5147540"/>
              <a:gd name="connsiteY262" fmla="*/ 5117282 h 5815012"/>
              <a:gd name="connsiteX263" fmla="*/ 5014046 w 5147540"/>
              <a:gd name="connsiteY263" fmla="*/ 5132589 h 5815012"/>
              <a:gd name="connsiteX264" fmla="*/ 5005146 w 5147540"/>
              <a:gd name="connsiteY264" fmla="*/ 5147897 h 5815012"/>
              <a:gd name="connsiteX265" fmla="*/ 4995891 w 5147540"/>
              <a:gd name="connsiteY265" fmla="*/ 5162848 h 5815012"/>
              <a:gd name="connsiteX266" fmla="*/ 4986279 w 5147540"/>
              <a:gd name="connsiteY266" fmla="*/ 5177799 h 5815012"/>
              <a:gd name="connsiteX267" fmla="*/ 4976312 w 5147540"/>
              <a:gd name="connsiteY267" fmla="*/ 5193107 h 5815012"/>
              <a:gd name="connsiteX268" fmla="*/ 4966344 w 5147540"/>
              <a:gd name="connsiteY268" fmla="*/ 5208058 h 5815012"/>
              <a:gd name="connsiteX269" fmla="*/ 4955664 w 5147540"/>
              <a:gd name="connsiteY269" fmla="*/ 5223009 h 5815012"/>
              <a:gd name="connsiteX270" fmla="*/ 4944629 w 5147540"/>
              <a:gd name="connsiteY270" fmla="*/ 5237605 h 5815012"/>
              <a:gd name="connsiteX271" fmla="*/ 4933593 w 5147540"/>
              <a:gd name="connsiteY271" fmla="*/ 5252556 h 5815012"/>
              <a:gd name="connsiteX272" fmla="*/ 4922202 w 5147540"/>
              <a:gd name="connsiteY272" fmla="*/ 5266796 h 5815012"/>
              <a:gd name="connsiteX273" fmla="*/ 4910098 w 5147540"/>
              <a:gd name="connsiteY273" fmla="*/ 5281035 h 5815012"/>
              <a:gd name="connsiteX274" fmla="*/ 4898351 w 5147540"/>
              <a:gd name="connsiteY274" fmla="*/ 5295630 h 5815012"/>
              <a:gd name="connsiteX275" fmla="*/ 4885891 w 5147540"/>
              <a:gd name="connsiteY275" fmla="*/ 5309870 h 5815012"/>
              <a:gd name="connsiteX276" fmla="*/ 4873076 w 5147540"/>
              <a:gd name="connsiteY276" fmla="*/ 5324109 h 5815012"/>
              <a:gd name="connsiteX277" fmla="*/ 4860261 w 5147540"/>
              <a:gd name="connsiteY277" fmla="*/ 5338349 h 5815012"/>
              <a:gd name="connsiteX278" fmla="*/ 4846733 w 5147540"/>
              <a:gd name="connsiteY278" fmla="*/ 5351876 h 5815012"/>
              <a:gd name="connsiteX279" fmla="*/ 4833206 w 5147540"/>
              <a:gd name="connsiteY279" fmla="*/ 5365759 h 5815012"/>
              <a:gd name="connsiteX280" fmla="*/ 4819322 w 5147540"/>
              <a:gd name="connsiteY280" fmla="*/ 5379643 h 5815012"/>
              <a:gd name="connsiteX281" fmla="*/ 4805083 w 5147540"/>
              <a:gd name="connsiteY281" fmla="*/ 5393170 h 5815012"/>
              <a:gd name="connsiteX282" fmla="*/ 4790843 w 5147540"/>
              <a:gd name="connsiteY282" fmla="*/ 5406342 h 5815012"/>
              <a:gd name="connsiteX283" fmla="*/ 4775892 w 5147540"/>
              <a:gd name="connsiteY283" fmla="*/ 5419869 h 5815012"/>
              <a:gd name="connsiteX284" fmla="*/ 4760941 w 5147540"/>
              <a:gd name="connsiteY284" fmla="*/ 5433041 h 5815012"/>
              <a:gd name="connsiteX285" fmla="*/ 4745277 w 5147540"/>
              <a:gd name="connsiteY285" fmla="*/ 5446212 h 5815012"/>
              <a:gd name="connsiteX286" fmla="*/ 4729614 w 5147540"/>
              <a:gd name="connsiteY286" fmla="*/ 5459383 h 5815012"/>
              <a:gd name="connsiteX287" fmla="*/ 4713595 w 5147540"/>
              <a:gd name="connsiteY287" fmla="*/ 5471843 h 5815012"/>
              <a:gd name="connsiteX288" fmla="*/ 4697219 w 5147540"/>
              <a:gd name="connsiteY288" fmla="*/ 5484658 h 5815012"/>
              <a:gd name="connsiteX289" fmla="*/ 4680844 w 5147540"/>
              <a:gd name="connsiteY289" fmla="*/ 5497474 h 5815012"/>
              <a:gd name="connsiteX290" fmla="*/ 4664113 w 5147540"/>
              <a:gd name="connsiteY290" fmla="*/ 5509577 h 5815012"/>
              <a:gd name="connsiteX291" fmla="*/ 4646670 w 5147540"/>
              <a:gd name="connsiteY291" fmla="*/ 5522037 h 5815012"/>
              <a:gd name="connsiteX292" fmla="*/ 4628870 w 5147540"/>
              <a:gd name="connsiteY292" fmla="*/ 5533784 h 5815012"/>
              <a:gd name="connsiteX293" fmla="*/ 4610715 w 5147540"/>
              <a:gd name="connsiteY293" fmla="*/ 5545176 h 5815012"/>
              <a:gd name="connsiteX294" fmla="*/ 4592204 w 5147540"/>
              <a:gd name="connsiteY294" fmla="*/ 5556211 h 5815012"/>
              <a:gd name="connsiteX295" fmla="*/ 4573693 w 5147540"/>
              <a:gd name="connsiteY295" fmla="*/ 5567603 h 5815012"/>
              <a:gd name="connsiteX296" fmla="*/ 4554826 w 5147540"/>
              <a:gd name="connsiteY296" fmla="*/ 5578282 h 5815012"/>
              <a:gd name="connsiteX297" fmla="*/ 4535958 w 5147540"/>
              <a:gd name="connsiteY297" fmla="*/ 5588962 h 5815012"/>
              <a:gd name="connsiteX298" fmla="*/ 4517091 w 5147540"/>
              <a:gd name="connsiteY298" fmla="*/ 5599285 h 5815012"/>
              <a:gd name="connsiteX299" fmla="*/ 4497868 w 5147540"/>
              <a:gd name="connsiteY299" fmla="*/ 5609253 h 5815012"/>
              <a:gd name="connsiteX300" fmla="*/ 4478289 w 5147540"/>
              <a:gd name="connsiteY300" fmla="*/ 5619577 h 5815012"/>
              <a:gd name="connsiteX301" fmla="*/ 4458710 w 5147540"/>
              <a:gd name="connsiteY301" fmla="*/ 5629188 h 5815012"/>
              <a:gd name="connsiteX302" fmla="*/ 4438419 w 5147540"/>
              <a:gd name="connsiteY302" fmla="*/ 5638800 h 5815012"/>
              <a:gd name="connsiteX303" fmla="*/ 4418483 w 5147540"/>
              <a:gd name="connsiteY303" fmla="*/ 5647699 h 5815012"/>
              <a:gd name="connsiteX304" fmla="*/ 4398548 w 5147540"/>
              <a:gd name="connsiteY304" fmla="*/ 5656955 h 5815012"/>
              <a:gd name="connsiteX305" fmla="*/ 4377901 w 5147540"/>
              <a:gd name="connsiteY305" fmla="*/ 5665499 h 5815012"/>
              <a:gd name="connsiteX306" fmla="*/ 4357610 w 5147540"/>
              <a:gd name="connsiteY306" fmla="*/ 5674398 h 5815012"/>
              <a:gd name="connsiteX307" fmla="*/ 4336963 w 5147540"/>
              <a:gd name="connsiteY307" fmla="*/ 5682586 h 5815012"/>
              <a:gd name="connsiteX308" fmla="*/ 4315604 w 5147540"/>
              <a:gd name="connsiteY308" fmla="*/ 5690774 h 5815012"/>
              <a:gd name="connsiteX309" fmla="*/ 4294957 w 5147540"/>
              <a:gd name="connsiteY309" fmla="*/ 5698605 h 5815012"/>
              <a:gd name="connsiteX310" fmla="*/ 4273598 w 5147540"/>
              <a:gd name="connsiteY310" fmla="*/ 5706081 h 5815012"/>
              <a:gd name="connsiteX311" fmla="*/ 4252239 w 5147540"/>
              <a:gd name="connsiteY311" fmla="*/ 5713557 h 5815012"/>
              <a:gd name="connsiteX312" fmla="*/ 4230523 w 5147540"/>
              <a:gd name="connsiteY312" fmla="*/ 5720676 h 5815012"/>
              <a:gd name="connsiteX313" fmla="*/ 4208808 w 5147540"/>
              <a:gd name="connsiteY313" fmla="*/ 5727440 h 5815012"/>
              <a:gd name="connsiteX314" fmla="*/ 4187093 w 5147540"/>
              <a:gd name="connsiteY314" fmla="*/ 5733848 h 5815012"/>
              <a:gd name="connsiteX315" fmla="*/ 4165378 w 5147540"/>
              <a:gd name="connsiteY315" fmla="*/ 5740255 h 5815012"/>
              <a:gd name="connsiteX316" fmla="*/ 4142595 w 5147540"/>
              <a:gd name="connsiteY316" fmla="*/ 5746307 h 5815012"/>
              <a:gd name="connsiteX317" fmla="*/ 4120524 w 5147540"/>
              <a:gd name="connsiteY317" fmla="*/ 5752003 h 5815012"/>
              <a:gd name="connsiteX318" fmla="*/ 4098097 w 5147540"/>
              <a:gd name="connsiteY318" fmla="*/ 5757699 h 5815012"/>
              <a:gd name="connsiteX319" fmla="*/ 4075670 w 5147540"/>
              <a:gd name="connsiteY319" fmla="*/ 5763038 h 5815012"/>
              <a:gd name="connsiteX320" fmla="*/ 4052531 w 5147540"/>
              <a:gd name="connsiteY320" fmla="*/ 5767666 h 5815012"/>
              <a:gd name="connsiteX321" fmla="*/ 4029748 w 5147540"/>
              <a:gd name="connsiteY321" fmla="*/ 5772650 h 5815012"/>
              <a:gd name="connsiteX322" fmla="*/ 4006609 w 5147540"/>
              <a:gd name="connsiteY322" fmla="*/ 5776922 h 5815012"/>
              <a:gd name="connsiteX323" fmla="*/ 3983470 w 5147540"/>
              <a:gd name="connsiteY323" fmla="*/ 5781194 h 5815012"/>
              <a:gd name="connsiteX324" fmla="*/ 3959975 w 5147540"/>
              <a:gd name="connsiteY324" fmla="*/ 5785110 h 5815012"/>
              <a:gd name="connsiteX325" fmla="*/ 3936124 w 5147540"/>
              <a:gd name="connsiteY325" fmla="*/ 5788669 h 5815012"/>
              <a:gd name="connsiteX326" fmla="*/ 3911917 w 5147540"/>
              <a:gd name="connsiteY326" fmla="*/ 5792229 h 5815012"/>
              <a:gd name="connsiteX327" fmla="*/ 3888066 w 5147540"/>
              <a:gd name="connsiteY327" fmla="*/ 5795433 h 5815012"/>
              <a:gd name="connsiteX328" fmla="*/ 3863859 w 5147540"/>
              <a:gd name="connsiteY328" fmla="*/ 5798281 h 5815012"/>
              <a:gd name="connsiteX329" fmla="*/ 3839652 w 5147540"/>
              <a:gd name="connsiteY329" fmla="*/ 5800773 h 5815012"/>
              <a:gd name="connsiteX330" fmla="*/ 3815445 w 5147540"/>
              <a:gd name="connsiteY330" fmla="*/ 5803265 h 5815012"/>
              <a:gd name="connsiteX331" fmla="*/ 3790526 w 5147540"/>
              <a:gd name="connsiteY331" fmla="*/ 5805401 h 5815012"/>
              <a:gd name="connsiteX332" fmla="*/ 3766319 w 5147540"/>
              <a:gd name="connsiteY332" fmla="*/ 5807893 h 5815012"/>
              <a:gd name="connsiteX333" fmla="*/ 3741400 w 5147540"/>
              <a:gd name="connsiteY333" fmla="*/ 5809672 h 5815012"/>
              <a:gd name="connsiteX334" fmla="*/ 3716481 w 5147540"/>
              <a:gd name="connsiteY334" fmla="*/ 5811096 h 5815012"/>
              <a:gd name="connsiteX335" fmla="*/ 3691918 w 5147540"/>
              <a:gd name="connsiteY335" fmla="*/ 5812164 h 5815012"/>
              <a:gd name="connsiteX336" fmla="*/ 3666643 w 5147540"/>
              <a:gd name="connsiteY336" fmla="*/ 5813232 h 5815012"/>
              <a:gd name="connsiteX337" fmla="*/ 3641724 w 5147540"/>
              <a:gd name="connsiteY337" fmla="*/ 5813944 h 5815012"/>
              <a:gd name="connsiteX338" fmla="*/ 3616450 w 5147540"/>
              <a:gd name="connsiteY338" fmla="*/ 5814656 h 5815012"/>
              <a:gd name="connsiteX339" fmla="*/ 3591175 w 5147540"/>
              <a:gd name="connsiteY339" fmla="*/ 5815012 h 5815012"/>
              <a:gd name="connsiteX340" fmla="*/ 3565900 w 5147540"/>
              <a:gd name="connsiteY340" fmla="*/ 5815012 h 5815012"/>
              <a:gd name="connsiteX341" fmla="*/ 3540625 w 5147540"/>
              <a:gd name="connsiteY341" fmla="*/ 5815012 h 5815012"/>
              <a:gd name="connsiteX342" fmla="*/ 3514994 w 5147540"/>
              <a:gd name="connsiteY342" fmla="*/ 5814656 h 5815012"/>
              <a:gd name="connsiteX343" fmla="*/ 3489719 w 5147540"/>
              <a:gd name="connsiteY343" fmla="*/ 5813944 h 5815012"/>
              <a:gd name="connsiteX344" fmla="*/ 3464088 w 5147540"/>
              <a:gd name="connsiteY344" fmla="*/ 5813232 h 5815012"/>
              <a:gd name="connsiteX345" fmla="*/ 3438457 w 5147540"/>
              <a:gd name="connsiteY345" fmla="*/ 5812164 h 5815012"/>
              <a:gd name="connsiteX346" fmla="*/ 3413182 w 5147540"/>
              <a:gd name="connsiteY346" fmla="*/ 5810740 h 5815012"/>
              <a:gd name="connsiteX347" fmla="*/ 3387195 w 5147540"/>
              <a:gd name="connsiteY347" fmla="*/ 5809316 h 5815012"/>
              <a:gd name="connsiteX348" fmla="*/ 3361564 w 5147540"/>
              <a:gd name="connsiteY348" fmla="*/ 5807537 h 5815012"/>
              <a:gd name="connsiteX349" fmla="*/ 3335578 w 5147540"/>
              <a:gd name="connsiteY349" fmla="*/ 5805401 h 5815012"/>
              <a:gd name="connsiteX350" fmla="*/ 3309947 w 5147540"/>
              <a:gd name="connsiteY350" fmla="*/ 5803265 h 5815012"/>
              <a:gd name="connsiteX351" fmla="*/ 3283960 w 5147540"/>
              <a:gd name="connsiteY351" fmla="*/ 5800773 h 5815012"/>
              <a:gd name="connsiteX352" fmla="*/ 3258329 w 5147540"/>
              <a:gd name="connsiteY352" fmla="*/ 5798281 h 5815012"/>
              <a:gd name="connsiteX353" fmla="*/ 3232342 w 5147540"/>
              <a:gd name="connsiteY353" fmla="*/ 5795433 h 5815012"/>
              <a:gd name="connsiteX354" fmla="*/ 3206711 w 5147540"/>
              <a:gd name="connsiteY354" fmla="*/ 5792229 h 5815012"/>
              <a:gd name="connsiteX355" fmla="*/ 3180724 w 5147540"/>
              <a:gd name="connsiteY355" fmla="*/ 5788669 h 5815012"/>
              <a:gd name="connsiteX356" fmla="*/ 3128038 w 5147540"/>
              <a:gd name="connsiteY356" fmla="*/ 5781550 h 5815012"/>
              <a:gd name="connsiteX357" fmla="*/ 3075353 w 5147540"/>
              <a:gd name="connsiteY357" fmla="*/ 5773718 h 5815012"/>
              <a:gd name="connsiteX358" fmla="*/ 3022667 w 5147540"/>
              <a:gd name="connsiteY358" fmla="*/ 5764818 h 5815012"/>
              <a:gd name="connsiteX359" fmla="*/ 2969981 w 5147540"/>
              <a:gd name="connsiteY359" fmla="*/ 5755919 h 5815012"/>
              <a:gd name="connsiteX360" fmla="*/ 2917651 w 5147540"/>
              <a:gd name="connsiteY360" fmla="*/ 5745951 h 5815012"/>
              <a:gd name="connsiteX361" fmla="*/ 2865678 w 5147540"/>
              <a:gd name="connsiteY361" fmla="*/ 5735272 h 5815012"/>
              <a:gd name="connsiteX362" fmla="*/ 2813704 w 5147540"/>
              <a:gd name="connsiteY362" fmla="*/ 5724592 h 5815012"/>
              <a:gd name="connsiteX363" fmla="*/ 2761730 w 5147540"/>
              <a:gd name="connsiteY363" fmla="*/ 5712845 h 5815012"/>
              <a:gd name="connsiteX364" fmla="*/ 2710468 w 5147540"/>
              <a:gd name="connsiteY364" fmla="*/ 5700385 h 5815012"/>
              <a:gd name="connsiteX365" fmla="*/ 2659562 w 5147540"/>
              <a:gd name="connsiteY365" fmla="*/ 5687926 h 5815012"/>
              <a:gd name="connsiteX366" fmla="*/ 2609013 w 5147540"/>
              <a:gd name="connsiteY366" fmla="*/ 5674398 h 5815012"/>
              <a:gd name="connsiteX367" fmla="*/ 2558819 w 5147540"/>
              <a:gd name="connsiteY367" fmla="*/ 5660515 h 5815012"/>
              <a:gd name="connsiteX368" fmla="*/ 2508625 w 5147540"/>
              <a:gd name="connsiteY368" fmla="*/ 5645919 h 5815012"/>
              <a:gd name="connsiteX369" fmla="*/ 2459143 w 5147540"/>
              <a:gd name="connsiteY369" fmla="*/ 5630612 h 5815012"/>
              <a:gd name="connsiteX370" fmla="*/ 2410373 w 5147540"/>
              <a:gd name="connsiteY370" fmla="*/ 5614949 h 5815012"/>
              <a:gd name="connsiteX371" fmla="*/ 2361959 w 5147540"/>
              <a:gd name="connsiteY371" fmla="*/ 5599285 h 5815012"/>
              <a:gd name="connsiteX372" fmla="*/ 2314257 w 5147540"/>
              <a:gd name="connsiteY372" fmla="*/ 5582554 h 5815012"/>
              <a:gd name="connsiteX373" fmla="*/ 2266911 w 5147540"/>
              <a:gd name="connsiteY373" fmla="*/ 5565111 h 5815012"/>
              <a:gd name="connsiteX374" fmla="*/ 2220277 w 5147540"/>
              <a:gd name="connsiteY374" fmla="*/ 5547312 h 5815012"/>
              <a:gd name="connsiteX375" fmla="*/ 2174355 w 5147540"/>
              <a:gd name="connsiteY375" fmla="*/ 5529156 h 5815012"/>
              <a:gd name="connsiteX376" fmla="*/ 2129145 w 5147540"/>
              <a:gd name="connsiteY376" fmla="*/ 5509933 h 5815012"/>
              <a:gd name="connsiteX377" fmla="*/ 2084291 w 5147540"/>
              <a:gd name="connsiteY377" fmla="*/ 5490710 h 5815012"/>
              <a:gd name="connsiteX378" fmla="*/ 2040505 w 5147540"/>
              <a:gd name="connsiteY378" fmla="*/ 5470775 h 5815012"/>
              <a:gd name="connsiteX379" fmla="*/ 1997431 w 5147540"/>
              <a:gd name="connsiteY379" fmla="*/ 5450484 h 5815012"/>
              <a:gd name="connsiteX380" fmla="*/ 1955425 w 5147540"/>
              <a:gd name="connsiteY380" fmla="*/ 5429837 h 5815012"/>
              <a:gd name="connsiteX381" fmla="*/ 1914130 w 5147540"/>
              <a:gd name="connsiteY381" fmla="*/ 5408834 h 5815012"/>
              <a:gd name="connsiteX382" fmla="*/ 1873192 w 5147540"/>
              <a:gd name="connsiteY382" fmla="*/ 5386763 h 5815012"/>
              <a:gd name="connsiteX383" fmla="*/ 1833678 w 5147540"/>
              <a:gd name="connsiteY383" fmla="*/ 5364335 h 5815012"/>
              <a:gd name="connsiteX384" fmla="*/ 1795231 w 5147540"/>
              <a:gd name="connsiteY384" fmla="*/ 5341908 h 5815012"/>
              <a:gd name="connsiteX385" fmla="*/ 1757853 w 5147540"/>
              <a:gd name="connsiteY385" fmla="*/ 5318413 h 5815012"/>
              <a:gd name="connsiteX386" fmla="*/ 1721187 w 5147540"/>
              <a:gd name="connsiteY386" fmla="*/ 5294918 h 5815012"/>
              <a:gd name="connsiteX387" fmla="*/ 1685588 w 5147540"/>
              <a:gd name="connsiteY387" fmla="*/ 5271067 h 5815012"/>
              <a:gd name="connsiteX388" fmla="*/ 1660669 w 5147540"/>
              <a:gd name="connsiteY388" fmla="*/ 5253980 h 5815012"/>
              <a:gd name="connsiteX389" fmla="*/ 1636462 w 5147540"/>
              <a:gd name="connsiteY389" fmla="*/ 5236537 h 5815012"/>
              <a:gd name="connsiteX390" fmla="*/ 1611899 w 5147540"/>
              <a:gd name="connsiteY390" fmla="*/ 5219094 h 5815012"/>
              <a:gd name="connsiteX391" fmla="*/ 1587692 w 5147540"/>
              <a:gd name="connsiteY391" fmla="*/ 5201650 h 5815012"/>
              <a:gd name="connsiteX392" fmla="*/ 1563841 w 5147540"/>
              <a:gd name="connsiteY392" fmla="*/ 5183851 h 5815012"/>
              <a:gd name="connsiteX393" fmla="*/ 1539634 w 5147540"/>
              <a:gd name="connsiteY393" fmla="*/ 5166052 h 5815012"/>
              <a:gd name="connsiteX394" fmla="*/ 1515783 w 5147540"/>
              <a:gd name="connsiteY394" fmla="*/ 5148253 h 5815012"/>
              <a:gd name="connsiteX395" fmla="*/ 1492289 w 5147540"/>
              <a:gd name="connsiteY395" fmla="*/ 5130097 h 5815012"/>
              <a:gd name="connsiteX396" fmla="*/ 1468793 w 5147540"/>
              <a:gd name="connsiteY396" fmla="*/ 5111586 h 5815012"/>
              <a:gd name="connsiteX397" fmla="*/ 1445298 w 5147540"/>
              <a:gd name="connsiteY397" fmla="*/ 5093075 h 5815012"/>
              <a:gd name="connsiteX398" fmla="*/ 1421803 w 5147540"/>
              <a:gd name="connsiteY398" fmla="*/ 5074564 h 5815012"/>
              <a:gd name="connsiteX399" fmla="*/ 1399020 w 5147540"/>
              <a:gd name="connsiteY399" fmla="*/ 5056053 h 5815012"/>
              <a:gd name="connsiteX400" fmla="*/ 1376237 w 5147540"/>
              <a:gd name="connsiteY400" fmla="*/ 5037185 h 5815012"/>
              <a:gd name="connsiteX401" fmla="*/ 1353454 w 5147540"/>
              <a:gd name="connsiteY401" fmla="*/ 5018318 h 5815012"/>
              <a:gd name="connsiteX402" fmla="*/ 1330671 w 5147540"/>
              <a:gd name="connsiteY402" fmla="*/ 4999451 h 5815012"/>
              <a:gd name="connsiteX403" fmla="*/ 1308244 w 5147540"/>
              <a:gd name="connsiteY403" fmla="*/ 4980228 h 5815012"/>
              <a:gd name="connsiteX404" fmla="*/ 1286173 w 5147540"/>
              <a:gd name="connsiteY404" fmla="*/ 4961005 h 5815012"/>
              <a:gd name="connsiteX405" fmla="*/ 1263746 w 5147540"/>
              <a:gd name="connsiteY405" fmla="*/ 4941781 h 5815012"/>
              <a:gd name="connsiteX406" fmla="*/ 1241675 w 5147540"/>
              <a:gd name="connsiteY406" fmla="*/ 4922202 h 5815012"/>
              <a:gd name="connsiteX407" fmla="*/ 1219960 w 5147540"/>
              <a:gd name="connsiteY407" fmla="*/ 4902267 h 5815012"/>
              <a:gd name="connsiteX408" fmla="*/ 1198245 w 5147540"/>
              <a:gd name="connsiteY408" fmla="*/ 4882332 h 5815012"/>
              <a:gd name="connsiteX409" fmla="*/ 1176530 w 5147540"/>
              <a:gd name="connsiteY409" fmla="*/ 4862753 h 5815012"/>
              <a:gd name="connsiteX410" fmla="*/ 1155171 w 5147540"/>
              <a:gd name="connsiteY410" fmla="*/ 4842818 h 5815012"/>
              <a:gd name="connsiteX411" fmla="*/ 1133812 w 5147540"/>
              <a:gd name="connsiteY411" fmla="*/ 4822527 h 5815012"/>
              <a:gd name="connsiteX412" fmla="*/ 1112809 w 5147540"/>
              <a:gd name="connsiteY412" fmla="*/ 4802235 h 5815012"/>
              <a:gd name="connsiteX413" fmla="*/ 1092162 w 5147540"/>
              <a:gd name="connsiteY413" fmla="*/ 4781588 h 5815012"/>
              <a:gd name="connsiteX414" fmla="*/ 1071158 w 5147540"/>
              <a:gd name="connsiteY414" fmla="*/ 4761297 h 5815012"/>
              <a:gd name="connsiteX415" fmla="*/ 1050511 w 5147540"/>
              <a:gd name="connsiteY415" fmla="*/ 4740650 h 5815012"/>
              <a:gd name="connsiteX416" fmla="*/ 1030220 w 5147540"/>
              <a:gd name="connsiteY416" fmla="*/ 4720003 h 5815012"/>
              <a:gd name="connsiteX417" fmla="*/ 1009929 w 5147540"/>
              <a:gd name="connsiteY417" fmla="*/ 4699000 h 5815012"/>
              <a:gd name="connsiteX418" fmla="*/ 989994 w 5147540"/>
              <a:gd name="connsiteY418" fmla="*/ 4678353 h 5815012"/>
              <a:gd name="connsiteX419" fmla="*/ 970059 w 5147540"/>
              <a:gd name="connsiteY419" fmla="*/ 4656638 h 5815012"/>
              <a:gd name="connsiteX420" fmla="*/ 950124 w 5147540"/>
              <a:gd name="connsiteY420" fmla="*/ 4635991 h 5815012"/>
              <a:gd name="connsiteX421" fmla="*/ 930900 w 5147540"/>
              <a:gd name="connsiteY421" fmla="*/ 4614987 h 5815012"/>
              <a:gd name="connsiteX422" fmla="*/ 912033 w 5147540"/>
              <a:gd name="connsiteY422" fmla="*/ 4593984 h 5815012"/>
              <a:gd name="connsiteX423" fmla="*/ 893166 w 5147540"/>
              <a:gd name="connsiteY423" fmla="*/ 4572269 h 5815012"/>
              <a:gd name="connsiteX424" fmla="*/ 874299 w 5147540"/>
              <a:gd name="connsiteY424" fmla="*/ 4550910 h 5815012"/>
              <a:gd name="connsiteX425" fmla="*/ 855788 w 5147540"/>
              <a:gd name="connsiteY425" fmla="*/ 4529551 h 5815012"/>
              <a:gd name="connsiteX426" fmla="*/ 837632 w 5147540"/>
              <a:gd name="connsiteY426" fmla="*/ 4507836 h 5815012"/>
              <a:gd name="connsiteX427" fmla="*/ 819477 w 5147540"/>
              <a:gd name="connsiteY427" fmla="*/ 4485765 h 5815012"/>
              <a:gd name="connsiteX428" fmla="*/ 801678 w 5147540"/>
              <a:gd name="connsiteY428" fmla="*/ 4463694 h 5815012"/>
              <a:gd name="connsiteX429" fmla="*/ 783879 w 5147540"/>
              <a:gd name="connsiteY429" fmla="*/ 4441979 h 5815012"/>
              <a:gd name="connsiteX430" fmla="*/ 766079 w 5147540"/>
              <a:gd name="connsiteY430" fmla="*/ 4419552 h 5815012"/>
              <a:gd name="connsiteX431" fmla="*/ 748992 w 5147540"/>
              <a:gd name="connsiteY431" fmla="*/ 4397125 h 5815012"/>
              <a:gd name="connsiteX432" fmla="*/ 731549 w 5147540"/>
              <a:gd name="connsiteY432" fmla="*/ 4374698 h 5815012"/>
              <a:gd name="connsiteX433" fmla="*/ 714818 w 5147540"/>
              <a:gd name="connsiteY433" fmla="*/ 4352271 h 5815012"/>
              <a:gd name="connsiteX434" fmla="*/ 697730 w 5147540"/>
              <a:gd name="connsiteY434" fmla="*/ 4329132 h 5815012"/>
              <a:gd name="connsiteX435" fmla="*/ 681355 w 5147540"/>
              <a:gd name="connsiteY435" fmla="*/ 4306349 h 5815012"/>
              <a:gd name="connsiteX436" fmla="*/ 664980 w 5147540"/>
              <a:gd name="connsiteY436" fmla="*/ 4283566 h 5815012"/>
              <a:gd name="connsiteX437" fmla="*/ 648604 w 5147540"/>
              <a:gd name="connsiteY437" fmla="*/ 4260071 h 5815012"/>
              <a:gd name="connsiteX438" fmla="*/ 632585 w 5147540"/>
              <a:gd name="connsiteY438" fmla="*/ 4236932 h 5815012"/>
              <a:gd name="connsiteX439" fmla="*/ 616922 w 5147540"/>
              <a:gd name="connsiteY439" fmla="*/ 4213793 h 5815012"/>
              <a:gd name="connsiteX440" fmla="*/ 601258 w 5147540"/>
              <a:gd name="connsiteY440" fmla="*/ 4189941 h 5815012"/>
              <a:gd name="connsiteX441" fmla="*/ 586307 w 5147540"/>
              <a:gd name="connsiteY441" fmla="*/ 4166446 h 5815012"/>
              <a:gd name="connsiteX442" fmla="*/ 571356 w 5147540"/>
              <a:gd name="connsiteY442" fmla="*/ 4142951 h 5815012"/>
              <a:gd name="connsiteX443" fmla="*/ 556404 w 5147540"/>
              <a:gd name="connsiteY443" fmla="*/ 4118744 h 5815012"/>
              <a:gd name="connsiteX444" fmla="*/ 541453 w 5147540"/>
              <a:gd name="connsiteY444" fmla="*/ 4094893 h 5815012"/>
              <a:gd name="connsiteX445" fmla="*/ 527214 w 5147540"/>
              <a:gd name="connsiteY445" fmla="*/ 4071043 h 5815012"/>
              <a:gd name="connsiteX446" fmla="*/ 512974 w 5147540"/>
              <a:gd name="connsiteY446" fmla="*/ 4046480 h 5815012"/>
              <a:gd name="connsiteX447" fmla="*/ 499091 w 5147540"/>
              <a:gd name="connsiteY447" fmla="*/ 4022629 h 5815012"/>
              <a:gd name="connsiteX448" fmla="*/ 485563 w 5147540"/>
              <a:gd name="connsiteY448" fmla="*/ 3998066 h 5815012"/>
              <a:gd name="connsiteX449" fmla="*/ 471680 w 5147540"/>
              <a:gd name="connsiteY449" fmla="*/ 3973503 h 5815012"/>
              <a:gd name="connsiteX450" fmla="*/ 458508 w 5147540"/>
              <a:gd name="connsiteY450" fmla="*/ 3948584 h 5815012"/>
              <a:gd name="connsiteX451" fmla="*/ 445693 w 5147540"/>
              <a:gd name="connsiteY451" fmla="*/ 3924021 h 5815012"/>
              <a:gd name="connsiteX452" fmla="*/ 432878 w 5147540"/>
              <a:gd name="connsiteY452" fmla="*/ 3899814 h 5815012"/>
              <a:gd name="connsiteX453" fmla="*/ 420062 w 5147540"/>
              <a:gd name="connsiteY453" fmla="*/ 3874539 h 5815012"/>
              <a:gd name="connsiteX454" fmla="*/ 407603 w 5147540"/>
              <a:gd name="connsiteY454" fmla="*/ 3849976 h 5815012"/>
              <a:gd name="connsiteX455" fmla="*/ 395499 w 5147540"/>
              <a:gd name="connsiteY455" fmla="*/ 3824701 h 5815012"/>
              <a:gd name="connsiteX456" fmla="*/ 383396 w 5147540"/>
              <a:gd name="connsiteY456" fmla="*/ 3799782 h 5815012"/>
              <a:gd name="connsiteX457" fmla="*/ 371292 w 5147540"/>
              <a:gd name="connsiteY457" fmla="*/ 3774507 h 5815012"/>
              <a:gd name="connsiteX458" fmla="*/ 359901 w 5147540"/>
              <a:gd name="connsiteY458" fmla="*/ 3749232 h 5815012"/>
              <a:gd name="connsiteX459" fmla="*/ 348153 w 5147540"/>
              <a:gd name="connsiteY459" fmla="*/ 3724313 h 5815012"/>
              <a:gd name="connsiteX460" fmla="*/ 336762 w 5147540"/>
              <a:gd name="connsiteY460" fmla="*/ 3698682 h 5815012"/>
              <a:gd name="connsiteX461" fmla="*/ 326082 w 5147540"/>
              <a:gd name="connsiteY461" fmla="*/ 3673051 h 5815012"/>
              <a:gd name="connsiteX462" fmla="*/ 314691 w 5147540"/>
              <a:gd name="connsiteY462" fmla="*/ 3647421 h 5815012"/>
              <a:gd name="connsiteX463" fmla="*/ 304011 w 5147540"/>
              <a:gd name="connsiteY463" fmla="*/ 3621790 h 5815012"/>
              <a:gd name="connsiteX464" fmla="*/ 293332 w 5147540"/>
              <a:gd name="connsiteY464" fmla="*/ 3595803 h 5815012"/>
              <a:gd name="connsiteX465" fmla="*/ 283008 w 5147540"/>
              <a:gd name="connsiteY465" fmla="*/ 3570172 h 5815012"/>
              <a:gd name="connsiteX466" fmla="*/ 273041 w 5147540"/>
              <a:gd name="connsiteY466" fmla="*/ 3544185 h 5815012"/>
              <a:gd name="connsiteX467" fmla="*/ 262717 w 5147540"/>
              <a:gd name="connsiteY467" fmla="*/ 3518198 h 5815012"/>
              <a:gd name="connsiteX468" fmla="*/ 252749 w 5147540"/>
              <a:gd name="connsiteY468" fmla="*/ 3491855 h 5815012"/>
              <a:gd name="connsiteX469" fmla="*/ 243138 w 5147540"/>
              <a:gd name="connsiteY469" fmla="*/ 3465868 h 5815012"/>
              <a:gd name="connsiteX470" fmla="*/ 233526 w 5147540"/>
              <a:gd name="connsiteY470" fmla="*/ 3439525 h 5815012"/>
              <a:gd name="connsiteX471" fmla="*/ 224627 w 5147540"/>
              <a:gd name="connsiteY471" fmla="*/ 3413183 h 5815012"/>
              <a:gd name="connsiteX472" fmla="*/ 215371 w 5147540"/>
              <a:gd name="connsiteY472" fmla="*/ 3386484 h 5815012"/>
              <a:gd name="connsiteX473" fmla="*/ 206827 w 5147540"/>
              <a:gd name="connsiteY473" fmla="*/ 3360141 h 5815012"/>
              <a:gd name="connsiteX474" fmla="*/ 197928 w 5147540"/>
              <a:gd name="connsiteY474" fmla="*/ 3333442 h 5815012"/>
              <a:gd name="connsiteX475" fmla="*/ 189740 w 5147540"/>
              <a:gd name="connsiteY475" fmla="*/ 3307099 h 5815012"/>
              <a:gd name="connsiteX476" fmla="*/ 181196 w 5147540"/>
              <a:gd name="connsiteY476" fmla="*/ 3280044 h 5815012"/>
              <a:gd name="connsiteX477" fmla="*/ 173365 w 5147540"/>
              <a:gd name="connsiteY477" fmla="*/ 3252989 h 5815012"/>
              <a:gd name="connsiteX478" fmla="*/ 165533 w 5147540"/>
              <a:gd name="connsiteY478" fmla="*/ 3226291 h 5815012"/>
              <a:gd name="connsiteX479" fmla="*/ 158057 w 5147540"/>
              <a:gd name="connsiteY479" fmla="*/ 3199236 h 5815012"/>
              <a:gd name="connsiteX480" fmla="*/ 150582 w 5147540"/>
              <a:gd name="connsiteY480" fmla="*/ 3172537 h 5815012"/>
              <a:gd name="connsiteX481" fmla="*/ 143462 w 5147540"/>
              <a:gd name="connsiteY481" fmla="*/ 3145126 h 5815012"/>
              <a:gd name="connsiteX482" fmla="*/ 136698 w 5147540"/>
              <a:gd name="connsiteY482" fmla="*/ 3118071 h 5815012"/>
              <a:gd name="connsiteX483" fmla="*/ 129579 w 5147540"/>
              <a:gd name="connsiteY483" fmla="*/ 3090660 h 5815012"/>
              <a:gd name="connsiteX484" fmla="*/ 116763 w 5147540"/>
              <a:gd name="connsiteY484" fmla="*/ 3035839 h 5815012"/>
              <a:gd name="connsiteX485" fmla="*/ 104304 w 5147540"/>
              <a:gd name="connsiteY485" fmla="*/ 2980661 h 5815012"/>
              <a:gd name="connsiteX486" fmla="*/ 92556 w 5147540"/>
              <a:gd name="connsiteY486" fmla="*/ 2925483 h 5815012"/>
              <a:gd name="connsiteX487" fmla="*/ 81521 w 5147540"/>
              <a:gd name="connsiteY487" fmla="*/ 2869594 h 5815012"/>
              <a:gd name="connsiteX488" fmla="*/ 71197 w 5147540"/>
              <a:gd name="connsiteY488" fmla="*/ 2814060 h 5815012"/>
              <a:gd name="connsiteX489" fmla="*/ 61586 w 5147540"/>
              <a:gd name="connsiteY489" fmla="*/ 2758170 h 5815012"/>
              <a:gd name="connsiteX490" fmla="*/ 52330 w 5147540"/>
              <a:gd name="connsiteY490" fmla="*/ 2702281 h 5815012"/>
              <a:gd name="connsiteX491" fmla="*/ 44142 w 5147540"/>
              <a:gd name="connsiteY491" fmla="*/ 2645679 h 5815012"/>
              <a:gd name="connsiteX492" fmla="*/ 35955 w 5147540"/>
              <a:gd name="connsiteY492" fmla="*/ 2589434 h 5815012"/>
              <a:gd name="connsiteX493" fmla="*/ 29191 w 5147540"/>
              <a:gd name="connsiteY493" fmla="*/ 2532832 h 5815012"/>
              <a:gd name="connsiteX494" fmla="*/ 25631 w 5147540"/>
              <a:gd name="connsiteY494" fmla="*/ 2504354 h 5815012"/>
              <a:gd name="connsiteX495" fmla="*/ 22427 w 5147540"/>
              <a:gd name="connsiteY495" fmla="*/ 2476231 h 5815012"/>
              <a:gd name="connsiteX496" fmla="*/ 19579 w 5147540"/>
              <a:gd name="connsiteY496" fmla="*/ 2447396 h 5815012"/>
              <a:gd name="connsiteX497" fmla="*/ 17087 w 5147540"/>
              <a:gd name="connsiteY497" fmla="*/ 2418917 h 5815012"/>
              <a:gd name="connsiteX498" fmla="*/ 14595 w 5147540"/>
              <a:gd name="connsiteY498" fmla="*/ 2390438 h 5815012"/>
              <a:gd name="connsiteX499" fmla="*/ 12104 w 5147540"/>
              <a:gd name="connsiteY499" fmla="*/ 2361959 h 5815012"/>
              <a:gd name="connsiteX500" fmla="*/ 9968 w 5147540"/>
              <a:gd name="connsiteY500" fmla="*/ 2333125 h 5815012"/>
              <a:gd name="connsiteX501" fmla="*/ 7832 w 5147540"/>
              <a:gd name="connsiteY501" fmla="*/ 2304646 h 5815012"/>
              <a:gd name="connsiteX502" fmla="*/ 6052 w 5147540"/>
              <a:gd name="connsiteY502" fmla="*/ 2275811 h 5815012"/>
              <a:gd name="connsiteX503" fmla="*/ 4628 w 5147540"/>
              <a:gd name="connsiteY503" fmla="*/ 2246977 h 5815012"/>
              <a:gd name="connsiteX504" fmla="*/ 3204 w 5147540"/>
              <a:gd name="connsiteY504" fmla="*/ 2218142 h 5815012"/>
              <a:gd name="connsiteX505" fmla="*/ 1780 w 5147540"/>
              <a:gd name="connsiteY505" fmla="*/ 2189307 h 5815012"/>
              <a:gd name="connsiteX506" fmla="*/ 712 w 5147540"/>
              <a:gd name="connsiteY506" fmla="*/ 2148724 h 5815012"/>
              <a:gd name="connsiteX507" fmla="*/ 0 w 5147540"/>
              <a:gd name="connsiteY507" fmla="*/ 2107786 h 5815012"/>
              <a:gd name="connsiteX508" fmla="*/ 0 w 5147540"/>
              <a:gd name="connsiteY508" fmla="*/ 2066136 h 5815012"/>
              <a:gd name="connsiteX509" fmla="*/ 712 w 5147540"/>
              <a:gd name="connsiteY509" fmla="*/ 2024486 h 5815012"/>
              <a:gd name="connsiteX510" fmla="*/ 2136 w 5147540"/>
              <a:gd name="connsiteY510" fmla="*/ 1982124 h 5815012"/>
              <a:gd name="connsiteX511" fmla="*/ 4272 w 5147540"/>
              <a:gd name="connsiteY511" fmla="*/ 1939405 h 5815012"/>
              <a:gd name="connsiteX512" fmla="*/ 6764 w 5147540"/>
              <a:gd name="connsiteY512" fmla="*/ 1895975 h 5815012"/>
              <a:gd name="connsiteX513" fmla="*/ 10680 w 5147540"/>
              <a:gd name="connsiteY513" fmla="*/ 1852901 h 5815012"/>
              <a:gd name="connsiteX514" fmla="*/ 14595 w 5147540"/>
              <a:gd name="connsiteY514" fmla="*/ 1809115 h 5815012"/>
              <a:gd name="connsiteX515" fmla="*/ 19223 w 5147540"/>
              <a:gd name="connsiteY515" fmla="*/ 1765329 h 5815012"/>
              <a:gd name="connsiteX516" fmla="*/ 24207 w 5147540"/>
              <a:gd name="connsiteY516" fmla="*/ 1720831 h 5815012"/>
              <a:gd name="connsiteX517" fmla="*/ 30615 w 5147540"/>
              <a:gd name="connsiteY517" fmla="*/ 1676689 h 5815012"/>
              <a:gd name="connsiteX518" fmla="*/ 37023 w 5147540"/>
              <a:gd name="connsiteY518" fmla="*/ 1632191 h 5815012"/>
              <a:gd name="connsiteX519" fmla="*/ 44498 w 5147540"/>
              <a:gd name="connsiteY519" fmla="*/ 1587337 h 5815012"/>
              <a:gd name="connsiteX520" fmla="*/ 52330 w 5147540"/>
              <a:gd name="connsiteY520" fmla="*/ 1542838 h 5815012"/>
              <a:gd name="connsiteX521" fmla="*/ 60874 w 5147540"/>
              <a:gd name="connsiteY521" fmla="*/ 1497628 h 5815012"/>
              <a:gd name="connsiteX522" fmla="*/ 70129 w 5147540"/>
              <a:gd name="connsiteY522" fmla="*/ 1453130 h 5815012"/>
              <a:gd name="connsiteX523" fmla="*/ 80097 w 5147540"/>
              <a:gd name="connsiteY523" fmla="*/ 1408276 h 5815012"/>
              <a:gd name="connsiteX524" fmla="*/ 90776 w 5147540"/>
              <a:gd name="connsiteY524" fmla="*/ 1363422 h 5815012"/>
              <a:gd name="connsiteX525" fmla="*/ 101812 w 5147540"/>
              <a:gd name="connsiteY525" fmla="*/ 1318568 h 5815012"/>
              <a:gd name="connsiteX526" fmla="*/ 113915 w 5147540"/>
              <a:gd name="connsiteY526" fmla="*/ 1273714 h 5815012"/>
              <a:gd name="connsiteX527" fmla="*/ 126019 w 5147540"/>
              <a:gd name="connsiteY527" fmla="*/ 1229572 h 5815012"/>
              <a:gd name="connsiteX528" fmla="*/ 139190 w 5147540"/>
              <a:gd name="connsiteY528" fmla="*/ 1184718 h 5815012"/>
              <a:gd name="connsiteX529" fmla="*/ 153074 w 5147540"/>
              <a:gd name="connsiteY529" fmla="*/ 1140932 h 5815012"/>
              <a:gd name="connsiteX530" fmla="*/ 167669 w 5147540"/>
              <a:gd name="connsiteY530" fmla="*/ 1096789 h 5815012"/>
              <a:gd name="connsiteX531" fmla="*/ 182264 w 5147540"/>
              <a:gd name="connsiteY531" fmla="*/ 1053003 h 5815012"/>
              <a:gd name="connsiteX532" fmla="*/ 197928 w 5147540"/>
              <a:gd name="connsiteY532" fmla="*/ 1009573 h 5815012"/>
              <a:gd name="connsiteX533" fmla="*/ 214303 w 5147540"/>
              <a:gd name="connsiteY533" fmla="*/ 966499 h 5815012"/>
              <a:gd name="connsiteX534" fmla="*/ 231390 w 5147540"/>
              <a:gd name="connsiteY534" fmla="*/ 923425 h 5815012"/>
              <a:gd name="connsiteX535" fmla="*/ 248834 w 5147540"/>
              <a:gd name="connsiteY535" fmla="*/ 881063 h 5815012"/>
              <a:gd name="connsiteX536" fmla="*/ 266989 w 5147540"/>
              <a:gd name="connsiteY536" fmla="*/ 839056 h 5815012"/>
              <a:gd name="connsiteX537" fmla="*/ 285856 w 5147540"/>
              <a:gd name="connsiteY537" fmla="*/ 797406 h 5815012"/>
              <a:gd name="connsiteX538" fmla="*/ 295468 w 5147540"/>
              <a:gd name="connsiteY538" fmla="*/ 777827 h 5815012"/>
              <a:gd name="connsiteX539" fmla="*/ 304723 w 5147540"/>
              <a:gd name="connsiteY539" fmla="*/ 758248 h 5815012"/>
              <a:gd name="connsiteX540" fmla="*/ 314691 w 5147540"/>
              <a:gd name="connsiteY540" fmla="*/ 739025 h 5815012"/>
              <a:gd name="connsiteX541" fmla="*/ 324658 w 5147540"/>
              <a:gd name="connsiteY541" fmla="*/ 719801 h 5815012"/>
              <a:gd name="connsiteX542" fmla="*/ 334626 w 5147540"/>
              <a:gd name="connsiteY542" fmla="*/ 700934 h 5815012"/>
              <a:gd name="connsiteX543" fmla="*/ 344949 w 5147540"/>
              <a:gd name="connsiteY543" fmla="*/ 682067 h 5815012"/>
              <a:gd name="connsiteX544" fmla="*/ 355273 w 5147540"/>
              <a:gd name="connsiteY544" fmla="*/ 663912 h 5815012"/>
              <a:gd name="connsiteX545" fmla="*/ 366309 w 5147540"/>
              <a:gd name="connsiteY545" fmla="*/ 645401 h 5815012"/>
              <a:gd name="connsiteX546" fmla="*/ 377344 w 5147540"/>
              <a:gd name="connsiteY546" fmla="*/ 627245 h 5815012"/>
              <a:gd name="connsiteX547" fmla="*/ 388024 w 5147540"/>
              <a:gd name="connsiteY547" fmla="*/ 609446 h 5815012"/>
              <a:gd name="connsiteX548" fmla="*/ 399415 w 5147540"/>
              <a:gd name="connsiteY548" fmla="*/ 591647 h 5815012"/>
              <a:gd name="connsiteX549" fmla="*/ 411163 w 5147540"/>
              <a:gd name="connsiteY549" fmla="*/ 574204 h 5815012"/>
              <a:gd name="connsiteX550" fmla="*/ 422554 w 5147540"/>
              <a:gd name="connsiteY550" fmla="*/ 557116 h 5815012"/>
              <a:gd name="connsiteX551" fmla="*/ 434302 w 5147540"/>
              <a:gd name="connsiteY551" fmla="*/ 540029 h 5815012"/>
              <a:gd name="connsiteX552" fmla="*/ 446405 w 5147540"/>
              <a:gd name="connsiteY552" fmla="*/ 523298 h 5815012"/>
              <a:gd name="connsiteX553" fmla="*/ 458508 w 5147540"/>
              <a:gd name="connsiteY553" fmla="*/ 506567 h 5815012"/>
              <a:gd name="connsiteX554" fmla="*/ 470612 w 5147540"/>
              <a:gd name="connsiteY554" fmla="*/ 490191 h 5815012"/>
              <a:gd name="connsiteX555" fmla="*/ 483427 w 5147540"/>
              <a:gd name="connsiteY555" fmla="*/ 473816 h 5815012"/>
              <a:gd name="connsiteX556" fmla="*/ 495531 w 5147540"/>
              <a:gd name="connsiteY556" fmla="*/ 457797 h 5815012"/>
              <a:gd name="connsiteX557" fmla="*/ 508346 w 5147540"/>
              <a:gd name="connsiteY557" fmla="*/ 442133 h 5815012"/>
              <a:gd name="connsiteX558" fmla="*/ 521162 w 5147540"/>
              <a:gd name="connsiteY558" fmla="*/ 426826 h 5815012"/>
              <a:gd name="connsiteX559" fmla="*/ 534333 w 5147540"/>
              <a:gd name="connsiteY559" fmla="*/ 411519 h 5815012"/>
              <a:gd name="connsiteX560" fmla="*/ 547149 w 5147540"/>
              <a:gd name="connsiteY560" fmla="*/ 396567 h 5815012"/>
              <a:gd name="connsiteX561" fmla="*/ 560320 w 5147540"/>
              <a:gd name="connsiteY561" fmla="*/ 381616 h 5815012"/>
              <a:gd name="connsiteX562" fmla="*/ 573848 w 5147540"/>
              <a:gd name="connsiteY562" fmla="*/ 367020 h 5815012"/>
              <a:gd name="connsiteX563" fmla="*/ 587019 w 5147540"/>
              <a:gd name="connsiteY563" fmla="*/ 352781 h 5815012"/>
              <a:gd name="connsiteX564" fmla="*/ 600546 w 5147540"/>
              <a:gd name="connsiteY564" fmla="*/ 338898 h 5815012"/>
              <a:gd name="connsiteX565" fmla="*/ 614074 w 5147540"/>
              <a:gd name="connsiteY565" fmla="*/ 325014 h 5815012"/>
              <a:gd name="connsiteX566" fmla="*/ 627957 w 5147540"/>
              <a:gd name="connsiteY566" fmla="*/ 311487 h 5815012"/>
              <a:gd name="connsiteX567" fmla="*/ 641841 w 5147540"/>
              <a:gd name="connsiteY567" fmla="*/ 297959 h 5815012"/>
              <a:gd name="connsiteX568" fmla="*/ 655724 w 5147540"/>
              <a:gd name="connsiteY568" fmla="*/ 284788 h 5815012"/>
              <a:gd name="connsiteX569" fmla="*/ 669252 w 5147540"/>
              <a:gd name="connsiteY569" fmla="*/ 272328 h 5815012"/>
              <a:gd name="connsiteX570" fmla="*/ 683135 w 5147540"/>
              <a:gd name="connsiteY570" fmla="*/ 259513 h 5815012"/>
              <a:gd name="connsiteX571" fmla="*/ 697018 w 5147540"/>
              <a:gd name="connsiteY571" fmla="*/ 247410 h 5815012"/>
              <a:gd name="connsiteX572" fmla="*/ 711258 w 5147540"/>
              <a:gd name="connsiteY572" fmla="*/ 236018 h 5815012"/>
              <a:gd name="connsiteX573" fmla="*/ 725853 w 5147540"/>
              <a:gd name="connsiteY573" fmla="*/ 224271 h 5815012"/>
              <a:gd name="connsiteX574" fmla="*/ 739736 w 5147540"/>
              <a:gd name="connsiteY574" fmla="*/ 212879 h 5815012"/>
              <a:gd name="connsiteX575" fmla="*/ 754332 w 5147540"/>
              <a:gd name="connsiteY575" fmla="*/ 202200 h 5815012"/>
              <a:gd name="connsiteX576" fmla="*/ 768927 w 5147540"/>
              <a:gd name="connsiteY576" fmla="*/ 191164 h 5815012"/>
              <a:gd name="connsiteX577" fmla="*/ 783879 w 5147540"/>
              <a:gd name="connsiteY577" fmla="*/ 180484 h 5815012"/>
              <a:gd name="connsiteX578" fmla="*/ 798830 w 5147540"/>
              <a:gd name="connsiteY578" fmla="*/ 170517 h 5815012"/>
              <a:gd name="connsiteX579" fmla="*/ 813781 w 5147540"/>
              <a:gd name="connsiteY579" fmla="*/ 160549 h 5815012"/>
              <a:gd name="connsiteX580" fmla="*/ 828377 w 5147540"/>
              <a:gd name="connsiteY580" fmla="*/ 151294 h 5815012"/>
              <a:gd name="connsiteX581" fmla="*/ 843684 w 5147540"/>
              <a:gd name="connsiteY581" fmla="*/ 141682 h 5815012"/>
              <a:gd name="connsiteX582" fmla="*/ 858992 w 5147540"/>
              <a:gd name="connsiteY582" fmla="*/ 132783 h 5815012"/>
              <a:gd name="connsiteX583" fmla="*/ 874655 w 5147540"/>
              <a:gd name="connsiteY583" fmla="*/ 123883 h 5815012"/>
              <a:gd name="connsiteX584" fmla="*/ 889962 w 5147540"/>
              <a:gd name="connsiteY584" fmla="*/ 115695 h 5815012"/>
              <a:gd name="connsiteX585" fmla="*/ 905625 w 5147540"/>
              <a:gd name="connsiteY585" fmla="*/ 107152 h 5815012"/>
              <a:gd name="connsiteX586" fmla="*/ 921289 w 5147540"/>
              <a:gd name="connsiteY586" fmla="*/ 99676 h 5815012"/>
              <a:gd name="connsiteX587" fmla="*/ 936952 w 5147540"/>
              <a:gd name="connsiteY587" fmla="*/ 91844 h 5815012"/>
              <a:gd name="connsiteX588" fmla="*/ 952971 w 5147540"/>
              <a:gd name="connsiteY588" fmla="*/ 84368 h 5815012"/>
              <a:gd name="connsiteX589" fmla="*/ 968635 w 5147540"/>
              <a:gd name="connsiteY589" fmla="*/ 77249 h 5815012"/>
              <a:gd name="connsiteX590" fmla="*/ 984298 w 5147540"/>
              <a:gd name="connsiteY590" fmla="*/ 70485 h 5815012"/>
              <a:gd name="connsiteX591" fmla="*/ 1000317 w 5147540"/>
              <a:gd name="connsiteY591" fmla="*/ 64077 h 5815012"/>
              <a:gd name="connsiteX592" fmla="*/ 1016693 w 5147540"/>
              <a:gd name="connsiteY592" fmla="*/ 57670 h 5815012"/>
              <a:gd name="connsiteX593" fmla="*/ 1032712 w 5147540"/>
              <a:gd name="connsiteY593" fmla="*/ 51974 h 5815012"/>
              <a:gd name="connsiteX594" fmla="*/ 1048731 w 5147540"/>
              <a:gd name="connsiteY594" fmla="*/ 46278 h 5815012"/>
              <a:gd name="connsiteX595" fmla="*/ 1065107 w 5147540"/>
              <a:gd name="connsiteY595" fmla="*/ 40938 h 5815012"/>
              <a:gd name="connsiteX596" fmla="*/ 1081482 w 5147540"/>
              <a:gd name="connsiteY596" fmla="*/ 35955 h 5815012"/>
              <a:gd name="connsiteX597" fmla="*/ 1097857 w 5147540"/>
              <a:gd name="connsiteY597" fmla="*/ 30971 h 5815012"/>
              <a:gd name="connsiteX598" fmla="*/ 1113877 w 5147540"/>
              <a:gd name="connsiteY598" fmla="*/ 26699 h 5815012"/>
              <a:gd name="connsiteX599" fmla="*/ 1130252 w 5147540"/>
              <a:gd name="connsiteY599" fmla="*/ 22071 h 5815012"/>
              <a:gd name="connsiteX600" fmla="*/ 1146983 w 5147540"/>
              <a:gd name="connsiteY600" fmla="*/ 18155 h 5815012"/>
              <a:gd name="connsiteX601" fmla="*/ 1163358 w 5147540"/>
              <a:gd name="connsiteY601" fmla="*/ 14595 h 5815012"/>
              <a:gd name="connsiteX602" fmla="*/ 1180090 w 5147540"/>
              <a:gd name="connsiteY602" fmla="*/ 11748 h 5815012"/>
              <a:gd name="connsiteX603" fmla="*/ 1196465 w 5147540"/>
              <a:gd name="connsiteY603" fmla="*/ 9612 h 5815012"/>
              <a:gd name="connsiteX604" fmla="*/ 1213196 w 5147540"/>
              <a:gd name="connsiteY604" fmla="*/ 7120 h 5815012"/>
              <a:gd name="connsiteX605" fmla="*/ 1229216 w 5147540"/>
              <a:gd name="connsiteY605" fmla="*/ 4984 h 5815012"/>
              <a:gd name="connsiteX606" fmla="*/ 1245591 w 5147540"/>
              <a:gd name="connsiteY606" fmla="*/ 3560 h 5815012"/>
              <a:gd name="connsiteX607" fmla="*/ 1261966 w 5147540"/>
              <a:gd name="connsiteY607" fmla="*/ 2492 h 5815012"/>
              <a:gd name="connsiteX608" fmla="*/ 1278342 w 5147540"/>
              <a:gd name="connsiteY608" fmla="*/ 1424 h 5815012"/>
              <a:gd name="connsiteX609" fmla="*/ 1294361 w 5147540"/>
              <a:gd name="connsiteY609" fmla="*/ 712 h 5815012"/>
              <a:gd name="connsiteX610" fmla="*/ 1310736 w 5147540"/>
              <a:gd name="connsiteY610" fmla="*/ 0 h 58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147540" h="5815012">
                <a:moveTo>
                  <a:pt x="1310736" y="0"/>
                </a:moveTo>
                <a:lnTo>
                  <a:pt x="1326756" y="0"/>
                </a:lnTo>
                <a:lnTo>
                  <a:pt x="1342419" y="0"/>
                </a:lnTo>
                <a:lnTo>
                  <a:pt x="1358438" y="356"/>
                </a:lnTo>
                <a:lnTo>
                  <a:pt x="1374101" y="1068"/>
                </a:lnTo>
                <a:lnTo>
                  <a:pt x="1390121" y="2136"/>
                </a:lnTo>
                <a:lnTo>
                  <a:pt x="1405428" y="3204"/>
                </a:lnTo>
                <a:lnTo>
                  <a:pt x="1420735" y="4628"/>
                </a:lnTo>
                <a:lnTo>
                  <a:pt x="1436043" y="6408"/>
                </a:lnTo>
                <a:lnTo>
                  <a:pt x="1451350" y="8188"/>
                </a:lnTo>
                <a:lnTo>
                  <a:pt x="1466658" y="10680"/>
                </a:lnTo>
                <a:lnTo>
                  <a:pt x="1481965" y="13172"/>
                </a:lnTo>
                <a:lnTo>
                  <a:pt x="1496916" y="16019"/>
                </a:lnTo>
                <a:lnTo>
                  <a:pt x="1511868" y="18867"/>
                </a:lnTo>
                <a:lnTo>
                  <a:pt x="1526463" y="22071"/>
                </a:lnTo>
                <a:lnTo>
                  <a:pt x="1541414" y="25275"/>
                </a:lnTo>
                <a:lnTo>
                  <a:pt x="1556010" y="29547"/>
                </a:lnTo>
                <a:lnTo>
                  <a:pt x="1570605" y="33463"/>
                </a:lnTo>
                <a:lnTo>
                  <a:pt x="1584844" y="37378"/>
                </a:lnTo>
                <a:lnTo>
                  <a:pt x="1599440" y="41650"/>
                </a:lnTo>
                <a:lnTo>
                  <a:pt x="1613323" y="46634"/>
                </a:lnTo>
                <a:lnTo>
                  <a:pt x="1627207" y="51618"/>
                </a:lnTo>
                <a:lnTo>
                  <a:pt x="1641446" y="56602"/>
                </a:lnTo>
                <a:lnTo>
                  <a:pt x="1655329" y="62298"/>
                </a:lnTo>
                <a:lnTo>
                  <a:pt x="1669213" y="67637"/>
                </a:lnTo>
                <a:lnTo>
                  <a:pt x="1682384" y="73333"/>
                </a:lnTo>
                <a:lnTo>
                  <a:pt x="1695912" y="79385"/>
                </a:lnTo>
                <a:lnTo>
                  <a:pt x="1709083" y="85793"/>
                </a:lnTo>
                <a:lnTo>
                  <a:pt x="1722255" y="91844"/>
                </a:lnTo>
                <a:lnTo>
                  <a:pt x="1735070" y="98964"/>
                </a:lnTo>
                <a:lnTo>
                  <a:pt x="1747885" y="105728"/>
                </a:lnTo>
                <a:lnTo>
                  <a:pt x="1760701" y="112491"/>
                </a:lnTo>
                <a:lnTo>
                  <a:pt x="1773160" y="119967"/>
                </a:lnTo>
                <a:lnTo>
                  <a:pt x="1785264" y="127443"/>
                </a:lnTo>
                <a:lnTo>
                  <a:pt x="1797723" y="135274"/>
                </a:lnTo>
                <a:lnTo>
                  <a:pt x="1809827" y="142750"/>
                </a:lnTo>
                <a:lnTo>
                  <a:pt x="1821218" y="151294"/>
                </a:lnTo>
                <a:lnTo>
                  <a:pt x="1833322" y="159125"/>
                </a:lnTo>
                <a:lnTo>
                  <a:pt x="1844713" y="168025"/>
                </a:lnTo>
                <a:lnTo>
                  <a:pt x="1856105" y="176213"/>
                </a:lnTo>
                <a:lnTo>
                  <a:pt x="1867496" y="185468"/>
                </a:lnTo>
                <a:lnTo>
                  <a:pt x="1878532" y="194368"/>
                </a:lnTo>
                <a:lnTo>
                  <a:pt x="1889211" y="203623"/>
                </a:lnTo>
                <a:lnTo>
                  <a:pt x="1900247" y="212879"/>
                </a:lnTo>
                <a:lnTo>
                  <a:pt x="1910927" y="222491"/>
                </a:lnTo>
                <a:lnTo>
                  <a:pt x="1921250" y="232102"/>
                </a:lnTo>
                <a:lnTo>
                  <a:pt x="1931930" y="242070"/>
                </a:lnTo>
                <a:lnTo>
                  <a:pt x="1941897" y="252037"/>
                </a:lnTo>
                <a:lnTo>
                  <a:pt x="1951865" y="262005"/>
                </a:lnTo>
                <a:lnTo>
                  <a:pt x="1961476" y="272685"/>
                </a:lnTo>
                <a:lnTo>
                  <a:pt x="1971444" y="283008"/>
                </a:lnTo>
                <a:lnTo>
                  <a:pt x="1981056" y="293688"/>
                </a:lnTo>
                <a:lnTo>
                  <a:pt x="1990311" y="304723"/>
                </a:lnTo>
                <a:lnTo>
                  <a:pt x="1999567" y="315403"/>
                </a:lnTo>
                <a:lnTo>
                  <a:pt x="2008466" y="326794"/>
                </a:lnTo>
                <a:lnTo>
                  <a:pt x="2017722" y="337830"/>
                </a:lnTo>
                <a:lnTo>
                  <a:pt x="2034453" y="360257"/>
                </a:lnTo>
                <a:lnTo>
                  <a:pt x="2050829" y="383040"/>
                </a:lnTo>
                <a:lnTo>
                  <a:pt x="2066136" y="406535"/>
                </a:lnTo>
                <a:lnTo>
                  <a:pt x="2081087" y="430742"/>
                </a:lnTo>
                <a:lnTo>
                  <a:pt x="2095327" y="454949"/>
                </a:lnTo>
                <a:lnTo>
                  <a:pt x="2108854" y="480224"/>
                </a:lnTo>
                <a:lnTo>
                  <a:pt x="2122025" y="505855"/>
                </a:lnTo>
                <a:lnTo>
                  <a:pt x="2134129" y="532197"/>
                </a:lnTo>
                <a:lnTo>
                  <a:pt x="2146232" y="558540"/>
                </a:lnTo>
                <a:lnTo>
                  <a:pt x="2157268" y="585951"/>
                </a:lnTo>
                <a:lnTo>
                  <a:pt x="2167947" y="613362"/>
                </a:lnTo>
                <a:lnTo>
                  <a:pt x="2177915" y="641841"/>
                </a:lnTo>
                <a:lnTo>
                  <a:pt x="2187171" y="670676"/>
                </a:lnTo>
                <a:lnTo>
                  <a:pt x="2196427" y="699510"/>
                </a:lnTo>
                <a:lnTo>
                  <a:pt x="2204614" y="729057"/>
                </a:lnTo>
                <a:lnTo>
                  <a:pt x="2212446" y="759316"/>
                </a:lnTo>
                <a:lnTo>
                  <a:pt x="2219565" y="790286"/>
                </a:lnTo>
                <a:lnTo>
                  <a:pt x="2226685" y="820901"/>
                </a:lnTo>
                <a:lnTo>
                  <a:pt x="2232737" y="852584"/>
                </a:lnTo>
                <a:lnTo>
                  <a:pt x="2238432" y="884622"/>
                </a:lnTo>
                <a:lnTo>
                  <a:pt x="2243772" y="917017"/>
                </a:lnTo>
                <a:lnTo>
                  <a:pt x="2248400" y="949768"/>
                </a:lnTo>
                <a:lnTo>
                  <a:pt x="2252316" y="982874"/>
                </a:lnTo>
                <a:lnTo>
                  <a:pt x="2256232" y="1016693"/>
                </a:lnTo>
                <a:lnTo>
                  <a:pt x="2259080" y="1050867"/>
                </a:lnTo>
                <a:lnTo>
                  <a:pt x="2262283" y="1084686"/>
                </a:lnTo>
                <a:lnTo>
                  <a:pt x="2264420" y="1119928"/>
                </a:lnTo>
                <a:lnTo>
                  <a:pt x="2266199" y="1155171"/>
                </a:lnTo>
                <a:lnTo>
                  <a:pt x="2267623" y="1190769"/>
                </a:lnTo>
                <a:lnTo>
                  <a:pt x="2268691" y="1226724"/>
                </a:lnTo>
                <a:lnTo>
                  <a:pt x="2269047" y="1263034"/>
                </a:lnTo>
                <a:lnTo>
                  <a:pt x="2269403" y="1299701"/>
                </a:lnTo>
                <a:lnTo>
                  <a:pt x="2269403" y="1325332"/>
                </a:lnTo>
                <a:lnTo>
                  <a:pt x="2269759" y="1351319"/>
                </a:lnTo>
                <a:lnTo>
                  <a:pt x="2270115" y="1376949"/>
                </a:lnTo>
                <a:lnTo>
                  <a:pt x="2270827" y="1402936"/>
                </a:lnTo>
                <a:lnTo>
                  <a:pt x="2271895" y="1428567"/>
                </a:lnTo>
                <a:lnTo>
                  <a:pt x="2273319" y="1454554"/>
                </a:lnTo>
                <a:lnTo>
                  <a:pt x="2274743" y="1480185"/>
                </a:lnTo>
                <a:lnTo>
                  <a:pt x="2276523" y="1506172"/>
                </a:lnTo>
                <a:lnTo>
                  <a:pt x="2279015" y="1531803"/>
                </a:lnTo>
                <a:lnTo>
                  <a:pt x="2281151" y="1557434"/>
                </a:lnTo>
                <a:lnTo>
                  <a:pt x="2283643" y="1582709"/>
                </a:lnTo>
                <a:lnTo>
                  <a:pt x="2286490" y="1608340"/>
                </a:lnTo>
                <a:lnTo>
                  <a:pt x="2289694" y="1633615"/>
                </a:lnTo>
                <a:lnTo>
                  <a:pt x="2293254" y="1659245"/>
                </a:lnTo>
                <a:lnTo>
                  <a:pt x="2297170" y="1684520"/>
                </a:lnTo>
                <a:lnTo>
                  <a:pt x="2301086" y="1709439"/>
                </a:lnTo>
                <a:lnTo>
                  <a:pt x="2305358" y="1734714"/>
                </a:lnTo>
                <a:lnTo>
                  <a:pt x="2309629" y="1759633"/>
                </a:lnTo>
                <a:lnTo>
                  <a:pt x="2314969" y="1784908"/>
                </a:lnTo>
                <a:lnTo>
                  <a:pt x="2319953" y="1809471"/>
                </a:lnTo>
                <a:lnTo>
                  <a:pt x="2325293" y="1834390"/>
                </a:lnTo>
                <a:lnTo>
                  <a:pt x="2331345" y="1858953"/>
                </a:lnTo>
                <a:lnTo>
                  <a:pt x="2337396" y="1883160"/>
                </a:lnTo>
                <a:lnTo>
                  <a:pt x="2343804" y="1908079"/>
                </a:lnTo>
                <a:lnTo>
                  <a:pt x="2350568" y="1931930"/>
                </a:lnTo>
                <a:lnTo>
                  <a:pt x="2357687" y="1956493"/>
                </a:lnTo>
                <a:lnTo>
                  <a:pt x="2365163" y="1980344"/>
                </a:lnTo>
                <a:lnTo>
                  <a:pt x="2372639" y="2004195"/>
                </a:lnTo>
                <a:lnTo>
                  <a:pt x="2380470" y="2028046"/>
                </a:lnTo>
                <a:lnTo>
                  <a:pt x="2389014" y="2051541"/>
                </a:lnTo>
                <a:lnTo>
                  <a:pt x="2397558" y="2075036"/>
                </a:lnTo>
                <a:lnTo>
                  <a:pt x="2406813" y="2098175"/>
                </a:lnTo>
                <a:lnTo>
                  <a:pt x="2416069" y="2121314"/>
                </a:lnTo>
                <a:lnTo>
                  <a:pt x="2425680" y="2144453"/>
                </a:lnTo>
                <a:lnTo>
                  <a:pt x="2436004" y="2167592"/>
                </a:lnTo>
                <a:lnTo>
                  <a:pt x="2445972" y="2190375"/>
                </a:lnTo>
                <a:lnTo>
                  <a:pt x="2456651" y="2212802"/>
                </a:lnTo>
                <a:lnTo>
                  <a:pt x="2467331" y="2235585"/>
                </a:lnTo>
                <a:lnTo>
                  <a:pt x="2478722" y="2258012"/>
                </a:lnTo>
                <a:lnTo>
                  <a:pt x="2490470" y="2280439"/>
                </a:lnTo>
                <a:lnTo>
                  <a:pt x="2501861" y="2302866"/>
                </a:lnTo>
                <a:lnTo>
                  <a:pt x="2513965" y="2324937"/>
                </a:lnTo>
                <a:lnTo>
                  <a:pt x="2526780" y="2346652"/>
                </a:lnTo>
                <a:lnTo>
                  <a:pt x="2539240" y="2368367"/>
                </a:lnTo>
                <a:lnTo>
                  <a:pt x="2552055" y="2390438"/>
                </a:lnTo>
                <a:lnTo>
                  <a:pt x="2565226" y="2411797"/>
                </a:lnTo>
                <a:lnTo>
                  <a:pt x="2579110" y="2433156"/>
                </a:lnTo>
                <a:lnTo>
                  <a:pt x="2592993" y="2454516"/>
                </a:lnTo>
                <a:lnTo>
                  <a:pt x="2606521" y="2475875"/>
                </a:lnTo>
                <a:lnTo>
                  <a:pt x="2621116" y="2496878"/>
                </a:lnTo>
                <a:lnTo>
                  <a:pt x="2635711" y="2517525"/>
                </a:lnTo>
                <a:lnTo>
                  <a:pt x="2650663" y="2538172"/>
                </a:lnTo>
                <a:lnTo>
                  <a:pt x="2665970" y="2558819"/>
                </a:lnTo>
                <a:lnTo>
                  <a:pt x="2681278" y="2579466"/>
                </a:lnTo>
                <a:lnTo>
                  <a:pt x="2697297" y="2599402"/>
                </a:lnTo>
                <a:lnTo>
                  <a:pt x="2712960" y="2619692"/>
                </a:lnTo>
                <a:lnTo>
                  <a:pt x="2728979" y="2639272"/>
                </a:lnTo>
                <a:lnTo>
                  <a:pt x="2745711" y="2659207"/>
                </a:lnTo>
                <a:lnTo>
                  <a:pt x="2762442" y="2678430"/>
                </a:lnTo>
                <a:lnTo>
                  <a:pt x="2779529" y="2698009"/>
                </a:lnTo>
                <a:lnTo>
                  <a:pt x="2796617" y="2717588"/>
                </a:lnTo>
                <a:lnTo>
                  <a:pt x="2814416" y="2736456"/>
                </a:lnTo>
                <a:lnTo>
                  <a:pt x="2832215" y="2755323"/>
                </a:lnTo>
                <a:lnTo>
                  <a:pt x="2850014" y="2773834"/>
                </a:lnTo>
                <a:lnTo>
                  <a:pt x="2869237" y="2793057"/>
                </a:lnTo>
                <a:lnTo>
                  <a:pt x="2888817" y="2811924"/>
                </a:lnTo>
                <a:lnTo>
                  <a:pt x="2908040" y="2830791"/>
                </a:lnTo>
                <a:lnTo>
                  <a:pt x="2927975" y="2849303"/>
                </a:lnTo>
                <a:lnTo>
                  <a:pt x="2947910" y="2867458"/>
                </a:lnTo>
                <a:lnTo>
                  <a:pt x="2968557" y="2885613"/>
                </a:lnTo>
                <a:lnTo>
                  <a:pt x="2988848" y="2903768"/>
                </a:lnTo>
                <a:lnTo>
                  <a:pt x="3010207" y="2921568"/>
                </a:lnTo>
                <a:lnTo>
                  <a:pt x="3031211" y="2939011"/>
                </a:lnTo>
                <a:lnTo>
                  <a:pt x="3052926" y="2956454"/>
                </a:lnTo>
                <a:lnTo>
                  <a:pt x="3074285" y="2973897"/>
                </a:lnTo>
                <a:lnTo>
                  <a:pt x="3096356" y="2990985"/>
                </a:lnTo>
                <a:lnTo>
                  <a:pt x="3118783" y="3007716"/>
                </a:lnTo>
                <a:lnTo>
                  <a:pt x="3140854" y="3024803"/>
                </a:lnTo>
                <a:lnTo>
                  <a:pt x="3163637" y="3041178"/>
                </a:lnTo>
                <a:lnTo>
                  <a:pt x="3186420" y="3057910"/>
                </a:lnTo>
                <a:lnTo>
                  <a:pt x="3209559" y="3073929"/>
                </a:lnTo>
                <a:lnTo>
                  <a:pt x="3232698" y="3090304"/>
                </a:lnTo>
                <a:lnTo>
                  <a:pt x="3256193" y="3106324"/>
                </a:lnTo>
                <a:lnTo>
                  <a:pt x="3279688" y="3121987"/>
                </a:lnTo>
                <a:lnTo>
                  <a:pt x="3303539" y="3138006"/>
                </a:lnTo>
                <a:lnTo>
                  <a:pt x="3327746" y="3153670"/>
                </a:lnTo>
                <a:lnTo>
                  <a:pt x="3351597" y="3168977"/>
                </a:lnTo>
                <a:lnTo>
                  <a:pt x="3375804" y="3183928"/>
                </a:lnTo>
                <a:lnTo>
                  <a:pt x="3424930" y="3214187"/>
                </a:lnTo>
                <a:lnTo>
                  <a:pt x="3474768" y="3244090"/>
                </a:lnTo>
                <a:lnTo>
                  <a:pt x="3524961" y="3273637"/>
                </a:lnTo>
                <a:lnTo>
                  <a:pt x="3575867" y="3302115"/>
                </a:lnTo>
                <a:lnTo>
                  <a:pt x="3628197" y="3331306"/>
                </a:lnTo>
                <a:lnTo>
                  <a:pt x="3680883" y="3360141"/>
                </a:lnTo>
                <a:lnTo>
                  <a:pt x="3733925" y="3388264"/>
                </a:lnTo>
                <a:lnTo>
                  <a:pt x="3787678" y="3416030"/>
                </a:lnTo>
                <a:lnTo>
                  <a:pt x="3841432" y="3443441"/>
                </a:lnTo>
                <a:lnTo>
                  <a:pt x="3895542" y="3470496"/>
                </a:lnTo>
                <a:lnTo>
                  <a:pt x="3949651" y="3497195"/>
                </a:lnTo>
                <a:lnTo>
                  <a:pt x="4004829" y="3523538"/>
                </a:lnTo>
                <a:lnTo>
                  <a:pt x="4059295" y="3549525"/>
                </a:lnTo>
                <a:lnTo>
                  <a:pt x="4114472" y="3575512"/>
                </a:lnTo>
                <a:lnTo>
                  <a:pt x="4169650" y="3601143"/>
                </a:lnTo>
                <a:lnTo>
                  <a:pt x="4224828" y="3626773"/>
                </a:lnTo>
                <a:lnTo>
                  <a:pt x="4280005" y="3651692"/>
                </a:lnTo>
                <a:lnTo>
                  <a:pt x="4335539" y="3676967"/>
                </a:lnTo>
                <a:lnTo>
                  <a:pt x="4391429" y="3701886"/>
                </a:lnTo>
                <a:lnTo>
                  <a:pt x="4446962" y="3726805"/>
                </a:lnTo>
                <a:lnTo>
                  <a:pt x="4484697" y="3744604"/>
                </a:lnTo>
                <a:lnTo>
                  <a:pt x="4521719" y="3762760"/>
                </a:lnTo>
                <a:lnTo>
                  <a:pt x="4557673" y="3781627"/>
                </a:lnTo>
                <a:lnTo>
                  <a:pt x="4592560" y="3801206"/>
                </a:lnTo>
                <a:lnTo>
                  <a:pt x="4626735" y="3821497"/>
                </a:lnTo>
                <a:lnTo>
                  <a:pt x="4659841" y="3842144"/>
                </a:lnTo>
                <a:lnTo>
                  <a:pt x="4691880" y="3863859"/>
                </a:lnTo>
                <a:lnTo>
                  <a:pt x="4722850" y="3885930"/>
                </a:lnTo>
                <a:lnTo>
                  <a:pt x="4752397" y="3908357"/>
                </a:lnTo>
                <a:lnTo>
                  <a:pt x="4781588" y="3931852"/>
                </a:lnTo>
                <a:lnTo>
                  <a:pt x="4809355" y="3955347"/>
                </a:lnTo>
                <a:lnTo>
                  <a:pt x="4836054" y="3979554"/>
                </a:lnTo>
                <a:lnTo>
                  <a:pt x="4862040" y="4004473"/>
                </a:lnTo>
                <a:lnTo>
                  <a:pt x="4886603" y="4029748"/>
                </a:lnTo>
                <a:lnTo>
                  <a:pt x="4910098" y="4055379"/>
                </a:lnTo>
                <a:lnTo>
                  <a:pt x="4932881" y="4081722"/>
                </a:lnTo>
                <a:lnTo>
                  <a:pt x="4954241" y="4108421"/>
                </a:lnTo>
                <a:lnTo>
                  <a:pt x="4974532" y="4135476"/>
                </a:lnTo>
                <a:lnTo>
                  <a:pt x="4993755" y="4163243"/>
                </a:lnTo>
                <a:lnTo>
                  <a:pt x="5011910" y="4191009"/>
                </a:lnTo>
                <a:lnTo>
                  <a:pt x="5028997" y="4219488"/>
                </a:lnTo>
                <a:lnTo>
                  <a:pt x="5045017" y="4248323"/>
                </a:lnTo>
                <a:lnTo>
                  <a:pt x="5059612" y="4277514"/>
                </a:lnTo>
                <a:lnTo>
                  <a:pt x="5073495" y="4307061"/>
                </a:lnTo>
                <a:lnTo>
                  <a:pt x="5085955" y="4336963"/>
                </a:lnTo>
                <a:lnTo>
                  <a:pt x="5097346" y="4367222"/>
                </a:lnTo>
                <a:lnTo>
                  <a:pt x="5107670" y="4397481"/>
                </a:lnTo>
                <a:lnTo>
                  <a:pt x="5116570" y="4428095"/>
                </a:lnTo>
                <a:lnTo>
                  <a:pt x="5124757" y="4459422"/>
                </a:lnTo>
                <a:lnTo>
                  <a:pt x="5131521" y="4490749"/>
                </a:lnTo>
                <a:lnTo>
                  <a:pt x="5136861" y="4522431"/>
                </a:lnTo>
                <a:lnTo>
                  <a:pt x="5141844" y="4553758"/>
                </a:lnTo>
                <a:lnTo>
                  <a:pt x="5143624" y="4569777"/>
                </a:lnTo>
                <a:lnTo>
                  <a:pt x="5145048" y="4586153"/>
                </a:lnTo>
                <a:lnTo>
                  <a:pt x="5146116" y="4602172"/>
                </a:lnTo>
                <a:lnTo>
                  <a:pt x="5146828" y="4618547"/>
                </a:lnTo>
                <a:lnTo>
                  <a:pt x="5147184" y="4634567"/>
                </a:lnTo>
                <a:lnTo>
                  <a:pt x="5147540" y="4650942"/>
                </a:lnTo>
                <a:lnTo>
                  <a:pt x="5147540" y="4666961"/>
                </a:lnTo>
                <a:lnTo>
                  <a:pt x="5146828" y="4683337"/>
                </a:lnTo>
                <a:lnTo>
                  <a:pt x="5146116" y="4699712"/>
                </a:lnTo>
                <a:lnTo>
                  <a:pt x="5145404" y="4716087"/>
                </a:lnTo>
                <a:lnTo>
                  <a:pt x="5143980" y="4732106"/>
                </a:lnTo>
                <a:lnTo>
                  <a:pt x="5142200" y="4748482"/>
                </a:lnTo>
                <a:lnTo>
                  <a:pt x="5140421" y="4764501"/>
                </a:lnTo>
                <a:lnTo>
                  <a:pt x="5137929" y="4780876"/>
                </a:lnTo>
                <a:lnTo>
                  <a:pt x="5135437" y="4797252"/>
                </a:lnTo>
                <a:lnTo>
                  <a:pt x="5132589" y="4813271"/>
                </a:lnTo>
                <a:lnTo>
                  <a:pt x="5129385" y="4829646"/>
                </a:lnTo>
                <a:lnTo>
                  <a:pt x="5126181" y="4846022"/>
                </a:lnTo>
                <a:lnTo>
                  <a:pt x="5122265" y="4862041"/>
                </a:lnTo>
                <a:lnTo>
                  <a:pt x="5117994" y="4878416"/>
                </a:lnTo>
                <a:lnTo>
                  <a:pt x="5113722" y="4894791"/>
                </a:lnTo>
                <a:lnTo>
                  <a:pt x="5109094" y="4910811"/>
                </a:lnTo>
                <a:lnTo>
                  <a:pt x="5104466" y="4926830"/>
                </a:lnTo>
                <a:lnTo>
                  <a:pt x="5098770" y="4943205"/>
                </a:lnTo>
                <a:lnTo>
                  <a:pt x="5093431" y="4959225"/>
                </a:lnTo>
                <a:lnTo>
                  <a:pt x="5087735" y="4975244"/>
                </a:lnTo>
                <a:lnTo>
                  <a:pt x="5081683" y="4991263"/>
                </a:lnTo>
                <a:lnTo>
                  <a:pt x="5075275" y="5006927"/>
                </a:lnTo>
                <a:lnTo>
                  <a:pt x="5068512" y="5022946"/>
                </a:lnTo>
                <a:lnTo>
                  <a:pt x="5061748" y="5038609"/>
                </a:lnTo>
                <a:lnTo>
                  <a:pt x="5054628" y="5054629"/>
                </a:lnTo>
                <a:lnTo>
                  <a:pt x="5046797" y="5070292"/>
                </a:lnTo>
                <a:lnTo>
                  <a:pt x="5039321" y="5085955"/>
                </a:lnTo>
                <a:lnTo>
                  <a:pt x="5031133" y="5101619"/>
                </a:lnTo>
                <a:lnTo>
                  <a:pt x="5022946" y="5117282"/>
                </a:lnTo>
                <a:lnTo>
                  <a:pt x="5014046" y="5132589"/>
                </a:lnTo>
                <a:lnTo>
                  <a:pt x="5005146" y="5147897"/>
                </a:lnTo>
                <a:lnTo>
                  <a:pt x="4995891" y="5162848"/>
                </a:lnTo>
                <a:lnTo>
                  <a:pt x="4986279" y="5177799"/>
                </a:lnTo>
                <a:lnTo>
                  <a:pt x="4976312" y="5193107"/>
                </a:lnTo>
                <a:lnTo>
                  <a:pt x="4966344" y="5208058"/>
                </a:lnTo>
                <a:lnTo>
                  <a:pt x="4955664" y="5223009"/>
                </a:lnTo>
                <a:lnTo>
                  <a:pt x="4944629" y="5237605"/>
                </a:lnTo>
                <a:lnTo>
                  <a:pt x="4933593" y="5252556"/>
                </a:lnTo>
                <a:lnTo>
                  <a:pt x="4922202" y="5266796"/>
                </a:lnTo>
                <a:lnTo>
                  <a:pt x="4910098" y="5281035"/>
                </a:lnTo>
                <a:lnTo>
                  <a:pt x="4898351" y="5295630"/>
                </a:lnTo>
                <a:lnTo>
                  <a:pt x="4885891" y="5309870"/>
                </a:lnTo>
                <a:lnTo>
                  <a:pt x="4873076" y="5324109"/>
                </a:lnTo>
                <a:lnTo>
                  <a:pt x="4860261" y="5338349"/>
                </a:lnTo>
                <a:lnTo>
                  <a:pt x="4846733" y="5351876"/>
                </a:lnTo>
                <a:lnTo>
                  <a:pt x="4833206" y="5365759"/>
                </a:lnTo>
                <a:lnTo>
                  <a:pt x="4819322" y="5379643"/>
                </a:lnTo>
                <a:lnTo>
                  <a:pt x="4805083" y="5393170"/>
                </a:lnTo>
                <a:lnTo>
                  <a:pt x="4790843" y="5406342"/>
                </a:lnTo>
                <a:lnTo>
                  <a:pt x="4775892" y="5419869"/>
                </a:lnTo>
                <a:lnTo>
                  <a:pt x="4760941" y="5433041"/>
                </a:lnTo>
                <a:lnTo>
                  <a:pt x="4745277" y="5446212"/>
                </a:lnTo>
                <a:lnTo>
                  <a:pt x="4729614" y="5459383"/>
                </a:lnTo>
                <a:lnTo>
                  <a:pt x="4713595" y="5471843"/>
                </a:lnTo>
                <a:lnTo>
                  <a:pt x="4697219" y="5484658"/>
                </a:lnTo>
                <a:lnTo>
                  <a:pt x="4680844" y="5497474"/>
                </a:lnTo>
                <a:lnTo>
                  <a:pt x="4664113" y="5509577"/>
                </a:lnTo>
                <a:lnTo>
                  <a:pt x="4646670" y="5522037"/>
                </a:lnTo>
                <a:lnTo>
                  <a:pt x="4628870" y="5533784"/>
                </a:lnTo>
                <a:lnTo>
                  <a:pt x="4610715" y="5545176"/>
                </a:lnTo>
                <a:lnTo>
                  <a:pt x="4592204" y="5556211"/>
                </a:lnTo>
                <a:lnTo>
                  <a:pt x="4573693" y="5567603"/>
                </a:lnTo>
                <a:lnTo>
                  <a:pt x="4554826" y="5578282"/>
                </a:lnTo>
                <a:lnTo>
                  <a:pt x="4535958" y="5588962"/>
                </a:lnTo>
                <a:lnTo>
                  <a:pt x="4517091" y="5599285"/>
                </a:lnTo>
                <a:lnTo>
                  <a:pt x="4497868" y="5609253"/>
                </a:lnTo>
                <a:lnTo>
                  <a:pt x="4478289" y="5619577"/>
                </a:lnTo>
                <a:lnTo>
                  <a:pt x="4458710" y="5629188"/>
                </a:lnTo>
                <a:lnTo>
                  <a:pt x="4438419" y="5638800"/>
                </a:lnTo>
                <a:lnTo>
                  <a:pt x="4418483" y="5647699"/>
                </a:lnTo>
                <a:lnTo>
                  <a:pt x="4398548" y="5656955"/>
                </a:lnTo>
                <a:lnTo>
                  <a:pt x="4377901" y="5665499"/>
                </a:lnTo>
                <a:lnTo>
                  <a:pt x="4357610" y="5674398"/>
                </a:lnTo>
                <a:lnTo>
                  <a:pt x="4336963" y="5682586"/>
                </a:lnTo>
                <a:lnTo>
                  <a:pt x="4315604" y="5690774"/>
                </a:lnTo>
                <a:lnTo>
                  <a:pt x="4294957" y="5698605"/>
                </a:lnTo>
                <a:lnTo>
                  <a:pt x="4273598" y="5706081"/>
                </a:lnTo>
                <a:lnTo>
                  <a:pt x="4252239" y="5713557"/>
                </a:lnTo>
                <a:lnTo>
                  <a:pt x="4230523" y="5720676"/>
                </a:lnTo>
                <a:lnTo>
                  <a:pt x="4208808" y="5727440"/>
                </a:lnTo>
                <a:lnTo>
                  <a:pt x="4187093" y="5733848"/>
                </a:lnTo>
                <a:lnTo>
                  <a:pt x="4165378" y="5740255"/>
                </a:lnTo>
                <a:lnTo>
                  <a:pt x="4142595" y="5746307"/>
                </a:lnTo>
                <a:lnTo>
                  <a:pt x="4120524" y="5752003"/>
                </a:lnTo>
                <a:lnTo>
                  <a:pt x="4098097" y="5757699"/>
                </a:lnTo>
                <a:lnTo>
                  <a:pt x="4075670" y="5763038"/>
                </a:lnTo>
                <a:lnTo>
                  <a:pt x="4052531" y="5767666"/>
                </a:lnTo>
                <a:lnTo>
                  <a:pt x="4029748" y="5772650"/>
                </a:lnTo>
                <a:lnTo>
                  <a:pt x="4006609" y="5776922"/>
                </a:lnTo>
                <a:lnTo>
                  <a:pt x="3983470" y="5781194"/>
                </a:lnTo>
                <a:lnTo>
                  <a:pt x="3959975" y="5785110"/>
                </a:lnTo>
                <a:lnTo>
                  <a:pt x="3936124" y="5788669"/>
                </a:lnTo>
                <a:lnTo>
                  <a:pt x="3911917" y="5792229"/>
                </a:lnTo>
                <a:lnTo>
                  <a:pt x="3888066" y="5795433"/>
                </a:lnTo>
                <a:lnTo>
                  <a:pt x="3863859" y="5798281"/>
                </a:lnTo>
                <a:lnTo>
                  <a:pt x="3839652" y="5800773"/>
                </a:lnTo>
                <a:lnTo>
                  <a:pt x="3815445" y="5803265"/>
                </a:lnTo>
                <a:lnTo>
                  <a:pt x="3790526" y="5805401"/>
                </a:lnTo>
                <a:lnTo>
                  <a:pt x="3766319" y="5807893"/>
                </a:lnTo>
                <a:lnTo>
                  <a:pt x="3741400" y="5809672"/>
                </a:lnTo>
                <a:lnTo>
                  <a:pt x="3716481" y="5811096"/>
                </a:lnTo>
                <a:lnTo>
                  <a:pt x="3691918" y="5812164"/>
                </a:lnTo>
                <a:lnTo>
                  <a:pt x="3666643" y="5813232"/>
                </a:lnTo>
                <a:lnTo>
                  <a:pt x="3641724" y="5813944"/>
                </a:lnTo>
                <a:lnTo>
                  <a:pt x="3616450" y="5814656"/>
                </a:lnTo>
                <a:lnTo>
                  <a:pt x="3591175" y="5815012"/>
                </a:lnTo>
                <a:lnTo>
                  <a:pt x="3565900" y="5815012"/>
                </a:lnTo>
                <a:lnTo>
                  <a:pt x="3540625" y="5815012"/>
                </a:lnTo>
                <a:lnTo>
                  <a:pt x="3514994" y="5814656"/>
                </a:lnTo>
                <a:lnTo>
                  <a:pt x="3489719" y="5813944"/>
                </a:lnTo>
                <a:lnTo>
                  <a:pt x="3464088" y="5813232"/>
                </a:lnTo>
                <a:lnTo>
                  <a:pt x="3438457" y="5812164"/>
                </a:lnTo>
                <a:lnTo>
                  <a:pt x="3413182" y="5810740"/>
                </a:lnTo>
                <a:lnTo>
                  <a:pt x="3387195" y="5809316"/>
                </a:lnTo>
                <a:lnTo>
                  <a:pt x="3361564" y="5807537"/>
                </a:lnTo>
                <a:lnTo>
                  <a:pt x="3335578" y="5805401"/>
                </a:lnTo>
                <a:lnTo>
                  <a:pt x="3309947" y="5803265"/>
                </a:lnTo>
                <a:lnTo>
                  <a:pt x="3283960" y="5800773"/>
                </a:lnTo>
                <a:lnTo>
                  <a:pt x="3258329" y="5798281"/>
                </a:lnTo>
                <a:lnTo>
                  <a:pt x="3232342" y="5795433"/>
                </a:lnTo>
                <a:lnTo>
                  <a:pt x="3206711" y="5792229"/>
                </a:lnTo>
                <a:lnTo>
                  <a:pt x="3180724" y="5788669"/>
                </a:lnTo>
                <a:lnTo>
                  <a:pt x="3128038" y="5781550"/>
                </a:lnTo>
                <a:lnTo>
                  <a:pt x="3075353" y="5773718"/>
                </a:lnTo>
                <a:lnTo>
                  <a:pt x="3022667" y="5764818"/>
                </a:lnTo>
                <a:lnTo>
                  <a:pt x="2969981" y="5755919"/>
                </a:lnTo>
                <a:lnTo>
                  <a:pt x="2917651" y="5745951"/>
                </a:lnTo>
                <a:lnTo>
                  <a:pt x="2865678" y="5735272"/>
                </a:lnTo>
                <a:lnTo>
                  <a:pt x="2813704" y="5724592"/>
                </a:lnTo>
                <a:lnTo>
                  <a:pt x="2761730" y="5712845"/>
                </a:lnTo>
                <a:lnTo>
                  <a:pt x="2710468" y="5700385"/>
                </a:lnTo>
                <a:lnTo>
                  <a:pt x="2659562" y="5687926"/>
                </a:lnTo>
                <a:lnTo>
                  <a:pt x="2609013" y="5674398"/>
                </a:lnTo>
                <a:lnTo>
                  <a:pt x="2558819" y="5660515"/>
                </a:lnTo>
                <a:lnTo>
                  <a:pt x="2508625" y="5645919"/>
                </a:lnTo>
                <a:lnTo>
                  <a:pt x="2459143" y="5630612"/>
                </a:lnTo>
                <a:lnTo>
                  <a:pt x="2410373" y="5614949"/>
                </a:lnTo>
                <a:lnTo>
                  <a:pt x="2361959" y="5599285"/>
                </a:lnTo>
                <a:lnTo>
                  <a:pt x="2314257" y="5582554"/>
                </a:lnTo>
                <a:lnTo>
                  <a:pt x="2266911" y="5565111"/>
                </a:lnTo>
                <a:lnTo>
                  <a:pt x="2220277" y="5547312"/>
                </a:lnTo>
                <a:lnTo>
                  <a:pt x="2174355" y="5529156"/>
                </a:lnTo>
                <a:lnTo>
                  <a:pt x="2129145" y="5509933"/>
                </a:lnTo>
                <a:lnTo>
                  <a:pt x="2084291" y="5490710"/>
                </a:lnTo>
                <a:lnTo>
                  <a:pt x="2040505" y="5470775"/>
                </a:lnTo>
                <a:lnTo>
                  <a:pt x="1997431" y="5450484"/>
                </a:lnTo>
                <a:lnTo>
                  <a:pt x="1955425" y="5429837"/>
                </a:lnTo>
                <a:lnTo>
                  <a:pt x="1914130" y="5408834"/>
                </a:lnTo>
                <a:lnTo>
                  <a:pt x="1873192" y="5386763"/>
                </a:lnTo>
                <a:lnTo>
                  <a:pt x="1833678" y="5364335"/>
                </a:lnTo>
                <a:lnTo>
                  <a:pt x="1795231" y="5341908"/>
                </a:lnTo>
                <a:lnTo>
                  <a:pt x="1757853" y="5318413"/>
                </a:lnTo>
                <a:lnTo>
                  <a:pt x="1721187" y="5294918"/>
                </a:lnTo>
                <a:lnTo>
                  <a:pt x="1685588" y="5271067"/>
                </a:lnTo>
                <a:lnTo>
                  <a:pt x="1660669" y="5253980"/>
                </a:lnTo>
                <a:lnTo>
                  <a:pt x="1636462" y="5236537"/>
                </a:lnTo>
                <a:lnTo>
                  <a:pt x="1611899" y="5219094"/>
                </a:lnTo>
                <a:lnTo>
                  <a:pt x="1587692" y="5201650"/>
                </a:lnTo>
                <a:lnTo>
                  <a:pt x="1563841" y="5183851"/>
                </a:lnTo>
                <a:lnTo>
                  <a:pt x="1539634" y="5166052"/>
                </a:lnTo>
                <a:lnTo>
                  <a:pt x="1515783" y="5148253"/>
                </a:lnTo>
                <a:lnTo>
                  <a:pt x="1492289" y="5130097"/>
                </a:lnTo>
                <a:lnTo>
                  <a:pt x="1468793" y="5111586"/>
                </a:lnTo>
                <a:lnTo>
                  <a:pt x="1445298" y="5093075"/>
                </a:lnTo>
                <a:lnTo>
                  <a:pt x="1421803" y="5074564"/>
                </a:lnTo>
                <a:lnTo>
                  <a:pt x="1399020" y="5056053"/>
                </a:lnTo>
                <a:lnTo>
                  <a:pt x="1376237" y="5037185"/>
                </a:lnTo>
                <a:lnTo>
                  <a:pt x="1353454" y="5018318"/>
                </a:lnTo>
                <a:lnTo>
                  <a:pt x="1330671" y="4999451"/>
                </a:lnTo>
                <a:lnTo>
                  <a:pt x="1308244" y="4980228"/>
                </a:lnTo>
                <a:lnTo>
                  <a:pt x="1286173" y="4961005"/>
                </a:lnTo>
                <a:lnTo>
                  <a:pt x="1263746" y="4941781"/>
                </a:lnTo>
                <a:lnTo>
                  <a:pt x="1241675" y="4922202"/>
                </a:lnTo>
                <a:lnTo>
                  <a:pt x="1219960" y="4902267"/>
                </a:lnTo>
                <a:lnTo>
                  <a:pt x="1198245" y="4882332"/>
                </a:lnTo>
                <a:lnTo>
                  <a:pt x="1176530" y="4862753"/>
                </a:lnTo>
                <a:lnTo>
                  <a:pt x="1155171" y="4842818"/>
                </a:lnTo>
                <a:lnTo>
                  <a:pt x="1133812" y="4822527"/>
                </a:lnTo>
                <a:lnTo>
                  <a:pt x="1112809" y="4802235"/>
                </a:lnTo>
                <a:lnTo>
                  <a:pt x="1092162" y="4781588"/>
                </a:lnTo>
                <a:lnTo>
                  <a:pt x="1071158" y="4761297"/>
                </a:lnTo>
                <a:lnTo>
                  <a:pt x="1050511" y="4740650"/>
                </a:lnTo>
                <a:lnTo>
                  <a:pt x="1030220" y="4720003"/>
                </a:lnTo>
                <a:lnTo>
                  <a:pt x="1009929" y="4699000"/>
                </a:lnTo>
                <a:lnTo>
                  <a:pt x="989994" y="4678353"/>
                </a:lnTo>
                <a:lnTo>
                  <a:pt x="970059" y="4656638"/>
                </a:lnTo>
                <a:lnTo>
                  <a:pt x="950124" y="4635991"/>
                </a:lnTo>
                <a:lnTo>
                  <a:pt x="930900" y="4614987"/>
                </a:lnTo>
                <a:lnTo>
                  <a:pt x="912033" y="4593984"/>
                </a:lnTo>
                <a:lnTo>
                  <a:pt x="893166" y="4572269"/>
                </a:lnTo>
                <a:lnTo>
                  <a:pt x="874299" y="4550910"/>
                </a:lnTo>
                <a:lnTo>
                  <a:pt x="855788" y="4529551"/>
                </a:lnTo>
                <a:lnTo>
                  <a:pt x="837632" y="4507836"/>
                </a:lnTo>
                <a:lnTo>
                  <a:pt x="819477" y="4485765"/>
                </a:lnTo>
                <a:lnTo>
                  <a:pt x="801678" y="4463694"/>
                </a:lnTo>
                <a:lnTo>
                  <a:pt x="783879" y="4441979"/>
                </a:lnTo>
                <a:lnTo>
                  <a:pt x="766079" y="4419552"/>
                </a:lnTo>
                <a:lnTo>
                  <a:pt x="748992" y="4397125"/>
                </a:lnTo>
                <a:lnTo>
                  <a:pt x="731549" y="4374698"/>
                </a:lnTo>
                <a:lnTo>
                  <a:pt x="714818" y="4352271"/>
                </a:lnTo>
                <a:lnTo>
                  <a:pt x="697730" y="4329132"/>
                </a:lnTo>
                <a:lnTo>
                  <a:pt x="681355" y="4306349"/>
                </a:lnTo>
                <a:lnTo>
                  <a:pt x="664980" y="4283566"/>
                </a:lnTo>
                <a:lnTo>
                  <a:pt x="648604" y="4260071"/>
                </a:lnTo>
                <a:lnTo>
                  <a:pt x="632585" y="4236932"/>
                </a:lnTo>
                <a:lnTo>
                  <a:pt x="616922" y="4213793"/>
                </a:lnTo>
                <a:lnTo>
                  <a:pt x="601258" y="4189941"/>
                </a:lnTo>
                <a:lnTo>
                  <a:pt x="586307" y="4166446"/>
                </a:lnTo>
                <a:lnTo>
                  <a:pt x="571356" y="4142951"/>
                </a:lnTo>
                <a:lnTo>
                  <a:pt x="556404" y="4118744"/>
                </a:lnTo>
                <a:lnTo>
                  <a:pt x="541453" y="4094893"/>
                </a:lnTo>
                <a:lnTo>
                  <a:pt x="527214" y="4071043"/>
                </a:lnTo>
                <a:lnTo>
                  <a:pt x="512974" y="4046480"/>
                </a:lnTo>
                <a:lnTo>
                  <a:pt x="499091" y="4022629"/>
                </a:lnTo>
                <a:lnTo>
                  <a:pt x="485563" y="3998066"/>
                </a:lnTo>
                <a:lnTo>
                  <a:pt x="471680" y="3973503"/>
                </a:lnTo>
                <a:lnTo>
                  <a:pt x="458508" y="3948584"/>
                </a:lnTo>
                <a:lnTo>
                  <a:pt x="445693" y="3924021"/>
                </a:lnTo>
                <a:lnTo>
                  <a:pt x="432878" y="3899814"/>
                </a:lnTo>
                <a:lnTo>
                  <a:pt x="420062" y="3874539"/>
                </a:lnTo>
                <a:lnTo>
                  <a:pt x="407603" y="3849976"/>
                </a:lnTo>
                <a:lnTo>
                  <a:pt x="395499" y="3824701"/>
                </a:lnTo>
                <a:lnTo>
                  <a:pt x="383396" y="3799782"/>
                </a:lnTo>
                <a:lnTo>
                  <a:pt x="371292" y="3774507"/>
                </a:lnTo>
                <a:lnTo>
                  <a:pt x="359901" y="3749232"/>
                </a:lnTo>
                <a:lnTo>
                  <a:pt x="348153" y="3724313"/>
                </a:lnTo>
                <a:lnTo>
                  <a:pt x="336762" y="3698682"/>
                </a:lnTo>
                <a:lnTo>
                  <a:pt x="326082" y="3673051"/>
                </a:lnTo>
                <a:lnTo>
                  <a:pt x="314691" y="3647421"/>
                </a:lnTo>
                <a:lnTo>
                  <a:pt x="304011" y="3621790"/>
                </a:lnTo>
                <a:lnTo>
                  <a:pt x="293332" y="3595803"/>
                </a:lnTo>
                <a:lnTo>
                  <a:pt x="283008" y="3570172"/>
                </a:lnTo>
                <a:lnTo>
                  <a:pt x="273041" y="3544185"/>
                </a:lnTo>
                <a:lnTo>
                  <a:pt x="262717" y="3518198"/>
                </a:lnTo>
                <a:lnTo>
                  <a:pt x="252749" y="3491855"/>
                </a:lnTo>
                <a:lnTo>
                  <a:pt x="243138" y="3465868"/>
                </a:lnTo>
                <a:lnTo>
                  <a:pt x="233526" y="3439525"/>
                </a:lnTo>
                <a:lnTo>
                  <a:pt x="224627" y="3413183"/>
                </a:lnTo>
                <a:lnTo>
                  <a:pt x="215371" y="3386484"/>
                </a:lnTo>
                <a:lnTo>
                  <a:pt x="206827" y="3360141"/>
                </a:lnTo>
                <a:lnTo>
                  <a:pt x="197928" y="3333442"/>
                </a:lnTo>
                <a:lnTo>
                  <a:pt x="189740" y="3307099"/>
                </a:lnTo>
                <a:lnTo>
                  <a:pt x="181196" y="3280044"/>
                </a:lnTo>
                <a:lnTo>
                  <a:pt x="173365" y="3252989"/>
                </a:lnTo>
                <a:lnTo>
                  <a:pt x="165533" y="3226291"/>
                </a:lnTo>
                <a:lnTo>
                  <a:pt x="158057" y="3199236"/>
                </a:lnTo>
                <a:lnTo>
                  <a:pt x="150582" y="3172537"/>
                </a:lnTo>
                <a:lnTo>
                  <a:pt x="143462" y="3145126"/>
                </a:lnTo>
                <a:lnTo>
                  <a:pt x="136698" y="3118071"/>
                </a:lnTo>
                <a:lnTo>
                  <a:pt x="129579" y="3090660"/>
                </a:lnTo>
                <a:lnTo>
                  <a:pt x="116763" y="3035839"/>
                </a:lnTo>
                <a:lnTo>
                  <a:pt x="104304" y="2980661"/>
                </a:lnTo>
                <a:lnTo>
                  <a:pt x="92556" y="2925483"/>
                </a:lnTo>
                <a:lnTo>
                  <a:pt x="81521" y="2869594"/>
                </a:lnTo>
                <a:lnTo>
                  <a:pt x="71197" y="2814060"/>
                </a:lnTo>
                <a:lnTo>
                  <a:pt x="61586" y="2758170"/>
                </a:lnTo>
                <a:lnTo>
                  <a:pt x="52330" y="2702281"/>
                </a:lnTo>
                <a:lnTo>
                  <a:pt x="44142" y="2645679"/>
                </a:lnTo>
                <a:lnTo>
                  <a:pt x="35955" y="2589434"/>
                </a:lnTo>
                <a:lnTo>
                  <a:pt x="29191" y="2532832"/>
                </a:lnTo>
                <a:lnTo>
                  <a:pt x="25631" y="2504354"/>
                </a:lnTo>
                <a:lnTo>
                  <a:pt x="22427" y="2476231"/>
                </a:lnTo>
                <a:lnTo>
                  <a:pt x="19579" y="2447396"/>
                </a:lnTo>
                <a:lnTo>
                  <a:pt x="17087" y="2418917"/>
                </a:lnTo>
                <a:lnTo>
                  <a:pt x="14595" y="2390438"/>
                </a:lnTo>
                <a:lnTo>
                  <a:pt x="12104" y="2361959"/>
                </a:lnTo>
                <a:lnTo>
                  <a:pt x="9968" y="2333125"/>
                </a:lnTo>
                <a:lnTo>
                  <a:pt x="7832" y="2304646"/>
                </a:lnTo>
                <a:lnTo>
                  <a:pt x="6052" y="2275811"/>
                </a:lnTo>
                <a:lnTo>
                  <a:pt x="4628" y="2246977"/>
                </a:lnTo>
                <a:lnTo>
                  <a:pt x="3204" y="2218142"/>
                </a:lnTo>
                <a:lnTo>
                  <a:pt x="1780" y="2189307"/>
                </a:lnTo>
                <a:lnTo>
                  <a:pt x="712" y="2148724"/>
                </a:lnTo>
                <a:lnTo>
                  <a:pt x="0" y="2107786"/>
                </a:lnTo>
                <a:lnTo>
                  <a:pt x="0" y="2066136"/>
                </a:lnTo>
                <a:lnTo>
                  <a:pt x="712" y="2024486"/>
                </a:lnTo>
                <a:lnTo>
                  <a:pt x="2136" y="1982124"/>
                </a:lnTo>
                <a:lnTo>
                  <a:pt x="4272" y="1939405"/>
                </a:lnTo>
                <a:lnTo>
                  <a:pt x="6764" y="1895975"/>
                </a:lnTo>
                <a:lnTo>
                  <a:pt x="10680" y="1852901"/>
                </a:lnTo>
                <a:lnTo>
                  <a:pt x="14595" y="1809115"/>
                </a:lnTo>
                <a:lnTo>
                  <a:pt x="19223" y="1765329"/>
                </a:lnTo>
                <a:lnTo>
                  <a:pt x="24207" y="1720831"/>
                </a:lnTo>
                <a:lnTo>
                  <a:pt x="30615" y="1676689"/>
                </a:lnTo>
                <a:lnTo>
                  <a:pt x="37023" y="1632191"/>
                </a:lnTo>
                <a:lnTo>
                  <a:pt x="44498" y="1587337"/>
                </a:lnTo>
                <a:lnTo>
                  <a:pt x="52330" y="1542838"/>
                </a:lnTo>
                <a:lnTo>
                  <a:pt x="60874" y="1497628"/>
                </a:lnTo>
                <a:lnTo>
                  <a:pt x="70129" y="1453130"/>
                </a:lnTo>
                <a:lnTo>
                  <a:pt x="80097" y="1408276"/>
                </a:lnTo>
                <a:lnTo>
                  <a:pt x="90776" y="1363422"/>
                </a:lnTo>
                <a:lnTo>
                  <a:pt x="101812" y="1318568"/>
                </a:lnTo>
                <a:lnTo>
                  <a:pt x="113915" y="1273714"/>
                </a:lnTo>
                <a:lnTo>
                  <a:pt x="126019" y="1229572"/>
                </a:lnTo>
                <a:lnTo>
                  <a:pt x="139190" y="1184718"/>
                </a:lnTo>
                <a:lnTo>
                  <a:pt x="153074" y="1140932"/>
                </a:lnTo>
                <a:lnTo>
                  <a:pt x="167669" y="1096789"/>
                </a:lnTo>
                <a:lnTo>
                  <a:pt x="182264" y="1053003"/>
                </a:lnTo>
                <a:lnTo>
                  <a:pt x="197928" y="1009573"/>
                </a:lnTo>
                <a:lnTo>
                  <a:pt x="214303" y="966499"/>
                </a:lnTo>
                <a:lnTo>
                  <a:pt x="231390" y="923425"/>
                </a:lnTo>
                <a:lnTo>
                  <a:pt x="248834" y="881063"/>
                </a:lnTo>
                <a:lnTo>
                  <a:pt x="266989" y="839056"/>
                </a:lnTo>
                <a:lnTo>
                  <a:pt x="285856" y="797406"/>
                </a:lnTo>
                <a:lnTo>
                  <a:pt x="295468" y="777827"/>
                </a:lnTo>
                <a:lnTo>
                  <a:pt x="304723" y="758248"/>
                </a:lnTo>
                <a:lnTo>
                  <a:pt x="314691" y="739025"/>
                </a:lnTo>
                <a:lnTo>
                  <a:pt x="324658" y="719801"/>
                </a:lnTo>
                <a:lnTo>
                  <a:pt x="334626" y="700934"/>
                </a:lnTo>
                <a:lnTo>
                  <a:pt x="344949" y="682067"/>
                </a:lnTo>
                <a:lnTo>
                  <a:pt x="355273" y="663912"/>
                </a:lnTo>
                <a:lnTo>
                  <a:pt x="366309" y="645401"/>
                </a:lnTo>
                <a:lnTo>
                  <a:pt x="377344" y="627245"/>
                </a:lnTo>
                <a:lnTo>
                  <a:pt x="388024" y="609446"/>
                </a:lnTo>
                <a:lnTo>
                  <a:pt x="399415" y="591647"/>
                </a:lnTo>
                <a:lnTo>
                  <a:pt x="411163" y="574204"/>
                </a:lnTo>
                <a:lnTo>
                  <a:pt x="422554" y="557116"/>
                </a:lnTo>
                <a:lnTo>
                  <a:pt x="434302" y="540029"/>
                </a:lnTo>
                <a:lnTo>
                  <a:pt x="446405" y="523298"/>
                </a:lnTo>
                <a:lnTo>
                  <a:pt x="458508" y="506567"/>
                </a:lnTo>
                <a:lnTo>
                  <a:pt x="470612" y="490191"/>
                </a:lnTo>
                <a:lnTo>
                  <a:pt x="483427" y="473816"/>
                </a:lnTo>
                <a:lnTo>
                  <a:pt x="495531" y="457797"/>
                </a:lnTo>
                <a:lnTo>
                  <a:pt x="508346" y="442133"/>
                </a:lnTo>
                <a:lnTo>
                  <a:pt x="521162" y="426826"/>
                </a:lnTo>
                <a:lnTo>
                  <a:pt x="534333" y="411519"/>
                </a:lnTo>
                <a:lnTo>
                  <a:pt x="547149" y="396567"/>
                </a:lnTo>
                <a:lnTo>
                  <a:pt x="560320" y="381616"/>
                </a:lnTo>
                <a:lnTo>
                  <a:pt x="573848" y="367020"/>
                </a:lnTo>
                <a:lnTo>
                  <a:pt x="587019" y="352781"/>
                </a:lnTo>
                <a:lnTo>
                  <a:pt x="600546" y="338898"/>
                </a:lnTo>
                <a:lnTo>
                  <a:pt x="614074" y="325014"/>
                </a:lnTo>
                <a:lnTo>
                  <a:pt x="627957" y="311487"/>
                </a:lnTo>
                <a:lnTo>
                  <a:pt x="641841" y="297959"/>
                </a:lnTo>
                <a:lnTo>
                  <a:pt x="655724" y="284788"/>
                </a:lnTo>
                <a:lnTo>
                  <a:pt x="669252" y="272328"/>
                </a:lnTo>
                <a:lnTo>
                  <a:pt x="683135" y="259513"/>
                </a:lnTo>
                <a:lnTo>
                  <a:pt x="697018" y="247410"/>
                </a:lnTo>
                <a:lnTo>
                  <a:pt x="711258" y="236018"/>
                </a:lnTo>
                <a:lnTo>
                  <a:pt x="725853" y="224271"/>
                </a:lnTo>
                <a:lnTo>
                  <a:pt x="739736" y="212879"/>
                </a:lnTo>
                <a:lnTo>
                  <a:pt x="754332" y="202200"/>
                </a:lnTo>
                <a:lnTo>
                  <a:pt x="768927" y="191164"/>
                </a:lnTo>
                <a:lnTo>
                  <a:pt x="783879" y="180484"/>
                </a:lnTo>
                <a:lnTo>
                  <a:pt x="798830" y="170517"/>
                </a:lnTo>
                <a:lnTo>
                  <a:pt x="813781" y="160549"/>
                </a:lnTo>
                <a:lnTo>
                  <a:pt x="828377" y="151294"/>
                </a:lnTo>
                <a:lnTo>
                  <a:pt x="843684" y="141682"/>
                </a:lnTo>
                <a:lnTo>
                  <a:pt x="858992" y="132783"/>
                </a:lnTo>
                <a:lnTo>
                  <a:pt x="874655" y="123883"/>
                </a:lnTo>
                <a:lnTo>
                  <a:pt x="889962" y="115695"/>
                </a:lnTo>
                <a:lnTo>
                  <a:pt x="905625" y="107152"/>
                </a:lnTo>
                <a:lnTo>
                  <a:pt x="921289" y="99676"/>
                </a:lnTo>
                <a:lnTo>
                  <a:pt x="936952" y="91844"/>
                </a:lnTo>
                <a:lnTo>
                  <a:pt x="952971" y="84368"/>
                </a:lnTo>
                <a:lnTo>
                  <a:pt x="968635" y="77249"/>
                </a:lnTo>
                <a:lnTo>
                  <a:pt x="984298" y="70485"/>
                </a:lnTo>
                <a:lnTo>
                  <a:pt x="1000317" y="64077"/>
                </a:lnTo>
                <a:lnTo>
                  <a:pt x="1016693" y="57670"/>
                </a:lnTo>
                <a:lnTo>
                  <a:pt x="1032712" y="51974"/>
                </a:lnTo>
                <a:lnTo>
                  <a:pt x="1048731" y="46278"/>
                </a:lnTo>
                <a:lnTo>
                  <a:pt x="1065107" y="40938"/>
                </a:lnTo>
                <a:lnTo>
                  <a:pt x="1081482" y="35955"/>
                </a:lnTo>
                <a:lnTo>
                  <a:pt x="1097857" y="30971"/>
                </a:lnTo>
                <a:lnTo>
                  <a:pt x="1113877" y="26699"/>
                </a:lnTo>
                <a:lnTo>
                  <a:pt x="1130252" y="22071"/>
                </a:lnTo>
                <a:lnTo>
                  <a:pt x="1146983" y="18155"/>
                </a:lnTo>
                <a:lnTo>
                  <a:pt x="1163358" y="14595"/>
                </a:lnTo>
                <a:lnTo>
                  <a:pt x="1180090" y="11748"/>
                </a:lnTo>
                <a:lnTo>
                  <a:pt x="1196465" y="9612"/>
                </a:lnTo>
                <a:lnTo>
                  <a:pt x="1213196" y="7120"/>
                </a:lnTo>
                <a:lnTo>
                  <a:pt x="1229216" y="4984"/>
                </a:lnTo>
                <a:lnTo>
                  <a:pt x="1245591" y="3560"/>
                </a:lnTo>
                <a:lnTo>
                  <a:pt x="1261966" y="2492"/>
                </a:lnTo>
                <a:lnTo>
                  <a:pt x="1278342" y="1424"/>
                </a:lnTo>
                <a:lnTo>
                  <a:pt x="1294361" y="712"/>
                </a:lnTo>
                <a:lnTo>
                  <a:pt x="13107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715130-6EA3-4EA0-A6BA-CED03188397A}"/>
              </a:ext>
            </a:extLst>
          </p:cNvPr>
          <p:cNvSpPr/>
          <p:nvPr/>
        </p:nvSpPr>
        <p:spPr>
          <a:xfrm rot="5400000">
            <a:off x="10685466" y="3290499"/>
            <a:ext cx="2404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200" spc="3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50" charset="0"/>
              </a:rPr>
              <a:t>Creative Slide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47397-1AF5-4499-92D2-3CC915927CFA}"/>
              </a:ext>
            </a:extLst>
          </p:cNvPr>
          <p:cNvSpPr txBox="1"/>
          <p:nvPr/>
        </p:nvSpPr>
        <p:spPr>
          <a:xfrm>
            <a:off x="3060455" y="451753"/>
            <a:ext cx="607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ABOUT </a:t>
            </a:r>
            <a:r>
              <a:rPr lang="en-US" sz="3600" dirty="0">
                <a:solidFill>
                  <a:schemeClr val="accent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GRAPHIC</a:t>
            </a:r>
            <a:endParaRPr lang="id-ID" sz="3600" dirty="0">
              <a:solidFill>
                <a:schemeClr val="accent1"/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B5663-6CF8-425B-843A-FE093E725CA2}"/>
              </a:ext>
            </a:extLst>
          </p:cNvPr>
          <p:cNvSpPr txBox="1"/>
          <p:nvPr/>
        </p:nvSpPr>
        <p:spPr>
          <a:xfrm>
            <a:off x="4296332" y="1031333"/>
            <a:ext cx="359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spc="300" dirty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Modern Presentation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E35056D-B50C-4F65-8E2B-03F04F5F0738}"/>
              </a:ext>
            </a:extLst>
          </p:cNvPr>
          <p:cNvGrpSpPr/>
          <p:nvPr/>
        </p:nvGrpSpPr>
        <p:grpSpPr>
          <a:xfrm>
            <a:off x="8586208" y="2307542"/>
            <a:ext cx="2295152" cy="3750571"/>
            <a:chOff x="2384425" y="1694528"/>
            <a:chExt cx="3159772" cy="5163471"/>
          </a:xfrm>
        </p:grpSpPr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16DDDC20-3F3F-48C7-BB1C-D9E19F5AD7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4425" y="1901353"/>
              <a:ext cx="3159772" cy="4956646"/>
            </a:xfrm>
            <a:custGeom>
              <a:avLst/>
              <a:gdLst>
                <a:gd name="T0" fmla="*/ 905 w 2643"/>
                <a:gd name="T1" fmla="*/ 1864 h 4146"/>
                <a:gd name="T2" fmla="*/ 859 w 2643"/>
                <a:gd name="T3" fmla="*/ 1936 h 4146"/>
                <a:gd name="T4" fmla="*/ 694 w 2643"/>
                <a:gd name="T5" fmla="*/ 2179 h 4146"/>
                <a:gd name="T6" fmla="*/ 529 w 2643"/>
                <a:gd name="T7" fmla="*/ 2430 h 4146"/>
                <a:gd name="T8" fmla="*/ 374 w 2643"/>
                <a:gd name="T9" fmla="*/ 2683 h 4146"/>
                <a:gd name="T10" fmla="*/ 238 w 2643"/>
                <a:gd name="T11" fmla="*/ 2931 h 4146"/>
                <a:gd name="T12" fmla="*/ 133 w 2643"/>
                <a:gd name="T13" fmla="*/ 3169 h 4146"/>
                <a:gd name="T14" fmla="*/ 69 w 2643"/>
                <a:gd name="T15" fmla="*/ 3391 h 4146"/>
                <a:gd name="T16" fmla="*/ 55 w 2643"/>
                <a:gd name="T17" fmla="*/ 3589 h 4146"/>
                <a:gd name="T18" fmla="*/ 105 w 2643"/>
                <a:gd name="T19" fmla="*/ 3751 h 4146"/>
                <a:gd name="T20" fmla="*/ 234 w 2643"/>
                <a:gd name="T21" fmla="*/ 3875 h 4146"/>
                <a:gd name="T22" fmla="*/ 425 w 2643"/>
                <a:gd name="T23" fmla="*/ 3975 h 4146"/>
                <a:gd name="T24" fmla="*/ 676 w 2643"/>
                <a:gd name="T25" fmla="*/ 4044 h 4146"/>
                <a:gd name="T26" fmla="*/ 978 w 2643"/>
                <a:gd name="T27" fmla="*/ 4084 h 4146"/>
                <a:gd name="T28" fmla="*/ 1204 w 2643"/>
                <a:gd name="T29" fmla="*/ 4091 h 4146"/>
                <a:gd name="T30" fmla="*/ 1537 w 2643"/>
                <a:gd name="T31" fmla="*/ 4075 h 4146"/>
                <a:gd name="T32" fmla="*/ 1848 w 2643"/>
                <a:gd name="T33" fmla="*/ 4031 h 4146"/>
                <a:gd name="T34" fmla="*/ 2124 w 2643"/>
                <a:gd name="T35" fmla="*/ 3965 h 4146"/>
                <a:gd name="T36" fmla="*/ 2348 w 2643"/>
                <a:gd name="T37" fmla="*/ 3877 h 4146"/>
                <a:gd name="T38" fmla="*/ 2504 w 2643"/>
                <a:gd name="T39" fmla="*/ 3776 h 4146"/>
                <a:gd name="T40" fmla="*/ 2579 w 2643"/>
                <a:gd name="T41" fmla="*/ 3643 h 4146"/>
                <a:gd name="T42" fmla="*/ 2583 w 2643"/>
                <a:gd name="T43" fmla="*/ 3449 h 4146"/>
                <a:gd name="T44" fmla="*/ 2532 w 2643"/>
                <a:gd name="T45" fmla="*/ 3233 h 4146"/>
                <a:gd name="T46" fmla="*/ 2437 w 2643"/>
                <a:gd name="T47" fmla="*/ 3001 h 4146"/>
                <a:gd name="T48" fmla="*/ 2305 w 2643"/>
                <a:gd name="T49" fmla="*/ 2756 h 4146"/>
                <a:gd name="T50" fmla="*/ 2150 w 2643"/>
                <a:gd name="T51" fmla="*/ 2505 h 4146"/>
                <a:gd name="T52" fmla="*/ 1980 w 2643"/>
                <a:gd name="T53" fmla="*/ 2252 h 4146"/>
                <a:gd name="T54" fmla="*/ 1807 w 2643"/>
                <a:gd name="T55" fmla="*/ 2004 h 4146"/>
                <a:gd name="T56" fmla="*/ 1705 w 2643"/>
                <a:gd name="T57" fmla="*/ 1854 h 4146"/>
                <a:gd name="T58" fmla="*/ 907 w 2643"/>
                <a:gd name="T59" fmla="*/ 57 h 4146"/>
                <a:gd name="T60" fmla="*/ 1744 w 2643"/>
                <a:gd name="T61" fmla="*/ 17 h 4146"/>
                <a:gd name="T62" fmla="*/ 1757 w 2643"/>
                <a:gd name="T63" fmla="*/ 1840 h 4146"/>
                <a:gd name="T64" fmla="*/ 1968 w 2643"/>
                <a:gd name="T65" fmla="*/ 2140 h 4146"/>
                <a:gd name="T66" fmla="*/ 2144 w 2643"/>
                <a:gd name="T67" fmla="*/ 2397 h 4146"/>
                <a:gd name="T68" fmla="*/ 2308 w 2643"/>
                <a:gd name="T69" fmla="*/ 2655 h 4146"/>
                <a:gd name="T70" fmla="*/ 2450 w 2643"/>
                <a:gd name="T71" fmla="*/ 2907 h 4146"/>
                <a:gd name="T72" fmla="*/ 2560 w 2643"/>
                <a:gd name="T73" fmla="*/ 3152 h 4146"/>
                <a:gd name="T74" fmla="*/ 2627 w 2643"/>
                <a:gd name="T75" fmla="*/ 3382 h 4146"/>
                <a:gd name="T76" fmla="*/ 2640 w 2643"/>
                <a:gd name="T77" fmla="*/ 3595 h 4146"/>
                <a:gd name="T78" fmla="*/ 2611 w 2643"/>
                <a:gd name="T79" fmla="*/ 3726 h 4146"/>
                <a:gd name="T80" fmla="*/ 2514 w 2643"/>
                <a:gd name="T81" fmla="*/ 3840 h 4146"/>
                <a:gd name="T82" fmla="*/ 2366 w 2643"/>
                <a:gd name="T83" fmla="*/ 3931 h 4146"/>
                <a:gd name="T84" fmla="*/ 2198 w 2643"/>
                <a:gd name="T85" fmla="*/ 3999 h 4146"/>
                <a:gd name="T86" fmla="*/ 1988 w 2643"/>
                <a:gd name="T87" fmla="*/ 4058 h 4146"/>
                <a:gd name="T88" fmla="*/ 1664 w 2643"/>
                <a:gd name="T89" fmla="*/ 4116 h 4146"/>
                <a:gd name="T90" fmla="*/ 1319 w 2643"/>
                <a:gd name="T91" fmla="*/ 4145 h 4146"/>
                <a:gd name="T92" fmla="*/ 1087 w 2643"/>
                <a:gd name="T93" fmla="*/ 4145 h 4146"/>
                <a:gd name="T94" fmla="*/ 758 w 2643"/>
                <a:gd name="T95" fmla="*/ 4115 h 4146"/>
                <a:gd name="T96" fmla="*/ 476 w 2643"/>
                <a:gd name="T97" fmla="*/ 4051 h 4146"/>
                <a:gd name="T98" fmla="*/ 252 w 2643"/>
                <a:gd name="T99" fmla="*/ 3953 h 4146"/>
                <a:gd name="T100" fmla="*/ 95 w 2643"/>
                <a:gd name="T101" fmla="*/ 3827 h 4146"/>
                <a:gd name="T102" fmla="*/ 28 w 2643"/>
                <a:gd name="T103" fmla="*/ 3724 h 4146"/>
                <a:gd name="T104" fmla="*/ 0 w 2643"/>
                <a:gd name="T105" fmla="*/ 3545 h 4146"/>
                <a:gd name="T106" fmla="*/ 26 w 2643"/>
                <a:gd name="T107" fmla="*/ 3341 h 4146"/>
                <a:gd name="T108" fmla="*/ 98 w 2643"/>
                <a:gd name="T109" fmla="*/ 3117 h 4146"/>
                <a:gd name="T110" fmla="*/ 205 w 2643"/>
                <a:gd name="T111" fmla="*/ 2879 h 4146"/>
                <a:gd name="T112" fmla="*/ 340 w 2643"/>
                <a:gd name="T113" fmla="*/ 2634 h 4146"/>
                <a:gd name="T114" fmla="*/ 493 w 2643"/>
                <a:gd name="T115" fmla="*/ 2386 h 4146"/>
                <a:gd name="T116" fmla="*/ 655 w 2643"/>
                <a:gd name="T117" fmla="*/ 2140 h 4146"/>
                <a:gd name="T118" fmla="*/ 815 w 2643"/>
                <a:gd name="T119" fmla="*/ 1904 h 4146"/>
                <a:gd name="T120" fmla="*/ 853 w 2643"/>
                <a:gd name="T121" fmla="*/ 22 h 4146"/>
                <a:gd name="T122" fmla="*/ 864 w 2643"/>
                <a:gd name="T123" fmla="*/ 6 h 4146"/>
                <a:gd name="T124" fmla="*/ 880 w 2643"/>
                <a:gd name="T125" fmla="*/ 0 h 4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43" h="4146">
                  <a:moveTo>
                    <a:pt x="907" y="57"/>
                  </a:moveTo>
                  <a:lnTo>
                    <a:pt x="907" y="1858"/>
                  </a:lnTo>
                  <a:lnTo>
                    <a:pt x="905" y="1864"/>
                  </a:lnTo>
                  <a:lnTo>
                    <a:pt x="904" y="1868"/>
                  </a:lnTo>
                  <a:lnTo>
                    <a:pt x="901" y="1874"/>
                  </a:lnTo>
                  <a:lnTo>
                    <a:pt x="859" y="1936"/>
                  </a:lnTo>
                  <a:lnTo>
                    <a:pt x="805" y="2016"/>
                  </a:lnTo>
                  <a:lnTo>
                    <a:pt x="750" y="2097"/>
                  </a:lnTo>
                  <a:lnTo>
                    <a:pt x="694" y="2179"/>
                  </a:lnTo>
                  <a:lnTo>
                    <a:pt x="639" y="2261"/>
                  </a:lnTo>
                  <a:lnTo>
                    <a:pt x="584" y="2346"/>
                  </a:lnTo>
                  <a:lnTo>
                    <a:pt x="529" y="2430"/>
                  </a:lnTo>
                  <a:lnTo>
                    <a:pt x="476" y="2515"/>
                  </a:lnTo>
                  <a:lnTo>
                    <a:pt x="424" y="2598"/>
                  </a:lnTo>
                  <a:lnTo>
                    <a:pt x="374" y="2683"/>
                  </a:lnTo>
                  <a:lnTo>
                    <a:pt x="326" y="2767"/>
                  </a:lnTo>
                  <a:lnTo>
                    <a:pt x="281" y="2851"/>
                  </a:lnTo>
                  <a:lnTo>
                    <a:pt x="238" y="2931"/>
                  </a:lnTo>
                  <a:lnTo>
                    <a:pt x="200" y="3014"/>
                  </a:lnTo>
                  <a:lnTo>
                    <a:pt x="164" y="3093"/>
                  </a:lnTo>
                  <a:lnTo>
                    <a:pt x="133" y="3169"/>
                  </a:lnTo>
                  <a:lnTo>
                    <a:pt x="108" y="3246"/>
                  </a:lnTo>
                  <a:lnTo>
                    <a:pt x="85" y="3320"/>
                  </a:lnTo>
                  <a:lnTo>
                    <a:pt x="69" y="3391"/>
                  </a:lnTo>
                  <a:lnTo>
                    <a:pt x="58" y="3460"/>
                  </a:lnTo>
                  <a:lnTo>
                    <a:pt x="54" y="3525"/>
                  </a:lnTo>
                  <a:lnTo>
                    <a:pt x="55" y="3589"/>
                  </a:lnTo>
                  <a:lnTo>
                    <a:pt x="64" y="3647"/>
                  </a:lnTo>
                  <a:lnTo>
                    <a:pt x="78" y="3704"/>
                  </a:lnTo>
                  <a:lnTo>
                    <a:pt x="105" y="3751"/>
                  </a:lnTo>
                  <a:lnTo>
                    <a:pt x="140" y="3796"/>
                  </a:lnTo>
                  <a:lnTo>
                    <a:pt x="183" y="3837"/>
                  </a:lnTo>
                  <a:lnTo>
                    <a:pt x="234" y="3875"/>
                  </a:lnTo>
                  <a:lnTo>
                    <a:pt x="290" y="3912"/>
                  </a:lnTo>
                  <a:lnTo>
                    <a:pt x="354" y="3945"/>
                  </a:lnTo>
                  <a:lnTo>
                    <a:pt x="425" y="3975"/>
                  </a:lnTo>
                  <a:lnTo>
                    <a:pt x="503" y="4001"/>
                  </a:lnTo>
                  <a:lnTo>
                    <a:pt x="587" y="4024"/>
                  </a:lnTo>
                  <a:lnTo>
                    <a:pt x="676" y="4044"/>
                  </a:lnTo>
                  <a:lnTo>
                    <a:pt x="771" y="4061"/>
                  </a:lnTo>
                  <a:lnTo>
                    <a:pt x="871" y="4074"/>
                  </a:lnTo>
                  <a:lnTo>
                    <a:pt x="978" y="4084"/>
                  </a:lnTo>
                  <a:lnTo>
                    <a:pt x="1088" y="4089"/>
                  </a:lnTo>
                  <a:lnTo>
                    <a:pt x="1204" y="4091"/>
                  </a:lnTo>
                  <a:lnTo>
                    <a:pt x="1204" y="4091"/>
                  </a:lnTo>
                  <a:lnTo>
                    <a:pt x="1316" y="4089"/>
                  </a:lnTo>
                  <a:lnTo>
                    <a:pt x="1427" y="4084"/>
                  </a:lnTo>
                  <a:lnTo>
                    <a:pt x="1537" y="4075"/>
                  </a:lnTo>
                  <a:lnTo>
                    <a:pt x="1644" y="4064"/>
                  </a:lnTo>
                  <a:lnTo>
                    <a:pt x="1747" y="4048"/>
                  </a:lnTo>
                  <a:lnTo>
                    <a:pt x="1848" y="4031"/>
                  </a:lnTo>
                  <a:lnTo>
                    <a:pt x="1945" y="4011"/>
                  </a:lnTo>
                  <a:lnTo>
                    <a:pt x="2038" y="3989"/>
                  </a:lnTo>
                  <a:lnTo>
                    <a:pt x="2124" y="3965"/>
                  </a:lnTo>
                  <a:lnTo>
                    <a:pt x="2205" y="3938"/>
                  </a:lnTo>
                  <a:lnTo>
                    <a:pt x="2280" y="3908"/>
                  </a:lnTo>
                  <a:lnTo>
                    <a:pt x="2348" y="3877"/>
                  </a:lnTo>
                  <a:lnTo>
                    <a:pt x="2407" y="3844"/>
                  </a:lnTo>
                  <a:lnTo>
                    <a:pt x="2460" y="3812"/>
                  </a:lnTo>
                  <a:lnTo>
                    <a:pt x="2504" y="3776"/>
                  </a:lnTo>
                  <a:lnTo>
                    <a:pt x="2538" y="3739"/>
                  </a:lnTo>
                  <a:lnTo>
                    <a:pt x="2563" y="3701"/>
                  </a:lnTo>
                  <a:lnTo>
                    <a:pt x="2579" y="3643"/>
                  </a:lnTo>
                  <a:lnTo>
                    <a:pt x="2587" y="3580"/>
                  </a:lnTo>
                  <a:lnTo>
                    <a:pt x="2589" y="3517"/>
                  </a:lnTo>
                  <a:lnTo>
                    <a:pt x="2583" y="3449"/>
                  </a:lnTo>
                  <a:lnTo>
                    <a:pt x="2572" y="3379"/>
                  </a:lnTo>
                  <a:lnTo>
                    <a:pt x="2555" y="3307"/>
                  </a:lnTo>
                  <a:lnTo>
                    <a:pt x="2532" y="3233"/>
                  </a:lnTo>
                  <a:lnTo>
                    <a:pt x="2505" y="3157"/>
                  </a:lnTo>
                  <a:lnTo>
                    <a:pt x="2473" y="3079"/>
                  </a:lnTo>
                  <a:lnTo>
                    <a:pt x="2437" y="3001"/>
                  </a:lnTo>
                  <a:lnTo>
                    <a:pt x="2396" y="2920"/>
                  </a:lnTo>
                  <a:lnTo>
                    <a:pt x="2352" y="2838"/>
                  </a:lnTo>
                  <a:lnTo>
                    <a:pt x="2305" y="2756"/>
                  </a:lnTo>
                  <a:lnTo>
                    <a:pt x="2256" y="2672"/>
                  </a:lnTo>
                  <a:lnTo>
                    <a:pt x="2203" y="2588"/>
                  </a:lnTo>
                  <a:lnTo>
                    <a:pt x="2150" y="2505"/>
                  </a:lnTo>
                  <a:lnTo>
                    <a:pt x="2094" y="2421"/>
                  </a:lnTo>
                  <a:lnTo>
                    <a:pt x="2038" y="2336"/>
                  </a:lnTo>
                  <a:lnTo>
                    <a:pt x="1980" y="2252"/>
                  </a:lnTo>
                  <a:lnTo>
                    <a:pt x="1921" y="2169"/>
                  </a:lnTo>
                  <a:lnTo>
                    <a:pt x="1863" y="2087"/>
                  </a:lnTo>
                  <a:lnTo>
                    <a:pt x="1807" y="2004"/>
                  </a:lnTo>
                  <a:lnTo>
                    <a:pt x="1709" y="1866"/>
                  </a:lnTo>
                  <a:lnTo>
                    <a:pt x="1706" y="1860"/>
                  </a:lnTo>
                  <a:lnTo>
                    <a:pt x="1705" y="1854"/>
                  </a:lnTo>
                  <a:lnTo>
                    <a:pt x="1703" y="1849"/>
                  </a:lnTo>
                  <a:lnTo>
                    <a:pt x="1703" y="68"/>
                  </a:lnTo>
                  <a:lnTo>
                    <a:pt x="907" y="57"/>
                  </a:lnTo>
                  <a:close/>
                  <a:moveTo>
                    <a:pt x="880" y="0"/>
                  </a:moveTo>
                  <a:lnTo>
                    <a:pt x="1730" y="13"/>
                  </a:lnTo>
                  <a:lnTo>
                    <a:pt x="1744" y="17"/>
                  </a:lnTo>
                  <a:lnTo>
                    <a:pt x="1753" y="27"/>
                  </a:lnTo>
                  <a:lnTo>
                    <a:pt x="1757" y="41"/>
                  </a:lnTo>
                  <a:lnTo>
                    <a:pt x="1757" y="1840"/>
                  </a:lnTo>
                  <a:lnTo>
                    <a:pt x="1849" y="1972"/>
                  </a:lnTo>
                  <a:lnTo>
                    <a:pt x="1909" y="2055"/>
                  </a:lnTo>
                  <a:lnTo>
                    <a:pt x="1968" y="2140"/>
                  </a:lnTo>
                  <a:lnTo>
                    <a:pt x="2028" y="2226"/>
                  </a:lnTo>
                  <a:lnTo>
                    <a:pt x="2086" y="2311"/>
                  </a:lnTo>
                  <a:lnTo>
                    <a:pt x="2144" y="2397"/>
                  </a:lnTo>
                  <a:lnTo>
                    <a:pt x="2201" y="2482"/>
                  </a:lnTo>
                  <a:lnTo>
                    <a:pt x="2254" y="2569"/>
                  </a:lnTo>
                  <a:lnTo>
                    <a:pt x="2308" y="2655"/>
                  </a:lnTo>
                  <a:lnTo>
                    <a:pt x="2358" y="2740"/>
                  </a:lnTo>
                  <a:lnTo>
                    <a:pt x="2406" y="2824"/>
                  </a:lnTo>
                  <a:lnTo>
                    <a:pt x="2450" y="2907"/>
                  </a:lnTo>
                  <a:lnTo>
                    <a:pt x="2491" y="2991"/>
                  </a:lnTo>
                  <a:lnTo>
                    <a:pt x="2528" y="3072"/>
                  </a:lnTo>
                  <a:lnTo>
                    <a:pt x="2560" y="3152"/>
                  </a:lnTo>
                  <a:lnTo>
                    <a:pt x="2587" y="3230"/>
                  </a:lnTo>
                  <a:lnTo>
                    <a:pt x="2610" y="3308"/>
                  </a:lnTo>
                  <a:lnTo>
                    <a:pt x="2627" y="3382"/>
                  </a:lnTo>
                  <a:lnTo>
                    <a:pt x="2638" y="3456"/>
                  </a:lnTo>
                  <a:lnTo>
                    <a:pt x="2643" y="3527"/>
                  </a:lnTo>
                  <a:lnTo>
                    <a:pt x="2640" y="3595"/>
                  </a:lnTo>
                  <a:lnTo>
                    <a:pt x="2630" y="3660"/>
                  </a:lnTo>
                  <a:lnTo>
                    <a:pt x="2613" y="3722"/>
                  </a:lnTo>
                  <a:lnTo>
                    <a:pt x="2611" y="3726"/>
                  </a:lnTo>
                  <a:lnTo>
                    <a:pt x="2586" y="3766"/>
                  </a:lnTo>
                  <a:lnTo>
                    <a:pt x="2553" y="3804"/>
                  </a:lnTo>
                  <a:lnTo>
                    <a:pt x="2514" y="3840"/>
                  </a:lnTo>
                  <a:lnTo>
                    <a:pt x="2468" y="3872"/>
                  </a:lnTo>
                  <a:lnTo>
                    <a:pt x="2419" y="3902"/>
                  </a:lnTo>
                  <a:lnTo>
                    <a:pt x="2366" y="3931"/>
                  </a:lnTo>
                  <a:lnTo>
                    <a:pt x="2311" y="3956"/>
                  </a:lnTo>
                  <a:lnTo>
                    <a:pt x="2254" y="3979"/>
                  </a:lnTo>
                  <a:lnTo>
                    <a:pt x="2198" y="3999"/>
                  </a:lnTo>
                  <a:lnTo>
                    <a:pt x="2141" y="4017"/>
                  </a:lnTo>
                  <a:lnTo>
                    <a:pt x="2087" y="4033"/>
                  </a:lnTo>
                  <a:lnTo>
                    <a:pt x="1988" y="4058"/>
                  </a:lnTo>
                  <a:lnTo>
                    <a:pt x="1883" y="4081"/>
                  </a:lnTo>
                  <a:lnTo>
                    <a:pt x="1775" y="4101"/>
                  </a:lnTo>
                  <a:lnTo>
                    <a:pt x="1664" y="4116"/>
                  </a:lnTo>
                  <a:lnTo>
                    <a:pt x="1550" y="4129"/>
                  </a:lnTo>
                  <a:lnTo>
                    <a:pt x="1435" y="4139"/>
                  </a:lnTo>
                  <a:lnTo>
                    <a:pt x="1319" y="4145"/>
                  </a:lnTo>
                  <a:lnTo>
                    <a:pt x="1204" y="4146"/>
                  </a:lnTo>
                  <a:lnTo>
                    <a:pt x="1204" y="4146"/>
                  </a:lnTo>
                  <a:lnTo>
                    <a:pt x="1087" y="4145"/>
                  </a:lnTo>
                  <a:lnTo>
                    <a:pt x="973" y="4139"/>
                  </a:lnTo>
                  <a:lnTo>
                    <a:pt x="863" y="4129"/>
                  </a:lnTo>
                  <a:lnTo>
                    <a:pt x="758" y="4115"/>
                  </a:lnTo>
                  <a:lnTo>
                    <a:pt x="659" y="4096"/>
                  </a:lnTo>
                  <a:lnTo>
                    <a:pt x="565" y="4075"/>
                  </a:lnTo>
                  <a:lnTo>
                    <a:pt x="476" y="4051"/>
                  </a:lnTo>
                  <a:lnTo>
                    <a:pt x="394" y="4021"/>
                  </a:lnTo>
                  <a:lnTo>
                    <a:pt x="319" y="3989"/>
                  </a:lnTo>
                  <a:lnTo>
                    <a:pt x="252" y="3953"/>
                  </a:lnTo>
                  <a:lnTo>
                    <a:pt x="193" y="3915"/>
                  </a:lnTo>
                  <a:lnTo>
                    <a:pt x="140" y="3872"/>
                  </a:lnTo>
                  <a:lnTo>
                    <a:pt x="95" y="3827"/>
                  </a:lnTo>
                  <a:lnTo>
                    <a:pt x="58" y="3779"/>
                  </a:lnTo>
                  <a:lnTo>
                    <a:pt x="30" y="3726"/>
                  </a:lnTo>
                  <a:lnTo>
                    <a:pt x="28" y="3724"/>
                  </a:lnTo>
                  <a:lnTo>
                    <a:pt x="13" y="3667"/>
                  </a:lnTo>
                  <a:lnTo>
                    <a:pt x="3" y="3607"/>
                  </a:lnTo>
                  <a:lnTo>
                    <a:pt x="0" y="3545"/>
                  </a:lnTo>
                  <a:lnTo>
                    <a:pt x="3" y="3478"/>
                  </a:lnTo>
                  <a:lnTo>
                    <a:pt x="11" y="3410"/>
                  </a:lnTo>
                  <a:lnTo>
                    <a:pt x="26" y="3341"/>
                  </a:lnTo>
                  <a:lnTo>
                    <a:pt x="45" y="3267"/>
                  </a:lnTo>
                  <a:lnTo>
                    <a:pt x="69" y="3194"/>
                  </a:lnTo>
                  <a:lnTo>
                    <a:pt x="98" y="3117"/>
                  </a:lnTo>
                  <a:lnTo>
                    <a:pt x="130" y="3039"/>
                  </a:lnTo>
                  <a:lnTo>
                    <a:pt x="166" y="2960"/>
                  </a:lnTo>
                  <a:lnTo>
                    <a:pt x="205" y="2879"/>
                  </a:lnTo>
                  <a:lnTo>
                    <a:pt x="248" y="2798"/>
                  </a:lnTo>
                  <a:lnTo>
                    <a:pt x="293" y="2716"/>
                  </a:lnTo>
                  <a:lnTo>
                    <a:pt x="340" y="2634"/>
                  </a:lnTo>
                  <a:lnTo>
                    <a:pt x="390" y="2552"/>
                  </a:lnTo>
                  <a:lnTo>
                    <a:pt x="441" y="2468"/>
                  </a:lnTo>
                  <a:lnTo>
                    <a:pt x="493" y="2386"/>
                  </a:lnTo>
                  <a:lnTo>
                    <a:pt x="546" y="2303"/>
                  </a:lnTo>
                  <a:lnTo>
                    <a:pt x="599" y="2221"/>
                  </a:lnTo>
                  <a:lnTo>
                    <a:pt x="655" y="2140"/>
                  </a:lnTo>
                  <a:lnTo>
                    <a:pt x="708" y="2061"/>
                  </a:lnTo>
                  <a:lnTo>
                    <a:pt x="762" y="1982"/>
                  </a:lnTo>
                  <a:lnTo>
                    <a:pt x="815" y="1904"/>
                  </a:lnTo>
                  <a:lnTo>
                    <a:pt x="853" y="1849"/>
                  </a:lnTo>
                  <a:lnTo>
                    <a:pt x="853" y="29"/>
                  </a:lnTo>
                  <a:lnTo>
                    <a:pt x="853" y="22"/>
                  </a:lnTo>
                  <a:lnTo>
                    <a:pt x="856" y="15"/>
                  </a:lnTo>
                  <a:lnTo>
                    <a:pt x="860" y="9"/>
                  </a:lnTo>
                  <a:lnTo>
                    <a:pt x="864" y="6"/>
                  </a:lnTo>
                  <a:lnTo>
                    <a:pt x="870" y="3"/>
                  </a:lnTo>
                  <a:lnTo>
                    <a:pt x="874" y="2"/>
                  </a:lnTo>
                  <a:lnTo>
                    <a:pt x="88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4">
              <a:extLst>
                <a:ext uri="{FF2B5EF4-FFF2-40B4-BE49-F238E27FC236}">
                  <a16:creationId xmlns:a16="http://schemas.microsoft.com/office/drawing/2014/main" id="{C82CE290-3362-408B-A03F-E63579185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035" y="1694528"/>
              <a:ext cx="1091514" cy="541573"/>
            </a:xfrm>
            <a:custGeom>
              <a:avLst/>
              <a:gdLst>
                <a:gd name="T0" fmla="*/ 457 w 913"/>
                <a:gd name="T1" fmla="*/ 0 h 453"/>
                <a:gd name="T2" fmla="*/ 525 w 913"/>
                <a:gd name="T3" fmla="*/ 3 h 453"/>
                <a:gd name="T4" fmla="*/ 588 w 913"/>
                <a:gd name="T5" fmla="*/ 10 h 453"/>
                <a:gd name="T6" fmla="*/ 649 w 913"/>
                <a:gd name="T7" fmla="*/ 22 h 453"/>
                <a:gd name="T8" fmla="*/ 706 w 913"/>
                <a:gd name="T9" fmla="*/ 37 h 453"/>
                <a:gd name="T10" fmla="*/ 757 w 913"/>
                <a:gd name="T11" fmla="*/ 56 h 453"/>
                <a:gd name="T12" fmla="*/ 801 w 913"/>
                <a:gd name="T13" fmla="*/ 78 h 453"/>
                <a:gd name="T14" fmla="*/ 839 w 913"/>
                <a:gd name="T15" fmla="*/ 104 h 453"/>
                <a:gd name="T16" fmla="*/ 870 w 913"/>
                <a:gd name="T17" fmla="*/ 131 h 453"/>
                <a:gd name="T18" fmla="*/ 894 w 913"/>
                <a:gd name="T19" fmla="*/ 161 h 453"/>
                <a:gd name="T20" fmla="*/ 909 w 913"/>
                <a:gd name="T21" fmla="*/ 193 h 453"/>
                <a:gd name="T22" fmla="*/ 913 w 913"/>
                <a:gd name="T23" fmla="*/ 226 h 453"/>
                <a:gd name="T24" fmla="*/ 909 w 913"/>
                <a:gd name="T25" fmla="*/ 260 h 453"/>
                <a:gd name="T26" fmla="*/ 894 w 913"/>
                <a:gd name="T27" fmla="*/ 291 h 453"/>
                <a:gd name="T28" fmla="*/ 870 w 913"/>
                <a:gd name="T29" fmla="*/ 322 h 453"/>
                <a:gd name="T30" fmla="*/ 839 w 913"/>
                <a:gd name="T31" fmla="*/ 349 h 453"/>
                <a:gd name="T32" fmla="*/ 801 w 913"/>
                <a:gd name="T33" fmla="*/ 375 h 453"/>
                <a:gd name="T34" fmla="*/ 757 w 913"/>
                <a:gd name="T35" fmla="*/ 397 h 453"/>
                <a:gd name="T36" fmla="*/ 706 w 913"/>
                <a:gd name="T37" fmla="*/ 416 h 453"/>
                <a:gd name="T38" fmla="*/ 649 w 913"/>
                <a:gd name="T39" fmla="*/ 431 h 453"/>
                <a:gd name="T40" fmla="*/ 588 w 913"/>
                <a:gd name="T41" fmla="*/ 443 h 453"/>
                <a:gd name="T42" fmla="*/ 525 w 913"/>
                <a:gd name="T43" fmla="*/ 450 h 453"/>
                <a:gd name="T44" fmla="*/ 457 w 913"/>
                <a:gd name="T45" fmla="*/ 453 h 453"/>
                <a:gd name="T46" fmla="*/ 389 w 913"/>
                <a:gd name="T47" fmla="*/ 450 h 453"/>
                <a:gd name="T48" fmla="*/ 325 w 913"/>
                <a:gd name="T49" fmla="*/ 443 h 453"/>
                <a:gd name="T50" fmla="*/ 264 w 913"/>
                <a:gd name="T51" fmla="*/ 431 h 453"/>
                <a:gd name="T52" fmla="*/ 207 w 913"/>
                <a:gd name="T53" fmla="*/ 416 h 453"/>
                <a:gd name="T54" fmla="*/ 156 w 913"/>
                <a:gd name="T55" fmla="*/ 397 h 453"/>
                <a:gd name="T56" fmla="*/ 112 w 913"/>
                <a:gd name="T57" fmla="*/ 375 h 453"/>
                <a:gd name="T58" fmla="*/ 73 w 913"/>
                <a:gd name="T59" fmla="*/ 349 h 453"/>
                <a:gd name="T60" fmla="*/ 41 w 913"/>
                <a:gd name="T61" fmla="*/ 322 h 453"/>
                <a:gd name="T62" fmla="*/ 19 w 913"/>
                <a:gd name="T63" fmla="*/ 291 h 453"/>
                <a:gd name="T64" fmla="*/ 5 w 913"/>
                <a:gd name="T65" fmla="*/ 260 h 453"/>
                <a:gd name="T66" fmla="*/ 0 w 913"/>
                <a:gd name="T67" fmla="*/ 226 h 453"/>
                <a:gd name="T68" fmla="*/ 5 w 913"/>
                <a:gd name="T69" fmla="*/ 193 h 453"/>
                <a:gd name="T70" fmla="*/ 19 w 913"/>
                <a:gd name="T71" fmla="*/ 161 h 453"/>
                <a:gd name="T72" fmla="*/ 41 w 913"/>
                <a:gd name="T73" fmla="*/ 131 h 453"/>
                <a:gd name="T74" fmla="*/ 73 w 913"/>
                <a:gd name="T75" fmla="*/ 104 h 453"/>
                <a:gd name="T76" fmla="*/ 112 w 913"/>
                <a:gd name="T77" fmla="*/ 78 h 453"/>
                <a:gd name="T78" fmla="*/ 156 w 913"/>
                <a:gd name="T79" fmla="*/ 56 h 453"/>
                <a:gd name="T80" fmla="*/ 207 w 913"/>
                <a:gd name="T81" fmla="*/ 37 h 453"/>
                <a:gd name="T82" fmla="*/ 264 w 913"/>
                <a:gd name="T83" fmla="*/ 22 h 453"/>
                <a:gd name="T84" fmla="*/ 325 w 913"/>
                <a:gd name="T85" fmla="*/ 10 h 453"/>
                <a:gd name="T86" fmla="*/ 389 w 913"/>
                <a:gd name="T87" fmla="*/ 3 h 453"/>
                <a:gd name="T88" fmla="*/ 457 w 913"/>
                <a:gd name="T8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3" h="453">
                  <a:moveTo>
                    <a:pt x="457" y="0"/>
                  </a:moveTo>
                  <a:lnTo>
                    <a:pt x="525" y="3"/>
                  </a:lnTo>
                  <a:lnTo>
                    <a:pt x="588" y="10"/>
                  </a:lnTo>
                  <a:lnTo>
                    <a:pt x="649" y="22"/>
                  </a:lnTo>
                  <a:lnTo>
                    <a:pt x="706" y="37"/>
                  </a:lnTo>
                  <a:lnTo>
                    <a:pt x="757" y="56"/>
                  </a:lnTo>
                  <a:lnTo>
                    <a:pt x="801" y="78"/>
                  </a:lnTo>
                  <a:lnTo>
                    <a:pt x="839" y="104"/>
                  </a:lnTo>
                  <a:lnTo>
                    <a:pt x="870" y="131"/>
                  </a:lnTo>
                  <a:lnTo>
                    <a:pt x="894" y="161"/>
                  </a:lnTo>
                  <a:lnTo>
                    <a:pt x="909" y="193"/>
                  </a:lnTo>
                  <a:lnTo>
                    <a:pt x="913" y="226"/>
                  </a:lnTo>
                  <a:lnTo>
                    <a:pt x="909" y="260"/>
                  </a:lnTo>
                  <a:lnTo>
                    <a:pt x="894" y="291"/>
                  </a:lnTo>
                  <a:lnTo>
                    <a:pt x="870" y="322"/>
                  </a:lnTo>
                  <a:lnTo>
                    <a:pt x="839" y="349"/>
                  </a:lnTo>
                  <a:lnTo>
                    <a:pt x="801" y="375"/>
                  </a:lnTo>
                  <a:lnTo>
                    <a:pt x="757" y="397"/>
                  </a:lnTo>
                  <a:lnTo>
                    <a:pt x="706" y="416"/>
                  </a:lnTo>
                  <a:lnTo>
                    <a:pt x="649" y="431"/>
                  </a:lnTo>
                  <a:lnTo>
                    <a:pt x="588" y="443"/>
                  </a:lnTo>
                  <a:lnTo>
                    <a:pt x="525" y="450"/>
                  </a:lnTo>
                  <a:lnTo>
                    <a:pt x="457" y="453"/>
                  </a:lnTo>
                  <a:lnTo>
                    <a:pt x="389" y="450"/>
                  </a:lnTo>
                  <a:lnTo>
                    <a:pt x="325" y="443"/>
                  </a:lnTo>
                  <a:lnTo>
                    <a:pt x="264" y="431"/>
                  </a:lnTo>
                  <a:lnTo>
                    <a:pt x="207" y="416"/>
                  </a:lnTo>
                  <a:lnTo>
                    <a:pt x="156" y="397"/>
                  </a:lnTo>
                  <a:lnTo>
                    <a:pt x="112" y="375"/>
                  </a:lnTo>
                  <a:lnTo>
                    <a:pt x="73" y="349"/>
                  </a:lnTo>
                  <a:lnTo>
                    <a:pt x="41" y="322"/>
                  </a:lnTo>
                  <a:lnTo>
                    <a:pt x="19" y="291"/>
                  </a:lnTo>
                  <a:lnTo>
                    <a:pt x="5" y="260"/>
                  </a:lnTo>
                  <a:lnTo>
                    <a:pt x="0" y="226"/>
                  </a:lnTo>
                  <a:lnTo>
                    <a:pt x="5" y="193"/>
                  </a:lnTo>
                  <a:lnTo>
                    <a:pt x="19" y="161"/>
                  </a:lnTo>
                  <a:lnTo>
                    <a:pt x="41" y="131"/>
                  </a:lnTo>
                  <a:lnTo>
                    <a:pt x="73" y="104"/>
                  </a:lnTo>
                  <a:lnTo>
                    <a:pt x="112" y="78"/>
                  </a:lnTo>
                  <a:lnTo>
                    <a:pt x="156" y="56"/>
                  </a:lnTo>
                  <a:lnTo>
                    <a:pt x="207" y="37"/>
                  </a:lnTo>
                  <a:lnTo>
                    <a:pt x="264" y="22"/>
                  </a:lnTo>
                  <a:lnTo>
                    <a:pt x="325" y="10"/>
                  </a:lnTo>
                  <a:lnTo>
                    <a:pt x="389" y="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3FE5F0FB-ED17-45D4-BC0D-A202FB063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459" y="1744740"/>
              <a:ext cx="890666" cy="441149"/>
            </a:xfrm>
            <a:custGeom>
              <a:avLst/>
              <a:gdLst>
                <a:gd name="T0" fmla="*/ 373 w 745"/>
                <a:gd name="T1" fmla="*/ 0 h 369"/>
                <a:gd name="T2" fmla="*/ 434 w 745"/>
                <a:gd name="T3" fmla="*/ 2 h 369"/>
                <a:gd name="T4" fmla="*/ 490 w 745"/>
                <a:gd name="T5" fmla="*/ 9 h 369"/>
                <a:gd name="T6" fmla="*/ 544 w 745"/>
                <a:gd name="T7" fmla="*/ 21 h 369"/>
                <a:gd name="T8" fmla="*/ 592 w 745"/>
                <a:gd name="T9" fmla="*/ 35 h 369"/>
                <a:gd name="T10" fmla="*/ 636 w 745"/>
                <a:gd name="T11" fmla="*/ 53 h 369"/>
                <a:gd name="T12" fmla="*/ 673 w 745"/>
                <a:gd name="T13" fmla="*/ 76 h 369"/>
                <a:gd name="T14" fmla="*/ 704 w 745"/>
                <a:gd name="T15" fmla="*/ 100 h 369"/>
                <a:gd name="T16" fmla="*/ 727 w 745"/>
                <a:gd name="T17" fmla="*/ 126 h 369"/>
                <a:gd name="T18" fmla="*/ 741 w 745"/>
                <a:gd name="T19" fmla="*/ 154 h 369"/>
                <a:gd name="T20" fmla="*/ 745 w 745"/>
                <a:gd name="T21" fmla="*/ 184 h 369"/>
                <a:gd name="T22" fmla="*/ 741 w 745"/>
                <a:gd name="T23" fmla="*/ 215 h 369"/>
                <a:gd name="T24" fmla="*/ 727 w 745"/>
                <a:gd name="T25" fmla="*/ 243 h 369"/>
                <a:gd name="T26" fmla="*/ 704 w 745"/>
                <a:gd name="T27" fmla="*/ 269 h 369"/>
                <a:gd name="T28" fmla="*/ 673 w 745"/>
                <a:gd name="T29" fmla="*/ 293 h 369"/>
                <a:gd name="T30" fmla="*/ 636 w 745"/>
                <a:gd name="T31" fmla="*/ 314 h 369"/>
                <a:gd name="T32" fmla="*/ 592 w 745"/>
                <a:gd name="T33" fmla="*/ 333 h 369"/>
                <a:gd name="T34" fmla="*/ 544 w 745"/>
                <a:gd name="T35" fmla="*/ 348 h 369"/>
                <a:gd name="T36" fmla="*/ 490 w 745"/>
                <a:gd name="T37" fmla="*/ 360 h 369"/>
                <a:gd name="T38" fmla="*/ 434 w 745"/>
                <a:gd name="T39" fmla="*/ 367 h 369"/>
                <a:gd name="T40" fmla="*/ 373 w 745"/>
                <a:gd name="T41" fmla="*/ 369 h 369"/>
                <a:gd name="T42" fmla="*/ 312 w 745"/>
                <a:gd name="T43" fmla="*/ 367 h 369"/>
                <a:gd name="T44" fmla="*/ 255 w 745"/>
                <a:gd name="T45" fmla="*/ 360 h 369"/>
                <a:gd name="T46" fmla="*/ 201 w 745"/>
                <a:gd name="T47" fmla="*/ 348 h 369"/>
                <a:gd name="T48" fmla="*/ 152 w 745"/>
                <a:gd name="T49" fmla="*/ 333 h 369"/>
                <a:gd name="T50" fmla="*/ 109 w 745"/>
                <a:gd name="T51" fmla="*/ 314 h 369"/>
                <a:gd name="T52" fmla="*/ 72 w 745"/>
                <a:gd name="T53" fmla="*/ 293 h 369"/>
                <a:gd name="T54" fmla="*/ 41 w 745"/>
                <a:gd name="T55" fmla="*/ 269 h 369"/>
                <a:gd name="T56" fmla="*/ 18 w 745"/>
                <a:gd name="T57" fmla="*/ 243 h 369"/>
                <a:gd name="T58" fmla="*/ 4 w 745"/>
                <a:gd name="T59" fmla="*/ 215 h 369"/>
                <a:gd name="T60" fmla="*/ 0 w 745"/>
                <a:gd name="T61" fmla="*/ 184 h 369"/>
                <a:gd name="T62" fmla="*/ 4 w 745"/>
                <a:gd name="T63" fmla="*/ 154 h 369"/>
                <a:gd name="T64" fmla="*/ 18 w 745"/>
                <a:gd name="T65" fmla="*/ 126 h 369"/>
                <a:gd name="T66" fmla="*/ 41 w 745"/>
                <a:gd name="T67" fmla="*/ 100 h 369"/>
                <a:gd name="T68" fmla="*/ 72 w 745"/>
                <a:gd name="T69" fmla="*/ 76 h 369"/>
                <a:gd name="T70" fmla="*/ 109 w 745"/>
                <a:gd name="T71" fmla="*/ 53 h 369"/>
                <a:gd name="T72" fmla="*/ 152 w 745"/>
                <a:gd name="T73" fmla="*/ 35 h 369"/>
                <a:gd name="T74" fmla="*/ 201 w 745"/>
                <a:gd name="T75" fmla="*/ 21 h 369"/>
                <a:gd name="T76" fmla="*/ 255 w 745"/>
                <a:gd name="T77" fmla="*/ 9 h 369"/>
                <a:gd name="T78" fmla="*/ 312 w 745"/>
                <a:gd name="T79" fmla="*/ 2 h 369"/>
                <a:gd name="T80" fmla="*/ 373 w 745"/>
                <a:gd name="T81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5" h="369">
                  <a:moveTo>
                    <a:pt x="373" y="0"/>
                  </a:moveTo>
                  <a:lnTo>
                    <a:pt x="434" y="2"/>
                  </a:lnTo>
                  <a:lnTo>
                    <a:pt x="490" y="9"/>
                  </a:lnTo>
                  <a:lnTo>
                    <a:pt x="544" y="21"/>
                  </a:lnTo>
                  <a:lnTo>
                    <a:pt x="592" y="35"/>
                  </a:lnTo>
                  <a:lnTo>
                    <a:pt x="636" y="53"/>
                  </a:lnTo>
                  <a:lnTo>
                    <a:pt x="673" y="76"/>
                  </a:lnTo>
                  <a:lnTo>
                    <a:pt x="704" y="100"/>
                  </a:lnTo>
                  <a:lnTo>
                    <a:pt x="727" y="126"/>
                  </a:lnTo>
                  <a:lnTo>
                    <a:pt x="741" y="154"/>
                  </a:lnTo>
                  <a:lnTo>
                    <a:pt x="745" y="184"/>
                  </a:lnTo>
                  <a:lnTo>
                    <a:pt x="741" y="215"/>
                  </a:lnTo>
                  <a:lnTo>
                    <a:pt x="727" y="243"/>
                  </a:lnTo>
                  <a:lnTo>
                    <a:pt x="704" y="269"/>
                  </a:lnTo>
                  <a:lnTo>
                    <a:pt x="673" y="293"/>
                  </a:lnTo>
                  <a:lnTo>
                    <a:pt x="636" y="314"/>
                  </a:lnTo>
                  <a:lnTo>
                    <a:pt x="592" y="333"/>
                  </a:lnTo>
                  <a:lnTo>
                    <a:pt x="544" y="348"/>
                  </a:lnTo>
                  <a:lnTo>
                    <a:pt x="490" y="360"/>
                  </a:lnTo>
                  <a:lnTo>
                    <a:pt x="434" y="367"/>
                  </a:lnTo>
                  <a:lnTo>
                    <a:pt x="373" y="369"/>
                  </a:lnTo>
                  <a:lnTo>
                    <a:pt x="312" y="367"/>
                  </a:lnTo>
                  <a:lnTo>
                    <a:pt x="255" y="360"/>
                  </a:lnTo>
                  <a:lnTo>
                    <a:pt x="201" y="348"/>
                  </a:lnTo>
                  <a:lnTo>
                    <a:pt x="152" y="333"/>
                  </a:lnTo>
                  <a:lnTo>
                    <a:pt x="109" y="314"/>
                  </a:lnTo>
                  <a:lnTo>
                    <a:pt x="72" y="293"/>
                  </a:lnTo>
                  <a:lnTo>
                    <a:pt x="41" y="269"/>
                  </a:lnTo>
                  <a:lnTo>
                    <a:pt x="18" y="243"/>
                  </a:lnTo>
                  <a:lnTo>
                    <a:pt x="4" y="215"/>
                  </a:lnTo>
                  <a:lnTo>
                    <a:pt x="0" y="184"/>
                  </a:lnTo>
                  <a:lnTo>
                    <a:pt x="4" y="154"/>
                  </a:lnTo>
                  <a:lnTo>
                    <a:pt x="18" y="126"/>
                  </a:lnTo>
                  <a:lnTo>
                    <a:pt x="41" y="100"/>
                  </a:lnTo>
                  <a:lnTo>
                    <a:pt x="72" y="76"/>
                  </a:lnTo>
                  <a:lnTo>
                    <a:pt x="109" y="53"/>
                  </a:lnTo>
                  <a:lnTo>
                    <a:pt x="152" y="35"/>
                  </a:lnTo>
                  <a:lnTo>
                    <a:pt x="201" y="21"/>
                  </a:lnTo>
                  <a:lnTo>
                    <a:pt x="255" y="9"/>
                  </a:lnTo>
                  <a:lnTo>
                    <a:pt x="312" y="2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F27EE7AA-A8C6-42CB-99C0-13345949C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8212" y="5705513"/>
              <a:ext cx="2814265" cy="893057"/>
            </a:xfrm>
            <a:custGeom>
              <a:avLst/>
              <a:gdLst>
                <a:gd name="T0" fmla="*/ 2278 w 2354"/>
                <a:gd name="T1" fmla="*/ 0 h 747"/>
                <a:gd name="T2" fmla="*/ 2296 w 2354"/>
                <a:gd name="T3" fmla="*/ 41 h 747"/>
                <a:gd name="T4" fmla="*/ 2313 w 2354"/>
                <a:gd name="T5" fmla="*/ 84 h 747"/>
                <a:gd name="T6" fmla="*/ 2327 w 2354"/>
                <a:gd name="T7" fmla="*/ 126 h 747"/>
                <a:gd name="T8" fmla="*/ 2340 w 2354"/>
                <a:gd name="T9" fmla="*/ 167 h 747"/>
                <a:gd name="T10" fmla="*/ 2348 w 2354"/>
                <a:gd name="T11" fmla="*/ 210 h 747"/>
                <a:gd name="T12" fmla="*/ 2353 w 2354"/>
                <a:gd name="T13" fmla="*/ 251 h 747"/>
                <a:gd name="T14" fmla="*/ 2354 w 2354"/>
                <a:gd name="T15" fmla="*/ 291 h 747"/>
                <a:gd name="T16" fmla="*/ 2351 w 2354"/>
                <a:gd name="T17" fmla="*/ 330 h 747"/>
                <a:gd name="T18" fmla="*/ 2344 w 2354"/>
                <a:gd name="T19" fmla="*/ 369 h 747"/>
                <a:gd name="T20" fmla="*/ 2331 w 2354"/>
                <a:gd name="T21" fmla="*/ 406 h 747"/>
                <a:gd name="T22" fmla="*/ 2313 w 2354"/>
                <a:gd name="T23" fmla="*/ 440 h 747"/>
                <a:gd name="T24" fmla="*/ 2287 w 2354"/>
                <a:gd name="T25" fmla="*/ 474 h 747"/>
                <a:gd name="T26" fmla="*/ 2258 w 2354"/>
                <a:gd name="T27" fmla="*/ 503 h 747"/>
                <a:gd name="T28" fmla="*/ 2219 w 2354"/>
                <a:gd name="T29" fmla="*/ 532 h 747"/>
                <a:gd name="T30" fmla="*/ 2153 w 2354"/>
                <a:gd name="T31" fmla="*/ 569 h 747"/>
                <a:gd name="T32" fmla="*/ 2082 w 2354"/>
                <a:gd name="T33" fmla="*/ 601 h 747"/>
                <a:gd name="T34" fmla="*/ 2004 w 2354"/>
                <a:gd name="T35" fmla="*/ 630 h 747"/>
                <a:gd name="T36" fmla="*/ 1920 w 2354"/>
                <a:gd name="T37" fmla="*/ 655 h 747"/>
                <a:gd name="T38" fmla="*/ 1834 w 2354"/>
                <a:gd name="T39" fmla="*/ 678 h 747"/>
                <a:gd name="T40" fmla="*/ 1743 w 2354"/>
                <a:gd name="T41" fmla="*/ 698 h 747"/>
                <a:gd name="T42" fmla="*/ 1650 w 2354"/>
                <a:gd name="T43" fmla="*/ 713 h 747"/>
                <a:gd name="T44" fmla="*/ 1553 w 2354"/>
                <a:gd name="T45" fmla="*/ 726 h 747"/>
                <a:gd name="T46" fmla="*/ 1456 w 2354"/>
                <a:gd name="T47" fmla="*/ 736 h 747"/>
                <a:gd name="T48" fmla="*/ 1356 w 2354"/>
                <a:gd name="T49" fmla="*/ 741 h 747"/>
                <a:gd name="T50" fmla="*/ 1256 w 2354"/>
                <a:gd name="T51" fmla="*/ 746 h 747"/>
                <a:gd name="T52" fmla="*/ 1157 w 2354"/>
                <a:gd name="T53" fmla="*/ 747 h 747"/>
                <a:gd name="T54" fmla="*/ 1058 w 2354"/>
                <a:gd name="T55" fmla="*/ 744 h 747"/>
                <a:gd name="T56" fmla="*/ 958 w 2354"/>
                <a:gd name="T57" fmla="*/ 740 h 747"/>
                <a:gd name="T58" fmla="*/ 862 w 2354"/>
                <a:gd name="T59" fmla="*/ 733 h 747"/>
                <a:gd name="T60" fmla="*/ 768 w 2354"/>
                <a:gd name="T61" fmla="*/ 722 h 747"/>
                <a:gd name="T62" fmla="*/ 678 w 2354"/>
                <a:gd name="T63" fmla="*/ 709 h 747"/>
                <a:gd name="T64" fmla="*/ 591 w 2354"/>
                <a:gd name="T65" fmla="*/ 695 h 747"/>
                <a:gd name="T66" fmla="*/ 509 w 2354"/>
                <a:gd name="T67" fmla="*/ 676 h 747"/>
                <a:gd name="T68" fmla="*/ 431 w 2354"/>
                <a:gd name="T69" fmla="*/ 656 h 747"/>
                <a:gd name="T70" fmla="*/ 359 w 2354"/>
                <a:gd name="T71" fmla="*/ 634 h 747"/>
                <a:gd name="T72" fmla="*/ 292 w 2354"/>
                <a:gd name="T73" fmla="*/ 608 h 747"/>
                <a:gd name="T74" fmla="*/ 234 w 2354"/>
                <a:gd name="T75" fmla="*/ 581 h 747"/>
                <a:gd name="T76" fmla="*/ 182 w 2354"/>
                <a:gd name="T77" fmla="*/ 552 h 747"/>
                <a:gd name="T78" fmla="*/ 138 w 2354"/>
                <a:gd name="T79" fmla="*/ 520 h 747"/>
                <a:gd name="T80" fmla="*/ 104 w 2354"/>
                <a:gd name="T81" fmla="*/ 486 h 747"/>
                <a:gd name="T82" fmla="*/ 77 w 2354"/>
                <a:gd name="T83" fmla="*/ 461 h 747"/>
                <a:gd name="T84" fmla="*/ 53 w 2354"/>
                <a:gd name="T85" fmla="*/ 433 h 747"/>
                <a:gd name="T86" fmla="*/ 34 w 2354"/>
                <a:gd name="T87" fmla="*/ 401 h 747"/>
                <a:gd name="T88" fmla="*/ 19 w 2354"/>
                <a:gd name="T89" fmla="*/ 367 h 747"/>
                <a:gd name="T90" fmla="*/ 8 w 2354"/>
                <a:gd name="T91" fmla="*/ 332 h 747"/>
                <a:gd name="T92" fmla="*/ 2 w 2354"/>
                <a:gd name="T93" fmla="*/ 294 h 747"/>
                <a:gd name="T94" fmla="*/ 0 w 2354"/>
                <a:gd name="T95" fmla="*/ 253 h 747"/>
                <a:gd name="T96" fmla="*/ 3 w 2354"/>
                <a:gd name="T97" fmla="*/ 209 h 747"/>
                <a:gd name="T98" fmla="*/ 13 w 2354"/>
                <a:gd name="T99" fmla="*/ 162 h 747"/>
                <a:gd name="T100" fmla="*/ 27 w 2354"/>
                <a:gd name="T101" fmla="*/ 112 h 747"/>
                <a:gd name="T102" fmla="*/ 49 w 2354"/>
                <a:gd name="T103" fmla="*/ 58 h 747"/>
                <a:gd name="T104" fmla="*/ 77 w 2354"/>
                <a:gd name="T105" fmla="*/ 3 h 747"/>
                <a:gd name="T106" fmla="*/ 2278 w 2354"/>
                <a:gd name="T107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54" h="747">
                  <a:moveTo>
                    <a:pt x="2278" y="0"/>
                  </a:moveTo>
                  <a:lnTo>
                    <a:pt x="2296" y="41"/>
                  </a:lnTo>
                  <a:lnTo>
                    <a:pt x="2313" y="84"/>
                  </a:lnTo>
                  <a:lnTo>
                    <a:pt x="2327" y="126"/>
                  </a:lnTo>
                  <a:lnTo>
                    <a:pt x="2340" y="167"/>
                  </a:lnTo>
                  <a:lnTo>
                    <a:pt x="2348" y="210"/>
                  </a:lnTo>
                  <a:lnTo>
                    <a:pt x="2353" y="251"/>
                  </a:lnTo>
                  <a:lnTo>
                    <a:pt x="2354" y="291"/>
                  </a:lnTo>
                  <a:lnTo>
                    <a:pt x="2351" y="330"/>
                  </a:lnTo>
                  <a:lnTo>
                    <a:pt x="2344" y="369"/>
                  </a:lnTo>
                  <a:lnTo>
                    <a:pt x="2331" y="406"/>
                  </a:lnTo>
                  <a:lnTo>
                    <a:pt x="2313" y="440"/>
                  </a:lnTo>
                  <a:lnTo>
                    <a:pt x="2287" y="474"/>
                  </a:lnTo>
                  <a:lnTo>
                    <a:pt x="2258" y="503"/>
                  </a:lnTo>
                  <a:lnTo>
                    <a:pt x="2219" y="532"/>
                  </a:lnTo>
                  <a:lnTo>
                    <a:pt x="2153" y="569"/>
                  </a:lnTo>
                  <a:lnTo>
                    <a:pt x="2082" y="601"/>
                  </a:lnTo>
                  <a:lnTo>
                    <a:pt x="2004" y="630"/>
                  </a:lnTo>
                  <a:lnTo>
                    <a:pt x="1920" y="655"/>
                  </a:lnTo>
                  <a:lnTo>
                    <a:pt x="1834" y="678"/>
                  </a:lnTo>
                  <a:lnTo>
                    <a:pt x="1743" y="698"/>
                  </a:lnTo>
                  <a:lnTo>
                    <a:pt x="1650" y="713"/>
                  </a:lnTo>
                  <a:lnTo>
                    <a:pt x="1553" y="726"/>
                  </a:lnTo>
                  <a:lnTo>
                    <a:pt x="1456" y="736"/>
                  </a:lnTo>
                  <a:lnTo>
                    <a:pt x="1356" y="741"/>
                  </a:lnTo>
                  <a:lnTo>
                    <a:pt x="1256" y="746"/>
                  </a:lnTo>
                  <a:lnTo>
                    <a:pt x="1157" y="747"/>
                  </a:lnTo>
                  <a:lnTo>
                    <a:pt x="1058" y="744"/>
                  </a:lnTo>
                  <a:lnTo>
                    <a:pt x="958" y="740"/>
                  </a:lnTo>
                  <a:lnTo>
                    <a:pt x="862" y="733"/>
                  </a:lnTo>
                  <a:lnTo>
                    <a:pt x="768" y="722"/>
                  </a:lnTo>
                  <a:lnTo>
                    <a:pt x="678" y="709"/>
                  </a:lnTo>
                  <a:lnTo>
                    <a:pt x="591" y="695"/>
                  </a:lnTo>
                  <a:lnTo>
                    <a:pt x="509" y="676"/>
                  </a:lnTo>
                  <a:lnTo>
                    <a:pt x="431" y="656"/>
                  </a:lnTo>
                  <a:lnTo>
                    <a:pt x="359" y="634"/>
                  </a:lnTo>
                  <a:lnTo>
                    <a:pt x="292" y="608"/>
                  </a:lnTo>
                  <a:lnTo>
                    <a:pt x="234" y="581"/>
                  </a:lnTo>
                  <a:lnTo>
                    <a:pt x="182" y="552"/>
                  </a:lnTo>
                  <a:lnTo>
                    <a:pt x="138" y="520"/>
                  </a:lnTo>
                  <a:lnTo>
                    <a:pt x="104" y="486"/>
                  </a:lnTo>
                  <a:lnTo>
                    <a:pt x="77" y="461"/>
                  </a:lnTo>
                  <a:lnTo>
                    <a:pt x="53" y="433"/>
                  </a:lnTo>
                  <a:lnTo>
                    <a:pt x="34" y="401"/>
                  </a:lnTo>
                  <a:lnTo>
                    <a:pt x="19" y="367"/>
                  </a:lnTo>
                  <a:lnTo>
                    <a:pt x="8" y="332"/>
                  </a:lnTo>
                  <a:lnTo>
                    <a:pt x="2" y="294"/>
                  </a:lnTo>
                  <a:lnTo>
                    <a:pt x="0" y="253"/>
                  </a:lnTo>
                  <a:lnTo>
                    <a:pt x="3" y="209"/>
                  </a:lnTo>
                  <a:lnTo>
                    <a:pt x="13" y="162"/>
                  </a:lnTo>
                  <a:lnTo>
                    <a:pt x="27" y="112"/>
                  </a:lnTo>
                  <a:lnTo>
                    <a:pt x="49" y="58"/>
                  </a:lnTo>
                  <a:lnTo>
                    <a:pt x="77" y="3"/>
                  </a:lnTo>
                  <a:lnTo>
                    <a:pt x="227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D6765BCF-AA68-420C-84B0-A305C3C91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725" y="5405436"/>
              <a:ext cx="2663629" cy="632433"/>
            </a:xfrm>
            <a:custGeom>
              <a:avLst/>
              <a:gdLst>
                <a:gd name="T0" fmla="*/ 1222 w 2228"/>
                <a:gd name="T1" fmla="*/ 2 h 529"/>
                <a:gd name="T2" fmla="*/ 1427 w 2228"/>
                <a:gd name="T3" fmla="*/ 12 h 529"/>
                <a:gd name="T4" fmla="*/ 1617 w 2228"/>
                <a:gd name="T5" fmla="*/ 29 h 529"/>
                <a:gd name="T6" fmla="*/ 1788 w 2228"/>
                <a:gd name="T7" fmla="*/ 54 h 529"/>
                <a:gd name="T8" fmla="*/ 1936 w 2228"/>
                <a:gd name="T9" fmla="*/ 87 h 529"/>
                <a:gd name="T10" fmla="*/ 2058 w 2228"/>
                <a:gd name="T11" fmla="*/ 125 h 529"/>
                <a:gd name="T12" fmla="*/ 2150 w 2228"/>
                <a:gd name="T13" fmla="*/ 168 h 529"/>
                <a:gd name="T14" fmla="*/ 2208 w 2228"/>
                <a:gd name="T15" fmla="*/ 214 h 529"/>
                <a:gd name="T16" fmla="*/ 2228 w 2228"/>
                <a:gd name="T17" fmla="*/ 265 h 529"/>
                <a:gd name="T18" fmla="*/ 2208 w 2228"/>
                <a:gd name="T19" fmla="*/ 315 h 529"/>
                <a:gd name="T20" fmla="*/ 2150 w 2228"/>
                <a:gd name="T21" fmla="*/ 362 h 529"/>
                <a:gd name="T22" fmla="*/ 2058 w 2228"/>
                <a:gd name="T23" fmla="*/ 406 h 529"/>
                <a:gd name="T24" fmla="*/ 1936 w 2228"/>
                <a:gd name="T25" fmla="*/ 444 h 529"/>
                <a:gd name="T26" fmla="*/ 1788 w 2228"/>
                <a:gd name="T27" fmla="*/ 475 h 529"/>
                <a:gd name="T28" fmla="*/ 1617 w 2228"/>
                <a:gd name="T29" fmla="*/ 501 h 529"/>
                <a:gd name="T30" fmla="*/ 1427 w 2228"/>
                <a:gd name="T31" fmla="*/ 519 h 529"/>
                <a:gd name="T32" fmla="*/ 1222 w 2228"/>
                <a:gd name="T33" fmla="*/ 529 h 529"/>
                <a:gd name="T34" fmla="*/ 1006 w 2228"/>
                <a:gd name="T35" fmla="*/ 529 h 529"/>
                <a:gd name="T36" fmla="*/ 801 w 2228"/>
                <a:gd name="T37" fmla="*/ 519 h 529"/>
                <a:gd name="T38" fmla="*/ 611 w 2228"/>
                <a:gd name="T39" fmla="*/ 501 h 529"/>
                <a:gd name="T40" fmla="*/ 439 w 2228"/>
                <a:gd name="T41" fmla="*/ 475 h 529"/>
                <a:gd name="T42" fmla="*/ 291 w 2228"/>
                <a:gd name="T43" fmla="*/ 444 h 529"/>
                <a:gd name="T44" fmla="*/ 169 w 2228"/>
                <a:gd name="T45" fmla="*/ 406 h 529"/>
                <a:gd name="T46" fmla="*/ 78 w 2228"/>
                <a:gd name="T47" fmla="*/ 362 h 529"/>
                <a:gd name="T48" fmla="*/ 20 w 2228"/>
                <a:gd name="T49" fmla="*/ 315 h 529"/>
                <a:gd name="T50" fmla="*/ 0 w 2228"/>
                <a:gd name="T51" fmla="*/ 265 h 529"/>
                <a:gd name="T52" fmla="*/ 20 w 2228"/>
                <a:gd name="T53" fmla="*/ 214 h 529"/>
                <a:gd name="T54" fmla="*/ 78 w 2228"/>
                <a:gd name="T55" fmla="*/ 168 h 529"/>
                <a:gd name="T56" fmla="*/ 170 w 2228"/>
                <a:gd name="T57" fmla="*/ 124 h 529"/>
                <a:gd name="T58" fmla="*/ 292 w 2228"/>
                <a:gd name="T59" fmla="*/ 87 h 529"/>
                <a:gd name="T60" fmla="*/ 441 w 2228"/>
                <a:gd name="T61" fmla="*/ 54 h 529"/>
                <a:gd name="T62" fmla="*/ 612 w 2228"/>
                <a:gd name="T63" fmla="*/ 29 h 529"/>
                <a:gd name="T64" fmla="*/ 802 w 2228"/>
                <a:gd name="T65" fmla="*/ 12 h 529"/>
                <a:gd name="T66" fmla="*/ 1006 w 2228"/>
                <a:gd name="T67" fmla="*/ 2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28" h="529">
                  <a:moveTo>
                    <a:pt x="1114" y="0"/>
                  </a:moveTo>
                  <a:lnTo>
                    <a:pt x="1222" y="2"/>
                  </a:lnTo>
                  <a:lnTo>
                    <a:pt x="1325" y="5"/>
                  </a:lnTo>
                  <a:lnTo>
                    <a:pt x="1427" y="12"/>
                  </a:lnTo>
                  <a:lnTo>
                    <a:pt x="1523" y="19"/>
                  </a:lnTo>
                  <a:lnTo>
                    <a:pt x="1617" y="29"/>
                  </a:lnTo>
                  <a:lnTo>
                    <a:pt x="1705" y="41"/>
                  </a:lnTo>
                  <a:lnTo>
                    <a:pt x="1788" y="54"/>
                  </a:lnTo>
                  <a:lnTo>
                    <a:pt x="1865" y="70"/>
                  </a:lnTo>
                  <a:lnTo>
                    <a:pt x="1936" y="87"/>
                  </a:lnTo>
                  <a:lnTo>
                    <a:pt x="2001" y="105"/>
                  </a:lnTo>
                  <a:lnTo>
                    <a:pt x="2058" y="125"/>
                  </a:lnTo>
                  <a:lnTo>
                    <a:pt x="2109" y="146"/>
                  </a:lnTo>
                  <a:lnTo>
                    <a:pt x="2150" y="168"/>
                  </a:lnTo>
                  <a:lnTo>
                    <a:pt x="2184" y="190"/>
                  </a:lnTo>
                  <a:lnTo>
                    <a:pt x="2208" y="214"/>
                  </a:lnTo>
                  <a:lnTo>
                    <a:pt x="2223" y="240"/>
                  </a:lnTo>
                  <a:lnTo>
                    <a:pt x="2228" y="265"/>
                  </a:lnTo>
                  <a:lnTo>
                    <a:pt x="2223" y="291"/>
                  </a:lnTo>
                  <a:lnTo>
                    <a:pt x="2208" y="315"/>
                  </a:lnTo>
                  <a:lnTo>
                    <a:pt x="2184" y="339"/>
                  </a:lnTo>
                  <a:lnTo>
                    <a:pt x="2150" y="362"/>
                  </a:lnTo>
                  <a:lnTo>
                    <a:pt x="2109" y="384"/>
                  </a:lnTo>
                  <a:lnTo>
                    <a:pt x="2058" y="406"/>
                  </a:lnTo>
                  <a:lnTo>
                    <a:pt x="2001" y="426"/>
                  </a:lnTo>
                  <a:lnTo>
                    <a:pt x="1936" y="444"/>
                  </a:lnTo>
                  <a:lnTo>
                    <a:pt x="1865" y="461"/>
                  </a:lnTo>
                  <a:lnTo>
                    <a:pt x="1788" y="475"/>
                  </a:lnTo>
                  <a:lnTo>
                    <a:pt x="1705" y="489"/>
                  </a:lnTo>
                  <a:lnTo>
                    <a:pt x="1617" y="501"/>
                  </a:lnTo>
                  <a:lnTo>
                    <a:pt x="1523" y="511"/>
                  </a:lnTo>
                  <a:lnTo>
                    <a:pt x="1427" y="519"/>
                  </a:lnTo>
                  <a:lnTo>
                    <a:pt x="1325" y="525"/>
                  </a:lnTo>
                  <a:lnTo>
                    <a:pt x="1222" y="529"/>
                  </a:lnTo>
                  <a:lnTo>
                    <a:pt x="1114" y="529"/>
                  </a:lnTo>
                  <a:lnTo>
                    <a:pt x="1006" y="529"/>
                  </a:lnTo>
                  <a:lnTo>
                    <a:pt x="903" y="525"/>
                  </a:lnTo>
                  <a:lnTo>
                    <a:pt x="801" y="519"/>
                  </a:lnTo>
                  <a:lnTo>
                    <a:pt x="704" y="511"/>
                  </a:lnTo>
                  <a:lnTo>
                    <a:pt x="611" y="501"/>
                  </a:lnTo>
                  <a:lnTo>
                    <a:pt x="523" y="489"/>
                  </a:lnTo>
                  <a:lnTo>
                    <a:pt x="439" y="475"/>
                  </a:lnTo>
                  <a:lnTo>
                    <a:pt x="363" y="461"/>
                  </a:lnTo>
                  <a:lnTo>
                    <a:pt x="291" y="444"/>
                  </a:lnTo>
                  <a:lnTo>
                    <a:pt x="227" y="426"/>
                  </a:lnTo>
                  <a:lnTo>
                    <a:pt x="169" y="406"/>
                  </a:lnTo>
                  <a:lnTo>
                    <a:pt x="119" y="384"/>
                  </a:lnTo>
                  <a:lnTo>
                    <a:pt x="78" y="362"/>
                  </a:lnTo>
                  <a:lnTo>
                    <a:pt x="44" y="339"/>
                  </a:lnTo>
                  <a:lnTo>
                    <a:pt x="20" y="315"/>
                  </a:lnTo>
                  <a:lnTo>
                    <a:pt x="4" y="291"/>
                  </a:lnTo>
                  <a:lnTo>
                    <a:pt x="0" y="265"/>
                  </a:lnTo>
                  <a:lnTo>
                    <a:pt x="4" y="240"/>
                  </a:lnTo>
                  <a:lnTo>
                    <a:pt x="20" y="214"/>
                  </a:lnTo>
                  <a:lnTo>
                    <a:pt x="46" y="190"/>
                  </a:lnTo>
                  <a:lnTo>
                    <a:pt x="78" y="168"/>
                  </a:lnTo>
                  <a:lnTo>
                    <a:pt x="121" y="145"/>
                  </a:lnTo>
                  <a:lnTo>
                    <a:pt x="170" y="124"/>
                  </a:lnTo>
                  <a:lnTo>
                    <a:pt x="228" y="105"/>
                  </a:lnTo>
                  <a:lnTo>
                    <a:pt x="292" y="87"/>
                  </a:lnTo>
                  <a:lnTo>
                    <a:pt x="364" y="70"/>
                  </a:lnTo>
                  <a:lnTo>
                    <a:pt x="441" y="54"/>
                  </a:lnTo>
                  <a:lnTo>
                    <a:pt x="524" y="40"/>
                  </a:lnTo>
                  <a:lnTo>
                    <a:pt x="612" y="29"/>
                  </a:lnTo>
                  <a:lnTo>
                    <a:pt x="704" y="19"/>
                  </a:lnTo>
                  <a:lnTo>
                    <a:pt x="802" y="12"/>
                  </a:lnTo>
                  <a:lnTo>
                    <a:pt x="903" y="5"/>
                  </a:lnTo>
                  <a:lnTo>
                    <a:pt x="1006" y="2"/>
                  </a:lnTo>
                  <a:lnTo>
                    <a:pt x="111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AA7C801D-F44B-4D8C-BFB5-5D5334198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435" y="5124488"/>
              <a:ext cx="2530926" cy="719706"/>
            </a:xfrm>
            <a:custGeom>
              <a:avLst/>
              <a:gdLst>
                <a:gd name="T0" fmla="*/ 237 w 2117"/>
                <a:gd name="T1" fmla="*/ 0 h 602"/>
                <a:gd name="T2" fmla="*/ 291 w 2117"/>
                <a:gd name="T3" fmla="*/ 33 h 602"/>
                <a:gd name="T4" fmla="*/ 352 w 2117"/>
                <a:gd name="T5" fmla="*/ 61 h 602"/>
                <a:gd name="T6" fmla="*/ 418 w 2117"/>
                <a:gd name="T7" fmla="*/ 87 h 602"/>
                <a:gd name="T8" fmla="*/ 489 w 2117"/>
                <a:gd name="T9" fmla="*/ 108 h 602"/>
                <a:gd name="T10" fmla="*/ 563 w 2117"/>
                <a:gd name="T11" fmla="*/ 125 h 602"/>
                <a:gd name="T12" fmla="*/ 641 w 2117"/>
                <a:gd name="T13" fmla="*/ 139 h 602"/>
                <a:gd name="T14" fmla="*/ 722 w 2117"/>
                <a:gd name="T15" fmla="*/ 149 h 602"/>
                <a:gd name="T16" fmla="*/ 804 w 2117"/>
                <a:gd name="T17" fmla="*/ 156 h 602"/>
                <a:gd name="T18" fmla="*/ 889 w 2117"/>
                <a:gd name="T19" fmla="*/ 160 h 602"/>
                <a:gd name="T20" fmla="*/ 974 w 2117"/>
                <a:gd name="T21" fmla="*/ 162 h 602"/>
                <a:gd name="T22" fmla="*/ 1060 w 2117"/>
                <a:gd name="T23" fmla="*/ 160 h 602"/>
                <a:gd name="T24" fmla="*/ 1145 w 2117"/>
                <a:gd name="T25" fmla="*/ 156 h 602"/>
                <a:gd name="T26" fmla="*/ 1230 w 2117"/>
                <a:gd name="T27" fmla="*/ 150 h 602"/>
                <a:gd name="T28" fmla="*/ 1314 w 2117"/>
                <a:gd name="T29" fmla="*/ 140 h 602"/>
                <a:gd name="T30" fmla="*/ 1396 w 2117"/>
                <a:gd name="T31" fmla="*/ 129 h 602"/>
                <a:gd name="T32" fmla="*/ 1474 w 2117"/>
                <a:gd name="T33" fmla="*/ 116 h 602"/>
                <a:gd name="T34" fmla="*/ 1551 w 2117"/>
                <a:gd name="T35" fmla="*/ 101 h 602"/>
                <a:gd name="T36" fmla="*/ 1623 w 2117"/>
                <a:gd name="T37" fmla="*/ 84 h 602"/>
                <a:gd name="T38" fmla="*/ 1691 w 2117"/>
                <a:gd name="T39" fmla="*/ 65 h 602"/>
                <a:gd name="T40" fmla="*/ 1753 w 2117"/>
                <a:gd name="T41" fmla="*/ 45 h 602"/>
                <a:gd name="T42" fmla="*/ 1811 w 2117"/>
                <a:gd name="T43" fmla="*/ 23 h 602"/>
                <a:gd name="T44" fmla="*/ 1862 w 2117"/>
                <a:gd name="T45" fmla="*/ 0 h 602"/>
                <a:gd name="T46" fmla="*/ 2117 w 2117"/>
                <a:gd name="T47" fmla="*/ 346 h 602"/>
                <a:gd name="T48" fmla="*/ 2085 w 2117"/>
                <a:gd name="T49" fmla="*/ 379 h 602"/>
                <a:gd name="T50" fmla="*/ 2044 w 2117"/>
                <a:gd name="T51" fmla="*/ 410 h 602"/>
                <a:gd name="T52" fmla="*/ 1995 w 2117"/>
                <a:gd name="T53" fmla="*/ 439 h 602"/>
                <a:gd name="T54" fmla="*/ 1940 w 2117"/>
                <a:gd name="T55" fmla="*/ 465 h 602"/>
                <a:gd name="T56" fmla="*/ 1878 w 2117"/>
                <a:gd name="T57" fmla="*/ 489 h 602"/>
                <a:gd name="T58" fmla="*/ 1811 w 2117"/>
                <a:gd name="T59" fmla="*/ 510 h 602"/>
                <a:gd name="T60" fmla="*/ 1738 w 2117"/>
                <a:gd name="T61" fmla="*/ 530 h 602"/>
                <a:gd name="T62" fmla="*/ 1660 w 2117"/>
                <a:gd name="T63" fmla="*/ 547 h 602"/>
                <a:gd name="T64" fmla="*/ 1579 w 2117"/>
                <a:gd name="T65" fmla="*/ 561 h 602"/>
                <a:gd name="T66" fmla="*/ 1494 w 2117"/>
                <a:gd name="T67" fmla="*/ 574 h 602"/>
                <a:gd name="T68" fmla="*/ 1406 w 2117"/>
                <a:gd name="T69" fmla="*/ 584 h 602"/>
                <a:gd name="T70" fmla="*/ 1315 w 2117"/>
                <a:gd name="T71" fmla="*/ 593 h 602"/>
                <a:gd name="T72" fmla="*/ 1225 w 2117"/>
                <a:gd name="T73" fmla="*/ 598 h 602"/>
                <a:gd name="T74" fmla="*/ 1131 w 2117"/>
                <a:gd name="T75" fmla="*/ 601 h 602"/>
                <a:gd name="T76" fmla="*/ 1039 w 2117"/>
                <a:gd name="T77" fmla="*/ 602 h 602"/>
                <a:gd name="T78" fmla="*/ 946 w 2117"/>
                <a:gd name="T79" fmla="*/ 601 h 602"/>
                <a:gd name="T80" fmla="*/ 853 w 2117"/>
                <a:gd name="T81" fmla="*/ 598 h 602"/>
                <a:gd name="T82" fmla="*/ 763 w 2117"/>
                <a:gd name="T83" fmla="*/ 593 h 602"/>
                <a:gd name="T84" fmla="*/ 673 w 2117"/>
                <a:gd name="T85" fmla="*/ 584 h 602"/>
                <a:gd name="T86" fmla="*/ 587 w 2117"/>
                <a:gd name="T87" fmla="*/ 574 h 602"/>
                <a:gd name="T88" fmla="*/ 505 w 2117"/>
                <a:gd name="T89" fmla="*/ 563 h 602"/>
                <a:gd name="T90" fmla="*/ 425 w 2117"/>
                <a:gd name="T91" fmla="*/ 549 h 602"/>
                <a:gd name="T92" fmla="*/ 350 w 2117"/>
                <a:gd name="T93" fmla="*/ 532 h 602"/>
                <a:gd name="T94" fmla="*/ 281 w 2117"/>
                <a:gd name="T95" fmla="*/ 513 h 602"/>
                <a:gd name="T96" fmla="*/ 216 w 2117"/>
                <a:gd name="T97" fmla="*/ 492 h 602"/>
                <a:gd name="T98" fmla="*/ 158 w 2117"/>
                <a:gd name="T99" fmla="*/ 469 h 602"/>
                <a:gd name="T100" fmla="*/ 107 w 2117"/>
                <a:gd name="T101" fmla="*/ 444 h 602"/>
                <a:gd name="T102" fmla="*/ 63 w 2117"/>
                <a:gd name="T103" fmla="*/ 415 h 602"/>
                <a:gd name="T104" fmla="*/ 27 w 2117"/>
                <a:gd name="T105" fmla="*/ 387 h 602"/>
                <a:gd name="T106" fmla="*/ 0 w 2117"/>
                <a:gd name="T107" fmla="*/ 354 h 602"/>
                <a:gd name="T108" fmla="*/ 237 w 2117"/>
                <a:gd name="T10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17" h="602">
                  <a:moveTo>
                    <a:pt x="237" y="0"/>
                  </a:moveTo>
                  <a:lnTo>
                    <a:pt x="291" y="33"/>
                  </a:lnTo>
                  <a:lnTo>
                    <a:pt x="352" y="61"/>
                  </a:lnTo>
                  <a:lnTo>
                    <a:pt x="418" y="87"/>
                  </a:lnTo>
                  <a:lnTo>
                    <a:pt x="489" y="108"/>
                  </a:lnTo>
                  <a:lnTo>
                    <a:pt x="563" y="125"/>
                  </a:lnTo>
                  <a:lnTo>
                    <a:pt x="641" y="139"/>
                  </a:lnTo>
                  <a:lnTo>
                    <a:pt x="722" y="149"/>
                  </a:lnTo>
                  <a:lnTo>
                    <a:pt x="804" y="156"/>
                  </a:lnTo>
                  <a:lnTo>
                    <a:pt x="889" y="160"/>
                  </a:lnTo>
                  <a:lnTo>
                    <a:pt x="974" y="162"/>
                  </a:lnTo>
                  <a:lnTo>
                    <a:pt x="1060" y="160"/>
                  </a:lnTo>
                  <a:lnTo>
                    <a:pt x="1145" y="156"/>
                  </a:lnTo>
                  <a:lnTo>
                    <a:pt x="1230" y="150"/>
                  </a:lnTo>
                  <a:lnTo>
                    <a:pt x="1314" y="140"/>
                  </a:lnTo>
                  <a:lnTo>
                    <a:pt x="1396" y="129"/>
                  </a:lnTo>
                  <a:lnTo>
                    <a:pt x="1474" y="116"/>
                  </a:lnTo>
                  <a:lnTo>
                    <a:pt x="1551" y="101"/>
                  </a:lnTo>
                  <a:lnTo>
                    <a:pt x="1623" y="84"/>
                  </a:lnTo>
                  <a:lnTo>
                    <a:pt x="1691" y="65"/>
                  </a:lnTo>
                  <a:lnTo>
                    <a:pt x="1753" y="45"/>
                  </a:lnTo>
                  <a:lnTo>
                    <a:pt x="1811" y="23"/>
                  </a:lnTo>
                  <a:lnTo>
                    <a:pt x="1862" y="0"/>
                  </a:lnTo>
                  <a:lnTo>
                    <a:pt x="2117" y="346"/>
                  </a:lnTo>
                  <a:lnTo>
                    <a:pt x="2085" y="379"/>
                  </a:lnTo>
                  <a:lnTo>
                    <a:pt x="2044" y="410"/>
                  </a:lnTo>
                  <a:lnTo>
                    <a:pt x="1995" y="439"/>
                  </a:lnTo>
                  <a:lnTo>
                    <a:pt x="1940" y="465"/>
                  </a:lnTo>
                  <a:lnTo>
                    <a:pt x="1878" y="489"/>
                  </a:lnTo>
                  <a:lnTo>
                    <a:pt x="1811" y="510"/>
                  </a:lnTo>
                  <a:lnTo>
                    <a:pt x="1738" y="530"/>
                  </a:lnTo>
                  <a:lnTo>
                    <a:pt x="1660" y="547"/>
                  </a:lnTo>
                  <a:lnTo>
                    <a:pt x="1579" y="561"/>
                  </a:lnTo>
                  <a:lnTo>
                    <a:pt x="1494" y="574"/>
                  </a:lnTo>
                  <a:lnTo>
                    <a:pt x="1406" y="584"/>
                  </a:lnTo>
                  <a:lnTo>
                    <a:pt x="1315" y="593"/>
                  </a:lnTo>
                  <a:lnTo>
                    <a:pt x="1225" y="598"/>
                  </a:lnTo>
                  <a:lnTo>
                    <a:pt x="1131" y="601"/>
                  </a:lnTo>
                  <a:lnTo>
                    <a:pt x="1039" y="602"/>
                  </a:lnTo>
                  <a:lnTo>
                    <a:pt x="946" y="601"/>
                  </a:lnTo>
                  <a:lnTo>
                    <a:pt x="853" y="598"/>
                  </a:lnTo>
                  <a:lnTo>
                    <a:pt x="763" y="593"/>
                  </a:lnTo>
                  <a:lnTo>
                    <a:pt x="673" y="584"/>
                  </a:lnTo>
                  <a:lnTo>
                    <a:pt x="587" y="574"/>
                  </a:lnTo>
                  <a:lnTo>
                    <a:pt x="505" y="563"/>
                  </a:lnTo>
                  <a:lnTo>
                    <a:pt x="425" y="549"/>
                  </a:lnTo>
                  <a:lnTo>
                    <a:pt x="350" y="532"/>
                  </a:lnTo>
                  <a:lnTo>
                    <a:pt x="281" y="513"/>
                  </a:lnTo>
                  <a:lnTo>
                    <a:pt x="216" y="492"/>
                  </a:lnTo>
                  <a:lnTo>
                    <a:pt x="158" y="469"/>
                  </a:lnTo>
                  <a:lnTo>
                    <a:pt x="107" y="444"/>
                  </a:lnTo>
                  <a:lnTo>
                    <a:pt x="63" y="415"/>
                  </a:lnTo>
                  <a:lnTo>
                    <a:pt x="27" y="387"/>
                  </a:lnTo>
                  <a:lnTo>
                    <a:pt x="0" y="354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9">
              <a:extLst>
                <a:ext uri="{FF2B5EF4-FFF2-40B4-BE49-F238E27FC236}">
                  <a16:creationId xmlns:a16="http://schemas.microsoft.com/office/drawing/2014/main" id="{C73C433F-2AF5-4391-A7BD-CF687108E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255" y="4948746"/>
              <a:ext cx="1998917" cy="433975"/>
            </a:xfrm>
            <a:custGeom>
              <a:avLst/>
              <a:gdLst>
                <a:gd name="T0" fmla="*/ 836 w 1672"/>
                <a:gd name="T1" fmla="*/ 0 h 363"/>
                <a:gd name="T2" fmla="*/ 926 w 1672"/>
                <a:gd name="T3" fmla="*/ 0 h 363"/>
                <a:gd name="T4" fmla="*/ 1016 w 1672"/>
                <a:gd name="T5" fmla="*/ 3 h 363"/>
                <a:gd name="T6" fmla="*/ 1101 w 1672"/>
                <a:gd name="T7" fmla="*/ 8 h 363"/>
                <a:gd name="T8" fmla="*/ 1181 w 1672"/>
                <a:gd name="T9" fmla="*/ 15 h 363"/>
                <a:gd name="T10" fmla="*/ 1258 w 1672"/>
                <a:gd name="T11" fmla="*/ 24 h 363"/>
                <a:gd name="T12" fmla="*/ 1330 w 1672"/>
                <a:gd name="T13" fmla="*/ 34 h 363"/>
                <a:gd name="T14" fmla="*/ 1397 w 1672"/>
                <a:gd name="T15" fmla="*/ 46 h 363"/>
                <a:gd name="T16" fmla="*/ 1456 w 1672"/>
                <a:gd name="T17" fmla="*/ 59 h 363"/>
                <a:gd name="T18" fmla="*/ 1510 w 1672"/>
                <a:gd name="T19" fmla="*/ 73 h 363"/>
                <a:gd name="T20" fmla="*/ 1558 w 1672"/>
                <a:gd name="T21" fmla="*/ 89 h 363"/>
                <a:gd name="T22" fmla="*/ 1598 w 1672"/>
                <a:gd name="T23" fmla="*/ 106 h 363"/>
                <a:gd name="T24" fmla="*/ 1629 w 1672"/>
                <a:gd name="T25" fmla="*/ 123 h 363"/>
                <a:gd name="T26" fmla="*/ 1653 w 1672"/>
                <a:gd name="T27" fmla="*/ 141 h 363"/>
                <a:gd name="T28" fmla="*/ 1667 w 1672"/>
                <a:gd name="T29" fmla="*/ 161 h 363"/>
                <a:gd name="T30" fmla="*/ 1672 w 1672"/>
                <a:gd name="T31" fmla="*/ 181 h 363"/>
                <a:gd name="T32" fmla="*/ 1667 w 1672"/>
                <a:gd name="T33" fmla="*/ 201 h 363"/>
                <a:gd name="T34" fmla="*/ 1653 w 1672"/>
                <a:gd name="T35" fmla="*/ 219 h 363"/>
                <a:gd name="T36" fmla="*/ 1629 w 1672"/>
                <a:gd name="T37" fmla="*/ 238 h 363"/>
                <a:gd name="T38" fmla="*/ 1598 w 1672"/>
                <a:gd name="T39" fmla="*/ 256 h 363"/>
                <a:gd name="T40" fmla="*/ 1558 w 1672"/>
                <a:gd name="T41" fmla="*/ 273 h 363"/>
                <a:gd name="T42" fmla="*/ 1510 w 1672"/>
                <a:gd name="T43" fmla="*/ 289 h 363"/>
                <a:gd name="T44" fmla="*/ 1456 w 1672"/>
                <a:gd name="T45" fmla="*/ 303 h 363"/>
                <a:gd name="T46" fmla="*/ 1397 w 1672"/>
                <a:gd name="T47" fmla="*/ 316 h 363"/>
                <a:gd name="T48" fmla="*/ 1330 w 1672"/>
                <a:gd name="T49" fmla="*/ 327 h 363"/>
                <a:gd name="T50" fmla="*/ 1258 w 1672"/>
                <a:gd name="T51" fmla="*/ 338 h 363"/>
                <a:gd name="T52" fmla="*/ 1181 w 1672"/>
                <a:gd name="T53" fmla="*/ 347 h 363"/>
                <a:gd name="T54" fmla="*/ 1101 w 1672"/>
                <a:gd name="T55" fmla="*/ 354 h 363"/>
                <a:gd name="T56" fmla="*/ 1016 w 1672"/>
                <a:gd name="T57" fmla="*/ 358 h 363"/>
                <a:gd name="T58" fmla="*/ 926 w 1672"/>
                <a:gd name="T59" fmla="*/ 361 h 363"/>
                <a:gd name="T60" fmla="*/ 836 w 1672"/>
                <a:gd name="T61" fmla="*/ 363 h 363"/>
                <a:gd name="T62" fmla="*/ 745 w 1672"/>
                <a:gd name="T63" fmla="*/ 361 h 363"/>
                <a:gd name="T64" fmla="*/ 657 w 1672"/>
                <a:gd name="T65" fmla="*/ 358 h 363"/>
                <a:gd name="T66" fmla="*/ 572 w 1672"/>
                <a:gd name="T67" fmla="*/ 354 h 363"/>
                <a:gd name="T68" fmla="*/ 490 w 1672"/>
                <a:gd name="T69" fmla="*/ 347 h 363"/>
                <a:gd name="T70" fmla="*/ 413 w 1672"/>
                <a:gd name="T71" fmla="*/ 338 h 363"/>
                <a:gd name="T72" fmla="*/ 343 w 1672"/>
                <a:gd name="T73" fmla="*/ 327 h 363"/>
                <a:gd name="T74" fmla="*/ 276 w 1672"/>
                <a:gd name="T75" fmla="*/ 316 h 363"/>
                <a:gd name="T76" fmla="*/ 215 w 1672"/>
                <a:gd name="T77" fmla="*/ 303 h 363"/>
                <a:gd name="T78" fmla="*/ 161 w 1672"/>
                <a:gd name="T79" fmla="*/ 289 h 363"/>
                <a:gd name="T80" fmla="*/ 114 w 1672"/>
                <a:gd name="T81" fmla="*/ 273 h 363"/>
                <a:gd name="T82" fmla="*/ 75 w 1672"/>
                <a:gd name="T83" fmla="*/ 256 h 363"/>
                <a:gd name="T84" fmla="*/ 42 w 1672"/>
                <a:gd name="T85" fmla="*/ 238 h 363"/>
                <a:gd name="T86" fmla="*/ 19 w 1672"/>
                <a:gd name="T87" fmla="*/ 219 h 363"/>
                <a:gd name="T88" fmla="*/ 4 w 1672"/>
                <a:gd name="T89" fmla="*/ 201 h 363"/>
                <a:gd name="T90" fmla="*/ 0 w 1672"/>
                <a:gd name="T91" fmla="*/ 181 h 363"/>
                <a:gd name="T92" fmla="*/ 4 w 1672"/>
                <a:gd name="T93" fmla="*/ 161 h 363"/>
                <a:gd name="T94" fmla="*/ 19 w 1672"/>
                <a:gd name="T95" fmla="*/ 141 h 363"/>
                <a:gd name="T96" fmla="*/ 42 w 1672"/>
                <a:gd name="T97" fmla="*/ 123 h 363"/>
                <a:gd name="T98" fmla="*/ 75 w 1672"/>
                <a:gd name="T99" fmla="*/ 106 h 363"/>
                <a:gd name="T100" fmla="*/ 114 w 1672"/>
                <a:gd name="T101" fmla="*/ 89 h 363"/>
                <a:gd name="T102" fmla="*/ 161 w 1672"/>
                <a:gd name="T103" fmla="*/ 73 h 363"/>
                <a:gd name="T104" fmla="*/ 215 w 1672"/>
                <a:gd name="T105" fmla="*/ 59 h 363"/>
                <a:gd name="T106" fmla="*/ 276 w 1672"/>
                <a:gd name="T107" fmla="*/ 46 h 363"/>
                <a:gd name="T108" fmla="*/ 343 w 1672"/>
                <a:gd name="T109" fmla="*/ 34 h 363"/>
                <a:gd name="T110" fmla="*/ 413 w 1672"/>
                <a:gd name="T111" fmla="*/ 24 h 363"/>
                <a:gd name="T112" fmla="*/ 490 w 1672"/>
                <a:gd name="T113" fmla="*/ 15 h 363"/>
                <a:gd name="T114" fmla="*/ 572 w 1672"/>
                <a:gd name="T115" fmla="*/ 8 h 363"/>
                <a:gd name="T116" fmla="*/ 657 w 1672"/>
                <a:gd name="T117" fmla="*/ 3 h 363"/>
                <a:gd name="T118" fmla="*/ 745 w 1672"/>
                <a:gd name="T119" fmla="*/ 0 h 363"/>
                <a:gd name="T120" fmla="*/ 836 w 1672"/>
                <a:gd name="T121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72" h="363">
                  <a:moveTo>
                    <a:pt x="836" y="0"/>
                  </a:moveTo>
                  <a:lnTo>
                    <a:pt x="926" y="0"/>
                  </a:lnTo>
                  <a:lnTo>
                    <a:pt x="1016" y="3"/>
                  </a:lnTo>
                  <a:lnTo>
                    <a:pt x="1101" y="8"/>
                  </a:lnTo>
                  <a:lnTo>
                    <a:pt x="1181" y="15"/>
                  </a:lnTo>
                  <a:lnTo>
                    <a:pt x="1258" y="24"/>
                  </a:lnTo>
                  <a:lnTo>
                    <a:pt x="1330" y="34"/>
                  </a:lnTo>
                  <a:lnTo>
                    <a:pt x="1397" y="46"/>
                  </a:lnTo>
                  <a:lnTo>
                    <a:pt x="1456" y="59"/>
                  </a:lnTo>
                  <a:lnTo>
                    <a:pt x="1510" y="73"/>
                  </a:lnTo>
                  <a:lnTo>
                    <a:pt x="1558" y="89"/>
                  </a:lnTo>
                  <a:lnTo>
                    <a:pt x="1598" y="106"/>
                  </a:lnTo>
                  <a:lnTo>
                    <a:pt x="1629" y="123"/>
                  </a:lnTo>
                  <a:lnTo>
                    <a:pt x="1653" y="141"/>
                  </a:lnTo>
                  <a:lnTo>
                    <a:pt x="1667" y="161"/>
                  </a:lnTo>
                  <a:lnTo>
                    <a:pt x="1672" y="181"/>
                  </a:lnTo>
                  <a:lnTo>
                    <a:pt x="1667" y="201"/>
                  </a:lnTo>
                  <a:lnTo>
                    <a:pt x="1653" y="219"/>
                  </a:lnTo>
                  <a:lnTo>
                    <a:pt x="1629" y="238"/>
                  </a:lnTo>
                  <a:lnTo>
                    <a:pt x="1598" y="256"/>
                  </a:lnTo>
                  <a:lnTo>
                    <a:pt x="1558" y="273"/>
                  </a:lnTo>
                  <a:lnTo>
                    <a:pt x="1510" y="289"/>
                  </a:lnTo>
                  <a:lnTo>
                    <a:pt x="1456" y="303"/>
                  </a:lnTo>
                  <a:lnTo>
                    <a:pt x="1397" y="316"/>
                  </a:lnTo>
                  <a:lnTo>
                    <a:pt x="1330" y="327"/>
                  </a:lnTo>
                  <a:lnTo>
                    <a:pt x="1258" y="338"/>
                  </a:lnTo>
                  <a:lnTo>
                    <a:pt x="1181" y="347"/>
                  </a:lnTo>
                  <a:lnTo>
                    <a:pt x="1101" y="354"/>
                  </a:lnTo>
                  <a:lnTo>
                    <a:pt x="1016" y="358"/>
                  </a:lnTo>
                  <a:lnTo>
                    <a:pt x="926" y="361"/>
                  </a:lnTo>
                  <a:lnTo>
                    <a:pt x="836" y="363"/>
                  </a:lnTo>
                  <a:lnTo>
                    <a:pt x="745" y="361"/>
                  </a:lnTo>
                  <a:lnTo>
                    <a:pt x="657" y="358"/>
                  </a:lnTo>
                  <a:lnTo>
                    <a:pt x="572" y="354"/>
                  </a:lnTo>
                  <a:lnTo>
                    <a:pt x="490" y="347"/>
                  </a:lnTo>
                  <a:lnTo>
                    <a:pt x="413" y="338"/>
                  </a:lnTo>
                  <a:lnTo>
                    <a:pt x="343" y="327"/>
                  </a:lnTo>
                  <a:lnTo>
                    <a:pt x="276" y="316"/>
                  </a:lnTo>
                  <a:lnTo>
                    <a:pt x="215" y="303"/>
                  </a:lnTo>
                  <a:lnTo>
                    <a:pt x="161" y="289"/>
                  </a:lnTo>
                  <a:lnTo>
                    <a:pt x="114" y="273"/>
                  </a:lnTo>
                  <a:lnTo>
                    <a:pt x="75" y="256"/>
                  </a:lnTo>
                  <a:lnTo>
                    <a:pt x="42" y="238"/>
                  </a:lnTo>
                  <a:lnTo>
                    <a:pt x="19" y="219"/>
                  </a:lnTo>
                  <a:lnTo>
                    <a:pt x="4" y="201"/>
                  </a:lnTo>
                  <a:lnTo>
                    <a:pt x="0" y="181"/>
                  </a:lnTo>
                  <a:lnTo>
                    <a:pt x="4" y="161"/>
                  </a:lnTo>
                  <a:lnTo>
                    <a:pt x="19" y="141"/>
                  </a:lnTo>
                  <a:lnTo>
                    <a:pt x="42" y="123"/>
                  </a:lnTo>
                  <a:lnTo>
                    <a:pt x="75" y="106"/>
                  </a:lnTo>
                  <a:lnTo>
                    <a:pt x="114" y="89"/>
                  </a:lnTo>
                  <a:lnTo>
                    <a:pt x="161" y="73"/>
                  </a:lnTo>
                  <a:lnTo>
                    <a:pt x="215" y="59"/>
                  </a:lnTo>
                  <a:lnTo>
                    <a:pt x="276" y="46"/>
                  </a:lnTo>
                  <a:lnTo>
                    <a:pt x="343" y="34"/>
                  </a:lnTo>
                  <a:lnTo>
                    <a:pt x="413" y="24"/>
                  </a:lnTo>
                  <a:lnTo>
                    <a:pt x="490" y="15"/>
                  </a:lnTo>
                  <a:lnTo>
                    <a:pt x="572" y="8"/>
                  </a:lnTo>
                  <a:lnTo>
                    <a:pt x="657" y="3"/>
                  </a:lnTo>
                  <a:lnTo>
                    <a:pt x="745" y="0"/>
                  </a:lnTo>
                  <a:lnTo>
                    <a:pt x="83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id="{ACB9B58E-16EC-4CD0-8DC5-E82BC2F06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070" y="4563787"/>
              <a:ext cx="1802851" cy="618086"/>
            </a:xfrm>
            <a:custGeom>
              <a:avLst/>
              <a:gdLst>
                <a:gd name="T0" fmla="*/ 167 w 1508"/>
                <a:gd name="T1" fmla="*/ 0 h 517"/>
                <a:gd name="T2" fmla="*/ 214 w 1508"/>
                <a:gd name="T3" fmla="*/ 34 h 517"/>
                <a:gd name="T4" fmla="*/ 265 w 1508"/>
                <a:gd name="T5" fmla="*/ 64 h 517"/>
                <a:gd name="T6" fmla="*/ 320 w 1508"/>
                <a:gd name="T7" fmla="*/ 89 h 517"/>
                <a:gd name="T8" fmla="*/ 381 w 1508"/>
                <a:gd name="T9" fmla="*/ 109 h 517"/>
                <a:gd name="T10" fmla="*/ 444 w 1508"/>
                <a:gd name="T11" fmla="*/ 126 h 517"/>
                <a:gd name="T12" fmla="*/ 510 w 1508"/>
                <a:gd name="T13" fmla="*/ 137 h 517"/>
                <a:gd name="T14" fmla="*/ 578 w 1508"/>
                <a:gd name="T15" fmla="*/ 146 h 517"/>
                <a:gd name="T16" fmla="*/ 649 w 1508"/>
                <a:gd name="T17" fmla="*/ 149 h 517"/>
                <a:gd name="T18" fmla="*/ 720 w 1508"/>
                <a:gd name="T19" fmla="*/ 150 h 517"/>
                <a:gd name="T20" fmla="*/ 789 w 1508"/>
                <a:gd name="T21" fmla="*/ 147 h 517"/>
                <a:gd name="T22" fmla="*/ 860 w 1508"/>
                <a:gd name="T23" fmla="*/ 140 h 517"/>
                <a:gd name="T24" fmla="*/ 930 w 1508"/>
                <a:gd name="T25" fmla="*/ 132 h 517"/>
                <a:gd name="T26" fmla="*/ 996 w 1508"/>
                <a:gd name="T27" fmla="*/ 119 h 517"/>
                <a:gd name="T28" fmla="*/ 1061 w 1508"/>
                <a:gd name="T29" fmla="*/ 105 h 517"/>
                <a:gd name="T30" fmla="*/ 1124 w 1508"/>
                <a:gd name="T31" fmla="*/ 88 h 517"/>
                <a:gd name="T32" fmla="*/ 1182 w 1508"/>
                <a:gd name="T33" fmla="*/ 68 h 517"/>
                <a:gd name="T34" fmla="*/ 1236 w 1508"/>
                <a:gd name="T35" fmla="*/ 47 h 517"/>
                <a:gd name="T36" fmla="*/ 1284 w 1508"/>
                <a:gd name="T37" fmla="*/ 24 h 517"/>
                <a:gd name="T38" fmla="*/ 1326 w 1508"/>
                <a:gd name="T39" fmla="*/ 0 h 517"/>
                <a:gd name="T40" fmla="*/ 1508 w 1508"/>
                <a:gd name="T41" fmla="*/ 320 h 517"/>
                <a:gd name="T42" fmla="*/ 1482 w 1508"/>
                <a:gd name="T43" fmla="*/ 350 h 517"/>
                <a:gd name="T44" fmla="*/ 1448 w 1508"/>
                <a:gd name="T45" fmla="*/ 377 h 517"/>
                <a:gd name="T46" fmla="*/ 1407 w 1508"/>
                <a:gd name="T47" fmla="*/ 401 h 517"/>
                <a:gd name="T48" fmla="*/ 1359 w 1508"/>
                <a:gd name="T49" fmla="*/ 424 h 517"/>
                <a:gd name="T50" fmla="*/ 1306 w 1508"/>
                <a:gd name="T51" fmla="*/ 444 h 517"/>
                <a:gd name="T52" fmla="*/ 1247 w 1508"/>
                <a:gd name="T53" fmla="*/ 461 h 517"/>
                <a:gd name="T54" fmla="*/ 1185 w 1508"/>
                <a:gd name="T55" fmla="*/ 476 h 517"/>
                <a:gd name="T56" fmla="*/ 1118 w 1508"/>
                <a:gd name="T57" fmla="*/ 489 h 517"/>
                <a:gd name="T58" fmla="*/ 1049 w 1508"/>
                <a:gd name="T59" fmla="*/ 499 h 517"/>
                <a:gd name="T60" fmla="*/ 975 w 1508"/>
                <a:gd name="T61" fmla="*/ 507 h 517"/>
                <a:gd name="T62" fmla="*/ 901 w 1508"/>
                <a:gd name="T63" fmla="*/ 513 h 517"/>
                <a:gd name="T64" fmla="*/ 825 w 1508"/>
                <a:gd name="T65" fmla="*/ 517 h 517"/>
                <a:gd name="T66" fmla="*/ 748 w 1508"/>
                <a:gd name="T67" fmla="*/ 517 h 517"/>
                <a:gd name="T68" fmla="*/ 672 w 1508"/>
                <a:gd name="T69" fmla="*/ 516 h 517"/>
                <a:gd name="T70" fmla="*/ 595 w 1508"/>
                <a:gd name="T71" fmla="*/ 512 h 517"/>
                <a:gd name="T72" fmla="*/ 520 w 1508"/>
                <a:gd name="T73" fmla="*/ 506 h 517"/>
                <a:gd name="T74" fmla="*/ 446 w 1508"/>
                <a:gd name="T75" fmla="*/ 496 h 517"/>
                <a:gd name="T76" fmla="*/ 376 w 1508"/>
                <a:gd name="T77" fmla="*/ 485 h 517"/>
                <a:gd name="T78" fmla="*/ 308 w 1508"/>
                <a:gd name="T79" fmla="*/ 470 h 517"/>
                <a:gd name="T80" fmla="*/ 244 w 1508"/>
                <a:gd name="T81" fmla="*/ 453 h 517"/>
                <a:gd name="T82" fmla="*/ 184 w 1508"/>
                <a:gd name="T83" fmla="*/ 434 h 517"/>
                <a:gd name="T84" fmla="*/ 129 w 1508"/>
                <a:gd name="T85" fmla="*/ 411 h 517"/>
                <a:gd name="T86" fmla="*/ 79 w 1508"/>
                <a:gd name="T87" fmla="*/ 387 h 517"/>
                <a:gd name="T88" fmla="*/ 35 w 1508"/>
                <a:gd name="T89" fmla="*/ 359 h 517"/>
                <a:gd name="T90" fmla="*/ 0 w 1508"/>
                <a:gd name="T91" fmla="*/ 329 h 517"/>
                <a:gd name="T92" fmla="*/ 167 w 1508"/>
                <a:gd name="T93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8" h="517">
                  <a:moveTo>
                    <a:pt x="167" y="0"/>
                  </a:moveTo>
                  <a:lnTo>
                    <a:pt x="214" y="34"/>
                  </a:lnTo>
                  <a:lnTo>
                    <a:pt x="265" y="64"/>
                  </a:lnTo>
                  <a:lnTo>
                    <a:pt x="320" y="89"/>
                  </a:lnTo>
                  <a:lnTo>
                    <a:pt x="381" y="109"/>
                  </a:lnTo>
                  <a:lnTo>
                    <a:pt x="444" y="126"/>
                  </a:lnTo>
                  <a:lnTo>
                    <a:pt x="510" y="137"/>
                  </a:lnTo>
                  <a:lnTo>
                    <a:pt x="578" y="146"/>
                  </a:lnTo>
                  <a:lnTo>
                    <a:pt x="649" y="149"/>
                  </a:lnTo>
                  <a:lnTo>
                    <a:pt x="720" y="150"/>
                  </a:lnTo>
                  <a:lnTo>
                    <a:pt x="789" y="147"/>
                  </a:lnTo>
                  <a:lnTo>
                    <a:pt x="860" y="140"/>
                  </a:lnTo>
                  <a:lnTo>
                    <a:pt x="930" y="132"/>
                  </a:lnTo>
                  <a:lnTo>
                    <a:pt x="996" y="119"/>
                  </a:lnTo>
                  <a:lnTo>
                    <a:pt x="1061" y="105"/>
                  </a:lnTo>
                  <a:lnTo>
                    <a:pt x="1124" y="88"/>
                  </a:lnTo>
                  <a:lnTo>
                    <a:pt x="1182" y="68"/>
                  </a:lnTo>
                  <a:lnTo>
                    <a:pt x="1236" y="47"/>
                  </a:lnTo>
                  <a:lnTo>
                    <a:pt x="1284" y="24"/>
                  </a:lnTo>
                  <a:lnTo>
                    <a:pt x="1326" y="0"/>
                  </a:lnTo>
                  <a:lnTo>
                    <a:pt x="1508" y="320"/>
                  </a:lnTo>
                  <a:lnTo>
                    <a:pt x="1482" y="350"/>
                  </a:lnTo>
                  <a:lnTo>
                    <a:pt x="1448" y="377"/>
                  </a:lnTo>
                  <a:lnTo>
                    <a:pt x="1407" y="401"/>
                  </a:lnTo>
                  <a:lnTo>
                    <a:pt x="1359" y="424"/>
                  </a:lnTo>
                  <a:lnTo>
                    <a:pt x="1306" y="444"/>
                  </a:lnTo>
                  <a:lnTo>
                    <a:pt x="1247" y="461"/>
                  </a:lnTo>
                  <a:lnTo>
                    <a:pt x="1185" y="476"/>
                  </a:lnTo>
                  <a:lnTo>
                    <a:pt x="1118" y="489"/>
                  </a:lnTo>
                  <a:lnTo>
                    <a:pt x="1049" y="499"/>
                  </a:lnTo>
                  <a:lnTo>
                    <a:pt x="975" y="507"/>
                  </a:lnTo>
                  <a:lnTo>
                    <a:pt x="901" y="513"/>
                  </a:lnTo>
                  <a:lnTo>
                    <a:pt x="825" y="517"/>
                  </a:lnTo>
                  <a:lnTo>
                    <a:pt x="748" y="517"/>
                  </a:lnTo>
                  <a:lnTo>
                    <a:pt x="672" y="516"/>
                  </a:lnTo>
                  <a:lnTo>
                    <a:pt x="595" y="512"/>
                  </a:lnTo>
                  <a:lnTo>
                    <a:pt x="520" y="506"/>
                  </a:lnTo>
                  <a:lnTo>
                    <a:pt x="446" y="496"/>
                  </a:lnTo>
                  <a:lnTo>
                    <a:pt x="376" y="485"/>
                  </a:lnTo>
                  <a:lnTo>
                    <a:pt x="308" y="470"/>
                  </a:lnTo>
                  <a:lnTo>
                    <a:pt x="244" y="453"/>
                  </a:lnTo>
                  <a:lnTo>
                    <a:pt x="184" y="434"/>
                  </a:lnTo>
                  <a:lnTo>
                    <a:pt x="129" y="411"/>
                  </a:lnTo>
                  <a:lnTo>
                    <a:pt x="79" y="387"/>
                  </a:lnTo>
                  <a:lnTo>
                    <a:pt x="35" y="359"/>
                  </a:lnTo>
                  <a:lnTo>
                    <a:pt x="0" y="329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id="{1D6DB07E-0024-4E4A-8871-46FEE58E7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180" y="4429888"/>
              <a:ext cx="1427457" cy="341920"/>
            </a:xfrm>
            <a:custGeom>
              <a:avLst/>
              <a:gdLst>
                <a:gd name="T0" fmla="*/ 597 w 1194"/>
                <a:gd name="T1" fmla="*/ 0 h 286"/>
                <a:gd name="T2" fmla="*/ 672 w 1194"/>
                <a:gd name="T3" fmla="*/ 0 h 286"/>
                <a:gd name="T4" fmla="*/ 744 w 1194"/>
                <a:gd name="T5" fmla="*/ 4 h 286"/>
                <a:gd name="T6" fmla="*/ 812 w 1194"/>
                <a:gd name="T7" fmla="*/ 8 h 286"/>
                <a:gd name="T8" fmla="*/ 878 w 1194"/>
                <a:gd name="T9" fmla="*/ 17 h 286"/>
                <a:gd name="T10" fmla="*/ 937 w 1194"/>
                <a:gd name="T11" fmla="*/ 25 h 286"/>
                <a:gd name="T12" fmla="*/ 992 w 1194"/>
                <a:gd name="T13" fmla="*/ 35 h 286"/>
                <a:gd name="T14" fmla="*/ 1042 w 1194"/>
                <a:gd name="T15" fmla="*/ 48 h 286"/>
                <a:gd name="T16" fmla="*/ 1086 w 1194"/>
                <a:gd name="T17" fmla="*/ 61 h 286"/>
                <a:gd name="T18" fmla="*/ 1123 w 1194"/>
                <a:gd name="T19" fmla="*/ 75 h 286"/>
                <a:gd name="T20" fmla="*/ 1152 w 1194"/>
                <a:gd name="T21" fmla="*/ 91 h 286"/>
                <a:gd name="T22" fmla="*/ 1175 w 1194"/>
                <a:gd name="T23" fmla="*/ 108 h 286"/>
                <a:gd name="T24" fmla="*/ 1188 w 1194"/>
                <a:gd name="T25" fmla="*/ 125 h 286"/>
                <a:gd name="T26" fmla="*/ 1194 w 1194"/>
                <a:gd name="T27" fmla="*/ 143 h 286"/>
                <a:gd name="T28" fmla="*/ 1188 w 1194"/>
                <a:gd name="T29" fmla="*/ 162 h 286"/>
                <a:gd name="T30" fmla="*/ 1175 w 1194"/>
                <a:gd name="T31" fmla="*/ 179 h 286"/>
                <a:gd name="T32" fmla="*/ 1152 w 1194"/>
                <a:gd name="T33" fmla="*/ 194 h 286"/>
                <a:gd name="T34" fmla="*/ 1123 w 1194"/>
                <a:gd name="T35" fmla="*/ 210 h 286"/>
                <a:gd name="T36" fmla="*/ 1086 w 1194"/>
                <a:gd name="T37" fmla="*/ 225 h 286"/>
                <a:gd name="T38" fmla="*/ 1042 w 1194"/>
                <a:gd name="T39" fmla="*/ 238 h 286"/>
                <a:gd name="T40" fmla="*/ 992 w 1194"/>
                <a:gd name="T41" fmla="*/ 251 h 286"/>
                <a:gd name="T42" fmla="*/ 937 w 1194"/>
                <a:gd name="T43" fmla="*/ 261 h 286"/>
                <a:gd name="T44" fmla="*/ 878 w 1194"/>
                <a:gd name="T45" fmla="*/ 269 h 286"/>
                <a:gd name="T46" fmla="*/ 812 w 1194"/>
                <a:gd name="T47" fmla="*/ 276 h 286"/>
                <a:gd name="T48" fmla="*/ 744 w 1194"/>
                <a:gd name="T49" fmla="*/ 282 h 286"/>
                <a:gd name="T50" fmla="*/ 672 w 1194"/>
                <a:gd name="T51" fmla="*/ 285 h 286"/>
                <a:gd name="T52" fmla="*/ 597 w 1194"/>
                <a:gd name="T53" fmla="*/ 286 h 286"/>
                <a:gd name="T54" fmla="*/ 522 w 1194"/>
                <a:gd name="T55" fmla="*/ 285 h 286"/>
                <a:gd name="T56" fmla="*/ 450 w 1194"/>
                <a:gd name="T57" fmla="*/ 282 h 286"/>
                <a:gd name="T58" fmla="*/ 382 w 1194"/>
                <a:gd name="T59" fmla="*/ 276 h 286"/>
                <a:gd name="T60" fmla="*/ 316 w 1194"/>
                <a:gd name="T61" fmla="*/ 269 h 286"/>
                <a:gd name="T62" fmla="*/ 257 w 1194"/>
                <a:gd name="T63" fmla="*/ 261 h 286"/>
                <a:gd name="T64" fmla="*/ 202 w 1194"/>
                <a:gd name="T65" fmla="*/ 251 h 286"/>
                <a:gd name="T66" fmla="*/ 152 w 1194"/>
                <a:gd name="T67" fmla="*/ 238 h 286"/>
                <a:gd name="T68" fmla="*/ 108 w 1194"/>
                <a:gd name="T69" fmla="*/ 225 h 286"/>
                <a:gd name="T70" fmla="*/ 71 w 1194"/>
                <a:gd name="T71" fmla="*/ 210 h 286"/>
                <a:gd name="T72" fmla="*/ 42 w 1194"/>
                <a:gd name="T73" fmla="*/ 194 h 286"/>
                <a:gd name="T74" fmla="*/ 19 w 1194"/>
                <a:gd name="T75" fmla="*/ 179 h 286"/>
                <a:gd name="T76" fmla="*/ 6 w 1194"/>
                <a:gd name="T77" fmla="*/ 162 h 286"/>
                <a:gd name="T78" fmla="*/ 0 w 1194"/>
                <a:gd name="T79" fmla="*/ 143 h 286"/>
                <a:gd name="T80" fmla="*/ 6 w 1194"/>
                <a:gd name="T81" fmla="*/ 125 h 286"/>
                <a:gd name="T82" fmla="*/ 19 w 1194"/>
                <a:gd name="T83" fmla="*/ 108 h 286"/>
                <a:gd name="T84" fmla="*/ 42 w 1194"/>
                <a:gd name="T85" fmla="*/ 91 h 286"/>
                <a:gd name="T86" fmla="*/ 71 w 1194"/>
                <a:gd name="T87" fmla="*/ 75 h 286"/>
                <a:gd name="T88" fmla="*/ 108 w 1194"/>
                <a:gd name="T89" fmla="*/ 61 h 286"/>
                <a:gd name="T90" fmla="*/ 152 w 1194"/>
                <a:gd name="T91" fmla="*/ 48 h 286"/>
                <a:gd name="T92" fmla="*/ 202 w 1194"/>
                <a:gd name="T93" fmla="*/ 35 h 286"/>
                <a:gd name="T94" fmla="*/ 257 w 1194"/>
                <a:gd name="T95" fmla="*/ 25 h 286"/>
                <a:gd name="T96" fmla="*/ 316 w 1194"/>
                <a:gd name="T97" fmla="*/ 17 h 286"/>
                <a:gd name="T98" fmla="*/ 382 w 1194"/>
                <a:gd name="T99" fmla="*/ 8 h 286"/>
                <a:gd name="T100" fmla="*/ 450 w 1194"/>
                <a:gd name="T101" fmla="*/ 4 h 286"/>
                <a:gd name="T102" fmla="*/ 522 w 1194"/>
                <a:gd name="T103" fmla="*/ 0 h 286"/>
                <a:gd name="T104" fmla="*/ 597 w 1194"/>
                <a:gd name="T105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94" h="286">
                  <a:moveTo>
                    <a:pt x="597" y="0"/>
                  </a:moveTo>
                  <a:lnTo>
                    <a:pt x="672" y="0"/>
                  </a:lnTo>
                  <a:lnTo>
                    <a:pt x="744" y="4"/>
                  </a:lnTo>
                  <a:lnTo>
                    <a:pt x="812" y="8"/>
                  </a:lnTo>
                  <a:lnTo>
                    <a:pt x="878" y="17"/>
                  </a:lnTo>
                  <a:lnTo>
                    <a:pt x="937" y="25"/>
                  </a:lnTo>
                  <a:lnTo>
                    <a:pt x="992" y="35"/>
                  </a:lnTo>
                  <a:lnTo>
                    <a:pt x="1042" y="48"/>
                  </a:lnTo>
                  <a:lnTo>
                    <a:pt x="1086" y="61"/>
                  </a:lnTo>
                  <a:lnTo>
                    <a:pt x="1123" y="75"/>
                  </a:lnTo>
                  <a:lnTo>
                    <a:pt x="1152" y="91"/>
                  </a:lnTo>
                  <a:lnTo>
                    <a:pt x="1175" y="108"/>
                  </a:lnTo>
                  <a:lnTo>
                    <a:pt x="1188" y="125"/>
                  </a:lnTo>
                  <a:lnTo>
                    <a:pt x="1194" y="143"/>
                  </a:lnTo>
                  <a:lnTo>
                    <a:pt x="1188" y="162"/>
                  </a:lnTo>
                  <a:lnTo>
                    <a:pt x="1175" y="179"/>
                  </a:lnTo>
                  <a:lnTo>
                    <a:pt x="1152" y="194"/>
                  </a:lnTo>
                  <a:lnTo>
                    <a:pt x="1123" y="210"/>
                  </a:lnTo>
                  <a:lnTo>
                    <a:pt x="1086" y="225"/>
                  </a:lnTo>
                  <a:lnTo>
                    <a:pt x="1042" y="238"/>
                  </a:lnTo>
                  <a:lnTo>
                    <a:pt x="992" y="251"/>
                  </a:lnTo>
                  <a:lnTo>
                    <a:pt x="937" y="261"/>
                  </a:lnTo>
                  <a:lnTo>
                    <a:pt x="878" y="269"/>
                  </a:lnTo>
                  <a:lnTo>
                    <a:pt x="812" y="276"/>
                  </a:lnTo>
                  <a:lnTo>
                    <a:pt x="744" y="282"/>
                  </a:lnTo>
                  <a:lnTo>
                    <a:pt x="672" y="285"/>
                  </a:lnTo>
                  <a:lnTo>
                    <a:pt x="597" y="286"/>
                  </a:lnTo>
                  <a:lnTo>
                    <a:pt x="522" y="285"/>
                  </a:lnTo>
                  <a:lnTo>
                    <a:pt x="450" y="282"/>
                  </a:lnTo>
                  <a:lnTo>
                    <a:pt x="382" y="276"/>
                  </a:lnTo>
                  <a:lnTo>
                    <a:pt x="316" y="269"/>
                  </a:lnTo>
                  <a:lnTo>
                    <a:pt x="257" y="261"/>
                  </a:lnTo>
                  <a:lnTo>
                    <a:pt x="202" y="251"/>
                  </a:lnTo>
                  <a:lnTo>
                    <a:pt x="152" y="238"/>
                  </a:lnTo>
                  <a:lnTo>
                    <a:pt x="108" y="225"/>
                  </a:lnTo>
                  <a:lnTo>
                    <a:pt x="71" y="210"/>
                  </a:lnTo>
                  <a:lnTo>
                    <a:pt x="42" y="194"/>
                  </a:lnTo>
                  <a:lnTo>
                    <a:pt x="19" y="179"/>
                  </a:lnTo>
                  <a:lnTo>
                    <a:pt x="6" y="162"/>
                  </a:lnTo>
                  <a:lnTo>
                    <a:pt x="0" y="143"/>
                  </a:lnTo>
                  <a:lnTo>
                    <a:pt x="6" y="125"/>
                  </a:lnTo>
                  <a:lnTo>
                    <a:pt x="19" y="108"/>
                  </a:lnTo>
                  <a:lnTo>
                    <a:pt x="42" y="91"/>
                  </a:lnTo>
                  <a:lnTo>
                    <a:pt x="71" y="75"/>
                  </a:lnTo>
                  <a:lnTo>
                    <a:pt x="108" y="61"/>
                  </a:lnTo>
                  <a:lnTo>
                    <a:pt x="152" y="48"/>
                  </a:lnTo>
                  <a:lnTo>
                    <a:pt x="202" y="35"/>
                  </a:lnTo>
                  <a:lnTo>
                    <a:pt x="257" y="25"/>
                  </a:lnTo>
                  <a:lnTo>
                    <a:pt x="316" y="17"/>
                  </a:lnTo>
                  <a:lnTo>
                    <a:pt x="382" y="8"/>
                  </a:lnTo>
                  <a:lnTo>
                    <a:pt x="450" y="4"/>
                  </a:lnTo>
                  <a:lnTo>
                    <a:pt x="522" y="0"/>
                  </a:lnTo>
                  <a:lnTo>
                    <a:pt x="59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2">
              <a:extLst>
                <a:ext uri="{FF2B5EF4-FFF2-40B4-BE49-F238E27FC236}">
                  <a16:creationId xmlns:a16="http://schemas.microsoft.com/office/drawing/2014/main" id="{A45707E2-FCE0-49AC-B1F6-CB640DE253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8183" y="4812456"/>
              <a:ext cx="218781" cy="282144"/>
            </a:xfrm>
            <a:custGeom>
              <a:avLst/>
              <a:gdLst>
                <a:gd name="T0" fmla="*/ 89 w 183"/>
                <a:gd name="T1" fmla="*/ 19 h 236"/>
                <a:gd name="T2" fmla="*/ 55 w 183"/>
                <a:gd name="T3" fmla="*/ 139 h 236"/>
                <a:gd name="T4" fmla="*/ 126 w 183"/>
                <a:gd name="T5" fmla="*/ 139 h 236"/>
                <a:gd name="T6" fmla="*/ 92 w 183"/>
                <a:gd name="T7" fmla="*/ 19 h 236"/>
                <a:gd name="T8" fmla="*/ 89 w 183"/>
                <a:gd name="T9" fmla="*/ 19 h 236"/>
                <a:gd name="T10" fmla="*/ 72 w 183"/>
                <a:gd name="T11" fmla="*/ 0 h 236"/>
                <a:gd name="T12" fmla="*/ 110 w 183"/>
                <a:gd name="T13" fmla="*/ 0 h 236"/>
                <a:gd name="T14" fmla="*/ 183 w 183"/>
                <a:gd name="T15" fmla="*/ 236 h 236"/>
                <a:gd name="T16" fmla="*/ 154 w 183"/>
                <a:gd name="T17" fmla="*/ 236 h 236"/>
                <a:gd name="T18" fmla="*/ 133 w 183"/>
                <a:gd name="T19" fmla="*/ 162 h 236"/>
                <a:gd name="T20" fmla="*/ 49 w 183"/>
                <a:gd name="T21" fmla="*/ 162 h 236"/>
                <a:gd name="T22" fmla="*/ 27 w 183"/>
                <a:gd name="T23" fmla="*/ 236 h 236"/>
                <a:gd name="T24" fmla="*/ 0 w 183"/>
                <a:gd name="T25" fmla="*/ 236 h 236"/>
                <a:gd name="T26" fmla="*/ 72 w 183"/>
                <a:gd name="T2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" h="236">
                  <a:moveTo>
                    <a:pt x="89" y="19"/>
                  </a:moveTo>
                  <a:lnTo>
                    <a:pt x="55" y="139"/>
                  </a:lnTo>
                  <a:lnTo>
                    <a:pt x="126" y="139"/>
                  </a:lnTo>
                  <a:lnTo>
                    <a:pt x="92" y="19"/>
                  </a:lnTo>
                  <a:lnTo>
                    <a:pt x="89" y="19"/>
                  </a:lnTo>
                  <a:close/>
                  <a:moveTo>
                    <a:pt x="72" y="0"/>
                  </a:moveTo>
                  <a:lnTo>
                    <a:pt x="110" y="0"/>
                  </a:lnTo>
                  <a:lnTo>
                    <a:pt x="183" y="236"/>
                  </a:lnTo>
                  <a:lnTo>
                    <a:pt x="154" y="236"/>
                  </a:lnTo>
                  <a:lnTo>
                    <a:pt x="133" y="162"/>
                  </a:lnTo>
                  <a:lnTo>
                    <a:pt x="49" y="162"/>
                  </a:lnTo>
                  <a:lnTo>
                    <a:pt x="27" y="236"/>
                  </a:lnTo>
                  <a:lnTo>
                    <a:pt x="0" y="23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6FF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3">
              <a:extLst>
                <a:ext uri="{FF2B5EF4-FFF2-40B4-BE49-F238E27FC236}">
                  <a16:creationId xmlns:a16="http://schemas.microsoft.com/office/drawing/2014/main" id="{1F56375F-8F28-47D5-969D-F036051105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3725" y="5497492"/>
              <a:ext cx="187697" cy="279753"/>
            </a:xfrm>
            <a:custGeom>
              <a:avLst/>
              <a:gdLst>
                <a:gd name="T0" fmla="*/ 25 w 157"/>
                <a:gd name="T1" fmla="*/ 123 h 234"/>
                <a:gd name="T2" fmla="*/ 25 w 157"/>
                <a:gd name="T3" fmla="*/ 212 h 234"/>
                <a:gd name="T4" fmla="*/ 73 w 157"/>
                <a:gd name="T5" fmla="*/ 212 h 234"/>
                <a:gd name="T6" fmla="*/ 94 w 157"/>
                <a:gd name="T7" fmla="*/ 211 h 234"/>
                <a:gd name="T8" fmla="*/ 110 w 157"/>
                <a:gd name="T9" fmla="*/ 205 h 234"/>
                <a:gd name="T10" fmla="*/ 121 w 157"/>
                <a:gd name="T11" fmla="*/ 197 h 234"/>
                <a:gd name="T12" fmla="*/ 128 w 157"/>
                <a:gd name="T13" fmla="*/ 186 h 234"/>
                <a:gd name="T14" fmla="*/ 131 w 157"/>
                <a:gd name="T15" fmla="*/ 170 h 234"/>
                <a:gd name="T16" fmla="*/ 128 w 157"/>
                <a:gd name="T17" fmla="*/ 153 h 234"/>
                <a:gd name="T18" fmla="*/ 120 w 157"/>
                <a:gd name="T19" fmla="*/ 140 h 234"/>
                <a:gd name="T20" fmla="*/ 107 w 157"/>
                <a:gd name="T21" fmla="*/ 130 h 234"/>
                <a:gd name="T22" fmla="*/ 90 w 157"/>
                <a:gd name="T23" fmla="*/ 125 h 234"/>
                <a:gd name="T24" fmla="*/ 70 w 157"/>
                <a:gd name="T25" fmla="*/ 123 h 234"/>
                <a:gd name="T26" fmla="*/ 25 w 157"/>
                <a:gd name="T27" fmla="*/ 123 h 234"/>
                <a:gd name="T28" fmla="*/ 25 w 157"/>
                <a:gd name="T29" fmla="*/ 23 h 234"/>
                <a:gd name="T30" fmla="*/ 25 w 157"/>
                <a:gd name="T31" fmla="*/ 101 h 234"/>
                <a:gd name="T32" fmla="*/ 70 w 157"/>
                <a:gd name="T33" fmla="*/ 101 h 234"/>
                <a:gd name="T34" fmla="*/ 92 w 157"/>
                <a:gd name="T35" fmla="*/ 98 h 234"/>
                <a:gd name="T36" fmla="*/ 106 w 157"/>
                <a:gd name="T37" fmla="*/ 92 h 234"/>
                <a:gd name="T38" fmla="*/ 117 w 157"/>
                <a:gd name="T39" fmla="*/ 84 h 234"/>
                <a:gd name="T40" fmla="*/ 123 w 157"/>
                <a:gd name="T41" fmla="*/ 72 h 234"/>
                <a:gd name="T42" fmla="*/ 124 w 157"/>
                <a:gd name="T43" fmla="*/ 61 h 234"/>
                <a:gd name="T44" fmla="*/ 123 w 157"/>
                <a:gd name="T45" fmla="*/ 44 h 234"/>
                <a:gd name="T46" fmla="*/ 114 w 157"/>
                <a:gd name="T47" fmla="*/ 31 h 234"/>
                <a:gd name="T48" fmla="*/ 100 w 157"/>
                <a:gd name="T49" fmla="*/ 24 h 234"/>
                <a:gd name="T50" fmla="*/ 80 w 157"/>
                <a:gd name="T51" fmla="*/ 23 h 234"/>
                <a:gd name="T52" fmla="*/ 25 w 157"/>
                <a:gd name="T53" fmla="*/ 23 h 234"/>
                <a:gd name="T54" fmla="*/ 0 w 157"/>
                <a:gd name="T55" fmla="*/ 0 h 234"/>
                <a:gd name="T56" fmla="*/ 85 w 157"/>
                <a:gd name="T57" fmla="*/ 0 h 234"/>
                <a:gd name="T58" fmla="*/ 107 w 157"/>
                <a:gd name="T59" fmla="*/ 3 h 234"/>
                <a:gd name="T60" fmla="*/ 126 w 157"/>
                <a:gd name="T61" fmla="*/ 11 h 234"/>
                <a:gd name="T62" fmla="*/ 140 w 157"/>
                <a:gd name="T63" fmla="*/ 24 h 234"/>
                <a:gd name="T64" fmla="*/ 148 w 157"/>
                <a:gd name="T65" fmla="*/ 40 h 234"/>
                <a:gd name="T66" fmla="*/ 151 w 157"/>
                <a:gd name="T67" fmla="*/ 58 h 234"/>
                <a:gd name="T68" fmla="*/ 148 w 157"/>
                <a:gd name="T69" fmla="*/ 75 h 234"/>
                <a:gd name="T70" fmla="*/ 141 w 157"/>
                <a:gd name="T71" fmla="*/ 91 h 234"/>
                <a:gd name="T72" fmla="*/ 130 w 157"/>
                <a:gd name="T73" fmla="*/ 103 h 234"/>
                <a:gd name="T74" fmla="*/ 111 w 157"/>
                <a:gd name="T75" fmla="*/ 112 h 234"/>
                <a:gd name="T76" fmla="*/ 111 w 157"/>
                <a:gd name="T77" fmla="*/ 112 h 234"/>
                <a:gd name="T78" fmla="*/ 130 w 157"/>
                <a:gd name="T79" fmla="*/ 120 h 234"/>
                <a:gd name="T80" fmla="*/ 144 w 157"/>
                <a:gd name="T81" fmla="*/ 133 h 234"/>
                <a:gd name="T82" fmla="*/ 154 w 157"/>
                <a:gd name="T83" fmla="*/ 150 h 234"/>
                <a:gd name="T84" fmla="*/ 157 w 157"/>
                <a:gd name="T85" fmla="*/ 171 h 234"/>
                <a:gd name="T86" fmla="*/ 155 w 157"/>
                <a:gd name="T87" fmla="*/ 186 h 234"/>
                <a:gd name="T88" fmla="*/ 151 w 157"/>
                <a:gd name="T89" fmla="*/ 200 h 234"/>
                <a:gd name="T90" fmla="*/ 143 w 157"/>
                <a:gd name="T91" fmla="*/ 211 h 234"/>
                <a:gd name="T92" fmla="*/ 131 w 157"/>
                <a:gd name="T93" fmla="*/ 221 h 234"/>
                <a:gd name="T94" fmla="*/ 116 w 157"/>
                <a:gd name="T95" fmla="*/ 228 h 234"/>
                <a:gd name="T96" fmla="*/ 96 w 157"/>
                <a:gd name="T97" fmla="*/ 232 h 234"/>
                <a:gd name="T98" fmla="*/ 72 w 157"/>
                <a:gd name="T99" fmla="*/ 234 h 234"/>
                <a:gd name="T100" fmla="*/ 0 w 157"/>
                <a:gd name="T101" fmla="*/ 234 h 234"/>
                <a:gd name="T102" fmla="*/ 0 w 157"/>
                <a:gd name="T10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7" h="234">
                  <a:moveTo>
                    <a:pt x="25" y="123"/>
                  </a:moveTo>
                  <a:lnTo>
                    <a:pt x="25" y="212"/>
                  </a:lnTo>
                  <a:lnTo>
                    <a:pt x="73" y="212"/>
                  </a:lnTo>
                  <a:lnTo>
                    <a:pt x="94" y="211"/>
                  </a:lnTo>
                  <a:lnTo>
                    <a:pt x="110" y="205"/>
                  </a:lnTo>
                  <a:lnTo>
                    <a:pt x="121" y="197"/>
                  </a:lnTo>
                  <a:lnTo>
                    <a:pt x="128" y="186"/>
                  </a:lnTo>
                  <a:lnTo>
                    <a:pt x="131" y="170"/>
                  </a:lnTo>
                  <a:lnTo>
                    <a:pt x="128" y="153"/>
                  </a:lnTo>
                  <a:lnTo>
                    <a:pt x="120" y="140"/>
                  </a:lnTo>
                  <a:lnTo>
                    <a:pt x="107" y="130"/>
                  </a:lnTo>
                  <a:lnTo>
                    <a:pt x="90" y="125"/>
                  </a:lnTo>
                  <a:lnTo>
                    <a:pt x="70" y="123"/>
                  </a:lnTo>
                  <a:lnTo>
                    <a:pt x="25" y="123"/>
                  </a:lnTo>
                  <a:close/>
                  <a:moveTo>
                    <a:pt x="25" y="23"/>
                  </a:moveTo>
                  <a:lnTo>
                    <a:pt x="25" y="101"/>
                  </a:lnTo>
                  <a:lnTo>
                    <a:pt x="70" y="101"/>
                  </a:lnTo>
                  <a:lnTo>
                    <a:pt x="92" y="98"/>
                  </a:lnTo>
                  <a:lnTo>
                    <a:pt x="106" y="92"/>
                  </a:lnTo>
                  <a:lnTo>
                    <a:pt x="117" y="84"/>
                  </a:lnTo>
                  <a:lnTo>
                    <a:pt x="123" y="72"/>
                  </a:lnTo>
                  <a:lnTo>
                    <a:pt x="124" y="61"/>
                  </a:lnTo>
                  <a:lnTo>
                    <a:pt x="123" y="44"/>
                  </a:lnTo>
                  <a:lnTo>
                    <a:pt x="114" y="31"/>
                  </a:lnTo>
                  <a:lnTo>
                    <a:pt x="100" y="24"/>
                  </a:lnTo>
                  <a:lnTo>
                    <a:pt x="80" y="23"/>
                  </a:lnTo>
                  <a:lnTo>
                    <a:pt x="25" y="23"/>
                  </a:lnTo>
                  <a:close/>
                  <a:moveTo>
                    <a:pt x="0" y="0"/>
                  </a:moveTo>
                  <a:lnTo>
                    <a:pt x="85" y="0"/>
                  </a:lnTo>
                  <a:lnTo>
                    <a:pt x="107" y="3"/>
                  </a:lnTo>
                  <a:lnTo>
                    <a:pt x="126" y="11"/>
                  </a:lnTo>
                  <a:lnTo>
                    <a:pt x="140" y="24"/>
                  </a:lnTo>
                  <a:lnTo>
                    <a:pt x="148" y="40"/>
                  </a:lnTo>
                  <a:lnTo>
                    <a:pt x="151" y="58"/>
                  </a:lnTo>
                  <a:lnTo>
                    <a:pt x="148" y="75"/>
                  </a:lnTo>
                  <a:lnTo>
                    <a:pt x="141" y="91"/>
                  </a:lnTo>
                  <a:lnTo>
                    <a:pt x="130" y="103"/>
                  </a:lnTo>
                  <a:lnTo>
                    <a:pt x="111" y="112"/>
                  </a:lnTo>
                  <a:lnTo>
                    <a:pt x="111" y="112"/>
                  </a:lnTo>
                  <a:lnTo>
                    <a:pt x="130" y="120"/>
                  </a:lnTo>
                  <a:lnTo>
                    <a:pt x="144" y="133"/>
                  </a:lnTo>
                  <a:lnTo>
                    <a:pt x="154" y="150"/>
                  </a:lnTo>
                  <a:lnTo>
                    <a:pt x="157" y="171"/>
                  </a:lnTo>
                  <a:lnTo>
                    <a:pt x="155" y="186"/>
                  </a:lnTo>
                  <a:lnTo>
                    <a:pt x="151" y="200"/>
                  </a:lnTo>
                  <a:lnTo>
                    <a:pt x="143" y="211"/>
                  </a:lnTo>
                  <a:lnTo>
                    <a:pt x="131" y="221"/>
                  </a:lnTo>
                  <a:lnTo>
                    <a:pt x="116" y="228"/>
                  </a:lnTo>
                  <a:lnTo>
                    <a:pt x="96" y="232"/>
                  </a:lnTo>
                  <a:lnTo>
                    <a:pt x="72" y="234"/>
                  </a:lnTo>
                  <a:lnTo>
                    <a:pt x="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F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4">
              <a:extLst>
                <a:ext uri="{FF2B5EF4-FFF2-40B4-BE49-F238E27FC236}">
                  <a16:creationId xmlns:a16="http://schemas.microsoft.com/office/drawing/2014/main" id="{A4AF92FE-BA59-4B56-97AB-492379D97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161" y="6166986"/>
              <a:ext cx="205630" cy="288121"/>
            </a:xfrm>
            <a:custGeom>
              <a:avLst/>
              <a:gdLst>
                <a:gd name="T0" fmla="*/ 90 w 172"/>
                <a:gd name="T1" fmla="*/ 0 h 241"/>
                <a:gd name="T2" fmla="*/ 114 w 172"/>
                <a:gd name="T3" fmla="*/ 3 h 241"/>
                <a:gd name="T4" fmla="*/ 134 w 172"/>
                <a:gd name="T5" fmla="*/ 11 h 241"/>
                <a:gd name="T6" fmla="*/ 149 w 172"/>
                <a:gd name="T7" fmla="*/ 25 h 241"/>
                <a:gd name="T8" fmla="*/ 161 w 172"/>
                <a:gd name="T9" fmla="*/ 45 h 241"/>
                <a:gd name="T10" fmla="*/ 169 w 172"/>
                <a:gd name="T11" fmla="*/ 68 h 241"/>
                <a:gd name="T12" fmla="*/ 145 w 172"/>
                <a:gd name="T13" fmla="*/ 75 h 241"/>
                <a:gd name="T14" fmla="*/ 138 w 172"/>
                <a:gd name="T15" fmla="*/ 56 h 241"/>
                <a:gd name="T16" fmla="*/ 131 w 172"/>
                <a:gd name="T17" fmla="*/ 42 h 241"/>
                <a:gd name="T18" fmla="*/ 119 w 172"/>
                <a:gd name="T19" fmla="*/ 31 h 241"/>
                <a:gd name="T20" fmla="*/ 105 w 172"/>
                <a:gd name="T21" fmla="*/ 24 h 241"/>
                <a:gd name="T22" fmla="*/ 85 w 172"/>
                <a:gd name="T23" fmla="*/ 22 h 241"/>
                <a:gd name="T24" fmla="*/ 70 w 172"/>
                <a:gd name="T25" fmla="*/ 24 h 241"/>
                <a:gd name="T26" fmla="*/ 56 w 172"/>
                <a:gd name="T27" fmla="*/ 32 h 241"/>
                <a:gd name="T28" fmla="*/ 43 w 172"/>
                <a:gd name="T29" fmla="*/ 47 h 241"/>
                <a:gd name="T30" fmla="*/ 34 w 172"/>
                <a:gd name="T31" fmla="*/ 65 h 241"/>
                <a:gd name="T32" fmla="*/ 27 w 172"/>
                <a:gd name="T33" fmla="*/ 89 h 241"/>
                <a:gd name="T34" fmla="*/ 26 w 172"/>
                <a:gd name="T35" fmla="*/ 120 h 241"/>
                <a:gd name="T36" fmla="*/ 27 w 172"/>
                <a:gd name="T37" fmla="*/ 151 h 241"/>
                <a:gd name="T38" fmla="*/ 34 w 172"/>
                <a:gd name="T39" fmla="*/ 175 h 241"/>
                <a:gd name="T40" fmla="*/ 44 w 172"/>
                <a:gd name="T41" fmla="*/ 195 h 241"/>
                <a:gd name="T42" fmla="*/ 57 w 172"/>
                <a:gd name="T43" fmla="*/ 208 h 241"/>
                <a:gd name="T44" fmla="*/ 73 w 172"/>
                <a:gd name="T45" fmla="*/ 217 h 241"/>
                <a:gd name="T46" fmla="*/ 91 w 172"/>
                <a:gd name="T47" fmla="*/ 218 h 241"/>
                <a:gd name="T48" fmla="*/ 108 w 172"/>
                <a:gd name="T49" fmla="*/ 217 h 241"/>
                <a:gd name="T50" fmla="*/ 121 w 172"/>
                <a:gd name="T51" fmla="*/ 211 h 241"/>
                <a:gd name="T52" fmla="*/ 131 w 172"/>
                <a:gd name="T53" fmla="*/ 201 h 241"/>
                <a:gd name="T54" fmla="*/ 138 w 172"/>
                <a:gd name="T55" fmla="*/ 190 h 241"/>
                <a:gd name="T56" fmla="*/ 144 w 172"/>
                <a:gd name="T57" fmla="*/ 177 h 241"/>
                <a:gd name="T58" fmla="*/ 148 w 172"/>
                <a:gd name="T59" fmla="*/ 163 h 241"/>
                <a:gd name="T60" fmla="*/ 172 w 172"/>
                <a:gd name="T61" fmla="*/ 167 h 241"/>
                <a:gd name="T62" fmla="*/ 165 w 172"/>
                <a:gd name="T63" fmla="*/ 188 h 241"/>
                <a:gd name="T64" fmla="*/ 156 w 172"/>
                <a:gd name="T65" fmla="*/ 205 h 241"/>
                <a:gd name="T66" fmla="*/ 145 w 172"/>
                <a:gd name="T67" fmla="*/ 221 h 241"/>
                <a:gd name="T68" fmla="*/ 129 w 172"/>
                <a:gd name="T69" fmla="*/ 231 h 241"/>
                <a:gd name="T70" fmla="*/ 111 w 172"/>
                <a:gd name="T71" fmla="*/ 238 h 241"/>
                <a:gd name="T72" fmla="*/ 90 w 172"/>
                <a:gd name="T73" fmla="*/ 241 h 241"/>
                <a:gd name="T74" fmla="*/ 68 w 172"/>
                <a:gd name="T75" fmla="*/ 238 h 241"/>
                <a:gd name="T76" fmla="*/ 49 w 172"/>
                <a:gd name="T77" fmla="*/ 231 h 241"/>
                <a:gd name="T78" fmla="*/ 32 w 172"/>
                <a:gd name="T79" fmla="*/ 219 h 241"/>
                <a:gd name="T80" fmla="*/ 19 w 172"/>
                <a:gd name="T81" fmla="*/ 202 h 241"/>
                <a:gd name="T82" fmla="*/ 9 w 172"/>
                <a:gd name="T83" fmla="*/ 180 h 241"/>
                <a:gd name="T84" fmla="*/ 2 w 172"/>
                <a:gd name="T85" fmla="*/ 153 h 241"/>
                <a:gd name="T86" fmla="*/ 0 w 172"/>
                <a:gd name="T87" fmla="*/ 120 h 241"/>
                <a:gd name="T88" fmla="*/ 2 w 172"/>
                <a:gd name="T89" fmla="*/ 85 h 241"/>
                <a:gd name="T90" fmla="*/ 10 w 172"/>
                <a:gd name="T91" fmla="*/ 55 h 241"/>
                <a:gd name="T92" fmla="*/ 23 w 172"/>
                <a:gd name="T93" fmla="*/ 31 h 241"/>
                <a:gd name="T94" fmla="*/ 42 w 172"/>
                <a:gd name="T95" fmla="*/ 14 h 241"/>
                <a:gd name="T96" fmla="*/ 63 w 172"/>
                <a:gd name="T97" fmla="*/ 4 h 241"/>
                <a:gd name="T98" fmla="*/ 90 w 172"/>
                <a:gd name="T9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2" h="241">
                  <a:moveTo>
                    <a:pt x="90" y="0"/>
                  </a:moveTo>
                  <a:lnTo>
                    <a:pt x="114" y="3"/>
                  </a:lnTo>
                  <a:lnTo>
                    <a:pt x="134" y="11"/>
                  </a:lnTo>
                  <a:lnTo>
                    <a:pt x="149" y="25"/>
                  </a:lnTo>
                  <a:lnTo>
                    <a:pt x="161" y="45"/>
                  </a:lnTo>
                  <a:lnTo>
                    <a:pt x="169" y="68"/>
                  </a:lnTo>
                  <a:lnTo>
                    <a:pt x="145" y="75"/>
                  </a:lnTo>
                  <a:lnTo>
                    <a:pt x="138" y="56"/>
                  </a:lnTo>
                  <a:lnTo>
                    <a:pt x="131" y="42"/>
                  </a:lnTo>
                  <a:lnTo>
                    <a:pt x="119" y="31"/>
                  </a:lnTo>
                  <a:lnTo>
                    <a:pt x="105" y="24"/>
                  </a:lnTo>
                  <a:lnTo>
                    <a:pt x="85" y="22"/>
                  </a:lnTo>
                  <a:lnTo>
                    <a:pt x="70" y="24"/>
                  </a:lnTo>
                  <a:lnTo>
                    <a:pt x="56" y="32"/>
                  </a:lnTo>
                  <a:lnTo>
                    <a:pt x="43" y="47"/>
                  </a:lnTo>
                  <a:lnTo>
                    <a:pt x="34" y="65"/>
                  </a:lnTo>
                  <a:lnTo>
                    <a:pt x="27" y="89"/>
                  </a:lnTo>
                  <a:lnTo>
                    <a:pt x="26" y="120"/>
                  </a:lnTo>
                  <a:lnTo>
                    <a:pt x="27" y="151"/>
                  </a:lnTo>
                  <a:lnTo>
                    <a:pt x="34" y="175"/>
                  </a:lnTo>
                  <a:lnTo>
                    <a:pt x="44" y="195"/>
                  </a:lnTo>
                  <a:lnTo>
                    <a:pt x="57" y="208"/>
                  </a:lnTo>
                  <a:lnTo>
                    <a:pt x="73" y="217"/>
                  </a:lnTo>
                  <a:lnTo>
                    <a:pt x="91" y="218"/>
                  </a:lnTo>
                  <a:lnTo>
                    <a:pt x="108" y="217"/>
                  </a:lnTo>
                  <a:lnTo>
                    <a:pt x="121" y="211"/>
                  </a:lnTo>
                  <a:lnTo>
                    <a:pt x="131" y="201"/>
                  </a:lnTo>
                  <a:lnTo>
                    <a:pt x="138" y="190"/>
                  </a:lnTo>
                  <a:lnTo>
                    <a:pt x="144" y="177"/>
                  </a:lnTo>
                  <a:lnTo>
                    <a:pt x="148" y="163"/>
                  </a:lnTo>
                  <a:lnTo>
                    <a:pt x="172" y="167"/>
                  </a:lnTo>
                  <a:lnTo>
                    <a:pt x="165" y="188"/>
                  </a:lnTo>
                  <a:lnTo>
                    <a:pt x="156" y="205"/>
                  </a:lnTo>
                  <a:lnTo>
                    <a:pt x="145" y="221"/>
                  </a:lnTo>
                  <a:lnTo>
                    <a:pt x="129" y="231"/>
                  </a:lnTo>
                  <a:lnTo>
                    <a:pt x="111" y="238"/>
                  </a:lnTo>
                  <a:lnTo>
                    <a:pt x="90" y="241"/>
                  </a:lnTo>
                  <a:lnTo>
                    <a:pt x="68" y="238"/>
                  </a:lnTo>
                  <a:lnTo>
                    <a:pt x="49" y="231"/>
                  </a:lnTo>
                  <a:lnTo>
                    <a:pt x="32" y="219"/>
                  </a:lnTo>
                  <a:lnTo>
                    <a:pt x="19" y="202"/>
                  </a:lnTo>
                  <a:lnTo>
                    <a:pt x="9" y="180"/>
                  </a:lnTo>
                  <a:lnTo>
                    <a:pt x="2" y="153"/>
                  </a:lnTo>
                  <a:lnTo>
                    <a:pt x="0" y="120"/>
                  </a:lnTo>
                  <a:lnTo>
                    <a:pt x="2" y="85"/>
                  </a:lnTo>
                  <a:lnTo>
                    <a:pt x="10" y="55"/>
                  </a:lnTo>
                  <a:lnTo>
                    <a:pt x="23" y="31"/>
                  </a:lnTo>
                  <a:lnTo>
                    <a:pt x="42" y="14"/>
                  </a:lnTo>
                  <a:lnTo>
                    <a:pt x="63" y="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6FF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034F19B-39B9-49CC-8C91-9EE14CDC4C28}"/>
              </a:ext>
            </a:extLst>
          </p:cNvPr>
          <p:cNvGrpSpPr/>
          <p:nvPr/>
        </p:nvGrpSpPr>
        <p:grpSpPr>
          <a:xfrm>
            <a:off x="6075677" y="2342239"/>
            <a:ext cx="2295152" cy="3750571"/>
            <a:chOff x="2384425" y="1694528"/>
            <a:chExt cx="3159772" cy="5163471"/>
          </a:xfrm>
        </p:grpSpPr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EBDBBCE5-6A33-4924-B36B-75030DDD64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4425" y="1901353"/>
              <a:ext cx="3159772" cy="4956646"/>
            </a:xfrm>
            <a:custGeom>
              <a:avLst/>
              <a:gdLst>
                <a:gd name="T0" fmla="*/ 905 w 2643"/>
                <a:gd name="T1" fmla="*/ 1864 h 4146"/>
                <a:gd name="T2" fmla="*/ 859 w 2643"/>
                <a:gd name="T3" fmla="*/ 1936 h 4146"/>
                <a:gd name="T4" fmla="*/ 694 w 2643"/>
                <a:gd name="T5" fmla="*/ 2179 h 4146"/>
                <a:gd name="T6" fmla="*/ 529 w 2643"/>
                <a:gd name="T7" fmla="*/ 2430 h 4146"/>
                <a:gd name="T8" fmla="*/ 374 w 2643"/>
                <a:gd name="T9" fmla="*/ 2683 h 4146"/>
                <a:gd name="T10" fmla="*/ 238 w 2643"/>
                <a:gd name="T11" fmla="*/ 2931 h 4146"/>
                <a:gd name="T12" fmla="*/ 133 w 2643"/>
                <a:gd name="T13" fmla="*/ 3169 h 4146"/>
                <a:gd name="T14" fmla="*/ 69 w 2643"/>
                <a:gd name="T15" fmla="*/ 3391 h 4146"/>
                <a:gd name="T16" fmla="*/ 55 w 2643"/>
                <a:gd name="T17" fmla="*/ 3589 h 4146"/>
                <a:gd name="T18" fmla="*/ 105 w 2643"/>
                <a:gd name="T19" fmla="*/ 3751 h 4146"/>
                <a:gd name="T20" fmla="*/ 234 w 2643"/>
                <a:gd name="T21" fmla="*/ 3875 h 4146"/>
                <a:gd name="T22" fmla="*/ 425 w 2643"/>
                <a:gd name="T23" fmla="*/ 3975 h 4146"/>
                <a:gd name="T24" fmla="*/ 676 w 2643"/>
                <a:gd name="T25" fmla="*/ 4044 h 4146"/>
                <a:gd name="T26" fmla="*/ 978 w 2643"/>
                <a:gd name="T27" fmla="*/ 4084 h 4146"/>
                <a:gd name="T28" fmla="*/ 1204 w 2643"/>
                <a:gd name="T29" fmla="*/ 4091 h 4146"/>
                <a:gd name="T30" fmla="*/ 1537 w 2643"/>
                <a:gd name="T31" fmla="*/ 4075 h 4146"/>
                <a:gd name="T32" fmla="*/ 1848 w 2643"/>
                <a:gd name="T33" fmla="*/ 4031 h 4146"/>
                <a:gd name="T34" fmla="*/ 2124 w 2643"/>
                <a:gd name="T35" fmla="*/ 3965 h 4146"/>
                <a:gd name="T36" fmla="*/ 2348 w 2643"/>
                <a:gd name="T37" fmla="*/ 3877 h 4146"/>
                <a:gd name="T38" fmla="*/ 2504 w 2643"/>
                <a:gd name="T39" fmla="*/ 3776 h 4146"/>
                <a:gd name="T40" fmla="*/ 2579 w 2643"/>
                <a:gd name="T41" fmla="*/ 3643 h 4146"/>
                <a:gd name="T42" fmla="*/ 2583 w 2643"/>
                <a:gd name="T43" fmla="*/ 3449 h 4146"/>
                <a:gd name="T44" fmla="*/ 2532 w 2643"/>
                <a:gd name="T45" fmla="*/ 3233 h 4146"/>
                <a:gd name="T46" fmla="*/ 2437 w 2643"/>
                <a:gd name="T47" fmla="*/ 3001 h 4146"/>
                <a:gd name="T48" fmla="*/ 2305 w 2643"/>
                <a:gd name="T49" fmla="*/ 2756 h 4146"/>
                <a:gd name="T50" fmla="*/ 2150 w 2643"/>
                <a:gd name="T51" fmla="*/ 2505 h 4146"/>
                <a:gd name="T52" fmla="*/ 1980 w 2643"/>
                <a:gd name="T53" fmla="*/ 2252 h 4146"/>
                <a:gd name="T54" fmla="*/ 1807 w 2643"/>
                <a:gd name="T55" fmla="*/ 2004 h 4146"/>
                <a:gd name="T56" fmla="*/ 1705 w 2643"/>
                <a:gd name="T57" fmla="*/ 1854 h 4146"/>
                <a:gd name="T58" fmla="*/ 907 w 2643"/>
                <a:gd name="T59" fmla="*/ 57 h 4146"/>
                <a:gd name="T60" fmla="*/ 1744 w 2643"/>
                <a:gd name="T61" fmla="*/ 17 h 4146"/>
                <a:gd name="T62" fmla="*/ 1757 w 2643"/>
                <a:gd name="T63" fmla="*/ 1840 h 4146"/>
                <a:gd name="T64" fmla="*/ 1968 w 2643"/>
                <a:gd name="T65" fmla="*/ 2140 h 4146"/>
                <a:gd name="T66" fmla="*/ 2144 w 2643"/>
                <a:gd name="T67" fmla="*/ 2397 h 4146"/>
                <a:gd name="T68" fmla="*/ 2308 w 2643"/>
                <a:gd name="T69" fmla="*/ 2655 h 4146"/>
                <a:gd name="T70" fmla="*/ 2450 w 2643"/>
                <a:gd name="T71" fmla="*/ 2907 h 4146"/>
                <a:gd name="T72" fmla="*/ 2560 w 2643"/>
                <a:gd name="T73" fmla="*/ 3152 h 4146"/>
                <a:gd name="T74" fmla="*/ 2627 w 2643"/>
                <a:gd name="T75" fmla="*/ 3382 h 4146"/>
                <a:gd name="T76" fmla="*/ 2640 w 2643"/>
                <a:gd name="T77" fmla="*/ 3595 h 4146"/>
                <a:gd name="T78" fmla="*/ 2611 w 2643"/>
                <a:gd name="T79" fmla="*/ 3726 h 4146"/>
                <a:gd name="T80" fmla="*/ 2514 w 2643"/>
                <a:gd name="T81" fmla="*/ 3840 h 4146"/>
                <a:gd name="T82" fmla="*/ 2366 w 2643"/>
                <a:gd name="T83" fmla="*/ 3931 h 4146"/>
                <a:gd name="T84" fmla="*/ 2198 w 2643"/>
                <a:gd name="T85" fmla="*/ 3999 h 4146"/>
                <a:gd name="T86" fmla="*/ 1988 w 2643"/>
                <a:gd name="T87" fmla="*/ 4058 h 4146"/>
                <a:gd name="T88" fmla="*/ 1664 w 2643"/>
                <a:gd name="T89" fmla="*/ 4116 h 4146"/>
                <a:gd name="T90" fmla="*/ 1319 w 2643"/>
                <a:gd name="T91" fmla="*/ 4145 h 4146"/>
                <a:gd name="T92" fmla="*/ 1087 w 2643"/>
                <a:gd name="T93" fmla="*/ 4145 h 4146"/>
                <a:gd name="T94" fmla="*/ 758 w 2643"/>
                <a:gd name="T95" fmla="*/ 4115 h 4146"/>
                <a:gd name="T96" fmla="*/ 476 w 2643"/>
                <a:gd name="T97" fmla="*/ 4051 h 4146"/>
                <a:gd name="T98" fmla="*/ 252 w 2643"/>
                <a:gd name="T99" fmla="*/ 3953 h 4146"/>
                <a:gd name="T100" fmla="*/ 95 w 2643"/>
                <a:gd name="T101" fmla="*/ 3827 h 4146"/>
                <a:gd name="T102" fmla="*/ 28 w 2643"/>
                <a:gd name="T103" fmla="*/ 3724 h 4146"/>
                <a:gd name="T104" fmla="*/ 0 w 2643"/>
                <a:gd name="T105" fmla="*/ 3545 h 4146"/>
                <a:gd name="T106" fmla="*/ 26 w 2643"/>
                <a:gd name="T107" fmla="*/ 3341 h 4146"/>
                <a:gd name="T108" fmla="*/ 98 w 2643"/>
                <a:gd name="T109" fmla="*/ 3117 h 4146"/>
                <a:gd name="T110" fmla="*/ 205 w 2643"/>
                <a:gd name="T111" fmla="*/ 2879 h 4146"/>
                <a:gd name="T112" fmla="*/ 340 w 2643"/>
                <a:gd name="T113" fmla="*/ 2634 h 4146"/>
                <a:gd name="T114" fmla="*/ 493 w 2643"/>
                <a:gd name="T115" fmla="*/ 2386 h 4146"/>
                <a:gd name="T116" fmla="*/ 655 w 2643"/>
                <a:gd name="T117" fmla="*/ 2140 h 4146"/>
                <a:gd name="T118" fmla="*/ 815 w 2643"/>
                <a:gd name="T119" fmla="*/ 1904 h 4146"/>
                <a:gd name="T120" fmla="*/ 853 w 2643"/>
                <a:gd name="T121" fmla="*/ 22 h 4146"/>
                <a:gd name="T122" fmla="*/ 864 w 2643"/>
                <a:gd name="T123" fmla="*/ 6 h 4146"/>
                <a:gd name="T124" fmla="*/ 880 w 2643"/>
                <a:gd name="T125" fmla="*/ 0 h 4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43" h="4146">
                  <a:moveTo>
                    <a:pt x="907" y="57"/>
                  </a:moveTo>
                  <a:lnTo>
                    <a:pt x="907" y="1858"/>
                  </a:lnTo>
                  <a:lnTo>
                    <a:pt x="905" y="1864"/>
                  </a:lnTo>
                  <a:lnTo>
                    <a:pt x="904" y="1868"/>
                  </a:lnTo>
                  <a:lnTo>
                    <a:pt x="901" y="1874"/>
                  </a:lnTo>
                  <a:lnTo>
                    <a:pt x="859" y="1936"/>
                  </a:lnTo>
                  <a:lnTo>
                    <a:pt x="805" y="2016"/>
                  </a:lnTo>
                  <a:lnTo>
                    <a:pt x="750" y="2097"/>
                  </a:lnTo>
                  <a:lnTo>
                    <a:pt x="694" y="2179"/>
                  </a:lnTo>
                  <a:lnTo>
                    <a:pt x="639" y="2261"/>
                  </a:lnTo>
                  <a:lnTo>
                    <a:pt x="584" y="2346"/>
                  </a:lnTo>
                  <a:lnTo>
                    <a:pt x="529" y="2430"/>
                  </a:lnTo>
                  <a:lnTo>
                    <a:pt x="476" y="2515"/>
                  </a:lnTo>
                  <a:lnTo>
                    <a:pt x="424" y="2598"/>
                  </a:lnTo>
                  <a:lnTo>
                    <a:pt x="374" y="2683"/>
                  </a:lnTo>
                  <a:lnTo>
                    <a:pt x="326" y="2767"/>
                  </a:lnTo>
                  <a:lnTo>
                    <a:pt x="281" y="2851"/>
                  </a:lnTo>
                  <a:lnTo>
                    <a:pt x="238" y="2931"/>
                  </a:lnTo>
                  <a:lnTo>
                    <a:pt x="200" y="3014"/>
                  </a:lnTo>
                  <a:lnTo>
                    <a:pt x="164" y="3093"/>
                  </a:lnTo>
                  <a:lnTo>
                    <a:pt x="133" y="3169"/>
                  </a:lnTo>
                  <a:lnTo>
                    <a:pt x="108" y="3246"/>
                  </a:lnTo>
                  <a:lnTo>
                    <a:pt x="85" y="3320"/>
                  </a:lnTo>
                  <a:lnTo>
                    <a:pt x="69" y="3391"/>
                  </a:lnTo>
                  <a:lnTo>
                    <a:pt x="58" y="3460"/>
                  </a:lnTo>
                  <a:lnTo>
                    <a:pt x="54" y="3525"/>
                  </a:lnTo>
                  <a:lnTo>
                    <a:pt x="55" y="3589"/>
                  </a:lnTo>
                  <a:lnTo>
                    <a:pt x="64" y="3647"/>
                  </a:lnTo>
                  <a:lnTo>
                    <a:pt x="78" y="3704"/>
                  </a:lnTo>
                  <a:lnTo>
                    <a:pt x="105" y="3751"/>
                  </a:lnTo>
                  <a:lnTo>
                    <a:pt x="140" y="3796"/>
                  </a:lnTo>
                  <a:lnTo>
                    <a:pt x="183" y="3837"/>
                  </a:lnTo>
                  <a:lnTo>
                    <a:pt x="234" y="3875"/>
                  </a:lnTo>
                  <a:lnTo>
                    <a:pt x="290" y="3912"/>
                  </a:lnTo>
                  <a:lnTo>
                    <a:pt x="354" y="3945"/>
                  </a:lnTo>
                  <a:lnTo>
                    <a:pt x="425" y="3975"/>
                  </a:lnTo>
                  <a:lnTo>
                    <a:pt x="503" y="4001"/>
                  </a:lnTo>
                  <a:lnTo>
                    <a:pt x="587" y="4024"/>
                  </a:lnTo>
                  <a:lnTo>
                    <a:pt x="676" y="4044"/>
                  </a:lnTo>
                  <a:lnTo>
                    <a:pt x="771" y="4061"/>
                  </a:lnTo>
                  <a:lnTo>
                    <a:pt x="871" y="4074"/>
                  </a:lnTo>
                  <a:lnTo>
                    <a:pt x="978" y="4084"/>
                  </a:lnTo>
                  <a:lnTo>
                    <a:pt x="1088" y="4089"/>
                  </a:lnTo>
                  <a:lnTo>
                    <a:pt x="1204" y="4091"/>
                  </a:lnTo>
                  <a:lnTo>
                    <a:pt x="1204" y="4091"/>
                  </a:lnTo>
                  <a:lnTo>
                    <a:pt x="1316" y="4089"/>
                  </a:lnTo>
                  <a:lnTo>
                    <a:pt x="1427" y="4084"/>
                  </a:lnTo>
                  <a:lnTo>
                    <a:pt x="1537" y="4075"/>
                  </a:lnTo>
                  <a:lnTo>
                    <a:pt x="1644" y="4064"/>
                  </a:lnTo>
                  <a:lnTo>
                    <a:pt x="1747" y="4048"/>
                  </a:lnTo>
                  <a:lnTo>
                    <a:pt x="1848" y="4031"/>
                  </a:lnTo>
                  <a:lnTo>
                    <a:pt x="1945" y="4011"/>
                  </a:lnTo>
                  <a:lnTo>
                    <a:pt x="2038" y="3989"/>
                  </a:lnTo>
                  <a:lnTo>
                    <a:pt x="2124" y="3965"/>
                  </a:lnTo>
                  <a:lnTo>
                    <a:pt x="2205" y="3938"/>
                  </a:lnTo>
                  <a:lnTo>
                    <a:pt x="2280" y="3908"/>
                  </a:lnTo>
                  <a:lnTo>
                    <a:pt x="2348" y="3877"/>
                  </a:lnTo>
                  <a:lnTo>
                    <a:pt x="2407" y="3844"/>
                  </a:lnTo>
                  <a:lnTo>
                    <a:pt x="2460" y="3812"/>
                  </a:lnTo>
                  <a:lnTo>
                    <a:pt x="2504" y="3776"/>
                  </a:lnTo>
                  <a:lnTo>
                    <a:pt x="2538" y="3739"/>
                  </a:lnTo>
                  <a:lnTo>
                    <a:pt x="2563" y="3701"/>
                  </a:lnTo>
                  <a:lnTo>
                    <a:pt x="2579" y="3643"/>
                  </a:lnTo>
                  <a:lnTo>
                    <a:pt x="2587" y="3580"/>
                  </a:lnTo>
                  <a:lnTo>
                    <a:pt x="2589" y="3517"/>
                  </a:lnTo>
                  <a:lnTo>
                    <a:pt x="2583" y="3449"/>
                  </a:lnTo>
                  <a:lnTo>
                    <a:pt x="2572" y="3379"/>
                  </a:lnTo>
                  <a:lnTo>
                    <a:pt x="2555" y="3307"/>
                  </a:lnTo>
                  <a:lnTo>
                    <a:pt x="2532" y="3233"/>
                  </a:lnTo>
                  <a:lnTo>
                    <a:pt x="2505" y="3157"/>
                  </a:lnTo>
                  <a:lnTo>
                    <a:pt x="2473" y="3079"/>
                  </a:lnTo>
                  <a:lnTo>
                    <a:pt x="2437" y="3001"/>
                  </a:lnTo>
                  <a:lnTo>
                    <a:pt x="2396" y="2920"/>
                  </a:lnTo>
                  <a:lnTo>
                    <a:pt x="2352" y="2838"/>
                  </a:lnTo>
                  <a:lnTo>
                    <a:pt x="2305" y="2756"/>
                  </a:lnTo>
                  <a:lnTo>
                    <a:pt x="2256" y="2672"/>
                  </a:lnTo>
                  <a:lnTo>
                    <a:pt x="2203" y="2588"/>
                  </a:lnTo>
                  <a:lnTo>
                    <a:pt x="2150" y="2505"/>
                  </a:lnTo>
                  <a:lnTo>
                    <a:pt x="2094" y="2421"/>
                  </a:lnTo>
                  <a:lnTo>
                    <a:pt x="2038" y="2336"/>
                  </a:lnTo>
                  <a:lnTo>
                    <a:pt x="1980" y="2252"/>
                  </a:lnTo>
                  <a:lnTo>
                    <a:pt x="1921" y="2169"/>
                  </a:lnTo>
                  <a:lnTo>
                    <a:pt x="1863" y="2087"/>
                  </a:lnTo>
                  <a:lnTo>
                    <a:pt x="1807" y="2004"/>
                  </a:lnTo>
                  <a:lnTo>
                    <a:pt x="1709" y="1866"/>
                  </a:lnTo>
                  <a:lnTo>
                    <a:pt x="1706" y="1860"/>
                  </a:lnTo>
                  <a:lnTo>
                    <a:pt x="1705" y="1854"/>
                  </a:lnTo>
                  <a:lnTo>
                    <a:pt x="1703" y="1849"/>
                  </a:lnTo>
                  <a:lnTo>
                    <a:pt x="1703" y="68"/>
                  </a:lnTo>
                  <a:lnTo>
                    <a:pt x="907" y="57"/>
                  </a:lnTo>
                  <a:close/>
                  <a:moveTo>
                    <a:pt x="880" y="0"/>
                  </a:moveTo>
                  <a:lnTo>
                    <a:pt x="1730" y="13"/>
                  </a:lnTo>
                  <a:lnTo>
                    <a:pt x="1744" y="17"/>
                  </a:lnTo>
                  <a:lnTo>
                    <a:pt x="1753" y="27"/>
                  </a:lnTo>
                  <a:lnTo>
                    <a:pt x="1757" y="41"/>
                  </a:lnTo>
                  <a:lnTo>
                    <a:pt x="1757" y="1840"/>
                  </a:lnTo>
                  <a:lnTo>
                    <a:pt x="1849" y="1972"/>
                  </a:lnTo>
                  <a:lnTo>
                    <a:pt x="1909" y="2055"/>
                  </a:lnTo>
                  <a:lnTo>
                    <a:pt x="1968" y="2140"/>
                  </a:lnTo>
                  <a:lnTo>
                    <a:pt x="2028" y="2226"/>
                  </a:lnTo>
                  <a:lnTo>
                    <a:pt x="2086" y="2311"/>
                  </a:lnTo>
                  <a:lnTo>
                    <a:pt x="2144" y="2397"/>
                  </a:lnTo>
                  <a:lnTo>
                    <a:pt x="2201" y="2482"/>
                  </a:lnTo>
                  <a:lnTo>
                    <a:pt x="2254" y="2569"/>
                  </a:lnTo>
                  <a:lnTo>
                    <a:pt x="2308" y="2655"/>
                  </a:lnTo>
                  <a:lnTo>
                    <a:pt x="2358" y="2740"/>
                  </a:lnTo>
                  <a:lnTo>
                    <a:pt x="2406" y="2824"/>
                  </a:lnTo>
                  <a:lnTo>
                    <a:pt x="2450" y="2907"/>
                  </a:lnTo>
                  <a:lnTo>
                    <a:pt x="2491" y="2991"/>
                  </a:lnTo>
                  <a:lnTo>
                    <a:pt x="2528" y="3072"/>
                  </a:lnTo>
                  <a:lnTo>
                    <a:pt x="2560" y="3152"/>
                  </a:lnTo>
                  <a:lnTo>
                    <a:pt x="2587" y="3230"/>
                  </a:lnTo>
                  <a:lnTo>
                    <a:pt x="2610" y="3308"/>
                  </a:lnTo>
                  <a:lnTo>
                    <a:pt x="2627" y="3382"/>
                  </a:lnTo>
                  <a:lnTo>
                    <a:pt x="2638" y="3456"/>
                  </a:lnTo>
                  <a:lnTo>
                    <a:pt x="2643" y="3527"/>
                  </a:lnTo>
                  <a:lnTo>
                    <a:pt x="2640" y="3595"/>
                  </a:lnTo>
                  <a:lnTo>
                    <a:pt x="2630" y="3660"/>
                  </a:lnTo>
                  <a:lnTo>
                    <a:pt x="2613" y="3722"/>
                  </a:lnTo>
                  <a:lnTo>
                    <a:pt x="2611" y="3726"/>
                  </a:lnTo>
                  <a:lnTo>
                    <a:pt x="2586" y="3766"/>
                  </a:lnTo>
                  <a:lnTo>
                    <a:pt x="2553" y="3804"/>
                  </a:lnTo>
                  <a:lnTo>
                    <a:pt x="2514" y="3840"/>
                  </a:lnTo>
                  <a:lnTo>
                    <a:pt x="2468" y="3872"/>
                  </a:lnTo>
                  <a:lnTo>
                    <a:pt x="2419" y="3902"/>
                  </a:lnTo>
                  <a:lnTo>
                    <a:pt x="2366" y="3931"/>
                  </a:lnTo>
                  <a:lnTo>
                    <a:pt x="2311" y="3956"/>
                  </a:lnTo>
                  <a:lnTo>
                    <a:pt x="2254" y="3979"/>
                  </a:lnTo>
                  <a:lnTo>
                    <a:pt x="2198" y="3999"/>
                  </a:lnTo>
                  <a:lnTo>
                    <a:pt x="2141" y="4017"/>
                  </a:lnTo>
                  <a:lnTo>
                    <a:pt x="2087" y="4033"/>
                  </a:lnTo>
                  <a:lnTo>
                    <a:pt x="1988" y="4058"/>
                  </a:lnTo>
                  <a:lnTo>
                    <a:pt x="1883" y="4081"/>
                  </a:lnTo>
                  <a:lnTo>
                    <a:pt x="1775" y="4101"/>
                  </a:lnTo>
                  <a:lnTo>
                    <a:pt x="1664" y="4116"/>
                  </a:lnTo>
                  <a:lnTo>
                    <a:pt x="1550" y="4129"/>
                  </a:lnTo>
                  <a:lnTo>
                    <a:pt x="1435" y="4139"/>
                  </a:lnTo>
                  <a:lnTo>
                    <a:pt x="1319" y="4145"/>
                  </a:lnTo>
                  <a:lnTo>
                    <a:pt x="1204" y="4146"/>
                  </a:lnTo>
                  <a:lnTo>
                    <a:pt x="1204" y="4146"/>
                  </a:lnTo>
                  <a:lnTo>
                    <a:pt x="1087" y="4145"/>
                  </a:lnTo>
                  <a:lnTo>
                    <a:pt x="973" y="4139"/>
                  </a:lnTo>
                  <a:lnTo>
                    <a:pt x="863" y="4129"/>
                  </a:lnTo>
                  <a:lnTo>
                    <a:pt x="758" y="4115"/>
                  </a:lnTo>
                  <a:lnTo>
                    <a:pt x="659" y="4096"/>
                  </a:lnTo>
                  <a:lnTo>
                    <a:pt x="565" y="4075"/>
                  </a:lnTo>
                  <a:lnTo>
                    <a:pt x="476" y="4051"/>
                  </a:lnTo>
                  <a:lnTo>
                    <a:pt x="394" y="4021"/>
                  </a:lnTo>
                  <a:lnTo>
                    <a:pt x="319" y="3989"/>
                  </a:lnTo>
                  <a:lnTo>
                    <a:pt x="252" y="3953"/>
                  </a:lnTo>
                  <a:lnTo>
                    <a:pt x="193" y="3915"/>
                  </a:lnTo>
                  <a:lnTo>
                    <a:pt x="140" y="3872"/>
                  </a:lnTo>
                  <a:lnTo>
                    <a:pt x="95" y="3827"/>
                  </a:lnTo>
                  <a:lnTo>
                    <a:pt x="58" y="3779"/>
                  </a:lnTo>
                  <a:lnTo>
                    <a:pt x="30" y="3726"/>
                  </a:lnTo>
                  <a:lnTo>
                    <a:pt x="28" y="3724"/>
                  </a:lnTo>
                  <a:lnTo>
                    <a:pt x="13" y="3667"/>
                  </a:lnTo>
                  <a:lnTo>
                    <a:pt x="3" y="3607"/>
                  </a:lnTo>
                  <a:lnTo>
                    <a:pt x="0" y="3545"/>
                  </a:lnTo>
                  <a:lnTo>
                    <a:pt x="3" y="3478"/>
                  </a:lnTo>
                  <a:lnTo>
                    <a:pt x="11" y="3410"/>
                  </a:lnTo>
                  <a:lnTo>
                    <a:pt x="26" y="3341"/>
                  </a:lnTo>
                  <a:lnTo>
                    <a:pt x="45" y="3267"/>
                  </a:lnTo>
                  <a:lnTo>
                    <a:pt x="69" y="3194"/>
                  </a:lnTo>
                  <a:lnTo>
                    <a:pt x="98" y="3117"/>
                  </a:lnTo>
                  <a:lnTo>
                    <a:pt x="130" y="3039"/>
                  </a:lnTo>
                  <a:lnTo>
                    <a:pt x="166" y="2960"/>
                  </a:lnTo>
                  <a:lnTo>
                    <a:pt x="205" y="2879"/>
                  </a:lnTo>
                  <a:lnTo>
                    <a:pt x="248" y="2798"/>
                  </a:lnTo>
                  <a:lnTo>
                    <a:pt x="293" y="2716"/>
                  </a:lnTo>
                  <a:lnTo>
                    <a:pt x="340" y="2634"/>
                  </a:lnTo>
                  <a:lnTo>
                    <a:pt x="390" y="2552"/>
                  </a:lnTo>
                  <a:lnTo>
                    <a:pt x="441" y="2468"/>
                  </a:lnTo>
                  <a:lnTo>
                    <a:pt x="493" y="2386"/>
                  </a:lnTo>
                  <a:lnTo>
                    <a:pt x="546" y="2303"/>
                  </a:lnTo>
                  <a:lnTo>
                    <a:pt x="599" y="2221"/>
                  </a:lnTo>
                  <a:lnTo>
                    <a:pt x="655" y="2140"/>
                  </a:lnTo>
                  <a:lnTo>
                    <a:pt x="708" y="2061"/>
                  </a:lnTo>
                  <a:lnTo>
                    <a:pt x="762" y="1982"/>
                  </a:lnTo>
                  <a:lnTo>
                    <a:pt x="815" y="1904"/>
                  </a:lnTo>
                  <a:lnTo>
                    <a:pt x="853" y="1849"/>
                  </a:lnTo>
                  <a:lnTo>
                    <a:pt x="853" y="29"/>
                  </a:lnTo>
                  <a:lnTo>
                    <a:pt x="853" y="22"/>
                  </a:lnTo>
                  <a:lnTo>
                    <a:pt x="856" y="15"/>
                  </a:lnTo>
                  <a:lnTo>
                    <a:pt x="860" y="9"/>
                  </a:lnTo>
                  <a:lnTo>
                    <a:pt x="864" y="6"/>
                  </a:lnTo>
                  <a:lnTo>
                    <a:pt x="870" y="3"/>
                  </a:lnTo>
                  <a:lnTo>
                    <a:pt x="874" y="2"/>
                  </a:lnTo>
                  <a:lnTo>
                    <a:pt x="88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5047474E-FE3F-4BBB-A833-BC38D101E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035" y="1694528"/>
              <a:ext cx="1091514" cy="541573"/>
            </a:xfrm>
            <a:custGeom>
              <a:avLst/>
              <a:gdLst>
                <a:gd name="T0" fmla="*/ 457 w 913"/>
                <a:gd name="T1" fmla="*/ 0 h 453"/>
                <a:gd name="T2" fmla="*/ 525 w 913"/>
                <a:gd name="T3" fmla="*/ 3 h 453"/>
                <a:gd name="T4" fmla="*/ 588 w 913"/>
                <a:gd name="T5" fmla="*/ 10 h 453"/>
                <a:gd name="T6" fmla="*/ 649 w 913"/>
                <a:gd name="T7" fmla="*/ 22 h 453"/>
                <a:gd name="T8" fmla="*/ 706 w 913"/>
                <a:gd name="T9" fmla="*/ 37 h 453"/>
                <a:gd name="T10" fmla="*/ 757 w 913"/>
                <a:gd name="T11" fmla="*/ 56 h 453"/>
                <a:gd name="T12" fmla="*/ 801 w 913"/>
                <a:gd name="T13" fmla="*/ 78 h 453"/>
                <a:gd name="T14" fmla="*/ 839 w 913"/>
                <a:gd name="T15" fmla="*/ 104 h 453"/>
                <a:gd name="T16" fmla="*/ 870 w 913"/>
                <a:gd name="T17" fmla="*/ 131 h 453"/>
                <a:gd name="T18" fmla="*/ 894 w 913"/>
                <a:gd name="T19" fmla="*/ 161 h 453"/>
                <a:gd name="T20" fmla="*/ 909 w 913"/>
                <a:gd name="T21" fmla="*/ 193 h 453"/>
                <a:gd name="T22" fmla="*/ 913 w 913"/>
                <a:gd name="T23" fmla="*/ 226 h 453"/>
                <a:gd name="T24" fmla="*/ 909 w 913"/>
                <a:gd name="T25" fmla="*/ 260 h 453"/>
                <a:gd name="T26" fmla="*/ 894 w 913"/>
                <a:gd name="T27" fmla="*/ 291 h 453"/>
                <a:gd name="T28" fmla="*/ 870 w 913"/>
                <a:gd name="T29" fmla="*/ 322 h 453"/>
                <a:gd name="T30" fmla="*/ 839 w 913"/>
                <a:gd name="T31" fmla="*/ 349 h 453"/>
                <a:gd name="T32" fmla="*/ 801 w 913"/>
                <a:gd name="T33" fmla="*/ 375 h 453"/>
                <a:gd name="T34" fmla="*/ 757 w 913"/>
                <a:gd name="T35" fmla="*/ 397 h 453"/>
                <a:gd name="T36" fmla="*/ 706 w 913"/>
                <a:gd name="T37" fmla="*/ 416 h 453"/>
                <a:gd name="T38" fmla="*/ 649 w 913"/>
                <a:gd name="T39" fmla="*/ 431 h 453"/>
                <a:gd name="T40" fmla="*/ 588 w 913"/>
                <a:gd name="T41" fmla="*/ 443 h 453"/>
                <a:gd name="T42" fmla="*/ 525 w 913"/>
                <a:gd name="T43" fmla="*/ 450 h 453"/>
                <a:gd name="T44" fmla="*/ 457 w 913"/>
                <a:gd name="T45" fmla="*/ 453 h 453"/>
                <a:gd name="T46" fmla="*/ 389 w 913"/>
                <a:gd name="T47" fmla="*/ 450 h 453"/>
                <a:gd name="T48" fmla="*/ 325 w 913"/>
                <a:gd name="T49" fmla="*/ 443 h 453"/>
                <a:gd name="T50" fmla="*/ 264 w 913"/>
                <a:gd name="T51" fmla="*/ 431 h 453"/>
                <a:gd name="T52" fmla="*/ 207 w 913"/>
                <a:gd name="T53" fmla="*/ 416 h 453"/>
                <a:gd name="T54" fmla="*/ 156 w 913"/>
                <a:gd name="T55" fmla="*/ 397 h 453"/>
                <a:gd name="T56" fmla="*/ 112 w 913"/>
                <a:gd name="T57" fmla="*/ 375 h 453"/>
                <a:gd name="T58" fmla="*/ 73 w 913"/>
                <a:gd name="T59" fmla="*/ 349 h 453"/>
                <a:gd name="T60" fmla="*/ 41 w 913"/>
                <a:gd name="T61" fmla="*/ 322 h 453"/>
                <a:gd name="T62" fmla="*/ 19 w 913"/>
                <a:gd name="T63" fmla="*/ 291 h 453"/>
                <a:gd name="T64" fmla="*/ 5 w 913"/>
                <a:gd name="T65" fmla="*/ 260 h 453"/>
                <a:gd name="T66" fmla="*/ 0 w 913"/>
                <a:gd name="T67" fmla="*/ 226 h 453"/>
                <a:gd name="T68" fmla="*/ 5 w 913"/>
                <a:gd name="T69" fmla="*/ 193 h 453"/>
                <a:gd name="T70" fmla="*/ 19 w 913"/>
                <a:gd name="T71" fmla="*/ 161 h 453"/>
                <a:gd name="T72" fmla="*/ 41 w 913"/>
                <a:gd name="T73" fmla="*/ 131 h 453"/>
                <a:gd name="T74" fmla="*/ 73 w 913"/>
                <a:gd name="T75" fmla="*/ 104 h 453"/>
                <a:gd name="T76" fmla="*/ 112 w 913"/>
                <a:gd name="T77" fmla="*/ 78 h 453"/>
                <a:gd name="T78" fmla="*/ 156 w 913"/>
                <a:gd name="T79" fmla="*/ 56 h 453"/>
                <a:gd name="T80" fmla="*/ 207 w 913"/>
                <a:gd name="T81" fmla="*/ 37 h 453"/>
                <a:gd name="T82" fmla="*/ 264 w 913"/>
                <a:gd name="T83" fmla="*/ 22 h 453"/>
                <a:gd name="T84" fmla="*/ 325 w 913"/>
                <a:gd name="T85" fmla="*/ 10 h 453"/>
                <a:gd name="T86" fmla="*/ 389 w 913"/>
                <a:gd name="T87" fmla="*/ 3 h 453"/>
                <a:gd name="T88" fmla="*/ 457 w 913"/>
                <a:gd name="T8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3" h="453">
                  <a:moveTo>
                    <a:pt x="457" y="0"/>
                  </a:moveTo>
                  <a:lnTo>
                    <a:pt x="525" y="3"/>
                  </a:lnTo>
                  <a:lnTo>
                    <a:pt x="588" y="10"/>
                  </a:lnTo>
                  <a:lnTo>
                    <a:pt x="649" y="22"/>
                  </a:lnTo>
                  <a:lnTo>
                    <a:pt x="706" y="37"/>
                  </a:lnTo>
                  <a:lnTo>
                    <a:pt x="757" y="56"/>
                  </a:lnTo>
                  <a:lnTo>
                    <a:pt x="801" y="78"/>
                  </a:lnTo>
                  <a:lnTo>
                    <a:pt x="839" y="104"/>
                  </a:lnTo>
                  <a:lnTo>
                    <a:pt x="870" y="131"/>
                  </a:lnTo>
                  <a:lnTo>
                    <a:pt x="894" y="161"/>
                  </a:lnTo>
                  <a:lnTo>
                    <a:pt x="909" y="193"/>
                  </a:lnTo>
                  <a:lnTo>
                    <a:pt x="913" y="226"/>
                  </a:lnTo>
                  <a:lnTo>
                    <a:pt x="909" y="260"/>
                  </a:lnTo>
                  <a:lnTo>
                    <a:pt x="894" y="291"/>
                  </a:lnTo>
                  <a:lnTo>
                    <a:pt x="870" y="322"/>
                  </a:lnTo>
                  <a:lnTo>
                    <a:pt x="839" y="349"/>
                  </a:lnTo>
                  <a:lnTo>
                    <a:pt x="801" y="375"/>
                  </a:lnTo>
                  <a:lnTo>
                    <a:pt x="757" y="397"/>
                  </a:lnTo>
                  <a:lnTo>
                    <a:pt x="706" y="416"/>
                  </a:lnTo>
                  <a:lnTo>
                    <a:pt x="649" y="431"/>
                  </a:lnTo>
                  <a:lnTo>
                    <a:pt x="588" y="443"/>
                  </a:lnTo>
                  <a:lnTo>
                    <a:pt x="525" y="450"/>
                  </a:lnTo>
                  <a:lnTo>
                    <a:pt x="457" y="453"/>
                  </a:lnTo>
                  <a:lnTo>
                    <a:pt x="389" y="450"/>
                  </a:lnTo>
                  <a:lnTo>
                    <a:pt x="325" y="443"/>
                  </a:lnTo>
                  <a:lnTo>
                    <a:pt x="264" y="431"/>
                  </a:lnTo>
                  <a:lnTo>
                    <a:pt x="207" y="416"/>
                  </a:lnTo>
                  <a:lnTo>
                    <a:pt x="156" y="397"/>
                  </a:lnTo>
                  <a:lnTo>
                    <a:pt x="112" y="375"/>
                  </a:lnTo>
                  <a:lnTo>
                    <a:pt x="73" y="349"/>
                  </a:lnTo>
                  <a:lnTo>
                    <a:pt x="41" y="322"/>
                  </a:lnTo>
                  <a:lnTo>
                    <a:pt x="19" y="291"/>
                  </a:lnTo>
                  <a:lnTo>
                    <a:pt x="5" y="260"/>
                  </a:lnTo>
                  <a:lnTo>
                    <a:pt x="0" y="226"/>
                  </a:lnTo>
                  <a:lnTo>
                    <a:pt x="5" y="193"/>
                  </a:lnTo>
                  <a:lnTo>
                    <a:pt x="19" y="161"/>
                  </a:lnTo>
                  <a:lnTo>
                    <a:pt x="41" y="131"/>
                  </a:lnTo>
                  <a:lnTo>
                    <a:pt x="73" y="104"/>
                  </a:lnTo>
                  <a:lnTo>
                    <a:pt x="112" y="78"/>
                  </a:lnTo>
                  <a:lnTo>
                    <a:pt x="156" y="56"/>
                  </a:lnTo>
                  <a:lnTo>
                    <a:pt x="207" y="37"/>
                  </a:lnTo>
                  <a:lnTo>
                    <a:pt x="264" y="22"/>
                  </a:lnTo>
                  <a:lnTo>
                    <a:pt x="325" y="10"/>
                  </a:lnTo>
                  <a:lnTo>
                    <a:pt x="389" y="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201CB8E5-B2CE-4EFC-A905-51C7AB402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459" y="1744740"/>
              <a:ext cx="890666" cy="441149"/>
            </a:xfrm>
            <a:custGeom>
              <a:avLst/>
              <a:gdLst>
                <a:gd name="T0" fmla="*/ 373 w 745"/>
                <a:gd name="T1" fmla="*/ 0 h 369"/>
                <a:gd name="T2" fmla="*/ 434 w 745"/>
                <a:gd name="T3" fmla="*/ 2 h 369"/>
                <a:gd name="T4" fmla="*/ 490 w 745"/>
                <a:gd name="T5" fmla="*/ 9 h 369"/>
                <a:gd name="T6" fmla="*/ 544 w 745"/>
                <a:gd name="T7" fmla="*/ 21 h 369"/>
                <a:gd name="T8" fmla="*/ 592 w 745"/>
                <a:gd name="T9" fmla="*/ 35 h 369"/>
                <a:gd name="T10" fmla="*/ 636 w 745"/>
                <a:gd name="T11" fmla="*/ 53 h 369"/>
                <a:gd name="T12" fmla="*/ 673 w 745"/>
                <a:gd name="T13" fmla="*/ 76 h 369"/>
                <a:gd name="T14" fmla="*/ 704 w 745"/>
                <a:gd name="T15" fmla="*/ 100 h 369"/>
                <a:gd name="T16" fmla="*/ 727 w 745"/>
                <a:gd name="T17" fmla="*/ 126 h 369"/>
                <a:gd name="T18" fmla="*/ 741 w 745"/>
                <a:gd name="T19" fmla="*/ 154 h 369"/>
                <a:gd name="T20" fmla="*/ 745 w 745"/>
                <a:gd name="T21" fmla="*/ 184 h 369"/>
                <a:gd name="T22" fmla="*/ 741 w 745"/>
                <a:gd name="T23" fmla="*/ 215 h 369"/>
                <a:gd name="T24" fmla="*/ 727 w 745"/>
                <a:gd name="T25" fmla="*/ 243 h 369"/>
                <a:gd name="T26" fmla="*/ 704 w 745"/>
                <a:gd name="T27" fmla="*/ 269 h 369"/>
                <a:gd name="T28" fmla="*/ 673 w 745"/>
                <a:gd name="T29" fmla="*/ 293 h 369"/>
                <a:gd name="T30" fmla="*/ 636 w 745"/>
                <a:gd name="T31" fmla="*/ 314 h 369"/>
                <a:gd name="T32" fmla="*/ 592 w 745"/>
                <a:gd name="T33" fmla="*/ 333 h 369"/>
                <a:gd name="T34" fmla="*/ 544 w 745"/>
                <a:gd name="T35" fmla="*/ 348 h 369"/>
                <a:gd name="T36" fmla="*/ 490 w 745"/>
                <a:gd name="T37" fmla="*/ 360 h 369"/>
                <a:gd name="T38" fmla="*/ 434 w 745"/>
                <a:gd name="T39" fmla="*/ 367 h 369"/>
                <a:gd name="T40" fmla="*/ 373 w 745"/>
                <a:gd name="T41" fmla="*/ 369 h 369"/>
                <a:gd name="T42" fmla="*/ 312 w 745"/>
                <a:gd name="T43" fmla="*/ 367 h 369"/>
                <a:gd name="T44" fmla="*/ 255 w 745"/>
                <a:gd name="T45" fmla="*/ 360 h 369"/>
                <a:gd name="T46" fmla="*/ 201 w 745"/>
                <a:gd name="T47" fmla="*/ 348 h 369"/>
                <a:gd name="T48" fmla="*/ 152 w 745"/>
                <a:gd name="T49" fmla="*/ 333 h 369"/>
                <a:gd name="T50" fmla="*/ 109 w 745"/>
                <a:gd name="T51" fmla="*/ 314 h 369"/>
                <a:gd name="T52" fmla="*/ 72 w 745"/>
                <a:gd name="T53" fmla="*/ 293 h 369"/>
                <a:gd name="T54" fmla="*/ 41 w 745"/>
                <a:gd name="T55" fmla="*/ 269 h 369"/>
                <a:gd name="T56" fmla="*/ 18 w 745"/>
                <a:gd name="T57" fmla="*/ 243 h 369"/>
                <a:gd name="T58" fmla="*/ 4 w 745"/>
                <a:gd name="T59" fmla="*/ 215 h 369"/>
                <a:gd name="T60" fmla="*/ 0 w 745"/>
                <a:gd name="T61" fmla="*/ 184 h 369"/>
                <a:gd name="T62" fmla="*/ 4 w 745"/>
                <a:gd name="T63" fmla="*/ 154 h 369"/>
                <a:gd name="T64" fmla="*/ 18 w 745"/>
                <a:gd name="T65" fmla="*/ 126 h 369"/>
                <a:gd name="T66" fmla="*/ 41 w 745"/>
                <a:gd name="T67" fmla="*/ 100 h 369"/>
                <a:gd name="T68" fmla="*/ 72 w 745"/>
                <a:gd name="T69" fmla="*/ 76 h 369"/>
                <a:gd name="T70" fmla="*/ 109 w 745"/>
                <a:gd name="T71" fmla="*/ 53 h 369"/>
                <a:gd name="T72" fmla="*/ 152 w 745"/>
                <a:gd name="T73" fmla="*/ 35 h 369"/>
                <a:gd name="T74" fmla="*/ 201 w 745"/>
                <a:gd name="T75" fmla="*/ 21 h 369"/>
                <a:gd name="T76" fmla="*/ 255 w 745"/>
                <a:gd name="T77" fmla="*/ 9 h 369"/>
                <a:gd name="T78" fmla="*/ 312 w 745"/>
                <a:gd name="T79" fmla="*/ 2 h 369"/>
                <a:gd name="T80" fmla="*/ 373 w 745"/>
                <a:gd name="T81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5" h="369">
                  <a:moveTo>
                    <a:pt x="373" y="0"/>
                  </a:moveTo>
                  <a:lnTo>
                    <a:pt x="434" y="2"/>
                  </a:lnTo>
                  <a:lnTo>
                    <a:pt x="490" y="9"/>
                  </a:lnTo>
                  <a:lnTo>
                    <a:pt x="544" y="21"/>
                  </a:lnTo>
                  <a:lnTo>
                    <a:pt x="592" y="35"/>
                  </a:lnTo>
                  <a:lnTo>
                    <a:pt x="636" y="53"/>
                  </a:lnTo>
                  <a:lnTo>
                    <a:pt x="673" y="76"/>
                  </a:lnTo>
                  <a:lnTo>
                    <a:pt x="704" y="100"/>
                  </a:lnTo>
                  <a:lnTo>
                    <a:pt x="727" y="126"/>
                  </a:lnTo>
                  <a:lnTo>
                    <a:pt x="741" y="154"/>
                  </a:lnTo>
                  <a:lnTo>
                    <a:pt x="745" y="184"/>
                  </a:lnTo>
                  <a:lnTo>
                    <a:pt x="741" y="215"/>
                  </a:lnTo>
                  <a:lnTo>
                    <a:pt x="727" y="243"/>
                  </a:lnTo>
                  <a:lnTo>
                    <a:pt x="704" y="269"/>
                  </a:lnTo>
                  <a:lnTo>
                    <a:pt x="673" y="293"/>
                  </a:lnTo>
                  <a:lnTo>
                    <a:pt x="636" y="314"/>
                  </a:lnTo>
                  <a:lnTo>
                    <a:pt x="592" y="333"/>
                  </a:lnTo>
                  <a:lnTo>
                    <a:pt x="544" y="348"/>
                  </a:lnTo>
                  <a:lnTo>
                    <a:pt x="490" y="360"/>
                  </a:lnTo>
                  <a:lnTo>
                    <a:pt x="434" y="367"/>
                  </a:lnTo>
                  <a:lnTo>
                    <a:pt x="373" y="369"/>
                  </a:lnTo>
                  <a:lnTo>
                    <a:pt x="312" y="367"/>
                  </a:lnTo>
                  <a:lnTo>
                    <a:pt x="255" y="360"/>
                  </a:lnTo>
                  <a:lnTo>
                    <a:pt x="201" y="348"/>
                  </a:lnTo>
                  <a:lnTo>
                    <a:pt x="152" y="333"/>
                  </a:lnTo>
                  <a:lnTo>
                    <a:pt x="109" y="314"/>
                  </a:lnTo>
                  <a:lnTo>
                    <a:pt x="72" y="293"/>
                  </a:lnTo>
                  <a:lnTo>
                    <a:pt x="41" y="269"/>
                  </a:lnTo>
                  <a:lnTo>
                    <a:pt x="18" y="243"/>
                  </a:lnTo>
                  <a:lnTo>
                    <a:pt x="4" y="215"/>
                  </a:lnTo>
                  <a:lnTo>
                    <a:pt x="0" y="184"/>
                  </a:lnTo>
                  <a:lnTo>
                    <a:pt x="4" y="154"/>
                  </a:lnTo>
                  <a:lnTo>
                    <a:pt x="18" y="126"/>
                  </a:lnTo>
                  <a:lnTo>
                    <a:pt x="41" y="100"/>
                  </a:lnTo>
                  <a:lnTo>
                    <a:pt x="72" y="76"/>
                  </a:lnTo>
                  <a:lnTo>
                    <a:pt x="109" y="53"/>
                  </a:lnTo>
                  <a:lnTo>
                    <a:pt x="152" y="35"/>
                  </a:lnTo>
                  <a:lnTo>
                    <a:pt x="201" y="21"/>
                  </a:lnTo>
                  <a:lnTo>
                    <a:pt x="255" y="9"/>
                  </a:lnTo>
                  <a:lnTo>
                    <a:pt x="312" y="2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F7BA8D4C-94C3-4D00-A887-6E94A0744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8212" y="5705513"/>
              <a:ext cx="2814265" cy="893057"/>
            </a:xfrm>
            <a:custGeom>
              <a:avLst/>
              <a:gdLst>
                <a:gd name="T0" fmla="*/ 2278 w 2354"/>
                <a:gd name="T1" fmla="*/ 0 h 747"/>
                <a:gd name="T2" fmla="*/ 2296 w 2354"/>
                <a:gd name="T3" fmla="*/ 41 h 747"/>
                <a:gd name="T4" fmla="*/ 2313 w 2354"/>
                <a:gd name="T5" fmla="*/ 84 h 747"/>
                <a:gd name="T6" fmla="*/ 2327 w 2354"/>
                <a:gd name="T7" fmla="*/ 126 h 747"/>
                <a:gd name="T8" fmla="*/ 2340 w 2354"/>
                <a:gd name="T9" fmla="*/ 167 h 747"/>
                <a:gd name="T10" fmla="*/ 2348 w 2354"/>
                <a:gd name="T11" fmla="*/ 210 h 747"/>
                <a:gd name="T12" fmla="*/ 2353 w 2354"/>
                <a:gd name="T13" fmla="*/ 251 h 747"/>
                <a:gd name="T14" fmla="*/ 2354 w 2354"/>
                <a:gd name="T15" fmla="*/ 291 h 747"/>
                <a:gd name="T16" fmla="*/ 2351 w 2354"/>
                <a:gd name="T17" fmla="*/ 330 h 747"/>
                <a:gd name="T18" fmla="*/ 2344 w 2354"/>
                <a:gd name="T19" fmla="*/ 369 h 747"/>
                <a:gd name="T20" fmla="*/ 2331 w 2354"/>
                <a:gd name="T21" fmla="*/ 406 h 747"/>
                <a:gd name="T22" fmla="*/ 2313 w 2354"/>
                <a:gd name="T23" fmla="*/ 440 h 747"/>
                <a:gd name="T24" fmla="*/ 2287 w 2354"/>
                <a:gd name="T25" fmla="*/ 474 h 747"/>
                <a:gd name="T26" fmla="*/ 2258 w 2354"/>
                <a:gd name="T27" fmla="*/ 503 h 747"/>
                <a:gd name="T28" fmla="*/ 2219 w 2354"/>
                <a:gd name="T29" fmla="*/ 532 h 747"/>
                <a:gd name="T30" fmla="*/ 2153 w 2354"/>
                <a:gd name="T31" fmla="*/ 569 h 747"/>
                <a:gd name="T32" fmla="*/ 2082 w 2354"/>
                <a:gd name="T33" fmla="*/ 601 h 747"/>
                <a:gd name="T34" fmla="*/ 2004 w 2354"/>
                <a:gd name="T35" fmla="*/ 630 h 747"/>
                <a:gd name="T36" fmla="*/ 1920 w 2354"/>
                <a:gd name="T37" fmla="*/ 655 h 747"/>
                <a:gd name="T38" fmla="*/ 1834 w 2354"/>
                <a:gd name="T39" fmla="*/ 678 h 747"/>
                <a:gd name="T40" fmla="*/ 1743 w 2354"/>
                <a:gd name="T41" fmla="*/ 698 h 747"/>
                <a:gd name="T42" fmla="*/ 1650 w 2354"/>
                <a:gd name="T43" fmla="*/ 713 h 747"/>
                <a:gd name="T44" fmla="*/ 1553 w 2354"/>
                <a:gd name="T45" fmla="*/ 726 h 747"/>
                <a:gd name="T46" fmla="*/ 1456 w 2354"/>
                <a:gd name="T47" fmla="*/ 736 h 747"/>
                <a:gd name="T48" fmla="*/ 1356 w 2354"/>
                <a:gd name="T49" fmla="*/ 741 h 747"/>
                <a:gd name="T50" fmla="*/ 1256 w 2354"/>
                <a:gd name="T51" fmla="*/ 746 h 747"/>
                <a:gd name="T52" fmla="*/ 1157 w 2354"/>
                <a:gd name="T53" fmla="*/ 747 h 747"/>
                <a:gd name="T54" fmla="*/ 1058 w 2354"/>
                <a:gd name="T55" fmla="*/ 744 h 747"/>
                <a:gd name="T56" fmla="*/ 958 w 2354"/>
                <a:gd name="T57" fmla="*/ 740 h 747"/>
                <a:gd name="T58" fmla="*/ 862 w 2354"/>
                <a:gd name="T59" fmla="*/ 733 h 747"/>
                <a:gd name="T60" fmla="*/ 768 w 2354"/>
                <a:gd name="T61" fmla="*/ 722 h 747"/>
                <a:gd name="T62" fmla="*/ 678 w 2354"/>
                <a:gd name="T63" fmla="*/ 709 h 747"/>
                <a:gd name="T64" fmla="*/ 591 w 2354"/>
                <a:gd name="T65" fmla="*/ 695 h 747"/>
                <a:gd name="T66" fmla="*/ 509 w 2354"/>
                <a:gd name="T67" fmla="*/ 676 h 747"/>
                <a:gd name="T68" fmla="*/ 431 w 2354"/>
                <a:gd name="T69" fmla="*/ 656 h 747"/>
                <a:gd name="T70" fmla="*/ 359 w 2354"/>
                <a:gd name="T71" fmla="*/ 634 h 747"/>
                <a:gd name="T72" fmla="*/ 292 w 2354"/>
                <a:gd name="T73" fmla="*/ 608 h 747"/>
                <a:gd name="T74" fmla="*/ 234 w 2354"/>
                <a:gd name="T75" fmla="*/ 581 h 747"/>
                <a:gd name="T76" fmla="*/ 182 w 2354"/>
                <a:gd name="T77" fmla="*/ 552 h 747"/>
                <a:gd name="T78" fmla="*/ 138 w 2354"/>
                <a:gd name="T79" fmla="*/ 520 h 747"/>
                <a:gd name="T80" fmla="*/ 104 w 2354"/>
                <a:gd name="T81" fmla="*/ 486 h 747"/>
                <a:gd name="T82" fmla="*/ 77 w 2354"/>
                <a:gd name="T83" fmla="*/ 461 h 747"/>
                <a:gd name="T84" fmla="*/ 53 w 2354"/>
                <a:gd name="T85" fmla="*/ 433 h 747"/>
                <a:gd name="T86" fmla="*/ 34 w 2354"/>
                <a:gd name="T87" fmla="*/ 401 h 747"/>
                <a:gd name="T88" fmla="*/ 19 w 2354"/>
                <a:gd name="T89" fmla="*/ 367 h 747"/>
                <a:gd name="T90" fmla="*/ 8 w 2354"/>
                <a:gd name="T91" fmla="*/ 332 h 747"/>
                <a:gd name="T92" fmla="*/ 2 w 2354"/>
                <a:gd name="T93" fmla="*/ 294 h 747"/>
                <a:gd name="T94" fmla="*/ 0 w 2354"/>
                <a:gd name="T95" fmla="*/ 253 h 747"/>
                <a:gd name="T96" fmla="*/ 3 w 2354"/>
                <a:gd name="T97" fmla="*/ 209 h 747"/>
                <a:gd name="T98" fmla="*/ 13 w 2354"/>
                <a:gd name="T99" fmla="*/ 162 h 747"/>
                <a:gd name="T100" fmla="*/ 27 w 2354"/>
                <a:gd name="T101" fmla="*/ 112 h 747"/>
                <a:gd name="T102" fmla="*/ 49 w 2354"/>
                <a:gd name="T103" fmla="*/ 58 h 747"/>
                <a:gd name="T104" fmla="*/ 77 w 2354"/>
                <a:gd name="T105" fmla="*/ 3 h 747"/>
                <a:gd name="T106" fmla="*/ 2278 w 2354"/>
                <a:gd name="T107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54" h="747">
                  <a:moveTo>
                    <a:pt x="2278" y="0"/>
                  </a:moveTo>
                  <a:lnTo>
                    <a:pt x="2296" y="41"/>
                  </a:lnTo>
                  <a:lnTo>
                    <a:pt x="2313" y="84"/>
                  </a:lnTo>
                  <a:lnTo>
                    <a:pt x="2327" y="126"/>
                  </a:lnTo>
                  <a:lnTo>
                    <a:pt x="2340" y="167"/>
                  </a:lnTo>
                  <a:lnTo>
                    <a:pt x="2348" y="210"/>
                  </a:lnTo>
                  <a:lnTo>
                    <a:pt x="2353" y="251"/>
                  </a:lnTo>
                  <a:lnTo>
                    <a:pt x="2354" y="291"/>
                  </a:lnTo>
                  <a:lnTo>
                    <a:pt x="2351" y="330"/>
                  </a:lnTo>
                  <a:lnTo>
                    <a:pt x="2344" y="369"/>
                  </a:lnTo>
                  <a:lnTo>
                    <a:pt x="2331" y="406"/>
                  </a:lnTo>
                  <a:lnTo>
                    <a:pt x="2313" y="440"/>
                  </a:lnTo>
                  <a:lnTo>
                    <a:pt x="2287" y="474"/>
                  </a:lnTo>
                  <a:lnTo>
                    <a:pt x="2258" y="503"/>
                  </a:lnTo>
                  <a:lnTo>
                    <a:pt x="2219" y="532"/>
                  </a:lnTo>
                  <a:lnTo>
                    <a:pt x="2153" y="569"/>
                  </a:lnTo>
                  <a:lnTo>
                    <a:pt x="2082" y="601"/>
                  </a:lnTo>
                  <a:lnTo>
                    <a:pt x="2004" y="630"/>
                  </a:lnTo>
                  <a:lnTo>
                    <a:pt x="1920" y="655"/>
                  </a:lnTo>
                  <a:lnTo>
                    <a:pt x="1834" y="678"/>
                  </a:lnTo>
                  <a:lnTo>
                    <a:pt x="1743" y="698"/>
                  </a:lnTo>
                  <a:lnTo>
                    <a:pt x="1650" y="713"/>
                  </a:lnTo>
                  <a:lnTo>
                    <a:pt x="1553" y="726"/>
                  </a:lnTo>
                  <a:lnTo>
                    <a:pt x="1456" y="736"/>
                  </a:lnTo>
                  <a:lnTo>
                    <a:pt x="1356" y="741"/>
                  </a:lnTo>
                  <a:lnTo>
                    <a:pt x="1256" y="746"/>
                  </a:lnTo>
                  <a:lnTo>
                    <a:pt x="1157" y="747"/>
                  </a:lnTo>
                  <a:lnTo>
                    <a:pt x="1058" y="744"/>
                  </a:lnTo>
                  <a:lnTo>
                    <a:pt x="958" y="740"/>
                  </a:lnTo>
                  <a:lnTo>
                    <a:pt x="862" y="733"/>
                  </a:lnTo>
                  <a:lnTo>
                    <a:pt x="768" y="722"/>
                  </a:lnTo>
                  <a:lnTo>
                    <a:pt x="678" y="709"/>
                  </a:lnTo>
                  <a:lnTo>
                    <a:pt x="591" y="695"/>
                  </a:lnTo>
                  <a:lnTo>
                    <a:pt x="509" y="676"/>
                  </a:lnTo>
                  <a:lnTo>
                    <a:pt x="431" y="656"/>
                  </a:lnTo>
                  <a:lnTo>
                    <a:pt x="359" y="634"/>
                  </a:lnTo>
                  <a:lnTo>
                    <a:pt x="292" y="608"/>
                  </a:lnTo>
                  <a:lnTo>
                    <a:pt x="234" y="581"/>
                  </a:lnTo>
                  <a:lnTo>
                    <a:pt x="182" y="552"/>
                  </a:lnTo>
                  <a:lnTo>
                    <a:pt x="138" y="520"/>
                  </a:lnTo>
                  <a:lnTo>
                    <a:pt x="104" y="486"/>
                  </a:lnTo>
                  <a:lnTo>
                    <a:pt x="77" y="461"/>
                  </a:lnTo>
                  <a:lnTo>
                    <a:pt x="53" y="433"/>
                  </a:lnTo>
                  <a:lnTo>
                    <a:pt x="34" y="401"/>
                  </a:lnTo>
                  <a:lnTo>
                    <a:pt x="19" y="367"/>
                  </a:lnTo>
                  <a:lnTo>
                    <a:pt x="8" y="332"/>
                  </a:lnTo>
                  <a:lnTo>
                    <a:pt x="2" y="294"/>
                  </a:lnTo>
                  <a:lnTo>
                    <a:pt x="0" y="253"/>
                  </a:lnTo>
                  <a:lnTo>
                    <a:pt x="3" y="209"/>
                  </a:lnTo>
                  <a:lnTo>
                    <a:pt x="13" y="162"/>
                  </a:lnTo>
                  <a:lnTo>
                    <a:pt x="27" y="112"/>
                  </a:lnTo>
                  <a:lnTo>
                    <a:pt x="49" y="58"/>
                  </a:lnTo>
                  <a:lnTo>
                    <a:pt x="77" y="3"/>
                  </a:lnTo>
                  <a:lnTo>
                    <a:pt x="227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68083520-96FB-48DA-8E0B-EF28E16F2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725" y="5405436"/>
              <a:ext cx="2663629" cy="632433"/>
            </a:xfrm>
            <a:custGeom>
              <a:avLst/>
              <a:gdLst>
                <a:gd name="T0" fmla="*/ 1222 w 2228"/>
                <a:gd name="T1" fmla="*/ 2 h 529"/>
                <a:gd name="T2" fmla="*/ 1427 w 2228"/>
                <a:gd name="T3" fmla="*/ 12 h 529"/>
                <a:gd name="T4" fmla="*/ 1617 w 2228"/>
                <a:gd name="T5" fmla="*/ 29 h 529"/>
                <a:gd name="T6" fmla="*/ 1788 w 2228"/>
                <a:gd name="T7" fmla="*/ 54 h 529"/>
                <a:gd name="T8" fmla="*/ 1936 w 2228"/>
                <a:gd name="T9" fmla="*/ 87 h 529"/>
                <a:gd name="T10" fmla="*/ 2058 w 2228"/>
                <a:gd name="T11" fmla="*/ 125 h 529"/>
                <a:gd name="T12" fmla="*/ 2150 w 2228"/>
                <a:gd name="T13" fmla="*/ 168 h 529"/>
                <a:gd name="T14" fmla="*/ 2208 w 2228"/>
                <a:gd name="T15" fmla="*/ 214 h 529"/>
                <a:gd name="T16" fmla="*/ 2228 w 2228"/>
                <a:gd name="T17" fmla="*/ 265 h 529"/>
                <a:gd name="T18" fmla="*/ 2208 w 2228"/>
                <a:gd name="T19" fmla="*/ 315 h 529"/>
                <a:gd name="T20" fmla="*/ 2150 w 2228"/>
                <a:gd name="T21" fmla="*/ 362 h 529"/>
                <a:gd name="T22" fmla="*/ 2058 w 2228"/>
                <a:gd name="T23" fmla="*/ 406 h 529"/>
                <a:gd name="T24" fmla="*/ 1936 w 2228"/>
                <a:gd name="T25" fmla="*/ 444 h 529"/>
                <a:gd name="T26" fmla="*/ 1788 w 2228"/>
                <a:gd name="T27" fmla="*/ 475 h 529"/>
                <a:gd name="T28" fmla="*/ 1617 w 2228"/>
                <a:gd name="T29" fmla="*/ 501 h 529"/>
                <a:gd name="T30" fmla="*/ 1427 w 2228"/>
                <a:gd name="T31" fmla="*/ 519 h 529"/>
                <a:gd name="T32" fmla="*/ 1222 w 2228"/>
                <a:gd name="T33" fmla="*/ 529 h 529"/>
                <a:gd name="T34" fmla="*/ 1006 w 2228"/>
                <a:gd name="T35" fmla="*/ 529 h 529"/>
                <a:gd name="T36" fmla="*/ 801 w 2228"/>
                <a:gd name="T37" fmla="*/ 519 h 529"/>
                <a:gd name="T38" fmla="*/ 611 w 2228"/>
                <a:gd name="T39" fmla="*/ 501 h 529"/>
                <a:gd name="T40" fmla="*/ 439 w 2228"/>
                <a:gd name="T41" fmla="*/ 475 h 529"/>
                <a:gd name="T42" fmla="*/ 291 w 2228"/>
                <a:gd name="T43" fmla="*/ 444 h 529"/>
                <a:gd name="T44" fmla="*/ 169 w 2228"/>
                <a:gd name="T45" fmla="*/ 406 h 529"/>
                <a:gd name="T46" fmla="*/ 78 w 2228"/>
                <a:gd name="T47" fmla="*/ 362 h 529"/>
                <a:gd name="T48" fmla="*/ 20 w 2228"/>
                <a:gd name="T49" fmla="*/ 315 h 529"/>
                <a:gd name="T50" fmla="*/ 0 w 2228"/>
                <a:gd name="T51" fmla="*/ 265 h 529"/>
                <a:gd name="T52" fmla="*/ 20 w 2228"/>
                <a:gd name="T53" fmla="*/ 214 h 529"/>
                <a:gd name="T54" fmla="*/ 78 w 2228"/>
                <a:gd name="T55" fmla="*/ 168 h 529"/>
                <a:gd name="T56" fmla="*/ 170 w 2228"/>
                <a:gd name="T57" fmla="*/ 124 h 529"/>
                <a:gd name="T58" fmla="*/ 292 w 2228"/>
                <a:gd name="T59" fmla="*/ 87 h 529"/>
                <a:gd name="T60" fmla="*/ 441 w 2228"/>
                <a:gd name="T61" fmla="*/ 54 h 529"/>
                <a:gd name="T62" fmla="*/ 612 w 2228"/>
                <a:gd name="T63" fmla="*/ 29 h 529"/>
                <a:gd name="T64" fmla="*/ 802 w 2228"/>
                <a:gd name="T65" fmla="*/ 12 h 529"/>
                <a:gd name="T66" fmla="*/ 1006 w 2228"/>
                <a:gd name="T67" fmla="*/ 2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28" h="529">
                  <a:moveTo>
                    <a:pt x="1114" y="0"/>
                  </a:moveTo>
                  <a:lnTo>
                    <a:pt x="1222" y="2"/>
                  </a:lnTo>
                  <a:lnTo>
                    <a:pt x="1325" y="5"/>
                  </a:lnTo>
                  <a:lnTo>
                    <a:pt x="1427" y="12"/>
                  </a:lnTo>
                  <a:lnTo>
                    <a:pt x="1523" y="19"/>
                  </a:lnTo>
                  <a:lnTo>
                    <a:pt x="1617" y="29"/>
                  </a:lnTo>
                  <a:lnTo>
                    <a:pt x="1705" y="41"/>
                  </a:lnTo>
                  <a:lnTo>
                    <a:pt x="1788" y="54"/>
                  </a:lnTo>
                  <a:lnTo>
                    <a:pt x="1865" y="70"/>
                  </a:lnTo>
                  <a:lnTo>
                    <a:pt x="1936" y="87"/>
                  </a:lnTo>
                  <a:lnTo>
                    <a:pt x="2001" y="105"/>
                  </a:lnTo>
                  <a:lnTo>
                    <a:pt x="2058" y="125"/>
                  </a:lnTo>
                  <a:lnTo>
                    <a:pt x="2109" y="146"/>
                  </a:lnTo>
                  <a:lnTo>
                    <a:pt x="2150" y="168"/>
                  </a:lnTo>
                  <a:lnTo>
                    <a:pt x="2184" y="190"/>
                  </a:lnTo>
                  <a:lnTo>
                    <a:pt x="2208" y="214"/>
                  </a:lnTo>
                  <a:lnTo>
                    <a:pt x="2223" y="240"/>
                  </a:lnTo>
                  <a:lnTo>
                    <a:pt x="2228" y="265"/>
                  </a:lnTo>
                  <a:lnTo>
                    <a:pt x="2223" y="291"/>
                  </a:lnTo>
                  <a:lnTo>
                    <a:pt x="2208" y="315"/>
                  </a:lnTo>
                  <a:lnTo>
                    <a:pt x="2184" y="339"/>
                  </a:lnTo>
                  <a:lnTo>
                    <a:pt x="2150" y="362"/>
                  </a:lnTo>
                  <a:lnTo>
                    <a:pt x="2109" y="384"/>
                  </a:lnTo>
                  <a:lnTo>
                    <a:pt x="2058" y="406"/>
                  </a:lnTo>
                  <a:lnTo>
                    <a:pt x="2001" y="426"/>
                  </a:lnTo>
                  <a:lnTo>
                    <a:pt x="1936" y="444"/>
                  </a:lnTo>
                  <a:lnTo>
                    <a:pt x="1865" y="461"/>
                  </a:lnTo>
                  <a:lnTo>
                    <a:pt x="1788" y="475"/>
                  </a:lnTo>
                  <a:lnTo>
                    <a:pt x="1705" y="489"/>
                  </a:lnTo>
                  <a:lnTo>
                    <a:pt x="1617" y="501"/>
                  </a:lnTo>
                  <a:lnTo>
                    <a:pt x="1523" y="511"/>
                  </a:lnTo>
                  <a:lnTo>
                    <a:pt x="1427" y="519"/>
                  </a:lnTo>
                  <a:lnTo>
                    <a:pt x="1325" y="525"/>
                  </a:lnTo>
                  <a:lnTo>
                    <a:pt x="1222" y="529"/>
                  </a:lnTo>
                  <a:lnTo>
                    <a:pt x="1114" y="529"/>
                  </a:lnTo>
                  <a:lnTo>
                    <a:pt x="1006" y="529"/>
                  </a:lnTo>
                  <a:lnTo>
                    <a:pt x="903" y="525"/>
                  </a:lnTo>
                  <a:lnTo>
                    <a:pt x="801" y="519"/>
                  </a:lnTo>
                  <a:lnTo>
                    <a:pt x="704" y="511"/>
                  </a:lnTo>
                  <a:lnTo>
                    <a:pt x="611" y="501"/>
                  </a:lnTo>
                  <a:lnTo>
                    <a:pt x="523" y="489"/>
                  </a:lnTo>
                  <a:lnTo>
                    <a:pt x="439" y="475"/>
                  </a:lnTo>
                  <a:lnTo>
                    <a:pt x="363" y="461"/>
                  </a:lnTo>
                  <a:lnTo>
                    <a:pt x="291" y="444"/>
                  </a:lnTo>
                  <a:lnTo>
                    <a:pt x="227" y="426"/>
                  </a:lnTo>
                  <a:lnTo>
                    <a:pt x="169" y="406"/>
                  </a:lnTo>
                  <a:lnTo>
                    <a:pt x="119" y="384"/>
                  </a:lnTo>
                  <a:lnTo>
                    <a:pt x="78" y="362"/>
                  </a:lnTo>
                  <a:lnTo>
                    <a:pt x="44" y="339"/>
                  </a:lnTo>
                  <a:lnTo>
                    <a:pt x="20" y="315"/>
                  </a:lnTo>
                  <a:lnTo>
                    <a:pt x="4" y="291"/>
                  </a:lnTo>
                  <a:lnTo>
                    <a:pt x="0" y="265"/>
                  </a:lnTo>
                  <a:lnTo>
                    <a:pt x="4" y="240"/>
                  </a:lnTo>
                  <a:lnTo>
                    <a:pt x="20" y="214"/>
                  </a:lnTo>
                  <a:lnTo>
                    <a:pt x="46" y="190"/>
                  </a:lnTo>
                  <a:lnTo>
                    <a:pt x="78" y="168"/>
                  </a:lnTo>
                  <a:lnTo>
                    <a:pt x="121" y="145"/>
                  </a:lnTo>
                  <a:lnTo>
                    <a:pt x="170" y="124"/>
                  </a:lnTo>
                  <a:lnTo>
                    <a:pt x="228" y="105"/>
                  </a:lnTo>
                  <a:lnTo>
                    <a:pt x="292" y="87"/>
                  </a:lnTo>
                  <a:lnTo>
                    <a:pt x="364" y="70"/>
                  </a:lnTo>
                  <a:lnTo>
                    <a:pt x="441" y="54"/>
                  </a:lnTo>
                  <a:lnTo>
                    <a:pt x="524" y="40"/>
                  </a:lnTo>
                  <a:lnTo>
                    <a:pt x="612" y="29"/>
                  </a:lnTo>
                  <a:lnTo>
                    <a:pt x="704" y="19"/>
                  </a:lnTo>
                  <a:lnTo>
                    <a:pt x="802" y="12"/>
                  </a:lnTo>
                  <a:lnTo>
                    <a:pt x="903" y="5"/>
                  </a:lnTo>
                  <a:lnTo>
                    <a:pt x="1006" y="2"/>
                  </a:lnTo>
                  <a:lnTo>
                    <a:pt x="111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1B57C70A-BBBB-4BB6-9A46-DEB4A1712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435" y="5124488"/>
              <a:ext cx="2530926" cy="719706"/>
            </a:xfrm>
            <a:custGeom>
              <a:avLst/>
              <a:gdLst>
                <a:gd name="T0" fmla="*/ 237 w 2117"/>
                <a:gd name="T1" fmla="*/ 0 h 602"/>
                <a:gd name="T2" fmla="*/ 291 w 2117"/>
                <a:gd name="T3" fmla="*/ 33 h 602"/>
                <a:gd name="T4" fmla="*/ 352 w 2117"/>
                <a:gd name="T5" fmla="*/ 61 h 602"/>
                <a:gd name="T6" fmla="*/ 418 w 2117"/>
                <a:gd name="T7" fmla="*/ 87 h 602"/>
                <a:gd name="T8" fmla="*/ 489 w 2117"/>
                <a:gd name="T9" fmla="*/ 108 h 602"/>
                <a:gd name="T10" fmla="*/ 563 w 2117"/>
                <a:gd name="T11" fmla="*/ 125 h 602"/>
                <a:gd name="T12" fmla="*/ 641 w 2117"/>
                <a:gd name="T13" fmla="*/ 139 h 602"/>
                <a:gd name="T14" fmla="*/ 722 w 2117"/>
                <a:gd name="T15" fmla="*/ 149 h 602"/>
                <a:gd name="T16" fmla="*/ 804 w 2117"/>
                <a:gd name="T17" fmla="*/ 156 h 602"/>
                <a:gd name="T18" fmla="*/ 889 w 2117"/>
                <a:gd name="T19" fmla="*/ 160 h 602"/>
                <a:gd name="T20" fmla="*/ 974 w 2117"/>
                <a:gd name="T21" fmla="*/ 162 h 602"/>
                <a:gd name="T22" fmla="*/ 1060 w 2117"/>
                <a:gd name="T23" fmla="*/ 160 h 602"/>
                <a:gd name="T24" fmla="*/ 1145 w 2117"/>
                <a:gd name="T25" fmla="*/ 156 h 602"/>
                <a:gd name="T26" fmla="*/ 1230 w 2117"/>
                <a:gd name="T27" fmla="*/ 150 h 602"/>
                <a:gd name="T28" fmla="*/ 1314 w 2117"/>
                <a:gd name="T29" fmla="*/ 140 h 602"/>
                <a:gd name="T30" fmla="*/ 1396 w 2117"/>
                <a:gd name="T31" fmla="*/ 129 h 602"/>
                <a:gd name="T32" fmla="*/ 1474 w 2117"/>
                <a:gd name="T33" fmla="*/ 116 h 602"/>
                <a:gd name="T34" fmla="*/ 1551 w 2117"/>
                <a:gd name="T35" fmla="*/ 101 h 602"/>
                <a:gd name="T36" fmla="*/ 1623 w 2117"/>
                <a:gd name="T37" fmla="*/ 84 h 602"/>
                <a:gd name="T38" fmla="*/ 1691 w 2117"/>
                <a:gd name="T39" fmla="*/ 65 h 602"/>
                <a:gd name="T40" fmla="*/ 1753 w 2117"/>
                <a:gd name="T41" fmla="*/ 45 h 602"/>
                <a:gd name="T42" fmla="*/ 1811 w 2117"/>
                <a:gd name="T43" fmla="*/ 23 h 602"/>
                <a:gd name="T44" fmla="*/ 1862 w 2117"/>
                <a:gd name="T45" fmla="*/ 0 h 602"/>
                <a:gd name="T46" fmla="*/ 2117 w 2117"/>
                <a:gd name="T47" fmla="*/ 346 h 602"/>
                <a:gd name="T48" fmla="*/ 2085 w 2117"/>
                <a:gd name="T49" fmla="*/ 379 h 602"/>
                <a:gd name="T50" fmla="*/ 2044 w 2117"/>
                <a:gd name="T51" fmla="*/ 410 h 602"/>
                <a:gd name="T52" fmla="*/ 1995 w 2117"/>
                <a:gd name="T53" fmla="*/ 439 h 602"/>
                <a:gd name="T54" fmla="*/ 1940 w 2117"/>
                <a:gd name="T55" fmla="*/ 465 h 602"/>
                <a:gd name="T56" fmla="*/ 1878 w 2117"/>
                <a:gd name="T57" fmla="*/ 489 h 602"/>
                <a:gd name="T58" fmla="*/ 1811 w 2117"/>
                <a:gd name="T59" fmla="*/ 510 h 602"/>
                <a:gd name="T60" fmla="*/ 1738 w 2117"/>
                <a:gd name="T61" fmla="*/ 530 h 602"/>
                <a:gd name="T62" fmla="*/ 1660 w 2117"/>
                <a:gd name="T63" fmla="*/ 547 h 602"/>
                <a:gd name="T64" fmla="*/ 1579 w 2117"/>
                <a:gd name="T65" fmla="*/ 561 h 602"/>
                <a:gd name="T66" fmla="*/ 1494 w 2117"/>
                <a:gd name="T67" fmla="*/ 574 h 602"/>
                <a:gd name="T68" fmla="*/ 1406 w 2117"/>
                <a:gd name="T69" fmla="*/ 584 h 602"/>
                <a:gd name="T70" fmla="*/ 1315 w 2117"/>
                <a:gd name="T71" fmla="*/ 593 h 602"/>
                <a:gd name="T72" fmla="*/ 1225 w 2117"/>
                <a:gd name="T73" fmla="*/ 598 h 602"/>
                <a:gd name="T74" fmla="*/ 1131 w 2117"/>
                <a:gd name="T75" fmla="*/ 601 h 602"/>
                <a:gd name="T76" fmla="*/ 1039 w 2117"/>
                <a:gd name="T77" fmla="*/ 602 h 602"/>
                <a:gd name="T78" fmla="*/ 946 w 2117"/>
                <a:gd name="T79" fmla="*/ 601 h 602"/>
                <a:gd name="T80" fmla="*/ 853 w 2117"/>
                <a:gd name="T81" fmla="*/ 598 h 602"/>
                <a:gd name="T82" fmla="*/ 763 w 2117"/>
                <a:gd name="T83" fmla="*/ 593 h 602"/>
                <a:gd name="T84" fmla="*/ 673 w 2117"/>
                <a:gd name="T85" fmla="*/ 584 h 602"/>
                <a:gd name="T86" fmla="*/ 587 w 2117"/>
                <a:gd name="T87" fmla="*/ 574 h 602"/>
                <a:gd name="T88" fmla="*/ 505 w 2117"/>
                <a:gd name="T89" fmla="*/ 563 h 602"/>
                <a:gd name="T90" fmla="*/ 425 w 2117"/>
                <a:gd name="T91" fmla="*/ 549 h 602"/>
                <a:gd name="T92" fmla="*/ 350 w 2117"/>
                <a:gd name="T93" fmla="*/ 532 h 602"/>
                <a:gd name="T94" fmla="*/ 281 w 2117"/>
                <a:gd name="T95" fmla="*/ 513 h 602"/>
                <a:gd name="T96" fmla="*/ 216 w 2117"/>
                <a:gd name="T97" fmla="*/ 492 h 602"/>
                <a:gd name="T98" fmla="*/ 158 w 2117"/>
                <a:gd name="T99" fmla="*/ 469 h 602"/>
                <a:gd name="T100" fmla="*/ 107 w 2117"/>
                <a:gd name="T101" fmla="*/ 444 h 602"/>
                <a:gd name="T102" fmla="*/ 63 w 2117"/>
                <a:gd name="T103" fmla="*/ 415 h 602"/>
                <a:gd name="T104" fmla="*/ 27 w 2117"/>
                <a:gd name="T105" fmla="*/ 387 h 602"/>
                <a:gd name="T106" fmla="*/ 0 w 2117"/>
                <a:gd name="T107" fmla="*/ 354 h 602"/>
                <a:gd name="T108" fmla="*/ 237 w 2117"/>
                <a:gd name="T10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17" h="602">
                  <a:moveTo>
                    <a:pt x="237" y="0"/>
                  </a:moveTo>
                  <a:lnTo>
                    <a:pt x="291" y="33"/>
                  </a:lnTo>
                  <a:lnTo>
                    <a:pt x="352" y="61"/>
                  </a:lnTo>
                  <a:lnTo>
                    <a:pt x="418" y="87"/>
                  </a:lnTo>
                  <a:lnTo>
                    <a:pt x="489" y="108"/>
                  </a:lnTo>
                  <a:lnTo>
                    <a:pt x="563" y="125"/>
                  </a:lnTo>
                  <a:lnTo>
                    <a:pt x="641" y="139"/>
                  </a:lnTo>
                  <a:lnTo>
                    <a:pt x="722" y="149"/>
                  </a:lnTo>
                  <a:lnTo>
                    <a:pt x="804" y="156"/>
                  </a:lnTo>
                  <a:lnTo>
                    <a:pt x="889" y="160"/>
                  </a:lnTo>
                  <a:lnTo>
                    <a:pt x="974" y="162"/>
                  </a:lnTo>
                  <a:lnTo>
                    <a:pt x="1060" y="160"/>
                  </a:lnTo>
                  <a:lnTo>
                    <a:pt x="1145" y="156"/>
                  </a:lnTo>
                  <a:lnTo>
                    <a:pt x="1230" y="150"/>
                  </a:lnTo>
                  <a:lnTo>
                    <a:pt x="1314" y="140"/>
                  </a:lnTo>
                  <a:lnTo>
                    <a:pt x="1396" y="129"/>
                  </a:lnTo>
                  <a:lnTo>
                    <a:pt x="1474" y="116"/>
                  </a:lnTo>
                  <a:lnTo>
                    <a:pt x="1551" y="101"/>
                  </a:lnTo>
                  <a:lnTo>
                    <a:pt x="1623" y="84"/>
                  </a:lnTo>
                  <a:lnTo>
                    <a:pt x="1691" y="65"/>
                  </a:lnTo>
                  <a:lnTo>
                    <a:pt x="1753" y="45"/>
                  </a:lnTo>
                  <a:lnTo>
                    <a:pt x="1811" y="23"/>
                  </a:lnTo>
                  <a:lnTo>
                    <a:pt x="1862" y="0"/>
                  </a:lnTo>
                  <a:lnTo>
                    <a:pt x="2117" y="346"/>
                  </a:lnTo>
                  <a:lnTo>
                    <a:pt x="2085" y="379"/>
                  </a:lnTo>
                  <a:lnTo>
                    <a:pt x="2044" y="410"/>
                  </a:lnTo>
                  <a:lnTo>
                    <a:pt x="1995" y="439"/>
                  </a:lnTo>
                  <a:lnTo>
                    <a:pt x="1940" y="465"/>
                  </a:lnTo>
                  <a:lnTo>
                    <a:pt x="1878" y="489"/>
                  </a:lnTo>
                  <a:lnTo>
                    <a:pt x="1811" y="510"/>
                  </a:lnTo>
                  <a:lnTo>
                    <a:pt x="1738" y="530"/>
                  </a:lnTo>
                  <a:lnTo>
                    <a:pt x="1660" y="547"/>
                  </a:lnTo>
                  <a:lnTo>
                    <a:pt x="1579" y="561"/>
                  </a:lnTo>
                  <a:lnTo>
                    <a:pt x="1494" y="574"/>
                  </a:lnTo>
                  <a:lnTo>
                    <a:pt x="1406" y="584"/>
                  </a:lnTo>
                  <a:lnTo>
                    <a:pt x="1315" y="593"/>
                  </a:lnTo>
                  <a:lnTo>
                    <a:pt x="1225" y="598"/>
                  </a:lnTo>
                  <a:lnTo>
                    <a:pt x="1131" y="601"/>
                  </a:lnTo>
                  <a:lnTo>
                    <a:pt x="1039" y="602"/>
                  </a:lnTo>
                  <a:lnTo>
                    <a:pt x="946" y="601"/>
                  </a:lnTo>
                  <a:lnTo>
                    <a:pt x="853" y="598"/>
                  </a:lnTo>
                  <a:lnTo>
                    <a:pt x="763" y="593"/>
                  </a:lnTo>
                  <a:lnTo>
                    <a:pt x="673" y="584"/>
                  </a:lnTo>
                  <a:lnTo>
                    <a:pt x="587" y="574"/>
                  </a:lnTo>
                  <a:lnTo>
                    <a:pt x="505" y="563"/>
                  </a:lnTo>
                  <a:lnTo>
                    <a:pt x="425" y="549"/>
                  </a:lnTo>
                  <a:lnTo>
                    <a:pt x="350" y="532"/>
                  </a:lnTo>
                  <a:lnTo>
                    <a:pt x="281" y="513"/>
                  </a:lnTo>
                  <a:lnTo>
                    <a:pt x="216" y="492"/>
                  </a:lnTo>
                  <a:lnTo>
                    <a:pt x="158" y="469"/>
                  </a:lnTo>
                  <a:lnTo>
                    <a:pt x="107" y="444"/>
                  </a:lnTo>
                  <a:lnTo>
                    <a:pt x="63" y="415"/>
                  </a:lnTo>
                  <a:lnTo>
                    <a:pt x="27" y="387"/>
                  </a:lnTo>
                  <a:lnTo>
                    <a:pt x="0" y="354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4FCD0487-DFF0-4976-A8C1-D9264C76F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255" y="4948746"/>
              <a:ext cx="1998917" cy="433975"/>
            </a:xfrm>
            <a:custGeom>
              <a:avLst/>
              <a:gdLst>
                <a:gd name="T0" fmla="*/ 836 w 1672"/>
                <a:gd name="T1" fmla="*/ 0 h 363"/>
                <a:gd name="T2" fmla="*/ 926 w 1672"/>
                <a:gd name="T3" fmla="*/ 0 h 363"/>
                <a:gd name="T4" fmla="*/ 1016 w 1672"/>
                <a:gd name="T5" fmla="*/ 3 h 363"/>
                <a:gd name="T6" fmla="*/ 1101 w 1672"/>
                <a:gd name="T7" fmla="*/ 8 h 363"/>
                <a:gd name="T8" fmla="*/ 1181 w 1672"/>
                <a:gd name="T9" fmla="*/ 15 h 363"/>
                <a:gd name="T10" fmla="*/ 1258 w 1672"/>
                <a:gd name="T11" fmla="*/ 24 h 363"/>
                <a:gd name="T12" fmla="*/ 1330 w 1672"/>
                <a:gd name="T13" fmla="*/ 34 h 363"/>
                <a:gd name="T14" fmla="*/ 1397 w 1672"/>
                <a:gd name="T15" fmla="*/ 46 h 363"/>
                <a:gd name="T16" fmla="*/ 1456 w 1672"/>
                <a:gd name="T17" fmla="*/ 59 h 363"/>
                <a:gd name="T18" fmla="*/ 1510 w 1672"/>
                <a:gd name="T19" fmla="*/ 73 h 363"/>
                <a:gd name="T20" fmla="*/ 1558 w 1672"/>
                <a:gd name="T21" fmla="*/ 89 h 363"/>
                <a:gd name="T22" fmla="*/ 1598 w 1672"/>
                <a:gd name="T23" fmla="*/ 106 h 363"/>
                <a:gd name="T24" fmla="*/ 1629 w 1672"/>
                <a:gd name="T25" fmla="*/ 123 h 363"/>
                <a:gd name="T26" fmla="*/ 1653 w 1672"/>
                <a:gd name="T27" fmla="*/ 141 h 363"/>
                <a:gd name="T28" fmla="*/ 1667 w 1672"/>
                <a:gd name="T29" fmla="*/ 161 h 363"/>
                <a:gd name="T30" fmla="*/ 1672 w 1672"/>
                <a:gd name="T31" fmla="*/ 181 h 363"/>
                <a:gd name="T32" fmla="*/ 1667 w 1672"/>
                <a:gd name="T33" fmla="*/ 201 h 363"/>
                <a:gd name="T34" fmla="*/ 1653 w 1672"/>
                <a:gd name="T35" fmla="*/ 219 h 363"/>
                <a:gd name="T36" fmla="*/ 1629 w 1672"/>
                <a:gd name="T37" fmla="*/ 238 h 363"/>
                <a:gd name="T38" fmla="*/ 1598 w 1672"/>
                <a:gd name="T39" fmla="*/ 256 h 363"/>
                <a:gd name="T40" fmla="*/ 1558 w 1672"/>
                <a:gd name="T41" fmla="*/ 273 h 363"/>
                <a:gd name="T42" fmla="*/ 1510 w 1672"/>
                <a:gd name="T43" fmla="*/ 289 h 363"/>
                <a:gd name="T44" fmla="*/ 1456 w 1672"/>
                <a:gd name="T45" fmla="*/ 303 h 363"/>
                <a:gd name="T46" fmla="*/ 1397 w 1672"/>
                <a:gd name="T47" fmla="*/ 316 h 363"/>
                <a:gd name="T48" fmla="*/ 1330 w 1672"/>
                <a:gd name="T49" fmla="*/ 327 h 363"/>
                <a:gd name="T50" fmla="*/ 1258 w 1672"/>
                <a:gd name="T51" fmla="*/ 338 h 363"/>
                <a:gd name="T52" fmla="*/ 1181 w 1672"/>
                <a:gd name="T53" fmla="*/ 347 h 363"/>
                <a:gd name="T54" fmla="*/ 1101 w 1672"/>
                <a:gd name="T55" fmla="*/ 354 h 363"/>
                <a:gd name="T56" fmla="*/ 1016 w 1672"/>
                <a:gd name="T57" fmla="*/ 358 h 363"/>
                <a:gd name="T58" fmla="*/ 926 w 1672"/>
                <a:gd name="T59" fmla="*/ 361 h 363"/>
                <a:gd name="T60" fmla="*/ 836 w 1672"/>
                <a:gd name="T61" fmla="*/ 363 h 363"/>
                <a:gd name="T62" fmla="*/ 745 w 1672"/>
                <a:gd name="T63" fmla="*/ 361 h 363"/>
                <a:gd name="T64" fmla="*/ 657 w 1672"/>
                <a:gd name="T65" fmla="*/ 358 h 363"/>
                <a:gd name="T66" fmla="*/ 572 w 1672"/>
                <a:gd name="T67" fmla="*/ 354 h 363"/>
                <a:gd name="T68" fmla="*/ 490 w 1672"/>
                <a:gd name="T69" fmla="*/ 347 h 363"/>
                <a:gd name="T70" fmla="*/ 413 w 1672"/>
                <a:gd name="T71" fmla="*/ 338 h 363"/>
                <a:gd name="T72" fmla="*/ 343 w 1672"/>
                <a:gd name="T73" fmla="*/ 327 h 363"/>
                <a:gd name="T74" fmla="*/ 276 w 1672"/>
                <a:gd name="T75" fmla="*/ 316 h 363"/>
                <a:gd name="T76" fmla="*/ 215 w 1672"/>
                <a:gd name="T77" fmla="*/ 303 h 363"/>
                <a:gd name="T78" fmla="*/ 161 w 1672"/>
                <a:gd name="T79" fmla="*/ 289 h 363"/>
                <a:gd name="T80" fmla="*/ 114 w 1672"/>
                <a:gd name="T81" fmla="*/ 273 h 363"/>
                <a:gd name="T82" fmla="*/ 75 w 1672"/>
                <a:gd name="T83" fmla="*/ 256 h 363"/>
                <a:gd name="T84" fmla="*/ 42 w 1672"/>
                <a:gd name="T85" fmla="*/ 238 h 363"/>
                <a:gd name="T86" fmla="*/ 19 w 1672"/>
                <a:gd name="T87" fmla="*/ 219 h 363"/>
                <a:gd name="T88" fmla="*/ 4 w 1672"/>
                <a:gd name="T89" fmla="*/ 201 h 363"/>
                <a:gd name="T90" fmla="*/ 0 w 1672"/>
                <a:gd name="T91" fmla="*/ 181 h 363"/>
                <a:gd name="T92" fmla="*/ 4 w 1672"/>
                <a:gd name="T93" fmla="*/ 161 h 363"/>
                <a:gd name="T94" fmla="*/ 19 w 1672"/>
                <a:gd name="T95" fmla="*/ 141 h 363"/>
                <a:gd name="T96" fmla="*/ 42 w 1672"/>
                <a:gd name="T97" fmla="*/ 123 h 363"/>
                <a:gd name="T98" fmla="*/ 75 w 1672"/>
                <a:gd name="T99" fmla="*/ 106 h 363"/>
                <a:gd name="T100" fmla="*/ 114 w 1672"/>
                <a:gd name="T101" fmla="*/ 89 h 363"/>
                <a:gd name="T102" fmla="*/ 161 w 1672"/>
                <a:gd name="T103" fmla="*/ 73 h 363"/>
                <a:gd name="T104" fmla="*/ 215 w 1672"/>
                <a:gd name="T105" fmla="*/ 59 h 363"/>
                <a:gd name="T106" fmla="*/ 276 w 1672"/>
                <a:gd name="T107" fmla="*/ 46 h 363"/>
                <a:gd name="T108" fmla="*/ 343 w 1672"/>
                <a:gd name="T109" fmla="*/ 34 h 363"/>
                <a:gd name="T110" fmla="*/ 413 w 1672"/>
                <a:gd name="T111" fmla="*/ 24 h 363"/>
                <a:gd name="T112" fmla="*/ 490 w 1672"/>
                <a:gd name="T113" fmla="*/ 15 h 363"/>
                <a:gd name="T114" fmla="*/ 572 w 1672"/>
                <a:gd name="T115" fmla="*/ 8 h 363"/>
                <a:gd name="T116" fmla="*/ 657 w 1672"/>
                <a:gd name="T117" fmla="*/ 3 h 363"/>
                <a:gd name="T118" fmla="*/ 745 w 1672"/>
                <a:gd name="T119" fmla="*/ 0 h 363"/>
                <a:gd name="T120" fmla="*/ 836 w 1672"/>
                <a:gd name="T121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72" h="363">
                  <a:moveTo>
                    <a:pt x="836" y="0"/>
                  </a:moveTo>
                  <a:lnTo>
                    <a:pt x="926" y="0"/>
                  </a:lnTo>
                  <a:lnTo>
                    <a:pt x="1016" y="3"/>
                  </a:lnTo>
                  <a:lnTo>
                    <a:pt x="1101" y="8"/>
                  </a:lnTo>
                  <a:lnTo>
                    <a:pt x="1181" y="15"/>
                  </a:lnTo>
                  <a:lnTo>
                    <a:pt x="1258" y="24"/>
                  </a:lnTo>
                  <a:lnTo>
                    <a:pt x="1330" y="34"/>
                  </a:lnTo>
                  <a:lnTo>
                    <a:pt x="1397" y="46"/>
                  </a:lnTo>
                  <a:lnTo>
                    <a:pt x="1456" y="59"/>
                  </a:lnTo>
                  <a:lnTo>
                    <a:pt x="1510" y="73"/>
                  </a:lnTo>
                  <a:lnTo>
                    <a:pt x="1558" y="89"/>
                  </a:lnTo>
                  <a:lnTo>
                    <a:pt x="1598" y="106"/>
                  </a:lnTo>
                  <a:lnTo>
                    <a:pt x="1629" y="123"/>
                  </a:lnTo>
                  <a:lnTo>
                    <a:pt x="1653" y="141"/>
                  </a:lnTo>
                  <a:lnTo>
                    <a:pt x="1667" y="161"/>
                  </a:lnTo>
                  <a:lnTo>
                    <a:pt x="1672" y="181"/>
                  </a:lnTo>
                  <a:lnTo>
                    <a:pt x="1667" y="201"/>
                  </a:lnTo>
                  <a:lnTo>
                    <a:pt x="1653" y="219"/>
                  </a:lnTo>
                  <a:lnTo>
                    <a:pt x="1629" y="238"/>
                  </a:lnTo>
                  <a:lnTo>
                    <a:pt x="1598" y="256"/>
                  </a:lnTo>
                  <a:lnTo>
                    <a:pt x="1558" y="273"/>
                  </a:lnTo>
                  <a:lnTo>
                    <a:pt x="1510" y="289"/>
                  </a:lnTo>
                  <a:lnTo>
                    <a:pt x="1456" y="303"/>
                  </a:lnTo>
                  <a:lnTo>
                    <a:pt x="1397" y="316"/>
                  </a:lnTo>
                  <a:lnTo>
                    <a:pt x="1330" y="327"/>
                  </a:lnTo>
                  <a:lnTo>
                    <a:pt x="1258" y="338"/>
                  </a:lnTo>
                  <a:lnTo>
                    <a:pt x="1181" y="347"/>
                  </a:lnTo>
                  <a:lnTo>
                    <a:pt x="1101" y="354"/>
                  </a:lnTo>
                  <a:lnTo>
                    <a:pt x="1016" y="358"/>
                  </a:lnTo>
                  <a:lnTo>
                    <a:pt x="926" y="361"/>
                  </a:lnTo>
                  <a:lnTo>
                    <a:pt x="836" y="363"/>
                  </a:lnTo>
                  <a:lnTo>
                    <a:pt x="745" y="361"/>
                  </a:lnTo>
                  <a:lnTo>
                    <a:pt x="657" y="358"/>
                  </a:lnTo>
                  <a:lnTo>
                    <a:pt x="572" y="354"/>
                  </a:lnTo>
                  <a:lnTo>
                    <a:pt x="490" y="347"/>
                  </a:lnTo>
                  <a:lnTo>
                    <a:pt x="413" y="338"/>
                  </a:lnTo>
                  <a:lnTo>
                    <a:pt x="343" y="327"/>
                  </a:lnTo>
                  <a:lnTo>
                    <a:pt x="276" y="316"/>
                  </a:lnTo>
                  <a:lnTo>
                    <a:pt x="215" y="303"/>
                  </a:lnTo>
                  <a:lnTo>
                    <a:pt x="161" y="289"/>
                  </a:lnTo>
                  <a:lnTo>
                    <a:pt x="114" y="273"/>
                  </a:lnTo>
                  <a:lnTo>
                    <a:pt x="75" y="256"/>
                  </a:lnTo>
                  <a:lnTo>
                    <a:pt x="42" y="238"/>
                  </a:lnTo>
                  <a:lnTo>
                    <a:pt x="19" y="219"/>
                  </a:lnTo>
                  <a:lnTo>
                    <a:pt x="4" y="201"/>
                  </a:lnTo>
                  <a:lnTo>
                    <a:pt x="0" y="181"/>
                  </a:lnTo>
                  <a:lnTo>
                    <a:pt x="4" y="161"/>
                  </a:lnTo>
                  <a:lnTo>
                    <a:pt x="19" y="141"/>
                  </a:lnTo>
                  <a:lnTo>
                    <a:pt x="42" y="123"/>
                  </a:lnTo>
                  <a:lnTo>
                    <a:pt x="75" y="106"/>
                  </a:lnTo>
                  <a:lnTo>
                    <a:pt x="114" y="89"/>
                  </a:lnTo>
                  <a:lnTo>
                    <a:pt x="161" y="73"/>
                  </a:lnTo>
                  <a:lnTo>
                    <a:pt x="215" y="59"/>
                  </a:lnTo>
                  <a:lnTo>
                    <a:pt x="276" y="46"/>
                  </a:lnTo>
                  <a:lnTo>
                    <a:pt x="343" y="34"/>
                  </a:lnTo>
                  <a:lnTo>
                    <a:pt x="413" y="24"/>
                  </a:lnTo>
                  <a:lnTo>
                    <a:pt x="490" y="15"/>
                  </a:lnTo>
                  <a:lnTo>
                    <a:pt x="572" y="8"/>
                  </a:lnTo>
                  <a:lnTo>
                    <a:pt x="657" y="3"/>
                  </a:lnTo>
                  <a:lnTo>
                    <a:pt x="745" y="0"/>
                  </a:lnTo>
                  <a:lnTo>
                    <a:pt x="83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12748E28-01E9-4481-88FE-A3F9A05E2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070" y="4563787"/>
              <a:ext cx="1802851" cy="618086"/>
            </a:xfrm>
            <a:custGeom>
              <a:avLst/>
              <a:gdLst>
                <a:gd name="T0" fmla="*/ 167 w 1508"/>
                <a:gd name="T1" fmla="*/ 0 h 517"/>
                <a:gd name="T2" fmla="*/ 214 w 1508"/>
                <a:gd name="T3" fmla="*/ 34 h 517"/>
                <a:gd name="T4" fmla="*/ 265 w 1508"/>
                <a:gd name="T5" fmla="*/ 64 h 517"/>
                <a:gd name="T6" fmla="*/ 320 w 1508"/>
                <a:gd name="T7" fmla="*/ 89 h 517"/>
                <a:gd name="T8" fmla="*/ 381 w 1508"/>
                <a:gd name="T9" fmla="*/ 109 h 517"/>
                <a:gd name="T10" fmla="*/ 444 w 1508"/>
                <a:gd name="T11" fmla="*/ 126 h 517"/>
                <a:gd name="T12" fmla="*/ 510 w 1508"/>
                <a:gd name="T13" fmla="*/ 137 h 517"/>
                <a:gd name="T14" fmla="*/ 578 w 1508"/>
                <a:gd name="T15" fmla="*/ 146 h 517"/>
                <a:gd name="T16" fmla="*/ 649 w 1508"/>
                <a:gd name="T17" fmla="*/ 149 h 517"/>
                <a:gd name="T18" fmla="*/ 720 w 1508"/>
                <a:gd name="T19" fmla="*/ 150 h 517"/>
                <a:gd name="T20" fmla="*/ 789 w 1508"/>
                <a:gd name="T21" fmla="*/ 147 h 517"/>
                <a:gd name="T22" fmla="*/ 860 w 1508"/>
                <a:gd name="T23" fmla="*/ 140 h 517"/>
                <a:gd name="T24" fmla="*/ 930 w 1508"/>
                <a:gd name="T25" fmla="*/ 132 h 517"/>
                <a:gd name="T26" fmla="*/ 996 w 1508"/>
                <a:gd name="T27" fmla="*/ 119 h 517"/>
                <a:gd name="T28" fmla="*/ 1061 w 1508"/>
                <a:gd name="T29" fmla="*/ 105 h 517"/>
                <a:gd name="T30" fmla="*/ 1124 w 1508"/>
                <a:gd name="T31" fmla="*/ 88 h 517"/>
                <a:gd name="T32" fmla="*/ 1182 w 1508"/>
                <a:gd name="T33" fmla="*/ 68 h 517"/>
                <a:gd name="T34" fmla="*/ 1236 w 1508"/>
                <a:gd name="T35" fmla="*/ 47 h 517"/>
                <a:gd name="T36" fmla="*/ 1284 w 1508"/>
                <a:gd name="T37" fmla="*/ 24 h 517"/>
                <a:gd name="T38" fmla="*/ 1326 w 1508"/>
                <a:gd name="T39" fmla="*/ 0 h 517"/>
                <a:gd name="T40" fmla="*/ 1508 w 1508"/>
                <a:gd name="T41" fmla="*/ 320 h 517"/>
                <a:gd name="T42" fmla="*/ 1482 w 1508"/>
                <a:gd name="T43" fmla="*/ 350 h 517"/>
                <a:gd name="T44" fmla="*/ 1448 w 1508"/>
                <a:gd name="T45" fmla="*/ 377 h 517"/>
                <a:gd name="T46" fmla="*/ 1407 w 1508"/>
                <a:gd name="T47" fmla="*/ 401 h 517"/>
                <a:gd name="T48" fmla="*/ 1359 w 1508"/>
                <a:gd name="T49" fmla="*/ 424 h 517"/>
                <a:gd name="T50" fmla="*/ 1306 w 1508"/>
                <a:gd name="T51" fmla="*/ 444 h 517"/>
                <a:gd name="T52" fmla="*/ 1247 w 1508"/>
                <a:gd name="T53" fmla="*/ 461 h 517"/>
                <a:gd name="T54" fmla="*/ 1185 w 1508"/>
                <a:gd name="T55" fmla="*/ 476 h 517"/>
                <a:gd name="T56" fmla="*/ 1118 w 1508"/>
                <a:gd name="T57" fmla="*/ 489 h 517"/>
                <a:gd name="T58" fmla="*/ 1049 w 1508"/>
                <a:gd name="T59" fmla="*/ 499 h 517"/>
                <a:gd name="T60" fmla="*/ 975 w 1508"/>
                <a:gd name="T61" fmla="*/ 507 h 517"/>
                <a:gd name="T62" fmla="*/ 901 w 1508"/>
                <a:gd name="T63" fmla="*/ 513 h 517"/>
                <a:gd name="T64" fmla="*/ 825 w 1508"/>
                <a:gd name="T65" fmla="*/ 517 h 517"/>
                <a:gd name="T66" fmla="*/ 748 w 1508"/>
                <a:gd name="T67" fmla="*/ 517 h 517"/>
                <a:gd name="T68" fmla="*/ 672 w 1508"/>
                <a:gd name="T69" fmla="*/ 516 h 517"/>
                <a:gd name="T70" fmla="*/ 595 w 1508"/>
                <a:gd name="T71" fmla="*/ 512 h 517"/>
                <a:gd name="T72" fmla="*/ 520 w 1508"/>
                <a:gd name="T73" fmla="*/ 506 h 517"/>
                <a:gd name="T74" fmla="*/ 446 w 1508"/>
                <a:gd name="T75" fmla="*/ 496 h 517"/>
                <a:gd name="T76" fmla="*/ 376 w 1508"/>
                <a:gd name="T77" fmla="*/ 485 h 517"/>
                <a:gd name="T78" fmla="*/ 308 w 1508"/>
                <a:gd name="T79" fmla="*/ 470 h 517"/>
                <a:gd name="T80" fmla="*/ 244 w 1508"/>
                <a:gd name="T81" fmla="*/ 453 h 517"/>
                <a:gd name="T82" fmla="*/ 184 w 1508"/>
                <a:gd name="T83" fmla="*/ 434 h 517"/>
                <a:gd name="T84" fmla="*/ 129 w 1508"/>
                <a:gd name="T85" fmla="*/ 411 h 517"/>
                <a:gd name="T86" fmla="*/ 79 w 1508"/>
                <a:gd name="T87" fmla="*/ 387 h 517"/>
                <a:gd name="T88" fmla="*/ 35 w 1508"/>
                <a:gd name="T89" fmla="*/ 359 h 517"/>
                <a:gd name="T90" fmla="*/ 0 w 1508"/>
                <a:gd name="T91" fmla="*/ 329 h 517"/>
                <a:gd name="T92" fmla="*/ 167 w 1508"/>
                <a:gd name="T93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8" h="517">
                  <a:moveTo>
                    <a:pt x="167" y="0"/>
                  </a:moveTo>
                  <a:lnTo>
                    <a:pt x="214" y="34"/>
                  </a:lnTo>
                  <a:lnTo>
                    <a:pt x="265" y="64"/>
                  </a:lnTo>
                  <a:lnTo>
                    <a:pt x="320" y="89"/>
                  </a:lnTo>
                  <a:lnTo>
                    <a:pt x="381" y="109"/>
                  </a:lnTo>
                  <a:lnTo>
                    <a:pt x="444" y="126"/>
                  </a:lnTo>
                  <a:lnTo>
                    <a:pt x="510" y="137"/>
                  </a:lnTo>
                  <a:lnTo>
                    <a:pt x="578" y="146"/>
                  </a:lnTo>
                  <a:lnTo>
                    <a:pt x="649" y="149"/>
                  </a:lnTo>
                  <a:lnTo>
                    <a:pt x="720" y="150"/>
                  </a:lnTo>
                  <a:lnTo>
                    <a:pt x="789" y="147"/>
                  </a:lnTo>
                  <a:lnTo>
                    <a:pt x="860" y="140"/>
                  </a:lnTo>
                  <a:lnTo>
                    <a:pt x="930" y="132"/>
                  </a:lnTo>
                  <a:lnTo>
                    <a:pt x="996" y="119"/>
                  </a:lnTo>
                  <a:lnTo>
                    <a:pt x="1061" y="105"/>
                  </a:lnTo>
                  <a:lnTo>
                    <a:pt x="1124" y="88"/>
                  </a:lnTo>
                  <a:lnTo>
                    <a:pt x="1182" y="68"/>
                  </a:lnTo>
                  <a:lnTo>
                    <a:pt x="1236" y="47"/>
                  </a:lnTo>
                  <a:lnTo>
                    <a:pt x="1284" y="24"/>
                  </a:lnTo>
                  <a:lnTo>
                    <a:pt x="1326" y="0"/>
                  </a:lnTo>
                  <a:lnTo>
                    <a:pt x="1508" y="320"/>
                  </a:lnTo>
                  <a:lnTo>
                    <a:pt x="1482" y="350"/>
                  </a:lnTo>
                  <a:lnTo>
                    <a:pt x="1448" y="377"/>
                  </a:lnTo>
                  <a:lnTo>
                    <a:pt x="1407" y="401"/>
                  </a:lnTo>
                  <a:lnTo>
                    <a:pt x="1359" y="424"/>
                  </a:lnTo>
                  <a:lnTo>
                    <a:pt x="1306" y="444"/>
                  </a:lnTo>
                  <a:lnTo>
                    <a:pt x="1247" y="461"/>
                  </a:lnTo>
                  <a:lnTo>
                    <a:pt x="1185" y="476"/>
                  </a:lnTo>
                  <a:lnTo>
                    <a:pt x="1118" y="489"/>
                  </a:lnTo>
                  <a:lnTo>
                    <a:pt x="1049" y="499"/>
                  </a:lnTo>
                  <a:lnTo>
                    <a:pt x="975" y="507"/>
                  </a:lnTo>
                  <a:lnTo>
                    <a:pt x="901" y="513"/>
                  </a:lnTo>
                  <a:lnTo>
                    <a:pt x="825" y="517"/>
                  </a:lnTo>
                  <a:lnTo>
                    <a:pt x="748" y="517"/>
                  </a:lnTo>
                  <a:lnTo>
                    <a:pt x="672" y="516"/>
                  </a:lnTo>
                  <a:lnTo>
                    <a:pt x="595" y="512"/>
                  </a:lnTo>
                  <a:lnTo>
                    <a:pt x="520" y="506"/>
                  </a:lnTo>
                  <a:lnTo>
                    <a:pt x="446" y="496"/>
                  </a:lnTo>
                  <a:lnTo>
                    <a:pt x="376" y="485"/>
                  </a:lnTo>
                  <a:lnTo>
                    <a:pt x="308" y="470"/>
                  </a:lnTo>
                  <a:lnTo>
                    <a:pt x="244" y="453"/>
                  </a:lnTo>
                  <a:lnTo>
                    <a:pt x="184" y="434"/>
                  </a:lnTo>
                  <a:lnTo>
                    <a:pt x="129" y="411"/>
                  </a:lnTo>
                  <a:lnTo>
                    <a:pt x="79" y="387"/>
                  </a:lnTo>
                  <a:lnTo>
                    <a:pt x="35" y="359"/>
                  </a:lnTo>
                  <a:lnTo>
                    <a:pt x="0" y="329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30AF0FEB-7532-4A5B-9D28-6D4B1B998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180" y="4429888"/>
              <a:ext cx="1427457" cy="341920"/>
            </a:xfrm>
            <a:custGeom>
              <a:avLst/>
              <a:gdLst>
                <a:gd name="T0" fmla="*/ 597 w 1194"/>
                <a:gd name="T1" fmla="*/ 0 h 286"/>
                <a:gd name="T2" fmla="*/ 672 w 1194"/>
                <a:gd name="T3" fmla="*/ 0 h 286"/>
                <a:gd name="T4" fmla="*/ 744 w 1194"/>
                <a:gd name="T5" fmla="*/ 4 h 286"/>
                <a:gd name="T6" fmla="*/ 812 w 1194"/>
                <a:gd name="T7" fmla="*/ 8 h 286"/>
                <a:gd name="T8" fmla="*/ 878 w 1194"/>
                <a:gd name="T9" fmla="*/ 17 h 286"/>
                <a:gd name="T10" fmla="*/ 937 w 1194"/>
                <a:gd name="T11" fmla="*/ 25 h 286"/>
                <a:gd name="T12" fmla="*/ 992 w 1194"/>
                <a:gd name="T13" fmla="*/ 35 h 286"/>
                <a:gd name="T14" fmla="*/ 1042 w 1194"/>
                <a:gd name="T15" fmla="*/ 48 h 286"/>
                <a:gd name="T16" fmla="*/ 1086 w 1194"/>
                <a:gd name="T17" fmla="*/ 61 h 286"/>
                <a:gd name="T18" fmla="*/ 1123 w 1194"/>
                <a:gd name="T19" fmla="*/ 75 h 286"/>
                <a:gd name="T20" fmla="*/ 1152 w 1194"/>
                <a:gd name="T21" fmla="*/ 91 h 286"/>
                <a:gd name="T22" fmla="*/ 1175 w 1194"/>
                <a:gd name="T23" fmla="*/ 108 h 286"/>
                <a:gd name="T24" fmla="*/ 1188 w 1194"/>
                <a:gd name="T25" fmla="*/ 125 h 286"/>
                <a:gd name="T26" fmla="*/ 1194 w 1194"/>
                <a:gd name="T27" fmla="*/ 143 h 286"/>
                <a:gd name="T28" fmla="*/ 1188 w 1194"/>
                <a:gd name="T29" fmla="*/ 162 h 286"/>
                <a:gd name="T30" fmla="*/ 1175 w 1194"/>
                <a:gd name="T31" fmla="*/ 179 h 286"/>
                <a:gd name="T32" fmla="*/ 1152 w 1194"/>
                <a:gd name="T33" fmla="*/ 194 h 286"/>
                <a:gd name="T34" fmla="*/ 1123 w 1194"/>
                <a:gd name="T35" fmla="*/ 210 h 286"/>
                <a:gd name="T36" fmla="*/ 1086 w 1194"/>
                <a:gd name="T37" fmla="*/ 225 h 286"/>
                <a:gd name="T38" fmla="*/ 1042 w 1194"/>
                <a:gd name="T39" fmla="*/ 238 h 286"/>
                <a:gd name="T40" fmla="*/ 992 w 1194"/>
                <a:gd name="T41" fmla="*/ 251 h 286"/>
                <a:gd name="T42" fmla="*/ 937 w 1194"/>
                <a:gd name="T43" fmla="*/ 261 h 286"/>
                <a:gd name="T44" fmla="*/ 878 w 1194"/>
                <a:gd name="T45" fmla="*/ 269 h 286"/>
                <a:gd name="T46" fmla="*/ 812 w 1194"/>
                <a:gd name="T47" fmla="*/ 276 h 286"/>
                <a:gd name="T48" fmla="*/ 744 w 1194"/>
                <a:gd name="T49" fmla="*/ 282 h 286"/>
                <a:gd name="T50" fmla="*/ 672 w 1194"/>
                <a:gd name="T51" fmla="*/ 285 h 286"/>
                <a:gd name="T52" fmla="*/ 597 w 1194"/>
                <a:gd name="T53" fmla="*/ 286 h 286"/>
                <a:gd name="T54" fmla="*/ 522 w 1194"/>
                <a:gd name="T55" fmla="*/ 285 h 286"/>
                <a:gd name="T56" fmla="*/ 450 w 1194"/>
                <a:gd name="T57" fmla="*/ 282 h 286"/>
                <a:gd name="T58" fmla="*/ 382 w 1194"/>
                <a:gd name="T59" fmla="*/ 276 h 286"/>
                <a:gd name="T60" fmla="*/ 316 w 1194"/>
                <a:gd name="T61" fmla="*/ 269 h 286"/>
                <a:gd name="T62" fmla="*/ 257 w 1194"/>
                <a:gd name="T63" fmla="*/ 261 h 286"/>
                <a:gd name="T64" fmla="*/ 202 w 1194"/>
                <a:gd name="T65" fmla="*/ 251 h 286"/>
                <a:gd name="T66" fmla="*/ 152 w 1194"/>
                <a:gd name="T67" fmla="*/ 238 h 286"/>
                <a:gd name="T68" fmla="*/ 108 w 1194"/>
                <a:gd name="T69" fmla="*/ 225 h 286"/>
                <a:gd name="T70" fmla="*/ 71 w 1194"/>
                <a:gd name="T71" fmla="*/ 210 h 286"/>
                <a:gd name="T72" fmla="*/ 42 w 1194"/>
                <a:gd name="T73" fmla="*/ 194 h 286"/>
                <a:gd name="T74" fmla="*/ 19 w 1194"/>
                <a:gd name="T75" fmla="*/ 179 h 286"/>
                <a:gd name="T76" fmla="*/ 6 w 1194"/>
                <a:gd name="T77" fmla="*/ 162 h 286"/>
                <a:gd name="T78" fmla="*/ 0 w 1194"/>
                <a:gd name="T79" fmla="*/ 143 h 286"/>
                <a:gd name="T80" fmla="*/ 6 w 1194"/>
                <a:gd name="T81" fmla="*/ 125 h 286"/>
                <a:gd name="T82" fmla="*/ 19 w 1194"/>
                <a:gd name="T83" fmla="*/ 108 h 286"/>
                <a:gd name="T84" fmla="*/ 42 w 1194"/>
                <a:gd name="T85" fmla="*/ 91 h 286"/>
                <a:gd name="T86" fmla="*/ 71 w 1194"/>
                <a:gd name="T87" fmla="*/ 75 h 286"/>
                <a:gd name="T88" fmla="*/ 108 w 1194"/>
                <a:gd name="T89" fmla="*/ 61 h 286"/>
                <a:gd name="T90" fmla="*/ 152 w 1194"/>
                <a:gd name="T91" fmla="*/ 48 h 286"/>
                <a:gd name="T92" fmla="*/ 202 w 1194"/>
                <a:gd name="T93" fmla="*/ 35 h 286"/>
                <a:gd name="T94" fmla="*/ 257 w 1194"/>
                <a:gd name="T95" fmla="*/ 25 h 286"/>
                <a:gd name="T96" fmla="*/ 316 w 1194"/>
                <a:gd name="T97" fmla="*/ 17 h 286"/>
                <a:gd name="T98" fmla="*/ 382 w 1194"/>
                <a:gd name="T99" fmla="*/ 8 h 286"/>
                <a:gd name="T100" fmla="*/ 450 w 1194"/>
                <a:gd name="T101" fmla="*/ 4 h 286"/>
                <a:gd name="T102" fmla="*/ 522 w 1194"/>
                <a:gd name="T103" fmla="*/ 0 h 286"/>
                <a:gd name="T104" fmla="*/ 597 w 1194"/>
                <a:gd name="T105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94" h="286">
                  <a:moveTo>
                    <a:pt x="597" y="0"/>
                  </a:moveTo>
                  <a:lnTo>
                    <a:pt x="672" y="0"/>
                  </a:lnTo>
                  <a:lnTo>
                    <a:pt x="744" y="4"/>
                  </a:lnTo>
                  <a:lnTo>
                    <a:pt x="812" y="8"/>
                  </a:lnTo>
                  <a:lnTo>
                    <a:pt x="878" y="17"/>
                  </a:lnTo>
                  <a:lnTo>
                    <a:pt x="937" y="25"/>
                  </a:lnTo>
                  <a:lnTo>
                    <a:pt x="992" y="35"/>
                  </a:lnTo>
                  <a:lnTo>
                    <a:pt x="1042" y="48"/>
                  </a:lnTo>
                  <a:lnTo>
                    <a:pt x="1086" y="61"/>
                  </a:lnTo>
                  <a:lnTo>
                    <a:pt x="1123" y="75"/>
                  </a:lnTo>
                  <a:lnTo>
                    <a:pt x="1152" y="91"/>
                  </a:lnTo>
                  <a:lnTo>
                    <a:pt x="1175" y="108"/>
                  </a:lnTo>
                  <a:lnTo>
                    <a:pt x="1188" y="125"/>
                  </a:lnTo>
                  <a:lnTo>
                    <a:pt x="1194" y="143"/>
                  </a:lnTo>
                  <a:lnTo>
                    <a:pt x="1188" y="162"/>
                  </a:lnTo>
                  <a:lnTo>
                    <a:pt x="1175" y="179"/>
                  </a:lnTo>
                  <a:lnTo>
                    <a:pt x="1152" y="194"/>
                  </a:lnTo>
                  <a:lnTo>
                    <a:pt x="1123" y="210"/>
                  </a:lnTo>
                  <a:lnTo>
                    <a:pt x="1086" y="225"/>
                  </a:lnTo>
                  <a:lnTo>
                    <a:pt x="1042" y="238"/>
                  </a:lnTo>
                  <a:lnTo>
                    <a:pt x="992" y="251"/>
                  </a:lnTo>
                  <a:lnTo>
                    <a:pt x="937" y="261"/>
                  </a:lnTo>
                  <a:lnTo>
                    <a:pt x="878" y="269"/>
                  </a:lnTo>
                  <a:lnTo>
                    <a:pt x="812" y="276"/>
                  </a:lnTo>
                  <a:lnTo>
                    <a:pt x="744" y="282"/>
                  </a:lnTo>
                  <a:lnTo>
                    <a:pt x="672" y="285"/>
                  </a:lnTo>
                  <a:lnTo>
                    <a:pt x="597" y="286"/>
                  </a:lnTo>
                  <a:lnTo>
                    <a:pt x="522" y="285"/>
                  </a:lnTo>
                  <a:lnTo>
                    <a:pt x="450" y="282"/>
                  </a:lnTo>
                  <a:lnTo>
                    <a:pt x="382" y="276"/>
                  </a:lnTo>
                  <a:lnTo>
                    <a:pt x="316" y="269"/>
                  </a:lnTo>
                  <a:lnTo>
                    <a:pt x="257" y="261"/>
                  </a:lnTo>
                  <a:lnTo>
                    <a:pt x="202" y="251"/>
                  </a:lnTo>
                  <a:lnTo>
                    <a:pt x="152" y="238"/>
                  </a:lnTo>
                  <a:lnTo>
                    <a:pt x="108" y="225"/>
                  </a:lnTo>
                  <a:lnTo>
                    <a:pt x="71" y="210"/>
                  </a:lnTo>
                  <a:lnTo>
                    <a:pt x="42" y="194"/>
                  </a:lnTo>
                  <a:lnTo>
                    <a:pt x="19" y="179"/>
                  </a:lnTo>
                  <a:lnTo>
                    <a:pt x="6" y="162"/>
                  </a:lnTo>
                  <a:lnTo>
                    <a:pt x="0" y="143"/>
                  </a:lnTo>
                  <a:lnTo>
                    <a:pt x="6" y="125"/>
                  </a:lnTo>
                  <a:lnTo>
                    <a:pt x="19" y="108"/>
                  </a:lnTo>
                  <a:lnTo>
                    <a:pt x="42" y="91"/>
                  </a:lnTo>
                  <a:lnTo>
                    <a:pt x="71" y="75"/>
                  </a:lnTo>
                  <a:lnTo>
                    <a:pt x="108" y="61"/>
                  </a:lnTo>
                  <a:lnTo>
                    <a:pt x="152" y="48"/>
                  </a:lnTo>
                  <a:lnTo>
                    <a:pt x="202" y="35"/>
                  </a:lnTo>
                  <a:lnTo>
                    <a:pt x="257" y="25"/>
                  </a:lnTo>
                  <a:lnTo>
                    <a:pt x="316" y="17"/>
                  </a:lnTo>
                  <a:lnTo>
                    <a:pt x="382" y="8"/>
                  </a:lnTo>
                  <a:lnTo>
                    <a:pt x="450" y="4"/>
                  </a:lnTo>
                  <a:lnTo>
                    <a:pt x="522" y="0"/>
                  </a:lnTo>
                  <a:lnTo>
                    <a:pt x="59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44F40FE1-0EE2-4A2F-A9A4-C600F6262F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8183" y="4812456"/>
              <a:ext cx="218781" cy="282144"/>
            </a:xfrm>
            <a:custGeom>
              <a:avLst/>
              <a:gdLst>
                <a:gd name="T0" fmla="*/ 89 w 183"/>
                <a:gd name="T1" fmla="*/ 19 h 236"/>
                <a:gd name="T2" fmla="*/ 55 w 183"/>
                <a:gd name="T3" fmla="*/ 139 h 236"/>
                <a:gd name="T4" fmla="*/ 126 w 183"/>
                <a:gd name="T5" fmla="*/ 139 h 236"/>
                <a:gd name="T6" fmla="*/ 92 w 183"/>
                <a:gd name="T7" fmla="*/ 19 h 236"/>
                <a:gd name="T8" fmla="*/ 89 w 183"/>
                <a:gd name="T9" fmla="*/ 19 h 236"/>
                <a:gd name="T10" fmla="*/ 72 w 183"/>
                <a:gd name="T11" fmla="*/ 0 h 236"/>
                <a:gd name="T12" fmla="*/ 110 w 183"/>
                <a:gd name="T13" fmla="*/ 0 h 236"/>
                <a:gd name="T14" fmla="*/ 183 w 183"/>
                <a:gd name="T15" fmla="*/ 236 h 236"/>
                <a:gd name="T16" fmla="*/ 154 w 183"/>
                <a:gd name="T17" fmla="*/ 236 h 236"/>
                <a:gd name="T18" fmla="*/ 133 w 183"/>
                <a:gd name="T19" fmla="*/ 162 h 236"/>
                <a:gd name="T20" fmla="*/ 49 w 183"/>
                <a:gd name="T21" fmla="*/ 162 h 236"/>
                <a:gd name="T22" fmla="*/ 27 w 183"/>
                <a:gd name="T23" fmla="*/ 236 h 236"/>
                <a:gd name="T24" fmla="*/ 0 w 183"/>
                <a:gd name="T25" fmla="*/ 236 h 236"/>
                <a:gd name="T26" fmla="*/ 72 w 183"/>
                <a:gd name="T2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" h="236">
                  <a:moveTo>
                    <a:pt x="89" y="19"/>
                  </a:moveTo>
                  <a:lnTo>
                    <a:pt x="55" y="139"/>
                  </a:lnTo>
                  <a:lnTo>
                    <a:pt x="126" y="139"/>
                  </a:lnTo>
                  <a:lnTo>
                    <a:pt x="92" y="19"/>
                  </a:lnTo>
                  <a:lnTo>
                    <a:pt x="89" y="19"/>
                  </a:lnTo>
                  <a:close/>
                  <a:moveTo>
                    <a:pt x="72" y="0"/>
                  </a:moveTo>
                  <a:lnTo>
                    <a:pt x="110" y="0"/>
                  </a:lnTo>
                  <a:lnTo>
                    <a:pt x="183" y="236"/>
                  </a:lnTo>
                  <a:lnTo>
                    <a:pt x="154" y="236"/>
                  </a:lnTo>
                  <a:lnTo>
                    <a:pt x="133" y="162"/>
                  </a:lnTo>
                  <a:lnTo>
                    <a:pt x="49" y="162"/>
                  </a:lnTo>
                  <a:lnTo>
                    <a:pt x="27" y="236"/>
                  </a:lnTo>
                  <a:lnTo>
                    <a:pt x="0" y="23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6FF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0941B6F6-DD78-4B02-A989-CCD6688876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3725" y="5497492"/>
              <a:ext cx="187697" cy="279753"/>
            </a:xfrm>
            <a:custGeom>
              <a:avLst/>
              <a:gdLst>
                <a:gd name="T0" fmla="*/ 25 w 157"/>
                <a:gd name="T1" fmla="*/ 123 h 234"/>
                <a:gd name="T2" fmla="*/ 25 w 157"/>
                <a:gd name="T3" fmla="*/ 212 h 234"/>
                <a:gd name="T4" fmla="*/ 73 w 157"/>
                <a:gd name="T5" fmla="*/ 212 h 234"/>
                <a:gd name="T6" fmla="*/ 94 w 157"/>
                <a:gd name="T7" fmla="*/ 211 h 234"/>
                <a:gd name="T8" fmla="*/ 110 w 157"/>
                <a:gd name="T9" fmla="*/ 205 h 234"/>
                <a:gd name="T10" fmla="*/ 121 w 157"/>
                <a:gd name="T11" fmla="*/ 197 h 234"/>
                <a:gd name="T12" fmla="*/ 128 w 157"/>
                <a:gd name="T13" fmla="*/ 186 h 234"/>
                <a:gd name="T14" fmla="*/ 131 w 157"/>
                <a:gd name="T15" fmla="*/ 170 h 234"/>
                <a:gd name="T16" fmla="*/ 128 w 157"/>
                <a:gd name="T17" fmla="*/ 153 h 234"/>
                <a:gd name="T18" fmla="*/ 120 w 157"/>
                <a:gd name="T19" fmla="*/ 140 h 234"/>
                <a:gd name="T20" fmla="*/ 107 w 157"/>
                <a:gd name="T21" fmla="*/ 130 h 234"/>
                <a:gd name="T22" fmla="*/ 90 w 157"/>
                <a:gd name="T23" fmla="*/ 125 h 234"/>
                <a:gd name="T24" fmla="*/ 70 w 157"/>
                <a:gd name="T25" fmla="*/ 123 h 234"/>
                <a:gd name="T26" fmla="*/ 25 w 157"/>
                <a:gd name="T27" fmla="*/ 123 h 234"/>
                <a:gd name="T28" fmla="*/ 25 w 157"/>
                <a:gd name="T29" fmla="*/ 23 h 234"/>
                <a:gd name="T30" fmla="*/ 25 w 157"/>
                <a:gd name="T31" fmla="*/ 101 h 234"/>
                <a:gd name="T32" fmla="*/ 70 w 157"/>
                <a:gd name="T33" fmla="*/ 101 h 234"/>
                <a:gd name="T34" fmla="*/ 92 w 157"/>
                <a:gd name="T35" fmla="*/ 98 h 234"/>
                <a:gd name="T36" fmla="*/ 106 w 157"/>
                <a:gd name="T37" fmla="*/ 92 h 234"/>
                <a:gd name="T38" fmla="*/ 117 w 157"/>
                <a:gd name="T39" fmla="*/ 84 h 234"/>
                <a:gd name="T40" fmla="*/ 123 w 157"/>
                <a:gd name="T41" fmla="*/ 72 h 234"/>
                <a:gd name="T42" fmla="*/ 124 w 157"/>
                <a:gd name="T43" fmla="*/ 61 h 234"/>
                <a:gd name="T44" fmla="*/ 123 w 157"/>
                <a:gd name="T45" fmla="*/ 44 h 234"/>
                <a:gd name="T46" fmla="*/ 114 w 157"/>
                <a:gd name="T47" fmla="*/ 31 h 234"/>
                <a:gd name="T48" fmla="*/ 100 w 157"/>
                <a:gd name="T49" fmla="*/ 24 h 234"/>
                <a:gd name="T50" fmla="*/ 80 w 157"/>
                <a:gd name="T51" fmla="*/ 23 h 234"/>
                <a:gd name="T52" fmla="*/ 25 w 157"/>
                <a:gd name="T53" fmla="*/ 23 h 234"/>
                <a:gd name="T54" fmla="*/ 0 w 157"/>
                <a:gd name="T55" fmla="*/ 0 h 234"/>
                <a:gd name="T56" fmla="*/ 85 w 157"/>
                <a:gd name="T57" fmla="*/ 0 h 234"/>
                <a:gd name="T58" fmla="*/ 107 w 157"/>
                <a:gd name="T59" fmla="*/ 3 h 234"/>
                <a:gd name="T60" fmla="*/ 126 w 157"/>
                <a:gd name="T61" fmla="*/ 11 h 234"/>
                <a:gd name="T62" fmla="*/ 140 w 157"/>
                <a:gd name="T63" fmla="*/ 24 h 234"/>
                <a:gd name="T64" fmla="*/ 148 w 157"/>
                <a:gd name="T65" fmla="*/ 40 h 234"/>
                <a:gd name="T66" fmla="*/ 151 w 157"/>
                <a:gd name="T67" fmla="*/ 58 h 234"/>
                <a:gd name="T68" fmla="*/ 148 w 157"/>
                <a:gd name="T69" fmla="*/ 75 h 234"/>
                <a:gd name="T70" fmla="*/ 141 w 157"/>
                <a:gd name="T71" fmla="*/ 91 h 234"/>
                <a:gd name="T72" fmla="*/ 130 w 157"/>
                <a:gd name="T73" fmla="*/ 103 h 234"/>
                <a:gd name="T74" fmla="*/ 111 w 157"/>
                <a:gd name="T75" fmla="*/ 112 h 234"/>
                <a:gd name="T76" fmla="*/ 111 w 157"/>
                <a:gd name="T77" fmla="*/ 112 h 234"/>
                <a:gd name="T78" fmla="*/ 130 w 157"/>
                <a:gd name="T79" fmla="*/ 120 h 234"/>
                <a:gd name="T80" fmla="*/ 144 w 157"/>
                <a:gd name="T81" fmla="*/ 133 h 234"/>
                <a:gd name="T82" fmla="*/ 154 w 157"/>
                <a:gd name="T83" fmla="*/ 150 h 234"/>
                <a:gd name="T84" fmla="*/ 157 w 157"/>
                <a:gd name="T85" fmla="*/ 171 h 234"/>
                <a:gd name="T86" fmla="*/ 155 w 157"/>
                <a:gd name="T87" fmla="*/ 186 h 234"/>
                <a:gd name="T88" fmla="*/ 151 w 157"/>
                <a:gd name="T89" fmla="*/ 200 h 234"/>
                <a:gd name="T90" fmla="*/ 143 w 157"/>
                <a:gd name="T91" fmla="*/ 211 h 234"/>
                <a:gd name="T92" fmla="*/ 131 w 157"/>
                <a:gd name="T93" fmla="*/ 221 h 234"/>
                <a:gd name="T94" fmla="*/ 116 w 157"/>
                <a:gd name="T95" fmla="*/ 228 h 234"/>
                <a:gd name="T96" fmla="*/ 96 w 157"/>
                <a:gd name="T97" fmla="*/ 232 h 234"/>
                <a:gd name="T98" fmla="*/ 72 w 157"/>
                <a:gd name="T99" fmla="*/ 234 h 234"/>
                <a:gd name="T100" fmla="*/ 0 w 157"/>
                <a:gd name="T101" fmla="*/ 234 h 234"/>
                <a:gd name="T102" fmla="*/ 0 w 157"/>
                <a:gd name="T10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7" h="234">
                  <a:moveTo>
                    <a:pt x="25" y="123"/>
                  </a:moveTo>
                  <a:lnTo>
                    <a:pt x="25" y="212"/>
                  </a:lnTo>
                  <a:lnTo>
                    <a:pt x="73" y="212"/>
                  </a:lnTo>
                  <a:lnTo>
                    <a:pt x="94" y="211"/>
                  </a:lnTo>
                  <a:lnTo>
                    <a:pt x="110" y="205"/>
                  </a:lnTo>
                  <a:lnTo>
                    <a:pt x="121" y="197"/>
                  </a:lnTo>
                  <a:lnTo>
                    <a:pt x="128" y="186"/>
                  </a:lnTo>
                  <a:lnTo>
                    <a:pt x="131" y="170"/>
                  </a:lnTo>
                  <a:lnTo>
                    <a:pt x="128" y="153"/>
                  </a:lnTo>
                  <a:lnTo>
                    <a:pt x="120" y="140"/>
                  </a:lnTo>
                  <a:lnTo>
                    <a:pt x="107" y="130"/>
                  </a:lnTo>
                  <a:lnTo>
                    <a:pt x="90" y="125"/>
                  </a:lnTo>
                  <a:lnTo>
                    <a:pt x="70" y="123"/>
                  </a:lnTo>
                  <a:lnTo>
                    <a:pt x="25" y="123"/>
                  </a:lnTo>
                  <a:close/>
                  <a:moveTo>
                    <a:pt x="25" y="23"/>
                  </a:moveTo>
                  <a:lnTo>
                    <a:pt x="25" y="101"/>
                  </a:lnTo>
                  <a:lnTo>
                    <a:pt x="70" y="101"/>
                  </a:lnTo>
                  <a:lnTo>
                    <a:pt x="92" y="98"/>
                  </a:lnTo>
                  <a:lnTo>
                    <a:pt x="106" y="92"/>
                  </a:lnTo>
                  <a:lnTo>
                    <a:pt x="117" y="84"/>
                  </a:lnTo>
                  <a:lnTo>
                    <a:pt x="123" y="72"/>
                  </a:lnTo>
                  <a:lnTo>
                    <a:pt x="124" y="61"/>
                  </a:lnTo>
                  <a:lnTo>
                    <a:pt x="123" y="44"/>
                  </a:lnTo>
                  <a:lnTo>
                    <a:pt x="114" y="31"/>
                  </a:lnTo>
                  <a:lnTo>
                    <a:pt x="100" y="24"/>
                  </a:lnTo>
                  <a:lnTo>
                    <a:pt x="80" y="23"/>
                  </a:lnTo>
                  <a:lnTo>
                    <a:pt x="25" y="23"/>
                  </a:lnTo>
                  <a:close/>
                  <a:moveTo>
                    <a:pt x="0" y="0"/>
                  </a:moveTo>
                  <a:lnTo>
                    <a:pt x="85" y="0"/>
                  </a:lnTo>
                  <a:lnTo>
                    <a:pt x="107" y="3"/>
                  </a:lnTo>
                  <a:lnTo>
                    <a:pt x="126" y="11"/>
                  </a:lnTo>
                  <a:lnTo>
                    <a:pt x="140" y="24"/>
                  </a:lnTo>
                  <a:lnTo>
                    <a:pt x="148" y="40"/>
                  </a:lnTo>
                  <a:lnTo>
                    <a:pt x="151" y="58"/>
                  </a:lnTo>
                  <a:lnTo>
                    <a:pt x="148" y="75"/>
                  </a:lnTo>
                  <a:lnTo>
                    <a:pt x="141" y="91"/>
                  </a:lnTo>
                  <a:lnTo>
                    <a:pt x="130" y="103"/>
                  </a:lnTo>
                  <a:lnTo>
                    <a:pt x="111" y="112"/>
                  </a:lnTo>
                  <a:lnTo>
                    <a:pt x="111" y="112"/>
                  </a:lnTo>
                  <a:lnTo>
                    <a:pt x="130" y="120"/>
                  </a:lnTo>
                  <a:lnTo>
                    <a:pt x="144" y="133"/>
                  </a:lnTo>
                  <a:lnTo>
                    <a:pt x="154" y="150"/>
                  </a:lnTo>
                  <a:lnTo>
                    <a:pt x="157" y="171"/>
                  </a:lnTo>
                  <a:lnTo>
                    <a:pt x="155" y="186"/>
                  </a:lnTo>
                  <a:lnTo>
                    <a:pt x="151" y="200"/>
                  </a:lnTo>
                  <a:lnTo>
                    <a:pt x="143" y="211"/>
                  </a:lnTo>
                  <a:lnTo>
                    <a:pt x="131" y="221"/>
                  </a:lnTo>
                  <a:lnTo>
                    <a:pt x="116" y="228"/>
                  </a:lnTo>
                  <a:lnTo>
                    <a:pt x="96" y="232"/>
                  </a:lnTo>
                  <a:lnTo>
                    <a:pt x="72" y="234"/>
                  </a:lnTo>
                  <a:lnTo>
                    <a:pt x="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F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34B22A13-3A09-41C5-8348-93D1FBA1F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161" y="6166986"/>
              <a:ext cx="205630" cy="288121"/>
            </a:xfrm>
            <a:custGeom>
              <a:avLst/>
              <a:gdLst>
                <a:gd name="T0" fmla="*/ 90 w 172"/>
                <a:gd name="T1" fmla="*/ 0 h 241"/>
                <a:gd name="T2" fmla="*/ 114 w 172"/>
                <a:gd name="T3" fmla="*/ 3 h 241"/>
                <a:gd name="T4" fmla="*/ 134 w 172"/>
                <a:gd name="T5" fmla="*/ 11 h 241"/>
                <a:gd name="T6" fmla="*/ 149 w 172"/>
                <a:gd name="T7" fmla="*/ 25 h 241"/>
                <a:gd name="T8" fmla="*/ 161 w 172"/>
                <a:gd name="T9" fmla="*/ 45 h 241"/>
                <a:gd name="T10" fmla="*/ 169 w 172"/>
                <a:gd name="T11" fmla="*/ 68 h 241"/>
                <a:gd name="T12" fmla="*/ 145 w 172"/>
                <a:gd name="T13" fmla="*/ 75 h 241"/>
                <a:gd name="T14" fmla="*/ 138 w 172"/>
                <a:gd name="T15" fmla="*/ 56 h 241"/>
                <a:gd name="T16" fmla="*/ 131 w 172"/>
                <a:gd name="T17" fmla="*/ 42 h 241"/>
                <a:gd name="T18" fmla="*/ 119 w 172"/>
                <a:gd name="T19" fmla="*/ 31 h 241"/>
                <a:gd name="T20" fmla="*/ 105 w 172"/>
                <a:gd name="T21" fmla="*/ 24 h 241"/>
                <a:gd name="T22" fmla="*/ 85 w 172"/>
                <a:gd name="T23" fmla="*/ 22 h 241"/>
                <a:gd name="T24" fmla="*/ 70 w 172"/>
                <a:gd name="T25" fmla="*/ 24 h 241"/>
                <a:gd name="T26" fmla="*/ 56 w 172"/>
                <a:gd name="T27" fmla="*/ 32 h 241"/>
                <a:gd name="T28" fmla="*/ 43 w 172"/>
                <a:gd name="T29" fmla="*/ 47 h 241"/>
                <a:gd name="T30" fmla="*/ 34 w 172"/>
                <a:gd name="T31" fmla="*/ 65 h 241"/>
                <a:gd name="T32" fmla="*/ 27 w 172"/>
                <a:gd name="T33" fmla="*/ 89 h 241"/>
                <a:gd name="T34" fmla="*/ 26 w 172"/>
                <a:gd name="T35" fmla="*/ 120 h 241"/>
                <a:gd name="T36" fmla="*/ 27 w 172"/>
                <a:gd name="T37" fmla="*/ 151 h 241"/>
                <a:gd name="T38" fmla="*/ 34 w 172"/>
                <a:gd name="T39" fmla="*/ 175 h 241"/>
                <a:gd name="T40" fmla="*/ 44 w 172"/>
                <a:gd name="T41" fmla="*/ 195 h 241"/>
                <a:gd name="T42" fmla="*/ 57 w 172"/>
                <a:gd name="T43" fmla="*/ 208 h 241"/>
                <a:gd name="T44" fmla="*/ 73 w 172"/>
                <a:gd name="T45" fmla="*/ 217 h 241"/>
                <a:gd name="T46" fmla="*/ 91 w 172"/>
                <a:gd name="T47" fmla="*/ 218 h 241"/>
                <a:gd name="T48" fmla="*/ 108 w 172"/>
                <a:gd name="T49" fmla="*/ 217 h 241"/>
                <a:gd name="T50" fmla="*/ 121 w 172"/>
                <a:gd name="T51" fmla="*/ 211 h 241"/>
                <a:gd name="T52" fmla="*/ 131 w 172"/>
                <a:gd name="T53" fmla="*/ 201 h 241"/>
                <a:gd name="T54" fmla="*/ 138 w 172"/>
                <a:gd name="T55" fmla="*/ 190 h 241"/>
                <a:gd name="T56" fmla="*/ 144 w 172"/>
                <a:gd name="T57" fmla="*/ 177 h 241"/>
                <a:gd name="T58" fmla="*/ 148 w 172"/>
                <a:gd name="T59" fmla="*/ 163 h 241"/>
                <a:gd name="T60" fmla="*/ 172 w 172"/>
                <a:gd name="T61" fmla="*/ 167 h 241"/>
                <a:gd name="T62" fmla="*/ 165 w 172"/>
                <a:gd name="T63" fmla="*/ 188 h 241"/>
                <a:gd name="T64" fmla="*/ 156 w 172"/>
                <a:gd name="T65" fmla="*/ 205 h 241"/>
                <a:gd name="T66" fmla="*/ 145 w 172"/>
                <a:gd name="T67" fmla="*/ 221 h 241"/>
                <a:gd name="T68" fmla="*/ 129 w 172"/>
                <a:gd name="T69" fmla="*/ 231 h 241"/>
                <a:gd name="T70" fmla="*/ 111 w 172"/>
                <a:gd name="T71" fmla="*/ 238 h 241"/>
                <a:gd name="T72" fmla="*/ 90 w 172"/>
                <a:gd name="T73" fmla="*/ 241 h 241"/>
                <a:gd name="T74" fmla="*/ 68 w 172"/>
                <a:gd name="T75" fmla="*/ 238 h 241"/>
                <a:gd name="T76" fmla="*/ 49 w 172"/>
                <a:gd name="T77" fmla="*/ 231 h 241"/>
                <a:gd name="T78" fmla="*/ 32 w 172"/>
                <a:gd name="T79" fmla="*/ 219 h 241"/>
                <a:gd name="T80" fmla="*/ 19 w 172"/>
                <a:gd name="T81" fmla="*/ 202 h 241"/>
                <a:gd name="T82" fmla="*/ 9 w 172"/>
                <a:gd name="T83" fmla="*/ 180 h 241"/>
                <a:gd name="T84" fmla="*/ 2 w 172"/>
                <a:gd name="T85" fmla="*/ 153 h 241"/>
                <a:gd name="T86" fmla="*/ 0 w 172"/>
                <a:gd name="T87" fmla="*/ 120 h 241"/>
                <a:gd name="T88" fmla="*/ 2 w 172"/>
                <a:gd name="T89" fmla="*/ 85 h 241"/>
                <a:gd name="T90" fmla="*/ 10 w 172"/>
                <a:gd name="T91" fmla="*/ 55 h 241"/>
                <a:gd name="T92" fmla="*/ 23 w 172"/>
                <a:gd name="T93" fmla="*/ 31 h 241"/>
                <a:gd name="T94" fmla="*/ 42 w 172"/>
                <a:gd name="T95" fmla="*/ 14 h 241"/>
                <a:gd name="T96" fmla="*/ 63 w 172"/>
                <a:gd name="T97" fmla="*/ 4 h 241"/>
                <a:gd name="T98" fmla="*/ 90 w 172"/>
                <a:gd name="T9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2" h="241">
                  <a:moveTo>
                    <a:pt x="90" y="0"/>
                  </a:moveTo>
                  <a:lnTo>
                    <a:pt x="114" y="3"/>
                  </a:lnTo>
                  <a:lnTo>
                    <a:pt x="134" y="11"/>
                  </a:lnTo>
                  <a:lnTo>
                    <a:pt x="149" y="25"/>
                  </a:lnTo>
                  <a:lnTo>
                    <a:pt x="161" y="45"/>
                  </a:lnTo>
                  <a:lnTo>
                    <a:pt x="169" y="68"/>
                  </a:lnTo>
                  <a:lnTo>
                    <a:pt x="145" y="75"/>
                  </a:lnTo>
                  <a:lnTo>
                    <a:pt x="138" y="56"/>
                  </a:lnTo>
                  <a:lnTo>
                    <a:pt x="131" y="42"/>
                  </a:lnTo>
                  <a:lnTo>
                    <a:pt x="119" y="31"/>
                  </a:lnTo>
                  <a:lnTo>
                    <a:pt x="105" y="24"/>
                  </a:lnTo>
                  <a:lnTo>
                    <a:pt x="85" y="22"/>
                  </a:lnTo>
                  <a:lnTo>
                    <a:pt x="70" y="24"/>
                  </a:lnTo>
                  <a:lnTo>
                    <a:pt x="56" y="32"/>
                  </a:lnTo>
                  <a:lnTo>
                    <a:pt x="43" y="47"/>
                  </a:lnTo>
                  <a:lnTo>
                    <a:pt x="34" y="65"/>
                  </a:lnTo>
                  <a:lnTo>
                    <a:pt x="27" y="89"/>
                  </a:lnTo>
                  <a:lnTo>
                    <a:pt x="26" y="120"/>
                  </a:lnTo>
                  <a:lnTo>
                    <a:pt x="27" y="151"/>
                  </a:lnTo>
                  <a:lnTo>
                    <a:pt x="34" y="175"/>
                  </a:lnTo>
                  <a:lnTo>
                    <a:pt x="44" y="195"/>
                  </a:lnTo>
                  <a:lnTo>
                    <a:pt x="57" y="208"/>
                  </a:lnTo>
                  <a:lnTo>
                    <a:pt x="73" y="217"/>
                  </a:lnTo>
                  <a:lnTo>
                    <a:pt x="91" y="218"/>
                  </a:lnTo>
                  <a:lnTo>
                    <a:pt x="108" y="217"/>
                  </a:lnTo>
                  <a:lnTo>
                    <a:pt x="121" y="211"/>
                  </a:lnTo>
                  <a:lnTo>
                    <a:pt x="131" y="201"/>
                  </a:lnTo>
                  <a:lnTo>
                    <a:pt x="138" y="190"/>
                  </a:lnTo>
                  <a:lnTo>
                    <a:pt x="144" y="177"/>
                  </a:lnTo>
                  <a:lnTo>
                    <a:pt x="148" y="163"/>
                  </a:lnTo>
                  <a:lnTo>
                    <a:pt x="172" y="167"/>
                  </a:lnTo>
                  <a:lnTo>
                    <a:pt x="165" y="188"/>
                  </a:lnTo>
                  <a:lnTo>
                    <a:pt x="156" y="205"/>
                  </a:lnTo>
                  <a:lnTo>
                    <a:pt x="145" y="221"/>
                  </a:lnTo>
                  <a:lnTo>
                    <a:pt x="129" y="231"/>
                  </a:lnTo>
                  <a:lnTo>
                    <a:pt x="111" y="238"/>
                  </a:lnTo>
                  <a:lnTo>
                    <a:pt x="90" y="241"/>
                  </a:lnTo>
                  <a:lnTo>
                    <a:pt x="68" y="238"/>
                  </a:lnTo>
                  <a:lnTo>
                    <a:pt x="49" y="231"/>
                  </a:lnTo>
                  <a:lnTo>
                    <a:pt x="32" y="219"/>
                  </a:lnTo>
                  <a:lnTo>
                    <a:pt x="19" y="202"/>
                  </a:lnTo>
                  <a:lnTo>
                    <a:pt x="9" y="180"/>
                  </a:lnTo>
                  <a:lnTo>
                    <a:pt x="2" y="153"/>
                  </a:lnTo>
                  <a:lnTo>
                    <a:pt x="0" y="120"/>
                  </a:lnTo>
                  <a:lnTo>
                    <a:pt x="2" y="85"/>
                  </a:lnTo>
                  <a:lnTo>
                    <a:pt x="10" y="55"/>
                  </a:lnTo>
                  <a:lnTo>
                    <a:pt x="23" y="31"/>
                  </a:lnTo>
                  <a:lnTo>
                    <a:pt x="42" y="14"/>
                  </a:lnTo>
                  <a:lnTo>
                    <a:pt x="63" y="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6FF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B6F0A7C-C79F-45F7-8FCC-1DA7A8EEDBC0}"/>
              </a:ext>
            </a:extLst>
          </p:cNvPr>
          <p:cNvSpPr/>
          <p:nvPr/>
        </p:nvSpPr>
        <p:spPr>
          <a:xfrm>
            <a:off x="1276351" y="2923705"/>
            <a:ext cx="2058829" cy="89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d-ID" sz="1100" dirty="0">
                <a:cs typeface="Segoe UI Light" panose="020B0502040204020203" pitchFamily="34" charset="0"/>
              </a:rPr>
              <a:t>Nullam Eu Tempor Purus. Nunc A Leo Magna, Sit Amet Consequat Risus. Etiam Faucibus Tortor</a:t>
            </a:r>
            <a:endParaRPr lang="en-US" sz="1100" dirty="0">
              <a:cs typeface="Segoe UI Light" panose="020B05020402040202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9407A24-3A55-4CDA-A167-747EB9D736DD}"/>
              </a:ext>
            </a:extLst>
          </p:cNvPr>
          <p:cNvSpPr/>
          <p:nvPr/>
        </p:nvSpPr>
        <p:spPr>
          <a:xfrm>
            <a:off x="3666933" y="2923705"/>
            <a:ext cx="2058829" cy="89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d-ID" sz="1100" dirty="0">
                <a:cs typeface="Segoe UI Light" panose="020B0502040204020203" pitchFamily="34" charset="0"/>
              </a:rPr>
              <a:t>Nullam Eu Tempor Purus. Nunc A Leo Magna, Sit Amet Consequat Risus. Etiam Faucibus Tortor</a:t>
            </a:r>
            <a:endParaRPr lang="en-US" sz="1100" dirty="0">
              <a:cs typeface="Segoe UI Light" panose="020B0502040204020203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4F8F9D1-E951-47FC-B8A7-9DB885260E28}"/>
              </a:ext>
            </a:extLst>
          </p:cNvPr>
          <p:cNvSpPr/>
          <p:nvPr/>
        </p:nvSpPr>
        <p:spPr>
          <a:xfrm>
            <a:off x="1276351" y="4374553"/>
            <a:ext cx="2058829" cy="89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d-ID" sz="1100" dirty="0">
                <a:cs typeface="Segoe UI Light" panose="020B0502040204020203" pitchFamily="34" charset="0"/>
              </a:rPr>
              <a:t>Nullam Eu Tempor Purus. Nunc A Leo Magna, Sit Amet Consequat Risus. Etiam Faucibus Tortor</a:t>
            </a:r>
            <a:endParaRPr lang="en-US" sz="1100" dirty="0">
              <a:cs typeface="Segoe UI Light" panose="020B0502040204020203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DF97BD6-4BDA-458A-ABB6-FE8BB7507E9E}"/>
              </a:ext>
            </a:extLst>
          </p:cNvPr>
          <p:cNvSpPr/>
          <p:nvPr/>
        </p:nvSpPr>
        <p:spPr>
          <a:xfrm>
            <a:off x="3666933" y="4374553"/>
            <a:ext cx="2058829" cy="89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d-ID" sz="1100" dirty="0">
                <a:cs typeface="Segoe UI Light" panose="020B0502040204020203" pitchFamily="34" charset="0"/>
              </a:rPr>
              <a:t>Nullam Eu Tempor Purus. Nunc A Leo Magna, Sit Amet Consequat Risus. Etiam Faucibus Tortor</a:t>
            </a:r>
            <a:endParaRPr lang="en-US" sz="1100" dirty="0"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8476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CAF5050-4329-412B-A273-3A319F8790DB}"/>
              </a:ext>
            </a:extLst>
          </p:cNvPr>
          <p:cNvSpPr/>
          <p:nvPr/>
        </p:nvSpPr>
        <p:spPr>
          <a:xfrm rot="15300000" flipH="1">
            <a:off x="11262002" y="185687"/>
            <a:ext cx="784253" cy="903550"/>
          </a:xfrm>
          <a:custGeom>
            <a:avLst/>
            <a:gdLst>
              <a:gd name="connsiteX0" fmla="*/ 296307 w 5323222"/>
              <a:gd name="connsiteY0" fmla="*/ 4941206 h 6132967"/>
              <a:gd name="connsiteX1" fmla="*/ 302287 w 5323222"/>
              <a:gd name="connsiteY1" fmla="*/ 4962623 h 6132967"/>
              <a:gd name="connsiteX2" fmla="*/ 308375 w 5323222"/>
              <a:gd name="connsiteY2" fmla="*/ 4984327 h 6132967"/>
              <a:gd name="connsiteX3" fmla="*/ 314645 w 5323222"/>
              <a:gd name="connsiteY3" fmla="*/ 5005636 h 6132967"/>
              <a:gd name="connsiteX4" fmla="*/ 321310 w 5323222"/>
              <a:gd name="connsiteY4" fmla="*/ 5027127 h 6132967"/>
              <a:gd name="connsiteX5" fmla="*/ 327760 w 5323222"/>
              <a:gd name="connsiteY5" fmla="*/ 5048042 h 6132967"/>
              <a:gd name="connsiteX6" fmla="*/ 334607 w 5323222"/>
              <a:gd name="connsiteY6" fmla="*/ 5069136 h 6132967"/>
              <a:gd name="connsiteX7" fmla="*/ 341742 w 5323222"/>
              <a:gd name="connsiteY7" fmla="*/ 5090125 h 6132967"/>
              <a:gd name="connsiteX8" fmla="*/ 348770 w 5323222"/>
              <a:gd name="connsiteY8" fmla="*/ 5110824 h 6132967"/>
              <a:gd name="connsiteX9" fmla="*/ 356193 w 5323222"/>
              <a:gd name="connsiteY9" fmla="*/ 5131705 h 6132967"/>
              <a:gd name="connsiteX10" fmla="*/ 363798 w 5323222"/>
              <a:gd name="connsiteY10" fmla="*/ 5152191 h 6132967"/>
              <a:gd name="connsiteX11" fmla="*/ 371403 w 5323222"/>
              <a:gd name="connsiteY11" fmla="*/ 5172677 h 6132967"/>
              <a:gd name="connsiteX12" fmla="*/ 379297 w 5323222"/>
              <a:gd name="connsiteY12" fmla="*/ 5193055 h 6132967"/>
              <a:gd name="connsiteX13" fmla="*/ 387479 w 5323222"/>
              <a:gd name="connsiteY13" fmla="*/ 5213325 h 6132967"/>
              <a:gd name="connsiteX14" fmla="*/ 395554 w 5323222"/>
              <a:gd name="connsiteY14" fmla="*/ 5233308 h 6132967"/>
              <a:gd name="connsiteX15" fmla="*/ 404024 w 5323222"/>
              <a:gd name="connsiteY15" fmla="*/ 5253472 h 6132967"/>
              <a:gd name="connsiteX16" fmla="*/ 412280 w 5323222"/>
              <a:gd name="connsiteY16" fmla="*/ 5273060 h 6132967"/>
              <a:gd name="connsiteX17" fmla="*/ 420932 w 5323222"/>
              <a:gd name="connsiteY17" fmla="*/ 5292828 h 6132967"/>
              <a:gd name="connsiteX18" fmla="*/ 429872 w 5323222"/>
              <a:gd name="connsiteY18" fmla="*/ 5312489 h 6132967"/>
              <a:gd name="connsiteX19" fmla="*/ 439175 w 5323222"/>
              <a:gd name="connsiteY19" fmla="*/ 5331359 h 6132967"/>
              <a:gd name="connsiteX20" fmla="*/ 448404 w 5323222"/>
              <a:gd name="connsiteY20" fmla="*/ 5350914 h 6132967"/>
              <a:gd name="connsiteX21" fmla="*/ 457708 w 5323222"/>
              <a:gd name="connsiteY21" fmla="*/ 5369784 h 6132967"/>
              <a:gd name="connsiteX22" fmla="*/ 467011 w 5323222"/>
              <a:gd name="connsiteY22" fmla="*/ 5388654 h 6132967"/>
              <a:gd name="connsiteX23" fmla="*/ 476603 w 5323222"/>
              <a:gd name="connsiteY23" fmla="*/ 5407417 h 6132967"/>
              <a:gd name="connsiteX24" fmla="*/ 486376 w 5323222"/>
              <a:gd name="connsiteY24" fmla="*/ 5425784 h 6132967"/>
              <a:gd name="connsiteX25" fmla="*/ 496545 w 5323222"/>
              <a:gd name="connsiteY25" fmla="*/ 5444332 h 6132967"/>
              <a:gd name="connsiteX26" fmla="*/ 506607 w 5323222"/>
              <a:gd name="connsiteY26" fmla="*/ 5462593 h 6132967"/>
              <a:gd name="connsiteX27" fmla="*/ 516849 w 5323222"/>
              <a:gd name="connsiteY27" fmla="*/ 5480457 h 6132967"/>
              <a:gd name="connsiteX28" fmla="*/ 527274 w 5323222"/>
              <a:gd name="connsiteY28" fmla="*/ 5497926 h 6132967"/>
              <a:gd name="connsiteX29" fmla="*/ 537699 w 5323222"/>
              <a:gd name="connsiteY29" fmla="*/ 5515395 h 6132967"/>
              <a:gd name="connsiteX30" fmla="*/ 548594 w 5323222"/>
              <a:gd name="connsiteY30" fmla="*/ 5532362 h 6132967"/>
              <a:gd name="connsiteX31" fmla="*/ 559307 w 5323222"/>
              <a:gd name="connsiteY31" fmla="*/ 5549722 h 6132967"/>
              <a:gd name="connsiteX32" fmla="*/ 570382 w 5323222"/>
              <a:gd name="connsiteY32" fmla="*/ 5566293 h 6132967"/>
              <a:gd name="connsiteX33" fmla="*/ 581747 w 5323222"/>
              <a:gd name="connsiteY33" fmla="*/ 5582757 h 6132967"/>
              <a:gd name="connsiteX34" fmla="*/ 593004 w 5323222"/>
              <a:gd name="connsiteY34" fmla="*/ 5598932 h 6132967"/>
              <a:gd name="connsiteX35" fmla="*/ 604764 w 5323222"/>
              <a:gd name="connsiteY35" fmla="*/ 5615576 h 6132967"/>
              <a:gd name="connsiteX36" fmla="*/ 616491 w 5323222"/>
              <a:gd name="connsiteY36" fmla="*/ 5631249 h 6132967"/>
              <a:gd name="connsiteX37" fmla="*/ 628219 w 5323222"/>
              <a:gd name="connsiteY37" fmla="*/ 5646921 h 6132967"/>
              <a:gd name="connsiteX38" fmla="*/ 640234 w 5323222"/>
              <a:gd name="connsiteY38" fmla="*/ 5662485 h 6132967"/>
              <a:gd name="connsiteX39" fmla="*/ 652539 w 5323222"/>
              <a:gd name="connsiteY39" fmla="*/ 5677944 h 6132967"/>
              <a:gd name="connsiteX40" fmla="*/ 665025 w 5323222"/>
              <a:gd name="connsiteY40" fmla="*/ 5693007 h 6132967"/>
              <a:gd name="connsiteX41" fmla="*/ 677510 w 5323222"/>
              <a:gd name="connsiteY41" fmla="*/ 5708069 h 6132967"/>
              <a:gd name="connsiteX42" fmla="*/ 690070 w 5323222"/>
              <a:gd name="connsiteY42" fmla="*/ 5722447 h 6132967"/>
              <a:gd name="connsiteX43" fmla="*/ 703133 w 5323222"/>
              <a:gd name="connsiteY43" fmla="*/ 5737295 h 6132967"/>
              <a:gd name="connsiteX44" fmla="*/ 715982 w 5323222"/>
              <a:gd name="connsiteY44" fmla="*/ 5751565 h 6132967"/>
              <a:gd name="connsiteX45" fmla="*/ 729300 w 5323222"/>
              <a:gd name="connsiteY45" fmla="*/ 5765334 h 6132967"/>
              <a:gd name="connsiteX46" fmla="*/ 742437 w 5323222"/>
              <a:gd name="connsiteY46" fmla="*/ 5779497 h 6132967"/>
              <a:gd name="connsiteX47" fmla="*/ 755938 w 5323222"/>
              <a:gd name="connsiteY47" fmla="*/ 5792870 h 6132967"/>
              <a:gd name="connsiteX48" fmla="*/ 769149 w 5323222"/>
              <a:gd name="connsiteY48" fmla="*/ 5806351 h 6132967"/>
              <a:gd name="connsiteX49" fmla="*/ 783044 w 5323222"/>
              <a:gd name="connsiteY49" fmla="*/ 5819904 h 6132967"/>
              <a:gd name="connsiteX50" fmla="*/ 796726 w 5323222"/>
              <a:gd name="connsiteY50" fmla="*/ 5832881 h 6132967"/>
              <a:gd name="connsiteX51" fmla="*/ 810984 w 5323222"/>
              <a:gd name="connsiteY51" fmla="*/ 5845644 h 6132967"/>
              <a:gd name="connsiteX52" fmla="*/ 824847 w 5323222"/>
              <a:gd name="connsiteY52" fmla="*/ 5858224 h 6132967"/>
              <a:gd name="connsiteX53" fmla="*/ 838891 w 5323222"/>
              <a:gd name="connsiteY53" fmla="*/ 5870411 h 6132967"/>
              <a:gd name="connsiteX54" fmla="*/ 853224 w 5323222"/>
              <a:gd name="connsiteY54" fmla="*/ 5882490 h 6132967"/>
              <a:gd name="connsiteX55" fmla="*/ 867556 w 5323222"/>
              <a:gd name="connsiteY55" fmla="*/ 5894568 h 6132967"/>
              <a:gd name="connsiteX56" fmla="*/ 882359 w 5323222"/>
              <a:gd name="connsiteY56" fmla="*/ 5906144 h 6132967"/>
              <a:gd name="connsiteX57" fmla="*/ 896873 w 5323222"/>
              <a:gd name="connsiteY57" fmla="*/ 5917827 h 6132967"/>
              <a:gd name="connsiteX58" fmla="*/ 911569 w 5323222"/>
              <a:gd name="connsiteY58" fmla="*/ 5929114 h 6132967"/>
              <a:gd name="connsiteX59" fmla="*/ 926445 w 5323222"/>
              <a:gd name="connsiteY59" fmla="*/ 5940005 h 6132967"/>
              <a:gd name="connsiteX60" fmla="*/ 941793 w 5323222"/>
              <a:gd name="connsiteY60" fmla="*/ 5950394 h 6132967"/>
              <a:gd name="connsiteX61" fmla="*/ 956636 w 5323222"/>
              <a:gd name="connsiteY61" fmla="*/ 5960313 h 6132967"/>
              <a:gd name="connsiteX62" fmla="*/ 971950 w 5323222"/>
              <a:gd name="connsiteY62" fmla="*/ 5969729 h 6132967"/>
              <a:gd name="connsiteX63" fmla="*/ 987265 w 5323222"/>
              <a:gd name="connsiteY63" fmla="*/ 5979146 h 6132967"/>
              <a:gd name="connsiteX64" fmla="*/ 1002184 w 5323222"/>
              <a:gd name="connsiteY64" fmla="*/ 5988380 h 6132967"/>
              <a:gd name="connsiteX65" fmla="*/ 1017572 w 5323222"/>
              <a:gd name="connsiteY65" fmla="*/ 5997112 h 6132967"/>
              <a:gd name="connsiteX66" fmla="*/ 1032960 w 5323222"/>
              <a:gd name="connsiteY66" fmla="*/ 6005845 h 6132967"/>
              <a:gd name="connsiteX67" fmla="*/ 1048134 w 5323222"/>
              <a:gd name="connsiteY67" fmla="*/ 6013999 h 6132967"/>
              <a:gd name="connsiteX68" fmla="*/ 1063597 w 5323222"/>
              <a:gd name="connsiteY68" fmla="*/ 6022048 h 6132967"/>
              <a:gd name="connsiteX69" fmla="*/ 1078557 w 5323222"/>
              <a:gd name="connsiteY69" fmla="*/ 6029626 h 6132967"/>
              <a:gd name="connsiteX70" fmla="*/ 1093805 w 5323222"/>
              <a:gd name="connsiteY70" fmla="*/ 6037096 h 6132967"/>
              <a:gd name="connsiteX71" fmla="*/ 1109236 w 5323222"/>
              <a:gd name="connsiteY71" fmla="*/ 6044171 h 6132967"/>
              <a:gd name="connsiteX72" fmla="*/ 1124558 w 5323222"/>
              <a:gd name="connsiteY72" fmla="*/ 6050958 h 6132967"/>
              <a:gd name="connsiteX73" fmla="*/ 1139592 w 5323222"/>
              <a:gd name="connsiteY73" fmla="*/ 6057853 h 6132967"/>
              <a:gd name="connsiteX74" fmla="*/ 1154989 w 5323222"/>
              <a:gd name="connsiteY74" fmla="*/ 6063954 h 6132967"/>
              <a:gd name="connsiteX75" fmla="*/ 1170386 w 5323222"/>
              <a:gd name="connsiteY75" fmla="*/ 6070056 h 6132967"/>
              <a:gd name="connsiteX76" fmla="*/ 1185677 w 5323222"/>
              <a:gd name="connsiteY76" fmla="*/ 6075871 h 6132967"/>
              <a:gd name="connsiteX77" fmla="*/ 1201040 w 5323222"/>
              <a:gd name="connsiteY77" fmla="*/ 6081000 h 6132967"/>
              <a:gd name="connsiteX78" fmla="*/ 1216223 w 5323222"/>
              <a:gd name="connsiteY78" fmla="*/ 6086526 h 6132967"/>
              <a:gd name="connsiteX79" fmla="*/ 1231192 w 5323222"/>
              <a:gd name="connsiteY79" fmla="*/ 6091474 h 6132967"/>
              <a:gd name="connsiteX80" fmla="*/ 1246630 w 5323222"/>
              <a:gd name="connsiteY80" fmla="*/ 6095920 h 6132967"/>
              <a:gd name="connsiteX81" fmla="*/ 1261781 w 5323222"/>
              <a:gd name="connsiteY81" fmla="*/ 6100472 h 6132967"/>
              <a:gd name="connsiteX82" fmla="*/ 1277112 w 5323222"/>
              <a:gd name="connsiteY82" fmla="*/ 6104630 h 6132967"/>
              <a:gd name="connsiteX83" fmla="*/ 1292229 w 5323222"/>
              <a:gd name="connsiteY83" fmla="*/ 6108210 h 6132967"/>
              <a:gd name="connsiteX84" fmla="*/ 1307635 w 5323222"/>
              <a:gd name="connsiteY84" fmla="*/ 6111683 h 6132967"/>
              <a:gd name="connsiteX85" fmla="*/ 1322646 w 5323222"/>
              <a:gd name="connsiteY85" fmla="*/ 6114975 h 6132967"/>
              <a:gd name="connsiteX86" fmla="*/ 1337548 w 5323222"/>
              <a:gd name="connsiteY86" fmla="*/ 6117978 h 6132967"/>
              <a:gd name="connsiteX87" fmla="*/ 1352633 w 5323222"/>
              <a:gd name="connsiteY87" fmla="*/ 6120585 h 6132967"/>
              <a:gd name="connsiteX88" fmla="*/ 1367717 w 5323222"/>
              <a:gd name="connsiteY88" fmla="*/ 6123193 h 6132967"/>
              <a:gd name="connsiteX89" fmla="*/ 1382876 w 5323222"/>
              <a:gd name="connsiteY89" fmla="*/ 6125116 h 6132967"/>
              <a:gd name="connsiteX90" fmla="*/ 1398035 w 5323222"/>
              <a:gd name="connsiteY90" fmla="*/ 6127039 h 6132967"/>
              <a:gd name="connsiteX91" fmla="*/ 1412979 w 5323222"/>
              <a:gd name="connsiteY91" fmla="*/ 6128385 h 6132967"/>
              <a:gd name="connsiteX92" fmla="*/ 1428030 w 5323222"/>
              <a:gd name="connsiteY92" fmla="*/ 6130019 h 6132967"/>
              <a:gd name="connsiteX93" fmla="*/ 1443157 w 5323222"/>
              <a:gd name="connsiteY93" fmla="*/ 6130971 h 6132967"/>
              <a:gd name="connsiteX94" fmla="*/ 1457887 w 5323222"/>
              <a:gd name="connsiteY94" fmla="*/ 6131739 h 6132967"/>
              <a:gd name="connsiteX95" fmla="*/ 1472905 w 5323222"/>
              <a:gd name="connsiteY95" fmla="*/ 6132401 h 6132967"/>
              <a:gd name="connsiteX96" fmla="*/ 1487529 w 5323222"/>
              <a:gd name="connsiteY96" fmla="*/ 6132882 h 6132967"/>
              <a:gd name="connsiteX97" fmla="*/ 1502334 w 5323222"/>
              <a:gd name="connsiteY97" fmla="*/ 6132967 h 6132967"/>
              <a:gd name="connsiteX98" fmla="*/ 1517031 w 5323222"/>
              <a:gd name="connsiteY98" fmla="*/ 6132764 h 6132967"/>
              <a:gd name="connsiteX99" fmla="*/ 1531621 w 5323222"/>
              <a:gd name="connsiteY99" fmla="*/ 6132271 h 6132967"/>
              <a:gd name="connsiteX100" fmla="*/ 1546608 w 5323222"/>
              <a:gd name="connsiteY100" fmla="*/ 6131960 h 6132967"/>
              <a:gd name="connsiteX101" fmla="*/ 1560983 w 5323222"/>
              <a:gd name="connsiteY101" fmla="*/ 6130891 h 6132967"/>
              <a:gd name="connsiteX102" fmla="*/ 1575360 w 5323222"/>
              <a:gd name="connsiteY102" fmla="*/ 6129822 h 6132967"/>
              <a:gd name="connsiteX103" fmla="*/ 1589917 w 5323222"/>
              <a:gd name="connsiteY103" fmla="*/ 6128357 h 6132967"/>
              <a:gd name="connsiteX104" fmla="*/ 1604475 w 5323222"/>
              <a:gd name="connsiteY104" fmla="*/ 6126893 h 6132967"/>
              <a:gd name="connsiteX105" fmla="*/ 1618636 w 5323222"/>
              <a:gd name="connsiteY105" fmla="*/ 6125246 h 6132967"/>
              <a:gd name="connsiteX106" fmla="*/ 1632873 w 5323222"/>
              <a:gd name="connsiteY106" fmla="*/ 6122916 h 6132967"/>
              <a:gd name="connsiteX107" fmla="*/ 1647109 w 5323222"/>
              <a:gd name="connsiteY107" fmla="*/ 6120585 h 6132967"/>
              <a:gd name="connsiteX108" fmla="*/ 1660950 w 5323222"/>
              <a:gd name="connsiteY108" fmla="*/ 6118074 h 6132967"/>
              <a:gd name="connsiteX109" fmla="*/ 1674972 w 5323222"/>
              <a:gd name="connsiteY109" fmla="*/ 6115167 h 6132967"/>
              <a:gd name="connsiteX110" fmla="*/ 1688994 w 5323222"/>
              <a:gd name="connsiteY110" fmla="*/ 6112260 h 6132967"/>
              <a:gd name="connsiteX111" fmla="*/ 1702513 w 5323222"/>
              <a:gd name="connsiteY111" fmla="*/ 6108882 h 6132967"/>
              <a:gd name="connsiteX112" fmla="*/ 1716321 w 5323222"/>
              <a:gd name="connsiteY112" fmla="*/ 6105396 h 6132967"/>
              <a:gd name="connsiteX113" fmla="*/ 1729733 w 5323222"/>
              <a:gd name="connsiteY113" fmla="*/ 6101731 h 6132967"/>
              <a:gd name="connsiteX114" fmla="*/ 1743219 w 5323222"/>
              <a:gd name="connsiteY114" fmla="*/ 6097381 h 6132967"/>
              <a:gd name="connsiteX115" fmla="*/ 1756705 w 5323222"/>
              <a:gd name="connsiteY115" fmla="*/ 6093031 h 6132967"/>
              <a:gd name="connsiteX116" fmla="*/ 1770192 w 5323222"/>
              <a:gd name="connsiteY116" fmla="*/ 6088681 h 6132967"/>
              <a:gd name="connsiteX117" fmla="*/ 1783176 w 5323222"/>
              <a:gd name="connsiteY117" fmla="*/ 6083861 h 6132967"/>
              <a:gd name="connsiteX118" fmla="*/ 1796341 w 5323222"/>
              <a:gd name="connsiteY118" fmla="*/ 6078645 h 6132967"/>
              <a:gd name="connsiteX119" fmla="*/ 1809218 w 5323222"/>
              <a:gd name="connsiteY119" fmla="*/ 6073536 h 6132967"/>
              <a:gd name="connsiteX120" fmla="*/ 1822275 w 5323222"/>
              <a:gd name="connsiteY120" fmla="*/ 6068032 h 6132967"/>
              <a:gd name="connsiteX121" fmla="*/ 1834938 w 5323222"/>
              <a:gd name="connsiteY121" fmla="*/ 6062347 h 6132967"/>
              <a:gd name="connsiteX122" fmla="*/ 1847782 w 5323222"/>
              <a:gd name="connsiteY122" fmla="*/ 6056265 h 6132967"/>
              <a:gd name="connsiteX123" fmla="*/ 1860230 w 5323222"/>
              <a:gd name="connsiteY123" fmla="*/ 6050002 h 6132967"/>
              <a:gd name="connsiteX124" fmla="*/ 1884121 w 5323222"/>
              <a:gd name="connsiteY124" fmla="*/ 6036538 h 6132967"/>
              <a:gd name="connsiteX125" fmla="*/ 1908192 w 5323222"/>
              <a:gd name="connsiteY125" fmla="*/ 6022678 h 6132967"/>
              <a:gd name="connsiteX126" fmla="*/ 1931548 w 5323222"/>
              <a:gd name="connsiteY126" fmla="*/ 6007769 h 6132967"/>
              <a:gd name="connsiteX127" fmla="*/ 1954475 w 5323222"/>
              <a:gd name="connsiteY127" fmla="*/ 5991707 h 6132967"/>
              <a:gd name="connsiteX128" fmla="*/ 1976610 w 5323222"/>
              <a:gd name="connsiteY128" fmla="*/ 5975283 h 6132967"/>
              <a:gd name="connsiteX129" fmla="*/ 1998028 w 5323222"/>
              <a:gd name="connsiteY129" fmla="*/ 5957810 h 6132967"/>
              <a:gd name="connsiteX130" fmla="*/ 2019126 w 5323222"/>
              <a:gd name="connsiteY130" fmla="*/ 5939474 h 6132967"/>
              <a:gd name="connsiteX131" fmla="*/ 2039613 w 5323222"/>
              <a:gd name="connsiteY131" fmla="*/ 5920378 h 6132967"/>
              <a:gd name="connsiteX132" fmla="*/ 2059384 w 5323222"/>
              <a:gd name="connsiteY132" fmla="*/ 5900235 h 6132967"/>
              <a:gd name="connsiteX133" fmla="*/ 2078652 w 5323222"/>
              <a:gd name="connsiteY133" fmla="*/ 5879622 h 6132967"/>
              <a:gd name="connsiteX134" fmla="*/ 2097202 w 5323222"/>
              <a:gd name="connsiteY134" fmla="*/ 5857962 h 6132967"/>
              <a:gd name="connsiteX135" fmla="*/ 2115143 w 5323222"/>
              <a:gd name="connsiteY135" fmla="*/ 5835544 h 6132967"/>
              <a:gd name="connsiteX136" fmla="*/ 2132185 w 5323222"/>
              <a:gd name="connsiteY136" fmla="*/ 5812475 h 6132967"/>
              <a:gd name="connsiteX137" fmla="*/ 2148906 w 5323222"/>
              <a:gd name="connsiteY137" fmla="*/ 5788540 h 6132967"/>
              <a:gd name="connsiteX138" fmla="*/ 2164729 w 5323222"/>
              <a:gd name="connsiteY138" fmla="*/ 5763953 h 6132967"/>
              <a:gd name="connsiteX139" fmla="*/ 2179942 w 5323222"/>
              <a:gd name="connsiteY139" fmla="*/ 5738608 h 6132967"/>
              <a:gd name="connsiteX140" fmla="*/ 2194438 w 5323222"/>
              <a:gd name="connsiteY140" fmla="*/ 5712216 h 6132967"/>
              <a:gd name="connsiteX141" fmla="*/ 2208142 w 5323222"/>
              <a:gd name="connsiteY141" fmla="*/ 5685461 h 6132967"/>
              <a:gd name="connsiteX142" fmla="*/ 2221237 w 5323222"/>
              <a:gd name="connsiteY142" fmla="*/ 5657948 h 6132967"/>
              <a:gd name="connsiteX143" fmla="*/ 2233615 w 5323222"/>
              <a:gd name="connsiteY143" fmla="*/ 5629388 h 6132967"/>
              <a:gd name="connsiteX144" fmla="*/ 2245202 w 5323222"/>
              <a:gd name="connsiteY144" fmla="*/ 5600465 h 6132967"/>
              <a:gd name="connsiteX145" fmla="*/ 2255889 w 5323222"/>
              <a:gd name="connsiteY145" fmla="*/ 5570891 h 6132967"/>
              <a:gd name="connsiteX146" fmla="*/ 2266149 w 5323222"/>
              <a:gd name="connsiteY146" fmla="*/ 5540161 h 6132967"/>
              <a:gd name="connsiteX147" fmla="*/ 2275436 w 5323222"/>
              <a:gd name="connsiteY147" fmla="*/ 5509466 h 6132967"/>
              <a:gd name="connsiteX148" fmla="*/ 2284006 w 5323222"/>
              <a:gd name="connsiteY148" fmla="*/ 5477724 h 6132967"/>
              <a:gd name="connsiteX149" fmla="*/ 2291966 w 5323222"/>
              <a:gd name="connsiteY149" fmla="*/ 5445222 h 6132967"/>
              <a:gd name="connsiteX150" fmla="*/ 2298739 w 5323222"/>
              <a:gd name="connsiteY150" fmla="*/ 5412177 h 6132967"/>
              <a:gd name="connsiteX151" fmla="*/ 2304902 w 5323222"/>
              <a:gd name="connsiteY151" fmla="*/ 5378373 h 6132967"/>
              <a:gd name="connsiteX152" fmla="*/ 2310274 w 5323222"/>
              <a:gd name="connsiteY152" fmla="*/ 5344206 h 6132967"/>
              <a:gd name="connsiteX153" fmla="*/ 2314748 w 5323222"/>
              <a:gd name="connsiteY153" fmla="*/ 5309389 h 6132967"/>
              <a:gd name="connsiteX154" fmla="*/ 2318324 w 5323222"/>
              <a:gd name="connsiteY154" fmla="*/ 5273919 h 6132967"/>
              <a:gd name="connsiteX155" fmla="*/ 2321396 w 5323222"/>
              <a:gd name="connsiteY155" fmla="*/ 5237979 h 6132967"/>
              <a:gd name="connsiteX156" fmla="*/ 2324884 w 5323222"/>
              <a:gd name="connsiteY156" fmla="*/ 5185472 h 6132967"/>
              <a:gd name="connsiteX157" fmla="*/ 2328264 w 5323222"/>
              <a:gd name="connsiteY157" fmla="*/ 5132675 h 6132967"/>
              <a:gd name="connsiteX158" fmla="*/ 2332040 w 5323222"/>
              <a:gd name="connsiteY158" fmla="*/ 5080060 h 6132967"/>
              <a:gd name="connsiteX159" fmla="*/ 2335635 w 5323222"/>
              <a:gd name="connsiteY159" fmla="*/ 5027841 h 6132967"/>
              <a:gd name="connsiteX160" fmla="*/ 2339222 w 5323222"/>
              <a:gd name="connsiteY160" fmla="*/ 4982740 h 6132967"/>
              <a:gd name="connsiteX161" fmla="*/ 2350330 w 5323222"/>
              <a:gd name="connsiteY161" fmla="*/ 4991029 h 6132967"/>
              <a:gd name="connsiteX162" fmla="*/ 2361673 w 5323222"/>
              <a:gd name="connsiteY162" fmla="*/ 4999369 h 6132967"/>
              <a:gd name="connsiteX163" fmla="*/ 2372849 w 5323222"/>
              <a:gd name="connsiteY163" fmla="*/ 5007710 h 6132967"/>
              <a:gd name="connsiteX164" fmla="*/ 2384192 w 5323222"/>
              <a:gd name="connsiteY164" fmla="*/ 5015883 h 6132967"/>
              <a:gd name="connsiteX165" fmla="*/ 2395701 w 5323222"/>
              <a:gd name="connsiteY165" fmla="*/ 5024057 h 6132967"/>
              <a:gd name="connsiteX166" fmla="*/ 2407044 w 5323222"/>
              <a:gd name="connsiteY166" fmla="*/ 5032231 h 6132967"/>
              <a:gd name="connsiteX167" fmla="*/ 2418721 w 5323222"/>
              <a:gd name="connsiteY167" fmla="*/ 5040237 h 6132967"/>
              <a:gd name="connsiteX168" fmla="*/ 2435402 w 5323222"/>
              <a:gd name="connsiteY168" fmla="*/ 5051413 h 6132967"/>
              <a:gd name="connsiteX169" fmla="*/ 2452583 w 5323222"/>
              <a:gd name="connsiteY169" fmla="*/ 5062422 h 6132967"/>
              <a:gd name="connsiteX170" fmla="*/ 2470097 w 5323222"/>
              <a:gd name="connsiteY170" fmla="*/ 5073431 h 6132967"/>
              <a:gd name="connsiteX171" fmla="*/ 2488113 w 5323222"/>
              <a:gd name="connsiteY171" fmla="*/ 5083940 h 6132967"/>
              <a:gd name="connsiteX172" fmla="*/ 2506628 w 5323222"/>
              <a:gd name="connsiteY172" fmla="*/ 5094449 h 6132967"/>
              <a:gd name="connsiteX173" fmla="*/ 2525811 w 5323222"/>
              <a:gd name="connsiteY173" fmla="*/ 5104791 h 6132967"/>
              <a:gd name="connsiteX174" fmla="*/ 2545161 w 5323222"/>
              <a:gd name="connsiteY174" fmla="*/ 5114633 h 6132967"/>
              <a:gd name="connsiteX175" fmla="*/ 2564844 w 5323222"/>
              <a:gd name="connsiteY175" fmla="*/ 5124308 h 6132967"/>
              <a:gd name="connsiteX176" fmla="*/ 2585027 w 5323222"/>
              <a:gd name="connsiteY176" fmla="*/ 5133816 h 6132967"/>
              <a:gd name="connsiteX177" fmla="*/ 2605544 w 5323222"/>
              <a:gd name="connsiteY177" fmla="*/ 5143157 h 6132967"/>
              <a:gd name="connsiteX178" fmla="*/ 2626562 w 5323222"/>
              <a:gd name="connsiteY178" fmla="*/ 5152165 h 6132967"/>
              <a:gd name="connsiteX179" fmla="*/ 2647747 w 5323222"/>
              <a:gd name="connsiteY179" fmla="*/ 5161172 h 6132967"/>
              <a:gd name="connsiteX180" fmla="*/ 2669265 w 5323222"/>
              <a:gd name="connsiteY180" fmla="*/ 5169679 h 6132967"/>
              <a:gd name="connsiteX181" fmla="*/ 2691116 w 5323222"/>
              <a:gd name="connsiteY181" fmla="*/ 5178020 h 6132967"/>
              <a:gd name="connsiteX182" fmla="*/ 2713302 w 5323222"/>
              <a:gd name="connsiteY182" fmla="*/ 5186193 h 6132967"/>
              <a:gd name="connsiteX183" fmla="*/ 2735654 w 5323222"/>
              <a:gd name="connsiteY183" fmla="*/ 5194033 h 6132967"/>
              <a:gd name="connsiteX184" fmla="*/ 2758340 w 5323222"/>
              <a:gd name="connsiteY184" fmla="*/ 5201373 h 6132967"/>
              <a:gd name="connsiteX185" fmla="*/ 2781192 w 5323222"/>
              <a:gd name="connsiteY185" fmla="*/ 5208712 h 6132967"/>
              <a:gd name="connsiteX186" fmla="*/ 2804378 w 5323222"/>
              <a:gd name="connsiteY186" fmla="*/ 5215885 h 6132967"/>
              <a:gd name="connsiteX187" fmla="*/ 2827898 w 5323222"/>
              <a:gd name="connsiteY187" fmla="*/ 5222724 h 6132967"/>
              <a:gd name="connsiteX188" fmla="*/ 2851418 w 5323222"/>
              <a:gd name="connsiteY188" fmla="*/ 5229230 h 6132967"/>
              <a:gd name="connsiteX189" fmla="*/ 2875104 w 5323222"/>
              <a:gd name="connsiteY189" fmla="*/ 5235568 h 6132967"/>
              <a:gd name="connsiteX190" fmla="*/ 2898958 w 5323222"/>
              <a:gd name="connsiteY190" fmla="*/ 5241406 h 6132967"/>
              <a:gd name="connsiteX191" fmla="*/ 2922978 w 5323222"/>
              <a:gd name="connsiteY191" fmla="*/ 5247244 h 6132967"/>
              <a:gd name="connsiteX192" fmla="*/ 2947332 w 5323222"/>
              <a:gd name="connsiteY192" fmla="*/ 5252749 h 6132967"/>
              <a:gd name="connsiteX193" fmla="*/ 2971686 w 5323222"/>
              <a:gd name="connsiteY193" fmla="*/ 5257753 h 6132967"/>
              <a:gd name="connsiteX194" fmla="*/ 2996039 w 5323222"/>
              <a:gd name="connsiteY194" fmla="*/ 5262757 h 6132967"/>
              <a:gd name="connsiteX195" fmla="*/ 3020560 w 5323222"/>
              <a:gd name="connsiteY195" fmla="*/ 5267428 h 6132967"/>
              <a:gd name="connsiteX196" fmla="*/ 3045248 w 5323222"/>
              <a:gd name="connsiteY196" fmla="*/ 5271599 h 6132967"/>
              <a:gd name="connsiteX197" fmla="*/ 3069935 w 5323222"/>
              <a:gd name="connsiteY197" fmla="*/ 5275768 h 6132967"/>
              <a:gd name="connsiteX198" fmla="*/ 3094622 w 5323222"/>
              <a:gd name="connsiteY198" fmla="*/ 5279439 h 6132967"/>
              <a:gd name="connsiteX199" fmla="*/ 3119310 w 5323222"/>
              <a:gd name="connsiteY199" fmla="*/ 5282774 h 6132967"/>
              <a:gd name="connsiteX200" fmla="*/ 3131487 w 5323222"/>
              <a:gd name="connsiteY200" fmla="*/ 5284442 h 6132967"/>
              <a:gd name="connsiteX201" fmla="*/ 3143497 w 5323222"/>
              <a:gd name="connsiteY201" fmla="*/ 5285944 h 6132967"/>
              <a:gd name="connsiteX202" fmla="*/ 3155674 w 5323222"/>
              <a:gd name="connsiteY202" fmla="*/ 5287279 h 6132967"/>
              <a:gd name="connsiteX203" fmla="*/ 3167684 w 5323222"/>
              <a:gd name="connsiteY203" fmla="*/ 5288446 h 6132967"/>
              <a:gd name="connsiteX204" fmla="*/ 3179861 w 5323222"/>
              <a:gd name="connsiteY204" fmla="*/ 5289613 h 6132967"/>
              <a:gd name="connsiteX205" fmla="*/ 3191871 w 5323222"/>
              <a:gd name="connsiteY205" fmla="*/ 5290615 h 6132967"/>
              <a:gd name="connsiteX206" fmla="*/ 3204048 w 5323222"/>
              <a:gd name="connsiteY206" fmla="*/ 5291615 h 6132967"/>
              <a:gd name="connsiteX207" fmla="*/ 3216058 w 5323222"/>
              <a:gd name="connsiteY207" fmla="*/ 5292449 h 6132967"/>
              <a:gd name="connsiteX208" fmla="*/ 3228235 w 5323222"/>
              <a:gd name="connsiteY208" fmla="*/ 5293116 h 6132967"/>
              <a:gd name="connsiteX209" fmla="*/ 3240078 w 5323222"/>
              <a:gd name="connsiteY209" fmla="*/ 5293784 h 6132967"/>
              <a:gd name="connsiteX210" fmla="*/ 3252088 w 5323222"/>
              <a:gd name="connsiteY210" fmla="*/ 5294284 h 6132967"/>
              <a:gd name="connsiteX211" fmla="*/ 3264098 w 5323222"/>
              <a:gd name="connsiteY211" fmla="*/ 5294617 h 6132967"/>
              <a:gd name="connsiteX212" fmla="*/ 3275942 w 5323222"/>
              <a:gd name="connsiteY212" fmla="*/ 5294951 h 6132967"/>
              <a:gd name="connsiteX213" fmla="*/ 3287952 w 5323222"/>
              <a:gd name="connsiteY213" fmla="*/ 5295118 h 6132967"/>
              <a:gd name="connsiteX214" fmla="*/ 3299795 w 5323222"/>
              <a:gd name="connsiteY214" fmla="*/ 5295118 h 6132967"/>
              <a:gd name="connsiteX215" fmla="*/ 3311638 w 5323222"/>
              <a:gd name="connsiteY215" fmla="*/ 5295118 h 6132967"/>
              <a:gd name="connsiteX216" fmla="*/ 3323482 w 5323222"/>
              <a:gd name="connsiteY216" fmla="*/ 5294951 h 6132967"/>
              <a:gd name="connsiteX217" fmla="*/ 3335325 w 5323222"/>
              <a:gd name="connsiteY217" fmla="*/ 5294618 h 6132967"/>
              <a:gd name="connsiteX218" fmla="*/ 3347001 w 5323222"/>
              <a:gd name="connsiteY218" fmla="*/ 5294284 h 6132967"/>
              <a:gd name="connsiteX219" fmla="*/ 3358844 w 5323222"/>
              <a:gd name="connsiteY219" fmla="*/ 5293784 h 6132967"/>
              <a:gd name="connsiteX220" fmla="*/ 3370354 w 5323222"/>
              <a:gd name="connsiteY220" fmla="*/ 5293283 h 6132967"/>
              <a:gd name="connsiteX221" fmla="*/ 3382031 w 5323222"/>
              <a:gd name="connsiteY221" fmla="*/ 5292616 h 6132967"/>
              <a:gd name="connsiteX222" fmla="*/ 3393707 w 5323222"/>
              <a:gd name="connsiteY222" fmla="*/ 5291782 h 6132967"/>
              <a:gd name="connsiteX223" fmla="*/ 3405050 w 5323222"/>
              <a:gd name="connsiteY223" fmla="*/ 5290615 h 6132967"/>
              <a:gd name="connsiteX224" fmla="*/ 3416727 w 5323222"/>
              <a:gd name="connsiteY224" fmla="*/ 5289614 h 6132967"/>
              <a:gd name="connsiteX225" fmla="*/ 3428069 w 5323222"/>
              <a:gd name="connsiteY225" fmla="*/ 5288446 h 6132967"/>
              <a:gd name="connsiteX226" fmla="*/ 3439413 w 5323222"/>
              <a:gd name="connsiteY226" fmla="*/ 5287279 h 6132967"/>
              <a:gd name="connsiteX227" fmla="*/ 3450755 w 5323222"/>
              <a:gd name="connsiteY227" fmla="*/ 5285943 h 6132967"/>
              <a:gd name="connsiteX228" fmla="*/ 3461931 w 5323222"/>
              <a:gd name="connsiteY228" fmla="*/ 5284443 h 6132967"/>
              <a:gd name="connsiteX229" fmla="*/ 3473274 w 5323222"/>
              <a:gd name="connsiteY229" fmla="*/ 5282774 h 6132967"/>
              <a:gd name="connsiteX230" fmla="*/ 3484450 w 5323222"/>
              <a:gd name="connsiteY230" fmla="*/ 5281107 h 6132967"/>
              <a:gd name="connsiteX231" fmla="*/ 3495459 w 5323222"/>
              <a:gd name="connsiteY231" fmla="*/ 5279272 h 6132967"/>
              <a:gd name="connsiteX232" fmla="*/ 3506302 w 5323222"/>
              <a:gd name="connsiteY232" fmla="*/ 5277270 h 6132967"/>
              <a:gd name="connsiteX233" fmla="*/ 3517144 w 5323222"/>
              <a:gd name="connsiteY233" fmla="*/ 5275268 h 6132967"/>
              <a:gd name="connsiteX234" fmla="*/ 3527820 w 5323222"/>
              <a:gd name="connsiteY234" fmla="*/ 5272933 h 6132967"/>
              <a:gd name="connsiteX235" fmla="*/ 3538663 w 5323222"/>
              <a:gd name="connsiteY235" fmla="*/ 5270764 h 6132967"/>
              <a:gd name="connsiteX236" fmla="*/ 3549171 w 5323222"/>
              <a:gd name="connsiteY236" fmla="*/ 5268262 h 6132967"/>
              <a:gd name="connsiteX237" fmla="*/ 3559680 w 5323222"/>
              <a:gd name="connsiteY237" fmla="*/ 5265593 h 6132967"/>
              <a:gd name="connsiteX238" fmla="*/ 3570022 w 5323222"/>
              <a:gd name="connsiteY238" fmla="*/ 5262924 h 6132967"/>
              <a:gd name="connsiteX239" fmla="*/ 3580698 w 5323222"/>
              <a:gd name="connsiteY239" fmla="*/ 5260089 h 6132967"/>
              <a:gd name="connsiteX240" fmla="*/ 3590873 w 5323222"/>
              <a:gd name="connsiteY240" fmla="*/ 5257086 h 6132967"/>
              <a:gd name="connsiteX241" fmla="*/ 3601048 w 5323222"/>
              <a:gd name="connsiteY241" fmla="*/ 5254083 h 6132967"/>
              <a:gd name="connsiteX242" fmla="*/ 3611223 w 5323222"/>
              <a:gd name="connsiteY242" fmla="*/ 5250915 h 6132967"/>
              <a:gd name="connsiteX243" fmla="*/ 3621399 w 5323222"/>
              <a:gd name="connsiteY243" fmla="*/ 5247578 h 6132967"/>
              <a:gd name="connsiteX244" fmla="*/ 3631407 w 5323222"/>
              <a:gd name="connsiteY244" fmla="*/ 5244076 h 6132967"/>
              <a:gd name="connsiteX245" fmla="*/ 3641416 w 5323222"/>
              <a:gd name="connsiteY245" fmla="*/ 5240572 h 6132967"/>
              <a:gd name="connsiteX246" fmla="*/ 3651091 w 5323222"/>
              <a:gd name="connsiteY246" fmla="*/ 5236903 h 6132967"/>
              <a:gd name="connsiteX247" fmla="*/ 3661099 w 5323222"/>
              <a:gd name="connsiteY247" fmla="*/ 5233066 h 6132967"/>
              <a:gd name="connsiteX248" fmla="*/ 3670774 w 5323222"/>
              <a:gd name="connsiteY248" fmla="*/ 5229229 h 6132967"/>
              <a:gd name="connsiteX249" fmla="*/ 3680281 w 5323222"/>
              <a:gd name="connsiteY249" fmla="*/ 5225059 h 6132967"/>
              <a:gd name="connsiteX250" fmla="*/ 3689956 w 5323222"/>
              <a:gd name="connsiteY250" fmla="*/ 5221056 h 6132967"/>
              <a:gd name="connsiteX251" fmla="*/ 3699298 w 5323222"/>
              <a:gd name="connsiteY251" fmla="*/ 5216719 h 6132967"/>
              <a:gd name="connsiteX252" fmla="*/ 3708639 w 5323222"/>
              <a:gd name="connsiteY252" fmla="*/ 5212548 h 6132967"/>
              <a:gd name="connsiteX253" fmla="*/ 3718147 w 5323222"/>
              <a:gd name="connsiteY253" fmla="*/ 5208045 h 6132967"/>
              <a:gd name="connsiteX254" fmla="*/ 3727321 w 5323222"/>
              <a:gd name="connsiteY254" fmla="*/ 5203541 h 6132967"/>
              <a:gd name="connsiteX255" fmla="*/ 3736496 w 5323222"/>
              <a:gd name="connsiteY255" fmla="*/ 5198704 h 6132967"/>
              <a:gd name="connsiteX256" fmla="*/ 3745503 w 5323222"/>
              <a:gd name="connsiteY256" fmla="*/ 5194033 h 6132967"/>
              <a:gd name="connsiteX257" fmla="*/ 3754344 w 5323222"/>
              <a:gd name="connsiteY257" fmla="*/ 5189195 h 6132967"/>
              <a:gd name="connsiteX258" fmla="*/ 3763185 w 5323222"/>
              <a:gd name="connsiteY258" fmla="*/ 5184191 h 6132967"/>
              <a:gd name="connsiteX259" fmla="*/ 3772026 w 5323222"/>
              <a:gd name="connsiteY259" fmla="*/ 5179188 h 6132967"/>
              <a:gd name="connsiteX260" fmla="*/ 3780699 w 5323222"/>
              <a:gd name="connsiteY260" fmla="*/ 5173849 h 6132967"/>
              <a:gd name="connsiteX261" fmla="*/ 3789373 w 5323222"/>
              <a:gd name="connsiteY261" fmla="*/ 5168679 h 6132967"/>
              <a:gd name="connsiteX262" fmla="*/ 3797880 w 5323222"/>
              <a:gd name="connsiteY262" fmla="*/ 5163340 h 6132967"/>
              <a:gd name="connsiteX263" fmla="*/ 3806221 w 5323222"/>
              <a:gd name="connsiteY263" fmla="*/ 5157836 h 6132967"/>
              <a:gd name="connsiteX264" fmla="*/ 3814394 w 5323222"/>
              <a:gd name="connsiteY264" fmla="*/ 5151998 h 6132967"/>
              <a:gd name="connsiteX265" fmla="*/ 3822234 w 5323222"/>
              <a:gd name="connsiteY265" fmla="*/ 5146326 h 6132967"/>
              <a:gd name="connsiteX266" fmla="*/ 3829908 w 5323222"/>
              <a:gd name="connsiteY266" fmla="*/ 5140322 h 6132967"/>
              <a:gd name="connsiteX267" fmla="*/ 3837581 w 5323222"/>
              <a:gd name="connsiteY267" fmla="*/ 5134316 h 6132967"/>
              <a:gd name="connsiteX268" fmla="*/ 3845087 w 5323222"/>
              <a:gd name="connsiteY268" fmla="*/ 5128477 h 6132967"/>
              <a:gd name="connsiteX269" fmla="*/ 3852426 w 5323222"/>
              <a:gd name="connsiteY269" fmla="*/ 5122306 h 6132967"/>
              <a:gd name="connsiteX270" fmla="*/ 3859766 w 5323222"/>
              <a:gd name="connsiteY270" fmla="*/ 5116135 h 6132967"/>
              <a:gd name="connsiteX271" fmla="*/ 3866772 w 5323222"/>
              <a:gd name="connsiteY271" fmla="*/ 5109963 h 6132967"/>
              <a:gd name="connsiteX272" fmla="*/ 3873777 w 5323222"/>
              <a:gd name="connsiteY272" fmla="*/ 5103624 h 6132967"/>
              <a:gd name="connsiteX273" fmla="*/ 3880450 w 5323222"/>
              <a:gd name="connsiteY273" fmla="*/ 5097451 h 6132967"/>
              <a:gd name="connsiteX274" fmla="*/ 3887122 w 5323222"/>
              <a:gd name="connsiteY274" fmla="*/ 5091114 h 6132967"/>
              <a:gd name="connsiteX275" fmla="*/ 3893628 w 5323222"/>
              <a:gd name="connsiteY275" fmla="*/ 5084607 h 6132967"/>
              <a:gd name="connsiteX276" fmla="*/ 3899966 w 5323222"/>
              <a:gd name="connsiteY276" fmla="*/ 5078102 h 6132967"/>
              <a:gd name="connsiteX277" fmla="*/ 3906305 w 5323222"/>
              <a:gd name="connsiteY277" fmla="*/ 5071763 h 6132967"/>
              <a:gd name="connsiteX278" fmla="*/ 3912310 w 5323222"/>
              <a:gd name="connsiteY278" fmla="*/ 5065091 h 6132967"/>
              <a:gd name="connsiteX279" fmla="*/ 3918315 w 5323222"/>
              <a:gd name="connsiteY279" fmla="*/ 5058419 h 6132967"/>
              <a:gd name="connsiteX280" fmla="*/ 3924153 w 5323222"/>
              <a:gd name="connsiteY280" fmla="*/ 5051747 h 6132967"/>
              <a:gd name="connsiteX281" fmla="*/ 3929658 w 5323222"/>
              <a:gd name="connsiteY281" fmla="*/ 5044908 h 6132967"/>
              <a:gd name="connsiteX282" fmla="*/ 3935330 w 5323222"/>
              <a:gd name="connsiteY282" fmla="*/ 5038236 h 6132967"/>
              <a:gd name="connsiteX283" fmla="*/ 3940667 w 5323222"/>
              <a:gd name="connsiteY283" fmla="*/ 5031563 h 6132967"/>
              <a:gd name="connsiteX284" fmla="*/ 3945838 w 5323222"/>
              <a:gd name="connsiteY284" fmla="*/ 5024557 h 6132967"/>
              <a:gd name="connsiteX285" fmla="*/ 3951009 w 5323222"/>
              <a:gd name="connsiteY285" fmla="*/ 5017718 h 6132967"/>
              <a:gd name="connsiteX286" fmla="*/ 3956014 w 5323222"/>
              <a:gd name="connsiteY286" fmla="*/ 5010713 h 6132967"/>
              <a:gd name="connsiteX287" fmla="*/ 3960684 w 5323222"/>
              <a:gd name="connsiteY287" fmla="*/ 5003706 h 6132967"/>
              <a:gd name="connsiteX288" fmla="*/ 3965355 w 5323222"/>
              <a:gd name="connsiteY288" fmla="*/ 4996534 h 6132967"/>
              <a:gd name="connsiteX289" fmla="*/ 3969858 w 5323222"/>
              <a:gd name="connsiteY289" fmla="*/ 4989527 h 6132967"/>
              <a:gd name="connsiteX290" fmla="*/ 3974195 w 5323222"/>
              <a:gd name="connsiteY290" fmla="*/ 4982522 h 6132967"/>
              <a:gd name="connsiteX291" fmla="*/ 3978365 w 5323222"/>
              <a:gd name="connsiteY291" fmla="*/ 4975349 h 6132967"/>
              <a:gd name="connsiteX292" fmla="*/ 3982536 w 5323222"/>
              <a:gd name="connsiteY292" fmla="*/ 4968177 h 6132967"/>
              <a:gd name="connsiteX293" fmla="*/ 3986372 w 5323222"/>
              <a:gd name="connsiteY293" fmla="*/ 4960838 h 6132967"/>
              <a:gd name="connsiteX294" fmla="*/ 3990209 w 5323222"/>
              <a:gd name="connsiteY294" fmla="*/ 4953498 h 6132967"/>
              <a:gd name="connsiteX295" fmla="*/ 3993712 w 5323222"/>
              <a:gd name="connsiteY295" fmla="*/ 4946158 h 6132967"/>
              <a:gd name="connsiteX296" fmla="*/ 3997381 w 5323222"/>
              <a:gd name="connsiteY296" fmla="*/ 4938819 h 6132967"/>
              <a:gd name="connsiteX297" fmla="*/ 4000718 w 5323222"/>
              <a:gd name="connsiteY297" fmla="*/ 4931312 h 6132967"/>
              <a:gd name="connsiteX298" fmla="*/ 4003887 w 5323222"/>
              <a:gd name="connsiteY298" fmla="*/ 4923972 h 6132967"/>
              <a:gd name="connsiteX299" fmla="*/ 4007056 w 5323222"/>
              <a:gd name="connsiteY299" fmla="*/ 4916466 h 6132967"/>
              <a:gd name="connsiteX300" fmla="*/ 4010059 w 5323222"/>
              <a:gd name="connsiteY300" fmla="*/ 4909127 h 6132967"/>
              <a:gd name="connsiteX301" fmla="*/ 4012895 w 5323222"/>
              <a:gd name="connsiteY301" fmla="*/ 4901620 h 6132967"/>
              <a:gd name="connsiteX302" fmla="*/ 4015564 w 5323222"/>
              <a:gd name="connsiteY302" fmla="*/ 4894115 h 6132967"/>
              <a:gd name="connsiteX303" fmla="*/ 4018065 w 5323222"/>
              <a:gd name="connsiteY303" fmla="*/ 4886608 h 6132967"/>
              <a:gd name="connsiteX304" fmla="*/ 4020734 w 5323222"/>
              <a:gd name="connsiteY304" fmla="*/ 4878934 h 6132967"/>
              <a:gd name="connsiteX305" fmla="*/ 4022903 w 5323222"/>
              <a:gd name="connsiteY305" fmla="*/ 4871428 h 6132967"/>
              <a:gd name="connsiteX306" fmla="*/ 4025072 w 5323222"/>
              <a:gd name="connsiteY306" fmla="*/ 4863922 h 6132967"/>
              <a:gd name="connsiteX307" fmla="*/ 4027073 w 5323222"/>
              <a:gd name="connsiteY307" fmla="*/ 4856249 h 6132967"/>
              <a:gd name="connsiteX308" fmla="*/ 4029075 w 5323222"/>
              <a:gd name="connsiteY308" fmla="*/ 4848576 h 6132967"/>
              <a:gd name="connsiteX309" fmla="*/ 4030909 w 5323222"/>
              <a:gd name="connsiteY309" fmla="*/ 4841070 h 6132967"/>
              <a:gd name="connsiteX310" fmla="*/ 4032411 w 5323222"/>
              <a:gd name="connsiteY310" fmla="*/ 4833397 h 6132967"/>
              <a:gd name="connsiteX311" fmla="*/ 4033912 w 5323222"/>
              <a:gd name="connsiteY311" fmla="*/ 4825724 h 6132967"/>
              <a:gd name="connsiteX312" fmla="*/ 4035247 w 5323222"/>
              <a:gd name="connsiteY312" fmla="*/ 4818217 h 6132967"/>
              <a:gd name="connsiteX313" fmla="*/ 4036414 w 5323222"/>
              <a:gd name="connsiteY313" fmla="*/ 4810544 h 6132967"/>
              <a:gd name="connsiteX314" fmla="*/ 4037582 w 5323222"/>
              <a:gd name="connsiteY314" fmla="*/ 4802871 h 6132967"/>
              <a:gd name="connsiteX315" fmla="*/ 4038416 w 5323222"/>
              <a:gd name="connsiteY315" fmla="*/ 4795365 h 6132967"/>
              <a:gd name="connsiteX316" fmla="*/ 4039250 w 5323222"/>
              <a:gd name="connsiteY316" fmla="*/ 4787691 h 6132967"/>
              <a:gd name="connsiteX317" fmla="*/ 4039917 w 5323222"/>
              <a:gd name="connsiteY317" fmla="*/ 4780185 h 6132967"/>
              <a:gd name="connsiteX318" fmla="*/ 4040251 w 5323222"/>
              <a:gd name="connsiteY318" fmla="*/ 4772512 h 6132967"/>
              <a:gd name="connsiteX319" fmla="*/ 4040584 w 5323222"/>
              <a:gd name="connsiteY319" fmla="*/ 4764839 h 6132967"/>
              <a:gd name="connsiteX320" fmla="*/ 4040918 w 5323222"/>
              <a:gd name="connsiteY320" fmla="*/ 4757165 h 6132967"/>
              <a:gd name="connsiteX321" fmla="*/ 4040918 w 5323222"/>
              <a:gd name="connsiteY321" fmla="*/ 4749660 h 6132967"/>
              <a:gd name="connsiteX322" fmla="*/ 4040751 w 5323222"/>
              <a:gd name="connsiteY322" fmla="*/ 4741986 h 6132967"/>
              <a:gd name="connsiteX323" fmla="*/ 4040584 w 5323222"/>
              <a:gd name="connsiteY323" fmla="*/ 4734480 h 6132967"/>
              <a:gd name="connsiteX324" fmla="*/ 4040251 w 5323222"/>
              <a:gd name="connsiteY324" fmla="*/ 4726807 h 6132967"/>
              <a:gd name="connsiteX325" fmla="*/ 4039750 w 5323222"/>
              <a:gd name="connsiteY325" fmla="*/ 4719300 h 6132967"/>
              <a:gd name="connsiteX326" fmla="*/ 4039083 w 5323222"/>
              <a:gd name="connsiteY326" fmla="*/ 4711628 h 6132967"/>
              <a:gd name="connsiteX327" fmla="*/ 4038249 w 5323222"/>
              <a:gd name="connsiteY327" fmla="*/ 4704122 h 6132967"/>
              <a:gd name="connsiteX328" fmla="*/ 4035914 w 5323222"/>
              <a:gd name="connsiteY328" fmla="*/ 4689442 h 6132967"/>
              <a:gd name="connsiteX329" fmla="*/ 4033412 w 5323222"/>
              <a:gd name="connsiteY329" fmla="*/ 4674597 h 6132967"/>
              <a:gd name="connsiteX330" fmla="*/ 4030242 w 5323222"/>
              <a:gd name="connsiteY330" fmla="*/ 4659918 h 6132967"/>
              <a:gd name="connsiteX331" fmla="*/ 4026406 w 5323222"/>
              <a:gd name="connsiteY331" fmla="*/ 4645238 h 6132967"/>
              <a:gd name="connsiteX332" fmla="*/ 4022236 w 5323222"/>
              <a:gd name="connsiteY332" fmla="*/ 4630893 h 6132967"/>
              <a:gd name="connsiteX333" fmla="*/ 4017398 w 5323222"/>
              <a:gd name="connsiteY333" fmla="*/ 4616714 h 6132967"/>
              <a:gd name="connsiteX334" fmla="*/ 4012060 w 5323222"/>
              <a:gd name="connsiteY334" fmla="*/ 4602535 h 6132967"/>
              <a:gd name="connsiteX335" fmla="*/ 4006222 w 5323222"/>
              <a:gd name="connsiteY335" fmla="*/ 4588524 h 6132967"/>
              <a:gd name="connsiteX336" fmla="*/ 3999717 w 5323222"/>
              <a:gd name="connsiteY336" fmla="*/ 4574679 h 6132967"/>
              <a:gd name="connsiteX337" fmla="*/ 3992878 w 5323222"/>
              <a:gd name="connsiteY337" fmla="*/ 4561001 h 6132967"/>
              <a:gd name="connsiteX338" fmla="*/ 3985371 w 5323222"/>
              <a:gd name="connsiteY338" fmla="*/ 4547489 h 6132967"/>
              <a:gd name="connsiteX339" fmla="*/ 3977365 w 5323222"/>
              <a:gd name="connsiteY339" fmla="*/ 4534145 h 6132967"/>
              <a:gd name="connsiteX340" fmla="*/ 3968858 w 5323222"/>
              <a:gd name="connsiteY340" fmla="*/ 4521134 h 6132967"/>
              <a:gd name="connsiteX341" fmla="*/ 3959850 w 5323222"/>
              <a:gd name="connsiteY341" fmla="*/ 4508123 h 6132967"/>
              <a:gd name="connsiteX342" fmla="*/ 3950342 w 5323222"/>
              <a:gd name="connsiteY342" fmla="*/ 4495446 h 6132967"/>
              <a:gd name="connsiteX343" fmla="*/ 3940333 w 5323222"/>
              <a:gd name="connsiteY343" fmla="*/ 4482935 h 6132967"/>
              <a:gd name="connsiteX344" fmla="*/ 3929658 w 5323222"/>
              <a:gd name="connsiteY344" fmla="*/ 4470592 h 6132967"/>
              <a:gd name="connsiteX345" fmla="*/ 3918648 w 5323222"/>
              <a:gd name="connsiteY345" fmla="*/ 4458581 h 6132967"/>
              <a:gd name="connsiteX346" fmla="*/ 3907139 w 5323222"/>
              <a:gd name="connsiteY346" fmla="*/ 4446737 h 6132967"/>
              <a:gd name="connsiteX347" fmla="*/ 3894962 w 5323222"/>
              <a:gd name="connsiteY347" fmla="*/ 4435061 h 6132967"/>
              <a:gd name="connsiteX348" fmla="*/ 3882452 w 5323222"/>
              <a:gd name="connsiteY348" fmla="*/ 4423718 h 6132967"/>
              <a:gd name="connsiteX349" fmla="*/ 3869441 w 5323222"/>
              <a:gd name="connsiteY349" fmla="*/ 4412709 h 6132967"/>
              <a:gd name="connsiteX350" fmla="*/ 3855763 w 5323222"/>
              <a:gd name="connsiteY350" fmla="*/ 4401700 h 6132967"/>
              <a:gd name="connsiteX351" fmla="*/ 3841917 w 5323222"/>
              <a:gd name="connsiteY351" fmla="*/ 4391191 h 6132967"/>
              <a:gd name="connsiteX352" fmla="*/ 3827405 w 5323222"/>
              <a:gd name="connsiteY352" fmla="*/ 4380849 h 6132967"/>
              <a:gd name="connsiteX353" fmla="*/ 3812392 w 5323222"/>
              <a:gd name="connsiteY353" fmla="*/ 4370674 h 6132967"/>
              <a:gd name="connsiteX354" fmla="*/ 3796880 w 5323222"/>
              <a:gd name="connsiteY354" fmla="*/ 4360999 h 6132967"/>
              <a:gd name="connsiteX355" fmla="*/ 3780866 w 5323222"/>
              <a:gd name="connsiteY355" fmla="*/ 4351492 h 6132967"/>
              <a:gd name="connsiteX356" fmla="*/ 3764519 w 5323222"/>
              <a:gd name="connsiteY356" fmla="*/ 4342317 h 6132967"/>
              <a:gd name="connsiteX357" fmla="*/ 3747671 w 5323222"/>
              <a:gd name="connsiteY357" fmla="*/ 4333476 h 6132967"/>
              <a:gd name="connsiteX358" fmla="*/ 3730324 w 5323222"/>
              <a:gd name="connsiteY358" fmla="*/ 4324969 h 6132967"/>
              <a:gd name="connsiteX359" fmla="*/ 3712642 w 5323222"/>
              <a:gd name="connsiteY359" fmla="*/ 4316629 h 6132967"/>
              <a:gd name="connsiteX360" fmla="*/ 3686620 w 5323222"/>
              <a:gd name="connsiteY360" fmla="*/ 4304953 h 6132967"/>
              <a:gd name="connsiteX361" fmla="*/ 3660432 w 5323222"/>
              <a:gd name="connsiteY361" fmla="*/ 4293276 h 6132967"/>
              <a:gd name="connsiteX362" fmla="*/ 3634410 w 5323222"/>
              <a:gd name="connsiteY362" fmla="*/ 4281432 h 6132967"/>
              <a:gd name="connsiteX363" fmla="*/ 3608555 w 5323222"/>
              <a:gd name="connsiteY363" fmla="*/ 4269756 h 6132967"/>
              <a:gd name="connsiteX364" fmla="*/ 3582699 w 5323222"/>
              <a:gd name="connsiteY364" fmla="*/ 4257746 h 6132967"/>
              <a:gd name="connsiteX365" fmla="*/ 3556844 w 5323222"/>
              <a:gd name="connsiteY365" fmla="*/ 4245736 h 6132967"/>
              <a:gd name="connsiteX366" fmla="*/ 3530990 w 5323222"/>
              <a:gd name="connsiteY366" fmla="*/ 4233559 h 6132967"/>
              <a:gd name="connsiteX367" fmla="*/ 3524478 w 5323222"/>
              <a:gd name="connsiteY367" fmla="*/ 4230452 h 6132967"/>
              <a:gd name="connsiteX368" fmla="*/ 3538445 w 5323222"/>
              <a:gd name="connsiteY368" fmla="*/ 4229146 h 6132967"/>
              <a:gd name="connsiteX369" fmla="*/ 3563280 w 5323222"/>
              <a:gd name="connsiteY369" fmla="*/ 4226491 h 6132967"/>
              <a:gd name="connsiteX370" fmla="*/ 3588063 w 5323222"/>
              <a:gd name="connsiteY370" fmla="*/ 4223534 h 6132967"/>
              <a:gd name="connsiteX371" fmla="*/ 3612847 w 5323222"/>
              <a:gd name="connsiteY371" fmla="*/ 4220575 h 6132967"/>
              <a:gd name="connsiteX372" fmla="*/ 3637631 w 5323222"/>
              <a:gd name="connsiteY372" fmla="*/ 4217617 h 6132967"/>
              <a:gd name="connsiteX373" fmla="*/ 3672376 w 5323222"/>
              <a:gd name="connsiteY373" fmla="*/ 4212656 h 6132967"/>
              <a:gd name="connsiteX374" fmla="*/ 3707373 w 5323222"/>
              <a:gd name="connsiteY374" fmla="*/ 4207340 h 6132967"/>
              <a:gd name="connsiteX375" fmla="*/ 3742874 w 5323222"/>
              <a:gd name="connsiteY375" fmla="*/ 4201315 h 6132967"/>
              <a:gd name="connsiteX376" fmla="*/ 3778272 w 5323222"/>
              <a:gd name="connsiteY376" fmla="*/ 4194682 h 6132967"/>
              <a:gd name="connsiteX377" fmla="*/ 3814174 w 5323222"/>
              <a:gd name="connsiteY377" fmla="*/ 4187340 h 6132967"/>
              <a:gd name="connsiteX378" fmla="*/ 3850277 w 5323222"/>
              <a:gd name="connsiteY378" fmla="*/ 4179339 h 6132967"/>
              <a:gd name="connsiteX379" fmla="*/ 3886934 w 5323222"/>
              <a:gd name="connsiteY379" fmla="*/ 4170932 h 6132967"/>
              <a:gd name="connsiteX380" fmla="*/ 3923082 w 5323222"/>
              <a:gd name="connsiteY380" fmla="*/ 4161362 h 6132967"/>
              <a:gd name="connsiteX381" fmla="*/ 3959837 w 5323222"/>
              <a:gd name="connsiteY381" fmla="*/ 4151691 h 6132967"/>
              <a:gd name="connsiteX382" fmla="*/ 3996489 w 5323222"/>
              <a:gd name="connsiteY382" fmla="*/ 4141411 h 6132967"/>
              <a:gd name="connsiteX383" fmla="*/ 4033696 w 5323222"/>
              <a:gd name="connsiteY383" fmla="*/ 4130725 h 6132967"/>
              <a:gd name="connsiteX384" fmla="*/ 4070394 w 5323222"/>
              <a:gd name="connsiteY384" fmla="*/ 4118876 h 6132967"/>
              <a:gd name="connsiteX385" fmla="*/ 4107395 w 5323222"/>
              <a:gd name="connsiteY385" fmla="*/ 4106977 h 6132967"/>
              <a:gd name="connsiteX386" fmla="*/ 4144545 w 5323222"/>
              <a:gd name="connsiteY386" fmla="*/ 4094117 h 6132967"/>
              <a:gd name="connsiteX387" fmla="*/ 4181341 w 5323222"/>
              <a:gd name="connsiteY387" fmla="*/ 4081002 h 6132967"/>
              <a:gd name="connsiteX388" fmla="*/ 4218641 w 5323222"/>
              <a:gd name="connsiteY388" fmla="*/ 4067180 h 6132967"/>
              <a:gd name="connsiteX389" fmla="*/ 4255230 w 5323222"/>
              <a:gd name="connsiteY389" fmla="*/ 4052853 h 6132967"/>
              <a:gd name="connsiteX390" fmla="*/ 4292019 w 5323222"/>
              <a:gd name="connsiteY390" fmla="*/ 4037867 h 6132967"/>
              <a:gd name="connsiteX391" fmla="*/ 4328706 w 5323222"/>
              <a:gd name="connsiteY391" fmla="*/ 4022276 h 6132967"/>
              <a:gd name="connsiteX392" fmla="*/ 4365341 w 5323222"/>
              <a:gd name="connsiteY392" fmla="*/ 4006380 h 6132967"/>
              <a:gd name="connsiteX393" fmla="*/ 4401822 w 5323222"/>
              <a:gd name="connsiteY393" fmla="*/ 3989574 h 6132967"/>
              <a:gd name="connsiteX394" fmla="*/ 4437696 w 5323222"/>
              <a:gd name="connsiteY394" fmla="*/ 3972871 h 6132967"/>
              <a:gd name="connsiteX395" fmla="*/ 4474022 w 5323222"/>
              <a:gd name="connsiteY395" fmla="*/ 3955156 h 6132967"/>
              <a:gd name="connsiteX396" fmla="*/ 4509335 w 5323222"/>
              <a:gd name="connsiteY396" fmla="*/ 3936986 h 6132967"/>
              <a:gd name="connsiteX397" fmla="*/ 4544849 w 5323222"/>
              <a:gd name="connsiteY397" fmla="*/ 3918160 h 6132967"/>
              <a:gd name="connsiteX398" fmla="*/ 4580059 w 5323222"/>
              <a:gd name="connsiteY398" fmla="*/ 3899385 h 6132967"/>
              <a:gd name="connsiteX399" fmla="*/ 4614811 w 5323222"/>
              <a:gd name="connsiteY399" fmla="*/ 3879751 h 6132967"/>
              <a:gd name="connsiteX400" fmla="*/ 4649156 w 5323222"/>
              <a:gd name="connsiteY400" fmla="*/ 3859562 h 6132967"/>
              <a:gd name="connsiteX401" fmla="*/ 4683399 w 5323222"/>
              <a:gd name="connsiteY401" fmla="*/ 3838765 h 6132967"/>
              <a:gd name="connsiteX402" fmla="*/ 4716982 w 5323222"/>
              <a:gd name="connsiteY402" fmla="*/ 3817768 h 6132967"/>
              <a:gd name="connsiteX403" fmla="*/ 4750161 w 5323222"/>
              <a:gd name="connsiteY403" fmla="*/ 3796216 h 6132967"/>
              <a:gd name="connsiteX404" fmla="*/ 4782932 w 5323222"/>
              <a:gd name="connsiteY404" fmla="*/ 3774109 h 6132967"/>
              <a:gd name="connsiteX405" fmla="*/ 4798230 w 5323222"/>
              <a:gd name="connsiteY405" fmla="*/ 3763083 h 6132967"/>
              <a:gd name="connsiteX406" fmla="*/ 4813579 w 5323222"/>
              <a:gd name="connsiteY406" fmla="*/ 3752362 h 6132967"/>
              <a:gd name="connsiteX407" fmla="*/ 4828522 w 5323222"/>
              <a:gd name="connsiteY407" fmla="*/ 3741085 h 6132967"/>
              <a:gd name="connsiteX408" fmla="*/ 4843466 w 5323222"/>
              <a:gd name="connsiteY408" fmla="*/ 3729808 h 6132967"/>
              <a:gd name="connsiteX409" fmla="*/ 4858105 w 5323222"/>
              <a:gd name="connsiteY409" fmla="*/ 3718582 h 6132967"/>
              <a:gd name="connsiteX410" fmla="*/ 4872693 w 5323222"/>
              <a:gd name="connsiteY410" fmla="*/ 3707053 h 6132967"/>
              <a:gd name="connsiteX411" fmla="*/ 4886674 w 5323222"/>
              <a:gd name="connsiteY411" fmla="*/ 3695627 h 6132967"/>
              <a:gd name="connsiteX412" fmla="*/ 4900856 w 5323222"/>
              <a:gd name="connsiteY412" fmla="*/ 3683542 h 6132967"/>
              <a:gd name="connsiteX413" fmla="*/ 4914734 w 5323222"/>
              <a:gd name="connsiteY413" fmla="*/ 3671510 h 6132967"/>
              <a:gd name="connsiteX414" fmla="*/ 4928360 w 5323222"/>
              <a:gd name="connsiteY414" fmla="*/ 3659832 h 6132967"/>
              <a:gd name="connsiteX415" fmla="*/ 4941884 w 5323222"/>
              <a:gd name="connsiteY415" fmla="*/ 3647548 h 6132967"/>
              <a:gd name="connsiteX416" fmla="*/ 4955052 w 5323222"/>
              <a:gd name="connsiteY416" fmla="*/ 3635011 h 6132967"/>
              <a:gd name="connsiteX417" fmla="*/ 4967969 w 5323222"/>
              <a:gd name="connsiteY417" fmla="*/ 3622829 h 6132967"/>
              <a:gd name="connsiteX418" fmla="*/ 4980833 w 5323222"/>
              <a:gd name="connsiteY418" fmla="*/ 3610343 h 6132967"/>
              <a:gd name="connsiteX419" fmla="*/ 4993343 w 5323222"/>
              <a:gd name="connsiteY419" fmla="*/ 3597607 h 6132967"/>
              <a:gd name="connsiteX420" fmla="*/ 5005853 w 5323222"/>
              <a:gd name="connsiteY420" fmla="*/ 3584870 h 6132967"/>
              <a:gd name="connsiteX421" fmla="*/ 5018060 w 5323222"/>
              <a:gd name="connsiteY421" fmla="*/ 3572184 h 6132967"/>
              <a:gd name="connsiteX422" fmla="*/ 5030164 w 5323222"/>
              <a:gd name="connsiteY422" fmla="*/ 3558892 h 6132967"/>
              <a:gd name="connsiteX423" fmla="*/ 5042066 w 5323222"/>
              <a:gd name="connsiteY423" fmla="*/ 3546257 h 6132967"/>
              <a:gd name="connsiteX424" fmla="*/ 5053564 w 5323222"/>
              <a:gd name="connsiteY424" fmla="*/ 3533068 h 6132967"/>
              <a:gd name="connsiteX425" fmla="*/ 5064757 w 5323222"/>
              <a:gd name="connsiteY425" fmla="*/ 3519930 h 6132967"/>
              <a:gd name="connsiteX426" fmla="*/ 5075898 w 5323222"/>
              <a:gd name="connsiteY426" fmla="*/ 3506489 h 6132967"/>
              <a:gd name="connsiteX427" fmla="*/ 5086789 w 5323222"/>
              <a:gd name="connsiteY427" fmla="*/ 3493402 h 6132967"/>
              <a:gd name="connsiteX428" fmla="*/ 5097626 w 5323222"/>
              <a:gd name="connsiteY428" fmla="*/ 3480012 h 6132967"/>
              <a:gd name="connsiteX429" fmla="*/ 5108111 w 5323222"/>
              <a:gd name="connsiteY429" fmla="*/ 3466370 h 6132967"/>
              <a:gd name="connsiteX430" fmla="*/ 5118342 w 5323222"/>
              <a:gd name="connsiteY430" fmla="*/ 3453084 h 6132967"/>
              <a:gd name="connsiteX431" fmla="*/ 5128218 w 5323222"/>
              <a:gd name="connsiteY431" fmla="*/ 3439546 h 6132967"/>
              <a:gd name="connsiteX432" fmla="*/ 5138095 w 5323222"/>
              <a:gd name="connsiteY432" fmla="*/ 3426006 h 6132967"/>
              <a:gd name="connsiteX433" fmla="*/ 5147616 w 5323222"/>
              <a:gd name="connsiteY433" fmla="*/ 3412216 h 6132967"/>
              <a:gd name="connsiteX434" fmla="*/ 5157139 w 5323222"/>
              <a:gd name="connsiteY434" fmla="*/ 3398424 h 6132967"/>
              <a:gd name="connsiteX435" fmla="*/ 5166356 w 5323222"/>
              <a:gd name="connsiteY435" fmla="*/ 3384685 h 6132967"/>
              <a:gd name="connsiteX436" fmla="*/ 5175020 w 5323222"/>
              <a:gd name="connsiteY436" fmla="*/ 3371352 h 6132967"/>
              <a:gd name="connsiteX437" fmla="*/ 5183934 w 5323222"/>
              <a:gd name="connsiteY437" fmla="*/ 3357664 h 6132967"/>
              <a:gd name="connsiteX438" fmla="*/ 5192241 w 5323222"/>
              <a:gd name="connsiteY438" fmla="*/ 3344080 h 6132967"/>
              <a:gd name="connsiteX439" fmla="*/ 5199892 w 5323222"/>
              <a:gd name="connsiteY439" fmla="*/ 3330294 h 6132967"/>
              <a:gd name="connsiteX440" fmla="*/ 5207793 w 5323222"/>
              <a:gd name="connsiteY440" fmla="*/ 3316155 h 6132967"/>
              <a:gd name="connsiteX441" fmla="*/ 5215494 w 5323222"/>
              <a:gd name="connsiteY441" fmla="*/ 3302673 h 6132967"/>
              <a:gd name="connsiteX442" fmla="*/ 5222485 w 5323222"/>
              <a:gd name="connsiteY442" fmla="*/ 3288687 h 6132967"/>
              <a:gd name="connsiteX443" fmla="*/ 5229780 w 5323222"/>
              <a:gd name="connsiteY443" fmla="*/ 3274651 h 6132967"/>
              <a:gd name="connsiteX444" fmla="*/ 5236720 w 5323222"/>
              <a:gd name="connsiteY444" fmla="*/ 3260361 h 6132967"/>
              <a:gd name="connsiteX445" fmla="*/ 5243052 w 5323222"/>
              <a:gd name="connsiteY445" fmla="*/ 3246175 h 6132967"/>
              <a:gd name="connsiteX446" fmla="*/ 5249385 w 5323222"/>
              <a:gd name="connsiteY446" fmla="*/ 3231990 h 6132967"/>
              <a:gd name="connsiteX447" fmla="*/ 5255163 w 5323222"/>
              <a:gd name="connsiteY447" fmla="*/ 3218210 h 6132967"/>
              <a:gd name="connsiteX448" fmla="*/ 5261141 w 5323222"/>
              <a:gd name="connsiteY448" fmla="*/ 3203772 h 6132967"/>
              <a:gd name="connsiteX449" fmla="*/ 5266511 w 5323222"/>
              <a:gd name="connsiteY449" fmla="*/ 3189436 h 6132967"/>
              <a:gd name="connsiteX450" fmla="*/ 5271831 w 5323222"/>
              <a:gd name="connsiteY450" fmla="*/ 3174799 h 6132967"/>
              <a:gd name="connsiteX451" fmla="*/ 5276596 w 5323222"/>
              <a:gd name="connsiteY451" fmla="*/ 3160567 h 6132967"/>
              <a:gd name="connsiteX452" fmla="*/ 5281612 w 5323222"/>
              <a:gd name="connsiteY452" fmla="*/ 3145980 h 6132967"/>
              <a:gd name="connsiteX453" fmla="*/ 5285717 w 5323222"/>
              <a:gd name="connsiteY453" fmla="*/ 3131547 h 6132967"/>
              <a:gd name="connsiteX454" fmla="*/ 5290127 w 5323222"/>
              <a:gd name="connsiteY454" fmla="*/ 3117064 h 6132967"/>
              <a:gd name="connsiteX455" fmla="*/ 5294182 w 5323222"/>
              <a:gd name="connsiteY455" fmla="*/ 3102329 h 6132967"/>
              <a:gd name="connsiteX456" fmla="*/ 5297984 w 5323222"/>
              <a:gd name="connsiteY456" fmla="*/ 3087946 h 6132967"/>
              <a:gd name="connsiteX457" fmla="*/ 5301483 w 5323222"/>
              <a:gd name="connsiteY457" fmla="*/ 3073618 h 6132967"/>
              <a:gd name="connsiteX458" fmla="*/ 5304627 w 5323222"/>
              <a:gd name="connsiteY458" fmla="*/ 3059037 h 6132967"/>
              <a:gd name="connsiteX459" fmla="*/ 5307719 w 5323222"/>
              <a:gd name="connsiteY459" fmla="*/ 3044152 h 6132967"/>
              <a:gd name="connsiteX460" fmla="*/ 5310257 w 5323222"/>
              <a:gd name="connsiteY460" fmla="*/ 3029673 h 6132967"/>
              <a:gd name="connsiteX461" fmla="*/ 5312794 w 5323222"/>
              <a:gd name="connsiteY461" fmla="*/ 3015195 h 6132967"/>
              <a:gd name="connsiteX462" fmla="*/ 5314976 w 5323222"/>
              <a:gd name="connsiteY462" fmla="*/ 3000465 h 6132967"/>
              <a:gd name="connsiteX463" fmla="*/ 5316855 w 5323222"/>
              <a:gd name="connsiteY463" fmla="*/ 2985786 h 6132967"/>
              <a:gd name="connsiteX464" fmla="*/ 5318734 w 5323222"/>
              <a:gd name="connsiteY464" fmla="*/ 2971108 h 6132967"/>
              <a:gd name="connsiteX465" fmla="*/ 5320057 w 5323222"/>
              <a:gd name="connsiteY465" fmla="*/ 2956835 h 6132967"/>
              <a:gd name="connsiteX466" fmla="*/ 5321633 w 5323222"/>
              <a:gd name="connsiteY466" fmla="*/ 2942209 h 6132967"/>
              <a:gd name="connsiteX467" fmla="*/ 5322550 w 5323222"/>
              <a:gd name="connsiteY467" fmla="*/ 2927381 h 6132967"/>
              <a:gd name="connsiteX468" fmla="*/ 5323216 w 5323222"/>
              <a:gd name="connsiteY468" fmla="*/ 2912909 h 6132967"/>
              <a:gd name="connsiteX469" fmla="*/ 5323222 w 5323222"/>
              <a:gd name="connsiteY469" fmla="*/ 2898235 h 6132967"/>
              <a:gd name="connsiteX470" fmla="*/ 5322673 w 5323222"/>
              <a:gd name="connsiteY470" fmla="*/ 2883968 h 6132967"/>
              <a:gd name="connsiteX471" fmla="*/ 5322377 w 5323222"/>
              <a:gd name="connsiteY471" fmla="*/ 2869348 h 6132967"/>
              <a:gd name="connsiteX472" fmla="*/ 5321880 w 5323222"/>
              <a:gd name="connsiteY472" fmla="*/ 2855383 h 6132967"/>
              <a:gd name="connsiteX473" fmla="*/ 5320725 w 5323222"/>
              <a:gd name="connsiteY473" fmla="*/ 2841220 h 6132967"/>
              <a:gd name="connsiteX474" fmla="*/ 5319266 w 5323222"/>
              <a:gd name="connsiteY474" fmla="*/ 2827108 h 6132967"/>
              <a:gd name="connsiteX475" fmla="*/ 5317807 w 5323222"/>
              <a:gd name="connsiteY475" fmla="*/ 2812995 h 6132967"/>
              <a:gd name="connsiteX476" fmla="*/ 5316096 w 5323222"/>
              <a:gd name="connsiteY476" fmla="*/ 2799238 h 6132967"/>
              <a:gd name="connsiteX477" fmla="*/ 5314334 w 5323222"/>
              <a:gd name="connsiteY477" fmla="*/ 2785178 h 6132967"/>
              <a:gd name="connsiteX478" fmla="*/ 5312016 w 5323222"/>
              <a:gd name="connsiteY478" fmla="*/ 2771523 h 6132967"/>
              <a:gd name="connsiteX479" fmla="*/ 5309750 w 5323222"/>
              <a:gd name="connsiteY479" fmla="*/ 2758172 h 6132967"/>
              <a:gd name="connsiteX480" fmla="*/ 5307130 w 5323222"/>
              <a:gd name="connsiteY480" fmla="*/ 2744570 h 6132967"/>
              <a:gd name="connsiteX481" fmla="*/ 5304256 w 5323222"/>
              <a:gd name="connsiteY481" fmla="*/ 2731322 h 6132967"/>
              <a:gd name="connsiteX482" fmla="*/ 5301028 w 5323222"/>
              <a:gd name="connsiteY482" fmla="*/ 2717822 h 6132967"/>
              <a:gd name="connsiteX483" fmla="*/ 5297904 w 5323222"/>
              <a:gd name="connsiteY483" fmla="*/ 2704930 h 6132967"/>
              <a:gd name="connsiteX484" fmla="*/ 5294475 w 5323222"/>
              <a:gd name="connsiteY484" fmla="*/ 2692089 h 6132967"/>
              <a:gd name="connsiteX485" fmla="*/ 5290743 w 5323222"/>
              <a:gd name="connsiteY485" fmla="*/ 2679298 h 6132967"/>
              <a:gd name="connsiteX486" fmla="*/ 5287012 w 5323222"/>
              <a:gd name="connsiteY486" fmla="*/ 2666509 h 6132967"/>
              <a:gd name="connsiteX487" fmla="*/ 5282673 w 5323222"/>
              <a:gd name="connsiteY487" fmla="*/ 2653822 h 6132967"/>
              <a:gd name="connsiteX488" fmla="*/ 5278334 w 5323222"/>
              <a:gd name="connsiteY488" fmla="*/ 2641134 h 6132967"/>
              <a:gd name="connsiteX489" fmla="*/ 5273744 w 5323222"/>
              <a:gd name="connsiteY489" fmla="*/ 2628803 h 6132967"/>
              <a:gd name="connsiteX490" fmla="*/ 5269154 w 5323222"/>
              <a:gd name="connsiteY490" fmla="*/ 2616470 h 6132967"/>
              <a:gd name="connsiteX491" fmla="*/ 5264311 w 5323222"/>
              <a:gd name="connsiteY491" fmla="*/ 2604494 h 6132967"/>
              <a:gd name="connsiteX492" fmla="*/ 5259417 w 5323222"/>
              <a:gd name="connsiteY492" fmla="*/ 2592214 h 6132967"/>
              <a:gd name="connsiteX493" fmla="*/ 5253665 w 5323222"/>
              <a:gd name="connsiteY493" fmla="*/ 2580391 h 6132967"/>
              <a:gd name="connsiteX494" fmla="*/ 5248215 w 5323222"/>
              <a:gd name="connsiteY494" fmla="*/ 2568518 h 6132967"/>
              <a:gd name="connsiteX495" fmla="*/ 5242818 w 5323222"/>
              <a:gd name="connsiteY495" fmla="*/ 2556947 h 6132967"/>
              <a:gd name="connsiteX496" fmla="*/ 5237065 w 5323222"/>
              <a:gd name="connsiteY496" fmla="*/ 2545124 h 6132967"/>
              <a:gd name="connsiteX497" fmla="*/ 5230809 w 5323222"/>
              <a:gd name="connsiteY497" fmla="*/ 2534012 h 6132967"/>
              <a:gd name="connsiteX498" fmla="*/ 5224551 w 5323222"/>
              <a:gd name="connsiteY498" fmla="*/ 2522899 h 6132967"/>
              <a:gd name="connsiteX499" fmla="*/ 5218244 w 5323222"/>
              <a:gd name="connsiteY499" fmla="*/ 2511483 h 6132967"/>
              <a:gd name="connsiteX500" fmla="*/ 5211380 w 5323222"/>
              <a:gd name="connsiteY500" fmla="*/ 2500474 h 6132967"/>
              <a:gd name="connsiteX501" fmla="*/ 5204820 w 5323222"/>
              <a:gd name="connsiteY501" fmla="*/ 2489412 h 6132967"/>
              <a:gd name="connsiteX502" fmla="*/ 5198060 w 5323222"/>
              <a:gd name="connsiteY502" fmla="*/ 2479010 h 6132967"/>
              <a:gd name="connsiteX503" fmla="*/ 5190944 w 5323222"/>
              <a:gd name="connsiteY503" fmla="*/ 2468354 h 6132967"/>
              <a:gd name="connsiteX504" fmla="*/ 5183577 w 5323222"/>
              <a:gd name="connsiteY504" fmla="*/ 2458055 h 6132967"/>
              <a:gd name="connsiteX505" fmla="*/ 5176514 w 5323222"/>
              <a:gd name="connsiteY505" fmla="*/ 2447704 h 6132967"/>
              <a:gd name="connsiteX506" fmla="*/ 5168591 w 5323222"/>
              <a:gd name="connsiteY506" fmla="*/ 2437810 h 6132967"/>
              <a:gd name="connsiteX507" fmla="*/ 5160971 w 5323222"/>
              <a:gd name="connsiteY507" fmla="*/ 2427866 h 6132967"/>
              <a:gd name="connsiteX508" fmla="*/ 5153353 w 5323222"/>
              <a:gd name="connsiteY508" fmla="*/ 2417920 h 6132967"/>
              <a:gd name="connsiteX509" fmla="*/ 5145178 w 5323222"/>
              <a:gd name="connsiteY509" fmla="*/ 2408383 h 6132967"/>
              <a:gd name="connsiteX510" fmla="*/ 5137054 w 5323222"/>
              <a:gd name="connsiteY510" fmla="*/ 2399147 h 6132967"/>
              <a:gd name="connsiteX511" fmla="*/ 5128577 w 5323222"/>
              <a:gd name="connsiteY511" fmla="*/ 2389661 h 6132967"/>
              <a:gd name="connsiteX512" fmla="*/ 5120454 w 5323222"/>
              <a:gd name="connsiteY512" fmla="*/ 2380425 h 6132967"/>
              <a:gd name="connsiteX513" fmla="*/ 5111523 w 5323222"/>
              <a:gd name="connsiteY513" fmla="*/ 2371952 h 6132967"/>
              <a:gd name="connsiteX514" fmla="*/ 5103097 w 5323222"/>
              <a:gd name="connsiteY514" fmla="*/ 2362768 h 6132967"/>
              <a:gd name="connsiteX515" fmla="*/ 5093864 w 5323222"/>
              <a:gd name="connsiteY515" fmla="*/ 2354347 h 6132967"/>
              <a:gd name="connsiteX516" fmla="*/ 5085236 w 5323222"/>
              <a:gd name="connsiteY516" fmla="*/ 2345821 h 6132967"/>
              <a:gd name="connsiteX517" fmla="*/ 5075699 w 5323222"/>
              <a:gd name="connsiteY517" fmla="*/ 2337450 h 6132967"/>
              <a:gd name="connsiteX518" fmla="*/ 5066517 w 5323222"/>
              <a:gd name="connsiteY518" fmla="*/ 2329331 h 6132967"/>
              <a:gd name="connsiteX519" fmla="*/ 5057083 w 5323222"/>
              <a:gd name="connsiteY519" fmla="*/ 2321568 h 6132967"/>
              <a:gd name="connsiteX520" fmla="*/ 5047597 w 5323222"/>
              <a:gd name="connsiteY520" fmla="*/ 2313501 h 6132967"/>
              <a:gd name="connsiteX521" fmla="*/ 5037859 w 5323222"/>
              <a:gd name="connsiteY521" fmla="*/ 2305788 h 6132967"/>
              <a:gd name="connsiteX522" fmla="*/ 5028173 w 5323222"/>
              <a:gd name="connsiteY522" fmla="*/ 2298380 h 6132967"/>
              <a:gd name="connsiteX523" fmla="*/ 5018132 w 5323222"/>
              <a:gd name="connsiteY523" fmla="*/ 2290719 h 6132967"/>
              <a:gd name="connsiteX524" fmla="*/ 5008195 w 5323222"/>
              <a:gd name="connsiteY524" fmla="*/ 2283665 h 6132967"/>
              <a:gd name="connsiteX525" fmla="*/ 4998256 w 5323222"/>
              <a:gd name="connsiteY525" fmla="*/ 2276611 h 6132967"/>
              <a:gd name="connsiteX526" fmla="*/ 4987762 w 5323222"/>
              <a:gd name="connsiteY526" fmla="*/ 2269964 h 6132967"/>
              <a:gd name="connsiteX527" fmla="*/ 4977521 w 5323222"/>
              <a:gd name="connsiteY527" fmla="*/ 2262962 h 6132967"/>
              <a:gd name="connsiteX528" fmla="*/ 4967028 w 5323222"/>
              <a:gd name="connsiteY528" fmla="*/ 2256313 h 6132967"/>
              <a:gd name="connsiteX529" fmla="*/ 4956283 w 5323222"/>
              <a:gd name="connsiteY529" fmla="*/ 2250022 h 6132967"/>
              <a:gd name="connsiteX530" fmla="*/ 4945841 w 5323222"/>
              <a:gd name="connsiteY530" fmla="*/ 2243677 h 6132967"/>
              <a:gd name="connsiteX531" fmla="*/ 4934844 w 5323222"/>
              <a:gd name="connsiteY531" fmla="*/ 2237740 h 6132967"/>
              <a:gd name="connsiteX532" fmla="*/ 4924098 w 5323222"/>
              <a:gd name="connsiteY532" fmla="*/ 2231447 h 6132967"/>
              <a:gd name="connsiteX533" fmla="*/ 4902562 w 5323222"/>
              <a:gd name="connsiteY533" fmla="*/ 2220431 h 6132967"/>
              <a:gd name="connsiteX534" fmla="*/ 4880773 w 5323222"/>
              <a:gd name="connsiteY534" fmla="*/ 2209768 h 6132967"/>
              <a:gd name="connsiteX535" fmla="*/ 4858533 w 5323222"/>
              <a:gd name="connsiteY535" fmla="*/ 2200121 h 6132967"/>
              <a:gd name="connsiteX536" fmla="*/ 4835736 w 5323222"/>
              <a:gd name="connsiteY536" fmla="*/ 2190879 h 6132967"/>
              <a:gd name="connsiteX537" fmla="*/ 4813043 w 5323222"/>
              <a:gd name="connsiteY537" fmla="*/ 2182244 h 6132967"/>
              <a:gd name="connsiteX538" fmla="*/ 4789543 w 5323222"/>
              <a:gd name="connsiteY538" fmla="*/ 2174370 h 6132967"/>
              <a:gd name="connsiteX539" fmla="*/ 4765791 w 5323222"/>
              <a:gd name="connsiteY539" fmla="*/ 2166853 h 6132967"/>
              <a:gd name="connsiteX540" fmla="*/ 4741586 w 5323222"/>
              <a:gd name="connsiteY540" fmla="*/ 2160347 h 6132967"/>
              <a:gd name="connsiteX541" fmla="*/ 4717382 w 5323222"/>
              <a:gd name="connsiteY541" fmla="*/ 2153842 h 6132967"/>
              <a:gd name="connsiteX542" fmla="*/ 4692421 w 5323222"/>
              <a:gd name="connsiteY542" fmla="*/ 2148400 h 6132967"/>
              <a:gd name="connsiteX543" fmla="*/ 4667512 w 5323222"/>
              <a:gd name="connsiteY543" fmla="*/ 2143264 h 6132967"/>
              <a:gd name="connsiteX544" fmla="*/ 4641795 w 5323222"/>
              <a:gd name="connsiteY544" fmla="*/ 2138888 h 6132967"/>
              <a:gd name="connsiteX545" fmla="*/ 4615878 w 5323222"/>
              <a:gd name="connsiteY545" fmla="*/ 2135170 h 6132967"/>
              <a:gd name="connsiteX546" fmla="*/ 4589963 w 5323222"/>
              <a:gd name="connsiteY546" fmla="*/ 2131452 h 6132967"/>
              <a:gd name="connsiteX547" fmla="*/ 4563593 w 5323222"/>
              <a:gd name="connsiteY547" fmla="*/ 2128749 h 6132967"/>
              <a:gd name="connsiteX548" fmla="*/ 4536669 w 5323222"/>
              <a:gd name="connsiteY548" fmla="*/ 2126451 h 6132967"/>
              <a:gd name="connsiteX549" fmla="*/ 4509241 w 5323222"/>
              <a:gd name="connsiteY549" fmla="*/ 2124864 h 6132967"/>
              <a:gd name="connsiteX550" fmla="*/ 4482116 w 5323222"/>
              <a:gd name="connsiteY550" fmla="*/ 2123223 h 6132967"/>
              <a:gd name="connsiteX551" fmla="*/ 4454235 w 5323222"/>
              <a:gd name="connsiteY551" fmla="*/ 2122649 h 6132967"/>
              <a:gd name="connsiteX552" fmla="*/ 4426104 w 5323222"/>
              <a:gd name="connsiteY552" fmla="*/ 2122430 h 6132967"/>
              <a:gd name="connsiteX553" fmla="*/ 4400795 w 5323222"/>
              <a:gd name="connsiteY553" fmla="*/ 2122551 h 6132967"/>
              <a:gd name="connsiteX554" fmla="*/ 4403168 w 5323222"/>
              <a:gd name="connsiteY554" fmla="*/ 2116564 h 6132967"/>
              <a:gd name="connsiteX555" fmla="*/ 4407349 w 5323222"/>
              <a:gd name="connsiteY555" fmla="*/ 2104834 h 6132967"/>
              <a:gd name="connsiteX556" fmla="*/ 4411637 w 5323222"/>
              <a:gd name="connsiteY556" fmla="*/ 2093394 h 6132967"/>
              <a:gd name="connsiteX557" fmla="*/ 4415530 w 5323222"/>
              <a:gd name="connsiteY557" fmla="*/ 2081772 h 6132967"/>
              <a:gd name="connsiteX558" fmla="*/ 4419604 w 5323222"/>
              <a:gd name="connsiteY558" fmla="*/ 2069754 h 6132967"/>
              <a:gd name="connsiteX559" fmla="*/ 4422812 w 5323222"/>
              <a:gd name="connsiteY559" fmla="*/ 2058057 h 6132967"/>
              <a:gd name="connsiteX560" fmla="*/ 4426599 w 5323222"/>
              <a:gd name="connsiteY560" fmla="*/ 2046147 h 6132967"/>
              <a:gd name="connsiteX561" fmla="*/ 4429304 w 5323222"/>
              <a:gd name="connsiteY561" fmla="*/ 2033980 h 6132967"/>
              <a:gd name="connsiteX562" fmla="*/ 4432801 w 5323222"/>
              <a:gd name="connsiteY562" fmla="*/ 2022177 h 6132967"/>
              <a:gd name="connsiteX563" fmla="*/ 4435219 w 5323222"/>
              <a:gd name="connsiteY563" fmla="*/ 2010117 h 6132967"/>
              <a:gd name="connsiteX564" fmla="*/ 4437817 w 5323222"/>
              <a:gd name="connsiteY564" fmla="*/ 1997664 h 6132967"/>
              <a:gd name="connsiteX565" fmla="*/ 4440234 w 5323222"/>
              <a:gd name="connsiteY565" fmla="*/ 1985603 h 6132967"/>
              <a:gd name="connsiteX566" fmla="*/ 4442545 w 5323222"/>
              <a:gd name="connsiteY566" fmla="*/ 1973256 h 6132967"/>
              <a:gd name="connsiteX567" fmla="*/ 4444170 w 5323222"/>
              <a:gd name="connsiteY567" fmla="*/ 1960833 h 6132967"/>
              <a:gd name="connsiteX568" fmla="*/ 4445797 w 5323222"/>
              <a:gd name="connsiteY568" fmla="*/ 1948412 h 6132967"/>
              <a:gd name="connsiteX569" fmla="*/ 4447711 w 5323222"/>
              <a:gd name="connsiteY569" fmla="*/ 1935883 h 6132967"/>
              <a:gd name="connsiteX570" fmla="*/ 4448652 w 5323222"/>
              <a:gd name="connsiteY570" fmla="*/ 1923386 h 6132967"/>
              <a:gd name="connsiteX571" fmla="*/ 4449883 w 5323222"/>
              <a:gd name="connsiteY571" fmla="*/ 1910783 h 6132967"/>
              <a:gd name="connsiteX572" fmla="*/ 4450718 w 5323222"/>
              <a:gd name="connsiteY572" fmla="*/ 1897998 h 6132967"/>
              <a:gd name="connsiteX573" fmla="*/ 4451371 w 5323222"/>
              <a:gd name="connsiteY573" fmla="*/ 1885608 h 6132967"/>
              <a:gd name="connsiteX574" fmla="*/ 4451521 w 5323222"/>
              <a:gd name="connsiteY574" fmla="*/ 1872749 h 6132967"/>
              <a:gd name="connsiteX575" fmla="*/ 4451961 w 5323222"/>
              <a:gd name="connsiteY575" fmla="*/ 1859783 h 6132967"/>
              <a:gd name="connsiteX576" fmla="*/ 4451716 w 5323222"/>
              <a:gd name="connsiteY576" fmla="*/ 1846743 h 6132967"/>
              <a:gd name="connsiteX577" fmla="*/ 4451578 w 5323222"/>
              <a:gd name="connsiteY577" fmla="*/ 1833990 h 6132967"/>
              <a:gd name="connsiteX578" fmla="*/ 4451440 w 5323222"/>
              <a:gd name="connsiteY578" fmla="*/ 1821238 h 6132967"/>
              <a:gd name="connsiteX579" fmla="*/ 4450511 w 5323222"/>
              <a:gd name="connsiteY579" fmla="*/ 1808123 h 6132967"/>
              <a:gd name="connsiteX580" fmla="*/ 4449399 w 5323222"/>
              <a:gd name="connsiteY580" fmla="*/ 1795404 h 6132967"/>
              <a:gd name="connsiteX581" fmla="*/ 4448182 w 5323222"/>
              <a:gd name="connsiteY581" fmla="*/ 1782397 h 6132967"/>
              <a:gd name="connsiteX582" fmla="*/ 4447253 w 5323222"/>
              <a:gd name="connsiteY582" fmla="*/ 1769281 h 6132967"/>
              <a:gd name="connsiteX583" fmla="*/ 4445351 w 5323222"/>
              <a:gd name="connsiteY583" fmla="*/ 1756199 h 6132967"/>
              <a:gd name="connsiteX584" fmla="*/ 4443557 w 5323222"/>
              <a:gd name="connsiteY584" fmla="*/ 1743406 h 6132967"/>
              <a:gd name="connsiteX585" fmla="*/ 4441366 w 5323222"/>
              <a:gd name="connsiteY585" fmla="*/ 1730430 h 6132967"/>
              <a:gd name="connsiteX586" fmla="*/ 4439175 w 5323222"/>
              <a:gd name="connsiteY586" fmla="*/ 1717456 h 6132967"/>
              <a:gd name="connsiteX587" fmla="*/ 4436589 w 5323222"/>
              <a:gd name="connsiteY587" fmla="*/ 1704300 h 6132967"/>
              <a:gd name="connsiteX588" fmla="*/ 4434003 w 5323222"/>
              <a:gd name="connsiteY588" fmla="*/ 1691143 h 6132967"/>
              <a:gd name="connsiteX589" fmla="*/ 4430840 w 5323222"/>
              <a:gd name="connsiteY589" fmla="*/ 1678201 h 6132967"/>
              <a:gd name="connsiteX590" fmla="*/ 4427676 w 5323222"/>
              <a:gd name="connsiteY590" fmla="*/ 1665258 h 6132967"/>
              <a:gd name="connsiteX591" fmla="*/ 4424225 w 5323222"/>
              <a:gd name="connsiteY591" fmla="*/ 1652423 h 6132967"/>
              <a:gd name="connsiteX592" fmla="*/ 4420485 w 5323222"/>
              <a:gd name="connsiteY592" fmla="*/ 1639695 h 6132967"/>
              <a:gd name="connsiteX593" fmla="*/ 4416530 w 5323222"/>
              <a:gd name="connsiteY593" fmla="*/ 1626390 h 6132967"/>
              <a:gd name="connsiteX594" fmla="*/ 4412395 w 5323222"/>
              <a:gd name="connsiteY594" fmla="*/ 1613481 h 6132967"/>
              <a:gd name="connsiteX595" fmla="*/ 4407863 w 5323222"/>
              <a:gd name="connsiteY595" fmla="*/ 1600390 h 6132967"/>
              <a:gd name="connsiteX596" fmla="*/ 4403150 w 5323222"/>
              <a:gd name="connsiteY596" fmla="*/ 1587695 h 6132967"/>
              <a:gd name="connsiteX597" fmla="*/ 4398330 w 5323222"/>
              <a:gd name="connsiteY597" fmla="*/ 1574711 h 6132967"/>
              <a:gd name="connsiteX598" fmla="*/ 4392826 w 5323222"/>
              <a:gd name="connsiteY598" fmla="*/ 1561653 h 6132967"/>
              <a:gd name="connsiteX599" fmla="*/ 4387429 w 5323222"/>
              <a:gd name="connsiteY599" fmla="*/ 1548884 h 6132967"/>
              <a:gd name="connsiteX600" fmla="*/ 4381636 w 5323222"/>
              <a:gd name="connsiteY600" fmla="*/ 1535933 h 6132967"/>
              <a:gd name="connsiteX601" fmla="*/ 4375844 w 5323222"/>
              <a:gd name="connsiteY601" fmla="*/ 1522982 h 6132967"/>
              <a:gd name="connsiteX602" fmla="*/ 4369762 w 5323222"/>
              <a:gd name="connsiteY602" fmla="*/ 1510138 h 6132967"/>
              <a:gd name="connsiteX603" fmla="*/ 4363211 w 5323222"/>
              <a:gd name="connsiteY603" fmla="*/ 1497797 h 6132967"/>
              <a:gd name="connsiteX604" fmla="*/ 4356157 w 5323222"/>
              <a:gd name="connsiteY604" fmla="*/ 1484986 h 6132967"/>
              <a:gd name="connsiteX605" fmla="*/ 4349499 w 5323222"/>
              <a:gd name="connsiteY605" fmla="*/ 1472357 h 6132967"/>
              <a:gd name="connsiteX606" fmla="*/ 4342157 w 5323222"/>
              <a:gd name="connsiteY606" fmla="*/ 1459652 h 6132967"/>
              <a:gd name="connsiteX607" fmla="*/ 4334344 w 5323222"/>
              <a:gd name="connsiteY607" fmla="*/ 1447451 h 6132967"/>
              <a:gd name="connsiteX608" fmla="*/ 4326136 w 5323222"/>
              <a:gd name="connsiteY608" fmla="*/ 1435069 h 6132967"/>
              <a:gd name="connsiteX609" fmla="*/ 4317458 w 5323222"/>
              <a:gd name="connsiteY609" fmla="*/ 1423190 h 6132967"/>
              <a:gd name="connsiteX610" fmla="*/ 4309175 w 5323222"/>
              <a:gd name="connsiteY610" fmla="*/ 1411491 h 6132967"/>
              <a:gd name="connsiteX611" fmla="*/ 4300209 w 5323222"/>
              <a:gd name="connsiteY611" fmla="*/ 1399719 h 6132967"/>
              <a:gd name="connsiteX612" fmla="*/ 4291243 w 5323222"/>
              <a:gd name="connsiteY612" fmla="*/ 1387946 h 6132967"/>
              <a:gd name="connsiteX613" fmla="*/ 4281988 w 5323222"/>
              <a:gd name="connsiteY613" fmla="*/ 1376280 h 6132967"/>
              <a:gd name="connsiteX614" fmla="*/ 4272551 w 5323222"/>
              <a:gd name="connsiteY614" fmla="*/ 1365010 h 6132967"/>
              <a:gd name="connsiteX615" fmla="*/ 4263114 w 5323222"/>
              <a:gd name="connsiteY615" fmla="*/ 1353741 h 6132967"/>
              <a:gd name="connsiteX616" fmla="*/ 4252994 w 5323222"/>
              <a:gd name="connsiteY616" fmla="*/ 1342395 h 6132967"/>
              <a:gd name="connsiteX617" fmla="*/ 4242981 w 5323222"/>
              <a:gd name="connsiteY617" fmla="*/ 1331340 h 6132967"/>
              <a:gd name="connsiteX618" fmla="*/ 4232786 w 5323222"/>
              <a:gd name="connsiteY618" fmla="*/ 1320680 h 6132967"/>
              <a:gd name="connsiteX619" fmla="*/ 4222303 w 5323222"/>
              <a:gd name="connsiteY619" fmla="*/ 1310127 h 6132967"/>
              <a:gd name="connsiteX620" fmla="*/ 4211423 w 5323222"/>
              <a:gd name="connsiteY620" fmla="*/ 1299393 h 6132967"/>
              <a:gd name="connsiteX621" fmla="*/ 4200363 w 5323222"/>
              <a:gd name="connsiteY621" fmla="*/ 1289054 h 6132967"/>
              <a:gd name="connsiteX622" fmla="*/ 4189590 w 5323222"/>
              <a:gd name="connsiteY622" fmla="*/ 1278608 h 6132967"/>
              <a:gd name="connsiteX623" fmla="*/ 4177953 w 5323222"/>
              <a:gd name="connsiteY623" fmla="*/ 1268483 h 6132967"/>
              <a:gd name="connsiteX624" fmla="*/ 4166711 w 5323222"/>
              <a:gd name="connsiteY624" fmla="*/ 1258541 h 6132967"/>
              <a:gd name="connsiteX625" fmla="*/ 4154785 w 5323222"/>
              <a:gd name="connsiteY625" fmla="*/ 1248524 h 6132967"/>
              <a:gd name="connsiteX626" fmla="*/ 4142966 w 5323222"/>
              <a:gd name="connsiteY626" fmla="*/ 1238795 h 6132967"/>
              <a:gd name="connsiteX627" fmla="*/ 4130570 w 5323222"/>
              <a:gd name="connsiteY627" fmla="*/ 1229280 h 6132967"/>
              <a:gd name="connsiteX628" fmla="*/ 4118677 w 5323222"/>
              <a:gd name="connsiteY628" fmla="*/ 1220235 h 6132967"/>
              <a:gd name="connsiteX629" fmla="*/ 4106099 w 5323222"/>
              <a:gd name="connsiteY629" fmla="*/ 1211116 h 6132967"/>
              <a:gd name="connsiteX630" fmla="*/ 4093523 w 5323222"/>
              <a:gd name="connsiteY630" fmla="*/ 1201997 h 6132967"/>
              <a:gd name="connsiteX631" fmla="*/ 4080368 w 5323222"/>
              <a:gd name="connsiteY631" fmla="*/ 1193092 h 6132967"/>
              <a:gd name="connsiteX632" fmla="*/ 4067031 w 5323222"/>
              <a:gd name="connsiteY632" fmla="*/ 1184583 h 6132967"/>
              <a:gd name="connsiteX633" fmla="*/ 4053984 w 5323222"/>
              <a:gd name="connsiteY633" fmla="*/ 1175967 h 6132967"/>
              <a:gd name="connsiteX634" fmla="*/ 4040574 w 5323222"/>
              <a:gd name="connsiteY634" fmla="*/ 1168142 h 6132967"/>
              <a:gd name="connsiteX635" fmla="*/ 4026662 w 5323222"/>
              <a:gd name="connsiteY635" fmla="*/ 1159847 h 6132967"/>
              <a:gd name="connsiteX636" fmla="*/ 4013144 w 5323222"/>
              <a:gd name="connsiteY636" fmla="*/ 1151734 h 6132967"/>
              <a:gd name="connsiteX637" fmla="*/ 3999157 w 5323222"/>
              <a:gd name="connsiteY637" fmla="*/ 1144123 h 6132967"/>
              <a:gd name="connsiteX638" fmla="*/ 3984593 w 5323222"/>
              <a:gd name="connsiteY638" fmla="*/ 1136727 h 6132967"/>
              <a:gd name="connsiteX639" fmla="*/ 3970424 w 5323222"/>
              <a:gd name="connsiteY639" fmla="*/ 1129511 h 6132967"/>
              <a:gd name="connsiteX640" fmla="*/ 3955572 w 5323222"/>
              <a:gd name="connsiteY640" fmla="*/ 1122222 h 6132967"/>
              <a:gd name="connsiteX641" fmla="*/ 3940429 w 5323222"/>
              <a:gd name="connsiteY641" fmla="*/ 1115039 h 6132967"/>
              <a:gd name="connsiteX642" fmla="*/ 3925289 w 5323222"/>
              <a:gd name="connsiteY642" fmla="*/ 1107857 h 6132967"/>
              <a:gd name="connsiteX643" fmla="*/ 3909965 w 5323222"/>
              <a:gd name="connsiteY643" fmla="*/ 1101070 h 6132967"/>
              <a:gd name="connsiteX644" fmla="*/ 3894643 w 5323222"/>
              <a:gd name="connsiteY644" fmla="*/ 1094284 h 6132967"/>
              <a:gd name="connsiteX645" fmla="*/ 3879139 w 5323222"/>
              <a:gd name="connsiteY645" fmla="*/ 1087893 h 6132967"/>
              <a:gd name="connsiteX646" fmla="*/ 3863238 w 5323222"/>
              <a:gd name="connsiteY646" fmla="*/ 1081320 h 6132967"/>
              <a:gd name="connsiteX647" fmla="*/ 3847158 w 5323222"/>
              <a:gd name="connsiteY647" fmla="*/ 1075144 h 6132967"/>
              <a:gd name="connsiteX648" fmla="*/ 3831183 w 5323222"/>
              <a:gd name="connsiteY648" fmla="*/ 1069255 h 6132967"/>
              <a:gd name="connsiteX649" fmla="*/ 3814814 w 5323222"/>
              <a:gd name="connsiteY649" fmla="*/ 1063186 h 6132967"/>
              <a:gd name="connsiteX650" fmla="*/ 3798551 w 5323222"/>
              <a:gd name="connsiteY650" fmla="*/ 1057404 h 6132967"/>
              <a:gd name="connsiteX651" fmla="*/ 3781999 w 5323222"/>
              <a:gd name="connsiteY651" fmla="*/ 1051731 h 6132967"/>
              <a:gd name="connsiteX652" fmla="*/ 3765374 w 5323222"/>
              <a:gd name="connsiteY652" fmla="*/ 1046740 h 6132967"/>
              <a:gd name="connsiteX653" fmla="*/ 3748246 w 5323222"/>
              <a:gd name="connsiteY653" fmla="*/ 1041281 h 6132967"/>
              <a:gd name="connsiteX654" fmla="*/ 3731331 w 5323222"/>
              <a:gd name="connsiteY654" fmla="*/ 1036398 h 6132967"/>
              <a:gd name="connsiteX655" fmla="*/ 3714129 w 5323222"/>
              <a:gd name="connsiteY655" fmla="*/ 1031622 h 6132967"/>
              <a:gd name="connsiteX656" fmla="*/ 3696927 w 5323222"/>
              <a:gd name="connsiteY656" fmla="*/ 1026847 h 6132967"/>
              <a:gd name="connsiteX657" fmla="*/ 3679543 w 5323222"/>
              <a:gd name="connsiteY657" fmla="*/ 1022466 h 6132967"/>
              <a:gd name="connsiteX658" fmla="*/ 3662266 w 5323222"/>
              <a:gd name="connsiteY658" fmla="*/ 1018375 h 6132967"/>
              <a:gd name="connsiteX659" fmla="*/ 3644594 w 5323222"/>
              <a:gd name="connsiteY659" fmla="*/ 1014102 h 6132967"/>
              <a:gd name="connsiteX660" fmla="*/ 3626740 w 5323222"/>
              <a:gd name="connsiteY660" fmla="*/ 1010225 h 6132967"/>
              <a:gd name="connsiteX661" fmla="*/ 3609100 w 5323222"/>
              <a:gd name="connsiteY661" fmla="*/ 1006925 h 6132967"/>
              <a:gd name="connsiteX662" fmla="*/ 3591065 w 5323222"/>
              <a:gd name="connsiteY662" fmla="*/ 1003443 h 6132967"/>
              <a:gd name="connsiteX663" fmla="*/ 3572741 w 5323222"/>
              <a:gd name="connsiteY663" fmla="*/ 1000068 h 6132967"/>
              <a:gd name="connsiteX664" fmla="*/ 3554920 w 5323222"/>
              <a:gd name="connsiteY664" fmla="*/ 997163 h 6132967"/>
              <a:gd name="connsiteX665" fmla="*/ 3536522 w 5323222"/>
              <a:gd name="connsiteY665" fmla="*/ 994473 h 6132967"/>
              <a:gd name="connsiteX666" fmla="*/ 3518231 w 5323222"/>
              <a:gd name="connsiteY666" fmla="*/ 992071 h 6132967"/>
              <a:gd name="connsiteX667" fmla="*/ 3499651 w 5323222"/>
              <a:gd name="connsiteY667" fmla="*/ 989777 h 6132967"/>
              <a:gd name="connsiteX668" fmla="*/ 3481071 w 5323222"/>
              <a:gd name="connsiteY668" fmla="*/ 987482 h 6132967"/>
              <a:gd name="connsiteX669" fmla="*/ 3462418 w 5323222"/>
              <a:gd name="connsiteY669" fmla="*/ 985872 h 6132967"/>
              <a:gd name="connsiteX670" fmla="*/ 3443657 w 5323222"/>
              <a:gd name="connsiteY670" fmla="*/ 983972 h 6132967"/>
              <a:gd name="connsiteX671" fmla="*/ 3404223 w 5323222"/>
              <a:gd name="connsiteY671" fmla="*/ 981213 h 6132967"/>
              <a:gd name="connsiteX672" fmla="*/ 3364713 w 5323222"/>
              <a:gd name="connsiteY672" fmla="*/ 979137 h 6132967"/>
              <a:gd name="connsiteX673" fmla="*/ 3325130 w 5323222"/>
              <a:gd name="connsiteY673" fmla="*/ 977745 h 6132967"/>
              <a:gd name="connsiteX674" fmla="*/ 3291515 w 5323222"/>
              <a:gd name="connsiteY674" fmla="*/ 976999 h 6132967"/>
              <a:gd name="connsiteX675" fmla="*/ 3296895 w 5323222"/>
              <a:gd name="connsiteY675" fmla="*/ 974743 h 6132967"/>
              <a:gd name="connsiteX676" fmla="*/ 3308195 w 5323222"/>
              <a:gd name="connsiteY676" fmla="*/ 970192 h 6132967"/>
              <a:gd name="connsiteX677" fmla="*/ 3319396 w 5323222"/>
              <a:gd name="connsiteY677" fmla="*/ 965856 h 6132967"/>
              <a:gd name="connsiteX678" fmla="*/ 3330754 w 5323222"/>
              <a:gd name="connsiteY678" fmla="*/ 961461 h 6132967"/>
              <a:gd name="connsiteX679" fmla="*/ 3342013 w 5323222"/>
              <a:gd name="connsiteY679" fmla="*/ 957282 h 6132967"/>
              <a:gd name="connsiteX680" fmla="*/ 3358062 w 5323222"/>
              <a:gd name="connsiteY680" fmla="*/ 951146 h 6132967"/>
              <a:gd name="connsiteX681" fmla="*/ 3373955 w 5323222"/>
              <a:gd name="connsiteY681" fmla="*/ 945068 h 6132967"/>
              <a:gd name="connsiteX682" fmla="*/ 3389575 w 5323222"/>
              <a:gd name="connsiteY682" fmla="*/ 938735 h 6132967"/>
              <a:gd name="connsiteX683" fmla="*/ 3404981 w 5323222"/>
              <a:gd name="connsiteY683" fmla="*/ 932305 h 6132967"/>
              <a:gd name="connsiteX684" fmla="*/ 3420172 w 5323222"/>
              <a:gd name="connsiteY684" fmla="*/ 925776 h 6132967"/>
              <a:gd name="connsiteX685" fmla="*/ 3435305 w 5323222"/>
              <a:gd name="connsiteY685" fmla="*/ 919090 h 6132967"/>
              <a:gd name="connsiteX686" fmla="*/ 3449639 w 5323222"/>
              <a:gd name="connsiteY686" fmla="*/ 912167 h 6132967"/>
              <a:gd name="connsiteX687" fmla="*/ 3464186 w 5323222"/>
              <a:gd name="connsiteY687" fmla="*/ 905343 h 6132967"/>
              <a:gd name="connsiteX688" fmla="*/ 3478404 w 5323222"/>
              <a:gd name="connsiteY688" fmla="*/ 898108 h 6132967"/>
              <a:gd name="connsiteX689" fmla="*/ 3492308 w 5323222"/>
              <a:gd name="connsiteY689" fmla="*/ 890989 h 6132967"/>
              <a:gd name="connsiteX690" fmla="*/ 3505941 w 5323222"/>
              <a:gd name="connsiteY690" fmla="*/ 883615 h 6132967"/>
              <a:gd name="connsiteX691" fmla="*/ 3519301 w 5323222"/>
              <a:gd name="connsiteY691" fmla="*/ 875986 h 6132967"/>
              <a:gd name="connsiteX692" fmla="*/ 3532445 w 5323222"/>
              <a:gd name="connsiteY692" fmla="*/ 868260 h 6132967"/>
              <a:gd name="connsiteX693" fmla="*/ 3545377 w 5323222"/>
              <a:gd name="connsiteY693" fmla="*/ 860434 h 6132967"/>
              <a:gd name="connsiteX694" fmla="*/ 3557664 w 5323222"/>
              <a:gd name="connsiteY694" fmla="*/ 852314 h 6132967"/>
              <a:gd name="connsiteX695" fmla="*/ 3570108 w 5323222"/>
              <a:gd name="connsiteY695" fmla="*/ 844136 h 6132967"/>
              <a:gd name="connsiteX696" fmla="*/ 3582123 w 5323222"/>
              <a:gd name="connsiteY696" fmla="*/ 835761 h 6132967"/>
              <a:gd name="connsiteX697" fmla="*/ 3593767 w 5323222"/>
              <a:gd name="connsiteY697" fmla="*/ 827346 h 6132967"/>
              <a:gd name="connsiteX698" fmla="*/ 3604924 w 5323222"/>
              <a:gd name="connsiteY698" fmla="*/ 818578 h 6132967"/>
              <a:gd name="connsiteX699" fmla="*/ 3616082 w 5323222"/>
              <a:gd name="connsiteY699" fmla="*/ 809810 h 6132967"/>
              <a:gd name="connsiteX700" fmla="*/ 3626966 w 5323222"/>
              <a:gd name="connsiteY700" fmla="*/ 800787 h 6132967"/>
              <a:gd name="connsiteX701" fmla="*/ 3637266 w 5323222"/>
              <a:gd name="connsiteY701" fmla="*/ 791625 h 6132967"/>
              <a:gd name="connsiteX702" fmla="*/ 3647508 w 5323222"/>
              <a:gd name="connsiteY702" fmla="*/ 782307 h 6132967"/>
              <a:gd name="connsiteX703" fmla="*/ 3657106 w 5323222"/>
              <a:gd name="connsiteY703" fmla="*/ 772695 h 6132967"/>
              <a:gd name="connsiteX704" fmla="*/ 3666704 w 5323222"/>
              <a:gd name="connsiteY704" fmla="*/ 763081 h 6132967"/>
              <a:gd name="connsiteX705" fmla="*/ 3675815 w 5323222"/>
              <a:gd name="connsiteY705" fmla="*/ 753116 h 6132967"/>
              <a:gd name="connsiteX706" fmla="*/ 3684712 w 5323222"/>
              <a:gd name="connsiteY706" fmla="*/ 743052 h 6132967"/>
              <a:gd name="connsiteX707" fmla="*/ 3693023 w 5323222"/>
              <a:gd name="connsiteY707" fmla="*/ 732849 h 6132967"/>
              <a:gd name="connsiteX708" fmla="*/ 3701219 w 5323222"/>
              <a:gd name="connsiteY708" fmla="*/ 722333 h 6132967"/>
              <a:gd name="connsiteX709" fmla="*/ 3709044 w 5323222"/>
              <a:gd name="connsiteY709" fmla="*/ 711778 h 6132967"/>
              <a:gd name="connsiteX710" fmla="*/ 3716382 w 5323222"/>
              <a:gd name="connsiteY710" fmla="*/ 700869 h 6132967"/>
              <a:gd name="connsiteX711" fmla="*/ 3723505 w 5323222"/>
              <a:gd name="connsiteY711" fmla="*/ 689862 h 6132967"/>
              <a:gd name="connsiteX712" fmla="*/ 3726844 w 5323222"/>
              <a:gd name="connsiteY712" fmla="*/ 683996 h 6132967"/>
              <a:gd name="connsiteX713" fmla="*/ 3730396 w 5323222"/>
              <a:gd name="connsiteY713" fmla="*/ 678229 h 6132967"/>
              <a:gd name="connsiteX714" fmla="*/ 3733579 w 5323222"/>
              <a:gd name="connsiteY714" fmla="*/ 672421 h 6132967"/>
              <a:gd name="connsiteX715" fmla="*/ 3736917 w 5323222"/>
              <a:gd name="connsiteY715" fmla="*/ 666556 h 6132967"/>
              <a:gd name="connsiteX716" fmla="*/ 3740041 w 5323222"/>
              <a:gd name="connsiteY716" fmla="*/ 660592 h 6132967"/>
              <a:gd name="connsiteX717" fmla="*/ 3742950 w 5323222"/>
              <a:gd name="connsiteY717" fmla="*/ 654530 h 6132967"/>
              <a:gd name="connsiteX718" fmla="*/ 3746074 w 5323222"/>
              <a:gd name="connsiteY718" fmla="*/ 648566 h 6132967"/>
              <a:gd name="connsiteX719" fmla="*/ 3748827 w 5323222"/>
              <a:gd name="connsiteY719" fmla="*/ 642562 h 6132967"/>
              <a:gd name="connsiteX720" fmla="*/ 3751580 w 5323222"/>
              <a:gd name="connsiteY720" fmla="*/ 636558 h 6132967"/>
              <a:gd name="connsiteX721" fmla="*/ 3754217 w 5323222"/>
              <a:gd name="connsiteY721" fmla="*/ 630241 h 6132967"/>
              <a:gd name="connsiteX722" fmla="*/ 3756756 w 5323222"/>
              <a:gd name="connsiteY722" fmla="*/ 624139 h 6132967"/>
              <a:gd name="connsiteX723" fmla="*/ 3759236 w 5323222"/>
              <a:gd name="connsiteY723" fmla="*/ 617880 h 6132967"/>
              <a:gd name="connsiteX724" fmla="*/ 3761503 w 5323222"/>
              <a:gd name="connsiteY724" fmla="*/ 611522 h 6132967"/>
              <a:gd name="connsiteX725" fmla="*/ 3763827 w 5323222"/>
              <a:gd name="connsiteY725" fmla="*/ 605322 h 6132967"/>
              <a:gd name="connsiteX726" fmla="*/ 3765937 w 5323222"/>
              <a:gd name="connsiteY726" fmla="*/ 599022 h 6132967"/>
              <a:gd name="connsiteX727" fmla="*/ 3768145 w 5323222"/>
              <a:gd name="connsiteY727" fmla="*/ 592510 h 6132967"/>
              <a:gd name="connsiteX728" fmla="*/ 3769884 w 5323222"/>
              <a:gd name="connsiteY728" fmla="*/ 586170 h 6132967"/>
              <a:gd name="connsiteX729" fmla="*/ 3771936 w 5323222"/>
              <a:gd name="connsiteY729" fmla="*/ 579714 h 6132967"/>
              <a:gd name="connsiteX730" fmla="*/ 3773402 w 5323222"/>
              <a:gd name="connsiteY730" fmla="*/ 573120 h 6132967"/>
              <a:gd name="connsiteX731" fmla="*/ 3775298 w 5323222"/>
              <a:gd name="connsiteY731" fmla="*/ 566723 h 6132967"/>
              <a:gd name="connsiteX732" fmla="*/ 3776608 w 5323222"/>
              <a:gd name="connsiteY732" fmla="*/ 560187 h 6132967"/>
              <a:gd name="connsiteX733" fmla="*/ 3778016 w 5323222"/>
              <a:gd name="connsiteY733" fmla="*/ 553437 h 6132967"/>
              <a:gd name="connsiteX734" fmla="*/ 3779326 w 5323222"/>
              <a:gd name="connsiteY734" fmla="*/ 546900 h 6132967"/>
              <a:gd name="connsiteX735" fmla="*/ 3780579 w 5323222"/>
              <a:gd name="connsiteY735" fmla="*/ 540208 h 6132967"/>
              <a:gd name="connsiteX736" fmla="*/ 3781460 w 5323222"/>
              <a:gd name="connsiteY736" fmla="*/ 533475 h 6132967"/>
              <a:gd name="connsiteX737" fmla="*/ 3782341 w 5323222"/>
              <a:gd name="connsiteY737" fmla="*/ 526743 h 6132967"/>
              <a:gd name="connsiteX738" fmla="*/ 3783379 w 5323222"/>
              <a:gd name="connsiteY738" fmla="*/ 519952 h 6132967"/>
              <a:gd name="connsiteX739" fmla="*/ 3783889 w 5323222"/>
              <a:gd name="connsiteY739" fmla="*/ 513179 h 6132967"/>
              <a:gd name="connsiteX740" fmla="*/ 3784556 w 5323222"/>
              <a:gd name="connsiteY740" fmla="*/ 506349 h 6132967"/>
              <a:gd name="connsiteX741" fmla="*/ 3785008 w 5323222"/>
              <a:gd name="connsiteY741" fmla="*/ 499419 h 6132967"/>
              <a:gd name="connsiteX742" fmla="*/ 3785363 w 5323222"/>
              <a:gd name="connsiteY742" fmla="*/ 492704 h 6132967"/>
              <a:gd name="connsiteX743" fmla="*/ 3785444 w 5323222"/>
              <a:gd name="connsiteY743" fmla="*/ 485734 h 6132967"/>
              <a:gd name="connsiteX744" fmla="*/ 3785682 w 5323222"/>
              <a:gd name="connsiteY744" fmla="*/ 478707 h 6132967"/>
              <a:gd name="connsiteX745" fmla="*/ 3785549 w 5323222"/>
              <a:gd name="connsiteY745" fmla="*/ 471639 h 6132967"/>
              <a:gd name="connsiteX746" fmla="*/ 3785475 w 5323222"/>
              <a:gd name="connsiteY746" fmla="*/ 464727 h 6132967"/>
              <a:gd name="connsiteX747" fmla="*/ 3785400 w 5323222"/>
              <a:gd name="connsiteY747" fmla="*/ 457816 h 6132967"/>
              <a:gd name="connsiteX748" fmla="*/ 3784896 w 5323222"/>
              <a:gd name="connsiteY748" fmla="*/ 450708 h 6132967"/>
              <a:gd name="connsiteX749" fmla="*/ 3784294 w 5323222"/>
              <a:gd name="connsiteY749" fmla="*/ 443814 h 6132967"/>
              <a:gd name="connsiteX750" fmla="*/ 3783634 w 5323222"/>
              <a:gd name="connsiteY750" fmla="*/ 436764 h 6132967"/>
              <a:gd name="connsiteX751" fmla="*/ 3783131 w 5323222"/>
              <a:gd name="connsiteY751" fmla="*/ 429656 h 6132967"/>
              <a:gd name="connsiteX752" fmla="*/ 3782100 w 5323222"/>
              <a:gd name="connsiteY752" fmla="*/ 422565 h 6132967"/>
              <a:gd name="connsiteX753" fmla="*/ 3781127 w 5323222"/>
              <a:gd name="connsiteY753" fmla="*/ 415631 h 6132967"/>
              <a:gd name="connsiteX754" fmla="*/ 3779940 w 5323222"/>
              <a:gd name="connsiteY754" fmla="*/ 408599 h 6132967"/>
              <a:gd name="connsiteX755" fmla="*/ 3778752 w 5323222"/>
              <a:gd name="connsiteY755" fmla="*/ 401567 h 6132967"/>
              <a:gd name="connsiteX756" fmla="*/ 3777351 w 5323222"/>
              <a:gd name="connsiteY756" fmla="*/ 394436 h 6132967"/>
              <a:gd name="connsiteX757" fmla="*/ 3775949 w 5323222"/>
              <a:gd name="connsiteY757" fmla="*/ 387306 h 6132967"/>
              <a:gd name="connsiteX758" fmla="*/ 3774234 w 5323222"/>
              <a:gd name="connsiteY758" fmla="*/ 380291 h 6132967"/>
              <a:gd name="connsiteX759" fmla="*/ 3772520 w 5323222"/>
              <a:gd name="connsiteY759" fmla="*/ 373276 h 6132967"/>
              <a:gd name="connsiteX760" fmla="*/ 3770649 w 5323222"/>
              <a:gd name="connsiteY760" fmla="*/ 366320 h 6132967"/>
              <a:gd name="connsiteX761" fmla="*/ 3768622 w 5323222"/>
              <a:gd name="connsiteY761" fmla="*/ 359421 h 6132967"/>
              <a:gd name="connsiteX762" fmla="*/ 3766479 w 5323222"/>
              <a:gd name="connsiteY762" fmla="*/ 352210 h 6132967"/>
              <a:gd name="connsiteX763" fmla="*/ 3764238 w 5323222"/>
              <a:gd name="connsiteY763" fmla="*/ 345213 h 6132967"/>
              <a:gd name="connsiteX764" fmla="*/ 3761782 w 5323222"/>
              <a:gd name="connsiteY764" fmla="*/ 338118 h 6132967"/>
              <a:gd name="connsiteX765" fmla="*/ 3759227 w 5323222"/>
              <a:gd name="connsiteY765" fmla="*/ 331238 h 6132967"/>
              <a:gd name="connsiteX766" fmla="*/ 3756615 w 5323222"/>
              <a:gd name="connsiteY766" fmla="*/ 324200 h 6132967"/>
              <a:gd name="connsiteX767" fmla="*/ 3753631 w 5323222"/>
              <a:gd name="connsiteY767" fmla="*/ 317123 h 6132967"/>
              <a:gd name="connsiteX768" fmla="*/ 3750707 w 5323222"/>
              <a:gd name="connsiteY768" fmla="*/ 310202 h 6132967"/>
              <a:gd name="connsiteX769" fmla="*/ 3747567 w 5323222"/>
              <a:gd name="connsiteY769" fmla="*/ 303183 h 6132967"/>
              <a:gd name="connsiteX770" fmla="*/ 3744427 w 5323222"/>
              <a:gd name="connsiteY770" fmla="*/ 296164 h 6132967"/>
              <a:gd name="connsiteX771" fmla="*/ 3741131 w 5323222"/>
              <a:gd name="connsiteY771" fmla="*/ 289203 h 6132967"/>
              <a:gd name="connsiteX772" fmla="*/ 3737580 w 5323222"/>
              <a:gd name="connsiteY772" fmla="*/ 282514 h 6132967"/>
              <a:gd name="connsiteX773" fmla="*/ 3733757 w 5323222"/>
              <a:gd name="connsiteY773" fmla="*/ 275570 h 6132967"/>
              <a:gd name="connsiteX774" fmla="*/ 3730149 w 5323222"/>
              <a:gd name="connsiteY774" fmla="*/ 268725 h 6132967"/>
              <a:gd name="connsiteX775" fmla="*/ 3726169 w 5323222"/>
              <a:gd name="connsiteY775" fmla="*/ 261839 h 6132967"/>
              <a:gd name="connsiteX776" fmla="*/ 3721935 w 5323222"/>
              <a:gd name="connsiteY776" fmla="*/ 255227 h 6132967"/>
              <a:gd name="connsiteX777" fmla="*/ 3717486 w 5323222"/>
              <a:gd name="connsiteY777" fmla="*/ 248516 h 6132967"/>
              <a:gd name="connsiteX778" fmla="*/ 3712783 w 5323222"/>
              <a:gd name="connsiteY778" fmla="*/ 242077 h 6132967"/>
              <a:gd name="connsiteX779" fmla="*/ 3708294 w 5323222"/>
              <a:gd name="connsiteY779" fmla="*/ 235736 h 6132967"/>
              <a:gd name="connsiteX780" fmla="*/ 3703434 w 5323222"/>
              <a:gd name="connsiteY780" fmla="*/ 229356 h 6132967"/>
              <a:gd name="connsiteX781" fmla="*/ 3698575 w 5323222"/>
              <a:gd name="connsiteY781" fmla="*/ 222975 h 6132967"/>
              <a:gd name="connsiteX782" fmla="*/ 3693558 w 5323222"/>
              <a:gd name="connsiteY782" fmla="*/ 216652 h 6132967"/>
              <a:gd name="connsiteX783" fmla="*/ 3688444 w 5323222"/>
              <a:gd name="connsiteY783" fmla="*/ 210545 h 6132967"/>
              <a:gd name="connsiteX784" fmla="*/ 3683329 w 5323222"/>
              <a:gd name="connsiteY784" fmla="*/ 204436 h 6132967"/>
              <a:gd name="connsiteX785" fmla="*/ 3677844 w 5323222"/>
              <a:gd name="connsiteY785" fmla="*/ 198287 h 6132967"/>
              <a:gd name="connsiteX786" fmla="*/ 3672417 w 5323222"/>
              <a:gd name="connsiteY786" fmla="*/ 192296 h 6132967"/>
              <a:gd name="connsiteX787" fmla="*/ 3666891 w 5323222"/>
              <a:gd name="connsiteY787" fmla="*/ 186518 h 6132967"/>
              <a:gd name="connsiteX788" fmla="*/ 3661209 w 5323222"/>
              <a:gd name="connsiteY788" fmla="*/ 180798 h 6132967"/>
              <a:gd name="connsiteX789" fmla="*/ 3655313 w 5323222"/>
              <a:gd name="connsiteY789" fmla="*/ 174980 h 6132967"/>
              <a:gd name="connsiteX790" fmla="*/ 3649318 w 5323222"/>
              <a:gd name="connsiteY790" fmla="*/ 169377 h 6132967"/>
              <a:gd name="connsiteX791" fmla="*/ 3643480 w 5323222"/>
              <a:gd name="connsiteY791" fmla="*/ 163715 h 6132967"/>
              <a:gd name="connsiteX792" fmla="*/ 3637173 w 5323222"/>
              <a:gd name="connsiteY792" fmla="*/ 158228 h 6132967"/>
              <a:gd name="connsiteX793" fmla="*/ 3631079 w 5323222"/>
              <a:gd name="connsiteY793" fmla="*/ 152839 h 6132967"/>
              <a:gd name="connsiteX794" fmla="*/ 3624615 w 5323222"/>
              <a:gd name="connsiteY794" fmla="*/ 147410 h 6132967"/>
              <a:gd name="connsiteX795" fmla="*/ 3618210 w 5323222"/>
              <a:gd name="connsiteY795" fmla="*/ 142136 h 6132967"/>
              <a:gd name="connsiteX796" fmla="*/ 3611491 w 5323222"/>
              <a:gd name="connsiteY796" fmla="*/ 136980 h 6132967"/>
              <a:gd name="connsiteX797" fmla="*/ 3605046 w 5323222"/>
              <a:gd name="connsiteY797" fmla="*/ 132077 h 6132967"/>
              <a:gd name="connsiteX798" fmla="*/ 3598228 w 5323222"/>
              <a:gd name="connsiteY798" fmla="*/ 127135 h 6132967"/>
              <a:gd name="connsiteX799" fmla="*/ 3591412 w 5323222"/>
              <a:gd name="connsiteY799" fmla="*/ 122193 h 6132967"/>
              <a:gd name="connsiteX800" fmla="*/ 3584282 w 5323222"/>
              <a:gd name="connsiteY800" fmla="*/ 117367 h 6132967"/>
              <a:gd name="connsiteX801" fmla="*/ 3577054 w 5323222"/>
              <a:gd name="connsiteY801" fmla="*/ 112755 h 6132967"/>
              <a:gd name="connsiteX802" fmla="*/ 3569982 w 5323222"/>
              <a:gd name="connsiteY802" fmla="*/ 108084 h 6132967"/>
              <a:gd name="connsiteX803" fmla="*/ 3562714 w 5323222"/>
              <a:gd name="connsiteY803" fmla="*/ 103843 h 6132967"/>
              <a:gd name="connsiteX804" fmla="*/ 3555174 w 5323222"/>
              <a:gd name="connsiteY804" fmla="*/ 99348 h 6132967"/>
              <a:gd name="connsiteX805" fmla="*/ 3547847 w 5323222"/>
              <a:gd name="connsiteY805" fmla="*/ 94950 h 6132967"/>
              <a:gd name="connsiteX806" fmla="*/ 3540266 w 5323222"/>
              <a:gd name="connsiteY806" fmla="*/ 90825 h 6132967"/>
              <a:gd name="connsiteX807" fmla="*/ 3532373 w 5323222"/>
              <a:gd name="connsiteY807" fmla="*/ 86817 h 6132967"/>
              <a:gd name="connsiteX808" fmla="*/ 3524693 w 5323222"/>
              <a:gd name="connsiteY808" fmla="*/ 82906 h 6132967"/>
              <a:gd name="connsiteX809" fmla="*/ 3516643 w 5323222"/>
              <a:gd name="connsiteY809" fmla="*/ 78955 h 6132967"/>
              <a:gd name="connsiteX810" fmla="*/ 3508437 w 5323222"/>
              <a:gd name="connsiteY810" fmla="*/ 75062 h 6132967"/>
              <a:gd name="connsiteX811" fmla="*/ 3500231 w 5323222"/>
              <a:gd name="connsiteY811" fmla="*/ 71170 h 6132967"/>
              <a:gd name="connsiteX812" fmla="*/ 3491926 w 5323222"/>
              <a:gd name="connsiteY812" fmla="*/ 67491 h 6132967"/>
              <a:gd name="connsiteX813" fmla="*/ 3483620 w 5323222"/>
              <a:gd name="connsiteY813" fmla="*/ 63813 h 6132967"/>
              <a:gd name="connsiteX814" fmla="*/ 3475218 w 5323222"/>
              <a:gd name="connsiteY814" fmla="*/ 60349 h 6132967"/>
              <a:gd name="connsiteX815" fmla="*/ 3466600 w 5323222"/>
              <a:gd name="connsiteY815" fmla="*/ 56787 h 6132967"/>
              <a:gd name="connsiteX816" fmla="*/ 3457884 w 5323222"/>
              <a:gd name="connsiteY816" fmla="*/ 53439 h 6132967"/>
              <a:gd name="connsiteX817" fmla="*/ 3449226 w 5323222"/>
              <a:gd name="connsiteY817" fmla="*/ 50248 h 6132967"/>
              <a:gd name="connsiteX818" fmla="*/ 3440354 w 5323222"/>
              <a:gd name="connsiteY818" fmla="*/ 46958 h 6132967"/>
              <a:gd name="connsiteX819" fmla="*/ 3431540 w 5323222"/>
              <a:gd name="connsiteY819" fmla="*/ 43825 h 6132967"/>
              <a:gd name="connsiteX820" fmla="*/ 3422569 w 5323222"/>
              <a:gd name="connsiteY820" fmla="*/ 40750 h 6132967"/>
              <a:gd name="connsiteX821" fmla="*/ 3413558 w 5323222"/>
              <a:gd name="connsiteY821" fmla="*/ 38045 h 6132967"/>
              <a:gd name="connsiteX822" fmla="*/ 3404275 w 5323222"/>
              <a:gd name="connsiteY822" fmla="*/ 35086 h 6132967"/>
              <a:gd name="connsiteX823" fmla="*/ 3395107 w 5323222"/>
              <a:gd name="connsiteY823" fmla="*/ 32439 h 6132967"/>
              <a:gd name="connsiteX824" fmla="*/ 3385784 w 5323222"/>
              <a:gd name="connsiteY824" fmla="*/ 29851 h 6132967"/>
              <a:gd name="connsiteX825" fmla="*/ 3376461 w 5323222"/>
              <a:gd name="connsiteY825" fmla="*/ 27263 h 6132967"/>
              <a:gd name="connsiteX826" fmla="*/ 3367039 w 5323222"/>
              <a:gd name="connsiteY826" fmla="*/ 24889 h 6132967"/>
              <a:gd name="connsiteX827" fmla="*/ 3357675 w 5323222"/>
              <a:gd name="connsiteY827" fmla="*/ 22671 h 6132967"/>
              <a:gd name="connsiteX828" fmla="*/ 3348096 w 5323222"/>
              <a:gd name="connsiteY828" fmla="*/ 20355 h 6132967"/>
              <a:gd name="connsiteX829" fmla="*/ 3338420 w 5323222"/>
              <a:gd name="connsiteY829" fmla="*/ 18254 h 6132967"/>
              <a:gd name="connsiteX830" fmla="*/ 3328859 w 5323222"/>
              <a:gd name="connsiteY830" fmla="*/ 16465 h 6132967"/>
              <a:gd name="connsiteX831" fmla="*/ 3319084 w 5323222"/>
              <a:gd name="connsiteY831" fmla="*/ 14578 h 6132967"/>
              <a:gd name="connsiteX832" fmla="*/ 3309153 w 5323222"/>
              <a:gd name="connsiteY832" fmla="*/ 12749 h 6132967"/>
              <a:gd name="connsiteX833" fmla="*/ 3299494 w 5323222"/>
              <a:gd name="connsiteY833" fmla="*/ 11175 h 6132967"/>
              <a:gd name="connsiteX834" fmla="*/ 3289523 w 5323222"/>
              <a:gd name="connsiteY834" fmla="*/ 9717 h 6132967"/>
              <a:gd name="connsiteX835" fmla="*/ 3279609 w 5323222"/>
              <a:gd name="connsiteY835" fmla="*/ 8415 h 6132967"/>
              <a:gd name="connsiteX836" fmla="*/ 3269538 w 5323222"/>
              <a:gd name="connsiteY836" fmla="*/ 7171 h 6132967"/>
              <a:gd name="connsiteX837" fmla="*/ 3259469 w 5323222"/>
              <a:gd name="connsiteY837" fmla="*/ 5927 h 6132967"/>
              <a:gd name="connsiteX838" fmla="*/ 3249358 w 5323222"/>
              <a:gd name="connsiteY838" fmla="*/ 5055 h 6132967"/>
              <a:gd name="connsiteX839" fmla="*/ 3239191 w 5323222"/>
              <a:gd name="connsiteY839" fmla="*/ 4025 h 6132967"/>
              <a:gd name="connsiteX840" fmla="*/ 3217817 w 5323222"/>
              <a:gd name="connsiteY840" fmla="*/ 2530 h 6132967"/>
              <a:gd name="connsiteX841" fmla="*/ 3196403 w 5323222"/>
              <a:gd name="connsiteY841" fmla="*/ 1405 h 6132967"/>
              <a:gd name="connsiteX842" fmla="*/ 3174950 w 5323222"/>
              <a:gd name="connsiteY842" fmla="*/ 650 h 6132967"/>
              <a:gd name="connsiteX843" fmla="*/ 3153242 w 5323222"/>
              <a:gd name="connsiteY843" fmla="*/ 169 h 6132967"/>
              <a:gd name="connsiteX844" fmla="*/ 3131649 w 5323222"/>
              <a:gd name="connsiteY844" fmla="*/ 0 h 6132967"/>
              <a:gd name="connsiteX845" fmla="*/ 3110017 w 5323222"/>
              <a:gd name="connsiteY845" fmla="*/ 201 h 6132967"/>
              <a:gd name="connsiteX846" fmla="*/ 3088402 w 5323222"/>
              <a:gd name="connsiteY846" fmla="*/ 930 h 6132967"/>
              <a:gd name="connsiteX847" fmla="*/ 3066631 w 5323222"/>
              <a:gd name="connsiteY847" fmla="*/ 1718 h 6132967"/>
              <a:gd name="connsiteX848" fmla="*/ 3045132 w 5323222"/>
              <a:gd name="connsiteY848" fmla="*/ 2759 h 6132967"/>
              <a:gd name="connsiteX849" fmla="*/ 3023280 w 5323222"/>
              <a:gd name="connsiteY849" fmla="*/ 4288 h 6132967"/>
              <a:gd name="connsiteX850" fmla="*/ 3001916 w 5323222"/>
              <a:gd name="connsiteY850" fmla="*/ 6170 h 6132967"/>
              <a:gd name="connsiteX851" fmla="*/ 2980238 w 5323222"/>
              <a:gd name="connsiteY851" fmla="*/ 8168 h 6132967"/>
              <a:gd name="connsiteX852" fmla="*/ 2958734 w 5323222"/>
              <a:gd name="connsiteY852" fmla="*/ 10634 h 6132967"/>
              <a:gd name="connsiteX853" fmla="*/ 2937289 w 5323222"/>
              <a:gd name="connsiteY853" fmla="*/ 13258 h 6132967"/>
              <a:gd name="connsiteX854" fmla="*/ 2915960 w 5323222"/>
              <a:gd name="connsiteY854" fmla="*/ 16194 h 6132967"/>
              <a:gd name="connsiteX855" fmla="*/ 2894904 w 5323222"/>
              <a:gd name="connsiteY855" fmla="*/ 19385 h 6132967"/>
              <a:gd name="connsiteX856" fmla="*/ 2873650 w 5323222"/>
              <a:gd name="connsiteY856" fmla="*/ 23004 h 6132967"/>
              <a:gd name="connsiteX857" fmla="*/ 2852825 w 5323222"/>
              <a:gd name="connsiteY857" fmla="*/ 26821 h 6132967"/>
              <a:gd name="connsiteX858" fmla="*/ 2831902 w 5323222"/>
              <a:gd name="connsiteY858" fmla="*/ 30852 h 6132967"/>
              <a:gd name="connsiteX859" fmla="*/ 2811310 w 5323222"/>
              <a:gd name="connsiteY859" fmla="*/ 35294 h 6132967"/>
              <a:gd name="connsiteX860" fmla="*/ 2790874 w 5323222"/>
              <a:gd name="connsiteY860" fmla="*/ 39678 h 6132967"/>
              <a:gd name="connsiteX861" fmla="*/ 2770514 w 5323222"/>
              <a:gd name="connsiteY861" fmla="*/ 44745 h 6132967"/>
              <a:gd name="connsiteX862" fmla="*/ 2750525 w 5323222"/>
              <a:gd name="connsiteY862" fmla="*/ 49852 h 6132967"/>
              <a:gd name="connsiteX863" fmla="*/ 2730652 w 5323222"/>
              <a:gd name="connsiteY863" fmla="*/ 55273 h 6132967"/>
              <a:gd name="connsiteX864" fmla="*/ 2711091 w 5323222"/>
              <a:gd name="connsiteY864" fmla="*/ 60577 h 6132967"/>
              <a:gd name="connsiteX865" fmla="*/ 2691607 w 5323222"/>
              <a:gd name="connsiteY865" fmla="*/ 66565 h 6132967"/>
              <a:gd name="connsiteX866" fmla="*/ 2672492 w 5323222"/>
              <a:gd name="connsiteY866" fmla="*/ 72593 h 6132967"/>
              <a:gd name="connsiteX867" fmla="*/ 2653652 w 5323222"/>
              <a:gd name="connsiteY867" fmla="*/ 78876 h 6132967"/>
              <a:gd name="connsiteX868" fmla="*/ 2635239 w 5323222"/>
              <a:gd name="connsiteY868" fmla="*/ 85355 h 6132967"/>
              <a:gd name="connsiteX869" fmla="*/ 2616943 w 5323222"/>
              <a:gd name="connsiteY869" fmla="*/ 92148 h 6132967"/>
              <a:gd name="connsiteX870" fmla="*/ 2599076 w 5323222"/>
              <a:gd name="connsiteY870" fmla="*/ 99137 h 6132967"/>
              <a:gd name="connsiteX871" fmla="*/ 2581422 w 5323222"/>
              <a:gd name="connsiteY871" fmla="*/ 106224 h 6132967"/>
              <a:gd name="connsiteX872" fmla="*/ 2568988 w 5323222"/>
              <a:gd name="connsiteY872" fmla="*/ 111551 h 6132967"/>
              <a:gd name="connsiteX873" fmla="*/ 2556553 w 5323222"/>
              <a:gd name="connsiteY873" fmla="*/ 116879 h 6132967"/>
              <a:gd name="connsiteX874" fmla="*/ 2544119 w 5323222"/>
              <a:gd name="connsiteY874" fmla="*/ 122207 h 6132967"/>
              <a:gd name="connsiteX875" fmla="*/ 2531743 w 5323222"/>
              <a:gd name="connsiteY875" fmla="*/ 127692 h 6132967"/>
              <a:gd name="connsiteX876" fmla="*/ 2519581 w 5323222"/>
              <a:gd name="connsiteY876" fmla="*/ 133274 h 6132967"/>
              <a:gd name="connsiteX877" fmla="*/ 2507262 w 5323222"/>
              <a:gd name="connsiteY877" fmla="*/ 138915 h 6132967"/>
              <a:gd name="connsiteX878" fmla="*/ 2495158 w 5323222"/>
              <a:gd name="connsiteY878" fmla="*/ 144653 h 6132967"/>
              <a:gd name="connsiteX879" fmla="*/ 2483054 w 5323222"/>
              <a:gd name="connsiteY879" fmla="*/ 150392 h 6132967"/>
              <a:gd name="connsiteX880" fmla="*/ 2470950 w 5323222"/>
              <a:gd name="connsiteY880" fmla="*/ 156131 h 6132967"/>
              <a:gd name="connsiteX881" fmla="*/ 2458748 w 5323222"/>
              <a:gd name="connsiteY881" fmla="*/ 162085 h 6132967"/>
              <a:gd name="connsiteX882" fmla="*/ 2446916 w 5323222"/>
              <a:gd name="connsiteY882" fmla="*/ 168078 h 6132967"/>
              <a:gd name="connsiteX883" fmla="*/ 2434987 w 5323222"/>
              <a:gd name="connsiteY883" fmla="*/ 174287 h 6132967"/>
              <a:gd name="connsiteX884" fmla="*/ 2411225 w 5323222"/>
              <a:gd name="connsiteY884" fmla="*/ 186488 h 6132967"/>
              <a:gd name="connsiteX885" fmla="*/ 2387853 w 5323222"/>
              <a:gd name="connsiteY885" fmla="*/ 199257 h 6132967"/>
              <a:gd name="connsiteX886" fmla="*/ 2364324 w 5323222"/>
              <a:gd name="connsiteY886" fmla="*/ 212084 h 6132967"/>
              <a:gd name="connsiteX887" fmla="*/ 2341282 w 5323222"/>
              <a:gd name="connsiteY887" fmla="*/ 225265 h 6132967"/>
              <a:gd name="connsiteX888" fmla="*/ 2318298 w 5323222"/>
              <a:gd name="connsiteY888" fmla="*/ 238601 h 6132967"/>
              <a:gd name="connsiteX889" fmla="*/ 2295586 w 5323222"/>
              <a:gd name="connsiteY889" fmla="*/ 252193 h 6132967"/>
              <a:gd name="connsiteX890" fmla="*/ 2272835 w 5323222"/>
              <a:gd name="connsiteY890" fmla="*/ 266154 h 6132967"/>
              <a:gd name="connsiteX891" fmla="*/ 2250512 w 5323222"/>
              <a:gd name="connsiteY891" fmla="*/ 280314 h 6132967"/>
              <a:gd name="connsiteX892" fmla="*/ 2228304 w 5323222"/>
              <a:gd name="connsiteY892" fmla="*/ 294785 h 6132967"/>
              <a:gd name="connsiteX893" fmla="*/ 2206312 w 5323222"/>
              <a:gd name="connsiteY893" fmla="*/ 309355 h 6132967"/>
              <a:gd name="connsiteX894" fmla="*/ 2195432 w 5323222"/>
              <a:gd name="connsiteY894" fmla="*/ 316953 h 6132967"/>
              <a:gd name="connsiteX895" fmla="*/ 2184650 w 5323222"/>
              <a:gd name="connsiteY895" fmla="*/ 324336 h 6132967"/>
              <a:gd name="connsiteX896" fmla="*/ 2173770 w 5323222"/>
              <a:gd name="connsiteY896" fmla="*/ 331934 h 6132967"/>
              <a:gd name="connsiteX897" fmla="*/ 2163261 w 5323222"/>
              <a:gd name="connsiteY897" fmla="*/ 339571 h 6132967"/>
              <a:gd name="connsiteX898" fmla="*/ 2152595 w 5323222"/>
              <a:gd name="connsiteY898" fmla="*/ 347268 h 6132967"/>
              <a:gd name="connsiteX899" fmla="*/ 2142144 w 5323222"/>
              <a:gd name="connsiteY899" fmla="*/ 355062 h 6132967"/>
              <a:gd name="connsiteX900" fmla="*/ 2131536 w 5323222"/>
              <a:gd name="connsiteY900" fmla="*/ 362914 h 6132967"/>
              <a:gd name="connsiteX901" fmla="*/ 2121045 w 5323222"/>
              <a:gd name="connsiteY901" fmla="*/ 371079 h 6132967"/>
              <a:gd name="connsiteX902" fmla="*/ 2110808 w 5323222"/>
              <a:gd name="connsiteY902" fmla="*/ 378972 h 6132967"/>
              <a:gd name="connsiteX903" fmla="*/ 2100531 w 5323222"/>
              <a:gd name="connsiteY903" fmla="*/ 387236 h 6132967"/>
              <a:gd name="connsiteX904" fmla="*/ 2090352 w 5323222"/>
              <a:gd name="connsiteY904" fmla="*/ 395285 h 6132967"/>
              <a:gd name="connsiteX905" fmla="*/ 2080133 w 5323222"/>
              <a:gd name="connsiteY905" fmla="*/ 403705 h 6132967"/>
              <a:gd name="connsiteX906" fmla="*/ 2070013 w 5323222"/>
              <a:gd name="connsiteY906" fmla="*/ 411910 h 6132967"/>
              <a:gd name="connsiteX907" fmla="*/ 2060008 w 5323222"/>
              <a:gd name="connsiteY907" fmla="*/ 420428 h 6132967"/>
              <a:gd name="connsiteX908" fmla="*/ 2050160 w 5323222"/>
              <a:gd name="connsiteY908" fmla="*/ 428888 h 6132967"/>
              <a:gd name="connsiteX909" fmla="*/ 2040213 w 5323222"/>
              <a:gd name="connsiteY909" fmla="*/ 437563 h 6132967"/>
              <a:gd name="connsiteX910" fmla="*/ 2030481 w 5323222"/>
              <a:gd name="connsiteY910" fmla="*/ 446336 h 6132967"/>
              <a:gd name="connsiteX911" fmla="*/ 2020691 w 5323222"/>
              <a:gd name="connsiteY911" fmla="*/ 454952 h 6132967"/>
              <a:gd name="connsiteX912" fmla="*/ 2011115 w 5323222"/>
              <a:gd name="connsiteY912" fmla="*/ 463667 h 6132967"/>
              <a:gd name="connsiteX913" fmla="*/ 2001441 w 5323222"/>
              <a:gd name="connsiteY913" fmla="*/ 472596 h 6132967"/>
              <a:gd name="connsiteX914" fmla="*/ 1991923 w 5323222"/>
              <a:gd name="connsiteY914" fmla="*/ 481468 h 6132967"/>
              <a:gd name="connsiteX915" fmla="*/ 1982522 w 5323222"/>
              <a:gd name="connsiteY915" fmla="*/ 490651 h 6132967"/>
              <a:gd name="connsiteX916" fmla="*/ 1973004 w 5323222"/>
              <a:gd name="connsiteY916" fmla="*/ 499523 h 6132967"/>
              <a:gd name="connsiteX917" fmla="*/ 1963603 w 5323222"/>
              <a:gd name="connsiteY917" fmla="*/ 508706 h 6132967"/>
              <a:gd name="connsiteX918" fmla="*/ 1954572 w 5323222"/>
              <a:gd name="connsiteY918" fmla="*/ 517931 h 6132967"/>
              <a:gd name="connsiteX919" fmla="*/ 1945327 w 5323222"/>
              <a:gd name="connsiteY919" fmla="*/ 527057 h 6132967"/>
              <a:gd name="connsiteX920" fmla="*/ 1936198 w 5323222"/>
              <a:gd name="connsiteY920" fmla="*/ 536496 h 6132967"/>
              <a:gd name="connsiteX921" fmla="*/ 1927225 w 5323222"/>
              <a:gd name="connsiteY921" fmla="*/ 545876 h 6132967"/>
              <a:gd name="connsiteX922" fmla="*/ 1918096 w 5323222"/>
              <a:gd name="connsiteY922" fmla="*/ 555315 h 6132967"/>
              <a:gd name="connsiteX923" fmla="*/ 1909338 w 5323222"/>
              <a:gd name="connsiteY923" fmla="*/ 564794 h 6132967"/>
              <a:gd name="connsiteX924" fmla="*/ 1900325 w 5323222"/>
              <a:gd name="connsiteY924" fmla="*/ 574545 h 6132967"/>
              <a:gd name="connsiteX925" fmla="*/ 1891781 w 5323222"/>
              <a:gd name="connsiteY925" fmla="*/ 584123 h 6132967"/>
              <a:gd name="connsiteX926" fmla="*/ 1883080 w 5323222"/>
              <a:gd name="connsiteY926" fmla="*/ 593758 h 6132967"/>
              <a:gd name="connsiteX927" fmla="*/ 1874282 w 5323222"/>
              <a:gd name="connsiteY927" fmla="*/ 603607 h 6132967"/>
              <a:gd name="connsiteX928" fmla="*/ 1865756 w 5323222"/>
              <a:gd name="connsiteY928" fmla="*/ 613712 h 6132967"/>
              <a:gd name="connsiteX929" fmla="*/ 1857172 w 5323222"/>
              <a:gd name="connsiteY929" fmla="*/ 623660 h 6132967"/>
              <a:gd name="connsiteX930" fmla="*/ 1848958 w 5323222"/>
              <a:gd name="connsiteY930" fmla="*/ 633648 h 6132967"/>
              <a:gd name="connsiteX931" fmla="*/ 1840490 w 5323222"/>
              <a:gd name="connsiteY931" fmla="*/ 643910 h 6132967"/>
              <a:gd name="connsiteX932" fmla="*/ 1832335 w 5323222"/>
              <a:gd name="connsiteY932" fmla="*/ 654054 h 6132967"/>
              <a:gd name="connsiteX933" fmla="*/ 1824296 w 5323222"/>
              <a:gd name="connsiteY933" fmla="*/ 664511 h 6132967"/>
              <a:gd name="connsiteX934" fmla="*/ 1816101 w 5323222"/>
              <a:gd name="connsiteY934" fmla="*/ 675027 h 6132967"/>
              <a:gd name="connsiteX935" fmla="*/ 1808218 w 5323222"/>
              <a:gd name="connsiteY935" fmla="*/ 685426 h 6132967"/>
              <a:gd name="connsiteX936" fmla="*/ 1800335 w 5323222"/>
              <a:gd name="connsiteY936" fmla="*/ 695826 h 6132967"/>
              <a:gd name="connsiteX937" fmla="*/ 1792412 w 5323222"/>
              <a:gd name="connsiteY937" fmla="*/ 706596 h 6132967"/>
              <a:gd name="connsiteX938" fmla="*/ 1784801 w 5323222"/>
              <a:gd name="connsiteY938" fmla="*/ 717250 h 6132967"/>
              <a:gd name="connsiteX939" fmla="*/ 1777249 w 5323222"/>
              <a:gd name="connsiteY939" fmla="*/ 728061 h 6132967"/>
              <a:gd name="connsiteX940" fmla="*/ 1769599 w 5323222"/>
              <a:gd name="connsiteY940" fmla="*/ 739086 h 6132967"/>
              <a:gd name="connsiteX941" fmla="*/ 1762261 w 5323222"/>
              <a:gd name="connsiteY941" fmla="*/ 749995 h 6132967"/>
              <a:gd name="connsiteX942" fmla="*/ 1756211 w 5323222"/>
              <a:gd name="connsiteY942" fmla="*/ 758990 h 6132967"/>
              <a:gd name="connsiteX943" fmla="*/ 1742622 w 5323222"/>
              <a:gd name="connsiteY943" fmla="*/ 738924 h 6132967"/>
              <a:gd name="connsiteX944" fmla="*/ 1713296 w 5323222"/>
              <a:gd name="connsiteY944" fmla="*/ 694890 h 6132967"/>
              <a:gd name="connsiteX945" fmla="*/ 1684022 w 5323222"/>
              <a:gd name="connsiteY945" fmla="*/ 651162 h 6132967"/>
              <a:gd name="connsiteX946" fmla="*/ 1663392 w 5323222"/>
              <a:gd name="connsiteY946" fmla="*/ 621573 h 6132967"/>
              <a:gd name="connsiteX947" fmla="*/ 1642560 w 5323222"/>
              <a:gd name="connsiteY947" fmla="*/ 592644 h 6132967"/>
              <a:gd name="connsiteX948" fmla="*/ 1621277 w 5323222"/>
              <a:gd name="connsiteY948" fmla="*/ 564728 h 6132967"/>
              <a:gd name="connsiteX949" fmla="*/ 1599541 w 5323222"/>
              <a:gd name="connsiteY949" fmla="*/ 537824 h 6132967"/>
              <a:gd name="connsiteX950" fmla="*/ 1577302 w 5323222"/>
              <a:gd name="connsiteY950" fmla="*/ 511630 h 6132967"/>
              <a:gd name="connsiteX951" fmla="*/ 1554914 w 5323222"/>
              <a:gd name="connsiteY951" fmla="*/ 486399 h 6132967"/>
              <a:gd name="connsiteX952" fmla="*/ 1531769 w 5323222"/>
              <a:gd name="connsiteY952" fmla="*/ 462232 h 6132967"/>
              <a:gd name="connsiteX953" fmla="*/ 1508477 w 5323222"/>
              <a:gd name="connsiteY953" fmla="*/ 439027 h 6132967"/>
              <a:gd name="connsiteX954" fmla="*/ 1485086 w 5323222"/>
              <a:gd name="connsiteY954" fmla="*/ 417087 h 6132967"/>
              <a:gd name="connsiteX955" fmla="*/ 1460836 w 5323222"/>
              <a:gd name="connsiteY955" fmla="*/ 395605 h 6132967"/>
              <a:gd name="connsiteX956" fmla="*/ 1436793 w 5323222"/>
              <a:gd name="connsiteY956" fmla="*/ 375337 h 6132967"/>
              <a:gd name="connsiteX957" fmla="*/ 1412297 w 5323222"/>
              <a:gd name="connsiteY957" fmla="*/ 356082 h 6132967"/>
              <a:gd name="connsiteX958" fmla="*/ 1387298 w 5323222"/>
              <a:gd name="connsiteY958" fmla="*/ 337538 h 6132967"/>
              <a:gd name="connsiteX959" fmla="*/ 1362201 w 5323222"/>
              <a:gd name="connsiteY959" fmla="*/ 320258 h 6132967"/>
              <a:gd name="connsiteX960" fmla="*/ 1336955 w 5323222"/>
              <a:gd name="connsiteY960" fmla="*/ 303940 h 6132967"/>
              <a:gd name="connsiteX961" fmla="*/ 1311205 w 5323222"/>
              <a:gd name="connsiteY961" fmla="*/ 288332 h 6132967"/>
              <a:gd name="connsiteX962" fmla="*/ 1285358 w 5323222"/>
              <a:gd name="connsiteY962" fmla="*/ 273988 h 6132967"/>
              <a:gd name="connsiteX963" fmla="*/ 1259361 w 5323222"/>
              <a:gd name="connsiteY963" fmla="*/ 260607 h 6132967"/>
              <a:gd name="connsiteX964" fmla="*/ 1232913 w 5323222"/>
              <a:gd name="connsiteY964" fmla="*/ 248239 h 6132967"/>
              <a:gd name="connsiteX965" fmla="*/ 1206619 w 5323222"/>
              <a:gd name="connsiteY965" fmla="*/ 236781 h 6132967"/>
              <a:gd name="connsiteX966" fmla="*/ 1179873 w 5323222"/>
              <a:gd name="connsiteY966" fmla="*/ 226337 h 6132967"/>
              <a:gd name="connsiteX967" fmla="*/ 1152978 w 5323222"/>
              <a:gd name="connsiteY967" fmla="*/ 216854 h 6132967"/>
              <a:gd name="connsiteX968" fmla="*/ 1125985 w 5323222"/>
              <a:gd name="connsiteY968" fmla="*/ 208637 h 6132967"/>
              <a:gd name="connsiteX969" fmla="*/ 1098792 w 5323222"/>
              <a:gd name="connsiteY969" fmla="*/ 201079 h 6132967"/>
              <a:gd name="connsiteX970" fmla="*/ 1071502 w 5323222"/>
              <a:gd name="connsiteY970" fmla="*/ 194785 h 6132967"/>
              <a:gd name="connsiteX971" fmla="*/ 1044062 w 5323222"/>
              <a:gd name="connsiteY971" fmla="*/ 189453 h 6132967"/>
              <a:gd name="connsiteX972" fmla="*/ 1016777 w 5323222"/>
              <a:gd name="connsiteY972" fmla="*/ 185031 h 6132967"/>
              <a:gd name="connsiteX973" fmla="*/ 989395 w 5323222"/>
              <a:gd name="connsiteY973" fmla="*/ 181874 h 6132967"/>
              <a:gd name="connsiteX974" fmla="*/ 961509 w 5323222"/>
              <a:gd name="connsiteY974" fmla="*/ 179428 h 6132967"/>
              <a:gd name="connsiteX975" fmla="*/ 933828 w 5323222"/>
              <a:gd name="connsiteY975" fmla="*/ 178195 h 6132967"/>
              <a:gd name="connsiteX976" fmla="*/ 906051 w 5323222"/>
              <a:gd name="connsiteY976" fmla="*/ 178227 h 6132967"/>
              <a:gd name="connsiteX977" fmla="*/ 878629 w 5323222"/>
              <a:gd name="connsiteY977" fmla="*/ 178512 h 6132967"/>
              <a:gd name="connsiteX978" fmla="*/ 864717 w 5323222"/>
              <a:gd name="connsiteY978" fmla="*/ 179312 h 6132967"/>
              <a:gd name="connsiteX979" fmla="*/ 850553 w 5323222"/>
              <a:gd name="connsiteY979" fmla="*/ 180468 h 6132967"/>
              <a:gd name="connsiteX980" fmla="*/ 836745 w 5323222"/>
              <a:gd name="connsiteY980" fmla="*/ 181875 h 6132967"/>
              <a:gd name="connsiteX981" fmla="*/ 822684 w 5323222"/>
              <a:gd name="connsiteY981" fmla="*/ 183637 h 6132967"/>
              <a:gd name="connsiteX982" fmla="*/ 808978 w 5323222"/>
              <a:gd name="connsiteY982" fmla="*/ 185651 h 6132967"/>
              <a:gd name="connsiteX983" fmla="*/ 794969 w 5323222"/>
              <a:gd name="connsiteY983" fmla="*/ 187717 h 6132967"/>
              <a:gd name="connsiteX984" fmla="*/ 781315 w 5323222"/>
              <a:gd name="connsiteY984" fmla="*/ 190034 h 6132967"/>
              <a:gd name="connsiteX985" fmla="*/ 767460 w 5323222"/>
              <a:gd name="connsiteY985" fmla="*/ 193010 h 6132967"/>
              <a:gd name="connsiteX986" fmla="*/ 753605 w 5323222"/>
              <a:gd name="connsiteY986" fmla="*/ 195987 h 6132967"/>
              <a:gd name="connsiteX987" fmla="*/ 739751 w 5323222"/>
              <a:gd name="connsiteY987" fmla="*/ 198962 h 6132967"/>
              <a:gd name="connsiteX988" fmla="*/ 726303 w 5323222"/>
              <a:gd name="connsiteY988" fmla="*/ 202494 h 6132967"/>
              <a:gd name="connsiteX989" fmla="*/ 712602 w 5323222"/>
              <a:gd name="connsiteY989" fmla="*/ 206380 h 6132967"/>
              <a:gd name="connsiteX990" fmla="*/ 699206 w 5323222"/>
              <a:gd name="connsiteY990" fmla="*/ 210214 h 6132967"/>
              <a:gd name="connsiteX991" fmla="*/ 685609 w 5323222"/>
              <a:gd name="connsiteY991" fmla="*/ 214707 h 6132967"/>
              <a:gd name="connsiteX992" fmla="*/ 672011 w 5323222"/>
              <a:gd name="connsiteY992" fmla="*/ 219200 h 6132967"/>
              <a:gd name="connsiteX993" fmla="*/ 658769 w 5323222"/>
              <a:gd name="connsiteY993" fmla="*/ 223946 h 6132967"/>
              <a:gd name="connsiteX994" fmla="*/ 645275 w 5323222"/>
              <a:gd name="connsiteY994" fmla="*/ 229046 h 6132967"/>
              <a:gd name="connsiteX995" fmla="*/ 631781 w 5323222"/>
              <a:gd name="connsiteY995" fmla="*/ 234146 h 6132967"/>
              <a:gd name="connsiteX996" fmla="*/ 618693 w 5323222"/>
              <a:gd name="connsiteY996" fmla="*/ 239801 h 6132967"/>
              <a:gd name="connsiteX997" fmla="*/ 605354 w 5323222"/>
              <a:gd name="connsiteY997" fmla="*/ 245811 h 6132967"/>
              <a:gd name="connsiteX998" fmla="*/ 592014 w 5323222"/>
              <a:gd name="connsiteY998" fmla="*/ 251821 h 6132967"/>
              <a:gd name="connsiteX999" fmla="*/ 579029 w 5323222"/>
              <a:gd name="connsiteY999" fmla="*/ 258084 h 6132967"/>
              <a:gd name="connsiteX1000" fmla="*/ 566045 w 5323222"/>
              <a:gd name="connsiteY1000" fmla="*/ 264345 h 6132967"/>
              <a:gd name="connsiteX1001" fmla="*/ 552911 w 5323222"/>
              <a:gd name="connsiteY1001" fmla="*/ 271569 h 6132967"/>
              <a:gd name="connsiteX1002" fmla="*/ 540029 w 5323222"/>
              <a:gd name="connsiteY1002" fmla="*/ 278438 h 6132967"/>
              <a:gd name="connsiteX1003" fmla="*/ 527199 w 5323222"/>
              <a:gd name="connsiteY1003" fmla="*/ 285611 h 6132967"/>
              <a:gd name="connsiteX1004" fmla="*/ 514421 w 5323222"/>
              <a:gd name="connsiteY1004" fmla="*/ 293087 h 6132967"/>
              <a:gd name="connsiteX1005" fmla="*/ 501997 w 5323222"/>
              <a:gd name="connsiteY1005" fmla="*/ 300815 h 6132967"/>
              <a:gd name="connsiteX1006" fmla="*/ 489321 w 5323222"/>
              <a:gd name="connsiteY1006" fmla="*/ 308897 h 6132967"/>
              <a:gd name="connsiteX1007" fmla="*/ 476949 w 5323222"/>
              <a:gd name="connsiteY1007" fmla="*/ 316928 h 6132967"/>
              <a:gd name="connsiteX1008" fmla="*/ 464324 w 5323222"/>
              <a:gd name="connsiteY1008" fmla="*/ 325315 h 6132967"/>
              <a:gd name="connsiteX1009" fmla="*/ 452107 w 5323222"/>
              <a:gd name="connsiteY1009" fmla="*/ 334256 h 6132967"/>
              <a:gd name="connsiteX1010" fmla="*/ 439838 w 5323222"/>
              <a:gd name="connsiteY1010" fmla="*/ 342894 h 6132967"/>
              <a:gd name="connsiteX1011" fmla="*/ 427671 w 5323222"/>
              <a:gd name="connsiteY1011" fmla="*/ 352139 h 6132967"/>
              <a:gd name="connsiteX1012" fmla="*/ 415505 w 5323222"/>
              <a:gd name="connsiteY1012" fmla="*/ 361384 h 6132967"/>
              <a:gd name="connsiteX1013" fmla="*/ 403746 w 5323222"/>
              <a:gd name="connsiteY1013" fmla="*/ 371185 h 6132967"/>
              <a:gd name="connsiteX1014" fmla="*/ 391985 w 5323222"/>
              <a:gd name="connsiteY1014" fmla="*/ 380985 h 6132967"/>
              <a:gd name="connsiteX1015" fmla="*/ 380581 w 5323222"/>
              <a:gd name="connsiteY1015" fmla="*/ 391036 h 6132967"/>
              <a:gd name="connsiteX1016" fmla="*/ 369228 w 5323222"/>
              <a:gd name="connsiteY1016" fmla="*/ 401393 h 6132967"/>
              <a:gd name="connsiteX1017" fmla="*/ 357623 w 5323222"/>
              <a:gd name="connsiteY1017" fmla="*/ 412103 h 6132967"/>
              <a:gd name="connsiteX1018" fmla="*/ 346321 w 5323222"/>
              <a:gd name="connsiteY1018" fmla="*/ 422762 h 6132967"/>
              <a:gd name="connsiteX1019" fmla="*/ 335122 w 5323222"/>
              <a:gd name="connsiteY1019" fmla="*/ 434028 h 6132967"/>
              <a:gd name="connsiteX1020" fmla="*/ 324277 w 5323222"/>
              <a:gd name="connsiteY1020" fmla="*/ 445546 h 6132967"/>
              <a:gd name="connsiteX1021" fmla="*/ 313130 w 5323222"/>
              <a:gd name="connsiteY1021" fmla="*/ 457115 h 6132967"/>
              <a:gd name="connsiteX1022" fmla="*/ 302641 w 5323222"/>
              <a:gd name="connsiteY1022" fmla="*/ 468884 h 6132967"/>
              <a:gd name="connsiteX1023" fmla="*/ 292255 w 5323222"/>
              <a:gd name="connsiteY1023" fmla="*/ 481262 h 6132967"/>
              <a:gd name="connsiteX1024" fmla="*/ 281515 w 5323222"/>
              <a:gd name="connsiteY1024" fmla="*/ 493386 h 6132967"/>
              <a:gd name="connsiteX1025" fmla="*/ 271180 w 5323222"/>
              <a:gd name="connsiteY1025" fmla="*/ 506067 h 6132967"/>
              <a:gd name="connsiteX1026" fmla="*/ 260897 w 5323222"/>
              <a:gd name="connsiteY1026" fmla="*/ 519049 h 6132967"/>
              <a:gd name="connsiteX1027" fmla="*/ 250614 w 5323222"/>
              <a:gd name="connsiteY1027" fmla="*/ 532032 h 6132967"/>
              <a:gd name="connsiteX1028" fmla="*/ 241041 w 5323222"/>
              <a:gd name="connsiteY1028" fmla="*/ 545521 h 6132967"/>
              <a:gd name="connsiteX1029" fmla="*/ 231164 w 5323222"/>
              <a:gd name="connsiteY1029" fmla="*/ 559059 h 6132967"/>
              <a:gd name="connsiteX1030" fmla="*/ 221339 w 5323222"/>
              <a:gd name="connsiteY1030" fmla="*/ 572901 h 6132967"/>
              <a:gd name="connsiteX1031" fmla="*/ 211869 w 5323222"/>
              <a:gd name="connsiteY1031" fmla="*/ 586996 h 6132967"/>
              <a:gd name="connsiteX1032" fmla="*/ 202702 w 5323222"/>
              <a:gd name="connsiteY1032" fmla="*/ 601039 h 6132967"/>
              <a:gd name="connsiteX1033" fmla="*/ 193335 w 5323222"/>
              <a:gd name="connsiteY1033" fmla="*/ 615739 h 6132967"/>
              <a:gd name="connsiteX1034" fmla="*/ 184271 w 5323222"/>
              <a:gd name="connsiteY1034" fmla="*/ 630389 h 6132967"/>
              <a:gd name="connsiteX1035" fmla="*/ 175311 w 5323222"/>
              <a:gd name="connsiteY1035" fmla="*/ 645645 h 6132967"/>
              <a:gd name="connsiteX1036" fmla="*/ 166351 w 5323222"/>
              <a:gd name="connsiteY1036" fmla="*/ 660901 h 6132967"/>
              <a:gd name="connsiteX1037" fmla="*/ 158047 w 5323222"/>
              <a:gd name="connsiteY1037" fmla="*/ 676358 h 6132967"/>
              <a:gd name="connsiteX1038" fmla="*/ 149493 w 5323222"/>
              <a:gd name="connsiteY1038" fmla="*/ 692170 h 6132967"/>
              <a:gd name="connsiteX1039" fmla="*/ 140939 w 5323222"/>
              <a:gd name="connsiteY1039" fmla="*/ 707982 h 6132967"/>
              <a:gd name="connsiteX1040" fmla="*/ 133043 w 5323222"/>
              <a:gd name="connsiteY1040" fmla="*/ 723994 h 6132967"/>
              <a:gd name="connsiteX1041" fmla="*/ 124946 w 5323222"/>
              <a:gd name="connsiteY1041" fmla="*/ 740664 h 6132967"/>
              <a:gd name="connsiteX1042" fmla="*/ 117509 w 5323222"/>
              <a:gd name="connsiteY1042" fmla="*/ 757536 h 6132967"/>
              <a:gd name="connsiteX1043" fmla="*/ 110426 w 5323222"/>
              <a:gd name="connsiteY1043" fmla="*/ 774658 h 6132967"/>
              <a:gd name="connsiteX1044" fmla="*/ 103698 w 5323222"/>
              <a:gd name="connsiteY1044" fmla="*/ 792033 h 6132967"/>
              <a:gd name="connsiteX1045" fmla="*/ 96666 w 5323222"/>
              <a:gd name="connsiteY1045" fmla="*/ 809459 h 6132967"/>
              <a:gd name="connsiteX1046" fmla="*/ 90293 w 5323222"/>
              <a:gd name="connsiteY1046" fmla="*/ 827086 h 6132967"/>
              <a:gd name="connsiteX1047" fmla="*/ 83919 w 5323222"/>
              <a:gd name="connsiteY1047" fmla="*/ 844713 h 6132967"/>
              <a:gd name="connsiteX1048" fmla="*/ 77850 w 5323222"/>
              <a:gd name="connsiteY1048" fmla="*/ 862288 h 6132967"/>
              <a:gd name="connsiteX1049" fmla="*/ 72135 w 5323222"/>
              <a:gd name="connsiteY1049" fmla="*/ 880115 h 6132967"/>
              <a:gd name="connsiteX1050" fmla="*/ 66168 w 5323222"/>
              <a:gd name="connsiteY1050" fmla="*/ 898297 h 6132967"/>
              <a:gd name="connsiteX1051" fmla="*/ 60808 w 5323222"/>
              <a:gd name="connsiteY1051" fmla="*/ 916376 h 6132967"/>
              <a:gd name="connsiteX1052" fmla="*/ 55551 w 5323222"/>
              <a:gd name="connsiteY1052" fmla="*/ 935062 h 6132967"/>
              <a:gd name="connsiteX1053" fmla="*/ 50850 w 5323222"/>
              <a:gd name="connsiteY1053" fmla="*/ 953342 h 6132967"/>
              <a:gd name="connsiteX1054" fmla="*/ 45845 w 5323222"/>
              <a:gd name="connsiteY1054" fmla="*/ 971673 h 6132967"/>
              <a:gd name="connsiteX1055" fmla="*/ 41550 w 5323222"/>
              <a:gd name="connsiteY1055" fmla="*/ 990507 h 6132967"/>
              <a:gd name="connsiteX1056" fmla="*/ 36900 w 5323222"/>
              <a:gd name="connsiteY1056" fmla="*/ 1009090 h 6132967"/>
              <a:gd name="connsiteX1057" fmla="*/ 32908 w 5323222"/>
              <a:gd name="connsiteY1057" fmla="*/ 1027873 h 6132967"/>
              <a:gd name="connsiteX1058" fmla="*/ 29019 w 5323222"/>
              <a:gd name="connsiteY1058" fmla="*/ 1047263 h 6132967"/>
              <a:gd name="connsiteX1059" fmla="*/ 25331 w 5323222"/>
              <a:gd name="connsiteY1059" fmla="*/ 1065995 h 6132967"/>
              <a:gd name="connsiteX1060" fmla="*/ 22049 w 5323222"/>
              <a:gd name="connsiteY1060" fmla="*/ 1085282 h 6132967"/>
              <a:gd name="connsiteX1061" fmla="*/ 18767 w 5323222"/>
              <a:gd name="connsiteY1061" fmla="*/ 1104569 h 6132967"/>
              <a:gd name="connsiteX1062" fmla="*/ 15840 w 5323222"/>
              <a:gd name="connsiteY1062" fmla="*/ 1124109 h 6132967"/>
              <a:gd name="connsiteX1063" fmla="*/ 13217 w 5323222"/>
              <a:gd name="connsiteY1063" fmla="*/ 1143597 h 6132967"/>
              <a:gd name="connsiteX1064" fmla="*/ 10897 w 5323222"/>
              <a:gd name="connsiteY1064" fmla="*/ 1163032 h 6132967"/>
              <a:gd name="connsiteX1065" fmla="*/ 8577 w 5323222"/>
              <a:gd name="connsiteY1065" fmla="*/ 1182469 h 6132967"/>
              <a:gd name="connsiteX1066" fmla="*/ 6715 w 5323222"/>
              <a:gd name="connsiteY1066" fmla="*/ 1202764 h 6132967"/>
              <a:gd name="connsiteX1067" fmla="*/ 5053 w 5323222"/>
              <a:gd name="connsiteY1067" fmla="*/ 1222400 h 6132967"/>
              <a:gd name="connsiteX1068" fmla="*/ 3443 w 5323222"/>
              <a:gd name="connsiteY1068" fmla="*/ 1242340 h 6132967"/>
              <a:gd name="connsiteX1069" fmla="*/ 2136 w 5323222"/>
              <a:gd name="connsiteY1069" fmla="*/ 1262228 h 6132967"/>
              <a:gd name="connsiteX1070" fmla="*/ 1539 w 5323222"/>
              <a:gd name="connsiteY1070" fmla="*/ 1282621 h 6132967"/>
              <a:gd name="connsiteX1071" fmla="*/ 587 w 5323222"/>
              <a:gd name="connsiteY1071" fmla="*/ 1302761 h 6132967"/>
              <a:gd name="connsiteX1072" fmla="*/ 294 w 5323222"/>
              <a:gd name="connsiteY1072" fmla="*/ 1323102 h 6132967"/>
              <a:gd name="connsiteX1073" fmla="*/ 0 w 5323222"/>
              <a:gd name="connsiteY1073" fmla="*/ 1343442 h 6132967"/>
              <a:gd name="connsiteX1074" fmla="*/ 62 w 5323222"/>
              <a:gd name="connsiteY1074" fmla="*/ 1364035 h 6132967"/>
              <a:gd name="connsiteX1075" fmla="*/ 479 w 5323222"/>
              <a:gd name="connsiteY1075" fmla="*/ 1384880 h 6132967"/>
              <a:gd name="connsiteX1076" fmla="*/ 946 w 5323222"/>
              <a:gd name="connsiteY1076" fmla="*/ 1406028 h 6132967"/>
              <a:gd name="connsiteX1077" fmla="*/ 1666 w 5323222"/>
              <a:gd name="connsiteY1077" fmla="*/ 1426821 h 6132967"/>
              <a:gd name="connsiteX1078" fmla="*/ 2741 w 5323222"/>
              <a:gd name="connsiteY1078" fmla="*/ 1447866 h 6132967"/>
              <a:gd name="connsiteX1079" fmla="*/ 4119 w 5323222"/>
              <a:gd name="connsiteY1079" fmla="*/ 1468860 h 6132967"/>
              <a:gd name="connsiteX1080" fmla="*/ 5497 w 5323222"/>
              <a:gd name="connsiteY1080" fmla="*/ 1489853 h 6132967"/>
              <a:gd name="connsiteX1081" fmla="*/ 7281 w 5323222"/>
              <a:gd name="connsiteY1081" fmla="*/ 1511402 h 6132967"/>
              <a:gd name="connsiteX1082" fmla="*/ 8659 w 5323222"/>
              <a:gd name="connsiteY1082" fmla="*/ 1532396 h 6132967"/>
              <a:gd name="connsiteX1083" fmla="*/ 10748 w 5323222"/>
              <a:gd name="connsiteY1083" fmla="*/ 1553893 h 6132967"/>
              <a:gd name="connsiteX1084" fmla="*/ 13140 w 5323222"/>
              <a:gd name="connsiteY1084" fmla="*/ 1575339 h 6132967"/>
              <a:gd name="connsiteX1085" fmla="*/ 15783 w 5323222"/>
              <a:gd name="connsiteY1085" fmla="*/ 1596431 h 6132967"/>
              <a:gd name="connsiteX1086" fmla="*/ 18529 w 5323222"/>
              <a:gd name="connsiteY1086" fmla="*/ 1618128 h 6132967"/>
              <a:gd name="connsiteX1087" fmla="*/ 21528 w 5323222"/>
              <a:gd name="connsiteY1087" fmla="*/ 1639471 h 6132967"/>
              <a:gd name="connsiteX1088" fmla="*/ 24577 w 5323222"/>
              <a:gd name="connsiteY1088" fmla="*/ 1661117 h 6132967"/>
              <a:gd name="connsiteX1089" fmla="*/ 27930 w 5323222"/>
              <a:gd name="connsiteY1089" fmla="*/ 1682711 h 6132967"/>
              <a:gd name="connsiteX1090" fmla="*/ 31587 w 5323222"/>
              <a:gd name="connsiteY1090" fmla="*/ 1704255 h 6132967"/>
              <a:gd name="connsiteX1091" fmla="*/ 35244 w 5323222"/>
              <a:gd name="connsiteY1091" fmla="*/ 1725798 h 6132967"/>
              <a:gd name="connsiteX1092" fmla="*/ 39256 w 5323222"/>
              <a:gd name="connsiteY1092" fmla="*/ 1747594 h 6132967"/>
              <a:gd name="connsiteX1093" fmla="*/ 43519 w 5323222"/>
              <a:gd name="connsiteY1093" fmla="*/ 1769034 h 6132967"/>
              <a:gd name="connsiteX1094" fmla="*/ 47834 w 5323222"/>
              <a:gd name="connsiteY1094" fmla="*/ 1790778 h 6132967"/>
              <a:gd name="connsiteX1095" fmla="*/ 52452 w 5323222"/>
              <a:gd name="connsiteY1095" fmla="*/ 1812470 h 6132967"/>
              <a:gd name="connsiteX1096" fmla="*/ 57323 w 5323222"/>
              <a:gd name="connsiteY1096" fmla="*/ 1833808 h 6132967"/>
              <a:gd name="connsiteX1097" fmla="*/ 62296 w 5323222"/>
              <a:gd name="connsiteY1097" fmla="*/ 1855752 h 6132967"/>
              <a:gd name="connsiteX1098" fmla="*/ 67521 w 5323222"/>
              <a:gd name="connsiteY1098" fmla="*/ 1877342 h 6132967"/>
              <a:gd name="connsiteX1099" fmla="*/ 73101 w 5323222"/>
              <a:gd name="connsiteY1099" fmla="*/ 1899182 h 6132967"/>
              <a:gd name="connsiteX1100" fmla="*/ 78630 w 5323222"/>
              <a:gd name="connsiteY1100" fmla="*/ 1920719 h 6132967"/>
              <a:gd name="connsiteX1101" fmla="*/ 84514 w 5323222"/>
              <a:gd name="connsiteY1101" fmla="*/ 1942509 h 6132967"/>
              <a:gd name="connsiteX1102" fmla="*/ 90346 w 5323222"/>
              <a:gd name="connsiteY1102" fmla="*/ 1963996 h 6132967"/>
              <a:gd name="connsiteX1103" fmla="*/ 96533 w 5323222"/>
              <a:gd name="connsiteY1103" fmla="*/ 1985734 h 6132967"/>
              <a:gd name="connsiteX1104" fmla="*/ 102972 w 5323222"/>
              <a:gd name="connsiteY1104" fmla="*/ 2007117 h 6132967"/>
              <a:gd name="connsiteX1105" fmla="*/ 109766 w 5323222"/>
              <a:gd name="connsiteY1105" fmla="*/ 2028752 h 6132967"/>
              <a:gd name="connsiteX1106" fmla="*/ 123456 w 5323222"/>
              <a:gd name="connsiteY1106" fmla="*/ 2072630 h 6132967"/>
              <a:gd name="connsiteX1107" fmla="*/ 137755 w 5323222"/>
              <a:gd name="connsiteY1107" fmla="*/ 2116403 h 6132967"/>
              <a:gd name="connsiteX1108" fmla="*/ 152963 w 5323222"/>
              <a:gd name="connsiteY1108" fmla="*/ 2160023 h 6132967"/>
              <a:gd name="connsiteX1109" fmla="*/ 168170 w 5323222"/>
              <a:gd name="connsiteY1109" fmla="*/ 2203643 h 6132967"/>
              <a:gd name="connsiteX1110" fmla="*/ 184237 w 5323222"/>
              <a:gd name="connsiteY1110" fmla="*/ 2246805 h 6132967"/>
              <a:gd name="connsiteX1111" fmla="*/ 200859 w 5323222"/>
              <a:gd name="connsiteY1111" fmla="*/ 2289559 h 6132967"/>
              <a:gd name="connsiteX1112" fmla="*/ 217481 w 5323222"/>
              <a:gd name="connsiteY1112" fmla="*/ 2332315 h 6132967"/>
              <a:gd name="connsiteX1113" fmla="*/ 235014 w 5323222"/>
              <a:gd name="connsiteY1113" fmla="*/ 2374916 h 6132967"/>
              <a:gd name="connsiteX1114" fmla="*/ 253050 w 5323222"/>
              <a:gd name="connsiteY1114" fmla="*/ 2416807 h 6132967"/>
              <a:gd name="connsiteX1115" fmla="*/ 271035 w 5323222"/>
              <a:gd name="connsiteY1115" fmla="*/ 2458395 h 6132967"/>
              <a:gd name="connsiteX1116" fmla="*/ 289879 w 5323222"/>
              <a:gd name="connsiteY1116" fmla="*/ 2499523 h 6132967"/>
              <a:gd name="connsiteX1117" fmla="*/ 308974 w 5323222"/>
              <a:gd name="connsiteY1117" fmla="*/ 2540298 h 6132967"/>
              <a:gd name="connsiteX1118" fmla="*/ 328677 w 5323222"/>
              <a:gd name="connsiteY1118" fmla="*/ 2580970 h 6132967"/>
              <a:gd name="connsiteX1119" fmla="*/ 348882 w 5323222"/>
              <a:gd name="connsiteY1119" fmla="*/ 2620932 h 6132967"/>
              <a:gd name="connsiteX1120" fmla="*/ 369289 w 5323222"/>
              <a:gd name="connsiteY1120" fmla="*/ 2660235 h 6132967"/>
              <a:gd name="connsiteX1121" fmla="*/ 389644 w 5323222"/>
              <a:gd name="connsiteY1121" fmla="*/ 2699235 h 6132967"/>
              <a:gd name="connsiteX1122" fmla="*/ 410806 w 5323222"/>
              <a:gd name="connsiteY1122" fmla="*/ 2737474 h 6132967"/>
              <a:gd name="connsiteX1123" fmla="*/ 432524 w 5323222"/>
              <a:gd name="connsiteY1123" fmla="*/ 2775306 h 6132967"/>
              <a:gd name="connsiteX1124" fmla="*/ 454442 w 5323222"/>
              <a:gd name="connsiteY1124" fmla="*/ 2812480 h 6132967"/>
              <a:gd name="connsiteX1125" fmla="*/ 462017 w 5323222"/>
              <a:gd name="connsiteY1125" fmla="*/ 2824986 h 6132967"/>
              <a:gd name="connsiteX1126" fmla="*/ 457075 w 5323222"/>
              <a:gd name="connsiteY1126" fmla="*/ 2836276 h 6132967"/>
              <a:gd name="connsiteX1127" fmla="*/ 446553 w 5323222"/>
              <a:gd name="connsiteY1127" fmla="*/ 2859223 h 6132967"/>
              <a:gd name="connsiteX1128" fmla="*/ 436425 w 5323222"/>
              <a:gd name="connsiteY1128" fmla="*/ 2882351 h 6132967"/>
              <a:gd name="connsiteX1129" fmla="*/ 426406 w 5323222"/>
              <a:gd name="connsiteY1129" fmla="*/ 2905768 h 6132967"/>
              <a:gd name="connsiteX1130" fmla="*/ 416675 w 5323222"/>
              <a:gd name="connsiteY1130" fmla="*/ 2929078 h 6132967"/>
              <a:gd name="connsiteX1131" fmla="*/ 407340 w 5323222"/>
              <a:gd name="connsiteY1131" fmla="*/ 2952569 h 6132967"/>
              <a:gd name="connsiteX1132" fmla="*/ 397717 w 5323222"/>
              <a:gd name="connsiteY1132" fmla="*/ 2976167 h 6132967"/>
              <a:gd name="connsiteX1133" fmla="*/ 388093 w 5323222"/>
              <a:gd name="connsiteY1133" fmla="*/ 2999765 h 6132967"/>
              <a:gd name="connsiteX1134" fmla="*/ 378865 w 5323222"/>
              <a:gd name="connsiteY1134" fmla="*/ 3023545 h 6132967"/>
              <a:gd name="connsiteX1135" fmla="*/ 370032 w 5323222"/>
              <a:gd name="connsiteY1135" fmla="*/ 3047506 h 6132967"/>
              <a:gd name="connsiteX1136" fmla="*/ 361093 w 5323222"/>
              <a:gd name="connsiteY1136" fmla="*/ 3071179 h 6132967"/>
              <a:gd name="connsiteX1137" fmla="*/ 352260 w 5323222"/>
              <a:gd name="connsiteY1137" fmla="*/ 3095140 h 6132967"/>
              <a:gd name="connsiteX1138" fmla="*/ 343824 w 5323222"/>
              <a:gd name="connsiteY1138" fmla="*/ 3119282 h 6132967"/>
              <a:gd name="connsiteX1139" fmla="*/ 335387 w 5323222"/>
              <a:gd name="connsiteY1139" fmla="*/ 3143425 h 6132967"/>
              <a:gd name="connsiteX1140" fmla="*/ 326950 w 5323222"/>
              <a:gd name="connsiteY1140" fmla="*/ 3167568 h 6132967"/>
              <a:gd name="connsiteX1141" fmla="*/ 318801 w 5323222"/>
              <a:gd name="connsiteY1141" fmla="*/ 3191604 h 6132967"/>
              <a:gd name="connsiteX1142" fmla="*/ 310868 w 5323222"/>
              <a:gd name="connsiteY1142" fmla="*/ 3216216 h 6132967"/>
              <a:gd name="connsiteX1143" fmla="*/ 302934 w 5323222"/>
              <a:gd name="connsiteY1143" fmla="*/ 3240828 h 6132967"/>
              <a:gd name="connsiteX1144" fmla="*/ 295000 w 5323222"/>
              <a:gd name="connsiteY1144" fmla="*/ 3265442 h 6132967"/>
              <a:gd name="connsiteX1145" fmla="*/ 287354 w 5323222"/>
              <a:gd name="connsiteY1145" fmla="*/ 3289947 h 6132967"/>
              <a:gd name="connsiteX1146" fmla="*/ 280104 w 5323222"/>
              <a:gd name="connsiteY1146" fmla="*/ 3314633 h 6132967"/>
              <a:gd name="connsiteX1147" fmla="*/ 272962 w 5323222"/>
              <a:gd name="connsiteY1147" fmla="*/ 3339609 h 6132967"/>
              <a:gd name="connsiteX1148" fmla="*/ 265712 w 5323222"/>
              <a:gd name="connsiteY1148" fmla="*/ 3364296 h 6132967"/>
              <a:gd name="connsiteX1149" fmla="*/ 258857 w 5323222"/>
              <a:gd name="connsiteY1149" fmla="*/ 3389164 h 6132967"/>
              <a:gd name="connsiteX1150" fmla="*/ 252110 w 5323222"/>
              <a:gd name="connsiteY1150" fmla="*/ 3414321 h 6132967"/>
              <a:gd name="connsiteX1151" fmla="*/ 245256 w 5323222"/>
              <a:gd name="connsiteY1151" fmla="*/ 3439189 h 6132967"/>
              <a:gd name="connsiteX1152" fmla="*/ 238905 w 5323222"/>
              <a:gd name="connsiteY1152" fmla="*/ 3464527 h 6132967"/>
              <a:gd name="connsiteX1153" fmla="*/ 230285 w 5323222"/>
              <a:gd name="connsiteY1153" fmla="*/ 3500557 h 6132967"/>
              <a:gd name="connsiteX1154" fmla="*/ 222275 w 5323222"/>
              <a:gd name="connsiteY1154" fmla="*/ 3537344 h 6132967"/>
              <a:gd name="connsiteX1155" fmla="*/ 214479 w 5323222"/>
              <a:gd name="connsiteY1155" fmla="*/ 3574708 h 6132967"/>
              <a:gd name="connsiteX1156" fmla="*/ 207870 w 5323222"/>
              <a:gd name="connsiteY1156" fmla="*/ 3612618 h 6132967"/>
              <a:gd name="connsiteX1157" fmla="*/ 201581 w 5323222"/>
              <a:gd name="connsiteY1157" fmla="*/ 3651393 h 6132967"/>
              <a:gd name="connsiteX1158" fmla="*/ 196010 w 5323222"/>
              <a:gd name="connsiteY1158" fmla="*/ 3691213 h 6132967"/>
              <a:gd name="connsiteX1159" fmla="*/ 191412 w 5323222"/>
              <a:gd name="connsiteY1159" fmla="*/ 3731002 h 6132967"/>
              <a:gd name="connsiteX1160" fmla="*/ 187317 w 5323222"/>
              <a:gd name="connsiteY1160" fmla="*/ 3771261 h 6132967"/>
              <a:gd name="connsiteX1161" fmla="*/ 183831 w 5323222"/>
              <a:gd name="connsiteY1161" fmla="*/ 3812278 h 6132967"/>
              <a:gd name="connsiteX1162" fmla="*/ 180849 w 5323222"/>
              <a:gd name="connsiteY1162" fmla="*/ 3853765 h 6132967"/>
              <a:gd name="connsiteX1163" fmla="*/ 178764 w 5323222"/>
              <a:gd name="connsiteY1163" fmla="*/ 3895904 h 6132967"/>
              <a:gd name="connsiteX1164" fmla="*/ 176787 w 5323222"/>
              <a:gd name="connsiteY1164" fmla="*/ 3938330 h 6132967"/>
              <a:gd name="connsiteX1165" fmla="*/ 175889 w 5323222"/>
              <a:gd name="connsiteY1165" fmla="*/ 3981013 h 6132967"/>
              <a:gd name="connsiteX1166" fmla="*/ 175494 w 5323222"/>
              <a:gd name="connsiteY1166" fmla="*/ 4024165 h 6132967"/>
              <a:gd name="connsiteX1167" fmla="*/ 175602 w 5323222"/>
              <a:gd name="connsiteY1167" fmla="*/ 4067788 h 6132967"/>
              <a:gd name="connsiteX1168" fmla="*/ 176395 w 5323222"/>
              <a:gd name="connsiteY1168" fmla="*/ 4111484 h 6132967"/>
              <a:gd name="connsiteX1169" fmla="*/ 178266 w 5323222"/>
              <a:gd name="connsiteY1169" fmla="*/ 4155437 h 6132967"/>
              <a:gd name="connsiteX1170" fmla="*/ 180246 w 5323222"/>
              <a:gd name="connsiteY1170" fmla="*/ 4199678 h 6132967"/>
              <a:gd name="connsiteX1171" fmla="*/ 182728 w 5323222"/>
              <a:gd name="connsiteY1171" fmla="*/ 4244389 h 6132967"/>
              <a:gd name="connsiteX1172" fmla="*/ 186000 w 5323222"/>
              <a:gd name="connsiteY1172" fmla="*/ 4289463 h 6132967"/>
              <a:gd name="connsiteX1173" fmla="*/ 189851 w 5323222"/>
              <a:gd name="connsiteY1173" fmla="*/ 4334323 h 6132967"/>
              <a:gd name="connsiteX1174" fmla="*/ 194096 w 5323222"/>
              <a:gd name="connsiteY1174" fmla="*/ 4379363 h 6132967"/>
              <a:gd name="connsiteX1175" fmla="*/ 199315 w 5323222"/>
              <a:gd name="connsiteY1175" fmla="*/ 4424372 h 6132967"/>
              <a:gd name="connsiteX1176" fmla="*/ 204640 w 5323222"/>
              <a:gd name="connsiteY1176" fmla="*/ 4469669 h 6132967"/>
              <a:gd name="connsiteX1177" fmla="*/ 210758 w 5323222"/>
              <a:gd name="connsiteY1177" fmla="*/ 4515328 h 6132967"/>
              <a:gd name="connsiteX1178" fmla="*/ 217740 w 5323222"/>
              <a:gd name="connsiteY1178" fmla="*/ 4560667 h 6132967"/>
              <a:gd name="connsiteX1179" fmla="*/ 224722 w 5323222"/>
              <a:gd name="connsiteY1179" fmla="*/ 4606004 h 6132967"/>
              <a:gd name="connsiteX1180" fmla="*/ 232389 w 5323222"/>
              <a:gd name="connsiteY1180" fmla="*/ 4651417 h 6132967"/>
              <a:gd name="connsiteX1181" fmla="*/ 241029 w 5323222"/>
              <a:gd name="connsiteY1181" fmla="*/ 4696797 h 6132967"/>
              <a:gd name="connsiteX1182" fmla="*/ 249668 w 5323222"/>
              <a:gd name="connsiteY1182" fmla="*/ 4742176 h 6132967"/>
              <a:gd name="connsiteX1183" fmla="*/ 259172 w 5323222"/>
              <a:gd name="connsiteY1183" fmla="*/ 4787235 h 6132967"/>
              <a:gd name="connsiteX1184" fmla="*/ 269255 w 5323222"/>
              <a:gd name="connsiteY1184" fmla="*/ 4832079 h 6132967"/>
              <a:gd name="connsiteX1185" fmla="*/ 274189 w 5323222"/>
              <a:gd name="connsiteY1185" fmla="*/ 4854212 h 6132967"/>
              <a:gd name="connsiteX1186" fmla="*/ 279304 w 5323222"/>
              <a:gd name="connsiteY1186" fmla="*/ 4875950 h 6132967"/>
              <a:gd name="connsiteX1187" fmla="*/ 284815 w 5323222"/>
              <a:gd name="connsiteY1187" fmla="*/ 4897870 h 6132967"/>
              <a:gd name="connsiteX1188" fmla="*/ 290507 w 5323222"/>
              <a:gd name="connsiteY1188" fmla="*/ 4919394 h 613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</a:cxnLst>
            <a:rect l="l" t="t" r="r" b="b"/>
            <a:pathLst>
              <a:path w="5323222" h="6132967">
                <a:moveTo>
                  <a:pt x="296307" y="4941206"/>
                </a:moveTo>
                <a:lnTo>
                  <a:pt x="302287" y="4962623"/>
                </a:lnTo>
                <a:lnTo>
                  <a:pt x="308375" y="4984327"/>
                </a:lnTo>
                <a:lnTo>
                  <a:pt x="314645" y="5005636"/>
                </a:lnTo>
                <a:lnTo>
                  <a:pt x="321310" y="5027127"/>
                </a:lnTo>
                <a:lnTo>
                  <a:pt x="327760" y="5048042"/>
                </a:lnTo>
                <a:lnTo>
                  <a:pt x="334607" y="5069136"/>
                </a:lnTo>
                <a:lnTo>
                  <a:pt x="341742" y="5090125"/>
                </a:lnTo>
                <a:lnTo>
                  <a:pt x="348770" y="5110824"/>
                </a:lnTo>
                <a:lnTo>
                  <a:pt x="356193" y="5131705"/>
                </a:lnTo>
                <a:lnTo>
                  <a:pt x="363798" y="5152191"/>
                </a:lnTo>
                <a:lnTo>
                  <a:pt x="371403" y="5172677"/>
                </a:lnTo>
                <a:lnTo>
                  <a:pt x="379297" y="5193055"/>
                </a:lnTo>
                <a:lnTo>
                  <a:pt x="387479" y="5213325"/>
                </a:lnTo>
                <a:lnTo>
                  <a:pt x="395554" y="5233308"/>
                </a:lnTo>
                <a:lnTo>
                  <a:pt x="404024" y="5253472"/>
                </a:lnTo>
                <a:lnTo>
                  <a:pt x="412280" y="5273060"/>
                </a:lnTo>
                <a:lnTo>
                  <a:pt x="420932" y="5292828"/>
                </a:lnTo>
                <a:lnTo>
                  <a:pt x="429872" y="5312489"/>
                </a:lnTo>
                <a:lnTo>
                  <a:pt x="439175" y="5331359"/>
                </a:lnTo>
                <a:lnTo>
                  <a:pt x="448404" y="5350914"/>
                </a:lnTo>
                <a:lnTo>
                  <a:pt x="457708" y="5369784"/>
                </a:lnTo>
                <a:lnTo>
                  <a:pt x="467011" y="5388654"/>
                </a:lnTo>
                <a:lnTo>
                  <a:pt x="476603" y="5407417"/>
                </a:lnTo>
                <a:lnTo>
                  <a:pt x="486376" y="5425784"/>
                </a:lnTo>
                <a:lnTo>
                  <a:pt x="496545" y="5444332"/>
                </a:lnTo>
                <a:lnTo>
                  <a:pt x="506607" y="5462593"/>
                </a:lnTo>
                <a:lnTo>
                  <a:pt x="516849" y="5480457"/>
                </a:lnTo>
                <a:lnTo>
                  <a:pt x="527274" y="5497926"/>
                </a:lnTo>
                <a:lnTo>
                  <a:pt x="537699" y="5515395"/>
                </a:lnTo>
                <a:lnTo>
                  <a:pt x="548594" y="5532362"/>
                </a:lnTo>
                <a:lnTo>
                  <a:pt x="559307" y="5549722"/>
                </a:lnTo>
                <a:lnTo>
                  <a:pt x="570382" y="5566293"/>
                </a:lnTo>
                <a:lnTo>
                  <a:pt x="581747" y="5582757"/>
                </a:lnTo>
                <a:lnTo>
                  <a:pt x="593004" y="5598932"/>
                </a:lnTo>
                <a:lnTo>
                  <a:pt x="604764" y="5615576"/>
                </a:lnTo>
                <a:lnTo>
                  <a:pt x="616491" y="5631249"/>
                </a:lnTo>
                <a:lnTo>
                  <a:pt x="628219" y="5646921"/>
                </a:lnTo>
                <a:lnTo>
                  <a:pt x="640234" y="5662485"/>
                </a:lnTo>
                <a:lnTo>
                  <a:pt x="652539" y="5677944"/>
                </a:lnTo>
                <a:lnTo>
                  <a:pt x="665025" y="5693007"/>
                </a:lnTo>
                <a:lnTo>
                  <a:pt x="677510" y="5708069"/>
                </a:lnTo>
                <a:lnTo>
                  <a:pt x="690070" y="5722447"/>
                </a:lnTo>
                <a:lnTo>
                  <a:pt x="703133" y="5737295"/>
                </a:lnTo>
                <a:lnTo>
                  <a:pt x="715982" y="5751565"/>
                </a:lnTo>
                <a:lnTo>
                  <a:pt x="729300" y="5765334"/>
                </a:lnTo>
                <a:lnTo>
                  <a:pt x="742437" y="5779497"/>
                </a:lnTo>
                <a:lnTo>
                  <a:pt x="755938" y="5792870"/>
                </a:lnTo>
                <a:lnTo>
                  <a:pt x="769149" y="5806351"/>
                </a:lnTo>
                <a:lnTo>
                  <a:pt x="783044" y="5819904"/>
                </a:lnTo>
                <a:lnTo>
                  <a:pt x="796726" y="5832881"/>
                </a:lnTo>
                <a:lnTo>
                  <a:pt x="810984" y="5845644"/>
                </a:lnTo>
                <a:lnTo>
                  <a:pt x="824847" y="5858224"/>
                </a:lnTo>
                <a:lnTo>
                  <a:pt x="838891" y="5870411"/>
                </a:lnTo>
                <a:lnTo>
                  <a:pt x="853224" y="5882490"/>
                </a:lnTo>
                <a:lnTo>
                  <a:pt x="867556" y="5894568"/>
                </a:lnTo>
                <a:lnTo>
                  <a:pt x="882359" y="5906144"/>
                </a:lnTo>
                <a:lnTo>
                  <a:pt x="896873" y="5917827"/>
                </a:lnTo>
                <a:lnTo>
                  <a:pt x="911569" y="5929114"/>
                </a:lnTo>
                <a:lnTo>
                  <a:pt x="926445" y="5940005"/>
                </a:lnTo>
                <a:lnTo>
                  <a:pt x="941793" y="5950394"/>
                </a:lnTo>
                <a:lnTo>
                  <a:pt x="956636" y="5960313"/>
                </a:lnTo>
                <a:lnTo>
                  <a:pt x="971950" y="5969729"/>
                </a:lnTo>
                <a:lnTo>
                  <a:pt x="987265" y="5979146"/>
                </a:lnTo>
                <a:lnTo>
                  <a:pt x="1002184" y="5988380"/>
                </a:lnTo>
                <a:lnTo>
                  <a:pt x="1017572" y="5997112"/>
                </a:lnTo>
                <a:lnTo>
                  <a:pt x="1032960" y="6005845"/>
                </a:lnTo>
                <a:lnTo>
                  <a:pt x="1048134" y="6013999"/>
                </a:lnTo>
                <a:lnTo>
                  <a:pt x="1063597" y="6022048"/>
                </a:lnTo>
                <a:lnTo>
                  <a:pt x="1078557" y="6029626"/>
                </a:lnTo>
                <a:lnTo>
                  <a:pt x="1093805" y="6037096"/>
                </a:lnTo>
                <a:lnTo>
                  <a:pt x="1109236" y="6044171"/>
                </a:lnTo>
                <a:lnTo>
                  <a:pt x="1124558" y="6050958"/>
                </a:lnTo>
                <a:lnTo>
                  <a:pt x="1139592" y="6057853"/>
                </a:lnTo>
                <a:lnTo>
                  <a:pt x="1154989" y="6063954"/>
                </a:lnTo>
                <a:lnTo>
                  <a:pt x="1170386" y="6070056"/>
                </a:lnTo>
                <a:lnTo>
                  <a:pt x="1185677" y="6075871"/>
                </a:lnTo>
                <a:lnTo>
                  <a:pt x="1201040" y="6081000"/>
                </a:lnTo>
                <a:lnTo>
                  <a:pt x="1216223" y="6086526"/>
                </a:lnTo>
                <a:lnTo>
                  <a:pt x="1231192" y="6091474"/>
                </a:lnTo>
                <a:lnTo>
                  <a:pt x="1246630" y="6095920"/>
                </a:lnTo>
                <a:lnTo>
                  <a:pt x="1261781" y="6100472"/>
                </a:lnTo>
                <a:lnTo>
                  <a:pt x="1277112" y="6104630"/>
                </a:lnTo>
                <a:lnTo>
                  <a:pt x="1292229" y="6108210"/>
                </a:lnTo>
                <a:lnTo>
                  <a:pt x="1307635" y="6111683"/>
                </a:lnTo>
                <a:lnTo>
                  <a:pt x="1322646" y="6114975"/>
                </a:lnTo>
                <a:lnTo>
                  <a:pt x="1337548" y="6117978"/>
                </a:lnTo>
                <a:lnTo>
                  <a:pt x="1352633" y="6120585"/>
                </a:lnTo>
                <a:lnTo>
                  <a:pt x="1367717" y="6123193"/>
                </a:lnTo>
                <a:lnTo>
                  <a:pt x="1382876" y="6125116"/>
                </a:lnTo>
                <a:lnTo>
                  <a:pt x="1398035" y="6127039"/>
                </a:lnTo>
                <a:lnTo>
                  <a:pt x="1412979" y="6128385"/>
                </a:lnTo>
                <a:lnTo>
                  <a:pt x="1428030" y="6130019"/>
                </a:lnTo>
                <a:lnTo>
                  <a:pt x="1443157" y="6130971"/>
                </a:lnTo>
                <a:lnTo>
                  <a:pt x="1457887" y="6131739"/>
                </a:lnTo>
                <a:lnTo>
                  <a:pt x="1472905" y="6132401"/>
                </a:lnTo>
                <a:lnTo>
                  <a:pt x="1487529" y="6132882"/>
                </a:lnTo>
                <a:lnTo>
                  <a:pt x="1502334" y="6132967"/>
                </a:lnTo>
                <a:lnTo>
                  <a:pt x="1517031" y="6132764"/>
                </a:lnTo>
                <a:lnTo>
                  <a:pt x="1531621" y="6132271"/>
                </a:lnTo>
                <a:lnTo>
                  <a:pt x="1546608" y="6131960"/>
                </a:lnTo>
                <a:lnTo>
                  <a:pt x="1560983" y="6130891"/>
                </a:lnTo>
                <a:lnTo>
                  <a:pt x="1575360" y="6129822"/>
                </a:lnTo>
                <a:lnTo>
                  <a:pt x="1589917" y="6128357"/>
                </a:lnTo>
                <a:lnTo>
                  <a:pt x="1604475" y="6126893"/>
                </a:lnTo>
                <a:lnTo>
                  <a:pt x="1618636" y="6125246"/>
                </a:lnTo>
                <a:lnTo>
                  <a:pt x="1632873" y="6122916"/>
                </a:lnTo>
                <a:lnTo>
                  <a:pt x="1647109" y="6120585"/>
                </a:lnTo>
                <a:lnTo>
                  <a:pt x="1660950" y="6118074"/>
                </a:lnTo>
                <a:lnTo>
                  <a:pt x="1674972" y="6115167"/>
                </a:lnTo>
                <a:lnTo>
                  <a:pt x="1688994" y="6112260"/>
                </a:lnTo>
                <a:lnTo>
                  <a:pt x="1702513" y="6108882"/>
                </a:lnTo>
                <a:lnTo>
                  <a:pt x="1716321" y="6105396"/>
                </a:lnTo>
                <a:lnTo>
                  <a:pt x="1729733" y="6101731"/>
                </a:lnTo>
                <a:lnTo>
                  <a:pt x="1743219" y="6097381"/>
                </a:lnTo>
                <a:lnTo>
                  <a:pt x="1756705" y="6093031"/>
                </a:lnTo>
                <a:lnTo>
                  <a:pt x="1770192" y="6088681"/>
                </a:lnTo>
                <a:lnTo>
                  <a:pt x="1783176" y="6083861"/>
                </a:lnTo>
                <a:lnTo>
                  <a:pt x="1796341" y="6078645"/>
                </a:lnTo>
                <a:lnTo>
                  <a:pt x="1809218" y="6073536"/>
                </a:lnTo>
                <a:lnTo>
                  <a:pt x="1822275" y="6068032"/>
                </a:lnTo>
                <a:lnTo>
                  <a:pt x="1834938" y="6062347"/>
                </a:lnTo>
                <a:lnTo>
                  <a:pt x="1847782" y="6056265"/>
                </a:lnTo>
                <a:lnTo>
                  <a:pt x="1860230" y="6050002"/>
                </a:lnTo>
                <a:lnTo>
                  <a:pt x="1884121" y="6036538"/>
                </a:lnTo>
                <a:lnTo>
                  <a:pt x="1908192" y="6022678"/>
                </a:lnTo>
                <a:lnTo>
                  <a:pt x="1931548" y="6007769"/>
                </a:lnTo>
                <a:lnTo>
                  <a:pt x="1954475" y="5991707"/>
                </a:lnTo>
                <a:lnTo>
                  <a:pt x="1976610" y="5975283"/>
                </a:lnTo>
                <a:lnTo>
                  <a:pt x="1998028" y="5957810"/>
                </a:lnTo>
                <a:lnTo>
                  <a:pt x="2019126" y="5939474"/>
                </a:lnTo>
                <a:lnTo>
                  <a:pt x="2039613" y="5920378"/>
                </a:lnTo>
                <a:lnTo>
                  <a:pt x="2059384" y="5900235"/>
                </a:lnTo>
                <a:lnTo>
                  <a:pt x="2078652" y="5879622"/>
                </a:lnTo>
                <a:lnTo>
                  <a:pt x="2097202" y="5857962"/>
                </a:lnTo>
                <a:lnTo>
                  <a:pt x="2115143" y="5835544"/>
                </a:lnTo>
                <a:lnTo>
                  <a:pt x="2132185" y="5812475"/>
                </a:lnTo>
                <a:lnTo>
                  <a:pt x="2148906" y="5788540"/>
                </a:lnTo>
                <a:lnTo>
                  <a:pt x="2164729" y="5763953"/>
                </a:lnTo>
                <a:lnTo>
                  <a:pt x="2179942" y="5738608"/>
                </a:lnTo>
                <a:lnTo>
                  <a:pt x="2194438" y="5712216"/>
                </a:lnTo>
                <a:lnTo>
                  <a:pt x="2208142" y="5685461"/>
                </a:lnTo>
                <a:lnTo>
                  <a:pt x="2221237" y="5657948"/>
                </a:lnTo>
                <a:lnTo>
                  <a:pt x="2233615" y="5629388"/>
                </a:lnTo>
                <a:lnTo>
                  <a:pt x="2245202" y="5600465"/>
                </a:lnTo>
                <a:lnTo>
                  <a:pt x="2255889" y="5570891"/>
                </a:lnTo>
                <a:lnTo>
                  <a:pt x="2266149" y="5540161"/>
                </a:lnTo>
                <a:lnTo>
                  <a:pt x="2275436" y="5509466"/>
                </a:lnTo>
                <a:lnTo>
                  <a:pt x="2284006" y="5477724"/>
                </a:lnTo>
                <a:lnTo>
                  <a:pt x="2291966" y="5445222"/>
                </a:lnTo>
                <a:lnTo>
                  <a:pt x="2298739" y="5412177"/>
                </a:lnTo>
                <a:lnTo>
                  <a:pt x="2304902" y="5378373"/>
                </a:lnTo>
                <a:lnTo>
                  <a:pt x="2310274" y="5344206"/>
                </a:lnTo>
                <a:lnTo>
                  <a:pt x="2314748" y="5309389"/>
                </a:lnTo>
                <a:lnTo>
                  <a:pt x="2318324" y="5273919"/>
                </a:lnTo>
                <a:lnTo>
                  <a:pt x="2321396" y="5237979"/>
                </a:lnTo>
                <a:lnTo>
                  <a:pt x="2324884" y="5185472"/>
                </a:lnTo>
                <a:lnTo>
                  <a:pt x="2328264" y="5132675"/>
                </a:lnTo>
                <a:lnTo>
                  <a:pt x="2332040" y="5080060"/>
                </a:lnTo>
                <a:lnTo>
                  <a:pt x="2335635" y="5027841"/>
                </a:lnTo>
                <a:lnTo>
                  <a:pt x="2339222" y="4982740"/>
                </a:lnTo>
                <a:lnTo>
                  <a:pt x="2350330" y="4991029"/>
                </a:lnTo>
                <a:lnTo>
                  <a:pt x="2361673" y="4999369"/>
                </a:lnTo>
                <a:lnTo>
                  <a:pt x="2372849" y="5007710"/>
                </a:lnTo>
                <a:lnTo>
                  <a:pt x="2384192" y="5015883"/>
                </a:lnTo>
                <a:lnTo>
                  <a:pt x="2395701" y="5024057"/>
                </a:lnTo>
                <a:lnTo>
                  <a:pt x="2407044" y="5032231"/>
                </a:lnTo>
                <a:lnTo>
                  <a:pt x="2418721" y="5040237"/>
                </a:lnTo>
                <a:lnTo>
                  <a:pt x="2435402" y="5051413"/>
                </a:lnTo>
                <a:lnTo>
                  <a:pt x="2452583" y="5062422"/>
                </a:lnTo>
                <a:lnTo>
                  <a:pt x="2470097" y="5073431"/>
                </a:lnTo>
                <a:lnTo>
                  <a:pt x="2488113" y="5083940"/>
                </a:lnTo>
                <a:lnTo>
                  <a:pt x="2506628" y="5094449"/>
                </a:lnTo>
                <a:lnTo>
                  <a:pt x="2525811" y="5104791"/>
                </a:lnTo>
                <a:lnTo>
                  <a:pt x="2545161" y="5114633"/>
                </a:lnTo>
                <a:lnTo>
                  <a:pt x="2564844" y="5124308"/>
                </a:lnTo>
                <a:lnTo>
                  <a:pt x="2585027" y="5133816"/>
                </a:lnTo>
                <a:lnTo>
                  <a:pt x="2605544" y="5143157"/>
                </a:lnTo>
                <a:lnTo>
                  <a:pt x="2626562" y="5152165"/>
                </a:lnTo>
                <a:lnTo>
                  <a:pt x="2647747" y="5161172"/>
                </a:lnTo>
                <a:lnTo>
                  <a:pt x="2669265" y="5169679"/>
                </a:lnTo>
                <a:lnTo>
                  <a:pt x="2691116" y="5178020"/>
                </a:lnTo>
                <a:lnTo>
                  <a:pt x="2713302" y="5186193"/>
                </a:lnTo>
                <a:lnTo>
                  <a:pt x="2735654" y="5194033"/>
                </a:lnTo>
                <a:lnTo>
                  <a:pt x="2758340" y="5201373"/>
                </a:lnTo>
                <a:lnTo>
                  <a:pt x="2781192" y="5208712"/>
                </a:lnTo>
                <a:lnTo>
                  <a:pt x="2804378" y="5215885"/>
                </a:lnTo>
                <a:lnTo>
                  <a:pt x="2827898" y="5222724"/>
                </a:lnTo>
                <a:lnTo>
                  <a:pt x="2851418" y="5229230"/>
                </a:lnTo>
                <a:lnTo>
                  <a:pt x="2875104" y="5235568"/>
                </a:lnTo>
                <a:lnTo>
                  <a:pt x="2898958" y="5241406"/>
                </a:lnTo>
                <a:lnTo>
                  <a:pt x="2922978" y="5247244"/>
                </a:lnTo>
                <a:lnTo>
                  <a:pt x="2947332" y="5252749"/>
                </a:lnTo>
                <a:lnTo>
                  <a:pt x="2971686" y="5257753"/>
                </a:lnTo>
                <a:lnTo>
                  <a:pt x="2996039" y="5262757"/>
                </a:lnTo>
                <a:lnTo>
                  <a:pt x="3020560" y="5267428"/>
                </a:lnTo>
                <a:lnTo>
                  <a:pt x="3045248" y="5271599"/>
                </a:lnTo>
                <a:lnTo>
                  <a:pt x="3069935" y="5275768"/>
                </a:lnTo>
                <a:lnTo>
                  <a:pt x="3094622" y="5279439"/>
                </a:lnTo>
                <a:lnTo>
                  <a:pt x="3119310" y="5282774"/>
                </a:lnTo>
                <a:lnTo>
                  <a:pt x="3131487" y="5284442"/>
                </a:lnTo>
                <a:lnTo>
                  <a:pt x="3143497" y="5285944"/>
                </a:lnTo>
                <a:lnTo>
                  <a:pt x="3155674" y="5287279"/>
                </a:lnTo>
                <a:lnTo>
                  <a:pt x="3167684" y="5288446"/>
                </a:lnTo>
                <a:lnTo>
                  <a:pt x="3179861" y="5289613"/>
                </a:lnTo>
                <a:lnTo>
                  <a:pt x="3191871" y="5290615"/>
                </a:lnTo>
                <a:lnTo>
                  <a:pt x="3204048" y="5291615"/>
                </a:lnTo>
                <a:lnTo>
                  <a:pt x="3216058" y="5292449"/>
                </a:lnTo>
                <a:lnTo>
                  <a:pt x="3228235" y="5293116"/>
                </a:lnTo>
                <a:lnTo>
                  <a:pt x="3240078" y="5293784"/>
                </a:lnTo>
                <a:lnTo>
                  <a:pt x="3252088" y="5294284"/>
                </a:lnTo>
                <a:lnTo>
                  <a:pt x="3264098" y="5294617"/>
                </a:lnTo>
                <a:lnTo>
                  <a:pt x="3275942" y="5294951"/>
                </a:lnTo>
                <a:lnTo>
                  <a:pt x="3287952" y="5295118"/>
                </a:lnTo>
                <a:lnTo>
                  <a:pt x="3299795" y="5295118"/>
                </a:lnTo>
                <a:lnTo>
                  <a:pt x="3311638" y="5295118"/>
                </a:lnTo>
                <a:lnTo>
                  <a:pt x="3323482" y="5294951"/>
                </a:lnTo>
                <a:lnTo>
                  <a:pt x="3335325" y="5294618"/>
                </a:lnTo>
                <a:lnTo>
                  <a:pt x="3347001" y="5294284"/>
                </a:lnTo>
                <a:lnTo>
                  <a:pt x="3358844" y="5293784"/>
                </a:lnTo>
                <a:lnTo>
                  <a:pt x="3370354" y="5293283"/>
                </a:lnTo>
                <a:lnTo>
                  <a:pt x="3382031" y="5292616"/>
                </a:lnTo>
                <a:lnTo>
                  <a:pt x="3393707" y="5291782"/>
                </a:lnTo>
                <a:lnTo>
                  <a:pt x="3405050" y="5290615"/>
                </a:lnTo>
                <a:lnTo>
                  <a:pt x="3416727" y="5289614"/>
                </a:lnTo>
                <a:lnTo>
                  <a:pt x="3428069" y="5288446"/>
                </a:lnTo>
                <a:lnTo>
                  <a:pt x="3439413" y="5287279"/>
                </a:lnTo>
                <a:lnTo>
                  <a:pt x="3450755" y="5285943"/>
                </a:lnTo>
                <a:lnTo>
                  <a:pt x="3461931" y="5284443"/>
                </a:lnTo>
                <a:lnTo>
                  <a:pt x="3473274" y="5282774"/>
                </a:lnTo>
                <a:lnTo>
                  <a:pt x="3484450" y="5281107"/>
                </a:lnTo>
                <a:lnTo>
                  <a:pt x="3495459" y="5279272"/>
                </a:lnTo>
                <a:lnTo>
                  <a:pt x="3506302" y="5277270"/>
                </a:lnTo>
                <a:lnTo>
                  <a:pt x="3517144" y="5275268"/>
                </a:lnTo>
                <a:lnTo>
                  <a:pt x="3527820" y="5272933"/>
                </a:lnTo>
                <a:lnTo>
                  <a:pt x="3538663" y="5270764"/>
                </a:lnTo>
                <a:lnTo>
                  <a:pt x="3549171" y="5268262"/>
                </a:lnTo>
                <a:lnTo>
                  <a:pt x="3559680" y="5265593"/>
                </a:lnTo>
                <a:lnTo>
                  <a:pt x="3570022" y="5262924"/>
                </a:lnTo>
                <a:lnTo>
                  <a:pt x="3580698" y="5260089"/>
                </a:lnTo>
                <a:lnTo>
                  <a:pt x="3590873" y="5257086"/>
                </a:lnTo>
                <a:lnTo>
                  <a:pt x="3601048" y="5254083"/>
                </a:lnTo>
                <a:lnTo>
                  <a:pt x="3611223" y="5250915"/>
                </a:lnTo>
                <a:lnTo>
                  <a:pt x="3621399" y="5247578"/>
                </a:lnTo>
                <a:lnTo>
                  <a:pt x="3631407" y="5244076"/>
                </a:lnTo>
                <a:lnTo>
                  <a:pt x="3641416" y="5240572"/>
                </a:lnTo>
                <a:lnTo>
                  <a:pt x="3651091" y="5236903"/>
                </a:lnTo>
                <a:lnTo>
                  <a:pt x="3661099" y="5233066"/>
                </a:lnTo>
                <a:lnTo>
                  <a:pt x="3670774" y="5229229"/>
                </a:lnTo>
                <a:lnTo>
                  <a:pt x="3680281" y="5225059"/>
                </a:lnTo>
                <a:lnTo>
                  <a:pt x="3689956" y="5221056"/>
                </a:lnTo>
                <a:lnTo>
                  <a:pt x="3699298" y="5216719"/>
                </a:lnTo>
                <a:lnTo>
                  <a:pt x="3708639" y="5212548"/>
                </a:lnTo>
                <a:lnTo>
                  <a:pt x="3718147" y="5208045"/>
                </a:lnTo>
                <a:lnTo>
                  <a:pt x="3727321" y="5203541"/>
                </a:lnTo>
                <a:lnTo>
                  <a:pt x="3736496" y="5198704"/>
                </a:lnTo>
                <a:lnTo>
                  <a:pt x="3745503" y="5194033"/>
                </a:lnTo>
                <a:lnTo>
                  <a:pt x="3754344" y="5189195"/>
                </a:lnTo>
                <a:lnTo>
                  <a:pt x="3763185" y="5184191"/>
                </a:lnTo>
                <a:lnTo>
                  <a:pt x="3772026" y="5179188"/>
                </a:lnTo>
                <a:lnTo>
                  <a:pt x="3780699" y="5173849"/>
                </a:lnTo>
                <a:lnTo>
                  <a:pt x="3789373" y="5168679"/>
                </a:lnTo>
                <a:lnTo>
                  <a:pt x="3797880" y="5163340"/>
                </a:lnTo>
                <a:lnTo>
                  <a:pt x="3806221" y="5157836"/>
                </a:lnTo>
                <a:lnTo>
                  <a:pt x="3814394" y="5151998"/>
                </a:lnTo>
                <a:lnTo>
                  <a:pt x="3822234" y="5146326"/>
                </a:lnTo>
                <a:lnTo>
                  <a:pt x="3829908" y="5140322"/>
                </a:lnTo>
                <a:lnTo>
                  <a:pt x="3837581" y="5134316"/>
                </a:lnTo>
                <a:lnTo>
                  <a:pt x="3845087" y="5128477"/>
                </a:lnTo>
                <a:lnTo>
                  <a:pt x="3852426" y="5122306"/>
                </a:lnTo>
                <a:lnTo>
                  <a:pt x="3859766" y="5116135"/>
                </a:lnTo>
                <a:lnTo>
                  <a:pt x="3866772" y="5109963"/>
                </a:lnTo>
                <a:lnTo>
                  <a:pt x="3873777" y="5103624"/>
                </a:lnTo>
                <a:lnTo>
                  <a:pt x="3880450" y="5097451"/>
                </a:lnTo>
                <a:lnTo>
                  <a:pt x="3887122" y="5091114"/>
                </a:lnTo>
                <a:lnTo>
                  <a:pt x="3893628" y="5084607"/>
                </a:lnTo>
                <a:lnTo>
                  <a:pt x="3899966" y="5078102"/>
                </a:lnTo>
                <a:lnTo>
                  <a:pt x="3906305" y="5071763"/>
                </a:lnTo>
                <a:lnTo>
                  <a:pt x="3912310" y="5065091"/>
                </a:lnTo>
                <a:lnTo>
                  <a:pt x="3918315" y="5058419"/>
                </a:lnTo>
                <a:lnTo>
                  <a:pt x="3924153" y="5051747"/>
                </a:lnTo>
                <a:lnTo>
                  <a:pt x="3929658" y="5044908"/>
                </a:lnTo>
                <a:lnTo>
                  <a:pt x="3935330" y="5038236"/>
                </a:lnTo>
                <a:lnTo>
                  <a:pt x="3940667" y="5031563"/>
                </a:lnTo>
                <a:lnTo>
                  <a:pt x="3945838" y="5024557"/>
                </a:lnTo>
                <a:lnTo>
                  <a:pt x="3951009" y="5017718"/>
                </a:lnTo>
                <a:lnTo>
                  <a:pt x="3956014" y="5010713"/>
                </a:lnTo>
                <a:lnTo>
                  <a:pt x="3960684" y="5003706"/>
                </a:lnTo>
                <a:lnTo>
                  <a:pt x="3965355" y="4996534"/>
                </a:lnTo>
                <a:lnTo>
                  <a:pt x="3969858" y="4989527"/>
                </a:lnTo>
                <a:lnTo>
                  <a:pt x="3974195" y="4982522"/>
                </a:lnTo>
                <a:lnTo>
                  <a:pt x="3978365" y="4975349"/>
                </a:lnTo>
                <a:lnTo>
                  <a:pt x="3982536" y="4968177"/>
                </a:lnTo>
                <a:lnTo>
                  <a:pt x="3986372" y="4960838"/>
                </a:lnTo>
                <a:lnTo>
                  <a:pt x="3990209" y="4953498"/>
                </a:lnTo>
                <a:lnTo>
                  <a:pt x="3993712" y="4946158"/>
                </a:lnTo>
                <a:lnTo>
                  <a:pt x="3997381" y="4938819"/>
                </a:lnTo>
                <a:lnTo>
                  <a:pt x="4000718" y="4931312"/>
                </a:lnTo>
                <a:lnTo>
                  <a:pt x="4003887" y="4923972"/>
                </a:lnTo>
                <a:lnTo>
                  <a:pt x="4007056" y="4916466"/>
                </a:lnTo>
                <a:lnTo>
                  <a:pt x="4010059" y="4909127"/>
                </a:lnTo>
                <a:lnTo>
                  <a:pt x="4012895" y="4901620"/>
                </a:lnTo>
                <a:lnTo>
                  <a:pt x="4015564" y="4894115"/>
                </a:lnTo>
                <a:lnTo>
                  <a:pt x="4018065" y="4886608"/>
                </a:lnTo>
                <a:lnTo>
                  <a:pt x="4020734" y="4878934"/>
                </a:lnTo>
                <a:lnTo>
                  <a:pt x="4022903" y="4871428"/>
                </a:lnTo>
                <a:lnTo>
                  <a:pt x="4025072" y="4863922"/>
                </a:lnTo>
                <a:lnTo>
                  <a:pt x="4027073" y="4856249"/>
                </a:lnTo>
                <a:lnTo>
                  <a:pt x="4029075" y="4848576"/>
                </a:lnTo>
                <a:lnTo>
                  <a:pt x="4030909" y="4841070"/>
                </a:lnTo>
                <a:lnTo>
                  <a:pt x="4032411" y="4833397"/>
                </a:lnTo>
                <a:lnTo>
                  <a:pt x="4033912" y="4825724"/>
                </a:lnTo>
                <a:lnTo>
                  <a:pt x="4035247" y="4818217"/>
                </a:lnTo>
                <a:lnTo>
                  <a:pt x="4036414" y="4810544"/>
                </a:lnTo>
                <a:lnTo>
                  <a:pt x="4037582" y="4802871"/>
                </a:lnTo>
                <a:lnTo>
                  <a:pt x="4038416" y="4795365"/>
                </a:lnTo>
                <a:lnTo>
                  <a:pt x="4039250" y="4787691"/>
                </a:lnTo>
                <a:lnTo>
                  <a:pt x="4039917" y="4780185"/>
                </a:lnTo>
                <a:lnTo>
                  <a:pt x="4040251" y="4772512"/>
                </a:lnTo>
                <a:lnTo>
                  <a:pt x="4040584" y="4764839"/>
                </a:lnTo>
                <a:lnTo>
                  <a:pt x="4040918" y="4757165"/>
                </a:lnTo>
                <a:lnTo>
                  <a:pt x="4040918" y="4749660"/>
                </a:lnTo>
                <a:lnTo>
                  <a:pt x="4040751" y="4741986"/>
                </a:lnTo>
                <a:lnTo>
                  <a:pt x="4040584" y="4734480"/>
                </a:lnTo>
                <a:lnTo>
                  <a:pt x="4040251" y="4726807"/>
                </a:lnTo>
                <a:lnTo>
                  <a:pt x="4039750" y="4719300"/>
                </a:lnTo>
                <a:lnTo>
                  <a:pt x="4039083" y="4711628"/>
                </a:lnTo>
                <a:lnTo>
                  <a:pt x="4038249" y="4704122"/>
                </a:lnTo>
                <a:lnTo>
                  <a:pt x="4035914" y="4689442"/>
                </a:lnTo>
                <a:lnTo>
                  <a:pt x="4033412" y="4674597"/>
                </a:lnTo>
                <a:lnTo>
                  <a:pt x="4030242" y="4659918"/>
                </a:lnTo>
                <a:lnTo>
                  <a:pt x="4026406" y="4645238"/>
                </a:lnTo>
                <a:lnTo>
                  <a:pt x="4022236" y="4630893"/>
                </a:lnTo>
                <a:lnTo>
                  <a:pt x="4017398" y="4616714"/>
                </a:lnTo>
                <a:lnTo>
                  <a:pt x="4012060" y="4602535"/>
                </a:lnTo>
                <a:lnTo>
                  <a:pt x="4006222" y="4588524"/>
                </a:lnTo>
                <a:lnTo>
                  <a:pt x="3999717" y="4574679"/>
                </a:lnTo>
                <a:lnTo>
                  <a:pt x="3992878" y="4561001"/>
                </a:lnTo>
                <a:lnTo>
                  <a:pt x="3985371" y="4547489"/>
                </a:lnTo>
                <a:lnTo>
                  <a:pt x="3977365" y="4534145"/>
                </a:lnTo>
                <a:lnTo>
                  <a:pt x="3968858" y="4521134"/>
                </a:lnTo>
                <a:lnTo>
                  <a:pt x="3959850" y="4508123"/>
                </a:lnTo>
                <a:lnTo>
                  <a:pt x="3950342" y="4495446"/>
                </a:lnTo>
                <a:lnTo>
                  <a:pt x="3940333" y="4482935"/>
                </a:lnTo>
                <a:lnTo>
                  <a:pt x="3929658" y="4470592"/>
                </a:lnTo>
                <a:lnTo>
                  <a:pt x="3918648" y="4458581"/>
                </a:lnTo>
                <a:lnTo>
                  <a:pt x="3907139" y="4446737"/>
                </a:lnTo>
                <a:lnTo>
                  <a:pt x="3894962" y="4435061"/>
                </a:lnTo>
                <a:lnTo>
                  <a:pt x="3882452" y="4423718"/>
                </a:lnTo>
                <a:lnTo>
                  <a:pt x="3869441" y="4412709"/>
                </a:lnTo>
                <a:lnTo>
                  <a:pt x="3855763" y="4401700"/>
                </a:lnTo>
                <a:lnTo>
                  <a:pt x="3841917" y="4391191"/>
                </a:lnTo>
                <a:lnTo>
                  <a:pt x="3827405" y="4380849"/>
                </a:lnTo>
                <a:lnTo>
                  <a:pt x="3812392" y="4370674"/>
                </a:lnTo>
                <a:lnTo>
                  <a:pt x="3796880" y="4360999"/>
                </a:lnTo>
                <a:lnTo>
                  <a:pt x="3780866" y="4351492"/>
                </a:lnTo>
                <a:lnTo>
                  <a:pt x="3764519" y="4342317"/>
                </a:lnTo>
                <a:lnTo>
                  <a:pt x="3747671" y="4333476"/>
                </a:lnTo>
                <a:lnTo>
                  <a:pt x="3730324" y="4324969"/>
                </a:lnTo>
                <a:lnTo>
                  <a:pt x="3712642" y="4316629"/>
                </a:lnTo>
                <a:lnTo>
                  <a:pt x="3686620" y="4304953"/>
                </a:lnTo>
                <a:lnTo>
                  <a:pt x="3660432" y="4293276"/>
                </a:lnTo>
                <a:lnTo>
                  <a:pt x="3634410" y="4281432"/>
                </a:lnTo>
                <a:lnTo>
                  <a:pt x="3608555" y="4269756"/>
                </a:lnTo>
                <a:lnTo>
                  <a:pt x="3582699" y="4257746"/>
                </a:lnTo>
                <a:lnTo>
                  <a:pt x="3556844" y="4245736"/>
                </a:lnTo>
                <a:lnTo>
                  <a:pt x="3530990" y="4233559"/>
                </a:lnTo>
                <a:lnTo>
                  <a:pt x="3524478" y="4230452"/>
                </a:lnTo>
                <a:lnTo>
                  <a:pt x="3538445" y="4229146"/>
                </a:lnTo>
                <a:lnTo>
                  <a:pt x="3563280" y="4226491"/>
                </a:lnTo>
                <a:lnTo>
                  <a:pt x="3588063" y="4223534"/>
                </a:lnTo>
                <a:lnTo>
                  <a:pt x="3612847" y="4220575"/>
                </a:lnTo>
                <a:lnTo>
                  <a:pt x="3637631" y="4217617"/>
                </a:lnTo>
                <a:lnTo>
                  <a:pt x="3672376" y="4212656"/>
                </a:lnTo>
                <a:lnTo>
                  <a:pt x="3707373" y="4207340"/>
                </a:lnTo>
                <a:lnTo>
                  <a:pt x="3742874" y="4201315"/>
                </a:lnTo>
                <a:lnTo>
                  <a:pt x="3778272" y="4194682"/>
                </a:lnTo>
                <a:lnTo>
                  <a:pt x="3814174" y="4187340"/>
                </a:lnTo>
                <a:lnTo>
                  <a:pt x="3850277" y="4179339"/>
                </a:lnTo>
                <a:lnTo>
                  <a:pt x="3886934" y="4170932"/>
                </a:lnTo>
                <a:lnTo>
                  <a:pt x="3923082" y="4161362"/>
                </a:lnTo>
                <a:lnTo>
                  <a:pt x="3959837" y="4151691"/>
                </a:lnTo>
                <a:lnTo>
                  <a:pt x="3996489" y="4141411"/>
                </a:lnTo>
                <a:lnTo>
                  <a:pt x="4033696" y="4130725"/>
                </a:lnTo>
                <a:lnTo>
                  <a:pt x="4070394" y="4118876"/>
                </a:lnTo>
                <a:lnTo>
                  <a:pt x="4107395" y="4106977"/>
                </a:lnTo>
                <a:lnTo>
                  <a:pt x="4144545" y="4094117"/>
                </a:lnTo>
                <a:lnTo>
                  <a:pt x="4181341" y="4081002"/>
                </a:lnTo>
                <a:lnTo>
                  <a:pt x="4218641" y="4067180"/>
                </a:lnTo>
                <a:lnTo>
                  <a:pt x="4255230" y="4052853"/>
                </a:lnTo>
                <a:lnTo>
                  <a:pt x="4292019" y="4037867"/>
                </a:lnTo>
                <a:lnTo>
                  <a:pt x="4328706" y="4022276"/>
                </a:lnTo>
                <a:lnTo>
                  <a:pt x="4365341" y="4006380"/>
                </a:lnTo>
                <a:lnTo>
                  <a:pt x="4401822" y="3989574"/>
                </a:lnTo>
                <a:lnTo>
                  <a:pt x="4437696" y="3972871"/>
                </a:lnTo>
                <a:lnTo>
                  <a:pt x="4474022" y="3955156"/>
                </a:lnTo>
                <a:lnTo>
                  <a:pt x="4509335" y="3936986"/>
                </a:lnTo>
                <a:lnTo>
                  <a:pt x="4544849" y="3918160"/>
                </a:lnTo>
                <a:lnTo>
                  <a:pt x="4580059" y="3899385"/>
                </a:lnTo>
                <a:lnTo>
                  <a:pt x="4614811" y="3879751"/>
                </a:lnTo>
                <a:lnTo>
                  <a:pt x="4649156" y="3859562"/>
                </a:lnTo>
                <a:lnTo>
                  <a:pt x="4683399" y="3838765"/>
                </a:lnTo>
                <a:lnTo>
                  <a:pt x="4716982" y="3817768"/>
                </a:lnTo>
                <a:lnTo>
                  <a:pt x="4750161" y="3796216"/>
                </a:lnTo>
                <a:lnTo>
                  <a:pt x="4782932" y="3774109"/>
                </a:lnTo>
                <a:lnTo>
                  <a:pt x="4798230" y="3763083"/>
                </a:lnTo>
                <a:lnTo>
                  <a:pt x="4813579" y="3752362"/>
                </a:lnTo>
                <a:lnTo>
                  <a:pt x="4828522" y="3741085"/>
                </a:lnTo>
                <a:lnTo>
                  <a:pt x="4843466" y="3729808"/>
                </a:lnTo>
                <a:lnTo>
                  <a:pt x="4858105" y="3718582"/>
                </a:lnTo>
                <a:lnTo>
                  <a:pt x="4872693" y="3707053"/>
                </a:lnTo>
                <a:lnTo>
                  <a:pt x="4886674" y="3695627"/>
                </a:lnTo>
                <a:lnTo>
                  <a:pt x="4900856" y="3683542"/>
                </a:lnTo>
                <a:lnTo>
                  <a:pt x="4914734" y="3671510"/>
                </a:lnTo>
                <a:lnTo>
                  <a:pt x="4928360" y="3659832"/>
                </a:lnTo>
                <a:lnTo>
                  <a:pt x="4941884" y="3647548"/>
                </a:lnTo>
                <a:lnTo>
                  <a:pt x="4955052" y="3635011"/>
                </a:lnTo>
                <a:lnTo>
                  <a:pt x="4967969" y="3622829"/>
                </a:lnTo>
                <a:lnTo>
                  <a:pt x="4980833" y="3610343"/>
                </a:lnTo>
                <a:lnTo>
                  <a:pt x="4993343" y="3597607"/>
                </a:lnTo>
                <a:lnTo>
                  <a:pt x="5005853" y="3584870"/>
                </a:lnTo>
                <a:lnTo>
                  <a:pt x="5018060" y="3572184"/>
                </a:lnTo>
                <a:lnTo>
                  <a:pt x="5030164" y="3558892"/>
                </a:lnTo>
                <a:lnTo>
                  <a:pt x="5042066" y="3546257"/>
                </a:lnTo>
                <a:lnTo>
                  <a:pt x="5053564" y="3533068"/>
                </a:lnTo>
                <a:lnTo>
                  <a:pt x="5064757" y="3519930"/>
                </a:lnTo>
                <a:lnTo>
                  <a:pt x="5075898" y="3506489"/>
                </a:lnTo>
                <a:lnTo>
                  <a:pt x="5086789" y="3493402"/>
                </a:lnTo>
                <a:lnTo>
                  <a:pt x="5097626" y="3480012"/>
                </a:lnTo>
                <a:lnTo>
                  <a:pt x="5108111" y="3466370"/>
                </a:lnTo>
                <a:lnTo>
                  <a:pt x="5118342" y="3453084"/>
                </a:lnTo>
                <a:lnTo>
                  <a:pt x="5128218" y="3439546"/>
                </a:lnTo>
                <a:lnTo>
                  <a:pt x="5138095" y="3426006"/>
                </a:lnTo>
                <a:lnTo>
                  <a:pt x="5147616" y="3412216"/>
                </a:lnTo>
                <a:lnTo>
                  <a:pt x="5157139" y="3398424"/>
                </a:lnTo>
                <a:lnTo>
                  <a:pt x="5166356" y="3384685"/>
                </a:lnTo>
                <a:lnTo>
                  <a:pt x="5175020" y="3371352"/>
                </a:lnTo>
                <a:lnTo>
                  <a:pt x="5183934" y="3357664"/>
                </a:lnTo>
                <a:lnTo>
                  <a:pt x="5192241" y="3344080"/>
                </a:lnTo>
                <a:lnTo>
                  <a:pt x="5199892" y="3330294"/>
                </a:lnTo>
                <a:lnTo>
                  <a:pt x="5207793" y="3316155"/>
                </a:lnTo>
                <a:lnTo>
                  <a:pt x="5215494" y="3302673"/>
                </a:lnTo>
                <a:lnTo>
                  <a:pt x="5222485" y="3288687"/>
                </a:lnTo>
                <a:lnTo>
                  <a:pt x="5229780" y="3274651"/>
                </a:lnTo>
                <a:lnTo>
                  <a:pt x="5236720" y="3260361"/>
                </a:lnTo>
                <a:lnTo>
                  <a:pt x="5243052" y="3246175"/>
                </a:lnTo>
                <a:lnTo>
                  <a:pt x="5249385" y="3231990"/>
                </a:lnTo>
                <a:lnTo>
                  <a:pt x="5255163" y="3218210"/>
                </a:lnTo>
                <a:lnTo>
                  <a:pt x="5261141" y="3203772"/>
                </a:lnTo>
                <a:lnTo>
                  <a:pt x="5266511" y="3189436"/>
                </a:lnTo>
                <a:lnTo>
                  <a:pt x="5271831" y="3174799"/>
                </a:lnTo>
                <a:lnTo>
                  <a:pt x="5276596" y="3160567"/>
                </a:lnTo>
                <a:lnTo>
                  <a:pt x="5281612" y="3145980"/>
                </a:lnTo>
                <a:lnTo>
                  <a:pt x="5285717" y="3131547"/>
                </a:lnTo>
                <a:lnTo>
                  <a:pt x="5290127" y="3117064"/>
                </a:lnTo>
                <a:lnTo>
                  <a:pt x="5294182" y="3102329"/>
                </a:lnTo>
                <a:lnTo>
                  <a:pt x="5297984" y="3087946"/>
                </a:lnTo>
                <a:lnTo>
                  <a:pt x="5301483" y="3073618"/>
                </a:lnTo>
                <a:lnTo>
                  <a:pt x="5304627" y="3059037"/>
                </a:lnTo>
                <a:lnTo>
                  <a:pt x="5307719" y="3044152"/>
                </a:lnTo>
                <a:lnTo>
                  <a:pt x="5310257" y="3029673"/>
                </a:lnTo>
                <a:lnTo>
                  <a:pt x="5312794" y="3015195"/>
                </a:lnTo>
                <a:lnTo>
                  <a:pt x="5314976" y="3000465"/>
                </a:lnTo>
                <a:lnTo>
                  <a:pt x="5316855" y="2985786"/>
                </a:lnTo>
                <a:lnTo>
                  <a:pt x="5318734" y="2971108"/>
                </a:lnTo>
                <a:lnTo>
                  <a:pt x="5320057" y="2956835"/>
                </a:lnTo>
                <a:lnTo>
                  <a:pt x="5321633" y="2942209"/>
                </a:lnTo>
                <a:lnTo>
                  <a:pt x="5322550" y="2927381"/>
                </a:lnTo>
                <a:lnTo>
                  <a:pt x="5323216" y="2912909"/>
                </a:lnTo>
                <a:lnTo>
                  <a:pt x="5323222" y="2898235"/>
                </a:lnTo>
                <a:lnTo>
                  <a:pt x="5322673" y="2883968"/>
                </a:lnTo>
                <a:lnTo>
                  <a:pt x="5322377" y="2869348"/>
                </a:lnTo>
                <a:lnTo>
                  <a:pt x="5321880" y="2855383"/>
                </a:lnTo>
                <a:lnTo>
                  <a:pt x="5320725" y="2841220"/>
                </a:lnTo>
                <a:lnTo>
                  <a:pt x="5319266" y="2827108"/>
                </a:lnTo>
                <a:lnTo>
                  <a:pt x="5317807" y="2812995"/>
                </a:lnTo>
                <a:lnTo>
                  <a:pt x="5316096" y="2799238"/>
                </a:lnTo>
                <a:lnTo>
                  <a:pt x="5314334" y="2785178"/>
                </a:lnTo>
                <a:lnTo>
                  <a:pt x="5312016" y="2771523"/>
                </a:lnTo>
                <a:lnTo>
                  <a:pt x="5309750" y="2758172"/>
                </a:lnTo>
                <a:lnTo>
                  <a:pt x="5307130" y="2744570"/>
                </a:lnTo>
                <a:lnTo>
                  <a:pt x="5304256" y="2731322"/>
                </a:lnTo>
                <a:lnTo>
                  <a:pt x="5301028" y="2717822"/>
                </a:lnTo>
                <a:lnTo>
                  <a:pt x="5297904" y="2704930"/>
                </a:lnTo>
                <a:lnTo>
                  <a:pt x="5294475" y="2692089"/>
                </a:lnTo>
                <a:lnTo>
                  <a:pt x="5290743" y="2679298"/>
                </a:lnTo>
                <a:lnTo>
                  <a:pt x="5287012" y="2666509"/>
                </a:lnTo>
                <a:lnTo>
                  <a:pt x="5282673" y="2653822"/>
                </a:lnTo>
                <a:lnTo>
                  <a:pt x="5278334" y="2641134"/>
                </a:lnTo>
                <a:lnTo>
                  <a:pt x="5273744" y="2628803"/>
                </a:lnTo>
                <a:lnTo>
                  <a:pt x="5269154" y="2616470"/>
                </a:lnTo>
                <a:lnTo>
                  <a:pt x="5264311" y="2604494"/>
                </a:lnTo>
                <a:lnTo>
                  <a:pt x="5259417" y="2592214"/>
                </a:lnTo>
                <a:lnTo>
                  <a:pt x="5253665" y="2580391"/>
                </a:lnTo>
                <a:lnTo>
                  <a:pt x="5248215" y="2568518"/>
                </a:lnTo>
                <a:lnTo>
                  <a:pt x="5242818" y="2556947"/>
                </a:lnTo>
                <a:lnTo>
                  <a:pt x="5237065" y="2545124"/>
                </a:lnTo>
                <a:lnTo>
                  <a:pt x="5230809" y="2534012"/>
                </a:lnTo>
                <a:lnTo>
                  <a:pt x="5224551" y="2522899"/>
                </a:lnTo>
                <a:lnTo>
                  <a:pt x="5218244" y="2511483"/>
                </a:lnTo>
                <a:lnTo>
                  <a:pt x="5211380" y="2500474"/>
                </a:lnTo>
                <a:lnTo>
                  <a:pt x="5204820" y="2489412"/>
                </a:lnTo>
                <a:lnTo>
                  <a:pt x="5198060" y="2479010"/>
                </a:lnTo>
                <a:lnTo>
                  <a:pt x="5190944" y="2468354"/>
                </a:lnTo>
                <a:lnTo>
                  <a:pt x="5183577" y="2458055"/>
                </a:lnTo>
                <a:lnTo>
                  <a:pt x="5176514" y="2447704"/>
                </a:lnTo>
                <a:lnTo>
                  <a:pt x="5168591" y="2437810"/>
                </a:lnTo>
                <a:lnTo>
                  <a:pt x="5160971" y="2427866"/>
                </a:lnTo>
                <a:lnTo>
                  <a:pt x="5153353" y="2417920"/>
                </a:lnTo>
                <a:lnTo>
                  <a:pt x="5145178" y="2408383"/>
                </a:lnTo>
                <a:lnTo>
                  <a:pt x="5137054" y="2399147"/>
                </a:lnTo>
                <a:lnTo>
                  <a:pt x="5128577" y="2389661"/>
                </a:lnTo>
                <a:lnTo>
                  <a:pt x="5120454" y="2380425"/>
                </a:lnTo>
                <a:lnTo>
                  <a:pt x="5111523" y="2371952"/>
                </a:lnTo>
                <a:lnTo>
                  <a:pt x="5103097" y="2362768"/>
                </a:lnTo>
                <a:lnTo>
                  <a:pt x="5093864" y="2354347"/>
                </a:lnTo>
                <a:lnTo>
                  <a:pt x="5085236" y="2345821"/>
                </a:lnTo>
                <a:lnTo>
                  <a:pt x="5075699" y="2337450"/>
                </a:lnTo>
                <a:lnTo>
                  <a:pt x="5066517" y="2329331"/>
                </a:lnTo>
                <a:lnTo>
                  <a:pt x="5057083" y="2321568"/>
                </a:lnTo>
                <a:lnTo>
                  <a:pt x="5047597" y="2313501"/>
                </a:lnTo>
                <a:lnTo>
                  <a:pt x="5037859" y="2305788"/>
                </a:lnTo>
                <a:lnTo>
                  <a:pt x="5028173" y="2298380"/>
                </a:lnTo>
                <a:lnTo>
                  <a:pt x="5018132" y="2290719"/>
                </a:lnTo>
                <a:lnTo>
                  <a:pt x="5008195" y="2283665"/>
                </a:lnTo>
                <a:lnTo>
                  <a:pt x="4998256" y="2276611"/>
                </a:lnTo>
                <a:lnTo>
                  <a:pt x="4987762" y="2269964"/>
                </a:lnTo>
                <a:lnTo>
                  <a:pt x="4977521" y="2262962"/>
                </a:lnTo>
                <a:lnTo>
                  <a:pt x="4967028" y="2256313"/>
                </a:lnTo>
                <a:lnTo>
                  <a:pt x="4956283" y="2250022"/>
                </a:lnTo>
                <a:lnTo>
                  <a:pt x="4945841" y="2243677"/>
                </a:lnTo>
                <a:lnTo>
                  <a:pt x="4934844" y="2237740"/>
                </a:lnTo>
                <a:lnTo>
                  <a:pt x="4924098" y="2231447"/>
                </a:lnTo>
                <a:lnTo>
                  <a:pt x="4902562" y="2220431"/>
                </a:lnTo>
                <a:lnTo>
                  <a:pt x="4880773" y="2209768"/>
                </a:lnTo>
                <a:lnTo>
                  <a:pt x="4858533" y="2200121"/>
                </a:lnTo>
                <a:lnTo>
                  <a:pt x="4835736" y="2190879"/>
                </a:lnTo>
                <a:lnTo>
                  <a:pt x="4813043" y="2182244"/>
                </a:lnTo>
                <a:lnTo>
                  <a:pt x="4789543" y="2174370"/>
                </a:lnTo>
                <a:lnTo>
                  <a:pt x="4765791" y="2166853"/>
                </a:lnTo>
                <a:lnTo>
                  <a:pt x="4741586" y="2160347"/>
                </a:lnTo>
                <a:lnTo>
                  <a:pt x="4717382" y="2153842"/>
                </a:lnTo>
                <a:lnTo>
                  <a:pt x="4692421" y="2148400"/>
                </a:lnTo>
                <a:lnTo>
                  <a:pt x="4667512" y="2143264"/>
                </a:lnTo>
                <a:lnTo>
                  <a:pt x="4641795" y="2138888"/>
                </a:lnTo>
                <a:lnTo>
                  <a:pt x="4615878" y="2135170"/>
                </a:lnTo>
                <a:lnTo>
                  <a:pt x="4589963" y="2131452"/>
                </a:lnTo>
                <a:lnTo>
                  <a:pt x="4563593" y="2128749"/>
                </a:lnTo>
                <a:lnTo>
                  <a:pt x="4536669" y="2126451"/>
                </a:lnTo>
                <a:lnTo>
                  <a:pt x="4509241" y="2124864"/>
                </a:lnTo>
                <a:lnTo>
                  <a:pt x="4482116" y="2123223"/>
                </a:lnTo>
                <a:lnTo>
                  <a:pt x="4454235" y="2122649"/>
                </a:lnTo>
                <a:lnTo>
                  <a:pt x="4426104" y="2122430"/>
                </a:lnTo>
                <a:lnTo>
                  <a:pt x="4400795" y="2122551"/>
                </a:lnTo>
                <a:lnTo>
                  <a:pt x="4403168" y="2116564"/>
                </a:lnTo>
                <a:lnTo>
                  <a:pt x="4407349" y="2104834"/>
                </a:lnTo>
                <a:lnTo>
                  <a:pt x="4411637" y="2093394"/>
                </a:lnTo>
                <a:lnTo>
                  <a:pt x="4415530" y="2081772"/>
                </a:lnTo>
                <a:lnTo>
                  <a:pt x="4419604" y="2069754"/>
                </a:lnTo>
                <a:lnTo>
                  <a:pt x="4422812" y="2058057"/>
                </a:lnTo>
                <a:lnTo>
                  <a:pt x="4426599" y="2046147"/>
                </a:lnTo>
                <a:lnTo>
                  <a:pt x="4429304" y="2033980"/>
                </a:lnTo>
                <a:lnTo>
                  <a:pt x="4432801" y="2022177"/>
                </a:lnTo>
                <a:lnTo>
                  <a:pt x="4435219" y="2010117"/>
                </a:lnTo>
                <a:lnTo>
                  <a:pt x="4437817" y="1997664"/>
                </a:lnTo>
                <a:lnTo>
                  <a:pt x="4440234" y="1985603"/>
                </a:lnTo>
                <a:lnTo>
                  <a:pt x="4442545" y="1973256"/>
                </a:lnTo>
                <a:lnTo>
                  <a:pt x="4444170" y="1960833"/>
                </a:lnTo>
                <a:lnTo>
                  <a:pt x="4445797" y="1948412"/>
                </a:lnTo>
                <a:lnTo>
                  <a:pt x="4447711" y="1935883"/>
                </a:lnTo>
                <a:lnTo>
                  <a:pt x="4448652" y="1923386"/>
                </a:lnTo>
                <a:lnTo>
                  <a:pt x="4449883" y="1910783"/>
                </a:lnTo>
                <a:lnTo>
                  <a:pt x="4450718" y="1897998"/>
                </a:lnTo>
                <a:lnTo>
                  <a:pt x="4451371" y="1885608"/>
                </a:lnTo>
                <a:lnTo>
                  <a:pt x="4451521" y="1872749"/>
                </a:lnTo>
                <a:lnTo>
                  <a:pt x="4451961" y="1859783"/>
                </a:lnTo>
                <a:lnTo>
                  <a:pt x="4451716" y="1846743"/>
                </a:lnTo>
                <a:lnTo>
                  <a:pt x="4451578" y="1833990"/>
                </a:lnTo>
                <a:lnTo>
                  <a:pt x="4451440" y="1821238"/>
                </a:lnTo>
                <a:lnTo>
                  <a:pt x="4450511" y="1808123"/>
                </a:lnTo>
                <a:lnTo>
                  <a:pt x="4449399" y="1795404"/>
                </a:lnTo>
                <a:lnTo>
                  <a:pt x="4448182" y="1782397"/>
                </a:lnTo>
                <a:lnTo>
                  <a:pt x="4447253" y="1769281"/>
                </a:lnTo>
                <a:lnTo>
                  <a:pt x="4445351" y="1756199"/>
                </a:lnTo>
                <a:lnTo>
                  <a:pt x="4443557" y="1743406"/>
                </a:lnTo>
                <a:lnTo>
                  <a:pt x="4441366" y="1730430"/>
                </a:lnTo>
                <a:lnTo>
                  <a:pt x="4439175" y="1717456"/>
                </a:lnTo>
                <a:lnTo>
                  <a:pt x="4436589" y="1704300"/>
                </a:lnTo>
                <a:lnTo>
                  <a:pt x="4434003" y="1691143"/>
                </a:lnTo>
                <a:lnTo>
                  <a:pt x="4430840" y="1678201"/>
                </a:lnTo>
                <a:lnTo>
                  <a:pt x="4427676" y="1665258"/>
                </a:lnTo>
                <a:lnTo>
                  <a:pt x="4424225" y="1652423"/>
                </a:lnTo>
                <a:lnTo>
                  <a:pt x="4420485" y="1639695"/>
                </a:lnTo>
                <a:lnTo>
                  <a:pt x="4416530" y="1626390"/>
                </a:lnTo>
                <a:lnTo>
                  <a:pt x="4412395" y="1613481"/>
                </a:lnTo>
                <a:lnTo>
                  <a:pt x="4407863" y="1600390"/>
                </a:lnTo>
                <a:lnTo>
                  <a:pt x="4403150" y="1587695"/>
                </a:lnTo>
                <a:lnTo>
                  <a:pt x="4398330" y="1574711"/>
                </a:lnTo>
                <a:lnTo>
                  <a:pt x="4392826" y="1561653"/>
                </a:lnTo>
                <a:lnTo>
                  <a:pt x="4387429" y="1548884"/>
                </a:lnTo>
                <a:lnTo>
                  <a:pt x="4381636" y="1535933"/>
                </a:lnTo>
                <a:lnTo>
                  <a:pt x="4375844" y="1522982"/>
                </a:lnTo>
                <a:lnTo>
                  <a:pt x="4369762" y="1510138"/>
                </a:lnTo>
                <a:lnTo>
                  <a:pt x="4363211" y="1497797"/>
                </a:lnTo>
                <a:lnTo>
                  <a:pt x="4356157" y="1484986"/>
                </a:lnTo>
                <a:lnTo>
                  <a:pt x="4349499" y="1472357"/>
                </a:lnTo>
                <a:lnTo>
                  <a:pt x="4342157" y="1459652"/>
                </a:lnTo>
                <a:lnTo>
                  <a:pt x="4334344" y="1447451"/>
                </a:lnTo>
                <a:lnTo>
                  <a:pt x="4326136" y="1435069"/>
                </a:lnTo>
                <a:lnTo>
                  <a:pt x="4317458" y="1423190"/>
                </a:lnTo>
                <a:lnTo>
                  <a:pt x="4309175" y="1411491"/>
                </a:lnTo>
                <a:lnTo>
                  <a:pt x="4300209" y="1399719"/>
                </a:lnTo>
                <a:lnTo>
                  <a:pt x="4291243" y="1387946"/>
                </a:lnTo>
                <a:lnTo>
                  <a:pt x="4281988" y="1376280"/>
                </a:lnTo>
                <a:lnTo>
                  <a:pt x="4272551" y="1365010"/>
                </a:lnTo>
                <a:lnTo>
                  <a:pt x="4263114" y="1353741"/>
                </a:lnTo>
                <a:lnTo>
                  <a:pt x="4252994" y="1342395"/>
                </a:lnTo>
                <a:lnTo>
                  <a:pt x="4242981" y="1331340"/>
                </a:lnTo>
                <a:lnTo>
                  <a:pt x="4232786" y="1320680"/>
                </a:lnTo>
                <a:lnTo>
                  <a:pt x="4222303" y="1310127"/>
                </a:lnTo>
                <a:lnTo>
                  <a:pt x="4211423" y="1299393"/>
                </a:lnTo>
                <a:lnTo>
                  <a:pt x="4200363" y="1289054"/>
                </a:lnTo>
                <a:lnTo>
                  <a:pt x="4189590" y="1278608"/>
                </a:lnTo>
                <a:lnTo>
                  <a:pt x="4177953" y="1268483"/>
                </a:lnTo>
                <a:lnTo>
                  <a:pt x="4166711" y="1258541"/>
                </a:lnTo>
                <a:lnTo>
                  <a:pt x="4154785" y="1248524"/>
                </a:lnTo>
                <a:lnTo>
                  <a:pt x="4142966" y="1238795"/>
                </a:lnTo>
                <a:lnTo>
                  <a:pt x="4130570" y="1229280"/>
                </a:lnTo>
                <a:lnTo>
                  <a:pt x="4118677" y="1220235"/>
                </a:lnTo>
                <a:lnTo>
                  <a:pt x="4106099" y="1211116"/>
                </a:lnTo>
                <a:lnTo>
                  <a:pt x="4093523" y="1201997"/>
                </a:lnTo>
                <a:lnTo>
                  <a:pt x="4080368" y="1193092"/>
                </a:lnTo>
                <a:lnTo>
                  <a:pt x="4067031" y="1184583"/>
                </a:lnTo>
                <a:lnTo>
                  <a:pt x="4053984" y="1175967"/>
                </a:lnTo>
                <a:lnTo>
                  <a:pt x="4040574" y="1168142"/>
                </a:lnTo>
                <a:lnTo>
                  <a:pt x="4026662" y="1159847"/>
                </a:lnTo>
                <a:lnTo>
                  <a:pt x="4013144" y="1151734"/>
                </a:lnTo>
                <a:lnTo>
                  <a:pt x="3999157" y="1144123"/>
                </a:lnTo>
                <a:lnTo>
                  <a:pt x="3984593" y="1136727"/>
                </a:lnTo>
                <a:lnTo>
                  <a:pt x="3970424" y="1129511"/>
                </a:lnTo>
                <a:lnTo>
                  <a:pt x="3955572" y="1122222"/>
                </a:lnTo>
                <a:lnTo>
                  <a:pt x="3940429" y="1115039"/>
                </a:lnTo>
                <a:lnTo>
                  <a:pt x="3925289" y="1107857"/>
                </a:lnTo>
                <a:lnTo>
                  <a:pt x="3909965" y="1101070"/>
                </a:lnTo>
                <a:lnTo>
                  <a:pt x="3894643" y="1094284"/>
                </a:lnTo>
                <a:lnTo>
                  <a:pt x="3879139" y="1087893"/>
                </a:lnTo>
                <a:lnTo>
                  <a:pt x="3863238" y="1081320"/>
                </a:lnTo>
                <a:lnTo>
                  <a:pt x="3847158" y="1075144"/>
                </a:lnTo>
                <a:lnTo>
                  <a:pt x="3831183" y="1069255"/>
                </a:lnTo>
                <a:lnTo>
                  <a:pt x="3814814" y="1063186"/>
                </a:lnTo>
                <a:lnTo>
                  <a:pt x="3798551" y="1057404"/>
                </a:lnTo>
                <a:lnTo>
                  <a:pt x="3781999" y="1051731"/>
                </a:lnTo>
                <a:lnTo>
                  <a:pt x="3765374" y="1046740"/>
                </a:lnTo>
                <a:lnTo>
                  <a:pt x="3748246" y="1041281"/>
                </a:lnTo>
                <a:lnTo>
                  <a:pt x="3731331" y="1036398"/>
                </a:lnTo>
                <a:lnTo>
                  <a:pt x="3714129" y="1031622"/>
                </a:lnTo>
                <a:lnTo>
                  <a:pt x="3696927" y="1026847"/>
                </a:lnTo>
                <a:lnTo>
                  <a:pt x="3679543" y="1022466"/>
                </a:lnTo>
                <a:lnTo>
                  <a:pt x="3662266" y="1018375"/>
                </a:lnTo>
                <a:lnTo>
                  <a:pt x="3644594" y="1014102"/>
                </a:lnTo>
                <a:lnTo>
                  <a:pt x="3626740" y="1010225"/>
                </a:lnTo>
                <a:lnTo>
                  <a:pt x="3609100" y="1006925"/>
                </a:lnTo>
                <a:lnTo>
                  <a:pt x="3591065" y="1003443"/>
                </a:lnTo>
                <a:lnTo>
                  <a:pt x="3572741" y="1000068"/>
                </a:lnTo>
                <a:lnTo>
                  <a:pt x="3554920" y="997163"/>
                </a:lnTo>
                <a:lnTo>
                  <a:pt x="3536522" y="994473"/>
                </a:lnTo>
                <a:lnTo>
                  <a:pt x="3518231" y="992071"/>
                </a:lnTo>
                <a:lnTo>
                  <a:pt x="3499651" y="989777"/>
                </a:lnTo>
                <a:lnTo>
                  <a:pt x="3481071" y="987482"/>
                </a:lnTo>
                <a:lnTo>
                  <a:pt x="3462418" y="985872"/>
                </a:lnTo>
                <a:lnTo>
                  <a:pt x="3443657" y="983972"/>
                </a:lnTo>
                <a:lnTo>
                  <a:pt x="3404223" y="981213"/>
                </a:lnTo>
                <a:lnTo>
                  <a:pt x="3364713" y="979137"/>
                </a:lnTo>
                <a:lnTo>
                  <a:pt x="3325130" y="977745"/>
                </a:lnTo>
                <a:lnTo>
                  <a:pt x="3291515" y="976999"/>
                </a:lnTo>
                <a:lnTo>
                  <a:pt x="3296895" y="974743"/>
                </a:lnTo>
                <a:lnTo>
                  <a:pt x="3308195" y="970192"/>
                </a:lnTo>
                <a:lnTo>
                  <a:pt x="3319396" y="965856"/>
                </a:lnTo>
                <a:lnTo>
                  <a:pt x="3330754" y="961461"/>
                </a:lnTo>
                <a:lnTo>
                  <a:pt x="3342013" y="957282"/>
                </a:lnTo>
                <a:lnTo>
                  <a:pt x="3358062" y="951146"/>
                </a:lnTo>
                <a:lnTo>
                  <a:pt x="3373955" y="945068"/>
                </a:lnTo>
                <a:lnTo>
                  <a:pt x="3389575" y="938735"/>
                </a:lnTo>
                <a:lnTo>
                  <a:pt x="3404981" y="932305"/>
                </a:lnTo>
                <a:lnTo>
                  <a:pt x="3420172" y="925776"/>
                </a:lnTo>
                <a:lnTo>
                  <a:pt x="3435305" y="919090"/>
                </a:lnTo>
                <a:lnTo>
                  <a:pt x="3449639" y="912167"/>
                </a:lnTo>
                <a:lnTo>
                  <a:pt x="3464186" y="905343"/>
                </a:lnTo>
                <a:lnTo>
                  <a:pt x="3478404" y="898108"/>
                </a:lnTo>
                <a:lnTo>
                  <a:pt x="3492308" y="890989"/>
                </a:lnTo>
                <a:lnTo>
                  <a:pt x="3505941" y="883615"/>
                </a:lnTo>
                <a:lnTo>
                  <a:pt x="3519301" y="875986"/>
                </a:lnTo>
                <a:lnTo>
                  <a:pt x="3532445" y="868260"/>
                </a:lnTo>
                <a:lnTo>
                  <a:pt x="3545377" y="860434"/>
                </a:lnTo>
                <a:lnTo>
                  <a:pt x="3557664" y="852314"/>
                </a:lnTo>
                <a:lnTo>
                  <a:pt x="3570108" y="844136"/>
                </a:lnTo>
                <a:lnTo>
                  <a:pt x="3582123" y="835761"/>
                </a:lnTo>
                <a:lnTo>
                  <a:pt x="3593767" y="827346"/>
                </a:lnTo>
                <a:lnTo>
                  <a:pt x="3604924" y="818578"/>
                </a:lnTo>
                <a:lnTo>
                  <a:pt x="3616082" y="809810"/>
                </a:lnTo>
                <a:lnTo>
                  <a:pt x="3626966" y="800787"/>
                </a:lnTo>
                <a:lnTo>
                  <a:pt x="3637266" y="791625"/>
                </a:lnTo>
                <a:lnTo>
                  <a:pt x="3647508" y="782307"/>
                </a:lnTo>
                <a:lnTo>
                  <a:pt x="3657106" y="772695"/>
                </a:lnTo>
                <a:lnTo>
                  <a:pt x="3666704" y="763081"/>
                </a:lnTo>
                <a:lnTo>
                  <a:pt x="3675815" y="753116"/>
                </a:lnTo>
                <a:lnTo>
                  <a:pt x="3684712" y="743052"/>
                </a:lnTo>
                <a:lnTo>
                  <a:pt x="3693023" y="732849"/>
                </a:lnTo>
                <a:lnTo>
                  <a:pt x="3701219" y="722333"/>
                </a:lnTo>
                <a:lnTo>
                  <a:pt x="3709044" y="711778"/>
                </a:lnTo>
                <a:lnTo>
                  <a:pt x="3716382" y="700869"/>
                </a:lnTo>
                <a:lnTo>
                  <a:pt x="3723505" y="689862"/>
                </a:lnTo>
                <a:lnTo>
                  <a:pt x="3726844" y="683996"/>
                </a:lnTo>
                <a:lnTo>
                  <a:pt x="3730396" y="678229"/>
                </a:lnTo>
                <a:lnTo>
                  <a:pt x="3733579" y="672421"/>
                </a:lnTo>
                <a:lnTo>
                  <a:pt x="3736917" y="666556"/>
                </a:lnTo>
                <a:lnTo>
                  <a:pt x="3740041" y="660592"/>
                </a:lnTo>
                <a:lnTo>
                  <a:pt x="3742950" y="654530"/>
                </a:lnTo>
                <a:lnTo>
                  <a:pt x="3746074" y="648566"/>
                </a:lnTo>
                <a:lnTo>
                  <a:pt x="3748827" y="642562"/>
                </a:lnTo>
                <a:lnTo>
                  <a:pt x="3751580" y="636558"/>
                </a:lnTo>
                <a:lnTo>
                  <a:pt x="3754217" y="630241"/>
                </a:lnTo>
                <a:lnTo>
                  <a:pt x="3756756" y="624139"/>
                </a:lnTo>
                <a:lnTo>
                  <a:pt x="3759236" y="617880"/>
                </a:lnTo>
                <a:lnTo>
                  <a:pt x="3761503" y="611522"/>
                </a:lnTo>
                <a:lnTo>
                  <a:pt x="3763827" y="605322"/>
                </a:lnTo>
                <a:lnTo>
                  <a:pt x="3765937" y="599022"/>
                </a:lnTo>
                <a:lnTo>
                  <a:pt x="3768145" y="592510"/>
                </a:lnTo>
                <a:lnTo>
                  <a:pt x="3769884" y="586170"/>
                </a:lnTo>
                <a:lnTo>
                  <a:pt x="3771936" y="579714"/>
                </a:lnTo>
                <a:lnTo>
                  <a:pt x="3773402" y="573120"/>
                </a:lnTo>
                <a:lnTo>
                  <a:pt x="3775298" y="566723"/>
                </a:lnTo>
                <a:lnTo>
                  <a:pt x="3776608" y="560187"/>
                </a:lnTo>
                <a:lnTo>
                  <a:pt x="3778016" y="553437"/>
                </a:lnTo>
                <a:lnTo>
                  <a:pt x="3779326" y="546900"/>
                </a:lnTo>
                <a:lnTo>
                  <a:pt x="3780579" y="540208"/>
                </a:lnTo>
                <a:lnTo>
                  <a:pt x="3781460" y="533475"/>
                </a:lnTo>
                <a:lnTo>
                  <a:pt x="3782341" y="526743"/>
                </a:lnTo>
                <a:lnTo>
                  <a:pt x="3783379" y="519952"/>
                </a:lnTo>
                <a:lnTo>
                  <a:pt x="3783889" y="513179"/>
                </a:lnTo>
                <a:lnTo>
                  <a:pt x="3784556" y="506349"/>
                </a:lnTo>
                <a:lnTo>
                  <a:pt x="3785008" y="499419"/>
                </a:lnTo>
                <a:lnTo>
                  <a:pt x="3785363" y="492704"/>
                </a:lnTo>
                <a:lnTo>
                  <a:pt x="3785444" y="485734"/>
                </a:lnTo>
                <a:lnTo>
                  <a:pt x="3785682" y="478707"/>
                </a:lnTo>
                <a:lnTo>
                  <a:pt x="3785549" y="471639"/>
                </a:lnTo>
                <a:lnTo>
                  <a:pt x="3785475" y="464727"/>
                </a:lnTo>
                <a:lnTo>
                  <a:pt x="3785400" y="457816"/>
                </a:lnTo>
                <a:lnTo>
                  <a:pt x="3784896" y="450708"/>
                </a:lnTo>
                <a:lnTo>
                  <a:pt x="3784294" y="443814"/>
                </a:lnTo>
                <a:lnTo>
                  <a:pt x="3783634" y="436764"/>
                </a:lnTo>
                <a:lnTo>
                  <a:pt x="3783131" y="429656"/>
                </a:lnTo>
                <a:lnTo>
                  <a:pt x="3782100" y="422565"/>
                </a:lnTo>
                <a:lnTo>
                  <a:pt x="3781127" y="415631"/>
                </a:lnTo>
                <a:lnTo>
                  <a:pt x="3779940" y="408599"/>
                </a:lnTo>
                <a:lnTo>
                  <a:pt x="3778752" y="401567"/>
                </a:lnTo>
                <a:lnTo>
                  <a:pt x="3777351" y="394436"/>
                </a:lnTo>
                <a:lnTo>
                  <a:pt x="3775949" y="387306"/>
                </a:lnTo>
                <a:lnTo>
                  <a:pt x="3774234" y="380291"/>
                </a:lnTo>
                <a:lnTo>
                  <a:pt x="3772520" y="373276"/>
                </a:lnTo>
                <a:lnTo>
                  <a:pt x="3770649" y="366320"/>
                </a:lnTo>
                <a:lnTo>
                  <a:pt x="3768622" y="359421"/>
                </a:lnTo>
                <a:lnTo>
                  <a:pt x="3766479" y="352210"/>
                </a:lnTo>
                <a:lnTo>
                  <a:pt x="3764238" y="345213"/>
                </a:lnTo>
                <a:lnTo>
                  <a:pt x="3761782" y="338118"/>
                </a:lnTo>
                <a:lnTo>
                  <a:pt x="3759227" y="331238"/>
                </a:lnTo>
                <a:lnTo>
                  <a:pt x="3756615" y="324200"/>
                </a:lnTo>
                <a:lnTo>
                  <a:pt x="3753631" y="317123"/>
                </a:lnTo>
                <a:lnTo>
                  <a:pt x="3750707" y="310202"/>
                </a:lnTo>
                <a:lnTo>
                  <a:pt x="3747567" y="303183"/>
                </a:lnTo>
                <a:lnTo>
                  <a:pt x="3744427" y="296164"/>
                </a:lnTo>
                <a:lnTo>
                  <a:pt x="3741131" y="289203"/>
                </a:lnTo>
                <a:lnTo>
                  <a:pt x="3737580" y="282514"/>
                </a:lnTo>
                <a:lnTo>
                  <a:pt x="3733757" y="275570"/>
                </a:lnTo>
                <a:lnTo>
                  <a:pt x="3730149" y="268725"/>
                </a:lnTo>
                <a:lnTo>
                  <a:pt x="3726169" y="261839"/>
                </a:lnTo>
                <a:lnTo>
                  <a:pt x="3721935" y="255227"/>
                </a:lnTo>
                <a:lnTo>
                  <a:pt x="3717486" y="248516"/>
                </a:lnTo>
                <a:lnTo>
                  <a:pt x="3712783" y="242077"/>
                </a:lnTo>
                <a:lnTo>
                  <a:pt x="3708294" y="235736"/>
                </a:lnTo>
                <a:lnTo>
                  <a:pt x="3703434" y="229356"/>
                </a:lnTo>
                <a:lnTo>
                  <a:pt x="3698575" y="222975"/>
                </a:lnTo>
                <a:lnTo>
                  <a:pt x="3693558" y="216652"/>
                </a:lnTo>
                <a:lnTo>
                  <a:pt x="3688444" y="210545"/>
                </a:lnTo>
                <a:lnTo>
                  <a:pt x="3683329" y="204436"/>
                </a:lnTo>
                <a:lnTo>
                  <a:pt x="3677844" y="198287"/>
                </a:lnTo>
                <a:lnTo>
                  <a:pt x="3672417" y="192296"/>
                </a:lnTo>
                <a:lnTo>
                  <a:pt x="3666891" y="186518"/>
                </a:lnTo>
                <a:lnTo>
                  <a:pt x="3661209" y="180798"/>
                </a:lnTo>
                <a:lnTo>
                  <a:pt x="3655313" y="174980"/>
                </a:lnTo>
                <a:lnTo>
                  <a:pt x="3649318" y="169377"/>
                </a:lnTo>
                <a:lnTo>
                  <a:pt x="3643480" y="163715"/>
                </a:lnTo>
                <a:lnTo>
                  <a:pt x="3637173" y="158228"/>
                </a:lnTo>
                <a:lnTo>
                  <a:pt x="3631079" y="152839"/>
                </a:lnTo>
                <a:lnTo>
                  <a:pt x="3624615" y="147410"/>
                </a:lnTo>
                <a:lnTo>
                  <a:pt x="3618210" y="142136"/>
                </a:lnTo>
                <a:lnTo>
                  <a:pt x="3611491" y="136980"/>
                </a:lnTo>
                <a:lnTo>
                  <a:pt x="3605046" y="132077"/>
                </a:lnTo>
                <a:lnTo>
                  <a:pt x="3598228" y="127135"/>
                </a:lnTo>
                <a:lnTo>
                  <a:pt x="3591412" y="122193"/>
                </a:lnTo>
                <a:lnTo>
                  <a:pt x="3584282" y="117367"/>
                </a:lnTo>
                <a:lnTo>
                  <a:pt x="3577054" y="112755"/>
                </a:lnTo>
                <a:lnTo>
                  <a:pt x="3569982" y="108084"/>
                </a:lnTo>
                <a:lnTo>
                  <a:pt x="3562714" y="103843"/>
                </a:lnTo>
                <a:lnTo>
                  <a:pt x="3555174" y="99348"/>
                </a:lnTo>
                <a:lnTo>
                  <a:pt x="3547847" y="94950"/>
                </a:lnTo>
                <a:lnTo>
                  <a:pt x="3540266" y="90825"/>
                </a:lnTo>
                <a:lnTo>
                  <a:pt x="3532373" y="86817"/>
                </a:lnTo>
                <a:lnTo>
                  <a:pt x="3524693" y="82906"/>
                </a:lnTo>
                <a:lnTo>
                  <a:pt x="3516643" y="78955"/>
                </a:lnTo>
                <a:lnTo>
                  <a:pt x="3508437" y="75062"/>
                </a:lnTo>
                <a:lnTo>
                  <a:pt x="3500231" y="71170"/>
                </a:lnTo>
                <a:lnTo>
                  <a:pt x="3491926" y="67491"/>
                </a:lnTo>
                <a:lnTo>
                  <a:pt x="3483620" y="63813"/>
                </a:lnTo>
                <a:lnTo>
                  <a:pt x="3475218" y="60349"/>
                </a:lnTo>
                <a:lnTo>
                  <a:pt x="3466600" y="56787"/>
                </a:lnTo>
                <a:lnTo>
                  <a:pt x="3457884" y="53439"/>
                </a:lnTo>
                <a:lnTo>
                  <a:pt x="3449226" y="50248"/>
                </a:lnTo>
                <a:lnTo>
                  <a:pt x="3440354" y="46958"/>
                </a:lnTo>
                <a:lnTo>
                  <a:pt x="3431540" y="43825"/>
                </a:lnTo>
                <a:lnTo>
                  <a:pt x="3422569" y="40750"/>
                </a:lnTo>
                <a:lnTo>
                  <a:pt x="3413558" y="38045"/>
                </a:lnTo>
                <a:lnTo>
                  <a:pt x="3404275" y="35086"/>
                </a:lnTo>
                <a:lnTo>
                  <a:pt x="3395107" y="32439"/>
                </a:lnTo>
                <a:lnTo>
                  <a:pt x="3385784" y="29851"/>
                </a:lnTo>
                <a:lnTo>
                  <a:pt x="3376461" y="27263"/>
                </a:lnTo>
                <a:lnTo>
                  <a:pt x="3367039" y="24889"/>
                </a:lnTo>
                <a:lnTo>
                  <a:pt x="3357675" y="22671"/>
                </a:lnTo>
                <a:lnTo>
                  <a:pt x="3348096" y="20355"/>
                </a:lnTo>
                <a:lnTo>
                  <a:pt x="3338420" y="18254"/>
                </a:lnTo>
                <a:lnTo>
                  <a:pt x="3328859" y="16465"/>
                </a:lnTo>
                <a:lnTo>
                  <a:pt x="3319084" y="14578"/>
                </a:lnTo>
                <a:lnTo>
                  <a:pt x="3309153" y="12749"/>
                </a:lnTo>
                <a:lnTo>
                  <a:pt x="3299494" y="11175"/>
                </a:lnTo>
                <a:lnTo>
                  <a:pt x="3289523" y="9717"/>
                </a:lnTo>
                <a:lnTo>
                  <a:pt x="3279609" y="8415"/>
                </a:lnTo>
                <a:lnTo>
                  <a:pt x="3269538" y="7171"/>
                </a:lnTo>
                <a:lnTo>
                  <a:pt x="3259469" y="5927"/>
                </a:lnTo>
                <a:lnTo>
                  <a:pt x="3249358" y="5055"/>
                </a:lnTo>
                <a:lnTo>
                  <a:pt x="3239191" y="4025"/>
                </a:lnTo>
                <a:lnTo>
                  <a:pt x="3217817" y="2530"/>
                </a:lnTo>
                <a:lnTo>
                  <a:pt x="3196403" y="1405"/>
                </a:lnTo>
                <a:lnTo>
                  <a:pt x="3174950" y="650"/>
                </a:lnTo>
                <a:lnTo>
                  <a:pt x="3153242" y="169"/>
                </a:lnTo>
                <a:lnTo>
                  <a:pt x="3131649" y="0"/>
                </a:lnTo>
                <a:lnTo>
                  <a:pt x="3110017" y="201"/>
                </a:lnTo>
                <a:lnTo>
                  <a:pt x="3088402" y="930"/>
                </a:lnTo>
                <a:lnTo>
                  <a:pt x="3066631" y="1718"/>
                </a:lnTo>
                <a:lnTo>
                  <a:pt x="3045132" y="2759"/>
                </a:lnTo>
                <a:lnTo>
                  <a:pt x="3023280" y="4288"/>
                </a:lnTo>
                <a:lnTo>
                  <a:pt x="3001916" y="6170"/>
                </a:lnTo>
                <a:lnTo>
                  <a:pt x="2980238" y="8168"/>
                </a:lnTo>
                <a:lnTo>
                  <a:pt x="2958734" y="10634"/>
                </a:lnTo>
                <a:lnTo>
                  <a:pt x="2937289" y="13258"/>
                </a:lnTo>
                <a:lnTo>
                  <a:pt x="2915960" y="16194"/>
                </a:lnTo>
                <a:lnTo>
                  <a:pt x="2894904" y="19385"/>
                </a:lnTo>
                <a:lnTo>
                  <a:pt x="2873650" y="23004"/>
                </a:lnTo>
                <a:lnTo>
                  <a:pt x="2852825" y="26821"/>
                </a:lnTo>
                <a:lnTo>
                  <a:pt x="2831902" y="30852"/>
                </a:lnTo>
                <a:lnTo>
                  <a:pt x="2811310" y="35294"/>
                </a:lnTo>
                <a:lnTo>
                  <a:pt x="2790874" y="39678"/>
                </a:lnTo>
                <a:lnTo>
                  <a:pt x="2770514" y="44745"/>
                </a:lnTo>
                <a:lnTo>
                  <a:pt x="2750525" y="49852"/>
                </a:lnTo>
                <a:lnTo>
                  <a:pt x="2730652" y="55273"/>
                </a:lnTo>
                <a:lnTo>
                  <a:pt x="2711091" y="60577"/>
                </a:lnTo>
                <a:lnTo>
                  <a:pt x="2691607" y="66565"/>
                </a:lnTo>
                <a:lnTo>
                  <a:pt x="2672492" y="72593"/>
                </a:lnTo>
                <a:lnTo>
                  <a:pt x="2653652" y="78876"/>
                </a:lnTo>
                <a:lnTo>
                  <a:pt x="2635239" y="85355"/>
                </a:lnTo>
                <a:lnTo>
                  <a:pt x="2616943" y="92148"/>
                </a:lnTo>
                <a:lnTo>
                  <a:pt x="2599076" y="99137"/>
                </a:lnTo>
                <a:lnTo>
                  <a:pt x="2581422" y="106224"/>
                </a:lnTo>
                <a:lnTo>
                  <a:pt x="2568988" y="111551"/>
                </a:lnTo>
                <a:lnTo>
                  <a:pt x="2556553" y="116879"/>
                </a:lnTo>
                <a:lnTo>
                  <a:pt x="2544119" y="122207"/>
                </a:lnTo>
                <a:lnTo>
                  <a:pt x="2531743" y="127692"/>
                </a:lnTo>
                <a:lnTo>
                  <a:pt x="2519581" y="133274"/>
                </a:lnTo>
                <a:lnTo>
                  <a:pt x="2507262" y="138915"/>
                </a:lnTo>
                <a:lnTo>
                  <a:pt x="2495158" y="144653"/>
                </a:lnTo>
                <a:lnTo>
                  <a:pt x="2483054" y="150392"/>
                </a:lnTo>
                <a:lnTo>
                  <a:pt x="2470950" y="156131"/>
                </a:lnTo>
                <a:lnTo>
                  <a:pt x="2458748" y="162085"/>
                </a:lnTo>
                <a:lnTo>
                  <a:pt x="2446916" y="168078"/>
                </a:lnTo>
                <a:lnTo>
                  <a:pt x="2434987" y="174287"/>
                </a:lnTo>
                <a:lnTo>
                  <a:pt x="2411225" y="186488"/>
                </a:lnTo>
                <a:lnTo>
                  <a:pt x="2387853" y="199257"/>
                </a:lnTo>
                <a:lnTo>
                  <a:pt x="2364324" y="212084"/>
                </a:lnTo>
                <a:lnTo>
                  <a:pt x="2341282" y="225265"/>
                </a:lnTo>
                <a:lnTo>
                  <a:pt x="2318298" y="238601"/>
                </a:lnTo>
                <a:lnTo>
                  <a:pt x="2295586" y="252193"/>
                </a:lnTo>
                <a:lnTo>
                  <a:pt x="2272835" y="266154"/>
                </a:lnTo>
                <a:lnTo>
                  <a:pt x="2250512" y="280314"/>
                </a:lnTo>
                <a:lnTo>
                  <a:pt x="2228304" y="294785"/>
                </a:lnTo>
                <a:lnTo>
                  <a:pt x="2206312" y="309355"/>
                </a:lnTo>
                <a:lnTo>
                  <a:pt x="2195432" y="316953"/>
                </a:lnTo>
                <a:lnTo>
                  <a:pt x="2184650" y="324336"/>
                </a:lnTo>
                <a:lnTo>
                  <a:pt x="2173770" y="331934"/>
                </a:lnTo>
                <a:lnTo>
                  <a:pt x="2163261" y="339571"/>
                </a:lnTo>
                <a:lnTo>
                  <a:pt x="2152595" y="347268"/>
                </a:lnTo>
                <a:lnTo>
                  <a:pt x="2142144" y="355062"/>
                </a:lnTo>
                <a:lnTo>
                  <a:pt x="2131536" y="362914"/>
                </a:lnTo>
                <a:lnTo>
                  <a:pt x="2121045" y="371079"/>
                </a:lnTo>
                <a:lnTo>
                  <a:pt x="2110808" y="378972"/>
                </a:lnTo>
                <a:lnTo>
                  <a:pt x="2100531" y="387236"/>
                </a:lnTo>
                <a:lnTo>
                  <a:pt x="2090352" y="395285"/>
                </a:lnTo>
                <a:lnTo>
                  <a:pt x="2080133" y="403705"/>
                </a:lnTo>
                <a:lnTo>
                  <a:pt x="2070013" y="411910"/>
                </a:lnTo>
                <a:lnTo>
                  <a:pt x="2060008" y="420428"/>
                </a:lnTo>
                <a:lnTo>
                  <a:pt x="2050160" y="428888"/>
                </a:lnTo>
                <a:lnTo>
                  <a:pt x="2040213" y="437563"/>
                </a:lnTo>
                <a:lnTo>
                  <a:pt x="2030481" y="446336"/>
                </a:lnTo>
                <a:lnTo>
                  <a:pt x="2020691" y="454952"/>
                </a:lnTo>
                <a:lnTo>
                  <a:pt x="2011115" y="463667"/>
                </a:lnTo>
                <a:lnTo>
                  <a:pt x="2001441" y="472596"/>
                </a:lnTo>
                <a:lnTo>
                  <a:pt x="1991923" y="481468"/>
                </a:lnTo>
                <a:lnTo>
                  <a:pt x="1982522" y="490651"/>
                </a:lnTo>
                <a:lnTo>
                  <a:pt x="1973004" y="499523"/>
                </a:lnTo>
                <a:lnTo>
                  <a:pt x="1963603" y="508706"/>
                </a:lnTo>
                <a:lnTo>
                  <a:pt x="1954572" y="517931"/>
                </a:lnTo>
                <a:lnTo>
                  <a:pt x="1945327" y="527057"/>
                </a:lnTo>
                <a:lnTo>
                  <a:pt x="1936198" y="536496"/>
                </a:lnTo>
                <a:lnTo>
                  <a:pt x="1927225" y="545876"/>
                </a:lnTo>
                <a:lnTo>
                  <a:pt x="1918096" y="555315"/>
                </a:lnTo>
                <a:lnTo>
                  <a:pt x="1909338" y="564794"/>
                </a:lnTo>
                <a:lnTo>
                  <a:pt x="1900325" y="574545"/>
                </a:lnTo>
                <a:lnTo>
                  <a:pt x="1891781" y="584123"/>
                </a:lnTo>
                <a:lnTo>
                  <a:pt x="1883080" y="593758"/>
                </a:lnTo>
                <a:lnTo>
                  <a:pt x="1874282" y="603607"/>
                </a:lnTo>
                <a:lnTo>
                  <a:pt x="1865756" y="613712"/>
                </a:lnTo>
                <a:lnTo>
                  <a:pt x="1857172" y="623660"/>
                </a:lnTo>
                <a:lnTo>
                  <a:pt x="1848958" y="633648"/>
                </a:lnTo>
                <a:lnTo>
                  <a:pt x="1840490" y="643910"/>
                </a:lnTo>
                <a:lnTo>
                  <a:pt x="1832335" y="654054"/>
                </a:lnTo>
                <a:lnTo>
                  <a:pt x="1824296" y="664511"/>
                </a:lnTo>
                <a:lnTo>
                  <a:pt x="1816101" y="675027"/>
                </a:lnTo>
                <a:lnTo>
                  <a:pt x="1808218" y="685426"/>
                </a:lnTo>
                <a:lnTo>
                  <a:pt x="1800335" y="695826"/>
                </a:lnTo>
                <a:lnTo>
                  <a:pt x="1792412" y="706596"/>
                </a:lnTo>
                <a:lnTo>
                  <a:pt x="1784801" y="717250"/>
                </a:lnTo>
                <a:lnTo>
                  <a:pt x="1777249" y="728061"/>
                </a:lnTo>
                <a:lnTo>
                  <a:pt x="1769599" y="739086"/>
                </a:lnTo>
                <a:lnTo>
                  <a:pt x="1762261" y="749995"/>
                </a:lnTo>
                <a:lnTo>
                  <a:pt x="1756211" y="758990"/>
                </a:lnTo>
                <a:lnTo>
                  <a:pt x="1742622" y="738924"/>
                </a:lnTo>
                <a:lnTo>
                  <a:pt x="1713296" y="694890"/>
                </a:lnTo>
                <a:lnTo>
                  <a:pt x="1684022" y="651162"/>
                </a:lnTo>
                <a:lnTo>
                  <a:pt x="1663392" y="621573"/>
                </a:lnTo>
                <a:lnTo>
                  <a:pt x="1642560" y="592644"/>
                </a:lnTo>
                <a:lnTo>
                  <a:pt x="1621277" y="564728"/>
                </a:lnTo>
                <a:lnTo>
                  <a:pt x="1599541" y="537824"/>
                </a:lnTo>
                <a:lnTo>
                  <a:pt x="1577302" y="511630"/>
                </a:lnTo>
                <a:lnTo>
                  <a:pt x="1554914" y="486399"/>
                </a:lnTo>
                <a:lnTo>
                  <a:pt x="1531769" y="462232"/>
                </a:lnTo>
                <a:lnTo>
                  <a:pt x="1508477" y="439027"/>
                </a:lnTo>
                <a:lnTo>
                  <a:pt x="1485086" y="417087"/>
                </a:lnTo>
                <a:lnTo>
                  <a:pt x="1460836" y="395605"/>
                </a:lnTo>
                <a:lnTo>
                  <a:pt x="1436793" y="375337"/>
                </a:lnTo>
                <a:lnTo>
                  <a:pt x="1412297" y="356082"/>
                </a:lnTo>
                <a:lnTo>
                  <a:pt x="1387298" y="337538"/>
                </a:lnTo>
                <a:lnTo>
                  <a:pt x="1362201" y="320258"/>
                </a:lnTo>
                <a:lnTo>
                  <a:pt x="1336955" y="303940"/>
                </a:lnTo>
                <a:lnTo>
                  <a:pt x="1311205" y="288332"/>
                </a:lnTo>
                <a:lnTo>
                  <a:pt x="1285358" y="273988"/>
                </a:lnTo>
                <a:lnTo>
                  <a:pt x="1259361" y="260607"/>
                </a:lnTo>
                <a:lnTo>
                  <a:pt x="1232913" y="248239"/>
                </a:lnTo>
                <a:lnTo>
                  <a:pt x="1206619" y="236781"/>
                </a:lnTo>
                <a:lnTo>
                  <a:pt x="1179873" y="226337"/>
                </a:lnTo>
                <a:lnTo>
                  <a:pt x="1152978" y="216854"/>
                </a:lnTo>
                <a:lnTo>
                  <a:pt x="1125985" y="208637"/>
                </a:lnTo>
                <a:lnTo>
                  <a:pt x="1098792" y="201079"/>
                </a:lnTo>
                <a:lnTo>
                  <a:pt x="1071502" y="194785"/>
                </a:lnTo>
                <a:lnTo>
                  <a:pt x="1044062" y="189453"/>
                </a:lnTo>
                <a:lnTo>
                  <a:pt x="1016777" y="185031"/>
                </a:lnTo>
                <a:lnTo>
                  <a:pt x="989395" y="181874"/>
                </a:lnTo>
                <a:lnTo>
                  <a:pt x="961509" y="179428"/>
                </a:lnTo>
                <a:lnTo>
                  <a:pt x="933828" y="178195"/>
                </a:lnTo>
                <a:lnTo>
                  <a:pt x="906051" y="178227"/>
                </a:lnTo>
                <a:lnTo>
                  <a:pt x="878629" y="178512"/>
                </a:lnTo>
                <a:lnTo>
                  <a:pt x="864717" y="179312"/>
                </a:lnTo>
                <a:lnTo>
                  <a:pt x="850553" y="180468"/>
                </a:lnTo>
                <a:lnTo>
                  <a:pt x="836745" y="181875"/>
                </a:lnTo>
                <a:lnTo>
                  <a:pt x="822684" y="183637"/>
                </a:lnTo>
                <a:lnTo>
                  <a:pt x="808978" y="185651"/>
                </a:lnTo>
                <a:lnTo>
                  <a:pt x="794969" y="187717"/>
                </a:lnTo>
                <a:lnTo>
                  <a:pt x="781315" y="190034"/>
                </a:lnTo>
                <a:lnTo>
                  <a:pt x="767460" y="193010"/>
                </a:lnTo>
                <a:lnTo>
                  <a:pt x="753605" y="195987"/>
                </a:lnTo>
                <a:lnTo>
                  <a:pt x="739751" y="198962"/>
                </a:lnTo>
                <a:lnTo>
                  <a:pt x="726303" y="202494"/>
                </a:lnTo>
                <a:lnTo>
                  <a:pt x="712602" y="206380"/>
                </a:lnTo>
                <a:lnTo>
                  <a:pt x="699206" y="210214"/>
                </a:lnTo>
                <a:lnTo>
                  <a:pt x="685609" y="214707"/>
                </a:lnTo>
                <a:lnTo>
                  <a:pt x="672011" y="219200"/>
                </a:lnTo>
                <a:lnTo>
                  <a:pt x="658769" y="223946"/>
                </a:lnTo>
                <a:lnTo>
                  <a:pt x="645275" y="229046"/>
                </a:lnTo>
                <a:lnTo>
                  <a:pt x="631781" y="234146"/>
                </a:lnTo>
                <a:lnTo>
                  <a:pt x="618693" y="239801"/>
                </a:lnTo>
                <a:lnTo>
                  <a:pt x="605354" y="245811"/>
                </a:lnTo>
                <a:lnTo>
                  <a:pt x="592014" y="251821"/>
                </a:lnTo>
                <a:lnTo>
                  <a:pt x="579029" y="258084"/>
                </a:lnTo>
                <a:lnTo>
                  <a:pt x="566045" y="264345"/>
                </a:lnTo>
                <a:lnTo>
                  <a:pt x="552911" y="271569"/>
                </a:lnTo>
                <a:lnTo>
                  <a:pt x="540029" y="278438"/>
                </a:lnTo>
                <a:lnTo>
                  <a:pt x="527199" y="285611"/>
                </a:lnTo>
                <a:lnTo>
                  <a:pt x="514421" y="293087"/>
                </a:lnTo>
                <a:lnTo>
                  <a:pt x="501997" y="300815"/>
                </a:lnTo>
                <a:lnTo>
                  <a:pt x="489321" y="308897"/>
                </a:lnTo>
                <a:lnTo>
                  <a:pt x="476949" y="316928"/>
                </a:lnTo>
                <a:lnTo>
                  <a:pt x="464324" y="325315"/>
                </a:lnTo>
                <a:lnTo>
                  <a:pt x="452107" y="334256"/>
                </a:lnTo>
                <a:lnTo>
                  <a:pt x="439838" y="342894"/>
                </a:lnTo>
                <a:lnTo>
                  <a:pt x="427671" y="352139"/>
                </a:lnTo>
                <a:lnTo>
                  <a:pt x="415505" y="361384"/>
                </a:lnTo>
                <a:lnTo>
                  <a:pt x="403746" y="371185"/>
                </a:lnTo>
                <a:lnTo>
                  <a:pt x="391985" y="380985"/>
                </a:lnTo>
                <a:lnTo>
                  <a:pt x="380581" y="391036"/>
                </a:lnTo>
                <a:lnTo>
                  <a:pt x="369228" y="401393"/>
                </a:lnTo>
                <a:lnTo>
                  <a:pt x="357623" y="412103"/>
                </a:lnTo>
                <a:lnTo>
                  <a:pt x="346321" y="422762"/>
                </a:lnTo>
                <a:lnTo>
                  <a:pt x="335122" y="434028"/>
                </a:lnTo>
                <a:lnTo>
                  <a:pt x="324277" y="445546"/>
                </a:lnTo>
                <a:lnTo>
                  <a:pt x="313130" y="457115"/>
                </a:lnTo>
                <a:lnTo>
                  <a:pt x="302641" y="468884"/>
                </a:lnTo>
                <a:lnTo>
                  <a:pt x="292255" y="481262"/>
                </a:lnTo>
                <a:lnTo>
                  <a:pt x="281515" y="493386"/>
                </a:lnTo>
                <a:lnTo>
                  <a:pt x="271180" y="506067"/>
                </a:lnTo>
                <a:lnTo>
                  <a:pt x="260897" y="519049"/>
                </a:lnTo>
                <a:lnTo>
                  <a:pt x="250614" y="532032"/>
                </a:lnTo>
                <a:lnTo>
                  <a:pt x="241041" y="545521"/>
                </a:lnTo>
                <a:lnTo>
                  <a:pt x="231164" y="559059"/>
                </a:lnTo>
                <a:lnTo>
                  <a:pt x="221339" y="572901"/>
                </a:lnTo>
                <a:lnTo>
                  <a:pt x="211869" y="586996"/>
                </a:lnTo>
                <a:lnTo>
                  <a:pt x="202702" y="601039"/>
                </a:lnTo>
                <a:lnTo>
                  <a:pt x="193335" y="615739"/>
                </a:lnTo>
                <a:lnTo>
                  <a:pt x="184271" y="630389"/>
                </a:lnTo>
                <a:lnTo>
                  <a:pt x="175311" y="645645"/>
                </a:lnTo>
                <a:lnTo>
                  <a:pt x="166351" y="660901"/>
                </a:lnTo>
                <a:lnTo>
                  <a:pt x="158047" y="676358"/>
                </a:lnTo>
                <a:lnTo>
                  <a:pt x="149493" y="692170"/>
                </a:lnTo>
                <a:lnTo>
                  <a:pt x="140939" y="707982"/>
                </a:lnTo>
                <a:lnTo>
                  <a:pt x="133043" y="723994"/>
                </a:lnTo>
                <a:lnTo>
                  <a:pt x="124946" y="740664"/>
                </a:lnTo>
                <a:lnTo>
                  <a:pt x="117509" y="757536"/>
                </a:lnTo>
                <a:lnTo>
                  <a:pt x="110426" y="774658"/>
                </a:lnTo>
                <a:lnTo>
                  <a:pt x="103698" y="792033"/>
                </a:lnTo>
                <a:lnTo>
                  <a:pt x="96666" y="809459"/>
                </a:lnTo>
                <a:lnTo>
                  <a:pt x="90293" y="827086"/>
                </a:lnTo>
                <a:lnTo>
                  <a:pt x="83919" y="844713"/>
                </a:lnTo>
                <a:lnTo>
                  <a:pt x="77850" y="862288"/>
                </a:lnTo>
                <a:lnTo>
                  <a:pt x="72135" y="880115"/>
                </a:lnTo>
                <a:lnTo>
                  <a:pt x="66168" y="898297"/>
                </a:lnTo>
                <a:lnTo>
                  <a:pt x="60808" y="916376"/>
                </a:lnTo>
                <a:lnTo>
                  <a:pt x="55551" y="935062"/>
                </a:lnTo>
                <a:lnTo>
                  <a:pt x="50850" y="953342"/>
                </a:lnTo>
                <a:lnTo>
                  <a:pt x="45845" y="971673"/>
                </a:lnTo>
                <a:lnTo>
                  <a:pt x="41550" y="990507"/>
                </a:lnTo>
                <a:lnTo>
                  <a:pt x="36900" y="1009090"/>
                </a:lnTo>
                <a:lnTo>
                  <a:pt x="32908" y="1027873"/>
                </a:lnTo>
                <a:lnTo>
                  <a:pt x="29019" y="1047263"/>
                </a:lnTo>
                <a:lnTo>
                  <a:pt x="25331" y="1065995"/>
                </a:lnTo>
                <a:lnTo>
                  <a:pt x="22049" y="1085282"/>
                </a:lnTo>
                <a:lnTo>
                  <a:pt x="18767" y="1104569"/>
                </a:lnTo>
                <a:lnTo>
                  <a:pt x="15840" y="1124109"/>
                </a:lnTo>
                <a:lnTo>
                  <a:pt x="13217" y="1143597"/>
                </a:lnTo>
                <a:lnTo>
                  <a:pt x="10897" y="1163032"/>
                </a:lnTo>
                <a:lnTo>
                  <a:pt x="8577" y="1182469"/>
                </a:lnTo>
                <a:lnTo>
                  <a:pt x="6715" y="1202764"/>
                </a:lnTo>
                <a:lnTo>
                  <a:pt x="5053" y="1222400"/>
                </a:lnTo>
                <a:lnTo>
                  <a:pt x="3443" y="1242340"/>
                </a:lnTo>
                <a:lnTo>
                  <a:pt x="2136" y="1262228"/>
                </a:lnTo>
                <a:lnTo>
                  <a:pt x="1539" y="1282621"/>
                </a:lnTo>
                <a:lnTo>
                  <a:pt x="587" y="1302761"/>
                </a:lnTo>
                <a:lnTo>
                  <a:pt x="294" y="1323102"/>
                </a:lnTo>
                <a:lnTo>
                  <a:pt x="0" y="1343442"/>
                </a:lnTo>
                <a:lnTo>
                  <a:pt x="62" y="1364035"/>
                </a:lnTo>
                <a:lnTo>
                  <a:pt x="479" y="1384880"/>
                </a:lnTo>
                <a:lnTo>
                  <a:pt x="946" y="1406028"/>
                </a:lnTo>
                <a:lnTo>
                  <a:pt x="1666" y="1426821"/>
                </a:lnTo>
                <a:lnTo>
                  <a:pt x="2741" y="1447866"/>
                </a:lnTo>
                <a:lnTo>
                  <a:pt x="4119" y="1468860"/>
                </a:lnTo>
                <a:lnTo>
                  <a:pt x="5497" y="1489853"/>
                </a:lnTo>
                <a:lnTo>
                  <a:pt x="7281" y="1511402"/>
                </a:lnTo>
                <a:lnTo>
                  <a:pt x="8659" y="1532396"/>
                </a:lnTo>
                <a:lnTo>
                  <a:pt x="10748" y="1553893"/>
                </a:lnTo>
                <a:lnTo>
                  <a:pt x="13140" y="1575339"/>
                </a:lnTo>
                <a:lnTo>
                  <a:pt x="15783" y="1596431"/>
                </a:lnTo>
                <a:lnTo>
                  <a:pt x="18529" y="1618128"/>
                </a:lnTo>
                <a:lnTo>
                  <a:pt x="21528" y="1639471"/>
                </a:lnTo>
                <a:lnTo>
                  <a:pt x="24577" y="1661117"/>
                </a:lnTo>
                <a:lnTo>
                  <a:pt x="27930" y="1682711"/>
                </a:lnTo>
                <a:lnTo>
                  <a:pt x="31587" y="1704255"/>
                </a:lnTo>
                <a:lnTo>
                  <a:pt x="35244" y="1725798"/>
                </a:lnTo>
                <a:lnTo>
                  <a:pt x="39256" y="1747594"/>
                </a:lnTo>
                <a:lnTo>
                  <a:pt x="43519" y="1769034"/>
                </a:lnTo>
                <a:lnTo>
                  <a:pt x="47834" y="1790778"/>
                </a:lnTo>
                <a:lnTo>
                  <a:pt x="52452" y="1812470"/>
                </a:lnTo>
                <a:lnTo>
                  <a:pt x="57323" y="1833808"/>
                </a:lnTo>
                <a:lnTo>
                  <a:pt x="62296" y="1855752"/>
                </a:lnTo>
                <a:lnTo>
                  <a:pt x="67521" y="1877342"/>
                </a:lnTo>
                <a:lnTo>
                  <a:pt x="73101" y="1899182"/>
                </a:lnTo>
                <a:lnTo>
                  <a:pt x="78630" y="1920719"/>
                </a:lnTo>
                <a:lnTo>
                  <a:pt x="84514" y="1942509"/>
                </a:lnTo>
                <a:lnTo>
                  <a:pt x="90346" y="1963996"/>
                </a:lnTo>
                <a:lnTo>
                  <a:pt x="96533" y="1985734"/>
                </a:lnTo>
                <a:lnTo>
                  <a:pt x="102972" y="2007117"/>
                </a:lnTo>
                <a:lnTo>
                  <a:pt x="109766" y="2028752"/>
                </a:lnTo>
                <a:lnTo>
                  <a:pt x="123456" y="2072630"/>
                </a:lnTo>
                <a:lnTo>
                  <a:pt x="137755" y="2116403"/>
                </a:lnTo>
                <a:lnTo>
                  <a:pt x="152963" y="2160023"/>
                </a:lnTo>
                <a:lnTo>
                  <a:pt x="168170" y="2203643"/>
                </a:lnTo>
                <a:lnTo>
                  <a:pt x="184237" y="2246805"/>
                </a:lnTo>
                <a:lnTo>
                  <a:pt x="200859" y="2289559"/>
                </a:lnTo>
                <a:lnTo>
                  <a:pt x="217481" y="2332315"/>
                </a:lnTo>
                <a:lnTo>
                  <a:pt x="235014" y="2374916"/>
                </a:lnTo>
                <a:lnTo>
                  <a:pt x="253050" y="2416807"/>
                </a:lnTo>
                <a:lnTo>
                  <a:pt x="271035" y="2458395"/>
                </a:lnTo>
                <a:lnTo>
                  <a:pt x="289879" y="2499523"/>
                </a:lnTo>
                <a:lnTo>
                  <a:pt x="308974" y="2540298"/>
                </a:lnTo>
                <a:lnTo>
                  <a:pt x="328677" y="2580970"/>
                </a:lnTo>
                <a:lnTo>
                  <a:pt x="348882" y="2620932"/>
                </a:lnTo>
                <a:lnTo>
                  <a:pt x="369289" y="2660235"/>
                </a:lnTo>
                <a:lnTo>
                  <a:pt x="389644" y="2699235"/>
                </a:lnTo>
                <a:lnTo>
                  <a:pt x="410806" y="2737474"/>
                </a:lnTo>
                <a:lnTo>
                  <a:pt x="432524" y="2775306"/>
                </a:lnTo>
                <a:lnTo>
                  <a:pt x="454442" y="2812480"/>
                </a:lnTo>
                <a:lnTo>
                  <a:pt x="462017" y="2824986"/>
                </a:lnTo>
                <a:lnTo>
                  <a:pt x="457075" y="2836276"/>
                </a:lnTo>
                <a:lnTo>
                  <a:pt x="446553" y="2859223"/>
                </a:lnTo>
                <a:lnTo>
                  <a:pt x="436425" y="2882351"/>
                </a:lnTo>
                <a:lnTo>
                  <a:pt x="426406" y="2905768"/>
                </a:lnTo>
                <a:lnTo>
                  <a:pt x="416675" y="2929078"/>
                </a:lnTo>
                <a:lnTo>
                  <a:pt x="407340" y="2952569"/>
                </a:lnTo>
                <a:lnTo>
                  <a:pt x="397717" y="2976167"/>
                </a:lnTo>
                <a:lnTo>
                  <a:pt x="388093" y="2999765"/>
                </a:lnTo>
                <a:lnTo>
                  <a:pt x="378865" y="3023545"/>
                </a:lnTo>
                <a:lnTo>
                  <a:pt x="370032" y="3047506"/>
                </a:lnTo>
                <a:lnTo>
                  <a:pt x="361093" y="3071179"/>
                </a:lnTo>
                <a:lnTo>
                  <a:pt x="352260" y="3095140"/>
                </a:lnTo>
                <a:lnTo>
                  <a:pt x="343824" y="3119282"/>
                </a:lnTo>
                <a:lnTo>
                  <a:pt x="335387" y="3143425"/>
                </a:lnTo>
                <a:lnTo>
                  <a:pt x="326950" y="3167568"/>
                </a:lnTo>
                <a:lnTo>
                  <a:pt x="318801" y="3191604"/>
                </a:lnTo>
                <a:lnTo>
                  <a:pt x="310868" y="3216216"/>
                </a:lnTo>
                <a:lnTo>
                  <a:pt x="302934" y="3240828"/>
                </a:lnTo>
                <a:lnTo>
                  <a:pt x="295000" y="3265442"/>
                </a:lnTo>
                <a:lnTo>
                  <a:pt x="287354" y="3289947"/>
                </a:lnTo>
                <a:lnTo>
                  <a:pt x="280104" y="3314633"/>
                </a:lnTo>
                <a:lnTo>
                  <a:pt x="272962" y="3339609"/>
                </a:lnTo>
                <a:lnTo>
                  <a:pt x="265712" y="3364296"/>
                </a:lnTo>
                <a:lnTo>
                  <a:pt x="258857" y="3389164"/>
                </a:lnTo>
                <a:lnTo>
                  <a:pt x="252110" y="3414321"/>
                </a:lnTo>
                <a:lnTo>
                  <a:pt x="245256" y="3439189"/>
                </a:lnTo>
                <a:lnTo>
                  <a:pt x="238905" y="3464527"/>
                </a:lnTo>
                <a:lnTo>
                  <a:pt x="230285" y="3500557"/>
                </a:lnTo>
                <a:lnTo>
                  <a:pt x="222275" y="3537344"/>
                </a:lnTo>
                <a:lnTo>
                  <a:pt x="214479" y="3574708"/>
                </a:lnTo>
                <a:lnTo>
                  <a:pt x="207870" y="3612618"/>
                </a:lnTo>
                <a:lnTo>
                  <a:pt x="201581" y="3651393"/>
                </a:lnTo>
                <a:lnTo>
                  <a:pt x="196010" y="3691213"/>
                </a:lnTo>
                <a:lnTo>
                  <a:pt x="191412" y="3731002"/>
                </a:lnTo>
                <a:lnTo>
                  <a:pt x="187317" y="3771261"/>
                </a:lnTo>
                <a:lnTo>
                  <a:pt x="183831" y="3812278"/>
                </a:lnTo>
                <a:lnTo>
                  <a:pt x="180849" y="3853765"/>
                </a:lnTo>
                <a:lnTo>
                  <a:pt x="178764" y="3895904"/>
                </a:lnTo>
                <a:lnTo>
                  <a:pt x="176787" y="3938330"/>
                </a:lnTo>
                <a:lnTo>
                  <a:pt x="175889" y="3981013"/>
                </a:lnTo>
                <a:lnTo>
                  <a:pt x="175494" y="4024165"/>
                </a:lnTo>
                <a:lnTo>
                  <a:pt x="175602" y="4067788"/>
                </a:lnTo>
                <a:lnTo>
                  <a:pt x="176395" y="4111484"/>
                </a:lnTo>
                <a:lnTo>
                  <a:pt x="178266" y="4155437"/>
                </a:lnTo>
                <a:lnTo>
                  <a:pt x="180246" y="4199678"/>
                </a:lnTo>
                <a:lnTo>
                  <a:pt x="182728" y="4244389"/>
                </a:lnTo>
                <a:lnTo>
                  <a:pt x="186000" y="4289463"/>
                </a:lnTo>
                <a:lnTo>
                  <a:pt x="189851" y="4334323"/>
                </a:lnTo>
                <a:lnTo>
                  <a:pt x="194096" y="4379363"/>
                </a:lnTo>
                <a:lnTo>
                  <a:pt x="199315" y="4424372"/>
                </a:lnTo>
                <a:lnTo>
                  <a:pt x="204640" y="4469669"/>
                </a:lnTo>
                <a:lnTo>
                  <a:pt x="210758" y="4515328"/>
                </a:lnTo>
                <a:lnTo>
                  <a:pt x="217740" y="4560667"/>
                </a:lnTo>
                <a:lnTo>
                  <a:pt x="224722" y="4606004"/>
                </a:lnTo>
                <a:lnTo>
                  <a:pt x="232389" y="4651417"/>
                </a:lnTo>
                <a:lnTo>
                  <a:pt x="241029" y="4696797"/>
                </a:lnTo>
                <a:lnTo>
                  <a:pt x="249668" y="4742176"/>
                </a:lnTo>
                <a:lnTo>
                  <a:pt x="259172" y="4787235"/>
                </a:lnTo>
                <a:lnTo>
                  <a:pt x="269255" y="4832079"/>
                </a:lnTo>
                <a:lnTo>
                  <a:pt x="274189" y="4854212"/>
                </a:lnTo>
                <a:lnTo>
                  <a:pt x="279304" y="4875950"/>
                </a:lnTo>
                <a:lnTo>
                  <a:pt x="284815" y="4897870"/>
                </a:lnTo>
                <a:lnTo>
                  <a:pt x="290507" y="49193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id="{DA081DFD-02D1-4B87-ACE8-6109FC149043}"/>
              </a:ext>
            </a:extLst>
          </p:cNvPr>
          <p:cNvSpPr/>
          <p:nvPr/>
        </p:nvSpPr>
        <p:spPr>
          <a:xfrm rot="10477997">
            <a:off x="197468" y="5982720"/>
            <a:ext cx="624819" cy="705838"/>
          </a:xfrm>
          <a:custGeom>
            <a:avLst/>
            <a:gdLst>
              <a:gd name="connsiteX0" fmla="*/ 1310736 w 5147540"/>
              <a:gd name="connsiteY0" fmla="*/ 0 h 5815012"/>
              <a:gd name="connsiteX1" fmla="*/ 1326756 w 5147540"/>
              <a:gd name="connsiteY1" fmla="*/ 0 h 5815012"/>
              <a:gd name="connsiteX2" fmla="*/ 1342419 w 5147540"/>
              <a:gd name="connsiteY2" fmla="*/ 0 h 5815012"/>
              <a:gd name="connsiteX3" fmla="*/ 1358438 w 5147540"/>
              <a:gd name="connsiteY3" fmla="*/ 356 h 5815012"/>
              <a:gd name="connsiteX4" fmla="*/ 1374101 w 5147540"/>
              <a:gd name="connsiteY4" fmla="*/ 1068 h 5815012"/>
              <a:gd name="connsiteX5" fmla="*/ 1390121 w 5147540"/>
              <a:gd name="connsiteY5" fmla="*/ 2136 h 5815012"/>
              <a:gd name="connsiteX6" fmla="*/ 1405428 w 5147540"/>
              <a:gd name="connsiteY6" fmla="*/ 3204 h 5815012"/>
              <a:gd name="connsiteX7" fmla="*/ 1420735 w 5147540"/>
              <a:gd name="connsiteY7" fmla="*/ 4628 h 5815012"/>
              <a:gd name="connsiteX8" fmla="*/ 1436043 w 5147540"/>
              <a:gd name="connsiteY8" fmla="*/ 6408 h 5815012"/>
              <a:gd name="connsiteX9" fmla="*/ 1451350 w 5147540"/>
              <a:gd name="connsiteY9" fmla="*/ 8188 h 5815012"/>
              <a:gd name="connsiteX10" fmla="*/ 1466658 w 5147540"/>
              <a:gd name="connsiteY10" fmla="*/ 10680 h 5815012"/>
              <a:gd name="connsiteX11" fmla="*/ 1481965 w 5147540"/>
              <a:gd name="connsiteY11" fmla="*/ 13172 h 5815012"/>
              <a:gd name="connsiteX12" fmla="*/ 1496916 w 5147540"/>
              <a:gd name="connsiteY12" fmla="*/ 16019 h 5815012"/>
              <a:gd name="connsiteX13" fmla="*/ 1511868 w 5147540"/>
              <a:gd name="connsiteY13" fmla="*/ 18867 h 5815012"/>
              <a:gd name="connsiteX14" fmla="*/ 1526463 w 5147540"/>
              <a:gd name="connsiteY14" fmla="*/ 22071 h 5815012"/>
              <a:gd name="connsiteX15" fmla="*/ 1541414 w 5147540"/>
              <a:gd name="connsiteY15" fmla="*/ 25275 h 5815012"/>
              <a:gd name="connsiteX16" fmla="*/ 1556010 w 5147540"/>
              <a:gd name="connsiteY16" fmla="*/ 29547 h 5815012"/>
              <a:gd name="connsiteX17" fmla="*/ 1570605 w 5147540"/>
              <a:gd name="connsiteY17" fmla="*/ 33463 h 5815012"/>
              <a:gd name="connsiteX18" fmla="*/ 1584844 w 5147540"/>
              <a:gd name="connsiteY18" fmla="*/ 37378 h 5815012"/>
              <a:gd name="connsiteX19" fmla="*/ 1599440 w 5147540"/>
              <a:gd name="connsiteY19" fmla="*/ 41650 h 5815012"/>
              <a:gd name="connsiteX20" fmla="*/ 1613323 w 5147540"/>
              <a:gd name="connsiteY20" fmla="*/ 46634 h 5815012"/>
              <a:gd name="connsiteX21" fmla="*/ 1627207 w 5147540"/>
              <a:gd name="connsiteY21" fmla="*/ 51618 h 5815012"/>
              <a:gd name="connsiteX22" fmla="*/ 1641446 w 5147540"/>
              <a:gd name="connsiteY22" fmla="*/ 56602 h 5815012"/>
              <a:gd name="connsiteX23" fmla="*/ 1655329 w 5147540"/>
              <a:gd name="connsiteY23" fmla="*/ 62298 h 5815012"/>
              <a:gd name="connsiteX24" fmla="*/ 1669213 w 5147540"/>
              <a:gd name="connsiteY24" fmla="*/ 67637 h 5815012"/>
              <a:gd name="connsiteX25" fmla="*/ 1682384 w 5147540"/>
              <a:gd name="connsiteY25" fmla="*/ 73333 h 5815012"/>
              <a:gd name="connsiteX26" fmla="*/ 1695912 w 5147540"/>
              <a:gd name="connsiteY26" fmla="*/ 79385 h 5815012"/>
              <a:gd name="connsiteX27" fmla="*/ 1709083 w 5147540"/>
              <a:gd name="connsiteY27" fmla="*/ 85793 h 5815012"/>
              <a:gd name="connsiteX28" fmla="*/ 1722255 w 5147540"/>
              <a:gd name="connsiteY28" fmla="*/ 91844 h 5815012"/>
              <a:gd name="connsiteX29" fmla="*/ 1735070 w 5147540"/>
              <a:gd name="connsiteY29" fmla="*/ 98964 h 5815012"/>
              <a:gd name="connsiteX30" fmla="*/ 1747885 w 5147540"/>
              <a:gd name="connsiteY30" fmla="*/ 105728 h 5815012"/>
              <a:gd name="connsiteX31" fmla="*/ 1760701 w 5147540"/>
              <a:gd name="connsiteY31" fmla="*/ 112491 h 5815012"/>
              <a:gd name="connsiteX32" fmla="*/ 1773160 w 5147540"/>
              <a:gd name="connsiteY32" fmla="*/ 119967 h 5815012"/>
              <a:gd name="connsiteX33" fmla="*/ 1785264 w 5147540"/>
              <a:gd name="connsiteY33" fmla="*/ 127443 h 5815012"/>
              <a:gd name="connsiteX34" fmla="*/ 1797723 w 5147540"/>
              <a:gd name="connsiteY34" fmla="*/ 135274 h 5815012"/>
              <a:gd name="connsiteX35" fmla="*/ 1809827 w 5147540"/>
              <a:gd name="connsiteY35" fmla="*/ 142750 h 5815012"/>
              <a:gd name="connsiteX36" fmla="*/ 1821218 w 5147540"/>
              <a:gd name="connsiteY36" fmla="*/ 151294 h 5815012"/>
              <a:gd name="connsiteX37" fmla="*/ 1833322 w 5147540"/>
              <a:gd name="connsiteY37" fmla="*/ 159125 h 5815012"/>
              <a:gd name="connsiteX38" fmla="*/ 1844713 w 5147540"/>
              <a:gd name="connsiteY38" fmla="*/ 168025 h 5815012"/>
              <a:gd name="connsiteX39" fmla="*/ 1856105 w 5147540"/>
              <a:gd name="connsiteY39" fmla="*/ 176213 h 5815012"/>
              <a:gd name="connsiteX40" fmla="*/ 1867496 w 5147540"/>
              <a:gd name="connsiteY40" fmla="*/ 185468 h 5815012"/>
              <a:gd name="connsiteX41" fmla="*/ 1878532 w 5147540"/>
              <a:gd name="connsiteY41" fmla="*/ 194368 h 5815012"/>
              <a:gd name="connsiteX42" fmla="*/ 1889211 w 5147540"/>
              <a:gd name="connsiteY42" fmla="*/ 203623 h 5815012"/>
              <a:gd name="connsiteX43" fmla="*/ 1900247 w 5147540"/>
              <a:gd name="connsiteY43" fmla="*/ 212879 h 5815012"/>
              <a:gd name="connsiteX44" fmla="*/ 1910927 w 5147540"/>
              <a:gd name="connsiteY44" fmla="*/ 222491 h 5815012"/>
              <a:gd name="connsiteX45" fmla="*/ 1921250 w 5147540"/>
              <a:gd name="connsiteY45" fmla="*/ 232102 h 5815012"/>
              <a:gd name="connsiteX46" fmla="*/ 1931930 w 5147540"/>
              <a:gd name="connsiteY46" fmla="*/ 242070 h 5815012"/>
              <a:gd name="connsiteX47" fmla="*/ 1941897 w 5147540"/>
              <a:gd name="connsiteY47" fmla="*/ 252037 h 5815012"/>
              <a:gd name="connsiteX48" fmla="*/ 1951865 w 5147540"/>
              <a:gd name="connsiteY48" fmla="*/ 262005 h 5815012"/>
              <a:gd name="connsiteX49" fmla="*/ 1961476 w 5147540"/>
              <a:gd name="connsiteY49" fmla="*/ 272685 h 5815012"/>
              <a:gd name="connsiteX50" fmla="*/ 1971444 w 5147540"/>
              <a:gd name="connsiteY50" fmla="*/ 283008 h 5815012"/>
              <a:gd name="connsiteX51" fmla="*/ 1981056 w 5147540"/>
              <a:gd name="connsiteY51" fmla="*/ 293688 h 5815012"/>
              <a:gd name="connsiteX52" fmla="*/ 1990311 w 5147540"/>
              <a:gd name="connsiteY52" fmla="*/ 304723 h 5815012"/>
              <a:gd name="connsiteX53" fmla="*/ 1999567 w 5147540"/>
              <a:gd name="connsiteY53" fmla="*/ 315403 h 5815012"/>
              <a:gd name="connsiteX54" fmla="*/ 2008466 w 5147540"/>
              <a:gd name="connsiteY54" fmla="*/ 326794 h 5815012"/>
              <a:gd name="connsiteX55" fmla="*/ 2017722 w 5147540"/>
              <a:gd name="connsiteY55" fmla="*/ 337830 h 5815012"/>
              <a:gd name="connsiteX56" fmla="*/ 2034453 w 5147540"/>
              <a:gd name="connsiteY56" fmla="*/ 360257 h 5815012"/>
              <a:gd name="connsiteX57" fmla="*/ 2050829 w 5147540"/>
              <a:gd name="connsiteY57" fmla="*/ 383040 h 5815012"/>
              <a:gd name="connsiteX58" fmla="*/ 2066136 w 5147540"/>
              <a:gd name="connsiteY58" fmla="*/ 406535 h 5815012"/>
              <a:gd name="connsiteX59" fmla="*/ 2081087 w 5147540"/>
              <a:gd name="connsiteY59" fmla="*/ 430742 h 5815012"/>
              <a:gd name="connsiteX60" fmla="*/ 2095327 w 5147540"/>
              <a:gd name="connsiteY60" fmla="*/ 454949 h 5815012"/>
              <a:gd name="connsiteX61" fmla="*/ 2108854 w 5147540"/>
              <a:gd name="connsiteY61" fmla="*/ 480224 h 5815012"/>
              <a:gd name="connsiteX62" fmla="*/ 2122025 w 5147540"/>
              <a:gd name="connsiteY62" fmla="*/ 505855 h 5815012"/>
              <a:gd name="connsiteX63" fmla="*/ 2134129 w 5147540"/>
              <a:gd name="connsiteY63" fmla="*/ 532197 h 5815012"/>
              <a:gd name="connsiteX64" fmla="*/ 2146232 w 5147540"/>
              <a:gd name="connsiteY64" fmla="*/ 558540 h 5815012"/>
              <a:gd name="connsiteX65" fmla="*/ 2157268 w 5147540"/>
              <a:gd name="connsiteY65" fmla="*/ 585951 h 5815012"/>
              <a:gd name="connsiteX66" fmla="*/ 2167947 w 5147540"/>
              <a:gd name="connsiteY66" fmla="*/ 613362 h 5815012"/>
              <a:gd name="connsiteX67" fmla="*/ 2177915 w 5147540"/>
              <a:gd name="connsiteY67" fmla="*/ 641841 h 5815012"/>
              <a:gd name="connsiteX68" fmla="*/ 2187171 w 5147540"/>
              <a:gd name="connsiteY68" fmla="*/ 670676 h 5815012"/>
              <a:gd name="connsiteX69" fmla="*/ 2196427 w 5147540"/>
              <a:gd name="connsiteY69" fmla="*/ 699510 h 5815012"/>
              <a:gd name="connsiteX70" fmla="*/ 2204614 w 5147540"/>
              <a:gd name="connsiteY70" fmla="*/ 729057 h 5815012"/>
              <a:gd name="connsiteX71" fmla="*/ 2212446 w 5147540"/>
              <a:gd name="connsiteY71" fmla="*/ 759316 h 5815012"/>
              <a:gd name="connsiteX72" fmla="*/ 2219565 w 5147540"/>
              <a:gd name="connsiteY72" fmla="*/ 790286 h 5815012"/>
              <a:gd name="connsiteX73" fmla="*/ 2226685 w 5147540"/>
              <a:gd name="connsiteY73" fmla="*/ 820901 h 5815012"/>
              <a:gd name="connsiteX74" fmla="*/ 2232737 w 5147540"/>
              <a:gd name="connsiteY74" fmla="*/ 852584 h 5815012"/>
              <a:gd name="connsiteX75" fmla="*/ 2238432 w 5147540"/>
              <a:gd name="connsiteY75" fmla="*/ 884622 h 5815012"/>
              <a:gd name="connsiteX76" fmla="*/ 2243772 w 5147540"/>
              <a:gd name="connsiteY76" fmla="*/ 917017 h 5815012"/>
              <a:gd name="connsiteX77" fmla="*/ 2248400 w 5147540"/>
              <a:gd name="connsiteY77" fmla="*/ 949768 h 5815012"/>
              <a:gd name="connsiteX78" fmla="*/ 2252316 w 5147540"/>
              <a:gd name="connsiteY78" fmla="*/ 982874 h 5815012"/>
              <a:gd name="connsiteX79" fmla="*/ 2256232 w 5147540"/>
              <a:gd name="connsiteY79" fmla="*/ 1016693 h 5815012"/>
              <a:gd name="connsiteX80" fmla="*/ 2259080 w 5147540"/>
              <a:gd name="connsiteY80" fmla="*/ 1050867 h 5815012"/>
              <a:gd name="connsiteX81" fmla="*/ 2262283 w 5147540"/>
              <a:gd name="connsiteY81" fmla="*/ 1084686 h 5815012"/>
              <a:gd name="connsiteX82" fmla="*/ 2264420 w 5147540"/>
              <a:gd name="connsiteY82" fmla="*/ 1119928 h 5815012"/>
              <a:gd name="connsiteX83" fmla="*/ 2266199 w 5147540"/>
              <a:gd name="connsiteY83" fmla="*/ 1155171 h 5815012"/>
              <a:gd name="connsiteX84" fmla="*/ 2267623 w 5147540"/>
              <a:gd name="connsiteY84" fmla="*/ 1190769 h 5815012"/>
              <a:gd name="connsiteX85" fmla="*/ 2268691 w 5147540"/>
              <a:gd name="connsiteY85" fmla="*/ 1226724 h 5815012"/>
              <a:gd name="connsiteX86" fmla="*/ 2269047 w 5147540"/>
              <a:gd name="connsiteY86" fmla="*/ 1263034 h 5815012"/>
              <a:gd name="connsiteX87" fmla="*/ 2269403 w 5147540"/>
              <a:gd name="connsiteY87" fmla="*/ 1299701 h 5815012"/>
              <a:gd name="connsiteX88" fmla="*/ 2269403 w 5147540"/>
              <a:gd name="connsiteY88" fmla="*/ 1325332 h 5815012"/>
              <a:gd name="connsiteX89" fmla="*/ 2269759 w 5147540"/>
              <a:gd name="connsiteY89" fmla="*/ 1351319 h 5815012"/>
              <a:gd name="connsiteX90" fmla="*/ 2270115 w 5147540"/>
              <a:gd name="connsiteY90" fmla="*/ 1376949 h 5815012"/>
              <a:gd name="connsiteX91" fmla="*/ 2270827 w 5147540"/>
              <a:gd name="connsiteY91" fmla="*/ 1402936 h 5815012"/>
              <a:gd name="connsiteX92" fmla="*/ 2271895 w 5147540"/>
              <a:gd name="connsiteY92" fmla="*/ 1428567 h 5815012"/>
              <a:gd name="connsiteX93" fmla="*/ 2273319 w 5147540"/>
              <a:gd name="connsiteY93" fmla="*/ 1454554 h 5815012"/>
              <a:gd name="connsiteX94" fmla="*/ 2274743 w 5147540"/>
              <a:gd name="connsiteY94" fmla="*/ 1480185 h 5815012"/>
              <a:gd name="connsiteX95" fmla="*/ 2276523 w 5147540"/>
              <a:gd name="connsiteY95" fmla="*/ 1506172 h 5815012"/>
              <a:gd name="connsiteX96" fmla="*/ 2279015 w 5147540"/>
              <a:gd name="connsiteY96" fmla="*/ 1531803 h 5815012"/>
              <a:gd name="connsiteX97" fmla="*/ 2281151 w 5147540"/>
              <a:gd name="connsiteY97" fmla="*/ 1557434 h 5815012"/>
              <a:gd name="connsiteX98" fmla="*/ 2283643 w 5147540"/>
              <a:gd name="connsiteY98" fmla="*/ 1582709 h 5815012"/>
              <a:gd name="connsiteX99" fmla="*/ 2286490 w 5147540"/>
              <a:gd name="connsiteY99" fmla="*/ 1608340 h 5815012"/>
              <a:gd name="connsiteX100" fmla="*/ 2289694 w 5147540"/>
              <a:gd name="connsiteY100" fmla="*/ 1633615 h 5815012"/>
              <a:gd name="connsiteX101" fmla="*/ 2293254 w 5147540"/>
              <a:gd name="connsiteY101" fmla="*/ 1659245 h 5815012"/>
              <a:gd name="connsiteX102" fmla="*/ 2297170 w 5147540"/>
              <a:gd name="connsiteY102" fmla="*/ 1684520 h 5815012"/>
              <a:gd name="connsiteX103" fmla="*/ 2301086 w 5147540"/>
              <a:gd name="connsiteY103" fmla="*/ 1709439 h 5815012"/>
              <a:gd name="connsiteX104" fmla="*/ 2305358 w 5147540"/>
              <a:gd name="connsiteY104" fmla="*/ 1734714 h 5815012"/>
              <a:gd name="connsiteX105" fmla="*/ 2309629 w 5147540"/>
              <a:gd name="connsiteY105" fmla="*/ 1759633 h 5815012"/>
              <a:gd name="connsiteX106" fmla="*/ 2314969 w 5147540"/>
              <a:gd name="connsiteY106" fmla="*/ 1784908 h 5815012"/>
              <a:gd name="connsiteX107" fmla="*/ 2319953 w 5147540"/>
              <a:gd name="connsiteY107" fmla="*/ 1809471 h 5815012"/>
              <a:gd name="connsiteX108" fmla="*/ 2325293 w 5147540"/>
              <a:gd name="connsiteY108" fmla="*/ 1834390 h 5815012"/>
              <a:gd name="connsiteX109" fmla="*/ 2331345 w 5147540"/>
              <a:gd name="connsiteY109" fmla="*/ 1858953 h 5815012"/>
              <a:gd name="connsiteX110" fmla="*/ 2337396 w 5147540"/>
              <a:gd name="connsiteY110" fmla="*/ 1883160 h 5815012"/>
              <a:gd name="connsiteX111" fmla="*/ 2343804 w 5147540"/>
              <a:gd name="connsiteY111" fmla="*/ 1908079 h 5815012"/>
              <a:gd name="connsiteX112" fmla="*/ 2350568 w 5147540"/>
              <a:gd name="connsiteY112" fmla="*/ 1931930 h 5815012"/>
              <a:gd name="connsiteX113" fmla="*/ 2357687 w 5147540"/>
              <a:gd name="connsiteY113" fmla="*/ 1956493 h 5815012"/>
              <a:gd name="connsiteX114" fmla="*/ 2365163 w 5147540"/>
              <a:gd name="connsiteY114" fmla="*/ 1980344 h 5815012"/>
              <a:gd name="connsiteX115" fmla="*/ 2372639 w 5147540"/>
              <a:gd name="connsiteY115" fmla="*/ 2004195 h 5815012"/>
              <a:gd name="connsiteX116" fmla="*/ 2380470 w 5147540"/>
              <a:gd name="connsiteY116" fmla="*/ 2028046 h 5815012"/>
              <a:gd name="connsiteX117" fmla="*/ 2389014 w 5147540"/>
              <a:gd name="connsiteY117" fmla="*/ 2051541 h 5815012"/>
              <a:gd name="connsiteX118" fmla="*/ 2397558 w 5147540"/>
              <a:gd name="connsiteY118" fmla="*/ 2075036 h 5815012"/>
              <a:gd name="connsiteX119" fmla="*/ 2406813 w 5147540"/>
              <a:gd name="connsiteY119" fmla="*/ 2098175 h 5815012"/>
              <a:gd name="connsiteX120" fmla="*/ 2416069 w 5147540"/>
              <a:gd name="connsiteY120" fmla="*/ 2121314 h 5815012"/>
              <a:gd name="connsiteX121" fmla="*/ 2425680 w 5147540"/>
              <a:gd name="connsiteY121" fmla="*/ 2144453 h 5815012"/>
              <a:gd name="connsiteX122" fmla="*/ 2436004 w 5147540"/>
              <a:gd name="connsiteY122" fmla="*/ 2167592 h 5815012"/>
              <a:gd name="connsiteX123" fmla="*/ 2445972 w 5147540"/>
              <a:gd name="connsiteY123" fmla="*/ 2190375 h 5815012"/>
              <a:gd name="connsiteX124" fmla="*/ 2456651 w 5147540"/>
              <a:gd name="connsiteY124" fmla="*/ 2212802 h 5815012"/>
              <a:gd name="connsiteX125" fmla="*/ 2467331 w 5147540"/>
              <a:gd name="connsiteY125" fmla="*/ 2235585 h 5815012"/>
              <a:gd name="connsiteX126" fmla="*/ 2478722 w 5147540"/>
              <a:gd name="connsiteY126" fmla="*/ 2258012 h 5815012"/>
              <a:gd name="connsiteX127" fmla="*/ 2490470 w 5147540"/>
              <a:gd name="connsiteY127" fmla="*/ 2280439 h 5815012"/>
              <a:gd name="connsiteX128" fmla="*/ 2501861 w 5147540"/>
              <a:gd name="connsiteY128" fmla="*/ 2302866 h 5815012"/>
              <a:gd name="connsiteX129" fmla="*/ 2513965 w 5147540"/>
              <a:gd name="connsiteY129" fmla="*/ 2324937 h 5815012"/>
              <a:gd name="connsiteX130" fmla="*/ 2526780 w 5147540"/>
              <a:gd name="connsiteY130" fmla="*/ 2346652 h 5815012"/>
              <a:gd name="connsiteX131" fmla="*/ 2539240 w 5147540"/>
              <a:gd name="connsiteY131" fmla="*/ 2368367 h 5815012"/>
              <a:gd name="connsiteX132" fmla="*/ 2552055 w 5147540"/>
              <a:gd name="connsiteY132" fmla="*/ 2390438 h 5815012"/>
              <a:gd name="connsiteX133" fmla="*/ 2565226 w 5147540"/>
              <a:gd name="connsiteY133" fmla="*/ 2411797 h 5815012"/>
              <a:gd name="connsiteX134" fmla="*/ 2579110 w 5147540"/>
              <a:gd name="connsiteY134" fmla="*/ 2433156 h 5815012"/>
              <a:gd name="connsiteX135" fmla="*/ 2592993 w 5147540"/>
              <a:gd name="connsiteY135" fmla="*/ 2454516 h 5815012"/>
              <a:gd name="connsiteX136" fmla="*/ 2606521 w 5147540"/>
              <a:gd name="connsiteY136" fmla="*/ 2475875 h 5815012"/>
              <a:gd name="connsiteX137" fmla="*/ 2621116 w 5147540"/>
              <a:gd name="connsiteY137" fmla="*/ 2496878 h 5815012"/>
              <a:gd name="connsiteX138" fmla="*/ 2635711 w 5147540"/>
              <a:gd name="connsiteY138" fmla="*/ 2517525 h 5815012"/>
              <a:gd name="connsiteX139" fmla="*/ 2650663 w 5147540"/>
              <a:gd name="connsiteY139" fmla="*/ 2538172 h 5815012"/>
              <a:gd name="connsiteX140" fmla="*/ 2665970 w 5147540"/>
              <a:gd name="connsiteY140" fmla="*/ 2558819 h 5815012"/>
              <a:gd name="connsiteX141" fmla="*/ 2681278 w 5147540"/>
              <a:gd name="connsiteY141" fmla="*/ 2579466 h 5815012"/>
              <a:gd name="connsiteX142" fmla="*/ 2697297 w 5147540"/>
              <a:gd name="connsiteY142" fmla="*/ 2599402 h 5815012"/>
              <a:gd name="connsiteX143" fmla="*/ 2712960 w 5147540"/>
              <a:gd name="connsiteY143" fmla="*/ 2619692 h 5815012"/>
              <a:gd name="connsiteX144" fmla="*/ 2728979 w 5147540"/>
              <a:gd name="connsiteY144" fmla="*/ 2639272 h 5815012"/>
              <a:gd name="connsiteX145" fmla="*/ 2745711 w 5147540"/>
              <a:gd name="connsiteY145" fmla="*/ 2659207 h 5815012"/>
              <a:gd name="connsiteX146" fmla="*/ 2762442 w 5147540"/>
              <a:gd name="connsiteY146" fmla="*/ 2678430 h 5815012"/>
              <a:gd name="connsiteX147" fmla="*/ 2779529 w 5147540"/>
              <a:gd name="connsiteY147" fmla="*/ 2698009 h 5815012"/>
              <a:gd name="connsiteX148" fmla="*/ 2796617 w 5147540"/>
              <a:gd name="connsiteY148" fmla="*/ 2717588 h 5815012"/>
              <a:gd name="connsiteX149" fmla="*/ 2814416 w 5147540"/>
              <a:gd name="connsiteY149" fmla="*/ 2736456 h 5815012"/>
              <a:gd name="connsiteX150" fmla="*/ 2832215 w 5147540"/>
              <a:gd name="connsiteY150" fmla="*/ 2755323 h 5815012"/>
              <a:gd name="connsiteX151" fmla="*/ 2850014 w 5147540"/>
              <a:gd name="connsiteY151" fmla="*/ 2773834 h 5815012"/>
              <a:gd name="connsiteX152" fmla="*/ 2869237 w 5147540"/>
              <a:gd name="connsiteY152" fmla="*/ 2793057 h 5815012"/>
              <a:gd name="connsiteX153" fmla="*/ 2888817 w 5147540"/>
              <a:gd name="connsiteY153" fmla="*/ 2811924 h 5815012"/>
              <a:gd name="connsiteX154" fmla="*/ 2908040 w 5147540"/>
              <a:gd name="connsiteY154" fmla="*/ 2830791 h 5815012"/>
              <a:gd name="connsiteX155" fmla="*/ 2927975 w 5147540"/>
              <a:gd name="connsiteY155" fmla="*/ 2849303 h 5815012"/>
              <a:gd name="connsiteX156" fmla="*/ 2947910 w 5147540"/>
              <a:gd name="connsiteY156" fmla="*/ 2867458 h 5815012"/>
              <a:gd name="connsiteX157" fmla="*/ 2968557 w 5147540"/>
              <a:gd name="connsiteY157" fmla="*/ 2885613 h 5815012"/>
              <a:gd name="connsiteX158" fmla="*/ 2988848 w 5147540"/>
              <a:gd name="connsiteY158" fmla="*/ 2903768 h 5815012"/>
              <a:gd name="connsiteX159" fmla="*/ 3010207 w 5147540"/>
              <a:gd name="connsiteY159" fmla="*/ 2921568 h 5815012"/>
              <a:gd name="connsiteX160" fmla="*/ 3031211 w 5147540"/>
              <a:gd name="connsiteY160" fmla="*/ 2939011 h 5815012"/>
              <a:gd name="connsiteX161" fmla="*/ 3052926 w 5147540"/>
              <a:gd name="connsiteY161" fmla="*/ 2956454 h 5815012"/>
              <a:gd name="connsiteX162" fmla="*/ 3074285 w 5147540"/>
              <a:gd name="connsiteY162" fmla="*/ 2973897 h 5815012"/>
              <a:gd name="connsiteX163" fmla="*/ 3096356 w 5147540"/>
              <a:gd name="connsiteY163" fmla="*/ 2990985 h 5815012"/>
              <a:gd name="connsiteX164" fmla="*/ 3118783 w 5147540"/>
              <a:gd name="connsiteY164" fmla="*/ 3007716 h 5815012"/>
              <a:gd name="connsiteX165" fmla="*/ 3140854 w 5147540"/>
              <a:gd name="connsiteY165" fmla="*/ 3024803 h 5815012"/>
              <a:gd name="connsiteX166" fmla="*/ 3163637 w 5147540"/>
              <a:gd name="connsiteY166" fmla="*/ 3041178 h 5815012"/>
              <a:gd name="connsiteX167" fmla="*/ 3186420 w 5147540"/>
              <a:gd name="connsiteY167" fmla="*/ 3057910 h 5815012"/>
              <a:gd name="connsiteX168" fmla="*/ 3209559 w 5147540"/>
              <a:gd name="connsiteY168" fmla="*/ 3073929 h 5815012"/>
              <a:gd name="connsiteX169" fmla="*/ 3232698 w 5147540"/>
              <a:gd name="connsiteY169" fmla="*/ 3090304 h 5815012"/>
              <a:gd name="connsiteX170" fmla="*/ 3256193 w 5147540"/>
              <a:gd name="connsiteY170" fmla="*/ 3106324 h 5815012"/>
              <a:gd name="connsiteX171" fmla="*/ 3279688 w 5147540"/>
              <a:gd name="connsiteY171" fmla="*/ 3121987 h 5815012"/>
              <a:gd name="connsiteX172" fmla="*/ 3303539 w 5147540"/>
              <a:gd name="connsiteY172" fmla="*/ 3138006 h 5815012"/>
              <a:gd name="connsiteX173" fmla="*/ 3327746 w 5147540"/>
              <a:gd name="connsiteY173" fmla="*/ 3153670 h 5815012"/>
              <a:gd name="connsiteX174" fmla="*/ 3351597 w 5147540"/>
              <a:gd name="connsiteY174" fmla="*/ 3168977 h 5815012"/>
              <a:gd name="connsiteX175" fmla="*/ 3375804 w 5147540"/>
              <a:gd name="connsiteY175" fmla="*/ 3183928 h 5815012"/>
              <a:gd name="connsiteX176" fmla="*/ 3424930 w 5147540"/>
              <a:gd name="connsiteY176" fmla="*/ 3214187 h 5815012"/>
              <a:gd name="connsiteX177" fmla="*/ 3474768 w 5147540"/>
              <a:gd name="connsiteY177" fmla="*/ 3244090 h 5815012"/>
              <a:gd name="connsiteX178" fmla="*/ 3524961 w 5147540"/>
              <a:gd name="connsiteY178" fmla="*/ 3273637 h 5815012"/>
              <a:gd name="connsiteX179" fmla="*/ 3575867 w 5147540"/>
              <a:gd name="connsiteY179" fmla="*/ 3302115 h 5815012"/>
              <a:gd name="connsiteX180" fmla="*/ 3628197 w 5147540"/>
              <a:gd name="connsiteY180" fmla="*/ 3331306 h 5815012"/>
              <a:gd name="connsiteX181" fmla="*/ 3680883 w 5147540"/>
              <a:gd name="connsiteY181" fmla="*/ 3360141 h 5815012"/>
              <a:gd name="connsiteX182" fmla="*/ 3733925 w 5147540"/>
              <a:gd name="connsiteY182" fmla="*/ 3388264 h 5815012"/>
              <a:gd name="connsiteX183" fmla="*/ 3787678 w 5147540"/>
              <a:gd name="connsiteY183" fmla="*/ 3416030 h 5815012"/>
              <a:gd name="connsiteX184" fmla="*/ 3841432 w 5147540"/>
              <a:gd name="connsiteY184" fmla="*/ 3443441 h 5815012"/>
              <a:gd name="connsiteX185" fmla="*/ 3895542 w 5147540"/>
              <a:gd name="connsiteY185" fmla="*/ 3470496 h 5815012"/>
              <a:gd name="connsiteX186" fmla="*/ 3949651 w 5147540"/>
              <a:gd name="connsiteY186" fmla="*/ 3497195 h 5815012"/>
              <a:gd name="connsiteX187" fmla="*/ 4004829 w 5147540"/>
              <a:gd name="connsiteY187" fmla="*/ 3523538 h 5815012"/>
              <a:gd name="connsiteX188" fmla="*/ 4059295 w 5147540"/>
              <a:gd name="connsiteY188" fmla="*/ 3549525 h 5815012"/>
              <a:gd name="connsiteX189" fmla="*/ 4114472 w 5147540"/>
              <a:gd name="connsiteY189" fmla="*/ 3575512 h 5815012"/>
              <a:gd name="connsiteX190" fmla="*/ 4169650 w 5147540"/>
              <a:gd name="connsiteY190" fmla="*/ 3601143 h 5815012"/>
              <a:gd name="connsiteX191" fmla="*/ 4224828 w 5147540"/>
              <a:gd name="connsiteY191" fmla="*/ 3626773 h 5815012"/>
              <a:gd name="connsiteX192" fmla="*/ 4280005 w 5147540"/>
              <a:gd name="connsiteY192" fmla="*/ 3651692 h 5815012"/>
              <a:gd name="connsiteX193" fmla="*/ 4335539 w 5147540"/>
              <a:gd name="connsiteY193" fmla="*/ 3676967 h 5815012"/>
              <a:gd name="connsiteX194" fmla="*/ 4391429 w 5147540"/>
              <a:gd name="connsiteY194" fmla="*/ 3701886 h 5815012"/>
              <a:gd name="connsiteX195" fmla="*/ 4446962 w 5147540"/>
              <a:gd name="connsiteY195" fmla="*/ 3726805 h 5815012"/>
              <a:gd name="connsiteX196" fmla="*/ 4484697 w 5147540"/>
              <a:gd name="connsiteY196" fmla="*/ 3744604 h 5815012"/>
              <a:gd name="connsiteX197" fmla="*/ 4521719 w 5147540"/>
              <a:gd name="connsiteY197" fmla="*/ 3762760 h 5815012"/>
              <a:gd name="connsiteX198" fmla="*/ 4557673 w 5147540"/>
              <a:gd name="connsiteY198" fmla="*/ 3781627 h 5815012"/>
              <a:gd name="connsiteX199" fmla="*/ 4592560 w 5147540"/>
              <a:gd name="connsiteY199" fmla="*/ 3801206 h 5815012"/>
              <a:gd name="connsiteX200" fmla="*/ 4626735 w 5147540"/>
              <a:gd name="connsiteY200" fmla="*/ 3821497 h 5815012"/>
              <a:gd name="connsiteX201" fmla="*/ 4659841 w 5147540"/>
              <a:gd name="connsiteY201" fmla="*/ 3842144 h 5815012"/>
              <a:gd name="connsiteX202" fmla="*/ 4691880 w 5147540"/>
              <a:gd name="connsiteY202" fmla="*/ 3863859 h 5815012"/>
              <a:gd name="connsiteX203" fmla="*/ 4722850 w 5147540"/>
              <a:gd name="connsiteY203" fmla="*/ 3885930 h 5815012"/>
              <a:gd name="connsiteX204" fmla="*/ 4752397 w 5147540"/>
              <a:gd name="connsiteY204" fmla="*/ 3908357 h 5815012"/>
              <a:gd name="connsiteX205" fmla="*/ 4781588 w 5147540"/>
              <a:gd name="connsiteY205" fmla="*/ 3931852 h 5815012"/>
              <a:gd name="connsiteX206" fmla="*/ 4809355 w 5147540"/>
              <a:gd name="connsiteY206" fmla="*/ 3955347 h 5815012"/>
              <a:gd name="connsiteX207" fmla="*/ 4836054 w 5147540"/>
              <a:gd name="connsiteY207" fmla="*/ 3979554 h 5815012"/>
              <a:gd name="connsiteX208" fmla="*/ 4862040 w 5147540"/>
              <a:gd name="connsiteY208" fmla="*/ 4004473 h 5815012"/>
              <a:gd name="connsiteX209" fmla="*/ 4886603 w 5147540"/>
              <a:gd name="connsiteY209" fmla="*/ 4029748 h 5815012"/>
              <a:gd name="connsiteX210" fmla="*/ 4910098 w 5147540"/>
              <a:gd name="connsiteY210" fmla="*/ 4055379 h 5815012"/>
              <a:gd name="connsiteX211" fmla="*/ 4932881 w 5147540"/>
              <a:gd name="connsiteY211" fmla="*/ 4081722 h 5815012"/>
              <a:gd name="connsiteX212" fmla="*/ 4954241 w 5147540"/>
              <a:gd name="connsiteY212" fmla="*/ 4108421 h 5815012"/>
              <a:gd name="connsiteX213" fmla="*/ 4974532 w 5147540"/>
              <a:gd name="connsiteY213" fmla="*/ 4135476 h 5815012"/>
              <a:gd name="connsiteX214" fmla="*/ 4993755 w 5147540"/>
              <a:gd name="connsiteY214" fmla="*/ 4163243 h 5815012"/>
              <a:gd name="connsiteX215" fmla="*/ 5011910 w 5147540"/>
              <a:gd name="connsiteY215" fmla="*/ 4191009 h 5815012"/>
              <a:gd name="connsiteX216" fmla="*/ 5028997 w 5147540"/>
              <a:gd name="connsiteY216" fmla="*/ 4219488 h 5815012"/>
              <a:gd name="connsiteX217" fmla="*/ 5045017 w 5147540"/>
              <a:gd name="connsiteY217" fmla="*/ 4248323 h 5815012"/>
              <a:gd name="connsiteX218" fmla="*/ 5059612 w 5147540"/>
              <a:gd name="connsiteY218" fmla="*/ 4277514 h 5815012"/>
              <a:gd name="connsiteX219" fmla="*/ 5073495 w 5147540"/>
              <a:gd name="connsiteY219" fmla="*/ 4307061 h 5815012"/>
              <a:gd name="connsiteX220" fmla="*/ 5085955 w 5147540"/>
              <a:gd name="connsiteY220" fmla="*/ 4336963 h 5815012"/>
              <a:gd name="connsiteX221" fmla="*/ 5097346 w 5147540"/>
              <a:gd name="connsiteY221" fmla="*/ 4367222 h 5815012"/>
              <a:gd name="connsiteX222" fmla="*/ 5107670 w 5147540"/>
              <a:gd name="connsiteY222" fmla="*/ 4397481 h 5815012"/>
              <a:gd name="connsiteX223" fmla="*/ 5116570 w 5147540"/>
              <a:gd name="connsiteY223" fmla="*/ 4428095 h 5815012"/>
              <a:gd name="connsiteX224" fmla="*/ 5124757 w 5147540"/>
              <a:gd name="connsiteY224" fmla="*/ 4459422 h 5815012"/>
              <a:gd name="connsiteX225" fmla="*/ 5131521 w 5147540"/>
              <a:gd name="connsiteY225" fmla="*/ 4490749 h 5815012"/>
              <a:gd name="connsiteX226" fmla="*/ 5136861 w 5147540"/>
              <a:gd name="connsiteY226" fmla="*/ 4522431 h 5815012"/>
              <a:gd name="connsiteX227" fmla="*/ 5141844 w 5147540"/>
              <a:gd name="connsiteY227" fmla="*/ 4553758 h 5815012"/>
              <a:gd name="connsiteX228" fmla="*/ 5143624 w 5147540"/>
              <a:gd name="connsiteY228" fmla="*/ 4569777 h 5815012"/>
              <a:gd name="connsiteX229" fmla="*/ 5145048 w 5147540"/>
              <a:gd name="connsiteY229" fmla="*/ 4586153 h 5815012"/>
              <a:gd name="connsiteX230" fmla="*/ 5146116 w 5147540"/>
              <a:gd name="connsiteY230" fmla="*/ 4602172 h 5815012"/>
              <a:gd name="connsiteX231" fmla="*/ 5146828 w 5147540"/>
              <a:gd name="connsiteY231" fmla="*/ 4618547 h 5815012"/>
              <a:gd name="connsiteX232" fmla="*/ 5147184 w 5147540"/>
              <a:gd name="connsiteY232" fmla="*/ 4634567 h 5815012"/>
              <a:gd name="connsiteX233" fmla="*/ 5147540 w 5147540"/>
              <a:gd name="connsiteY233" fmla="*/ 4650942 h 5815012"/>
              <a:gd name="connsiteX234" fmla="*/ 5147540 w 5147540"/>
              <a:gd name="connsiteY234" fmla="*/ 4666961 h 5815012"/>
              <a:gd name="connsiteX235" fmla="*/ 5146828 w 5147540"/>
              <a:gd name="connsiteY235" fmla="*/ 4683337 h 5815012"/>
              <a:gd name="connsiteX236" fmla="*/ 5146116 w 5147540"/>
              <a:gd name="connsiteY236" fmla="*/ 4699712 h 5815012"/>
              <a:gd name="connsiteX237" fmla="*/ 5145404 w 5147540"/>
              <a:gd name="connsiteY237" fmla="*/ 4716087 h 5815012"/>
              <a:gd name="connsiteX238" fmla="*/ 5143980 w 5147540"/>
              <a:gd name="connsiteY238" fmla="*/ 4732106 h 5815012"/>
              <a:gd name="connsiteX239" fmla="*/ 5142200 w 5147540"/>
              <a:gd name="connsiteY239" fmla="*/ 4748482 h 5815012"/>
              <a:gd name="connsiteX240" fmla="*/ 5140421 w 5147540"/>
              <a:gd name="connsiteY240" fmla="*/ 4764501 h 5815012"/>
              <a:gd name="connsiteX241" fmla="*/ 5137929 w 5147540"/>
              <a:gd name="connsiteY241" fmla="*/ 4780876 h 5815012"/>
              <a:gd name="connsiteX242" fmla="*/ 5135437 w 5147540"/>
              <a:gd name="connsiteY242" fmla="*/ 4797252 h 5815012"/>
              <a:gd name="connsiteX243" fmla="*/ 5132589 w 5147540"/>
              <a:gd name="connsiteY243" fmla="*/ 4813271 h 5815012"/>
              <a:gd name="connsiteX244" fmla="*/ 5129385 w 5147540"/>
              <a:gd name="connsiteY244" fmla="*/ 4829646 h 5815012"/>
              <a:gd name="connsiteX245" fmla="*/ 5126181 w 5147540"/>
              <a:gd name="connsiteY245" fmla="*/ 4846022 h 5815012"/>
              <a:gd name="connsiteX246" fmla="*/ 5122265 w 5147540"/>
              <a:gd name="connsiteY246" fmla="*/ 4862041 h 5815012"/>
              <a:gd name="connsiteX247" fmla="*/ 5117994 w 5147540"/>
              <a:gd name="connsiteY247" fmla="*/ 4878416 h 5815012"/>
              <a:gd name="connsiteX248" fmla="*/ 5113722 w 5147540"/>
              <a:gd name="connsiteY248" fmla="*/ 4894791 h 5815012"/>
              <a:gd name="connsiteX249" fmla="*/ 5109094 w 5147540"/>
              <a:gd name="connsiteY249" fmla="*/ 4910811 h 5815012"/>
              <a:gd name="connsiteX250" fmla="*/ 5104466 w 5147540"/>
              <a:gd name="connsiteY250" fmla="*/ 4926830 h 5815012"/>
              <a:gd name="connsiteX251" fmla="*/ 5098770 w 5147540"/>
              <a:gd name="connsiteY251" fmla="*/ 4943205 h 5815012"/>
              <a:gd name="connsiteX252" fmla="*/ 5093431 w 5147540"/>
              <a:gd name="connsiteY252" fmla="*/ 4959225 h 5815012"/>
              <a:gd name="connsiteX253" fmla="*/ 5087735 w 5147540"/>
              <a:gd name="connsiteY253" fmla="*/ 4975244 h 5815012"/>
              <a:gd name="connsiteX254" fmla="*/ 5081683 w 5147540"/>
              <a:gd name="connsiteY254" fmla="*/ 4991263 h 5815012"/>
              <a:gd name="connsiteX255" fmla="*/ 5075275 w 5147540"/>
              <a:gd name="connsiteY255" fmla="*/ 5006927 h 5815012"/>
              <a:gd name="connsiteX256" fmla="*/ 5068512 w 5147540"/>
              <a:gd name="connsiteY256" fmla="*/ 5022946 h 5815012"/>
              <a:gd name="connsiteX257" fmla="*/ 5061748 w 5147540"/>
              <a:gd name="connsiteY257" fmla="*/ 5038609 h 5815012"/>
              <a:gd name="connsiteX258" fmla="*/ 5054628 w 5147540"/>
              <a:gd name="connsiteY258" fmla="*/ 5054629 h 5815012"/>
              <a:gd name="connsiteX259" fmla="*/ 5046797 w 5147540"/>
              <a:gd name="connsiteY259" fmla="*/ 5070292 h 5815012"/>
              <a:gd name="connsiteX260" fmla="*/ 5039321 w 5147540"/>
              <a:gd name="connsiteY260" fmla="*/ 5085955 h 5815012"/>
              <a:gd name="connsiteX261" fmla="*/ 5031133 w 5147540"/>
              <a:gd name="connsiteY261" fmla="*/ 5101619 h 5815012"/>
              <a:gd name="connsiteX262" fmla="*/ 5022946 w 5147540"/>
              <a:gd name="connsiteY262" fmla="*/ 5117282 h 5815012"/>
              <a:gd name="connsiteX263" fmla="*/ 5014046 w 5147540"/>
              <a:gd name="connsiteY263" fmla="*/ 5132589 h 5815012"/>
              <a:gd name="connsiteX264" fmla="*/ 5005146 w 5147540"/>
              <a:gd name="connsiteY264" fmla="*/ 5147897 h 5815012"/>
              <a:gd name="connsiteX265" fmla="*/ 4995891 w 5147540"/>
              <a:gd name="connsiteY265" fmla="*/ 5162848 h 5815012"/>
              <a:gd name="connsiteX266" fmla="*/ 4986279 w 5147540"/>
              <a:gd name="connsiteY266" fmla="*/ 5177799 h 5815012"/>
              <a:gd name="connsiteX267" fmla="*/ 4976312 w 5147540"/>
              <a:gd name="connsiteY267" fmla="*/ 5193107 h 5815012"/>
              <a:gd name="connsiteX268" fmla="*/ 4966344 w 5147540"/>
              <a:gd name="connsiteY268" fmla="*/ 5208058 h 5815012"/>
              <a:gd name="connsiteX269" fmla="*/ 4955664 w 5147540"/>
              <a:gd name="connsiteY269" fmla="*/ 5223009 h 5815012"/>
              <a:gd name="connsiteX270" fmla="*/ 4944629 w 5147540"/>
              <a:gd name="connsiteY270" fmla="*/ 5237605 h 5815012"/>
              <a:gd name="connsiteX271" fmla="*/ 4933593 w 5147540"/>
              <a:gd name="connsiteY271" fmla="*/ 5252556 h 5815012"/>
              <a:gd name="connsiteX272" fmla="*/ 4922202 w 5147540"/>
              <a:gd name="connsiteY272" fmla="*/ 5266796 h 5815012"/>
              <a:gd name="connsiteX273" fmla="*/ 4910098 w 5147540"/>
              <a:gd name="connsiteY273" fmla="*/ 5281035 h 5815012"/>
              <a:gd name="connsiteX274" fmla="*/ 4898351 w 5147540"/>
              <a:gd name="connsiteY274" fmla="*/ 5295630 h 5815012"/>
              <a:gd name="connsiteX275" fmla="*/ 4885891 w 5147540"/>
              <a:gd name="connsiteY275" fmla="*/ 5309870 h 5815012"/>
              <a:gd name="connsiteX276" fmla="*/ 4873076 w 5147540"/>
              <a:gd name="connsiteY276" fmla="*/ 5324109 h 5815012"/>
              <a:gd name="connsiteX277" fmla="*/ 4860261 w 5147540"/>
              <a:gd name="connsiteY277" fmla="*/ 5338349 h 5815012"/>
              <a:gd name="connsiteX278" fmla="*/ 4846733 w 5147540"/>
              <a:gd name="connsiteY278" fmla="*/ 5351876 h 5815012"/>
              <a:gd name="connsiteX279" fmla="*/ 4833206 w 5147540"/>
              <a:gd name="connsiteY279" fmla="*/ 5365759 h 5815012"/>
              <a:gd name="connsiteX280" fmla="*/ 4819322 w 5147540"/>
              <a:gd name="connsiteY280" fmla="*/ 5379643 h 5815012"/>
              <a:gd name="connsiteX281" fmla="*/ 4805083 w 5147540"/>
              <a:gd name="connsiteY281" fmla="*/ 5393170 h 5815012"/>
              <a:gd name="connsiteX282" fmla="*/ 4790843 w 5147540"/>
              <a:gd name="connsiteY282" fmla="*/ 5406342 h 5815012"/>
              <a:gd name="connsiteX283" fmla="*/ 4775892 w 5147540"/>
              <a:gd name="connsiteY283" fmla="*/ 5419869 h 5815012"/>
              <a:gd name="connsiteX284" fmla="*/ 4760941 w 5147540"/>
              <a:gd name="connsiteY284" fmla="*/ 5433041 h 5815012"/>
              <a:gd name="connsiteX285" fmla="*/ 4745277 w 5147540"/>
              <a:gd name="connsiteY285" fmla="*/ 5446212 h 5815012"/>
              <a:gd name="connsiteX286" fmla="*/ 4729614 w 5147540"/>
              <a:gd name="connsiteY286" fmla="*/ 5459383 h 5815012"/>
              <a:gd name="connsiteX287" fmla="*/ 4713595 w 5147540"/>
              <a:gd name="connsiteY287" fmla="*/ 5471843 h 5815012"/>
              <a:gd name="connsiteX288" fmla="*/ 4697219 w 5147540"/>
              <a:gd name="connsiteY288" fmla="*/ 5484658 h 5815012"/>
              <a:gd name="connsiteX289" fmla="*/ 4680844 w 5147540"/>
              <a:gd name="connsiteY289" fmla="*/ 5497474 h 5815012"/>
              <a:gd name="connsiteX290" fmla="*/ 4664113 w 5147540"/>
              <a:gd name="connsiteY290" fmla="*/ 5509577 h 5815012"/>
              <a:gd name="connsiteX291" fmla="*/ 4646670 w 5147540"/>
              <a:gd name="connsiteY291" fmla="*/ 5522037 h 5815012"/>
              <a:gd name="connsiteX292" fmla="*/ 4628870 w 5147540"/>
              <a:gd name="connsiteY292" fmla="*/ 5533784 h 5815012"/>
              <a:gd name="connsiteX293" fmla="*/ 4610715 w 5147540"/>
              <a:gd name="connsiteY293" fmla="*/ 5545176 h 5815012"/>
              <a:gd name="connsiteX294" fmla="*/ 4592204 w 5147540"/>
              <a:gd name="connsiteY294" fmla="*/ 5556211 h 5815012"/>
              <a:gd name="connsiteX295" fmla="*/ 4573693 w 5147540"/>
              <a:gd name="connsiteY295" fmla="*/ 5567603 h 5815012"/>
              <a:gd name="connsiteX296" fmla="*/ 4554826 w 5147540"/>
              <a:gd name="connsiteY296" fmla="*/ 5578282 h 5815012"/>
              <a:gd name="connsiteX297" fmla="*/ 4535958 w 5147540"/>
              <a:gd name="connsiteY297" fmla="*/ 5588962 h 5815012"/>
              <a:gd name="connsiteX298" fmla="*/ 4517091 w 5147540"/>
              <a:gd name="connsiteY298" fmla="*/ 5599285 h 5815012"/>
              <a:gd name="connsiteX299" fmla="*/ 4497868 w 5147540"/>
              <a:gd name="connsiteY299" fmla="*/ 5609253 h 5815012"/>
              <a:gd name="connsiteX300" fmla="*/ 4478289 w 5147540"/>
              <a:gd name="connsiteY300" fmla="*/ 5619577 h 5815012"/>
              <a:gd name="connsiteX301" fmla="*/ 4458710 w 5147540"/>
              <a:gd name="connsiteY301" fmla="*/ 5629188 h 5815012"/>
              <a:gd name="connsiteX302" fmla="*/ 4438419 w 5147540"/>
              <a:gd name="connsiteY302" fmla="*/ 5638800 h 5815012"/>
              <a:gd name="connsiteX303" fmla="*/ 4418483 w 5147540"/>
              <a:gd name="connsiteY303" fmla="*/ 5647699 h 5815012"/>
              <a:gd name="connsiteX304" fmla="*/ 4398548 w 5147540"/>
              <a:gd name="connsiteY304" fmla="*/ 5656955 h 5815012"/>
              <a:gd name="connsiteX305" fmla="*/ 4377901 w 5147540"/>
              <a:gd name="connsiteY305" fmla="*/ 5665499 h 5815012"/>
              <a:gd name="connsiteX306" fmla="*/ 4357610 w 5147540"/>
              <a:gd name="connsiteY306" fmla="*/ 5674398 h 5815012"/>
              <a:gd name="connsiteX307" fmla="*/ 4336963 w 5147540"/>
              <a:gd name="connsiteY307" fmla="*/ 5682586 h 5815012"/>
              <a:gd name="connsiteX308" fmla="*/ 4315604 w 5147540"/>
              <a:gd name="connsiteY308" fmla="*/ 5690774 h 5815012"/>
              <a:gd name="connsiteX309" fmla="*/ 4294957 w 5147540"/>
              <a:gd name="connsiteY309" fmla="*/ 5698605 h 5815012"/>
              <a:gd name="connsiteX310" fmla="*/ 4273598 w 5147540"/>
              <a:gd name="connsiteY310" fmla="*/ 5706081 h 5815012"/>
              <a:gd name="connsiteX311" fmla="*/ 4252239 w 5147540"/>
              <a:gd name="connsiteY311" fmla="*/ 5713557 h 5815012"/>
              <a:gd name="connsiteX312" fmla="*/ 4230523 w 5147540"/>
              <a:gd name="connsiteY312" fmla="*/ 5720676 h 5815012"/>
              <a:gd name="connsiteX313" fmla="*/ 4208808 w 5147540"/>
              <a:gd name="connsiteY313" fmla="*/ 5727440 h 5815012"/>
              <a:gd name="connsiteX314" fmla="*/ 4187093 w 5147540"/>
              <a:gd name="connsiteY314" fmla="*/ 5733848 h 5815012"/>
              <a:gd name="connsiteX315" fmla="*/ 4165378 w 5147540"/>
              <a:gd name="connsiteY315" fmla="*/ 5740255 h 5815012"/>
              <a:gd name="connsiteX316" fmla="*/ 4142595 w 5147540"/>
              <a:gd name="connsiteY316" fmla="*/ 5746307 h 5815012"/>
              <a:gd name="connsiteX317" fmla="*/ 4120524 w 5147540"/>
              <a:gd name="connsiteY317" fmla="*/ 5752003 h 5815012"/>
              <a:gd name="connsiteX318" fmla="*/ 4098097 w 5147540"/>
              <a:gd name="connsiteY318" fmla="*/ 5757699 h 5815012"/>
              <a:gd name="connsiteX319" fmla="*/ 4075670 w 5147540"/>
              <a:gd name="connsiteY319" fmla="*/ 5763038 h 5815012"/>
              <a:gd name="connsiteX320" fmla="*/ 4052531 w 5147540"/>
              <a:gd name="connsiteY320" fmla="*/ 5767666 h 5815012"/>
              <a:gd name="connsiteX321" fmla="*/ 4029748 w 5147540"/>
              <a:gd name="connsiteY321" fmla="*/ 5772650 h 5815012"/>
              <a:gd name="connsiteX322" fmla="*/ 4006609 w 5147540"/>
              <a:gd name="connsiteY322" fmla="*/ 5776922 h 5815012"/>
              <a:gd name="connsiteX323" fmla="*/ 3983470 w 5147540"/>
              <a:gd name="connsiteY323" fmla="*/ 5781194 h 5815012"/>
              <a:gd name="connsiteX324" fmla="*/ 3959975 w 5147540"/>
              <a:gd name="connsiteY324" fmla="*/ 5785110 h 5815012"/>
              <a:gd name="connsiteX325" fmla="*/ 3936124 w 5147540"/>
              <a:gd name="connsiteY325" fmla="*/ 5788669 h 5815012"/>
              <a:gd name="connsiteX326" fmla="*/ 3911917 w 5147540"/>
              <a:gd name="connsiteY326" fmla="*/ 5792229 h 5815012"/>
              <a:gd name="connsiteX327" fmla="*/ 3888066 w 5147540"/>
              <a:gd name="connsiteY327" fmla="*/ 5795433 h 5815012"/>
              <a:gd name="connsiteX328" fmla="*/ 3863859 w 5147540"/>
              <a:gd name="connsiteY328" fmla="*/ 5798281 h 5815012"/>
              <a:gd name="connsiteX329" fmla="*/ 3839652 w 5147540"/>
              <a:gd name="connsiteY329" fmla="*/ 5800773 h 5815012"/>
              <a:gd name="connsiteX330" fmla="*/ 3815445 w 5147540"/>
              <a:gd name="connsiteY330" fmla="*/ 5803265 h 5815012"/>
              <a:gd name="connsiteX331" fmla="*/ 3790526 w 5147540"/>
              <a:gd name="connsiteY331" fmla="*/ 5805401 h 5815012"/>
              <a:gd name="connsiteX332" fmla="*/ 3766319 w 5147540"/>
              <a:gd name="connsiteY332" fmla="*/ 5807893 h 5815012"/>
              <a:gd name="connsiteX333" fmla="*/ 3741400 w 5147540"/>
              <a:gd name="connsiteY333" fmla="*/ 5809672 h 5815012"/>
              <a:gd name="connsiteX334" fmla="*/ 3716481 w 5147540"/>
              <a:gd name="connsiteY334" fmla="*/ 5811096 h 5815012"/>
              <a:gd name="connsiteX335" fmla="*/ 3691918 w 5147540"/>
              <a:gd name="connsiteY335" fmla="*/ 5812164 h 5815012"/>
              <a:gd name="connsiteX336" fmla="*/ 3666643 w 5147540"/>
              <a:gd name="connsiteY336" fmla="*/ 5813232 h 5815012"/>
              <a:gd name="connsiteX337" fmla="*/ 3641724 w 5147540"/>
              <a:gd name="connsiteY337" fmla="*/ 5813944 h 5815012"/>
              <a:gd name="connsiteX338" fmla="*/ 3616450 w 5147540"/>
              <a:gd name="connsiteY338" fmla="*/ 5814656 h 5815012"/>
              <a:gd name="connsiteX339" fmla="*/ 3591175 w 5147540"/>
              <a:gd name="connsiteY339" fmla="*/ 5815012 h 5815012"/>
              <a:gd name="connsiteX340" fmla="*/ 3565900 w 5147540"/>
              <a:gd name="connsiteY340" fmla="*/ 5815012 h 5815012"/>
              <a:gd name="connsiteX341" fmla="*/ 3540625 w 5147540"/>
              <a:gd name="connsiteY341" fmla="*/ 5815012 h 5815012"/>
              <a:gd name="connsiteX342" fmla="*/ 3514994 w 5147540"/>
              <a:gd name="connsiteY342" fmla="*/ 5814656 h 5815012"/>
              <a:gd name="connsiteX343" fmla="*/ 3489719 w 5147540"/>
              <a:gd name="connsiteY343" fmla="*/ 5813944 h 5815012"/>
              <a:gd name="connsiteX344" fmla="*/ 3464088 w 5147540"/>
              <a:gd name="connsiteY344" fmla="*/ 5813232 h 5815012"/>
              <a:gd name="connsiteX345" fmla="*/ 3438457 w 5147540"/>
              <a:gd name="connsiteY345" fmla="*/ 5812164 h 5815012"/>
              <a:gd name="connsiteX346" fmla="*/ 3413182 w 5147540"/>
              <a:gd name="connsiteY346" fmla="*/ 5810740 h 5815012"/>
              <a:gd name="connsiteX347" fmla="*/ 3387195 w 5147540"/>
              <a:gd name="connsiteY347" fmla="*/ 5809316 h 5815012"/>
              <a:gd name="connsiteX348" fmla="*/ 3361564 w 5147540"/>
              <a:gd name="connsiteY348" fmla="*/ 5807537 h 5815012"/>
              <a:gd name="connsiteX349" fmla="*/ 3335578 w 5147540"/>
              <a:gd name="connsiteY349" fmla="*/ 5805401 h 5815012"/>
              <a:gd name="connsiteX350" fmla="*/ 3309947 w 5147540"/>
              <a:gd name="connsiteY350" fmla="*/ 5803265 h 5815012"/>
              <a:gd name="connsiteX351" fmla="*/ 3283960 w 5147540"/>
              <a:gd name="connsiteY351" fmla="*/ 5800773 h 5815012"/>
              <a:gd name="connsiteX352" fmla="*/ 3258329 w 5147540"/>
              <a:gd name="connsiteY352" fmla="*/ 5798281 h 5815012"/>
              <a:gd name="connsiteX353" fmla="*/ 3232342 w 5147540"/>
              <a:gd name="connsiteY353" fmla="*/ 5795433 h 5815012"/>
              <a:gd name="connsiteX354" fmla="*/ 3206711 w 5147540"/>
              <a:gd name="connsiteY354" fmla="*/ 5792229 h 5815012"/>
              <a:gd name="connsiteX355" fmla="*/ 3180724 w 5147540"/>
              <a:gd name="connsiteY355" fmla="*/ 5788669 h 5815012"/>
              <a:gd name="connsiteX356" fmla="*/ 3128038 w 5147540"/>
              <a:gd name="connsiteY356" fmla="*/ 5781550 h 5815012"/>
              <a:gd name="connsiteX357" fmla="*/ 3075353 w 5147540"/>
              <a:gd name="connsiteY357" fmla="*/ 5773718 h 5815012"/>
              <a:gd name="connsiteX358" fmla="*/ 3022667 w 5147540"/>
              <a:gd name="connsiteY358" fmla="*/ 5764818 h 5815012"/>
              <a:gd name="connsiteX359" fmla="*/ 2969981 w 5147540"/>
              <a:gd name="connsiteY359" fmla="*/ 5755919 h 5815012"/>
              <a:gd name="connsiteX360" fmla="*/ 2917651 w 5147540"/>
              <a:gd name="connsiteY360" fmla="*/ 5745951 h 5815012"/>
              <a:gd name="connsiteX361" fmla="*/ 2865678 w 5147540"/>
              <a:gd name="connsiteY361" fmla="*/ 5735272 h 5815012"/>
              <a:gd name="connsiteX362" fmla="*/ 2813704 w 5147540"/>
              <a:gd name="connsiteY362" fmla="*/ 5724592 h 5815012"/>
              <a:gd name="connsiteX363" fmla="*/ 2761730 w 5147540"/>
              <a:gd name="connsiteY363" fmla="*/ 5712845 h 5815012"/>
              <a:gd name="connsiteX364" fmla="*/ 2710468 w 5147540"/>
              <a:gd name="connsiteY364" fmla="*/ 5700385 h 5815012"/>
              <a:gd name="connsiteX365" fmla="*/ 2659562 w 5147540"/>
              <a:gd name="connsiteY365" fmla="*/ 5687926 h 5815012"/>
              <a:gd name="connsiteX366" fmla="*/ 2609013 w 5147540"/>
              <a:gd name="connsiteY366" fmla="*/ 5674398 h 5815012"/>
              <a:gd name="connsiteX367" fmla="*/ 2558819 w 5147540"/>
              <a:gd name="connsiteY367" fmla="*/ 5660515 h 5815012"/>
              <a:gd name="connsiteX368" fmla="*/ 2508625 w 5147540"/>
              <a:gd name="connsiteY368" fmla="*/ 5645919 h 5815012"/>
              <a:gd name="connsiteX369" fmla="*/ 2459143 w 5147540"/>
              <a:gd name="connsiteY369" fmla="*/ 5630612 h 5815012"/>
              <a:gd name="connsiteX370" fmla="*/ 2410373 w 5147540"/>
              <a:gd name="connsiteY370" fmla="*/ 5614949 h 5815012"/>
              <a:gd name="connsiteX371" fmla="*/ 2361959 w 5147540"/>
              <a:gd name="connsiteY371" fmla="*/ 5599285 h 5815012"/>
              <a:gd name="connsiteX372" fmla="*/ 2314257 w 5147540"/>
              <a:gd name="connsiteY372" fmla="*/ 5582554 h 5815012"/>
              <a:gd name="connsiteX373" fmla="*/ 2266911 w 5147540"/>
              <a:gd name="connsiteY373" fmla="*/ 5565111 h 5815012"/>
              <a:gd name="connsiteX374" fmla="*/ 2220277 w 5147540"/>
              <a:gd name="connsiteY374" fmla="*/ 5547312 h 5815012"/>
              <a:gd name="connsiteX375" fmla="*/ 2174355 w 5147540"/>
              <a:gd name="connsiteY375" fmla="*/ 5529156 h 5815012"/>
              <a:gd name="connsiteX376" fmla="*/ 2129145 w 5147540"/>
              <a:gd name="connsiteY376" fmla="*/ 5509933 h 5815012"/>
              <a:gd name="connsiteX377" fmla="*/ 2084291 w 5147540"/>
              <a:gd name="connsiteY377" fmla="*/ 5490710 h 5815012"/>
              <a:gd name="connsiteX378" fmla="*/ 2040505 w 5147540"/>
              <a:gd name="connsiteY378" fmla="*/ 5470775 h 5815012"/>
              <a:gd name="connsiteX379" fmla="*/ 1997431 w 5147540"/>
              <a:gd name="connsiteY379" fmla="*/ 5450484 h 5815012"/>
              <a:gd name="connsiteX380" fmla="*/ 1955425 w 5147540"/>
              <a:gd name="connsiteY380" fmla="*/ 5429837 h 5815012"/>
              <a:gd name="connsiteX381" fmla="*/ 1914130 w 5147540"/>
              <a:gd name="connsiteY381" fmla="*/ 5408834 h 5815012"/>
              <a:gd name="connsiteX382" fmla="*/ 1873192 w 5147540"/>
              <a:gd name="connsiteY382" fmla="*/ 5386763 h 5815012"/>
              <a:gd name="connsiteX383" fmla="*/ 1833678 w 5147540"/>
              <a:gd name="connsiteY383" fmla="*/ 5364335 h 5815012"/>
              <a:gd name="connsiteX384" fmla="*/ 1795231 w 5147540"/>
              <a:gd name="connsiteY384" fmla="*/ 5341908 h 5815012"/>
              <a:gd name="connsiteX385" fmla="*/ 1757853 w 5147540"/>
              <a:gd name="connsiteY385" fmla="*/ 5318413 h 5815012"/>
              <a:gd name="connsiteX386" fmla="*/ 1721187 w 5147540"/>
              <a:gd name="connsiteY386" fmla="*/ 5294918 h 5815012"/>
              <a:gd name="connsiteX387" fmla="*/ 1685588 w 5147540"/>
              <a:gd name="connsiteY387" fmla="*/ 5271067 h 5815012"/>
              <a:gd name="connsiteX388" fmla="*/ 1660669 w 5147540"/>
              <a:gd name="connsiteY388" fmla="*/ 5253980 h 5815012"/>
              <a:gd name="connsiteX389" fmla="*/ 1636462 w 5147540"/>
              <a:gd name="connsiteY389" fmla="*/ 5236537 h 5815012"/>
              <a:gd name="connsiteX390" fmla="*/ 1611899 w 5147540"/>
              <a:gd name="connsiteY390" fmla="*/ 5219094 h 5815012"/>
              <a:gd name="connsiteX391" fmla="*/ 1587692 w 5147540"/>
              <a:gd name="connsiteY391" fmla="*/ 5201650 h 5815012"/>
              <a:gd name="connsiteX392" fmla="*/ 1563841 w 5147540"/>
              <a:gd name="connsiteY392" fmla="*/ 5183851 h 5815012"/>
              <a:gd name="connsiteX393" fmla="*/ 1539634 w 5147540"/>
              <a:gd name="connsiteY393" fmla="*/ 5166052 h 5815012"/>
              <a:gd name="connsiteX394" fmla="*/ 1515783 w 5147540"/>
              <a:gd name="connsiteY394" fmla="*/ 5148253 h 5815012"/>
              <a:gd name="connsiteX395" fmla="*/ 1492289 w 5147540"/>
              <a:gd name="connsiteY395" fmla="*/ 5130097 h 5815012"/>
              <a:gd name="connsiteX396" fmla="*/ 1468793 w 5147540"/>
              <a:gd name="connsiteY396" fmla="*/ 5111586 h 5815012"/>
              <a:gd name="connsiteX397" fmla="*/ 1445298 w 5147540"/>
              <a:gd name="connsiteY397" fmla="*/ 5093075 h 5815012"/>
              <a:gd name="connsiteX398" fmla="*/ 1421803 w 5147540"/>
              <a:gd name="connsiteY398" fmla="*/ 5074564 h 5815012"/>
              <a:gd name="connsiteX399" fmla="*/ 1399020 w 5147540"/>
              <a:gd name="connsiteY399" fmla="*/ 5056053 h 5815012"/>
              <a:gd name="connsiteX400" fmla="*/ 1376237 w 5147540"/>
              <a:gd name="connsiteY400" fmla="*/ 5037185 h 5815012"/>
              <a:gd name="connsiteX401" fmla="*/ 1353454 w 5147540"/>
              <a:gd name="connsiteY401" fmla="*/ 5018318 h 5815012"/>
              <a:gd name="connsiteX402" fmla="*/ 1330671 w 5147540"/>
              <a:gd name="connsiteY402" fmla="*/ 4999451 h 5815012"/>
              <a:gd name="connsiteX403" fmla="*/ 1308244 w 5147540"/>
              <a:gd name="connsiteY403" fmla="*/ 4980228 h 5815012"/>
              <a:gd name="connsiteX404" fmla="*/ 1286173 w 5147540"/>
              <a:gd name="connsiteY404" fmla="*/ 4961005 h 5815012"/>
              <a:gd name="connsiteX405" fmla="*/ 1263746 w 5147540"/>
              <a:gd name="connsiteY405" fmla="*/ 4941781 h 5815012"/>
              <a:gd name="connsiteX406" fmla="*/ 1241675 w 5147540"/>
              <a:gd name="connsiteY406" fmla="*/ 4922202 h 5815012"/>
              <a:gd name="connsiteX407" fmla="*/ 1219960 w 5147540"/>
              <a:gd name="connsiteY407" fmla="*/ 4902267 h 5815012"/>
              <a:gd name="connsiteX408" fmla="*/ 1198245 w 5147540"/>
              <a:gd name="connsiteY408" fmla="*/ 4882332 h 5815012"/>
              <a:gd name="connsiteX409" fmla="*/ 1176530 w 5147540"/>
              <a:gd name="connsiteY409" fmla="*/ 4862753 h 5815012"/>
              <a:gd name="connsiteX410" fmla="*/ 1155171 w 5147540"/>
              <a:gd name="connsiteY410" fmla="*/ 4842818 h 5815012"/>
              <a:gd name="connsiteX411" fmla="*/ 1133812 w 5147540"/>
              <a:gd name="connsiteY411" fmla="*/ 4822527 h 5815012"/>
              <a:gd name="connsiteX412" fmla="*/ 1112809 w 5147540"/>
              <a:gd name="connsiteY412" fmla="*/ 4802235 h 5815012"/>
              <a:gd name="connsiteX413" fmla="*/ 1092162 w 5147540"/>
              <a:gd name="connsiteY413" fmla="*/ 4781588 h 5815012"/>
              <a:gd name="connsiteX414" fmla="*/ 1071158 w 5147540"/>
              <a:gd name="connsiteY414" fmla="*/ 4761297 h 5815012"/>
              <a:gd name="connsiteX415" fmla="*/ 1050511 w 5147540"/>
              <a:gd name="connsiteY415" fmla="*/ 4740650 h 5815012"/>
              <a:gd name="connsiteX416" fmla="*/ 1030220 w 5147540"/>
              <a:gd name="connsiteY416" fmla="*/ 4720003 h 5815012"/>
              <a:gd name="connsiteX417" fmla="*/ 1009929 w 5147540"/>
              <a:gd name="connsiteY417" fmla="*/ 4699000 h 5815012"/>
              <a:gd name="connsiteX418" fmla="*/ 989994 w 5147540"/>
              <a:gd name="connsiteY418" fmla="*/ 4678353 h 5815012"/>
              <a:gd name="connsiteX419" fmla="*/ 970059 w 5147540"/>
              <a:gd name="connsiteY419" fmla="*/ 4656638 h 5815012"/>
              <a:gd name="connsiteX420" fmla="*/ 950124 w 5147540"/>
              <a:gd name="connsiteY420" fmla="*/ 4635991 h 5815012"/>
              <a:gd name="connsiteX421" fmla="*/ 930900 w 5147540"/>
              <a:gd name="connsiteY421" fmla="*/ 4614987 h 5815012"/>
              <a:gd name="connsiteX422" fmla="*/ 912033 w 5147540"/>
              <a:gd name="connsiteY422" fmla="*/ 4593984 h 5815012"/>
              <a:gd name="connsiteX423" fmla="*/ 893166 w 5147540"/>
              <a:gd name="connsiteY423" fmla="*/ 4572269 h 5815012"/>
              <a:gd name="connsiteX424" fmla="*/ 874299 w 5147540"/>
              <a:gd name="connsiteY424" fmla="*/ 4550910 h 5815012"/>
              <a:gd name="connsiteX425" fmla="*/ 855788 w 5147540"/>
              <a:gd name="connsiteY425" fmla="*/ 4529551 h 5815012"/>
              <a:gd name="connsiteX426" fmla="*/ 837632 w 5147540"/>
              <a:gd name="connsiteY426" fmla="*/ 4507836 h 5815012"/>
              <a:gd name="connsiteX427" fmla="*/ 819477 w 5147540"/>
              <a:gd name="connsiteY427" fmla="*/ 4485765 h 5815012"/>
              <a:gd name="connsiteX428" fmla="*/ 801678 w 5147540"/>
              <a:gd name="connsiteY428" fmla="*/ 4463694 h 5815012"/>
              <a:gd name="connsiteX429" fmla="*/ 783879 w 5147540"/>
              <a:gd name="connsiteY429" fmla="*/ 4441979 h 5815012"/>
              <a:gd name="connsiteX430" fmla="*/ 766079 w 5147540"/>
              <a:gd name="connsiteY430" fmla="*/ 4419552 h 5815012"/>
              <a:gd name="connsiteX431" fmla="*/ 748992 w 5147540"/>
              <a:gd name="connsiteY431" fmla="*/ 4397125 h 5815012"/>
              <a:gd name="connsiteX432" fmla="*/ 731549 w 5147540"/>
              <a:gd name="connsiteY432" fmla="*/ 4374698 h 5815012"/>
              <a:gd name="connsiteX433" fmla="*/ 714818 w 5147540"/>
              <a:gd name="connsiteY433" fmla="*/ 4352271 h 5815012"/>
              <a:gd name="connsiteX434" fmla="*/ 697730 w 5147540"/>
              <a:gd name="connsiteY434" fmla="*/ 4329132 h 5815012"/>
              <a:gd name="connsiteX435" fmla="*/ 681355 w 5147540"/>
              <a:gd name="connsiteY435" fmla="*/ 4306349 h 5815012"/>
              <a:gd name="connsiteX436" fmla="*/ 664980 w 5147540"/>
              <a:gd name="connsiteY436" fmla="*/ 4283566 h 5815012"/>
              <a:gd name="connsiteX437" fmla="*/ 648604 w 5147540"/>
              <a:gd name="connsiteY437" fmla="*/ 4260071 h 5815012"/>
              <a:gd name="connsiteX438" fmla="*/ 632585 w 5147540"/>
              <a:gd name="connsiteY438" fmla="*/ 4236932 h 5815012"/>
              <a:gd name="connsiteX439" fmla="*/ 616922 w 5147540"/>
              <a:gd name="connsiteY439" fmla="*/ 4213793 h 5815012"/>
              <a:gd name="connsiteX440" fmla="*/ 601258 w 5147540"/>
              <a:gd name="connsiteY440" fmla="*/ 4189941 h 5815012"/>
              <a:gd name="connsiteX441" fmla="*/ 586307 w 5147540"/>
              <a:gd name="connsiteY441" fmla="*/ 4166446 h 5815012"/>
              <a:gd name="connsiteX442" fmla="*/ 571356 w 5147540"/>
              <a:gd name="connsiteY442" fmla="*/ 4142951 h 5815012"/>
              <a:gd name="connsiteX443" fmla="*/ 556404 w 5147540"/>
              <a:gd name="connsiteY443" fmla="*/ 4118744 h 5815012"/>
              <a:gd name="connsiteX444" fmla="*/ 541453 w 5147540"/>
              <a:gd name="connsiteY444" fmla="*/ 4094893 h 5815012"/>
              <a:gd name="connsiteX445" fmla="*/ 527214 w 5147540"/>
              <a:gd name="connsiteY445" fmla="*/ 4071043 h 5815012"/>
              <a:gd name="connsiteX446" fmla="*/ 512974 w 5147540"/>
              <a:gd name="connsiteY446" fmla="*/ 4046480 h 5815012"/>
              <a:gd name="connsiteX447" fmla="*/ 499091 w 5147540"/>
              <a:gd name="connsiteY447" fmla="*/ 4022629 h 5815012"/>
              <a:gd name="connsiteX448" fmla="*/ 485563 w 5147540"/>
              <a:gd name="connsiteY448" fmla="*/ 3998066 h 5815012"/>
              <a:gd name="connsiteX449" fmla="*/ 471680 w 5147540"/>
              <a:gd name="connsiteY449" fmla="*/ 3973503 h 5815012"/>
              <a:gd name="connsiteX450" fmla="*/ 458508 w 5147540"/>
              <a:gd name="connsiteY450" fmla="*/ 3948584 h 5815012"/>
              <a:gd name="connsiteX451" fmla="*/ 445693 w 5147540"/>
              <a:gd name="connsiteY451" fmla="*/ 3924021 h 5815012"/>
              <a:gd name="connsiteX452" fmla="*/ 432878 w 5147540"/>
              <a:gd name="connsiteY452" fmla="*/ 3899814 h 5815012"/>
              <a:gd name="connsiteX453" fmla="*/ 420062 w 5147540"/>
              <a:gd name="connsiteY453" fmla="*/ 3874539 h 5815012"/>
              <a:gd name="connsiteX454" fmla="*/ 407603 w 5147540"/>
              <a:gd name="connsiteY454" fmla="*/ 3849976 h 5815012"/>
              <a:gd name="connsiteX455" fmla="*/ 395499 w 5147540"/>
              <a:gd name="connsiteY455" fmla="*/ 3824701 h 5815012"/>
              <a:gd name="connsiteX456" fmla="*/ 383396 w 5147540"/>
              <a:gd name="connsiteY456" fmla="*/ 3799782 h 5815012"/>
              <a:gd name="connsiteX457" fmla="*/ 371292 w 5147540"/>
              <a:gd name="connsiteY457" fmla="*/ 3774507 h 5815012"/>
              <a:gd name="connsiteX458" fmla="*/ 359901 w 5147540"/>
              <a:gd name="connsiteY458" fmla="*/ 3749232 h 5815012"/>
              <a:gd name="connsiteX459" fmla="*/ 348153 w 5147540"/>
              <a:gd name="connsiteY459" fmla="*/ 3724313 h 5815012"/>
              <a:gd name="connsiteX460" fmla="*/ 336762 w 5147540"/>
              <a:gd name="connsiteY460" fmla="*/ 3698682 h 5815012"/>
              <a:gd name="connsiteX461" fmla="*/ 326082 w 5147540"/>
              <a:gd name="connsiteY461" fmla="*/ 3673051 h 5815012"/>
              <a:gd name="connsiteX462" fmla="*/ 314691 w 5147540"/>
              <a:gd name="connsiteY462" fmla="*/ 3647421 h 5815012"/>
              <a:gd name="connsiteX463" fmla="*/ 304011 w 5147540"/>
              <a:gd name="connsiteY463" fmla="*/ 3621790 h 5815012"/>
              <a:gd name="connsiteX464" fmla="*/ 293332 w 5147540"/>
              <a:gd name="connsiteY464" fmla="*/ 3595803 h 5815012"/>
              <a:gd name="connsiteX465" fmla="*/ 283008 w 5147540"/>
              <a:gd name="connsiteY465" fmla="*/ 3570172 h 5815012"/>
              <a:gd name="connsiteX466" fmla="*/ 273041 w 5147540"/>
              <a:gd name="connsiteY466" fmla="*/ 3544185 h 5815012"/>
              <a:gd name="connsiteX467" fmla="*/ 262717 w 5147540"/>
              <a:gd name="connsiteY467" fmla="*/ 3518198 h 5815012"/>
              <a:gd name="connsiteX468" fmla="*/ 252749 w 5147540"/>
              <a:gd name="connsiteY468" fmla="*/ 3491855 h 5815012"/>
              <a:gd name="connsiteX469" fmla="*/ 243138 w 5147540"/>
              <a:gd name="connsiteY469" fmla="*/ 3465868 h 5815012"/>
              <a:gd name="connsiteX470" fmla="*/ 233526 w 5147540"/>
              <a:gd name="connsiteY470" fmla="*/ 3439525 h 5815012"/>
              <a:gd name="connsiteX471" fmla="*/ 224627 w 5147540"/>
              <a:gd name="connsiteY471" fmla="*/ 3413183 h 5815012"/>
              <a:gd name="connsiteX472" fmla="*/ 215371 w 5147540"/>
              <a:gd name="connsiteY472" fmla="*/ 3386484 h 5815012"/>
              <a:gd name="connsiteX473" fmla="*/ 206827 w 5147540"/>
              <a:gd name="connsiteY473" fmla="*/ 3360141 h 5815012"/>
              <a:gd name="connsiteX474" fmla="*/ 197928 w 5147540"/>
              <a:gd name="connsiteY474" fmla="*/ 3333442 h 5815012"/>
              <a:gd name="connsiteX475" fmla="*/ 189740 w 5147540"/>
              <a:gd name="connsiteY475" fmla="*/ 3307099 h 5815012"/>
              <a:gd name="connsiteX476" fmla="*/ 181196 w 5147540"/>
              <a:gd name="connsiteY476" fmla="*/ 3280044 h 5815012"/>
              <a:gd name="connsiteX477" fmla="*/ 173365 w 5147540"/>
              <a:gd name="connsiteY477" fmla="*/ 3252989 h 5815012"/>
              <a:gd name="connsiteX478" fmla="*/ 165533 w 5147540"/>
              <a:gd name="connsiteY478" fmla="*/ 3226291 h 5815012"/>
              <a:gd name="connsiteX479" fmla="*/ 158057 w 5147540"/>
              <a:gd name="connsiteY479" fmla="*/ 3199236 h 5815012"/>
              <a:gd name="connsiteX480" fmla="*/ 150582 w 5147540"/>
              <a:gd name="connsiteY480" fmla="*/ 3172537 h 5815012"/>
              <a:gd name="connsiteX481" fmla="*/ 143462 w 5147540"/>
              <a:gd name="connsiteY481" fmla="*/ 3145126 h 5815012"/>
              <a:gd name="connsiteX482" fmla="*/ 136698 w 5147540"/>
              <a:gd name="connsiteY482" fmla="*/ 3118071 h 5815012"/>
              <a:gd name="connsiteX483" fmla="*/ 129579 w 5147540"/>
              <a:gd name="connsiteY483" fmla="*/ 3090660 h 5815012"/>
              <a:gd name="connsiteX484" fmla="*/ 116763 w 5147540"/>
              <a:gd name="connsiteY484" fmla="*/ 3035839 h 5815012"/>
              <a:gd name="connsiteX485" fmla="*/ 104304 w 5147540"/>
              <a:gd name="connsiteY485" fmla="*/ 2980661 h 5815012"/>
              <a:gd name="connsiteX486" fmla="*/ 92556 w 5147540"/>
              <a:gd name="connsiteY486" fmla="*/ 2925483 h 5815012"/>
              <a:gd name="connsiteX487" fmla="*/ 81521 w 5147540"/>
              <a:gd name="connsiteY487" fmla="*/ 2869594 h 5815012"/>
              <a:gd name="connsiteX488" fmla="*/ 71197 w 5147540"/>
              <a:gd name="connsiteY488" fmla="*/ 2814060 h 5815012"/>
              <a:gd name="connsiteX489" fmla="*/ 61586 w 5147540"/>
              <a:gd name="connsiteY489" fmla="*/ 2758170 h 5815012"/>
              <a:gd name="connsiteX490" fmla="*/ 52330 w 5147540"/>
              <a:gd name="connsiteY490" fmla="*/ 2702281 h 5815012"/>
              <a:gd name="connsiteX491" fmla="*/ 44142 w 5147540"/>
              <a:gd name="connsiteY491" fmla="*/ 2645679 h 5815012"/>
              <a:gd name="connsiteX492" fmla="*/ 35955 w 5147540"/>
              <a:gd name="connsiteY492" fmla="*/ 2589434 h 5815012"/>
              <a:gd name="connsiteX493" fmla="*/ 29191 w 5147540"/>
              <a:gd name="connsiteY493" fmla="*/ 2532832 h 5815012"/>
              <a:gd name="connsiteX494" fmla="*/ 25631 w 5147540"/>
              <a:gd name="connsiteY494" fmla="*/ 2504354 h 5815012"/>
              <a:gd name="connsiteX495" fmla="*/ 22427 w 5147540"/>
              <a:gd name="connsiteY495" fmla="*/ 2476231 h 5815012"/>
              <a:gd name="connsiteX496" fmla="*/ 19579 w 5147540"/>
              <a:gd name="connsiteY496" fmla="*/ 2447396 h 5815012"/>
              <a:gd name="connsiteX497" fmla="*/ 17087 w 5147540"/>
              <a:gd name="connsiteY497" fmla="*/ 2418917 h 5815012"/>
              <a:gd name="connsiteX498" fmla="*/ 14595 w 5147540"/>
              <a:gd name="connsiteY498" fmla="*/ 2390438 h 5815012"/>
              <a:gd name="connsiteX499" fmla="*/ 12104 w 5147540"/>
              <a:gd name="connsiteY499" fmla="*/ 2361959 h 5815012"/>
              <a:gd name="connsiteX500" fmla="*/ 9968 w 5147540"/>
              <a:gd name="connsiteY500" fmla="*/ 2333125 h 5815012"/>
              <a:gd name="connsiteX501" fmla="*/ 7832 w 5147540"/>
              <a:gd name="connsiteY501" fmla="*/ 2304646 h 5815012"/>
              <a:gd name="connsiteX502" fmla="*/ 6052 w 5147540"/>
              <a:gd name="connsiteY502" fmla="*/ 2275811 h 5815012"/>
              <a:gd name="connsiteX503" fmla="*/ 4628 w 5147540"/>
              <a:gd name="connsiteY503" fmla="*/ 2246977 h 5815012"/>
              <a:gd name="connsiteX504" fmla="*/ 3204 w 5147540"/>
              <a:gd name="connsiteY504" fmla="*/ 2218142 h 5815012"/>
              <a:gd name="connsiteX505" fmla="*/ 1780 w 5147540"/>
              <a:gd name="connsiteY505" fmla="*/ 2189307 h 5815012"/>
              <a:gd name="connsiteX506" fmla="*/ 712 w 5147540"/>
              <a:gd name="connsiteY506" fmla="*/ 2148724 h 5815012"/>
              <a:gd name="connsiteX507" fmla="*/ 0 w 5147540"/>
              <a:gd name="connsiteY507" fmla="*/ 2107786 h 5815012"/>
              <a:gd name="connsiteX508" fmla="*/ 0 w 5147540"/>
              <a:gd name="connsiteY508" fmla="*/ 2066136 h 5815012"/>
              <a:gd name="connsiteX509" fmla="*/ 712 w 5147540"/>
              <a:gd name="connsiteY509" fmla="*/ 2024486 h 5815012"/>
              <a:gd name="connsiteX510" fmla="*/ 2136 w 5147540"/>
              <a:gd name="connsiteY510" fmla="*/ 1982124 h 5815012"/>
              <a:gd name="connsiteX511" fmla="*/ 4272 w 5147540"/>
              <a:gd name="connsiteY511" fmla="*/ 1939405 h 5815012"/>
              <a:gd name="connsiteX512" fmla="*/ 6764 w 5147540"/>
              <a:gd name="connsiteY512" fmla="*/ 1895975 h 5815012"/>
              <a:gd name="connsiteX513" fmla="*/ 10680 w 5147540"/>
              <a:gd name="connsiteY513" fmla="*/ 1852901 h 5815012"/>
              <a:gd name="connsiteX514" fmla="*/ 14595 w 5147540"/>
              <a:gd name="connsiteY514" fmla="*/ 1809115 h 5815012"/>
              <a:gd name="connsiteX515" fmla="*/ 19223 w 5147540"/>
              <a:gd name="connsiteY515" fmla="*/ 1765329 h 5815012"/>
              <a:gd name="connsiteX516" fmla="*/ 24207 w 5147540"/>
              <a:gd name="connsiteY516" fmla="*/ 1720831 h 5815012"/>
              <a:gd name="connsiteX517" fmla="*/ 30615 w 5147540"/>
              <a:gd name="connsiteY517" fmla="*/ 1676689 h 5815012"/>
              <a:gd name="connsiteX518" fmla="*/ 37023 w 5147540"/>
              <a:gd name="connsiteY518" fmla="*/ 1632191 h 5815012"/>
              <a:gd name="connsiteX519" fmla="*/ 44498 w 5147540"/>
              <a:gd name="connsiteY519" fmla="*/ 1587337 h 5815012"/>
              <a:gd name="connsiteX520" fmla="*/ 52330 w 5147540"/>
              <a:gd name="connsiteY520" fmla="*/ 1542838 h 5815012"/>
              <a:gd name="connsiteX521" fmla="*/ 60874 w 5147540"/>
              <a:gd name="connsiteY521" fmla="*/ 1497628 h 5815012"/>
              <a:gd name="connsiteX522" fmla="*/ 70129 w 5147540"/>
              <a:gd name="connsiteY522" fmla="*/ 1453130 h 5815012"/>
              <a:gd name="connsiteX523" fmla="*/ 80097 w 5147540"/>
              <a:gd name="connsiteY523" fmla="*/ 1408276 h 5815012"/>
              <a:gd name="connsiteX524" fmla="*/ 90776 w 5147540"/>
              <a:gd name="connsiteY524" fmla="*/ 1363422 h 5815012"/>
              <a:gd name="connsiteX525" fmla="*/ 101812 w 5147540"/>
              <a:gd name="connsiteY525" fmla="*/ 1318568 h 5815012"/>
              <a:gd name="connsiteX526" fmla="*/ 113915 w 5147540"/>
              <a:gd name="connsiteY526" fmla="*/ 1273714 h 5815012"/>
              <a:gd name="connsiteX527" fmla="*/ 126019 w 5147540"/>
              <a:gd name="connsiteY527" fmla="*/ 1229572 h 5815012"/>
              <a:gd name="connsiteX528" fmla="*/ 139190 w 5147540"/>
              <a:gd name="connsiteY528" fmla="*/ 1184718 h 5815012"/>
              <a:gd name="connsiteX529" fmla="*/ 153074 w 5147540"/>
              <a:gd name="connsiteY529" fmla="*/ 1140932 h 5815012"/>
              <a:gd name="connsiteX530" fmla="*/ 167669 w 5147540"/>
              <a:gd name="connsiteY530" fmla="*/ 1096789 h 5815012"/>
              <a:gd name="connsiteX531" fmla="*/ 182264 w 5147540"/>
              <a:gd name="connsiteY531" fmla="*/ 1053003 h 5815012"/>
              <a:gd name="connsiteX532" fmla="*/ 197928 w 5147540"/>
              <a:gd name="connsiteY532" fmla="*/ 1009573 h 5815012"/>
              <a:gd name="connsiteX533" fmla="*/ 214303 w 5147540"/>
              <a:gd name="connsiteY533" fmla="*/ 966499 h 5815012"/>
              <a:gd name="connsiteX534" fmla="*/ 231390 w 5147540"/>
              <a:gd name="connsiteY534" fmla="*/ 923425 h 5815012"/>
              <a:gd name="connsiteX535" fmla="*/ 248834 w 5147540"/>
              <a:gd name="connsiteY535" fmla="*/ 881063 h 5815012"/>
              <a:gd name="connsiteX536" fmla="*/ 266989 w 5147540"/>
              <a:gd name="connsiteY536" fmla="*/ 839056 h 5815012"/>
              <a:gd name="connsiteX537" fmla="*/ 285856 w 5147540"/>
              <a:gd name="connsiteY537" fmla="*/ 797406 h 5815012"/>
              <a:gd name="connsiteX538" fmla="*/ 295468 w 5147540"/>
              <a:gd name="connsiteY538" fmla="*/ 777827 h 5815012"/>
              <a:gd name="connsiteX539" fmla="*/ 304723 w 5147540"/>
              <a:gd name="connsiteY539" fmla="*/ 758248 h 5815012"/>
              <a:gd name="connsiteX540" fmla="*/ 314691 w 5147540"/>
              <a:gd name="connsiteY540" fmla="*/ 739025 h 5815012"/>
              <a:gd name="connsiteX541" fmla="*/ 324658 w 5147540"/>
              <a:gd name="connsiteY541" fmla="*/ 719801 h 5815012"/>
              <a:gd name="connsiteX542" fmla="*/ 334626 w 5147540"/>
              <a:gd name="connsiteY542" fmla="*/ 700934 h 5815012"/>
              <a:gd name="connsiteX543" fmla="*/ 344949 w 5147540"/>
              <a:gd name="connsiteY543" fmla="*/ 682067 h 5815012"/>
              <a:gd name="connsiteX544" fmla="*/ 355273 w 5147540"/>
              <a:gd name="connsiteY544" fmla="*/ 663912 h 5815012"/>
              <a:gd name="connsiteX545" fmla="*/ 366309 w 5147540"/>
              <a:gd name="connsiteY545" fmla="*/ 645401 h 5815012"/>
              <a:gd name="connsiteX546" fmla="*/ 377344 w 5147540"/>
              <a:gd name="connsiteY546" fmla="*/ 627245 h 5815012"/>
              <a:gd name="connsiteX547" fmla="*/ 388024 w 5147540"/>
              <a:gd name="connsiteY547" fmla="*/ 609446 h 5815012"/>
              <a:gd name="connsiteX548" fmla="*/ 399415 w 5147540"/>
              <a:gd name="connsiteY548" fmla="*/ 591647 h 5815012"/>
              <a:gd name="connsiteX549" fmla="*/ 411163 w 5147540"/>
              <a:gd name="connsiteY549" fmla="*/ 574204 h 5815012"/>
              <a:gd name="connsiteX550" fmla="*/ 422554 w 5147540"/>
              <a:gd name="connsiteY550" fmla="*/ 557116 h 5815012"/>
              <a:gd name="connsiteX551" fmla="*/ 434302 w 5147540"/>
              <a:gd name="connsiteY551" fmla="*/ 540029 h 5815012"/>
              <a:gd name="connsiteX552" fmla="*/ 446405 w 5147540"/>
              <a:gd name="connsiteY552" fmla="*/ 523298 h 5815012"/>
              <a:gd name="connsiteX553" fmla="*/ 458508 w 5147540"/>
              <a:gd name="connsiteY553" fmla="*/ 506567 h 5815012"/>
              <a:gd name="connsiteX554" fmla="*/ 470612 w 5147540"/>
              <a:gd name="connsiteY554" fmla="*/ 490191 h 5815012"/>
              <a:gd name="connsiteX555" fmla="*/ 483427 w 5147540"/>
              <a:gd name="connsiteY555" fmla="*/ 473816 h 5815012"/>
              <a:gd name="connsiteX556" fmla="*/ 495531 w 5147540"/>
              <a:gd name="connsiteY556" fmla="*/ 457797 h 5815012"/>
              <a:gd name="connsiteX557" fmla="*/ 508346 w 5147540"/>
              <a:gd name="connsiteY557" fmla="*/ 442133 h 5815012"/>
              <a:gd name="connsiteX558" fmla="*/ 521162 w 5147540"/>
              <a:gd name="connsiteY558" fmla="*/ 426826 h 5815012"/>
              <a:gd name="connsiteX559" fmla="*/ 534333 w 5147540"/>
              <a:gd name="connsiteY559" fmla="*/ 411519 h 5815012"/>
              <a:gd name="connsiteX560" fmla="*/ 547149 w 5147540"/>
              <a:gd name="connsiteY560" fmla="*/ 396567 h 5815012"/>
              <a:gd name="connsiteX561" fmla="*/ 560320 w 5147540"/>
              <a:gd name="connsiteY561" fmla="*/ 381616 h 5815012"/>
              <a:gd name="connsiteX562" fmla="*/ 573848 w 5147540"/>
              <a:gd name="connsiteY562" fmla="*/ 367020 h 5815012"/>
              <a:gd name="connsiteX563" fmla="*/ 587019 w 5147540"/>
              <a:gd name="connsiteY563" fmla="*/ 352781 h 5815012"/>
              <a:gd name="connsiteX564" fmla="*/ 600546 w 5147540"/>
              <a:gd name="connsiteY564" fmla="*/ 338898 h 5815012"/>
              <a:gd name="connsiteX565" fmla="*/ 614074 w 5147540"/>
              <a:gd name="connsiteY565" fmla="*/ 325014 h 5815012"/>
              <a:gd name="connsiteX566" fmla="*/ 627957 w 5147540"/>
              <a:gd name="connsiteY566" fmla="*/ 311487 h 5815012"/>
              <a:gd name="connsiteX567" fmla="*/ 641841 w 5147540"/>
              <a:gd name="connsiteY567" fmla="*/ 297959 h 5815012"/>
              <a:gd name="connsiteX568" fmla="*/ 655724 w 5147540"/>
              <a:gd name="connsiteY568" fmla="*/ 284788 h 5815012"/>
              <a:gd name="connsiteX569" fmla="*/ 669252 w 5147540"/>
              <a:gd name="connsiteY569" fmla="*/ 272328 h 5815012"/>
              <a:gd name="connsiteX570" fmla="*/ 683135 w 5147540"/>
              <a:gd name="connsiteY570" fmla="*/ 259513 h 5815012"/>
              <a:gd name="connsiteX571" fmla="*/ 697018 w 5147540"/>
              <a:gd name="connsiteY571" fmla="*/ 247410 h 5815012"/>
              <a:gd name="connsiteX572" fmla="*/ 711258 w 5147540"/>
              <a:gd name="connsiteY572" fmla="*/ 236018 h 5815012"/>
              <a:gd name="connsiteX573" fmla="*/ 725853 w 5147540"/>
              <a:gd name="connsiteY573" fmla="*/ 224271 h 5815012"/>
              <a:gd name="connsiteX574" fmla="*/ 739736 w 5147540"/>
              <a:gd name="connsiteY574" fmla="*/ 212879 h 5815012"/>
              <a:gd name="connsiteX575" fmla="*/ 754332 w 5147540"/>
              <a:gd name="connsiteY575" fmla="*/ 202200 h 5815012"/>
              <a:gd name="connsiteX576" fmla="*/ 768927 w 5147540"/>
              <a:gd name="connsiteY576" fmla="*/ 191164 h 5815012"/>
              <a:gd name="connsiteX577" fmla="*/ 783879 w 5147540"/>
              <a:gd name="connsiteY577" fmla="*/ 180484 h 5815012"/>
              <a:gd name="connsiteX578" fmla="*/ 798830 w 5147540"/>
              <a:gd name="connsiteY578" fmla="*/ 170517 h 5815012"/>
              <a:gd name="connsiteX579" fmla="*/ 813781 w 5147540"/>
              <a:gd name="connsiteY579" fmla="*/ 160549 h 5815012"/>
              <a:gd name="connsiteX580" fmla="*/ 828377 w 5147540"/>
              <a:gd name="connsiteY580" fmla="*/ 151294 h 5815012"/>
              <a:gd name="connsiteX581" fmla="*/ 843684 w 5147540"/>
              <a:gd name="connsiteY581" fmla="*/ 141682 h 5815012"/>
              <a:gd name="connsiteX582" fmla="*/ 858992 w 5147540"/>
              <a:gd name="connsiteY582" fmla="*/ 132783 h 5815012"/>
              <a:gd name="connsiteX583" fmla="*/ 874655 w 5147540"/>
              <a:gd name="connsiteY583" fmla="*/ 123883 h 5815012"/>
              <a:gd name="connsiteX584" fmla="*/ 889962 w 5147540"/>
              <a:gd name="connsiteY584" fmla="*/ 115695 h 5815012"/>
              <a:gd name="connsiteX585" fmla="*/ 905625 w 5147540"/>
              <a:gd name="connsiteY585" fmla="*/ 107152 h 5815012"/>
              <a:gd name="connsiteX586" fmla="*/ 921289 w 5147540"/>
              <a:gd name="connsiteY586" fmla="*/ 99676 h 5815012"/>
              <a:gd name="connsiteX587" fmla="*/ 936952 w 5147540"/>
              <a:gd name="connsiteY587" fmla="*/ 91844 h 5815012"/>
              <a:gd name="connsiteX588" fmla="*/ 952971 w 5147540"/>
              <a:gd name="connsiteY588" fmla="*/ 84368 h 5815012"/>
              <a:gd name="connsiteX589" fmla="*/ 968635 w 5147540"/>
              <a:gd name="connsiteY589" fmla="*/ 77249 h 5815012"/>
              <a:gd name="connsiteX590" fmla="*/ 984298 w 5147540"/>
              <a:gd name="connsiteY590" fmla="*/ 70485 h 5815012"/>
              <a:gd name="connsiteX591" fmla="*/ 1000317 w 5147540"/>
              <a:gd name="connsiteY591" fmla="*/ 64077 h 5815012"/>
              <a:gd name="connsiteX592" fmla="*/ 1016693 w 5147540"/>
              <a:gd name="connsiteY592" fmla="*/ 57670 h 5815012"/>
              <a:gd name="connsiteX593" fmla="*/ 1032712 w 5147540"/>
              <a:gd name="connsiteY593" fmla="*/ 51974 h 5815012"/>
              <a:gd name="connsiteX594" fmla="*/ 1048731 w 5147540"/>
              <a:gd name="connsiteY594" fmla="*/ 46278 h 5815012"/>
              <a:gd name="connsiteX595" fmla="*/ 1065107 w 5147540"/>
              <a:gd name="connsiteY595" fmla="*/ 40938 h 5815012"/>
              <a:gd name="connsiteX596" fmla="*/ 1081482 w 5147540"/>
              <a:gd name="connsiteY596" fmla="*/ 35955 h 5815012"/>
              <a:gd name="connsiteX597" fmla="*/ 1097857 w 5147540"/>
              <a:gd name="connsiteY597" fmla="*/ 30971 h 5815012"/>
              <a:gd name="connsiteX598" fmla="*/ 1113877 w 5147540"/>
              <a:gd name="connsiteY598" fmla="*/ 26699 h 5815012"/>
              <a:gd name="connsiteX599" fmla="*/ 1130252 w 5147540"/>
              <a:gd name="connsiteY599" fmla="*/ 22071 h 5815012"/>
              <a:gd name="connsiteX600" fmla="*/ 1146983 w 5147540"/>
              <a:gd name="connsiteY600" fmla="*/ 18155 h 5815012"/>
              <a:gd name="connsiteX601" fmla="*/ 1163358 w 5147540"/>
              <a:gd name="connsiteY601" fmla="*/ 14595 h 5815012"/>
              <a:gd name="connsiteX602" fmla="*/ 1180090 w 5147540"/>
              <a:gd name="connsiteY602" fmla="*/ 11748 h 5815012"/>
              <a:gd name="connsiteX603" fmla="*/ 1196465 w 5147540"/>
              <a:gd name="connsiteY603" fmla="*/ 9612 h 5815012"/>
              <a:gd name="connsiteX604" fmla="*/ 1213196 w 5147540"/>
              <a:gd name="connsiteY604" fmla="*/ 7120 h 5815012"/>
              <a:gd name="connsiteX605" fmla="*/ 1229216 w 5147540"/>
              <a:gd name="connsiteY605" fmla="*/ 4984 h 5815012"/>
              <a:gd name="connsiteX606" fmla="*/ 1245591 w 5147540"/>
              <a:gd name="connsiteY606" fmla="*/ 3560 h 5815012"/>
              <a:gd name="connsiteX607" fmla="*/ 1261966 w 5147540"/>
              <a:gd name="connsiteY607" fmla="*/ 2492 h 5815012"/>
              <a:gd name="connsiteX608" fmla="*/ 1278342 w 5147540"/>
              <a:gd name="connsiteY608" fmla="*/ 1424 h 5815012"/>
              <a:gd name="connsiteX609" fmla="*/ 1294361 w 5147540"/>
              <a:gd name="connsiteY609" fmla="*/ 712 h 5815012"/>
              <a:gd name="connsiteX610" fmla="*/ 1310736 w 5147540"/>
              <a:gd name="connsiteY610" fmla="*/ 0 h 58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147540" h="5815012">
                <a:moveTo>
                  <a:pt x="1310736" y="0"/>
                </a:moveTo>
                <a:lnTo>
                  <a:pt x="1326756" y="0"/>
                </a:lnTo>
                <a:lnTo>
                  <a:pt x="1342419" y="0"/>
                </a:lnTo>
                <a:lnTo>
                  <a:pt x="1358438" y="356"/>
                </a:lnTo>
                <a:lnTo>
                  <a:pt x="1374101" y="1068"/>
                </a:lnTo>
                <a:lnTo>
                  <a:pt x="1390121" y="2136"/>
                </a:lnTo>
                <a:lnTo>
                  <a:pt x="1405428" y="3204"/>
                </a:lnTo>
                <a:lnTo>
                  <a:pt x="1420735" y="4628"/>
                </a:lnTo>
                <a:lnTo>
                  <a:pt x="1436043" y="6408"/>
                </a:lnTo>
                <a:lnTo>
                  <a:pt x="1451350" y="8188"/>
                </a:lnTo>
                <a:lnTo>
                  <a:pt x="1466658" y="10680"/>
                </a:lnTo>
                <a:lnTo>
                  <a:pt x="1481965" y="13172"/>
                </a:lnTo>
                <a:lnTo>
                  <a:pt x="1496916" y="16019"/>
                </a:lnTo>
                <a:lnTo>
                  <a:pt x="1511868" y="18867"/>
                </a:lnTo>
                <a:lnTo>
                  <a:pt x="1526463" y="22071"/>
                </a:lnTo>
                <a:lnTo>
                  <a:pt x="1541414" y="25275"/>
                </a:lnTo>
                <a:lnTo>
                  <a:pt x="1556010" y="29547"/>
                </a:lnTo>
                <a:lnTo>
                  <a:pt x="1570605" y="33463"/>
                </a:lnTo>
                <a:lnTo>
                  <a:pt x="1584844" y="37378"/>
                </a:lnTo>
                <a:lnTo>
                  <a:pt x="1599440" y="41650"/>
                </a:lnTo>
                <a:lnTo>
                  <a:pt x="1613323" y="46634"/>
                </a:lnTo>
                <a:lnTo>
                  <a:pt x="1627207" y="51618"/>
                </a:lnTo>
                <a:lnTo>
                  <a:pt x="1641446" y="56602"/>
                </a:lnTo>
                <a:lnTo>
                  <a:pt x="1655329" y="62298"/>
                </a:lnTo>
                <a:lnTo>
                  <a:pt x="1669213" y="67637"/>
                </a:lnTo>
                <a:lnTo>
                  <a:pt x="1682384" y="73333"/>
                </a:lnTo>
                <a:lnTo>
                  <a:pt x="1695912" y="79385"/>
                </a:lnTo>
                <a:lnTo>
                  <a:pt x="1709083" y="85793"/>
                </a:lnTo>
                <a:lnTo>
                  <a:pt x="1722255" y="91844"/>
                </a:lnTo>
                <a:lnTo>
                  <a:pt x="1735070" y="98964"/>
                </a:lnTo>
                <a:lnTo>
                  <a:pt x="1747885" y="105728"/>
                </a:lnTo>
                <a:lnTo>
                  <a:pt x="1760701" y="112491"/>
                </a:lnTo>
                <a:lnTo>
                  <a:pt x="1773160" y="119967"/>
                </a:lnTo>
                <a:lnTo>
                  <a:pt x="1785264" y="127443"/>
                </a:lnTo>
                <a:lnTo>
                  <a:pt x="1797723" y="135274"/>
                </a:lnTo>
                <a:lnTo>
                  <a:pt x="1809827" y="142750"/>
                </a:lnTo>
                <a:lnTo>
                  <a:pt x="1821218" y="151294"/>
                </a:lnTo>
                <a:lnTo>
                  <a:pt x="1833322" y="159125"/>
                </a:lnTo>
                <a:lnTo>
                  <a:pt x="1844713" y="168025"/>
                </a:lnTo>
                <a:lnTo>
                  <a:pt x="1856105" y="176213"/>
                </a:lnTo>
                <a:lnTo>
                  <a:pt x="1867496" y="185468"/>
                </a:lnTo>
                <a:lnTo>
                  <a:pt x="1878532" y="194368"/>
                </a:lnTo>
                <a:lnTo>
                  <a:pt x="1889211" y="203623"/>
                </a:lnTo>
                <a:lnTo>
                  <a:pt x="1900247" y="212879"/>
                </a:lnTo>
                <a:lnTo>
                  <a:pt x="1910927" y="222491"/>
                </a:lnTo>
                <a:lnTo>
                  <a:pt x="1921250" y="232102"/>
                </a:lnTo>
                <a:lnTo>
                  <a:pt x="1931930" y="242070"/>
                </a:lnTo>
                <a:lnTo>
                  <a:pt x="1941897" y="252037"/>
                </a:lnTo>
                <a:lnTo>
                  <a:pt x="1951865" y="262005"/>
                </a:lnTo>
                <a:lnTo>
                  <a:pt x="1961476" y="272685"/>
                </a:lnTo>
                <a:lnTo>
                  <a:pt x="1971444" y="283008"/>
                </a:lnTo>
                <a:lnTo>
                  <a:pt x="1981056" y="293688"/>
                </a:lnTo>
                <a:lnTo>
                  <a:pt x="1990311" y="304723"/>
                </a:lnTo>
                <a:lnTo>
                  <a:pt x="1999567" y="315403"/>
                </a:lnTo>
                <a:lnTo>
                  <a:pt x="2008466" y="326794"/>
                </a:lnTo>
                <a:lnTo>
                  <a:pt x="2017722" y="337830"/>
                </a:lnTo>
                <a:lnTo>
                  <a:pt x="2034453" y="360257"/>
                </a:lnTo>
                <a:lnTo>
                  <a:pt x="2050829" y="383040"/>
                </a:lnTo>
                <a:lnTo>
                  <a:pt x="2066136" y="406535"/>
                </a:lnTo>
                <a:lnTo>
                  <a:pt x="2081087" y="430742"/>
                </a:lnTo>
                <a:lnTo>
                  <a:pt x="2095327" y="454949"/>
                </a:lnTo>
                <a:lnTo>
                  <a:pt x="2108854" y="480224"/>
                </a:lnTo>
                <a:lnTo>
                  <a:pt x="2122025" y="505855"/>
                </a:lnTo>
                <a:lnTo>
                  <a:pt x="2134129" y="532197"/>
                </a:lnTo>
                <a:lnTo>
                  <a:pt x="2146232" y="558540"/>
                </a:lnTo>
                <a:lnTo>
                  <a:pt x="2157268" y="585951"/>
                </a:lnTo>
                <a:lnTo>
                  <a:pt x="2167947" y="613362"/>
                </a:lnTo>
                <a:lnTo>
                  <a:pt x="2177915" y="641841"/>
                </a:lnTo>
                <a:lnTo>
                  <a:pt x="2187171" y="670676"/>
                </a:lnTo>
                <a:lnTo>
                  <a:pt x="2196427" y="699510"/>
                </a:lnTo>
                <a:lnTo>
                  <a:pt x="2204614" y="729057"/>
                </a:lnTo>
                <a:lnTo>
                  <a:pt x="2212446" y="759316"/>
                </a:lnTo>
                <a:lnTo>
                  <a:pt x="2219565" y="790286"/>
                </a:lnTo>
                <a:lnTo>
                  <a:pt x="2226685" y="820901"/>
                </a:lnTo>
                <a:lnTo>
                  <a:pt x="2232737" y="852584"/>
                </a:lnTo>
                <a:lnTo>
                  <a:pt x="2238432" y="884622"/>
                </a:lnTo>
                <a:lnTo>
                  <a:pt x="2243772" y="917017"/>
                </a:lnTo>
                <a:lnTo>
                  <a:pt x="2248400" y="949768"/>
                </a:lnTo>
                <a:lnTo>
                  <a:pt x="2252316" y="982874"/>
                </a:lnTo>
                <a:lnTo>
                  <a:pt x="2256232" y="1016693"/>
                </a:lnTo>
                <a:lnTo>
                  <a:pt x="2259080" y="1050867"/>
                </a:lnTo>
                <a:lnTo>
                  <a:pt x="2262283" y="1084686"/>
                </a:lnTo>
                <a:lnTo>
                  <a:pt x="2264420" y="1119928"/>
                </a:lnTo>
                <a:lnTo>
                  <a:pt x="2266199" y="1155171"/>
                </a:lnTo>
                <a:lnTo>
                  <a:pt x="2267623" y="1190769"/>
                </a:lnTo>
                <a:lnTo>
                  <a:pt x="2268691" y="1226724"/>
                </a:lnTo>
                <a:lnTo>
                  <a:pt x="2269047" y="1263034"/>
                </a:lnTo>
                <a:lnTo>
                  <a:pt x="2269403" y="1299701"/>
                </a:lnTo>
                <a:lnTo>
                  <a:pt x="2269403" y="1325332"/>
                </a:lnTo>
                <a:lnTo>
                  <a:pt x="2269759" y="1351319"/>
                </a:lnTo>
                <a:lnTo>
                  <a:pt x="2270115" y="1376949"/>
                </a:lnTo>
                <a:lnTo>
                  <a:pt x="2270827" y="1402936"/>
                </a:lnTo>
                <a:lnTo>
                  <a:pt x="2271895" y="1428567"/>
                </a:lnTo>
                <a:lnTo>
                  <a:pt x="2273319" y="1454554"/>
                </a:lnTo>
                <a:lnTo>
                  <a:pt x="2274743" y="1480185"/>
                </a:lnTo>
                <a:lnTo>
                  <a:pt x="2276523" y="1506172"/>
                </a:lnTo>
                <a:lnTo>
                  <a:pt x="2279015" y="1531803"/>
                </a:lnTo>
                <a:lnTo>
                  <a:pt x="2281151" y="1557434"/>
                </a:lnTo>
                <a:lnTo>
                  <a:pt x="2283643" y="1582709"/>
                </a:lnTo>
                <a:lnTo>
                  <a:pt x="2286490" y="1608340"/>
                </a:lnTo>
                <a:lnTo>
                  <a:pt x="2289694" y="1633615"/>
                </a:lnTo>
                <a:lnTo>
                  <a:pt x="2293254" y="1659245"/>
                </a:lnTo>
                <a:lnTo>
                  <a:pt x="2297170" y="1684520"/>
                </a:lnTo>
                <a:lnTo>
                  <a:pt x="2301086" y="1709439"/>
                </a:lnTo>
                <a:lnTo>
                  <a:pt x="2305358" y="1734714"/>
                </a:lnTo>
                <a:lnTo>
                  <a:pt x="2309629" y="1759633"/>
                </a:lnTo>
                <a:lnTo>
                  <a:pt x="2314969" y="1784908"/>
                </a:lnTo>
                <a:lnTo>
                  <a:pt x="2319953" y="1809471"/>
                </a:lnTo>
                <a:lnTo>
                  <a:pt x="2325293" y="1834390"/>
                </a:lnTo>
                <a:lnTo>
                  <a:pt x="2331345" y="1858953"/>
                </a:lnTo>
                <a:lnTo>
                  <a:pt x="2337396" y="1883160"/>
                </a:lnTo>
                <a:lnTo>
                  <a:pt x="2343804" y="1908079"/>
                </a:lnTo>
                <a:lnTo>
                  <a:pt x="2350568" y="1931930"/>
                </a:lnTo>
                <a:lnTo>
                  <a:pt x="2357687" y="1956493"/>
                </a:lnTo>
                <a:lnTo>
                  <a:pt x="2365163" y="1980344"/>
                </a:lnTo>
                <a:lnTo>
                  <a:pt x="2372639" y="2004195"/>
                </a:lnTo>
                <a:lnTo>
                  <a:pt x="2380470" y="2028046"/>
                </a:lnTo>
                <a:lnTo>
                  <a:pt x="2389014" y="2051541"/>
                </a:lnTo>
                <a:lnTo>
                  <a:pt x="2397558" y="2075036"/>
                </a:lnTo>
                <a:lnTo>
                  <a:pt x="2406813" y="2098175"/>
                </a:lnTo>
                <a:lnTo>
                  <a:pt x="2416069" y="2121314"/>
                </a:lnTo>
                <a:lnTo>
                  <a:pt x="2425680" y="2144453"/>
                </a:lnTo>
                <a:lnTo>
                  <a:pt x="2436004" y="2167592"/>
                </a:lnTo>
                <a:lnTo>
                  <a:pt x="2445972" y="2190375"/>
                </a:lnTo>
                <a:lnTo>
                  <a:pt x="2456651" y="2212802"/>
                </a:lnTo>
                <a:lnTo>
                  <a:pt x="2467331" y="2235585"/>
                </a:lnTo>
                <a:lnTo>
                  <a:pt x="2478722" y="2258012"/>
                </a:lnTo>
                <a:lnTo>
                  <a:pt x="2490470" y="2280439"/>
                </a:lnTo>
                <a:lnTo>
                  <a:pt x="2501861" y="2302866"/>
                </a:lnTo>
                <a:lnTo>
                  <a:pt x="2513965" y="2324937"/>
                </a:lnTo>
                <a:lnTo>
                  <a:pt x="2526780" y="2346652"/>
                </a:lnTo>
                <a:lnTo>
                  <a:pt x="2539240" y="2368367"/>
                </a:lnTo>
                <a:lnTo>
                  <a:pt x="2552055" y="2390438"/>
                </a:lnTo>
                <a:lnTo>
                  <a:pt x="2565226" y="2411797"/>
                </a:lnTo>
                <a:lnTo>
                  <a:pt x="2579110" y="2433156"/>
                </a:lnTo>
                <a:lnTo>
                  <a:pt x="2592993" y="2454516"/>
                </a:lnTo>
                <a:lnTo>
                  <a:pt x="2606521" y="2475875"/>
                </a:lnTo>
                <a:lnTo>
                  <a:pt x="2621116" y="2496878"/>
                </a:lnTo>
                <a:lnTo>
                  <a:pt x="2635711" y="2517525"/>
                </a:lnTo>
                <a:lnTo>
                  <a:pt x="2650663" y="2538172"/>
                </a:lnTo>
                <a:lnTo>
                  <a:pt x="2665970" y="2558819"/>
                </a:lnTo>
                <a:lnTo>
                  <a:pt x="2681278" y="2579466"/>
                </a:lnTo>
                <a:lnTo>
                  <a:pt x="2697297" y="2599402"/>
                </a:lnTo>
                <a:lnTo>
                  <a:pt x="2712960" y="2619692"/>
                </a:lnTo>
                <a:lnTo>
                  <a:pt x="2728979" y="2639272"/>
                </a:lnTo>
                <a:lnTo>
                  <a:pt x="2745711" y="2659207"/>
                </a:lnTo>
                <a:lnTo>
                  <a:pt x="2762442" y="2678430"/>
                </a:lnTo>
                <a:lnTo>
                  <a:pt x="2779529" y="2698009"/>
                </a:lnTo>
                <a:lnTo>
                  <a:pt x="2796617" y="2717588"/>
                </a:lnTo>
                <a:lnTo>
                  <a:pt x="2814416" y="2736456"/>
                </a:lnTo>
                <a:lnTo>
                  <a:pt x="2832215" y="2755323"/>
                </a:lnTo>
                <a:lnTo>
                  <a:pt x="2850014" y="2773834"/>
                </a:lnTo>
                <a:lnTo>
                  <a:pt x="2869237" y="2793057"/>
                </a:lnTo>
                <a:lnTo>
                  <a:pt x="2888817" y="2811924"/>
                </a:lnTo>
                <a:lnTo>
                  <a:pt x="2908040" y="2830791"/>
                </a:lnTo>
                <a:lnTo>
                  <a:pt x="2927975" y="2849303"/>
                </a:lnTo>
                <a:lnTo>
                  <a:pt x="2947910" y="2867458"/>
                </a:lnTo>
                <a:lnTo>
                  <a:pt x="2968557" y="2885613"/>
                </a:lnTo>
                <a:lnTo>
                  <a:pt x="2988848" y="2903768"/>
                </a:lnTo>
                <a:lnTo>
                  <a:pt x="3010207" y="2921568"/>
                </a:lnTo>
                <a:lnTo>
                  <a:pt x="3031211" y="2939011"/>
                </a:lnTo>
                <a:lnTo>
                  <a:pt x="3052926" y="2956454"/>
                </a:lnTo>
                <a:lnTo>
                  <a:pt x="3074285" y="2973897"/>
                </a:lnTo>
                <a:lnTo>
                  <a:pt x="3096356" y="2990985"/>
                </a:lnTo>
                <a:lnTo>
                  <a:pt x="3118783" y="3007716"/>
                </a:lnTo>
                <a:lnTo>
                  <a:pt x="3140854" y="3024803"/>
                </a:lnTo>
                <a:lnTo>
                  <a:pt x="3163637" y="3041178"/>
                </a:lnTo>
                <a:lnTo>
                  <a:pt x="3186420" y="3057910"/>
                </a:lnTo>
                <a:lnTo>
                  <a:pt x="3209559" y="3073929"/>
                </a:lnTo>
                <a:lnTo>
                  <a:pt x="3232698" y="3090304"/>
                </a:lnTo>
                <a:lnTo>
                  <a:pt x="3256193" y="3106324"/>
                </a:lnTo>
                <a:lnTo>
                  <a:pt x="3279688" y="3121987"/>
                </a:lnTo>
                <a:lnTo>
                  <a:pt x="3303539" y="3138006"/>
                </a:lnTo>
                <a:lnTo>
                  <a:pt x="3327746" y="3153670"/>
                </a:lnTo>
                <a:lnTo>
                  <a:pt x="3351597" y="3168977"/>
                </a:lnTo>
                <a:lnTo>
                  <a:pt x="3375804" y="3183928"/>
                </a:lnTo>
                <a:lnTo>
                  <a:pt x="3424930" y="3214187"/>
                </a:lnTo>
                <a:lnTo>
                  <a:pt x="3474768" y="3244090"/>
                </a:lnTo>
                <a:lnTo>
                  <a:pt x="3524961" y="3273637"/>
                </a:lnTo>
                <a:lnTo>
                  <a:pt x="3575867" y="3302115"/>
                </a:lnTo>
                <a:lnTo>
                  <a:pt x="3628197" y="3331306"/>
                </a:lnTo>
                <a:lnTo>
                  <a:pt x="3680883" y="3360141"/>
                </a:lnTo>
                <a:lnTo>
                  <a:pt x="3733925" y="3388264"/>
                </a:lnTo>
                <a:lnTo>
                  <a:pt x="3787678" y="3416030"/>
                </a:lnTo>
                <a:lnTo>
                  <a:pt x="3841432" y="3443441"/>
                </a:lnTo>
                <a:lnTo>
                  <a:pt x="3895542" y="3470496"/>
                </a:lnTo>
                <a:lnTo>
                  <a:pt x="3949651" y="3497195"/>
                </a:lnTo>
                <a:lnTo>
                  <a:pt x="4004829" y="3523538"/>
                </a:lnTo>
                <a:lnTo>
                  <a:pt x="4059295" y="3549525"/>
                </a:lnTo>
                <a:lnTo>
                  <a:pt x="4114472" y="3575512"/>
                </a:lnTo>
                <a:lnTo>
                  <a:pt x="4169650" y="3601143"/>
                </a:lnTo>
                <a:lnTo>
                  <a:pt x="4224828" y="3626773"/>
                </a:lnTo>
                <a:lnTo>
                  <a:pt x="4280005" y="3651692"/>
                </a:lnTo>
                <a:lnTo>
                  <a:pt x="4335539" y="3676967"/>
                </a:lnTo>
                <a:lnTo>
                  <a:pt x="4391429" y="3701886"/>
                </a:lnTo>
                <a:lnTo>
                  <a:pt x="4446962" y="3726805"/>
                </a:lnTo>
                <a:lnTo>
                  <a:pt x="4484697" y="3744604"/>
                </a:lnTo>
                <a:lnTo>
                  <a:pt x="4521719" y="3762760"/>
                </a:lnTo>
                <a:lnTo>
                  <a:pt x="4557673" y="3781627"/>
                </a:lnTo>
                <a:lnTo>
                  <a:pt x="4592560" y="3801206"/>
                </a:lnTo>
                <a:lnTo>
                  <a:pt x="4626735" y="3821497"/>
                </a:lnTo>
                <a:lnTo>
                  <a:pt x="4659841" y="3842144"/>
                </a:lnTo>
                <a:lnTo>
                  <a:pt x="4691880" y="3863859"/>
                </a:lnTo>
                <a:lnTo>
                  <a:pt x="4722850" y="3885930"/>
                </a:lnTo>
                <a:lnTo>
                  <a:pt x="4752397" y="3908357"/>
                </a:lnTo>
                <a:lnTo>
                  <a:pt x="4781588" y="3931852"/>
                </a:lnTo>
                <a:lnTo>
                  <a:pt x="4809355" y="3955347"/>
                </a:lnTo>
                <a:lnTo>
                  <a:pt x="4836054" y="3979554"/>
                </a:lnTo>
                <a:lnTo>
                  <a:pt x="4862040" y="4004473"/>
                </a:lnTo>
                <a:lnTo>
                  <a:pt x="4886603" y="4029748"/>
                </a:lnTo>
                <a:lnTo>
                  <a:pt x="4910098" y="4055379"/>
                </a:lnTo>
                <a:lnTo>
                  <a:pt x="4932881" y="4081722"/>
                </a:lnTo>
                <a:lnTo>
                  <a:pt x="4954241" y="4108421"/>
                </a:lnTo>
                <a:lnTo>
                  <a:pt x="4974532" y="4135476"/>
                </a:lnTo>
                <a:lnTo>
                  <a:pt x="4993755" y="4163243"/>
                </a:lnTo>
                <a:lnTo>
                  <a:pt x="5011910" y="4191009"/>
                </a:lnTo>
                <a:lnTo>
                  <a:pt x="5028997" y="4219488"/>
                </a:lnTo>
                <a:lnTo>
                  <a:pt x="5045017" y="4248323"/>
                </a:lnTo>
                <a:lnTo>
                  <a:pt x="5059612" y="4277514"/>
                </a:lnTo>
                <a:lnTo>
                  <a:pt x="5073495" y="4307061"/>
                </a:lnTo>
                <a:lnTo>
                  <a:pt x="5085955" y="4336963"/>
                </a:lnTo>
                <a:lnTo>
                  <a:pt x="5097346" y="4367222"/>
                </a:lnTo>
                <a:lnTo>
                  <a:pt x="5107670" y="4397481"/>
                </a:lnTo>
                <a:lnTo>
                  <a:pt x="5116570" y="4428095"/>
                </a:lnTo>
                <a:lnTo>
                  <a:pt x="5124757" y="4459422"/>
                </a:lnTo>
                <a:lnTo>
                  <a:pt x="5131521" y="4490749"/>
                </a:lnTo>
                <a:lnTo>
                  <a:pt x="5136861" y="4522431"/>
                </a:lnTo>
                <a:lnTo>
                  <a:pt x="5141844" y="4553758"/>
                </a:lnTo>
                <a:lnTo>
                  <a:pt x="5143624" y="4569777"/>
                </a:lnTo>
                <a:lnTo>
                  <a:pt x="5145048" y="4586153"/>
                </a:lnTo>
                <a:lnTo>
                  <a:pt x="5146116" y="4602172"/>
                </a:lnTo>
                <a:lnTo>
                  <a:pt x="5146828" y="4618547"/>
                </a:lnTo>
                <a:lnTo>
                  <a:pt x="5147184" y="4634567"/>
                </a:lnTo>
                <a:lnTo>
                  <a:pt x="5147540" y="4650942"/>
                </a:lnTo>
                <a:lnTo>
                  <a:pt x="5147540" y="4666961"/>
                </a:lnTo>
                <a:lnTo>
                  <a:pt x="5146828" y="4683337"/>
                </a:lnTo>
                <a:lnTo>
                  <a:pt x="5146116" y="4699712"/>
                </a:lnTo>
                <a:lnTo>
                  <a:pt x="5145404" y="4716087"/>
                </a:lnTo>
                <a:lnTo>
                  <a:pt x="5143980" y="4732106"/>
                </a:lnTo>
                <a:lnTo>
                  <a:pt x="5142200" y="4748482"/>
                </a:lnTo>
                <a:lnTo>
                  <a:pt x="5140421" y="4764501"/>
                </a:lnTo>
                <a:lnTo>
                  <a:pt x="5137929" y="4780876"/>
                </a:lnTo>
                <a:lnTo>
                  <a:pt x="5135437" y="4797252"/>
                </a:lnTo>
                <a:lnTo>
                  <a:pt x="5132589" y="4813271"/>
                </a:lnTo>
                <a:lnTo>
                  <a:pt x="5129385" y="4829646"/>
                </a:lnTo>
                <a:lnTo>
                  <a:pt x="5126181" y="4846022"/>
                </a:lnTo>
                <a:lnTo>
                  <a:pt x="5122265" y="4862041"/>
                </a:lnTo>
                <a:lnTo>
                  <a:pt x="5117994" y="4878416"/>
                </a:lnTo>
                <a:lnTo>
                  <a:pt x="5113722" y="4894791"/>
                </a:lnTo>
                <a:lnTo>
                  <a:pt x="5109094" y="4910811"/>
                </a:lnTo>
                <a:lnTo>
                  <a:pt x="5104466" y="4926830"/>
                </a:lnTo>
                <a:lnTo>
                  <a:pt x="5098770" y="4943205"/>
                </a:lnTo>
                <a:lnTo>
                  <a:pt x="5093431" y="4959225"/>
                </a:lnTo>
                <a:lnTo>
                  <a:pt x="5087735" y="4975244"/>
                </a:lnTo>
                <a:lnTo>
                  <a:pt x="5081683" y="4991263"/>
                </a:lnTo>
                <a:lnTo>
                  <a:pt x="5075275" y="5006927"/>
                </a:lnTo>
                <a:lnTo>
                  <a:pt x="5068512" y="5022946"/>
                </a:lnTo>
                <a:lnTo>
                  <a:pt x="5061748" y="5038609"/>
                </a:lnTo>
                <a:lnTo>
                  <a:pt x="5054628" y="5054629"/>
                </a:lnTo>
                <a:lnTo>
                  <a:pt x="5046797" y="5070292"/>
                </a:lnTo>
                <a:lnTo>
                  <a:pt x="5039321" y="5085955"/>
                </a:lnTo>
                <a:lnTo>
                  <a:pt x="5031133" y="5101619"/>
                </a:lnTo>
                <a:lnTo>
                  <a:pt x="5022946" y="5117282"/>
                </a:lnTo>
                <a:lnTo>
                  <a:pt x="5014046" y="5132589"/>
                </a:lnTo>
                <a:lnTo>
                  <a:pt x="5005146" y="5147897"/>
                </a:lnTo>
                <a:lnTo>
                  <a:pt x="4995891" y="5162848"/>
                </a:lnTo>
                <a:lnTo>
                  <a:pt x="4986279" y="5177799"/>
                </a:lnTo>
                <a:lnTo>
                  <a:pt x="4976312" y="5193107"/>
                </a:lnTo>
                <a:lnTo>
                  <a:pt x="4966344" y="5208058"/>
                </a:lnTo>
                <a:lnTo>
                  <a:pt x="4955664" y="5223009"/>
                </a:lnTo>
                <a:lnTo>
                  <a:pt x="4944629" y="5237605"/>
                </a:lnTo>
                <a:lnTo>
                  <a:pt x="4933593" y="5252556"/>
                </a:lnTo>
                <a:lnTo>
                  <a:pt x="4922202" y="5266796"/>
                </a:lnTo>
                <a:lnTo>
                  <a:pt x="4910098" y="5281035"/>
                </a:lnTo>
                <a:lnTo>
                  <a:pt x="4898351" y="5295630"/>
                </a:lnTo>
                <a:lnTo>
                  <a:pt x="4885891" y="5309870"/>
                </a:lnTo>
                <a:lnTo>
                  <a:pt x="4873076" y="5324109"/>
                </a:lnTo>
                <a:lnTo>
                  <a:pt x="4860261" y="5338349"/>
                </a:lnTo>
                <a:lnTo>
                  <a:pt x="4846733" y="5351876"/>
                </a:lnTo>
                <a:lnTo>
                  <a:pt x="4833206" y="5365759"/>
                </a:lnTo>
                <a:lnTo>
                  <a:pt x="4819322" y="5379643"/>
                </a:lnTo>
                <a:lnTo>
                  <a:pt x="4805083" y="5393170"/>
                </a:lnTo>
                <a:lnTo>
                  <a:pt x="4790843" y="5406342"/>
                </a:lnTo>
                <a:lnTo>
                  <a:pt x="4775892" y="5419869"/>
                </a:lnTo>
                <a:lnTo>
                  <a:pt x="4760941" y="5433041"/>
                </a:lnTo>
                <a:lnTo>
                  <a:pt x="4745277" y="5446212"/>
                </a:lnTo>
                <a:lnTo>
                  <a:pt x="4729614" y="5459383"/>
                </a:lnTo>
                <a:lnTo>
                  <a:pt x="4713595" y="5471843"/>
                </a:lnTo>
                <a:lnTo>
                  <a:pt x="4697219" y="5484658"/>
                </a:lnTo>
                <a:lnTo>
                  <a:pt x="4680844" y="5497474"/>
                </a:lnTo>
                <a:lnTo>
                  <a:pt x="4664113" y="5509577"/>
                </a:lnTo>
                <a:lnTo>
                  <a:pt x="4646670" y="5522037"/>
                </a:lnTo>
                <a:lnTo>
                  <a:pt x="4628870" y="5533784"/>
                </a:lnTo>
                <a:lnTo>
                  <a:pt x="4610715" y="5545176"/>
                </a:lnTo>
                <a:lnTo>
                  <a:pt x="4592204" y="5556211"/>
                </a:lnTo>
                <a:lnTo>
                  <a:pt x="4573693" y="5567603"/>
                </a:lnTo>
                <a:lnTo>
                  <a:pt x="4554826" y="5578282"/>
                </a:lnTo>
                <a:lnTo>
                  <a:pt x="4535958" y="5588962"/>
                </a:lnTo>
                <a:lnTo>
                  <a:pt x="4517091" y="5599285"/>
                </a:lnTo>
                <a:lnTo>
                  <a:pt x="4497868" y="5609253"/>
                </a:lnTo>
                <a:lnTo>
                  <a:pt x="4478289" y="5619577"/>
                </a:lnTo>
                <a:lnTo>
                  <a:pt x="4458710" y="5629188"/>
                </a:lnTo>
                <a:lnTo>
                  <a:pt x="4438419" y="5638800"/>
                </a:lnTo>
                <a:lnTo>
                  <a:pt x="4418483" y="5647699"/>
                </a:lnTo>
                <a:lnTo>
                  <a:pt x="4398548" y="5656955"/>
                </a:lnTo>
                <a:lnTo>
                  <a:pt x="4377901" y="5665499"/>
                </a:lnTo>
                <a:lnTo>
                  <a:pt x="4357610" y="5674398"/>
                </a:lnTo>
                <a:lnTo>
                  <a:pt x="4336963" y="5682586"/>
                </a:lnTo>
                <a:lnTo>
                  <a:pt x="4315604" y="5690774"/>
                </a:lnTo>
                <a:lnTo>
                  <a:pt x="4294957" y="5698605"/>
                </a:lnTo>
                <a:lnTo>
                  <a:pt x="4273598" y="5706081"/>
                </a:lnTo>
                <a:lnTo>
                  <a:pt x="4252239" y="5713557"/>
                </a:lnTo>
                <a:lnTo>
                  <a:pt x="4230523" y="5720676"/>
                </a:lnTo>
                <a:lnTo>
                  <a:pt x="4208808" y="5727440"/>
                </a:lnTo>
                <a:lnTo>
                  <a:pt x="4187093" y="5733848"/>
                </a:lnTo>
                <a:lnTo>
                  <a:pt x="4165378" y="5740255"/>
                </a:lnTo>
                <a:lnTo>
                  <a:pt x="4142595" y="5746307"/>
                </a:lnTo>
                <a:lnTo>
                  <a:pt x="4120524" y="5752003"/>
                </a:lnTo>
                <a:lnTo>
                  <a:pt x="4098097" y="5757699"/>
                </a:lnTo>
                <a:lnTo>
                  <a:pt x="4075670" y="5763038"/>
                </a:lnTo>
                <a:lnTo>
                  <a:pt x="4052531" y="5767666"/>
                </a:lnTo>
                <a:lnTo>
                  <a:pt x="4029748" y="5772650"/>
                </a:lnTo>
                <a:lnTo>
                  <a:pt x="4006609" y="5776922"/>
                </a:lnTo>
                <a:lnTo>
                  <a:pt x="3983470" y="5781194"/>
                </a:lnTo>
                <a:lnTo>
                  <a:pt x="3959975" y="5785110"/>
                </a:lnTo>
                <a:lnTo>
                  <a:pt x="3936124" y="5788669"/>
                </a:lnTo>
                <a:lnTo>
                  <a:pt x="3911917" y="5792229"/>
                </a:lnTo>
                <a:lnTo>
                  <a:pt x="3888066" y="5795433"/>
                </a:lnTo>
                <a:lnTo>
                  <a:pt x="3863859" y="5798281"/>
                </a:lnTo>
                <a:lnTo>
                  <a:pt x="3839652" y="5800773"/>
                </a:lnTo>
                <a:lnTo>
                  <a:pt x="3815445" y="5803265"/>
                </a:lnTo>
                <a:lnTo>
                  <a:pt x="3790526" y="5805401"/>
                </a:lnTo>
                <a:lnTo>
                  <a:pt x="3766319" y="5807893"/>
                </a:lnTo>
                <a:lnTo>
                  <a:pt x="3741400" y="5809672"/>
                </a:lnTo>
                <a:lnTo>
                  <a:pt x="3716481" y="5811096"/>
                </a:lnTo>
                <a:lnTo>
                  <a:pt x="3691918" y="5812164"/>
                </a:lnTo>
                <a:lnTo>
                  <a:pt x="3666643" y="5813232"/>
                </a:lnTo>
                <a:lnTo>
                  <a:pt x="3641724" y="5813944"/>
                </a:lnTo>
                <a:lnTo>
                  <a:pt x="3616450" y="5814656"/>
                </a:lnTo>
                <a:lnTo>
                  <a:pt x="3591175" y="5815012"/>
                </a:lnTo>
                <a:lnTo>
                  <a:pt x="3565900" y="5815012"/>
                </a:lnTo>
                <a:lnTo>
                  <a:pt x="3540625" y="5815012"/>
                </a:lnTo>
                <a:lnTo>
                  <a:pt x="3514994" y="5814656"/>
                </a:lnTo>
                <a:lnTo>
                  <a:pt x="3489719" y="5813944"/>
                </a:lnTo>
                <a:lnTo>
                  <a:pt x="3464088" y="5813232"/>
                </a:lnTo>
                <a:lnTo>
                  <a:pt x="3438457" y="5812164"/>
                </a:lnTo>
                <a:lnTo>
                  <a:pt x="3413182" y="5810740"/>
                </a:lnTo>
                <a:lnTo>
                  <a:pt x="3387195" y="5809316"/>
                </a:lnTo>
                <a:lnTo>
                  <a:pt x="3361564" y="5807537"/>
                </a:lnTo>
                <a:lnTo>
                  <a:pt x="3335578" y="5805401"/>
                </a:lnTo>
                <a:lnTo>
                  <a:pt x="3309947" y="5803265"/>
                </a:lnTo>
                <a:lnTo>
                  <a:pt x="3283960" y="5800773"/>
                </a:lnTo>
                <a:lnTo>
                  <a:pt x="3258329" y="5798281"/>
                </a:lnTo>
                <a:lnTo>
                  <a:pt x="3232342" y="5795433"/>
                </a:lnTo>
                <a:lnTo>
                  <a:pt x="3206711" y="5792229"/>
                </a:lnTo>
                <a:lnTo>
                  <a:pt x="3180724" y="5788669"/>
                </a:lnTo>
                <a:lnTo>
                  <a:pt x="3128038" y="5781550"/>
                </a:lnTo>
                <a:lnTo>
                  <a:pt x="3075353" y="5773718"/>
                </a:lnTo>
                <a:lnTo>
                  <a:pt x="3022667" y="5764818"/>
                </a:lnTo>
                <a:lnTo>
                  <a:pt x="2969981" y="5755919"/>
                </a:lnTo>
                <a:lnTo>
                  <a:pt x="2917651" y="5745951"/>
                </a:lnTo>
                <a:lnTo>
                  <a:pt x="2865678" y="5735272"/>
                </a:lnTo>
                <a:lnTo>
                  <a:pt x="2813704" y="5724592"/>
                </a:lnTo>
                <a:lnTo>
                  <a:pt x="2761730" y="5712845"/>
                </a:lnTo>
                <a:lnTo>
                  <a:pt x="2710468" y="5700385"/>
                </a:lnTo>
                <a:lnTo>
                  <a:pt x="2659562" y="5687926"/>
                </a:lnTo>
                <a:lnTo>
                  <a:pt x="2609013" y="5674398"/>
                </a:lnTo>
                <a:lnTo>
                  <a:pt x="2558819" y="5660515"/>
                </a:lnTo>
                <a:lnTo>
                  <a:pt x="2508625" y="5645919"/>
                </a:lnTo>
                <a:lnTo>
                  <a:pt x="2459143" y="5630612"/>
                </a:lnTo>
                <a:lnTo>
                  <a:pt x="2410373" y="5614949"/>
                </a:lnTo>
                <a:lnTo>
                  <a:pt x="2361959" y="5599285"/>
                </a:lnTo>
                <a:lnTo>
                  <a:pt x="2314257" y="5582554"/>
                </a:lnTo>
                <a:lnTo>
                  <a:pt x="2266911" y="5565111"/>
                </a:lnTo>
                <a:lnTo>
                  <a:pt x="2220277" y="5547312"/>
                </a:lnTo>
                <a:lnTo>
                  <a:pt x="2174355" y="5529156"/>
                </a:lnTo>
                <a:lnTo>
                  <a:pt x="2129145" y="5509933"/>
                </a:lnTo>
                <a:lnTo>
                  <a:pt x="2084291" y="5490710"/>
                </a:lnTo>
                <a:lnTo>
                  <a:pt x="2040505" y="5470775"/>
                </a:lnTo>
                <a:lnTo>
                  <a:pt x="1997431" y="5450484"/>
                </a:lnTo>
                <a:lnTo>
                  <a:pt x="1955425" y="5429837"/>
                </a:lnTo>
                <a:lnTo>
                  <a:pt x="1914130" y="5408834"/>
                </a:lnTo>
                <a:lnTo>
                  <a:pt x="1873192" y="5386763"/>
                </a:lnTo>
                <a:lnTo>
                  <a:pt x="1833678" y="5364335"/>
                </a:lnTo>
                <a:lnTo>
                  <a:pt x="1795231" y="5341908"/>
                </a:lnTo>
                <a:lnTo>
                  <a:pt x="1757853" y="5318413"/>
                </a:lnTo>
                <a:lnTo>
                  <a:pt x="1721187" y="5294918"/>
                </a:lnTo>
                <a:lnTo>
                  <a:pt x="1685588" y="5271067"/>
                </a:lnTo>
                <a:lnTo>
                  <a:pt x="1660669" y="5253980"/>
                </a:lnTo>
                <a:lnTo>
                  <a:pt x="1636462" y="5236537"/>
                </a:lnTo>
                <a:lnTo>
                  <a:pt x="1611899" y="5219094"/>
                </a:lnTo>
                <a:lnTo>
                  <a:pt x="1587692" y="5201650"/>
                </a:lnTo>
                <a:lnTo>
                  <a:pt x="1563841" y="5183851"/>
                </a:lnTo>
                <a:lnTo>
                  <a:pt x="1539634" y="5166052"/>
                </a:lnTo>
                <a:lnTo>
                  <a:pt x="1515783" y="5148253"/>
                </a:lnTo>
                <a:lnTo>
                  <a:pt x="1492289" y="5130097"/>
                </a:lnTo>
                <a:lnTo>
                  <a:pt x="1468793" y="5111586"/>
                </a:lnTo>
                <a:lnTo>
                  <a:pt x="1445298" y="5093075"/>
                </a:lnTo>
                <a:lnTo>
                  <a:pt x="1421803" y="5074564"/>
                </a:lnTo>
                <a:lnTo>
                  <a:pt x="1399020" y="5056053"/>
                </a:lnTo>
                <a:lnTo>
                  <a:pt x="1376237" y="5037185"/>
                </a:lnTo>
                <a:lnTo>
                  <a:pt x="1353454" y="5018318"/>
                </a:lnTo>
                <a:lnTo>
                  <a:pt x="1330671" y="4999451"/>
                </a:lnTo>
                <a:lnTo>
                  <a:pt x="1308244" y="4980228"/>
                </a:lnTo>
                <a:lnTo>
                  <a:pt x="1286173" y="4961005"/>
                </a:lnTo>
                <a:lnTo>
                  <a:pt x="1263746" y="4941781"/>
                </a:lnTo>
                <a:lnTo>
                  <a:pt x="1241675" y="4922202"/>
                </a:lnTo>
                <a:lnTo>
                  <a:pt x="1219960" y="4902267"/>
                </a:lnTo>
                <a:lnTo>
                  <a:pt x="1198245" y="4882332"/>
                </a:lnTo>
                <a:lnTo>
                  <a:pt x="1176530" y="4862753"/>
                </a:lnTo>
                <a:lnTo>
                  <a:pt x="1155171" y="4842818"/>
                </a:lnTo>
                <a:lnTo>
                  <a:pt x="1133812" y="4822527"/>
                </a:lnTo>
                <a:lnTo>
                  <a:pt x="1112809" y="4802235"/>
                </a:lnTo>
                <a:lnTo>
                  <a:pt x="1092162" y="4781588"/>
                </a:lnTo>
                <a:lnTo>
                  <a:pt x="1071158" y="4761297"/>
                </a:lnTo>
                <a:lnTo>
                  <a:pt x="1050511" y="4740650"/>
                </a:lnTo>
                <a:lnTo>
                  <a:pt x="1030220" y="4720003"/>
                </a:lnTo>
                <a:lnTo>
                  <a:pt x="1009929" y="4699000"/>
                </a:lnTo>
                <a:lnTo>
                  <a:pt x="989994" y="4678353"/>
                </a:lnTo>
                <a:lnTo>
                  <a:pt x="970059" y="4656638"/>
                </a:lnTo>
                <a:lnTo>
                  <a:pt x="950124" y="4635991"/>
                </a:lnTo>
                <a:lnTo>
                  <a:pt x="930900" y="4614987"/>
                </a:lnTo>
                <a:lnTo>
                  <a:pt x="912033" y="4593984"/>
                </a:lnTo>
                <a:lnTo>
                  <a:pt x="893166" y="4572269"/>
                </a:lnTo>
                <a:lnTo>
                  <a:pt x="874299" y="4550910"/>
                </a:lnTo>
                <a:lnTo>
                  <a:pt x="855788" y="4529551"/>
                </a:lnTo>
                <a:lnTo>
                  <a:pt x="837632" y="4507836"/>
                </a:lnTo>
                <a:lnTo>
                  <a:pt x="819477" y="4485765"/>
                </a:lnTo>
                <a:lnTo>
                  <a:pt x="801678" y="4463694"/>
                </a:lnTo>
                <a:lnTo>
                  <a:pt x="783879" y="4441979"/>
                </a:lnTo>
                <a:lnTo>
                  <a:pt x="766079" y="4419552"/>
                </a:lnTo>
                <a:lnTo>
                  <a:pt x="748992" y="4397125"/>
                </a:lnTo>
                <a:lnTo>
                  <a:pt x="731549" y="4374698"/>
                </a:lnTo>
                <a:lnTo>
                  <a:pt x="714818" y="4352271"/>
                </a:lnTo>
                <a:lnTo>
                  <a:pt x="697730" y="4329132"/>
                </a:lnTo>
                <a:lnTo>
                  <a:pt x="681355" y="4306349"/>
                </a:lnTo>
                <a:lnTo>
                  <a:pt x="664980" y="4283566"/>
                </a:lnTo>
                <a:lnTo>
                  <a:pt x="648604" y="4260071"/>
                </a:lnTo>
                <a:lnTo>
                  <a:pt x="632585" y="4236932"/>
                </a:lnTo>
                <a:lnTo>
                  <a:pt x="616922" y="4213793"/>
                </a:lnTo>
                <a:lnTo>
                  <a:pt x="601258" y="4189941"/>
                </a:lnTo>
                <a:lnTo>
                  <a:pt x="586307" y="4166446"/>
                </a:lnTo>
                <a:lnTo>
                  <a:pt x="571356" y="4142951"/>
                </a:lnTo>
                <a:lnTo>
                  <a:pt x="556404" y="4118744"/>
                </a:lnTo>
                <a:lnTo>
                  <a:pt x="541453" y="4094893"/>
                </a:lnTo>
                <a:lnTo>
                  <a:pt x="527214" y="4071043"/>
                </a:lnTo>
                <a:lnTo>
                  <a:pt x="512974" y="4046480"/>
                </a:lnTo>
                <a:lnTo>
                  <a:pt x="499091" y="4022629"/>
                </a:lnTo>
                <a:lnTo>
                  <a:pt x="485563" y="3998066"/>
                </a:lnTo>
                <a:lnTo>
                  <a:pt x="471680" y="3973503"/>
                </a:lnTo>
                <a:lnTo>
                  <a:pt x="458508" y="3948584"/>
                </a:lnTo>
                <a:lnTo>
                  <a:pt x="445693" y="3924021"/>
                </a:lnTo>
                <a:lnTo>
                  <a:pt x="432878" y="3899814"/>
                </a:lnTo>
                <a:lnTo>
                  <a:pt x="420062" y="3874539"/>
                </a:lnTo>
                <a:lnTo>
                  <a:pt x="407603" y="3849976"/>
                </a:lnTo>
                <a:lnTo>
                  <a:pt x="395499" y="3824701"/>
                </a:lnTo>
                <a:lnTo>
                  <a:pt x="383396" y="3799782"/>
                </a:lnTo>
                <a:lnTo>
                  <a:pt x="371292" y="3774507"/>
                </a:lnTo>
                <a:lnTo>
                  <a:pt x="359901" y="3749232"/>
                </a:lnTo>
                <a:lnTo>
                  <a:pt x="348153" y="3724313"/>
                </a:lnTo>
                <a:lnTo>
                  <a:pt x="336762" y="3698682"/>
                </a:lnTo>
                <a:lnTo>
                  <a:pt x="326082" y="3673051"/>
                </a:lnTo>
                <a:lnTo>
                  <a:pt x="314691" y="3647421"/>
                </a:lnTo>
                <a:lnTo>
                  <a:pt x="304011" y="3621790"/>
                </a:lnTo>
                <a:lnTo>
                  <a:pt x="293332" y="3595803"/>
                </a:lnTo>
                <a:lnTo>
                  <a:pt x="283008" y="3570172"/>
                </a:lnTo>
                <a:lnTo>
                  <a:pt x="273041" y="3544185"/>
                </a:lnTo>
                <a:lnTo>
                  <a:pt x="262717" y="3518198"/>
                </a:lnTo>
                <a:lnTo>
                  <a:pt x="252749" y="3491855"/>
                </a:lnTo>
                <a:lnTo>
                  <a:pt x="243138" y="3465868"/>
                </a:lnTo>
                <a:lnTo>
                  <a:pt x="233526" y="3439525"/>
                </a:lnTo>
                <a:lnTo>
                  <a:pt x="224627" y="3413183"/>
                </a:lnTo>
                <a:lnTo>
                  <a:pt x="215371" y="3386484"/>
                </a:lnTo>
                <a:lnTo>
                  <a:pt x="206827" y="3360141"/>
                </a:lnTo>
                <a:lnTo>
                  <a:pt x="197928" y="3333442"/>
                </a:lnTo>
                <a:lnTo>
                  <a:pt x="189740" y="3307099"/>
                </a:lnTo>
                <a:lnTo>
                  <a:pt x="181196" y="3280044"/>
                </a:lnTo>
                <a:lnTo>
                  <a:pt x="173365" y="3252989"/>
                </a:lnTo>
                <a:lnTo>
                  <a:pt x="165533" y="3226291"/>
                </a:lnTo>
                <a:lnTo>
                  <a:pt x="158057" y="3199236"/>
                </a:lnTo>
                <a:lnTo>
                  <a:pt x="150582" y="3172537"/>
                </a:lnTo>
                <a:lnTo>
                  <a:pt x="143462" y="3145126"/>
                </a:lnTo>
                <a:lnTo>
                  <a:pt x="136698" y="3118071"/>
                </a:lnTo>
                <a:lnTo>
                  <a:pt x="129579" y="3090660"/>
                </a:lnTo>
                <a:lnTo>
                  <a:pt x="116763" y="3035839"/>
                </a:lnTo>
                <a:lnTo>
                  <a:pt x="104304" y="2980661"/>
                </a:lnTo>
                <a:lnTo>
                  <a:pt x="92556" y="2925483"/>
                </a:lnTo>
                <a:lnTo>
                  <a:pt x="81521" y="2869594"/>
                </a:lnTo>
                <a:lnTo>
                  <a:pt x="71197" y="2814060"/>
                </a:lnTo>
                <a:lnTo>
                  <a:pt x="61586" y="2758170"/>
                </a:lnTo>
                <a:lnTo>
                  <a:pt x="52330" y="2702281"/>
                </a:lnTo>
                <a:lnTo>
                  <a:pt x="44142" y="2645679"/>
                </a:lnTo>
                <a:lnTo>
                  <a:pt x="35955" y="2589434"/>
                </a:lnTo>
                <a:lnTo>
                  <a:pt x="29191" y="2532832"/>
                </a:lnTo>
                <a:lnTo>
                  <a:pt x="25631" y="2504354"/>
                </a:lnTo>
                <a:lnTo>
                  <a:pt x="22427" y="2476231"/>
                </a:lnTo>
                <a:lnTo>
                  <a:pt x="19579" y="2447396"/>
                </a:lnTo>
                <a:lnTo>
                  <a:pt x="17087" y="2418917"/>
                </a:lnTo>
                <a:lnTo>
                  <a:pt x="14595" y="2390438"/>
                </a:lnTo>
                <a:lnTo>
                  <a:pt x="12104" y="2361959"/>
                </a:lnTo>
                <a:lnTo>
                  <a:pt x="9968" y="2333125"/>
                </a:lnTo>
                <a:lnTo>
                  <a:pt x="7832" y="2304646"/>
                </a:lnTo>
                <a:lnTo>
                  <a:pt x="6052" y="2275811"/>
                </a:lnTo>
                <a:lnTo>
                  <a:pt x="4628" y="2246977"/>
                </a:lnTo>
                <a:lnTo>
                  <a:pt x="3204" y="2218142"/>
                </a:lnTo>
                <a:lnTo>
                  <a:pt x="1780" y="2189307"/>
                </a:lnTo>
                <a:lnTo>
                  <a:pt x="712" y="2148724"/>
                </a:lnTo>
                <a:lnTo>
                  <a:pt x="0" y="2107786"/>
                </a:lnTo>
                <a:lnTo>
                  <a:pt x="0" y="2066136"/>
                </a:lnTo>
                <a:lnTo>
                  <a:pt x="712" y="2024486"/>
                </a:lnTo>
                <a:lnTo>
                  <a:pt x="2136" y="1982124"/>
                </a:lnTo>
                <a:lnTo>
                  <a:pt x="4272" y="1939405"/>
                </a:lnTo>
                <a:lnTo>
                  <a:pt x="6764" y="1895975"/>
                </a:lnTo>
                <a:lnTo>
                  <a:pt x="10680" y="1852901"/>
                </a:lnTo>
                <a:lnTo>
                  <a:pt x="14595" y="1809115"/>
                </a:lnTo>
                <a:lnTo>
                  <a:pt x="19223" y="1765329"/>
                </a:lnTo>
                <a:lnTo>
                  <a:pt x="24207" y="1720831"/>
                </a:lnTo>
                <a:lnTo>
                  <a:pt x="30615" y="1676689"/>
                </a:lnTo>
                <a:lnTo>
                  <a:pt x="37023" y="1632191"/>
                </a:lnTo>
                <a:lnTo>
                  <a:pt x="44498" y="1587337"/>
                </a:lnTo>
                <a:lnTo>
                  <a:pt x="52330" y="1542838"/>
                </a:lnTo>
                <a:lnTo>
                  <a:pt x="60874" y="1497628"/>
                </a:lnTo>
                <a:lnTo>
                  <a:pt x="70129" y="1453130"/>
                </a:lnTo>
                <a:lnTo>
                  <a:pt x="80097" y="1408276"/>
                </a:lnTo>
                <a:lnTo>
                  <a:pt x="90776" y="1363422"/>
                </a:lnTo>
                <a:lnTo>
                  <a:pt x="101812" y="1318568"/>
                </a:lnTo>
                <a:lnTo>
                  <a:pt x="113915" y="1273714"/>
                </a:lnTo>
                <a:lnTo>
                  <a:pt x="126019" y="1229572"/>
                </a:lnTo>
                <a:lnTo>
                  <a:pt x="139190" y="1184718"/>
                </a:lnTo>
                <a:lnTo>
                  <a:pt x="153074" y="1140932"/>
                </a:lnTo>
                <a:lnTo>
                  <a:pt x="167669" y="1096789"/>
                </a:lnTo>
                <a:lnTo>
                  <a:pt x="182264" y="1053003"/>
                </a:lnTo>
                <a:lnTo>
                  <a:pt x="197928" y="1009573"/>
                </a:lnTo>
                <a:lnTo>
                  <a:pt x="214303" y="966499"/>
                </a:lnTo>
                <a:lnTo>
                  <a:pt x="231390" y="923425"/>
                </a:lnTo>
                <a:lnTo>
                  <a:pt x="248834" y="881063"/>
                </a:lnTo>
                <a:lnTo>
                  <a:pt x="266989" y="839056"/>
                </a:lnTo>
                <a:lnTo>
                  <a:pt x="285856" y="797406"/>
                </a:lnTo>
                <a:lnTo>
                  <a:pt x="295468" y="777827"/>
                </a:lnTo>
                <a:lnTo>
                  <a:pt x="304723" y="758248"/>
                </a:lnTo>
                <a:lnTo>
                  <a:pt x="314691" y="739025"/>
                </a:lnTo>
                <a:lnTo>
                  <a:pt x="324658" y="719801"/>
                </a:lnTo>
                <a:lnTo>
                  <a:pt x="334626" y="700934"/>
                </a:lnTo>
                <a:lnTo>
                  <a:pt x="344949" y="682067"/>
                </a:lnTo>
                <a:lnTo>
                  <a:pt x="355273" y="663912"/>
                </a:lnTo>
                <a:lnTo>
                  <a:pt x="366309" y="645401"/>
                </a:lnTo>
                <a:lnTo>
                  <a:pt x="377344" y="627245"/>
                </a:lnTo>
                <a:lnTo>
                  <a:pt x="388024" y="609446"/>
                </a:lnTo>
                <a:lnTo>
                  <a:pt x="399415" y="591647"/>
                </a:lnTo>
                <a:lnTo>
                  <a:pt x="411163" y="574204"/>
                </a:lnTo>
                <a:lnTo>
                  <a:pt x="422554" y="557116"/>
                </a:lnTo>
                <a:lnTo>
                  <a:pt x="434302" y="540029"/>
                </a:lnTo>
                <a:lnTo>
                  <a:pt x="446405" y="523298"/>
                </a:lnTo>
                <a:lnTo>
                  <a:pt x="458508" y="506567"/>
                </a:lnTo>
                <a:lnTo>
                  <a:pt x="470612" y="490191"/>
                </a:lnTo>
                <a:lnTo>
                  <a:pt x="483427" y="473816"/>
                </a:lnTo>
                <a:lnTo>
                  <a:pt x="495531" y="457797"/>
                </a:lnTo>
                <a:lnTo>
                  <a:pt x="508346" y="442133"/>
                </a:lnTo>
                <a:lnTo>
                  <a:pt x="521162" y="426826"/>
                </a:lnTo>
                <a:lnTo>
                  <a:pt x="534333" y="411519"/>
                </a:lnTo>
                <a:lnTo>
                  <a:pt x="547149" y="396567"/>
                </a:lnTo>
                <a:lnTo>
                  <a:pt x="560320" y="381616"/>
                </a:lnTo>
                <a:lnTo>
                  <a:pt x="573848" y="367020"/>
                </a:lnTo>
                <a:lnTo>
                  <a:pt x="587019" y="352781"/>
                </a:lnTo>
                <a:lnTo>
                  <a:pt x="600546" y="338898"/>
                </a:lnTo>
                <a:lnTo>
                  <a:pt x="614074" y="325014"/>
                </a:lnTo>
                <a:lnTo>
                  <a:pt x="627957" y="311487"/>
                </a:lnTo>
                <a:lnTo>
                  <a:pt x="641841" y="297959"/>
                </a:lnTo>
                <a:lnTo>
                  <a:pt x="655724" y="284788"/>
                </a:lnTo>
                <a:lnTo>
                  <a:pt x="669252" y="272328"/>
                </a:lnTo>
                <a:lnTo>
                  <a:pt x="683135" y="259513"/>
                </a:lnTo>
                <a:lnTo>
                  <a:pt x="697018" y="247410"/>
                </a:lnTo>
                <a:lnTo>
                  <a:pt x="711258" y="236018"/>
                </a:lnTo>
                <a:lnTo>
                  <a:pt x="725853" y="224271"/>
                </a:lnTo>
                <a:lnTo>
                  <a:pt x="739736" y="212879"/>
                </a:lnTo>
                <a:lnTo>
                  <a:pt x="754332" y="202200"/>
                </a:lnTo>
                <a:lnTo>
                  <a:pt x="768927" y="191164"/>
                </a:lnTo>
                <a:lnTo>
                  <a:pt x="783879" y="180484"/>
                </a:lnTo>
                <a:lnTo>
                  <a:pt x="798830" y="170517"/>
                </a:lnTo>
                <a:lnTo>
                  <a:pt x="813781" y="160549"/>
                </a:lnTo>
                <a:lnTo>
                  <a:pt x="828377" y="151294"/>
                </a:lnTo>
                <a:lnTo>
                  <a:pt x="843684" y="141682"/>
                </a:lnTo>
                <a:lnTo>
                  <a:pt x="858992" y="132783"/>
                </a:lnTo>
                <a:lnTo>
                  <a:pt x="874655" y="123883"/>
                </a:lnTo>
                <a:lnTo>
                  <a:pt x="889962" y="115695"/>
                </a:lnTo>
                <a:lnTo>
                  <a:pt x="905625" y="107152"/>
                </a:lnTo>
                <a:lnTo>
                  <a:pt x="921289" y="99676"/>
                </a:lnTo>
                <a:lnTo>
                  <a:pt x="936952" y="91844"/>
                </a:lnTo>
                <a:lnTo>
                  <a:pt x="952971" y="84368"/>
                </a:lnTo>
                <a:lnTo>
                  <a:pt x="968635" y="77249"/>
                </a:lnTo>
                <a:lnTo>
                  <a:pt x="984298" y="70485"/>
                </a:lnTo>
                <a:lnTo>
                  <a:pt x="1000317" y="64077"/>
                </a:lnTo>
                <a:lnTo>
                  <a:pt x="1016693" y="57670"/>
                </a:lnTo>
                <a:lnTo>
                  <a:pt x="1032712" y="51974"/>
                </a:lnTo>
                <a:lnTo>
                  <a:pt x="1048731" y="46278"/>
                </a:lnTo>
                <a:lnTo>
                  <a:pt x="1065107" y="40938"/>
                </a:lnTo>
                <a:lnTo>
                  <a:pt x="1081482" y="35955"/>
                </a:lnTo>
                <a:lnTo>
                  <a:pt x="1097857" y="30971"/>
                </a:lnTo>
                <a:lnTo>
                  <a:pt x="1113877" y="26699"/>
                </a:lnTo>
                <a:lnTo>
                  <a:pt x="1130252" y="22071"/>
                </a:lnTo>
                <a:lnTo>
                  <a:pt x="1146983" y="18155"/>
                </a:lnTo>
                <a:lnTo>
                  <a:pt x="1163358" y="14595"/>
                </a:lnTo>
                <a:lnTo>
                  <a:pt x="1180090" y="11748"/>
                </a:lnTo>
                <a:lnTo>
                  <a:pt x="1196465" y="9612"/>
                </a:lnTo>
                <a:lnTo>
                  <a:pt x="1213196" y="7120"/>
                </a:lnTo>
                <a:lnTo>
                  <a:pt x="1229216" y="4984"/>
                </a:lnTo>
                <a:lnTo>
                  <a:pt x="1245591" y="3560"/>
                </a:lnTo>
                <a:lnTo>
                  <a:pt x="1261966" y="2492"/>
                </a:lnTo>
                <a:lnTo>
                  <a:pt x="1278342" y="1424"/>
                </a:lnTo>
                <a:lnTo>
                  <a:pt x="1294361" y="712"/>
                </a:lnTo>
                <a:lnTo>
                  <a:pt x="13107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715130-6EA3-4EA0-A6BA-CED03188397A}"/>
              </a:ext>
            </a:extLst>
          </p:cNvPr>
          <p:cNvSpPr/>
          <p:nvPr/>
        </p:nvSpPr>
        <p:spPr>
          <a:xfrm rot="5400000">
            <a:off x="10685466" y="3290499"/>
            <a:ext cx="2404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200" spc="3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50" charset="0"/>
              </a:rPr>
              <a:t>Creative Slide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47397-1AF5-4499-92D2-3CC915927CFA}"/>
              </a:ext>
            </a:extLst>
          </p:cNvPr>
          <p:cNvSpPr txBox="1"/>
          <p:nvPr/>
        </p:nvSpPr>
        <p:spPr>
          <a:xfrm>
            <a:off x="3060455" y="451753"/>
            <a:ext cx="607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ABOUT </a:t>
            </a:r>
            <a:r>
              <a:rPr lang="en-US" sz="3600" dirty="0">
                <a:solidFill>
                  <a:schemeClr val="accent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GRAPHIC</a:t>
            </a:r>
            <a:endParaRPr lang="id-ID" sz="3600" dirty="0">
              <a:solidFill>
                <a:schemeClr val="accent1"/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B5663-6CF8-425B-843A-FE093E725CA2}"/>
              </a:ext>
            </a:extLst>
          </p:cNvPr>
          <p:cNvSpPr txBox="1"/>
          <p:nvPr/>
        </p:nvSpPr>
        <p:spPr>
          <a:xfrm>
            <a:off x="4296332" y="1031333"/>
            <a:ext cx="359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spc="300" dirty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Modern Presentation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1BB04D8-0F0D-49E0-AB52-9B18CD19F837}"/>
              </a:ext>
            </a:extLst>
          </p:cNvPr>
          <p:cNvGrpSpPr/>
          <p:nvPr/>
        </p:nvGrpSpPr>
        <p:grpSpPr>
          <a:xfrm>
            <a:off x="1638772" y="2311930"/>
            <a:ext cx="2392262" cy="2392259"/>
            <a:chOff x="953424" y="1486519"/>
            <a:chExt cx="2228412" cy="222840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E572649-E252-46A0-97EC-B690A2901B01}"/>
                </a:ext>
              </a:extLst>
            </p:cNvPr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481" tIns="548640" rIns="356481" bIns="436755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3D82FF2-FA3B-4256-A5B2-FDAC0CEEA0C6}"/>
                </a:ext>
              </a:extLst>
            </p:cNvPr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25CE9E-B2A5-46DA-BDDB-DDC1D1E91C70}"/>
              </a:ext>
            </a:extLst>
          </p:cNvPr>
          <p:cNvGrpSpPr/>
          <p:nvPr/>
        </p:nvGrpSpPr>
        <p:grpSpPr>
          <a:xfrm>
            <a:off x="4899869" y="2311930"/>
            <a:ext cx="2392262" cy="2392259"/>
            <a:chOff x="953424" y="1486519"/>
            <a:chExt cx="2228412" cy="2228408"/>
          </a:xfrm>
          <a:solidFill>
            <a:schemeClr val="accent2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7FB2482E-C55A-4C94-9858-F65B1604D774}"/>
                </a:ext>
              </a:extLst>
            </p:cNvPr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481" tIns="548640" rIns="356481" bIns="436755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50FD9C4-28EE-47B4-9646-47FA64A71A7D}"/>
                </a:ext>
              </a:extLst>
            </p:cNvPr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6B3091-B2A5-4F72-99EE-2254B4E766AE}"/>
              </a:ext>
            </a:extLst>
          </p:cNvPr>
          <p:cNvGrpSpPr/>
          <p:nvPr/>
        </p:nvGrpSpPr>
        <p:grpSpPr>
          <a:xfrm>
            <a:off x="8160966" y="2311930"/>
            <a:ext cx="2392262" cy="2392259"/>
            <a:chOff x="953424" y="1486519"/>
            <a:chExt cx="2228412" cy="2228408"/>
          </a:xfrm>
          <a:solidFill>
            <a:schemeClr val="accent3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692DFF27-62A9-4E13-B2A2-0DC36861B3A7}"/>
                </a:ext>
              </a:extLst>
            </p:cNvPr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481" tIns="548640" rIns="356481" bIns="436755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ACDBBB9-BE1B-4DB5-B5E8-CC5ECEF80AD9}"/>
                </a:ext>
              </a:extLst>
            </p:cNvPr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88E5EBC-1EDF-4B8E-88CB-63EE9D8CD36B}"/>
              </a:ext>
            </a:extLst>
          </p:cNvPr>
          <p:cNvSpPr txBox="1"/>
          <p:nvPr/>
        </p:nvSpPr>
        <p:spPr>
          <a:xfrm>
            <a:off x="1981819" y="5317491"/>
            <a:ext cx="1706168" cy="78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ED59AF-7D3A-4504-91FF-1A3B300CA649}"/>
              </a:ext>
            </a:extLst>
          </p:cNvPr>
          <p:cNvSpPr txBox="1"/>
          <p:nvPr/>
        </p:nvSpPr>
        <p:spPr>
          <a:xfrm>
            <a:off x="2266767" y="5019706"/>
            <a:ext cx="1136272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Subtitle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4B47C3-34BA-4A0F-BA27-B4E9DFDA95DB}"/>
              </a:ext>
            </a:extLst>
          </p:cNvPr>
          <p:cNvSpPr txBox="1"/>
          <p:nvPr/>
        </p:nvSpPr>
        <p:spPr>
          <a:xfrm>
            <a:off x="5242916" y="5317491"/>
            <a:ext cx="1706168" cy="78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5D1537-DDAB-472C-BF81-CDA264D15AEE}"/>
              </a:ext>
            </a:extLst>
          </p:cNvPr>
          <p:cNvSpPr txBox="1"/>
          <p:nvPr/>
        </p:nvSpPr>
        <p:spPr>
          <a:xfrm>
            <a:off x="5527864" y="5019706"/>
            <a:ext cx="1136272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Subtitle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206D55-C05B-46A2-B188-4CE03DAABAC7}"/>
              </a:ext>
            </a:extLst>
          </p:cNvPr>
          <p:cNvSpPr txBox="1"/>
          <p:nvPr/>
        </p:nvSpPr>
        <p:spPr>
          <a:xfrm>
            <a:off x="8504013" y="5317491"/>
            <a:ext cx="1706168" cy="78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5E944E-D392-4C29-B93E-38130FE7106B}"/>
              </a:ext>
            </a:extLst>
          </p:cNvPr>
          <p:cNvSpPr txBox="1"/>
          <p:nvPr/>
        </p:nvSpPr>
        <p:spPr>
          <a:xfrm>
            <a:off x="8788961" y="5019706"/>
            <a:ext cx="1136272" cy="27699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Subtitle Here</a:t>
            </a:r>
          </a:p>
        </p:txBody>
      </p:sp>
      <p:sp>
        <p:nvSpPr>
          <p:cNvPr id="29" name="Graphic 23" descr="DNA">
            <a:extLst>
              <a:ext uri="{FF2B5EF4-FFF2-40B4-BE49-F238E27FC236}">
                <a16:creationId xmlns:a16="http://schemas.microsoft.com/office/drawing/2014/main" id="{048990C1-F1E9-41C2-AC23-AC75BD145BDE}"/>
              </a:ext>
            </a:extLst>
          </p:cNvPr>
          <p:cNvSpPr/>
          <p:nvPr/>
        </p:nvSpPr>
        <p:spPr>
          <a:xfrm>
            <a:off x="5916414" y="3187234"/>
            <a:ext cx="357188" cy="706438"/>
          </a:xfrm>
          <a:custGeom>
            <a:avLst/>
            <a:gdLst>
              <a:gd name="connsiteX0" fmla="*/ 354211 w 357187"/>
              <a:gd name="connsiteY0" fmla="*/ 354211 h 706437"/>
              <a:gd name="connsiteX1" fmla="*/ 229592 w 357187"/>
              <a:gd name="connsiteY1" fmla="*/ 179586 h 706437"/>
              <a:gd name="connsiteX2" fmla="*/ 354211 w 357187"/>
              <a:gd name="connsiteY2" fmla="*/ 4961 h 706437"/>
              <a:gd name="connsiteX3" fmla="*/ 306586 w 357187"/>
              <a:gd name="connsiteY3" fmla="*/ 4961 h 706437"/>
              <a:gd name="connsiteX4" fmla="*/ 300236 w 357187"/>
              <a:gd name="connsiteY4" fmla="*/ 44648 h 706437"/>
              <a:gd name="connsiteX5" fmla="*/ 58936 w 357187"/>
              <a:gd name="connsiteY5" fmla="*/ 44648 h 706437"/>
              <a:gd name="connsiteX6" fmla="*/ 52586 w 357187"/>
              <a:gd name="connsiteY6" fmla="*/ 4961 h 706437"/>
              <a:gd name="connsiteX7" fmla="*/ 4961 w 357187"/>
              <a:gd name="connsiteY7" fmla="*/ 4961 h 706437"/>
              <a:gd name="connsiteX8" fmla="*/ 129580 w 357187"/>
              <a:gd name="connsiteY8" fmla="*/ 179586 h 706437"/>
              <a:gd name="connsiteX9" fmla="*/ 4961 w 357187"/>
              <a:gd name="connsiteY9" fmla="*/ 354211 h 706437"/>
              <a:gd name="connsiteX10" fmla="*/ 129580 w 357187"/>
              <a:gd name="connsiteY10" fmla="*/ 529630 h 706437"/>
              <a:gd name="connsiteX11" fmla="*/ 4961 w 357187"/>
              <a:gd name="connsiteY11" fmla="*/ 703461 h 706437"/>
              <a:gd name="connsiteX12" fmla="*/ 52586 w 357187"/>
              <a:gd name="connsiteY12" fmla="*/ 703461 h 706437"/>
              <a:gd name="connsiteX13" fmla="*/ 58936 w 357187"/>
              <a:gd name="connsiteY13" fmla="*/ 663773 h 706437"/>
              <a:gd name="connsiteX14" fmla="*/ 300236 w 357187"/>
              <a:gd name="connsiteY14" fmla="*/ 663773 h 706437"/>
              <a:gd name="connsiteX15" fmla="*/ 306586 w 357187"/>
              <a:gd name="connsiteY15" fmla="*/ 703461 h 706437"/>
              <a:gd name="connsiteX16" fmla="*/ 354211 w 357187"/>
              <a:gd name="connsiteY16" fmla="*/ 703461 h 706437"/>
              <a:gd name="connsiteX17" fmla="*/ 229592 w 357187"/>
              <a:gd name="connsiteY17" fmla="*/ 529630 h 706437"/>
              <a:gd name="connsiteX18" fmla="*/ 354211 w 357187"/>
              <a:gd name="connsiteY18" fmla="*/ 354211 h 706437"/>
              <a:gd name="connsiteX19" fmla="*/ 52586 w 357187"/>
              <a:gd name="connsiteY19" fmla="*/ 354211 h 706437"/>
              <a:gd name="connsiteX20" fmla="*/ 58936 w 357187"/>
              <a:gd name="connsiteY20" fmla="*/ 314523 h 706437"/>
              <a:gd name="connsiteX21" fmla="*/ 301030 w 357187"/>
              <a:gd name="connsiteY21" fmla="*/ 314523 h 706437"/>
              <a:gd name="connsiteX22" fmla="*/ 307380 w 357187"/>
              <a:gd name="connsiteY22" fmla="*/ 354211 h 706437"/>
              <a:gd name="connsiteX23" fmla="*/ 301030 w 357187"/>
              <a:gd name="connsiteY23" fmla="*/ 393898 h 706437"/>
              <a:gd name="connsiteX24" fmla="*/ 58936 w 357187"/>
              <a:gd name="connsiteY24" fmla="*/ 393898 h 706437"/>
              <a:gd name="connsiteX25" fmla="*/ 52586 w 357187"/>
              <a:gd name="connsiteY25" fmla="*/ 354211 h 706437"/>
              <a:gd name="connsiteX26" fmla="*/ 89098 w 357187"/>
              <a:gd name="connsiteY26" fmla="*/ 92273 h 706437"/>
              <a:gd name="connsiteX27" fmla="*/ 269280 w 357187"/>
              <a:gd name="connsiteY27" fmla="*/ 92273 h 706437"/>
              <a:gd name="connsiteX28" fmla="*/ 178792 w 357187"/>
              <a:gd name="connsiteY28" fmla="*/ 152598 h 706437"/>
              <a:gd name="connsiteX29" fmla="*/ 89098 w 357187"/>
              <a:gd name="connsiteY29" fmla="*/ 92273 h 706437"/>
              <a:gd name="connsiteX30" fmla="*/ 179586 w 357187"/>
              <a:gd name="connsiteY30" fmla="*/ 206573 h 706437"/>
              <a:gd name="connsiteX31" fmla="*/ 270073 w 357187"/>
              <a:gd name="connsiteY31" fmla="*/ 266898 h 706437"/>
              <a:gd name="connsiteX32" fmla="*/ 89098 w 357187"/>
              <a:gd name="connsiteY32" fmla="*/ 266898 h 706437"/>
              <a:gd name="connsiteX33" fmla="*/ 179586 w 357187"/>
              <a:gd name="connsiteY33" fmla="*/ 206573 h 706437"/>
              <a:gd name="connsiteX34" fmla="*/ 179586 w 357187"/>
              <a:gd name="connsiteY34" fmla="*/ 556617 h 706437"/>
              <a:gd name="connsiteX35" fmla="*/ 269280 w 357187"/>
              <a:gd name="connsiteY35" fmla="*/ 616148 h 706437"/>
              <a:gd name="connsiteX36" fmla="*/ 89892 w 357187"/>
              <a:gd name="connsiteY36" fmla="*/ 616148 h 706437"/>
              <a:gd name="connsiteX37" fmla="*/ 179586 w 357187"/>
              <a:gd name="connsiteY37" fmla="*/ 556617 h 706437"/>
              <a:gd name="connsiteX38" fmla="*/ 179586 w 357187"/>
              <a:gd name="connsiteY38" fmla="*/ 502642 h 706437"/>
              <a:gd name="connsiteX39" fmla="*/ 88305 w 357187"/>
              <a:gd name="connsiteY39" fmla="*/ 441523 h 706437"/>
              <a:gd name="connsiteX40" fmla="*/ 270867 w 357187"/>
              <a:gd name="connsiteY40" fmla="*/ 441523 h 706437"/>
              <a:gd name="connsiteX41" fmla="*/ 179586 w 357187"/>
              <a:gd name="connsiteY41" fmla="*/ 502642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57187" h="706437">
                <a:moveTo>
                  <a:pt x="354211" y="354211"/>
                </a:moveTo>
                <a:cubicBezTo>
                  <a:pt x="354211" y="263723"/>
                  <a:pt x="293886" y="216098"/>
                  <a:pt x="229592" y="179586"/>
                </a:cubicBezTo>
                <a:cubicBezTo>
                  <a:pt x="293886" y="142280"/>
                  <a:pt x="354211" y="95448"/>
                  <a:pt x="354211" y="4961"/>
                </a:cubicBezTo>
                <a:lnTo>
                  <a:pt x="306586" y="4961"/>
                </a:lnTo>
                <a:cubicBezTo>
                  <a:pt x="306586" y="19248"/>
                  <a:pt x="304205" y="32742"/>
                  <a:pt x="300236" y="44648"/>
                </a:cubicBezTo>
                <a:lnTo>
                  <a:pt x="58936" y="44648"/>
                </a:lnTo>
                <a:cubicBezTo>
                  <a:pt x="54967" y="32742"/>
                  <a:pt x="52586" y="19248"/>
                  <a:pt x="52586" y="4961"/>
                </a:cubicBezTo>
                <a:lnTo>
                  <a:pt x="4961" y="4961"/>
                </a:lnTo>
                <a:cubicBezTo>
                  <a:pt x="4961" y="95448"/>
                  <a:pt x="65286" y="142280"/>
                  <a:pt x="129580" y="179586"/>
                </a:cubicBezTo>
                <a:cubicBezTo>
                  <a:pt x="65286" y="216098"/>
                  <a:pt x="4961" y="263723"/>
                  <a:pt x="4961" y="354211"/>
                </a:cubicBezTo>
                <a:cubicBezTo>
                  <a:pt x="4961" y="445492"/>
                  <a:pt x="65286" y="493117"/>
                  <a:pt x="129580" y="529630"/>
                </a:cubicBezTo>
                <a:cubicBezTo>
                  <a:pt x="65286" y="566142"/>
                  <a:pt x="4961" y="612973"/>
                  <a:pt x="4961" y="703461"/>
                </a:cubicBezTo>
                <a:lnTo>
                  <a:pt x="52586" y="703461"/>
                </a:lnTo>
                <a:cubicBezTo>
                  <a:pt x="52586" y="688380"/>
                  <a:pt x="54967" y="675680"/>
                  <a:pt x="58936" y="663773"/>
                </a:cubicBezTo>
                <a:lnTo>
                  <a:pt x="300236" y="663773"/>
                </a:lnTo>
                <a:cubicBezTo>
                  <a:pt x="304205" y="675680"/>
                  <a:pt x="306586" y="688380"/>
                  <a:pt x="306586" y="703461"/>
                </a:cubicBezTo>
                <a:lnTo>
                  <a:pt x="354211" y="703461"/>
                </a:lnTo>
                <a:cubicBezTo>
                  <a:pt x="354211" y="612973"/>
                  <a:pt x="293886" y="566142"/>
                  <a:pt x="229592" y="529630"/>
                </a:cubicBezTo>
                <a:cubicBezTo>
                  <a:pt x="293886" y="493117"/>
                  <a:pt x="354211" y="445492"/>
                  <a:pt x="354211" y="354211"/>
                </a:cubicBezTo>
                <a:close/>
                <a:moveTo>
                  <a:pt x="52586" y="354211"/>
                </a:moveTo>
                <a:cubicBezTo>
                  <a:pt x="52586" y="339923"/>
                  <a:pt x="54967" y="326430"/>
                  <a:pt x="58936" y="314523"/>
                </a:cubicBezTo>
                <a:lnTo>
                  <a:pt x="301030" y="314523"/>
                </a:lnTo>
                <a:cubicBezTo>
                  <a:pt x="304998" y="326430"/>
                  <a:pt x="307380" y="339923"/>
                  <a:pt x="307380" y="354211"/>
                </a:cubicBezTo>
                <a:cubicBezTo>
                  <a:pt x="307380" y="368498"/>
                  <a:pt x="304998" y="381992"/>
                  <a:pt x="301030" y="393898"/>
                </a:cubicBezTo>
                <a:lnTo>
                  <a:pt x="58936" y="393898"/>
                </a:lnTo>
                <a:cubicBezTo>
                  <a:pt x="54967" y="381992"/>
                  <a:pt x="52586" y="368498"/>
                  <a:pt x="52586" y="354211"/>
                </a:cubicBezTo>
                <a:close/>
                <a:moveTo>
                  <a:pt x="89098" y="92273"/>
                </a:moveTo>
                <a:lnTo>
                  <a:pt x="269280" y="92273"/>
                </a:lnTo>
                <a:cubicBezTo>
                  <a:pt x="246261" y="115292"/>
                  <a:pt x="213717" y="133548"/>
                  <a:pt x="178792" y="152598"/>
                </a:cubicBezTo>
                <a:cubicBezTo>
                  <a:pt x="144661" y="133548"/>
                  <a:pt x="112117" y="115292"/>
                  <a:pt x="89098" y="92273"/>
                </a:cubicBezTo>
                <a:close/>
                <a:moveTo>
                  <a:pt x="179586" y="206573"/>
                </a:moveTo>
                <a:cubicBezTo>
                  <a:pt x="214511" y="225623"/>
                  <a:pt x="247055" y="243880"/>
                  <a:pt x="270073" y="266898"/>
                </a:cubicBezTo>
                <a:lnTo>
                  <a:pt x="89098" y="266898"/>
                </a:lnTo>
                <a:cubicBezTo>
                  <a:pt x="112117" y="243880"/>
                  <a:pt x="144661" y="224830"/>
                  <a:pt x="179586" y="206573"/>
                </a:cubicBezTo>
                <a:close/>
                <a:moveTo>
                  <a:pt x="179586" y="556617"/>
                </a:moveTo>
                <a:cubicBezTo>
                  <a:pt x="214511" y="574873"/>
                  <a:pt x="246261" y="593130"/>
                  <a:pt x="269280" y="616148"/>
                </a:cubicBezTo>
                <a:lnTo>
                  <a:pt x="89892" y="616148"/>
                </a:lnTo>
                <a:cubicBezTo>
                  <a:pt x="112911" y="593130"/>
                  <a:pt x="144661" y="574873"/>
                  <a:pt x="179586" y="556617"/>
                </a:cubicBezTo>
                <a:close/>
                <a:moveTo>
                  <a:pt x="179586" y="502642"/>
                </a:moveTo>
                <a:cubicBezTo>
                  <a:pt x="143867" y="483592"/>
                  <a:pt x="111323" y="465336"/>
                  <a:pt x="88305" y="441523"/>
                </a:cubicBezTo>
                <a:lnTo>
                  <a:pt x="270867" y="441523"/>
                </a:lnTo>
                <a:cubicBezTo>
                  <a:pt x="247848" y="465336"/>
                  <a:pt x="215305" y="483592"/>
                  <a:pt x="179586" y="502642"/>
                </a:cubicBezTo>
                <a:close/>
              </a:path>
            </a:pathLst>
          </a:custGeom>
          <a:solidFill>
            <a:schemeClr val="bg1"/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0" name="Graphic 25" descr="Medicine">
            <a:extLst>
              <a:ext uri="{FF2B5EF4-FFF2-40B4-BE49-F238E27FC236}">
                <a16:creationId xmlns:a16="http://schemas.microsoft.com/office/drawing/2014/main" id="{CEB01F52-64E0-4310-9FD1-BC6F9AAFE93E}"/>
              </a:ext>
            </a:extLst>
          </p:cNvPr>
          <p:cNvGrpSpPr/>
          <p:nvPr/>
        </p:nvGrpSpPr>
        <p:grpSpPr>
          <a:xfrm>
            <a:off x="2420232" y="3050859"/>
            <a:ext cx="914400" cy="914400"/>
            <a:chOff x="2420232" y="3050859"/>
            <a:chExt cx="914400" cy="914400"/>
          </a:xfrm>
          <a:solidFill>
            <a:schemeClr val="bg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A9ECF8F-51AC-4EA3-B6BA-9E9624767C2F}"/>
                </a:ext>
              </a:extLst>
            </p:cNvPr>
            <p:cNvSpPr/>
            <p:nvPr/>
          </p:nvSpPr>
          <p:spPr>
            <a:xfrm>
              <a:off x="2603588" y="3119915"/>
              <a:ext cx="428625" cy="695325"/>
            </a:xfrm>
            <a:custGeom>
              <a:avLst/>
              <a:gdLst>
                <a:gd name="connsiteX0" fmla="*/ 426244 w 428625"/>
                <a:gd name="connsiteY0" fmla="*/ 578644 h 695325"/>
                <a:gd name="connsiteX1" fmla="*/ 426244 w 428625"/>
                <a:gd name="connsiteY1" fmla="*/ 502444 h 695325"/>
                <a:gd name="connsiteX2" fmla="*/ 102394 w 428625"/>
                <a:gd name="connsiteY2" fmla="*/ 502444 h 695325"/>
                <a:gd name="connsiteX3" fmla="*/ 83344 w 428625"/>
                <a:gd name="connsiteY3" fmla="*/ 483394 h 695325"/>
                <a:gd name="connsiteX4" fmla="*/ 83344 w 428625"/>
                <a:gd name="connsiteY4" fmla="*/ 292894 h 695325"/>
                <a:gd name="connsiteX5" fmla="*/ 102394 w 428625"/>
                <a:gd name="connsiteY5" fmla="*/ 273844 h 695325"/>
                <a:gd name="connsiteX6" fmla="*/ 426244 w 428625"/>
                <a:gd name="connsiteY6" fmla="*/ 273844 h 695325"/>
                <a:gd name="connsiteX7" fmla="*/ 426244 w 428625"/>
                <a:gd name="connsiteY7" fmla="*/ 197644 h 695325"/>
                <a:gd name="connsiteX8" fmla="*/ 388144 w 428625"/>
                <a:gd name="connsiteY8" fmla="*/ 159544 h 695325"/>
                <a:gd name="connsiteX9" fmla="*/ 354806 w 428625"/>
                <a:gd name="connsiteY9" fmla="*/ 159544 h 695325"/>
                <a:gd name="connsiteX10" fmla="*/ 350044 w 428625"/>
                <a:gd name="connsiteY10" fmla="*/ 154781 h 695325"/>
                <a:gd name="connsiteX11" fmla="*/ 350044 w 428625"/>
                <a:gd name="connsiteY11" fmla="*/ 126206 h 695325"/>
                <a:gd name="connsiteX12" fmla="*/ 354806 w 428625"/>
                <a:gd name="connsiteY12" fmla="*/ 121444 h 695325"/>
                <a:gd name="connsiteX13" fmla="*/ 378619 w 428625"/>
                <a:gd name="connsiteY13" fmla="*/ 121444 h 695325"/>
                <a:gd name="connsiteX14" fmla="*/ 388144 w 428625"/>
                <a:gd name="connsiteY14" fmla="*/ 111919 h 695325"/>
                <a:gd name="connsiteX15" fmla="*/ 388144 w 428625"/>
                <a:gd name="connsiteY15" fmla="*/ 45244 h 695325"/>
                <a:gd name="connsiteX16" fmla="*/ 350044 w 428625"/>
                <a:gd name="connsiteY16" fmla="*/ 7144 h 695325"/>
                <a:gd name="connsiteX17" fmla="*/ 83344 w 428625"/>
                <a:gd name="connsiteY17" fmla="*/ 7144 h 695325"/>
                <a:gd name="connsiteX18" fmla="*/ 45244 w 428625"/>
                <a:gd name="connsiteY18" fmla="*/ 45244 h 695325"/>
                <a:gd name="connsiteX19" fmla="*/ 45244 w 428625"/>
                <a:gd name="connsiteY19" fmla="*/ 111919 h 695325"/>
                <a:gd name="connsiteX20" fmla="*/ 54769 w 428625"/>
                <a:gd name="connsiteY20" fmla="*/ 121444 h 695325"/>
                <a:gd name="connsiteX21" fmla="*/ 78581 w 428625"/>
                <a:gd name="connsiteY21" fmla="*/ 121444 h 695325"/>
                <a:gd name="connsiteX22" fmla="*/ 83344 w 428625"/>
                <a:gd name="connsiteY22" fmla="*/ 126206 h 695325"/>
                <a:gd name="connsiteX23" fmla="*/ 83344 w 428625"/>
                <a:gd name="connsiteY23" fmla="*/ 154781 h 695325"/>
                <a:gd name="connsiteX24" fmla="*/ 78581 w 428625"/>
                <a:gd name="connsiteY24" fmla="*/ 159544 h 695325"/>
                <a:gd name="connsiteX25" fmla="*/ 45244 w 428625"/>
                <a:gd name="connsiteY25" fmla="*/ 159544 h 695325"/>
                <a:gd name="connsiteX26" fmla="*/ 7144 w 428625"/>
                <a:gd name="connsiteY26" fmla="*/ 197644 h 695325"/>
                <a:gd name="connsiteX27" fmla="*/ 7144 w 428625"/>
                <a:gd name="connsiteY27" fmla="*/ 654844 h 695325"/>
                <a:gd name="connsiteX28" fmla="*/ 45244 w 428625"/>
                <a:gd name="connsiteY28" fmla="*/ 692944 h 695325"/>
                <a:gd name="connsiteX29" fmla="*/ 178594 w 428625"/>
                <a:gd name="connsiteY29" fmla="*/ 692944 h 695325"/>
                <a:gd name="connsiteX30" fmla="*/ 292894 w 428625"/>
                <a:gd name="connsiteY30" fmla="*/ 578644 h 695325"/>
                <a:gd name="connsiteX31" fmla="*/ 426244 w 428625"/>
                <a:gd name="connsiteY31" fmla="*/ 578644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8625" h="695325">
                  <a:moveTo>
                    <a:pt x="426244" y="578644"/>
                  </a:moveTo>
                  <a:lnTo>
                    <a:pt x="426244" y="502444"/>
                  </a:lnTo>
                  <a:lnTo>
                    <a:pt x="102394" y="502444"/>
                  </a:lnTo>
                  <a:cubicBezTo>
                    <a:pt x="91916" y="502444"/>
                    <a:pt x="83344" y="493871"/>
                    <a:pt x="83344" y="483394"/>
                  </a:cubicBezTo>
                  <a:lnTo>
                    <a:pt x="83344" y="292894"/>
                  </a:lnTo>
                  <a:cubicBezTo>
                    <a:pt x="83344" y="282416"/>
                    <a:pt x="91916" y="273844"/>
                    <a:pt x="102394" y="273844"/>
                  </a:cubicBezTo>
                  <a:lnTo>
                    <a:pt x="426244" y="273844"/>
                  </a:lnTo>
                  <a:lnTo>
                    <a:pt x="426244" y="197644"/>
                  </a:lnTo>
                  <a:cubicBezTo>
                    <a:pt x="426244" y="176689"/>
                    <a:pt x="409099" y="159544"/>
                    <a:pt x="388144" y="159544"/>
                  </a:cubicBezTo>
                  <a:lnTo>
                    <a:pt x="354806" y="159544"/>
                  </a:lnTo>
                  <a:cubicBezTo>
                    <a:pt x="351949" y="159544"/>
                    <a:pt x="350044" y="157639"/>
                    <a:pt x="350044" y="154781"/>
                  </a:cubicBezTo>
                  <a:lnTo>
                    <a:pt x="350044" y="126206"/>
                  </a:lnTo>
                  <a:cubicBezTo>
                    <a:pt x="350044" y="123349"/>
                    <a:pt x="351949" y="121444"/>
                    <a:pt x="354806" y="121444"/>
                  </a:cubicBezTo>
                  <a:lnTo>
                    <a:pt x="378619" y="121444"/>
                  </a:lnTo>
                  <a:cubicBezTo>
                    <a:pt x="384334" y="121444"/>
                    <a:pt x="388144" y="117634"/>
                    <a:pt x="388144" y="111919"/>
                  </a:cubicBezTo>
                  <a:lnTo>
                    <a:pt x="388144" y="45244"/>
                  </a:lnTo>
                  <a:cubicBezTo>
                    <a:pt x="388144" y="24289"/>
                    <a:pt x="370999" y="7144"/>
                    <a:pt x="350044" y="7144"/>
                  </a:cubicBezTo>
                  <a:lnTo>
                    <a:pt x="83344" y="7144"/>
                  </a:lnTo>
                  <a:cubicBezTo>
                    <a:pt x="62389" y="7144"/>
                    <a:pt x="45244" y="24289"/>
                    <a:pt x="45244" y="45244"/>
                  </a:cubicBezTo>
                  <a:lnTo>
                    <a:pt x="45244" y="111919"/>
                  </a:lnTo>
                  <a:cubicBezTo>
                    <a:pt x="45244" y="117634"/>
                    <a:pt x="49054" y="121444"/>
                    <a:pt x="54769" y="121444"/>
                  </a:cubicBezTo>
                  <a:lnTo>
                    <a:pt x="78581" y="121444"/>
                  </a:lnTo>
                  <a:cubicBezTo>
                    <a:pt x="81439" y="121444"/>
                    <a:pt x="83344" y="123349"/>
                    <a:pt x="83344" y="126206"/>
                  </a:cubicBezTo>
                  <a:lnTo>
                    <a:pt x="83344" y="154781"/>
                  </a:lnTo>
                  <a:cubicBezTo>
                    <a:pt x="83344" y="157639"/>
                    <a:pt x="81439" y="159544"/>
                    <a:pt x="78581" y="159544"/>
                  </a:cubicBezTo>
                  <a:lnTo>
                    <a:pt x="45244" y="159544"/>
                  </a:lnTo>
                  <a:cubicBezTo>
                    <a:pt x="24289" y="159544"/>
                    <a:pt x="7144" y="176689"/>
                    <a:pt x="7144" y="197644"/>
                  </a:cubicBezTo>
                  <a:lnTo>
                    <a:pt x="7144" y="654844"/>
                  </a:lnTo>
                  <a:cubicBezTo>
                    <a:pt x="7144" y="675799"/>
                    <a:pt x="24289" y="692944"/>
                    <a:pt x="45244" y="692944"/>
                  </a:cubicBezTo>
                  <a:lnTo>
                    <a:pt x="178594" y="692944"/>
                  </a:lnTo>
                  <a:cubicBezTo>
                    <a:pt x="178594" y="630079"/>
                    <a:pt x="230029" y="578644"/>
                    <a:pt x="292894" y="578644"/>
                  </a:cubicBezTo>
                  <a:lnTo>
                    <a:pt x="426244" y="5786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9FE3ECF-3739-4765-B7CC-70D55C1EB289}"/>
                </a:ext>
              </a:extLst>
            </p:cNvPr>
            <p:cNvSpPr/>
            <p:nvPr/>
          </p:nvSpPr>
          <p:spPr>
            <a:xfrm>
              <a:off x="2717888" y="3424715"/>
              <a:ext cx="314325" cy="161925"/>
            </a:xfrm>
            <a:custGeom>
              <a:avLst/>
              <a:gdLst>
                <a:gd name="connsiteX0" fmla="*/ 7144 w 314325"/>
                <a:gd name="connsiteY0" fmla="*/ 16669 h 161925"/>
                <a:gd name="connsiteX1" fmla="*/ 7144 w 314325"/>
                <a:gd name="connsiteY1" fmla="*/ 150019 h 161925"/>
                <a:gd name="connsiteX2" fmla="*/ 16669 w 314325"/>
                <a:gd name="connsiteY2" fmla="*/ 159544 h 161925"/>
                <a:gd name="connsiteX3" fmla="*/ 311944 w 314325"/>
                <a:gd name="connsiteY3" fmla="*/ 159544 h 161925"/>
                <a:gd name="connsiteX4" fmla="*/ 311944 w 314325"/>
                <a:gd name="connsiteY4" fmla="*/ 7144 h 161925"/>
                <a:gd name="connsiteX5" fmla="*/ 16669 w 314325"/>
                <a:gd name="connsiteY5" fmla="*/ 7144 h 161925"/>
                <a:gd name="connsiteX6" fmla="*/ 7144 w 314325"/>
                <a:gd name="connsiteY6" fmla="*/ 1666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161925">
                  <a:moveTo>
                    <a:pt x="7144" y="16669"/>
                  </a:moveTo>
                  <a:lnTo>
                    <a:pt x="7144" y="150019"/>
                  </a:lnTo>
                  <a:cubicBezTo>
                    <a:pt x="7144" y="155734"/>
                    <a:pt x="10954" y="159544"/>
                    <a:pt x="16669" y="159544"/>
                  </a:cubicBezTo>
                  <a:lnTo>
                    <a:pt x="311944" y="159544"/>
                  </a:lnTo>
                  <a:lnTo>
                    <a:pt x="311944" y="7144"/>
                  </a:lnTo>
                  <a:lnTo>
                    <a:pt x="16669" y="7144"/>
                  </a:lnTo>
                  <a:cubicBezTo>
                    <a:pt x="10954" y="7144"/>
                    <a:pt x="7144" y="10954"/>
                    <a:pt x="7144" y="16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C9895B6-81BB-4680-BF78-4A3E64C4B428}"/>
                </a:ext>
              </a:extLst>
            </p:cNvPr>
            <p:cNvSpPr/>
            <p:nvPr/>
          </p:nvSpPr>
          <p:spPr>
            <a:xfrm>
              <a:off x="2813138" y="3729515"/>
              <a:ext cx="333375" cy="161925"/>
            </a:xfrm>
            <a:custGeom>
              <a:avLst/>
              <a:gdLst>
                <a:gd name="connsiteX0" fmla="*/ 169069 w 333375"/>
                <a:gd name="connsiteY0" fmla="*/ 121444 h 161925"/>
                <a:gd name="connsiteX1" fmla="*/ 83344 w 333375"/>
                <a:gd name="connsiteY1" fmla="*/ 121444 h 161925"/>
                <a:gd name="connsiteX2" fmla="*/ 45244 w 333375"/>
                <a:gd name="connsiteY2" fmla="*/ 83344 h 161925"/>
                <a:gd name="connsiteX3" fmla="*/ 83344 w 333375"/>
                <a:gd name="connsiteY3" fmla="*/ 45244 h 161925"/>
                <a:gd name="connsiteX4" fmla="*/ 169069 w 333375"/>
                <a:gd name="connsiteY4" fmla="*/ 45244 h 161925"/>
                <a:gd name="connsiteX5" fmla="*/ 169069 w 333375"/>
                <a:gd name="connsiteY5" fmla="*/ 121444 h 161925"/>
                <a:gd name="connsiteX6" fmla="*/ 254794 w 333375"/>
                <a:gd name="connsiteY6" fmla="*/ 7144 h 161925"/>
                <a:gd name="connsiteX7" fmla="*/ 83344 w 333375"/>
                <a:gd name="connsiteY7" fmla="*/ 7144 h 161925"/>
                <a:gd name="connsiteX8" fmla="*/ 7144 w 333375"/>
                <a:gd name="connsiteY8" fmla="*/ 83344 h 161925"/>
                <a:gd name="connsiteX9" fmla="*/ 83344 w 333375"/>
                <a:gd name="connsiteY9" fmla="*/ 159544 h 161925"/>
                <a:gd name="connsiteX10" fmla="*/ 254794 w 333375"/>
                <a:gd name="connsiteY10" fmla="*/ 159544 h 161925"/>
                <a:gd name="connsiteX11" fmla="*/ 330994 w 333375"/>
                <a:gd name="connsiteY11" fmla="*/ 83344 h 161925"/>
                <a:gd name="connsiteX12" fmla="*/ 254794 w 333375"/>
                <a:gd name="connsiteY12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375" h="161925">
                  <a:moveTo>
                    <a:pt x="169069" y="121444"/>
                  </a:moveTo>
                  <a:lnTo>
                    <a:pt x="83344" y="121444"/>
                  </a:lnTo>
                  <a:cubicBezTo>
                    <a:pt x="62389" y="121444"/>
                    <a:pt x="45244" y="104299"/>
                    <a:pt x="45244" y="83344"/>
                  </a:cubicBezTo>
                  <a:cubicBezTo>
                    <a:pt x="45244" y="62389"/>
                    <a:pt x="62389" y="45244"/>
                    <a:pt x="83344" y="45244"/>
                  </a:cubicBezTo>
                  <a:lnTo>
                    <a:pt x="169069" y="45244"/>
                  </a:lnTo>
                  <a:lnTo>
                    <a:pt x="169069" y="121444"/>
                  </a:lnTo>
                  <a:close/>
                  <a:moveTo>
                    <a:pt x="254794" y="7144"/>
                  </a:moveTo>
                  <a:lnTo>
                    <a:pt x="83344" y="7144"/>
                  </a:lnTo>
                  <a:cubicBezTo>
                    <a:pt x="41434" y="7144"/>
                    <a:pt x="7144" y="41434"/>
                    <a:pt x="7144" y="83344"/>
                  </a:cubicBezTo>
                  <a:cubicBezTo>
                    <a:pt x="7144" y="125254"/>
                    <a:pt x="41434" y="159544"/>
                    <a:pt x="83344" y="159544"/>
                  </a:cubicBezTo>
                  <a:lnTo>
                    <a:pt x="254794" y="159544"/>
                  </a:lnTo>
                  <a:cubicBezTo>
                    <a:pt x="296704" y="159544"/>
                    <a:pt x="330994" y="125254"/>
                    <a:pt x="330994" y="83344"/>
                  </a:cubicBezTo>
                  <a:cubicBezTo>
                    <a:pt x="330994" y="41434"/>
                    <a:pt x="296704" y="7144"/>
                    <a:pt x="2547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Graphic 27" descr="Brain">
            <a:extLst>
              <a:ext uri="{FF2B5EF4-FFF2-40B4-BE49-F238E27FC236}">
                <a16:creationId xmlns:a16="http://schemas.microsoft.com/office/drawing/2014/main" id="{EBF8F625-07AB-422E-BEF9-FC39538DF8D9}"/>
              </a:ext>
            </a:extLst>
          </p:cNvPr>
          <p:cNvSpPr/>
          <p:nvPr/>
        </p:nvSpPr>
        <p:spPr>
          <a:xfrm>
            <a:off x="8969656" y="3230614"/>
            <a:ext cx="771525" cy="657225"/>
          </a:xfrm>
          <a:custGeom>
            <a:avLst/>
            <a:gdLst>
              <a:gd name="connsiteX0" fmla="*/ 749390 w 771525"/>
              <a:gd name="connsiteY0" fmla="*/ 399794 h 657225"/>
              <a:gd name="connsiteX1" fmla="*/ 744628 w 771525"/>
              <a:gd name="connsiteY1" fmla="*/ 267397 h 657225"/>
              <a:gd name="connsiteX2" fmla="*/ 750343 w 771525"/>
              <a:gd name="connsiteY2" fmla="*/ 233107 h 657225"/>
              <a:gd name="connsiteX3" fmla="*/ 658903 w 771525"/>
              <a:gd name="connsiteY3" fmla="*/ 122617 h 657225"/>
              <a:gd name="connsiteX4" fmla="*/ 550318 w 771525"/>
              <a:gd name="connsiteY4" fmla="*/ 45464 h 657225"/>
              <a:gd name="connsiteX5" fmla="*/ 523648 w 771525"/>
              <a:gd name="connsiteY5" fmla="*/ 48322 h 657225"/>
              <a:gd name="connsiteX6" fmla="*/ 443638 w 771525"/>
              <a:gd name="connsiteY6" fmla="*/ 7364 h 657225"/>
              <a:gd name="connsiteX7" fmla="*/ 358865 w 771525"/>
              <a:gd name="connsiteY7" fmla="*/ 36892 h 657225"/>
              <a:gd name="connsiteX8" fmla="*/ 258853 w 771525"/>
              <a:gd name="connsiteY8" fmla="*/ 21652 h 657225"/>
              <a:gd name="connsiteX9" fmla="*/ 185510 w 771525"/>
              <a:gd name="connsiteY9" fmla="*/ 92137 h 657225"/>
              <a:gd name="connsiteX10" fmla="*/ 178843 w 771525"/>
              <a:gd name="connsiteY10" fmla="*/ 92137 h 657225"/>
              <a:gd name="connsiteX11" fmla="*/ 64543 w 771525"/>
              <a:gd name="connsiteY11" fmla="*/ 204532 h 657225"/>
              <a:gd name="connsiteX12" fmla="*/ 64543 w 771525"/>
              <a:gd name="connsiteY12" fmla="*/ 210247 h 657225"/>
              <a:gd name="connsiteX13" fmla="*/ 7393 w 771525"/>
              <a:gd name="connsiteY13" fmla="*/ 315974 h 657225"/>
              <a:gd name="connsiteX14" fmla="*/ 125503 w 771525"/>
              <a:gd name="connsiteY14" fmla="*/ 420749 h 657225"/>
              <a:gd name="connsiteX15" fmla="*/ 273140 w 771525"/>
              <a:gd name="connsiteY15" fmla="*/ 420749 h 657225"/>
              <a:gd name="connsiteX16" fmla="*/ 388393 w 771525"/>
              <a:gd name="connsiteY16" fmla="*/ 534097 h 657225"/>
              <a:gd name="connsiteX17" fmla="*/ 388393 w 771525"/>
              <a:gd name="connsiteY17" fmla="*/ 656017 h 657225"/>
              <a:gd name="connsiteX18" fmla="*/ 463640 w 771525"/>
              <a:gd name="connsiteY18" fmla="*/ 656017 h 657225"/>
              <a:gd name="connsiteX19" fmla="*/ 463640 w 771525"/>
              <a:gd name="connsiteY19" fmla="*/ 570292 h 657225"/>
              <a:gd name="connsiteX20" fmla="*/ 463640 w 771525"/>
              <a:gd name="connsiteY20" fmla="*/ 557909 h 657225"/>
              <a:gd name="connsiteX21" fmla="*/ 487453 w 771525"/>
              <a:gd name="connsiteY21" fmla="*/ 449324 h 657225"/>
              <a:gd name="connsiteX22" fmla="*/ 537935 w 771525"/>
              <a:gd name="connsiteY22" fmla="*/ 406462 h 657225"/>
              <a:gd name="connsiteX23" fmla="*/ 575083 w 771525"/>
              <a:gd name="connsiteY23" fmla="*/ 375029 h 657225"/>
              <a:gd name="connsiteX24" fmla="*/ 587465 w 771525"/>
              <a:gd name="connsiteY24" fmla="*/ 352169 h 657225"/>
              <a:gd name="connsiteX25" fmla="*/ 525553 w 771525"/>
              <a:gd name="connsiteY25" fmla="*/ 344549 h 657225"/>
              <a:gd name="connsiteX26" fmla="*/ 503645 w 771525"/>
              <a:gd name="connsiteY26" fmla="*/ 328357 h 657225"/>
              <a:gd name="connsiteX27" fmla="*/ 519838 w 771525"/>
              <a:gd name="connsiteY27" fmla="*/ 306449 h 657225"/>
              <a:gd name="connsiteX28" fmla="*/ 596038 w 771525"/>
              <a:gd name="connsiteY28" fmla="*/ 315022 h 657225"/>
              <a:gd name="connsiteX29" fmla="*/ 596990 w 771525"/>
              <a:gd name="connsiteY29" fmla="*/ 307402 h 657225"/>
              <a:gd name="connsiteX30" fmla="*/ 591275 w 771525"/>
              <a:gd name="connsiteY30" fmla="*/ 262634 h 657225"/>
              <a:gd name="connsiteX31" fmla="*/ 513170 w 771525"/>
              <a:gd name="connsiteY31" fmla="*/ 200722 h 657225"/>
              <a:gd name="connsiteX32" fmla="*/ 494120 w 771525"/>
              <a:gd name="connsiteY32" fmla="*/ 195007 h 657225"/>
              <a:gd name="connsiteX33" fmla="*/ 488405 w 771525"/>
              <a:gd name="connsiteY33" fmla="*/ 193102 h 657225"/>
              <a:gd name="connsiteX34" fmla="*/ 487453 w 771525"/>
              <a:gd name="connsiteY34" fmla="*/ 193102 h 657225"/>
              <a:gd name="connsiteX35" fmla="*/ 465545 w 771525"/>
              <a:gd name="connsiteY35" fmla="*/ 198817 h 657225"/>
              <a:gd name="connsiteX36" fmla="*/ 456973 w 771525"/>
              <a:gd name="connsiteY36" fmla="*/ 200722 h 657225"/>
              <a:gd name="connsiteX37" fmla="*/ 447448 w 771525"/>
              <a:gd name="connsiteY37" fmla="*/ 202627 h 657225"/>
              <a:gd name="connsiteX38" fmla="*/ 424588 w 771525"/>
              <a:gd name="connsiteY38" fmla="*/ 272159 h 657225"/>
              <a:gd name="connsiteX39" fmla="*/ 457925 w 771525"/>
              <a:gd name="connsiteY39" fmla="*/ 336929 h 657225"/>
              <a:gd name="connsiteX40" fmla="*/ 459830 w 771525"/>
              <a:gd name="connsiteY40" fmla="*/ 363599 h 657225"/>
              <a:gd name="connsiteX41" fmla="*/ 435065 w 771525"/>
              <a:gd name="connsiteY41" fmla="*/ 365504 h 657225"/>
              <a:gd name="connsiteX42" fmla="*/ 406490 w 771525"/>
              <a:gd name="connsiteY42" fmla="*/ 330262 h 657225"/>
              <a:gd name="connsiteX43" fmla="*/ 404585 w 771525"/>
              <a:gd name="connsiteY43" fmla="*/ 330262 h 657225"/>
              <a:gd name="connsiteX44" fmla="*/ 322670 w 771525"/>
              <a:gd name="connsiteY44" fmla="*/ 304544 h 657225"/>
              <a:gd name="connsiteX45" fmla="*/ 317908 w 771525"/>
              <a:gd name="connsiteY45" fmla="*/ 278827 h 657225"/>
              <a:gd name="connsiteX46" fmla="*/ 343625 w 771525"/>
              <a:gd name="connsiteY46" fmla="*/ 273112 h 657225"/>
              <a:gd name="connsiteX47" fmla="*/ 391250 w 771525"/>
              <a:gd name="connsiteY47" fmla="*/ 289304 h 657225"/>
              <a:gd name="connsiteX48" fmla="*/ 387440 w 771525"/>
              <a:gd name="connsiteY48" fmla="*/ 274064 h 657225"/>
              <a:gd name="connsiteX49" fmla="*/ 397918 w 771525"/>
              <a:gd name="connsiteY49" fmla="*/ 212152 h 657225"/>
              <a:gd name="connsiteX50" fmla="*/ 358865 w 771525"/>
              <a:gd name="connsiteY50" fmla="*/ 215009 h 657225"/>
              <a:gd name="connsiteX51" fmla="*/ 324575 w 771525"/>
              <a:gd name="connsiteY51" fmla="*/ 212152 h 657225"/>
              <a:gd name="connsiteX52" fmla="*/ 241708 w 771525"/>
              <a:gd name="connsiteY52" fmla="*/ 264539 h 657225"/>
              <a:gd name="connsiteX53" fmla="*/ 158840 w 771525"/>
              <a:gd name="connsiteY53" fmla="*/ 360742 h 657225"/>
              <a:gd name="connsiteX54" fmla="*/ 139790 w 771525"/>
              <a:gd name="connsiteY54" fmla="*/ 379792 h 657225"/>
              <a:gd name="connsiteX55" fmla="*/ 120740 w 771525"/>
              <a:gd name="connsiteY55" fmla="*/ 360742 h 657225"/>
              <a:gd name="connsiteX56" fmla="*/ 165508 w 771525"/>
              <a:gd name="connsiteY56" fmla="*/ 268349 h 657225"/>
              <a:gd name="connsiteX57" fmla="*/ 106453 w 771525"/>
              <a:gd name="connsiteY57" fmla="*/ 238822 h 657225"/>
              <a:gd name="connsiteX58" fmla="*/ 109310 w 771525"/>
              <a:gd name="connsiteY58" fmla="*/ 212152 h 657225"/>
              <a:gd name="connsiteX59" fmla="*/ 135980 w 771525"/>
              <a:gd name="connsiteY59" fmla="*/ 214057 h 657225"/>
              <a:gd name="connsiteX60" fmla="*/ 196940 w 771525"/>
              <a:gd name="connsiteY60" fmla="*/ 231202 h 657225"/>
              <a:gd name="connsiteX61" fmla="*/ 283618 w 771525"/>
              <a:gd name="connsiteY61" fmla="*/ 198817 h 657225"/>
              <a:gd name="connsiteX62" fmla="*/ 218848 w 771525"/>
              <a:gd name="connsiteY62" fmla="*/ 139762 h 657225"/>
              <a:gd name="connsiteX63" fmla="*/ 225515 w 771525"/>
              <a:gd name="connsiteY63" fmla="*/ 114044 h 657225"/>
              <a:gd name="connsiteX64" fmla="*/ 251233 w 771525"/>
              <a:gd name="connsiteY64" fmla="*/ 120712 h 657225"/>
              <a:gd name="connsiteX65" fmla="*/ 434113 w 771525"/>
              <a:gd name="connsiteY65" fmla="*/ 164527 h 657225"/>
              <a:gd name="connsiteX66" fmla="*/ 405538 w 771525"/>
              <a:gd name="connsiteY66" fmla="*/ 91184 h 657225"/>
              <a:gd name="connsiteX67" fmla="*/ 425540 w 771525"/>
              <a:gd name="connsiteY67" fmla="*/ 73087 h 657225"/>
              <a:gd name="connsiteX68" fmla="*/ 443638 w 771525"/>
              <a:gd name="connsiteY68" fmla="*/ 93089 h 657225"/>
              <a:gd name="connsiteX69" fmla="*/ 503645 w 771525"/>
              <a:gd name="connsiteY69" fmla="*/ 155954 h 657225"/>
              <a:gd name="connsiteX70" fmla="*/ 520790 w 771525"/>
              <a:gd name="connsiteY70" fmla="*/ 160717 h 657225"/>
              <a:gd name="connsiteX71" fmla="*/ 577940 w 771525"/>
              <a:gd name="connsiteY71" fmla="*/ 112139 h 657225"/>
              <a:gd name="connsiteX72" fmla="*/ 601753 w 771525"/>
              <a:gd name="connsiteY72" fmla="*/ 126427 h 657225"/>
              <a:gd name="connsiteX73" fmla="*/ 587465 w 771525"/>
              <a:gd name="connsiteY73" fmla="*/ 150239 h 657225"/>
              <a:gd name="connsiteX74" fmla="*/ 556985 w 771525"/>
              <a:gd name="connsiteY74" fmla="*/ 175004 h 657225"/>
              <a:gd name="connsiteX75" fmla="*/ 556985 w 771525"/>
              <a:gd name="connsiteY75" fmla="*/ 176909 h 657225"/>
              <a:gd name="connsiteX76" fmla="*/ 625565 w 771525"/>
              <a:gd name="connsiteY76" fmla="*/ 247394 h 657225"/>
              <a:gd name="connsiteX77" fmla="*/ 631280 w 771525"/>
              <a:gd name="connsiteY77" fmla="*/ 270254 h 657225"/>
              <a:gd name="connsiteX78" fmla="*/ 639853 w 771525"/>
              <a:gd name="connsiteY78" fmla="*/ 258824 h 657225"/>
              <a:gd name="connsiteX79" fmla="*/ 653188 w 771525"/>
              <a:gd name="connsiteY79" fmla="*/ 214057 h 657225"/>
              <a:gd name="connsiteX80" fmla="*/ 665570 w 771525"/>
              <a:gd name="connsiteY80" fmla="*/ 198817 h 657225"/>
              <a:gd name="connsiteX81" fmla="*/ 684620 w 771525"/>
              <a:gd name="connsiteY81" fmla="*/ 202627 h 657225"/>
              <a:gd name="connsiteX82" fmla="*/ 690335 w 771525"/>
              <a:gd name="connsiteY82" fmla="*/ 221677 h 657225"/>
              <a:gd name="connsiteX83" fmla="*/ 672238 w 771525"/>
              <a:gd name="connsiteY83" fmla="*/ 276922 h 657225"/>
              <a:gd name="connsiteX84" fmla="*/ 631280 w 771525"/>
              <a:gd name="connsiteY84" fmla="*/ 315974 h 657225"/>
              <a:gd name="connsiteX85" fmla="*/ 610325 w 771525"/>
              <a:gd name="connsiteY85" fmla="*/ 384554 h 657225"/>
              <a:gd name="connsiteX86" fmla="*/ 652235 w 771525"/>
              <a:gd name="connsiteY86" fmla="*/ 420749 h 657225"/>
              <a:gd name="connsiteX87" fmla="*/ 661760 w 771525"/>
              <a:gd name="connsiteY87" fmla="*/ 437894 h 657225"/>
              <a:gd name="connsiteX88" fmla="*/ 651283 w 771525"/>
              <a:gd name="connsiteY88" fmla="*/ 454087 h 657225"/>
              <a:gd name="connsiteX89" fmla="*/ 632233 w 771525"/>
              <a:gd name="connsiteY89" fmla="*/ 453134 h 657225"/>
              <a:gd name="connsiteX90" fmla="*/ 587465 w 771525"/>
              <a:gd name="connsiteY90" fmla="*/ 415034 h 657225"/>
              <a:gd name="connsiteX91" fmla="*/ 557938 w 771525"/>
              <a:gd name="connsiteY91" fmla="*/ 436942 h 657225"/>
              <a:gd name="connsiteX92" fmla="*/ 515075 w 771525"/>
              <a:gd name="connsiteY92" fmla="*/ 473137 h 657225"/>
              <a:gd name="connsiteX93" fmla="*/ 500788 w 771525"/>
              <a:gd name="connsiteY93" fmla="*/ 556957 h 657225"/>
              <a:gd name="connsiteX94" fmla="*/ 500788 w 771525"/>
              <a:gd name="connsiteY94" fmla="*/ 570292 h 657225"/>
              <a:gd name="connsiteX95" fmla="*/ 500788 w 771525"/>
              <a:gd name="connsiteY95" fmla="*/ 656017 h 657225"/>
              <a:gd name="connsiteX96" fmla="*/ 576988 w 771525"/>
              <a:gd name="connsiteY96" fmla="*/ 656017 h 657225"/>
              <a:gd name="connsiteX97" fmla="*/ 643663 w 771525"/>
              <a:gd name="connsiteY97" fmla="*/ 523619 h 657225"/>
              <a:gd name="connsiteX98" fmla="*/ 748438 w 771525"/>
              <a:gd name="connsiteY98" fmla="*/ 412177 h 657225"/>
              <a:gd name="connsiteX99" fmla="*/ 749390 w 771525"/>
              <a:gd name="connsiteY99" fmla="*/ 399794 h 657225"/>
              <a:gd name="connsiteX100" fmla="*/ 749390 w 771525"/>
              <a:gd name="connsiteY100" fmla="*/ 399794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771525" h="657225">
                <a:moveTo>
                  <a:pt x="749390" y="399794"/>
                </a:moveTo>
                <a:cubicBezTo>
                  <a:pt x="777013" y="359789"/>
                  <a:pt x="775108" y="305497"/>
                  <a:pt x="744628" y="267397"/>
                </a:cubicBezTo>
                <a:cubicBezTo>
                  <a:pt x="748438" y="255967"/>
                  <a:pt x="750343" y="244537"/>
                  <a:pt x="750343" y="233107"/>
                </a:cubicBezTo>
                <a:cubicBezTo>
                  <a:pt x="750343" y="178814"/>
                  <a:pt x="711290" y="133094"/>
                  <a:pt x="658903" y="122617"/>
                </a:cubicBezTo>
                <a:cubicBezTo>
                  <a:pt x="642710" y="75944"/>
                  <a:pt x="599848" y="45464"/>
                  <a:pt x="550318" y="45464"/>
                </a:cubicBezTo>
                <a:cubicBezTo>
                  <a:pt x="541745" y="45464"/>
                  <a:pt x="532220" y="46417"/>
                  <a:pt x="523648" y="48322"/>
                </a:cubicBezTo>
                <a:cubicBezTo>
                  <a:pt x="503645" y="24509"/>
                  <a:pt x="474118" y="10222"/>
                  <a:pt x="443638" y="7364"/>
                </a:cubicBezTo>
                <a:cubicBezTo>
                  <a:pt x="412205" y="5459"/>
                  <a:pt x="381725" y="15937"/>
                  <a:pt x="358865" y="36892"/>
                </a:cubicBezTo>
                <a:cubicBezTo>
                  <a:pt x="329338" y="16889"/>
                  <a:pt x="292190" y="11174"/>
                  <a:pt x="258853" y="21652"/>
                </a:cubicBezTo>
                <a:cubicBezTo>
                  <a:pt x="224563" y="32129"/>
                  <a:pt x="197893" y="57847"/>
                  <a:pt x="185510" y="92137"/>
                </a:cubicBezTo>
                <a:cubicBezTo>
                  <a:pt x="183605" y="92137"/>
                  <a:pt x="180748" y="92137"/>
                  <a:pt x="178843" y="92137"/>
                </a:cubicBezTo>
                <a:cubicBezTo>
                  <a:pt x="115978" y="92137"/>
                  <a:pt x="65495" y="141667"/>
                  <a:pt x="64543" y="204532"/>
                </a:cubicBezTo>
                <a:cubicBezTo>
                  <a:pt x="64543" y="206437"/>
                  <a:pt x="64543" y="208342"/>
                  <a:pt x="64543" y="210247"/>
                </a:cubicBezTo>
                <a:cubicBezTo>
                  <a:pt x="26443" y="231202"/>
                  <a:pt x="4535" y="272159"/>
                  <a:pt x="7393" y="315974"/>
                </a:cubicBezTo>
                <a:cubicBezTo>
                  <a:pt x="11203" y="375982"/>
                  <a:pt x="64543" y="420749"/>
                  <a:pt x="125503" y="420749"/>
                </a:cubicBezTo>
                <a:lnTo>
                  <a:pt x="273140" y="420749"/>
                </a:lnTo>
                <a:cubicBezTo>
                  <a:pt x="336005" y="420749"/>
                  <a:pt x="387440" y="471232"/>
                  <a:pt x="388393" y="534097"/>
                </a:cubicBezTo>
                <a:lnTo>
                  <a:pt x="388393" y="656017"/>
                </a:lnTo>
                <a:lnTo>
                  <a:pt x="463640" y="656017"/>
                </a:lnTo>
                <a:lnTo>
                  <a:pt x="463640" y="570292"/>
                </a:lnTo>
                <a:cubicBezTo>
                  <a:pt x="463640" y="566482"/>
                  <a:pt x="463640" y="561719"/>
                  <a:pt x="463640" y="557909"/>
                </a:cubicBezTo>
                <a:cubicBezTo>
                  <a:pt x="463640" y="522667"/>
                  <a:pt x="462688" y="477899"/>
                  <a:pt x="487453" y="449324"/>
                </a:cubicBezTo>
                <a:cubicBezTo>
                  <a:pt x="502693" y="433132"/>
                  <a:pt x="519838" y="418844"/>
                  <a:pt x="537935" y="406462"/>
                </a:cubicBezTo>
                <a:cubicBezTo>
                  <a:pt x="552223" y="397889"/>
                  <a:pt x="564605" y="387412"/>
                  <a:pt x="575083" y="375029"/>
                </a:cubicBezTo>
                <a:cubicBezTo>
                  <a:pt x="579845" y="367409"/>
                  <a:pt x="584608" y="359789"/>
                  <a:pt x="587465" y="352169"/>
                </a:cubicBezTo>
                <a:cubicBezTo>
                  <a:pt x="567463" y="344549"/>
                  <a:pt x="546508" y="341692"/>
                  <a:pt x="525553" y="344549"/>
                </a:cubicBezTo>
                <a:cubicBezTo>
                  <a:pt x="515075" y="345502"/>
                  <a:pt x="505550" y="338834"/>
                  <a:pt x="503645" y="328357"/>
                </a:cubicBezTo>
                <a:cubicBezTo>
                  <a:pt x="502693" y="317879"/>
                  <a:pt x="509360" y="308354"/>
                  <a:pt x="519838" y="306449"/>
                </a:cubicBezTo>
                <a:cubicBezTo>
                  <a:pt x="545555" y="302639"/>
                  <a:pt x="571273" y="305497"/>
                  <a:pt x="596038" y="315022"/>
                </a:cubicBezTo>
                <a:cubicBezTo>
                  <a:pt x="596038" y="312164"/>
                  <a:pt x="596038" y="310259"/>
                  <a:pt x="596990" y="307402"/>
                </a:cubicBezTo>
                <a:cubicBezTo>
                  <a:pt x="597943" y="292162"/>
                  <a:pt x="596038" y="276922"/>
                  <a:pt x="591275" y="262634"/>
                </a:cubicBezTo>
                <a:cubicBezTo>
                  <a:pt x="577940" y="228344"/>
                  <a:pt x="544603" y="213104"/>
                  <a:pt x="513170" y="200722"/>
                </a:cubicBezTo>
                <a:cubicBezTo>
                  <a:pt x="507455" y="198817"/>
                  <a:pt x="501740" y="196912"/>
                  <a:pt x="494120" y="195007"/>
                </a:cubicBezTo>
                <a:lnTo>
                  <a:pt x="488405" y="193102"/>
                </a:lnTo>
                <a:lnTo>
                  <a:pt x="487453" y="193102"/>
                </a:lnTo>
                <a:cubicBezTo>
                  <a:pt x="479833" y="194054"/>
                  <a:pt x="473165" y="195959"/>
                  <a:pt x="465545" y="198817"/>
                </a:cubicBezTo>
                <a:lnTo>
                  <a:pt x="456973" y="200722"/>
                </a:lnTo>
                <a:lnTo>
                  <a:pt x="447448" y="202627"/>
                </a:lnTo>
                <a:cubicBezTo>
                  <a:pt x="431255" y="221677"/>
                  <a:pt x="422683" y="246442"/>
                  <a:pt x="424588" y="272159"/>
                </a:cubicBezTo>
                <a:cubicBezTo>
                  <a:pt x="426493" y="297877"/>
                  <a:pt x="438875" y="320737"/>
                  <a:pt x="457925" y="336929"/>
                </a:cubicBezTo>
                <a:cubicBezTo>
                  <a:pt x="465545" y="343597"/>
                  <a:pt x="465545" y="355027"/>
                  <a:pt x="459830" y="363599"/>
                </a:cubicBezTo>
                <a:cubicBezTo>
                  <a:pt x="454115" y="370267"/>
                  <a:pt x="442685" y="371219"/>
                  <a:pt x="435065" y="365504"/>
                </a:cubicBezTo>
                <a:cubicBezTo>
                  <a:pt x="423635" y="355979"/>
                  <a:pt x="414110" y="343597"/>
                  <a:pt x="406490" y="330262"/>
                </a:cubicBezTo>
                <a:lnTo>
                  <a:pt x="404585" y="330262"/>
                </a:lnTo>
                <a:cubicBezTo>
                  <a:pt x="377915" y="325499"/>
                  <a:pt x="347435" y="320737"/>
                  <a:pt x="322670" y="304544"/>
                </a:cubicBezTo>
                <a:cubicBezTo>
                  <a:pt x="314098" y="298829"/>
                  <a:pt x="312193" y="287399"/>
                  <a:pt x="317908" y="278827"/>
                </a:cubicBezTo>
                <a:cubicBezTo>
                  <a:pt x="323623" y="270254"/>
                  <a:pt x="335053" y="267397"/>
                  <a:pt x="343625" y="273112"/>
                </a:cubicBezTo>
                <a:cubicBezTo>
                  <a:pt x="357913" y="281684"/>
                  <a:pt x="374105" y="287399"/>
                  <a:pt x="391250" y="289304"/>
                </a:cubicBezTo>
                <a:cubicBezTo>
                  <a:pt x="389345" y="284542"/>
                  <a:pt x="388393" y="279779"/>
                  <a:pt x="387440" y="274064"/>
                </a:cubicBezTo>
                <a:cubicBezTo>
                  <a:pt x="385535" y="253109"/>
                  <a:pt x="389345" y="231202"/>
                  <a:pt x="397918" y="212152"/>
                </a:cubicBezTo>
                <a:cubicBezTo>
                  <a:pt x="384583" y="214057"/>
                  <a:pt x="372200" y="215009"/>
                  <a:pt x="358865" y="215009"/>
                </a:cubicBezTo>
                <a:cubicBezTo>
                  <a:pt x="347435" y="215009"/>
                  <a:pt x="336005" y="214057"/>
                  <a:pt x="324575" y="212152"/>
                </a:cubicBezTo>
                <a:cubicBezTo>
                  <a:pt x="303620" y="237869"/>
                  <a:pt x="274093" y="256919"/>
                  <a:pt x="241708" y="264539"/>
                </a:cubicBezTo>
                <a:cubicBezTo>
                  <a:pt x="198845" y="286447"/>
                  <a:pt x="158840" y="314069"/>
                  <a:pt x="158840" y="360742"/>
                </a:cubicBezTo>
                <a:cubicBezTo>
                  <a:pt x="158840" y="371219"/>
                  <a:pt x="150268" y="379792"/>
                  <a:pt x="139790" y="379792"/>
                </a:cubicBezTo>
                <a:cubicBezTo>
                  <a:pt x="129313" y="379792"/>
                  <a:pt x="120740" y="371219"/>
                  <a:pt x="120740" y="360742"/>
                </a:cubicBezTo>
                <a:cubicBezTo>
                  <a:pt x="121693" y="324547"/>
                  <a:pt x="137885" y="291209"/>
                  <a:pt x="165508" y="268349"/>
                </a:cubicBezTo>
                <a:cubicBezTo>
                  <a:pt x="142648" y="265492"/>
                  <a:pt x="121693" y="255967"/>
                  <a:pt x="106453" y="238822"/>
                </a:cubicBezTo>
                <a:cubicBezTo>
                  <a:pt x="99785" y="230249"/>
                  <a:pt x="101690" y="218819"/>
                  <a:pt x="109310" y="212152"/>
                </a:cubicBezTo>
                <a:cubicBezTo>
                  <a:pt x="116930" y="205484"/>
                  <a:pt x="129313" y="206437"/>
                  <a:pt x="135980" y="214057"/>
                </a:cubicBezTo>
                <a:cubicBezTo>
                  <a:pt x="143600" y="223582"/>
                  <a:pt x="165508" y="232154"/>
                  <a:pt x="196940" y="231202"/>
                </a:cubicBezTo>
                <a:cubicBezTo>
                  <a:pt x="228373" y="231202"/>
                  <a:pt x="259805" y="219772"/>
                  <a:pt x="283618" y="198817"/>
                </a:cubicBezTo>
                <a:cubicBezTo>
                  <a:pt x="255995" y="187387"/>
                  <a:pt x="233135" y="166432"/>
                  <a:pt x="218848" y="139762"/>
                </a:cubicBezTo>
                <a:cubicBezTo>
                  <a:pt x="213133" y="130237"/>
                  <a:pt x="216943" y="118807"/>
                  <a:pt x="225515" y="114044"/>
                </a:cubicBezTo>
                <a:cubicBezTo>
                  <a:pt x="235040" y="108329"/>
                  <a:pt x="246470" y="112139"/>
                  <a:pt x="251233" y="120712"/>
                </a:cubicBezTo>
                <a:cubicBezTo>
                  <a:pt x="279808" y="172147"/>
                  <a:pt x="339815" y="186434"/>
                  <a:pt x="434113" y="164527"/>
                </a:cubicBezTo>
                <a:cubicBezTo>
                  <a:pt x="416968" y="150239"/>
                  <a:pt x="404585" y="127379"/>
                  <a:pt x="405538" y="91184"/>
                </a:cubicBezTo>
                <a:cubicBezTo>
                  <a:pt x="405538" y="80707"/>
                  <a:pt x="415063" y="72134"/>
                  <a:pt x="425540" y="73087"/>
                </a:cubicBezTo>
                <a:cubicBezTo>
                  <a:pt x="436018" y="73087"/>
                  <a:pt x="444590" y="82612"/>
                  <a:pt x="443638" y="93089"/>
                </a:cubicBezTo>
                <a:cubicBezTo>
                  <a:pt x="441733" y="135952"/>
                  <a:pt x="465545" y="144524"/>
                  <a:pt x="503645" y="155954"/>
                </a:cubicBezTo>
                <a:cubicBezTo>
                  <a:pt x="509360" y="157859"/>
                  <a:pt x="515075" y="158812"/>
                  <a:pt x="520790" y="160717"/>
                </a:cubicBezTo>
                <a:cubicBezTo>
                  <a:pt x="531268" y="136904"/>
                  <a:pt x="552223" y="118807"/>
                  <a:pt x="577940" y="112139"/>
                </a:cubicBezTo>
                <a:cubicBezTo>
                  <a:pt x="588418" y="109282"/>
                  <a:pt x="598895" y="115949"/>
                  <a:pt x="601753" y="126427"/>
                </a:cubicBezTo>
                <a:cubicBezTo>
                  <a:pt x="604610" y="136904"/>
                  <a:pt x="597943" y="147382"/>
                  <a:pt x="587465" y="150239"/>
                </a:cubicBezTo>
                <a:cubicBezTo>
                  <a:pt x="574130" y="154049"/>
                  <a:pt x="563653" y="162622"/>
                  <a:pt x="556985" y="175004"/>
                </a:cubicBezTo>
                <a:cubicBezTo>
                  <a:pt x="556985" y="175957"/>
                  <a:pt x="556985" y="175957"/>
                  <a:pt x="556985" y="176909"/>
                </a:cubicBezTo>
                <a:cubicBezTo>
                  <a:pt x="586513" y="191197"/>
                  <a:pt x="612230" y="212152"/>
                  <a:pt x="625565" y="247394"/>
                </a:cubicBezTo>
                <a:cubicBezTo>
                  <a:pt x="628423" y="255014"/>
                  <a:pt x="630328" y="262634"/>
                  <a:pt x="631280" y="270254"/>
                </a:cubicBezTo>
                <a:cubicBezTo>
                  <a:pt x="635090" y="267397"/>
                  <a:pt x="637948" y="263587"/>
                  <a:pt x="639853" y="258824"/>
                </a:cubicBezTo>
                <a:cubicBezTo>
                  <a:pt x="646520" y="244537"/>
                  <a:pt x="651283" y="230249"/>
                  <a:pt x="653188" y="214057"/>
                </a:cubicBezTo>
                <a:cubicBezTo>
                  <a:pt x="654140" y="207389"/>
                  <a:pt x="658903" y="201674"/>
                  <a:pt x="665570" y="198817"/>
                </a:cubicBezTo>
                <a:cubicBezTo>
                  <a:pt x="672238" y="195959"/>
                  <a:pt x="679858" y="197864"/>
                  <a:pt x="684620" y="202627"/>
                </a:cubicBezTo>
                <a:cubicBezTo>
                  <a:pt x="690335" y="207389"/>
                  <a:pt x="692240" y="214057"/>
                  <a:pt x="690335" y="221677"/>
                </a:cubicBezTo>
                <a:cubicBezTo>
                  <a:pt x="687478" y="240727"/>
                  <a:pt x="681763" y="259777"/>
                  <a:pt x="672238" y="276922"/>
                </a:cubicBezTo>
                <a:cubicBezTo>
                  <a:pt x="662713" y="293114"/>
                  <a:pt x="648425" y="306449"/>
                  <a:pt x="631280" y="315974"/>
                </a:cubicBezTo>
                <a:cubicBezTo>
                  <a:pt x="629375" y="339787"/>
                  <a:pt x="621755" y="363599"/>
                  <a:pt x="610325" y="384554"/>
                </a:cubicBezTo>
                <a:cubicBezTo>
                  <a:pt x="622708" y="398842"/>
                  <a:pt x="636043" y="411224"/>
                  <a:pt x="652235" y="420749"/>
                </a:cubicBezTo>
                <a:cubicBezTo>
                  <a:pt x="657950" y="424559"/>
                  <a:pt x="661760" y="431227"/>
                  <a:pt x="661760" y="437894"/>
                </a:cubicBezTo>
                <a:cubicBezTo>
                  <a:pt x="661760" y="444562"/>
                  <a:pt x="657950" y="451229"/>
                  <a:pt x="651283" y="454087"/>
                </a:cubicBezTo>
                <a:cubicBezTo>
                  <a:pt x="644615" y="456944"/>
                  <a:pt x="637948" y="456944"/>
                  <a:pt x="632233" y="453134"/>
                </a:cubicBezTo>
                <a:cubicBezTo>
                  <a:pt x="616040" y="442657"/>
                  <a:pt x="600800" y="429322"/>
                  <a:pt x="587465" y="415034"/>
                </a:cubicBezTo>
                <a:cubicBezTo>
                  <a:pt x="577940" y="422654"/>
                  <a:pt x="567463" y="430274"/>
                  <a:pt x="557938" y="436942"/>
                </a:cubicBezTo>
                <a:cubicBezTo>
                  <a:pt x="541745" y="447419"/>
                  <a:pt x="527458" y="458849"/>
                  <a:pt x="515075" y="473137"/>
                </a:cubicBezTo>
                <a:cubicBezTo>
                  <a:pt x="499835" y="491234"/>
                  <a:pt x="500788" y="526477"/>
                  <a:pt x="500788" y="556957"/>
                </a:cubicBezTo>
                <a:cubicBezTo>
                  <a:pt x="500788" y="561719"/>
                  <a:pt x="500788" y="565529"/>
                  <a:pt x="500788" y="570292"/>
                </a:cubicBezTo>
                <a:lnTo>
                  <a:pt x="500788" y="656017"/>
                </a:lnTo>
                <a:lnTo>
                  <a:pt x="576988" y="656017"/>
                </a:lnTo>
                <a:cubicBezTo>
                  <a:pt x="576988" y="532192"/>
                  <a:pt x="636043" y="525524"/>
                  <a:pt x="643663" y="523619"/>
                </a:cubicBezTo>
                <a:cubicBezTo>
                  <a:pt x="668428" y="516952"/>
                  <a:pt x="734150" y="482662"/>
                  <a:pt x="748438" y="412177"/>
                </a:cubicBezTo>
                <a:cubicBezTo>
                  <a:pt x="750343" y="408367"/>
                  <a:pt x="749390" y="403604"/>
                  <a:pt x="749390" y="399794"/>
                </a:cubicBezTo>
                <a:cubicBezTo>
                  <a:pt x="748438" y="399794"/>
                  <a:pt x="748438" y="399794"/>
                  <a:pt x="749390" y="39979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60725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CAF5050-4329-412B-A273-3A319F8790DB}"/>
              </a:ext>
            </a:extLst>
          </p:cNvPr>
          <p:cNvSpPr/>
          <p:nvPr/>
        </p:nvSpPr>
        <p:spPr>
          <a:xfrm rot="15300000" flipH="1">
            <a:off x="11262002" y="185687"/>
            <a:ext cx="784253" cy="903550"/>
          </a:xfrm>
          <a:custGeom>
            <a:avLst/>
            <a:gdLst>
              <a:gd name="connsiteX0" fmla="*/ 296307 w 5323222"/>
              <a:gd name="connsiteY0" fmla="*/ 4941206 h 6132967"/>
              <a:gd name="connsiteX1" fmla="*/ 302287 w 5323222"/>
              <a:gd name="connsiteY1" fmla="*/ 4962623 h 6132967"/>
              <a:gd name="connsiteX2" fmla="*/ 308375 w 5323222"/>
              <a:gd name="connsiteY2" fmla="*/ 4984327 h 6132967"/>
              <a:gd name="connsiteX3" fmla="*/ 314645 w 5323222"/>
              <a:gd name="connsiteY3" fmla="*/ 5005636 h 6132967"/>
              <a:gd name="connsiteX4" fmla="*/ 321310 w 5323222"/>
              <a:gd name="connsiteY4" fmla="*/ 5027127 h 6132967"/>
              <a:gd name="connsiteX5" fmla="*/ 327760 w 5323222"/>
              <a:gd name="connsiteY5" fmla="*/ 5048042 h 6132967"/>
              <a:gd name="connsiteX6" fmla="*/ 334607 w 5323222"/>
              <a:gd name="connsiteY6" fmla="*/ 5069136 h 6132967"/>
              <a:gd name="connsiteX7" fmla="*/ 341742 w 5323222"/>
              <a:gd name="connsiteY7" fmla="*/ 5090125 h 6132967"/>
              <a:gd name="connsiteX8" fmla="*/ 348770 w 5323222"/>
              <a:gd name="connsiteY8" fmla="*/ 5110824 h 6132967"/>
              <a:gd name="connsiteX9" fmla="*/ 356193 w 5323222"/>
              <a:gd name="connsiteY9" fmla="*/ 5131705 h 6132967"/>
              <a:gd name="connsiteX10" fmla="*/ 363798 w 5323222"/>
              <a:gd name="connsiteY10" fmla="*/ 5152191 h 6132967"/>
              <a:gd name="connsiteX11" fmla="*/ 371403 w 5323222"/>
              <a:gd name="connsiteY11" fmla="*/ 5172677 h 6132967"/>
              <a:gd name="connsiteX12" fmla="*/ 379297 w 5323222"/>
              <a:gd name="connsiteY12" fmla="*/ 5193055 h 6132967"/>
              <a:gd name="connsiteX13" fmla="*/ 387479 w 5323222"/>
              <a:gd name="connsiteY13" fmla="*/ 5213325 h 6132967"/>
              <a:gd name="connsiteX14" fmla="*/ 395554 w 5323222"/>
              <a:gd name="connsiteY14" fmla="*/ 5233308 h 6132967"/>
              <a:gd name="connsiteX15" fmla="*/ 404024 w 5323222"/>
              <a:gd name="connsiteY15" fmla="*/ 5253472 h 6132967"/>
              <a:gd name="connsiteX16" fmla="*/ 412280 w 5323222"/>
              <a:gd name="connsiteY16" fmla="*/ 5273060 h 6132967"/>
              <a:gd name="connsiteX17" fmla="*/ 420932 w 5323222"/>
              <a:gd name="connsiteY17" fmla="*/ 5292828 h 6132967"/>
              <a:gd name="connsiteX18" fmla="*/ 429872 w 5323222"/>
              <a:gd name="connsiteY18" fmla="*/ 5312489 h 6132967"/>
              <a:gd name="connsiteX19" fmla="*/ 439175 w 5323222"/>
              <a:gd name="connsiteY19" fmla="*/ 5331359 h 6132967"/>
              <a:gd name="connsiteX20" fmla="*/ 448404 w 5323222"/>
              <a:gd name="connsiteY20" fmla="*/ 5350914 h 6132967"/>
              <a:gd name="connsiteX21" fmla="*/ 457708 w 5323222"/>
              <a:gd name="connsiteY21" fmla="*/ 5369784 h 6132967"/>
              <a:gd name="connsiteX22" fmla="*/ 467011 w 5323222"/>
              <a:gd name="connsiteY22" fmla="*/ 5388654 h 6132967"/>
              <a:gd name="connsiteX23" fmla="*/ 476603 w 5323222"/>
              <a:gd name="connsiteY23" fmla="*/ 5407417 h 6132967"/>
              <a:gd name="connsiteX24" fmla="*/ 486376 w 5323222"/>
              <a:gd name="connsiteY24" fmla="*/ 5425784 h 6132967"/>
              <a:gd name="connsiteX25" fmla="*/ 496545 w 5323222"/>
              <a:gd name="connsiteY25" fmla="*/ 5444332 h 6132967"/>
              <a:gd name="connsiteX26" fmla="*/ 506607 w 5323222"/>
              <a:gd name="connsiteY26" fmla="*/ 5462593 h 6132967"/>
              <a:gd name="connsiteX27" fmla="*/ 516849 w 5323222"/>
              <a:gd name="connsiteY27" fmla="*/ 5480457 h 6132967"/>
              <a:gd name="connsiteX28" fmla="*/ 527274 w 5323222"/>
              <a:gd name="connsiteY28" fmla="*/ 5497926 h 6132967"/>
              <a:gd name="connsiteX29" fmla="*/ 537699 w 5323222"/>
              <a:gd name="connsiteY29" fmla="*/ 5515395 h 6132967"/>
              <a:gd name="connsiteX30" fmla="*/ 548594 w 5323222"/>
              <a:gd name="connsiteY30" fmla="*/ 5532362 h 6132967"/>
              <a:gd name="connsiteX31" fmla="*/ 559307 w 5323222"/>
              <a:gd name="connsiteY31" fmla="*/ 5549722 h 6132967"/>
              <a:gd name="connsiteX32" fmla="*/ 570382 w 5323222"/>
              <a:gd name="connsiteY32" fmla="*/ 5566293 h 6132967"/>
              <a:gd name="connsiteX33" fmla="*/ 581747 w 5323222"/>
              <a:gd name="connsiteY33" fmla="*/ 5582757 h 6132967"/>
              <a:gd name="connsiteX34" fmla="*/ 593004 w 5323222"/>
              <a:gd name="connsiteY34" fmla="*/ 5598932 h 6132967"/>
              <a:gd name="connsiteX35" fmla="*/ 604764 w 5323222"/>
              <a:gd name="connsiteY35" fmla="*/ 5615576 h 6132967"/>
              <a:gd name="connsiteX36" fmla="*/ 616491 w 5323222"/>
              <a:gd name="connsiteY36" fmla="*/ 5631249 h 6132967"/>
              <a:gd name="connsiteX37" fmla="*/ 628219 w 5323222"/>
              <a:gd name="connsiteY37" fmla="*/ 5646921 h 6132967"/>
              <a:gd name="connsiteX38" fmla="*/ 640234 w 5323222"/>
              <a:gd name="connsiteY38" fmla="*/ 5662485 h 6132967"/>
              <a:gd name="connsiteX39" fmla="*/ 652539 w 5323222"/>
              <a:gd name="connsiteY39" fmla="*/ 5677944 h 6132967"/>
              <a:gd name="connsiteX40" fmla="*/ 665025 w 5323222"/>
              <a:gd name="connsiteY40" fmla="*/ 5693007 h 6132967"/>
              <a:gd name="connsiteX41" fmla="*/ 677510 w 5323222"/>
              <a:gd name="connsiteY41" fmla="*/ 5708069 h 6132967"/>
              <a:gd name="connsiteX42" fmla="*/ 690070 w 5323222"/>
              <a:gd name="connsiteY42" fmla="*/ 5722447 h 6132967"/>
              <a:gd name="connsiteX43" fmla="*/ 703133 w 5323222"/>
              <a:gd name="connsiteY43" fmla="*/ 5737295 h 6132967"/>
              <a:gd name="connsiteX44" fmla="*/ 715982 w 5323222"/>
              <a:gd name="connsiteY44" fmla="*/ 5751565 h 6132967"/>
              <a:gd name="connsiteX45" fmla="*/ 729300 w 5323222"/>
              <a:gd name="connsiteY45" fmla="*/ 5765334 h 6132967"/>
              <a:gd name="connsiteX46" fmla="*/ 742437 w 5323222"/>
              <a:gd name="connsiteY46" fmla="*/ 5779497 h 6132967"/>
              <a:gd name="connsiteX47" fmla="*/ 755938 w 5323222"/>
              <a:gd name="connsiteY47" fmla="*/ 5792870 h 6132967"/>
              <a:gd name="connsiteX48" fmla="*/ 769149 w 5323222"/>
              <a:gd name="connsiteY48" fmla="*/ 5806351 h 6132967"/>
              <a:gd name="connsiteX49" fmla="*/ 783044 w 5323222"/>
              <a:gd name="connsiteY49" fmla="*/ 5819904 h 6132967"/>
              <a:gd name="connsiteX50" fmla="*/ 796726 w 5323222"/>
              <a:gd name="connsiteY50" fmla="*/ 5832881 h 6132967"/>
              <a:gd name="connsiteX51" fmla="*/ 810984 w 5323222"/>
              <a:gd name="connsiteY51" fmla="*/ 5845644 h 6132967"/>
              <a:gd name="connsiteX52" fmla="*/ 824847 w 5323222"/>
              <a:gd name="connsiteY52" fmla="*/ 5858224 h 6132967"/>
              <a:gd name="connsiteX53" fmla="*/ 838891 w 5323222"/>
              <a:gd name="connsiteY53" fmla="*/ 5870411 h 6132967"/>
              <a:gd name="connsiteX54" fmla="*/ 853224 w 5323222"/>
              <a:gd name="connsiteY54" fmla="*/ 5882490 h 6132967"/>
              <a:gd name="connsiteX55" fmla="*/ 867556 w 5323222"/>
              <a:gd name="connsiteY55" fmla="*/ 5894568 h 6132967"/>
              <a:gd name="connsiteX56" fmla="*/ 882359 w 5323222"/>
              <a:gd name="connsiteY56" fmla="*/ 5906144 h 6132967"/>
              <a:gd name="connsiteX57" fmla="*/ 896873 w 5323222"/>
              <a:gd name="connsiteY57" fmla="*/ 5917827 h 6132967"/>
              <a:gd name="connsiteX58" fmla="*/ 911569 w 5323222"/>
              <a:gd name="connsiteY58" fmla="*/ 5929114 h 6132967"/>
              <a:gd name="connsiteX59" fmla="*/ 926445 w 5323222"/>
              <a:gd name="connsiteY59" fmla="*/ 5940005 h 6132967"/>
              <a:gd name="connsiteX60" fmla="*/ 941793 w 5323222"/>
              <a:gd name="connsiteY60" fmla="*/ 5950394 h 6132967"/>
              <a:gd name="connsiteX61" fmla="*/ 956636 w 5323222"/>
              <a:gd name="connsiteY61" fmla="*/ 5960313 h 6132967"/>
              <a:gd name="connsiteX62" fmla="*/ 971950 w 5323222"/>
              <a:gd name="connsiteY62" fmla="*/ 5969729 h 6132967"/>
              <a:gd name="connsiteX63" fmla="*/ 987265 w 5323222"/>
              <a:gd name="connsiteY63" fmla="*/ 5979146 h 6132967"/>
              <a:gd name="connsiteX64" fmla="*/ 1002184 w 5323222"/>
              <a:gd name="connsiteY64" fmla="*/ 5988380 h 6132967"/>
              <a:gd name="connsiteX65" fmla="*/ 1017572 w 5323222"/>
              <a:gd name="connsiteY65" fmla="*/ 5997112 h 6132967"/>
              <a:gd name="connsiteX66" fmla="*/ 1032960 w 5323222"/>
              <a:gd name="connsiteY66" fmla="*/ 6005845 h 6132967"/>
              <a:gd name="connsiteX67" fmla="*/ 1048134 w 5323222"/>
              <a:gd name="connsiteY67" fmla="*/ 6013999 h 6132967"/>
              <a:gd name="connsiteX68" fmla="*/ 1063597 w 5323222"/>
              <a:gd name="connsiteY68" fmla="*/ 6022048 h 6132967"/>
              <a:gd name="connsiteX69" fmla="*/ 1078557 w 5323222"/>
              <a:gd name="connsiteY69" fmla="*/ 6029626 h 6132967"/>
              <a:gd name="connsiteX70" fmla="*/ 1093805 w 5323222"/>
              <a:gd name="connsiteY70" fmla="*/ 6037096 h 6132967"/>
              <a:gd name="connsiteX71" fmla="*/ 1109236 w 5323222"/>
              <a:gd name="connsiteY71" fmla="*/ 6044171 h 6132967"/>
              <a:gd name="connsiteX72" fmla="*/ 1124558 w 5323222"/>
              <a:gd name="connsiteY72" fmla="*/ 6050958 h 6132967"/>
              <a:gd name="connsiteX73" fmla="*/ 1139592 w 5323222"/>
              <a:gd name="connsiteY73" fmla="*/ 6057853 h 6132967"/>
              <a:gd name="connsiteX74" fmla="*/ 1154989 w 5323222"/>
              <a:gd name="connsiteY74" fmla="*/ 6063954 h 6132967"/>
              <a:gd name="connsiteX75" fmla="*/ 1170386 w 5323222"/>
              <a:gd name="connsiteY75" fmla="*/ 6070056 h 6132967"/>
              <a:gd name="connsiteX76" fmla="*/ 1185677 w 5323222"/>
              <a:gd name="connsiteY76" fmla="*/ 6075871 h 6132967"/>
              <a:gd name="connsiteX77" fmla="*/ 1201040 w 5323222"/>
              <a:gd name="connsiteY77" fmla="*/ 6081000 h 6132967"/>
              <a:gd name="connsiteX78" fmla="*/ 1216223 w 5323222"/>
              <a:gd name="connsiteY78" fmla="*/ 6086526 h 6132967"/>
              <a:gd name="connsiteX79" fmla="*/ 1231192 w 5323222"/>
              <a:gd name="connsiteY79" fmla="*/ 6091474 h 6132967"/>
              <a:gd name="connsiteX80" fmla="*/ 1246630 w 5323222"/>
              <a:gd name="connsiteY80" fmla="*/ 6095920 h 6132967"/>
              <a:gd name="connsiteX81" fmla="*/ 1261781 w 5323222"/>
              <a:gd name="connsiteY81" fmla="*/ 6100472 h 6132967"/>
              <a:gd name="connsiteX82" fmla="*/ 1277112 w 5323222"/>
              <a:gd name="connsiteY82" fmla="*/ 6104630 h 6132967"/>
              <a:gd name="connsiteX83" fmla="*/ 1292229 w 5323222"/>
              <a:gd name="connsiteY83" fmla="*/ 6108210 h 6132967"/>
              <a:gd name="connsiteX84" fmla="*/ 1307635 w 5323222"/>
              <a:gd name="connsiteY84" fmla="*/ 6111683 h 6132967"/>
              <a:gd name="connsiteX85" fmla="*/ 1322646 w 5323222"/>
              <a:gd name="connsiteY85" fmla="*/ 6114975 h 6132967"/>
              <a:gd name="connsiteX86" fmla="*/ 1337548 w 5323222"/>
              <a:gd name="connsiteY86" fmla="*/ 6117978 h 6132967"/>
              <a:gd name="connsiteX87" fmla="*/ 1352633 w 5323222"/>
              <a:gd name="connsiteY87" fmla="*/ 6120585 h 6132967"/>
              <a:gd name="connsiteX88" fmla="*/ 1367717 w 5323222"/>
              <a:gd name="connsiteY88" fmla="*/ 6123193 h 6132967"/>
              <a:gd name="connsiteX89" fmla="*/ 1382876 w 5323222"/>
              <a:gd name="connsiteY89" fmla="*/ 6125116 h 6132967"/>
              <a:gd name="connsiteX90" fmla="*/ 1398035 w 5323222"/>
              <a:gd name="connsiteY90" fmla="*/ 6127039 h 6132967"/>
              <a:gd name="connsiteX91" fmla="*/ 1412979 w 5323222"/>
              <a:gd name="connsiteY91" fmla="*/ 6128385 h 6132967"/>
              <a:gd name="connsiteX92" fmla="*/ 1428030 w 5323222"/>
              <a:gd name="connsiteY92" fmla="*/ 6130019 h 6132967"/>
              <a:gd name="connsiteX93" fmla="*/ 1443157 w 5323222"/>
              <a:gd name="connsiteY93" fmla="*/ 6130971 h 6132967"/>
              <a:gd name="connsiteX94" fmla="*/ 1457887 w 5323222"/>
              <a:gd name="connsiteY94" fmla="*/ 6131739 h 6132967"/>
              <a:gd name="connsiteX95" fmla="*/ 1472905 w 5323222"/>
              <a:gd name="connsiteY95" fmla="*/ 6132401 h 6132967"/>
              <a:gd name="connsiteX96" fmla="*/ 1487529 w 5323222"/>
              <a:gd name="connsiteY96" fmla="*/ 6132882 h 6132967"/>
              <a:gd name="connsiteX97" fmla="*/ 1502334 w 5323222"/>
              <a:gd name="connsiteY97" fmla="*/ 6132967 h 6132967"/>
              <a:gd name="connsiteX98" fmla="*/ 1517031 w 5323222"/>
              <a:gd name="connsiteY98" fmla="*/ 6132764 h 6132967"/>
              <a:gd name="connsiteX99" fmla="*/ 1531621 w 5323222"/>
              <a:gd name="connsiteY99" fmla="*/ 6132271 h 6132967"/>
              <a:gd name="connsiteX100" fmla="*/ 1546608 w 5323222"/>
              <a:gd name="connsiteY100" fmla="*/ 6131960 h 6132967"/>
              <a:gd name="connsiteX101" fmla="*/ 1560983 w 5323222"/>
              <a:gd name="connsiteY101" fmla="*/ 6130891 h 6132967"/>
              <a:gd name="connsiteX102" fmla="*/ 1575360 w 5323222"/>
              <a:gd name="connsiteY102" fmla="*/ 6129822 h 6132967"/>
              <a:gd name="connsiteX103" fmla="*/ 1589917 w 5323222"/>
              <a:gd name="connsiteY103" fmla="*/ 6128357 h 6132967"/>
              <a:gd name="connsiteX104" fmla="*/ 1604475 w 5323222"/>
              <a:gd name="connsiteY104" fmla="*/ 6126893 h 6132967"/>
              <a:gd name="connsiteX105" fmla="*/ 1618636 w 5323222"/>
              <a:gd name="connsiteY105" fmla="*/ 6125246 h 6132967"/>
              <a:gd name="connsiteX106" fmla="*/ 1632873 w 5323222"/>
              <a:gd name="connsiteY106" fmla="*/ 6122916 h 6132967"/>
              <a:gd name="connsiteX107" fmla="*/ 1647109 w 5323222"/>
              <a:gd name="connsiteY107" fmla="*/ 6120585 h 6132967"/>
              <a:gd name="connsiteX108" fmla="*/ 1660950 w 5323222"/>
              <a:gd name="connsiteY108" fmla="*/ 6118074 h 6132967"/>
              <a:gd name="connsiteX109" fmla="*/ 1674972 w 5323222"/>
              <a:gd name="connsiteY109" fmla="*/ 6115167 h 6132967"/>
              <a:gd name="connsiteX110" fmla="*/ 1688994 w 5323222"/>
              <a:gd name="connsiteY110" fmla="*/ 6112260 h 6132967"/>
              <a:gd name="connsiteX111" fmla="*/ 1702513 w 5323222"/>
              <a:gd name="connsiteY111" fmla="*/ 6108882 h 6132967"/>
              <a:gd name="connsiteX112" fmla="*/ 1716321 w 5323222"/>
              <a:gd name="connsiteY112" fmla="*/ 6105396 h 6132967"/>
              <a:gd name="connsiteX113" fmla="*/ 1729733 w 5323222"/>
              <a:gd name="connsiteY113" fmla="*/ 6101731 h 6132967"/>
              <a:gd name="connsiteX114" fmla="*/ 1743219 w 5323222"/>
              <a:gd name="connsiteY114" fmla="*/ 6097381 h 6132967"/>
              <a:gd name="connsiteX115" fmla="*/ 1756705 w 5323222"/>
              <a:gd name="connsiteY115" fmla="*/ 6093031 h 6132967"/>
              <a:gd name="connsiteX116" fmla="*/ 1770192 w 5323222"/>
              <a:gd name="connsiteY116" fmla="*/ 6088681 h 6132967"/>
              <a:gd name="connsiteX117" fmla="*/ 1783176 w 5323222"/>
              <a:gd name="connsiteY117" fmla="*/ 6083861 h 6132967"/>
              <a:gd name="connsiteX118" fmla="*/ 1796341 w 5323222"/>
              <a:gd name="connsiteY118" fmla="*/ 6078645 h 6132967"/>
              <a:gd name="connsiteX119" fmla="*/ 1809218 w 5323222"/>
              <a:gd name="connsiteY119" fmla="*/ 6073536 h 6132967"/>
              <a:gd name="connsiteX120" fmla="*/ 1822275 w 5323222"/>
              <a:gd name="connsiteY120" fmla="*/ 6068032 h 6132967"/>
              <a:gd name="connsiteX121" fmla="*/ 1834938 w 5323222"/>
              <a:gd name="connsiteY121" fmla="*/ 6062347 h 6132967"/>
              <a:gd name="connsiteX122" fmla="*/ 1847782 w 5323222"/>
              <a:gd name="connsiteY122" fmla="*/ 6056265 h 6132967"/>
              <a:gd name="connsiteX123" fmla="*/ 1860230 w 5323222"/>
              <a:gd name="connsiteY123" fmla="*/ 6050002 h 6132967"/>
              <a:gd name="connsiteX124" fmla="*/ 1884121 w 5323222"/>
              <a:gd name="connsiteY124" fmla="*/ 6036538 h 6132967"/>
              <a:gd name="connsiteX125" fmla="*/ 1908192 w 5323222"/>
              <a:gd name="connsiteY125" fmla="*/ 6022678 h 6132967"/>
              <a:gd name="connsiteX126" fmla="*/ 1931548 w 5323222"/>
              <a:gd name="connsiteY126" fmla="*/ 6007769 h 6132967"/>
              <a:gd name="connsiteX127" fmla="*/ 1954475 w 5323222"/>
              <a:gd name="connsiteY127" fmla="*/ 5991707 h 6132967"/>
              <a:gd name="connsiteX128" fmla="*/ 1976610 w 5323222"/>
              <a:gd name="connsiteY128" fmla="*/ 5975283 h 6132967"/>
              <a:gd name="connsiteX129" fmla="*/ 1998028 w 5323222"/>
              <a:gd name="connsiteY129" fmla="*/ 5957810 h 6132967"/>
              <a:gd name="connsiteX130" fmla="*/ 2019126 w 5323222"/>
              <a:gd name="connsiteY130" fmla="*/ 5939474 h 6132967"/>
              <a:gd name="connsiteX131" fmla="*/ 2039613 w 5323222"/>
              <a:gd name="connsiteY131" fmla="*/ 5920378 h 6132967"/>
              <a:gd name="connsiteX132" fmla="*/ 2059384 w 5323222"/>
              <a:gd name="connsiteY132" fmla="*/ 5900235 h 6132967"/>
              <a:gd name="connsiteX133" fmla="*/ 2078652 w 5323222"/>
              <a:gd name="connsiteY133" fmla="*/ 5879622 h 6132967"/>
              <a:gd name="connsiteX134" fmla="*/ 2097202 w 5323222"/>
              <a:gd name="connsiteY134" fmla="*/ 5857962 h 6132967"/>
              <a:gd name="connsiteX135" fmla="*/ 2115143 w 5323222"/>
              <a:gd name="connsiteY135" fmla="*/ 5835544 h 6132967"/>
              <a:gd name="connsiteX136" fmla="*/ 2132185 w 5323222"/>
              <a:gd name="connsiteY136" fmla="*/ 5812475 h 6132967"/>
              <a:gd name="connsiteX137" fmla="*/ 2148906 w 5323222"/>
              <a:gd name="connsiteY137" fmla="*/ 5788540 h 6132967"/>
              <a:gd name="connsiteX138" fmla="*/ 2164729 w 5323222"/>
              <a:gd name="connsiteY138" fmla="*/ 5763953 h 6132967"/>
              <a:gd name="connsiteX139" fmla="*/ 2179942 w 5323222"/>
              <a:gd name="connsiteY139" fmla="*/ 5738608 h 6132967"/>
              <a:gd name="connsiteX140" fmla="*/ 2194438 w 5323222"/>
              <a:gd name="connsiteY140" fmla="*/ 5712216 h 6132967"/>
              <a:gd name="connsiteX141" fmla="*/ 2208142 w 5323222"/>
              <a:gd name="connsiteY141" fmla="*/ 5685461 h 6132967"/>
              <a:gd name="connsiteX142" fmla="*/ 2221237 w 5323222"/>
              <a:gd name="connsiteY142" fmla="*/ 5657948 h 6132967"/>
              <a:gd name="connsiteX143" fmla="*/ 2233615 w 5323222"/>
              <a:gd name="connsiteY143" fmla="*/ 5629388 h 6132967"/>
              <a:gd name="connsiteX144" fmla="*/ 2245202 w 5323222"/>
              <a:gd name="connsiteY144" fmla="*/ 5600465 h 6132967"/>
              <a:gd name="connsiteX145" fmla="*/ 2255889 w 5323222"/>
              <a:gd name="connsiteY145" fmla="*/ 5570891 h 6132967"/>
              <a:gd name="connsiteX146" fmla="*/ 2266149 w 5323222"/>
              <a:gd name="connsiteY146" fmla="*/ 5540161 h 6132967"/>
              <a:gd name="connsiteX147" fmla="*/ 2275436 w 5323222"/>
              <a:gd name="connsiteY147" fmla="*/ 5509466 h 6132967"/>
              <a:gd name="connsiteX148" fmla="*/ 2284006 w 5323222"/>
              <a:gd name="connsiteY148" fmla="*/ 5477724 h 6132967"/>
              <a:gd name="connsiteX149" fmla="*/ 2291966 w 5323222"/>
              <a:gd name="connsiteY149" fmla="*/ 5445222 h 6132967"/>
              <a:gd name="connsiteX150" fmla="*/ 2298739 w 5323222"/>
              <a:gd name="connsiteY150" fmla="*/ 5412177 h 6132967"/>
              <a:gd name="connsiteX151" fmla="*/ 2304902 w 5323222"/>
              <a:gd name="connsiteY151" fmla="*/ 5378373 h 6132967"/>
              <a:gd name="connsiteX152" fmla="*/ 2310274 w 5323222"/>
              <a:gd name="connsiteY152" fmla="*/ 5344206 h 6132967"/>
              <a:gd name="connsiteX153" fmla="*/ 2314748 w 5323222"/>
              <a:gd name="connsiteY153" fmla="*/ 5309389 h 6132967"/>
              <a:gd name="connsiteX154" fmla="*/ 2318324 w 5323222"/>
              <a:gd name="connsiteY154" fmla="*/ 5273919 h 6132967"/>
              <a:gd name="connsiteX155" fmla="*/ 2321396 w 5323222"/>
              <a:gd name="connsiteY155" fmla="*/ 5237979 h 6132967"/>
              <a:gd name="connsiteX156" fmla="*/ 2324884 w 5323222"/>
              <a:gd name="connsiteY156" fmla="*/ 5185472 h 6132967"/>
              <a:gd name="connsiteX157" fmla="*/ 2328264 w 5323222"/>
              <a:gd name="connsiteY157" fmla="*/ 5132675 h 6132967"/>
              <a:gd name="connsiteX158" fmla="*/ 2332040 w 5323222"/>
              <a:gd name="connsiteY158" fmla="*/ 5080060 h 6132967"/>
              <a:gd name="connsiteX159" fmla="*/ 2335635 w 5323222"/>
              <a:gd name="connsiteY159" fmla="*/ 5027841 h 6132967"/>
              <a:gd name="connsiteX160" fmla="*/ 2339222 w 5323222"/>
              <a:gd name="connsiteY160" fmla="*/ 4982740 h 6132967"/>
              <a:gd name="connsiteX161" fmla="*/ 2350330 w 5323222"/>
              <a:gd name="connsiteY161" fmla="*/ 4991029 h 6132967"/>
              <a:gd name="connsiteX162" fmla="*/ 2361673 w 5323222"/>
              <a:gd name="connsiteY162" fmla="*/ 4999369 h 6132967"/>
              <a:gd name="connsiteX163" fmla="*/ 2372849 w 5323222"/>
              <a:gd name="connsiteY163" fmla="*/ 5007710 h 6132967"/>
              <a:gd name="connsiteX164" fmla="*/ 2384192 w 5323222"/>
              <a:gd name="connsiteY164" fmla="*/ 5015883 h 6132967"/>
              <a:gd name="connsiteX165" fmla="*/ 2395701 w 5323222"/>
              <a:gd name="connsiteY165" fmla="*/ 5024057 h 6132967"/>
              <a:gd name="connsiteX166" fmla="*/ 2407044 w 5323222"/>
              <a:gd name="connsiteY166" fmla="*/ 5032231 h 6132967"/>
              <a:gd name="connsiteX167" fmla="*/ 2418721 w 5323222"/>
              <a:gd name="connsiteY167" fmla="*/ 5040237 h 6132967"/>
              <a:gd name="connsiteX168" fmla="*/ 2435402 w 5323222"/>
              <a:gd name="connsiteY168" fmla="*/ 5051413 h 6132967"/>
              <a:gd name="connsiteX169" fmla="*/ 2452583 w 5323222"/>
              <a:gd name="connsiteY169" fmla="*/ 5062422 h 6132967"/>
              <a:gd name="connsiteX170" fmla="*/ 2470097 w 5323222"/>
              <a:gd name="connsiteY170" fmla="*/ 5073431 h 6132967"/>
              <a:gd name="connsiteX171" fmla="*/ 2488113 w 5323222"/>
              <a:gd name="connsiteY171" fmla="*/ 5083940 h 6132967"/>
              <a:gd name="connsiteX172" fmla="*/ 2506628 w 5323222"/>
              <a:gd name="connsiteY172" fmla="*/ 5094449 h 6132967"/>
              <a:gd name="connsiteX173" fmla="*/ 2525811 w 5323222"/>
              <a:gd name="connsiteY173" fmla="*/ 5104791 h 6132967"/>
              <a:gd name="connsiteX174" fmla="*/ 2545161 w 5323222"/>
              <a:gd name="connsiteY174" fmla="*/ 5114633 h 6132967"/>
              <a:gd name="connsiteX175" fmla="*/ 2564844 w 5323222"/>
              <a:gd name="connsiteY175" fmla="*/ 5124308 h 6132967"/>
              <a:gd name="connsiteX176" fmla="*/ 2585027 w 5323222"/>
              <a:gd name="connsiteY176" fmla="*/ 5133816 h 6132967"/>
              <a:gd name="connsiteX177" fmla="*/ 2605544 w 5323222"/>
              <a:gd name="connsiteY177" fmla="*/ 5143157 h 6132967"/>
              <a:gd name="connsiteX178" fmla="*/ 2626562 w 5323222"/>
              <a:gd name="connsiteY178" fmla="*/ 5152165 h 6132967"/>
              <a:gd name="connsiteX179" fmla="*/ 2647747 w 5323222"/>
              <a:gd name="connsiteY179" fmla="*/ 5161172 h 6132967"/>
              <a:gd name="connsiteX180" fmla="*/ 2669265 w 5323222"/>
              <a:gd name="connsiteY180" fmla="*/ 5169679 h 6132967"/>
              <a:gd name="connsiteX181" fmla="*/ 2691116 w 5323222"/>
              <a:gd name="connsiteY181" fmla="*/ 5178020 h 6132967"/>
              <a:gd name="connsiteX182" fmla="*/ 2713302 w 5323222"/>
              <a:gd name="connsiteY182" fmla="*/ 5186193 h 6132967"/>
              <a:gd name="connsiteX183" fmla="*/ 2735654 w 5323222"/>
              <a:gd name="connsiteY183" fmla="*/ 5194033 h 6132967"/>
              <a:gd name="connsiteX184" fmla="*/ 2758340 w 5323222"/>
              <a:gd name="connsiteY184" fmla="*/ 5201373 h 6132967"/>
              <a:gd name="connsiteX185" fmla="*/ 2781192 w 5323222"/>
              <a:gd name="connsiteY185" fmla="*/ 5208712 h 6132967"/>
              <a:gd name="connsiteX186" fmla="*/ 2804378 w 5323222"/>
              <a:gd name="connsiteY186" fmla="*/ 5215885 h 6132967"/>
              <a:gd name="connsiteX187" fmla="*/ 2827898 w 5323222"/>
              <a:gd name="connsiteY187" fmla="*/ 5222724 h 6132967"/>
              <a:gd name="connsiteX188" fmla="*/ 2851418 w 5323222"/>
              <a:gd name="connsiteY188" fmla="*/ 5229230 h 6132967"/>
              <a:gd name="connsiteX189" fmla="*/ 2875104 w 5323222"/>
              <a:gd name="connsiteY189" fmla="*/ 5235568 h 6132967"/>
              <a:gd name="connsiteX190" fmla="*/ 2898958 w 5323222"/>
              <a:gd name="connsiteY190" fmla="*/ 5241406 h 6132967"/>
              <a:gd name="connsiteX191" fmla="*/ 2922978 w 5323222"/>
              <a:gd name="connsiteY191" fmla="*/ 5247244 h 6132967"/>
              <a:gd name="connsiteX192" fmla="*/ 2947332 w 5323222"/>
              <a:gd name="connsiteY192" fmla="*/ 5252749 h 6132967"/>
              <a:gd name="connsiteX193" fmla="*/ 2971686 w 5323222"/>
              <a:gd name="connsiteY193" fmla="*/ 5257753 h 6132967"/>
              <a:gd name="connsiteX194" fmla="*/ 2996039 w 5323222"/>
              <a:gd name="connsiteY194" fmla="*/ 5262757 h 6132967"/>
              <a:gd name="connsiteX195" fmla="*/ 3020560 w 5323222"/>
              <a:gd name="connsiteY195" fmla="*/ 5267428 h 6132967"/>
              <a:gd name="connsiteX196" fmla="*/ 3045248 w 5323222"/>
              <a:gd name="connsiteY196" fmla="*/ 5271599 h 6132967"/>
              <a:gd name="connsiteX197" fmla="*/ 3069935 w 5323222"/>
              <a:gd name="connsiteY197" fmla="*/ 5275768 h 6132967"/>
              <a:gd name="connsiteX198" fmla="*/ 3094622 w 5323222"/>
              <a:gd name="connsiteY198" fmla="*/ 5279439 h 6132967"/>
              <a:gd name="connsiteX199" fmla="*/ 3119310 w 5323222"/>
              <a:gd name="connsiteY199" fmla="*/ 5282774 h 6132967"/>
              <a:gd name="connsiteX200" fmla="*/ 3131487 w 5323222"/>
              <a:gd name="connsiteY200" fmla="*/ 5284442 h 6132967"/>
              <a:gd name="connsiteX201" fmla="*/ 3143497 w 5323222"/>
              <a:gd name="connsiteY201" fmla="*/ 5285944 h 6132967"/>
              <a:gd name="connsiteX202" fmla="*/ 3155674 w 5323222"/>
              <a:gd name="connsiteY202" fmla="*/ 5287279 h 6132967"/>
              <a:gd name="connsiteX203" fmla="*/ 3167684 w 5323222"/>
              <a:gd name="connsiteY203" fmla="*/ 5288446 h 6132967"/>
              <a:gd name="connsiteX204" fmla="*/ 3179861 w 5323222"/>
              <a:gd name="connsiteY204" fmla="*/ 5289613 h 6132967"/>
              <a:gd name="connsiteX205" fmla="*/ 3191871 w 5323222"/>
              <a:gd name="connsiteY205" fmla="*/ 5290615 h 6132967"/>
              <a:gd name="connsiteX206" fmla="*/ 3204048 w 5323222"/>
              <a:gd name="connsiteY206" fmla="*/ 5291615 h 6132967"/>
              <a:gd name="connsiteX207" fmla="*/ 3216058 w 5323222"/>
              <a:gd name="connsiteY207" fmla="*/ 5292449 h 6132967"/>
              <a:gd name="connsiteX208" fmla="*/ 3228235 w 5323222"/>
              <a:gd name="connsiteY208" fmla="*/ 5293116 h 6132967"/>
              <a:gd name="connsiteX209" fmla="*/ 3240078 w 5323222"/>
              <a:gd name="connsiteY209" fmla="*/ 5293784 h 6132967"/>
              <a:gd name="connsiteX210" fmla="*/ 3252088 w 5323222"/>
              <a:gd name="connsiteY210" fmla="*/ 5294284 h 6132967"/>
              <a:gd name="connsiteX211" fmla="*/ 3264098 w 5323222"/>
              <a:gd name="connsiteY211" fmla="*/ 5294617 h 6132967"/>
              <a:gd name="connsiteX212" fmla="*/ 3275942 w 5323222"/>
              <a:gd name="connsiteY212" fmla="*/ 5294951 h 6132967"/>
              <a:gd name="connsiteX213" fmla="*/ 3287952 w 5323222"/>
              <a:gd name="connsiteY213" fmla="*/ 5295118 h 6132967"/>
              <a:gd name="connsiteX214" fmla="*/ 3299795 w 5323222"/>
              <a:gd name="connsiteY214" fmla="*/ 5295118 h 6132967"/>
              <a:gd name="connsiteX215" fmla="*/ 3311638 w 5323222"/>
              <a:gd name="connsiteY215" fmla="*/ 5295118 h 6132967"/>
              <a:gd name="connsiteX216" fmla="*/ 3323482 w 5323222"/>
              <a:gd name="connsiteY216" fmla="*/ 5294951 h 6132967"/>
              <a:gd name="connsiteX217" fmla="*/ 3335325 w 5323222"/>
              <a:gd name="connsiteY217" fmla="*/ 5294618 h 6132967"/>
              <a:gd name="connsiteX218" fmla="*/ 3347001 w 5323222"/>
              <a:gd name="connsiteY218" fmla="*/ 5294284 h 6132967"/>
              <a:gd name="connsiteX219" fmla="*/ 3358844 w 5323222"/>
              <a:gd name="connsiteY219" fmla="*/ 5293784 h 6132967"/>
              <a:gd name="connsiteX220" fmla="*/ 3370354 w 5323222"/>
              <a:gd name="connsiteY220" fmla="*/ 5293283 h 6132967"/>
              <a:gd name="connsiteX221" fmla="*/ 3382031 w 5323222"/>
              <a:gd name="connsiteY221" fmla="*/ 5292616 h 6132967"/>
              <a:gd name="connsiteX222" fmla="*/ 3393707 w 5323222"/>
              <a:gd name="connsiteY222" fmla="*/ 5291782 h 6132967"/>
              <a:gd name="connsiteX223" fmla="*/ 3405050 w 5323222"/>
              <a:gd name="connsiteY223" fmla="*/ 5290615 h 6132967"/>
              <a:gd name="connsiteX224" fmla="*/ 3416727 w 5323222"/>
              <a:gd name="connsiteY224" fmla="*/ 5289614 h 6132967"/>
              <a:gd name="connsiteX225" fmla="*/ 3428069 w 5323222"/>
              <a:gd name="connsiteY225" fmla="*/ 5288446 h 6132967"/>
              <a:gd name="connsiteX226" fmla="*/ 3439413 w 5323222"/>
              <a:gd name="connsiteY226" fmla="*/ 5287279 h 6132967"/>
              <a:gd name="connsiteX227" fmla="*/ 3450755 w 5323222"/>
              <a:gd name="connsiteY227" fmla="*/ 5285943 h 6132967"/>
              <a:gd name="connsiteX228" fmla="*/ 3461931 w 5323222"/>
              <a:gd name="connsiteY228" fmla="*/ 5284443 h 6132967"/>
              <a:gd name="connsiteX229" fmla="*/ 3473274 w 5323222"/>
              <a:gd name="connsiteY229" fmla="*/ 5282774 h 6132967"/>
              <a:gd name="connsiteX230" fmla="*/ 3484450 w 5323222"/>
              <a:gd name="connsiteY230" fmla="*/ 5281107 h 6132967"/>
              <a:gd name="connsiteX231" fmla="*/ 3495459 w 5323222"/>
              <a:gd name="connsiteY231" fmla="*/ 5279272 h 6132967"/>
              <a:gd name="connsiteX232" fmla="*/ 3506302 w 5323222"/>
              <a:gd name="connsiteY232" fmla="*/ 5277270 h 6132967"/>
              <a:gd name="connsiteX233" fmla="*/ 3517144 w 5323222"/>
              <a:gd name="connsiteY233" fmla="*/ 5275268 h 6132967"/>
              <a:gd name="connsiteX234" fmla="*/ 3527820 w 5323222"/>
              <a:gd name="connsiteY234" fmla="*/ 5272933 h 6132967"/>
              <a:gd name="connsiteX235" fmla="*/ 3538663 w 5323222"/>
              <a:gd name="connsiteY235" fmla="*/ 5270764 h 6132967"/>
              <a:gd name="connsiteX236" fmla="*/ 3549171 w 5323222"/>
              <a:gd name="connsiteY236" fmla="*/ 5268262 h 6132967"/>
              <a:gd name="connsiteX237" fmla="*/ 3559680 w 5323222"/>
              <a:gd name="connsiteY237" fmla="*/ 5265593 h 6132967"/>
              <a:gd name="connsiteX238" fmla="*/ 3570022 w 5323222"/>
              <a:gd name="connsiteY238" fmla="*/ 5262924 h 6132967"/>
              <a:gd name="connsiteX239" fmla="*/ 3580698 w 5323222"/>
              <a:gd name="connsiteY239" fmla="*/ 5260089 h 6132967"/>
              <a:gd name="connsiteX240" fmla="*/ 3590873 w 5323222"/>
              <a:gd name="connsiteY240" fmla="*/ 5257086 h 6132967"/>
              <a:gd name="connsiteX241" fmla="*/ 3601048 w 5323222"/>
              <a:gd name="connsiteY241" fmla="*/ 5254083 h 6132967"/>
              <a:gd name="connsiteX242" fmla="*/ 3611223 w 5323222"/>
              <a:gd name="connsiteY242" fmla="*/ 5250915 h 6132967"/>
              <a:gd name="connsiteX243" fmla="*/ 3621399 w 5323222"/>
              <a:gd name="connsiteY243" fmla="*/ 5247578 h 6132967"/>
              <a:gd name="connsiteX244" fmla="*/ 3631407 w 5323222"/>
              <a:gd name="connsiteY244" fmla="*/ 5244076 h 6132967"/>
              <a:gd name="connsiteX245" fmla="*/ 3641416 w 5323222"/>
              <a:gd name="connsiteY245" fmla="*/ 5240572 h 6132967"/>
              <a:gd name="connsiteX246" fmla="*/ 3651091 w 5323222"/>
              <a:gd name="connsiteY246" fmla="*/ 5236903 h 6132967"/>
              <a:gd name="connsiteX247" fmla="*/ 3661099 w 5323222"/>
              <a:gd name="connsiteY247" fmla="*/ 5233066 h 6132967"/>
              <a:gd name="connsiteX248" fmla="*/ 3670774 w 5323222"/>
              <a:gd name="connsiteY248" fmla="*/ 5229229 h 6132967"/>
              <a:gd name="connsiteX249" fmla="*/ 3680281 w 5323222"/>
              <a:gd name="connsiteY249" fmla="*/ 5225059 h 6132967"/>
              <a:gd name="connsiteX250" fmla="*/ 3689956 w 5323222"/>
              <a:gd name="connsiteY250" fmla="*/ 5221056 h 6132967"/>
              <a:gd name="connsiteX251" fmla="*/ 3699298 w 5323222"/>
              <a:gd name="connsiteY251" fmla="*/ 5216719 h 6132967"/>
              <a:gd name="connsiteX252" fmla="*/ 3708639 w 5323222"/>
              <a:gd name="connsiteY252" fmla="*/ 5212548 h 6132967"/>
              <a:gd name="connsiteX253" fmla="*/ 3718147 w 5323222"/>
              <a:gd name="connsiteY253" fmla="*/ 5208045 h 6132967"/>
              <a:gd name="connsiteX254" fmla="*/ 3727321 w 5323222"/>
              <a:gd name="connsiteY254" fmla="*/ 5203541 h 6132967"/>
              <a:gd name="connsiteX255" fmla="*/ 3736496 w 5323222"/>
              <a:gd name="connsiteY255" fmla="*/ 5198704 h 6132967"/>
              <a:gd name="connsiteX256" fmla="*/ 3745503 w 5323222"/>
              <a:gd name="connsiteY256" fmla="*/ 5194033 h 6132967"/>
              <a:gd name="connsiteX257" fmla="*/ 3754344 w 5323222"/>
              <a:gd name="connsiteY257" fmla="*/ 5189195 h 6132967"/>
              <a:gd name="connsiteX258" fmla="*/ 3763185 w 5323222"/>
              <a:gd name="connsiteY258" fmla="*/ 5184191 h 6132967"/>
              <a:gd name="connsiteX259" fmla="*/ 3772026 w 5323222"/>
              <a:gd name="connsiteY259" fmla="*/ 5179188 h 6132967"/>
              <a:gd name="connsiteX260" fmla="*/ 3780699 w 5323222"/>
              <a:gd name="connsiteY260" fmla="*/ 5173849 h 6132967"/>
              <a:gd name="connsiteX261" fmla="*/ 3789373 w 5323222"/>
              <a:gd name="connsiteY261" fmla="*/ 5168679 h 6132967"/>
              <a:gd name="connsiteX262" fmla="*/ 3797880 w 5323222"/>
              <a:gd name="connsiteY262" fmla="*/ 5163340 h 6132967"/>
              <a:gd name="connsiteX263" fmla="*/ 3806221 w 5323222"/>
              <a:gd name="connsiteY263" fmla="*/ 5157836 h 6132967"/>
              <a:gd name="connsiteX264" fmla="*/ 3814394 w 5323222"/>
              <a:gd name="connsiteY264" fmla="*/ 5151998 h 6132967"/>
              <a:gd name="connsiteX265" fmla="*/ 3822234 w 5323222"/>
              <a:gd name="connsiteY265" fmla="*/ 5146326 h 6132967"/>
              <a:gd name="connsiteX266" fmla="*/ 3829908 w 5323222"/>
              <a:gd name="connsiteY266" fmla="*/ 5140322 h 6132967"/>
              <a:gd name="connsiteX267" fmla="*/ 3837581 w 5323222"/>
              <a:gd name="connsiteY267" fmla="*/ 5134316 h 6132967"/>
              <a:gd name="connsiteX268" fmla="*/ 3845087 w 5323222"/>
              <a:gd name="connsiteY268" fmla="*/ 5128477 h 6132967"/>
              <a:gd name="connsiteX269" fmla="*/ 3852426 w 5323222"/>
              <a:gd name="connsiteY269" fmla="*/ 5122306 h 6132967"/>
              <a:gd name="connsiteX270" fmla="*/ 3859766 w 5323222"/>
              <a:gd name="connsiteY270" fmla="*/ 5116135 h 6132967"/>
              <a:gd name="connsiteX271" fmla="*/ 3866772 w 5323222"/>
              <a:gd name="connsiteY271" fmla="*/ 5109963 h 6132967"/>
              <a:gd name="connsiteX272" fmla="*/ 3873777 w 5323222"/>
              <a:gd name="connsiteY272" fmla="*/ 5103624 h 6132967"/>
              <a:gd name="connsiteX273" fmla="*/ 3880450 w 5323222"/>
              <a:gd name="connsiteY273" fmla="*/ 5097451 h 6132967"/>
              <a:gd name="connsiteX274" fmla="*/ 3887122 w 5323222"/>
              <a:gd name="connsiteY274" fmla="*/ 5091114 h 6132967"/>
              <a:gd name="connsiteX275" fmla="*/ 3893628 w 5323222"/>
              <a:gd name="connsiteY275" fmla="*/ 5084607 h 6132967"/>
              <a:gd name="connsiteX276" fmla="*/ 3899966 w 5323222"/>
              <a:gd name="connsiteY276" fmla="*/ 5078102 h 6132967"/>
              <a:gd name="connsiteX277" fmla="*/ 3906305 w 5323222"/>
              <a:gd name="connsiteY277" fmla="*/ 5071763 h 6132967"/>
              <a:gd name="connsiteX278" fmla="*/ 3912310 w 5323222"/>
              <a:gd name="connsiteY278" fmla="*/ 5065091 h 6132967"/>
              <a:gd name="connsiteX279" fmla="*/ 3918315 w 5323222"/>
              <a:gd name="connsiteY279" fmla="*/ 5058419 h 6132967"/>
              <a:gd name="connsiteX280" fmla="*/ 3924153 w 5323222"/>
              <a:gd name="connsiteY280" fmla="*/ 5051747 h 6132967"/>
              <a:gd name="connsiteX281" fmla="*/ 3929658 w 5323222"/>
              <a:gd name="connsiteY281" fmla="*/ 5044908 h 6132967"/>
              <a:gd name="connsiteX282" fmla="*/ 3935330 w 5323222"/>
              <a:gd name="connsiteY282" fmla="*/ 5038236 h 6132967"/>
              <a:gd name="connsiteX283" fmla="*/ 3940667 w 5323222"/>
              <a:gd name="connsiteY283" fmla="*/ 5031563 h 6132967"/>
              <a:gd name="connsiteX284" fmla="*/ 3945838 w 5323222"/>
              <a:gd name="connsiteY284" fmla="*/ 5024557 h 6132967"/>
              <a:gd name="connsiteX285" fmla="*/ 3951009 w 5323222"/>
              <a:gd name="connsiteY285" fmla="*/ 5017718 h 6132967"/>
              <a:gd name="connsiteX286" fmla="*/ 3956014 w 5323222"/>
              <a:gd name="connsiteY286" fmla="*/ 5010713 h 6132967"/>
              <a:gd name="connsiteX287" fmla="*/ 3960684 w 5323222"/>
              <a:gd name="connsiteY287" fmla="*/ 5003706 h 6132967"/>
              <a:gd name="connsiteX288" fmla="*/ 3965355 w 5323222"/>
              <a:gd name="connsiteY288" fmla="*/ 4996534 h 6132967"/>
              <a:gd name="connsiteX289" fmla="*/ 3969858 w 5323222"/>
              <a:gd name="connsiteY289" fmla="*/ 4989527 h 6132967"/>
              <a:gd name="connsiteX290" fmla="*/ 3974195 w 5323222"/>
              <a:gd name="connsiteY290" fmla="*/ 4982522 h 6132967"/>
              <a:gd name="connsiteX291" fmla="*/ 3978365 w 5323222"/>
              <a:gd name="connsiteY291" fmla="*/ 4975349 h 6132967"/>
              <a:gd name="connsiteX292" fmla="*/ 3982536 w 5323222"/>
              <a:gd name="connsiteY292" fmla="*/ 4968177 h 6132967"/>
              <a:gd name="connsiteX293" fmla="*/ 3986372 w 5323222"/>
              <a:gd name="connsiteY293" fmla="*/ 4960838 h 6132967"/>
              <a:gd name="connsiteX294" fmla="*/ 3990209 w 5323222"/>
              <a:gd name="connsiteY294" fmla="*/ 4953498 h 6132967"/>
              <a:gd name="connsiteX295" fmla="*/ 3993712 w 5323222"/>
              <a:gd name="connsiteY295" fmla="*/ 4946158 h 6132967"/>
              <a:gd name="connsiteX296" fmla="*/ 3997381 w 5323222"/>
              <a:gd name="connsiteY296" fmla="*/ 4938819 h 6132967"/>
              <a:gd name="connsiteX297" fmla="*/ 4000718 w 5323222"/>
              <a:gd name="connsiteY297" fmla="*/ 4931312 h 6132967"/>
              <a:gd name="connsiteX298" fmla="*/ 4003887 w 5323222"/>
              <a:gd name="connsiteY298" fmla="*/ 4923972 h 6132967"/>
              <a:gd name="connsiteX299" fmla="*/ 4007056 w 5323222"/>
              <a:gd name="connsiteY299" fmla="*/ 4916466 h 6132967"/>
              <a:gd name="connsiteX300" fmla="*/ 4010059 w 5323222"/>
              <a:gd name="connsiteY300" fmla="*/ 4909127 h 6132967"/>
              <a:gd name="connsiteX301" fmla="*/ 4012895 w 5323222"/>
              <a:gd name="connsiteY301" fmla="*/ 4901620 h 6132967"/>
              <a:gd name="connsiteX302" fmla="*/ 4015564 w 5323222"/>
              <a:gd name="connsiteY302" fmla="*/ 4894115 h 6132967"/>
              <a:gd name="connsiteX303" fmla="*/ 4018065 w 5323222"/>
              <a:gd name="connsiteY303" fmla="*/ 4886608 h 6132967"/>
              <a:gd name="connsiteX304" fmla="*/ 4020734 w 5323222"/>
              <a:gd name="connsiteY304" fmla="*/ 4878934 h 6132967"/>
              <a:gd name="connsiteX305" fmla="*/ 4022903 w 5323222"/>
              <a:gd name="connsiteY305" fmla="*/ 4871428 h 6132967"/>
              <a:gd name="connsiteX306" fmla="*/ 4025072 w 5323222"/>
              <a:gd name="connsiteY306" fmla="*/ 4863922 h 6132967"/>
              <a:gd name="connsiteX307" fmla="*/ 4027073 w 5323222"/>
              <a:gd name="connsiteY307" fmla="*/ 4856249 h 6132967"/>
              <a:gd name="connsiteX308" fmla="*/ 4029075 w 5323222"/>
              <a:gd name="connsiteY308" fmla="*/ 4848576 h 6132967"/>
              <a:gd name="connsiteX309" fmla="*/ 4030909 w 5323222"/>
              <a:gd name="connsiteY309" fmla="*/ 4841070 h 6132967"/>
              <a:gd name="connsiteX310" fmla="*/ 4032411 w 5323222"/>
              <a:gd name="connsiteY310" fmla="*/ 4833397 h 6132967"/>
              <a:gd name="connsiteX311" fmla="*/ 4033912 w 5323222"/>
              <a:gd name="connsiteY311" fmla="*/ 4825724 h 6132967"/>
              <a:gd name="connsiteX312" fmla="*/ 4035247 w 5323222"/>
              <a:gd name="connsiteY312" fmla="*/ 4818217 h 6132967"/>
              <a:gd name="connsiteX313" fmla="*/ 4036414 w 5323222"/>
              <a:gd name="connsiteY313" fmla="*/ 4810544 h 6132967"/>
              <a:gd name="connsiteX314" fmla="*/ 4037582 w 5323222"/>
              <a:gd name="connsiteY314" fmla="*/ 4802871 h 6132967"/>
              <a:gd name="connsiteX315" fmla="*/ 4038416 w 5323222"/>
              <a:gd name="connsiteY315" fmla="*/ 4795365 h 6132967"/>
              <a:gd name="connsiteX316" fmla="*/ 4039250 w 5323222"/>
              <a:gd name="connsiteY316" fmla="*/ 4787691 h 6132967"/>
              <a:gd name="connsiteX317" fmla="*/ 4039917 w 5323222"/>
              <a:gd name="connsiteY317" fmla="*/ 4780185 h 6132967"/>
              <a:gd name="connsiteX318" fmla="*/ 4040251 w 5323222"/>
              <a:gd name="connsiteY318" fmla="*/ 4772512 h 6132967"/>
              <a:gd name="connsiteX319" fmla="*/ 4040584 w 5323222"/>
              <a:gd name="connsiteY319" fmla="*/ 4764839 h 6132967"/>
              <a:gd name="connsiteX320" fmla="*/ 4040918 w 5323222"/>
              <a:gd name="connsiteY320" fmla="*/ 4757165 h 6132967"/>
              <a:gd name="connsiteX321" fmla="*/ 4040918 w 5323222"/>
              <a:gd name="connsiteY321" fmla="*/ 4749660 h 6132967"/>
              <a:gd name="connsiteX322" fmla="*/ 4040751 w 5323222"/>
              <a:gd name="connsiteY322" fmla="*/ 4741986 h 6132967"/>
              <a:gd name="connsiteX323" fmla="*/ 4040584 w 5323222"/>
              <a:gd name="connsiteY323" fmla="*/ 4734480 h 6132967"/>
              <a:gd name="connsiteX324" fmla="*/ 4040251 w 5323222"/>
              <a:gd name="connsiteY324" fmla="*/ 4726807 h 6132967"/>
              <a:gd name="connsiteX325" fmla="*/ 4039750 w 5323222"/>
              <a:gd name="connsiteY325" fmla="*/ 4719300 h 6132967"/>
              <a:gd name="connsiteX326" fmla="*/ 4039083 w 5323222"/>
              <a:gd name="connsiteY326" fmla="*/ 4711628 h 6132967"/>
              <a:gd name="connsiteX327" fmla="*/ 4038249 w 5323222"/>
              <a:gd name="connsiteY327" fmla="*/ 4704122 h 6132967"/>
              <a:gd name="connsiteX328" fmla="*/ 4035914 w 5323222"/>
              <a:gd name="connsiteY328" fmla="*/ 4689442 h 6132967"/>
              <a:gd name="connsiteX329" fmla="*/ 4033412 w 5323222"/>
              <a:gd name="connsiteY329" fmla="*/ 4674597 h 6132967"/>
              <a:gd name="connsiteX330" fmla="*/ 4030242 w 5323222"/>
              <a:gd name="connsiteY330" fmla="*/ 4659918 h 6132967"/>
              <a:gd name="connsiteX331" fmla="*/ 4026406 w 5323222"/>
              <a:gd name="connsiteY331" fmla="*/ 4645238 h 6132967"/>
              <a:gd name="connsiteX332" fmla="*/ 4022236 w 5323222"/>
              <a:gd name="connsiteY332" fmla="*/ 4630893 h 6132967"/>
              <a:gd name="connsiteX333" fmla="*/ 4017398 w 5323222"/>
              <a:gd name="connsiteY333" fmla="*/ 4616714 h 6132967"/>
              <a:gd name="connsiteX334" fmla="*/ 4012060 w 5323222"/>
              <a:gd name="connsiteY334" fmla="*/ 4602535 h 6132967"/>
              <a:gd name="connsiteX335" fmla="*/ 4006222 w 5323222"/>
              <a:gd name="connsiteY335" fmla="*/ 4588524 h 6132967"/>
              <a:gd name="connsiteX336" fmla="*/ 3999717 w 5323222"/>
              <a:gd name="connsiteY336" fmla="*/ 4574679 h 6132967"/>
              <a:gd name="connsiteX337" fmla="*/ 3992878 w 5323222"/>
              <a:gd name="connsiteY337" fmla="*/ 4561001 h 6132967"/>
              <a:gd name="connsiteX338" fmla="*/ 3985371 w 5323222"/>
              <a:gd name="connsiteY338" fmla="*/ 4547489 h 6132967"/>
              <a:gd name="connsiteX339" fmla="*/ 3977365 w 5323222"/>
              <a:gd name="connsiteY339" fmla="*/ 4534145 h 6132967"/>
              <a:gd name="connsiteX340" fmla="*/ 3968858 w 5323222"/>
              <a:gd name="connsiteY340" fmla="*/ 4521134 h 6132967"/>
              <a:gd name="connsiteX341" fmla="*/ 3959850 w 5323222"/>
              <a:gd name="connsiteY341" fmla="*/ 4508123 h 6132967"/>
              <a:gd name="connsiteX342" fmla="*/ 3950342 w 5323222"/>
              <a:gd name="connsiteY342" fmla="*/ 4495446 h 6132967"/>
              <a:gd name="connsiteX343" fmla="*/ 3940333 w 5323222"/>
              <a:gd name="connsiteY343" fmla="*/ 4482935 h 6132967"/>
              <a:gd name="connsiteX344" fmla="*/ 3929658 w 5323222"/>
              <a:gd name="connsiteY344" fmla="*/ 4470592 h 6132967"/>
              <a:gd name="connsiteX345" fmla="*/ 3918648 w 5323222"/>
              <a:gd name="connsiteY345" fmla="*/ 4458581 h 6132967"/>
              <a:gd name="connsiteX346" fmla="*/ 3907139 w 5323222"/>
              <a:gd name="connsiteY346" fmla="*/ 4446737 h 6132967"/>
              <a:gd name="connsiteX347" fmla="*/ 3894962 w 5323222"/>
              <a:gd name="connsiteY347" fmla="*/ 4435061 h 6132967"/>
              <a:gd name="connsiteX348" fmla="*/ 3882452 w 5323222"/>
              <a:gd name="connsiteY348" fmla="*/ 4423718 h 6132967"/>
              <a:gd name="connsiteX349" fmla="*/ 3869441 w 5323222"/>
              <a:gd name="connsiteY349" fmla="*/ 4412709 h 6132967"/>
              <a:gd name="connsiteX350" fmla="*/ 3855763 w 5323222"/>
              <a:gd name="connsiteY350" fmla="*/ 4401700 h 6132967"/>
              <a:gd name="connsiteX351" fmla="*/ 3841917 w 5323222"/>
              <a:gd name="connsiteY351" fmla="*/ 4391191 h 6132967"/>
              <a:gd name="connsiteX352" fmla="*/ 3827405 w 5323222"/>
              <a:gd name="connsiteY352" fmla="*/ 4380849 h 6132967"/>
              <a:gd name="connsiteX353" fmla="*/ 3812392 w 5323222"/>
              <a:gd name="connsiteY353" fmla="*/ 4370674 h 6132967"/>
              <a:gd name="connsiteX354" fmla="*/ 3796880 w 5323222"/>
              <a:gd name="connsiteY354" fmla="*/ 4360999 h 6132967"/>
              <a:gd name="connsiteX355" fmla="*/ 3780866 w 5323222"/>
              <a:gd name="connsiteY355" fmla="*/ 4351492 h 6132967"/>
              <a:gd name="connsiteX356" fmla="*/ 3764519 w 5323222"/>
              <a:gd name="connsiteY356" fmla="*/ 4342317 h 6132967"/>
              <a:gd name="connsiteX357" fmla="*/ 3747671 w 5323222"/>
              <a:gd name="connsiteY357" fmla="*/ 4333476 h 6132967"/>
              <a:gd name="connsiteX358" fmla="*/ 3730324 w 5323222"/>
              <a:gd name="connsiteY358" fmla="*/ 4324969 h 6132967"/>
              <a:gd name="connsiteX359" fmla="*/ 3712642 w 5323222"/>
              <a:gd name="connsiteY359" fmla="*/ 4316629 h 6132967"/>
              <a:gd name="connsiteX360" fmla="*/ 3686620 w 5323222"/>
              <a:gd name="connsiteY360" fmla="*/ 4304953 h 6132967"/>
              <a:gd name="connsiteX361" fmla="*/ 3660432 w 5323222"/>
              <a:gd name="connsiteY361" fmla="*/ 4293276 h 6132967"/>
              <a:gd name="connsiteX362" fmla="*/ 3634410 w 5323222"/>
              <a:gd name="connsiteY362" fmla="*/ 4281432 h 6132967"/>
              <a:gd name="connsiteX363" fmla="*/ 3608555 w 5323222"/>
              <a:gd name="connsiteY363" fmla="*/ 4269756 h 6132967"/>
              <a:gd name="connsiteX364" fmla="*/ 3582699 w 5323222"/>
              <a:gd name="connsiteY364" fmla="*/ 4257746 h 6132967"/>
              <a:gd name="connsiteX365" fmla="*/ 3556844 w 5323222"/>
              <a:gd name="connsiteY365" fmla="*/ 4245736 h 6132967"/>
              <a:gd name="connsiteX366" fmla="*/ 3530990 w 5323222"/>
              <a:gd name="connsiteY366" fmla="*/ 4233559 h 6132967"/>
              <a:gd name="connsiteX367" fmla="*/ 3524478 w 5323222"/>
              <a:gd name="connsiteY367" fmla="*/ 4230452 h 6132967"/>
              <a:gd name="connsiteX368" fmla="*/ 3538445 w 5323222"/>
              <a:gd name="connsiteY368" fmla="*/ 4229146 h 6132967"/>
              <a:gd name="connsiteX369" fmla="*/ 3563280 w 5323222"/>
              <a:gd name="connsiteY369" fmla="*/ 4226491 h 6132967"/>
              <a:gd name="connsiteX370" fmla="*/ 3588063 w 5323222"/>
              <a:gd name="connsiteY370" fmla="*/ 4223534 h 6132967"/>
              <a:gd name="connsiteX371" fmla="*/ 3612847 w 5323222"/>
              <a:gd name="connsiteY371" fmla="*/ 4220575 h 6132967"/>
              <a:gd name="connsiteX372" fmla="*/ 3637631 w 5323222"/>
              <a:gd name="connsiteY372" fmla="*/ 4217617 h 6132967"/>
              <a:gd name="connsiteX373" fmla="*/ 3672376 w 5323222"/>
              <a:gd name="connsiteY373" fmla="*/ 4212656 h 6132967"/>
              <a:gd name="connsiteX374" fmla="*/ 3707373 w 5323222"/>
              <a:gd name="connsiteY374" fmla="*/ 4207340 h 6132967"/>
              <a:gd name="connsiteX375" fmla="*/ 3742874 w 5323222"/>
              <a:gd name="connsiteY375" fmla="*/ 4201315 h 6132967"/>
              <a:gd name="connsiteX376" fmla="*/ 3778272 w 5323222"/>
              <a:gd name="connsiteY376" fmla="*/ 4194682 h 6132967"/>
              <a:gd name="connsiteX377" fmla="*/ 3814174 w 5323222"/>
              <a:gd name="connsiteY377" fmla="*/ 4187340 h 6132967"/>
              <a:gd name="connsiteX378" fmla="*/ 3850277 w 5323222"/>
              <a:gd name="connsiteY378" fmla="*/ 4179339 h 6132967"/>
              <a:gd name="connsiteX379" fmla="*/ 3886934 w 5323222"/>
              <a:gd name="connsiteY379" fmla="*/ 4170932 h 6132967"/>
              <a:gd name="connsiteX380" fmla="*/ 3923082 w 5323222"/>
              <a:gd name="connsiteY380" fmla="*/ 4161362 h 6132967"/>
              <a:gd name="connsiteX381" fmla="*/ 3959837 w 5323222"/>
              <a:gd name="connsiteY381" fmla="*/ 4151691 h 6132967"/>
              <a:gd name="connsiteX382" fmla="*/ 3996489 w 5323222"/>
              <a:gd name="connsiteY382" fmla="*/ 4141411 h 6132967"/>
              <a:gd name="connsiteX383" fmla="*/ 4033696 w 5323222"/>
              <a:gd name="connsiteY383" fmla="*/ 4130725 h 6132967"/>
              <a:gd name="connsiteX384" fmla="*/ 4070394 w 5323222"/>
              <a:gd name="connsiteY384" fmla="*/ 4118876 h 6132967"/>
              <a:gd name="connsiteX385" fmla="*/ 4107395 w 5323222"/>
              <a:gd name="connsiteY385" fmla="*/ 4106977 h 6132967"/>
              <a:gd name="connsiteX386" fmla="*/ 4144545 w 5323222"/>
              <a:gd name="connsiteY386" fmla="*/ 4094117 h 6132967"/>
              <a:gd name="connsiteX387" fmla="*/ 4181341 w 5323222"/>
              <a:gd name="connsiteY387" fmla="*/ 4081002 h 6132967"/>
              <a:gd name="connsiteX388" fmla="*/ 4218641 w 5323222"/>
              <a:gd name="connsiteY388" fmla="*/ 4067180 h 6132967"/>
              <a:gd name="connsiteX389" fmla="*/ 4255230 w 5323222"/>
              <a:gd name="connsiteY389" fmla="*/ 4052853 h 6132967"/>
              <a:gd name="connsiteX390" fmla="*/ 4292019 w 5323222"/>
              <a:gd name="connsiteY390" fmla="*/ 4037867 h 6132967"/>
              <a:gd name="connsiteX391" fmla="*/ 4328706 w 5323222"/>
              <a:gd name="connsiteY391" fmla="*/ 4022276 h 6132967"/>
              <a:gd name="connsiteX392" fmla="*/ 4365341 w 5323222"/>
              <a:gd name="connsiteY392" fmla="*/ 4006380 h 6132967"/>
              <a:gd name="connsiteX393" fmla="*/ 4401822 w 5323222"/>
              <a:gd name="connsiteY393" fmla="*/ 3989574 h 6132967"/>
              <a:gd name="connsiteX394" fmla="*/ 4437696 w 5323222"/>
              <a:gd name="connsiteY394" fmla="*/ 3972871 h 6132967"/>
              <a:gd name="connsiteX395" fmla="*/ 4474022 w 5323222"/>
              <a:gd name="connsiteY395" fmla="*/ 3955156 h 6132967"/>
              <a:gd name="connsiteX396" fmla="*/ 4509335 w 5323222"/>
              <a:gd name="connsiteY396" fmla="*/ 3936986 h 6132967"/>
              <a:gd name="connsiteX397" fmla="*/ 4544849 w 5323222"/>
              <a:gd name="connsiteY397" fmla="*/ 3918160 h 6132967"/>
              <a:gd name="connsiteX398" fmla="*/ 4580059 w 5323222"/>
              <a:gd name="connsiteY398" fmla="*/ 3899385 h 6132967"/>
              <a:gd name="connsiteX399" fmla="*/ 4614811 w 5323222"/>
              <a:gd name="connsiteY399" fmla="*/ 3879751 h 6132967"/>
              <a:gd name="connsiteX400" fmla="*/ 4649156 w 5323222"/>
              <a:gd name="connsiteY400" fmla="*/ 3859562 h 6132967"/>
              <a:gd name="connsiteX401" fmla="*/ 4683399 w 5323222"/>
              <a:gd name="connsiteY401" fmla="*/ 3838765 h 6132967"/>
              <a:gd name="connsiteX402" fmla="*/ 4716982 w 5323222"/>
              <a:gd name="connsiteY402" fmla="*/ 3817768 h 6132967"/>
              <a:gd name="connsiteX403" fmla="*/ 4750161 w 5323222"/>
              <a:gd name="connsiteY403" fmla="*/ 3796216 h 6132967"/>
              <a:gd name="connsiteX404" fmla="*/ 4782932 w 5323222"/>
              <a:gd name="connsiteY404" fmla="*/ 3774109 h 6132967"/>
              <a:gd name="connsiteX405" fmla="*/ 4798230 w 5323222"/>
              <a:gd name="connsiteY405" fmla="*/ 3763083 h 6132967"/>
              <a:gd name="connsiteX406" fmla="*/ 4813579 w 5323222"/>
              <a:gd name="connsiteY406" fmla="*/ 3752362 h 6132967"/>
              <a:gd name="connsiteX407" fmla="*/ 4828522 w 5323222"/>
              <a:gd name="connsiteY407" fmla="*/ 3741085 h 6132967"/>
              <a:gd name="connsiteX408" fmla="*/ 4843466 w 5323222"/>
              <a:gd name="connsiteY408" fmla="*/ 3729808 h 6132967"/>
              <a:gd name="connsiteX409" fmla="*/ 4858105 w 5323222"/>
              <a:gd name="connsiteY409" fmla="*/ 3718582 h 6132967"/>
              <a:gd name="connsiteX410" fmla="*/ 4872693 w 5323222"/>
              <a:gd name="connsiteY410" fmla="*/ 3707053 h 6132967"/>
              <a:gd name="connsiteX411" fmla="*/ 4886674 w 5323222"/>
              <a:gd name="connsiteY411" fmla="*/ 3695627 h 6132967"/>
              <a:gd name="connsiteX412" fmla="*/ 4900856 w 5323222"/>
              <a:gd name="connsiteY412" fmla="*/ 3683542 h 6132967"/>
              <a:gd name="connsiteX413" fmla="*/ 4914734 w 5323222"/>
              <a:gd name="connsiteY413" fmla="*/ 3671510 h 6132967"/>
              <a:gd name="connsiteX414" fmla="*/ 4928360 w 5323222"/>
              <a:gd name="connsiteY414" fmla="*/ 3659832 h 6132967"/>
              <a:gd name="connsiteX415" fmla="*/ 4941884 w 5323222"/>
              <a:gd name="connsiteY415" fmla="*/ 3647548 h 6132967"/>
              <a:gd name="connsiteX416" fmla="*/ 4955052 w 5323222"/>
              <a:gd name="connsiteY416" fmla="*/ 3635011 h 6132967"/>
              <a:gd name="connsiteX417" fmla="*/ 4967969 w 5323222"/>
              <a:gd name="connsiteY417" fmla="*/ 3622829 h 6132967"/>
              <a:gd name="connsiteX418" fmla="*/ 4980833 w 5323222"/>
              <a:gd name="connsiteY418" fmla="*/ 3610343 h 6132967"/>
              <a:gd name="connsiteX419" fmla="*/ 4993343 w 5323222"/>
              <a:gd name="connsiteY419" fmla="*/ 3597607 h 6132967"/>
              <a:gd name="connsiteX420" fmla="*/ 5005853 w 5323222"/>
              <a:gd name="connsiteY420" fmla="*/ 3584870 h 6132967"/>
              <a:gd name="connsiteX421" fmla="*/ 5018060 w 5323222"/>
              <a:gd name="connsiteY421" fmla="*/ 3572184 h 6132967"/>
              <a:gd name="connsiteX422" fmla="*/ 5030164 w 5323222"/>
              <a:gd name="connsiteY422" fmla="*/ 3558892 h 6132967"/>
              <a:gd name="connsiteX423" fmla="*/ 5042066 w 5323222"/>
              <a:gd name="connsiteY423" fmla="*/ 3546257 h 6132967"/>
              <a:gd name="connsiteX424" fmla="*/ 5053564 w 5323222"/>
              <a:gd name="connsiteY424" fmla="*/ 3533068 h 6132967"/>
              <a:gd name="connsiteX425" fmla="*/ 5064757 w 5323222"/>
              <a:gd name="connsiteY425" fmla="*/ 3519930 h 6132967"/>
              <a:gd name="connsiteX426" fmla="*/ 5075898 w 5323222"/>
              <a:gd name="connsiteY426" fmla="*/ 3506489 h 6132967"/>
              <a:gd name="connsiteX427" fmla="*/ 5086789 w 5323222"/>
              <a:gd name="connsiteY427" fmla="*/ 3493402 h 6132967"/>
              <a:gd name="connsiteX428" fmla="*/ 5097626 w 5323222"/>
              <a:gd name="connsiteY428" fmla="*/ 3480012 h 6132967"/>
              <a:gd name="connsiteX429" fmla="*/ 5108111 w 5323222"/>
              <a:gd name="connsiteY429" fmla="*/ 3466370 h 6132967"/>
              <a:gd name="connsiteX430" fmla="*/ 5118342 w 5323222"/>
              <a:gd name="connsiteY430" fmla="*/ 3453084 h 6132967"/>
              <a:gd name="connsiteX431" fmla="*/ 5128218 w 5323222"/>
              <a:gd name="connsiteY431" fmla="*/ 3439546 h 6132967"/>
              <a:gd name="connsiteX432" fmla="*/ 5138095 w 5323222"/>
              <a:gd name="connsiteY432" fmla="*/ 3426006 h 6132967"/>
              <a:gd name="connsiteX433" fmla="*/ 5147616 w 5323222"/>
              <a:gd name="connsiteY433" fmla="*/ 3412216 h 6132967"/>
              <a:gd name="connsiteX434" fmla="*/ 5157139 w 5323222"/>
              <a:gd name="connsiteY434" fmla="*/ 3398424 h 6132967"/>
              <a:gd name="connsiteX435" fmla="*/ 5166356 w 5323222"/>
              <a:gd name="connsiteY435" fmla="*/ 3384685 h 6132967"/>
              <a:gd name="connsiteX436" fmla="*/ 5175020 w 5323222"/>
              <a:gd name="connsiteY436" fmla="*/ 3371352 h 6132967"/>
              <a:gd name="connsiteX437" fmla="*/ 5183934 w 5323222"/>
              <a:gd name="connsiteY437" fmla="*/ 3357664 h 6132967"/>
              <a:gd name="connsiteX438" fmla="*/ 5192241 w 5323222"/>
              <a:gd name="connsiteY438" fmla="*/ 3344080 h 6132967"/>
              <a:gd name="connsiteX439" fmla="*/ 5199892 w 5323222"/>
              <a:gd name="connsiteY439" fmla="*/ 3330294 h 6132967"/>
              <a:gd name="connsiteX440" fmla="*/ 5207793 w 5323222"/>
              <a:gd name="connsiteY440" fmla="*/ 3316155 h 6132967"/>
              <a:gd name="connsiteX441" fmla="*/ 5215494 w 5323222"/>
              <a:gd name="connsiteY441" fmla="*/ 3302673 h 6132967"/>
              <a:gd name="connsiteX442" fmla="*/ 5222485 w 5323222"/>
              <a:gd name="connsiteY442" fmla="*/ 3288687 h 6132967"/>
              <a:gd name="connsiteX443" fmla="*/ 5229780 w 5323222"/>
              <a:gd name="connsiteY443" fmla="*/ 3274651 h 6132967"/>
              <a:gd name="connsiteX444" fmla="*/ 5236720 w 5323222"/>
              <a:gd name="connsiteY444" fmla="*/ 3260361 h 6132967"/>
              <a:gd name="connsiteX445" fmla="*/ 5243052 w 5323222"/>
              <a:gd name="connsiteY445" fmla="*/ 3246175 h 6132967"/>
              <a:gd name="connsiteX446" fmla="*/ 5249385 w 5323222"/>
              <a:gd name="connsiteY446" fmla="*/ 3231990 h 6132967"/>
              <a:gd name="connsiteX447" fmla="*/ 5255163 w 5323222"/>
              <a:gd name="connsiteY447" fmla="*/ 3218210 h 6132967"/>
              <a:gd name="connsiteX448" fmla="*/ 5261141 w 5323222"/>
              <a:gd name="connsiteY448" fmla="*/ 3203772 h 6132967"/>
              <a:gd name="connsiteX449" fmla="*/ 5266511 w 5323222"/>
              <a:gd name="connsiteY449" fmla="*/ 3189436 h 6132967"/>
              <a:gd name="connsiteX450" fmla="*/ 5271831 w 5323222"/>
              <a:gd name="connsiteY450" fmla="*/ 3174799 h 6132967"/>
              <a:gd name="connsiteX451" fmla="*/ 5276596 w 5323222"/>
              <a:gd name="connsiteY451" fmla="*/ 3160567 h 6132967"/>
              <a:gd name="connsiteX452" fmla="*/ 5281612 w 5323222"/>
              <a:gd name="connsiteY452" fmla="*/ 3145980 h 6132967"/>
              <a:gd name="connsiteX453" fmla="*/ 5285717 w 5323222"/>
              <a:gd name="connsiteY453" fmla="*/ 3131547 h 6132967"/>
              <a:gd name="connsiteX454" fmla="*/ 5290127 w 5323222"/>
              <a:gd name="connsiteY454" fmla="*/ 3117064 h 6132967"/>
              <a:gd name="connsiteX455" fmla="*/ 5294182 w 5323222"/>
              <a:gd name="connsiteY455" fmla="*/ 3102329 h 6132967"/>
              <a:gd name="connsiteX456" fmla="*/ 5297984 w 5323222"/>
              <a:gd name="connsiteY456" fmla="*/ 3087946 h 6132967"/>
              <a:gd name="connsiteX457" fmla="*/ 5301483 w 5323222"/>
              <a:gd name="connsiteY457" fmla="*/ 3073618 h 6132967"/>
              <a:gd name="connsiteX458" fmla="*/ 5304627 w 5323222"/>
              <a:gd name="connsiteY458" fmla="*/ 3059037 h 6132967"/>
              <a:gd name="connsiteX459" fmla="*/ 5307719 w 5323222"/>
              <a:gd name="connsiteY459" fmla="*/ 3044152 h 6132967"/>
              <a:gd name="connsiteX460" fmla="*/ 5310257 w 5323222"/>
              <a:gd name="connsiteY460" fmla="*/ 3029673 h 6132967"/>
              <a:gd name="connsiteX461" fmla="*/ 5312794 w 5323222"/>
              <a:gd name="connsiteY461" fmla="*/ 3015195 h 6132967"/>
              <a:gd name="connsiteX462" fmla="*/ 5314976 w 5323222"/>
              <a:gd name="connsiteY462" fmla="*/ 3000465 h 6132967"/>
              <a:gd name="connsiteX463" fmla="*/ 5316855 w 5323222"/>
              <a:gd name="connsiteY463" fmla="*/ 2985786 h 6132967"/>
              <a:gd name="connsiteX464" fmla="*/ 5318734 w 5323222"/>
              <a:gd name="connsiteY464" fmla="*/ 2971108 h 6132967"/>
              <a:gd name="connsiteX465" fmla="*/ 5320057 w 5323222"/>
              <a:gd name="connsiteY465" fmla="*/ 2956835 h 6132967"/>
              <a:gd name="connsiteX466" fmla="*/ 5321633 w 5323222"/>
              <a:gd name="connsiteY466" fmla="*/ 2942209 h 6132967"/>
              <a:gd name="connsiteX467" fmla="*/ 5322550 w 5323222"/>
              <a:gd name="connsiteY467" fmla="*/ 2927381 h 6132967"/>
              <a:gd name="connsiteX468" fmla="*/ 5323216 w 5323222"/>
              <a:gd name="connsiteY468" fmla="*/ 2912909 h 6132967"/>
              <a:gd name="connsiteX469" fmla="*/ 5323222 w 5323222"/>
              <a:gd name="connsiteY469" fmla="*/ 2898235 h 6132967"/>
              <a:gd name="connsiteX470" fmla="*/ 5322673 w 5323222"/>
              <a:gd name="connsiteY470" fmla="*/ 2883968 h 6132967"/>
              <a:gd name="connsiteX471" fmla="*/ 5322377 w 5323222"/>
              <a:gd name="connsiteY471" fmla="*/ 2869348 h 6132967"/>
              <a:gd name="connsiteX472" fmla="*/ 5321880 w 5323222"/>
              <a:gd name="connsiteY472" fmla="*/ 2855383 h 6132967"/>
              <a:gd name="connsiteX473" fmla="*/ 5320725 w 5323222"/>
              <a:gd name="connsiteY473" fmla="*/ 2841220 h 6132967"/>
              <a:gd name="connsiteX474" fmla="*/ 5319266 w 5323222"/>
              <a:gd name="connsiteY474" fmla="*/ 2827108 h 6132967"/>
              <a:gd name="connsiteX475" fmla="*/ 5317807 w 5323222"/>
              <a:gd name="connsiteY475" fmla="*/ 2812995 h 6132967"/>
              <a:gd name="connsiteX476" fmla="*/ 5316096 w 5323222"/>
              <a:gd name="connsiteY476" fmla="*/ 2799238 h 6132967"/>
              <a:gd name="connsiteX477" fmla="*/ 5314334 w 5323222"/>
              <a:gd name="connsiteY477" fmla="*/ 2785178 h 6132967"/>
              <a:gd name="connsiteX478" fmla="*/ 5312016 w 5323222"/>
              <a:gd name="connsiteY478" fmla="*/ 2771523 h 6132967"/>
              <a:gd name="connsiteX479" fmla="*/ 5309750 w 5323222"/>
              <a:gd name="connsiteY479" fmla="*/ 2758172 h 6132967"/>
              <a:gd name="connsiteX480" fmla="*/ 5307130 w 5323222"/>
              <a:gd name="connsiteY480" fmla="*/ 2744570 h 6132967"/>
              <a:gd name="connsiteX481" fmla="*/ 5304256 w 5323222"/>
              <a:gd name="connsiteY481" fmla="*/ 2731322 h 6132967"/>
              <a:gd name="connsiteX482" fmla="*/ 5301028 w 5323222"/>
              <a:gd name="connsiteY482" fmla="*/ 2717822 h 6132967"/>
              <a:gd name="connsiteX483" fmla="*/ 5297904 w 5323222"/>
              <a:gd name="connsiteY483" fmla="*/ 2704930 h 6132967"/>
              <a:gd name="connsiteX484" fmla="*/ 5294475 w 5323222"/>
              <a:gd name="connsiteY484" fmla="*/ 2692089 h 6132967"/>
              <a:gd name="connsiteX485" fmla="*/ 5290743 w 5323222"/>
              <a:gd name="connsiteY485" fmla="*/ 2679298 h 6132967"/>
              <a:gd name="connsiteX486" fmla="*/ 5287012 w 5323222"/>
              <a:gd name="connsiteY486" fmla="*/ 2666509 h 6132967"/>
              <a:gd name="connsiteX487" fmla="*/ 5282673 w 5323222"/>
              <a:gd name="connsiteY487" fmla="*/ 2653822 h 6132967"/>
              <a:gd name="connsiteX488" fmla="*/ 5278334 w 5323222"/>
              <a:gd name="connsiteY488" fmla="*/ 2641134 h 6132967"/>
              <a:gd name="connsiteX489" fmla="*/ 5273744 w 5323222"/>
              <a:gd name="connsiteY489" fmla="*/ 2628803 h 6132967"/>
              <a:gd name="connsiteX490" fmla="*/ 5269154 w 5323222"/>
              <a:gd name="connsiteY490" fmla="*/ 2616470 h 6132967"/>
              <a:gd name="connsiteX491" fmla="*/ 5264311 w 5323222"/>
              <a:gd name="connsiteY491" fmla="*/ 2604494 h 6132967"/>
              <a:gd name="connsiteX492" fmla="*/ 5259417 w 5323222"/>
              <a:gd name="connsiteY492" fmla="*/ 2592214 h 6132967"/>
              <a:gd name="connsiteX493" fmla="*/ 5253665 w 5323222"/>
              <a:gd name="connsiteY493" fmla="*/ 2580391 h 6132967"/>
              <a:gd name="connsiteX494" fmla="*/ 5248215 w 5323222"/>
              <a:gd name="connsiteY494" fmla="*/ 2568518 h 6132967"/>
              <a:gd name="connsiteX495" fmla="*/ 5242818 w 5323222"/>
              <a:gd name="connsiteY495" fmla="*/ 2556947 h 6132967"/>
              <a:gd name="connsiteX496" fmla="*/ 5237065 w 5323222"/>
              <a:gd name="connsiteY496" fmla="*/ 2545124 h 6132967"/>
              <a:gd name="connsiteX497" fmla="*/ 5230809 w 5323222"/>
              <a:gd name="connsiteY497" fmla="*/ 2534012 h 6132967"/>
              <a:gd name="connsiteX498" fmla="*/ 5224551 w 5323222"/>
              <a:gd name="connsiteY498" fmla="*/ 2522899 h 6132967"/>
              <a:gd name="connsiteX499" fmla="*/ 5218244 w 5323222"/>
              <a:gd name="connsiteY499" fmla="*/ 2511483 h 6132967"/>
              <a:gd name="connsiteX500" fmla="*/ 5211380 w 5323222"/>
              <a:gd name="connsiteY500" fmla="*/ 2500474 h 6132967"/>
              <a:gd name="connsiteX501" fmla="*/ 5204820 w 5323222"/>
              <a:gd name="connsiteY501" fmla="*/ 2489412 h 6132967"/>
              <a:gd name="connsiteX502" fmla="*/ 5198060 w 5323222"/>
              <a:gd name="connsiteY502" fmla="*/ 2479010 h 6132967"/>
              <a:gd name="connsiteX503" fmla="*/ 5190944 w 5323222"/>
              <a:gd name="connsiteY503" fmla="*/ 2468354 h 6132967"/>
              <a:gd name="connsiteX504" fmla="*/ 5183577 w 5323222"/>
              <a:gd name="connsiteY504" fmla="*/ 2458055 h 6132967"/>
              <a:gd name="connsiteX505" fmla="*/ 5176514 w 5323222"/>
              <a:gd name="connsiteY505" fmla="*/ 2447704 h 6132967"/>
              <a:gd name="connsiteX506" fmla="*/ 5168591 w 5323222"/>
              <a:gd name="connsiteY506" fmla="*/ 2437810 h 6132967"/>
              <a:gd name="connsiteX507" fmla="*/ 5160971 w 5323222"/>
              <a:gd name="connsiteY507" fmla="*/ 2427866 h 6132967"/>
              <a:gd name="connsiteX508" fmla="*/ 5153353 w 5323222"/>
              <a:gd name="connsiteY508" fmla="*/ 2417920 h 6132967"/>
              <a:gd name="connsiteX509" fmla="*/ 5145178 w 5323222"/>
              <a:gd name="connsiteY509" fmla="*/ 2408383 h 6132967"/>
              <a:gd name="connsiteX510" fmla="*/ 5137054 w 5323222"/>
              <a:gd name="connsiteY510" fmla="*/ 2399147 h 6132967"/>
              <a:gd name="connsiteX511" fmla="*/ 5128577 w 5323222"/>
              <a:gd name="connsiteY511" fmla="*/ 2389661 h 6132967"/>
              <a:gd name="connsiteX512" fmla="*/ 5120454 w 5323222"/>
              <a:gd name="connsiteY512" fmla="*/ 2380425 h 6132967"/>
              <a:gd name="connsiteX513" fmla="*/ 5111523 w 5323222"/>
              <a:gd name="connsiteY513" fmla="*/ 2371952 h 6132967"/>
              <a:gd name="connsiteX514" fmla="*/ 5103097 w 5323222"/>
              <a:gd name="connsiteY514" fmla="*/ 2362768 h 6132967"/>
              <a:gd name="connsiteX515" fmla="*/ 5093864 w 5323222"/>
              <a:gd name="connsiteY515" fmla="*/ 2354347 h 6132967"/>
              <a:gd name="connsiteX516" fmla="*/ 5085236 w 5323222"/>
              <a:gd name="connsiteY516" fmla="*/ 2345821 h 6132967"/>
              <a:gd name="connsiteX517" fmla="*/ 5075699 w 5323222"/>
              <a:gd name="connsiteY517" fmla="*/ 2337450 h 6132967"/>
              <a:gd name="connsiteX518" fmla="*/ 5066517 w 5323222"/>
              <a:gd name="connsiteY518" fmla="*/ 2329331 h 6132967"/>
              <a:gd name="connsiteX519" fmla="*/ 5057083 w 5323222"/>
              <a:gd name="connsiteY519" fmla="*/ 2321568 h 6132967"/>
              <a:gd name="connsiteX520" fmla="*/ 5047597 w 5323222"/>
              <a:gd name="connsiteY520" fmla="*/ 2313501 h 6132967"/>
              <a:gd name="connsiteX521" fmla="*/ 5037859 w 5323222"/>
              <a:gd name="connsiteY521" fmla="*/ 2305788 h 6132967"/>
              <a:gd name="connsiteX522" fmla="*/ 5028173 w 5323222"/>
              <a:gd name="connsiteY522" fmla="*/ 2298380 h 6132967"/>
              <a:gd name="connsiteX523" fmla="*/ 5018132 w 5323222"/>
              <a:gd name="connsiteY523" fmla="*/ 2290719 h 6132967"/>
              <a:gd name="connsiteX524" fmla="*/ 5008195 w 5323222"/>
              <a:gd name="connsiteY524" fmla="*/ 2283665 h 6132967"/>
              <a:gd name="connsiteX525" fmla="*/ 4998256 w 5323222"/>
              <a:gd name="connsiteY525" fmla="*/ 2276611 h 6132967"/>
              <a:gd name="connsiteX526" fmla="*/ 4987762 w 5323222"/>
              <a:gd name="connsiteY526" fmla="*/ 2269964 h 6132967"/>
              <a:gd name="connsiteX527" fmla="*/ 4977521 w 5323222"/>
              <a:gd name="connsiteY527" fmla="*/ 2262962 h 6132967"/>
              <a:gd name="connsiteX528" fmla="*/ 4967028 w 5323222"/>
              <a:gd name="connsiteY528" fmla="*/ 2256313 h 6132967"/>
              <a:gd name="connsiteX529" fmla="*/ 4956283 w 5323222"/>
              <a:gd name="connsiteY529" fmla="*/ 2250022 h 6132967"/>
              <a:gd name="connsiteX530" fmla="*/ 4945841 w 5323222"/>
              <a:gd name="connsiteY530" fmla="*/ 2243677 h 6132967"/>
              <a:gd name="connsiteX531" fmla="*/ 4934844 w 5323222"/>
              <a:gd name="connsiteY531" fmla="*/ 2237740 h 6132967"/>
              <a:gd name="connsiteX532" fmla="*/ 4924098 w 5323222"/>
              <a:gd name="connsiteY532" fmla="*/ 2231447 h 6132967"/>
              <a:gd name="connsiteX533" fmla="*/ 4902562 w 5323222"/>
              <a:gd name="connsiteY533" fmla="*/ 2220431 h 6132967"/>
              <a:gd name="connsiteX534" fmla="*/ 4880773 w 5323222"/>
              <a:gd name="connsiteY534" fmla="*/ 2209768 h 6132967"/>
              <a:gd name="connsiteX535" fmla="*/ 4858533 w 5323222"/>
              <a:gd name="connsiteY535" fmla="*/ 2200121 h 6132967"/>
              <a:gd name="connsiteX536" fmla="*/ 4835736 w 5323222"/>
              <a:gd name="connsiteY536" fmla="*/ 2190879 h 6132967"/>
              <a:gd name="connsiteX537" fmla="*/ 4813043 w 5323222"/>
              <a:gd name="connsiteY537" fmla="*/ 2182244 h 6132967"/>
              <a:gd name="connsiteX538" fmla="*/ 4789543 w 5323222"/>
              <a:gd name="connsiteY538" fmla="*/ 2174370 h 6132967"/>
              <a:gd name="connsiteX539" fmla="*/ 4765791 w 5323222"/>
              <a:gd name="connsiteY539" fmla="*/ 2166853 h 6132967"/>
              <a:gd name="connsiteX540" fmla="*/ 4741586 w 5323222"/>
              <a:gd name="connsiteY540" fmla="*/ 2160347 h 6132967"/>
              <a:gd name="connsiteX541" fmla="*/ 4717382 w 5323222"/>
              <a:gd name="connsiteY541" fmla="*/ 2153842 h 6132967"/>
              <a:gd name="connsiteX542" fmla="*/ 4692421 w 5323222"/>
              <a:gd name="connsiteY542" fmla="*/ 2148400 h 6132967"/>
              <a:gd name="connsiteX543" fmla="*/ 4667512 w 5323222"/>
              <a:gd name="connsiteY543" fmla="*/ 2143264 h 6132967"/>
              <a:gd name="connsiteX544" fmla="*/ 4641795 w 5323222"/>
              <a:gd name="connsiteY544" fmla="*/ 2138888 h 6132967"/>
              <a:gd name="connsiteX545" fmla="*/ 4615878 w 5323222"/>
              <a:gd name="connsiteY545" fmla="*/ 2135170 h 6132967"/>
              <a:gd name="connsiteX546" fmla="*/ 4589963 w 5323222"/>
              <a:gd name="connsiteY546" fmla="*/ 2131452 h 6132967"/>
              <a:gd name="connsiteX547" fmla="*/ 4563593 w 5323222"/>
              <a:gd name="connsiteY547" fmla="*/ 2128749 h 6132967"/>
              <a:gd name="connsiteX548" fmla="*/ 4536669 w 5323222"/>
              <a:gd name="connsiteY548" fmla="*/ 2126451 h 6132967"/>
              <a:gd name="connsiteX549" fmla="*/ 4509241 w 5323222"/>
              <a:gd name="connsiteY549" fmla="*/ 2124864 h 6132967"/>
              <a:gd name="connsiteX550" fmla="*/ 4482116 w 5323222"/>
              <a:gd name="connsiteY550" fmla="*/ 2123223 h 6132967"/>
              <a:gd name="connsiteX551" fmla="*/ 4454235 w 5323222"/>
              <a:gd name="connsiteY551" fmla="*/ 2122649 h 6132967"/>
              <a:gd name="connsiteX552" fmla="*/ 4426104 w 5323222"/>
              <a:gd name="connsiteY552" fmla="*/ 2122430 h 6132967"/>
              <a:gd name="connsiteX553" fmla="*/ 4400795 w 5323222"/>
              <a:gd name="connsiteY553" fmla="*/ 2122551 h 6132967"/>
              <a:gd name="connsiteX554" fmla="*/ 4403168 w 5323222"/>
              <a:gd name="connsiteY554" fmla="*/ 2116564 h 6132967"/>
              <a:gd name="connsiteX555" fmla="*/ 4407349 w 5323222"/>
              <a:gd name="connsiteY555" fmla="*/ 2104834 h 6132967"/>
              <a:gd name="connsiteX556" fmla="*/ 4411637 w 5323222"/>
              <a:gd name="connsiteY556" fmla="*/ 2093394 h 6132967"/>
              <a:gd name="connsiteX557" fmla="*/ 4415530 w 5323222"/>
              <a:gd name="connsiteY557" fmla="*/ 2081772 h 6132967"/>
              <a:gd name="connsiteX558" fmla="*/ 4419604 w 5323222"/>
              <a:gd name="connsiteY558" fmla="*/ 2069754 h 6132967"/>
              <a:gd name="connsiteX559" fmla="*/ 4422812 w 5323222"/>
              <a:gd name="connsiteY559" fmla="*/ 2058057 h 6132967"/>
              <a:gd name="connsiteX560" fmla="*/ 4426599 w 5323222"/>
              <a:gd name="connsiteY560" fmla="*/ 2046147 h 6132967"/>
              <a:gd name="connsiteX561" fmla="*/ 4429304 w 5323222"/>
              <a:gd name="connsiteY561" fmla="*/ 2033980 h 6132967"/>
              <a:gd name="connsiteX562" fmla="*/ 4432801 w 5323222"/>
              <a:gd name="connsiteY562" fmla="*/ 2022177 h 6132967"/>
              <a:gd name="connsiteX563" fmla="*/ 4435219 w 5323222"/>
              <a:gd name="connsiteY563" fmla="*/ 2010117 h 6132967"/>
              <a:gd name="connsiteX564" fmla="*/ 4437817 w 5323222"/>
              <a:gd name="connsiteY564" fmla="*/ 1997664 h 6132967"/>
              <a:gd name="connsiteX565" fmla="*/ 4440234 w 5323222"/>
              <a:gd name="connsiteY565" fmla="*/ 1985603 h 6132967"/>
              <a:gd name="connsiteX566" fmla="*/ 4442545 w 5323222"/>
              <a:gd name="connsiteY566" fmla="*/ 1973256 h 6132967"/>
              <a:gd name="connsiteX567" fmla="*/ 4444170 w 5323222"/>
              <a:gd name="connsiteY567" fmla="*/ 1960833 h 6132967"/>
              <a:gd name="connsiteX568" fmla="*/ 4445797 w 5323222"/>
              <a:gd name="connsiteY568" fmla="*/ 1948412 h 6132967"/>
              <a:gd name="connsiteX569" fmla="*/ 4447711 w 5323222"/>
              <a:gd name="connsiteY569" fmla="*/ 1935883 h 6132967"/>
              <a:gd name="connsiteX570" fmla="*/ 4448652 w 5323222"/>
              <a:gd name="connsiteY570" fmla="*/ 1923386 h 6132967"/>
              <a:gd name="connsiteX571" fmla="*/ 4449883 w 5323222"/>
              <a:gd name="connsiteY571" fmla="*/ 1910783 h 6132967"/>
              <a:gd name="connsiteX572" fmla="*/ 4450718 w 5323222"/>
              <a:gd name="connsiteY572" fmla="*/ 1897998 h 6132967"/>
              <a:gd name="connsiteX573" fmla="*/ 4451371 w 5323222"/>
              <a:gd name="connsiteY573" fmla="*/ 1885608 h 6132967"/>
              <a:gd name="connsiteX574" fmla="*/ 4451521 w 5323222"/>
              <a:gd name="connsiteY574" fmla="*/ 1872749 h 6132967"/>
              <a:gd name="connsiteX575" fmla="*/ 4451961 w 5323222"/>
              <a:gd name="connsiteY575" fmla="*/ 1859783 h 6132967"/>
              <a:gd name="connsiteX576" fmla="*/ 4451716 w 5323222"/>
              <a:gd name="connsiteY576" fmla="*/ 1846743 h 6132967"/>
              <a:gd name="connsiteX577" fmla="*/ 4451578 w 5323222"/>
              <a:gd name="connsiteY577" fmla="*/ 1833990 h 6132967"/>
              <a:gd name="connsiteX578" fmla="*/ 4451440 w 5323222"/>
              <a:gd name="connsiteY578" fmla="*/ 1821238 h 6132967"/>
              <a:gd name="connsiteX579" fmla="*/ 4450511 w 5323222"/>
              <a:gd name="connsiteY579" fmla="*/ 1808123 h 6132967"/>
              <a:gd name="connsiteX580" fmla="*/ 4449399 w 5323222"/>
              <a:gd name="connsiteY580" fmla="*/ 1795404 h 6132967"/>
              <a:gd name="connsiteX581" fmla="*/ 4448182 w 5323222"/>
              <a:gd name="connsiteY581" fmla="*/ 1782397 h 6132967"/>
              <a:gd name="connsiteX582" fmla="*/ 4447253 w 5323222"/>
              <a:gd name="connsiteY582" fmla="*/ 1769281 h 6132967"/>
              <a:gd name="connsiteX583" fmla="*/ 4445351 w 5323222"/>
              <a:gd name="connsiteY583" fmla="*/ 1756199 h 6132967"/>
              <a:gd name="connsiteX584" fmla="*/ 4443557 w 5323222"/>
              <a:gd name="connsiteY584" fmla="*/ 1743406 h 6132967"/>
              <a:gd name="connsiteX585" fmla="*/ 4441366 w 5323222"/>
              <a:gd name="connsiteY585" fmla="*/ 1730430 h 6132967"/>
              <a:gd name="connsiteX586" fmla="*/ 4439175 w 5323222"/>
              <a:gd name="connsiteY586" fmla="*/ 1717456 h 6132967"/>
              <a:gd name="connsiteX587" fmla="*/ 4436589 w 5323222"/>
              <a:gd name="connsiteY587" fmla="*/ 1704300 h 6132967"/>
              <a:gd name="connsiteX588" fmla="*/ 4434003 w 5323222"/>
              <a:gd name="connsiteY588" fmla="*/ 1691143 h 6132967"/>
              <a:gd name="connsiteX589" fmla="*/ 4430840 w 5323222"/>
              <a:gd name="connsiteY589" fmla="*/ 1678201 h 6132967"/>
              <a:gd name="connsiteX590" fmla="*/ 4427676 w 5323222"/>
              <a:gd name="connsiteY590" fmla="*/ 1665258 h 6132967"/>
              <a:gd name="connsiteX591" fmla="*/ 4424225 w 5323222"/>
              <a:gd name="connsiteY591" fmla="*/ 1652423 h 6132967"/>
              <a:gd name="connsiteX592" fmla="*/ 4420485 w 5323222"/>
              <a:gd name="connsiteY592" fmla="*/ 1639695 h 6132967"/>
              <a:gd name="connsiteX593" fmla="*/ 4416530 w 5323222"/>
              <a:gd name="connsiteY593" fmla="*/ 1626390 h 6132967"/>
              <a:gd name="connsiteX594" fmla="*/ 4412395 w 5323222"/>
              <a:gd name="connsiteY594" fmla="*/ 1613481 h 6132967"/>
              <a:gd name="connsiteX595" fmla="*/ 4407863 w 5323222"/>
              <a:gd name="connsiteY595" fmla="*/ 1600390 h 6132967"/>
              <a:gd name="connsiteX596" fmla="*/ 4403150 w 5323222"/>
              <a:gd name="connsiteY596" fmla="*/ 1587695 h 6132967"/>
              <a:gd name="connsiteX597" fmla="*/ 4398330 w 5323222"/>
              <a:gd name="connsiteY597" fmla="*/ 1574711 h 6132967"/>
              <a:gd name="connsiteX598" fmla="*/ 4392826 w 5323222"/>
              <a:gd name="connsiteY598" fmla="*/ 1561653 h 6132967"/>
              <a:gd name="connsiteX599" fmla="*/ 4387429 w 5323222"/>
              <a:gd name="connsiteY599" fmla="*/ 1548884 h 6132967"/>
              <a:gd name="connsiteX600" fmla="*/ 4381636 w 5323222"/>
              <a:gd name="connsiteY600" fmla="*/ 1535933 h 6132967"/>
              <a:gd name="connsiteX601" fmla="*/ 4375844 w 5323222"/>
              <a:gd name="connsiteY601" fmla="*/ 1522982 h 6132967"/>
              <a:gd name="connsiteX602" fmla="*/ 4369762 w 5323222"/>
              <a:gd name="connsiteY602" fmla="*/ 1510138 h 6132967"/>
              <a:gd name="connsiteX603" fmla="*/ 4363211 w 5323222"/>
              <a:gd name="connsiteY603" fmla="*/ 1497797 h 6132967"/>
              <a:gd name="connsiteX604" fmla="*/ 4356157 w 5323222"/>
              <a:gd name="connsiteY604" fmla="*/ 1484986 h 6132967"/>
              <a:gd name="connsiteX605" fmla="*/ 4349499 w 5323222"/>
              <a:gd name="connsiteY605" fmla="*/ 1472357 h 6132967"/>
              <a:gd name="connsiteX606" fmla="*/ 4342157 w 5323222"/>
              <a:gd name="connsiteY606" fmla="*/ 1459652 h 6132967"/>
              <a:gd name="connsiteX607" fmla="*/ 4334344 w 5323222"/>
              <a:gd name="connsiteY607" fmla="*/ 1447451 h 6132967"/>
              <a:gd name="connsiteX608" fmla="*/ 4326136 w 5323222"/>
              <a:gd name="connsiteY608" fmla="*/ 1435069 h 6132967"/>
              <a:gd name="connsiteX609" fmla="*/ 4317458 w 5323222"/>
              <a:gd name="connsiteY609" fmla="*/ 1423190 h 6132967"/>
              <a:gd name="connsiteX610" fmla="*/ 4309175 w 5323222"/>
              <a:gd name="connsiteY610" fmla="*/ 1411491 h 6132967"/>
              <a:gd name="connsiteX611" fmla="*/ 4300209 w 5323222"/>
              <a:gd name="connsiteY611" fmla="*/ 1399719 h 6132967"/>
              <a:gd name="connsiteX612" fmla="*/ 4291243 w 5323222"/>
              <a:gd name="connsiteY612" fmla="*/ 1387946 h 6132967"/>
              <a:gd name="connsiteX613" fmla="*/ 4281988 w 5323222"/>
              <a:gd name="connsiteY613" fmla="*/ 1376280 h 6132967"/>
              <a:gd name="connsiteX614" fmla="*/ 4272551 w 5323222"/>
              <a:gd name="connsiteY614" fmla="*/ 1365010 h 6132967"/>
              <a:gd name="connsiteX615" fmla="*/ 4263114 w 5323222"/>
              <a:gd name="connsiteY615" fmla="*/ 1353741 h 6132967"/>
              <a:gd name="connsiteX616" fmla="*/ 4252994 w 5323222"/>
              <a:gd name="connsiteY616" fmla="*/ 1342395 h 6132967"/>
              <a:gd name="connsiteX617" fmla="*/ 4242981 w 5323222"/>
              <a:gd name="connsiteY617" fmla="*/ 1331340 h 6132967"/>
              <a:gd name="connsiteX618" fmla="*/ 4232786 w 5323222"/>
              <a:gd name="connsiteY618" fmla="*/ 1320680 h 6132967"/>
              <a:gd name="connsiteX619" fmla="*/ 4222303 w 5323222"/>
              <a:gd name="connsiteY619" fmla="*/ 1310127 h 6132967"/>
              <a:gd name="connsiteX620" fmla="*/ 4211423 w 5323222"/>
              <a:gd name="connsiteY620" fmla="*/ 1299393 h 6132967"/>
              <a:gd name="connsiteX621" fmla="*/ 4200363 w 5323222"/>
              <a:gd name="connsiteY621" fmla="*/ 1289054 h 6132967"/>
              <a:gd name="connsiteX622" fmla="*/ 4189590 w 5323222"/>
              <a:gd name="connsiteY622" fmla="*/ 1278608 h 6132967"/>
              <a:gd name="connsiteX623" fmla="*/ 4177953 w 5323222"/>
              <a:gd name="connsiteY623" fmla="*/ 1268483 h 6132967"/>
              <a:gd name="connsiteX624" fmla="*/ 4166711 w 5323222"/>
              <a:gd name="connsiteY624" fmla="*/ 1258541 h 6132967"/>
              <a:gd name="connsiteX625" fmla="*/ 4154785 w 5323222"/>
              <a:gd name="connsiteY625" fmla="*/ 1248524 h 6132967"/>
              <a:gd name="connsiteX626" fmla="*/ 4142966 w 5323222"/>
              <a:gd name="connsiteY626" fmla="*/ 1238795 h 6132967"/>
              <a:gd name="connsiteX627" fmla="*/ 4130570 w 5323222"/>
              <a:gd name="connsiteY627" fmla="*/ 1229280 h 6132967"/>
              <a:gd name="connsiteX628" fmla="*/ 4118677 w 5323222"/>
              <a:gd name="connsiteY628" fmla="*/ 1220235 h 6132967"/>
              <a:gd name="connsiteX629" fmla="*/ 4106099 w 5323222"/>
              <a:gd name="connsiteY629" fmla="*/ 1211116 h 6132967"/>
              <a:gd name="connsiteX630" fmla="*/ 4093523 w 5323222"/>
              <a:gd name="connsiteY630" fmla="*/ 1201997 h 6132967"/>
              <a:gd name="connsiteX631" fmla="*/ 4080368 w 5323222"/>
              <a:gd name="connsiteY631" fmla="*/ 1193092 h 6132967"/>
              <a:gd name="connsiteX632" fmla="*/ 4067031 w 5323222"/>
              <a:gd name="connsiteY632" fmla="*/ 1184583 h 6132967"/>
              <a:gd name="connsiteX633" fmla="*/ 4053984 w 5323222"/>
              <a:gd name="connsiteY633" fmla="*/ 1175967 h 6132967"/>
              <a:gd name="connsiteX634" fmla="*/ 4040574 w 5323222"/>
              <a:gd name="connsiteY634" fmla="*/ 1168142 h 6132967"/>
              <a:gd name="connsiteX635" fmla="*/ 4026662 w 5323222"/>
              <a:gd name="connsiteY635" fmla="*/ 1159847 h 6132967"/>
              <a:gd name="connsiteX636" fmla="*/ 4013144 w 5323222"/>
              <a:gd name="connsiteY636" fmla="*/ 1151734 h 6132967"/>
              <a:gd name="connsiteX637" fmla="*/ 3999157 w 5323222"/>
              <a:gd name="connsiteY637" fmla="*/ 1144123 h 6132967"/>
              <a:gd name="connsiteX638" fmla="*/ 3984593 w 5323222"/>
              <a:gd name="connsiteY638" fmla="*/ 1136727 h 6132967"/>
              <a:gd name="connsiteX639" fmla="*/ 3970424 w 5323222"/>
              <a:gd name="connsiteY639" fmla="*/ 1129511 h 6132967"/>
              <a:gd name="connsiteX640" fmla="*/ 3955572 w 5323222"/>
              <a:gd name="connsiteY640" fmla="*/ 1122222 h 6132967"/>
              <a:gd name="connsiteX641" fmla="*/ 3940429 w 5323222"/>
              <a:gd name="connsiteY641" fmla="*/ 1115039 h 6132967"/>
              <a:gd name="connsiteX642" fmla="*/ 3925289 w 5323222"/>
              <a:gd name="connsiteY642" fmla="*/ 1107857 h 6132967"/>
              <a:gd name="connsiteX643" fmla="*/ 3909965 w 5323222"/>
              <a:gd name="connsiteY643" fmla="*/ 1101070 h 6132967"/>
              <a:gd name="connsiteX644" fmla="*/ 3894643 w 5323222"/>
              <a:gd name="connsiteY644" fmla="*/ 1094284 h 6132967"/>
              <a:gd name="connsiteX645" fmla="*/ 3879139 w 5323222"/>
              <a:gd name="connsiteY645" fmla="*/ 1087893 h 6132967"/>
              <a:gd name="connsiteX646" fmla="*/ 3863238 w 5323222"/>
              <a:gd name="connsiteY646" fmla="*/ 1081320 h 6132967"/>
              <a:gd name="connsiteX647" fmla="*/ 3847158 w 5323222"/>
              <a:gd name="connsiteY647" fmla="*/ 1075144 h 6132967"/>
              <a:gd name="connsiteX648" fmla="*/ 3831183 w 5323222"/>
              <a:gd name="connsiteY648" fmla="*/ 1069255 h 6132967"/>
              <a:gd name="connsiteX649" fmla="*/ 3814814 w 5323222"/>
              <a:gd name="connsiteY649" fmla="*/ 1063186 h 6132967"/>
              <a:gd name="connsiteX650" fmla="*/ 3798551 w 5323222"/>
              <a:gd name="connsiteY650" fmla="*/ 1057404 h 6132967"/>
              <a:gd name="connsiteX651" fmla="*/ 3781999 w 5323222"/>
              <a:gd name="connsiteY651" fmla="*/ 1051731 h 6132967"/>
              <a:gd name="connsiteX652" fmla="*/ 3765374 w 5323222"/>
              <a:gd name="connsiteY652" fmla="*/ 1046740 h 6132967"/>
              <a:gd name="connsiteX653" fmla="*/ 3748246 w 5323222"/>
              <a:gd name="connsiteY653" fmla="*/ 1041281 h 6132967"/>
              <a:gd name="connsiteX654" fmla="*/ 3731331 w 5323222"/>
              <a:gd name="connsiteY654" fmla="*/ 1036398 h 6132967"/>
              <a:gd name="connsiteX655" fmla="*/ 3714129 w 5323222"/>
              <a:gd name="connsiteY655" fmla="*/ 1031622 h 6132967"/>
              <a:gd name="connsiteX656" fmla="*/ 3696927 w 5323222"/>
              <a:gd name="connsiteY656" fmla="*/ 1026847 h 6132967"/>
              <a:gd name="connsiteX657" fmla="*/ 3679543 w 5323222"/>
              <a:gd name="connsiteY657" fmla="*/ 1022466 h 6132967"/>
              <a:gd name="connsiteX658" fmla="*/ 3662266 w 5323222"/>
              <a:gd name="connsiteY658" fmla="*/ 1018375 h 6132967"/>
              <a:gd name="connsiteX659" fmla="*/ 3644594 w 5323222"/>
              <a:gd name="connsiteY659" fmla="*/ 1014102 h 6132967"/>
              <a:gd name="connsiteX660" fmla="*/ 3626740 w 5323222"/>
              <a:gd name="connsiteY660" fmla="*/ 1010225 h 6132967"/>
              <a:gd name="connsiteX661" fmla="*/ 3609100 w 5323222"/>
              <a:gd name="connsiteY661" fmla="*/ 1006925 h 6132967"/>
              <a:gd name="connsiteX662" fmla="*/ 3591065 w 5323222"/>
              <a:gd name="connsiteY662" fmla="*/ 1003443 h 6132967"/>
              <a:gd name="connsiteX663" fmla="*/ 3572741 w 5323222"/>
              <a:gd name="connsiteY663" fmla="*/ 1000068 h 6132967"/>
              <a:gd name="connsiteX664" fmla="*/ 3554920 w 5323222"/>
              <a:gd name="connsiteY664" fmla="*/ 997163 h 6132967"/>
              <a:gd name="connsiteX665" fmla="*/ 3536522 w 5323222"/>
              <a:gd name="connsiteY665" fmla="*/ 994473 h 6132967"/>
              <a:gd name="connsiteX666" fmla="*/ 3518231 w 5323222"/>
              <a:gd name="connsiteY666" fmla="*/ 992071 h 6132967"/>
              <a:gd name="connsiteX667" fmla="*/ 3499651 w 5323222"/>
              <a:gd name="connsiteY667" fmla="*/ 989777 h 6132967"/>
              <a:gd name="connsiteX668" fmla="*/ 3481071 w 5323222"/>
              <a:gd name="connsiteY668" fmla="*/ 987482 h 6132967"/>
              <a:gd name="connsiteX669" fmla="*/ 3462418 w 5323222"/>
              <a:gd name="connsiteY669" fmla="*/ 985872 h 6132967"/>
              <a:gd name="connsiteX670" fmla="*/ 3443657 w 5323222"/>
              <a:gd name="connsiteY670" fmla="*/ 983972 h 6132967"/>
              <a:gd name="connsiteX671" fmla="*/ 3404223 w 5323222"/>
              <a:gd name="connsiteY671" fmla="*/ 981213 h 6132967"/>
              <a:gd name="connsiteX672" fmla="*/ 3364713 w 5323222"/>
              <a:gd name="connsiteY672" fmla="*/ 979137 h 6132967"/>
              <a:gd name="connsiteX673" fmla="*/ 3325130 w 5323222"/>
              <a:gd name="connsiteY673" fmla="*/ 977745 h 6132967"/>
              <a:gd name="connsiteX674" fmla="*/ 3291515 w 5323222"/>
              <a:gd name="connsiteY674" fmla="*/ 976999 h 6132967"/>
              <a:gd name="connsiteX675" fmla="*/ 3296895 w 5323222"/>
              <a:gd name="connsiteY675" fmla="*/ 974743 h 6132967"/>
              <a:gd name="connsiteX676" fmla="*/ 3308195 w 5323222"/>
              <a:gd name="connsiteY676" fmla="*/ 970192 h 6132967"/>
              <a:gd name="connsiteX677" fmla="*/ 3319396 w 5323222"/>
              <a:gd name="connsiteY677" fmla="*/ 965856 h 6132967"/>
              <a:gd name="connsiteX678" fmla="*/ 3330754 w 5323222"/>
              <a:gd name="connsiteY678" fmla="*/ 961461 h 6132967"/>
              <a:gd name="connsiteX679" fmla="*/ 3342013 w 5323222"/>
              <a:gd name="connsiteY679" fmla="*/ 957282 h 6132967"/>
              <a:gd name="connsiteX680" fmla="*/ 3358062 w 5323222"/>
              <a:gd name="connsiteY680" fmla="*/ 951146 h 6132967"/>
              <a:gd name="connsiteX681" fmla="*/ 3373955 w 5323222"/>
              <a:gd name="connsiteY681" fmla="*/ 945068 h 6132967"/>
              <a:gd name="connsiteX682" fmla="*/ 3389575 w 5323222"/>
              <a:gd name="connsiteY682" fmla="*/ 938735 h 6132967"/>
              <a:gd name="connsiteX683" fmla="*/ 3404981 w 5323222"/>
              <a:gd name="connsiteY683" fmla="*/ 932305 h 6132967"/>
              <a:gd name="connsiteX684" fmla="*/ 3420172 w 5323222"/>
              <a:gd name="connsiteY684" fmla="*/ 925776 h 6132967"/>
              <a:gd name="connsiteX685" fmla="*/ 3435305 w 5323222"/>
              <a:gd name="connsiteY685" fmla="*/ 919090 h 6132967"/>
              <a:gd name="connsiteX686" fmla="*/ 3449639 w 5323222"/>
              <a:gd name="connsiteY686" fmla="*/ 912167 h 6132967"/>
              <a:gd name="connsiteX687" fmla="*/ 3464186 w 5323222"/>
              <a:gd name="connsiteY687" fmla="*/ 905343 h 6132967"/>
              <a:gd name="connsiteX688" fmla="*/ 3478404 w 5323222"/>
              <a:gd name="connsiteY688" fmla="*/ 898108 h 6132967"/>
              <a:gd name="connsiteX689" fmla="*/ 3492308 w 5323222"/>
              <a:gd name="connsiteY689" fmla="*/ 890989 h 6132967"/>
              <a:gd name="connsiteX690" fmla="*/ 3505941 w 5323222"/>
              <a:gd name="connsiteY690" fmla="*/ 883615 h 6132967"/>
              <a:gd name="connsiteX691" fmla="*/ 3519301 w 5323222"/>
              <a:gd name="connsiteY691" fmla="*/ 875986 h 6132967"/>
              <a:gd name="connsiteX692" fmla="*/ 3532445 w 5323222"/>
              <a:gd name="connsiteY692" fmla="*/ 868260 h 6132967"/>
              <a:gd name="connsiteX693" fmla="*/ 3545377 w 5323222"/>
              <a:gd name="connsiteY693" fmla="*/ 860434 h 6132967"/>
              <a:gd name="connsiteX694" fmla="*/ 3557664 w 5323222"/>
              <a:gd name="connsiteY694" fmla="*/ 852314 h 6132967"/>
              <a:gd name="connsiteX695" fmla="*/ 3570108 w 5323222"/>
              <a:gd name="connsiteY695" fmla="*/ 844136 h 6132967"/>
              <a:gd name="connsiteX696" fmla="*/ 3582123 w 5323222"/>
              <a:gd name="connsiteY696" fmla="*/ 835761 h 6132967"/>
              <a:gd name="connsiteX697" fmla="*/ 3593767 w 5323222"/>
              <a:gd name="connsiteY697" fmla="*/ 827346 h 6132967"/>
              <a:gd name="connsiteX698" fmla="*/ 3604924 w 5323222"/>
              <a:gd name="connsiteY698" fmla="*/ 818578 h 6132967"/>
              <a:gd name="connsiteX699" fmla="*/ 3616082 w 5323222"/>
              <a:gd name="connsiteY699" fmla="*/ 809810 h 6132967"/>
              <a:gd name="connsiteX700" fmla="*/ 3626966 w 5323222"/>
              <a:gd name="connsiteY700" fmla="*/ 800787 h 6132967"/>
              <a:gd name="connsiteX701" fmla="*/ 3637266 w 5323222"/>
              <a:gd name="connsiteY701" fmla="*/ 791625 h 6132967"/>
              <a:gd name="connsiteX702" fmla="*/ 3647508 w 5323222"/>
              <a:gd name="connsiteY702" fmla="*/ 782307 h 6132967"/>
              <a:gd name="connsiteX703" fmla="*/ 3657106 w 5323222"/>
              <a:gd name="connsiteY703" fmla="*/ 772695 h 6132967"/>
              <a:gd name="connsiteX704" fmla="*/ 3666704 w 5323222"/>
              <a:gd name="connsiteY704" fmla="*/ 763081 h 6132967"/>
              <a:gd name="connsiteX705" fmla="*/ 3675815 w 5323222"/>
              <a:gd name="connsiteY705" fmla="*/ 753116 h 6132967"/>
              <a:gd name="connsiteX706" fmla="*/ 3684712 w 5323222"/>
              <a:gd name="connsiteY706" fmla="*/ 743052 h 6132967"/>
              <a:gd name="connsiteX707" fmla="*/ 3693023 w 5323222"/>
              <a:gd name="connsiteY707" fmla="*/ 732849 h 6132967"/>
              <a:gd name="connsiteX708" fmla="*/ 3701219 w 5323222"/>
              <a:gd name="connsiteY708" fmla="*/ 722333 h 6132967"/>
              <a:gd name="connsiteX709" fmla="*/ 3709044 w 5323222"/>
              <a:gd name="connsiteY709" fmla="*/ 711778 h 6132967"/>
              <a:gd name="connsiteX710" fmla="*/ 3716382 w 5323222"/>
              <a:gd name="connsiteY710" fmla="*/ 700869 h 6132967"/>
              <a:gd name="connsiteX711" fmla="*/ 3723505 w 5323222"/>
              <a:gd name="connsiteY711" fmla="*/ 689862 h 6132967"/>
              <a:gd name="connsiteX712" fmla="*/ 3726844 w 5323222"/>
              <a:gd name="connsiteY712" fmla="*/ 683996 h 6132967"/>
              <a:gd name="connsiteX713" fmla="*/ 3730396 w 5323222"/>
              <a:gd name="connsiteY713" fmla="*/ 678229 h 6132967"/>
              <a:gd name="connsiteX714" fmla="*/ 3733579 w 5323222"/>
              <a:gd name="connsiteY714" fmla="*/ 672421 h 6132967"/>
              <a:gd name="connsiteX715" fmla="*/ 3736917 w 5323222"/>
              <a:gd name="connsiteY715" fmla="*/ 666556 h 6132967"/>
              <a:gd name="connsiteX716" fmla="*/ 3740041 w 5323222"/>
              <a:gd name="connsiteY716" fmla="*/ 660592 h 6132967"/>
              <a:gd name="connsiteX717" fmla="*/ 3742950 w 5323222"/>
              <a:gd name="connsiteY717" fmla="*/ 654530 h 6132967"/>
              <a:gd name="connsiteX718" fmla="*/ 3746074 w 5323222"/>
              <a:gd name="connsiteY718" fmla="*/ 648566 h 6132967"/>
              <a:gd name="connsiteX719" fmla="*/ 3748827 w 5323222"/>
              <a:gd name="connsiteY719" fmla="*/ 642562 h 6132967"/>
              <a:gd name="connsiteX720" fmla="*/ 3751580 w 5323222"/>
              <a:gd name="connsiteY720" fmla="*/ 636558 h 6132967"/>
              <a:gd name="connsiteX721" fmla="*/ 3754217 w 5323222"/>
              <a:gd name="connsiteY721" fmla="*/ 630241 h 6132967"/>
              <a:gd name="connsiteX722" fmla="*/ 3756756 w 5323222"/>
              <a:gd name="connsiteY722" fmla="*/ 624139 h 6132967"/>
              <a:gd name="connsiteX723" fmla="*/ 3759236 w 5323222"/>
              <a:gd name="connsiteY723" fmla="*/ 617880 h 6132967"/>
              <a:gd name="connsiteX724" fmla="*/ 3761503 w 5323222"/>
              <a:gd name="connsiteY724" fmla="*/ 611522 h 6132967"/>
              <a:gd name="connsiteX725" fmla="*/ 3763827 w 5323222"/>
              <a:gd name="connsiteY725" fmla="*/ 605322 h 6132967"/>
              <a:gd name="connsiteX726" fmla="*/ 3765937 w 5323222"/>
              <a:gd name="connsiteY726" fmla="*/ 599022 h 6132967"/>
              <a:gd name="connsiteX727" fmla="*/ 3768145 w 5323222"/>
              <a:gd name="connsiteY727" fmla="*/ 592510 h 6132967"/>
              <a:gd name="connsiteX728" fmla="*/ 3769884 w 5323222"/>
              <a:gd name="connsiteY728" fmla="*/ 586170 h 6132967"/>
              <a:gd name="connsiteX729" fmla="*/ 3771936 w 5323222"/>
              <a:gd name="connsiteY729" fmla="*/ 579714 h 6132967"/>
              <a:gd name="connsiteX730" fmla="*/ 3773402 w 5323222"/>
              <a:gd name="connsiteY730" fmla="*/ 573120 h 6132967"/>
              <a:gd name="connsiteX731" fmla="*/ 3775298 w 5323222"/>
              <a:gd name="connsiteY731" fmla="*/ 566723 h 6132967"/>
              <a:gd name="connsiteX732" fmla="*/ 3776608 w 5323222"/>
              <a:gd name="connsiteY732" fmla="*/ 560187 h 6132967"/>
              <a:gd name="connsiteX733" fmla="*/ 3778016 w 5323222"/>
              <a:gd name="connsiteY733" fmla="*/ 553437 h 6132967"/>
              <a:gd name="connsiteX734" fmla="*/ 3779326 w 5323222"/>
              <a:gd name="connsiteY734" fmla="*/ 546900 h 6132967"/>
              <a:gd name="connsiteX735" fmla="*/ 3780579 w 5323222"/>
              <a:gd name="connsiteY735" fmla="*/ 540208 h 6132967"/>
              <a:gd name="connsiteX736" fmla="*/ 3781460 w 5323222"/>
              <a:gd name="connsiteY736" fmla="*/ 533475 h 6132967"/>
              <a:gd name="connsiteX737" fmla="*/ 3782341 w 5323222"/>
              <a:gd name="connsiteY737" fmla="*/ 526743 h 6132967"/>
              <a:gd name="connsiteX738" fmla="*/ 3783379 w 5323222"/>
              <a:gd name="connsiteY738" fmla="*/ 519952 h 6132967"/>
              <a:gd name="connsiteX739" fmla="*/ 3783889 w 5323222"/>
              <a:gd name="connsiteY739" fmla="*/ 513179 h 6132967"/>
              <a:gd name="connsiteX740" fmla="*/ 3784556 w 5323222"/>
              <a:gd name="connsiteY740" fmla="*/ 506349 h 6132967"/>
              <a:gd name="connsiteX741" fmla="*/ 3785008 w 5323222"/>
              <a:gd name="connsiteY741" fmla="*/ 499419 h 6132967"/>
              <a:gd name="connsiteX742" fmla="*/ 3785363 w 5323222"/>
              <a:gd name="connsiteY742" fmla="*/ 492704 h 6132967"/>
              <a:gd name="connsiteX743" fmla="*/ 3785444 w 5323222"/>
              <a:gd name="connsiteY743" fmla="*/ 485734 h 6132967"/>
              <a:gd name="connsiteX744" fmla="*/ 3785682 w 5323222"/>
              <a:gd name="connsiteY744" fmla="*/ 478707 h 6132967"/>
              <a:gd name="connsiteX745" fmla="*/ 3785549 w 5323222"/>
              <a:gd name="connsiteY745" fmla="*/ 471639 h 6132967"/>
              <a:gd name="connsiteX746" fmla="*/ 3785475 w 5323222"/>
              <a:gd name="connsiteY746" fmla="*/ 464727 h 6132967"/>
              <a:gd name="connsiteX747" fmla="*/ 3785400 w 5323222"/>
              <a:gd name="connsiteY747" fmla="*/ 457816 h 6132967"/>
              <a:gd name="connsiteX748" fmla="*/ 3784896 w 5323222"/>
              <a:gd name="connsiteY748" fmla="*/ 450708 h 6132967"/>
              <a:gd name="connsiteX749" fmla="*/ 3784294 w 5323222"/>
              <a:gd name="connsiteY749" fmla="*/ 443814 h 6132967"/>
              <a:gd name="connsiteX750" fmla="*/ 3783634 w 5323222"/>
              <a:gd name="connsiteY750" fmla="*/ 436764 h 6132967"/>
              <a:gd name="connsiteX751" fmla="*/ 3783131 w 5323222"/>
              <a:gd name="connsiteY751" fmla="*/ 429656 h 6132967"/>
              <a:gd name="connsiteX752" fmla="*/ 3782100 w 5323222"/>
              <a:gd name="connsiteY752" fmla="*/ 422565 h 6132967"/>
              <a:gd name="connsiteX753" fmla="*/ 3781127 w 5323222"/>
              <a:gd name="connsiteY753" fmla="*/ 415631 h 6132967"/>
              <a:gd name="connsiteX754" fmla="*/ 3779940 w 5323222"/>
              <a:gd name="connsiteY754" fmla="*/ 408599 h 6132967"/>
              <a:gd name="connsiteX755" fmla="*/ 3778752 w 5323222"/>
              <a:gd name="connsiteY755" fmla="*/ 401567 h 6132967"/>
              <a:gd name="connsiteX756" fmla="*/ 3777351 w 5323222"/>
              <a:gd name="connsiteY756" fmla="*/ 394436 h 6132967"/>
              <a:gd name="connsiteX757" fmla="*/ 3775949 w 5323222"/>
              <a:gd name="connsiteY757" fmla="*/ 387306 h 6132967"/>
              <a:gd name="connsiteX758" fmla="*/ 3774234 w 5323222"/>
              <a:gd name="connsiteY758" fmla="*/ 380291 h 6132967"/>
              <a:gd name="connsiteX759" fmla="*/ 3772520 w 5323222"/>
              <a:gd name="connsiteY759" fmla="*/ 373276 h 6132967"/>
              <a:gd name="connsiteX760" fmla="*/ 3770649 w 5323222"/>
              <a:gd name="connsiteY760" fmla="*/ 366320 h 6132967"/>
              <a:gd name="connsiteX761" fmla="*/ 3768622 w 5323222"/>
              <a:gd name="connsiteY761" fmla="*/ 359421 h 6132967"/>
              <a:gd name="connsiteX762" fmla="*/ 3766479 w 5323222"/>
              <a:gd name="connsiteY762" fmla="*/ 352210 h 6132967"/>
              <a:gd name="connsiteX763" fmla="*/ 3764238 w 5323222"/>
              <a:gd name="connsiteY763" fmla="*/ 345213 h 6132967"/>
              <a:gd name="connsiteX764" fmla="*/ 3761782 w 5323222"/>
              <a:gd name="connsiteY764" fmla="*/ 338118 h 6132967"/>
              <a:gd name="connsiteX765" fmla="*/ 3759227 w 5323222"/>
              <a:gd name="connsiteY765" fmla="*/ 331238 h 6132967"/>
              <a:gd name="connsiteX766" fmla="*/ 3756615 w 5323222"/>
              <a:gd name="connsiteY766" fmla="*/ 324200 h 6132967"/>
              <a:gd name="connsiteX767" fmla="*/ 3753631 w 5323222"/>
              <a:gd name="connsiteY767" fmla="*/ 317123 h 6132967"/>
              <a:gd name="connsiteX768" fmla="*/ 3750707 w 5323222"/>
              <a:gd name="connsiteY768" fmla="*/ 310202 h 6132967"/>
              <a:gd name="connsiteX769" fmla="*/ 3747567 w 5323222"/>
              <a:gd name="connsiteY769" fmla="*/ 303183 h 6132967"/>
              <a:gd name="connsiteX770" fmla="*/ 3744427 w 5323222"/>
              <a:gd name="connsiteY770" fmla="*/ 296164 h 6132967"/>
              <a:gd name="connsiteX771" fmla="*/ 3741131 w 5323222"/>
              <a:gd name="connsiteY771" fmla="*/ 289203 h 6132967"/>
              <a:gd name="connsiteX772" fmla="*/ 3737580 w 5323222"/>
              <a:gd name="connsiteY772" fmla="*/ 282514 h 6132967"/>
              <a:gd name="connsiteX773" fmla="*/ 3733757 w 5323222"/>
              <a:gd name="connsiteY773" fmla="*/ 275570 h 6132967"/>
              <a:gd name="connsiteX774" fmla="*/ 3730149 w 5323222"/>
              <a:gd name="connsiteY774" fmla="*/ 268725 h 6132967"/>
              <a:gd name="connsiteX775" fmla="*/ 3726169 w 5323222"/>
              <a:gd name="connsiteY775" fmla="*/ 261839 h 6132967"/>
              <a:gd name="connsiteX776" fmla="*/ 3721935 w 5323222"/>
              <a:gd name="connsiteY776" fmla="*/ 255227 h 6132967"/>
              <a:gd name="connsiteX777" fmla="*/ 3717486 w 5323222"/>
              <a:gd name="connsiteY777" fmla="*/ 248516 h 6132967"/>
              <a:gd name="connsiteX778" fmla="*/ 3712783 w 5323222"/>
              <a:gd name="connsiteY778" fmla="*/ 242077 h 6132967"/>
              <a:gd name="connsiteX779" fmla="*/ 3708294 w 5323222"/>
              <a:gd name="connsiteY779" fmla="*/ 235736 h 6132967"/>
              <a:gd name="connsiteX780" fmla="*/ 3703434 w 5323222"/>
              <a:gd name="connsiteY780" fmla="*/ 229356 h 6132967"/>
              <a:gd name="connsiteX781" fmla="*/ 3698575 w 5323222"/>
              <a:gd name="connsiteY781" fmla="*/ 222975 h 6132967"/>
              <a:gd name="connsiteX782" fmla="*/ 3693558 w 5323222"/>
              <a:gd name="connsiteY782" fmla="*/ 216652 h 6132967"/>
              <a:gd name="connsiteX783" fmla="*/ 3688444 w 5323222"/>
              <a:gd name="connsiteY783" fmla="*/ 210545 h 6132967"/>
              <a:gd name="connsiteX784" fmla="*/ 3683329 w 5323222"/>
              <a:gd name="connsiteY784" fmla="*/ 204436 h 6132967"/>
              <a:gd name="connsiteX785" fmla="*/ 3677844 w 5323222"/>
              <a:gd name="connsiteY785" fmla="*/ 198287 h 6132967"/>
              <a:gd name="connsiteX786" fmla="*/ 3672417 w 5323222"/>
              <a:gd name="connsiteY786" fmla="*/ 192296 h 6132967"/>
              <a:gd name="connsiteX787" fmla="*/ 3666891 w 5323222"/>
              <a:gd name="connsiteY787" fmla="*/ 186518 h 6132967"/>
              <a:gd name="connsiteX788" fmla="*/ 3661209 w 5323222"/>
              <a:gd name="connsiteY788" fmla="*/ 180798 h 6132967"/>
              <a:gd name="connsiteX789" fmla="*/ 3655313 w 5323222"/>
              <a:gd name="connsiteY789" fmla="*/ 174980 h 6132967"/>
              <a:gd name="connsiteX790" fmla="*/ 3649318 w 5323222"/>
              <a:gd name="connsiteY790" fmla="*/ 169377 h 6132967"/>
              <a:gd name="connsiteX791" fmla="*/ 3643480 w 5323222"/>
              <a:gd name="connsiteY791" fmla="*/ 163715 h 6132967"/>
              <a:gd name="connsiteX792" fmla="*/ 3637173 w 5323222"/>
              <a:gd name="connsiteY792" fmla="*/ 158228 h 6132967"/>
              <a:gd name="connsiteX793" fmla="*/ 3631079 w 5323222"/>
              <a:gd name="connsiteY793" fmla="*/ 152839 h 6132967"/>
              <a:gd name="connsiteX794" fmla="*/ 3624615 w 5323222"/>
              <a:gd name="connsiteY794" fmla="*/ 147410 h 6132967"/>
              <a:gd name="connsiteX795" fmla="*/ 3618210 w 5323222"/>
              <a:gd name="connsiteY795" fmla="*/ 142136 h 6132967"/>
              <a:gd name="connsiteX796" fmla="*/ 3611491 w 5323222"/>
              <a:gd name="connsiteY796" fmla="*/ 136980 h 6132967"/>
              <a:gd name="connsiteX797" fmla="*/ 3605046 w 5323222"/>
              <a:gd name="connsiteY797" fmla="*/ 132077 h 6132967"/>
              <a:gd name="connsiteX798" fmla="*/ 3598228 w 5323222"/>
              <a:gd name="connsiteY798" fmla="*/ 127135 h 6132967"/>
              <a:gd name="connsiteX799" fmla="*/ 3591412 w 5323222"/>
              <a:gd name="connsiteY799" fmla="*/ 122193 h 6132967"/>
              <a:gd name="connsiteX800" fmla="*/ 3584282 w 5323222"/>
              <a:gd name="connsiteY800" fmla="*/ 117367 h 6132967"/>
              <a:gd name="connsiteX801" fmla="*/ 3577054 w 5323222"/>
              <a:gd name="connsiteY801" fmla="*/ 112755 h 6132967"/>
              <a:gd name="connsiteX802" fmla="*/ 3569982 w 5323222"/>
              <a:gd name="connsiteY802" fmla="*/ 108084 h 6132967"/>
              <a:gd name="connsiteX803" fmla="*/ 3562714 w 5323222"/>
              <a:gd name="connsiteY803" fmla="*/ 103843 h 6132967"/>
              <a:gd name="connsiteX804" fmla="*/ 3555174 w 5323222"/>
              <a:gd name="connsiteY804" fmla="*/ 99348 h 6132967"/>
              <a:gd name="connsiteX805" fmla="*/ 3547847 w 5323222"/>
              <a:gd name="connsiteY805" fmla="*/ 94950 h 6132967"/>
              <a:gd name="connsiteX806" fmla="*/ 3540266 w 5323222"/>
              <a:gd name="connsiteY806" fmla="*/ 90825 h 6132967"/>
              <a:gd name="connsiteX807" fmla="*/ 3532373 w 5323222"/>
              <a:gd name="connsiteY807" fmla="*/ 86817 h 6132967"/>
              <a:gd name="connsiteX808" fmla="*/ 3524693 w 5323222"/>
              <a:gd name="connsiteY808" fmla="*/ 82906 h 6132967"/>
              <a:gd name="connsiteX809" fmla="*/ 3516643 w 5323222"/>
              <a:gd name="connsiteY809" fmla="*/ 78955 h 6132967"/>
              <a:gd name="connsiteX810" fmla="*/ 3508437 w 5323222"/>
              <a:gd name="connsiteY810" fmla="*/ 75062 h 6132967"/>
              <a:gd name="connsiteX811" fmla="*/ 3500231 w 5323222"/>
              <a:gd name="connsiteY811" fmla="*/ 71170 h 6132967"/>
              <a:gd name="connsiteX812" fmla="*/ 3491926 w 5323222"/>
              <a:gd name="connsiteY812" fmla="*/ 67491 h 6132967"/>
              <a:gd name="connsiteX813" fmla="*/ 3483620 w 5323222"/>
              <a:gd name="connsiteY813" fmla="*/ 63813 h 6132967"/>
              <a:gd name="connsiteX814" fmla="*/ 3475218 w 5323222"/>
              <a:gd name="connsiteY814" fmla="*/ 60349 h 6132967"/>
              <a:gd name="connsiteX815" fmla="*/ 3466600 w 5323222"/>
              <a:gd name="connsiteY815" fmla="*/ 56787 h 6132967"/>
              <a:gd name="connsiteX816" fmla="*/ 3457884 w 5323222"/>
              <a:gd name="connsiteY816" fmla="*/ 53439 h 6132967"/>
              <a:gd name="connsiteX817" fmla="*/ 3449226 w 5323222"/>
              <a:gd name="connsiteY817" fmla="*/ 50248 h 6132967"/>
              <a:gd name="connsiteX818" fmla="*/ 3440354 w 5323222"/>
              <a:gd name="connsiteY818" fmla="*/ 46958 h 6132967"/>
              <a:gd name="connsiteX819" fmla="*/ 3431540 w 5323222"/>
              <a:gd name="connsiteY819" fmla="*/ 43825 h 6132967"/>
              <a:gd name="connsiteX820" fmla="*/ 3422569 w 5323222"/>
              <a:gd name="connsiteY820" fmla="*/ 40750 h 6132967"/>
              <a:gd name="connsiteX821" fmla="*/ 3413558 w 5323222"/>
              <a:gd name="connsiteY821" fmla="*/ 38045 h 6132967"/>
              <a:gd name="connsiteX822" fmla="*/ 3404275 w 5323222"/>
              <a:gd name="connsiteY822" fmla="*/ 35086 h 6132967"/>
              <a:gd name="connsiteX823" fmla="*/ 3395107 w 5323222"/>
              <a:gd name="connsiteY823" fmla="*/ 32439 h 6132967"/>
              <a:gd name="connsiteX824" fmla="*/ 3385784 w 5323222"/>
              <a:gd name="connsiteY824" fmla="*/ 29851 h 6132967"/>
              <a:gd name="connsiteX825" fmla="*/ 3376461 w 5323222"/>
              <a:gd name="connsiteY825" fmla="*/ 27263 h 6132967"/>
              <a:gd name="connsiteX826" fmla="*/ 3367039 w 5323222"/>
              <a:gd name="connsiteY826" fmla="*/ 24889 h 6132967"/>
              <a:gd name="connsiteX827" fmla="*/ 3357675 w 5323222"/>
              <a:gd name="connsiteY827" fmla="*/ 22671 h 6132967"/>
              <a:gd name="connsiteX828" fmla="*/ 3348096 w 5323222"/>
              <a:gd name="connsiteY828" fmla="*/ 20355 h 6132967"/>
              <a:gd name="connsiteX829" fmla="*/ 3338420 w 5323222"/>
              <a:gd name="connsiteY829" fmla="*/ 18254 h 6132967"/>
              <a:gd name="connsiteX830" fmla="*/ 3328859 w 5323222"/>
              <a:gd name="connsiteY830" fmla="*/ 16465 h 6132967"/>
              <a:gd name="connsiteX831" fmla="*/ 3319084 w 5323222"/>
              <a:gd name="connsiteY831" fmla="*/ 14578 h 6132967"/>
              <a:gd name="connsiteX832" fmla="*/ 3309153 w 5323222"/>
              <a:gd name="connsiteY832" fmla="*/ 12749 h 6132967"/>
              <a:gd name="connsiteX833" fmla="*/ 3299494 w 5323222"/>
              <a:gd name="connsiteY833" fmla="*/ 11175 h 6132967"/>
              <a:gd name="connsiteX834" fmla="*/ 3289523 w 5323222"/>
              <a:gd name="connsiteY834" fmla="*/ 9717 h 6132967"/>
              <a:gd name="connsiteX835" fmla="*/ 3279609 w 5323222"/>
              <a:gd name="connsiteY835" fmla="*/ 8415 h 6132967"/>
              <a:gd name="connsiteX836" fmla="*/ 3269538 w 5323222"/>
              <a:gd name="connsiteY836" fmla="*/ 7171 h 6132967"/>
              <a:gd name="connsiteX837" fmla="*/ 3259469 w 5323222"/>
              <a:gd name="connsiteY837" fmla="*/ 5927 h 6132967"/>
              <a:gd name="connsiteX838" fmla="*/ 3249358 w 5323222"/>
              <a:gd name="connsiteY838" fmla="*/ 5055 h 6132967"/>
              <a:gd name="connsiteX839" fmla="*/ 3239191 w 5323222"/>
              <a:gd name="connsiteY839" fmla="*/ 4025 h 6132967"/>
              <a:gd name="connsiteX840" fmla="*/ 3217817 w 5323222"/>
              <a:gd name="connsiteY840" fmla="*/ 2530 h 6132967"/>
              <a:gd name="connsiteX841" fmla="*/ 3196403 w 5323222"/>
              <a:gd name="connsiteY841" fmla="*/ 1405 h 6132967"/>
              <a:gd name="connsiteX842" fmla="*/ 3174950 w 5323222"/>
              <a:gd name="connsiteY842" fmla="*/ 650 h 6132967"/>
              <a:gd name="connsiteX843" fmla="*/ 3153242 w 5323222"/>
              <a:gd name="connsiteY843" fmla="*/ 169 h 6132967"/>
              <a:gd name="connsiteX844" fmla="*/ 3131649 w 5323222"/>
              <a:gd name="connsiteY844" fmla="*/ 0 h 6132967"/>
              <a:gd name="connsiteX845" fmla="*/ 3110017 w 5323222"/>
              <a:gd name="connsiteY845" fmla="*/ 201 h 6132967"/>
              <a:gd name="connsiteX846" fmla="*/ 3088402 w 5323222"/>
              <a:gd name="connsiteY846" fmla="*/ 930 h 6132967"/>
              <a:gd name="connsiteX847" fmla="*/ 3066631 w 5323222"/>
              <a:gd name="connsiteY847" fmla="*/ 1718 h 6132967"/>
              <a:gd name="connsiteX848" fmla="*/ 3045132 w 5323222"/>
              <a:gd name="connsiteY848" fmla="*/ 2759 h 6132967"/>
              <a:gd name="connsiteX849" fmla="*/ 3023280 w 5323222"/>
              <a:gd name="connsiteY849" fmla="*/ 4288 h 6132967"/>
              <a:gd name="connsiteX850" fmla="*/ 3001916 w 5323222"/>
              <a:gd name="connsiteY850" fmla="*/ 6170 h 6132967"/>
              <a:gd name="connsiteX851" fmla="*/ 2980238 w 5323222"/>
              <a:gd name="connsiteY851" fmla="*/ 8168 h 6132967"/>
              <a:gd name="connsiteX852" fmla="*/ 2958734 w 5323222"/>
              <a:gd name="connsiteY852" fmla="*/ 10634 h 6132967"/>
              <a:gd name="connsiteX853" fmla="*/ 2937289 w 5323222"/>
              <a:gd name="connsiteY853" fmla="*/ 13258 h 6132967"/>
              <a:gd name="connsiteX854" fmla="*/ 2915960 w 5323222"/>
              <a:gd name="connsiteY854" fmla="*/ 16194 h 6132967"/>
              <a:gd name="connsiteX855" fmla="*/ 2894904 w 5323222"/>
              <a:gd name="connsiteY855" fmla="*/ 19385 h 6132967"/>
              <a:gd name="connsiteX856" fmla="*/ 2873650 w 5323222"/>
              <a:gd name="connsiteY856" fmla="*/ 23004 h 6132967"/>
              <a:gd name="connsiteX857" fmla="*/ 2852825 w 5323222"/>
              <a:gd name="connsiteY857" fmla="*/ 26821 h 6132967"/>
              <a:gd name="connsiteX858" fmla="*/ 2831902 w 5323222"/>
              <a:gd name="connsiteY858" fmla="*/ 30852 h 6132967"/>
              <a:gd name="connsiteX859" fmla="*/ 2811310 w 5323222"/>
              <a:gd name="connsiteY859" fmla="*/ 35294 h 6132967"/>
              <a:gd name="connsiteX860" fmla="*/ 2790874 w 5323222"/>
              <a:gd name="connsiteY860" fmla="*/ 39678 h 6132967"/>
              <a:gd name="connsiteX861" fmla="*/ 2770514 w 5323222"/>
              <a:gd name="connsiteY861" fmla="*/ 44745 h 6132967"/>
              <a:gd name="connsiteX862" fmla="*/ 2750525 w 5323222"/>
              <a:gd name="connsiteY862" fmla="*/ 49852 h 6132967"/>
              <a:gd name="connsiteX863" fmla="*/ 2730652 w 5323222"/>
              <a:gd name="connsiteY863" fmla="*/ 55273 h 6132967"/>
              <a:gd name="connsiteX864" fmla="*/ 2711091 w 5323222"/>
              <a:gd name="connsiteY864" fmla="*/ 60577 h 6132967"/>
              <a:gd name="connsiteX865" fmla="*/ 2691607 w 5323222"/>
              <a:gd name="connsiteY865" fmla="*/ 66565 h 6132967"/>
              <a:gd name="connsiteX866" fmla="*/ 2672492 w 5323222"/>
              <a:gd name="connsiteY866" fmla="*/ 72593 h 6132967"/>
              <a:gd name="connsiteX867" fmla="*/ 2653652 w 5323222"/>
              <a:gd name="connsiteY867" fmla="*/ 78876 h 6132967"/>
              <a:gd name="connsiteX868" fmla="*/ 2635239 w 5323222"/>
              <a:gd name="connsiteY868" fmla="*/ 85355 h 6132967"/>
              <a:gd name="connsiteX869" fmla="*/ 2616943 w 5323222"/>
              <a:gd name="connsiteY869" fmla="*/ 92148 h 6132967"/>
              <a:gd name="connsiteX870" fmla="*/ 2599076 w 5323222"/>
              <a:gd name="connsiteY870" fmla="*/ 99137 h 6132967"/>
              <a:gd name="connsiteX871" fmla="*/ 2581422 w 5323222"/>
              <a:gd name="connsiteY871" fmla="*/ 106224 h 6132967"/>
              <a:gd name="connsiteX872" fmla="*/ 2568988 w 5323222"/>
              <a:gd name="connsiteY872" fmla="*/ 111551 h 6132967"/>
              <a:gd name="connsiteX873" fmla="*/ 2556553 w 5323222"/>
              <a:gd name="connsiteY873" fmla="*/ 116879 h 6132967"/>
              <a:gd name="connsiteX874" fmla="*/ 2544119 w 5323222"/>
              <a:gd name="connsiteY874" fmla="*/ 122207 h 6132967"/>
              <a:gd name="connsiteX875" fmla="*/ 2531743 w 5323222"/>
              <a:gd name="connsiteY875" fmla="*/ 127692 h 6132967"/>
              <a:gd name="connsiteX876" fmla="*/ 2519581 w 5323222"/>
              <a:gd name="connsiteY876" fmla="*/ 133274 h 6132967"/>
              <a:gd name="connsiteX877" fmla="*/ 2507262 w 5323222"/>
              <a:gd name="connsiteY877" fmla="*/ 138915 h 6132967"/>
              <a:gd name="connsiteX878" fmla="*/ 2495158 w 5323222"/>
              <a:gd name="connsiteY878" fmla="*/ 144653 h 6132967"/>
              <a:gd name="connsiteX879" fmla="*/ 2483054 w 5323222"/>
              <a:gd name="connsiteY879" fmla="*/ 150392 h 6132967"/>
              <a:gd name="connsiteX880" fmla="*/ 2470950 w 5323222"/>
              <a:gd name="connsiteY880" fmla="*/ 156131 h 6132967"/>
              <a:gd name="connsiteX881" fmla="*/ 2458748 w 5323222"/>
              <a:gd name="connsiteY881" fmla="*/ 162085 h 6132967"/>
              <a:gd name="connsiteX882" fmla="*/ 2446916 w 5323222"/>
              <a:gd name="connsiteY882" fmla="*/ 168078 h 6132967"/>
              <a:gd name="connsiteX883" fmla="*/ 2434987 w 5323222"/>
              <a:gd name="connsiteY883" fmla="*/ 174287 h 6132967"/>
              <a:gd name="connsiteX884" fmla="*/ 2411225 w 5323222"/>
              <a:gd name="connsiteY884" fmla="*/ 186488 h 6132967"/>
              <a:gd name="connsiteX885" fmla="*/ 2387853 w 5323222"/>
              <a:gd name="connsiteY885" fmla="*/ 199257 h 6132967"/>
              <a:gd name="connsiteX886" fmla="*/ 2364324 w 5323222"/>
              <a:gd name="connsiteY886" fmla="*/ 212084 h 6132967"/>
              <a:gd name="connsiteX887" fmla="*/ 2341282 w 5323222"/>
              <a:gd name="connsiteY887" fmla="*/ 225265 h 6132967"/>
              <a:gd name="connsiteX888" fmla="*/ 2318298 w 5323222"/>
              <a:gd name="connsiteY888" fmla="*/ 238601 h 6132967"/>
              <a:gd name="connsiteX889" fmla="*/ 2295586 w 5323222"/>
              <a:gd name="connsiteY889" fmla="*/ 252193 h 6132967"/>
              <a:gd name="connsiteX890" fmla="*/ 2272835 w 5323222"/>
              <a:gd name="connsiteY890" fmla="*/ 266154 h 6132967"/>
              <a:gd name="connsiteX891" fmla="*/ 2250512 w 5323222"/>
              <a:gd name="connsiteY891" fmla="*/ 280314 h 6132967"/>
              <a:gd name="connsiteX892" fmla="*/ 2228304 w 5323222"/>
              <a:gd name="connsiteY892" fmla="*/ 294785 h 6132967"/>
              <a:gd name="connsiteX893" fmla="*/ 2206312 w 5323222"/>
              <a:gd name="connsiteY893" fmla="*/ 309355 h 6132967"/>
              <a:gd name="connsiteX894" fmla="*/ 2195432 w 5323222"/>
              <a:gd name="connsiteY894" fmla="*/ 316953 h 6132967"/>
              <a:gd name="connsiteX895" fmla="*/ 2184650 w 5323222"/>
              <a:gd name="connsiteY895" fmla="*/ 324336 h 6132967"/>
              <a:gd name="connsiteX896" fmla="*/ 2173770 w 5323222"/>
              <a:gd name="connsiteY896" fmla="*/ 331934 h 6132967"/>
              <a:gd name="connsiteX897" fmla="*/ 2163261 w 5323222"/>
              <a:gd name="connsiteY897" fmla="*/ 339571 h 6132967"/>
              <a:gd name="connsiteX898" fmla="*/ 2152595 w 5323222"/>
              <a:gd name="connsiteY898" fmla="*/ 347268 h 6132967"/>
              <a:gd name="connsiteX899" fmla="*/ 2142144 w 5323222"/>
              <a:gd name="connsiteY899" fmla="*/ 355062 h 6132967"/>
              <a:gd name="connsiteX900" fmla="*/ 2131536 w 5323222"/>
              <a:gd name="connsiteY900" fmla="*/ 362914 h 6132967"/>
              <a:gd name="connsiteX901" fmla="*/ 2121045 w 5323222"/>
              <a:gd name="connsiteY901" fmla="*/ 371079 h 6132967"/>
              <a:gd name="connsiteX902" fmla="*/ 2110808 w 5323222"/>
              <a:gd name="connsiteY902" fmla="*/ 378972 h 6132967"/>
              <a:gd name="connsiteX903" fmla="*/ 2100531 w 5323222"/>
              <a:gd name="connsiteY903" fmla="*/ 387236 h 6132967"/>
              <a:gd name="connsiteX904" fmla="*/ 2090352 w 5323222"/>
              <a:gd name="connsiteY904" fmla="*/ 395285 h 6132967"/>
              <a:gd name="connsiteX905" fmla="*/ 2080133 w 5323222"/>
              <a:gd name="connsiteY905" fmla="*/ 403705 h 6132967"/>
              <a:gd name="connsiteX906" fmla="*/ 2070013 w 5323222"/>
              <a:gd name="connsiteY906" fmla="*/ 411910 h 6132967"/>
              <a:gd name="connsiteX907" fmla="*/ 2060008 w 5323222"/>
              <a:gd name="connsiteY907" fmla="*/ 420428 h 6132967"/>
              <a:gd name="connsiteX908" fmla="*/ 2050160 w 5323222"/>
              <a:gd name="connsiteY908" fmla="*/ 428888 h 6132967"/>
              <a:gd name="connsiteX909" fmla="*/ 2040213 w 5323222"/>
              <a:gd name="connsiteY909" fmla="*/ 437563 h 6132967"/>
              <a:gd name="connsiteX910" fmla="*/ 2030481 w 5323222"/>
              <a:gd name="connsiteY910" fmla="*/ 446336 h 6132967"/>
              <a:gd name="connsiteX911" fmla="*/ 2020691 w 5323222"/>
              <a:gd name="connsiteY911" fmla="*/ 454952 h 6132967"/>
              <a:gd name="connsiteX912" fmla="*/ 2011115 w 5323222"/>
              <a:gd name="connsiteY912" fmla="*/ 463667 h 6132967"/>
              <a:gd name="connsiteX913" fmla="*/ 2001441 w 5323222"/>
              <a:gd name="connsiteY913" fmla="*/ 472596 h 6132967"/>
              <a:gd name="connsiteX914" fmla="*/ 1991923 w 5323222"/>
              <a:gd name="connsiteY914" fmla="*/ 481468 h 6132967"/>
              <a:gd name="connsiteX915" fmla="*/ 1982522 w 5323222"/>
              <a:gd name="connsiteY915" fmla="*/ 490651 h 6132967"/>
              <a:gd name="connsiteX916" fmla="*/ 1973004 w 5323222"/>
              <a:gd name="connsiteY916" fmla="*/ 499523 h 6132967"/>
              <a:gd name="connsiteX917" fmla="*/ 1963603 w 5323222"/>
              <a:gd name="connsiteY917" fmla="*/ 508706 h 6132967"/>
              <a:gd name="connsiteX918" fmla="*/ 1954572 w 5323222"/>
              <a:gd name="connsiteY918" fmla="*/ 517931 h 6132967"/>
              <a:gd name="connsiteX919" fmla="*/ 1945327 w 5323222"/>
              <a:gd name="connsiteY919" fmla="*/ 527057 h 6132967"/>
              <a:gd name="connsiteX920" fmla="*/ 1936198 w 5323222"/>
              <a:gd name="connsiteY920" fmla="*/ 536496 h 6132967"/>
              <a:gd name="connsiteX921" fmla="*/ 1927225 w 5323222"/>
              <a:gd name="connsiteY921" fmla="*/ 545876 h 6132967"/>
              <a:gd name="connsiteX922" fmla="*/ 1918096 w 5323222"/>
              <a:gd name="connsiteY922" fmla="*/ 555315 h 6132967"/>
              <a:gd name="connsiteX923" fmla="*/ 1909338 w 5323222"/>
              <a:gd name="connsiteY923" fmla="*/ 564794 h 6132967"/>
              <a:gd name="connsiteX924" fmla="*/ 1900325 w 5323222"/>
              <a:gd name="connsiteY924" fmla="*/ 574545 h 6132967"/>
              <a:gd name="connsiteX925" fmla="*/ 1891781 w 5323222"/>
              <a:gd name="connsiteY925" fmla="*/ 584123 h 6132967"/>
              <a:gd name="connsiteX926" fmla="*/ 1883080 w 5323222"/>
              <a:gd name="connsiteY926" fmla="*/ 593758 h 6132967"/>
              <a:gd name="connsiteX927" fmla="*/ 1874282 w 5323222"/>
              <a:gd name="connsiteY927" fmla="*/ 603607 h 6132967"/>
              <a:gd name="connsiteX928" fmla="*/ 1865756 w 5323222"/>
              <a:gd name="connsiteY928" fmla="*/ 613712 h 6132967"/>
              <a:gd name="connsiteX929" fmla="*/ 1857172 w 5323222"/>
              <a:gd name="connsiteY929" fmla="*/ 623660 h 6132967"/>
              <a:gd name="connsiteX930" fmla="*/ 1848958 w 5323222"/>
              <a:gd name="connsiteY930" fmla="*/ 633648 h 6132967"/>
              <a:gd name="connsiteX931" fmla="*/ 1840490 w 5323222"/>
              <a:gd name="connsiteY931" fmla="*/ 643910 h 6132967"/>
              <a:gd name="connsiteX932" fmla="*/ 1832335 w 5323222"/>
              <a:gd name="connsiteY932" fmla="*/ 654054 h 6132967"/>
              <a:gd name="connsiteX933" fmla="*/ 1824296 w 5323222"/>
              <a:gd name="connsiteY933" fmla="*/ 664511 h 6132967"/>
              <a:gd name="connsiteX934" fmla="*/ 1816101 w 5323222"/>
              <a:gd name="connsiteY934" fmla="*/ 675027 h 6132967"/>
              <a:gd name="connsiteX935" fmla="*/ 1808218 w 5323222"/>
              <a:gd name="connsiteY935" fmla="*/ 685426 h 6132967"/>
              <a:gd name="connsiteX936" fmla="*/ 1800335 w 5323222"/>
              <a:gd name="connsiteY936" fmla="*/ 695826 h 6132967"/>
              <a:gd name="connsiteX937" fmla="*/ 1792412 w 5323222"/>
              <a:gd name="connsiteY937" fmla="*/ 706596 h 6132967"/>
              <a:gd name="connsiteX938" fmla="*/ 1784801 w 5323222"/>
              <a:gd name="connsiteY938" fmla="*/ 717250 h 6132967"/>
              <a:gd name="connsiteX939" fmla="*/ 1777249 w 5323222"/>
              <a:gd name="connsiteY939" fmla="*/ 728061 h 6132967"/>
              <a:gd name="connsiteX940" fmla="*/ 1769599 w 5323222"/>
              <a:gd name="connsiteY940" fmla="*/ 739086 h 6132967"/>
              <a:gd name="connsiteX941" fmla="*/ 1762261 w 5323222"/>
              <a:gd name="connsiteY941" fmla="*/ 749995 h 6132967"/>
              <a:gd name="connsiteX942" fmla="*/ 1756211 w 5323222"/>
              <a:gd name="connsiteY942" fmla="*/ 758990 h 6132967"/>
              <a:gd name="connsiteX943" fmla="*/ 1742622 w 5323222"/>
              <a:gd name="connsiteY943" fmla="*/ 738924 h 6132967"/>
              <a:gd name="connsiteX944" fmla="*/ 1713296 w 5323222"/>
              <a:gd name="connsiteY944" fmla="*/ 694890 h 6132967"/>
              <a:gd name="connsiteX945" fmla="*/ 1684022 w 5323222"/>
              <a:gd name="connsiteY945" fmla="*/ 651162 h 6132967"/>
              <a:gd name="connsiteX946" fmla="*/ 1663392 w 5323222"/>
              <a:gd name="connsiteY946" fmla="*/ 621573 h 6132967"/>
              <a:gd name="connsiteX947" fmla="*/ 1642560 w 5323222"/>
              <a:gd name="connsiteY947" fmla="*/ 592644 h 6132967"/>
              <a:gd name="connsiteX948" fmla="*/ 1621277 w 5323222"/>
              <a:gd name="connsiteY948" fmla="*/ 564728 h 6132967"/>
              <a:gd name="connsiteX949" fmla="*/ 1599541 w 5323222"/>
              <a:gd name="connsiteY949" fmla="*/ 537824 h 6132967"/>
              <a:gd name="connsiteX950" fmla="*/ 1577302 w 5323222"/>
              <a:gd name="connsiteY950" fmla="*/ 511630 h 6132967"/>
              <a:gd name="connsiteX951" fmla="*/ 1554914 w 5323222"/>
              <a:gd name="connsiteY951" fmla="*/ 486399 h 6132967"/>
              <a:gd name="connsiteX952" fmla="*/ 1531769 w 5323222"/>
              <a:gd name="connsiteY952" fmla="*/ 462232 h 6132967"/>
              <a:gd name="connsiteX953" fmla="*/ 1508477 w 5323222"/>
              <a:gd name="connsiteY953" fmla="*/ 439027 h 6132967"/>
              <a:gd name="connsiteX954" fmla="*/ 1485086 w 5323222"/>
              <a:gd name="connsiteY954" fmla="*/ 417087 h 6132967"/>
              <a:gd name="connsiteX955" fmla="*/ 1460836 w 5323222"/>
              <a:gd name="connsiteY955" fmla="*/ 395605 h 6132967"/>
              <a:gd name="connsiteX956" fmla="*/ 1436793 w 5323222"/>
              <a:gd name="connsiteY956" fmla="*/ 375337 h 6132967"/>
              <a:gd name="connsiteX957" fmla="*/ 1412297 w 5323222"/>
              <a:gd name="connsiteY957" fmla="*/ 356082 h 6132967"/>
              <a:gd name="connsiteX958" fmla="*/ 1387298 w 5323222"/>
              <a:gd name="connsiteY958" fmla="*/ 337538 h 6132967"/>
              <a:gd name="connsiteX959" fmla="*/ 1362201 w 5323222"/>
              <a:gd name="connsiteY959" fmla="*/ 320258 h 6132967"/>
              <a:gd name="connsiteX960" fmla="*/ 1336955 w 5323222"/>
              <a:gd name="connsiteY960" fmla="*/ 303940 h 6132967"/>
              <a:gd name="connsiteX961" fmla="*/ 1311205 w 5323222"/>
              <a:gd name="connsiteY961" fmla="*/ 288332 h 6132967"/>
              <a:gd name="connsiteX962" fmla="*/ 1285358 w 5323222"/>
              <a:gd name="connsiteY962" fmla="*/ 273988 h 6132967"/>
              <a:gd name="connsiteX963" fmla="*/ 1259361 w 5323222"/>
              <a:gd name="connsiteY963" fmla="*/ 260607 h 6132967"/>
              <a:gd name="connsiteX964" fmla="*/ 1232913 w 5323222"/>
              <a:gd name="connsiteY964" fmla="*/ 248239 h 6132967"/>
              <a:gd name="connsiteX965" fmla="*/ 1206619 w 5323222"/>
              <a:gd name="connsiteY965" fmla="*/ 236781 h 6132967"/>
              <a:gd name="connsiteX966" fmla="*/ 1179873 w 5323222"/>
              <a:gd name="connsiteY966" fmla="*/ 226337 h 6132967"/>
              <a:gd name="connsiteX967" fmla="*/ 1152978 w 5323222"/>
              <a:gd name="connsiteY967" fmla="*/ 216854 h 6132967"/>
              <a:gd name="connsiteX968" fmla="*/ 1125985 w 5323222"/>
              <a:gd name="connsiteY968" fmla="*/ 208637 h 6132967"/>
              <a:gd name="connsiteX969" fmla="*/ 1098792 w 5323222"/>
              <a:gd name="connsiteY969" fmla="*/ 201079 h 6132967"/>
              <a:gd name="connsiteX970" fmla="*/ 1071502 w 5323222"/>
              <a:gd name="connsiteY970" fmla="*/ 194785 h 6132967"/>
              <a:gd name="connsiteX971" fmla="*/ 1044062 w 5323222"/>
              <a:gd name="connsiteY971" fmla="*/ 189453 h 6132967"/>
              <a:gd name="connsiteX972" fmla="*/ 1016777 w 5323222"/>
              <a:gd name="connsiteY972" fmla="*/ 185031 h 6132967"/>
              <a:gd name="connsiteX973" fmla="*/ 989395 w 5323222"/>
              <a:gd name="connsiteY973" fmla="*/ 181874 h 6132967"/>
              <a:gd name="connsiteX974" fmla="*/ 961509 w 5323222"/>
              <a:gd name="connsiteY974" fmla="*/ 179428 h 6132967"/>
              <a:gd name="connsiteX975" fmla="*/ 933828 w 5323222"/>
              <a:gd name="connsiteY975" fmla="*/ 178195 h 6132967"/>
              <a:gd name="connsiteX976" fmla="*/ 906051 w 5323222"/>
              <a:gd name="connsiteY976" fmla="*/ 178227 h 6132967"/>
              <a:gd name="connsiteX977" fmla="*/ 878629 w 5323222"/>
              <a:gd name="connsiteY977" fmla="*/ 178512 h 6132967"/>
              <a:gd name="connsiteX978" fmla="*/ 864717 w 5323222"/>
              <a:gd name="connsiteY978" fmla="*/ 179312 h 6132967"/>
              <a:gd name="connsiteX979" fmla="*/ 850553 w 5323222"/>
              <a:gd name="connsiteY979" fmla="*/ 180468 h 6132967"/>
              <a:gd name="connsiteX980" fmla="*/ 836745 w 5323222"/>
              <a:gd name="connsiteY980" fmla="*/ 181875 h 6132967"/>
              <a:gd name="connsiteX981" fmla="*/ 822684 w 5323222"/>
              <a:gd name="connsiteY981" fmla="*/ 183637 h 6132967"/>
              <a:gd name="connsiteX982" fmla="*/ 808978 w 5323222"/>
              <a:gd name="connsiteY982" fmla="*/ 185651 h 6132967"/>
              <a:gd name="connsiteX983" fmla="*/ 794969 w 5323222"/>
              <a:gd name="connsiteY983" fmla="*/ 187717 h 6132967"/>
              <a:gd name="connsiteX984" fmla="*/ 781315 w 5323222"/>
              <a:gd name="connsiteY984" fmla="*/ 190034 h 6132967"/>
              <a:gd name="connsiteX985" fmla="*/ 767460 w 5323222"/>
              <a:gd name="connsiteY985" fmla="*/ 193010 h 6132967"/>
              <a:gd name="connsiteX986" fmla="*/ 753605 w 5323222"/>
              <a:gd name="connsiteY986" fmla="*/ 195987 h 6132967"/>
              <a:gd name="connsiteX987" fmla="*/ 739751 w 5323222"/>
              <a:gd name="connsiteY987" fmla="*/ 198962 h 6132967"/>
              <a:gd name="connsiteX988" fmla="*/ 726303 w 5323222"/>
              <a:gd name="connsiteY988" fmla="*/ 202494 h 6132967"/>
              <a:gd name="connsiteX989" fmla="*/ 712602 w 5323222"/>
              <a:gd name="connsiteY989" fmla="*/ 206380 h 6132967"/>
              <a:gd name="connsiteX990" fmla="*/ 699206 w 5323222"/>
              <a:gd name="connsiteY990" fmla="*/ 210214 h 6132967"/>
              <a:gd name="connsiteX991" fmla="*/ 685609 w 5323222"/>
              <a:gd name="connsiteY991" fmla="*/ 214707 h 6132967"/>
              <a:gd name="connsiteX992" fmla="*/ 672011 w 5323222"/>
              <a:gd name="connsiteY992" fmla="*/ 219200 h 6132967"/>
              <a:gd name="connsiteX993" fmla="*/ 658769 w 5323222"/>
              <a:gd name="connsiteY993" fmla="*/ 223946 h 6132967"/>
              <a:gd name="connsiteX994" fmla="*/ 645275 w 5323222"/>
              <a:gd name="connsiteY994" fmla="*/ 229046 h 6132967"/>
              <a:gd name="connsiteX995" fmla="*/ 631781 w 5323222"/>
              <a:gd name="connsiteY995" fmla="*/ 234146 h 6132967"/>
              <a:gd name="connsiteX996" fmla="*/ 618693 w 5323222"/>
              <a:gd name="connsiteY996" fmla="*/ 239801 h 6132967"/>
              <a:gd name="connsiteX997" fmla="*/ 605354 w 5323222"/>
              <a:gd name="connsiteY997" fmla="*/ 245811 h 6132967"/>
              <a:gd name="connsiteX998" fmla="*/ 592014 w 5323222"/>
              <a:gd name="connsiteY998" fmla="*/ 251821 h 6132967"/>
              <a:gd name="connsiteX999" fmla="*/ 579029 w 5323222"/>
              <a:gd name="connsiteY999" fmla="*/ 258084 h 6132967"/>
              <a:gd name="connsiteX1000" fmla="*/ 566045 w 5323222"/>
              <a:gd name="connsiteY1000" fmla="*/ 264345 h 6132967"/>
              <a:gd name="connsiteX1001" fmla="*/ 552911 w 5323222"/>
              <a:gd name="connsiteY1001" fmla="*/ 271569 h 6132967"/>
              <a:gd name="connsiteX1002" fmla="*/ 540029 w 5323222"/>
              <a:gd name="connsiteY1002" fmla="*/ 278438 h 6132967"/>
              <a:gd name="connsiteX1003" fmla="*/ 527199 w 5323222"/>
              <a:gd name="connsiteY1003" fmla="*/ 285611 h 6132967"/>
              <a:gd name="connsiteX1004" fmla="*/ 514421 w 5323222"/>
              <a:gd name="connsiteY1004" fmla="*/ 293087 h 6132967"/>
              <a:gd name="connsiteX1005" fmla="*/ 501997 w 5323222"/>
              <a:gd name="connsiteY1005" fmla="*/ 300815 h 6132967"/>
              <a:gd name="connsiteX1006" fmla="*/ 489321 w 5323222"/>
              <a:gd name="connsiteY1006" fmla="*/ 308897 h 6132967"/>
              <a:gd name="connsiteX1007" fmla="*/ 476949 w 5323222"/>
              <a:gd name="connsiteY1007" fmla="*/ 316928 h 6132967"/>
              <a:gd name="connsiteX1008" fmla="*/ 464324 w 5323222"/>
              <a:gd name="connsiteY1008" fmla="*/ 325315 h 6132967"/>
              <a:gd name="connsiteX1009" fmla="*/ 452107 w 5323222"/>
              <a:gd name="connsiteY1009" fmla="*/ 334256 h 6132967"/>
              <a:gd name="connsiteX1010" fmla="*/ 439838 w 5323222"/>
              <a:gd name="connsiteY1010" fmla="*/ 342894 h 6132967"/>
              <a:gd name="connsiteX1011" fmla="*/ 427671 w 5323222"/>
              <a:gd name="connsiteY1011" fmla="*/ 352139 h 6132967"/>
              <a:gd name="connsiteX1012" fmla="*/ 415505 w 5323222"/>
              <a:gd name="connsiteY1012" fmla="*/ 361384 h 6132967"/>
              <a:gd name="connsiteX1013" fmla="*/ 403746 w 5323222"/>
              <a:gd name="connsiteY1013" fmla="*/ 371185 h 6132967"/>
              <a:gd name="connsiteX1014" fmla="*/ 391985 w 5323222"/>
              <a:gd name="connsiteY1014" fmla="*/ 380985 h 6132967"/>
              <a:gd name="connsiteX1015" fmla="*/ 380581 w 5323222"/>
              <a:gd name="connsiteY1015" fmla="*/ 391036 h 6132967"/>
              <a:gd name="connsiteX1016" fmla="*/ 369228 w 5323222"/>
              <a:gd name="connsiteY1016" fmla="*/ 401393 h 6132967"/>
              <a:gd name="connsiteX1017" fmla="*/ 357623 w 5323222"/>
              <a:gd name="connsiteY1017" fmla="*/ 412103 h 6132967"/>
              <a:gd name="connsiteX1018" fmla="*/ 346321 w 5323222"/>
              <a:gd name="connsiteY1018" fmla="*/ 422762 h 6132967"/>
              <a:gd name="connsiteX1019" fmla="*/ 335122 w 5323222"/>
              <a:gd name="connsiteY1019" fmla="*/ 434028 h 6132967"/>
              <a:gd name="connsiteX1020" fmla="*/ 324277 w 5323222"/>
              <a:gd name="connsiteY1020" fmla="*/ 445546 h 6132967"/>
              <a:gd name="connsiteX1021" fmla="*/ 313130 w 5323222"/>
              <a:gd name="connsiteY1021" fmla="*/ 457115 h 6132967"/>
              <a:gd name="connsiteX1022" fmla="*/ 302641 w 5323222"/>
              <a:gd name="connsiteY1022" fmla="*/ 468884 h 6132967"/>
              <a:gd name="connsiteX1023" fmla="*/ 292255 w 5323222"/>
              <a:gd name="connsiteY1023" fmla="*/ 481262 h 6132967"/>
              <a:gd name="connsiteX1024" fmla="*/ 281515 w 5323222"/>
              <a:gd name="connsiteY1024" fmla="*/ 493386 h 6132967"/>
              <a:gd name="connsiteX1025" fmla="*/ 271180 w 5323222"/>
              <a:gd name="connsiteY1025" fmla="*/ 506067 h 6132967"/>
              <a:gd name="connsiteX1026" fmla="*/ 260897 w 5323222"/>
              <a:gd name="connsiteY1026" fmla="*/ 519049 h 6132967"/>
              <a:gd name="connsiteX1027" fmla="*/ 250614 w 5323222"/>
              <a:gd name="connsiteY1027" fmla="*/ 532032 h 6132967"/>
              <a:gd name="connsiteX1028" fmla="*/ 241041 w 5323222"/>
              <a:gd name="connsiteY1028" fmla="*/ 545521 h 6132967"/>
              <a:gd name="connsiteX1029" fmla="*/ 231164 w 5323222"/>
              <a:gd name="connsiteY1029" fmla="*/ 559059 h 6132967"/>
              <a:gd name="connsiteX1030" fmla="*/ 221339 w 5323222"/>
              <a:gd name="connsiteY1030" fmla="*/ 572901 h 6132967"/>
              <a:gd name="connsiteX1031" fmla="*/ 211869 w 5323222"/>
              <a:gd name="connsiteY1031" fmla="*/ 586996 h 6132967"/>
              <a:gd name="connsiteX1032" fmla="*/ 202702 w 5323222"/>
              <a:gd name="connsiteY1032" fmla="*/ 601039 h 6132967"/>
              <a:gd name="connsiteX1033" fmla="*/ 193335 w 5323222"/>
              <a:gd name="connsiteY1033" fmla="*/ 615739 h 6132967"/>
              <a:gd name="connsiteX1034" fmla="*/ 184271 w 5323222"/>
              <a:gd name="connsiteY1034" fmla="*/ 630389 h 6132967"/>
              <a:gd name="connsiteX1035" fmla="*/ 175311 w 5323222"/>
              <a:gd name="connsiteY1035" fmla="*/ 645645 h 6132967"/>
              <a:gd name="connsiteX1036" fmla="*/ 166351 w 5323222"/>
              <a:gd name="connsiteY1036" fmla="*/ 660901 h 6132967"/>
              <a:gd name="connsiteX1037" fmla="*/ 158047 w 5323222"/>
              <a:gd name="connsiteY1037" fmla="*/ 676358 h 6132967"/>
              <a:gd name="connsiteX1038" fmla="*/ 149493 w 5323222"/>
              <a:gd name="connsiteY1038" fmla="*/ 692170 h 6132967"/>
              <a:gd name="connsiteX1039" fmla="*/ 140939 w 5323222"/>
              <a:gd name="connsiteY1039" fmla="*/ 707982 h 6132967"/>
              <a:gd name="connsiteX1040" fmla="*/ 133043 w 5323222"/>
              <a:gd name="connsiteY1040" fmla="*/ 723994 h 6132967"/>
              <a:gd name="connsiteX1041" fmla="*/ 124946 w 5323222"/>
              <a:gd name="connsiteY1041" fmla="*/ 740664 h 6132967"/>
              <a:gd name="connsiteX1042" fmla="*/ 117509 w 5323222"/>
              <a:gd name="connsiteY1042" fmla="*/ 757536 h 6132967"/>
              <a:gd name="connsiteX1043" fmla="*/ 110426 w 5323222"/>
              <a:gd name="connsiteY1043" fmla="*/ 774658 h 6132967"/>
              <a:gd name="connsiteX1044" fmla="*/ 103698 w 5323222"/>
              <a:gd name="connsiteY1044" fmla="*/ 792033 h 6132967"/>
              <a:gd name="connsiteX1045" fmla="*/ 96666 w 5323222"/>
              <a:gd name="connsiteY1045" fmla="*/ 809459 h 6132967"/>
              <a:gd name="connsiteX1046" fmla="*/ 90293 w 5323222"/>
              <a:gd name="connsiteY1046" fmla="*/ 827086 h 6132967"/>
              <a:gd name="connsiteX1047" fmla="*/ 83919 w 5323222"/>
              <a:gd name="connsiteY1047" fmla="*/ 844713 h 6132967"/>
              <a:gd name="connsiteX1048" fmla="*/ 77850 w 5323222"/>
              <a:gd name="connsiteY1048" fmla="*/ 862288 h 6132967"/>
              <a:gd name="connsiteX1049" fmla="*/ 72135 w 5323222"/>
              <a:gd name="connsiteY1049" fmla="*/ 880115 h 6132967"/>
              <a:gd name="connsiteX1050" fmla="*/ 66168 w 5323222"/>
              <a:gd name="connsiteY1050" fmla="*/ 898297 h 6132967"/>
              <a:gd name="connsiteX1051" fmla="*/ 60808 w 5323222"/>
              <a:gd name="connsiteY1051" fmla="*/ 916376 h 6132967"/>
              <a:gd name="connsiteX1052" fmla="*/ 55551 w 5323222"/>
              <a:gd name="connsiteY1052" fmla="*/ 935062 h 6132967"/>
              <a:gd name="connsiteX1053" fmla="*/ 50850 w 5323222"/>
              <a:gd name="connsiteY1053" fmla="*/ 953342 h 6132967"/>
              <a:gd name="connsiteX1054" fmla="*/ 45845 w 5323222"/>
              <a:gd name="connsiteY1054" fmla="*/ 971673 h 6132967"/>
              <a:gd name="connsiteX1055" fmla="*/ 41550 w 5323222"/>
              <a:gd name="connsiteY1055" fmla="*/ 990507 h 6132967"/>
              <a:gd name="connsiteX1056" fmla="*/ 36900 w 5323222"/>
              <a:gd name="connsiteY1056" fmla="*/ 1009090 h 6132967"/>
              <a:gd name="connsiteX1057" fmla="*/ 32908 w 5323222"/>
              <a:gd name="connsiteY1057" fmla="*/ 1027873 h 6132967"/>
              <a:gd name="connsiteX1058" fmla="*/ 29019 w 5323222"/>
              <a:gd name="connsiteY1058" fmla="*/ 1047263 h 6132967"/>
              <a:gd name="connsiteX1059" fmla="*/ 25331 w 5323222"/>
              <a:gd name="connsiteY1059" fmla="*/ 1065995 h 6132967"/>
              <a:gd name="connsiteX1060" fmla="*/ 22049 w 5323222"/>
              <a:gd name="connsiteY1060" fmla="*/ 1085282 h 6132967"/>
              <a:gd name="connsiteX1061" fmla="*/ 18767 w 5323222"/>
              <a:gd name="connsiteY1061" fmla="*/ 1104569 h 6132967"/>
              <a:gd name="connsiteX1062" fmla="*/ 15840 w 5323222"/>
              <a:gd name="connsiteY1062" fmla="*/ 1124109 h 6132967"/>
              <a:gd name="connsiteX1063" fmla="*/ 13217 w 5323222"/>
              <a:gd name="connsiteY1063" fmla="*/ 1143597 h 6132967"/>
              <a:gd name="connsiteX1064" fmla="*/ 10897 w 5323222"/>
              <a:gd name="connsiteY1064" fmla="*/ 1163032 h 6132967"/>
              <a:gd name="connsiteX1065" fmla="*/ 8577 w 5323222"/>
              <a:gd name="connsiteY1065" fmla="*/ 1182469 h 6132967"/>
              <a:gd name="connsiteX1066" fmla="*/ 6715 w 5323222"/>
              <a:gd name="connsiteY1066" fmla="*/ 1202764 h 6132967"/>
              <a:gd name="connsiteX1067" fmla="*/ 5053 w 5323222"/>
              <a:gd name="connsiteY1067" fmla="*/ 1222400 h 6132967"/>
              <a:gd name="connsiteX1068" fmla="*/ 3443 w 5323222"/>
              <a:gd name="connsiteY1068" fmla="*/ 1242340 h 6132967"/>
              <a:gd name="connsiteX1069" fmla="*/ 2136 w 5323222"/>
              <a:gd name="connsiteY1069" fmla="*/ 1262228 h 6132967"/>
              <a:gd name="connsiteX1070" fmla="*/ 1539 w 5323222"/>
              <a:gd name="connsiteY1070" fmla="*/ 1282621 h 6132967"/>
              <a:gd name="connsiteX1071" fmla="*/ 587 w 5323222"/>
              <a:gd name="connsiteY1071" fmla="*/ 1302761 h 6132967"/>
              <a:gd name="connsiteX1072" fmla="*/ 294 w 5323222"/>
              <a:gd name="connsiteY1072" fmla="*/ 1323102 h 6132967"/>
              <a:gd name="connsiteX1073" fmla="*/ 0 w 5323222"/>
              <a:gd name="connsiteY1073" fmla="*/ 1343442 h 6132967"/>
              <a:gd name="connsiteX1074" fmla="*/ 62 w 5323222"/>
              <a:gd name="connsiteY1074" fmla="*/ 1364035 h 6132967"/>
              <a:gd name="connsiteX1075" fmla="*/ 479 w 5323222"/>
              <a:gd name="connsiteY1075" fmla="*/ 1384880 h 6132967"/>
              <a:gd name="connsiteX1076" fmla="*/ 946 w 5323222"/>
              <a:gd name="connsiteY1076" fmla="*/ 1406028 h 6132967"/>
              <a:gd name="connsiteX1077" fmla="*/ 1666 w 5323222"/>
              <a:gd name="connsiteY1077" fmla="*/ 1426821 h 6132967"/>
              <a:gd name="connsiteX1078" fmla="*/ 2741 w 5323222"/>
              <a:gd name="connsiteY1078" fmla="*/ 1447866 h 6132967"/>
              <a:gd name="connsiteX1079" fmla="*/ 4119 w 5323222"/>
              <a:gd name="connsiteY1079" fmla="*/ 1468860 h 6132967"/>
              <a:gd name="connsiteX1080" fmla="*/ 5497 w 5323222"/>
              <a:gd name="connsiteY1080" fmla="*/ 1489853 h 6132967"/>
              <a:gd name="connsiteX1081" fmla="*/ 7281 w 5323222"/>
              <a:gd name="connsiteY1081" fmla="*/ 1511402 h 6132967"/>
              <a:gd name="connsiteX1082" fmla="*/ 8659 w 5323222"/>
              <a:gd name="connsiteY1082" fmla="*/ 1532396 h 6132967"/>
              <a:gd name="connsiteX1083" fmla="*/ 10748 w 5323222"/>
              <a:gd name="connsiteY1083" fmla="*/ 1553893 h 6132967"/>
              <a:gd name="connsiteX1084" fmla="*/ 13140 w 5323222"/>
              <a:gd name="connsiteY1084" fmla="*/ 1575339 h 6132967"/>
              <a:gd name="connsiteX1085" fmla="*/ 15783 w 5323222"/>
              <a:gd name="connsiteY1085" fmla="*/ 1596431 h 6132967"/>
              <a:gd name="connsiteX1086" fmla="*/ 18529 w 5323222"/>
              <a:gd name="connsiteY1086" fmla="*/ 1618128 h 6132967"/>
              <a:gd name="connsiteX1087" fmla="*/ 21528 w 5323222"/>
              <a:gd name="connsiteY1087" fmla="*/ 1639471 h 6132967"/>
              <a:gd name="connsiteX1088" fmla="*/ 24577 w 5323222"/>
              <a:gd name="connsiteY1088" fmla="*/ 1661117 h 6132967"/>
              <a:gd name="connsiteX1089" fmla="*/ 27930 w 5323222"/>
              <a:gd name="connsiteY1089" fmla="*/ 1682711 h 6132967"/>
              <a:gd name="connsiteX1090" fmla="*/ 31587 w 5323222"/>
              <a:gd name="connsiteY1090" fmla="*/ 1704255 h 6132967"/>
              <a:gd name="connsiteX1091" fmla="*/ 35244 w 5323222"/>
              <a:gd name="connsiteY1091" fmla="*/ 1725798 h 6132967"/>
              <a:gd name="connsiteX1092" fmla="*/ 39256 w 5323222"/>
              <a:gd name="connsiteY1092" fmla="*/ 1747594 h 6132967"/>
              <a:gd name="connsiteX1093" fmla="*/ 43519 w 5323222"/>
              <a:gd name="connsiteY1093" fmla="*/ 1769034 h 6132967"/>
              <a:gd name="connsiteX1094" fmla="*/ 47834 w 5323222"/>
              <a:gd name="connsiteY1094" fmla="*/ 1790778 h 6132967"/>
              <a:gd name="connsiteX1095" fmla="*/ 52452 w 5323222"/>
              <a:gd name="connsiteY1095" fmla="*/ 1812470 h 6132967"/>
              <a:gd name="connsiteX1096" fmla="*/ 57323 w 5323222"/>
              <a:gd name="connsiteY1096" fmla="*/ 1833808 h 6132967"/>
              <a:gd name="connsiteX1097" fmla="*/ 62296 w 5323222"/>
              <a:gd name="connsiteY1097" fmla="*/ 1855752 h 6132967"/>
              <a:gd name="connsiteX1098" fmla="*/ 67521 w 5323222"/>
              <a:gd name="connsiteY1098" fmla="*/ 1877342 h 6132967"/>
              <a:gd name="connsiteX1099" fmla="*/ 73101 w 5323222"/>
              <a:gd name="connsiteY1099" fmla="*/ 1899182 h 6132967"/>
              <a:gd name="connsiteX1100" fmla="*/ 78630 w 5323222"/>
              <a:gd name="connsiteY1100" fmla="*/ 1920719 h 6132967"/>
              <a:gd name="connsiteX1101" fmla="*/ 84514 w 5323222"/>
              <a:gd name="connsiteY1101" fmla="*/ 1942509 h 6132967"/>
              <a:gd name="connsiteX1102" fmla="*/ 90346 w 5323222"/>
              <a:gd name="connsiteY1102" fmla="*/ 1963996 h 6132967"/>
              <a:gd name="connsiteX1103" fmla="*/ 96533 w 5323222"/>
              <a:gd name="connsiteY1103" fmla="*/ 1985734 h 6132967"/>
              <a:gd name="connsiteX1104" fmla="*/ 102972 w 5323222"/>
              <a:gd name="connsiteY1104" fmla="*/ 2007117 h 6132967"/>
              <a:gd name="connsiteX1105" fmla="*/ 109766 w 5323222"/>
              <a:gd name="connsiteY1105" fmla="*/ 2028752 h 6132967"/>
              <a:gd name="connsiteX1106" fmla="*/ 123456 w 5323222"/>
              <a:gd name="connsiteY1106" fmla="*/ 2072630 h 6132967"/>
              <a:gd name="connsiteX1107" fmla="*/ 137755 w 5323222"/>
              <a:gd name="connsiteY1107" fmla="*/ 2116403 h 6132967"/>
              <a:gd name="connsiteX1108" fmla="*/ 152963 w 5323222"/>
              <a:gd name="connsiteY1108" fmla="*/ 2160023 h 6132967"/>
              <a:gd name="connsiteX1109" fmla="*/ 168170 w 5323222"/>
              <a:gd name="connsiteY1109" fmla="*/ 2203643 h 6132967"/>
              <a:gd name="connsiteX1110" fmla="*/ 184237 w 5323222"/>
              <a:gd name="connsiteY1110" fmla="*/ 2246805 h 6132967"/>
              <a:gd name="connsiteX1111" fmla="*/ 200859 w 5323222"/>
              <a:gd name="connsiteY1111" fmla="*/ 2289559 h 6132967"/>
              <a:gd name="connsiteX1112" fmla="*/ 217481 w 5323222"/>
              <a:gd name="connsiteY1112" fmla="*/ 2332315 h 6132967"/>
              <a:gd name="connsiteX1113" fmla="*/ 235014 w 5323222"/>
              <a:gd name="connsiteY1113" fmla="*/ 2374916 h 6132967"/>
              <a:gd name="connsiteX1114" fmla="*/ 253050 w 5323222"/>
              <a:gd name="connsiteY1114" fmla="*/ 2416807 h 6132967"/>
              <a:gd name="connsiteX1115" fmla="*/ 271035 w 5323222"/>
              <a:gd name="connsiteY1115" fmla="*/ 2458395 h 6132967"/>
              <a:gd name="connsiteX1116" fmla="*/ 289879 w 5323222"/>
              <a:gd name="connsiteY1116" fmla="*/ 2499523 h 6132967"/>
              <a:gd name="connsiteX1117" fmla="*/ 308974 w 5323222"/>
              <a:gd name="connsiteY1117" fmla="*/ 2540298 h 6132967"/>
              <a:gd name="connsiteX1118" fmla="*/ 328677 w 5323222"/>
              <a:gd name="connsiteY1118" fmla="*/ 2580970 h 6132967"/>
              <a:gd name="connsiteX1119" fmla="*/ 348882 w 5323222"/>
              <a:gd name="connsiteY1119" fmla="*/ 2620932 h 6132967"/>
              <a:gd name="connsiteX1120" fmla="*/ 369289 w 5323222"/>
              <a:gd name="connsiteY1120" fmla="*/ 2660235 h 6132967"/>
              <a:gd name="connsiteX1121" fmla="*/ 389644 w 5323222"/>
              <a:gd name="connsiteY1121" fmla="*/ 2699235 h 6132967"/>
              <a:gd name="connsiteX1122" fmla="*/ 410806 w 5323222"/>
              <a:gd name="connsiteY1122" fmla="*/ 2737474 h 6132967"/>
              <a:gd name="connsiteX1123" fmla="*/ 432524 w 5323222"/>
              <a:gd name="connsiteY1123" fmla="*/ 2775306 h 6132967"/>
              <a:gd name="connsiteX1124" fmla="*/ 454442 w 5323222"/>
              <a:gd name="connsiteY1124" fmla="*/ 2812480 h 6132967"/>
              <a:gd name="connsiteX1125" fmla="*/ 462017 w 5323222"/>
              <a:gd name="connsiteY1125" fmla="*/ 2824986 h 6132967"/>
              <a:gd name="connsiteX1126" fmla="*/ 457075 w 5323222"/>
              <a:gd name="connsiteY1126" fmla="*/ 2836276 h 6132967"/>
              <a:gd name="connsiteX1127" fmla="*/ 446553 w 5323222"/>
              <a:gd name="connsiteY1127" fmla="*/ 2859223 h 6132967"/>
              <a:gd name="connsiteX1128" fmla="*/ 436425 w 5323222"/>
              <a:gd name="connsiteY1128" fmla="*/ 2882351 h 6132967"/>
              <a:gd name="connsiteX1129" fmla="*/ 426406 w 5323222"/>
              <a:gd name="connsiteY1129" fmla="*/ 2905768 h 6132967"/>
              <a:gd name="connsiteX1130" fmla="*/ 416675 w 5323222"/>
              <a:gd name="connsiteY1130" fmla="*/ 2929078 h 6132967"/>
              <a:gd name="connsiteX1131" fmla="*/ 407340 w 5323222"/>
              <a:gd name="connsiteY1131" fmla="*/ 2952569 h 6132967"/>
              <a:gd name="connsiteX1132" fmla="*/ 397717 w 5323222"/>
              <a:gd name="connsiteY1132" fmla="*/ 2976167 h 6132967"/>
              <a:gd name="connsiteX1133" fmla="*/ 388093 w 5323222"/>
              <a:gd name="connsiteY1133" fmla="*/ 2999765 h 6132967"/>
              <a:gd name="connsiteX1134" fmla="*/ 378865 w 5323222"/>
              <a:gd name="connsiteY1134" fmla="*/ 3023545 h 6132967"/>
              <a:gd name="connsiteX1135" fmla="*/ 370032 w 5323222"/>
              <a:gd name="connsiteY1135" fmla="*/ 3047506 h 6132967"/>
              <a:gd name="connsiteX1136" fmla="*/ 361093 w 5323222"/>
              <a:gd name="connsiteY1136" fmla="*/ 3071179 h 6132967"/>
              <a:gd name="connsiteX1137" fmla="*/ 352260 w 5323222"/>
              <a:gd name="connsiteY1137" fmla="*/ 3095140 h 6132967"/>
              <a:gd name="connsiteX1138" fmla="*/ 343824 w 5323222"/>
              <a:gd name="connsiteY1138" fmla="*/ 3119282 h 6132967"/>
              <a:gd name="connsiteX1139" fmla="*/ 335387 w 5323222"/>
              <a:gd name="connsiteY1139" fmla="*/ 3143425 h 6132967"/>
              <a:gd name="connsiteX1140" fmla="*/ 326950 w 5323222"/>
              <a:gd name="connsiteY1140" fmla="*/ 3167568 h 6132967"/>
              <a:gd name="connsiteX1141" fmla="*/ 318801 w 5323222"/>
              <a:gd name="connsiteY1141" fmla="*/ 3191604 h 6132967"/>
              <a:gd name="connsiteX1142" fmla="*/ 310868 w 5323222"/>
              <a:gd name="connsiteY1142" fmla="*/ 3216216 h 6132967"/>
              <a:gd name="connsiteX1143" fmla="*/ 302934 w 5323222"/>
              <a:gd name="connsiteY1143" fmla="*/ 3240828 h 6132967"/>
              <a:gd name="connsiteX1144" fmla="*/ 295000 w 5323222"/>
              <a:gd name="connsiteY1144" fmla="*/ 3265442 h 6132967"/>
              <a:gd name="connsiteX1145" fmla="*/ 287354 w 5323222"/>
              <a:gd name="connsiteY1145" fmla="*/ 3289947 h 6132967"/>
              <a:gd name="connsiteX1146" fmla="*/ 280104 w 5323222"/>
              <a:gd name="connsiteY1146" fmla="*/ 3314633 h 6132967"/>
              <a:gd name="connsiteX1147" fmla="*/ 272962 w 5323222"/>
              <a:gd name="connsiteY1147" fmla="*/ 3339609 h 6132967"/>
              <a:gd name="connsiteX1148" fmla="*/ 265712 w 5323222"/>
              <a:gd name="connsiteY1148" fmla="*/ 3364296 h 6132967"/>
              <a:gd name="connsiteX1149" fmla="*/ 258857 w 5323222"/>
              <a:gd name="connsiteY1149" fmla="*/ 3389164 h 6132967"/>
              <a:gd name="connsiteX1150" fmla="*/ 252110 w 5323222"/>
              <a:gd name="connsiteY1150" fmla="*/ 3414321 h 6132967"/>
              <a:gd name="connsiteX1151" fmla="*/ 245256 w 5323222"/>
              <a:gd name="connsiteY1151" fmla="*/ 3439189 h 6132967"/>
              <a:gd name="connsiteX1152" fmla="*/ 238905 w 5323222"/>
              <a:gd name="connsiteY1152" fmla="*/ 3464527 h 6132967"/>
              <a:gd name="connsiteX1153" fmla="*/ 230285 w 5323222"/>
              <a:gd name="connsiteY1153" fmla="*/ 3500557 h 6132967"/>
              <a:gd name="connsiteX1154" fmla="*/ 222275 w 5323222"/>
              <a:gd name="connsiteY1154" fmla="*/ 3537344 h 6132967"/>
              <a:gd name="connsiteX1155" fmla="*/ 214479 w 5323222"/>
              <a:gd name="connsiteY1155" fmla="*/ 3574708 h 6132967"/>
              <a:gd name="connsiteX1156" fmla="*/ 207870 w 5323222"/>
              <a:gd name="connsiteY1156" fmla="*/ 3612618 h 6132967"/>
              <a:gd name="connsiteX1157" fmla="*/ 201581 w 5323222"/>
              <a:gd name="connsiteY1157" fmla="*/ 3651393 h 6132967"/>
              <a:gd name="connsiteX1158" fmla="*/ 196010 w 5323222"/>
              <a:gd name="connsiteY1158" fmla="*/ 3691213 h 6132967"/>
              <a:gd name="connsiteX1159" fmla="*/ 191412 w 5323222"/>
              <a:gd name="connsiteY1159" fmla="*/ 3731002 h 6132967"/>
              <a:gd name="connsiteX1160" fmla="*/ 187317 w 5323222"/>
              <a:gd name="connsiteY1160" fmla="*/ 3771261 h 6132967"/>
              <a:gd name="connsiteX1161" fmla="*/ 183831 w 5323222"/>
              <a:gd name="connsiteY1161" fmla="*/ 3812278 h 6132967"/>
              <a:gd name="connsiteX1162" fmla="*/ 180849 w 5323222"/>
              <a:gd name="connsiteY1162" fmla="*/ 3853765 h 6132967"/>
              <a:gd name="connsiteX1163" fmla="*/ 178764 w 5323222"/>
              <a:gd name="connsiteY1163" fmla="*/ 3895904 h 6132967"/>
              <a:gd name="connsiteX1164" fmla="*/ 176787 w 5323222"/>
              <a:gd name="connsiteY1164" fmla="*/ 3938330 h 6132967"/>
              <a:gd name="connsiteX1165" fmla="*/ 175889 w 5323222"/>
              <a:gd name="connsiteY1165" fmla="*/ 3981013 h 6132967"/>
              <a:gd name="connsiteX1166" fmla="*/ 175494 w 5323222"/>
              <a:gd name="connsiteY1166" fmla="*/ 4024165 h 6132967"/>
              <a:gd name="connsiteX1167" fmla="*/ 175602 w 5323222"/>
              <a:gd name="connsiteY1167" fmla="*/ 4067788 h 6132967"/>
              <a:gd name="connsiteX1168" fmla="*/ 176395 w 5323222"/>
              <a:gd name="connsiteY1168" fmla="*/ 4111484 h 6132967"/>
              <a:gd name="connsiteX1169" fmla="*/ 178266 w 5323222"/>
              <a:gd name="connsiteY1169" fmla="*/ 4155437 h 6132967"/>
              <a:gd name="connsiteX1170" fmla="*/ 180246 w 5323222"/>
              <a:gd name="connsiteY1170" fmla="*/ 4199678 h 6132967"/>
              <a:gd name="connsiteX1171" fmla="*/ 182728 w 5323222"/>
              <a:gd name="connsiteY1171" fmla="*/ 4244389 h 6132967"/>
              <a:gd name="connsiteX1172" fmla="*/ 186000 w 5323222"/>
              <a:gd name="connsiteY1172" fmla="*/ 4289463 h 6132967"/>
              <a:gd name="connsiteX1173" fmla="*/ 189851 w 5323222"/>
              <a:gd name="connsiteY1173" fmla="*/ 4334323 h 6132967"/>
              <a:gd name="connsiteX1174" fmla="*/ 194096 w 5323222"/>
              <a:gd name="connsiteY1174" fmla="*/ 4379363 h 6132967"/>
              <a:gd name="connsiteX1175" fmla="*/ 199315 w 5323222"/>
              <a:gd name="connsiteY1175" fmla="*/ 4424372 h 6132967"/>
              <a:gd name="connsiteX1176" fmla="*/ 204640 w 5323222"/>
              <a:gd name="connsiteY1176" fmla="*/ 4469669 h 6132967"/>
              <a:gd name="connsiteX1177" fmla="*/ 210758 w 5323222"/>
              <a:gd name="connsiteY1177" fmla="*/ 4515328 h 6132967"/>
              <a:gd name="connsiteX1178" fmla="*/ 217740 w 5323222"/>
              <a:gd name="connsiteY1178" fmla="*/ 4560667 h 6132967"/>
              <a:gd name="connsiteX1179" fmla="*/ 224722 w 5323222"/>
              <a:gd name="connsiteY1179" fmla="*/ 4606004 h 6132967"/>
              <a:gd name="connsiteX1180" fmla="*/ 232389 w 5323222"/>
              <a:gd name="connsiteY1180" fmla="*/ 4651417 h 6132967"/>
              <a:gd name="connsiteX1181" fmla="*/ 241029 w 5323222"/>
              <a:gd name="connsiteY1181" fmla="*/ 4696797 h 6132967"/>
              <a:gd name="connsiteX1182" fmla="*/ 249668 w 5323222"/>
              <a:gd name="connsiteY1182" fmla="*/ 4742176 h 6132967"/>
              <a:gd name="connsiteX1183" fmla="*/ 259172 w 5323222"/>
              <a:gd name="connsiteY1183" fmla="*/ 4787235 h 6132967"/>
              <a:gd name="connsiteX1184" fmla="*/ 269255 w 5323222"/>
              <a:gd name="connsiteY1184" fmla="*/ 4832079 h 6132967"/>
              <a:gd name="connsiteX1185" fmla="*/ 274189 w 5323222"/>
              <a:gd name="connsiteY1185" fmla="*/ 4854212 h 6132967"/>
              <a:gd name="connsiteX1186" fmla="*/ 279304 w 5323222"/>
              <a:gd name="connsiteY1186" fmla="*/ 4875950 h 6132967"/>
              <a:gd name="connsiteX1187" fmla="*/ 284815 w 5323222"/>
              <a:gd name="connsiteY1187" fmla="*/ 4897870 h 6132967"/>
              <a:gd name="connsiteX1188" fmla="*/ 290507 w 5323222"/>
              <a:gd name="connsiteY1188" fmla="*/ 4919394 h 613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</a:cxnLst>
            <a:rect l="l" t="t" r="r" b="b"/>
            <a:pathLst>
              <a:path w="5323222" h="6132967">
                <a:moveTo>
                  <a:pt x="296307" y="4941206"/>
                </a:moveTo>
                <a:lnTo>
                  <a:pt x="302287" y="4962623"/>
                </a:lnTo>
                <a:lnTo>
                  <a:pt x="308375" y="4984327"/>
                </a:lnTo>
                <a:lnTo>
                  <a:pt x="314645" y="5005636"/>
                </a:lnTo>
                <a:lnTo>
                  <a:pt x="321310" y="5027127"/>
                </a:lnTo>
                <a:lnTo>
                  <a:pt x="327760" y="5048042"/>
                </a:lnTo>
                <a:lnTo>
                  <a:pt x="334607" y="5069136"/>
                </a:lnTo>
                <a:lnTo>
                  <a:pt x="341742" y="5090125"/>
                </a:lnTo>
                <a:lnTo>
                  <a:pt x="348770" y="5110824"/>
                </a:lnTo>
                <a:lnTo>
                  <a:pt x="356193" y="5131705"/>
                </a:lnTo>
                <a:lnTo>
                  <a:pt x="363798" y="5152191"/>
                </a:lnTo>
                <a:lnTo>
                  <a:pt x="371403" y="5172677"/>
                </a:lnTo>
                <a:lnTo>
                  <a:pt x="379297" y="5193055"/>
                </a:lnTo>
                <a:lnTo>
                  <a:pt x="387479" y="5213325"/>
                </a:lnTo>
                <a:lnTo>
                  <a:pt x="395554" y="5233308"/>
                </a:lnTo>
                <a:lnTo>
                  <a:pt x="404024" y="5253472"/>
                </a:lnTo>
                <a:lnTo>
                  <a:pt x="412280" y="5273060"/>
                </a:lnTo>
                <a:lnTo>
                  <a:pt x="420932" y="5292828"/>
                </a:lnTo>
                <a:lnTo>
                  <a:pt x="429872" y="5312489"/>
                </a:lnTo>
                <a:lnTo>
                  <a:pt x="439175" y="5331359"/>
                </a:lnTo>
                <a:lnTo>
                  <a:pt x="448404" y="5350914"/>
                </a:lnTo>
                <a:lnTo>
                  <a:pt x="457708" y="5369784"/>
                </a:lnTo>
                <a:lnTo>
                  <a:pt x="467011" y="5388654"/>
                </a:lnTo>
                <a:lnTo>
                  <a:pt x="476603" y="5407417"/>
                </a:lnTo>
                <a:lnTo>
                  <a:pt x="486376" y="5425784"/>
                </a:lnTo>
                <a:lnTo>
                  <a:pt x="496545" y="5444332"/>
                </a:lnTo>
                <a:lnTo>
                  <a:pt x="506607" y="5462593"/>
                </a:lnTo>
                <a:lnTo>
                  <a:pt x="516849" y="5480457"/>
                </a:lnTo>
                <a:lnTo>
                  <a:pt x="527274" y="5497926"/>
                </a:lnTo>
                <a:lnTo>
                  <a:pt x="537699" y="5515395"/>
                </a:lnTo>
                <a:lnTo>
                  <a:pt x="548594" y="5532362"/>
                </a:lnTo>
                <a:lnTo>
                  <a:pt x="559307" y="5549722"/>
                </a:lnTo>
                <a:lnTo>
                  <a:pt x="570382" y="5566293"/>
                </a:lnTo>
                <a:lnTo>
                  <a:pt x="581747" y="5582757"/>
                </a:lnTo>
                <a:lnTo>
                  <a:pt x="593004" y="5598932"/>
                </a:lnTo>
                <a:lnTo>
                  <a:pt x="604764" y="5615576"/>
                </a:lnTo>
                <a:lnTo>
                  <a:pt x="616491" y="5631249"/>
                </a:lnTo>
                <a:lnTo>
                  <a:pt x="628219" y="5646921"/>
                </a:lnTo>
                <a:lnTo>
                  <a:pt x="640234" y="5662485"/>
                </a:lnTo>
                <a:lnTo>
                  <a:pt x="652539" y="5677944"/>
                </a:lnTo>
                <a:lnTo>
                  <a:pt x="665025" y="5693007"/>
                </a:lnTo>
                <a:lnTo>
                  <a:pt x="677510" y="5708069"/>
                </a:lnTo>
                <a:lnTo>
                  <a:pt x="690070" y="5722447"/>
                </a:lnTo>
                <a:lnTo>
                  <a:pt x="703133" y="5737295"/>
                </a:lnTo>
                <a:lnTo>
                  <a:pt x="715982" y="5751565"/>
                </a:lnTo>
                <a:lnTo>
                  <a:pt x="729300" y="5765334"/>
                </a:lnTo>
                <a:lnTo>
                  <a:pt x="742437" y="5779497"/>
                </a:lnTo>
                <a:lnTo>
                  <a:pt x="755938" y="5792870"/>
                </a:lnTo>
                <a:lnTo>
                  <a:pt x="769149" y="5806351"/>
                </a:lnTo>
                <a:lnTo>
                  <a:pt x="783044" y="5819904"/>
                </a:lnTo>
                <a:lnTo>
                  <a:pt x="796726" y="5832881"/>
                </a:lnTo>
                <a:lnTo>
                  <a:pt x="810984" y="5845644"/>
                </a:lnTo>
                <a:lnTo>
                  <a:pt x="824847" y="5858224"/>
                </a:lnTo>
                <a:lnTo>
                  <a:pt x="838891" y="5870411"/>
                </a:lnTo>
                <a:lnTo>
                  <a:pt x="853224" y="5882490"/>
                </a:lnTo>
                <a:lnTo>
                  <a:pt x="867556" y="5894568"/>
                </a:lnTo>
                <a:lnTo>
                  <a:pt x="882359" y="5906144"/>
                </a:lnTo>
                <a:lnTo>
                  <a:pt x="896873" y="5917827"/>
                </a:lnTo>
                <a:lnTo>
                  <a:pt x="911569" y="5929114"/>
                </a:lnTo>
                <a:lnTo>
                  <a:pt x="926445" y="5940005"/>
                </a:lnTo>
                <a:lnTo>
                  <a:pt x="941793" y="5950394"/>
                </a:lnTo>
                <a:lnTo>
                  <a:pt x="956636" y="5960313"/>
                </a:lnTo>
                <a:lnTo>
                  <a:pt x="971950" y="5969729"/>
                </a:lnTo>
                <a:lnTo>
                  <a:pt x="987265" y="5979146"/>
                </a:lnTo>
                <a:lnTo>
                  <a:pt x="1002184" y="5988380"/>
                </a:lnTo>
                <a:lnTo>
                  <a:pt x="1017572" y="5997112"/>
                </a:lnTo>
                <a:lnTo>
                  <a:pt x="1032960" y="6005845"/>
                </a:lnTo>
                <a:lnTo>
                  <a:pt x="1048134" y="6013999"/>
                </a:lnTo>
                <a:lnTo>
                  <a:pt x="1063597" y="6022048"/>
                </a:lnTo>
                <a:lnTo>
                  <a:pt x="1078557" y="6029626"/>
                </a:lnTo>
                <a:lnTo>
                  <a:pt x="1093805" y="6037096"/>
                </a:lnTo>
                <a:lnTo>
                  <a:pt x="1109236" y="6044171"/>
                </a:lnTo>
                <a:lnTo>
                  <a:pt x="1124558" y="6050958"/>
                </a:lnTo>
                <a:lnTo>
                  <a:pt x="1139592" y="6057853"/>
                </a:lnTo>
                <a:lnTo>
                  <a:pt x="1154989" y="6063954"/>
                </a:lnTo>
                <a:lnTo>
                  <a:pt x="1170386" y="6070056"/>
                </a:lnTo>
                <a:lnTo>
                  <a:pt x="1185677" y="6075871"/>
                </a:lnTo>
                <a:lnTo>
                  <a:pt x="1201040" y="6081000"/>
                </a:lnTo>
                <a:lnTo>
                  <a:pt x="1216223" y="6086526"/>
                </a:lnTo>
                <a:lnTo>
                  <a:pt x="1231192" y="6091474"/>
                </a:lnTo>
                <a:lnTo>
                  <a:pt x="1246630" y="6095920"/>
                </a:lnTo>
                <a:lnTo>
                  <a:pt x="1261781" y="6100472"/>
                </a:lnTo>
                <a:lnTo>
                  <a:pt x="1277112" y="6104630"/>
                </a:lnTo>
                <a:lnTo>
                  <a:pt x="1292229" y="6108210"/>
                </a:lnTo>
                <a:lnTo>
                  <a:pt x="1307635" y="6111683"/>
                </a:lnTo>
                <a:lnTo>
                  <a:pt x="1322646" y="6114975"/>
                </a:lnTo>
                <a:lnTo>
                  <a:pt x="1337548" y="6117978"/>
                </a:lnTo>
                <a:lnTo>
                  <a:pt x="1352633" y="6120585"/>
                </a:lnTo>
                <a:lnTo>
                  <a:pt x="1367717" y="6123193"/>
                </a:lnTo>
                <a:lnTo>
                  <a:pt x="1382876" y="6125116"/>
                </a:lnTo>
                <a:lnTo>
                  <a:pt x="1398035" y="6127039"/>
                </a:lnTo>
                <a:lnTo>
                  <a:pt x="1412979" y="6128385"/>
                </a:lnTo>
                <a:lnTo>
                  <a:pt x="1428030" y="6130019"/>
                </a:lnTo>
                <a:lnTo>
                  <a:pt x="1443157" y="6130971"/>
                </a:lnTo>
                <a:lnTo>
                  <a:pt x="1457887" y="6131739"/>
                </a:lnTo>
                <a:lnTo>
                  <a:pt x="1472905" y="6132401"/>
                </a:lnTo>
                <a:lnTo>
                  <a:pt x="1487529" y="6132882"/>
                </a:lnTo>
                <a:lnTo>
                  <a:pt x="1502334" y="6132967"/>
                </a:lnTo>
                <a:lnTo>
                  <a:pt x="1517031" y="6132764"/>
                </a:lnTo>
                <a:lnTo>
                  <a:pt x="1531621" y="6132271"/>
                </a:lnTo>
                <a:lnTo>
                  <a:pt x="1546608" y="6131960"/>
                </a:lnTo>
                <a:lnTo>
                  <a:pt x="1560983" y="6130891"/>
                </a:lnTo>
                <a:lnTo>
                  <a:pt x="1575360" y="6129822"/>
                </a:lnTo>
                <a:lnTo>
                  <a:pt x="1589917" y="6128357"/>
                </a:lnTo>
                <a:lnTo>
                  <a:pt x="1604475" y="6126893"/>
                </a:lnTo>
                <a:lnTo>
                  <a:pt x="1618636" y="6125246"/>
                </a:lnTo>
                <a:lnTo>
                  <a:pt x="1632873" y="6122916"/>
                </a:lnTo>
                <a:lnTo>
                  <a:pt x="1647109" y="6120585"/>
                </a:lnTo>
                <a:lnTo>
                  <a:pt x="1660950" y="6118074"/>
                </a:lnTo>
                <a:lnTo>
                  <a:pt x="1674972" y="6115167"/>
                </a:lnTo>
                <a:lnTo>
                  <a:pt x="1688994" y="6112260"/>
                </a:lnTo>
                <a:lnTo>
                  <a:pt x="1702513" y="6108882"/>
                </a:lnTo>
                <a:lnTo>
                  <a:pt x="1716321" y="6105396"/>
                </a:lnTo>
                <a:lnTo>
                  <a:pt x="1729733" y="6101731"/>
                </a:lnTo>
                <a:lnTo>
                  <a:pt x="1743219" y="6097381"/>
                </a:lnTo>
                <a:lnTo>
                  <a:pt x="1756705" y="6093031"/>
                </a:lnTo>
                <a:lnTo>
                  <a:pt x="1770192" y="6088681"/>
                </a:lnTo>
                <a:lnTo>
                  <a:pt x="1783176" y="6083861"/>
                </a:lnTo>
                <a:lnTo>
                  <a:pt x="1796341" y="6078645"/>
                </a:lnTo>
                <a:lnTo>
                  <a:pt x="1809218" y="6073536"/>
                </a:lnTo>
                <a:lnTo>
                  <a:pt x="1822275" y="6068032"/>
                </a:lnTo>
                <a:lnTo>
                  <a:pt x="1834938" y="6062347"/>
                </a:lnTo>
                <a:lnTo>
                  <a:pt x="1847782" y="6056265"/>
                </a:lnTo>
                <a:lnTo>
                  <a:pt x="1860230" y="6050002"/>
                </a:lnTo>
                <a:lnTo>
                  <a:pt x="1884121" y="6036538"/>
                </a:lnTo>
                <a:lnTo>
                  <a:pt x="1908192" y="6022678"/>
                </a:lnTo>
                <a:lnTo>
                  <a:pt x="1931548" y="6007769"/>
                </a:lnTo>
                <a:lnTo>
                  <a:pt x="1954475" y="5991707"/>
                </a:lnTo>
                <a:lnTo>
                  <a:pt x="1976610" y="5975283"/>
                </a:lnTo>
                <a:lnTo>
                  <a:pt x="1998028" y="5957810"/>
                </a:lnTo>
                <a:lnTo>
                  <a:pt x="2019126" y="5939474"/>
                </a:lnTo>
                <a:lnTo>
                  <a:pt x="2039613" y="5920378"/>
                </a:lnTo>
                <a:lnTo>
                  <a:pt x="2059384" y="5900235"/>
                </a:lnTo>
                <a:lnTo>
                  <a:pt x="2078652" y="5879622"/>
                </a:lnTo>
                <a:lnTo>
                  <a:pt x="2097202" y="5857962"/>
                </a:lnTo>
                <a:lnTo>
                  <a:pt x="2115143" y="5835544"/>
                </a:lnTo>
                <a:lnTo>
                  <a:pt x="2132185" y="5812475"/>
                </a:lnTo>
                <a:lnTo>
                  <a:pt x="2148906" y="5788540"/>
                </a:lnTo>
                <a:lnTo>
                  <a:pt x="2164729" y="5763953"/>
                </a:lnTo>
                <a:lnTo>
                  <a:pt x="2179942" y="5738608"/>
                </a:lnTo>
                <a:lnTo>
                  <a:pt x="2194438" y="5712216"/>
                </a:lnTo>
                <a:lnTo>
                  <a:pt x="2208142" y="5685461"/>
                </a:lnTo>
                <a:lnTo>
                  <a:pt x="2221237" y="5657948"/>
                </a:lnTo>
                <a:lnTo>
                  <a:pt x="2233615" y="5629388"/>
                </a:lnTo>
                <a:lnTo>
                  <a:pt x="2245202" y="5600465"/>
                </a:lnTo>
                <a:lnTo>
                  <a:pt x="2255889" y="5570891"/>
                </a:lnTo>
                <a:lnTo>
                  <a:pt x="2266149" y="5540161"/>
                </a:lnTo>
                <a:lnTo>
                  <a:pt x="2275436" y="5509466"/>
                </a:lnTo>
                <a:lnTo>
                  <a:pt x="2284006" y="5477724"/>
                </a:lnTo>
                <a:lnTo>
                  <a:pt x="2291966" y="5445222"/>
                </a:lnTo>
                <a:lnTo>
                  <a:pt x="2298739" y="5412177"/>
                </a:lnTo>
                <a:lnTo>
                  <a:pt x="2304902" y="5378373"/>
                </a:lnTo>
                <a:lnTo>
                  <a:pt x="2310274" y="5344206"/>
                </a:lnTo>
                <a:lnTo>
                  <a:pt x="2314748" y="5309389"/>
                </a:lnTo>
                <a:lnTo>
                  <a:pt x="2318324" y="5273919"/>
                </a:lnTo>
                <a:lnTo>
                  <a:pt x="2321396" y="5237979"/>
                </a:lnTo>
                <a:lnTo>
                  <a:pt x="2324884" y="5185472"/>
                </a:lnTo>
                <a:lnTo>
                  <a:pt x="2328264" y="5132675"/>
                </a:lnTo>
                <a:lnTo>
                  <a:pt x="2332040" y="5080060"/>
                </a:lnTo>
                <a:lnTo>
                  <a:pt x="2335635" y="5027841"/>
                </a:lnTo>
                <a:lnTo>
                  <a:pt x="2339222" y="4982740"/>
                </a:lnTo>
                <a:lnTo>
                  <a:pt x="2350330" y="4991029"/>
                </a:lnTo>
                <a:lnTo>
                  <a:pt x="2361673" y="4999369"/>
                </a:lnTo>
                <a:lnTo>
                  <a:pt x="2372849" y="5007710"/>
                </a:lnTo>
                <a:lnTo>
                  <a:pt x="2384192" y="5015883"/>
                </a:lnTo>
                <a:lnTo>
                  <a:pt x="2395701" y="5024057"/>
                </a:lnTo>
                <a:lnTo>
                  <a:pt x="2407044" y="5032231"/>
                </a:lnTo>
                <a:lnTo>
                  <a:pt x="2418721" y="5040237"/>
                </a:lnTo>
                <a:lnTo>
                  <a:pt x="2435402" y="5051413"/>
                </a:lnTo>
                <a:lnTo>
                  <a:pt x="2452583" y="5062422"/>
                </a:lnTo>
                <a:lnTo>
                  <a:pt x="2470097" y="5073431"/>
                </a:lnTo>
                <a:lnTo>
                  <a:pt x="2488113" y="5083940"/>
                </a:lnTo>
                <a:lnTo>
                  <a:pt x="2506628" y="5094449"/>
                </a:lnTo>
                <a:lnTo>
                  <a:pt x="2525811" y="5104791"/>
                </a:lnTo>
                <a:lnTo>
                  <a:pt x="2545161" y="5114633"/>
                </a:lnTo>
                <a:lnTo>
                  <a:pt x="2564844" y="5124308"/>
                </a:lnTo>
                <a:lnTo>
                  <a:pt x="2585027" y="5133816"/>
                </a:lnTo>
                <a:lnTo>
                  <a:pt x="2605544" y="5143157"/>
                </a:lnTo>
                <a:lnTo>
                  <a:pt x="2626562" y="5152165"/>
                </a:lnTo>
                <a:lnTo>
                  <a:pt x="2647747" y="5161172"/>
                </a:lnTo>
                <a:lnTo>
                  <a:pt x="2669265" y="5169679"/>
                </a:lnTo>
                <a:lnTo>
                  <a:pt x="2691116" y="5178020"/>
                </a:lnTo>
                <a:lnTo>
                  <a:pt x="2713302" y="5186193"/>
                </a:lnTo>
                <a:lnTo>
                  <a:pt x="2735654" y="5194033"/>
                </a:lnTo>
                <a:lnTo>
                  <a:pt x="2758340" y="5201373"/>
                </a:lnTo>
                <a:lnTo>
                  <a:pt x="2781192" y="5208712"/>
                </a:lnTo>
                <a:lnTo>
                  <a:pt x="2804378" y="5215885"/>
                </a:lnTo>
                <a:lnTo>
                  <a:pt x="2827898" y="5222724"/>
                </a:lnTo>
                <a:lnTo>
                  <a:pt x="2851418" y="5229230"/>
                </a:lnTo>
                <a:lnTo>
                  <a:pt x="2875104" y="5235568"/>
                </a:lnTo>
                <a:lnTo>
                  <a:pt x="2898958" y="5241406"/>
                </a:lnTo>
                <a:lnTo>
                  <a:pt x="2922978" y="5247244"/>
                </a:lnTo>
                <a:lnTo>
                  <a:pt x="2947332" y="5252749"/>
                </a:lnTo>
                <a:lnTo>
                  <a:pt x="2971686" y="5257753"/>
                </a:lnTo>
                <a:lnTo>
                  <a:pt x="2996039" y="5262757"/>
                </a:lnTo>
                <a:lnTo>
                  <a:pt x="3020560" y="5267428"/>
                </a:lnTo>
                <a:lnTo>
                  <a:pt x="3045248" y="5271599"/>
                </a:lnTo>
                <a:lnTo>
                  <a:pt x="3069935" y="5275768"/>
                </a:lnTo>
                <a:lnTo>
                  <a:pt x="3094622" y="5279439"/>
                </a:lnTo>
                <a:lnTo>
                  <a:pt x="3119310" y="5282774"/>
                </a:lnTo>
                <a:lnTo>
                  <a:pt x="3131487" y="5284442"/>
                </a:lnTo>
                <a:lnTo>
                  <a:pt x="3143497" y="5285944"/>
                </a:lnTo>
                <a:lnTo>
                  <a:pt x="3155674" y="5287279"/>
                </a:lnTo>
                <a:lnTo>
                  <a:pt x="3167684" y="5288446"/>
                </a:lnTo>
                <a:lnTo>
                  <a:pt x="3179861" y="5289613"/>
                </a:lnTo>
                <a:lnTo>
                  <a:pt x="3191871" y="5290615"/>
                </a:lnTo>
                <a:lnTo>
                  <a:pt x="3204048" y="5291615"/>
                </a:lnTo>
                <a:lnTo>
                  <a:pt x="3216058" y="5292449"/>
                </a:lnTo>
                <a:lnTo>
                  <a:pt x="3228235" y="5293116"/>
                </a:lnTo>
                <a:lnTo>
                  <a:pt x="3240078" y="5293784"/>
                </a:lnTo>
                <a:lnTo>
                  <a:pt x="3252088" y="5294284"/>
                </a:lnTo>
                <a:lnTo>
                  <a:pt x="3264098" y="5294617"/>
                </a:lnTo>
                <a:lnTo>
                  <a:pt x="3275942" y="5294951"/>
                </a:lnTo>
                <a:lnTo>
                  <a:pt x="3287952" y="5295118"/>
                </a:lnTo>
                <a:lnTo>
                  <a:pt x="3299795" y="5295118"/>
                </a:lnTo>
                <a:lnTo>
                  <a:pt x="3311638" y="5295118"/>
                </a:lnTo>
                <a:lnTo>
                  <a:pt x="3323482" y="5294951"/>
                </a:lnTo>
                <a:lnTo>
                  <a:pt x="3335325" y="5294618"/>
                </a:lnTo>
                <a:lnTo>
                  <a:pt x="3347001" y="5294284"/>
                </a:lnTo>
                <a:lnTo>
                  <a:pt x="3358844" y="5293784"/>
                </a:lnTo>
                <a:lnTo>
                  <a:pt x="3370354" y="5293283"/>
                </a:lnTo>
                <a:lnTo>
                  <a:pt x="3382031" y="5292616"/>
                </a:lnTo>
                <a:lnTo>
                  <a:pt x="3393707" y="5291782"/>
                </a:lnTo>
                <a:lnTo>
                  <a:pt x="3405050" y="5290615"/>
                </a:lnTo>
                <a:lnTo>
                  <a:pt x="3416727" y="5289614"/>
                </a:lnTo>
                <a:lnTo>
                  <a:pt x="3428069" y="5288446"/>
                </a:lnTo>
                <a:lnTo>
                  <a:pt x="3439413" y="5287279"/>
                </a:lnTo>
                <a:lnTo>
                  <a:pt x="3450755" y="5285943"/>
                </a:lnTo>
                <a:lnTo>
                  <a:pt x="3461931" y="5284443"/>
                </a:lnTo>
                <a:lnTo>
                  <a:pt x="3473274" y="5282774"/>
                </a:lnTo>
                <a:lnTo>
                  <a:pt x="3484450" y="5281107"/>
                </a:lnTo>
                <a:lnTo>
                  <a:pt x="3495459" y="5279272"/>
                </a:lnTo>
                <a:lnTo>
                  <a:pt x="3506302" y="5277270"/>
                </a:lnTo>
                <a:lnTo>
                  <a:pt x="3517144" y="5275268"/>
                </a:lnTo>
                <a:lnTo>
                  <a:pt x="3527820" y="5272933"/>
                </a:lnTo>
                <a:lnTo>
                  <a:pt x="3538663" y="5270764"/>
                </a:lnTo>
                <a:lnTo>
                  <a:pt x="3549171" y="5268262"/>
                </a:lnTo>
                <a:lnTo>
                  <a:pt x="3559680" y="5265593"/>
                </a:lnTo>
                <a:lnTo>
                  <a:pt x="3570022" y="5262924"/>
                </a:lnTo>
                <a:lnTo>
                  <a:pt x="3580698" y="5260089"/>
                </a:lnTo>
                <a:lnTo>
                  <a:pt x="3590873" y="5257086"/>
                </a:lnTo>
                <a:lnTo>
                  <a:pt x="3601048" y="5254083"/>
                </a:lnTo>
                <a:lnTo>
                  <a:pt x="3611223" y="5250915"/>
                </a:lnTo>
                <a:lnTo>
                  <a:pt x="3621399" y="5247578"/>
                </a:lnTo>
                <a:lnTo>
                  <a:pt x="3631407" y="5244076"/>
                </a:lnTo>
                <a:lnTo>
                  <a:pt x="3641416" y="5240572"/>
                </a:lnTo>
                <a:lnTo>
                  <a:pt x="3651091" y="5236903"/>
                </a:lnTo>
                <a:lnTo>
                  <a:pt x="3661099" y="5233066"/>
                </a:lnTo>
                <a:lnTo>
                  <a:pt x="3670774" y="5229229"/>
                </a:lnTo>
                <a:lnTo>
                  <a:pt x="3680281" y="5225059"/>
                </a:lnTo>
                <a:lnTo>
                  <a:pt x="3689956" y="5221056"/>
                </a:lnTo>
                <a:lnTo>
                  <a:pt x="3699298" y="5216719"/>
                </a:lnTo>
                <a:lnTo>
                  <a:pt x="3708639" y="5212548"/>
                </a:lnTo>
                <a:lnTo>
                  <a:pt x="3718147" y="5208045"/>
                </a:lnTo>
                <a:lnTo>
                  <a:pt x="3727321" y="5203541"/>
                </a:lnTo>
                <a:lnTo>
                  <a:pt x="3736496" y="5198704"/>
                </a:lnTo>
                <a:lnTo>
                  <a:pt x="3745503" y="5194033"/>
                </a:lnTo>
                <a:lnTo>
                  <a:pt x="3754344" y="5189195"/>
                </a:lnTo>
                <a:lnTo>
                  <a:pt x="3763185" y="5184191"/>
                </a:lnTo>
                <a:lnTo>
                  <a:pt x="3772026" y="5179188"/>
                </a:lnTo>
                <a:lnTo>
                  <a:pt x="3780699" y="5173849"/>
                </a:lnTo>
                <a:lnTo>
                  <a:pt x="3789373" y="5168679"/>
                </a:lnTo>
                <a:lnTo>
                  <a:pt x="3797880" y="5163340"/>
                </a:lnTo>
                <a:lnTo>
                  <a:pt x="3806221" y="5157836"/>
                </a:lnTo>
                <a:lnTo>
                  <a:pt x="3814394" y="5151998"/>
                </a:lnTo>
                <a:lnTo>
                  <a:pt x="3822234" y="5146326"/>
                </a:lnTo>
                <a:lnTo>
                  <a:pt x="3829908" y="5140322"/>
                </a:lnTo>
                <a:lnTo>
                  <a:pt x="3837581" y="5134316"/>
                </a:lnTo>
                <a:lnTo>
                  <a:pt x="3845087" y="5128477"/>
                </a:lnTo>
                <a:lnTo>
                  <a:pt x="3852426" y="5122306"/>
                </a:lnTo>
                <a:lnTo>
                  <a:pt x="3859766" y="5116135"/>
                </a:lnTo>
                <a:lnTo>
                  <a:pt x="3866772" y="5109963"/>
                </a:lnTo>
                <a:lnTo>
                  <a:pt x="3873777" y="5103624"/>
                </a:lnTo>
                <a:lnTo>
                  <a:pt x="3880450" y="5097451"/>
                </a:lnTo>
                <a:lnTo>
                  <a:pt x="3887122" y="5091114"/>
                </a:lnTo>
                <a:lnTo>
                  <a:pt x="3893628" y="5084607"/>
                </a:lnTo>
                <a:lnTo>
                  <a:pt x="3899966" y="5078102"/>
                </a:lnTo>
                <a:lnTo>
                  <a:pt x="3906305" y="5071763"/>
                </a:lnTo>
                <a:lnTo>
                  <a:pt x="3912310" y="5065091"/>
                </a:lnTo>
                <a:lnTo>
                  <a:pt x="3918315" y="5058419"/>
                </a:lnTo>
                <a:lnTo>
                  <a:pt x="3924153" y="5051747"/>
                </a:lnTo>
                <a:lnTo>
                  <a:pt x="3929658" y="5044908"/>
                </a:lnTo>
                <a:lnTo>
                  <a:pt x="3935330" y="5038236"/>
                </a:lnTo>
                <a:lnTo>
                  <a:pt x="3940667" y="5031563"/>
                </a:lnTo>
                <a:lnTo>
                  <a:pt x="3945838" y="5024557"/>
                </a:lnTo>
                <a:lnTo>
                  <a:pt x="3951009" y="5017718"/>
                </a:lnTo>
                <a:lnTo>
                  <a:pt x="3956014" y="5010713"/>
                </a:lnTo>
                <a:lnTo>
                  <a:pt x="3960684" y="5003706"/>
                </a:lnTo>
                <a:lnTo>
                  <a:pt x="3965355" y="4996534"/>
                </a:lnTo>
                <a:lnTo>
                  <a:pt x="3969858" y="4989527"/>
                </a:lnTo>
                <a:lnTo>
                  <a:pt x="3974195" y="4982522"/>
                </a:lnTo>
                <a:lnTo>
                  <a:pt x="3978365" y="4975349"/>
                </a:lnTo>
                <a:lnTo>
                  <a:pt x="3982536" y="4968177"/>
                </a:lnTo>
                <a:lnTo>
                  <a:pt x="3986372" y="4960838"/>
                </a:lnTo>
                <a:lnTo>
                  <a:pt x="3990209" y="4953498"/>
                </a:lnTo>
                <a:lnTo>
                  <a:pt x="3993712" y="4946158"/>
                </a:lnTo>
                <a:lnTo>
                  <a:pt x="3997381" y="4938819"/>
                </a:lnTo>
                <a:lnTo>
                  <a:pt x="4000718" y="4931312"/>
                </a:lnTo>
                <a:lnTo>
                  <a:pt x="4003887" y="4923972"/>
                </a:lnTo>
                <a:lnTo>
                  <a:pt x="4007056" y="4916466"/>
                </a:lnTo>
                <a:lnTo>
                  <a:pt x="4010059" y="4909127"/>
                </a:lnTo>
                <a:lnTo>
                  <a:pt x="4012895" y="4901620"/>
                </a:lnTo>
                <a:lnTo>
                  <a:pt x="4015564" y="4894115"/>
                </a:lnTo>
                <a:lnTo>
                  <a:pt x="4018065" y="4886608"/>
                </a:lnTo>
                <a:lnTo>
                  <a:pt x="4020734" y="4878934"/>
                </a:lnTo>
                <a:lnTo>
                  <a:pt x="4022903" y="4871428"/>
                </a:lnTo>
                <a:lnTo>
                  <a:pt x="4025072" y="4863922"/>
                </a:lnTo>
                <a:lnTo>
                  <a:pt x="4027073" y="4856249"/>
                </a:lnTo>
                <a:lnTo>
                  <a:pt x="4029075" y="4848576"/>
                </a:lnTo>
                <a:lnTo>
                  <a:pt x="4030909" y="4841070"/>
                </a:lnTo>
                <a:lnTo>
                  <a:pt x="4032411" y="4833397"/>
                </a:lnTo>
                <a:lnTo>
                  <a:pt x="4033912" y="4825724"/>
                </a:lnTo>
                <a:lnTo>
                  <a:pt x="4035247" y="4818217"/>
                </a:lnTo>
                <a:lnTo>
                  <a:pt x="4036414" y="4810544"/>
                </a:lnTo>
                <a:lnTo>
                  <a:pt x="4037582" y="4802871"/>
                </a:lnTo>
                <a:lnTo>
                  <a:pt x="4038416" y="4795365"/>
                </a:lnTo>
                <a:lnTo>
                  <a:pt x="4039250" y="4787691"/>
                </a:lnTo>
                <a:lnTo>
                  <a:pt x="4039917" y="4780185"/>
                </a:lnTo>
                <a:lnTo>
                  <a:pt x="4040251" y="4772512"/>
                </a:lnTo>
                <a:lnTo>
                  <a:pt x="4040584" y="4764839"/>
                </a:lnTo>
                <a:lnTo>
                  <a:pt x="4040918" y="4757165"/>
                </a:lnTo>
                <a:lnTo>
                  <a:pt x="4040918" y="4749660"/>
                </a:lnTo>
                <a:lnTo>
                  <a:pt x="4040751" y="4741986"/>
                </a:lnTo>
                <a:lnTo>
                  <a:pt x="4040584" y="4734480"/>
                </a:lnTo>
                <a:lnTo>
                  <a:pt x="4040251" y="4726807"/>
                </a:lnTo>
                <a:lnTo>
                  <a:pt x="4039750" y="4719300"/>
                </a:lnTo>
                <a:lnTo>
                  <a:pt x="4039083" y="4711628"/>
                </a:lnTo>
                <a:lnTo>
                  <a:pt x="4038249" y="4704122"/>
                </a:lnTo>
                <a:lnTo>
                  <a:pt x="4035914" y="4689442"/>
                </a:lnTo>
                <a:lnTo>
                  <a:pt x="4033412" y="4674597"/>
                </a:lnTo>
                <a:lnTo>
                  <a:pt x="4030242" y="4659918"/>
                </a:lnTo>
                <a:lnTo>
                  <a:pt x="4026406" y="4645238"/>
                </a:lnTo>
                <a:lnTo>
                  <a:pt x="4022236" y="4630893"/>
                </a:lnTo>
                <a:lnTo>
                  <a:pt x="4017398" y="4616714"/>
                </a:lnTo>
                <a:lnTo>
                  <a:pt x="4012060" y="4602535"/>
                </a:lnTo>
                <a:lnTo>
                  <a:pt x="4006222" y="4588524"/>
                </a:lnTo>
                <a:lnTo>
                  <a:pt x="3999717" y="4574679"/>
                </a:lnTo>
                <a:lnTo>
                  <a:pt x="3992878" y="4561001"/>
                </a:lnTo>
                <a:lnTo>
                  <a:pt x="3985371" y="4547489"/>
                </a:lnTo>
                <a:lnTo>
                  <a:pt x="3977365" y="4534145"/>
                </a:lnTo>
                <a:lnTo>
                  <a:pt x="3968858" y="4521134"/>
                </a:lnTo>
                <a:lnTo>
                  <a:pt x="3959850" y="4508123"/>
                </a:lnTo>
                <a:lnTo>
                  <a:pt x="3950342" y="4495446"/>
                </a:lnTo>
                <a:lnTo>
                  <a:pt x="3940333" y="4482935"/>
                </a:lnTo>
                <a:lnTo>
                  <a:pt x="3929658" y="4470592"/>
                </a:lnTo>
                <a:lnTo>
                  <a:pt x="3918648" y="4458581"/>
                </a:lnTo>
                <a:lnTo>
                  <a:pt x="3907139" y="4446737"/>
                </a:lnTo>
                <a:lnTo>
                  <a:pt x="3894962" y="4435061"/>
                </a:lnTo>
                <a:lnTo>
                  <a:pt x="3882452" y="4423718"/>
                </a:lnTo>
                <a:lnTo>
                  <a:pt x="3869441" y="4412709"/>
                </a:lnTo>
                <a:lnTo>
                  <a:pt x="3855763" y="4401700"/>
                </a:lnTo>
                <a:lnTo>
                  <a:pt x="3841917" y="4391191"/>
                </a:lnTo>
                <a:lnTo>
                  <a:pt x="3827405" y="4380849"/>
                </a:lnTo>
                <a:lnTo>
                  <a:pt x="3812392" y="4370674"/>
                </a:lnTo>
                <a:lnTo>
                  <a:pt x="3796880" y="4360999"/>
                </a:lnTo>
                <a:lnTo>
                  <a:pt x="3780866" y="4351492"/>
                </a:lnTo>
                <a:lnTo>
                  <a:pt x="3764519" y="4342317"/>
                </a:lnTo>
                <a:lnTo>
                  <a:pt x="3747671" y="4333476"/>
                </a:lnTo>
                <a:lnTo>
                  <a:pt x="3730324" y="4324969"/>
                </a:lnTo>
                <a:lnTo>
                  <a:pt x="3712642" y="4316629"/>
                </a:lnTo>
                <a:lnTo>
                  <a:pt x="3686620" y="4304953"/>
                </a:lnTo>
                <a:lnTo>
                  <a:pt x="3660432" y="4293276"/>
                </a:lnTo>
                <a:lnTo>
                  <a:pt x="3634410" y="4281432"/>
                </a:lnTo>
                <a:lnTo>
                  <a:pt x="3608555" y="4269756"/>
                </a:lnTo>
                <a:lnTo>
                  <a:pt x="3582699" y="4257746"/>
                </a:lnTo>
                <a:lnTo>
                  <a:pt x="3556844" y="4245736"/>
                </a:lnTo>
                <a:lnTo>
                  <a:pt x="3530990" y="4233559"/>
                </a:lnTo>
                <a:lnTo>
                  <a:pt x="3524478" y="4230452"/>
                </a:lnTo>
                <a:lnTo>
                  <a:pt x="3538445" y="4229146"/>
                </a:lnTo>
                <a:lnTo>
                  <a:pt x="3563280" y="4226491"/>
                </a:lnTo>
                <a:lnTo>
                  <a:pt x="3588063" y="4223534"/>
                </a:lnTo>
                <a:lnTo>
                  <a:pt x="3612847" y="4220575"/>
                </a:lnTo>
                <a:lnTo>
                  <a:pt x="3637631" y="4217617"/>
                </a:lnTo>
                <a:lnTo>
                  <a:pt x="3672376" y="4212656"/>
                </a:lnTo>
                <a:lnTo>
                  <a:pt x="3707373" y="4207340"/>
                </a:lnTo>
                <a:lnTo>
                  <a:pt x="3742874" y="4201315"/>
                </a:lnTo>
                <a:lnTo>
                  <a:pt x="3778272" y="4194682"/>
                </a:lnTo>
                <a:lnTo>
                  <a:pt x="3814174" y="4187340"/>
                </a:lnTo>
                <a:lnTo>
                  <a:pt x="3850277" y="4179339"/>
                </a:lnTo>
                <a:lnTo>
                  <a:pt x="3886934" y="4170932"/>
                </a:lnTo>
                <a:lnTo>
                  <a:pt x="3923082" y="4161362"/>
                </a:lnTo>
                <a:lnTo>
                  <a:pt x="3959837" y="4151691"/>
                </a:lnTo>
                <a:lnTo>
                  <a:pt x="3996489" y="4141411"/>
                </a:lnTo>
                <a:lnTo>
                  <a:pt x="4033696" y="4130725"/>
                </a:lnTo>
                <a:lnTo>
                  <a:pt x="4070394" y="4118876"/>
                </a:lnTo>
                <a:lnTo>
                  <a:pt x="4107395" y="4106977"/>
                </a:lnTo>
                <a:lnTo>
                  <a:pt x="4144545" y="4094117"/>
                </a:lnTo>
                <a:lnTo>
                  <a:pt x="4181341" y="4081002"/>
                </a:lnTo>
                <a:lnTo>
                  <a:pt x="4218641" y="4067180"/>
                </a:lnTo>
                <a:lnTo>
                  <a:pt x="4255230" y="4052853"/>
                </a:lnTo>
                <a:lnTo>
                  <a:pt x="4292019" y="4037867"/>
                </a:lnTo>
                <a:lnTo>
                  <a:pt x="4328706" y="4022276"/>
                </a:lnTo>
                <a:lnTo>
                  <a:pt x="4365341" y="4006380"/>
                </a:lnTo>
                <a:lnTo>
                  <a:pt x="4401822" y="3989574"/>
                </a:lnTo>
                <a:lnTo>
                  <a:pt x="4437696" y="3972871"/>
                </a:lnTo>
                <a:lnTo>
                  <a:pt x="4474022" y="3955156"/>
                </a:lnTo>
                <a:lnTo>
                  <a:pt x="4509335" y="3936986"/>
                </a:lnTo>
                <a:lnTo>
                  <a:pt x="4544849" y="3918160"/>
                </a:lnTo>
                <a:lnTo>
                  <a:pt x="4580059" y="3899385"/>
                </a:lnTo>
                <a:lnTo>
                  <a:pt x="4614811" y="3879751"/>
                </a:lnTo>
                <a:lnTo>
                  <a:pt x="4649156" y="3859562"/>
                </a:lnTo>
                <a:lnTo>
                  <a:pt x="4683399" y="3838765"/>
                </a:lnTo>
                <a:lnTo>
                  <a:pt x="4716982" y="3817768"/>
                </a:lnTo>
                <a:lnTo>
                  <a:pt x="4750161" y="3796216"/>
                </a:lnTo>
                <a:lnTo>
                  <a:pt x="4782932" y="3774109"/>
                </a:lnTo>
                <a:lnTo>
                  <a:pt x="4798230" y="3763083"/>
                </a:lnTo>
                <a:lnTo>
                  <a:pt x="4813579" y="3752362"/>
                </a:lnTo>
                <a:lnTo>
                  <a:pt x="4828522" y="3741085"/>
                </a:lnTo>
                <a:lnTo>
                  <a:pt x="4843466" y="3729808"/>
                </a:lnTo>
                <a:lnTo>
                  <a:pt x="4858105" y="3718582"/>
                </a:lnTo>
                <a:lnTo>
                  <a:pt x="4872693" y="3707053"/>
                </a:lnTo>
                <a:lnTo>
                  <a:pt x="4886674" y="3695627"/>
                </a:lnTo>
                <a:lnTo>
                  <a:pt x="4900856" y="3683542"/>
                </a:lnTo>
                <a:lnTo>
                  <a:pt x="4914734" y="3671510"/>
                </a:lnTo>
                <a:lnTo>
                  <a:pt x="4928360" y="3659832"/>
                </a:lnTo>
                <a:lnTo>
                  <a:pt x="4941884" y="3647548"/>
                </a:lnTo>
                <a:lnTo>
                  <a:pt x="4955052" y="3635011"/>
                </a:lnTo>
                <a:lnTo>
                  <a:pt x="4967969" y="3622829"/>
                </a:lnTo>
                <a:lnTo>
                  <a:pt x="4980833" y="3610343"/>
                </a:lnTo>
                <a:lnTo>
                  <a:pt x="4993343" y="3597607"/>
                </a:lnTo>
                <a:lnTo>
                  <a:pt x="5005853" y="3584870"/>
                </a:lnTo>
                <a:lnTo>
                  <a:pt x="5018060" y="3572184"/>
                </a:lnTo>
                <a:lnTo>
                  <a:pt x="5030164" y="3558892"/>
                </a:lnTo>
                <a:lnTo>
                  <a:pt x="5042066" y="3546257"/>
                </a:lnTo>
                <a:lnTo>
                  <a:pt x="5053564" y="3533068"/>
                </a:lnTo>
                <a:lnTo>
                  <a:pt x="5064757" y="3519930"/>
                </a:lnTo>
                <a:lnTo>
                  <a:pt x="5075898" y="3506489"/>
                </a:lnTo>
                <a:lnTo>
                  <a:pt x="5086789" y="3493402"/>
                </a:lnTo>
                <a:lnTo>
                  <a:pt x="5097626" y="3480012"/>
                </a:lnTo>
                <a:lnTo>
                  <a:pt x="5108111" y="3466370"/>
                </a:lnTo>
                <a:lnTo>
                  <a:pt x="5118342" y="3453084"/>
                </a:lnTo>
                <a:lnTo>
                  <a:pt x="5128218" y="3439546"/>
                </a:lnTo>
                <a:lnTo>
                  <a:pt x="5138095" y="3426006"/>
                </a:lnTo>
                <a:lnTo>
                  <a:pt x="5147616" y="3412216"/>
                </a:lnTo>
                <a:lnTo>
                  <a:pt x="5157139" y="3398424"/>
                </a:lnTo>
                <a:lnTo>
                  <a:pt x="5166356" y="3384685"/>
                </a:lnTo>
                <a:lnTo>
                  <a:pt x="5175020" y="3371352"/>
                </a:lnTo>
                <a:lnTo>
                  <a:pt x="5183934" y="3357664"/>
                </a:lnTo>
                <a:lnTo>
                  <a:pt x="5192241" y="3344080"/>
                </a:lnTo>
                <a:lnTo>
                  <a:pt x="5199892" y="3330294"/>
                </a:lnTo>
                <a:lnTo>
                  <a:pt x="5207793" y="3316155"/>
                </a:lnTo>
                <a:lnTo>
                  <a:pt x="5215494" y="3302673"/>
                </a:lnTo>
                <a:lnTo>
                  <a:pt x="5222485" y="3288687"/>
                </a:lnTo>
                <a:lnTo>
                  <a:pt x="5229780" y="3274651"/>
                </a:lnTo>
                <a:lnTo>
                  <a:pt x="5236720" y="3260361"/>
                </a:lnTo>
                <a:lnTo>
                  <a:pt x="5243052" y="3246175"/>
                </a:lnTo>
                <a:lnTo>
                  <a:pt x="5249385" y="3231990"/>
                </a:lnTo>
                <a:lnTo>
                  <a:pt x="5255163" y="3218210"/>
                </a:lnTo>
                <a:lnTo>
                  <a:pt x="5261141" y="3203772"/>
                </a:lnTo>
                <a:lnTo>
                  <a:pt x="5266511" y="3189436"/>
                </a:lnTo>
                <a:lnTo>
                  <a:pt x="5271831" y="3174799"/>
                </a:lnTo>
                <a:lnTo>
                  <a:pt x="5276596" y="3160567"/>
                </a:lnTo>
                <a:lnTo>
                  <a:pt x="5281612" y="3145980"/>
                </a:lnTo>
                <a:lnTo>
                  <a:pt x="5285717" y="3131547"/>
                </a:lnTo>
                <a:lnTo>
                  <a:pt x="5290127" y="3117064"/>
                </a:lnTo>
                <a:lnTo>
                  <a:pt x="5294182" y="3102329"/>
                </a:lnTo>
                <a:lnTo>
                  <a:pt x="5297984" y="3087946"/>
                </a:lnTo>
                <a:lnTo>
                  <a:pt x="5301483" y="3073618"/>
                </a:lnTo>
                <a:lnTo>
                  <a:pt x="5304627" y="3059037"/>
                </a:lnTo>
                <a:lnTo>
                  <a:pt x="5307719" y="3044152"/>
                </a:lnTo>
                <a:lnTo>
                  <a:pt x="5310257" y="3029673"/>
                </a:lnTo>
                <a:lnTo>
                  <a:pt x="5312794" y="3015195"/>
                </a:lnTo>
                <a:lnTo>
                  <a:pt x="5314976" y="3000465"/>
                </a:lnTo>
                <a:lnTo>
                  <a:pt x="5316855" y="2985786"/>
                </a:lnTo>
                <a:lnTo>
                  <a:pt x="5318734" y="2971108"/>
                </a:lnTo>
                <a:lnTo>
                  <a:pt x="5320057" y="2956835"/>
                </a:lnTo>
                <a:lnTo>
                  <a:pt x="5321633" y="2942209"/>
                </a:lnTo>
                <a:lnTo>
                  <a:pt x="5322550" y="2927381"/>
                </a:lnTo>
                <a:lnTo>
                  <a:pt x="5323216" y="2912909"/>
                </a:lnTo>
                <a:lnTo>
                  <a:pt x="5323222" y="2898235"/>
                </a:lnTo>
                <a:lnTo>
                  <a:pt x="5322673" y="2883968"/>
                </a:lnTo>
                <a:lnTo>
                  <a:pt x="5322377" y="2869348"/>
                </a:lnTo>
                <a:lnTo>
                  <a:pt x="5321880" y="2855383"/>
                </a:lnTo>
                <a:lnTo>
                  <a:pt x="5320725" y="2841220"/>
                </a:lnTo>
                <a:lnTo>
                  <a:pt x="5319266" y="2827108"/>
                </a:lnTo>
                <a:lnTo>
                  <a:pt x="5317807" y="2812995"/>
                </a:lnTo>
                <a:lnTo>
                  <a:pt x="5316096" y="2799238"/>
                </a:lnTo>
                <a:lnTo>
                  <a:pt x="5314334" y="2785178"/>
                </a:lnTo>
                <a:lnTo>
                  <a:pt x="5312016" y="2771523"/>
                </a:lnTo>
                <a:lnTo>
                  <a:pt x="5309750" y="2758172"/>
                </a:lnTo>
                <a:lnTo>
                  <a:pt x="5307130" y="2744570"/>
                </a:lnTo>
                <a:lnTo>
                  <a:pt x="5304256" y="2731322"/>
                </a:lnTo>
                <a:lnTo>
                  <a:pt x="5301028" y="2717822"/>
                </a:lnTo>
                <a:lnTo>
                  <a:pt x="5297904" y="2704930"/>
                </a:lnTo>
                <a:lnTo>
                  <a:pt x="5294475" y="2692089"/>
                </a:lnTo>
                <a:lnTo>
                  <a:pt x="5290743" y="2679298"/>
                </a:lnTo>
                <a:lnTo>
                  <a:pt x="5287012" y="2666509"/>
                </a:lnTo>
                <a:lnTo>
                  <a:pt x="5282673" y="2653822"/>
                </a:lnTo>
                <a:lnTo>
                  <a:pt x="5278334" y="2641134"/>
                </a:lnTo>
                <a:lnTo>
                  <a:pt x="5273744" y="2628803"/>
                </a:lnTo>
                <a:lnTo>
                  <a:pt x="5269154" y="2616470"/>
                </a:lnTo>
                <a:lnTo>
                  <a:pt x="5264311" y="2604494"/>
                </a:lnTo>
                <a:lnTo>
                  <a:pt x="5259417" y="2592214"/>
                </a:lnTo>
                <a:lnTo>
                  <a:pt x="5253665" y="2580391"/>
                </a:lnTo>
                <a:lnTo>
                  <a:pt x="5248215" y="2568518"/>
                </a:lnTo>
                <a:lnTo>
                  <a:pt x="5242818" y="2556947"/>
                </a:lnTo>
                <a:lnTo>
                  <a:pt x="5237065" y="2545124"/>
                </a:lnTo>
                <a:lnTo>
                  <a:pt x="5230809" y="2534012"/>
                </a:lnTo>
                <a:lnTo>
                  <a:pt x="5224551" y="2522899"/>
                </a:lnTo>
                <a:lnTo>
                  <a:pt x="5218244" y="2511483"/>
                </a:lnTo>
                <a:lnTo>
                  <a:pt x="5211380" y="2500474"/>
                </a:lnTo>
                <a:lnTo>
                  <a:pt x="5204820" y="2489412"/>
                </a:lnTo>
                <a:lnTo>
                  <a:pt x="5198060" y="2479010"/>
                </a:lnTo>
                <a:lnTo>
                  <a:pt x="5190944" y="2468354"/>
                </a:lnTo>
                <a:lnTo>
                  <a:pt x="5183577" y="2458055"/>
                </a:lnTo>
                <a:lnTo>
                  <a:pt x="5176514" y="2447704"/>
                </a:lnTo>
                <a:lnTo>
                  <a:pt x="5168591" y="2437810"/>
                </a:lnTo>
                <a:lnTo>
                  <a:pt x="5160971" y="2427866"/>
                </a:lnTo>
                <a:lnTo>
                  <a:pt x="5153353" y="2417920"/>
                </a:lnTo>
                <a:lnTo>
                  <a:pt x="5145178" y="2408383"/>
                </a:lnTo>
                <a:lnTo>
                  <a:pt x="5137054" y="2399147"/>
                </a:lnTo>
                <a:lnTo>
                  <a:pt x="5128577" y="2389661"/>
                </a:lnTo>
                <a:lnTo>
                  <a:pt x="5120454" y="2380425"/>
                </a:lnTo>
                <a:lnTo>
                  <a:pt x="5111523" y="2371952"/>
                </a:lnTo>
                <a:lnTo>
                  <a:pt x="5103097" y="2362768"/>
                </a:lnTo>
                <a:lnTo>
                  <a:pt x="5093864" y="2354347"/>
                </a:lnTo>
                <a:lnTo>
                  <a:pt x="5085236" y="2345821"/>
                </a:lnTo>
                <a:lnTo>
                  <a:pt x="5075699" y="2337450"/>
                </a:lnTo>
                <a:lnTo>
                  <a:pt x="5066517" y="2329331"/>
                </a:lnTo>
                <a:lnTo>
                  <a:pt x="5057083" y="2321568"/>
                </a:lnTo>
                <a:lnTo>
                  <a:pt x="5047597" y="2313501"/>
                </a:lnTo>
                <a:lnTo>
                  <a:pt x="5037859" y="2305788"/>
                </a:lnTo>
                <a:lnTo>
                  <a:pt x="5028173" y="2298380"/>
                </a:lnTo>
                <a:lnTo>
                  <a:pt x="5018132" y="2290719"/>
                </a:lnTo>
                <a:lnTo>
                  <a:pt x="5008195" y="2283665"/>
                </a:lnTo>
                <a:lnTo>
                  <a:pt x="4998256" y="2276611"/>
                </a:lnTo>
                <a:lnTo>
                  <a:pt x="4987762" y="2269964"/>
                </a:lnTo>
                <a:lnTo>
                  <a:pt x="4977521" y="2262962"/>
                </a:lnTo>
                <a:lnTo>
                  <a:pt x="4967028" y="2256313"/>
                </a:lnTo>
                <a:lnTo>
                  <a:pt x="4956283" y="2250022"/>
                </a:lnTo>
                <a:lnTo>
                  <a:pt x="4945841" y="2243677"/>
                </a:lnTo>
                <a:lnTo>
                  <a:pt x="4934844" y="2237740"/>
                </a:lnTo>
                <a:lnTo>
                  <a:pt x="4924098" y="2231447"/>
                </a:lnTo>
                <a:lnTo>
                  <a:pt x="4902562" y="2220431"/>
                </a:lnTo>
                <a:lnTo>
                  <a:pt x="4880773" y="2209768"/>
                </a:lnTo>
                <a:lnTo>
                  <a:pt x="4858533" y="2200121"/>
                </a:lnTo>
                <a:lnTo>
                  <a:pt x="4835736" y="2190879"/>
                </a:lnTo>
                <a:lnTo>
                  <a:pt x="4813043" y="2182244"/>
                </a:lnTo>
                <a:lnTo>
                  <a:pt x="4789543" y="2174370"/>
                </a:lnTo>
                <a:lnTo>
                  <a:pt x="4765791" y="2166853"/>
                </a:lnTo>
                <a:lnTo>
                  <a:pt x="4741586" y="2160347"/>
                </a:lnTo>
                <a:lnTo>
                  <a:pt x="4717382" y="2153842"/>
                </a:lnTo>
                <a:lnTo>
                  <a:pt x="4692421" y="2148400"/>
                </a:lnTo>
                <a:lnTo>
                  <a:pt x="4667512" y="2143264"/>
                </a:lnTo>
                <a:lnTo>
                  <a:pt x="4641795" y="2138888"/>
                </a:lnTo>
                <a:lnTo>
                  <a:pt x="4615878" y="2135170"/>
                </a:lnTo>
                <a:lnTo>
                  <a:pt x="4589963" y="2131452"/>
                </a:lnTo>
                <a:lnTo>
                  <a:pt x="4563593" y="2128749"/>
                </a:lnTo>
                <a:lnTo>
                  <a:pt x="4536669" y="2126451"/>
                </a:lnTo>
                <a:lnTo>
                  <a:pt x="4509241" y="2124864"/>
                </a:lnTo>
                <a:lnTo>
                  <a:pt x="4482116" y="2123223"/>
                </a:lnTo>
                <a:lnTo>
                  <a:pt x="4454235" y="2122649"/>
                </a:lnTo>
                <a:lnTo>
                  <a:pt x="4426104" y="2122430"/>
                </a:lnTo>
                <a:lnTo>
                  <a:pt x="4400795" y="2122551"/>
                </a:lnTo>
                <a:lnTo>
                  <a:pt x="4403168" y="2116564"/>
                </a:lnTo>
                <a:lnTo>
                  <a:pt x="4407349" y="2104834"/>
                </a:lnTo>
                <a:lnTo>
                  <a:pt x="4411637" y="2093394"/>
                </a:lnTo>
                <a:lnTo>
                  <a:pt x="4415530" y="2081772"/>
                </a:lnTo>
                <a:lnTo>
                  <a:pt x="4419604" y="2069754"/>
                </a:lnTo>
                <a:lnTo>
                  <a:pt x="4422812" y="2058057"/>
                </a:lnTo>
                <a:lnTo>
                  <a:pt x="4426599" y="2046147"/>
                </a:lnTo>
                <a:lnTo>
                  <a:pt x="4429304" y="2033980"/>
                </a:lnTo>
                <a:lnTo>
                  <a:pt x="4432801" y="2022177"/>
                </a:lnTo>
                <a:lnTo>
                  <a:pt x="4435219" y="2010117"/>
                </a:lnTo>
                <a:lnTo>
                  <a:pt x="4437817" y="1997664"/>
                </a:lnTo>
                <a:lnTo>
                  <a:pt x="4440234" y="1985603"/>
                </a:lnTo>
                <a:lnTo>
                  <a:pt x="4442545" y="1973256"/>
                </a:lnTo>
                <a:lnTo>
                  <a:pt x="4444170" y="1960833"/>
                </a:lnTo>
                <a:lnTo>
                  <a:pt x="4445797" y="1948412"/>
                </a:lnTo>
                <a:lnTo>
                  <a:pt x="4447711" y="1935883"/>
                </a:lnTo>
                <a:lnTo>
                  <a:pt x="4448652" y="1923386"/>
                </a:lnTo>
                <a:lnTo>
                  <a:pt x="4449883" y="1910783"/>
                </a:lnTo>
                <a:lnTo>
                  <a:pt x="4450718" y="1897998"/>
                </a:lnTo>
                <a:lnTo>
                  <a:pt x="4451371" y="1885608"/>
                </a:lnTo>
                <a:lnTo>
                  <a:pt x="4451521" y="1872749"/>
                </a:lnTo>
                <a:lnTo>
                  <a:pt x="4451961" y="1859783"/>
                </a:lnTo>
                <a:lnTo>
                  <a:pt x="4451716" y="1846743"/>
                </a:lnTo>
                <a:lnTo>
                  <a:pt x="4451578" y="1833990"/>
                </a:lnTo>
                <a:lnTo>
                  <a:pt x="4451440" y="1821238"/>
                </a:lnTo>
                <a:lnTo>
                  <a:pt x="4450511" y="1808123"/>
                </a:lnTo>
                <a:lnTo>
                  <a:pt x="4449399" y="1795404"/>
                </a:lnTo>
                <a:lnTo>
                  <a:pt x="4448182" y="1782397"/>
                </a:lnTo>
                <a:lnTo>
                  <a:pt x="4447253" y="1769281"/>
                </a:lnTo>
                <a:lnTo>
                  <a:pt x="4445351" y="1756199"/>
                </a:lnTo>
                <a:lnTo>
                  <a:pt x="4443557" y="1743406"/>
                </a:lnTo>
                <a:lnTo>
                  <a:pt x="4441366" y="1730430"/>
                </a:lnTo>
                <a:lnTo>
                  <a:pt x="4439175" y="1717456"/>
                </a:lnTo>
                <a:lnTo>
                  <a:pt x="4436589" y="1704300"/>
                </a:lnTo>
                <a:lnTo>
                  <a:pt x="4434003" y="1691143"/>
                </a:lnTo>
                <a:lnTo>
                  <a:pt x="4430840" y="1678201"/>
                </a:lnTo>
                <a:lnTo>
                  <a:pt x="4427676" y="1665258"/>
                </a:lnTo>
                <a:lnTo>
                  <a:pt x="4424225" y="1652423"/>
                </a:lnTo>
                <a:lnTo>
                  <a:pt x="4420485" y="1639695"/>
                </a:lnTo>
                <a:lnTo>
                  <a:pt x="4416530" y="1626390"/>
                </a:lnTo>
                <a:lnTo>
                  <a:pt x="4412395" y="1613481"/>
                </a:lnTo>
                <a:lnTo>
                  <a:pt x="4407863" y="1600390"/>
                </a:lnTo>
                <a:lnTo>
                  <a:pt x="4403150" y="1587695"/>
                </a:lnTo>
                <a:lnTo>
                  <a:pt x="4398330" y="1574711"/>
                </a:lnTo>
                <a:lnTo>
                  <a:pt x="4392826" y="1561653"/>
                </a:lnTo>
                <a:lnTo>
                  <a:pt x="4387429" y="1548884"/>
                </a:lnTo>
                <a:lnTo>
                  <a:pt x="4381636" y="1535933"/>
                </a:lnTo>
                <a:lnTo>
                  <a:pt x="4375844" y="1522982"/>
                </a:lnTo>
                <a:lnTo>
                  <a:pt x="4369762" y="1510138"/>
                </a:lnTo>
                <a:lnTo>
                  <a:pt x="4363211" y="1497797"/>
                </a:lnTo>
                <a:lnTo>
                  <a:pt x="4356157" y="1484986"/>
                </a:lnTo>
                <a:lnTo>
                  <a:pt x="4349499" y="1472357"/>
                </a:lnTo>
                <a:lnTo>
                  <a:pt x="4342157" y="1459652"/>
                </a:lnTo>
                <a:lnTo>
                  <a:pt x="4334344" y="1447451"/>
                </a:lnTo>
                <a:lnTo>
                  <a:pt x="4326136" y="1435069"/>
                </a:lnTo>
                <a:lnTo>
                  <a:pt x="4317458" y="1423190"/>
                </a:lnTo>
                <a:lnTo>
                  <a:pt x="4309175" y="1411491"/>
                </a:lnTo>
                <a:lnTo>
                  <a:pt x="4300209" y="1399719"/>
                </a:lnTo>
                <a:lnTo>
                  <a:pt x="4291243" y="1387946"/>
                </a:lnTo>
                <a:lnTo>
                  <a:pt x="4281988" y="1376280"/>
                </a:lnTo>
                <a:lnTo>
                  <a:pt x="4272551" y="1365010"/>
                </a:lnTo>
                <a:lnTo>
                  <a:pt x="4263114" y="1353741"/>
                </a:lnTo>
                <a:lnTo>
                  <a:pt x="4252994" y="1342395"/>
                </a:lnTo>
                <a:lnTo>
                  <a:pt x="4242981" y="1331340"/>
                </a:lnTo>
                <a:lnTo>
                  <a:pt x="4232786" y="1320680"/>
                </a:lnTo>
                <a:lnTo>
                  <a:pt x="4222303" y="1310127"/>
                </a:lnTo>
                <a:lnTo>
                  <a:pt x="4211423" y="1299393"/>
                </a:lnTo>
                <a:lnTo>
                  <a:pt x="4200363" y="1289054"/>
                </a:lnTo>
                <a:lnTo>
                  <a:pt x="4189590" y="1278608"/>
                </a:lnTo>
                <a:lnTo>
                  <a:pt x="4177953" y="1268483"/>
                </a:lnTo>
                <a:lnTo>
                  <a:pt x="4166711" y="1258541"/>
                </a:lnTo>
                <a:lnTo>
                  <a:pt x="4154785" y="1248524"/>
                </a:lnTo>
                <a:lnTo>
                  <a:pt x="4142966" y="1238795"/>
                </a:lnTo>
                <a:lnTo>
                  <a:pt x="4130570" y="1229280"/>
                </a:lnTo>
                <a:lnTo>
                  <a:pt x="4118677" y="1220235"/>
                </a:lnTo>
                <a:lnTo>
                  <a:pt x="4106099" y="1211116"/>
                </a:lnTo>
                <a:lnTo>
                  <a:pt x="4093523" y="1201997"/>
                </a:lnTo>
                <a:lnTo>
                  <a:pt x="4080368" y="1193092"/>
                </a:lnTo>
                <a:lnTo>
                  <a:pt x="4067031" y="1184583"/>
                </a:lnTo>
                <a:lnTo>
                  <a:pt x="4053984" y="1175967"/>
                </a:lnTo>
                <a:lnTo>
                  <a:pt x="4040574" y="1168142"/>
                </a:lnTo>
                <a:lnTo>
                  <a:pt x="4026662" y="1159847"/>
                </a:lnTo>
                <a:lnTo>
                  <a:pt x="4013144" y="1151734"/>
                </a:lnTo>
                <a:lnTo>
                  <a:pt x="3999157" y="1144123"/>
                </a:lnTo>
                <a:lnTo>
                  <a:pt x="3984593" y="1136727"/>
                </a:lnTo>
                <a:lnTo>
                  <a:pt x="3970424" y="1129511"/>
                </a:lnTo>
                <a:lnTo>
                  <a:pt x="3955572" y="1122222"/>
                </a:lnTo>
                <a:lnTo>
                  <a:pt x="3940429" y="1115039"/>
                </a:lnTo>
                <a:lnTo>
                  <a:pt x="3925289" y="1107857"/>
                </a:lnTo>
                <a:lnTo>
                  <a:pt x="3909965" y="1101070"/>
                </a:lnTo>
                <a:lnTo>
                  <a:pt x="3894643" y="1094284"/>
                </a:lnTo>
                <a:lnTo>
                  <a:pt x="3879139" y="1087893"/>
                </a:lnTo>
                <a:lnTo>
                  <a:pt x="3863238" y="1081320"/>
                </a:lnTo>
                <a:lnTo>
                  <a:pt x="3847158" y="1075144"/>
                </a:lnTo>
                <a:lnTo>
                  <a:pt x="3831183" y="1069255"/>
                </a:lnTo>
                <a:lnTo>
                  <a:pt x="3814814" y="1063186"/>
                </a:lnTo>
                <a:lnTo>
                  <a:pt x="3798551" y="1057404"/>
                </a:lnTo>
                <a:lnTo>
                  <a:pt x="3781999" y="1051731"/>
                </a:lnTo>
                <a:lnTo>
                  <a:pt x="3765374" y="1046740"/>
                </a:lnTo>
                <a:lnTo>
                  <a:pt x="3748246" y="1041281"/>
                </a:lnTo>
                <a:lnTo>
                  <a:pt x="3731331" y="1036398"/>
                </a:lnTo>
                <a:lnTo>
                  <a:pt x="3714129" y="1031622"/>
                </a:lnTo>
                <a:lnTo>
                  <a:pt x="3696927" y="1026847"/>
                </a:lnTo>
                <a:lnTo>
                  <a:pt x="3679543" y="1022466"/>
                </a:lnTo>
                <a:lnTo>
                  <a:pt x="3662266" y="1018375"/>
                </a:lnTo>
                <a:lnTo>
                  <a:pt x="3644594" y="1014102"/>
                </a:lnTo>
                <a:lnTo>
                  <a:pt x="3626740" y="1010225"/>
                </a:lnTo>
                <a:lnTo>
                  <a:pt x="3609100" y="1006925"/>
                </a:lnTo>
                <a:lnTo>
                  <a:pt x="3591065" y="1003443"/>
                </a:lnTo>
                <a:lnTo>
                  <a:pt x="3572741" y="1000068"/>
                </a:lnTo>
                <a:lnTo>
                  <a:pt x="3554920" y="997163"/>
                </a:lnTo>
                <a:lnTo>
                  <a:pt x="3536522" y="994473"/>
                </a:lnTo>
                <a:lnTo>
                  <a:pt x="3518231" y="992071"/>
                </a:lnTo>
                <a:lnTo>
                  <a:pt x="3499651" y="989777"/>
                </a:lnTo>
                <a:lnTo>
                  <a:pt x="3481071" y="987482"/>
                </a:lnTo>
                <a:lnTo>
                  <a:pt x="3462418" y="985872"/>
                </a:lnTo>
                <a:lnTo>
                  <a:pt x="3443657" y="983972"/>
                </a:lnTo>
                <a:lnTo>
                  <a:pt x="3404223" y="981213"/>
                </a:lnTo>
                <a:lnTo>
                  <a:pt x="3364713" y="979137"/>
                </a:lnTo>
                <a:lnTo>
                  <a:pt x="3325130" y="977745"/>
                </a:lnTo>
                <a:lnTo>
                  <a:pt x="3291515" y="976999"/>
                </a:lnTo>
                <a:lnTo>
                  <a:pt x="3296895" y="974743"/>
                </a:lnTo>
                <a:lnTo>
                  <a:pt x="3308195" y="970192"/>
                </a:lnTo>
                <a:lnTo>
                  <a:pt x="3319396" y="965856"/>
                </a:lnTo>
                <a:lnTo>
                  <a:pt x="3330754" y="961461"/>
                </a:lnTo>
                <a:lnTo>
                  <a:pt x="3342013" y="957282"/>
                </a:lnTo>
                <a:lnTo>
                  <a:pt x="3358062" y="951146"/>
                </a:lnTo>
                <a:lnTo>
                  <a:pt x="3373955" y="945068"/>
                </a:lnTo>
                <a:lnTo>
                  <a:pt x="3389575" y="938735"/>
                </a:lnTo>
                <a:lnTo>
                  <a:pt x="3404981" y="932305"/>
                </a:lnTo>
                <a:lnTo>
                  <a:pt x="3420172" y="925776"/>
                </a:lnTo>
                <a:lnTo>
                  <a:pt x="3435305" y="919090"/>
                </a:lnTo>
                <a:lnTo>
                  <a:pt x="3449639" y="912167"/>
                </a:lnTo>
                <a:lnTo>
                  <a:pt x="3464186" y="905343"/>
                </a:lnTo>
                <a:lnTo>
                  <a:pt x="3478404" y="898108"/>
                </a:lnTo>
                <a:lnTo>
                  <a:pt x="3492308" y="890989"/>
                </a:lnTo>
                <a:lnTo>
                  <a:pt x="3505941" y="883615"/>
                </a:lnTo>
                <a:lnTo>
                  <a:pt x="3519301" y="875986"/>
                </a:lnTo>
                <a:lnTo>
                  <a:pt x="3532445" y="868260"/>
                </a:lnTo>
                <a:lnTo>
                  <a:pt x="3545377" y="860434"/>
                </a:lnTo>
                <a:lnTo>
                  <a:pt x="3557664" y="852314"/>
                </a:lnTo>
                <a:lnTo>
                  <a:pt x="3570108" y="844136"/>
                </a:lnTo>
                <a:lnTo>
                  <a:pt x="3582123" y="835761"/>
                </a:lnTo>
                <a:lnTo>
                  <a:pt x="3593767" y="827346"/>
                </a:lnTo>
                <a:lnTo>
                  <a:pt x="3604924" y="818578"/>
                </a:lnTo>
                <a:lnTo>
                  <a:pt x="3616082" y="809810"/>
                </a:lnTo>
                <a:lnTo>
                  <a:pt x="3626966" y="800787"/>
                </a:lnTo>
                <a:lnTo>
                  <a:pt x="3637266" y="791625"/>
                </a:lnTo>
                <a:lnTo>
                  <a:pt x="3647508" y="782307"/>
                </a:lnTo>
                <a:lnTo>
                  <a:pt x="3657106" y="772695"/>
                </a:lnTo>
                <a:lnTo>
                  <a:pt x="3666704" y="763081"/>
                </a:lnTo>
                <a:lnTo>
                  <a:pt x="3675815" y="753116"/>
                </a:lnTo>
                <a:lnTo>
                  <a:pt x="3684712" y="743052"/>
                </a:lnTo>
                <a:lnTo>
                  <a:pt x="3693023" y="732849"/>
                </a:lnTo>
                <a:lnTo>
                  <a:pt x="3701219" y="722333"/>
                </a:lnTo>
                <a:lnTo>
                  <a:pt x="3709044" y="711778"/>
                </a:lnTo>
                <a:lnTo>
                  <a:pt x="3716382" y="700869"/>
                </a:lnTo>
                <a:lnTo>
                  <a:pt x="3723505" y="689862"/>
                </a:lnTo>
                <a:lnTo>
                  <a:pt x="3726844" y="683996"/>
                </a:lnTo>
                <a:lnTo>
                  <a:pt x="3730396" y="678229"/>
                </a:lnTo>
                <a:lnTo>
                  <a:pt x="3733579" y="672421"/>
                </a:lnTo>
                <a:lnTo>
                  <a:pt x="3736917" y="666556"/>
                </a:lnTo>
                <a:lnTo>
                  <a:pt x="3740041" y="660592"/>
                </a:lnTo>
                <a:lnTo>
                  <a:pt x="3742950" y="654530"/>
                </a:lnTo>
                <a:lnTo>
                  <a:pt x="3746074" y="648566"/>
                </a:lnTo>
                <a:lnTo>
                  <a:pt x="3748827" y="642562"/>
                </a:lnTo>
                <a:lnTo>
                  <a:pt x="3751580" y="636558"/>
                </a:lnTo>
                <a:lnTo>
                  <a:pt x="3754217" y="630241"/>
                </a:lnTo>
                <a:lnTo>
                  <a:pt x="3756756" y="624139"/>
                </a:lnTo>
                <a:lnTo>
                  <a:pt x="3759236" y="617880"/>
                </a:lnTo>
                <a:lnTo>
                  <a:pt x="3761503" y="611522"/>
                </a:lnTo>
                <a:lnTo>
                  <a:pt x="3763827" y="605322"/>
                </a:lnTo>
                <a:lnTo>
                  <a:pt x="3765937" y="599022"/>
                </a:lnTo>
                <a:lnTo>
                  <a:pt x="3768145" y="592510"/>
                </a:lnTo>
                <a:lnTo>
                  <a:pt x="3769884" y="586170"/>
                </a:lnTo>
                <a:lnTo>
                  <a:pt x="3771936" y="579714"/>
                </a:lnTo>
                <a:lnTo>
                  <a:pt x="3773402" y="573120"/>
                </a:lnTo>
                <a:lnTo>
                  <a:pt x="3775298" y="566723"/>
                </a:lnTo>
                <a:lnTo>
                  <a:pt x="3776608" y="560187"/>
                </a:lnTo>
                <a:lnTo>
                  <a:pt x="3778016" y="553437"/>
                </a:lnTo>
                <a:lnTo>
                  <a:pt x="3779326" y="546900"/>
                </a:lnTo>
                <a:lnTo>
                  <a:pt x="3780579" y="540208"/>
                </a:lnTo>
                <a:lnTo>
                  <a:pt x="3781460" y="533475"/>
                </a:lnTo>
                <a:lnTo>
                  <a:pt x="3782341" y="526743"/>
                </a:lnTo>
                <a:lnTo>
                  <a:pt x="3783379" y="519952"/>
                </a:lnTo>
                <a:lnTo>
                  <a:pt x="3783889" y="513179"/>
                </a:lnTo>
                <a:lnTo>
                  <a:pt x="3784556" y="506349"/>
                </a:lnTo>
                <a:lnTo>
                  <a:pt x="3785008" y="499419"/>
                </a:lnTo>
                <a:lnTo>
                  <a:pt x="3785363" y="492704"/>
                </a:lnTo>
                <a:lnTo>
                  <a:pt x="3785444" y="485734"/>
                </a:lnTo>
                <a:lnTo>
                  <a:pt x="3785682" y="478707"/>
                </a:lnTo>
                <a:lnTo>
                  <a:pt x="3785549" y="471639"/>
                </a:lnTo>
                <a:lnTo>
                  <a:pt x="3785475" y="464727"/>
                </a:lnTo>
                <a:lnTo>
                  <a:pt x="3785400" y="457816"/>
                </a:lnTo>
                <a:lnTo>
                  <a:pt x="3784896" y="450708"/>
                </a:lnTo>
                <a:lnTo>
                  <a:pt x="3784294" y="443814"/>
                </a:lnTo>
                <a:lnTo>
                  <a:pt x="3783634" y="436764"/>
                </a:lnTo>
                <a:lnTo>
                  <a:pt x="3783131" y="429656"/>
                </a:lnTo>
                <a:lnTo>
                  <a:pt x="3782100" y="422565"/>
                </a:lnTo>
                <a:lnTo>
                  <a:pt x="3781127" y="415631"/>
                </a:lnTo>
                <a:lnTo>
                  <a:pt x="3779940" y="408599"/>
                </a:lnTo>
                <a:lnTo>
                  <a:pt x="3778752" y="401567"/>
                </a:lnTo>
                <a:lnTo>
                  <a:pt x="3777351" y="394436"/>
                </a:lnTo>
                <a:lnTo>
                  <a:pt x="3775949" y="387306"/>
                </a:lnTo>
                <a:lnTo>
                  <a:pt x="3774234" y="380291"/>
                </a:lnTo>
                <a:lnTo>
                  <a:pt x="3772520" y="373276"/>
                </a:lnTo>
                <a:lnTo>
                  <a:pt x="3770649" y="366320"/>
                </a:lnTo>
                <a:lnTo>
                  <a:pt x="3768622" y="359421"/>
                </a:lnTo>
                <a:lnTo>
                  <a:pt x="3766479" y="352210"/>
                </a:lnTo>
                <a:lnTo>
                  <a:pt x="3764238" y="345213"/>
                </a:lnTo>
                <a:lnTo>
                  <a:pt x="3761782" y="338118"/>
                </a:lnTo>
                <a:lnTo>
                  <a:pt x="3759227" y="331238"/>
                </a:lnTo>
                <a:lnTo>
                  <a:pt x="3756615" y="324200"/>
                </a:lnTo>
                <a:lnTo>
                  <a:pt x="3753631" y="317123"/>
                </a:lnTo>
                <a:lnTo>
                  <a:pt x="3750707" y="310202"/>
                </a:lnTo>
                <a:lnTo>
                  <a:pt x="3747567" y="303183"/>
                </a:lnTo>
                <a:lnTo>
                  <a:pt x="3744427" y="296164"/>
                </a:lnTo>
                <a:lnTo>
                  <a:pt x="3741131" y="289203"/>
                </a:lnTo>
                <a:lnTo>
                  <a:pt x="3737580" y="282514"/>
                </a:lnTo>
                <a:lnTo>
                  <a:pt x="3733757" y="275570"/>
                </a:lnTo>
                <a:lnTo>
                  <a:pt x="3730149" y="268725"/>
                </a:lnTo>
                <a:lnTo>
                  <a:pt x="3726169" y="261839"/>
                </a:lnTo>
                <a:lnTo>
                  <a:pt x="3721935" y="255227"/>
                </a:lnTo>
                <a:lnTo>
                  <a:pt x="3717486" y="248516"/>
                </a:lnTo>
                <a:lnTo>
                  <a:pt x="3712783" y="242077"/>
                </a:lnTo>
                <a:lnTo>
                  <a:pt x="3708294" y="235736"/>
                </a:lnTo>
                <a:lnTo>
                  <a:pt x="3703434" y="229356"/>
                </a:lnTo>
                <a:lnTo>
                  <a:pt x="3698575" y="222975"/>
                </a:lnTo>
                <a:lnTo>
                  <a:pt x="3693558" y="216652"/>
                </a:lnTo>
                <a:lnTo>
                  <a:pt x="3688444" y="210545"/>
                </a:lnTo>
                <a:lnTo>
                  <a:pt x="3683329" y="204436"/>
                </a:lnTo>
                <a:lnTo>
                  <a:pt x="3677844" y="198287"/>
                </a:lnTo>
                <a:lnTo>
                  <a:pt x="3672417" y="192296"/>
                </a:lnTo>
                <a:lnTo>
                  <a:pt x="3666891" y="186518"/>
                </a:lnTo>
                <a:lnTo>
                  <a:pt x="3661209" y="180798"/>
                </a:lnTo>
                <a:lnTo>
                  <a:pt x="3655313" y="174980"/>
                </a:lnTo>
                <a:lnTo>
                  <a:pt x="3649318" y="169377"/>
                </a:lnTo>
                <a:lnTo>
                  <a:pt x="3643480" y="163715"/>
                </a:lnTo>
                <a:lnTo>
                  <a:pt x="3637173" y="158228"/>
                </a:lnTo>
                <a:lnTo>
                  <a:pt x="3631079" y="152839"/>
                </a:lnTo>
                <a:lnTo>
                  <a:pt x="3624615" y="147410"/>
                </a:lnTo>
                <a:lnTo>
                  <a:pt x="3618210" y="142136"/>
                </a:lnTo>
                <a:lnTo>
                  <a:pt x="3611491" y="136980"/>
                </a:lnTo>
                <a:lnTo>
                  <a:pt x="3605046" y="132077"/>
                </a:lnTo>
                <a:lnTo>
                  <a:pt x="3598228" y="127135"/>
                </a:lnTo>
                <a:lnTo>
                  <a:pt x="3591412" y="122193"/>
                </a:lnTo>
                <a:lnTo>
                  <a:pt x="3584282" y="117367"/>
                </a:lnTo>
                <a:lnTo>
                  <a:pt x="3577054" y="112755"/>
                </a:lnTo>
                <a:lnTo>
                  <a:pt x="3569982" y="108084"/>
                </a:lnTo>
                <a:lnTo>
                  <a:pt x="3562714" y="103843"/>
                </a:lnTo>
                <a:lnTo>
                  <a:pt x="3555174" y="99348"/>
                </a:lnTo>
                <a:lnTo>
                  <a:pt x="3547847" y="94950"/>
                </a:lnTo>
                <a:lnTo>
                  <a:pt x="3540266" y="90825"/>
                </a:lnTo>
                <a:lnTo>
                  <a:pt x="3532373" y="86817"/>
                </a:lnTo>
                <a:lnTo>
                  <a:pt x="3524693" y="82906"/>
                </a:lnTo>
                <a:lnTo>
                  <a:pt x="3516643" y="78955"/>
                </a:lnTo>
                <a:lnTo>
                  <a:pt x="3508437" y="75062"/>
                </a:lnTo>
                <a:lnTo>
                  <a:pt x="3500231" y="71170"/>
                </a:lnTo>
                <a:lnTo>
                  <a:pt x="3491926" y="67491"/>
                </a:lnTo>
                <a:lnTo>
                  <a:pt x="3483620" y="63813"/>
                </a:lnTo>
                <a:lnTo>
                  <a:pt x="3475218" y="60349"/>
                </a:lnTo>
                <a:lnTo>
                  <a:pt x="3466600" y="56787"/>
                </a:lnTo>
                <a:lnTo>
                  <a:pt x="3457884" y="53439"/>
                </a:lnTo>
                <a:lnTo>
                  <a:pt x="3449226" y="50248"/>
                </a:lnTo>
                <a:lnTo>
                  <a:pt x="3440354" y="46958"/>
                </a:lnTo>
                <a:lnTo>
                  <a:pt x="3431540" y="43825"/>
                </a:lnTo>
                <a:lnTo>
                  <a:pt x="3422569" y="40750"/>
                </a:lnTo>
                <a:lnTo>
                  <a:pt x="3413558" y="38045"/>
                </a:lnTo>
                <a:lnTo>
                  <a:pt x="3404275" y="35086"/>
                </a:lnTo>
                <a:lnTo>
                  <a:pt x="3395107" y="32439"/>
                </a:lnTo>
                <a:lnTo>
                  <a:pt x="3385784" y="29851"/>
                </a:lnTo>
                <a:lnTo>
                  <a:pt x="3376461" y="27263"/>
                </a:lnTo>
                <a:lnTo>
                  <a:pt x="3367039" y="24889"/>
                </a:lnTo>
                <a:lnTo>
                  <a:pt x="3357675" y="22671"/>
                </a:lnTo>
                <a:lnTo>
                  <a:pt x="3348096" y="20355"/>
                </a:lnTo>
                <a:lnTo>
                  <a:pt x="3338420" y="18254"/>
                </a:lnTo>
                <a:lnTo>
                  <a:pt x="3328859" y="16465"/>
                </a:lnTo>
                <a:lnTo>
                  <a:pt x="3319084" y="14578"/>
                </a:lnTo>
                <a:lnTo>
                  <a:pt x="3309153" y="12749"/>
                </a:lnTo>
                <a:lnTo>
                  <a:pt x="3299494" y="11175"/>
                </a:lnTo>
                <a:lnTo>
                  <a:pt x="3289523" y="9717"/>
                </a:lnTo>
                <a:lnTo>
                  <a:pt x="3279609" y="8415"/>
                </a:lnTo>
                <a:lnTo>
                  <a:pt x="3269538" y="7171"/>
                </a:lnTo>
                <a:lnTo>
                  <a:pt x="3259469" y="5927"/>
                </a:lnTo>
                <a:lnTo>
                  <a:pt x="3249358" y="5055"/>
                </a:lnTo>
                <a:lnTo>
                  <a:pt x="3239191" y="4025"/>
                </a:lnTo>
                <a:lnTo>
                  <a:pt x="3217817" y="2530"/>
                </a:lnTo>
                <a:lnTo>
                  <a:pt x="3196403" y="1405"/>
                </a:lnTo>
                <a:lnTo>
                  <a:pt x="3174950" y="650"/>
                </a:lnTo>
                <a:lnTo>
                  <a:pt x="3153242" y="169"/>
                </a:lnTo>
                <a:lnTo>
                  <a:pt x="3131649" y="0"/>
                </a:lnTo>
                <a:lnTo>
                  <a:pt x="3110017" y="201"/>
                </a:lnTo>
                <a:lnTo>
                  <a:pt x="3088402" y="930"/>
                </a:lnTo>
                <a:lnTo>
                  <a:pt x="3066631" y="1718"/>
                </a:lnTo>
                <a:lnTo>
                  <a:pt x="3045132" y="2759"/>
                </a:lnTo>
                <a:lnTo>
                  <a:pt x="3023280" y="4288"/>
                </a:lnTo>
                <a:lnTo>
                  <a:pt x="3001916" y="6170"/>
                </a:lnTo>
                <a:lnTo>
                  <a:pt x="2980238" y="8168"/>
                </a:lnTo>
                <a:lnTo>
                  <a:pt x="2958734" y="10634"/>
                </a:lnTo>
                <a:lnTo>
                  <a:pt x="2937289" y="13258"/>
                </a:lnTo>
                <a:lnTo>
                  <a:pt x="2915960" y="16194"/>
                </a:lnTo>
                <a:lnTo>
                  <a:pt x="2894904" y="19385"/>
                </a:lnTo>
                <a:lnTo>
                  <a:pt x="2873650" y="23004"/>
                </a:lnTo>
                <a:lnTo>
                  <a:pt x="2852825" y="26821"/>
                </a:lnTo>
                <a:lnTo>
                  <a:pt x="2831902" y="30852"/>
                </a:lnTo>
                <a:lnTo>
                  <a:pt x="2811310" y="35294"/>
                </a:lnTo>
                <a:lnTo>
                  <a:pt x="2790874" y="39678"/>
                </a:lnTo>
                <a:lnTo>
                  <a:pt x="2770514" y="44745"/>
                </a:lnTo>
                <a:lnTo>
                  <a:pt x="2750525" y="49852"/>
                </a:lnTo>
                <a:lnTo>
                  <a:pt x="2730652" y="55273"/>
                </a:lnTo>
                <a:lnTo>
                  <a:pt x="2711091" y="60577"/>
                </a:lnTo>
                <a:lnTo>
                  <a:pt x="2691607" y="66565"/>
                </a:lnTo>
                <a:lnTo>
                  <a:pt x="2672492" y="72593"/>
                </a:lnTo>
                <a:lnTo>
                  <a:pt x="2653652" y="78876"/>
                </a:lnTo>
                <a:lnTo>
                  <a:pt x="2635239" y="85355"/>
                </a:lnTo>
                <a:lnTo>
                  <a:pt x="2616943" y="92148"/>
                </a:lnTo>
                <a:lnTo>
                  <a:pt x="2599076" y="99137"/>
                </a:lnTo>
                <a:lnTo>
                  <a:pt x="2581422" y="106224"/>
                </a:lnTo>
                <a:lnTo>
                  <a:pt x="2568988" y="111551"/>
                </a:lnTo>
                <a:lnTo>
                  <a:pt x="2556553" y="116879"/>
                </a:lnTo>
                <a:lnTo>
                  <a:pt x="2544119" y="122207"/>
                </a:lnTo>
                <a:lnTo>
                  <a:pt x="2531743" y="127692"/>
                </a:lnTo>
                <a:lnTo>
                  <a:pt x="2519581" y="133274"/>
                </a:lnTo>
                <a:lnTo>
                  <a:pt x="2507262" y="138915"/>
                </a:lnTo>
                <a:lnTo>
                  <a:pt x="2495158" y="144653"/>
                </a:lnTo>
                <a:lnTo>
                  <a:pt x="2483054" y="150392"/>
                </a:lnTo>
                <a:lnTo>
                  <a:pt x="2470950" y="156131"/>
                </a:lnTo>
                <a:lnTo>
                  <a:pt x="2458748" y="162085"/>
                </a:lnTo>
                <a:lnTo>
                  <a:pt x="2446916" y="168078"/>
                </a:lnTo>
                <a:lnTo>
                  <a:pt x="2434987" y="174287"/>
                </a:lnTo>
                <a:lnTo>
                  <a:pt x="2411225" y="186488"/>
                </a:lnTo>
                <a:lnTo>
                  <a:pt x="2387853" y="199257"/>
                </a:lnTo>
                <a:lnTo>
                  <a:pt x="2364324" y="212084"/>
                </a:lnTo>
                <a:lnTo>
                  <a:pt x="2341282" y="225265"/>
                </a:lnTo>
                <a:lnTo>
                  <a:pt x="2318298" y="238601"/>
                </a:lnTo>
                <a:lnTo>
                  <a:pt x="2295586" y="252193"/>
                </a:lnTo>
                <a:lnTo>
                  <a:pt x="2272835" y="266154"/>
                </a:lnTo>
                <a:lnTo>
                  <a:pt x="2250512" y="280314"/>
                </a:lnTo>
                <a:lnTo>
                  <a:pt x="2228304" y="294785"/>
                </a:lnTo>
                <a:lnTo>
                  <a:pt x="2206312" y="309355"/>
                </a:lnTo>
                <a:lnTo>
                  <a:pt x="2195432" y="316953"/>
                </a:lnTo>
                <a:lnTo>
                  <a:pt x="2184650" y="324336"/>
                </a:lnTo>
                <a:lnTo>
                  <a:pt x="2173770" y="331934"/>
                </a:lnTo>
                <a:lnTo>
                  <a:pt x="2163261" y="339571"/>
                </a:lnTo>
                <a:lnTo>
                  <a:pt x="2152595" y="347268"/>
                </a:lnTo>
                <a:lnTo>
                  <a:pt x="2142144" y="355062"/>
                </a:lnTo>
                <a:lnTo>
                  <a:pt x="2131536" y="362914"/>
                </a:lnTo>
                <a:lnTo>
                  <a:pt x="2121045" y="371079"/>
                </a:lnTo>
                <a:lnTo>
                  <a:pt x="2110808" y="378972"/>
                </a:lnTo>
                <a:lnTo>
                  <a:pt x="2100531" y="387236"/>
                </a:lnTo>
                <a:lnTo>
                  <a:pt x="2090352" y="395285"/>
                </a:lnTo>
                <a:lnTo>
                  <a:pt x="2080133" y="403705"/>
                </a:lnTo>
                <a:lnTo>
                  <a:pt x="2070013" y="411910"/>
                </a:lnTo>
                <a:lnTo>
                  <a:pt x="2060008" y="420428"/>
                </a:lnTo>
                <a:lnTo>
                  <a:pt x="2050160" y="428888"/>
                </a:lnTo>
                <a:lnTo>
                  <a:pt x="2040213" y="437563"/>
                </a:lnTo>
                <a:lnTo>
                  <a:pt x="2030481" y="446336"/>
                </a:lnTo>
                <a:lnTo>
                  <a:pt x="2020691" y="454952"/>
                </a:lnTo>
                <a:lnTo>
                  <a:pt x="2011115" y="463667"/>
                </a:lnTo>
                <a:lnTo>
                  <a:pt x="2001441" y="472596"/>
                </a:lnTo>
                <a:lnTo>
                  <a:pt x="1991923" y="481468"/>
                </a:lnTo>
                <a:lnTo>
                  <a:pt x="1982522" y="490651"/>
                </a:lnTo>
                <a:lnTo>
                  <a:pt x="1973004" y="499523"/>
                </a:lnTo>
                <a:lnTo>
                  <a:pt x="1963603" y="508706"/>
                </a:lnTo>
                <a:lnTo>
                  <a:pt x="1954572" y="517931"/>
                </a:lnTo>
                <a:lnTo>
                  <a:pt x="1945327" y="527057"/>
                </a:lnTo>
                <a:lnTo>
                  <a:pt x="1936198" y="536496"/>
                </a:lnTo>
                <a:lnTo>
                  <a:pt x="1927225" y="545876"/>
                </a:lnTo>
                <a:lnTo>
                  <a:pt x="1918096" y="555315"/>
                </a:lnTo>
                <a:lnTo>
                  <a:pt x="1909338" y="564794"/>
                </a:lnTo>
                <a:lnTo>
                  <a:pt x="1900325" y="574545"/>
                </a:lnTo>
                <a:lnTo>
                  <a:pt x="1891781" y="584123"/>
                </a:lnTo>
                <a:lnTo>
                  <a:pt x="1883080" y="593758"/>
                </a:lnTo>
                <a:lnTo>
                  <a:pt x="1874282" y="603607"/>
                </a:lnTo>
                <a:lnTo>
                  <a:pt x="1865756" y="613712"/>
                </a:lnTo>
                <a:lnTo>
                  <a:pt x="1857172" y="623660"/>
                </a:lnTo>
                <a:lnTo>
                  <a:pt x="1848958" y="633648"/>
                </a:lnTo>
                <a:lnTo>
                  <a:pt x="1840490" y="643910"/>
                </a:lnTo>
                <a:lnTo>
                  <a:pt x="1832335" y="654054"/>
                </a:lnTo>
                <a:lnTo>
                  <a:pt x="1824296" y="664511"/>
                </a:lnTo>
                <a:lnTo>
                  <a:pt x="1816101" y="675027"/>
                </a:lnTo>
                <a:lnTo>
                  <a:pt x="1808218" y="685426"/>
                </a:lnTo>
                <a:lnTo>
                  <a:pt x="1800335" y="695826"/>
                </a:lnTo>
                <a:lnTo>
                  <a:pt x="1792412" y="706596"/>
                </a:lnTo>
                <a:lnTo>
                  <a:pt x="1784801" y="717250"/>
                </a:lnTo>
                <a:lnTo>
                  <a:pt x="1777249" y="728061"/>
                </a:lnTo>
                <a:lnTo>
                  <a:pt x="1769599" y="739086"/>
                </a:lnTo>
                <a:lnTo>
                  <a:pt x="1762261" y="749995"/>
                </a:lnTo>
                <a:lnTo>
                  <a:pt x="1756211" y="758990"/>
                </a:lnTo>
                <a:lnTo>
                  <a:pt x="1742622" y="738924"/>
                </a:lnTo>
                <a:lnTo>
                  <a:pt x="1713296" y="694890"/>
                </a:lnTo>
                <a:lnTo>
                  <a:pt x="1684022" y="651162"/>
                </a:lnTo>
                <a:lnTo>
                  <a:pt x="1663392" y="621573"/>
                </a:lnTo>
                <a:lnTo>
                  <a:pt x="1642560" y="592644"/>
                </a:lnTo>
                <a:lnTo>
                  <a:pt x="1621277" y="564728"/>
                </a:lnTo>
                <a:lnTo>
                  <a:pt x="1599541" y="537824"/>
                </a:lnTo>
                <a:lnTo>
                  <a:pt x="1577302" y="511630"/>
                </a:lnTo>
                <a:lnTo>
                  <a:pt x="1554914" y="486399"/>
                </a:lnTo>
                <a:lnTo>
                  <a:pt x="1531769" y="462232"/>
                </a:lnTo>
                <a:lnTo>
                  <a:pt x="1508477" y="439027"/>
                </a:lnTo>
                <a:lnTo>
                  <a:pt x="1485086" y="417087"/>
                </a:lnTo>
                <a:lnTo>
                  <a:pt x="1460836" y="395605"/>
                </a:lnTo>
                <a:lnTo>
                  <a:pt x="1436793" y="375337"/>
                </a:lnTo>
                <a:lnTo>
                  <a:pt x="1412297" y="356082"/>
                </a:lnTo>
                <a:lnTo>
                  <a:pt x="1387298" y="337538"/>
                </a:lnTo>
                <a:lnTo>
                  <a:pt x="1362201" y="320258"/>
                </a:lnTo>
                <a:lnTo>
                  <a:pt x="1336955" y="303940"/>
                </a:lnTo>
                <a:lnTo>
                  <a:pt x="1311205" y="288332"/>
                </a:lnTo>
                <a:lnTo>
                  <a:pt x="1285358" y="273988"/>
                </a:lnTo>
                <a:lnTo>
                  <a:pt x="1259361" y="260607"/>
                </a:lnTo>
                <a:lnTo>
                  <a:pt x="1232913" y="248239"/>
                </a:lnTo>
                <a:lnTo>
                  <a:pt x="1206619" y="236781"/>
                </a:lnTo>
                <a:lnTo>
                  <a:pt x="1179873" y="226337"/>
                </a:lnTo>
                <a:lnTo>
                  <a:pt x="1152978" y="216854"/>
                </a:lnTo>
                <a:lnTo>
                  <a:pt x="1125985" y="208637"/>
                </a:lnTo>
                <a:lnTo>
                  <a:pt x="1098792" y="201079"/>
                </a:lnTo>
                <a:lnTo>
                  <a:pt x="1071502" y="194785"/>
                </a:lnTo>
                <a:lnTo>
                  <a:pt x="1044062" y="189453"/>
                </a:lnTo>
                <a:lnTo>
                  <a:pt x="1016777" y="185031"/>
                </a:lnTo>
                <a:lnTo>
                  <a:pt x="989395" y="181874"/>
                </a:lnTo>
                <a:lnTo>
                  <a:pt x="961509" y="179428"/>
                </a:lnTo>
                <a:lnTo>
                  <a:pt x="933828" y="178195"/>
                </a:lnTo>
                <a:lnTo>
                  <a:pt x="906051" y="178227"/>
                </a:lnTo>
                <a:lnTo>
                  <a:pt x="878629" y="178512"/>
                </a:lnTo>
                <a:lnTo>
                  <a:pt x="864717" y="179312"/>
                </a:lnTo>
                <a:lnTo>
                  <a:pt x="850553" y="180468"/>
                </a:lnTo>
                <a:lnTo>
                  <a:pt x="836745" y="181875"/>
                </a:lnTo>
                <a:lnTo>
                  <a:pt x="822684" y="183637"/>
                </a:lnTo>
                <a:lnTo>
                  <a:pt x="808978" y="185651"/>
                </a:lnTo>
                <a:lnTo>
                  <a:pt x="794969" y="187717"/>
                </a:lnTo>
                <a:lnTo>
                  <a:pt x="781315" y="190034"/>
                </a:lnTo>
                <a:lnTo>
                  <a:pt x="767460" y="193010"/>
                </a:lnTo>
                <a:lnTo>
                  <a:pt x="753605" y="195987"/>
                </a:lnTo>
                <a:lnTo>
                  <a:pt x="739751" y="198962"/>
                </a:lnTo>
                <a:lnTo>
                  <a:pt x="726303" y="202494"/>
                </a:lnTo>
                <a:lnTo>
                  <a:pt x="712602" y="206380"/>
                </a:lnTo>
                <a:lnTo>
                  <a:pt x="699206" y="210214"/>
                </a:lnTo>
                <a:lnTo>
                  <a:pt x="685609" y="214707"/>
                </a:lnTo>
                <a:lnTo>
                  <a:pt x="672011" y="219200"/>
                </a:lnTo>
                <a:lnTo>
                  <a:pt x="658769" y="223946"/>
                </a:lnTo>
                <a:lnTo>
                  <a:pt x="645275" y="229046"/>
                </a:lnTo>
                <a:lnTo>
                  <a:pt x="631781" y="234146"/>
                </a:lnTo>
                <a:lnTo>
                  <a:pt x="618693" y="239801"/>
                </a:lnTo>
                <a:lnTo>
                  <a:pt x="605354" y="245811"/>
                </a:lnTo>
                <a:lnTo>
                  <a:pt x="592014" y="251821"/>
                </a:lnTo>
                <a:lnTo>
                  <a:pt x="579029" y="258084"/>
                </a:lnTo>
                <a:lnTo>
                  <a:pt x="566045" y="264345"/>
                </a:lnTo>
                <a:lnTo>
                  <a:pt x="552911" y="271569"/>
                </a:lnTo>
                <a:lnTo>
                  <a:pt x="540029" y="278438"/>
                </a:lnTo>
                <a:lnTo>
                  <a:pt x="527199" y="285611"/>
                </a:lnTo>
                <a:lnTo>
                  <a:pt x="514421" y="293087"/>
                </a:lnTo>
                <a:lnTo>
                  <a:pt x="501997" y="300815"/>
                </a:lnTo>
                <a:lnTo>
                  <a:pt x="489321" y="308897"/>
                </a:lnTo>
                <a:lnTo>
                  <a:pt x="476949" y="316928"/>
                </a:lnTo>
                <a:lnTo>
                  <a:pt x="464324" y="325315"/>
                </a:lnTo>
                <a:lnTo>
                  <a:pt x="452107" y="334256"/>
                </a:lnTo>
                <a:lnTo>
                  <a:pt x="439838" y="342894"/>
                </a:lnTo>
                <a:lnTo>
                  <a:pt x="427671" y="352139"/>
                </a:lnTo>
                <a:lnTo>
                  <a:pt x="415505" y="361384"/>
                </a:lnTo>
                <a:lnTo>
                  <a:pt x="403746" y="371185"/>
                </a:lnTo>
                <a:lnTo>
                  <a:pt x="391985" y="380985"/>
                </a:lnTo>
                <a:lnTo>
                  <a:pt x="380581" y="391036"/>
                </a:lnTo>
                <a:lnTo>
                  <a:pt x="369228" y="401393"/>
                </a:lnTo>
                <a:lnTo>
                  <a:pt x="357623" y="412103"/>
                </a:lnTo>
                <a:lnTo>
                  <a:pt x="346321" y="422762"/>
                </a:lnTo>
                <a:lnTo>
                  <a:pt x="335122" y="434028"/>
                </a:lnTo>
                <a:lnTo>
                  <a:pt x="324277" y="445546"/>
                </a:lnTo>
                <a:lnTo>
                  <a:pt x="313130" y="457115"/>
                </a:lnTo>
                <a:lnTo>
                  <a:pt x="302641" y="468884"/>
                </a:lnTo>
                <a:lnTo>
                  <a:pt x="292255" y="481262"/>
                </a:lnTo>
                <a:lnTo>
                  <a:pt x="281515" y="493386"/>
                </a:lnTo>
                <a:lnTo>
                  <a:pt x="271180" y="506067"/>
                </a:lnTo>
                <a:lnTo>
                  <a:pt x="260897" y="519049"/>
                </a:lnTo>
                <a:lnTo>
                  <a:pt x="250614" y="532032"/>
                </a:lnTo>
                <a:lnTo>
                  <a:pt x="241041" y="545521"/>
                </a:lnTo>
                <a:lnTo>
                  <a:pt x="231164" y="559059"/>
                </a:lnTo>
                <a:lnTo>
                  <a:pt x="221339" y="572901"/>
                </a:lnTo>
                <a:lnTo>
                  <a:pt x="211869" y="586996"/>
                </a:lnTo>
                <a:lnTo>
                  <a:pt x="202702" y="601039"/>
                </a:lnTo>
                <a:lnTo>
                  <a:pt x="193335" y="615739"/>
                </a:lnTo>
                <a:lnTo>
                  <a:pt x="184271" y="630389"/>
                </a:lnTo>
                <a:lnTo>
                  <a:pt x="175311" y="645645"/>
                </a:lnTo>
                <a:lnTo>
                  <a:pt x="166351" y="660901"/>
                </a:lnTo>
                <a:lnTo>
                  <a:pt x="158047" y="676358"/>
                </a:lnTo>
                <a:lnTo>
                  <a:pt x="149493" y="692170"/>
                </a:lnTo>
                <a:lnTo>
                  <a:pt x="140939" y="707982"/>
                </a:lnTo>
                <a:lnTo>
                  <a:pt x="133043" y="723994"/>
                </a:lnTo>
                <a:lnTo>
                  <a:pt x="124946" y="740664"/>
                </a:lnTo>
                <a:lnTo>
                  <a:pt x="117509" y="757536"/>
                </a:lnTo>
                <a:lnTo>
                  <a:pt x="110426" y="774658"/>
                </a:lnTo>
                <a:lnTo>
                  <a:pt x="103698" y="792033"/>
                </a:lnTo>
                <a:lnTo>
                  <a:pt x="96666" y="809459"/>
                </a:lnTo>
                <a:lnTo>
                  <a:pt x="90293" y="827086"/>
                </a:lnTo>
                <a:lnTo>
                  <a:pt x="83919" y="844713"/>
                </a:lnTo>
                <a:lnTo>
                  <a:pt x="77850" y="862288"/>
                </a:lnTo>
                <a:lnTo>
                  <a:pt x="72135" y="880115"/>
                </a:lnTo>
                <a:lnTo>
                  <a:pt x="66168" y="898297"/>
                </a:lnTo>
                <a:lnTo>
                  <a:pt x="60808" y="916376"/>
                </a:lnTo>
                <a:lnTo>
                  <a:pt x="55551" y="935062"/>
                </a:lnTo>
                <a:lnTo>
                  <a:pt x="50850" y="953342"/>
                </a:lnTo>
                <a:lnTo>
                  <a:pt x="45845" y="971673"/>
                </a:lnTo>
                <a:lnTo>
                  <a:pt x="41550" y="990507"/>
                </a:lnTo>
                <a:lnTo>
                  <a:pt x="36900" y="1009090"/>
                </a:lnTo>
                <a:lnTo>
                  <a:pt x="32908" y="1027873"/>
                </a:lnTo>
                <a:lnTo>
                  <a:pt x="29019" y="1047263"/>
                </a:lnTo>
                <a:lnTo>
                  <a:pt x="25331" y="1065995"/>
                </a:lnTo>
                <a:lnTo>
                  <a:pt x="22049" y="1085282"/>
                </a:lnTo>
                <a:lnTo>
                  <a:pt x="18767" y="1104569"/>
                </a:lnTo>
                <a:lnTo>
                  <a:pt x="15840" y="1124109"/>
                </a:lnTo>
                <a:lnTo>
                  <a:pt x="13217" y="1143597"/>
                </a:lnTo>
                <a:lnTo>
                  <a:pt x="10897" y="1163032"/>
                </a:lnTo>
                <a:lnTo>
                  <a:pt x="8577" y="1182469"/>
                </a:lnTo>
                <a:lnTo>
                  <a:pt x="6715" y="1202764"/>
                </a:lnTo>
                <a:lnTo>
                  <a:pt x="5053" y="1222400"/>
                </a:lnTo>
                <a:lnTo>
                  <a:pt x="3443" y="1242340"/>
                </a:lnTo>
                <a:lnTo>
                  <a:pt x="2136" y="1262228"/>
                </a:lnTo>
                <a:lnTo>
                  <a:pt x="1539" y="1282621"/>
                </a:lnTo>
                <a:lnTo>
                  <a:pt x="587" y="1302761"/>
                </a:lnTo>
                <a:lnTo>
                  <a:pt x="294" y="1323102"/>
                </a:lnTo>
                <a:lnTo>
                  <a:pt x="0" y="1343442"/>
                </a:lnTo>
                <a:lnTo>
                  <a:pt x="62" y="1364035"/>
                </a:lnTo>
                <a:lnTo>
                  <a:pt x="479" y="1384880"/>
                </a:lnTo>
                <a:lnTo>
                  <a:pt x="946" y="1406028"/>
                </a:lnTo>
                <a:lnTo>
                  <a:pt x="1666" y="1426821"/>
                </a:lnTo>
                <a:lnTo>
                  <a:pt x="2741" y="1447866"/>
                </a:lnTo>
                <a:lnTo>
                  <a:pt x="4119" y="1468860"/>
                </a:lnTo>
                <a:lnTo>
                  <a:pt x="5497" y="1489853"/>
                </a:lnTo>
                <a:lnTo>
                  <a:pt x="7281" y="1511402"/>
                </a:lnTo>
                <a:lnTo>
                  <a:pt x="8659" y="1532396"/>
                </a:lnTo>
                <a:lnTo>
                  <a:pt x="10748" y="1553893"/>
                </a:lnTo>
                <a:lnTo>
                  <a:pt x="13140" y="1575339"/>
                </a:lnTo>
                <a:lnTo>
                  <a:pt x="15783" y="1596431"/>
                </a:lnTo>
                <a:lnTo>
                  <a:pt x="18529" y="1618128"/>
                </a:lnTo>
                <a:lnTo>
                  <a:pt x="21528" y="1639471"/>
                </a:lnTo>
                <a:lnTo>
                  <a:pt x="24577" y="1661117"/>
                </a:lnTo>
                <a:lnTo>
                  <a:pt x="27930" y="1682711"/>
                </a:lnTo>
                <a:lnTo>
                  <a:pt x="31587" y="1704255"/>
                </a:lnTo>
                <a:lnTo>
                  <a:pt x="35244" y="1725798"/>
                </a:lnTo>
                <a:lnTo>
                  <a:pt x="39256" y="1747594"/>
                </a:lnTo>
                <a:lnTo>
                  <a:pt x="43519" y="1769034"/>
                </a:lnTo>
                <a:lnTo>
                  <a:pt x="47834" y="1790778"/>
                </a:lnTo>
                <a:lnTo>
                  <a:pt x="52452" y="1812470"/>
                </a:lnTo>
                <a:lnTo>
                  <a:pt x="57323" y="1833808"/>
                </a:lnTo>
                <a:lnTo>
                  <a:pt x="62296" y="1855752"/>
                </a:lnTo>
                <a:lnTo>
                  <a:pt x="67521" y="1877342"/>
                </a:lnTo>
                <a:lnTo>
                  <a:pt x="73101" y="1899182"/>
                </a:lnTo>
                <a:lnTo>
                  <a:pt x="78630" y="1920719"/>
                </a:lnTo>
                <a:lnTo>
                  <a:pt x="84514" y="1942509"/>
                </a:lnTo>
                <a:lnTo>
                  <a:pt x="90346" y="1963996"/>
                </a:lnTo>
                <a:lnTo>
                  <a:pt x="96533" y="1985734"/>
                </a:lnTo>
                <a:lnTo>
                  <a:pt x="102972" y="2007117"/>
                </a:lnTo>
                <a:lnTo>
                  <a:pt x="109766" y="2028752"/>
                </a:lnTo>
                <a:lnTo>
                  <a:pt x="123456" y="2072630"/>
                </a:lnTo>
                <a:lnTo>
                  <a:pt x="137755" y="2116403"/>
                </a:lnTo>
                <a:lnTo>
                  <a:pt x="152963" y="2160023"/>
                </a:lnTo>
                <a:lnTo>
                  <a:pt x="168170" y="2203643"/>
                </a:lnTo>
                <a:lnTo>
                  <a:pt x="184237" y="2246805"/>
                </a:lnTo>
                <a:lnTo>
                  <a:pt x="200859" y="2289559"/>
                </a:lnTo>
                <a:lnTo>
                  <a:pt x="217481" y="2332315"/>
                </a:lnTo>
                <a:lnTo>
                  <a:pt x="235014" y="2374916"/>
                </a:lnTo>
                <a:lnTo>
                  <a:pt x="253050" y="2416807"/>
                </a:lnTo>
                <a:lnTo>
                  <a:pt x="271035" y="2458395"/>
                </a:lnTo>
                <a:lnTo>
                  <a:pt x="289879" y="2499523"/>
                </a:lnTo>
                <a:lnTo>
                  <a:pt x="308974" y="2540298"/>
                </a:lnTo>
                <a:lnTo>
                  <a:pt x="328677" y="2580970"/>
                </a:lnTo>
                <a:lnTo>
                  <a:pt x="348882" y="2620932"/>
                </a:lnTo>
                <a:lnTo>
                  <a:pt x="369289" y="2660235"/>
                </a:lnTo>
                <a:lnTo>
                  <a:pt x="389644" y="2699235"/>
                </a:lnTo>
                <a:lnTo>
                  <a:pt x="410806" y="2737474"/>
                </a:lnTo>
                <a:lnTo>
                  <a:pt x="432524" y="2775306"/>
                </a:lnTo>
                <a:lnTo>
                  <a:pt x="454442" y="2812480"/>
                </a:lnTo>
                <a:lnTo>
                  <a:pt x="462017" y="2824986"/>
                </a:lnTo>
                <a:lnTo>
                  <a:pt x="457075" y="2836276"/>
                </a:lnTo>
                <a:lnTo>
                  <a:pt x="446553" y="2859223"/>
                </a:lnTo>
                <a:lnTo>
                  <a:pt x="436425" y="2882351"/>
                </a:lnTo>
                <a:lnTo>
                  <a:pt x="426406" y="2905768"/>
                </a:lnTo>
                <a:lnTo>
                  <a:pt x="416675" y="2929078"/>
                </a:lnTo>
                <a:lnTo>
                  <a:pt x="407340" y="2952569"/>
                </a:lnTo>
                <a:lnTo>
                  <a:pt x="397717" y="2976167"/>
                </a:lnTo>
                <a:lnTo>
                  <a:pt x="388093" y="2999765"/>
                </a:lnTo>
                <a:lnTo>
                  <a:pt x="378865" y="3023545"/>
                </a:lnTo>
                <a:lnTo>
                  <a:pt x="370032" y="3047506"/>
                </a:lnTo>
                <a:lnTo>
                  <a:pt x="361093" y="3071179"/>
                </a:lnTo>
                <a:lnTo>
                  <a:pt x="352260" y="3095140"/>
                </a:lnTo>
                <a:lnTo>
                  <a:pt x="343824" y="3119282"/>
                </a:lnTo>
                <a:lnTo>
                  <a:pt x="335387" y="3143425"/>
                </a:lnTo>
                <a:lnTo>
                  <a:pt x="326950" y="3167568"/>
                </a:lnTo>
                <a:lnTo>
                  <a:pt x="318801" y="3191604"/>
                </a:lnTo>
                <a:lnTo>
                  <a:pt x="310868" y="3216216"/>
                </a:lnTo>
                <a:lnTo>
                  <a:pt x="302934" y="3240828"/>
                </a:lnTo>
                <a:lnTo>
                  <a:pt x="295000" y="3265442"/>
                </a:lnTo>
                <a:lnTo>
                  <a:pt x="287354" y="3289947"/>
                </a:lnTo>
                <a:lnTo>
                  <a:pt x="280104" y="3314633"/>
                </a:lnTo>
                <a:lnTo>
                  <a:pt x="272962" y="3339609"/>
                </a:lnTo>
                <a:lnTo>
                  <a:pt x="265712" y="3364296"/>
                </a:lnTo>
                <a:lnTo>
                  <a:pt x="258857" y="3389164"/>
                </a:lnTo>
                <a:lnTo>
                  <a:pt x="252110" y="3414321"/>
                </a:lnTo>
                <a:lnTo>
                  <a:pt x="245256" y="3439189"/>
                </a:lnTo>
                <a:lnTo>
                  <a:pt x="238905" y="3464527"/>
                </a:lnTo>
                <a:lnTo>
                  <a:pt x="230285" y="3500557"/>
                </a:lnTo>
                <a:lnTo>
                  <a:pt x="222275" y="3537344"/>
                </a:lnTo>
                <a:lnTo>
                  <a:pt x="214479" y="3574708"/>
                </a:lnTo>
                <a:lnTo>
                  <a:pt x="207870" y="3612618"/>
                </a:lnTo>
                <a:lnTo>
                  <a:pt x="201581" y="3651393"/>
                </a:lnTo>
                <a:lnTo>
                  <a:pt x="196010" y="3691213"/>
                </a:lnTo>
                <a:lnTo>
                  <a:pt x="191412" y="3731002"/>
                </a:lnTo>
                <a:lnTo>
                  <a:pt x="187317" y="3771261"/>
                </a:lnTo>
                <a:lnTo>
                  <a:pt x="183831" y="3812278"/>
                </a:lnTo>
                <a:lnTo>
                  <a:pt x="180849" y="3853765"/>
                </a:lnTo>
                <a:lnTo>
                  <a:pt x="178764" y="3895904"/>
                </a:lnTo>
                <a:lnTo>
                  <a:pt x="176787" y="3938330"/>
                </a:lnTo>
                <a:lnTo>
                  <a:pt x="175889" y="3981013"/>
                </a:lnTo>
                <a:lnTo>
                  <a:pt x="175494" y="4024165"/>
                </a:lnTo>
                <a:lnTo>
                  <a:pt x="175602" y="4067788"/>
                </a:lnTo>
                <a:lnTo>
                  <a:pt x="176395" y="4111484"/>
                </a:lnTo>
                <a:lnTo>
                  <a:pt x="178266" y="4155437"/>
                </a:lnTo>
                <a:lnTo>
                  <a:pt x="180246" y="4199678"/>
                </a:lnTo>
                <a:lnTo>
                  <a:pt x="182728" y="4244389"/>
                </a:lnTo>
                <a:lnTo>
                  <a:pt x="186000" y="4289463"/>
                </a:lnTo>
                <a:lnTo>
                  <a:pt x="189851" y="4334323"/>
                </a:lnTo>
                <a:lnTo>
                  <a:pt x="194096" y="4379363"/>
                </a:lnTo>
                <a:lnTo>
                  <a:pt x="199315" y="4424372"/>
                </a:lnTo>
                <a:lnTo>
                  <a:pt x="204640" y="4469669"/>
                </a:lnTo>
                <a:lnTo>
                  <a:pt x="210758" y="4515328"/>
                </a:lnTo>
                <a:lnTo>
                  <a:pt x="217740" y="4560667"/>
                </a:lnTo>
                <a:lnTo>
                  <a:pt x="224722" y="4606004"/>
                </a:lnTo>
                <a:lnTo>
                  <a:pt x="232389" y="4651417"/>
                </a:lnTo>
                <a:lnTo>
                  <a:pt x="241029" y="4696797"/>
                </a:lnTo>
                <a:lnTo>
                  <a:pt x="249668" y="4742176"/>
                </a:lnTo>
                <a:lnTo>
                  <a:pt x="259172" y="4787235"/>
                </a:lnTo>
                <a:lnTo>
                  <a:pt x="269255" y="4832079"/>
                </a:lnTo>
                <a:lnTo>
                  <a:pt x="274189" y="4854212"/>
                </a:lnTo>
                <a:lnTo>
                  <a:pt x="279304" y="4875950"/>
                </a:lnTo>
                <a:lnTo>
                  <a:pt x="284815" y="4897870"/>
                </a:lnTo>
                <a:lnTo>
                  <a:pt x="290507" y="49193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id="{DA081DFD-02D1-4B87-ACE8-6109FC149043}"/>
              </a:ext>
            </a:extLst>
          </p:cNvPr>
          <p:cNvSpPr/>
          <p:nvPr/>
        </p:nvSpPr>
        <p:spPr>
          <a:xfrm rot="10477997">
            <a:off x="197468" y="5982720"/>
            <a:ext cx="624819" cy="705838"/>
          </a:xfrm>
          <a:custGeom>
            <a:avLst/>
            <a:gdLst>
              <a:gd name="connsiteX0" fmla="*/ 1310736 w 5147540"/>
              <a:gd name="connsiteY0" fmla="*/ 0 h 5815012"/>
              <a:gd name="connsiteX1" fmla="*/ 1326756 w 5147540"/>
              <a:gd name="connsiteY1" fmla="*/ 0 h 5815012"/>
              <a:gd name="connsiteX2" fmla="*/ 1342419 w 5147540"/>
              <a:gd name="connsiteY2" fmla="*/ 0 h 5815012"/>
              <a:gd name="connsiteX3" fmla="*/ 1358438 w 5147540"/>
              <a:gd name="connsiteY3" fmla="*/ 356 h 5815012"/>
              <a:gd name="connsiteX4" fmla="*/ 1374101 w 5147540"/>
              <a:gd name="connsiteY4" fmla="*/ 1068 h 5815012"/>
              <a:gd name="connsiteX5" fmla="*/ 1390121 w 5147540"/>
              <a:gd name="connsiteY5" fmla="*/ 2136 h 5815012"/>
              <a:gd name="connsiteX6" fmla="*/ 1405428 w 5147540"/>
              <a:gd name="connsiteY6" fmla="*/ 3204 h 5815012"/>
              <a:gd name="connsiteX7" fmla="*/ 1420735 w 5147540"/>
              <a:gd name="connsiteY7" fmla="*/ 4628 h 5815012"/>
              <a:gd name="connsiteX8" fmla="*/ 1436043 w 5147540"/>
              <a:gd name="connsiteY8" fmla="*/ 6408 h 5815012"/>
              <a:gd name="connsiteX9" fmla="*/ 1451350 w 5147540"/>
              <a:gd name="connsiteY9" fmla="*/ 8188 h 5815012"/>
              <a:gd name="connsiteX10" fmla="*/ 1466658 w 5147540"/>
              <a:gd name="connsiteY10" fmla="*/ 10680 h 5815012"/>
              <a:gd name="connsiteX11" fmla="*/ 1481965 w 5147540"/>
              <a:gd name="connsiteY11" fmla="*/ 13172 h 5815012"/>
              <a:gd name="connsiteX12" fmla="*/ 1496916 w 5147540"/>
              <a:gd name="connsiteY12" fmla="*/ 16019 h 5815012"/>
              <a:gd name="connsiteX13" fmla="*/ 1511868 w 5147540"/>
              <a:gd name="connsiteY13" fmla="*/ 18867 h 5815012"/>
              <a:gd name="connsiteX14" fmla="*/ 1526463 w 5147540"/>
              <a:gd name="connsiteY14" fmla="*/ 22071 h 5815012"/>
              <a:gd name="connsiteX15" fmla="*/ 1541414 w 5147540"/>
              <a:gd name="connsiteY15" fmla="*/ 25275 h 5815012"/>
              <a:gd name="connsiteX16" fmla="*/ 1556010 w 5147540"/>
              <a:gd name="connsiteY16" fmla="*/ 29547 h 5815012"/>
              <a:gd name="connsiteX17" fmla="*/ 1570605 w 5147540"/>
              <a:gd name="connsiteY17" fmla="*/ 33463 h 5815012"/>
              <a:gd name="connsiteX18" fmla="*/ 1584844 w 5147540"/>
              <a:gd name="connsiteY18" fmla="*/ 37378 h 5815012"/>
              <a:gd name="connsiteX19" fmla="*/ 1599440 w 5147540"/>
              <a:gd name="connsiteY19" fmla="*/ 41650 h 5815012"/>
              <a:gd name="connsiteX20" fmla="*/ 1613323 w 5147540"/>
              <a:gd name="connsiteY20" fmla="*/ 46634 h 5815012"/>
              <a:gd name="connsiteX21" fmla="*/ 1627207 w 5147540"/>
              <a:gd name="connsiteY21" fmla="*/ 51618 h 5815012"/>
              <a:gd name="connsiteX22" fmla="*/ 1641446 w 5147540"/>
              <a:gd name="connsiteY22" fmla="*/ 56602 h 5815012"/>
              <a:gd name="connsiteX23" fmla="*/ 1655329 w 5147540"/>
              <a:gd name="connsiteY23" fmla="*/ 62298 h 5815012"/>
              <a:gd name="connsiteX24" fmla="*/ 1669213 w 5147540"/>
              <a:gd name="connsiteY24" fmla="*/ 67637 h 5815012"/>
              <a:gd name="connsiteX25" fmla="*/ 1682384 w 5147540"/>
              <a:gd name="connsiteY25" fmla="*/ 73333 h 5815012"/>
              <a:gd name="connsiteX26" fmla="*/ 1695912 w 5147540"/>
              <a:gd name="connsiteY26" fmla="*/ 79385 h 5815012"/>
              <a:gd name="connsiteX27" fmla="*/ 1709083 w 5147540"/>
              <a:gd name="connsiteY27" fmla="*/ 85793 h 5815012"/>
              <a:gd name="connsiteX28" fmla="*/ 1722255 w 5147540"/>
              <a:gd name="connsiteY28" fmla="*/ 91844 h 5815012"/>
              <a:gd name="connsiteX29" fmla="*/ 1735070 w 5147540"/>
              <a:gd name="connsiteY29" fmla="*/ 98964 h 5815012"/>
              <a:gd name="connsiteX30" fmla="*/ 1747885 w 5147540"/>
              <a:gd name="connsiteY30" fmla="*/ 105728 h 5815012"/>
              <a:gd name="connsiteX31" fmla="*/ 1760701 w 5147540"/>
              <a:gd name="connsiteY31" fmla="*/ 112491 h 5815012"/>
              <a:gd name="connsiteX32" fmla="*/ 1773160 w 5147540"/>
              <a:gd name="connsiteY32" fmla="*/ 119967 h 5815012"/>
              <a:gd name="connsiteX33" fmla="*/ 1785264 w 5147540"/>
              <a:gd name="connsiteY33" fmla="*/ 127443 h 5815012"/>
              <a:gd name="connsiteX34" fmla="*/ 1797723 w 5147540"/>
              <a:gd name="connsiteY34" fmla="*/ 135274 h 5815012"/>
              <a:gd name="connsiteX35" fmla="*/ 1809827 w 5147540"/>
              <a:gd name="connsiteY35" fmla="*/ 142750 h 5815012"/>
              <a:gd name="connsiteX36" fmla="*/ 1821218 w 5147540"/>
              <a:gd name="connsiteY36" fmla="*/ 151294 h 5815012"/>
              <a:gd name="connsiteX37" fmla="*/ 1833322 w 5147540"/>
              <a:gd name="connsiteY37" fmla="*/ 159125 h 5815012"/>
              <a:gd name="connsiteX38" fmla="*/ 1844713 w 5147540"/>
              <a:gd name="connsiteY38" fmla="*/ 168025 h 5815012"/>
              <a:gd name="connsiteX39" fmla="*/ 1856105 w 5147540"/>
              <a:gd name="connsiteY39" fmla="*/ 176213 h 5815012"/>
              <a:gd name="connsiteX40" fmla="*/ 1867496 w 5147540"/>
              <a:gd name="connsiteY40" fmla="*/ 185468 h 5815012"/>
              <a:gd name="connsiteX41" fmla="*/ 1878532 w 5147540"/>
              <a:gd name="connsiteY41" fmla="*/ 194368 h 5815012"/>
              <a:gd name="connsiteX42" fmla="*/ 1889211 w 5147540"/>
              <a:gd name="connsiteY42" fmla="*/ 203623 h 5815012"/>
              <a:gd name="connsiteX43" fmla="*/ 1900247 w 5147540"/>
              <a:gd name="connsiteY43" fmla="*/ 212879 h 5815012"/>
              <a:gd name="connsiteX44" fmla="*/ 1910927 w 5147540"/>
              <a:gd name="connsiteY44" fmla="*/ 222491 h 5815012"/>
              <a:gd name="connsiteX45" fmla="*/ 1921250 w 5147540"/>
              <a:gd name="connsiteY45" fmla="*/ 232102 h 5815012"/>
              <a:gd name="connsiteX46" fmla="*/ 1931930 w 5147540"/>
              <a:gd name="connsiteY46" fmla="*/ 242070 h 5815012"/>
              <a:gd name="connsiteX47" fmla="*/ 1941897 w 5147540"/>
              <a:gd name="connsiteY47" fmla="*/ 252037 h 5815012"/>
              <a:gd name="connsiteX48" fmla="*/ 1951865 w 5147540"/>
              <a:gd name="connsiteY48" fmla="*/ 262005 h 5815012"/>
              <a:gd name="connsiteX49" fmla="*/ 1961476 w 5147540"/>
              <a:gd name="connsiteY49" fmla="*/ 272685 h 5815012"/>
              <a:gd name="connsiteX50" fmla="*/ 1971444 w 5147540"/>
              <a:gd name="connsiteY50" fmla="*/ 283008 h 5815012"/>
              <a:gd name="connsiteX51" fmla="*/ 1981056 w 5147540"/>
              <a:gd name="connsiteY51" fmla="*/ 293688 h 5815012"/>
              <a:gd name="connsiteX52" fmla="*/ 1990311 w 5147540"/>
              <a:gd name="connsiteY52" fmla="*/ 304723 h 5815012"/>
              <a:gd name="connsiteX53" fmla="*/ 1999567 w 5147540"/>
              <a:gd name="connsiteY53" fmla="*/ 315403 h 5815012"/>
              <a:gd name="connsiteX54" fmla="*/ 2008466 w 5147540"/>
              <a:gd name="connsiteY54" fmla="*/ 326794 h 5815012"/>
              <a:gd name="connsiteX55" fmla="*/ 2017722 w 5147540"/>
              <a:gd name="connsiteY55" fmla="*/ 337830 h 5815012"/>
              <a:gd name="connsiteX56" fmla="*/ 2034453 w 5147540"/>
              <a:gd name="connsiteY56" fmla="*/ 360257 h 5815012"/>
              <a:gd name="connsiteX57" fmla="*/ 2050829 w 5147540"/>
              <a:gd name="connsiteY57" fmla="*/ 383040 h 5815012"/>
              <a:gd name="connsiteX58" fmla="*/ 2066136 w 5147540"/>
              <a:gd name="connsiteY58" fmla="*/ 406535 h 5815012"/>
              <a:gd name="connsiteX59" fmla="*/ 2081087 w 5147540"/>
              <a:gd name="connsiteY59" fmla="*/ 430742 h 5815012"/>
              <a:gd name="connsiteX60" fmla="*/ 2095327 w 5147540"/>
              <a:gd name="connsiteY60" fmla="*/ 454949 h 5815012"/>
              <a:gd name="connsiteX61" fmla="*/ 2108854 w 5147540"/>
              <a:gd name="connsiteY61" fmla="*/ 480224 h 5815012"/>
              <a:gd name="connsiteX62" fmla="*/ 2122025 w 5147540"/>
              <a:gd name="connsiteY62" fmla="*/ 505855 h 5815012"/>
              <a:gd name="connsiteX63" fmla="*/ 2134129 w 5147540"/>
              <a:gd name="connsiteY63" fmla="*/ 532197 h 5815012"/>
              <a:gd name="connsiteX64" fmla="*/ 2146232 w 5147540"/>
              <a:gd name="connsiteY64" fmla="*/ 558540 h 5815012"/>
              <a:gd name="connsiteX65" fmla="*/ 2157268 w 5147540"/>
              <a:gd name="connsiteY65" fmla="*/ 585951 h 5815012"/>
              <a:gd name="connsiteX66" fmla="*/ 2167947 w 5147540"/>
              <a:gd name="connsiteY66" fmla="*/ 613362 h 5815012"/>
              <a:gd name="connsiteX67" fmla="*/ 2177915 w 5147540"/>
              <a:gd name="connsiteY67" fmla="*/ 641841 h 5815012"/>
              <a:gd name="connsiteX68" fmla="*/ 2187171 w 5147540"/>
              <a:gd name="connsiteY68" fmla="*/ 670676 h 5815012"/>
              <a:gd name="connsiteX69" fmla="*/ 2196427 w 5147540"/>
              <a:gd name="connsiteY69" fmla="*/ 699510 h 5815012"/>
              <a:gd name="connsiteX70" fmla="*/ 2204614 w 5147540"/>
              <a:gd name="connsiteY70" fmla="*/ 729057 h 5815012"/>
              <a:gd name="connsiteX71" fmla="*/ 2212446 w 5147540"/>
              <a:gd name="connsiteY71" fmla="*/ 759316 h 5815012"/>
              <a:gd name="connsiteX72" fmla="*/ 2219565 w 5147540"/>
              <a:gd name="connsiteY72" fmla="*/ 790286 h 5815012"/>
              <a:gd name="connsiteX73" fmla="*/ 2226685 w 5147540"/>
              <a:gd name="connsiteY73" fmla="*/ 820901 h 5815012"/>
              <a:gd name="connsiteX74" fmla="*/ 2232737 w 5147540"/>
              <a:gd name="connsiteY74" fmla="*/ 852584 h 5815012"/>
              <a:gd name="connsiteX75" fmla="*/ 2238432 w 5147540"/>
              <a:gd name="connsiteY75" fmla="*/ 884622 h 5815012"/>
              <a:gd name="connsiteX76" fmla="*/ 2243772 w 5147540"/>
              <a:gd name="connsiteY76" fmla="*/ 917017 h 5815012"/>
              <a:gd name="connsiteX77" fmla="*/ 2248400 w 5147540"/>
              <a:gd name="connsiteY77" fmla="*/ 949768 h 5815012"/>
              <a:gd name="connsiteX78" fmla="*/ 2252316 w 5147540"/>
              <a:gd name="connsiteY78" fmla="*/ 982874 h 5815012"/>
              <a:gd name="connsiteX79" fmla="*/ 2256232 w 5147540"/>
              <a:gd name="connsiteY79" fmla="*/ 1016693 h 5815012"/>
              <a:gd name="connsiteX80" fmla="*/ 2259080 w 5147540"/>
              <a:gd name="connsiteY80" fmla="*/ 1050867 h 5815012"/>
              <a:gd name="connsiteX81" fmla="*/ 2262283 w 5147540"/>
              <a:gd name="connsiteY81" fmla="*/ 1084686 h 5815012"/>
              <a:gd name="connsiteX82" fmla="*/ 2264420 w 5147540"/>
              <a:gd name="connsiteY82" fmla="*/ 1119928 h 5815012"/>
              <a:gd name="connsiteX83" fmla="*/ 2266199 w 5147540"/>
              <a:gd name="connsiteY83" fmla="*/ 1155171 h 5815012"/>
              <a:gd name="connsiteX84" fmla="*/ 2267623 w 5147540"/>
              <a:gd name="connsiteY84" fmla="*/ 1190769 h 5815012"/>
              <a:gd name="connsiteX85" fmla="*/ 2268691 w 5147540"/>
              <a:gd name="connsiteY85" fmla="*/ 1226724 h 5815012"/>
              <a:gd name="connsiteX86" fmla="*/ 2269047 w 5147540"/>
              <a:gd name="connsiteY86" fmla="*/ 1263034 h 5815012"/>
              <a:gd name="connsiteX87" fmla="*/ 2269403 w 5147540"/>
              <a:gd name="connsiteY87" fmla="*/ 1299701 h 5815012"/>
              <a:gd name="connsiteX88" fmla="*/ 2269403 w 5147540"/>
              <a:gd name="connsiteY88" fmla="*/ 1325332 h 5815012"/>
              <a:gd name="connsiteX89" fmla="*/ 2269759 w 5147540"/>
              <a:gd name="connsiteY89" fmla="*/ 1351319 h 5815012"/>
              <a:gd name="connsiteX90" fmla="*/ 2270115 w 5147540"/>
              <a:gd name="connsiteY90" fmla="*/ 1376949 h 5815012"/>
              <a:gd name="connsiteX91" fmla="*/ 2270827 w 5147540"/>
              <a:gd name="connsiteY91" fmla="*/ 1402936 h 5815012"/>
              <a:gd name="connsiteX92" fmla="*/ 2271895 w 5147540"/>
              <a:gd name="connsiteY92" fmla="*/ 1428567 h 5815012"/>
              <a:gd name="connsiteX93" fmla="*/ 2273319 w 5147540"/>
              <a:gd name="connsiteY93" fmla="*/ 1454554 h 5815012"/>
              <a:gd name="connsiteX94" fmla="*/ 2274743 w 5147540"/>
              <a:gd name="connsiteY94" fmla="*/ 1480185 h 5815012"/>
              <a:gd name="connsiteX95" fmla="*/ 2276523 w 5147540"/>
              <a:gd name="connsiteY95" fmla="*/ 1506172 h 5815012"/>
              <a:gd name="connsiteX96" fmla="*/ 2279015 w 5147540"/>
              <a:gd name="connsiteY96" fmla="*/ 1531803 h 5815012"/>
              <a:gd name="connsiteX97" fmla="*/ 2281151 w 5147540"/>
              <a:gd name="connsiteY97" fmla="*/ 1557434 h 5815012"/>
              <a:gd name="connsiteX98" fmla="*/ 2283643 w 5147540"/>
              <a:gd name="connsiteY98" fmla="*/ 1582709 h 5815012"/>
              <a:gd name="connsiteX99" fmla="*/ 2286490 w 5147540"/>
              <a:gd name="connsiteY99" fmla="*/ 1608340 h 5815012"/>
              <a:gd name="connsiteX100" fmla="*/ 2289694 w 5147540"/>
              <a:gd name="connsiteY100" fmla="*/ 1633615 h 5815012"/>
              <a:gd name="connsiteX101" fmla="*/ 2293254 w 5147540"/>
              <a:gd name="connsiteY101" fmla="*/ 1659245 h 5815012"/>
              <a:gd name="connsiteX102" fmla="*/ 2297170 w 5147540"/>
              <a:gd name="connsiteY102" fmla="*/ 1684520 h 5815012"/>
              <a:gd name="connsiteX103" fmla="*/ 2301086 w 5147540"/>
              <a:gd name="connsiteY103" fmla="*/ 1709439 h 5815012"/>
              <a:gd name="connsiteX104" fmla="*/ 2305358 w 5147540"/>
              <a:gd name="connsiteY104" fmla="*/ 1734714 h 5815012"/>
              <a:gd name="connsiteX105" fmla="*/ 2309629 w 5147540"/>
              <a:gd name="connsiteY105" fmla="*/ 1759633 h 5815012"/>
              <a:gd name="connsiteX106" fmla="*/ 2314969 w 5147540"/>
              <a:gd name="connsiteY106" fmla="*/ 1784908 h 5815012"/>
              <a:gd name="connsiteX107" fmla="*/ 2319953 w 5147540"/>
              <a:gd name="connsiteY107" fmla="*/ 1809471 h 5815012"/>
              <a:gd name="connsiteX108" fmla="*/ 2325293 w 5147540"/>
              <a:gd name="connsiteY108" fmla="*/ 1834390 h 5815012"/>
              <a:gd name="connsiteX109" fmla="*/ 2331345 w 5147540"/>
              <a:gd name="connsiteY109" fmla="*/ 1858953 h 5815012"/>
              <a:gd name="connsiteX110" fmla="*/ 2337396 w 5147540"/>
              <a:gd name="connsiteY110" fmla="*/ 1883160 h 5815012"/>
              <a:gd name="connsiteX111" fmla="*/ 2343804 w 5147540"/>
              <a:gd name="connsiteY111" fmla="*/ 1908079 h 5815012"/>
              <a:gd name="connsiteX112" fmla="*/ 2350568 w 5147540"/>
              <a:gd name="connsiteY112" fmla="*/ 1931930 h 5815012"/>
              <a:gd name="connsiteX113" fmla="*/ 2357687 w 5147540"/>
              <a:gd name="connsiteY113" fmla="*/ 1956493 h 5815012"/>
              <a:gd name="connsiteX114" fmla="*/ 2365163 w 5147540"/>
              <a:gd name="connsiteY114" fmla="*/ 1980344 h 5815012"/>
              <a:gd name="connsiteX115" fmla="*/ 2372639 w 5147540"/>
              <a:gd name="connsiteY115" fmla="*/ 2004195 h 5815012"/>
              <a:gd name="connsiteX116" fmla="*/ 2380470 w 5147540"/>
              <a:gd name="connsiteY116" fmla="*/ 2028046 h 5815012"/>
              <a:gd name="connsiteX117" fmla="*/ 2389014 w 5147540"/>
              <a:gd name="connsiteY117" fmla="*/ 2051541 h 5815012"/>
              <a:gd name="connsiteX118" fmla="*/ 2397558 w 5147540"/>
              <a:gd name="connsiteY118" fmla="*/ 2075036 h 5815012"/>
              <a:gd name="connsiteX119" fmla="*/ 2406813 w 5147540"/>
              <a:gd name="connsiteY119" fmla="*/ 2098175 h 5815012"/>
              <a:gd name="connsiteX120" fmla="*/ 2416069 w 5147540"/>
              <a:gd name="connsiteY120" fmla="*/ 2121314 h 5815012"/>
              <a:gd name="connsiteX121" fmla="*/ 2425680 w 5147540"/>
              <a:gd name="connsiteY121" fmla="*/ 2144453 h 5815012"/>
              <a:gd name="connsiteX122" fmla="*/ 2436004 w 5147540"/>
              <a:gd name="connsiteY122" fmla="*/ 2167592 h 5815012"/>
              <a:gd name="connsiteX123" fmla="*/ 2445972 w 5147540"/>
              <a:gd name="connsiteY123" fmla="*/ 2190375 h 5815012"/>
              <a:gd name="connsiteX124" fmla="*/ 2456651 w 5147540"/>
              <a:gd name="connsiteY124" fmla="*/ 2212802 h 5815012"/>
              <a:gd name="connsiteX125" fmla="*/ 2467331 w 5147540"/>
              <a:gd name="connsiteY125" fmla="*/ 2235585 h 5815012"/>
              <a:gd name="connsiteX126" fmla="*/ 2478722 w 5147540"/>
              <a:gd name="connsiteY126" fmla="*/ 2258012 h 5815012"/>
              <a:gd name="connsiteX127" fmla="*/ 2490470 w 5147540"/>
              <a:gd name="connsiteY127" fmla="*/ 2280439 h 5815012"/>
              <a:gd name="connsiteX128" fmla="*/ 2501861 w 5147540"/>
              <a:gd name="connsiteY128" fmla="*/ 2302866 h 5815012"/>
              <a:gd name="connsiteX129" fmla="*/ 2513965 w 5147540"/>
              <a:gd name="connsiteY129" fmla="*/ 2324937 h 5815012"/>
              <a:gd name="connsiteX130" fmla="*/ 2526780 w 5147540"/>
              <a:gd name="connsiteY130" fmla="*/ 2346652 h 5815012"/>
              <a:gd name="connsiteX131" fmla="*/ 2539240 w 5147540"/>
              <a:gd name="connsiteY131" fmla="*/ 2368367 h 5815012"/>
              <a:gd name="connsiteX132" fmla="*/ 2552055 w 5147540"/>
              <a:gd name="connsiteY132" fmla="*/ 2390438 h 5815012"/>
              <a:gd name="connsiteX133" fmla="*/ 2565226 w 5147540"/>
              <a:gd name="connsiteY133" fmla="*/ 2411797 h 5815012"/>
              <a:gd name="connsiteX134" fmla="*/ 2579110 w 5147540"/>
              <a:gd name="connsiteY134" fmla="*/ 2433156 h 5815012"/>
              <a:gd name="connsiteX135" fmla="*/ 2592993 w 5147540"/>
              <a:gd name="connsiteY135" fmla="*/ 2454516 h 5815012"/>
              <a:gd name="connsiteX136" fmla="*/ 2606521 w 5147540"/>
              <a:gd name="connsiteY136" fmla="*/ 2475875 h 5815012"/>
              <a:gd name="connsiteX137" fmla="*/ 2621116 w 5147540"/>
              <a:gd name="connsiteY137" fmla="*/ 2496878 h 5815012"/>
              <a:gd name="connsiteX138" fmla="*/ 2635711 w 5147540"/>
              <a:gd name="connsiteY138" fmla="*/ 2517525 h 5815012"/>
              <a:gd name="connsiteX139" fmla="*/ 2650663 w 5147540"/>
              <a:gd name="connsiteY139" fmla="*/ 2538172 h 5815012"/>
              <a:gd name="connsiteX140" fmla="*/ 2665970 w 5147540"/>
              <a:gd name="connsiteY140" fmla="*/ 2558819 h 5815012"/>
              <a:gd name="connsiteX141" fmla="*/ 2681278 w 5147540"/>
              <a:gd name="connsiteY141" fmla="*/ 2579466 h 5815012"/>
              <a:gd name="connsiteX142" fmla="*/ 2697297 w 5147540"/>
              <a:gd name="connsiteY142" fmla="*/ 2599402 h 5815012"/>
              <a:gd name="connsiteX143" fmla="*/ 2712960 w 5147540"/>
              <a:gd name="connsiteY143" fmla="*/ 2619692 h 5815012"/>
              <a:gd name="connsiteX144" fmla="*/ 2728979 w 5147540"/>
              <a:gd name="connsiteY144" fmla="*/ 2639272 h 5815012"/>
              <a:gd name="connsiteX145" fmla="*/ 2745711 w 5147540"/>
              <a:gd name="connsiteY145" fmla="*/ 2659207 h 5815012"/>
              <a:gd name="connsiteX146" fmla="*/ 2762442 w 5147540"/>
              <a:gd name="connsiteY146" fmla="*/ 2678430 h 5815012"/>
              <a:gd name="connsiteX147" fmla="*/ 2779529 w 5147540"/>
              <a:gd name="connsiteY147" fmla="*/ 2698009 h 5815012"/>
              <a:gd name="connsiteX148" fmla="*/ 2796617 w 5147540"/>
              <a:gd name="connsiteY148" fmla="*/ 2717588 h 5815012"/>
              <a:gd name="connsiteX149" fmla="*/ 2814416 w 5147540"/>
              <a:gd name="connsiteY149" fmla="*/ 2736456 h 5815012"/>
              <a:gd name="connsiteX150" fmla="*/ 2832215 w 5147540"/>
              <a:gd name="connsiteY150" fmla="*/ 2755323 h 5815012"/>
              <a:gd name="connsiteX151" fmla="*/ 2850014 w 5147540"/>
              <a:gd name="connsiteY151" fmla="*/ 2773834 h 5815012"/>
              <a:gd name="connsiteX152" fmla="*/ 2869237 w 5147540"/>
              <a:gd name="connsiteY152" fmla="*/ 2793057 h 5815012"/>
              <a:gd name="connsiteX153" fmla="*/ 2888817 w 5147540"/>
              <a:gd name="connsiteY153" fmla="*/ 2811924 h 5815012"/>
              <a:gd name="connsiteX154" fmla="*/ 2908040 w 5147540"/>
              <a:gd name="connsiteY154" fmla="*/ 2830791 h 5815012"/>
              <a:gd name="connsiteX155" fmla="*/ 2927975 w 5147540"/>
              <a:gd name="connsiteY155" fmla="*/ 2849303 h 5815012"/>
              <a:gd name="connsiteX156" fmla="*/ 2947910 w 5147540"/>
              <a:gd name="connsiteY156" fmla="*/ 2867458 h 5815012"/>
              <a:gd name="connsiteX157" fmla="*/ 2968557 w 5147540"/>
              <a:gd name="connsiteY157" fmla="*/ 2885613 h 5815012"/>
              <a:gd name="connsiteX158" fmla="*/ 2988848 w 5147540"/>
              <a:gd name="connsiteY158" fmla="*/ 2903768 h 5815012"/>
              <a:gd name="connsiteX159" fmla="*/ 3010207 w 5147540"/>
              <a:gd name="connsiteY159" fmla="*/ 2921568 h 5815012"/>
              <a:gd name="connsiteX160" fmla="*/ 3031211 w 5147540"/>
              <a:gd name="connsiteY160" fmla="*/ 2939011 h 5815012"/>
              <a:gd name="connsiteX161" fmla="*/ 3052926 w 5147540"/>
              <a:gd name="connsiteY161" fmla="*/ 2956454 h 5815012"/>
              <a:gd name="connsiteX162" fmla="*/ 3074285 w 5147540"/>
              <a:gd name="connsiteY162" fmla="*/ 2973897 h 5815012"/>
              <a:gd name="connsiteX163" fmla="*/ 3096356 w 5147540"/>
              <a:gd name="connsiteY163" fmla="*/ 2990985 h 5815012"/>
              <a:gd name="connsiteX164" fmla="*/ 3118783 w 5147540"/>
              <a:gd name="connsiteY164" fmla="*/ 3007716 h 5815012"/>
              <a:gd name="connsiteX165" fmla="*/ 3140854 w 5147540"/>
              <a:gd name="connsiteY165" fmla="*/ 3024803 h 5815012"/>
              <a:gd name="connsiteX166" fmla="*/ 3163637 w 5147540"/>
              <a:gd name="connsiteY166" fmla="*/ 3041178 h 5815012"/>
              <a:gd name="connsiteX167" fmla="*/ 3186420 w 5147540"/>
              <a:gd name="connsiteY167" fmla="*/ 3057910 h 5815012"/>
              <a:gd name="connsiteX168" fmla="*/ 3209559 w 5147540"/>
              <a:gd name="connsiteY168" fmla="*/ 3073929 h 5815012"/>
              <a:gd name="connsiteX169" fmla="*/ 3232698 w 5147540"/>
              <a:gd name="connsiteY169" fmla="*/ 3090304 h 5815012"/>
              <a:gd name="connsiteX170" fmla="*/ 3256193 w 5147540"/>
              <a:gd name="connsiteY170" fmla="*/ 3106324 h 5815012"/>
              <a:gd name="connsiteX171" fmla="*/ 3279688 w 5147540"/>
              <a:gd name="connsiteY171" fmla="*/ 3121987 h 5815012"/>
              <a:gd name="connsiteX172" fmla="*/ 3303539 w 5147540"/>
              <a:gd name="connsiteY172" fmla="*/ 3138006 h 5815012"/>
              <a:gd name="connsiteX173" fmla="*/ 3327746 w 5147540"/>
              <a:gd name="connsiteY173" fmla="*/ 3153670 h 5815012"/>
              <a:gd name="connsiteX174" fmla="*/ 3351597 w 5147540"/>
              <a:gd name="connsiteY174" fmla="*/ 3168977 h 5815012"/>
              <a:gd name="connsiteX175" fmla="*/ 3375804 w 5147540"/>
              <a:gd name="connsiteY175" fmla="*/ 3183928 h 5815012"/>
              <a:gd name="connsiteX176" fmla="*/ 3424930 w 5147540"/>
              <a:gd name="connsiteY176" fmla="*/ 3214187 h 5815012"/>
              <a:gd name="connsiteX177" fmla="*/ 3474768 w 5147540"/>
              <a:gd name="connsiteY177" fmla="*/ 3244090 h 5815012"/>
              <a:gd name="connsiteX178" fmla="*/ 3524961 w 5147540"/>
              <a:gd name="connsiteY178" fmla="*/ 3273637 h 5815012"/>
              <a:gd name="connsiteX179" fmla="*/ 3575867 w 5147540"/>
              <a:gd name="connsiteY179" fmla="*/ 3302115 h 5815012"/>
              <a:gd name="connsiteX180" fmla="*/ 3628197 w 5147540"/>
              <a:gd name="connsiteY180" fmla="*/ 3331306 h 5815012"/>
              <a:gd name="connsiteX181" fmla="*/ 3680883 w 5147540"/>
              <a:gd name="connsiteY181" fmla="*/ 3360141 h 5815012"/>
              <a:gd name="connsiteX182" fmla="*/ 3733925 w 5147540"/>
              <a:gd name="connsiteY182" fmla="*/ 3388264 h 5815012"/>
              <a:gd name="connsiteX183" fmla="*/ 3787678 w 5147540"/>
              <a:gd name="connsiteY183" fmla="*/ 3416030 h 5815012"/>
              <a:gd name="connsiteX184" fmla="*/ 3841432 w 5147540"/>
              <a:gd name="connsiteY184" fmla="*/ 3443441 h 5815012"/>
              <a:gd name="connsiteX185" fmla="*/ 3895542 w 5147540"/>
              <a:gd name="connsiteY185" fmla="*/ 3470496 h 5815012"/>
              <a:gd name="connsiteX186" fmla="*/ 3949651 w 5147540"/>
              <a:gd name="connsiteY186" fmla="*/ 3497195 h 5815012"/>
              <a:gd name="connsiteX187" fmla="*/ 4004829 w 5147540"/>
              <a:gd name="connsiteY187" fmla="*/ 3523538 h 5815012"/>
              <a:gd name="connsiteX188" fmla="*/ 4059295 w 5147540"/>
              <a:gd name="connsiteY188" fmla="*/ 3549525 h 5815012"/>
              <a:gd name="connsiteX189" fmla="*/ 4114472 w 5147540"/>
              <a:gd name="connsiteY189" fmla="*/ 3575512 h 5815012"/>
              <a:gd name="connsiteX190" fmla="*/ 4169650 w 5147540"/>
              <a:gd name="connsiteY190" fmla="*/ 3601143 h 5815012"/>
              <a:gd name="connsiteX191" fmla="*/ 4224828 w 5147540"/>
              <a:gd name="connsiteY191" fmla="*/ 3626773 h 5815012"/>
              <a:gd name="connsiteX192" fmla="*/ 4280005 w 5147540"/>
              <a:gd name="connsiteY192" fmla="*/ 3651692 h 5815012"/>
              <a:gd name="connsiteX193" fmla="*/ 4335539 w 5147540"/>
              <a:gd name="connsiteY193" fmla="*/ 3676967 h 5815012"/>
              <a:gd name="connsiteX194" fmla="*/ 4391429 w 5147540"/>
              <a:gd name="connsiteY194" fmla="*/ 3701886 h 5815012"/>
              <a:gd name="connsiteX195" fmla="*/ 4446962 w 5147540"/>
              <a:gd name="connsiteY195" fmla="*/ 3726805 h 5815012"/>
              <a:gd name="connsiteX196" fmla="*/ 4484697 w 5147540"/>
              <a:gd name="connsiteY196" fmla="*/ 3744604 h 5815012"/>
              <a:gd name="connsiteX197" fmla="*/ 4521719 w 5147540"/>
              <a:gd name="connsiteY197" fmla="*/ 3762760 h 5815012"/>
              <a:gd name="connsiteX198" fmla="*/ 4557673 w 5147540"/>
              <a:gd name="connsiteY198" fmla="*/ 3781627 h 5815012"/>
              <a:gd name="connsiteX199" fmla="*/ 4592560 w 5147540"/>
              <a:gd name="connsiteY199" fmla="*/ 3801206 h 5815012"/>
              <a:gd name="connsiteX200" fmla="*/ 4626735 w 5147540"/>
              <a:gd name="connsiteY200" fmla="*/ 3821497 h 5815012"/>
              <a:gd name="connsiteX201" fmla="*/ 4659841 w 5147540"/>
              <a:gd name="connsiteY201" fmla="*/ 3842144 h 5815012"/>
              <a:gd name="connsiteX202" fmla="*/ 4691880 w 5147540"/>
              <a:gd name="connsiteY202" fmla="*/ 3863859 h 5815012"/>
              <a:gd name="connsiteX203" fmla="*/ 4722850 w 5147540"/>
              <a:gd name="connsiteY203" fmla="*/ 3885930 h 5815012"/>
              <a:gd name="connsiteX204" fmla="*/ 4752397 w 5147540"/>
              <a:gd name="connsiteY204" fmla="*/ 3908357 h 5815012"/>
              <a:gd name="connsiteX205" fmla="*/ 4781588 w 5147540"/>
              <a:gd name="connsiteY205" fmla="*/ 3931852 h 5815012"/>
              <a:gd name="connsiteX206" fmla="*/ 4809355 w 5147540"/>
              <a:gd name="connsiteY206" fmla="*/ 3955347 h 5815012"/>
              <a:gd name="connsiteX207" fmla="*/ 4836054 w 5147540"/>
              <a:gd name="connsiteY207" fmla="*/ 3979554 h 5815012"/>
              <a:gd name="connsiteX208" fmla="*/ 4862040 w 5147540"/>
              <a:gd name="connsiteY208" fmla="*/ 4004473 h 5815012"/>
              <a:gd name="connsiteX209" fmla="*/ 4886603 w 5147540"/>
              <a:gd name="connsiteY209" fmla="*/ 4029748 h 5815012"/>
              <a:gd name="connsiteX210" fmla="*/ 4910098 w 5147540"/>
              <a:gd name="connsiteY210" fmla="*/ 4055379 h 5815012"/>
              <a:gd name="connsiteX211" fmla="*/ 4932881 w 5147540"/>
              <a:gd name="connsiteY211" fmla="*/ 4081722 h 5815012"/>
              <a:gd name="connsiteX212" fmla="*/ 4954241 w 5147540"/>
              <a:gd name="connsiteY212" fmla="*/ 4108421 h 5815012"/>
              <a:gd name="connsiteX213" fmla="*/ 4974532 w 5147540"/>
              <a:gd name="connsiteY213" fmla="*/ 4135476 h 5815012"/>
              <a:gd name="connsiteX214" fmla="*/ 4993755 w 5147540"/>
              <a:gd name="connsiteY214" fmla="*/ 4163243 h 5815012"/>
              <a:gd name="connsiteX215" fmla="*/ 5011910 w 5147540"/>
              <a:gd name="connsiteY215" fmla="*/ 4191009 h 5815012"/>
              <a:gd name="connsiteX216" fmla="*/ 5028997 w 5147540"/>
              <a:gd name="connsiteY216" fmla="*/ 4219488 h 5815012"/>
              <a:gd name="connsiteX217" fmla="*/ 5045017 w 5147540"/>
              <a:gd name="connsiteY217" fmla="*/ 4248323 h 5815012"/>
              <a:gd name="connsiteX218" fmla="*/ 5059612 w 5147540"/>
              <a:gd name="connsiteY218" fmla="*/ 4277514 h 5815012"/>
              <a:gd name="connsiteX219" fmla="*/ 5073495 w 5147540"/>
              <a:gd name="connsiteY219" fmla="*/ 4307061 h 5815012"/>
              <a:gd name="connsiteX220" fmla="*/ 5085955 w 5147540"/>
              <a:gd name="connsiteY220" fmla="*/ 4336963 h 5815012"/>
              <a:gd name="connsiteX221" fmla="*/ 5097346 w 5147540"/>
              <a:gd name="connsiteY221" fmla="*/ 4367222 h 5815012"/>
              <a:gd name="connsiteX222" fmla="*/ 5107670 w 5147540"/>
              <a:gd name="connsiteY222" fmla="*/ 4397481 h 5815012"/>
              <a:gd name="connsiteX223" fmla="*/ 5116570 w 5147540"/>
              <a:gd name="connsiteY223" fmla="*/ 4428095 h 5815012"/>
              <a:gd name="connsiteX224" fmla="*/ 5124757 w 5147540"/>
              <a:gd name="connsiteY224" fmla="*/ 4459422 h 5815012"/>
              <a:gd name="connsiteX225" fmla="*/ 5131521 w 5147540"/>
              <a:gd name="connsiteY225" fmla="*/ 4490749 h 5815012"/>
              <a:gd name="connsiteX226" fmla="*/ 5136861 w 5147540"/>
              <a:gd name="connsiteY226" fmla="*/ 4522431 h 5815012"/>
              <a:gd name="connsiteX227" fmla="*/ 5141844 w 5147540"/>
              <a:gd name="connsiteY227" fmla="*/ 4553758 h 5815012"/>
              <a:gd name="connsiteX228" fmla="*/ 5143624 w 5147540"/>
              <a:gd name="connsiteY228" fmla="*/ 4569777 h 5815012"/>
              <a:gd name="connsiteX229" fmla="*/ 5145048 w 5147540"/>
              <a:gd name="connsiteY229" fmla="*/ 4586153 h 5815012"/>
              <a:gd name="connsiteX230" fmla="*/ 5146116 w 5147540"/>
              <a:gd name="connsiteY230" fmla="*/ 4602172 h 5815012"/>
              <a:gd name="connsiteX231" fmla="*/ 5146828 w 5147540"/>
              <a:gd name="connsiteY231" fmla="*/ 4618547 h 5815012"/>
              <a:gd name="connsiteX232" fmla="*/ 5147184 w 5147540"/>
              <a:gd name="connsiteY232" fmla="*/ 4634567 h 5815012"/>
              <a:gd name="connsiteX233" fmla="*/ 5147540 w 5147540"/>
              <a:gd name="connsiteY233" fmla="*/ 4650942 h 5815012"/>
              <a:gd name="connsiteX234" fmla="*/ 5147540 w 5147540"/>
              <a:gd name="connsiteY234" fmla="*/ 4666961 h 5815012"/>
              <a:gd name="connsiteX235" fmla="*/ 5146828 w 5147540"/>
              <a:gd name="connsiteY235" fmla="*/ 4683337 h 5815012"/>
              <a:gd name="connsiteX236" fmla="*/ 5146116 w 5147540"/>
              <a:gd name="connsiteY236" fmla="*/ 4699712 h 5815012"/>
              <a:gd name="connsiteX237" fmla="*/ 5145404 w 5147540"/>
              <a:gd name="connsiteY237" fmla="*/ 4716087 h 5815012"/>
              <a:gd name="connsiteX238" fmla="*/ 5143980 w 5147540"/>
              <a:gd name="connsiteY238" fmla="*/ 4732106 h 5815012"/>
              <a:gd name="connsiteX239" fmla="*/ 5142200 w 5147540"/>
              <a:gd name="connsiteY239" fmla="*/ 4748482 h 5815012"/>
              <a:gd name="connsiteX240" fmla="*/ 5140421 w 5147540"/>
              <a:gd name="connsiteY240" fmla="*/ 4764501 h 5815012"/>
              <a:gd name="connsiteX241" fmla="*/ 5137929 w 5147540"/>
              <a:gd name="connsiteY241" fmla="*/ 4780876 h 5815012"/>
              <a:gd name="connsiteX242" fmla="*/ 5135437 w 5147540"/>
              <a:gd name="connsiteY242" fmla="*/ 4797252 h 5815012"/>
              <a:gd name="connsiteX243" fmla="*/ 5132589 w 5147540"/>
              <a:gd name="connsiteY243" fmla="*/ 4813271 h 5815012"/>
              <a:gd name="connsiteX244" fmla="*/ 5129385 w 5147540"/>
              <a:gd name="connsiteY244" fmla="*/ 4829646 h 5815012"/>
              <a:gd name="connsiteX245" fmla="*/ 5126181 w 5147540"/>
              <a:gd name="connsiteY245" fmla="*/ 4846022 h 5815012"/>
              <a:gd name="connsiteX246" fmla="*/ 5122265 w 5147540"/>
              <a:gd name="connsiteY246" fmla="*/ 4862041 h 5815012"/>
              <a:gd name="connsiteX247" fmla="*/ 5117994 w 5147540"/>
              <a:gd name="connsiteY247" fmla="*/ 4878416 h 5815012"/>
              <a:gd name="connsiteX248" fmla="*/ 5113722 w 5147540"/>
              <a:gd name="connsiteY248" fmla="*/ 4894791 h 5815012"/>
              <a:gd name="connsiteX249" fmla="*/ 5109094 w 5147540"/>
              <a:gd name="connsiteY249" fmla="*/ 4910811 h 5815012"/>
              <a:gd name="connsiteX250" fmla="*/ 5104466 w 5147540"/>
              <a:gd name="connsiteY250" fmla="*/ 4926830 h 5815012"/>
              <a:gd name="connsiteX251" fmla="*/ 5098770 w 5147540"/>
              <a:gd name="connsiteY251" fmla="*/ 4943205 h 5815012"/>
              <a:gd name="connsiteX252" fmla="*/ 5093431 w 5147540"/>
              <a:gd name="connsiteY252" fmla="*/ 4959225 h 5815012"/>
              <a:gd name="connsiteX253" fmla="*/ 5087735 w 5147540"/>
              <a:gd name="connsiteY253" fmla="*/ 4975244 h 5815012"/>
              <a:gd name="connsiteX254" fmla="*/ 5081683 w 5147540"/>
              <a:gd name="connsiteY254" fmla="*/ 4991263 h 5815012"/>
              <a:gd name="connsiteX255" fmla="*/ 5075275 w 5147540"/>
              <a:gd name="connsiteY255" fmla="*/ 5006927 h 5815012"/>
              <a:gd name="connsiteX256" fmla="*/ 5068512 w 5147540"/>
              <a:gd name="connsiteY256" fmla="*/ 5022946 h 5815012"/>
              <a:gd name="connsiteX257" fmla="*/ 5061748 w 5147540"/>
              <a:gd name="connsiteY257" fmla="*/ 5038609 h 5815012"/>
              <a:gd name="connsiteX258" fmla="*/ 5054628 w 5147540"/>
              <a:gd name="connsiteY258" fmla="*/ 5054629 h 5815012"/>
              <a:gd name="connsiteX259" fmla="*/ 5046797 w 5147540"/>
              <a:gd name="connsiteY259" fmla="*/ 5070292 h 5815012"/>
              <a:gd name="connsiteX260" fmla="*/ 5039321 w 5147540"/>
              <a:gd name="connsiteY260" fmla="*/ 5085955 h 5815012"/>
              <a:gd name="connsiteX261" fmla="*/ 5031133 w 5147540"/>
              <a:gd name="connsiteY261" fmla="*/ 5101619 h 5815012"/>
              <a:gd name="connsiteX262" fmla="*/ 5022946 w 5147540"/>
              <a:gd name="connsiteY262" fmla="*/ 5117282 h 5815012"/>
              <a:gd name="connsiteX263" fmla="*/ 5014046 w 5147540"/>
              <a:gd name="connsiteY263" fmla="*/ 5132589 h 5815012"/>
              <a:gd name="connsiteX264" fmla="*/ 5005146 w 5147540"/>
              <a:gd name="connsiteY264" fmla="*/ 5147897 h 5815012"/>
              <a:gd name="connsiteX265" fmla="*/ 4995891 w 5147540"/>
              <a:gd name="connsiteY265" fmla="*/ 5162848 h 5815012"/>
              <a:gd name="connsiteX266" fmla="*/ 4986279 w 5147540"/>
              <a:gd name="connsiteY266" fmla="*/ 5177799 h 5815012"/>
              <a:gd name="connsiteX267" fmla="*/ 4976312 w 5147540"/>
              <a:gd name="connsiteY267" fmla="*/ 5193107 h 5815012"/>
              <a:gd name="connsiteX268" fmla="*/ 4966344 w 5147540"/>
              <a:gd name="connsiteY268" fmla="*/ 5208058 h 5815012"/>
              <a:gd name="connsiteX269" fmla="*/ 4955664 w 5147540"/>
              <a:gd name="connsiteY269" fmla="*/ 5223009 h 5815012"/>
              <a:gd name="connsiteX270" fmla="*/ 4944629 w 5147540"/>
              <a:gd name="connsiteY270" fmla="*/ 5237605 h 5815012"/>
              <a:gd name="connsiteX271" fmla="*/ 4933593 w 5147540"/>
              <a:gd name="connsiteY271" fmla="*/ 5252556 h 5815012"/>
              <a:gd name="connsiteX272" fmla="*/ 4922202 w 5147540"/>
              <a:gd name="connsiteY272" fmla="*/ 5266796 h 5815012"/>
              <a:gd name="connsiteX273" fmla="*/ 4910098 w 5147540"/>
              <a:gd name="connsiteY273" fmla="*/ 5281035 h 5815012"/>
              <a:gd name="connsiteX274" fmla="*/ 4898351 w 5147540"/>
              <a:gd name="connsiteY274" fmla="*/ 5295630 h 5815012"/>
              <a:gd name="connsiteX275" fmla="*/ 4885891 w 5147540"/>
              <a:gd name="connsiteY275" fmla="*/ 5309870 h 5815012"/>
              <a:gd name="connsiteX276" fmla="*/ 4873076 w 5147540"/>
              <a:gd name="connsiteY276" fmla="*/ 5324109 h 5815012"/>
              <a:gd name="connsiteX277" fmla="*/ 4860261 w 5147540"/>
              <a:gd name="connsiteY277" fmla="*/ 5338349 h 5815012"/>
              <a:gd name="connsiteX278" fmla="*/ 4846733 w 5147540"/>
              <a:gd name="connsiteY278" fmla="*/ 5351876 h 5815012"/>
              <a:gd name="connsiteX279" fmla="*/ 4833206 w 5147540"/>
              <a:gd name="connsiteY279" fmla="*/ 5365759 h 5815012"/>
              <a:gd name="connsiteX280" fmla="*/ 4819322 w 5147540"/>
              <a:gd name="connsiteY280" fmla="*/ 5379643 h 5815012"/>
              <a:gd name="connsiteX281" fmla="*/ 4805083 w 5147540"/>
              <a:gd name="connsiteY281" fmla="*/ 5393170 h 5815012"/>
              <a:gd name="connsiteX282" fmla="*/ 4790843 w 5147540"/>
              <a:gd name="connsiteY282" fmla="*/ 5406342 h 5815012"/>
              <a:gd name="connsiteX283" fmla="*/ 4775892 w 5147540"/>
              <a:gd name="connsiteY283" fmla="*/ 5419869 h 5815012"/>
              <a:gd name="connsiteX284" fmla="*/ 4760941 w 5147540"/>
              <a:gd name="connsiteY284" fmla="*/ 5433041 h 5815012"/>
              <a:gd name="connsiteX285" fmla="*/ 4745277 w 5147540"/>
              <a:gd name="connsiteY285" fmla="*/ 5446212 h 5815012"/>
              <a:gd name="connsiteX286" fmla="*/ 4729614 w 5147540"/>
              <a:gd name="connsiteY286" fmla="*/ 5459383 h 5815012"/>
              <a:gd name="connsiteX287" fmla="*/ 4713595 w 5147540"/>
              <a:gd name="connsiteY287" fmla="*/ 5471843 h 5815012"/>
              <a:gd name="connsiteX288" fmla="*/ 4697219 w 5147540"/>
              <a:gd name="connsiteY288" fmla="*/ 5484658 h 5815012"/>
              <a:gd name="connsiteX289" fmla="*/ 4680844 w 5147540"/>
              <a:gd name="connsiteY289" fmla="*/ 5497474 h 5815012"/>
              <a:gd name="connsiteX290" fmla="*/ 4664113 w 5147540"/>
              <a:gd name="connsiteY290" fmla="*/ 5509577 h 5815012"/>
              <a:gd name="connsiteX291" fmla="*/ 4646670 w 5147540"/>
              <a:gd name="connsiteY291" fmla="*/ 5522037 h 5815012"/>
              <a:gd name="connsiteX292" fmla="*/ 4628870 w 5147540"/>
              <a:gd name="connsiteY292" fmla="*/ 5533784 h 5815012"/>
              <a:gd name="connsiteX293" fmla="*/ 4610715 w 5147540"/>
              <a:gd name="connsiteY293" fmla="*/ 5545176 h 5815012"/>
              <a:gd name="connsiteX294" fmla="*/ 4592204 w 5147540"/>
              <a:gd name="connsiteY294" fmla="*/ 5556211 h 5815012"/>
              <a:gd name="connsiteX295" fmla="*/ 4573693 w 5147540"/>
              <a:gd name="connsiteY295" fmla="*/ 5567603 h 5815012"/>
              <a:gd name="connsiteX296" fmla="*/ 4554826 w 5147540"/>
              <a:gd name="connsiteY296" fmla="*/ 5578282 h 5815012"/>
              <a:gd name="connsiteX297" fmla="*/ 4535958 w 5147540"/>
              <a:gd name="connsiteY297" fmla="*/ 5588962 h 5815012"/>
              <a:gd name="connsiteX298" fmla="*/ 4517091 w 5147540"/>
              <a:gd name="connsiteY298" fmla="*/ 5599285 h 5815012"/>
              <a:gd name="connsiteX299" fmla="*/ 4497868 w 5147540"/>
              <a:gd name="connsiteY299" fmla="*/ 5609253 h 5815012"/>
              <a:gd name="connsiteX300" fmla="*/ 4478289 w 5147540"/>
              <a:gd name="connsiteY300" fmla="*/ 5619577 h 5815012"/>
              <a:gd name="connsiteX301" fmla="*/ 4458710 w 5147540"/>
              <a:gd name="connsiteY301" fmla="*/ 5629188 h 5815012"/>
              <a:gd name="connsiteX302" fmla="*/ 4438419 w 5147540"/>
              <a:gd name="connsiteY302" fmla="*/ 5638800 h 5815012"/>
              <a:gd name="connsiteX303" fmla="*/ 4418483 w 5147540"/>
              <a:gd name="connsiteY303" fmla="*/ 5647699 h 5815012"/>
              <a:gd name="connsiteX304" fmla="*/ 4398548 w 5147540"/>
              <a:gd name="connsiteY304" fmla="*/ 5656955 h 5815012"/>
              <a:gd name="connsiteX305" fmla="*/ 4377901 w 5147540"/>
              <a:gd name="connsiteY305" fmla="*/ 5665499 h 5815012"/>
              <a:gd name="connsiteX306" fmla="*/ 4357610 w 5147540"/>
              <a:gd name="connsiteY306" fmla="*/ 5674398 h 5815012"/>
              <a:gd name="connsiteX307" fmla="*/ 4336963 w 5147540"/>
              <a:gd name="connsiteY307" fmla="*/ 5682586 h 5815012"/>
              <a:gd name="connsiteX308" fmla="*/ 4315604 w 5147540"/>
              <a:gd name="connsiteY308" fmla="*/ 5690774 h 5815012"/>
              <a:gd name="connsiteX309" fmla="*/ 4294957 w 5147540"/>
              <a:gd name="connsiteY309" fmla="*/ 5698605 h 5815012"/>
              <a:gd name="connsiteX310" fmla="*/ 4273598 w 5147540"/>
              <a:gd name="connsiteY310" fmla="*/ 5706081 h 5815012"/>
              <a:gd name="connsiteX311" fmla="*/ 4252239 w 5147540"/>
              <a:gd name="connsiteY311" fmla="*/ 5713557 h 5815012"/>
              <a:gd name="connsiteX312" fmla="*/ 4230523 w 5147540"/>
              <a:gd name="connsiteY312" fmla="*/ 5720676 h 5815012"/>
              <a:gd name="connsiteX313" fmla="*/ 4208808 w 5147540"/>
              <a:gd name="connsiteY313" fmla="*/ 5727440 h 5815012"/>
              <a:gd name="connsiteX314" fmla="*/ 4187093 w 5147540"/>
              <a:gd name="connsiteY314" fmla="*/ 5733848 h 5815012"/>
              <a:gd name="connsiteX315" fmla="*/ 4165378 w 5147540"/>
              <a:gd name="connsiteY315" fmla="*/ 5740255 h 5815012"/>
              <a:gd name="connsiteX316" fmla="*/ 4142595 w 5147540"/>
              <a:gd name="connsiteY316" fmla="*/ 5746307 h 5815012"/>
              <a:gd name="connsiteX317" fmla="*/ 4120524 w 5147540"/>
              <a:gd name="connsiteY317" fmla="*/ 5752003 h 5815012"/>
              <a:gd name="connsiteX318" fmla="*/ 4098097 w 5147540"/>
              <a:gd name="connsiteY318" fmla="*/ 5757699 h 5815012"/>
              <a:gd name="connsiteX319" fmla="*/ 4075670 w 5147540"/>
              <a:gd name="connsiteY319" fmla="*/ 5763038 h 5815012"/>
              <a:gd name="connsiteX320" fmla="*/ 4052531 w 5147540"/>
              <a:gd name="connsiteY320" fmla="*/ 5767666 h 5815012"/>
              <a:gd name="connsiteX321" fmla="*/ 4029748 w 5147540"/>
              <a:gd name="connsiteY321" fmla="*/ 5772650 h 5815012"/>
              <a:gd name="connsiteX322" fmla="*/ 4006609 w 5147540"/>
              <a:gd name="connsiteY322" fmla="*/ 5776922 h 5815012"/>
              <a:gd name="connsiteX323" fmla="*/ 3983470 w 5147540"/>
              <a:gd name="connsiteY323" fmla="*/ 5781194 h 5815012"/>
              <a:gd name="connsiteX324" fmla="*/ 3959975 w 5147540"/>
              <a:gd name="connsiteY324" fmla="*/ 5785110 h 5815012"/>
              <a:gd name="connsiteX325" fmla="*/ 3936124 w 5147540"/>
              <a:gd name="connsiteY325" fmla="*/ 5788669 h 5815012"/>
              <a:gd name="connsiteX326" fmla="*/ 3911917 w 5147540"/>
              <a:gd name="connsiteY326" fmla="*/ 5792229 h 5815012"/>
              <a:gd name="connsiteX327" fmla="*/ 3888066 w 5147540"/>
              <a:gd name="connsiteY327" fmla="*/ 5795433 h 5815012"/>
              <a:gd name="connsiteX328" fmla="*/ 3863859 w 5147540"/>
              <a:gd name="connsiteY328" fmla="*/ 5798281 h 5815012"/>
              <a:gd name="connsiteX329" fmla="*/ 3839652 w 5147540"/>
              <a:gd name="connsiteY329" fmla="*/ 5800773 h 5815012"/>
              <a:gd name="connsiteX330" fmla="*/ 3815445 w 5147540"/>
              <a:gd name="connsiteY330" fmla="*/ 5803265 h 5815012"/>
              <a:gd name="connsiteX331" fmla="*/ 3790526 w 5147540"/>
              <a:gd name="connsiteY331" fmla="*/ 5805401 h 5815012"/>
              <a:gd name="connsiteX332" fmla="*/ 3766319 w 5147540"/>
              <a:gd name="connsiteY332" fmla="*/ 5807893 h 5815012"/>
              <a:gd name="connsiteX333" fmla="*/ 3741400 w 5147540"/>
              <a:gd name="connsiteY333" fmla="*/ 5809672 h 5815012"/>
              <a:gd name="connsiteX334" fmla="*/ 3716481 w 5147540"/>
              <a:gd name="connsiteY334" fmla="*/ 5811096 h 5815012"/>
              <a:gd name="connsiteX335" fmla="*/ 3691918 w 5147540"/>
              <a:gd name="connsiteY335" fmla="*/ 5812164 h 5815012"/>
              <a:gd name="connsiteX336" fmla="*/ 3666643 w 5147540"/>
              <a:gd name="connsiteY336" fmla="*/ 5813232 h 5815012"/>
              <a:gd name="connsiteX337" fmla="*/ 3641724 w 5147540"/>
              <a:gd name="connsiteY337" fmla="*/ 5813944 h 5815012"/>
              <a:gd name="connsiteX338" fmla="*/ 3616450 w 5147540"/>
              <a:gd name="connsiteY338" fmla="*/ 5814656 h 5815012"/>
              <a:gd name="connsiteX339" fmla="*/ 3591175 w 5147540"/>
              <a:gd name="connsiteY339" fmla="*/ 5815012 h 5815012"/>
              <a:gd name="connsiteX340" fmla="*/ 3565900 w 5147540"/>
              <a:gd name="connsiteY340" fmla="*/ 5815012 h 5815012"/>
              <a:gd name="connsiteX341" fmla="*/ 3540625 w 5147540"/>
              <a:gd name="connsiteY341" fmla="*/ 5815012 h 5815012"/>
              <a:gd name="connsiteX342" fmla="*/ 3514994 w 5147540"/>
              <a:gd name="connsiteY342" fmla="*/ 5814656 h 5815012"/>
              <a:gd name="connsiteX343" fmla="*/ 3489719 w 5147540"/>
              <a:gd name="connsiteY343" fmla="*/ 5813944 h 5815012"/>
              <a:gd name="connsiteX344" fmla="*/ 3464088 w 5147540"/>
              <a:gd name="connsiteY344" fmla="*/ 5813232 h 5815012"/>
              <a:gd name="connsiteX345" fmla="*/ 3438457 w 5147540"/>
              <a:gd name="connsiteY345" fmla="*/ 5812164 h 5815012"/>
              <a:gd name="connsiteX346" fmla="*/ 3413182 w 5147540"/>
              <a:gd name="connsiteY346" fmla="*/ 5810740 h 5815012"/>
              <a:gd name="connsiteX347" fmla="*/ 3387195 w 5147540"/>
              <a:gd name="connsiteY347" fmla="*/ 5809316 h 5815012"/>
              <a:gd name="connsiteX348" fmla="*/ 3361564 w 5147540"/>
              <a:gd name="connsiteY348" fmla="*/ 5807537 h 5815012"/>
              <a:gd name="connsiteX349" fmla="*/ 3335578 w 5147540"/>
              <a:gd name="connsiteY349" fmla="*/ 5805401 h 5815012"/>
              <a:gd name="connsiteX350" fmla="*/ 3309947 w 5147540"/>
              <a:gd name="connsiteY350" fmla="*/ 5803265 h 5815012"/>
              <a:gd name="connsiteX351" fmla="*/ 3283960 w 5147540"/>
              <a:gd name="connsiteY351" fmla="*/ 5800773 h 5815012"/>
              <a:gd name="connsiteX352" fmla="*/ 3258329 w 5147540"/>
              <a:gd name="connsiteY352" fmla="*/ 5798281 h 5815012"/>
              <a:gd name="connsiteX353" fmla="*/ 3232342 w 5147540"/>
              <a:gd name="connsiteY353" fmla="*/ 5795433 h 5815012"/>
              <a:gd name="connsiteX354" fmla="*/ 3206711 w 5147540"/>
              <a:gd name="connsiteY354" fmla="*/ 5792229 h 5815012"/>
              <a:gd name="connsiteX355" fmla="*/ 3180724 w 5147540"/>
              <a:gd name="connsiteY355" fmla="*/ 5788669 h 5815012"/>
              <a:gd name="connsiteX356" fmla="*/ 3128038 w 5147540"/>
              <a:gd name="connsiteY356" fmla="*/ 5781550 h 5815012"/>
              <a:gd name="connsiteX357" fmla="*/ 3075353 w 5147540"/>
              <a:gd name="connsiteY357" fmla="*/ 5773718 h 5815012"/>
              <a:gd name="connsiteX358" fmla="*/ 3022667 w 5147540"/>
              <a:gd name="connsiteY358" fmla="*/ 5764818 h 5815012"/>
              <a:gd name="connsiteX359" fmla="*/ 2969981 w 5147540"/>
              <a:gd name="connsiteY359" fmla="*/ 5755919 h 5815012"/>
              <a:gd name="connsiteX360" fmla="*/ 2917651 w 5147540"/>
              <a:gd name="connsiteY360" fmla="*/ 5745951 h 5815012"/>
              <a:gd name="connsiteX361" fmla="*/ 2865678 w 5147540"/>
              <a:gd name="connsiteY361" fmla="*/ 5735272 h 5815012"/>
              <a:gd name="connsiteX362" fmla="*/ 2813704 w 5147540"/>
              <a:gd name="connsiteY362" fmla="*/ 5724592 h 5815012"/>
              <a:gd name="connsiteX363" fmla="*/ 2761730 w 5147540"/>
              <a:gd name="connsiteY363" fmla="*/ 5712845 h 5815012"/>
              <a:gd name="connsiteX364" fmla="*/ 2710468 w 5147540"/>
              <a:gd name="connsiteY364" fmla="*/ 5700385 h 5815012"/>
              <a:gd name="connsiteX365" fmla="*/ 2659562 w 5147540"/>
              <a:gd name="connsiteY365" fmla="*/ 5687926 h 5815012"/>
              <a:gd name="connsiteX366" fmla="*/ 2609013 w 5147540"/>
              <a:gd name="connsiteY366" fmla="*/ 5674398 h 5815012"/>
              <a:gd name="connsiteX367" fmla="*/ 2558819 w 5147540"/>
              <a:gd name="connsiteY367" fmla="*/ 5660515 h 5815012"/>
              <a:gd name="connsiteX368" fmla="*/ 2508625 w 5147540"/>
              <a:gd name="connsiteY368" fmla="*/ 5645919 h 5815012"/>
              <a:gd name="connsiteX369" fmla="*/ 2459143 w 5147540"/>
              <a:gd name="connsiteY369" fmla="*/ 5630612 h 5815012"/>
              <a:gd name="connsiteX370" fmla="*/ 2410373 w 5147540"/>
              <a:gd name="connsiteY370" fmla="*/ 5614949 h 5815012"/>
              <a:gd name="connsiteX371" fmla="*/ 2361959 w 5147540"/>
              <a:gd name="connsiteY371" fmla="*/ 5599285 h 5815012"/>
              <a:gd name="connsiteX372" fmla="*/ 2314257 w 5147540"/>
              <a:gd name="connsiteY372" fmla="*/ 5582554 h 5815012"/>
              <a:gd name="connsiteX373" fmla="*/ 2266911 w 5147540"/>
              <a:gd name="connsiteY373" fmla="*/ 5565111 h 5815012"/>
              <a:gd name="connsiteX374" fmla="*/ 2220277 w 5147540"/>
              <a:gd name="connsiteY374" fmla="*/ 5547312 h 5815012"/>
              <a:gd name="connsiteX375" fmla="*/ 2174355 w 5147540"/>
              <a:gd name="connsiteY375" fmla="*/ 5529156 h 5815012"/>
              <a:gd name="connsiteX376" fmla="*/ 2129145 w 5147540"/>
              <a:gd name="connsiteY376" fmla="*/ 5509933 h 5815012"/>
              <a:gd name="connsiteX377" fmla="*/ 2084291 w 5147540"/>
              <a:gd name="connsiteY377" fmla="*/ 5490710 h 5815012"/>
              <a:gd name="connsiteX378" fmla="*/ 2040505 w 5147540"/>
              <a:gd name="connsiteY378" fmla="*/ 5470775 h 5815012"/>
              <a:gd name="connsiteX379" fmla="*/ 1997431 w 5147540"/>
              <a:gd name="connsiteY379" fmla="*/ 5450484 h 5815012"/>
              <a:gd name="connsiteX380" fmla="*/ 1955425 w 5147540"/>
              <a:gd name="connsiteY380" fmla="*/ 5429837 h 5815012"/>
              <a:gd name="connsiteX381" fmla="*/ 1914130 w 5147540"/>
              <a:gd name="connsiteY381" fmla="*/ 5408834 h 5815012"/>
              <a:gd name="connsiteX382" fmla="*/ 1873192 w 5147540"/>
              <a:gd name="connsiteY382" fmla="*/ 5386763 h 5815012"/>
              <a:gd name="connsiteX383" fmla="*/ 1833678 w 5147540"/>
              <a:gd name="connsiteY383" fmla="*/ 5364335 h 5815012"/>
              <a:gd name="connsiteX384" fmla="*/ 1795231 w 5147540"/>
              <a:gd name="connsiteY384" fmla="*/ 5341908 h 5815012"/>
              <a:gd name="connsiteX385" fmla="*/ 1757853 w 5147540"/>
              <a:gd name="connsiteY385" fmla="*/ 5318413 h 5815012"/>
              <a:gd name="connsiteX386" fmla="*/ 1721187 w 5147540"/>
              <a:gd name="connsiteY386" fmla="*/ 5294918 h 5815012"/>
              <a:gd name="connsiteX387" fmla="*/ 1685588 w 5147540"/>
              <a:gd name="connsiteY387" fmla="*/ 5271067 h 5815012"/>
              <a:gd name="connsiteX388" fmla="*/ 1660669 w 5147540"/>
              <a:gd name="connsiteY388" fmla="*/ 5253980 h 5815012"/>
              <a:gd name="connsiteX389" fmla="*/ 1636462 w 5147540"/>
              <a:gd name="connsiteY389" fmla="*/ 5236537 h 5815012"/>
              <a:gd name="connsiteX390" fmla="*/ 1611899 w 5147540"/>
              <a:gd name="connsiteY390" fmla="*/ 5219094 h 5815012"/>
              <a:gd name="connsiteX391" fmla="*/ 1587692 w 5147540"/>
              <a:gd name="connsiteY391" fmla="*/ 5201650 h 5815012"/>
              <a:gd name="connsiteX392" fmla="*/ 1563841 w 5147540"/>
              <a:gd name="connsiteY392" fmla="*/ 5183851 h 5815012"/>
              <a:gd name="connsiteX393" fmla="*/ 1539634 w 5147540"/>
              <a:gd name="connsiteY393" fmla="*/ 5166052 h 5815012"/>
              <a:gd name="connsiteX394" fmla="*/ 1515783 w 5147540"/>
              <a:gd name="connsiteY394" fmla="*/ 5148253 h 5815012"/>
              <a:gd name="connsiteX395" fmla="*/ 1492289 w 5147540"/>
              <a:gd name="connsiteY395" fmla="*/ 5130097 h 5815012"/>
              <a:gd name="connsiteX396" fmla="*/ 1468793 w 5147540"/>
              <a:gd name="connsiteY396" fmla="*/ 5111586 h 5815012"/>
              <a:gd name="connsiteX397" fmla="*/ 1445298 w 5147540"/>
              <a:gd name="connsiteY397" fmla="*/ 5093075 h 5815012"/>
              <a:gd name="connsiteX398" fmla="*/ 1421803 w 5147540"/>
              <a:gd name="connsiteY398" fmla="*/ 5074564 h 5815012"/>
              <a:gd name="connsiteX399" fmla="*/ 1399020 w 5147540"/>
              <a:gd name="connsiteY399" fmla="*/ 5056053 h 5815012"/>
              <a:gd name="connsiteX400" fmla="*/ 1376237 w 5147540"/>
              <a:gd name="connsiteY400" fmla="*/ 5037185 h 5815012"/>
              <a:gd name="connsiteX401" fmla="*/ 1353454 w 5147540"/>
              <a:gd name="connsiteY401" fmla="*/ 5018318 h 5815012"/>
              <a:gd name="connsiteX402" fmla="*/ 1330671 w 5147540"/>
              <a:gd name="connsiteY402" fmla="*/ 4999451 h 5815012"/>
              <a:gd name="connsiteX403" fmla="*/ 1308244 w 5147540"/>
              <a:gd name="connsiteY403" fmla="*/ 4980228 h 5815012"/>
              <a:gd name="connsiteX404" fmla="*/ 1286173 w 5147540"/>
              <a:gd name="connsiteY404" fmla="*/ 4961005 h 5815012"/>
              <a:gd name="connsiteX405" fmla="*/ 1263746 w 5147540"/>
              <a:gd name="connsiteY405" fmla="*/ 4941781 h 5815012"/>
              <a:gd name="connsiteX406" fmla="*/ 1241675 w 5147540"/>
              <a:gd name="connsiteY406" fmla="*/ 4922202 h 5815012"/>
              <a:gd name="connsiteX407" fmla="*/ 1219960 w 5147540"/>
              <a:gd name="connsiteY407" fmla="*/ 4902267 h 5815012"/>
              <a:gd name="connsiteX408" fmla="*/ 1198245 w 5147540"/>
              <a:gd name="connsiteY408" fmla="*/ 4882332 h 5815012"/>
              <a:gd name="connsiteX409" fmla="*/ 1176530 w 5147540"/>
              <a:gd name="connsiteY409" fmla="*/ 4862753 h 5815012"/>
              <a:gd name="connsiteX410" fmla="*/ 1155171 w 5147540"/>
              <a:gd name="connsiteY410" fmla="*/ 4842818 h 5815012"/>
              <a:gd name="connsiteX411" fmla="*/ 1133812 w 5147540"/>
              <a:gd name="connsiteY411" fmla="*/ 4822527 h 5815012"/>
              <a:gd name="connsiteX412" fmla="*/ 1112809 w 5147540"/>
              <a:gd name="connsiteY412" fmla="*/ 4802235 h 5815012"/>
              <a:gd name="connsiteX413" fmla="*/ 1092162 w 5147540"/>
              <a:gd name="connsiteY413" fmla="*/ 4781588 h 5815012"/>
              <a:gd name="connsiteX414" fmla="*/ 1071158 w 5147540"/>
              <a:gd name="connsiteY414" fmla="*/ 4761297 h 5815012"/>
              <a:gd name="connsiteX415" fmla="*/ 1050511 w 5147540"/>
              <a:gd name="connsiteY415" fmla="*/ 4740650 h 5815012"/>
              <a:gd name="connsiteX416" fmla="*/ 1030220 w 5147540"/>
              <a:gd name="connsiteY416" fmla="*/ 4720003 h 5815012"/>
              <a:gd name="connsiteX417" fmla="*/ 1009929 w 5147540"/>
              <a:gd name="connsiteY417" fmla="*/ 4699000 h 5815012"/>
              <a:gd name="connsiteX418" fmla="*/ 989994 w 5147540"/>
              <a:gd name="connsiteY418" fmla="*/ 4678353 h 5815012"/>
              <a:gd name="connsiteX419" fmla="*/ 970059 w 5147540"/>
              <a:gd name="connsiteY419" fmla="*/ 4656638 h 5815012"/>
              <a:gd name="connsiteX420" fmla="*/ 950124 w 5147540"/>
              <a:gd name="connsiteY420" fmla="*/ 4635991 h 5815012"/>
              <a:gd name="connsiteX421" fmla="*/ 930900 w 5147540"/>
              <a:gd name="connsiteY421" fmla="*/ 4614987 h 5815012"/>
              <a:gd name="connsiteX422" fmla="*/ 912033 w 5147540"/>
              <a:gd name="connsiteY422" fmla="*/ 4593984 h 5815012"/>
              <a:gd name="connsiteX423" fmla="*/ 893166 w 5147540"/>
              <a:gd name="connsiteY423" fmla="*/ 4572269 h 5815012"/>
              <a:gd name="connsiteX424" fmla="*/ 874299 w 5147540"/>
              <a:gd name="connsiteY424" fmla="*/ 4550910 h 5815012"/>
              <a:gd name="connsiteX425" fmla="*/ 855788 w 5147540"/>
              <a:gd name="connsiteY425" fmla="*/ 4529551 h 5815012"/>
              <a:gd name="connsiteX426" fmla="*/ 837632 w 5147540"/>
              <a:gd name="connsiteY426" fmla="*/ 4507836 h 5815012"/>
              <a:gd name="connsiteX427" fmla="*/ 819477 w 5147540"/>
              <a:gd name="connsiteY427" fmla="*/ 4485765 h 5815012"/>
              <a:gd name="connsiteX428" fmla="*/ 801678 w 5147540"/>
              <a:gd name="connsiteY428" fmla="*/ 4463694 h 5815012"/>
              <a:gd name="connsiteX429" fmla="*/ 783879 w 5147540"/>
              <a:gd name="connsiteY429" fmla="*/ 4441979 h 5815012"/>
              <a:gd name="connsiteX430" fmla="*/ 766079 w 5147540"/>
              <a:gd name="connsiteY430" fmla="*/ 4419552 h 5815012"/>
              <a:gd name="connsiteX431" fmla="*/ 748992 w 5147540"/>
              <a:gd name="connsiteY431" fmla="*/ 4397125 h 5815012"/>
              <a:gd name="connsiteX432" fmla="*/ 731549 w 5147540"/>
              <a:gd name="connsiteY432" fmla="*/ 4374698 h 5815012"/>
              <a:gd name="connsiteX433" fmla="*/ 714818 w 5147540"/>
              <a:gd name="connsiteY433" fmla="*/ 4352271 h 5815012"/>
              <a:gd name="connsiteX434" fmla="*/ 697730 w 5147540"/>
              <a:gd name="connsiteY434" fmla="*/ 4329132 h 5815012"/>
              <a:gd name="connsiteX435" fmla="*/ 681355 w 5147540"/>
              <a:gd name="connsiteY435" fmla="*/ 4306349 h 5815012"/>
              <a:gd name="connsiteX436" fmla="*/ 664980 w 5147540"/>
              <a:gd name="connsiteY436" fmla="*/ 4283566 h 5815012"/>
              <a:gd name="connsiteX437" fmla="*/ 648604 w 5147540"/>
              <a:gd name="connsiteY437" fmla="*/ 4260071 h 5815012"/>
              <a:gd name="connsiteX438" fmla="*/ 632585 w 5147540"/>
              <a:gd name="connsiteY438" fmla="*/ 4236932 h 5815012"/>
              <a:gd name="connsiteX439" fmla="*/ 616922 w 5147540"/>
              <a:gd name="connsiteY439" fmla="*/ 4213793 h 5815012"/>
              <a:gd name="connsiteX440" fmla="*/ 601258 w 5147540"/>
              <a:gd name="connsiteY440" fmla="*/ 4189941 h 5815012"/>
              <a:gd name="connsiteX441" fmla="*/ 586307 w 5147540"/>
              <a:gd name="connsiteY441" fmla="*/ 4166446 h 5815012"/>
              <a:gd name="connsiteX442" fmla="*/ 571356 w 5147540"/>
              <a:gd name="connsiteY442" fmla="*/ 4142951 h 5815012"/>
              <a:gd name="connsiteX443" fmla="*/ 556404 w 5147540"/>
              <a:gd name="connsiteY443" fmla="*/ 4118744 h 5815012"/>
              <a:gd name="connsiteX444" fmla="*/ 541453 w 5147540"/>
              <a:gd name="connsiteY444" fmla="*/ 4094893 h 5815012"/>
              <a:gd name="connsiteX445" fmla="*/ 527214 w 5147540"/>
              <a:gd name="connsiteY445" fmla="*/ 4071043 h 5815012"/>
              <a:gd name="connsiteX446" fmla="*/ 512974 w 5147540"/>
              <a:gd name="connsiteY446" fmla="*/ 4046480 h 5815012"/>
              <a:gd name="connsiteX447" fmla="*/ 499091 w 5147540"/>
              <a:gd name="connsiteY447" fmla="*/ 4022629 h 5815012"/>
              <a:gd name="connsiteX448" fmla="*/ 485563 w 5147540"/>
              <a:gd name="connsiteY448" fmla="*/ 3998066 h 5815012"/>
              <a:gd name="connsiteX449" fmla="*/ 471680 w 5147540"/>
              <a:gd name="connsiteY449" fmla="*/ 3973503 h 5815012"/>
              <a:gd name="connsiteX450" fmla="*/ 458508 w 5147540"/>
              <a:gd name="connsiteY450" fmla="*/ 3948584 h 5815012"/>
              <a:gd name="connsiteX451" fmla="*/ 445693 w 5147540"/>
              <a:gd name="connsiteY451" fmla="*/ 3924021 h 5815012"/>
              <a:gd name="connsiteX452" fmla="*/ 432878 w 5147540"/>
              <a:gd name="connsiteY452" fmla="*/ 3899814 h 5815012"/>
              <a:gd name="connsiteX453" fmla="*/ 420062 w 5147540"/>
              <a:gd name="connsiteY453" fmla="*/ 3874539 h 5815012"/>
              <a:gd name="connsiteX454" fmla="*/ 407603 w 5147540"/>
              <a:gd name="connsiteY454" fmla="*/ 3849976 h 5815012"/>
              <a:gd name="connsiteX455" fmla="*/ 395499 w 5147540"/>
              <a:gd name="connsiteY455" fmla="*/ 3824701 h 5815012"/>
              <a:gd name="connsiteX456" fmla="*/ 383396 w 5147540"/>
              <a:gd name="connsiteY456" fmla="*/ 3799782 h 5815012"/>
              <a:gd name="connsiteX457" fmla="*/ 371292 w 5147540"/>
              <a:gd name="connsiteY457" fmla="*/ 3774507 h 5815012"/>
              <a:gd name="connsiteX458" fmla="*/ 359901 w 5147540"/>
              <a:gd name="connsiteY458" fmla="*/ 3749232 h 5815012"/>
              <a:gd name="connsiteX459" fmla="*/ 348153 w 5147540"/>
              <a:gd name="connsiteY459" fmla="*/ 3724313 h 5815012"/>
              <a:gd name="connsiteX460" fmla="*/ 336762 w 5147540"/>
              <a:gd name="connsiteY460" fmla="*/ 3698682 h 5815012"/>
              <a:gd name="connsiteX461" fmla="*/ 326082 w 5147540"/>
              <a:gd name="connsiteY461" fmla="*/ 3673051 h 5815012"/>
              <a:gd name="connsiteX462" fmla="*/ 314691 w 5147540"/>
              <a:gd name="connsiteY462" fmla="*/ 3647421 h 5815012"/>
              <a:gd name="connsiteX463" fmla="*/ 304011 w 5147540"/>
              <a:gd name="connsiteY463" fmla="*/ 3621790 h 5815012"/>
              <a:gd name="connsiteX464" fmla="*/ 293332 w 5147540"/>
              <a:gd name="connsiteY464" fmla="*/ 3595803 h 5815012"/>
              <a:gd name="connsiteX465" fmla="*/ 283008 w 5147540"/>
              <a:gd name="connsiteY465" fmla="*/ 3570172 h 5815012"/>
              <a:gd name="connsiteX466" fmla="*/ 273041 w 5147540"/>
              <a:gd name="connsiteY466" fmla="*/ 3544185 h 5815012"/>
              <a:gd name="connsiteX467" fmla="*/ 262717 w 5147540"/>
              <a:gd name="connsiteY467" fmla="*/ 3518198 h 5815012"/>
              <a:gd name="connsiteX468" fmla="*/ 252749 w 5147540"/>
              <a:gd name="connsiteY468" fmla="*/ 3491855 h 5815012"/>
              <a:gd name="connsiteX469" fmla="*/ 243138 w 5147540"/>
              <a:gd name="connsiteY469" fmla="*/ 3465868 h 5815012"/>
              <a:gd name="connsiteX470" fmla="*/ 233526 w 5147540"/>
              <a:gd name="connsiteY470" fmla="*/ 3439525 h 5815012"/>
              <a:gd name="connsiteX471" fmla="*/ 224627 w 5147540"/>
              <a:gd name="connsiteY471" fmla="*/ 3413183 h 5815012"/>
              <a:gd name="connsiteX472" fmla="*/ 215371 w 5147540"/>
              <a:gd name="connsiteY472" fmla="*/ 3386484 h 5815012"/>
              <a:gd name="connsiteX473" fmla="*/ 206827 w 5147540"/>
              <a:gd name="connsiteY473" fmla="*/ 3360141 h 5815012"/>
              <a:gd name="connsiteX474" fmla="*/ 197928 w 5147540"/>
              <a:gd name="connsiteY474" fmla="*/ 3333442 h 5815012"/>
              <a:gd name="connsiteX475" fmla="*/ 189740 w 5147540"/>
              <a:gd name="connsiteY475" fmla="*/ 3307099 h 5815012"/>
              <a:gd name="connsiteX476" fmla="*/ 181196 w 5147540"/>
              <a:gd name="connsiteY476" fmla="*/ 3280044 h 5815012"/>
              <a:gd name="connsiteX477" fmla="*/ 173365 w 5147540"/>
              <a:gd name="connsiteY477" fmla="*/ 3252989 h 5815012"/>
              <a:gd name="connsiteX478" fmla="*/ 165533 w 5147540"/>
              <a:gd name="connsiteY478" fmla="*/ 3226291 h 5815012"/>
              <a:gd name="connsiteX479" fmla="*/ 158057 w 5147540"/>
              <a:gd name="connsiteY479" fmla="*/ 3199236 h 5815012"/>
              <a:gd name="connsiteX480" fmla="*/ 150582 w 5147540"/>
              <a:gd name="connsiteY480" fmla="*/ 3172537 h 5815012"/>
              <a:gd name="connsiteX481" fmla="*/ 143462 w 5147540"/>
              <a:gd name="connsiteY481" fmla="*/ 3145126 h 5815012"/>
              <a:gd name="connsiteX482" fmla="*/ 136698 w 5147540"/>
              <a:gd name="connsiteY482" fmla="*/ 3118071 h 5815012"/>
              <a:gd name="connsiteX483" fmla="*/ 129579 w 5147540"/>
              <a:gd name="connsiteY483" fmla="*/ 3090660 h 5815012"/>
              <a:gd name="connsiteX484" fmla="*/ 116763 w 5147540"/>
              <a:gd name="connsiteY484" fmla="*/ 3035839 h 5815012"/>
              <a:gd name="connsiteX485" fmla="*/ 104304 w 5147540"/>
              <a:gd name="connsiteY485" fmla="*/ 2980661 h 5815012"/>
              <a:gd name="connsiteX486" fmla="*/ 92556 w 5147540"/>
              <a:gd name="connsiteY486" fmla="*/ 2925483 h 5815012"/>
              <a:gd name="connsiteX487" fmla="*/ 81521 w 5147540"/>
              <a:gd name="connsiteY487" fmla="*/ 2869594 h 5815012"/>
              <a:gd name="connsiteX488" fmla="*/ 71197 w 5147540"/>
              <a:gd name="connsiteY488" fmla="*/ 2814060 h 5815012"/>
              <a:gd name="connsiteX489" fmla="*/ 61586 w 5147540"/>
              <a:gd name="connsiteY489" fmla="*/ 2758170 h 5815012"/>
              <a:gd name="connsiteX490" fmla="*/ 52330 w 5147540"/>
              <a:gd name="connsiteY490" fmla="*/ 2702281 h 5815012"/>
              <a:gd name="connsiteX491" fmla="*/ 44142 w 5147540"/>
              <a:gd name="connsiteY491" fmla="*/ 2645679 h 5815012"/>
              <a:gd name="connsiteX492" fmla="*/ 35955 w 5147540"/>
              <a:gd name="connsiteY492" fmla="*/ 2589434 h 5815012"/>
              <a:gd name="connsiteX493" fmla="*/ 29191 w 5147540"/>
              <a:gd name="connsiteY493" fmla="*/ 2532832 h 5815012"/>
              <a:gd name="connsiteX494" fmla="*/ 25631 w 5147540"/>
              <a:gd name="connsiteY494" fmla="*/ 2504354 h 5815012"/>
              <a:gd name="connsiteX495" fmla="*/ 22427 w 5147540"/>
              <a:gd name="connsiteY495" fmla="*/ 2476231 h 5815012"/>
              <a:gd name="connsiteX496" fmla="*/ 19579 w 5147540"/>
              <a:gd name="connsiteY496" fmla="*/ 2447396 h 5815012"/>
              <a:gd name="connsiteX497" fmla="*/ 17087 w 5147540"/>
              <a:gd name="connsiteY497" fmla="*/ 2418917 h 5815012"/>
              <a:gd name="connsiteX498" fmla="*/ 14595 w 5147540"/>
              <a:gd name="connsiteY498" fmla="*/ 2390438 h 5815012"/>
              <a:gd name="connsiteX499" fmla="*/ 12104 w 5147540"/>
              <a:gd name="connsiteY499" fmla="*/ 2361959 h 5815012"/>
              <a:gd name="connsiteX500" fmla="*/ 9968 w 5147540"/>
              <a:gd name="connsiteY500" fmla="*/ 2333125 h 5815012"/>
              <a:gd name="connsiteX501" fmla="*/ 7832 w 5147540"/>
              <a:gd name="connsiteY501" fmla="*/ 2304646 h 5815012"/>
              <a:gd name="connsiteX502" fmla="*/ 6052 w 5147540"/>
              <a:gd name="connsiteY502" fmla="*/ 2275811 h 5815012"/>
              <a:gd name="connsiteX503" fmla="*/ 4628 w 5147540"/>
              <a:gd name="connsiteY503" fmla="*/ 2246977 h 5815012"/>
              <a:gd name="connsiteX504" fmla="*/ 3204 w 5147540"/>
              <a:gd name="connsiteY504" fmla="*/ 2218142 h 5815012"/>
              <a:gd name="connsiteX505" fmla="*/ 1780 w 5147540"/>
              <a:gd name="connsiteY505" fmla="*/ 2189307 h 5815012"/>
              <a:gd name="connsiteX506" fmla="*/ 712 w 5147540"/>
              <a:gd name="connsiteY506" fmla="*/ 2148724 h 5815012"/>
              <a:gd name="connsiteX507" fmla="*/ 0 w 5147540"/>
              <a:gd name="connsiteY507" fmla="*/ 2107786 h 5815012"/>
              <a:gd name="connsiteX508" fmla="*/ 0 w 5147540"/>
              <a:gd name="connsiteY508" fmla="*/ 2066136 h 5815012"/>
              <a:gd name="connsiteX509" fmla="*/ 712 w 5147540"/>
              <a:gd name="connsiteY509" fmla="*/ 2024486 h 5815012"/>
              <a:gd name="connsiteX510" fmla="*/ 2136 w 5147540"/>
              <a:gd name="connsiteY510" fmla="*/ 1982124 h 5815012"/>
              <a:gd name="connsiteX511" fmla="*/ 4272 w 5147540"/>
              <a:gd name="connsiteY511" fmla="*/ 1939405 h 5815012"/>
              <a:gd name="connsiteX512" fmla="*/ 6764 w 5147540"/>
              <a:gd name="connsiteY512" fmla="*/ 1895975 h 5815012"/>
              <a:gd name="connsiteX513" fmla="*/ 10680 w 5147540"/>
              <a:gd name="connsiteY513" fmla="*/ 1852901 h 5815012"/>
              <a:gd name="connsiteX514" fmla="*/ 14595 w 5147540"/>
              <a:gd name="connsiteY514" fmla="*/ 1809115 h 5815012"/>
              <a:gd name="connsiteX515" fmla="*/ 19223 w 5147540"/>
              <a:gd name="connsiteY515" fmla="*/ 1765329 h 5815012"/>
              <a:gd name="connsiteX516" fmla="*/ 24207 w 5147540"/>
              <a:gd name="connsiteY516" fmla="*/ 1720831 h 5815012"/>
              <a:gd name="connsiteX517" fmla="*/ 30615 w 5147540"/>
              <a:gd name="connsiteY517" fmla="*/ 1676689 h 5815012"/>
              <a:gd name="connsiteX518" fmla="*/ 37023 w 5147540"/>
              <a:gd name="connsiteY518" fmla="*/ 1632191 h 5815012"/>
              <a:gd name="connsiteX519" fmla="*/ 44498 w 5147540"/>
              <a:gd name="connsiteY519" fmla="*/ 1587337 h 5815012"/>
              <a:gd name="connsiteX520" fmla="*/ 52330 w 5147540"/>
              <a:gd name="connsiteY520" fmla="*/ 1542838 h 5815012"/>
              <a:gd name="connsiteX521" fmla="*/ 60874 w 5147540"/>
              <a:gd name="connsiteY521" fmla="*/ 1497628 h 5815012"/>
              <a:gd name="connsiteX522" fmla="*/ 70129 w 5147540"/>
              <a:gd name="connsiteY522" fmla="*/ 1453130 h 5815012"/>
              <a:gd name="connsiteX523" fmla="*/ 80097 w 5147540"/>
              <a:gd name="connsiteY523" fmla="*/ 1408276 h 5815012"/>
              <a:gd name="connsiteX524" fmla="*/ 90776 w 5147540"/>
              <a:gd name="connsiteY524" fmla="*/ 1363422 h 5815012"/>
              <a:gd name="connsiteX525" fmla="*/ 101812 w 5147540"/>
              <a:gd name="connsiteY525" fmla="*/ 1318568 h 5815012"/>
              <a:gd name="connsiteX526" fmla="*/ 113915 w 5147540"/>
              <a:gd name="connsiteY526" fmla="*/ 1273714 h 5815012"/>
              <a:gd name="connsiteX527" fmla="*/ 126019 w 5147540"/>
              <a:gd name="connsiteY527" fmla="*/ 1229572 h 5815012"/>
              <a:gd name="connsiteX528" fmla="*/ 139190 w 5147540"/>
              <a:gd name="connsiteY528" fmla="*/ 1184718 h 5815012"/>
              <a:gd name="connsiteX529" fmla="*/ 153074 w 5147540"/>
              <a:gd name="connsiteY529" fmla="*/ 1140932 h 5815012"/>
              <a:gd name="connsiteX530" fmla="*/ 167669 w 5147540"/>
              <a:gd name="connsiteY530" fmla="*/ 1096789 h 5815012"/>
              <a:gd name="connsiteX531" fmla="*/ 182264 w 5147540"/>
              <a:gd name="connsiteY531" fmla="*/ 1053003 h 5815012"/>
              <a:gd name="connsiteX532" fmla="*/ 197928 w 5147540"/>
              <a:gd name="connsiteY532" fmla="*/ 1009573 h 5815012"/>
              <a:gd name="connsiteX533" fmla="*/ 214303 w 5147540"/>
              <a:gd name="connsiteY533" fmla="*/ 966499 h 5815012"/>
              <a:gd name="connsiteX534" fmla="*/ 231390 w 5147540"/>
              <a:gd name="connsiteY534" fmla="*/ 923425 h 5815012"/>
              <a:gd name="connsiteX535" fmla="*/ 248834 w 5147540"/>
              <a:gd name="connsiteY535" fmla="*/ 881063 h 5815012"/>
              <a:gd name="connsiteX536" fmla="*/ 266989 w 5147540"/>
              <a:gd name="connsiteY536" fmla="*/ 839056 h 5815012"/>
              <a:gd name="connsiteX537" fmla="*/ 285856 w 5147540"/>
              <a:gd name="connsiteY537" fmla="*/ 797406 h 5815012"/>
              <a:gd name="connsiteX538" fmla="*/ 295468 w 5147540"/>
              <a:gd name="connsiteY538" fmla="*/ 777827 h 5815012"/>
              <a:gd name="connsiteX539" fmla="*/ 304723 w 5147540"/>
              <a:gd name="connsiteY539" fmla="*/ 758248 h 5815012"/>
              <a:gd name="connsiteX540" fmla="*/ 314691 w 5147540"/>
              <a:gd name="connsiteY540" fmla="*/ 739025 h 5815012"/>
              <a:gd name="connsiteX541" fmla="*/ 324658 w 5147540"/>
              <a:gd name="connsiteY541" fmla="*/ 719801 h 5815012"/>
              <a:gd name="connsiteX542" fmla="*/ 334626 w 5147540"/>
              <a:gd name="connsiteY542" fmla="*/ 700934 h 5815012"/>
              <a:gd name="connsiteX543" fmla="*/ 344949 w 5147540"/>
              <a:gd name="connsiteY543" fmla="*/ 682067 h 5815012"/>
              <a:gd name="connsiteX544" fmla="*/ 355273 w 5147540"/>
              <a:gd name="connsiteY544" fmla="*/ 663912 h 5815012"/>
              <a:gd name="connsiteX545" fmla="*/ 366309 w 5147540"/>
              <a:gd name="connsiteY545" fmla="*/ 645401 h 5815012"/>
              <a:gd name="connsiteX546" fmla="*/ 377344 w 5147540"/>
              <a:gd name="connsiteY546" fmla="*/ 627245 h 5815012"/>
              <a:gd name="connsiteX547" fmla="*/ 388024 w 5147540"/>
              <a:gd name="connsiteY547" fmla="*/ 609446 h 5815012"/>
              <a:gd name="connsiteX548" fmla="*/ 399415 w 5147540"/>
              <a:gd name="connsiteY548" fmla="*/ 591647 h 5815012"/>
              <a:gd name="connsiteX549" fmla="*/ 411163 w 5147540"/>
              <a:gd name="connsiteY549" fmla="*/ 574204 h 5815012"/>
              <a:gd name="connsiteX550" fmla="*/ 422554 w 5147540"/>
              <a:gd name="connsiteY550" fmla="*/ 557116 h 5815012"/>
              <a:gd name="connsiteX551" fmla="*/ 434302 w 5147540"/>
              <a:gd name="connsiteY551" fmla="*/ 540029 h 5815012"/>
              <a:gd name="connsiteX552" fmla="*/ 446405 w 5147540"/>
              <a:gd name="connsiteY552" fmla="*/ 523298 h 5815012"/>
              <a:gd name="connsiteX553" fmla="*/ 458508 w 5147540"/>
              <a:gd name="connsiteY553" fmla="*/ 506567 h 5815012"/>
              <a:gd name="connsiteX554" fmla="*/ 470612 w 5147540"/>
              <a:gd name="connsiteY554" fmla="*/ 490191 h 5815012"/>
              <a:gd name="connsiteX555" fmla="*/ 483427 w 5147540"/>
              <a:gd name="connsiteY555" fmla="*/ 473816 h 5815012"/>
              <a:gd name="connsiteX556" fmla="*/ 495531 w 5147540"/>
              <a:gd name="connsiteY556" fmla="*/ 457797 h 5815012"/>
              <a:gd name="connsiteX557" fmla="*/ 508346 w 5147540"/>
              <a:gd name="connsiteY557" fmla="*/ 442133 h 5815012"/>
              <a:gd name="connsiteX558" fmla="*/ 521162 w 5147540"/>
              <a:gd name="connsiteY558" fmla="*/ 426826 h 5815012"/>
              <a:gd name="connsiteX559" fmla="*/ 534333 w 5147540"/>
              <a:gd name="connsiteY559" fmla="*/ 411519 h 5815012"/>
              <a:gd name="connsiteX560" fmla="*/ 547149 w 5147540"/>
              <a:gd name="connsiteY560" fmla="*/ 396567 h 5815012"/>
              <a:gd name="connsiteX561" fmla="*/ 560320 w 5147540"/>
              <a:gd name="connsiteY561" fmla="*/ 381616 h 5815012"/>
              <a:gd name="connsiteX562" fmla="*/ 573848 w 5147540"/>
              <a:gd name="connsiteY562" fmla="*/ 367020 h 5815012"/>
              <a:gd name="connsiteX563" fmla="*/ 587019 w 5147540"/>
              <a:gd name="connsiteY563" fmla="*/ 352781 h 5815012"/>
              <a:gd name="connsiteX564" fmla="*/ 600546 w 5147540"/>
              <a:gd name="connsiteY564" fmla="*/ 338898 h 5815012"/>
              <a:gd name="connsiteX565" fmla="*/ 614074 w 5147540"/>
              <a:gd name="connsiteY565" fmla="*/ 325014 h 5815012"/>
              <a:gd name="connsiteX566" fmla="*/ 627957 w 5147540"/>
              <a:gd name="connsiteY566" fmla="*/ 311487 h 5815012"/>
              <a:gd name="connsiteX567" fmla="*/ 641841 w 5147540"/>
              <a:gd name="connsiteY567" fmla="*/ 297959 h 5815012"/>
              <a:gd name="connsiteX568" fmla="*/ 655724 w 5147540"/>
              <a:gd name="connsiteY568" fmla="*/ 284788 h 5815012"/>
              <a:gd name="connsiteX569" fmla="*/ 669252 w 5147540"/>
              <a:gd name="connsiteY569" fmla="*/ 272328 h 5815012"/>
              <a:gd name="connsiteX570" fmla="*/ 683135 w 5147540"/>
              <a:gd name="connsiteY570" fmla="*/ 259513 h 5815012"/>
              <a:gd name="connsiteX571" fmla="*/ 697018 w 5147540"/>
              <a:gd name="connsiteY571" fmla="*/ 247410 h 5815012"/>
              <a:gd name="connsiteX572" fmla="*/ 711258 w 5147540"/>
              <a:gd name="connsiteY572" fmla="*/ 236018 h 5815012"/>
              <a:gd name="connsiteX573" fmla="*/ 725853 w 5147540"/>
              <a:gd name="connsiteY573" fmla="*/ 224271 h 5815012"/>
              <a:gd name="connsiteX574" fmla="*/ 739736 w 5147540"/>
              <a:gd name="connsiteY574" fmla="*/ 212879 h 5815012"/>
              <a:gd name="connsiteX575" fmla="*/ 754332 w 5147540"/>
              <a:gd name="connsiteY575" fmla="*/ 202200 h 5815012"/>
              <a:gd name="connsiteX576" fmla="*/ 768927 w 5147540"/>
              <a:gd name="connsiteY576" fmla="*/ 191164 h 5815012"/>
              <a:gd name="connsiteX577" fmla="*/ 783879 w 5147540"/>
              <a:gd name="connsiteY577" fmla="*/ 180484 h 5815012"/>
              <a:gd name="connsiteX578" fmla="*/ 798830 w 5147540"/>
              <a:gd name="connsiteY578" fmla="*/ 170517 h 5815012"/>
              <a:gd name="connsiteX579" fmla="*/ 813781 w 5147540"/>
              <a:gd name="connsiteY579" fmla="*/ 160549 h 5815012"/>
              <a:gd name="connsiteX580" fmla="*/ 828377 w 5147540"/>
              <a:gd name="connsiteY580" fmla="*/ 151294 h 5815012"/>
              <a:gd name="connsiteX581" fmla="*/ 843684 w 5147540"/>
              <a:gd name="connsiteY581" fmla="*/ 141682 h 5815012"/>
              <a:gd name="connsiteX582" fmla="*/ 858992 w 5147540"/>
              <a:gd name="connsiteY582" fmla="*/ 132783 h 5815012"/>
              <a:gd name="connsiteX583" fmla="*/ 874655 w 5147540"/>
              <a:gd name="connsiteY583" fmla="*/ 123883 h 5815012"/>
              <a:gd name="connsiteX584" fmla="*/ 889962 w 5147540"/>
              <a:gd name="connsiteY584" fmla="*/ 115695 h 5815012"/>
              <a:gd name="connsiteX585" fmla="*/ 905625 w 5147540"/>
              <a:gd name="connsiteY585" fmla="*/ 107152 h 5815012"/>
              <a:gd name="connsiteX586" fmla="*/ 921289 w 5147540"/>
              <a:gd name="connsiteY586" fmla="*/ 99676 h 5815012"/>
              <a:gd name="connsiteX587" fmla="*/ 936952 w 5147540"/>
              <a:gd name="connsiteY587" fmla="*/ 91844 h 5815012"/>
              <a:gd name="connsiteX588" fmla="*/ 952971 w 5147540"/>
              <a:gd name="connsiteY588" fmla="*/ 84368 h 5815012"/>
              <a:gd name="connsiteX589" fmla="*/ 968635 w 5147540"/>
              <a:gd name="connsiteY589" fmla="*/ 77249 h 5815012"/>
              <a:gd name="connsiteX590" fmla="*/ 984298 w 5147540"/>
              <a:gd name="connsiteY590" fmla="*/ 70485 h 5815012"/>
              <a:gd name="connsiteX591" fmla="*/ 1000317 w 5147540"/>
              <a:gd name="connsiteY591" fmla="*/ 64077 h 5815012"/>
              <a:gd name="connsiteX592" fmla="*/ 1016693 w 5147540"/>
              <a:gd name="connsiteY592" fmla="*/ 57670 h 5815012"/>
              <a:gd name="connsiteX593" fmla="*/ 1032712 w 5147540"/>
              <a:gd name="connsiteY593" fmla="*/ 51974 h 5815012"/>
              <a:gd name="connsiteX594" fmla="*/ 1048731 w 5147540"/>
              <a:gd name="connsiteY594" fmla="*/ 46278 h 5815012"/>
              <a:gd name="connsiteX595" fmla="*/ 1065107 w 5147540"/>
              <a:gd name="connsiteY595" fmla="*/ 40938 h 5815012"/>
              <a:gd name="connsiteX596" fmla="*/ 1081482 w 5147540"/>
              <a:gd name="connsiteY596" fmla="*/ 35955 h 5815012"/>
              <a:gd name="connsiteX597" fmla="*/ 1097857 w 5147540"/>
              <a:gd name="connsiteY597" fmla="*/ 30971 h 5815012"/>
              <a:gd name="connsiteX598" fmla="*/ 1113877 w 5147540"/>
              <a:gd name="connsiteY598" fmla="*/ 26699 h 5815012"/>
              <a:gd name="connsiteX599" fmla="*/ 1130252 w 5147540"/>
              <a:gd name="connsiteY599" fmla="*/ 22071 h 5815012"/>
              <a:gd name="connsiteX600" fmla="*/ 1146983 w 5147540"/>
              <a:gd name="connsiteY600" fmla="*/ 18155 h 5815012"/>
              <a:gd name="connsiteX601" fmla="*/ 1163358 w 5147540"/>
              <a:gd name="connsiteY601" fmla="*/ 14595 h 5815012"/>
              <a:gd name="connsiteX602" fmla="*/ 1180090 w 5147540"/>
              <a:gd name="connsiteY602" fmla="*/ 11748 h 5815012"/>
              <a:gd name="connsiteX603" fmla="*/ 1196465 w 5147540"/>
              <a:gd name="connsiteY603" fmla="*/ 9612 h 5815012"/>
              <a:gd name="connsiteX604" fmla="*/ 1213196 w 5147540"/>
              <a:gd name="connsiteY604" fmla="*/ 7120 h 5815012"/>
              <a:gd name="connsiteX605" fmla="*/ 1229216 w 5147540"/>
              <a:gd name="connsiteY605" fmla="*/ 4984 h 5815012"/>
              <a:gd name="connsiteX606" fmla="*/ 1245591 w 5147540"/>
              <a:gd name="connsiteY606" fmla="*/ 3560 h 5815012"/>
              <a:gd name="connsiteX607" fmla="*/ 1261966 w 5147540"/>
              <a:gd name="connsiteY607" fmla="*/ 2492 h 5815012"/>
              <a:gd name="connsiteX608" fmla="*/ 1278342 w 5147540"/>
              <a:gd name="connsiteY608" fmla="*/ 1424 h 5815012"/>
              <a:gd name="connsiteX609" fmla="*/ 1294361 w 5147540"/>
              <a:gd name="connsiteY609" fmla="*/ 712 h 5815012"/>
              <a:gd name="connsiteX610" fmla="*/ 1310736 w 5147540"/>
              <a:gd name="connsiteY610" fmla="*/ 0 h 58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147540" h="5815012">
                <a:moveTo>
                  <a:pt x="1310736" y="0"/>
                </a:moveTo>
                <a:lnTo>
                  <a:pt x="1326756" y="0"/>
                </a:lnTo>
                <a:lnTo>
                  <a:pt x="1342419" y="0"/>
                </a:lnTo>
                <a:lnTo>
                  <a:pt x="1358438" y="356"/>
                </a:lnTo>
                <a:lnTo>
                  <a:pt x="1374101" y="1068"/>
                </a:lnTo>
                <a:lnTo>
                  <a:pt x="1390121" y="2136"/>
                </a:lnTo>
                <a:lnTo>
                  <a:pt x="1405428" y="3204"/>
                </a:lnTo>
                <a:lnTo>
                  <a:pt x="1420735" y="4628"/>
                </a:lnTo>
                <a:lnTo>
                  <a:pt x="1436043" y="6408"/>
                </a:lnTo>
                <a:lnTo>
                  <a:pt x="1451350" y="8188"/>
                </a:lnTo>
                <a:lnTo>
                  <a:pt x="1466658" y="10680"/>
                </a:lnTo>
                <a:lnTo>
                  <a:pt x="1481965" y="13172"/>
                </a:lnTo>
                <a:lnTo>
                  <a:pt x="1496916" y="16019"/>
                </a:lnTo>
                <a:lnTo>
                  <a:pt x="1511868" y="18867"/>
                </a:lnTo>
                <a:lnTo>
                  <a:pt x="1526463" y="22071"/>
                </a:lnTo>
                <a:lnTo>
                  <a:pt x="1541414" y="25275"/>
                </a:lnTo>
                <a:lnTo>
                  <a:pt x="1556010" y="29547"/>
                </a:lnTo>
                <a:lnTo>
                  <a:pt x="1570605" y="33463"/>
                </a:lnTo>
                <a:lnTo>
                  <a:pt x="1584844" y="37378"/>
                </a:lnTo>
                <a:lnTo>
                  <a:pt x="1599440" y="41650"/>
                </a:lnTo>
                <a:lnTo>
                  <a:pt x="1613323" y="46634"/>
                </a:lnTo>
                <a:lnTo>
                  <a:pt x="1627207" y="51618"/>
                </a:lnTo>
                <a:lnTo>
                  <a:pt x="1641446" y="56602"/>
                </a:lnTo>
                <a:lnTo>
                  <a:pt x="1655329" y="62298"/>
                </a:lnTo>
                <a:lnTo>
                  <a:pt x="1669213" y="67637"/>
                </a:lnTo>
                <a:lnTo>
                  <a:pt x="1682384" y="73333"/>
                </a:lnTo>
                <a:lnTo>
                  <a:pt x="1695912" y="79385"/>
                </a:lnTo>
                <a:lnTo>
                  <a:pt x="1709083" y="85793"/>
                </a:lnTo>
                <a:lnTo>
                  <a:pt x="1722255" y="91844"/>
                </a:lnTo>
                <a:lnTo>
                  <a:pt x="1735070" y="98964"/>
                </a:lnTo>
                <a:lnTo>
                  <a:pt x="1747885" y="105728"/>
                </a:lnTo>
                <a:lnTo>
                  <a:pt x="1760701" y="112491"/>
                </a:lnTo>
                <a:lnTo>
                  <a:pt x="1773160" y="119967"/>
                </a:lnTo>
                <a:lnTo>
                  <a:pt x="1785264" y="127443"/>
                </a:lnTo>
                <a:lnTo>
                  <a:pt x="1797723" y="135274"/>
                </a:lnTo>
                <a:lnTo>
                  <a:pt x="1809827" y="142750"/>
                </a:lnTo>
                <a:lnTo>
                  <a:pt x="1821218" y="151294"/>
                </a:lnTo>
                <a:lnTo>
                  <a:pt x="1833322" y="159125"/>
                </a:lnTo>
                <a:lnTo>
                  <a:pt x="1844713" y="168025"/>
                </a:lnTo>
                <a:lnTo>
                  <a:pt x="1856105" y="176213"/>
                </a:lnTo>
                <a:lnTo>
                  <a:pt x="1867496" y="185468"/>
                </a:lnTo>
                <a:lnTo>
                  <a:pt x="1878532" y="194368"/>
                </a:lnTo>
                <a:lnTo>
                  <a:pt x="1889211" y="203623"/>
                </a:lnTo>
                <a:lnTo>
                  <a:pt x="1900247" y="212879"/>
                </a:lnTo>
                <a:lnTo>
                  <a:pt x="1910927" y="222491"/>
                </a:lnTo>
                <a:lnTo>
                  <a:pt x="1921250" y="232102"/>
                </a:lnTo>
                <a:lnTo>
                  <a:pt x="1931930" y="242070"/>
                </a:lnTo>
                <a:lnTo>
                  <a:pt x="1941897" y="252037"/>
                </a:lnTo>
                <a:lnTo>
                  <a:pt x="1951865" y="262005"/>
                </a:lnTo>
                <a:lnTo>
                  <a:pt x="1961476" y="272685"/>
                </a:lnTo>
                <a:lnTo>
                  <a:pt x="1971444" y="283008"/>
                </a:lnTo>
                <a:lnTo>
                  <a:pt x="1981056" y="293688"/>
                </a:lnTo>
                <a:lnTo>
                  <a:pt x="1990311" y="304723"/>
                </a:lnTo>
                <a:lnTo>
                  <a:pt x="1999567" y="315403"/>
                </a:lnTo>
                <a:lnTo>
                  <a:pt x="2008466" y="326794"/>
                </a:lnTo>
                <a:lnTo>
                  <a:pt x="2017722" y="337830"/>
                </a:lnTo>
                <a:lnTo>
                  <a:pt x="2034453" y="360257"/>
                </a:lnTo>
                <a:lnTo>
                  <a:pt x="2050829" y="383040"/>
                </a:lnTo>
                <a:lnTo>
                  <a:pt x="2066136" y="406535"/>
                </a:lnTo>
                <a:lnTo>
                  <a:pt x="2081087" y="430742"/>
                </a:lnTo>
                <a:lnTo>
                  <a:pt x="2095327" y="454949"/>
                </a:lnTo>
                <a:lnTo>
                  <a:pt x="2108854" y="480224"/>
                </a:lnTo>
                <a:lnTo>
                  <a:pt x="2122025" y="505855"/>
                </a:lnTo>
                <a:lnTo>
                  <a:pt x="2134129" y="532197"/>
                </a:lnTo>
                <a:lnTo>
                  <a:pt x="2146232" y="558540"/>
                </a:lnTo>
                <a:lnTo>
                  <a:pt x="2157268" y="585951"/>
                </a:lnTo>
                <a:lnTo>
                  <a:pt x="2167947" y="613362"/>
                </a:lnTo>
                <a:lnTo>
                  <a:pt x="2177915" y="641841"/>
                </a:lnTo>
                <a:lnTo>
                  <a:pt x="2187171" y="670676"/>
                </a:lnTo>
                <a:lnTo>
                  <a:pt x="2196427" y="699510"/>
                </a:lnTo>
                <a:lnTo>
                  <a:pt x="2204614" y="729057"/>
                </a:lnTo>
                <a:lnTo>
                  <a:pt x="2212446" y="759316"/>
                </a:lnTo>
                <a:lnTo>
                  <a:pt x="2219565" y="790286"/>
                </a:lnTo>
                <a:lnTo>
                  <a:pt x="2226685" y="820901"/>
                </a:lnTo>
                <a:lnTo>
                  <a:pt x="2232737" y="852584"/>
                </a:lnTo>
                <a:lnTo>
                  <a:pt x="2238432" y="884622"/>
                </a:lnTo>
                <a:lnTo>
                  <a:pt x="2243772" y="917017"/>
                </a:lnTo>
                <a:lnTo>
                  <a:pt x="2248400" y="949768"/>
                </a:lnTo>
                <a:lnTo>
                  <a:pt x="2252316" y="982874"/>
                </a:lnTo>
                <a:lnTo>
                  <a:pt x="2256232" y="1016693"/>
                </a:lnTo>
                <a:lnTo>
                  <a:pt x="2259080" y="1050867"/>
                </a:lnTo>
                <a:lnTo>
                  <a:pt x="2262283" y="1084686"/>
                </a:lnTo>
                <a:lnTo>
                  <a:pt x="2264420" y="1119928"/>
                </a:lnTo>
                <a:lnTo>
                  <a:pt x="2266199" y="1155171"/>
                </a:lnTo>
                <a:lnTo>
                  <a:pt x="2267623" y="1190769"/>
                </a:lnTo>
                <a:lnTo>
                  <a:pt x="2268691" y="1226724"/>
                </a:lnTo>
                <a:lnTo>
                  <a:pt x="2269047" y="1263034"/>
                </a:lnTo>
                <a:lnTo>
                  <a:pt x="2269403" y="1299701"/>
                </a:lnTo>
                <a:lnTo>
                  <a:pt x="2269403" y="1325332"/>
                </a:lnTo>
                <a:lnTo>
                  <a:pt x="2269759" y="1351319"/>
                </a:lnTo>
                <a:lnTo>
                  <a:pt x="2270115" y="1376949"/>
                </a:lnTo>
                <a:lnTo>
                  <a:pt x="2270827" y="1402936"/>
                </a:lnTo>
                <a:lnTo>
                  <a:pt x="2271895" y="1428567"/>
                </a:lnTo>
                <a:lnTo>
                  <a:pt x="2273319" y="1454554"/>
                </a:lnTo>
                <a:lnTo>
                  <a:pt x="2274743" y="1480185"/>
                </a:lnTo>
                <a:lnTo>
                  <a:pt x="2276523" y="1506172"/>
                </a:lnTo>
                <a:lnTo>
                  <a:pt x="2279015" y="1531803"/>
                </a:lnTo>
                <a:lnTo>
                  <a:pt x="2281151" y="1557434"/>
                </a:lnTo>
                <a:lnTo>
                  <a:pt x="2283643" y="1582709"/>
                </a:lnTo>
                <a:lnTo>
                  <a:pt x="2286490" y="1608340"/>
                </a:lnTo>
                <a:lnTo>
                  <a:pt x="2289694" y="1633615"/>
                </a:lnTo>
                <a:lnTo>
                  <a:pt x="2293254" y="1659245"/>
                </a:lnTo>
                <a:lnTo>
                  <a:pt x="2297170" y="1684520"/>
                </a:lnTo>
                <a:lnTo>
                  <a:pt x="2301086" y="1709439"/>
                </a:lnTo>
                <a:lnTo>
                  <a:pt x="2305358" y="1734714"/>
                </a:lnTo>
                <a:lnTo>
                  <a:pt x="2309629" y="1759633"/>
                </a:lnTo>
                <a:lnTo>
                  <a:pt x="2314969" y="1784908"/>
                </a:lnTo>
                <a:lnTo>
                  <a:pt x="2319953" y="1809471"/>
                </a:lnTo>
                <a:lnTo>
                  <a:pt x="2325293" y="1834390"/>
                </a:lnTo>
                <a:lnTo>
                  <a:pt x="2331345" y="1858953"/>
                </a:lnTo>
                <a:lnTo>
                  <a:pt x="2337396" y="1883160"/>
                </a:lnTo>
                <a:lnTo>
                  <a:pt x="2343804" y="1908079"/>
                </a:lnTo>
                <a:lnTo>
                  <a:pt x="2350568" y="1931930"/>
                </a:lnTo>
                <a:lnTo>
                  <a:pt x="2357687" y="1956493"/>
                </a:lnTo>
                <a:lnTo>
                  <a:pt x="2365163" y="1980344"/>
                </a:lnTo>
                <a:lnTo>
                  <a:pt x="2372639" y="2004195"/>
                </a:lnTo>
                <a:lnTo>
                  <a:pt x="2380470" y="2028046"/>
                </a:lnTo>
                <a:lnTo>
                  <a:pt x="2389014" y="2051541"/>
                </a:lnTo>
                <a:lnTo>
                  <a:pt x="2397558" y="2075036"/>
                </a:lnTo>
                <a:lnTo>
                  <a:pt x="2406813" y="2098175"/>
                </a:lnTo>
                <a:lnTo>
                  <a:pt x="2416069" y="2121314"/>
                </a:lnTo>
                <a:lnTo>
                  <a:pt x="2425680" y="2144453"/>
                </a:lnTo>
                <a:lnTo>
                  <a:pt x="2436004" y="2167592"/>
                </a:lnTo>
                <a:lnTo>
                  <a:pt x="2445972" y="2190375"/>
                </a:lnTo>
                <a:lnTo>
                  <a:pt x="2456651" y="2212802"/>
                </a:lnTo>
                <a:lnTo>
                  <a:pt x="2467331" y="2235585"/>
                </a:lnTo>
                <a:lnTo>
                  <a:pt x="2478722" y="2258012"/>
                </a:lnTo>
                <a:lnTo>
                  <a:pt x="2490470" y="2280439"/>
                </a:lnTo>
                <a:lnTo>
                  <a:pt x="2501861" y="2302866"/>
                </a:lnTo>
                <a:lnTo>
                  <a:pt x="2513965" y="2324937"/>
                </a:lnTo>
                <a:lnTo>
                  <a:pt x="2526780" y="2346652"/>
                </a:lnTo>
                <a:lnTo>
                  <a:pt x="2539240" y="2368367"/>
                </a:lnTo>
                <a:lnTo>
                  <a:pt x="2552055" y="2390438"/>
                </a:lnTo>
                <a:lnTo>
                  <a:pt x="2565226" y="2411797"/>
                </a:lnTo>
                <a:lnTo>
                  <a:pt x="2579110" y="2433156"/>
                </a:lnTo>
                <a:lnTo>
                  <a:pt x="2592993" y="2454516"/>
                </a:lnTo>
                <a:lnTo>
                  <a:pt x="2606521" y="2475875"/>
                </a:lnTo>
                <a:lnTo>
                  <a:pt x="2621116" y="2496878"/>
                </a:lnTo>
                <a:lnTo>
                  <a:pt x="2635711" y="2517525"/>
                </a:lnTo>
                <a:lnTo>
                  <a:pt x="2650663" y="2538172"/>
                </a:lnTo>
                <a:lnTo>
                  <a:pt x="2665970" y="2558819"/>
                </a:lnTo>
                <a:lnTo>
                  <a:pt x="2681278" y="2579466"/>
                </a:lnTo>
                <a:lnTo>
                  <a:pt x="2697297" y="2599402"/>
                </a:lnTo>
                <a:lnTo>
                  <a:pt x="2712960" y="2619692"/>
                </a:lnTo>
                <a:lnTo>
                  <a:pt x="2728979" y="2639272"/>
                </a:lnTo>
                <a:lnTo>
                  <a:pt x="2745711" y="2659207"/>
                </a:lnTo>
                <a:lnTo>
                  <a:pt x="2762442" y="2678430"/>
                </a:lnTo>
                <a:lnTo>
                  <a:pt x="2779529" y="2698009"/>
                </a:lnTo>
                <a:lnTo>
                  <a:pt x="2796617" y="2717588"/>
                </a:lnTo>
                <a:lnTo>
                  <a:pt x="2814416" y="2736456"/>
                </a:lnTo>
                <a:lnTo>
                  <a:pt x="2832215" y="2755323"/>
                </a:lnTo>
                <a:lnTo>
                  <a:pt x="2850014" y="2773834"/>
                </a:lnTo>
                <a:lnTo>
                  <a:pt x="2869237" y="2793057"/>
                </a:lnTo>
                <a:lnTo>
                  <a:pt x="2888817" y="2811924"/>
                </a:lnTo>
                <a:lnTo>
                  <a:pt x="2908040" y="2830791"/>
                </a:lnTo>
                <a:lnTo>
                  <a:pt x="2927975" y="2849303"/>
                </a:lnTo>
                <a:lnTo>
                  <a:pt x="2947910" y="2867458"/>
                </a:lnTo>
                <a:lnTo>
                  <a:pt x="2968557" y="2885613"/>
                </a:lnTo>
                <a:lnTo>
                  <a:pt x="2988848" y="2903768"/>
                </a:lnTo>
                <a:lnTo>
                  <a:pt x="3010207" y="2921568"/>
                </a:lnTo>
                <a:lnTo>
                  <a:pt x="3031211" y="2939011"/>
                </a:lnTo>
                <a:lnTo>
                  <a:pt x="3052926" y="2956454"/>
                </a:lnTo>
                <a:lnTo>
                  <a:pt x="3074285" y="2973897"/>
                </a:lnTo>
                <a:lnTo>
                  <a:pt x="3096356" y="2990985"/>
                </a:lnTo>
                <a:lnTo>
                  <a:pt x="3118783" y="3007716"/>
                </a:lnTo>
                <a:lnTo>
                  <a:pt x="3140854" y="3024803"/>
                </a:lnTo>
                <a:lnTo>
                  <a:pt x="3163637" y="3041178"/>
                </a:lnTo>
                <a:lnTo>
                  <a:pt x="3186420" y="3057910"/>
                </a:lnTo>
                <a:lnTo>
                  <a:pt x="3209559" y="3073929"/>
                </a:lnTo>
                <a:lnTo>
                  <a:pt x="3232698" y="3090304"/>
                </a:lnTo>
                <a:lnTo>
                  <a:pt x="3256193" y="3106324"/>
                </a:lnTo>
                <a:lnTo>
                  <a:pt x="3279688" y="3121987"/>
                </a:lnTo>
                <a:lnTo>
                  <a:pt x="3303539" y="3138006"/>
                </a:lnTo>
                <a:lnTo>
                  <a:pt x="3327746" y="3153670"/>
                </a:lnTo>
                <a:lnTo>
                  <a:pt x="3351597" y="3168977"/>
                </a:lnTo>
                <a:lnTo>
                  <a:pt x="3375804" y="3183928"/>
                </a:lnTo>
                <a:lnTo>
                  <a:pt x="3424930" y="3214187"/>
                </a:lnTo>
                <a:lnTo>
                  <a:pt x="3474768" y="3244090"/>
                </a:lnTo>
                <a:lnTo>
                  <a:pt x="3524961" y="3273637"/>
                </a:lnTo>
                <a:lnTo>
                  <a:pt x="3575867" y="3302115"/>
                </a:lnTo>
                <a:lnTo>
                  <a:pt x="3628197" y="3331306"/>
                </a:lnTo>
                <a:lnTo>
                  <a:pt x="3680883" y="3360141"/>
                </a:lnTo>
                <a:lnTo>
                  <a:pt x="3733925" y="3388264"/>
                </a:lnTo>
                <a:lnTo>
                  <a:pt x="3787678" y="3416030"/>
                </a:lnTo>
                <a:lnTo>
                  <a:pt x="3841432" y="3443441"/>
                </a:lnTo>
                <a:lnTo>
                  <a:pt x="3895542" y="3470496"/>
                </a:lnTo>
                <a:lnTo>
                  <a:pt x="3949651" y="3497195"/>
                </a:lnTo>
                <a:lnTo>
                  <a:pt x="4004829" y="3523538"/>
                </a:lnTo>
                <a:lnTo>
                  <a:pt x="4059295" y="3549525"/>
                </a:lnTo>
                <a:lnTo>
                  <a:pt x="4114472" y="3575512"/>
                </a:lnTo>
                <a:lnTo>
                  <a:pt x="4169650" y="3601143"/>
                </a:lnTo>
                <a:lnTo>
                  <a:pt x="4224828" y="3626773"/>
                </a:lnTo>
                <a:lnTo>
                  <a:pt x="4280005" y="3651692"/>
                </a:lnTo>
                <a:lnTo>
                  <a:pt x="4335539" y="3676967"/>
                </a:lnTo>
                <a:lnTo>
                  <a:pt x="4391429" y="3701886"/>
                </a:lnTo>
                <a:lnTo>
                  <a:pt x="4446962" y="3726805"/>
                </a:lnTo>
                <a:lnTo>
                  <a:pt x="4484697" y="3744604"/>
                </a:lnTo>
                <a:lnTo>
                  <a:pt x="4521719" y="3762760"/>
                </a:lnTo>
                <a:lnTo>
                  <a:pt x="4557673" y="3781627"/>
                </a:lnTo>
                <a:lnTo>
                  <a:pt x="4592560" y="3801206"/>
                </a:lnTo>
                <a:lnTo>
                  <a:pt x="4626735" y="3821497"/>
                </a:lnTo>
                <a:lnTo>
                  <a:pt x="4659841" y="3842144"/>
                </a:lnTo>
                <a:lnTo>
                  <a:pt x="4691880" y="3863859"/>
                </a:lnTo>
                <a:lnTo>
                  <a:pt x="4722850" y="3885930"/>
                </a:lnTo>
                <a:lnTo>
                  <a:pt x="4752397" y="3908357"/>
                </a:lnTo>
                <a:lnTo>
                  <a:pt x="4781588" y="3931852"/>
                </a:lnTo>
                <a:lnTo>
                  <a:pt x="4809355" y="3955347"/>
                </a:lnTo>
                <a:lnTo>
                  <a:pt x="4836054" y="3979554"/>
                </a:lnTo>
                <a:lnTo>
                  <a:pt x="4862040" y="4004473"/>
                </a:lnTo>
                <a:lnTo>
                  <a:pt x="4886603" y="4029748"/>
                </a:lnTo>
                <a:lnTo>
                  <a:pt x="4910098" y="4055379"/>
                </a:lnTo>
                <a:lnTo>
                  <a:pt x="4932881" y="4081722"/>
                </a:lnTo>
                <a:lnTo>
                  <a:pt x="4954241" y="4108421"/>
                </a:lnTo>
                <a:lnTo>
                  <a:pt x="4974532" y="4135476"/>
                </a:lnTo>
                <a:lnTo>
                  <a:pt x="4993755" y="4163243"/>
                </a:lnTo>
                <a:lnTo>
                  <a:pt x="5011910" y="4191009"/>
                </a:lnTo>
                <a:lnTo>
                  <a:pt x="5028997" y="4219488"/>
                </a:lnTo>
                <a:lnTo>
                  <a:pt x="5045017" y="4248323"/>
                </a:lnTo>
                <a:lnTo>
                  <a:pt x="5059612" y="4277514"/>
                </a:lnTo>
                <a:lnTo>
                  <a:pt x="5073495" y="4307061"/>
                </a:lnTo>
                <a:lnTo>
                  <a:pt x="5085955" y="4336963"/>
                </a:lnTo>
                <a:lnTo>
                  <a:pt x="5097346" y="4367222"/>
                </a:lnTo>
                <a:lnTo>
                  <a:pt x="5107670" y="4397481"/>
                </a:lnTo>
                <a:lnTo>
                  <a:pt x="5116570" y="4428095"/>
                </a:lnTo>
                <a:lnTo>
                  <a:pt x="5124757" y="4459422"/>
                </a:lnTo>
                <a:lnTo>
                  <a:pt x="5131521" y="4490749"/>
                </a:lnTo>
                <a:lnTo>
                  <a:pt x="5136861" y="4522431"/>
                </a:lnTo>
                <a:lnTo>
                  <a:pt x="5141844" y="4553758"/>
                </a:lnTo>
                <a:lnTo>
                  <a:pt x="5143624" y="4569777"/>
                </a:lnTo>
                <a:lnTo>
                  <a:pt x="5145048" y="4586153"/>
                </a:lnTo>
                <a:lnTo>
                  <a:pt x="5146116" y="4602172"/>
                </a:lnTo>
                <a:lnTo>
                  <a:pt x="5146828" y="4618547"/>
                </a:lnTo>
                <a:lnTo>
                  <a:pt x="5147184" y="4634567"/>
                </a:lnTo>
                <a:lnTo>
                  <a:pt x="5147540" y="4650942"/>
                </a:lnTo>
                <a:lnTo>
                  <a:pt x="5147540" y="4666961"/>
                </a:lnTo>
                <a:lnTo>
                  <a:pt x="5146828" y="4683337"/>
                </a:lnTo>
                <a:lnTo>
                  <a:pt x="5146116" y="4699712"/>
                </a:lnTo>
                <a:lnTo>
                  <a:pt x="5145404" y="4716087"/>
                </a:lnTo>
                <a:lnTo>
                  <a:pt x="5143980" y="4732106"/>
                </a:lnTo>
                <a:lnTo>
                  <a:pt x="5142200" y="4748482"/>
                </a:lnTo>
                <a:lnTo>
                  <a:pt x="5140421" y="4764501"/>
                </a:lnTo>
                <a:lnTo>
                  <a:pt x="5137929" y="4780876"/>
                </a:lnTo>
                <a:lnTo>
                  <a:pt x="5135437" y="4797252"/>
                </a:lnTo>
                <a:lnTo>
                  <a:pt x="5132589" y="4813271"/>
                </a:lnTo>
                <a:lnTo>
                  <a:pt x="5129385" y="4829646"/>
                </a:lnTo>
                <a:lnTo>
                  <a:pt x="5126181" y="4846022"/>
                </a:lnTo>
                <a:lnTo>
                  <a:pt x="5122265" y="4862041"/>
                </a:lnTo>
                <a:lnTo>
                  <a:pt x="5117994" y="4878416"/>
                </a:lnTo>
                <a:lnTo>
                  <a:pt x="5113722" y="4894791"/>
                </a:lnTo>
                <a:lnTo>
                  <a:pt x="5109094" y="4910811"/>
                </a:lnTo>
                <a:lnTo>
                  <a:pt x="5104466" y="4926830"/>
                </a:lnTo>
                <a:lnTo>
                  <a:pt x="5098770" y="4943205"/>
                </a:lnTo>
                <a:lnTo>
                  <a:pt x="5093431" y="4959225"/>
                </a:lnTo>
                <a:lnTo>
                  <a:pt x="5087735" y="4975244"/>
                </a:lnTo>
                <a:lnTo>
                  <a:pt x="5081683" y="4991263"/>
                </a:lnTo>
                <a:lnTo>
                  <a:pt x="5075275" y="5006927"/>
                </a:lnTo>
                <a:lnTo>
                  <a:pt x="5068512" y="5022946"/>
                </a:lnTo>
                <a:lnTo>
                  <a:pt x="5061748" y="5038609"/>
                </a:lnTo>
                <a:lnTo>
                  <a:pt x="5054628" y="5054629"/>
                </a:lnTo>
                <a:lnTo>
                  <a:pt x="5046797" y="5070292"/>
                </a:lnTo>
                <a:lnTo>
                  <a:pt x="5039321" y="5085955"/>
                </a:lnTo>
                <a:lnTo>
                  <a:pt x="5031133" y="5101619"/>
                </a:lnTo>
                <a:lnTo>
                  <a:pt x="5022946" y="5117282"/>
                </a:lnTo>
                <a:lnTo>
                  <a:pt x="5014046" y="5132589"/>
                </a:lnTo>
                <a:lnTo>
                  <a:pt x="5005146" y="5147897"/>
                </a:lnTo>
                <a:lnTo>
                  <a:pt x="4995891" y="5162848"/>
                </a:lnTo>
                <a:lnTo>
                  <a:pt x="4986279" y="5177799"/>
                </a:lnTo>
                <a:lnTo>
                  <a:pt x="4976312" y="5193107"/>
                </a:lnTo>
                <a:lnTo>
                  <a:pt x="4966344" y="5208058"/>
                </a:lnTo>
                <a:lnTo>
                  <a:pt x="4955664" y="5223009"/>
                </a:lnTo>
                <a:lnTo>
                  <a:pt x="4944629" y="5237605"/>
                </a:lnTo>
                <a:lnTo>
                  <a:pt x="4933593" y="5252556"/>
                </a:lnTo>
                <a:lnTo>
                  <a:pt x="4922202" y="5266796"/>
                </a:lnTo>
                <a:lnTo>
                  <a:pt x="4910098" y="5281035"/>
                </a:lnTo>
                <a:lnTo>
                  <a:pt x="4898351" y="5295630"/>
                </a:lnTo>
                <a:lnTo>
                  <a:pt x="4885891" y="5309870"/>
                </a:lnTo>
                <a:lnTo>
                  <a:pt x="4873076" y="5324109"/>
                </a:lnTo>
                <a:lnTo>
                  <a:pt x="4860261" y="5338349"/>
                </a:lnTo>
                <a:lnTo>
                  <a:pt x="4846733" y="5351876"/>
                </a:lnTo>
                <a:lnTo>
                  <a:pt x="4833206" y="5365759"/>
                </a:lnTo>
                <a:lnTo>
                  <a:pt x="4819322" y="5379643"/>
                </a:lnTo>
                <a:lnTo>
                  <a:pt x="4805083" y="5393170"/>
                </a:lnTo>
                <a:lnTo>
                  <a:pt x="4790843" y="5406342"/>
                </a:lnTo>
                <a:lnTo>
                  <a:pt x="4775892" y="5419869"/>
                </a:lnTo>
                <a:lnTo>
                  <a:pt x="4760941" y="5433041"/>
                </a:lnTo>
                <a:lnTo>
                  <a:pt x="4745277" y="5446212"/>
                </a:lnTo>
                <a:lnTo>
                  <a:pt x="4729614" y="5459383"/>
                </a:lnTo>
                <a:lnTo>
                  <a:pt x="4713595" y="5471843"/>
                </a:lnTo>
                <a:lnTo>
                  <a:pt x="4697219" y="5484658"/>
                </a:lnTo>
                <a:lnTo>
                  <a:pt x="4680844" y="5497474"/>
                </a:lnTo>
                <a:lnTo>
                  <a:pt x="4664113" y="5509577"/>
                </a:lnTo>
                <a:lnTo>
                  <a:pt x="4646670" y="5522037"/>
                </a:lnTo>
                <a:lnTo>
                  <a:pt x="4628870" y="5533784"/>
                </a:lnTo>
                <a:lnTo>
                  <a:pt x="4610715" y="5545176"/>
                </a:lnTo>
                <a:lnTo>
                  <a:pt x="4592204" y="5556211"/>
                </a:lnTo>
                <a:lnTo>
                  <a:pt x="4573693" y="5567603"/>
                </a:lnTo>
                <a:lnTo>
                  <a:pt x="4554826" y="5578282"/>
                </a:lnTo>
                <a:lnTo>
                  <a:pt x="4535958" y="5588962"/>
                </a:lnTo>
                <a:lnTo>
                  <a:pt x="4517091" y="5599285"/>
                </a:lnTo>
                <a:lnTo>
                  <a:pt x="4497868" y="5609253"/>
                </a:lnTo>
                <a:lnTo>
                  <a:pt x="4478289" y="5619577"/>
                </a:lnTo>
                <a:lnTo>
                  <a:pt x="4458710" y="5629188"/>
                </a:lnTo>
                <a:lnTo>
                  <a:pt x="4438419" y="5638800"/>
                </a:lnTo>
                <a:lnTo>
                  <a:pt x="4418483" y="5647699"/>
                </a:lnTo>
                <a:lnTo>
                  <a:pt x="4398548" y="5656955"/>
                </a:lnTo>
                <a:lnTo>
                  <a:pt x="4377901" y="5665499"/>
                </a:lnTo>
                <a:lnTo>
                  <a:pt x="4357610" y="5674398"/>
                </a:lnTo>
                <a:lnTo>
                  <a:pt x="4336963" y="5682586"/>
                </a:lnTo>
                <a:lnTo>
                  <a:pt x="4315604" y="5690774"/>
                </a:lnTo>
                <a:lnTo>
                  <a:pt x="4294957" y="5698605"/>
                </a:lnTo>
                <a:lnTo>
                  <a:pt x="4273598" y="5706081"/>
                </a:lnTo>
                <a:lnTo>
                  <a:pt x="4252239" y="5713557"/>
                </a:lnTo>
                <a:lnTo>
                  <a:pt x="4230523" y="5720676"/>
                </a:lnTo>
                <a:lnTo>
                  <a:pt x="4208808" y="5727440"/>
                </a:lnTo>
                <a:lnTo>
                  <a:pt x="4187093" y="5733848"/>
                </a:lnTo>
                <a:lnTo>
                  <a:pt x="4165378" y="5740255"/>
                </a:lnTo>
                <a:lnTo>
                  <a:pt x="4142595" y="5746307"/>
                </a:lnTo>
                <a:lnTo>
                  <a:pt x="4120524" y="5752003"/>
                </a:lnTo>
                <a:lnTo>
                  <a:pt x="4098097" y="5757699"/>
                </a:lnTo>
                <a:lnTo>
                  <a:pt x="4075670" y="5763038"/>
                </a:lnTo>
                <a:lnTo>
                  <a:pt x="4052531" y="5767666"/>
                </a:lnTo>
                <a:lnTo>
                  <a:pt x="4029748" y="5772650"/>
                </a:lnTo>
                <a:lnTo>
                  <a:pt x="4006609" y="5776922"/>
                </a:lnTo>
                <a:lnTo>
                  <a:pt x="3983470" y="5781194"/>
                </a:lnTo>
                <a:lnTo>
                  <a:pt x="3959975" y="5785110"/>
                </a:lnTo>
                <a:lnTo>
                  <a:pt x="3936124" y="5788669"/>
                </a:lnTo>
                <a:lnTo>
                  <a:pt x="3911917" y="5792229"/>
                </a:lnTo>
                <a:lnTo>
                  <a:pt x="3888066" y="5795433"/>
                </a:lnTo>
                <a:lnTo>
                  <a:pt x="3863859" y="5798281"/>
                </a:lnTo>
                <a:lnTo>
                  <a:pt x="3839652" y="5800773"/>
                </a:lnTo>
                <a:lnTo>
                  <a:pt x="3815445" y="5803265"/>
                </a:lnTo>
                <a:lnTo>
                  <a:pt x="3790526" y="5805401"/>
                </a:lnTo>
                <a:lnTo>
                  <a:pt x="3766319" y="5807893"/>
                </a:lnTo>
                <a:lnTo>
                  <a:pt x="3741400" y="5809672"/>
                </a:lnTo>
                <a:lnTo>
                  <a:pt x="3716481" y="5811096"/>
                </a:lnTo>
                <a:lnTo>
                  <a:pt x="3691918" y="5812164"/>
                </a:lnTo>
                <a:lnTo>
                  <a:pt x="3666643" y="5813232"/>
                </a:lnTo>
                <a:lnTo>
                  <a:pt x="3641724" y="5813944"/>
                </a:lnTo>
                <a:lnTo>
                  <a:pt x="3616450" y="5814656"/>
                </a:lnTo>
                <a:lnTo>
                  <a:pt x="3591175" y="5815012"/>
                </a:lnTo>
                <a:lnTo>
                  <a:pt x="3565900" y="5815012"/>
                </a:lnTo>
                <a:lnTo>
                  <a:pt x="3540625" y="5815012"/>
                </a:lnTo>
                <a:lnTo>
                  <a:pt x="3514994" y="5814656"/>
                </a:lnTo>
                <a:lnTo>
                  <a:pt x="3489719" y="5813944"/>
                </a:lnTo>
                <a:lnTo>
                  <a:pt x="3464088" y="5813232"/>
                </a:lnTo>
                <a:lnTo>
                  <a:pt x="3438457" y="5812164"/>
                </a:lnTo>
                <a:lnTo>
                  <a:pt x="3413182" y="5810740"/>
                </a:lnTo>
                <a:lnTo>
                  <a:pt x="3387195" y="5809316"/>
                </a:lnTo>
                <a:lnTo>
                  <a:pt x="3361564" y="5807537"/>
                </a:lnTo>
                <a:lnTo>
                  <a:pt x="3335578" y="5805401"/>
                </a:lnTo>
                <a:lnTo>
                  <a:pt x="3309947" y="5803265"/>
                </a:lnTo>
                <a:lnTo>
                  <a:pt x="3283960" y="5800773"/>
                </a:lnTo>
                <a:lnTo>
                  <a:pt x="3258329" y="5798281"/>
                </a:lnTo>
                <a:lnTo>
                  <a:pt x="3232342" y="5795433"/>
                </a:lnTo>
                <a:lnTo>
                  <a:pt x="3206711" y="5792229"/>
                </a:lnTo>
                <a:lnTo>
                  <a:pt x="3180724" y="5788669"/>
                </a:lnTo>
                <a:lnTo>
                  <a:pt x="3128038" y="5781550"/>
                </a:lnTo>
                <a:lnTo>
                  <a:pt x="3075353" y="5773718"/>
                </a:lnTo>
                <a:lnTo>
                  <a:pt x="3022667" y="5764818"/>
                </a:lnTo>
                <a:lnTo>
                  <a:pt x="2969981" y="5755919"/>
                </a:lnTo>
                <a:lnTo>
                  <a:pt x="2917651" y="5745951"/>
                </a:lnTo>
                <a:lnTo>
                  <a:pt x="2865678" y="5735272"/>
                </a:lnTo>
                <a:lnTo>
                  <a:pt x="2813704" y="5724592"/>
                </a:lnTo>
                <a:lnTo>
                  <a:pt x="2761730" y="5712845"/>
                </a:lnTo>
                <a:lnTo>
                  <a:pt x="2710468" y="5700385"/>
                </a:lnTo>
                <a:lnTo>
                  <a:pt x="2659562" y="5687926"/>
                </a:lnTo>
                <a:lnTo>
                  <a:pt x="2609013" y="5674398"/>
                </a:lnTo>
                <a:lnTo>
                  <a:pt x="2558819" y="5660515"/>
                </a:lnTo>
                <a:lnTo>
                  <a:pt x="2508625" y="5645919"/>
                </a:lnTo>
                <a:lnTo>
                  <a:pt x="2459143" y="5630612"/>
                </a:lnTo>
                <a:lnTo>
                  <a:pt x="2410373" y="5614949"/>
                </a:lnTo>
                <a:lnTo>
                  <a:pt x="2361959" y="5599285"/>
                </a:lnTo>
                <a:lnTo>
                  <a:pt x="2314257" y="5582554"/>
                </a:lnTo>
                <a:lnTo>
                  <a:pt x="2266911" y="5565111"/>
                </a:lnTo>
                <a:lnTo>
                  <a:pt x="2220277" y="5547312"/>
                </a:lnTo>
                <a:lnTo>
                  <a:pt x="2174355" y="5529156"/>
                </a:lnTo>
                <a:lnTo>
                  <a:pt x="2129145" y="5509933"/>
                </a:lnTo>
                <a:lnTo>
                  <a:pt x="2084291" y="5490710"/>
                </a:lnTo>
                <a:lnTo>
                  <a:pt x="2040505" y="5470775"/>
                </a:lnTo>
                <a:lnTo>
                  <a:pt x="1997431" y="5450484"/>
                </a:lnTo>
                <a:lnTo>
                  <a:pt x="1955425" y="5429837"/>
                </a:lnTo>
                <a:lnTo>
                  <a:pt x="1914130" y="5408834"/>
                </a:lnTo>
                <a:lnTo>
                  <a:pt x="1873192" y="5386763"/>
                </a:lnTo>
                <a:lnTo>
                  <a:pt x="1833678" y="5364335"/>
                </a:lnTo>
                <a:lnTo>
                  <a:pt x="1795231" y="5341908"/>
                </a:lnTo>
                <a:lnTo>
                  <a:pt x="1757853" y="5318413"/>
                </a:lnTo>
                <a:lnTo>
                  <a:pt x="1721187" y="5294918"/>
                </a:lnTo>
                <a:lnTo>
                  <a:pt x="1685588" y="5271067"/>
                </a:lnTo>
                <a:lnTo>
                  <a:pt x="1660669" y="5253980"/>
                </a:lnTo>
                <a:lnTo>
                  <a:pt x="1636462" y="5236537"/>
                </a:lnTo>
                <a:lnTo>
                  <a:pt x="1611899" y="5219094"/>
                </a:lnTo>
                <a:lnTo>
                  <a:pt x="1587692" y="5201650"/>
                </a:lnTo>
                <a:lnTo>
                  <a:pt x="1563841" y="5183851"/>
                </a:lnTo>
                <a:lnTo>
                  <a:pt x="1539634" y="5166052"/>
                </a:lnTo>
                <a:lnTo>
                  <a:pt x="1515783" y="5148253"/>
                </a:lnTo>
                <a:lnTo>
                  <a:pt x="1492289" y="5130097"/>
                </a:lnTo>
                <a:lnTo>
                  <a:pt x="1468793" y="5111586"/>
                </a:lnTo>
                <a:lnTo>
                  <a:pt x="1445298" y="5093075"/>
                </a:lnTo>
                <a:lnTo>
                  <a:pt x="1421803" y="5074564"/>
                </a:lnTo>
                <a:lnTo>
                  <a:pt x="1399020" y="5056053"/>
                </a:lnTo>
                <a:lnTo>
                  <a:pt x="1376237" y="5037185"/>
                </a:lnTo>
                <a:lnTo>
                  <a:pt x="1353454" y="5018318"/>
                </a:lnTo>
                <a:lnTo>
                  <a:pt x="1330671" y="4999451"/>
                </a:lnTo>
                <a:lnTo>
                  <a:pt x="1308244" y="4980228"/>
                </a:lnTo>
                <a:lnTo>
                  <a:pt x="1286173" y="4961005"/>
                </a:lnTo>
                <a:lnTo>
                  <a:pt x="1263746" y="4941781"/>
                </a:lnTo>
                <a:lnTo>
                  <a:pt x="1241675" y="4922202"/>
                </a:lnTo>
                <a:lnTo>
                  <a:pt x="1219960" y="4902267"/>
                </a:lnTo>
                <a:lnTo>
                  <a:pt x="1198245" y="4882332"/>
                </a:lnTo>
                <a:lnTo>
                  <a:pt x="1176530" y="4862753"/>
                </a:lnTo>
                <a:lnTo>
                  <a:pt x="1155171" y="4842818"/>
                </a:lnTo>
                <a:lnTo>
                  <a:pt x="1133812" y="4822527"/>
                </a:lnTo>
                <a:lnTo>
                  <a:pt x="1112809" y="4802235"/>
                </a:lnTo>
                <a:lnTo>
                  <a:pt x="1092162" y="4781588"/>
                </a:lnTo>
                <a:lnTo>
                  <a:pt x="1071158" y="4761297"/>
                </a:lnTo>
                <a:lnTo>
                  <a:pt x="1050511" y="4740650"/>
                </a:lnTo>
                <a:lnTo>
                  <a:pt x="1030220" y="4720003"/>
                </a:lnTo>
                <a:lnTo>
                  <a:pt x="1009929" y="4699000"/>
                </a:lnTo>
                <a:lnTo>
                  <a:pt x="989994" y="4678353"/>
                </a:lnTo>
                <a:lnTo>
                  <a:pt x="970059" y="4656638"/>
                </a:lnTo>
                <a:lnTo>
                  <a:pt x="950124" y="4635991"/>
                </a:lnTo>
                <a:lnTo>
                  <a:pt x="930900" y="4614987"/>
                </a:lnTo>
                <a:lnTo>
                  <a:pt x="912033" y="4593984"/>
                </a:lnTo>
                <a:lnTo>
                  <a:pt x="893166" y="4572269"/>
                </a:lnTo>
                <a:lnTo>
                  <a:pt x="874299" y="4550910"/>
                </a:lnTo>
                <a:lnTo>
                  <a:pt x="855788" y="4529551"/>
                </a:lnTo>
                <a:lnTo>
                  <a:pt x="837632" y="4507836"/>
                </a:lnTo>
                <a:lnTo>
                  <a:pt x="819477" y="4485765"/>
                </a:lnTo>
                <a:lnTo>
                  <a:pt x="801678" y="4463694"/>
                </a:lnTo>
                <a:lnTo>
                  <a:pt x="783879" y="4441979"/>
                </a:lnTo>
                <a:lnTo>
                  <a:pt x="766079" y="4419552"/>
                </a:lnTo>
                <a:lnTo>
                  <a:pt x="748992" y="4397125"/>
                </a:lnTo>
                <a:lnTo>
                  <a:pt x="731549" y="4374698"/>
                </a:lnTo>
                <a:lnTo>
                  <a:pt x="714818" y="4352271"/>
                </a:lnTo>
                <a:lnTo>
                  <a:pt x="697730" y="4329132"/>
                </a:lnTo>
                <a:lnTo>
                  <a:pt x="681355" y="4306349"/>
                </a:lnTo>
                <a:lnTo>
                  <a:pt x="664980" y="4283566"/>
                </a:lnTo>
                <a:lnTo>
                  <a:pt x="648604" y="4260071"/>
                </a:lnTo>
                <a:lnTo>
                  <a:pt x="632585" y="4236932"/>
                </a:lnTo>
                <a:lnTo>
                  <a:pt x="616922" y="4213793"/>
                </a:lnTo>
                <a:lnTo>
                  <a:pt x="601258" y="4189941"/>
                </a:lnTo>
                <a:lnTo>
                  <a:pt x="586307" y="4166446"/>
                </a:lnTo>
                <a:lnTo>
                  <a:pt x="571356" y="4142951"/>
                </a:lnTo>
                <a:lnTo>
                  <a:pt x="556404" y="4118744"/>
                </a:lnTo>
                <a:lnTo>
                  <a:pt x="541453" y="4094893"/>
                </a:lnTo>
                <a:lnTo>
                  <a:pt x="527214" y="4071043"/>
                </a:lnTo>
                <a:lnTo>
                  <a:pt x="512974" y="4046480"/>
                </a:lnTo>
                <a:lnTo>
                  <a:pt x="499091" y="4022629"/>
                </a:lnTo>
                <a:lnTo>
                  <a:pt x="485563" y="3998066"/>
                </a:lnTo>
                <a:lnTo>
                  <a:pt x="471680" y="3973503"/>
                </a:lnTo>
                <a:lnTo>
                  <a:pt x="458508" y="3948584"/>
                </a:lnTo>
                <a:lnTo>
                  <a:pt x="445693" y="3924021"/>
                </a:lnTo>
                <a:lnTo>
                  <a:pt x="432878" y="3899814"/>
                </a:lnTo>
                <a:lnTo>
                  <a:pt x="420062" y="3874539"/>
                </a:lnTo>
                <a:lnTo>
                  <a:pt x="407603" y="3849976"/>
                </a:lnTo>
                <a:lnTo>
                  <a:pt x="395499" y="3824701"/>
                </a:lnTo>
                <a:lnTo>
                  <a:pt x="383396" y="3799782"/>
                </a:lnTo>
                <a:lnTo>
                  <a:pt x="371292" y="3774507"/>
                </a:lnTo>
                <a:lnTo>
                  <a:pt x="359901" y="3749232"/>
                </a:lnTo>
                <a:lnTo>
                  <a:pt x="348153" y="3724313"/>
                </a:lnTo>
                <a:lnTo>
                  <a:pt x="336762" y="3698682"/>
                </a:lnTo>
                <a:lnTo>
                  <a:pt x="326082" y="3673051"/>
                </a:lnTo>
                <a:lnTo>
                  <a:pt x="314691" y="3647421"/>
                </a:lnTo>
                <a:lnTo>
                  <a:pt x="304011" y="3621790"/>
                </a:lnTo>
                <a:lnTo>
                  <a:pt x="293332" y="3595803"/>
                </a:lnTo>
                <a:lnTo>
                  <a:pt x="283008" y="3570172"/>
                </a:lnTo>
                <a:lnTo>
                  <a:pt x="273041" y="3544185"/>
                </a:lnTo>
                <a:lnTo>
                  <a:pt x="262717" y="3518198"/>
                </a:lnTo>
                <a:lnTo>
                  <a:pt x="252749" y="3491855"/>
                </a:lnTo>
                <a:lnTo>
                  <a:pt x="243138" y="3465868"/>
                </a:lnTo>
                <a:lnTo>
                  <a:pt x="233526" y="3439525"/>
                </a:lnTo>
                <a:lnTo>
                  <a:pt x="224627" y="3413183"/>
                </a:lnTo>
                <a:lnTo>
                  <a:pt x="215371" y="3386484"/>
                </a:lnTo>
                <a:lnTo>
                  <a:pt x="206827" y="3360141"/>
                </a:lnTo>
                <a:lnTo>
                  <a:pt x="197928" y="3333442"/>
                </a:lnTo>
                <a:lnTo>
                  <a:pt x="189740" y="3307099"/>
                </a:lnTo>
                <a:lnTo>
                  <a:pt x="181196" y="3280044"/>
                </a:lnTo>
                <a:lnTo>
                  <a:pt x="173365" y="3252989"/>
                </a:lnTo>
                <a:lnTo>
                  <a:pt x="165533" y="3226291"/>
                </a:lnTo>
                <a:lnTo>
                  <a:pt x="158057" y="3199236"/>
                </a:lnTo>
                <a:lnTo>
                  <a:pt x="150582" y="3172537"/>
                </a:lnTo>
                <a:lnTo>
                  <a:pt x="143462" y="3145126"/>
                </a:lnTo>
                <a:lnTo>
                  <a:pt x="136698" y="3118071"/>
                </a:lnTo>
                <a:lnTo>
                  <a:pt x="129579" y="3090660"/>
                </a:lnTo>
                <a:lnTo>
                  <a:pt x="116763" y="3035839"/>
                </a:lnTo>
                <a:lnTo>
                  <a:pt x="104304" y="2980661"/>
                </a:lnTo>
                <a:lnTo>
                  <a:pt x="92556" y="2925483"/>
                </a:lnTo>
                <a:lnTo>
                  <a:pt x="81521" y="2869594"/>
                </a:lnTo>
                <a:lnTo>
                  <a:pt x="71197" y="2814060"/>
                </a:lnTo>
                <a:lnTo>
                  <a:pt x="61586" y="2758170"/>
                </a:lnTo>
                <a:lnTo>
                  <a:pt x="52330" y="2702281"/>
                </a:lnTo>
                <a:lnTo>
                  <a:pt x="44142" y="2645679"/>
                </a:lnTo>
                <a:lnTo>
                  <a:pt x="35955" y="2589434"/>
                </a:lnTo>
                <a:lnTo>
                  <a:pt x="29191" y="2532832"/>
                </a:lnTo>
                <a:lnTo>
                  <a:pt x="25631" y="2504354"/>
                </a:lnTo>
                <a:lnTo>
                  <a:pt x="22427" y="2476231"/>
                </a:lnTo>
                <a:lnTo>
                  <a:pt x="19579" y="2447396"/>
                </a:lnTo>
                <a:lnTo>
                  <a:pt x="17087" y="2418917"/>
                </a:lnTo>
                <a:lnTo>
                  <a:pt x="14595" y="2390438"/>
                </a:lnTo>
                <a:lnTo>
                  <a:pt x="12104" y="2361959"/>
                </a:lnTo>
                <a:lnTo>
                  <a:pt x="9968" y="2333125"/>
                </a:lnTo>
                <a:lnTo>
                  <a:pt x="7832" y="2304646"/>
                </a:lnTo>
                <a:lnTo>
                  <a:pt x="6052" y="2275811"/>
                </a:lnTo>
                <a:lnTo>
                  <a:pt x="4628" y="2246977"/>
                </a:lnTo>
                <a:lnTo>
                  <a:pt x="3204" y="2218142"/>
                </a:lnTo>
                <a:lnTo>
                  <a:pt x="1780" y="2189307"/>
                </a:lnTo>
                <a:lnTo>
                  <a:pt x="712" y="2148724"/>
                </a:lnTo>
                <a:lnTo>
                  <a:pt x="0" y="2107786"/>
                </a:lnTo>
                <a:lnTo>
                  <a:pt x="0" y="2066136"/>
                </a:lnTo>
                <a:lnTo>
                  <a:pt x="712" y="2024486"/>
                </a:lnTo>
                <a:lnTo>
                  <a:pt x="2136" y="1982124"/>
                </a:lnTo>
                <a:lnTo>
                  <a:pt x="4272" y="1939405"/>
                </a:lnTo>
                <a:lnTo>
                  <a:pt x="6764" y="1895975"/>
                </a:lnTo>
                <a:lnTo>
                  <a:pt x="10680" y="1852901"/>
                </a:lnTo>
                <a:lnTo>
                  <a:pt x="14595" y="1809115"/>
                </a:lnTo>
                <a:lnTo>
                  <a:pt x="19223" y="1765329"/>
                </a:lnTo>
                <a:lnTo>
                  <a:pt x="24207" y="1720831"/>
                </a:lnTo>
                <a:lnTo>
                  <a:pt x="30615" y="1676689"/>
                </a:lnTo>
                <a:lnTo>
                  <a:pt x="37023" y="1632191"/>
                </a:lnTo>
                <a:lnTo>
                  <a:pt x="44498" y="1587337"/>
                </a:lnTo>
                <a:lnTo>
                  <a:pt x="52330" y="1542838"/>
                </a:lnTo>
                <a:lnTo>
                  <a:pt x="60874" y="1497628"/>
                </a:lnTo>
                <a:lnTo>
                  <a:pt x="70129" y="1453130"/>
                </a:lnTo>
                <a:lnTo>
                  <a:pt x="80097" y="1408276"/>
                </a:lnTo>
                <a:lnTo>
                  <a:pt x="90776" y="1363422"/>
                </a:lnTo>
                <a:lnTo>
                  <a:pt x="101812" y="1318568"/>
                </a:lnTo>
                <a:lnTo>
                  <a:pt x="113915" y="1273714"/>
                </a:lnTo>
                <a:lnTo>
                  <a:pt x="126019" y="1229572"/>
                </a:lnTo>
                <a:lnTo>
                  <a:pt x="139190" y="1184718"/>
                </a:lnTo>
                <a:lnTo>
                  <a:pt x="153074" y="1140932"/>
                </a:lnTo>
                <a:lnTo>
                  <a:pt x="167669" y="1096789"/>
                </a:lnTo>
                <a:lnTo>
                  <a:pt x="182264" y="1053003"/>
                </a:lnTo>
                <a:lnTo>
                  <a:pt x="197928" y="1009573"/>
                </a:lnTo>
                <a:lnTo>
                  <a:pt x="214303" y="966499"/>
                </a:lnTo>
                <a:lnTo>
                  <a:pt x="231390" y="923425"/>
                </a:lnTo>
                <a:lnTo>
                  <a:pt x="248834" y="881063"/>
                </a:lnTo>
                <a:lnTo>
                  <a:pt x="266989" y="839056"/>
                </a:lnTo>
                <a:lnTo>
                  <a:pt x="285856" y="797406"/>
                </a:lnTo>
                <a:lnTo>
                  <a:pt x="295468" y="777827"/>
                </a:lnTo>
                <a:lnTo>
                  <a:pt x="304723" y="758248"/>
                </a:lnTo>
                <a:lnTo>
                  <a:pt x="314691" y="739025"/>
                </a:lnTo>
                <a:lnTo>
                  <a:pt x="324658" y="719801"/>
                </a:lnTo>
                <a:lnTo>
                  <a:pt x="334626" y="700934"/>
                </a:lnTo>
                <a:lnTo>
                  <a:pt x="344949" y="682067"/>
                </a:lnTo>
                <a:lnTo>
                  <a:pt x="355273" y="663912"/>
                </a:lnTo>
                <a:lnTo>
                  <a:pt x="366309" y="645401"/>
                </a:lnTo>
                <a:lnTo>
                  <a:pt x="377344" y="627245"/>
                </a:lnTo>
                <a:lnTo>
                  <a:pt x="388024" y="609446"/>
                </a:lnTo>
                <a:lnTo>
                  <a:pt x="399415" y="591647"/>
                </a:lnTo>
                <a:lnTo>
                  <a:pt x="411163" y="574204"/>
                </a:lnTo>
                <a:lnTo>
                  <a:pt x="422554" y="557116"/>
                </a:lnTo>
                <a:lnTo>
                  <a:pt x="434302" y="540029"/>
                </a:lnTo>
                <a:lnTo>
                  <a:pt x="446405" y="523298"/>
                </a:lnTo>
                <a:lnTo>
                  <a:pt x="458508" y="506567"/>
                </a:lnTo>
                <a:lnTo>
                  <a:pt x="470612" y="490191"/>
                </a:lnTo>
                <a:lnTo>
                  <a:pt x="483427" y="473816"/>
                </a:lnTo>
                <a:lnTo>
                  <a:pt x="495531" y="457797"/>
                </a:lnTo>
                <a:lnTo>
                  <a:pt x="508346" y="442133"/>
                </a:lnTo>
                <a:lnTo>
                  <a:pt x="521162" y="426826"/>
                </a:lnTo>
                <a:lnTo>
                  <a:pt x="534333" y="411519"/>
                </a:lnTo>
                <a:lnTo>
                  <a:pt x="547149" y="396567"/>
                </a:lnTo>
                <a:lnTo>
                  <a:pt x="560320" y="381616"/>
                </a:lnTo>
                <a:lnTo>
                  <a:pt x="573848" y="367020"/>
                </a:lnTo>
                <a:lnTo>
                  <a:pt x="587019" y="352781"/>
                </a:lnTo>
                <a:lnTo>
                  <a:pt x="600546" y="338898"/>
                </a:lnTo>
                <a:lnTo>
                  <a:pt x="614074" y="325014"/>
                </a:lnTo>
                <a:lnTo>
                  <a:pt x="627957" y="311487"/>
                </a:lnTo>
                <a:lnTo>
                  <a:pt x="641841" y="297959"/>
                </a:lnTo>
                <a:lnTo>
                  <a:pt x="655724" y="284788"/>
                </a:lnTo>
                <a:lnTo>
                  <a:pt x="669252" y="272328"/>
                </a:lnTo>
                <a:lnTo>
                  <a:pt x="683135" y="259513"/>
                </a:lnTo>
                <a:lnTo>
                  <a:pt x="697018" y="247410"/>
                </a:lnTo>
                <a:lnTo>
                  <a:pt x="711258" y="236018"/>
                </a:lnTo>
                <a:lnTo>
                  <a:pt x="725853" y="224271"/>
                </a:lnTo>
                <a:lnTo>
                  <a:pt x="739736" y="212879"/>
                </a:lnTo>
                <a:lnTo>
                  <a:pt x="754332" y="202200"/>
                </a:lnTo>
                <a:lnTo>
                  <a:pt x="768927" y="191164"/>
                </a:lnTo>
                <a:lnTo>
                  <a:pt x="783879" y="180484"/>
                </a:lnTo>
                <a:lnTo>
                  <a:pt x="798830" y="170517"/>
                </a:lnTo>
                <a:lnTo>
                  <a:pt x="813781" y="160549"/>
                </a:lnTo>
                <a:lnTo>
                  <a:pt x="828377" y="151294"/>
                </a:lnTo>
                <a:lnTo>
                  <a:pt x="843684" y="141682"/>
                </a:lnTo>
                <a:lnTo>
                  <a:pt x="858992" y="132783"/>
                </a:lnTo>
                <a:lnTo>
                  <a:pt x="874655" y="123883"/>
                </a:lnTo>
                <a:lnTo>
                  <a:pt x="889962" y="115695"/>
                </a:lnTo>
                <a:lnTo>
                  <a:pt x="905625" y="107152"/>
                </a:lnTo>
                <a:lnTo>
                  <a:pt x="921289" y="99676"/>
                </a:lnTo>
                <a:lnTo>
                  <a:pt x="936952" y="91844"/>
                </a:lnTo>
                <a:lnTo>
                  <a:pt x="952971" y="84368"/>
                </a:lnTo>
                <a:lnTo>
                  <a:pt x="968635" y="77249"/>
                </a:lnTo>
                <a:lnTo>
                  <a:pt x="984298" y="70485"/>
                </a:lnTo>
                <a:lnTo>
                  <a:pt x="1000317" y="64077"/>
                </a:lnTo>
                <a:lnTo>
                  <a:pt x="1016693" y="57670"/>
                </a:lnTo>
                <a:lnTo>
                  <a:pt x="1032712" y="51974"/>
                </a:lnTo>
                <a:lnTo>
                  <a:pt x="1048731" y="46278"/>
                </a:lnTo>
                <a:lnTo>
                  <a:pt x="1065107" y="40938"/>
                </a:lnTo>
                <a:lnTo>
                  <a:pt x="1081482" y="35955"/>
                </a:lnTo>
                <a:lnTo>
                  <a:pt x="1097857" y="30971"/>
                </a:lnTo>
                <a:lnTo>
                  <a:pt x="1113877" y="26699"/>
                </a:lnTo>
                <a:lnTo>
                  <a:pt x="1130252" y="22071"/>
                </a:lnTo>
                <a:lnTo>
                  <a:pt x="1146983" y="18155"/>
                </a:lnTo>
                <a:lnTo>
                  <a:pt x="1163358" y="14595"/>
                </a:lnTo>
                <a:lnTo>
                  <a:pt x="1180090" y="11748"/>
                </a:lnTo>
                <a:lnTo>
                  <a:pt x="1196465" y="9612"/>
                </a:lnTo>
                <a:lnTo>
                  <a:pt x="1213196" y="7120"/>
                </a:lnTo>
                <a:lnTo>
                  <a:pt x="1229216" y="4984"/>
                </a:lnTo>
                <a:lnTo>
                  <a:pt x="1245591" y="3560"/>
                </a:lnTo>
                <a:lnTo>
                  <a:pt x="1261966" y="2492"/>
                </a:lnTo>
                <a:lnTo>
                  <a:pt x="1278342" y="1424"/>
                </a:lnTo>
                <a:lnTo>
                  <a:pt x="1294361" y="712"/>
                </a:lnTo>
                <a:lnTo>
                  <a:pt x="13107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715130-6EA3-4EA0-A6BA-CED03188397A}"/>
              </a:ext>
            </a:extLst>
          </p:cNvPr>
          <p:cNvSpPr/>
          <p:nvPr/>
        </p:nvSpPr>
        <p:spPr>
          <a:xfrm rot="5400000">
            <a:off x="10685466" y="3290499"/>
            <a:ext cx="2404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200" spc="3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50" charset="0"/>
              </a:rPr>
              <a:t>Creative Slide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47397-1AF5-4499-92D2-3CC915927CFA}"/>
              </a:ext>
            </a:extLst>
          </p:cNvPr>
          <p:cNvSpPr txBox="1"/>
          <p:nvPr/>
        </p:nvSpPr>
        <p:spPr>
          <a:xfrm>
            <a:off x="3060455" y="451753"/>
            <a:ext cx="607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ABOUT </a:t>
            </a:r>
            <a:r>
              <a:rPr lang="en-US" sz="3600" dirty="0">
                <a:solidFill>
                  <a:schemeClr val="accent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GRAPHIC</a:t>
            </a:r>
            <a:endParaRPr lang="id-ID" sz="3600" dirty="0">
              <a:solidFill>
                <a:schemeClr val="accent1"/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B5663-6CF8-425B-843A-FE093E725CA2}"/>
              </a:ext>
            </a:extLst>
          </p:cNvPr>
          <p:cNvSpPr txBox="1"/>
          <p:nvPr/>
        </p:nvSpPr>
        <p:spPr>
          <a:xfrm>
            <a:off x="4296332" y="1031333"/>
            <a:ext cx="359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spc="300" dirty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Modern Presentation</a:t>
            </a:r>
          </a:p>
        </p:txBody>
      </p:sp>
      <p:sp>
        <p:nvSpPr>
          <p:cNvPr id="9" name="Rectangle 10095">
            <a:extLst>
              <a:ext uri="{FF2B5EF4-FFF2-40B4-BE49-F238E27FC236}">
                <a16:creationId xmlns:a16="http://schemas.microsoft.com/office/drawing/2014/main" id="{91C2C749-03C3-42AD-976B-DD600D192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124" y="6828445"/>
            <a:ext cx="23223" cy="29555"/>
          </a:xfrm>
          <a:prstGeom prst="rect">
            <a:avLst/>
          </a:prstGeom>
          <a:solidFill>
            <a:srgbClr val="EAEEF1"/>
          </a:solidFill>
          <a:ln w="0">
            <a:solidFill>
              <a:srgbClr val="EAEEF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10096">
            <a:extLst>
              <a:ext uri="{FF2B5EF4-FFF2-40B4-BE49-F238E27FC236}">
                <a16:creationId xmlns:a16="http://schemas.microsoft.com/office/drawing/2014/main" id="{2DA43036-D2A8-4A86-B800-65B601461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124" y="6798889"/>
            <a:ext cx="23223" cy="29555"/>
          </a:xfrm>
          <a:prstGeom prst="rect">
            <a:avLst/>
          </a:prstGeom>
          <a:solidFill>
            <a:srgbClr val="EAEEF1"/>
          </a:solidFill>
          <a:ln w="0">
            <a:solidFill>
              <a:srgbClr val="EAEEF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097">
            <a:extLst>
              <a:ext uri="{FF2B5EF4-FFF2-40B4-BE49-F238E27FC236}">
                <a16:creationId xmlns:a16="http://schemas.microsoft.com/office/drawing/2014/main" id="{AF738031-1F7A-4057-8F82-3B4CF919A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126" y="6769336"/>
            <a:ext cx="23223" cy="29555"/>
          </a:xfrm>
          <a:prstGeom prst="rect">
            <a:avLst/>
          </a:prstGeom>
          <a:solidFill>
            <a:srgbClr val="E9EEF1"/>
          </a:solidFill>
          <a:ln w="0">
            <a:solidFill>
              <a:srgbClr val="E9EEF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0316">
            <a:extLst>
              <a:ext uri="{FF2B5EF4-FFF2-40B4-BE49-F238E27FC236}">
                <a16:creationId xmlns:a16="http://schemas.microsoft.com/office/drawing/2014/main" id="{BEF95A75-48B8-4766-B00F-63260C1BE737}"/>
              </a:ext>
            </a:extLst>
          </p:cNvPr>
          <p:cNvSpPr>
            <a:spLocks noEditPoints="1"/>
          </p:cNvSpPr>
          <p:nvPr/>
        </p:nvSpPr>
        <p:spPr bwMode="auto">
          <a:xfrm>
            <a:off x="6284119" y="5012941"/>
            <a:ext cx="403212" cy="401099"/>
          </a:xfrm>
          <a:custGeom>
            <a:avLst/>
            <a:gdLst>
              <a:gd name="T0" fmla="*/ 95 w 191"/>
              <a:gd name="T1" fmla="*/ 69 h 190"/>
              <a:gd name="T2" fmla="*/ 86 w 191"/>
              <a:gd name="T3" fmla="*/ 71 h 190"/>
              <a:gd name="T4" fmla="*/ 77 w 191"/>
              <a:gd name="T5" fmla="*/ 77 h 190"/>
              <a:gd name="T6" fmla="*/ 72 w 191"/>
              <a:gd name="T7" fmla="*/ 85 h 190"/>
              <a:gd name="T8" fmla="*/ 70 w 191"/>
              <a:gd name="T9" fmla="*/ 95 h 190"/>
              <a:gd name="T10" fmla="*/ 72 w 191"/>
              <a:gd name="T11" fmla="*/ 106 h 190"/>
              <a:gd name="T12" fmla="*/ 77 w 191"/>
              <a:gd name="T13" fmla="*/ 114 h 190"/>
              <a:gd name="T14" fmla="*/ 86 w 191"/>
              <a:gd name="T15" fmla="*/ 119 h 190"/>
              <a:gd name="T16" fmla="*/ 95 w 191"/>
              <a:gd name="T17" fmla="*/ 122 h 190"/>
              <a:gd name="T18" fmla="*/ 106 w 191"/>
              <a:gd name="T19" fmla="*/ 119 h 190"/>
              <a:gd name="T20" fmla="*/ 115 w 191"/>
              <a:gd name="T21" fmla="*/ 114 h 190"/>
              <a:gd name="T22" fmla="*/ 120 w 191"/>
              <a:gd name="T23" fmla="*/ 106 h 190"/>
              <a:gd name="T24" fmla="*/ 122 w 191"/>
              <a:gd name="T25" fmla="*/ 95 h 190"/>
              <a:gd name="T26" fmla="*/ 120 w 191"/>
              <a:gd name="T27" fmla="*/ 85 h 190"/>
              <a:gd name="T28" fmla="*/ 115 w 191"/>
              <a:gd name="T29" fmla="*/ 77 h 190"/>
              <a:gd name="T30" fmla="*/ 106 w 191"/>
              <a:gd name="T31" fmla="*/ 71 h 190"/>
              <a:gd name="T32" fmla="*/ 95 w 191"/>
              <a:gd name="T33" fmla="*/ 69 h 190"/>
              <a:gd name="T34" fmla="*/ 95 w 191"/>
              <a:gd name="T35" fmla="*/ 0 h 190"/>
              <a:gd name="T36" fmla="*/ 115 w 191"/>
              <a:gd name="T37" fmla="*/ 2 h 190"/>
              <a:gd name="T38" fmla="*/ 133 w 191"/>
              <a:gd name="T39" fmla="*/ 7 h 190"/>
              <a:gd name="T40" fmla="*/ 149 w 191"/>
              <a:gd name="T41" fmla="*/ 16 h 190"/>
              <a:gd name="T42" fmla="*/ 163 w 191"/>
              <a:gd name="T43" fmla="*/ 27 h 190"/>
              <a:gd name="T44" fmla="*/ 175 w 191"/>
              <a:gd name="T45" fmla="*/ 41 h 190"/>
              <a:gd name="T46" fmla="*/ 183 w 191"/>
              <a:gd name="T47" fmla="*/ 58 h 190"/>
              <a:gd name="T48" fmla="*/ 190 w 191"/>
              <a:gd name="T49" fmla="*/ 76 h 190"/>
              <a:gd name="T50" fmla="*/ 191 w 191"/>
              <a:gd name="T51" fmla="*/ 95 h 190"/>
              <a:gd name="T52" fmla="*/ 190 w 191"/>
              <a:gd name="T53" fmla="*/ 114 h 190"/>
              <a:gd name="T54" fmla="*/ 183 w 191"/>
              <a:gd name="T55" fmla="*/ 132 h 190"/>
              <a:gd name="T56" fmla="*/ 175 w 191"/>
              <a:gd name="T57" fmla="*/ 148 h 190"/>
              <a:gd name="T58" fmla="*/ 163 w 191"/>
              <a:gd name="T59" fmla="*/ 162 h 190"/>
              <a:gd name="T60" fmla="*/ 149 w 191"/>
              <a:gd name="T61" fmla="*/ 174 h 190"/>
              <a:gd name="T62" fmla="*/ 133 w 191"/>
              <a:gd name="T63" fmla="*/ 183 h 190"/>
              <a:gd name="T64" fmla="*/ 115 w 191"/>
              <a:gd name="T65" fmla="*/ 189 h 190"/>
              <a:gd name="T66" fmla="*/ 95 w 191"/>
              <a:gd name="T67" fmla="*/ 190 h 190"/>
              <a:gd name="T68" fmla="*/ 76 w 191"/>
              <a:gd name="T69" fmla="*/ 189 h 190"/>
              <a:gd name="T70" fmla="*/ 59 w 191"/>
              <a:gd name="T71" fmla="*/ 183 h 190"/>
              <a:gd name="T72" fmla="*/ 43 w 191"/>
              <a:gd name="T73" fmla="*/ 174 h 190"/>
              <a:gd name="T74" fmla="*/ 28 w 191"/>
              <a:gd name="T75" fmla="*/ 162 h 190"/>
              <a:gd name="T76" fmla="*/ 16 w 191"/>
              <a:gd name="T77" fmla="*/ 148 h 190"/>
              <a:gd name="T78" fmla="*/ 8 w 191"/>
              <a:gd name="T79" fmla="*/ 132 h 190"/>
              <a:gd name="T80" fmla="*/ 2 w 191"/>
              <a:gd name="T81" fmla="*/ 114 h 190"/>
              <a:gd name="T82" fmla="*/ 0 w 191"/>
              <a:gd name="T83" fmla="*/ 95 h 190"/>
              <a:gd name="T84" fmla="*/ 2 w 191"/>
              <a:gd name="T85" fmla="*/ 76 h 190"/>
              <a:gd name="T86" fmla="*/ 8 w 191"/>
              <a:gd name="T87" fmla="*/ 58 h 190"/>
              <a:gd name="T88" fmla="*/ 16 w 191"/>
              <a:gd name="T89" fmla="*/ 41 h 190"/>
              <a:gd name="T90" fmla="*/ 28 w 191"/>
              <a:gd name="T91" fmla="*/ 27 h 190"/>
              <a:gd name="T92" fmla="*/ 43 w 191"/>
              <a:gd name="T93" fmla="*/ 16 h 190"/>
              <a:gd name="T94" fmla="*/ 59 w 191"/>
              <a:gd name="T95" fmla="*/ 7 h 190"/>
              <a:gd name="T96" fmla="*/ 76 w 191"/>
              <a:gd name="T97" fmla="*/ 2 h 190"/>
              <a:gd name="T98" fmla="*/ 95 w 191"/>
              <a:gd name="T99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1" h="190">
                <a:moveTo>
                  <a:pt x="95" y="69"/>
                </a:moveTo>
                <a:lnTo>
                  <a:pt x="86" y="71"/>
                </a:lnTo>
                <a:lnTo>
                  <a:pt x="77" y="77"/>
                </a:lnTo>
                <a:lnTo>
                  <a:pt x="72" y="85"/>
                </a:lnTo>
                <a:lnTo>
                  <a:pt x="70" y="95"/>
                </a:lnTo>
                <a:lnTo>
                  <a:pt x="72" y="106"/>
                </a:lnTo>
                <a:lnTo>
                  <a:pt x="77" y="114"/>
                </a:lnTo>
                <a:lnTo>
                  <a:pt x="86" y="119"/>
                </a:lnTo>
                <a:lnTo>
                  <a:pt x="95" y="122"/>
                </a:lnTo>
                <a:lnTo>
                  <a:pt x="106" y="119"/>
                </a:lnTo>
                <a:lnTo>
                  <a:pt x="115" y="114"/>
                </a:lnTo>
                <a:lnTo>
                  <a:pt x="120" y="106"/>
                </a:lnTo>
                <a:lnTo>
                  <a:pt x="122" y="95"/>
                </a:lnTo>
                <a:lnTo>
                  <a:pt x="120" y="85"/>
                </a:lnTo>
                <a:lnTo>
                  <a:pt x="115" y="77"/>
                </a:lnTo>
                <a:lnTo>
                  <a:pt x="106" y="71"/>
                </a:lnTo>
                <a:lnTo>
                  <a:pt x="95" y="69"/>
                </a:lnTo>
                <a:close/>
                <a:moveTo>
                  <a:pt x="95" y="0"/>
                </a:moveTo>
                <a:lnTo>
                  <a:pt x="115" y="2"/>
                </a:lnTo>
                <a:lnTo>
                  <a:pt x="133" y="7"/>
                </a:lnTo>
                <a:lnTo>
                  <a:pt x="149" y="16"/>
                </a:lnTo>
                <a:lnTo>
                  <a:pt x="163" y="27"/>
                </a:lnTo>
                <a:lnTo>
                  <a:pt x="175" y="41"/>
                </a:lnTo>
                <a:lnTo>
                  <a:pt x="183" y="58"/>
                </a:lnTo>
                <a:lnTo>
                  <a:pt x="190" y="76"/>
                </a:lnTo>
                <a:lnTo>
                  <a:pt x="191" y="95"/>
                </a:lnTo>
                <a:lnTo>
                  <a:pt x="190" y="114"/>
                </a:lnTo>
                <a:lnTo>
                  <a:pt x="183" y="132"/>
                </a:lnTo>
                <a:lnTo>
                  <a:pt x="175" y="148"/>
                </a:lnTo>
                <a:lnTo>
                  <a:pt x="163" y="162"/>
                </a:lnTo>
                <a:lnTo>
                  <a:pt x="149" y="174"/>
                </a:lnTo>
                <a:lnTo>
                  <a:pt x="133" y="183"/>
                </a:lnTo>
                <a:lnTo>
                  <a:pt x="115" y="189"/>
                </a:lnTo>
                <a:lnTo>
                  <a:pt x="95" y="190"/>
                </a:lnTo>
                <a:lnTo>
                  <a:pt x="76" y="189"/>
                </a:lnTo>
                <a:lnTo>
                  <a:pt x="59" y="183"/>
                </a:lnTo>
                <a:lnTo>
                  <a:pt x="43" y="174"/>
                </a:lnTo>
                <a:lnTo>
                  <a:pt x="28" y="162"/>
                </a:lnTo>
                <a:lnTo>
                  <a:pt x="16" y="148"/>
                </a:lnTo>
                <a:lnTo>
                  <a:pt x="8" y="132"/>
                </a:lnTo>
                <a:lnTo>
                  <a:pt x="2" y="114"/>
                </a:lnTo>
                <a:lnTo>
                  <a:pt x="0" y="95"/>
                </a:lnTo>
                <a:lnTo>
                  <a:pt x="2" y="76"/>
                </a:lnTo>
                <a:lnTo>
                  <a:pt x="8" y="58"/>
                </a:lnTo>
                <a:lnTo>
                  <a:pt x="16" y="41"/>
                </a:lnTo>
                <a:lnTo>
                  <a:pt x="28" y="27"/>
                </a:lnTo>
                <a:lnTo>
                  <a:pt x="43" y="16"/>
                </a:lnTo>
                <a:lnTo>
                  <a:pt x="59" y="7"/>
                </a:lnTo>
                <a:lnTo>
                  <a:pt x="76" y="2"/>
                </a:lnTo>
                <a:lnTo>
                  <a:pt x="9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0317">
            <a:extLst>
              <a:ext uri="{FF2B5EF4-FFF2-40B4-BE49-F238E27FC236}">
                <a16:creationId xmlns:a16="http://schemas.microsoft.com/office/drawing/2014/main" id="{29F6E920-CE3A-4C28-889A-9A76638B00E4}"/>
              </a:ext>
            </a:extLst>
          </p:cNvPr>
          <p:cNvSpPr>
            <a:spLocks noEditPoints="1"/>
          </p:cNvSpPr>
          <p:nvPr/>
        </p:nvSpPr>
        <p:spPr bwMode="auto">
          <a:xfrm>
            <a:off x="5779578" y="5207158"/>
            <a:ext cx="1289852" cy="1633955"/>
          </a:xfrm>
          <a:custGeom>
            <a:avLst/>
            <a:gdLst>
              <a:gd name="T0" fmla="*/ 289 w 611"/>
              <a:gd name="T1" fmla="*/ 658 h 774"/>
              <a:gd name="T2" fmla="*/ 319 w 611"/>
              <a:gd name="T3" fmla="*/ 656 h 774"/>
              <a:gd name="T4" fmla="*/ 338 w 611"/>
              <a:gd name="T5" fmla="*/ 632 h 774"/>
              <a:gd name="T6" fmla="*/ 357 w 611"/>
              <a:gd name="T7" fmla="*/ 610 h 774"/>
              <a:gd name="T8" fmla="*/ 385 w 611"/>
              <a:gd name="T9" fmla="*/ 612 h 774"/>
              <a:gd name="T10" fmla="*/ 422 w 611"/>
              <a:gd name="T11" fmla="*/ 627 h 774"/>
              <a:gd name="T12" fmla="*/ 466 w 611"/>
              <a:gd name="T13" fmla="*/ 633 h 774"/>
              <a:gd name="T14" fmla="*/ 492 w 611"/>
              <a:gd name="T15" fmla="*/ 264 h 774"/>
              <a:gd name="T16" fmla="*/ 86 w 611"/>
              <a:gd name="T17" fmla="*/ 262 h 774"/>
              <a:gd name="T18" fmla="*/ 138 w 611"/>
              <a:gd name="T19" fmla="*/ 310 h 774"/>
              <a:gd name="T20" fmla="*/ 148 w 611"/>
              <a:gd name="T21" fmla="*/ 319 h 774"/>
              <a:gd name="T22" fmla="*/ 146 w 611"/>
              <a:gd name="T23" fmla="*/ 330 h 774"/>
              <a:gd name="T24" fmla="*/ 134 w 611"/>
              <a:gd name="T25" fmla="*/ 336 h 774"/>
              <a:gd name="T26" fmla="*/ 198 w 611"/>
              <a:gd name="T27" fmla="*/ 371 h 774"/>
              <a:gd name="T28" fmla="*/ 210 w 611"/>
              <a:gd name="T29" fmla="*/ 376 h 774"/>
              <a:gd name="T30" fmla="*/ 211 w 611"/>
              <a:gd name="T31" fmla="*/ 389 h 774"/>
              <a:gd name="T32" fmla="*/ 203 w 611"/>
              <a:gd name="T33" fmla="*/ 398 h 774"/>
              <a:gd name="T34" fmla="*/ 86 w 611"/>
              <a:gd name="T35" fmla="*/ 433 h 774"/>
              <a:gd name="T36" fmla="*/ 143 w 611"/>
              <a:gd name="T37" fmla="*/ 435 h 774"/>
              <a:gd name="T38" fmla="*/ 148 w 611"/>
              <a:gd name="T39" fmla="*/ 447 h 774"/>
              <a:gd name="T40" fmla="*/ 143 w 611"/>
              <a:gd name="T41" fmla="*/ 458 h 774"/>
              <a:gd name="T42" fmla="*/ 86 w 611"/>
              <a:gd name="T43" fmla="*/ 461 h 774"/>
              <a:gd name="T44" fmla="*/ 203 w 611"/>
              <a:gd name="T45" fmla="*/ 496 h 774"/>
              <a:gd name="T46" fmla="*/ 211 w 611"/>
              <a:gd name="T47" fmla="*/ 505 h 774"/>
              <a:gd name="T48" fmla="*/ 210 w 611"/>
              <a:gd name="T49" fmla="*/ 517 h 774"/>
              <a:gd name="T50" fmla="*/ 198 w 611"/>
              <a:gd name="T51" fmla="*/ 523 h 774"/>
              <a:gd name="T52" fmla="*/ 134 w 611"/>
              <a:gd name="T53" fmla="*/ 557 h 774"/>
              <a:gd name="T54" fmla="*/ 146 w 611"/>
              <a:gd name="T55" fmla="*/ 563 h 774"/>
              <a:gd name="T56" fmla="*/ 148 w 611"/>
              <a:gd name="T57" fmla="*/ 576 h 774"/>
              <a:gd name="T58" fmla="*/ 138 w 611"/>
              <a:gd name="T59" fmla="*/ 584 h 774"/>
              <a:gd name="T60" fmla="*/ 86 w 611"/>
              <a:gd name="T61" fmla="*/ 664 h 774"/>
              <a:gd name="T62" fmla="*/ 129 w 611"/>
              <a:gd name="T63" fmla="*/ 660 h 774"/>
              <a:gd name="T64" fmla="*/ 149 w 611"/>
              <a:gd name="T65" fmla="*/ 637 h 774"/>
              <a:gd name="T66" fmla="*/ 166 w 611"/>
              <a:gd name="T67" fmla="*/ 607 h 774"/>
              <a:gd name="T68" fmla="*/ 186 w 611"/>
              <a:gd name="T69" fmla="*/ 588 h 774"/>
              <a:gd name="T70" fmla="*/ 213 w 611"/>
              <a:gd name="T71" fmla="*/ 603 h 774"/>
              <a:gd name="T72" fmla="*/ 240 w 611"/>
              <a:gd name="T73" fmla="*/ 640 h 774"/>
              <a:gd name="T74" fmla="*/ 86 w 611"/>
              <a:gd name="T75" fmla="*/ 262 h 774"/>
              <a:gd name="T76" fmla="*/ 526 w 611"/>
              <a:gd name="T77" fmla="*/ 235 h 774"/>
              <a:gd name="T78" fmla="*/ 535 w 611"/>
              <a:gd name="T79" fmla="*/ 229 h 774"/>
              <a:gd name="T80" fmla="*/ 532 w 611"/>
              <a:gd name="T81" fmla="*/ 218 h 774"/>
              <a:gd name="T82" fmla="*/ 508 w 611"/>
              <a:gd name="T83" fmla="*/ 215 h 774"/>
              <a:gd name="T84" fmla="*/ 466 w 611"/>
              <a:gd name="T85" fmla="*/ 235 h 774"/>
              <a:gd name="T86" fmla="*/ 596 w 611"/>
              <a:gd name="T87" fmla="*/ 0 h 774"/>
              <a:gd name="T88" fmla="*/ 611 w 611"/>
              <a:gd name="T89" fmla="*/ 14 h 774"/>
              <a:gd name="T90" fmla="*/ 526 w 611"/>
              <a:gd name="T91" fmla="*/ 188 h 774"/>
              <a:gd name="T92" fmla="*/ 560 w 611"/>
              <a:gd name="T93" fmla="*/ 211 h 774"/>
              <a:gd name="T94" fmla="*/ 552 w 611"/>
              <a:gd name="T95" fmla="*/ 251 h 774"/>
              <a:gd name="T96" fmla="*/ 519 w 611"/>
              <a:gd name="T97" fmla="*/ 262 h 774"/>
              <a:gd name="T98" fmla="*/ 516 w 611"/>
              <a:gd name="T99" fmla="*/ 722 h 774"/>
              <a:gd name="T100" fmla="*/ 484 w 611"/>
              <a:gd name="T101" fmla="*/ 764 h 774"/>
              <a:gd name="T102" fmla="*/ 129 w 611"/>
              <a:gd name="T103" fmla="*/ 774 h 774"/>
              <a:gd name="T104" fmla="*/ 80 w 611"/>
              <a:gd name="T105" fmla="*/ 753 h 774"/>
              <a:gd name="T106" fmla="*/ 59 w 611"/>
              <a:gd name="T107" fmla="*/ 704 h 774"/>
              <a:gd name="T108" fmla="*/ 56 w 611"/>
              <a:gd name="T109" fmla="*/ 259 h 774"/>
              <a:gd name="T110" fmla="*/ 1 w 611"/>
              <a:gd name="T111" fmla="*/ 205 h 774"/>
              <a:gd name="T112" fmla="*/ 4 w 611"/>
              <a:gd name="T113" fmla="*/ 193 h 774"/>
              <a:gd name="T114" fmla="*/ 14 w 611"/>
              <a:gd name="T115" fmla="*/ 188 h 774"/>
              <a:gd name="T116" fmla="*/ 589 w 611"/>
              <a:gd name="T117" fmla="*/ 2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11" h="774">
                <a:moveTo>
                  <a:pt x="483" y="262"/>
                </a:moveTo>
                <a:lnTo>
                  <a:pt x="279" y="657"/>
                </a:lnTo>
                <a:lnTo>
                  <a:pt x="289" y="658"/>
                </a:lnTo>
                <a:lnTo>
                  <a:pt x="300" y="659"/>
                </a:lnTo>
                <a:lnTo>
                  <a:pt x="311" y="658"/>
                </a:lnTo>
                <a:lnTo>
                  <a:pt x="319" y="656"/>
                </a:lnTo>
                <a:lnTo>
                  <a:pt x="327" y="649"/>
                </a:lnTo>
                <a:lnTo>
                  <a:pt x="332" y="642"/>
                </a:lnTo>
                <a:lnTo>
                  <a:pt x="338" y="632"/>
                </a:lnTo>
                <a:lnTo>
                  <a:pt x="342" y="624"/>
                </a:lnTo>
                <a:lnTo>
                  <a:pt x="347" y="616"/>
                </a:lnTo>
                <a:lnTo>
                  <a:pt x="357" y="610"/>
                </a:lnTo>
                <a:lnTo>
                  <a:pt x="366" y="608"/>
                </a:lnTo>
                <a:lnTo>
                  <a:pt x="375" y="609"/>
                </a:lnTo>
                <a:lnTo>
                  <a:pt x="385" y="612"/>
                </a:lnTo>
                <a:lnTo>
                  <a:pt x="394" y="616"/>
                </a:lnTo>
                <a:lnTo>
                  <a:pt x="408" y="622"/>
                </a:lnTo>
                <a:lnTo>
                  <a:pt x="422" y="627"/>
                </a:lnTo>
                <a:lnTo>
                  <a:pt x="437" y="632"/>
                </a:lnTo>
                <a:lnTo>
                  <a:pt x="452" y="634"/>
                </a:lnTo>
                <a:lnTo>
                  <a:pt x="466" y="633"/>
                </a:lnTo>
                <a:lnTo>
                  <a:pt x="480" y="628"/>
                </a:lnTo>
                <a:lnTo>
                  <a:pt x="492" y="621"/>
                </a:lnTo>
                <a:lnTo>
                  <a:pt x="492" y="264"/>
                </a:lnTo>
                <a:lnTo>
                  <a:pt x="492" y="262"/>
                </a:lnTo>
                <a:lnTo>
                  <a:pt x="483" y="262"/>
                </a:lnTo>
                <a:close/>
                <a:moveTo>
                  <a:pt x="86" y="262"/>
                </a:moveTo>
                <a:lnTo>
                  <a:pt x="86" y="309"/>
                </a:lnTo>
                <a:lnTo>
                  <a:pt x="134" y="309"/>
                </a:lnTo>
                <a:lnTo>
                  <a:pt x="138" y="310"/>
                </a:lnTo>
                <a:lnTo>
                  <a:pt x="143" y="311"/>
                </a:lnTo>
                <a:lnTo>
                  <a:pt x="146" y="314"/>
                </a:lnTo>
                <a:lnTo>
                  <a:pt x="148" y="319"/>
                </a:lnTo>
                <a:lnTo>
                  <a:pt x="148" y="323"/>
                </a:lnTo>
                <a:lnTo>
                  <a:pt x="148" y="327"/>
                </a:lnTo>
                <a:lnTo>
                  <a:pt x="146" y="330"/>
                </a:lnTo>
                <a:lnTo>
                  <a:pt x="143" y="334"/>
                </a:lnTo>
                <a:lnTo>
                  <a:pt x="138" y="336"/>
                </a:lnTo>
                <a:lnTo>
                  <a:pt x="134" y="336"/>
                </a:lnTo>
                <a:lnTo>
                  <a:pt x="86" y="336"/>
                </a:lnTo>
                <a:lnTo>
                  <a:pt x="86" y="371"/>
                </a:lnTo>
                <a:lnTo>
                  <a:pt x="198" y="371"/>
                </a:lnTo>
                <a:lnTo>
                  <a:pt x="203" y="372"/>
                </a:lnTo>
                <a:lnTo>
                  <a:pt x="207" y="373"/>
                </a:lnTo>
                <a:lnTo>
                  <a:pt x="210" y="376"/>
                </a:lnTo>
                <a:lnTo>
                  <a:pt x="211" y="381"/>
                </a:lnTo>
                <a:lnTo>
                  <a:pt x="212" y="385"/>
                </a:lnTo>
                <a:lnTo>
                  <a:pt x="211" y="389"/>
                </a:lnTo>
                <a:lnTo>
                  <a:pt x="210" y="393"/>
                </a:lnTo>
                <a:lnTo>
                  <a:pt x="207" y="396"/>
                </a:lnTo>
                <a:lnTo>
                  <a:pt x="203" y="398"/>
                </a:lnTo>
                <a:lnTo>
                  <a:pt x="198" y="399"/>
                </a:lnTo>
                <a:lnTo>
                  <a:pt x="86" y="399"/>
                </a:lnTo>
                <a:lnTo>
                  <a:pt x="86" y="433"/>
                </a:lnTo>
                <a:lnTo>
                  <a:pt x="134" y="433"/>
                </a:lnTo>
                <a:lnTo>
                  <a:pt x="138" y="434"/>
                </a:lnTo>
                <a:lnTo>
                  <a:pt x="143" y="435"/>
                </a:lnTo>
                <a:lnTo>
                  <a:pt x="146" y="439"/>
                </a:lnTo>
                <a:lnTo>
                  <a:pt x="148" y="443"/>
                </a:lnTo>
                <a:lnTo>
                  <a:pt x="148" y="447"/>
                </a:lnTo>
                <a:lnTo>
                  <a:pt x="148" y="451"/>
                </a:lnTo>
                <a:lnTo>
                  <a:pt x="146" y="455"/>
                </a:lnTo>
                <a:lnTo>
                  <a:pt x="143" y="458"/>
                </a:lnTo>
                <a:lnTo>
                  <a:pt x="138" y="460"/>
                </a:lnTo>
                <a:lnTo>
                  <a:pt x="134" y="461"/>
                </a:lnTo>
                <a:lnTo>
                  <a:pt x="86" y="461"/>
                </a:lnTo>
                <a:lnTo>
                  <a:pt x="86" y="495"/>
                </a:lnTo>
                <a:lnTo>
                  <a:pt x="198" y="495"/>
                </a:lnTo>
                <a:lnTo>
                  <a:pt x="203" y="496"/>
                </a:lnTo>
                <a:lnTo>
                  <a:pt x="207" y="499"/>
                </a:lnTo>
                <a:lnTo>
                  <a:pt x="210" y="501"/>
                </a:lnTo>
                <a:lnTo>
                  <a:pt x="211" y="505"/>
                </a:lnTo>
                <a:lnTo>
                  <a:pt x="212" y="509"/>
                </a:lnTo>
                <a:lnTo>
                  <a:pt x="211" y="514"/>
                </a:lnTo>
                <a:lnTo>
                  <a:pt x="210" y="517"/>
                </a:lnTo>
                <a:lnTo>
                  <a:pt x="207" y="520"/>
                </a:lnTo>
                <a:lnTo>
                  <a:pt x="203" y="522"/>
                </a:lnTo>
                <a:lnTo>
                  <a:pt x="198" y="523"/>
                </a:lnTo>
                <a:lnTo>
                  <a:pt x="86" y="523"/>
                </a:lnTo>
                <a:lnTo>
                  <a:pt x="86" y="557"/>
                </a:lnTo>
                <a:lnTo>
                  <a:pt x="134" y="557"/>
                </a:lnTo>
                <a:lnTo>
                  <a:pt x="138" y="558"/>
                </a:lnTo>
                <a:lnTo>
                  <a:pt x="143" y="561"/>
                </a:lnTo>
                <a:lnTo>
                  <a:pt x="146" y="563"/>
                </a:lnTo>
                <a:lnTo>
                  <a:pt x="148" y="567"/>
                </a:lnTo>
                <a:lnTo>
                  <a:pt x="148" y="571"/>
                </a:lnTo>
                <a:lnTo>
                  <a:pt x="148" y="576"/>
                </a:lnTo>
                <a:lnTo>
                  <a:pt x="146" y="579"/>
                </a:lnTo>
                <a:lnTo>
                  <a:pt x="143" y="582"/>
                </a:lnTo>
                <a:lnTo>
                  <a:pt x="138" y="584"/>
                </a:lnTo>
                <a:lnTo>
                  <a:pt x="134" y="585"/>
                </a:lnTo>
                <a:lnTo>
                  <a:pt x="86" y="585"/>
                </a:lnTo>
                <a:lnTo>
                  <a:pt x="86" y="664"/>
                </a:lnTo>
                <a:lnTo>
                  <a:pt x="101" y="664"/>
                </a:lnTo>
                <a:lnTo>
                  <a:pt x="116" y="663"/>
                </a:lnTo>
                <a:lnTo>
                  <a:pt x="129" y="660"/>
                </a:lnTo>
                <a:lnTo>
                  <a:pt x="138" y="653"/>
                </a:lnTo>
                <a:lnTo>
                  <a:pt x="144" y="646"/>
                </a:lnTo>
                <a:lnTo>
                  <a:pt x="149" y="637"/>
                </a:lnTo>
                <a:lnTo>
                  <a:pt x="155" y="627"/>
                </a:lnTo>
                <a:lnTo>
                  <a:pt x="160" y="616"/>
                </a:lnTo>
                <a:lnTo>
                  <a:pt x="166" y="607"/>
                </a:lnTo>
                <a:lnTo>
                  <a:pt x="172" y="598"/>
                </a:lnTo>
                <a:lnTo>
                  <a:pt x="178" y="592"/>
                </a:lnTo>
                <a:lnTo>
                  <a:pt x="186" y="588"/>
                </a:lnTo>
                <a:lnTo>
                  <a:pt x="194" y="588"/>
                </a:lnTo>
                <a:lnTo>
                  <a:pt x="204" y="593"/>
                </a:lnTo>
                <a:lnTo>
                  <a:pt x="213" y="603"/>
                </a:lnTo>
                <a:lnTo>
                  <a:pt x="223" y="616"/>
                </a:lnTo>
                <a:lnTo>
                  <a:pt x="231" y="628"/>
                </a:lnTo>
                <a:lnTo>
                  <a:pt x="240" y="640"/>
                </a:lnTo>
                <a:lnTo>
                  <a:pt x="252" y="648"/>
                </a:lnTo>
                <a:lnTo>
                  <a:pt x="452" y="262"/>
                </a:lnTo>
                <a:lnTo>
                  <a:pt x="86" y="262"/>
                </a:lnTo>
                <a:close/>
                <a:moveTo>
                  <a:pt x="508" y="215"/>
                </a:moveTo>
                <a:lnTo>
                  <a:pt x="497" y="235"/>
                </a:lnTo>
                <a:lnTo>
                  <a:pt x="526" y="235"/>
                </a:lnTo>
                <a:lnTo>
                  <a:pt x="529" y="234"/>
                </a:lnTo>
                <a:lnTo>
                  <a:pt x="532" y="232"/>
                </a:lnTo>
                <a:lnTo>
                  <a:pt x="535" y="229"/>
                </a:lnTo>
                <a:lnTo>
                  <a:pt x="536" y="226"/>
                </a:lnTo>
                <a:lnTo>
                  <a:pt x="535" y="221"/>
                </a:lnTo>
                <a:lnTo>
                  <a:pt x="532" y="218"/>
                </a:lnTo>
                <a:lnTo>
                  <a:pt x="529" y="216"/>
                </a:lnTo>
                <a:lnTo>
                  <a:pt x="526" y="215"/>
                </a:lnTo>
                <a:lnTo>
                  <a:pt x="508" y="215"/>
                </a:lnTo>
                <a:close/>
                <a:moveTo>
                  <a:pt x="50" y="215"/>
                </a:moveTo>
                <a:lnTo>
                  <a:pt x="71" y="235"/>
                </a:lnTo>
                <a:lnTo>
                  <a:pt x="466" y="235"/>
                </a:lnTo>
                <a:lnTo>
                  <a:pt x="477" y="215"/>
                </a:lnTo>
                <a:lnTo>
                  <a:pt x="50" y="215"/>
                </a:lnTo>
                <a:close/>
                <a:moveTo>
                  <a:pt x="596" y="0"/>
                </a:moveTo>
                <a:lnTo>
                  <a:pt x="603" y="2"/>
                </a:lnTo>
                <a:lnTo>
                  <a:pt x="608" y="6"/>
                </a:lnTo>
                <a:lnTo>
                  <a:pt x="611" y="14"/>
                </a:lnTo>
                <a:lnTo>
                  <a:pt x="608" y="20"/>
                </a:lnTo>
                <a:lnTo>
                  <a:pt x="522" y="188"/>
                </a:lnTo>
                <a:lnTo>
                  <a:pt x="526" y="188"/>
                </a:lnTo>
                <a:lnTo>
                  <a:pt x="540" y="191"/>
                </a:lnTo>
                <a:lnTo>
                  <a:pt x="552" y="199"/>
                </a:lnTo>
                <a:lnTo>
                  <a:pt x="560" y="211"/>
                </a:lnTo>
                <a:lnTo>
                  <a:pt x="563" y="226"/>
                </a:lnTo>
                <a:lnTo>
                  <a:pt x="560" y="239"/>
                </a:lnTo>
                <a:lnTo>
                  <a:pt x="552" y="251"/>
                </a:lnTo>
                <a:lnTo>
                  <a:pt x="540" y="260"/>
                </a:lnTo>
                <a:lnTo>
                  <a:pt x="526" y="262"/>
                </a:lnTo>
                <a:lnTo>
                  <a:pt x="519" y="262"/>
                </a:lnTo>
                <a:lnTo>
                  <a:pt x="520" y="264"/>
                </a:lnTo>
                <a:lnTo>
                  <a:pt x="520" y="704"/>
                </a:lnTo>
                <a:lnTo>
                  <a:pt x="516" y="722"/>
                </a:lnTo>
                <a:lnTo>
                  <a:pt x="510" y="738"/>
                </a:lnTo>
                <a:lnTo>
                  <a:pt x="498" y="753"/>
                </a:lnTo>
                <a:lnTo>
                  <a:pt x="484" y="764"/>
                </a:lnTo>
                <a:lnTo>
                  <a:pt x="468" y="770"/>
                </a:lnTo>
                <a:lnTo>
                  <a:pt x="449" y="774"/>
                </a:lnTo>
                <a:lnTo>
                  <a:pt x="129" y="774"/>
                </a:lnTo>
                <a:lnTo>
                  <a:pt x="110" y="770"/>
                </a:lnTo>
                <a:lnTo>
                  <a:pt x="93" y="764"/>
                </a:lnTo>
                <a:lnTo>
                  <a:pt x="80" y="753"/>
                </a:lnTo>
                <a:lnTo>
                  <a:pt x="69" y="738"/>
                </a:lnTo>
                <a:lnTo>
                  <a:pt x="61" y="722"/>
                </a:lnTo>
                <a:lnTo>
                  <a:pt x="59" y="704"/>
                </a:lnTo>
                <a:lnTo>
                  <a:pt x="59" y="261"/>
                </a:lnTo>
                <a:lnTo>
                  <a:pt x="57" y="260"/>
                </a:lnTo>
                <a:lnTo>
                  <a:pt x="56" y="259"/>
                </a:lnTo>
                <a:lnTo>
                  <a:pt x="5" y="212"/>
                </a:lnTo>
                <a:lnTo>
                  <a:pt x="2" y="208"/>
                </a:lnTo>
                <a:lnTo>
                  <a:pt x="1" y="205"/>
                </a:lnTo>
                <a:lnTo>
                  <a:pt x="0" y="201"/>
                </a:lnTo>
                <a:lnTo>
                  <a:pt x="1" y="197"/>
                </a:lnTo>
                <a:lnTo>
                  <a:pt x="4" y="193"/>
                </a:lnTo>
                <a:lnTo>
                  <a:pt x="7" y="190"/>
                </a:lnTo>
                <a:lnTo>
                  <a:pt x="10" y="188"/>
                </a:lnTo>
                <a:lnTo>
                  <a:pt x="14" y="188"/>
                </a:lnTo>
                <a:lnTo>
                  <a:pt x="491" y="188"/>
                </a:lnTo>
                <a:lnTo>
                  <a:pt x="585" y="7"/>
                </a:lnTo>
                <a:lnTo>
                  <a:pt x="589" y="2"/>
                </a:lnTo>
                <a:lnTo>
                  <a:pt x="596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0318">
            <a:extLst>
              <a:ext uri="{FF2B5EF4-FFF2-40B4-BE49-F238E27FC236}">
                <a16:creationId xmlns:a16="http://schemas.microsoft.com/office/drawing/2014/main" id="{229DDCEE-F266-483E-83A1-6CD2FF3B9B7D}"/>
              </a:ext>
            </a:extLst>
          </p:cNvPr>
          <p:cNvSpPr>
            <a:spLocks/>
          </p:cNvSpPr>
          <p:nvPr/>
        </p:nvSpPr>
        <p:spPr bwMode="auto">
          <a:xfrm>
            <a:off x="4842272" y="6412565"/>
            <a:ext cx="508764" cy="322991"/>
          </a:xfrm>
          <a:custGeom>
            <a:avLst/>
            <a:gdLst>
              <a:gd name="T0" fmla="*/ 54 w 241"/>
              <a:gd name="T1" fmla="*/ 0 h 153"/>
              <a:gd name="T2" fmla="*/ 187 w 241"/>
              <a:gd name="T3" fmla="*/ 0 h 153"/>
              <a:gd name="T4" fmla="*/ 241 w 241"/>
              <a:gd name="T5" fmla="*/ 153 h 153"/>
              <a:gd name="T6" fmla="*/ 0 w 241"/>
              <a:gd name="T7" fmla="*/ 153 h 153"/>
              <a:gd name="T8" fmla="*/ 54 w 241"/>
              <a:gd name="T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" h="153">
                <a:moveTo>
                  <a:pt x="54" y="0"/>
                </a:moveTo>
                <a:lnTo>
                  <a:pt x="187" y="0"/>
                </a:lnTo>
                <a:lnTo>
                  <a:pt x="241" y="153"/>
                </a:lnTo>
                <a:lnTo>
                  <a:pt x="0" y="153"/>
                </a:lnTo>
                <a:lnTo>
                  <a:pt x="54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0319">
            <a:extLst>
              <a:ext uri="{FF2B5EF4-FFF2-40B4-BE49-F238E27FC236}">
                <a16:creationId xmlns:a16="http://schemas.microsoft.com/office/drawing/2014/main" id="{C8DC6AF8-52D7-4581-8D38-FEA51DD84405}"/>
              </a:ext>
            </a:extLst>
          </p:cNvPr>
          <p:cNvSpPr>
            <a:spLocks noEditPoints="1"/>
          </p:cNvSpPr>
          <p:nvPr/>
        </p:nvSpPr>
        <p:spPr bwMode="auto">
          <a:xfrm>
            <a:off x="4719831" y="5872137"/>
            <a:ext cx="740980" cy="968972"/>
          </a:xfrm>
          <a:custGeom>
            <a:avLst/>
            <a:gdLst>
              <a:gd name="T0" fmla="*/ 144 w 351"/>
              <a:gd name="T1" fmla="*/ 43 h 459"/>
              <a:gd name="T2" fmla="*/ 144 w 351"/>
              <a:gd name="T3" fmla="*/ 113 h 459"/>
              <a:gd name="T4" fmla="*/ 38 w 351"/>
              <a:gd name="T5" fmla="*/ 422 h 459"/>
              <a:gd name="T6" fmla="*/ 319 w 351"/>
              <a:gd name="T7" fmla="*/ 422 h 459"/>
              <a:gd name="T8" fmla="*/ 215 w 351"/>
              <a:gd name="T9" fmla="*/ 113 h 459"/>
              <a:gd name="T10" fmla="*/ 215 w 351"/>
              <a:gd name="T11" fmla="*/ 43 h 459"/>
              <a:gd name="T12" fmla="*/ 144 w 351"/>
              <a:gd name="T13" fmla="*/ 43 h 459"/>
              <a:gd name="T14" fmla="*/ 94 w 351"/>
              <a:gd name="T15" fmla="*/ 0 h 459"/>
              <a:gd name="T16" fmla="*/ 263 w 351"/>
              <a:gd name="T17" fmla="*/ 0 h 459"/>
              <a:gd name="T18" fmla="*/ 273 w 351"/>
              <a:gd name="T19" fmla="*/ 3 h 459"/>
              <a:gd name="T20" fmla="*/ 281 w 351"/>
              <a:gd name="T21" fmla="*/ 11 h 459"/>
              <a:gd name="T22" fmla="*/ 284 w 351"/>
              <a:gd name="T23" fmla="*/ 22 h 459"/>
              <a:gd name="T24" fmla="*/ 281 w 351"/>
              <a:gd name="T25" fmla="*/ 33 h 459"/>
              <a:gd name="T26" fmla="*/ 273 w 351"/>
              <a:gd name="T27" fmla="*/ 40 h 459"/>
              <a:gd name="T28" fmla="*/ 263 w 351"/>
              <a:gd name="T29" fmla="*/ 43 h 459"/>
              <a:gd name="T30" fmla="*/ 251 w 351"/>
              <a:gd name="T31" fmla="*/ 43 h 459"/>
              <a:gd name="T32" fmla="*/ 251 w 351"/>
              <a:gd name="T33" fmla="*/ 113 h 459"/>
              <a:gd name="T34" fmla="*/ 351 w 351"/>
              <a:gd name="T35" fmla="*/ 421 h 459"/>
              <a:gd name="T36" fmla="*/ 351 w 351"/>
              <a:gd name="T37" fmla="*/ 422 h 459"/>
              <a:gd name="T38" fmla="*/ 349 w 351"/>
              <a:gd name="T39" fmla="*/ 433 h 459"/>
              <a:gd name="T40" fmla="*/ 345 w 351"/>
              <a:gd name="T41" fmla="*/ 443 h 459"/>
              <a:gd name="T42" fmla="*/ 339 w 351"/>
              <a:gd name="T43" fmla="*/ 450 h 459"/>
              <a:gd name="T44" fmla="*/ 326 w 351"/>
              <a:gd name="T45" fmla="*/ 457 h 459"/>
              <a:gd name="T46" fmla="*/ 311 w 351"/>
              <a:gd name="T47" fmla="*/ 459 h 459"/>
              <a:gd name="T48" fmla="*/ 46 w 351"/>
              <a:gd name="T49" fmla="*/ 459 h 459"/>
              <a:gd name="T50" fmla="*/ 36 w 351"/>
              <a:gd name="T51" fmla="*/ 458 h 459"/>
              <a:gd name="T52" fmla="*/ 25 w 351"/>
              <a:gd name="T53" fmla="*/ 454 h 459"/>
              <a:gd name="T54" fmla="*/ 16 w 351"/>
              <a:gd name="T55" fmla="*/ 450 h 459"/>
              <a:gd name="T56" fmla="*/ 9 w 351"/>
              <a:gd name="T57" fmla="*/ 443 h 459"/>
              <a:gd name="T58" fmla="*/ 2 w 351"/>
              <a:gd name="T59" fmla="*/ 433 h 459"/>
              <a:gd name="T60" fmla="*/ 0 w 351"/>
              <a:gd name="T61" fmla="*/ 422 h 459"/>
              <a:gd name="T62" fmla="*/ 0 w 351"/>
              <a:gd name="T63" fmla="*/ 421 h 459"/>
              <a:gd name="T64" fmla="*/ 107 w 351"/>
              <a:gd name="T65" fmla="*/ 113 h 459"/>
              <a:gd name="T66" fmla="*/ 107 w 351"/>
              <a:gd name="T67" fmla="*/ 43 h 459"/>
              <a:gd name="T68" fmla="*/ 94 w 351"/>
              <a:gd name="T69" fmla="*/ 43 h 459"/>
              <a:gd name="T70" fmla="*/ 84 w 351"/>
              <a:gd name="T71" fmla="*/ 40 h 459"/>
              <a:gd name="T72" fmla="*/ 75 w 351"/>
              <a:gd name="T73" fmla="*/ 33 h 459"/>
              <a:gd name="T74" fmla="*/ 73 w 351"/>
              <a:gd name="T75" fmla="*/ 22 h 459"/>
              <a:gd name="T76" fmla="*/ 75 w 351"/>
              <a:gd name="T77" fmla="*/ 11 h 459"/>
              <a:gd name="T78" fmla="*/ 84 w 351"/>
              <a:gd name="T79" fmla="*/ 3 h 459"/>
              <a:gd name="T80" fmla="*/ 94 w 351"/>
              <a:gd name="T81" fmla="*/ 0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51" h="459">
                <a:moveTo>
                  <a:pt x="144" y="43"/>
                </a:moveTo>
                <a:lnTo>
                  <a:pt x="144" y="113"/>
                </a:lnTo>
                <a:lnTo>
                  <a:pt x="38" y="422"/>
                </a:lnTo>
                <a:lnTo>
                  <a:pt x="319" y="422"/>
                </a:lnTo>
                <a:lnTo>
                  <a:pt x="215" y="113"/>
                </a:lnTo>
                <a:lnTo>
                  <a:pt x="215" y="43"/>
                </a:lnTo>
                <a:lnTo>
                  <a:pt x="144" y="43"/>
                </a:lnTo>
                <a:close/>
                <a:moveTo>
                  <a:pt x="94" y="0"/>
                </a:moveTo>
                <a:lnTo>
                  <a:pt x="263" y="0"/>
                </a:lnTo>
                <a:lnTo>
                  <a:pt x="273" y="3"/>
                </a:lnTo>
                <a:lnTo>
                  <a:pt x="281" y="11"/>
                </a:lnTo>
                <a:lnTo>
                  <a:pt x="284" y="22"/>
                </a:lnTo>
                <a:lnTo>
                  <a:pt x="281" y="33"/>
                </a:lnTo>
                <a:lnTo>
                  <a:pt x="273" y="40"/>
                </a:lnTo>
                <a:lnTo>
                  <a:pt x="263" y="43"/>
                </a:lnTo>
                <a:lnTo>
                  <a:pt x="251" y="43"/>
                </a:lnTo>
                <a:lnTo>
                  <a:pt x="251" y="113"/>
                </a:lnTo>
                <a:lnTo>
                  <a:pt x="351" y="421"/>
                </a:lnTo>
                <a:lnTo>
                  <a:pt x="351" y="422"/>
                </a:lnTo>
                <a:lnTo>
                  <a:pt x="349" y="433"/>
                </a:lnTo>
                <a:lnTo>
                  <a:pt x="345" y="443"/>
                </a:lnTo>
                <a:lnTo>
                  <a:pt x="339" y="450"/>
                </a:lnTo>
                <a:lnTo>
                  <a:pt x="326" y="457"/>
                </a:lnTo>
                <a:lnTo>
                  <a:pt x="311" y="459"/>
                </a:lnTo>
                <a:lnTo>
                  <a:pt x="46" y="459"/>
                </a:lnTo>
                <a:lnTo>
                  <a:pt x="36" y="458"/>
                </a:lnTo>
                <a:lnTo>
                  <a:pt x="25" y="454"/>
                </a:lnTo>
                <a:lnTo>
                  <a:pt x="16" y="450"/>
                </a:lnTo>
                <a:lnTo>
                  <a:pt x="9" y="443"/>
                </a:lnTo>
                <a:lnTo>
                  <a:pt x="2" y="433"/>
                </a:lnTo>
                <a:lnTo>
                  <a:pt x="0" y="422"/>
                </a:lnTo>
                <a:lnTo>
                  <a:pt x="0" y="421"/>
                </a:lnTo>
                <a:lnTo>
                  <a:pt x="107" y="113"/>
                </a:lnTo>
                <a:lnTo>
                  <a:pt x="107" y="43"/>
                </a:lnTo>
                <a:lnTo>
                  <a:pt x="94" y="43"/>
                </a:lnTo>
                <a:lnTo>
                  <a:pt x="84" y="40"/>
                </a:lnTo>
                <a:lnTo>
                  <a:pt x="75" y="33"/>
                </a:lnTo>
                <a:lnTo>
                  <a:pt x="73" y="22"/>
                </a:lnTo>
                <a:lnTo>
                  <a:pt x="75" y="11"/>
                </a:lnTo>
                <a:lnTo>
                  <a:pt x="84" y="3"/>
                </a:lnTo>
                <a:lnTo>
                  <a:pt x="94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0320">
            <a:extLst>
              <a:ext uri="{FF2B5EF4-FFF2-40B4-BE49-F238E27FC236}">
                <a16:creationId xmlns:a16="http://schemas.microsoft.com/office/drawing/2014/main" id="{6F6F11DD-B446-4632-AD86-3F50AECB4031}"/>
              </a:ext>
            </a:extLst>
          </p:cNvPr>
          <p:cNvSpPr>
            <a:spLocks noEditPoints="1"/>
          </p:cNvSpPr>
          <p:nvPr/>
        </p:nvSpPr>
        <p:spPr bwMode="auto">
          <a:xfrm>
            <a:off x="4947825" y="5293709"/>
            <a:ext cx="158330" cy="156218"/>
          </a:xfrm>
          <a:custGeom>
            <a:avLst/>
            <a:gdLst>
              <a:gd name="T0" fmla="*/ 38 w 75"/>
              <a:gd name="T1" fmla="*/ 29 h 74"/>
              <a:gd name="T2" fmla="*/ 35 w 75"/>
              <a:gd name="T3" fmla="*/ 30 h 74"/>
              <a:gd name="T4" fmla="*/ 32 w 75"/>
              <a:gd name="T5" fmla="*/ 31 h 74"/>
              <a:gd name="T6" fmla="*/ 31 w 75"/>
              <a:gd name="T7" fmla="*/ 35 h 74"/>
              <a:gd name="T8" fmla="*/ 30 w 75"/>
              <a:gd name="T9" fmla="*/ 37 h 74"/>
              <a:gd name="T10" fmla="*/ 31 w 75"/>
              <a:gd name="T11" fmla="*/ 40 h 74"/>
              <a:gd name="T12" fmla="*/ 32 w 75"/>
              <a:gd name="T13" fmla="*/ 42 h 74"/>
              <a:gd name="T14" fmla="*/ 35 w 75"/>
              <a:gd name="T15" fmla="*/ 44 h 74"/>
              <a:gd name="T16" fmla="*/ 38 w 75"/>
              <a:gd name="T17" fmla="*/ 44 h 74"/>
              <a:gd name="T18" fmla="*/ 41 w 75"/>
              <a:gd name="T19" fmla="*/ 44 h 74"/>
              <a:gd name="T20" fmla="*/ 43 w 75"/>
              <a:gd name="T21" fmla="*/ 42 h 74"/>
              <a:gd name="T22" fmla="*/ 44 w 75"/>
              <a:gd name="T23" fmla="*/ 40 h 74"/>
              <a:gd name="T24" fmla="*/ 45 w 75"/>
              <a:gd name="T25" fmla="*/ 37 h 74"/>
              <a:gd name="T26" fmla="*/ 44 w 75"/>
              <a:gd name="T27" fmla="*/ 35 h 74"/>
              <a:gd name="T28" fmla="*/ 43 w 75"/>
              <a:gd name="T29" fmla="*/ 31 h 74"/>
              <a:gd name="T30" fmla="*/ 41 w 75"/>
              <a:gd name="T31" fmla="*/ 30 h 74"/>
              <a:gd name="T32" fmla="*/ 38 w 75"/>
              <a:gd name="T33" fmla="*/ 29 h 74"/>
              <a:gd name="T34" fmla="*/ 38 w 75"/>
              <a:gd name="T35" fmla="*/ 0 h 74"/>
              <a:gd name="T36" fmla="*/ 53 w 75"/>
              <a:gd name="T37" fmla="*/ 3 h 74"/>
              <a:gd name="T38" fmla="*/ 65 w 75"/>
              <a:gd name="T39" fmla="*/ 11 h 74"/>
              <a:gd name="T40" fmla="*/ 72 w 75"/>
              <a:gd name="T41" fmla="*/ 23 h 74"/>
              <a:gd name="T42" fmla="*/ 75 w 75"/>
              <a:gd name="T43" fmla="*/ 37 h 74"/>
              <a:gd name="T44" fmla="*/ 72 w 75"/>
              <a:gd name="T45" fmla="*/ 52 h 74"/>
              <a:gd name="T46" fmla="*/ 65 w 75"/>
              <a:gd name="T47" fmla="*/ 64 h 74"/>
              <a:gd name="T48" fmla="*/ 53 w 75"/>
              <a:gd name="T49" fmla="*/ 71 h 74"/>
              <a:gd name="T50" fmla="*/ 38 w 75"/>
              <a:gd name="T51" fmla="*/ 74 h 74"/>
              <a:gd name="T52" fmla="*/ 24 w 75"/>
              <a:gd name="T53" fmla="*/ 71 h 74"/>
              <a:gd name="T54" fmla="*/ 12 w 75"/>
              <a:gd name="T55" fmla="*/ 64 h 74"/>
              <a:gd name="T56" fmla="*/ 4 w 75"/>
              <a:gd name="T57" fmla="*/ 52 h 74"/>
              <a:gd name="T58" fmla="*/ 0 w 75"/>
              <a:gd name="T59" fmla="*/ 37 h 74"/>
              <a:gd name="T60" fmla="*/ 4 w 75"/>
              <a:gd name="T61" fmla="*/ 23 h 74"/>
              <a:gd name="T62" fmla="*/ 12 w 75"/>
              <a:gd name="T63" fmla="*/ 11 h 74"/>
              <a:gd name="T64" fmla="*/ 24 w 75"/>
              <a:gd name="T65" fmla="*/ 3 h 74"/>
              <a:gd name="T66" fmla="*/ 38 w 75"/>
              <a:gd name="T6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5" h="74">
                <a:moveTo>
                  <a:pt x="38" y="29"/>
                </a:moveTo>
                <a:lnTo>
                  <a:pt x="35" y="30"/>
                </a:lnTo>
                <a:lnTo>
                  <a:pt x="32" y="31"/>
                </a:lnTo>
                <a:lnTo>
                  <a:pt x="31" y="35"/>
                </a:lnTo>
                <a:lnTo>
                  <a:pt x="30" y="37"/>
                </a:lnTo>
                <a:lnTo>
                  <a:pt x="31" y="40"/>
                </a:lnTo>
                <a:lnTo>
                  <a:pt x="32" y="42"/>
                </a:lnTo>
                <a:lnTo>
                  <a:pt x="35" y="44"/>
                </a:lnTo>
                <a:lnTo>
                  <a:pt x="38" y="44"/>
                </a:lnTo>
                <a:lnTo>
                  <a:pt x="41" y="44"/>
                </a:lnTo>
                <a:lnTo>
                  <a:pt x="43" y="42"/>
                </a:lnTo>
                <a:lnTo>
                  <a:pt x="44" y="40"/>
                </a:lnTo>
                <a:lnTo>
                  <a:pt x="45" y="37"/>
                </a:lnTo>
                <a:lnTo>
                  <a:pt x="44" y="35"/>
                </a:lnTo>
                <a:lnTo>
                  <a:pt x="43" y="31"/>
                </a:lnTo>
                <a:lnTo>
                  <a:pt x="41" y="30"/>
                </a:lnTo>
                <a:lnTo>
                  <a:pt x="38" y="29"/>
                </a:lnTo>
                <a:close/>
                <a:moveTo>
                  <a:pt x="38" y="0"/>
                </a:moveTo>
                <a:lnTo>
                  <a:pt x="53" y="3"/>
                </a:lnTo>
                <a:lnTo>
                  <a:pt x="65" y="11"/>
                </a:lnTo>
                <a:lnTo>
                  <a:pt x="72" y="23"/>
                </a:lnTo>
                <a:lnTo>
                  <a:pt x="75" y="37"/>
                </a:lnTo>
                <a:lnTo>
                  <a:pt x="72" y="52"/>
                </a:lnTo>
                <a:lnTo>
                  <a:pt x="65" y="64"/>
                </a:lnTo>
                <a:lnTo>
                  <a:pt x="53" y="71"/>
                </a:lnTo>
                <a:lnTo>
                  <a:pt x="38" y="74"/>
                </a:lnTo>
                <a:lnTo>
                  <a:pt x="24" y="71"/>
                </a:lnTo>
                <a:lnTo>
                  <a:pt x="12" y="64"/>
                </a:lnTo>
                <a:lnTo>
                  <a:pt x="4" y="52"/>
                </a:lnTo>
                <a:lnTo>
                  <a:pt x="0" y="37"/>
                </a:lnTo>
                <a:lnTo>
                  <a:pt x="4" y="23"/>
                </a:lnTo>
                <a:lnTo>
                  <a:pt x="12" y="11"/>
                </a:lnTo>
                <a:lnTo>
                  <a:pt x="24" y="3"/>
                </a:lnTo>
                <a:lnTo>
                  <a:pt x="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0321">
            <a:extLst>
              <a:ext uri="{FF2B5EF4-FFF2-40B4-BE49-F238E27FC236}">
                <a16:creationId xmlns:a16="http://schemas.microsoft.com/office/drawing/2014/main" id="{7AC81CD1-9CB8-440F-8EAE-68FF67FECE0D}"/>
              </a:ext>
            </a:extLst>
          </p:cNvPr>
          <p:cNvSpPr>
            <a:spLocks noEditPoints="1"/>
          </p:cNvSpPr>
          <p:nvPr/>
        </p:nvSpPr>
        <p:spPr bwMode="auto">
          <a:xfrm>
            <a:off x="4861272" y="5549148"/>
            <a:ext cx="284992" cy="287103"/>
          </a:xfrm>
          <a:custGeom>
            <a:avLst/>
            <a:gdLst>
              <a:gd name="T0" fmla="*/ 67 w 135"/>
              <a:gd name="T1" fmla="*/ 30 h 136"/>
              <a:gd name="T2" fmla="*/ 52 w 135"/>
              <a:gd name="T3" fmla="*/ 34 h 136"/>
              <a:gd name="T4" fmla="*/ 40 w 135"/>
              <a:gd name="T5" fmla="*/ 41 h 136"/>
              <a:gd name="T6" fmla="*/ 32 w 135"/>
              <a:gd name="T7" fmla="*/ 53 h 136"/>
              <a:gd name="T8" fmla="*/ 29 w 135"/>
              <a:gd name="T9" fmla="*/ 68 h 136"/>
              <a:gd name="T10" fmla="*/ 32 w 135"/>
              <a:gd name="T11" fmla="*/ 83 h 136"/>
              <a:gd name="T12" fmla="*/ 40 w 135"/>
              <a:gd name="T13" fmla="*/ 96 h 136"/>
              <a:gd name="T14" fmla="*/ 52 w 135"/>
              <a:gd name="T15" fmla="*/ 103 h 136"/>
              <a:gd name="T16" fmla="*/ 67 w 135"/>
              <a:gd name="T17" fmla="*/ 106 h 136"/>
              <a:gd name="T18" fmla="*/ 82 w 135"/>
              <a:gd name="T19" fmla="*/ 103 h 136"/>
              <a:gd name="T20" fmla="*/ 94 w 135"/>
              <a:gd name="T21" fmla="*/ 96 h 136"/>
              <a:gd name="T22" fmla="*/ 102 w 135"/>
              <a:gd name="T23" fmla="*/ 83 h 136"/>
              <a:gd name="T24" fmla="*/ 106 w 135"/>
              <a:gd name="T25" fmla="*/ 68 h 136"/>
              <a:gd name="T26" fmla="*/ 102 w 135"/>
              <a:gd name="T27" fmla="*/ 53 h 136"/>
              <a:gd name="T28" fmla="*/ 94 w 135"/>
              <a:gd name="T29" fmla="*/ 41 h 136"/>
              <a:gd name="T30" fmla="*/ 82 w 135"/>
              <a:gd name="T31" fmla="*/ 34 h 136"/>
              <a:gd name="T32" fmla="*/ 67 w 135"/>
              <a:gd name="T33" fmla="*/ 30 h 136"/>
              <a:gd name="T34" fmla="*/ 67 w 135"/>
              <a:gd name="T35" fmla="*/ 0 h 136"/>
              <a:gd name="T36" fmla="*/ 85 w 135"/>
              <a:gd name="T37" fmla="*/ 2 h 136"/>
              <a:gd name="T38" fmla="*/ 101 w 135"/>
              <a:gd name="T39" fmla="*/ 10 h 136"/>
              <a:gd name="T40" fmla="*/ 115 w 135"/>
              <a:gd name="T41" fmla="*/ 21 h 136"/>
              <a:gd name="T42" fmla="*/ 126 w 135"/>
              <a:gd name="T43" fmla="*/ 34 h 136"/>
              <a:gd name="T44" fmla="*/ 132 w 135"/>
              <a:gd name="T45" fmla="*/ 51 h 136"/>
              <a:gd name="T46" fmla="*/ 135 w 135"/>
              <a:gd name="T47" fmla="*/ 68 h 136"/>
              <a:gd name="T48" fmla="*/ 132 w 135"/>
              <a:gd name="T49" fmla="*/ 86 h 136"/>
              <a:gd name="T50" fmla="*/ 126 w 135"/>
              <a:gd name="T51" fmla="*/ 102 h 136"/>
              <a:gd name="T52" fmla="*/ 115 w 135"/>
              <a:gd name="T53" fmla="*/ 116 h 136"/>
              <a:gd name="T54" fmla="*/ 101 w 135"/>
              <a:gd name="T55" fmla="*/ 127 h 136"/>
              <a:gd name="T56" fmla="*/ 85 w 135"/>
              <a:gd name="T57" fmla="*/ 133 h 136"/>
              <a:gd name="T58" fmla="*/ 67 w 135"/>
              <a:gd name="T59" fmla="*/ 136 h 136"/>
              <a:gd name="T60" fmla="*/ 49 w 135"/>
              <a:gd name="T61" fmla="*/ 133 h 136"/>
              <a:gd name="T62" fmla="*/ 33 w 135"/>
              <a:gd name="T63" fmla="*/ 127 h 136"/>
              <a:gd name="T64" fmla="*/ 19 w 135"/>
              <a:gd name="T65" fmla="*/ 116 h 136"/>
              <a:gd name="T66" fmla="*/ 8 w 135"/>
              <a:gd name="T67" fmla="*/ 102 h 136"/>
              <a:gd name="T68" fmla="*/ 2 w 135"/>
              <a:gd name="T69" fmla="*/ 86 h 136"/>
              <a:gd name="T70" fmla="*/ 0 w 135"/>
              <a:gd name="T71" fmla="*/ 68 h 136"/>
              <a:gd name="T72" fmla="*/ 2 w 135"/>
              <a:gd name="T73" fmla="*/ 51 h 136"/>
              <a:gd name="T74" fmla="*/ 8 w 135"/>
              <a:gd name="T75" fmla="*/ 34 h 136"/>
              <a:gd name="T76" fmla="*/ 19 w 135"/>
              <a:gd name="T77" fmla="*/ 21 h 136"/>
              <a:gd name="T78" fmla="*/ 33 w 135"/>
              <a:gd name="T79" fmla="*/ 10 h 136"/>
              <a:gd name="T80" fmla="*/ 49 w 135"/>
              <a:gd name="T81" fmla="*/ 2 h 136"/>
              <a:gd name="T82" fmla="*/ 67 w 135"/>
              <a:gd name="T83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5" h="136">
                <a:moveTo>
                  <a:pt x="67" y="30"/>
                </a:moveTo>
                <a:lnTo>
                  <a:pt x="52" y="34"/>
                </a:lnTo>
                <a:lnTo>
                  <a:pt x="40" y="41"/>
                </a:lnTo>
                <a:lnTo>
                  <a:pt x="32" y="53"/>
                </a:lnTo>
                <a:lnTo>
                  <a:pt x="29" y="68"/>
                </a:lnTo>
                <a:lnTo>
                  <a:pt x="32" y="83"/>
                </a:lnTo>
                <a:lnTo>
                  <a:pt x="40" y="96"/>
                </a:lnTo>
                <a:lnTo>
                  <a:pt x="52" y="103"/>
                </a:lnTo>
                <a:lnTo>
                  <a:pt x="67" y="106"/>
                </a:lnTo>
                <a:lnTo>
                  <a:pt x="82" y="103"/>
                </a:lnTo>
                <a:lnTo>
                  <a:pt x="94" y="96"/>
                </a:lnTo>
                <a:lnTo>
                  <a:pt x="102" y="83"/>
                </a:lnTo>
                <a:lnTo>
                  <a:pt x="106" y="68"/>
                </a:lnTo>
                <a:lnTo>
                  <a:pt x="102" y="53"/>
                </a:lnTo>
                <a:lnTo>
                  <a:pt x="94" y="41"/>
                </a:lnTo>
                <a:lnTo>
                  <a:pt x="82" y="34"/>
                </a:lnTo>
                <a:lnTo>
                  <a:pt x="67" y="30"/>
                </a:lnTo>
                <a:close/>
                <a:moveTo>
                  <a:pt x="67" y="0"/>
                </a:moveTo>
                <a:lnTo>
                  <a:pt x="85" y="2"/>
                </a:lnTo>
                <a:lnTo>
                  <a:pt x="101" y="10"/>
                </a:lnTo>
                <a:lnTo>
                  <a:pt x="115" y="21"/>
                </a:lnTo>
                <a:lnTo>
                  <a:pt x="126" y="34"/>
                </a:lnTo>
                <a:lnTo>
                  <a:pt x="132" y="51"/>
                </a:lnTo>
                <a:lnTo>
                  <a:pt x="135" y="68"/>
                </a:lnTo>
                <a:lnTo>
                  <a:pt x="132" y="86"/>
                </a:lnTo>
                <a:lnTo>
                  <a:pt x="126" y="102"/>
                </a:lnTo>
                <a:lnTo>
                  <a:pt x="115" y="116"/>
                </a:lnTo>
                <a:lnTo>
                  <a:pt x="101" y="127"/>
                </a:lnTo>
                <a:lnTo>
                  <a:pt x="85" y="133"/>
                </a:lnTo>
                <a:lnTo>
                  <a:pt x="67" y="136"/>
                </a:lnTo>
                <a:lnTo>
                  <a:pt x="49" y="133"/>
                </a:lnTo>
                <a:lnTo>
                  <a:pt x="33" y="127"/>
                </a:lnTo>
                <a:lnTo>
                  <a:pt x="19" y="116"/>
                </a:lnTo>
                <a:lnTo>
                  <a:pt x="8" y="102"/>
                </a:lnTo>
                <a:lnTo>
                  <a:pt x="2" y="86"/>
                </a:lnTo>
                <a:lnTo>
                  <a:pt x="0" y="68"/>
                </a:lnTo>
                <a:lnTo>
                  <a:pt x="2" y="51"/>
                </a:lnTo>
                <a:lnTo>
                  <a:pt x="8" y="34"/>
                </a:lnTo>
                <a:lnTo>
                  <a:pt x="19" y="21"/>
                </a:lnTo>
                <a:lnTo>
                  <a:pt x="33" y="10"/>
                </a:lnTo>
                <a:lnTo>
                  <a:pt x="49" y="2"/>
                </a:lnTo>
                <a:lnTo>
                  <a:pt x="6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0322">
            <a:extLst>
              <a:ext uri="{FF2B5EF4-FFF2-40B4-BE49-F238E27FC236}">
                <a16:creationId xmlns:a16="http://schemas.microsoft.com/office/drawing/2014/main" id="{F72D189D-E8E9-4E08-A8E6-476C7E668544}"/>
              </a:ext>
            </a:extLst>
          </p:cNvPr>
          <p:cNvSpPr>
            <a:spLocks noEditPoints="1"/>
          </p:cNvSpPr>
          <p:nvPr/>
        </p:nvSpPr>
        <p:spPr bwMode="auto">
          <a:xfrm>
            <a:off x="5133597" y="5428816"/>
            <a:ext cx="206884" cy="204771"/>
          </a:xfrm>
          <a:custGeom>
            <a:avLst/>
            <a:gdLst>
              <a:gd name="T0" fmla="*/ 49 w 98"/>
              <a:gd name="T1" fmla="*/ 28 h 97"/>
              <a:gd name="T2" fmla="*/ 44 w 98"/>
              <a:gd name="T3" fmla="*/ 30 h 97"/>
              <a:gd name="T4" fmla="*/ 40 w 98"/>
              <a:gd name="T5" fmla="*/ 32 h 97"/>
              <a:gd name="T6" fmla="*/ 35 w 98"/>
              <a:gd name="T7" fmla="*/ 35 h 97"/>
              <a:gd name="T8" fmla="*/ 32 w 98"/>
              <a:gd name="T9" fmla="*/ 38 h 97"/>
              <a:gd name="T10" fmla="*/ 30 w 98"/>
              <a:gd name="T11" fmla="*/ 43 h 97"/>
              <a:gd name="T12" fmla="*/ 30 w 98"/>
              <a:gd name="T13" fmla="*/ 48 h 97"/>
              <a:gd name="T14" fmla="*/ 30 w 98"/>
              <a:gd name="T15" fmla="*/ 53 h 97"/>
              <a:gd name="T16" fmla="*/ 32 w 98"/>
              <a:gd name="T17" fmla="*/ 58 h 97"/>
              <a:gd name="T18" fmla="*/ 35 w 98"/>
              <a:gd name="T19" fmla="*/ 62 h 97"/>
              <a:gd name="T20" fmla="*/ 40 w 98"/>
              <a:gd name="T21" fmla="*/ 65 h 97"/>
              <a:gd name="T22" fmla="*/ 44 w 98"/>
              <a:gd name="T23" fmla="*/ 67 h 97"/>
              <a:gd name="T24" fmla="*/ 49 w 98"/>
              <a:gd name="T25" fmla="*/ 68 h 97"/>
              <a:gd name="T26" fmla="*/ 54 w 98"/>
              <a:gd name="T27" fmla="*/ 67 h 97"/>
              <a:gd name="T28" fmla="*/ 59 w 98"/>
              <a:gd name="T29" fmla="*/ 65 h 97"/>
              <a:gd name="T30" fmla="*/ 62 w 98"/>
              <a:gd name="T31" fmla="*/ 62 h 97"/>
              <a:gd name="T32" fmla="*/ 65 w 98"/>
              <a:gd name="T33" fmla="*/ 58 h 97"/>
              <a:gd name="T34" fmla="*/ 68 w 98"/>
              <a:gd name="T35" fmla="*/ 53 h 97"/>
              <a:gd name="T36" fmla="*/ 69 w 98"/>
              <a:gd name="T37" fmla="*/ 48 h 97"/>
              <a:gd name="T38" fmla="*/ 68 w 98"/>
              <a:gd name="T39" fmla="*/ 43 h 97"/>
              <a:gd name="T40" fmla="*/ 65 w 98"/>
              <a:gd name="T41" fmla="*/ 38 h 97"/>
              <a:gd name="T42" fmla="*/ 62 w 98"/>
              <a:gd name="T43" fmla="*/ 35 h 97"/>
              <a:gd name="T44" fmla="*/ 59 w 98"/>
              <a:gd name="T45" fmla="*/ 32 h 97"/>
              <a:gd name="T46" fmla="*/ 54 w 98"/>
              <a:gd name="T47" fmla="*/ 30 h 97"/>
              <a:gd name="T48" fmla="*/ 49 w 98"/>
              <a:gd name="T49" fmla="*/ 28 h 97"/>
              <a:gd name="T50" fmla="*/ 49 w 98"/>
              <a:gd name="T51" fmla="*/ 0 h 97"/>
              <a:gd name="T52" fmla="*/ 62 w 98"/>
              <a:gd name="T53" fmla="*/ 1 h 97"/>
              <a:gd name="T54" fmla="*/ 74 w 98"/>
              <a:gd name="T55" fmla="*/ 6 h 97"/>
              <a:gd name="T56" fmla="*/ 84 w 98"/>
              <a:gd name="T57" fmla="*/ 13 h 97"/>
              <a:gd name="T58" fmla="*/ 91 w 98"/>
              <a:gd name="T59" fmla="*/ 23 h 97"/>
              <a:gd name="T60" fmla="*/ 97 w 98"/>
              <a:gd name="T61" fmla="*/ 35 h 97"/>
              <a:gd name="T62" fmla="*/ 98 w 98"/>
              <a:gd name="T63" fmla="*/ 48 h 97"/>
              <a:gd name="T64" fmla="*/ 97 w 98"/>
              <a:gd name="T65" fmla="*/ 62 h 97"/>
              <a:gd name="T66" fmla="*/ 91 w 98"/>
              <a:gd name="T67" fmla="*/ 73 h 97"/>
              <a:gd name="T68" fmla="*/ 84 w 98"/>
              <a:gd name="T69" fmla="*/ 83 h 97"/>
              <a:gd name="T70" fmla="*/ 74 w 98"/>
              <a:gd name="T71" fmla="*/ 91 h 97"/>
              <a:gd name="T72" fmla="*/ 62 w 98"/>
              <a:gd name="T73" fmla="*/ 96 h 97"/>
              <a:gd name="T74" fmla="*/ 49 w 98"/>
              <a:gd name="T75" fmla="*/ 97 h 97"/>
              <a:gd name="T76" fmla="*/ 37 w 98"/>
              <a:gd name="T77" fmla="*/ 96 h 97"/>
              <a:gd name="T78" fmla="*/ 25 w 98"/>
              <a:gd name="T79" fmla="*/ 91 h 97"/>
              <a:gd name="T80" fmla="*/ 14 w 98"/>
              <a:gd name="T81" fmla="*/ 83 h 97"/>
              <a:gd name="T82" fmla="*/ 7 w 98"/>
              <a:gd name="T83" fmla="*/ 73 h 97"/>
              <a:gd name="T84" fmla="*/ 2 w 98"/>
              <a:gd name="T85" fmla="*/ 62 h 97"/>
              <a:gd name="T86" fmla="*/ 0 w 98"/>
              <a:gd name="T87" fmla="*/ 48 h 97"/>
              <a:gd name="T88" fmla="*/ 2 w 98"/>
              <a:gd name="T89" fmla="*/ 35 h 97"/>
              <a:gd name="T90" fmla="*/ 7 w 98"/>
              <a:gd name="T91" fmla="*/ 23 h 97"/>
              <a:gd name="T92" fmla="*/ 14 w 98"/>
              <a:gd name="T93" fmla="*/ 13 h 97"/>
              <a:gd name="T94" fmla="*/ 25 w 98"/>
              <a:gd name="T95" fmla="*/ 6 h 97"/>
              <a:gd name="T96" fmla="*/ 37 w 98"/>
              <a:gd name="T97" fmla="*/ 1 h 97"/>
              <a:gd name="T98" fmla="*/ 49 w 98"/>
              <a:gd name="T99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8" h="97">
                <a:moveTo>
                  <a:pt x="49" y="28"/>
                </a:moveTo>
                <a:lnTo>
                  <a:pt x="44" y="30"/>
                </a:lnTo>
                <a:lnTo>
                  <a:pt x="40" y="32"/>
                </a:lnTo>
                <a:lnTo>
                  <a:pt x="35" y="35"/>
                </a:lnTo>
                <a:lnTo>
                  <a:pt x="32" y="38"/>
                </a:lnTo>
                <a:lnTo>
                  <a:pt x="30" y="43"/>
                </a:lnTo>
                <a:lnTo>
                  <a:pt x="30" y="48"/>
                </a:lnTo>
                <a:lnTo>
                  <a:pt x="30" y="53"/>
                </a:lnTo>
                <a:lnTo>
                  <a:pt x="32" y="58"/>
                </a:lnTo>
                <a:lnTo>
                  <a:pt x="35" y="62"/>
                </a:lnTo>
                <a:lnTo>
                  <a:pt x="40" y="65"/>
                </a:lnTo>
                <a:lnTo>
                  <a:pt x="44" y="67"/>
                </a:lnTo>
                <a:lnTo>
                  <a:pt x="49" y="68"/>
                </a:lnTo>
                <a:lnTo>
                  <a:pt x="54" y="67"/>
                </a:lnTo>
                <a:lnTo>
                  <a:pt x="59" y="65"/>
                </a:lnTo>
                <a:lnTo>
                  <a:pt x="62" y="62"/>
                </a:lnTo>
                <a:lnTo>
                  <a:pt x="65" y="58"/>
                </a:lnTo>
                <a:lnTo>
                  <a:pt x="68" y="53"/>
                </a:lnTo>
                <a:lnTo>
                  <a:pt x="69" y="48"/>
                </a:lnTo>
                <a:lnTo>
                  <a:pt x="68" y="43"/>
                </a:lnTo>
                <a:lnTo>
                  <a:pt x="65" y="38"/>
                </a:lnTo>
                <a:lnTo>
                  <a:pt x="62" y="35"/>
                </a:lnTo>
                <a:lnTo>
                  <a:pt x="59" y="32"/>
                </a:lnTo>
                <a:lnTo>
                  <a:pt x="54" y="30"/>
                </a:lnTo>
                <a:lnTo>
                  <a:pt x="49" y="28"/>
                </a:lnTo>
                <a:close/>
                <a:moveTo>
                  <a:pt x="49" y="0"/>
                </a:moveTo>
                <a:lnTo>
                  <a:pt x="62" y="1"/>
                </a:lnTo>
                <a:lnTo>
                  <a:pt x="74" y="6"/>
                </a:lnTo>
                <a:lnTo>
                  <a:pt x="84" y="13"/>
                </a:lnTo>
                <a:lnTo>
                  <a:pt x="91" y="23"/>
                </a:lnTo>
                <a:lnTo>
                  <a:pt x="97" y="35"/>
                </a:lnTo>
                <a:lnTo>
                  <a:pt x="98" y="48"/>
                </a:lnTo>
                <a:lnTo>
                  <a:pt x="97" y="62"/>
                </a:lnTo>
                <a:lnTo>
                  <a:pt x="91" y="73"/>
                </a:lnTo>
                <a:lnTo>
                  <a:pt x="84" y="83"/>
                </a:lnTo>
                <a:lnTo>
                  <a:pt x="74" y="91"/>
                </a:lnTo>
                <a:lnTo>
                  <a:pt x="62" y="96"/>
                </a:lnTo>
                <a:lnTo>
                  <a:pt x="49" y="97"/>
                </a:lnTo>
                <a:lnTo>
                  <a:pt x="37" y="96"/>
                </a:lnTo>
                <a:lnTo>
                  <a:pt x="25" y="91"/>
                </a:lnTo>
                <a:lnTo>
                  <a:pt x="14" y="83"/>
                </a:lnTo>
                <a:lnTo>
                  <a:pt x="7" y="73"/>
                </a:lnTo>
                <a:lnTo>
                  <a:pt x="2" y="62"/>
                </a:lnTo>
                <a:lnTo>
                  <a:pt x="0" y="48"/>
                </a:lnTo>
                <a:lnTo>
                  <a:pt x="2" y="35"/>
                </a:lnTo>
                <a:lnTo>
                  <a:pt x="7" y="23"/>
                </a:lnTo>
                <a:lnTo>
                  <a:pt x="14" y="13"/>
                </a:lnTo>
                <a:lnTo>
                  <a:pt x="25" y="6"/>
                </a:lnTo>
                <a:lnTo>
                  <a:pt x="37" y="1"/>
                </a:lnTo>
                <a:lnTo>
                  <a:pt x="4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323">
            <a:extLst>
              <a:ext uri="{FF2B5EF4-FFF2-40B4-BE49-F238E27FC236}">
                <a16:creationId xmlns:a16="http://schemas.microsoft.com/office/drawing/2014/main" id="{3645879F-EB7F-44E4-A4E1-BEE27E25DE22}"/>
              </a:ext>
            </a:extLst>
          </p:cNvPr>
          <p:cNvSpPr>
            <a:spLocks/>
          </p:cNvSpPr>
          <p:nvPr/>
        </p:nvSpPr>
        <p:spPr bwMode="auto">
          <a:xfrm>
            <a:off x="8390950" y="6127575"/>
            <a:ext cx="829644" cy="527762"/>
          </a:xfrm>
          <a:custGeom>
            <a:avLst/>
            <a:gdLst>
              <a:gd name="T0" fmla="*/ 87 w 393"/>
              <a:gd name="T1" fmla="*/ 0 h 250"/>
              <a:gd name="T2" fmla="*/ 306 w 393"/>
              <a:gd name="T3" fmla="*/ 0 h 250"/>
              <a:gd name="T4" fmla="*/ 393 w 393"/>
              <a:gd name="T5" fmla="*/ 250 h 250"/>
              <a:gd name="T6" fmla="*/ 0 w 393"/>
              <a:gd name="T7" fmla="*/ 250 h 250"/>
              <a:gd name="T8" fmla="*/ 87 w 393"/>
              <a:gd name="T9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3" h="250">
                <a:moveTo>
                  <a:pt x="87" y="0"/>
                </a:moveTo>
                <a:lnTo>
                  <a:pt x="306" y="0"/>
                </a:lnTo>
                <a:lnTo>
                  <a:pt x="393" y="250"/>
                </a:lnTo>
                <a:lnTo>
                  <a:pt x="0" y="250"/>
                </a:lnTo>
                <a:lnTo>
                  <a:pt x="87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0324">
            <a:extLst>
              <a:ext uri="{FF2B5EF4-FFF2-40B4-BE49-F238E27FC236}">
                <a16:creationId xmlns:a16="http://schemas.microsoft.com/office/drawing/2014/main" id="{54F989FF-6F1D-4D70-90F7-694EE148765A}"/>
              </a:ext>
            </a:extLst>
          </p:cNvPr>
          <p:cNvSpPr>
            <a:spLocks noEditPoints="1"/>
          </p:cNvSpPr>
          <p:nvPr/>
        </p:nvSpPr>
        <p:spPr bwMode="auto">
          <a:xfrm>
            <a:off x="8192510" y="5247265"/>
            <a:ext cx="1207522" cy="1576953"/>
          </a:xfrm>
          <a:custGeom>
            <a:avLst/>
            <a:gdLst>
              <a:gd name="T0" fmla="*/ 234 w 572"/>
              <a:gd name="T1" fmla="*/ 71 h 747"/>
              <a:gd name="T2" fmla="*/ 234 w 572"/>
              <a:gd name="T3" fmla="*/ 184 h 747"/>
              <a:gd name="T4" fmla="*/ 62 w 572"/>
              <a:gd name="T5" fmla="*/ 689 h 747"/>
              <a:gd name="T6" fmla="*/ 521 w 572"/>
              <a:gd name="T7" fmla="*/ 689 h 747"/>
              <a:gd name="T8" fmla="*/ 351 w 572"/>
              <a:gd name="T9" fmla="*/ 184 h 747"/>
              <a:gd name="T10" fmla="*/ 351 w 572"/>
              <a:gd name="T11" fmla="*/ 71 h 747"/>
              <a:gd name="T12" fmla="*/ 234 w 572"/>
              <a:gd name="T13" fmla="*/ 71 h 747"/>
              <a:gd name="T14" fmla="*/ 154 w 572"/>
              <a:gd name="T15" fmla="*/ 0 h 747"/>
              <a:gd name="T16" fmla="*/ 428 w 572"/>
              <a:gd name="T17" fmla="*/ 0 h 747"/>
              <a:gd name="T18" fmla="*/ 441 w 572"/>
              <a:gd name="T19" fmla="*/ 3 h 747"/>
              <a:gd name="T20" fmla="*/ 453 w 572"/>
              <a:gd name="T21" fmla="*/ 11 h 747"/>
              <a:gd name="T22" fmla="*/ 460 w 572"/>
              <a:gd name="T23" fmla="*/ 21 h 747"/>
              <a:gd name="T24" fmla="*/ 463 w 572"/>
              <a:gd name="T25" fmla="*/ 35 h 747"/>
              <a:gd name="T26" fmla="*/ 460 w 572"/>
              <a:gd name="T27" fmla="*/ 49 h 747"/>
              <a:gd name="T28" fmla="*/ 453 w 572"/>
              <a:gd name="T29" fmla="*/ 60 h 747"/>
              <a:gd name="T30" fmla="*/ 441 w 572"/>
              <a:gd name="T31" fmla="*/ 67 h 747"/>
              <a:gd name="T32" fmla="*/ 428 w 572"/>
              <a:gd name="T33" fmla="*/ 71 h 747"/>
              <a:gd name="T34" fmla="*/ 409 w 572"/>
              <a:gd name="T35" fmla="*/ 71 h 747"/>
              <a:gd name="T36" fmla="*/ 409 w 572"/>
              <a:gd name="T37" fmla="*/ 184 h 747"/>
              <a:gd name="T38" fmla="*/ 572 w 572"/>
              <a:gd name="T39" fmla="*/ 687 h 747"/>
              <a:gd name="T40" fmla="*/ 572 w 572"/>
              <a:gd name="T41" fmla="*/ 689 h 747"/>
              <a:gd name="T42" fmla="*/ 570 w 572"/>
              <a:gd name="T43" fmla="*/ 706 h 747"/>
              <a:gd name="T44" fmla="*/ 563 w 572"/>
              <a:gd name="T45" fmla="*/ 721 h 747"/>
              <a:gd name="T46" fmla="*/ 551 w 572"/>
              <a:gd name="T47" fmla="*/ 733 h 747"/>
              <a:gd name="T48" fmla="*/ 538 w 572"/>
              <a:gd name="T49" fmla="*/ 742 h 747"/>
              <a:gd name="T50" fmla="*/ 523 w 572"/>
              <a:gd name="T51" fmla="*/ 746 h 747"/>
              <a:gd name="T52" fmla="*/ 506 w 572"/>
              <a:gd name="T53" fmla="*/ 747 h 747"/>
              <a:gd name="T54" fmla="*/ 75 w 572"/>
              <a:gd name="T55" fmla="*/ 747 h 747"/>
              <a:gd name="T56" fmla="*/ 56 w 572"/>
              <a:gd name="T57" fmla="*/ 746 h 747"/>
              <a:gd name="T58" fmla="*/ 40 w 572"/>
              <a:gd name="T59" fmla="*/ 742 h 747"/>
              <a:gd name="T60" fmla="*/ 25 w 572"/>
              <a:gd name="T61" fmla="*/ 733 h 747"/>
              <a:gd name="T62" fmla="*/ 16 w 572"/>
              <a:gd name="T63" fmla="*/ 725 h 747"/>
              <a:gd name="T64" fmla="*/ 8 w 572"/>
              <a:gd name="T65" fmla="*/ 714 h 747"/>
              <a:gd name="T66" fmla="*/ 2 w 572"/>
              <a:gd name="T67" fmla="*/ 702 h 747"/>
              <a:gd name="T68" fmla="*/ 0 w 572"/>
              <a:gd name="T69" fmla="*/ 689 h 747"/>
              <a:gd name="T70" fmla="*/ 0 w 572"/>
              <a:gd name="T71" fmla="*/ 687 h 747"/>
              <a:gd name="T72" fmla="*/ 175 w 572"/>
              <a:gd name="T73" fmla="*/ 184 h 747"/>
              <a:gd name="T74" fmla="*/ 175 w 572"/>
              <a:gd name="T75" fmla="*/ 71 h 747"/>
              <a:gd name="T76" fmla="*/ 154 w 572"/>
              <a:gd name="T77" fmla="*/ 71 h 747"/>
              <a:gd name="T78" fmla="*/ 140 w 572"/>
              <a:gd name="T79" fmla="*/ 67 h 747"/>
              <a:gd name="T80" fmla="*/ 128 w 572"/>
              <a:gd name="T81" fmla="*/ 60 h 747"/>
              <a:gd name="T82" fmla="*/ 121 w 572"/>
              <a:gd name="T83" fmla="*/ 49 h 747"/>
              <a:gd name="T84" fmla="*/ 119 w 572"/>
              <a:gd name="T85" fmla="*/ 35 h 747"/>
              <a:gd name="T86" fmla="*/ 121 w 572"/>
              <a:gd name="T87" fmla="*/ 21 h 747"/>
              <a:gd name="T88" fmla="*/ 128 w 572"/>
              <a:gd name="T89" fmla="*/ 11 h 747"/>
              <a:gd name="T90" fmla="*/ 140 w 572"/>
              <a:gd name="T91" fmla="*/ 3 h 747"/>
              <a:gd name="T92" fmla="*/ 154 w 572"/>
              <a:gd name="T93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2" h="747">
                <a:moveTo>
                  <a:pt x="234" y="71"/>
                </a:moveTo>
                <a:lnTo>
                  <a:pt x="234" y="184"/>
                </a:lnTo>
                <a:lnTo>
                  <a:pt x="62" y="689"/>
                </a:lnTo>
                <a:lnTo>
                  <a:pt x="521" y="689"/>
                </a:lnTo>
                <a:lnTo>
                  <a:pt x="351" y="184"/>
                </a:lnTo>
                <a:lnTo>
                  <a:pt x="351" y="71"/>
                </a:lnTo>
                <a:lnTo>
                  <a:pt x="234" y="71"/>
                </a:lnTo>
                <a:close/>
                <a:moveTo>
                  <a:pt x="154" y="0"/>
                </a:moveTo>
                <a:lnTo>
                  <a:pt x="428" y="0"/>
                </a:lnTo>
                <a:lnTo>
                  <a:pt x="441" y="3"/>
                </a:lnTo>
                <a:lnTo>
                  <a:pt x="453" y="11"/>
                </a:lnTo>
                <a:lnTo>
                  <a:pt x="460" y="21"/>
                </a:lnTo>
                <a:lnTo>
                  <a:pt x="463" y="35"/>
                </a:lnTo>
                <a:lnTo>
                  <a:pt x="460" y="49"/>
                </a:lnTo>
                <a:lnTo>
                  <a:pt x="453" y="60"/>
                </a:lnTo>
                <a:lnTo>
                  <a:pt x="441" y="67"/>
                </a:lnTo>
                <a:lnTo>
                  <a:pt x="428" y="71"/>
                </a:lnTo>
                <a:lnTo>
                  <a:pt x="409" y="71"/>
                </a:lnTo>
                <a:lnTo>
                  <a:pt x="409" y="184"/>
                </a:lnTo>
                <a:lnTo>
                  <a:pt x="572" y="687"/>
                </a:lnTo>
                <a:lnTo>
                  <a:pt x="572" y="689"/>
                </a:lnTo>
                <a:lnTo>
                  <a:pt x="570" y="706"/>
                </a:lnTo>
                <a:lnTo>
                  <a:pt x="563" y="721"/>
                </a:lnTo>
                <a:lnTo>
                  <a:pt x="551" y="733"/>
                </a:lnTo>
                <a:lnTo>
                  <a:pt x="538" y="742"/>
                </a:lnTo>
                <a:lnTo>
                  <a:pt x="523" y="746"/>
                </a:lnTo>
                <a:lnTo>
                  <a:pt x="506" y="747"/>
                </a:lnTo>
                <a:lnTo>
                  <a:pt x="75" y="747"/>
                </a:lnTo>
                <a:lnTo>
                  <a:pt x="56" y="746"/>
                </a:lnTo>
                <a:lnTo>
                  <a:pt x="40" y="742"/>
                </a:lnTo>
                <a:lnTo>
                  <a:pt x="25" y="733"/>
                </a:lnTo>
                <a:lnTo>
                  <a:pt x="16" y="725"/>
                </a:lnTo>
                <a:lnTo>
                  <a:pt x="8" y="714"/>
                </a:lnTo>
                <a:lnTo>
                  <a:pt x="2" y="702"/>
                </a:lnTo>
                <a:lnTo>
                  <a:pt x="0" y="689"/>
                </a:lnTo>
                <a:lnTo>
                  <a:pt x="0" y="687"/>
                </a:lnTo>
                <a:lnTo>
                  <a:pt x="175" y="184"/>
                </a:lnTo>
                <a:lnTo>
                  <a:pt x="175" y="71"/>
                </a:lnTo>
                <a:lnTo>
                  <a:pt x="154" y="71"/>
                </a:lnTo>
                <a:lnTo>
                  <a:pt x="140" y="67"/>
                </a:lnTo>
                <a:lnTo>
                  <a:pt x="128" y="60"/>
                </a:lnTo>
                <a:lnTo>
                  <a:pt x="121" y="49"/>
                </a:lnTo>
                <a:lnTo>
                  <a:pt x="119" y="35"/>
                </a:lnTo>
                <a:lnTo>
                  <a:pt x="121" y="21"/>
                </a:lnTo>
                <a:lnTo>
                  <a:pt x="128" y="11"/>
                </a:lnTo>
                <a:lnTo>
                  <a:pt x="140" y="3"/>
                </a:lnTo>
                <a:lnTo>
                  <a:pt x="154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325">
            <a:extLst>
              <a:ext uri="{FF2B5EF4-FFF2-40B4-BE49-F238E27FC236}">
                <a16:creationId xmlns:a16="http://schemas.microsoft.com/office/drawing/2014/main" id="{B5768081-ADEE-4E08-9059-B49A77333643}"/>
              </a:ext>
            </a:extLst>
          </p:cNvPr>
          <p:cNvSpPr>
            <a:spLocks/>
          </p:cNvSpPr>
          <p:nvPr/>
        </p:nvSpPr>
        <p:spPr bwMode="auto">
          <a:xfrm>
            <a:off x="5963241" y="6448455"/>
            <a:ext cx="857087" cy="339879"/>
          </a:xfrm>
          <a:custGeom>
            <a:avLst/>
            <a:gdLst>
              <a:gd name="T0" fmla="*/ 100 w 406"/>
              <a:gd name="T1" fmla="*/ 0 h 161"/>
              <a:gd name="T2" fmla="*/ 108 w 406"/>
              <a:gd name="T3" fmla="*/ 0 h 161"/>
              <a:gd name="T4" fmla="*/ 117 w 406"/>
              <a:gd name="T5" fmla="*/ 5 h 161"/>
              <a:gd name="T6" fmla="*/ 127 w 406"/>
              <a:gd name="T7" fmla="*/ 15 h 161"/>
              <a:gd name="T8" fmla="*/ 138 w 406"/>
              <a:gd name="T9" fmla="*/ 32 h 161"/>
              <a:gd name="T10" fmla="*/ 149 w 406"/>
              <a:gd name="T11" fmla="*/ 45 h 161"/>
              <a:gd name="T12" fmla="*/ 149 w 406"/>
              <a:gd name="T13" fmla="*/ 45 h 161"/>
              <a:gd name="T14" fmla="*/ 159 w 406"/>
              <a:gd name="T15" fmla="*/ 56 h 161"/>
              <a:gd name="T16" fmla="*/ 169 w 406"/>
              <a:gd name="T17" fmla="*/ 63 h 161"/>
              <a:gd name="T18" fmla="*/ 181 w 406"/>
              <a:gd name="T19" fmla="*/ 67 h 161"/>
              <a:gd name="T20" fmla="*/ 188 w 406"/>
              <a:gd name="T21" fmla="*/ 68 h 161"/>
              <a:gd name="T22" fmla="*/ 192 w 406"/>
              <a:gd name="T23" fmla="*/ 69 h 161"/>
              <a:gd name="T24" fmla="*/ 203 w 406"/>
              <a:gd name="T25" fmla="*/ 70 h 161"/>
              <a:gd name="T26" fmla="*/ 214 w 406"/>
              <a:gd name="T27" fmla="*/ 71 h 161"/>
              <a:gd name="T28" fmla="*/ 225 w 406"/>
              <a:gd name="T29" fmla="*/ 70 h 161"/>
              <a:gd name="T30" fmla="*/ 233 w 406"/>
              <a:gd name="T31" fmla="*/ 68 h 161"/>
              <a:gd name="T32" fmla="*/ 241 w 406"/>
              <a:gd name="T33" fmla="*/ 61 h 161"/>
              <a:gd name="T34" fmla="*/ 246 w 406"/>
              <a:gd name="T35" fmla="*/ 54 h 161"/>
              <a:gd name="T36" fmla="*/ 251 w 406"/>
              <a:gd name="T37" fmla="*/ 44 h 161"/>
              <a:gd name="T38" fmla="*/ 256 w 406"/>
              <a:gd name="T39" fmla="*/ 36 h 161"/>
              <a:gd name="T40" fmla="*/ 261 w 406"/>
              <a:gd name="T41" fmla="*/ 28 h 161"/>
              <a:gd name="T42" fmla="*/ 271 w 406"/>
              <a:gd name="T43" fmla="*/ 22 h 161"/>
              <a:gd name="T44" fmla="*/ 281 w 406"/>
              <a:gd name="T45" fmla="*/ 20 h 161"/>
              <a:gd name="T46" fmla="*/ 289 w 406"/>
              <a:gd name="T47" fmla="*/ 21 h 161"/>
              <a:gd name="T48" fmla="*/ 298 w 406"/>
              <a:gd name="T49" fmla="*/ 24 h 161"/>
              <a:gd name="T50" fmla="*/ 308 w 406"/>
              <a:gd name="T51" fmla="*/ 28 h 161"/>
              <a:gd name="T52" fmla="*/ 322 w 406"/>
              <a:gd name="T53" fmla="*/ 34 h 161"/>
              <a:gd name="T54" fmla="*/ 336 w 406"/>
              <a:gd name="T55" fmla="*/ 39 h 161"/>
              <a:gd name="T56" fmla="*/ 351 w 406"/>
              <a:gd name="T57" fmla="*/ 44 h 161"/>
              <a:gd name="T58" fmla="*/ 365 w 406"/>
              <a:gd name="T59" fmla="*/ 46 h 161"/>
              <a:gd name="T60" fmla="*/ 379 w 406"/>
              <a:gd name="T61" fmla="*/ 45 h 161"/>
              <a:gd name="T62" fmla="*/ 393 w 406"/>
              <a:gd name="T63" fmla="*/ 40 h 161"/>
              <a:gd name="T64" fmla="*/ 406 w 406"/>
              <a:gd name="T65" fmla="*/ 33 h 161"/>
              <a:gd name="T66" fmla="*/ 406 w 406"/>
              <a:gd name="T67" fmla="*/ 0 h 161"/>
              <a:gd name="T68" fmla="*/ 406 w 406"/>
              <a:gd name="T69" fmla="*/ 0 h 161"/>
              <a:gd name="T70" fmla="*/ 406 w 406"/>
              <a:gd name="T71" fmla="*/ 119 h 161"/>
              <a:gd name="T72" fmla="*/ 403 w 406"/>
              <a:gd name="T73" fmla="*/ 135 h 161"/>
              <a:gd name="T74" fmla="*/ 393 w 406"/>
              <a:gd name="T75" fmla="*/ 148 h 161"/>
              <a:gd name="T76" fmla="*/ 380 w 406"/>
              <a:gd name="T77" fmla="*/ 158 h 161"/>
              <a:gd name="T78" fmla="*/ 364 w 406"/>
              <a:gd name="T79" fmla="*/ 161 h 161"/>
              <a:gd name="T80" fmla="*/ 42 w 406"/>
              <a:gd name="T81" fmla="*/ 161 h 161"/>
              <a:gd name="T82" fmla="*/ 26 w 406"/>
              <a:gd name="T83" fmla="*/ 158 h 161"/>
              <a:gd name="T84" fmla="*/ 12 w 406"/>
              <a:gd name="T85" fmla="*/ 148 h 161"/>
              <a:gd name="T86" fmla="*/ 3 w 406"/>
              <a:gd name="T87" fmla="*/ 135 h 161"/>
              <a:gd name="T88" fmla="*/ 0 w 406"/>
              <a:gd name="T89" fmla="*/ 119 h 161"/>
              <a:gd name="T90" fmla="*/ 0 w 406"/>
              <a:gd name="T91" fmla="*/ 76 h 161"/>
              <a:gd name="T92" fmla="*/ 15 w 406"/>
              <a:gd name="T93" fmla="*/ 76 h 161"/>
              <a:gd name="T94" fmla="*/ 30 w 406"/>
              <a:gd name="T95" fmla="*/ 75 h 161"/>
              <a:gd name="T96" fmla="*/ 42 w 406"/>
              <a:gd name="T97" fmla="*/ 72 h 161"/>
              <a:gd name="T98" fmla="*/ 53 w 406"/>
              <a:gd name="T99" fmla="*/ 65 h 161"/>
              <a:gd name="T100" fmla="*/ 58 w 406"/>
              <a:gd name="T101" fmla="*/ 58 h 161"/>
              <a:gd name="T102" fmla="*/ 63 w 406"/>
              <a:gd name="T103" fmla="*/ 49 h 161"/>
              <a:gd name="T104" fmla="*/ 69 w 406"/>
              <a:gd name="T105" fmla="*/ 39 h 161"/>
              <a:gd name="T106" fmla="*/ 74 w 406"/>
              <a:gd name="T107" fmla="*/ 28 h 161"/>
              <a:gd name="T108" fmla="*/ 79 w 406"/>
              <a:gd name="T109" fmla="*/ 19 h 161"/>
              <a:gd name="T110" fmla="*/ 86 w 406"/>
              <a:gd name="T111" fmla="*/ 10 h 161"/>
              <a:gd name="T112" fmla="*/ 92 w 406"/>
              <a:gd name="T113" fmla="*/ 4 h 161"/>
              <a:gd name="T114" fmla="*/ 100 w 406"/>
              <a:gd name="T115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6" h="161">
                <a:moveTo>
                  <a:pt x="100" y="0"/>
                </a:moveTo>
                <a:lnTo>
                  <a:pt x="108" y="0"/>
                </a:lnTo>
                <a:lnTo>
                  <a:pt x="117" y="5"/>
                </a:lnTo>
                <a:lnTo>
                  <a:pt x="127" y="15"/>
                </a:lnTo>
                <a:lnTo>
                  <a:pt x="138" y="32"/>
                </a:lnTo>
                <a:lnTo>
                  <a:pt x="149" y="45"/>
                </a:lnTo>
                <a:lnTo>
                  <a:pt x="149" y="45"/>
                </a:lnTo>
                <a:lnTo>
                  <a:pt x="159" y="56"/>
                </a:lnTo>
                <a:lnTo>
                  <a:pt x="169" y="63"/>
                </a:lnTo>
                <a:lnTo>
                  <a:pt x="181" y="67"/>
                </a:lnTo>
                <a:lnTo>
                  <a:pt x="188" y="68"/>
                </a:lnTo>
                <a:lnTo>
                  <a:pt x="192" y="69"/>
                </a:lnTo>
                <a:lnTo>
                  <a:pt x="203" y="70"/>
                </a:lnTo>
                <a:lnTo>
                  <a:pt x="214" y="71"/>
                </a:lnTo>
                <a:lnTo>
                  <a:pt x="225" y="70"/>
                </a:lnTo>
                <a:lnTo>
                  <a:pt x="233" y="68"/>
                </a:lnTo>
                <a:lnTo>
                  <a:pt x="241" y="61"/>
                </a:lnTo>
                <a:lnTo>
                  <a:pt x="246" y="54"/>
                </a:lnTo>
                <a:lnTo>
                  <a:pt x="251" y="44"/>
                </a:lnTo>
                <a:lnTo>
                  <a:pt x="256" y="36"/>
                </a:lnTo>
                <a:lnTo>
                  <a:pt x="261" y="28"/>
                </a:lnTo>
                <a:lnTo>
                  <a:pt x="271" y="22"/>
                </a:lnTo>
                <a:lnTo>
                  <a:pt x="281" y="20"/>
                </a:lnTo>
                <a:lnTo>
                  <a:pt x="289" y="21"/>
                </a:lnTo>
                <a:lnTo>
                  <a:pt x="298" y="24"/>
                </a:lnTo>
                <a:lnTo>
                  <a:pt x="308" y="28"/>
                </a:lnTo>
                <a:lnTo>
                  <a:pt x="322" y="34"/>
                </a:lnTo>
                <a:lnTo>
                  <a:pt x="336" y="39"/>
                </a:lnTo>
                <a:lnTo>
                  <a:pt x="351" y="44"/>
                </a:lnTo>
                <a:lnTo>
                  <a:pt x="365" y="46"/>
                </a:lnTo>
                <a:lnTo>
                  <a:pt x="379" y="45"/>
                </a:lnTo>
                <a:lnTo>
                  <a:pt x="393" y="40"/>
                </a:lnTo>
                <a:lnTo>
                  <a:pt x="406" y="33"/>
                </a:lnTo>
                <a:lnTo>
                  <a:pt x="406" y="0"/>
                </a:lnTo>
                <a:lnTo>
                  <a:pt x="406" y="0"/>
                </a:lnTo>
                <a:lnTo>
                  <a:pt x="406" y="119"/>
                </a:lnTo>
                <a:lnTo>
                  <a:pt x="403" y="135"/>
                </a:lnTo>
                <a:lnTo>
                  <a:pt x="393" y="148"/>
                </a:lnTo>
                <a:lnTo>
                  <a:pt x="380" y="158"/>
                </a:lnTo>
                <a:lnTo>
                  <a:pt x="364" y="161"/>
                </a:lnTo>
                <a:lnTo>
                  <a:pt x="42" y="161"/>
                </a:lnTo>
                <a:lnTo>
                  <a:pt x="26" y="158"/>
                </a:lnTo>
                <a:lnTo>
                  <a:pt x="12" y="148"/>
                </a:lnTo>
                <a:lnTo>
                  <a:pt x="3" y="135"/>
                </a:lnTo>
                <a:lnTo>
                  <a:pt x="0" y="119"/>
                </a:lnTo>
                <a:lnTo>
                  <a:pt x="0" y="76"/>
                </a:lnTo>
                <a:lnTo>
                  <a:pt x="15" y="76"/>
                </a:lnTo>
                <a:lnTo>
                  <a:pt x="30" y="75"/>
                </a:lnTo>
                <a:lnTo>
                  <a:pt x="42" y="72"/>
                </a:lnTo>
                <a:lnTo>
                  <a:pt x="53" y="65"/>
                </a:lnTo>
                <a:lnTo>
                  <a:pt x="58" y="58"/>
                </a:lnTo>
                <a:lnTo>
                  <a:pt x="63" y="49"/>
                </a:lnTo>
                <a:lnTo>
                  <a:pt x="69" y="39"/>
                </a:lnTo>
                <a:lnTo>
                  <a:pt x="74" y="28"/>
                </a:lnTo>
                <a:lnTo>
                  <a:pt x="79" y="19"/>
                </a:lnTo>
                <a:lnTo>
                  <a:pt x="86" y="10"/>
                </a:lnTo>
                <a:lnTo>
                  <a:pt x="92" y="4"/>
                </a:lnTo>
                <a:lnTo>
                  <a:pt x="100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0326">
            <a:extLst>
              <a:ext uri="{FF2B5EF4-FFF2-40B4-BE49-F238E27FC236}">
                <a16:creationId xmlns:a16="http://schemas.microsoft.com/office/drawing/2014/main" id="{83F2E75D-3426-4E26-B0B5-98AC0DFBDB9D}"/>
              </a:ext>
            </a:extLst>
          </p:cNvPr>
          <p:cNvSpPr>
            <a:spLocks noEditPoints="1"/>
          </p:cNvSpPr>
          <p:nvPr/>
        </p:nvSpPr>
        <p:spPr bwMode="auto">
          <a:xfrm>
            <a:off x="8118623" y="5300044"/>
            <a:ext cx="132998" cy="132997"/>
          </a:xfrm>
          <a:custGeom>
            <a:avLst/>
            <a:gdLst>
              <a:gd name="T0" fmla="*/ 31 w 63"/>
              <a:gd name="T1" fmla="*/ 21 h 63"/>
              <a:gd name="T2" fmla="*/ 28 w 63"/>
              <a:gd name="T3" fmla="*/ 21 h 63"/>
              <a:gd name="T4" fmla="*/ 26 w 63"/>
              <a:gd name="T5" fmla="*/ 22 h 63"/>
              <a:gd name="T6" fmla="*/ 24 w 63"/>
              <a:gd name="T7" fmla="*/ 24 h 63"/>
              <a:gd name="T8" fmla="*/ 23 w 63"/>
              <a:gd name="T9" fmla="*/ 26 h 63"/>
              <a:gd name="T10" fmla="*/ 22 w 63"/>
              <a:gd name="T11" fmla="*/ 28 h 63"/>
              <a:gd name="T12" fmla="*/ 21 w 63"/>
              <a:gd name="T13" fmla="*/ 31 h 63"/>
              <a:gd name="T14" fmla="*/ 22 w 63"/>
              <a:gd name="T15" fmla="*/ 34 h 63"/>
              <a:gd name="T16" fmla="*/ 23 w 63"/>
              <a:gd name="T17" fmla="*/ 36 h 63"/>
              <a:gd name="T18" fmla="*/ 24 w 63"/>
              <a:gd name="T19" fmla="*/ 38 h 63"/>
              <a:gd name="T20" fmla="*/ 26 w 63"/>
              <a:gd name="T21" fmla="*/ 40 h 63"/>
              <a:gd name="T22" fmla="*/ 28 w 63"/>
              <a:gd name="T23" fmla="*/ 41 h 63"/>
              <a:gd name="T24" fmla="*/ 31 w 63"/>
              <a:gd name="T25" fmla="*/ 41 h 63"/>
              <a:gd name="T26" fmla="*/ 35 w 63"/>
              <a:gd name="T27" fmla="*/ 41 h 63"/>
              <a:gd name="T28" fmla="*/ 37 w 63"/>
              <a:gd name="T29" fmla="*/ 40 h 63"/>
              <a:gd name="T30" fmla="*/ 39 w 63"/>
              <a:gd name="T31" fmla="*/ 38 h 63"/>
              <a:gd name="T32" fmla="*/ 40 w 63"/>
              <a:gd name="T33" fmla="*/ 36 h 63"/>
              <a:gd name="T34" fmla="*/ 41 w 63"/>
              <a:gd name="T35" fmla="*/ 34 h 63"/>
              <a:gd name="T36" fmla="*/ 42 w 63"/>
              <a:gd name="T37" fmla="*/ 31 h 63"/>
              <a:gd name="T38" fmla="*/ 41 w 63"/>
              <a:gd name="T39" fmla="*/ 28 h 63"/>
              <a:gd name="T40" fmla="*/ 40 w 63"/>
              <a:gd name="T41" fmla="*/ 26 h 63"/>
              <a:gd name="T42" fmla="*/ 39 w 63"/>
              <a:gd name="T43" fmla="*/ 24 h 63"/>
              <a:gd name="T44" fmla="*/ 37 w 63"/>
              <a:gd name="T45" fmla="*/ 22 h 63"/>
              <a:gd name="T46" fmla="*/ 35 w 63"/>
              <a:gd name="T47" fmla="*/ 21 h 63"/>
              <a:gd name="T48" fmla="*/ 31 w 63"/>
              <a:gd name="T49" fmla="*/ 21 h 63"/>
              <a:gd name="T50" fmla="*/ 31 w 63"/>
              <a:gd name="T51" fmla="*/ 0 h 63"/>
              <a:gd name="T52" fmla="*/ 43 w 63"/>
              <a:gd name="T53" fmla="*/ 2 h 63"/>
              <a:gd name="T54" fmla="*/ 54 w 63"/>
              <a:gd name="T55" fmla="*/ 9 h 63"/>
              <a:gd name="T56" fmla="*/ 60 w 63"/>
              <a:gd name="T57" fmla="*/ 19 h 63"/>
              <a:gd name="T58" fmla="*/ 63 w 63"/>
              <a:gd name="T59" fmla="*/ 31 h 63"/>
              <a:gd name="T60" fmla="*/ 60 w 63"/>
              <a:gd name="T61" fmla="*/ 43 h 63"/>
              <a:gd name="T62" fmla="*/ 54 w 63"/>
              <a:gd name="T63" fmla="*/ 53 h 63"/>
              <a:gd name="T64" fmla="*/ 43 w 63"/>
              <a:gd name="T65" fmla="*/ 61 h 63"/>
              <a:gd name="T66" fmla="*/ 31 w 63"/>
              <a:gd name="T67" fmla="*/ 63 h 63"/>
              <a:gd name="T68" fmla="*/ 20 w 63"/>
              <a:gd name="T69" fmla="*/ 61 h 63"/>
              <a:gd name="T70" fmla="*/ 9 w 63"/>
              <a:gd name="T71" fmla="*/ 53 h 63"/>
              <a:gd name="T72" fmla="*/ 3 w 63"/>
              <a:gd name="T73" fmla="*/ 43 h 63"/>
              <a:gd name="T74" fmla="*/ 0 w 63"/>
              <a:gd name="T75" fmla="*/ 31 h 63"/>
              <a:gd name="T76" fmla="*/ 3 w 63"/>
              <a:gd name="T77" fmla="*/ 19 h 63"/>
              <a:gd name="T78" fmla="*/ 9 w 63"/>
              <a:gd name="T79" fmla="*/ 9 h 63"/>
              <a:gd name="T80" fmla="*/ 20 w 63"/>
              <a:gd name="T81" fmla="*/ 2 h 63"/>
              <a:gd name="T82" fmla="*/ 31 w 63"/>
              <a:gd name="T83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3" h="63">
                <a:moveTo>
                  <a:pt x="31" y="21"/>
                </a:moveTo>
                <a:lnTo>
                  <a:pt x="28" y="21"/>
                </a:lnTo>
                <a:lnTo>
                  <a:pt x="26" y="22"/>
                </a:lnTo>
                <a:lnTo>
                  <a:pt x="24" y="24"/>
                </a:lnTo>
                <a:lnTo>
                  <a:pt x="23" y="26"/>
                </a:lnTo>
                <a:lnTo>
                  <a:pt x="22" y="28"/>
                </a:lnTo>
                <a:lnTo>
                  <a:pt x="21" y="31"/>
                </a:lnTo>
                <a:lnTo>
                  <a:pt x="22" y="34"/>
                </a:lnTo>
                <a:lnTo>
                  <a:pt x="23" y="36"/>
                </a:lnTo>
                <a:lnTo>
                  <a:pt x="24" y="38"/>
                </a:lnTo>
                <a:lnTo>
                  <a:pt x="26" y="40"/>
                </a:lnTo>
                <a:lnTo>
                  <a:pt x="28" y="41"/>
                </a:lnTo>
                <a:lnTo>
                  <a:pt x="31" y="41"/>
                </a:lnTo>
                <a:lnTo>
                  <a:pt x="35" y="41"/>
                </a:lnTo>
                <a:lnTo>
                  <a:pt x="37" y="40"/>
                </a:lnTo>
                <a:lnTo>
                  <a:pt x="39" y="38"/>
                </a:lnTo>
                <a:lnTo>
                  <a:pt x="40" y="36"/>
                </a:lnTo>
                <a:lnTo>
                  <a:pt x="41" y="34"/>
                </a:lnTo>
                <a:lnTo>
                  <a:pt x="42" y="31"/>
                </a:lnTo>
                <a:lnTo>
                  <a:pt x="41" y="28"/>
                </a:lnTo>
                <a:lnTo>
                  <a:pt x="40" y="26"/>
                </a:lnTo>
                <a:lnTo>
                  <a:pt x="39" y="24"/>
                </a:lnTo>
                <a:lnTo>
                  <a:pt x="37" y="22"/>
                </a:lnTo>
                <a:lnTo>
                  <a:pt x="35" y="21"/>
                </a:lnTo>
                <a:lnTo>
                  <a:pt x="31" y="21"/>
                </a:lnTo>
                <a:close/>
                <a:moveTo>
                  <a:pt x="31" y="0"/>
                </a:moveTo>
                <a:lnTo>
                  <a:pt x="43" y="2"/>
                </a:lnTo>
                <a:lnTo>
                  <a:pt x="54" y="9"/>
                </a:lnTo>
                <a:lnTo>
                  <a:pt x="60" y="19"/>
                </a:lnTo>
                <a:lnTo>
                  <a:pt x="63" y="31"/>
                </a:lnTo>
                <a:lnTo>
                  <a:pt x="60" y="43"/>
                </a:lnTo>
                <a:lnTo>
                  <a:pt x="54" y="53"/>
                </a:lnTo>
                <a:lnTo>
                  <a:pt x="43" y="61"/>
                </a:lnTo>
                <a:lnTo>
                  <a:pt x="31" y="63"/>
                </a:lnTo>
                <a:lnTo>
                  <a:pt x="20" y="61"/>
                </a:lnTo>
                <a:lnTo>
                  <a:pt x="9" y="53"/>
                </a:lnTo>
                <a:lnTo>
                  <a:pt x="3" y="43"/>
                </a:lnTo>
                <a:lnTo>
                  <a:pt x="0" y="31"/>
                </a:lnTo>
                <a:lnTo>
                  <a:pt x="3" y="19"/>
                </a:lnTo>
                <a:lnTo>
                  <a:pt x="9" y="9"/>
                </a:lnTo>
                <a:lnTo>
                  <a:pt x="20" y="2"/>
                </a:lnTo>
                <a:lnTo>
                  <a:pt x="3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0327">
            <a:extLst>
              <a:ext uri="{FF2B5EF4-FFF2-40B4-BE49-F238E27FC236}">
                <a16:creationId xmlns:a16="http://schemas.microsoft.com/office/drawing/2014/main" id="{E4D96C8C-185A-45F5-9DD5-C55FE82470C0}"/>
              </a:ext>
            </a:extLst>
          </p:cNvPr>
          <p:cNvSpPr>
            <a:spLocks noEditPoints="1"/>
          </p:cNvSpPr>
          <p:nvPr/>
        </p:nvSpPr>
        <p:spPr bwMode="auto">
          <a:xfrm>
            <a:off x="7495863" y="5126937"/>
            <a:ext cx="118218" cy="118218"/>
          </a:xfrm>
          <a:custGeom>
            <a:avLst/>
            <a:gdLst>
              <a:gd name="T0" fmla="*/ 28 w 56"/>
              <a:gd name="T1" fmla="*/ 22 h 56"/>
              <a:gd name="T2" fmla="*/ 25 w 56"/>
              <a:gd name="T3" fmla="*/ 22 h 56"/>
              <a:gd name="T4" fmla="*/ 22 w 56"/>
              <a:gd name="T5" fmla="*/ 24 h 56"/>
              <a:gd name="T6" fmla="*/ 21 w 56"/>
              <a:gd name="T7" fmla="*/ 26 h 56"/>
              <a:gd name="T8" fmla="*/ 20 w 56"/>
              <a:gd name="T9" fmla="*/ 28 h 56"/>
              <a:gd name="T10" fmla="*/ 21 w 56"/>
              <a:gd name="T11" fmla="*/ 31 h 56"/>
              <a:gd name="T12" fmla="*/ 22 w 56"/>
              <a:gd name="T13" fmla="*/ 33 h 56"/>
              <a:gd name="T14" fmla="*/ 25 w 56"/>
              <a:gd name="T15" fmla="*/ 34 h 56"/>
              <a:gd name="T16" fmla="*/ 28 w 56"/>
              <a:gd name="T17" fmla="*/ 35 h 56"/>
              <a:gd name="T18" fmla="*/ 30 w 56"/>
              <a:gd name="T19" fmla="*/ 34 h 56"/>
              <a:gd name="T20" fmla="*/ 33 w 56"/>
              <a:gd name="T21" fmla="*/ 33 h 56"/>
              <a:gd name="T22" fmla="*/ 34 w 56"/>
              <a:gd name="T23" fmla="*/ 31 h 56"/>
              <a:gd name="T24" fmla="*/ 34 w 56"/>
              <a:gd name="T25" fmla="*/ 28 h 56"/>
              <a:gd name="T26" fmla="*/ 34 w 56"/>
              <a:gd name="T27" fmla="*/ 26 h 56"/>
              <a:gd name="T28" fmla="*/ 33 w 56"/>
              <a:gd name="T29" fmla="*/ 24 h 56"/>
              <a:gd name="T30" fmla="*/ 30 w 56"/>
              <a:gd name="T31" fmla="*/ 22 h 56"/>
              <a:gd name="T32" fmla="*/ 28 w 56"/>
              <a:gd name="T33" fmla="*/ 22 h 56"/>
              <a:gd name="T34" fmla="*/ 28 w 56"/>
              <a:gd name="T35" fmla="*/ 0 h 56"/>
              <a:gd name="T36" fmla="*/ 38 w 56"/>
              <a:gd name="T37" fmla="*/ 2 h 56"/>
              <a:gd name="T38" fmla="*/ 47 w 56"/>
              <a:gd name="T39" fmla="*/ 9 h 56"/>
              <a:gd name="T40" fmla="*/ 53 w 56"/>
              <a:gd name="T41" fmla="*/ 17 h 56"/>
              <a:gd name="T42" fmla="*/ 56 w 56"/>
              <a:gd name="T43" fmla="*/ 28 h 56"/>
              <a:gd name="T44" fmla="*/ 53 w 56"/>
              <a:gd name="T45" fmla="*/ 40 h 56"/>
              <a:gd name="T46" fmla="*/ 47 w 56"/>
              <a:gd name="T47" fmla="*/ 48 h 56"/>
              <a:gd name="T48" fmla="*/ 38 w 56"/>
              <a:gd name="T49" fmla="*/ 54 h 56"/>
              <a:gd name="T50" fmla="*/ 28 w 56"/>
              <a:gd name="T51" fmla="*/ 56 h 56"/>
              <a:gd name="T52" fmla="*/ 17 w 56"/>
              <a:gd name="T53" fmla="*/ 54 h 56"/>
              <a:gd name="T54" fmla="*/ 7 w 56"/>
              <a:gd name="T55" fmla="*/ 48 h 56"/>
              <a:gd name="T56" fmla="*/ 2 w 56"/>
              <a:gd name="T57" fmla="*/ 40 h 56"/>
              <a:gd name="T58" fmla="*/ 0 w 56"/>
              <a:gd name="T59" fmla="*/ 28 h 56"/>
              <a:gd name="T60" fmla="*/ 2 w 56"/>
              <a:gd name="T61" fmla="*/ 17 h 56"/>
              <a:gd name="T62" fmla="*/ 7 w 56"/>
              <a:gd name="T63" fmla="*/ 9 h 56"/>
              <a:gd name="T64" fmla="*/ 17 w 56"/>
              <a:gd name="T65" fmla="*/ 2 h 56"/>
              <a:gd name="T66" fmla="*/ 28 w 56"/>
              <a:gd name="T6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6" h="56">
                <a:moveTo>
                  <a:pt x="28" y="22"/>
                </a:moveTo>
                <a:lnTo>
                  <a:pt x="25" y="22"/>
                </a:lnTo>
                <a:lnTo>
                  <a:pt x="22" y="24"/>
                </a:lnTo>
                <a:lnTo>
                  <a:pt x="21" y="26"/>
                </a:lnTo>
                <a:lnTo>
                  <a:pt x="20" y="28"/>
                </a:lnTo>
                <a:lnTo>
                  <a:pt x="21" y="31"/>
                </a:lnTo>
                <a:lnTo>
                  <a:pt x="22" y="33"/>
                </a:lnTo>
                <a:lnTo>
                  <a:pt x="25" y="34"/>
                </a:lnTo>
                <a:lnTo>
                  <a:pt x="28" y="35"/>
                </a:lnTo>
                <a:lnTo>
                  <a:pt x="30" y="34"/>
                </a:lnTo>
                <a:lnTo>
                  <a:pt x="33" y="33"/>
                </a:lnTo>
                <a:lnTo>
                  <a:pt x="34" y="31"/>
                </a:lnTo>
                <a:lnTo>
                  <a:pt x="34" y="28"/>
                </a:lnTo>
                <a:lnTo>
                  <a:pt x="34" y="26"/>
                </a:lnTo>
                <a:lnTo>
                  <a:pt x="33" y="24"/>
                </a:lnTo>
                <a:lnTo>
                  <a:pt x="30" y="22"/>
                </a:lnTo>
                <a:lnTo>
                  <a:pt x="28" y="22"/>
                </a:lnTo>
                <a:close/>
                <a:moveTo>
                  <a:pt x="28" y="0"/>
                </a:moveTo>
                <a:lnTo>
                  <a:pt x="38" y="2"/>
                </a:lnTo>
                <a:lnTo>
                  <a:pt x="47" y="9"/>
                </a:lnTo>
                <a:lnTo>
                  <a:pt x="53" y="17"/>
                </a:lnTo>
                <a:lnTo>
                  <a:pt x="56" y="28"/>
                </a:lnTo>
                <a:lnTo>
                  <a:pt x="53" y="40"/>
                </a:lnTo>
                <a:lnTo>
                  <a:pt x="47" y="48"/>
                </a:lnTo>
                <a:lnTo>
                  <a:pt x="38" y="54"/>
                </a:lnTo>
                <a:lnTo>
                  <a:pt x="28" y="56"/>
                </a:lnTo>
                <a:lnTo>
                  <a:pt x="17" y="54"/>
                </a:lnTo>
                <a:lnTo>
                  <a:pt x="7" y="48"/>
                </a:lnTo>
                <a:lnTo>
                  <a:pt x="2" y="40"/>
                </a:lnTo>
                <a:lnTo>
                  <a:pt x="0" y="28"/>
                </a:lnTo>
                <a:lnTo>
                  <a:pt x="2" y="17"/>
                </a:lnTo>
                <a:lnTo>
                  <a:pt x="7" y="9"/>
                </a:lnTo>
                <a:lnTo>
                  <a:pt x="17" y="2"/>
                </a:lnTo>
                <a:lnTo>
                  <a:pt x="2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0328">
            <a:extLst>
              <a:ext uri="{FF2B5EF4-FFF2-40B4-BE49-F238E27FC236}">
                <a16:creationId xmlns:a16="http://schemas.microsoft.com/office/drawing/2014/main" id="{D3D11B60-D702-4A8D-82FE-A89229B39B6F}"/>
              </a:ext>
            </a:extLst>
          </p:cNvPr>
          <p:cNvSpPr>
            <a:spLocks noEditPoints="1"/>
          </p:cNvSpPr>
          <p:nvPr/>
        </p:nvSpPr>
        <p:spPr bwMode="auto">
          <a:xfrm>
            <a:off x="7409309" y="5352820"/>
            <a:ext cx="99220" cy="97108"/>
          </a:xfrm>
          <a:custGeom>
            <a:avLst/>
            <a:gdLst>
              <a:gd name="T0" fmla="*/ 24 w 47"/>
              <a:gd name="T1" fmla="*/ 22 h 46"/>
              <a:gd name="T2" fmla="*/ 22 w 47"/>
              <a:gd name="T3" fmla="*/ 22 h 46"/>
              <a:gd name="T4" fmla="*/ 22 w 47"/>
              <a:gd name="T5" fmla="*/ 24 h 46"/>
              <a:gd name="T6" fmla="*/ 22 w 47"/>
              <a:gd name="T7" fmla="*/ 25 h 46"/>
              <a:gd name="T8" fmla="*/ 22 w 47"/>
              <a:gd name="T9" fmla="*/ 25 h 46"/>
              <a:gd name="T10" fmla="*/ 23 w 47"/>
              <a:gd name="T11" fmla="*/ 26 h 46"/>
              <a:gd name="T12" fmla="*/ 24 w 47"/>
              <a:gd name="T13" fmla="*/ 26 h 46"/>
              <a:gd name="T14" fmla="*/ 25 w 47"/>
              <a:gd name="T15" fmla="*/ 26 h 46"/>
              <a:gd name="T16" fmla="*/ 25 w 47"/>
              <a:gd name="T17" fmla="*/ 25 h 46"/>
              <a:gd name="T18" fmla="*/ 26 w 47"/>
              <a:gd name="T19" fmla="*/ 25 h 46"/>
              <a:gd name="T20" fmla="*/ 26 w 47"/>
              <a:gd name="T21" fmla="*/ 24 h 46"/>
              <a:gd name="T22" fmla="*/ 25 w 47"/>
              <a:gd name="T23" fmla="*/ 22 h 46"/>
              <a:gd name="T24" fmla="*/ 24 w 47"/>
              <a:gd name="T25" fmla="*/ 22 h 46"/>
              <a:gd name="T26" fmla="*/ 24 w 47"/>
              <a:gd name="T27" fmla="*/ 0 h 46"/>
              <a:gd name="T28" fmla="*/ 28 w 47"/>
              <a:gd name="T29" fmla="*/ 0 h 46"/>
              <a:gd name="T30" fmla="*/ 32 w 47"/>
              <a:gd name="T31" fmla="*/ 2 h 46"/>
              <a:gd name="T32" fmla="*/ 37 w 47"/>
              <a:gd name="T33" fmla="*/ 4 h 46"/>
              <a:gd name="T34" fmla="*/ 40 w 47"/>
              <a:gd name="T35" fmla="*/ 7 h 46"/>
              <a:gd name="T36" fmla="*/ 43 w 47"/>
              <a:gd name="T37" fmla="*/ 10 h 46"/>
              <a:gd name="T38" fmla="*/ 45 w 47"/>
              <a:gd name="T39" fmla="*/ 14 h 46"/>
              <a:gd name="T40" fmla="*/ 46 w 47"/>
              <a:gd name="T41" fmla="*/ 18 h 46"/>
              <a:gd name="T42" fmla="*/ 47 w 47"/>
              <a:gd name="T43" fmla="*/ 24 h 46"/>
              <a:gd name="T44" fmla="*/ 45 w 47"/>
              <a:gd name="T45" fmla="*/ 32 h 46"/>
              <a:gd name="T46" fmla="*/ 40 w 47"/>
              <a:gd name="T47" fmla="*/ 40 h 46"/>
              <a:gd name="T48" fmla="*/ 32 w 47"/>
              <a:gd name="T49" fmla="*/ 45 h 46"/>
              <a:gd name="T50" fmla="*/ 24 w 47"/>
              <a:gd name="T51" fmla="*/ 46 h 46"/>
              <a:gd name="T52" fmla="*/ 14 w 47"/>
              <a:gd name="T53" fmla="*/ 45 h 46"/>
              <a:gd name="T54" fmla="*/ 7 w 47"/>
              <a:gd name="T55" fmla="*/ 40 h 46"/>
              <a:gd name="T56" fmla="*/ 2 w 47"/>
              <a:gd name="T57" fmla="*/ 32 h 46"/>
              <a:gd name="T58" fmla="*/ 0 w 47"/>
              <a:gd name="T59" fmla="*/ 24 h 46"/>
              <a:gd name="T60" fmla="*/ 0 w 47"/>
              <a:gd name="T61" fmla="*/ 18 h 46"/>
              <a:gd name="T62" fmla="*/ 2 w 47"/>
              <a:gd name="T63" fmla="*/ 14 h 46"/>
              <a:gd name="T64" fmla="*/ 5 w 47"/>
              <a:gd name="T65" fmla="*/ 10 h 46"/>
              <a:gd name="T66" fmla="*/ 7 w 47"/>
              <a:gd name="T67" fmla="*/ 7 h 46"/>
              <a:gd name="T68" fmla="*/ 11 w 47"/>
              <a:gd name="T69" fmla="*/ 4 h 46"/>
              <a:gd name="T70" fmla="*/ 14 w 47"/>
              <a:gd name="T71" fmla="*/ 2 h 46"/>
              <a:gd name="T72" fmla="*/ 18 w 47"/>
              <a:gd name="T73" fmla="*/ 0 h 46"/>
              <a:gd name="T74" fmla="*/ 24 w 47"/>
              <a:gd name="T75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" h="46">
                <a:moveTo>
                  <a:pt x="24" y="22"/>
                </a:moveTo>
                <a:lnTo>
                  <a:pt x="22" y="22"/>
                </a:lnTo>
                <a:lnTo>
                  <a:pt x="22" y="24"/>
                </a:lnTo>
                <a:lnTo>
                  <a:pt x="22" y="25"/>
                </a:lnTo>
                <a:lnTo>
                  <a:pt x="22" y="25"/>
                </a:lnTo>
                <a:lnTo>
                  <a:pt x="23" y="26"/>
                </a:lnTo>
                <a:lnTo>
                  <a:pt x="24" y="26"/>
                </a:lnTo>
                <a:lnTo>
                  <a:pt x="25" y="26"/>
                </a:lnTo>
                <a:lnTo>
                  <a:pt x="25" y="25"/>
                </a:lnTo>
                <a:lnTo>
                  <a:pt x="26" y="25"/>
                </a:lnTo>
                <a:lnTo>
                  <a:pt x="26" y="24"/>
                </a:lnTo>
                <a:lnTo>
                  <a:pt x="25" y="22"/>
                </a:lnTo>
                <a:lnTo>
                  <a:pt x="24" y="22"/>
                </a:lnTo>
                <a:close/>
                <a:moveTo>
                  <a:pt x="24" y="0"/>
                </a:moveTo>
                <a:lnTo>
                  <a:pt x="28" y="0"/>
                </a:lnTo>
                <a:lnTo>
                  <a:pt x="32" y="2"/>
                </a:lnTo>
                <a:lnTo>
                  <a:pt x="37" y="4"/>
                </a:lnTo>
                <a:lnTo>
                  <a:pt x="40" y="7"/>
                </a:lnTo>
                <a:lnTo>
                  <a:pt x="43" y="10"/>
                </a:lnTo>
                <a:lnTo>
                  <a:pt x="45" y="14"/>
                </a:lnTo>
                <a:lnTo>
                  <a:pt x="46" y="18"/>
                </a:lnTo>
                <a:lnTo>
                  <a:pt x="47" y="24"/>
                </a:lnTo>
                <a:lnTo>
                  <a:pt x="45" y="32"/>
                </a:lnTo>
                <a:lnTo>
                  <a:pt x="40" y="40"/>
                </a:lnTo>
                <a:lnTo>
                  <a:pt x="32" y="45"/>
                </a:lnTo>
                <a:lnTo>
                  <a:pt x="24" y="46"/>
                </a:lnTo>
                <a:lnTo>
                  <a:pt x="14" y="45"/>
                </a:lnTo>
                <a:lnTo>
                  <a:pt x="7" y="40"/>
                </a:lnTo>
                <a:lnTo>
                  <a:pt x="2" y="32"/>
                </a:lnTo>
                <a:lnTo>
                  <a:pt x="0" y="24"/>
                </a:lnTo>
                <a:lnTo>
                  <a:pt x="0" y="18"/>
                </a:lnTo>
                <a:lnTo>
                  <a:pt x="2" y="14"/>
                </a:lnTo>
                <a:lnTo>
                  <a:pt x="5" y="10"/>
                </a:lnTo>
                <a:lnTo>
                  <a:pt x="7" y="7"/>
                </a:lnTo>
                <a:lnTo>
                  <a:pt x="11" y="4"/>
                </a:lnTo>
                <a:lnTo>
                  <a:pt x="14" y="2"/>
                </a:lnTo>
                <a:lnTo>
                  <a:pt x="18" y="0"/>
                </a:lnTo>
                <a:lnTo>
                  <a:pt x="2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0329">
            <a:extLst>
              <a:ext uri="{FF2B5EF4-FFF2-40B4-BE49-F238E27FC236}">
                <a16:creationId xmlns:a16="http://schemas.microsoft.com/office/drawing/2014/main" id="{7AABF37F-10CF-4CFF-93C3-DB06C318C7AB}"/>
              </a:ext>
            </a:extLst>
          </p:cNvPr>
          <p:cNvSpPr>
            <a:spLocks/>
          </p:cNvSpPr>
          <p:nvPr/>
        </p:nvSpPr>
        <p:spPr bwMode="auto">
          <a:xfrm>
            <a:off x="7056765" y="5699030"/>
            <a:ext cx="1019638" cy="27443"/>
          </a:xfrm>
          <a:custGeom>
            <a:avLst/>
            <a:gdLst>
              <a:gd name="T0" fmla="*/ 7 w 483"/>
              <a:gd name="T1" fmla="*/ 0 h 13"/>
              <a:gd name="T2" fmla="*/ 477 w 483"/>
              <a:gd name="T3" fmla="*/ 0 h 13"/>
              <a:gd name="T4" fmla="*/ 479 w 483"/>
              <a:gd name="T5" fmla="*/ 1 h 13"/>
              <a:gd name="T6" fmla="*/ 481 w 483"/>
              <a:gd name="T7" fmla="*/ 2 h 13"/>
              <a:gd name="T8" fmla="*/ 482 w 483"/>
              <a:gd name="T9" fmla="*/ 4 h 13"/>
              <a:gd name="T10" fmla="*/ 483 w 483"/>
              <a:gd name="T11" fmla="*/ 6 h 13"/>
              <a:gd name="T12" fmla="*/ 482 w 483"/>
              <a:gd name="T13" fmla="*/ 10 h 13"/>
              <a:gd name="T14" fmla="*/ 481 w 483"/>
              <a:gd name="T15" fmla="*/ 11 h 13"/>
              <a:gd name="T16" fmla="*/ 479 w 483"/>
              <a:gd name="T17" fmla="*/ 13 h 13"/>
              <a:gd name="T18" fmla="*/ 477 w 483"/>
              <a:gd name="T19" fmla="*/ 13 h 13"/>
              <a:gd name="T20" fmla="*/ 7 w 483"/>
              <a:gd name="T21" fmla="*/ 13 h 13"/>
              <a:gd name="T22" fmla="*/ 3 w 483"/>
              <a:gd name="T23" fmla="*/ 13 h 13"/>
              <a:gd name="T24" fmla="*/ 1 w 483"/>
              <a:gd name="T25" fmla="*/ 11 h 13"/>
              <a:gd name="T26" fmla="*/ 0 w 483"/>
              <a:gd name="T27" fmla="*/ 10 h 13"/>
              <a:gd name="T28" fmla="*/ 0 w 483"/>
              <a:gd name="T29" fmla="*/ 6 h 13"/>
              <a:gd name="T30" fmla="*/ 0 w 483"/>
              <a:gd name="T31" fmla="*/ 4 h 13"/>
              <a:gd name="T32" fmla="*/ 1 w 483"/>
              <a:gd name="T33" fmla="*/ 2 h 13"/>
              <a:gd name="T34" fmla="*/ 3 w 483"/>
              <a:gd name="T35" fmla="*/ 1 h 13"/>
              <a:gd name="T36" fmla="*/ 7 w 483"/>
              <a:gd name="T3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3" h="13">
                <a:moveTo>
                  <a:pt x="7" y="0"/>
                </a:moveTo>
                <a:lnTo>
                  <a:pt x="477" y="0"/>
                </a:lnTo>
                <a:lnTo>
                  <a:pt x="479" y="1"/>
                </a:lnTo>
                <a:lnTo>
                  <a:pt x="481" y="2"/>
                </a:lnTo>
                <a:lnTo>
                  <a:pt x="482" y="4"/>
                </a:lnTo>
                <a:lnTo>
                  <a:pt x="483" y="6"/>
                </a:lnTo>
                <a:lnTo>
                  <a:pt x="482" y="10"/>
                </a:lnTo>
                <a:lnTo>
                  <a:pt x="481" y="11"/>
                </a:lnTo>
                <a:lnTo>
                  <a:pt x="479" y="13"/>
                </a:lnTo>
                <a:lnTo>
                  <a:pt x="477" y="13"/>
                </a:lnTo>
                <a:lnTo>
                  <a:pt x="7" y="13"/>
                </a:lnTo>
                <a:lnTo>
                  <a:pt x="3" y="13"/>
                </a:lnTo>
                <a:lnTo>
                  <a:pt x="1" y="11"/>
                </a:lnTo>
                <a:lnTo>
                  <a:pt x="0" y="10"/>
                </a:lnTo>
                <a:lnTo>
                  <a:pt x="0" y="6"/>
                </a:lnTo>
                <a:lnTo>
                  <a:pt x="0" y="4"/>
                </a:lnTo>
                <a:lnTo>
                  <a:pt x="1" y="2"/>
                </a:lnTo>
                <a:lnTo>
                  <a:pt x="3" y="1"/>
                </a:lnTo>
                <a:lnTo>
                  <a:pt x="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0330">
            <a:extLst>
              <a:ext uri="{FF2B5EF4-FFF2-40B4-BE49-F238E27FC236}">
                <a16:creationId xmlns:a16="http://schemas.microsoft.com/office/drawing/2014/main" id="{041BCB32-6EB0-4BBF-B945-97641BB8231E}"/>
              </a:ext>
            </a:extLst>
          </p:cNvPr>
          <p:cNvSpPr>
            <a:spLocks/>
          </p:cNvSpPr>
          <p:nvPr/>
        </p:nvSpPr>
        <p:spPr bwMode="auto">
          <a:xfrm>
            <a:off x="7056765" y="5699030"/>
            <a:ext cx="27443" cy="534094"/>
          </a:xfrm>
          <a:custGeom>
            <a:avLst/>
            <a:gdLst>
              <a:gd name="T0" fmla="*/ 7 w 13"/>
              <a:gd name="T1" fmla="*/ 0 h 253"/>
              <a:gd name="T2" fmla="*/ 9 w 13"/>
              <a:gd name="T3" fmla="*/ 1 h 253"/>
              <a:gd name="T4" fmla="*/ 11 w 13"/>
              <a:gd name="T5" fmla="*/ 2 h 253"/>
              <a:gd name="T6" fmla="*/ 13 w 13"/>
              <a:gd name="T7" fmla="*/ 4 h 253"/>
              <a:gd name="T8" fmla="*/ 13 w 13"/>
              <a:gd name="T9" fmla="*/ 6 h 253"/>
              <a:gd name="T10" fmla="*/ 13 w 13"/>
              <a:gd name="T11" fmla="*/ 246 h 253"/>
              <a:gd name="T12" fmla="*/ 13 w 13"/>
              <a:gd name="T13" fmla="*/ 249 h 253"/>
              <a:gd name="T14" fmla="*/ 11 w 13"/>
              <a:gd name="T15" fmla="*/ 252 h 253"/>
              <a:gd name="T16" fmla="*/ 9 w 13"/>
              <a:gd name="T17" fmla="*/ 253 h 253"/>
              <a:gd name="T18" fmla="*/ 7 w 13"/>
              <a:gd name="T19" fmla="*/ 253 h 253"/>
              <a:gd name="T20" fmla="*/ 5 w 13"/>
              <a:gd name="T21" fmla="*/ 253 h 253"/>
              <a:gd name="T22" fmla="*/ 2 w 13"/>
              <a:gd name="T23" fmla="*/ 252 h 253"/>
              <a:gd name="T24" fmla="*/ 1 w 13"/>
              <a:gd name="T25" fmla="*/ 249 h 253"/>
              <a:gd name="T26" fmla="*/ 0 w 13"/>
              <a:gd name="T27" fmla="*/ 246 h 253"/>
              <a:gd name="T28" fmla="*/ 0 w 13"/>
              <a:gd name="T29" fmla="*/ 6 h 253"/>
              <a:gd name="T30" fmla="*/ 1 w 13"/>
              <a:gd name="T31" fmla="*/ 4 h 253"/>
              <a:gd name="T32" fmla="*/ 2 w 13"/>
              <a:gd name="T33" fmla="*/ 2 h 253"/>
              <a:gd name="T34" fmla="*/ 5 w 13"/>
              <a:gd name="T35" fmla="*/ 1 h 253"/>
              <a:gd name="T36" fmla="*/ 7 w 13"/>
              <a:gd name="T37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" h="253">
                <a:moveTo>
                  <a:pt x="7" y="0"/>
                </a:moveTo>
                <a:lnTo>
                  <a:pt x="9" y="1"/>
                </a:lnTo>
                <a:lnTo>
                  <a:pt x="11" y="2"/>
                </a:lnTo>
                <a:lnTo>
                  <a:pt x="13" y="4"/>
                </a:lnTo>
                <a:lnTo>
                  <a:pt x="13" y="6"/>
                </a:lnTo>
                <a:lnTo>
                  <a:pt x="13" y="246"/>
                </a:lnTo>
                <a:lnTo>
                  <a:pt x="13" y="249"/>
                </a:lnTo>
                <a:lnTo>
                  <a:pt x="11" y="252"/>
                </a:lnTo>
                <a:lnTo>
                  <a:pt x="9" y="253"/>
                </a:lnTo>
                <a:lnTo>
                  <a:pt x="7" y="253"/>
                </a:lnTo>
                <a:lnTo>
                  <a:pt x="5" y="253"/>
                </a:lnTo>
                <a:lnTo>
                  <a:pt x="2" y="252"/>
                </a:lnTo>
                <a:lnTo>
                  <a:pt x="1" y="249"/>
                </a:lnTo>
                <a:lnTo>
                  <a:pt x="0" y="246"/>
                </a:lnTo>
                <a:lnTo>
                  <a:pt x="0" y="6"/>
                </a:lnTo>
                <a:lnTo>
                  <a:pt x="1" y="4"/>
                </a:lnTo>
                <a:lnTo>
                  <a:pt x="2" y="2"/>
                </a:lnTo>
                <a:lnTo>
                  <a:pt x="5" y="1"/>
                </a:lnTo>
                <a:lnTo>
                  <a:pt x="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0331">
            <a:extLst>
              <a:ext uri="{FF2B5EF4-FFF2-40B4-BE49-F238E27FC236}">
                <a16:creationId xmlns:a16="http://schemas.microsoft.com/office/drawing/2014/main" id="{C08F03D5-9909-4D24-98D1-DBDA1119F397}"/>
              </a:ext>
            </a:extLst>
          </p:cNvPr>
          <p:cNvSpPr>
            <a:spLocks/>
          </p:cNvSpPr>
          <p:nvPr/>
        </p:nvSpPr>
        <p:spPr bwMode="auto">
          <a:xfrm>
            <a:off x="7301648" y="5699030"/>
            <a:ext cx="27443" cy="534094"/>
          </a:xfrm>
          <a:custGeom>
            <a:avLst/>
            <a:gdLst>
              <a:gd name="T0" fmla="*/ 6 w 13"/>
              <a:gd name="T1" fmla="*/ 0 h 253"/>
              <a:gd name="T2" fmla="*/ 8 w 13"/>
              <a:gd name="T3" fmla="*/ 1 h 253"/>
              <a:gd name="T4" fmla="*/ 11 w 13"/>
              <a:gd name="T5" fmla="*/ 2 h 253"/>
              <a:gd name="T6" fmla="*/ 12 w 13"/>
              <a:gd name="T7" fmla="*/ 4 h 253"/>
              <a:gd name="T8" fmla="*/ 13 w 13"/>
              <a:gd name="T9" fmla="*/ 6 h 253"/>
              <a:gd name="T10" fmla="*/ 13 w 13"/>
              <a:gd name="T11" fmla="*/ 246 h 253"/>
              <a:gd name="T12" fmla="*/ 12 w 13"/>
              <a:gd name="T13" fmla="*/ 249 h 253"/>
              <a:gd name="T14" fmla="*/ 11 w 13"/>
              <a:gd name="T15" fmla="*/ 252 h 253"/>
              <a:gd name="T16" fmla="*/ 8 w 13"/>
              <a:gd name="T17" fmla="*/ 253 h 253"/>
              <a:gd name="T18" fmla="*/ 6 w 13"/>
              <a:gd name="T19" fmla="*/ 253 h 253"/>
              <a:gd name="T20" fmla="*/ 3 w 13"/>
              <a:gd name="T21" fmla="*/ 253 h 253"/>
              <a:gd name="T22" fmla="*/ 1 w 13"/>
              <a:gd name="T23" fmla="*/ 252 h 253"/>
              <a:gd name="T24" fmla="*/ 0 w 13"/>
              <a:gd name="T25" fmla="*/ 249 h 253"/>
              <a:gd name="T26" fmla="*/ 0 w 13"/>
              <a:gd name="T27" fmla="*/ 246 h 253"/>
              <a:gd name="T28" fmla="*/ 0 w 13"/>
              <a:gd name="T29" fmla="*/ 6 h 253"/>
              <a:gd name="T30" fmla="*/ 0 w 13"/>
              <a:gd name="T31" fmla="*/ 4 h 253"/>
              <a:gd name="T32" fmla="*/ 1 w 13"/>
              <a:gd name="T33" fmla="*/ 2 h 253"/>
              <a:gd name="T34" fmla="*/ 3 w 13"/>
              <a:gd name="T35" fmla="*/ 1 h 253"/>
              <a:gd name="T36" fmla="*/ 6 w 13"/>
              <a:gd name="T37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" h="253">
                <a:moveTo>
                  <a:pt x="6" y="0"/>
                </a:moveTo>
                <a:lnTo>
                  <a:pt x="8" y="1"/>
                </a:lnTo>
                <a:lnTo>
                  <a:pt x="11" y="2"/>
                </a:lnTo>
                <a:lnTo>
                  <a:pt x="12" y="4"/>
                </a:lnTo>
                <a:lnTo>
                  <a:pt x="13" y="6"/>
                </a:lnTo>
                <a:lnTo>
                  <a:pt x="13" y="246"/>
                </a:lnTo>
                <a:lnTo>
                  <a:pt x="12" y="249"/>
                </a:lnTo>
                <a:lnTo>
                  <a:pt x="11" y="252"/>
                </a:lnTo>
                <a:lnTo>
                  <a:pt x="8" y="253"/>
                </a:lnTo>
                <a:lnTo>
                  <a:pt x="6" y="253"/>
                </a:lnTo>
                <a:lnTo>
                  <a:pt x="3" y="253"/>
                </a:lnTo>
                <a:lnTo>
                  <a:pt x="1" y="252"/>
                </a:lnTo>
                <a:lnTo>
                  <a:pt x="0" y="249"/>
                </a:lnTo>
                <a:lnTo>
                  <a:pt x="0" y="246"/>
                </a:lnTo>
                <a:lnTo>
                  <a:pt x="0" y="6"/>
                </a:lnTo>
                <a:lnTo>
                  <a:pt x="0" y="4"/>
                </a:lnTo>
                <a:lnTo>
                  <a:pt x="1" y="2"/>
                </a:lnTo>
                <a:lnTo>
                  <a:pt x="3" y="1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0332">
            <a:extLst>
              <a:ext uri="{FF2B5EF4-FFF2-40B4-BE49-F238E27FC236}">
                <a16:creationId xmlns:a16="http://schemas.microsoft.com/office/drawing/2014/main" id="{81C6EACF-0F32-4470-81B5-F95ECBF8ED93}"/>
              </a:ext>
            </a:extLst>
          </p:cNvPr>
          <p:cNvSpPr>
            <a:spLocks/>
          </p:cNvSpPr>
          <p:nvPr/>
        </p:nvSpPr>
        <p:spPr bwMode="auto">
          <a:xfrm>
            <a:off x="7740743" y="5699030"/>
            <a:ext cx="25332" cy="534094"/>
          </a:xfrm>
          <a:custGeom>
            <a:avLst/>
            <a:gdLst>
              <a:gd name="T0" fmla="*/ 6 w 12"/>
              <a:gd name="T1" fmla="*/ 0 h 253"/>
              <a:gd name="T2" fmla="*/ 9 w 12"/>
              <a:gd name="T3" fmla="*/ 1 h 253"/>
              <a:gd name="T4" fmla="*/ 11 w 12"/>
              <a:gd name="T5" fmla="*/ 2 h 253"/>
              <a:gd name="T6" fmla="*/ 12 w 12"/>
              <a:gd name="T7" fmla="*/ 4 h 253"/>
              <a:gd name="T8" fmla="*/ 12 w 12"/>
              <a:gd name="T9" fmla="*/ 6 h 253"/>
              <a:gd name="T10" fmla="*/ 12 w 12"/>
              <a:gd name="T11" fmla="*/ 246 h 253"/>
              <a:gd name="T12" fmla="*/ 12 w 12"/>
              <a:gd name="T13" fmla="*/ 249 h 253"/>
              <a:gd name="T14" fmla="*/ 11 w 12"/>
              <a:gd name="T15" fmla="*/ 252 h 253"/>
              <a:gd name="T16" fmla="*/ 9 w 12"/>
              <a:gd name="T17" fmla="*/ 253 h 253"/>
              <a:gd name="T18" fmla="*/ 6 w 12"/>
              <a:gd name="T19" fmla="*/ 253 h 253"/>
              <a:gd name="T20" fmla="*/ 4 w 12"/>
              <a:gd name="T21" fmla="*/ 253 h 253"/>
              <a:gd name="T22" fmla="*/ 2 w 12"/>
              <a:gd name="T23" fmla="*/ 252 h 253"/>
              <a:gd name="T24" fmla="*/ 1 w 12"/>
              <a:gd name="T25" fmla="*/ 249 h 253"/>
              <a:gd name="T26" fmla="*/ 0 w 12"/>
              <a:gd name="T27" fmla="*/ 246 h 253"/>
              <a:gd name="T28" fmla="*/ 0 w 12"/>
              <a:gd name="T29" fmla="*/ 6 h 253"/>
              <a:gd name="T30" fmla="*/ 1 w 12"/>
              <a:gd name="T31" fmla="*/ 4 h 253"/>
              <a:gd name="T32" fmla="*/ 2 w 12"/>
              <a:gd name="T33" fmla="*/ 2 h 253"/>
              <a:gd name="T34" fmla="*/ 4 w 12"/>
              <a:gd name="T35" fmla="*/ 1 h 253"/>
              <a:gd name="T36" fmla="*/ 6 w 12"/>
              <a:gd name="T37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" h="253">
                <a:moveTo>
                  <a:pt x="6" y="0"/>
                </a:moveTo>
                <a:lnTo>
                  <a:pt x="9" y="1"/>
                </a:lnTo>
                <a:lnTo>
                  <a:pt x="11" y="2"/>
                </a:lnTo>
                <a:lnTo>
                  <a:pt x="12" y="4"/>
                </a:lnTo>
                <a:lnTo>
                  <a:pt x="12" y="6"/>
                </a:lnTo>
                <a:lnTo>
                  <a:pt x="12" y="246"/>
                </a:lnTo>
                <a:lnTo>
                  <a:pt x="12" y="249"/>
                </a:lnTo>
                <a:lnTo>
                  <a:pt x="11" y="252"/>
                </a:lnTo>
                <a:lnTo>
                  <a:pt x="9" y="253"/>
                </a:lnTo>
                <a:lnTo>
                  <a:pt x="6" y="253"/>
                </a:lnTo>
                <a:lnTo>
                  <a:pt x="4" y="253"/>
                </a:lnTo>
                <a:lnTo>
                  <a:pt x="2" y="252"/>
                </a:lnTo>
                <a:lnTo>
                  <a:pt x="1" y="249"/>
                </a:lnTo>
                <a:lnTo>
                  <a:pt x="0" y="246"/>
                </a:lnTo>
                <a:lnTo>
                  <a:pt x="0" y="6"/>
                </a:lnTo>
                <a:lnTo>
                  <a:pt x="1" y="4"/>
                </a:lnTo>
                <a:lnTo>
                  <a:pt x="2" y="2"/>
                </a:lnTo>
                <a:lnTo>
                  <a:pt x="4" y="1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0333">
            <a:extLst>
              <a:ext uri="{FF2B5EF4-FFF2-40B4-BE49-F238E27FC236}">
                <a16:creationId xmlns:a16="http://schemas.microsoft.com/office/drawing/2014/main" id="{F2867DCA-77E3-4983-BFA7-4B4AC97D82C9}"/>
              </a:ext>
            </a:extLst>
          </p:cNvPr>
          <p:cNvSpPr>
            <a:spLocks/>
          </p:cNvSpPr>
          <p:nvPr/>
        </p:nvSpPr>
        <p:spPr bwMode="auto">
          <a:xfrm>
            <a:off x="8046847" y="5699030"/>
            <a:ext cx="29555" cy="534094"/>
          </a:xfrm>
          <a:custGeom>
            <a:avLst/>
            <a:gdLst>
              <a:gd name="T0" fmla="*/ 7 w 14"/>
              <a:gd name="T1" fmla="*/ 0 h 253"/>
              <a:gd name="T2" fmla="*/ 10 w 14"/>
              <a:gd name="T3" fmla="*/ 1 h 253"/>
              <a:gd name="T4" fmla="*/ 12 w 14"/>
              <a:gd name="T5" fmla="*/ 2 h 253"/>
              <a:gd name="T6" fmla="*/ 13 w 14"/>
              <a:gd name="T7" fmla="*/ 4 h 253"/>
              <a:gd name="T8" fmla="*/ 14 w 14"/>
              <a:gd name="T9" fmla="*/ 6 h 253"/>
              <a:gd name="T10" fmla="*/ 14 w 14"/>
              <a:gd name="T11" fmla="*/ 246 h 253"/>
              <a:gd name="T12" fmla="*/ 13 w 14"/>
              <a:gd name="T13" fmla="*/ 249 h 253"/>
              <a:gd name="T14" fmla="*/ 12 w 14"/>
              <a:gd name="T15" fmla="*/ 252 h 253"/>
              <a:gd name="T16" fmla="*/ 10 w 14"/>
              <a:gd name="T17" fmla="*/ 253 h 253"/>
              <a:gd name="T18" fmla="*/ 7 w 14"/>
              <a:gd name="T19" fmla="*/ 253 h 253"/>
              <a:gd name="T20" fmla="*/ 4 w 14"/>
              <a:gd name="T21" fmla="*/ 253 h 253"/>
              <a:gd name="T22" fmla="*/ 2 w 14"/>
              <a:gd name="T23" fmla="*/ 252 h 253"/>
              <a:gd name="T24" fmla="*/ 1 w 14"/>
              <a:gd name="T25" fmla="*/ 249 h 253"/>
              <a:gd name="T26" fmla="*/ 0 w 14"/>
              <a:gd name="T27" fmla="*/ 246 h 253"/>
              <a:gd name="T28" fmla="*/ 0 w 14"/>
              <a:gd name="T29" fmla="*/ 6 h 253"/>
              <a:gd name="T30" fmla="*/ 1 w 14"/>
              <a:gd name="T31" fmla="*/ 4 h 253"/>
              <a:gd name="T32" fmla="*/ 2 w 14"/>
              <a:gd name="T33" fmla="*/ 2 h 253"/>
              <a:gd name="T34" fmla="*/ 4 w 14"/>
              <a:gd name="T35" fmla="*/ 1 h 253"/>
              <a:gd name="T36" fmla="*/ 7 w 14"/>
              <a:gd name="T37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" h="253">
                <a:moveTo>
                  <a:pt x="7" y="0"/>
                </a:moveTo>
                <a:lnTo>
                  <a:pt x="10" y="1"/>
                </a:lnTo>
                <a:lnTo>
                  <a:pt x="12" y="2"/>
                </a:lnTo>
                <a:lnTo>
                  <a:pt x="13" y="4"/>
                </a:lnTo>
                <a:lnTo>
                  <a:pt x="14" y="6"/>
                </a:lnTo>
                <a:lnTo>
                  <a:pt x="14" y="246"/>
                </a:lnTo>
                <a:lnTo>
                  <a:pt x="13" y="249"/>
                </a:lnTo>
                <a:lnTo>
                  <a:pt x="12" y="252"/>
                </a:lnTo>
                <a:lnTo>
                  <a:pt x="10" y="253"/>
                </a:lnTo>
                <a:lnTo>
                  <a:pt x="7" y="253"/>
                </a:lnTo>
                <a:lnTo>
                  <a:pt x="4" y="253"/>
                </a:lnTo>
                <a:lnTo>
                  <a:pt x="2" y="252"/>
                </a:lnTo>
                <a:lnTo>
                  <a:pt x="1" y="249"/>
                </a:lnTo>
                <a:lnTo>
                  <a:pt x="0" y="246"/>
                </a:lnTo>
                <a:lnTo>
                  <a:pt x="0" y="6"/>
                </a:lnTo>
                <a:lnTo>
                  <a:pt x="1" y="4"/>
                </a:lnTo>
                <a:lnTo>
                  <a:pt x="2" y="2"/>
                </a:lnTo>
                <a:lnTo>
                  <a:pt x="4" y="1"/>
                </a:lnTo>
                <a:lnTo>
                  <a:pt x="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0334">
            <a:extLst>
              <a:ext uri="{FF2B5EF4-FFF2-40B4-BE49-F238E27FC236}">
                <a16:creationId xmlns:a16="http://schemas.microsoft.com/office/drawing/2014/main" id="{C7894C32-9931-4539-A577-59076BC7D053}"/>
              </a:ext>
            </a:extLst>
          </p:cNvPr>
          <p:cNvSpPr>
            <a:spLocks noEditPoints="1"/>
          </p:cNvSpPr>
          <p:nvPr/>
        </p:nvSpPr>
        <p:spPr bwMode="auto">
          <a:xfrm>
            <a:off x="7814632" y="5540705"/>
            <a:ext cx="183663" cy="607983"/>
          </a:xfrm>
          <a:custGeom>
            <a:avLst/>
            <a:gdLst>
              <a:gd name="T0" fmla="*/ 6 w 87"/>
              <a:gd name="T1" fmla="*/ 6 h 288"/>
              <a:gd name="T2" fmla="*/ 6 w 87"/>
              <a:gd name="T3" fmla="*/ 15 h 288"/>
              <a:gd name="T4" fmla="*/ 17 w 87"/>
              <a:gd name="T5" fmla="*/ 15 h 288"/>
              <a:gd name="T6" fmla="*/ 17 w 87"/>
              <a:gd name="T7" fmla="*/ 133 h 288"/>
              <a:gd name="T8" fmla="*/ 69 w 87"/>
              <a:gd name="T9" fmla="*/ 133 h 288"/>
              <a:gd name="T10" fmla="*/ 69 w 87"/>
              <a:gd name="T11" fmla="*/ 15 h 288"/>
              <a:gd name="T12" fmla="*/ 80 w 87"/>
              <a:gd name="T13" fmla="*/ 15 h 288"/>
              <a:gd name="T14" fmla="*/ 80 w 87"/>
              <a:gd name="T15" fmla="*/ 6 h 288"/>
              <a:gd name="T16" fmla="*/ 6 w 87"/>
              <a:gd name="T17" fmla="*/ 6 h 288"/>
              <a:gd name="T18" fmla="*/ 0 w 87"/>
              <a:gd name="T19" fmla="*/ 0 h 288"/>
              <a:gd name="T20" fmla="*/ 87 w 87"/>
              <a:gd name="T21" fmla="*/ 0 h 288"/>
              <a:gd name="T22" fmla="*/ 87 w 87"/>
              <a:gd name="T23" fmla="*/ 21 h 288"/>
              <a:gd name="T24" fmla="*/ 76 w 87"/>
              <a:gd name="T25" fmla="*/ 21 h 288"/>
              <a:gd name="T26" fmla="*/ 76 w 87"/>
              <a:gd name="T27" fmla="*/ 256 h 288"/>
              <a:gd name="T28" fmla="*/ 74 w 87"/>
              <a:gd name="T29" fmla="*/ 269 h 288"/>
              <a:gd name="T30" fmla="*/ 66 w 87"/>
              <a:gd name="T31" fmla="*/ 278 h 288"/>
              <a:gd name="T32" fmla="*/ 56 w 87"/>
              <a:gd name="T33" fmla="*/ 286 h 288"/>
              <a:gd name="T34" fmla="*/ 43 w 87"/>
              <a:gd name="T35" fmla="*/ 288 h 288"/>
              <a:gd name="T36" fmla="*/ 30 w 87"/>
              <a:gd name="T37" fmla="*/ 286 h 288"/>
              <a:gd name="T38" fmla="*/ 20 w 87"/>
              <a:gd name="T39" fmla="*/ 278 h 288"/>
              <a:gd name="T40" fmla="*/ 13 w 87"/>
              <a:gd name="T41" fmla="*/ 269 h 288"/>
              <a:gd name="T42" fmla="*/ 11 w 87"/>
              <a:gd name="T43" fmla="*/ 256 h 288"/>
              <a:gd name="T44" fmla="*/ 11 w 87"/>
              <a:gd name="T45" fmla="*/ 21 h 288"/>
              <a:gd name="T46" fmla="*/ 0 w 87"/>
              <a:gd name="T47" fmla="*/ 21 h 288"/>
              <a:gd name="T48" fmla="*/ 0 w 8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7" h="288">
                <a:moveTo>
                  <a:pt x="6" y="6"/>
                </a:moveTo>
                <a:lnTo>
                  <a:pt x="6" y="15"/>
                </a:lnTo>
                <a:lnTo>
                  <a:pt x="17" y="15"/>
                </a:lnTo>
                <a:lnTo>
                  <a:pt x="17" y="133"/>
                </a:lnTo>
                <a:lnTo>
                  <a:pt x="69" y="133"/>
                </a:lnTo>
                <a:lnTo>
                  <a:pt x="69" y="15"/>
                </a:lnTo>
                <a:lnTo>
                  <a:pt x="80" y="15"/>
                </a:lnTo>
                <a:lnTo>
                  <a:pt x="80" y="6"/>
                </a:lnTo>
                <a:lnTo>
                  <a:pt x="6" y="6"/>
                </a:lnTo>
                <a:close/>
                <a:moveTo>
                  <a:pt x="0" y="0"/>
                </a:moveTo>
                <a:lnTo>
                  <a:pt x="87" y="0"/>
                </a:lnTo>
                <a:lnTo>
                  <a:pt x="87" y="21"/>
                </a:lnTo>
                <a:lnTo>
                  <a:pt x="76" y="21"/>
                </a:lnTo>
                <a:lnTo>
                  <a:pt x="76" y="256"/>
                </a:lnTo>
                <a:lnTo>
                  <a:pt x="74" y="269"/>
                </a:lnTo>
                <a:lnTo>
                  <a:pt x="66" y="278"/>
                </a:lnTo>
                <a:lnTo>
                  <a:pt x="56" y="286"/>
                </a:lnTo>
                <a:lnTo>
                  <a:pt x="43" y="288"/>
                </a:lnTo>
                <a:lnTo>
                  <a:pt x="30" y="286"/>
                </a:lnTo>
                <a:lnTo>
                  <a:pt x="20" y="278"/>
                </a:lnTo>
                <a:lnTo>
                  <a:pt x="13" y="269"/>
                </a:lnTo>
                <a:lnTo>
                  <a:pt x="11" y="256"/>
                </a:lnTo>
                <a:lnTo>
                  <a:pt x="11" y="21"/>
                </a:lnTo>
                <a:lnTo>
                  <a:pt x="0" y="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0335">
            <a:extLst>
              <a:ext uri="{FF2B5EF4-FFF2-40B4-BE49-F238E27FC236}">
                <a16:creationId xmlns:a16="http://schemas.microsoft.com/office/drawing/2014/main" id="{588A77AA-A03B-4104-8372-FAD521F838C8}"/>
              </a:ext>
            </a:extLst>
          </p:cNvPr>
          <p:cNvSpPr>
            <a:spLocks noEditPoints="1"/>
          </p:cNvSpPr>
          <p:nvPr/>
        </p:nvSpPr>
        <p:spPr bwMode="auto">
          <a:xfrm>
            <a:off x="7356533" y="5540705"/>
            <a:ext cx="360990" cy="607983"/>
          </a:xfrm>
          <a:custGeom>
            <a:avLst/>
            <a:gdLst>
              <a:gd name="T0" fmla="*/ 47 w 171"/>
              <a:gd name="T1" fmla="*/ 6 h 288"/>
              <a:gd name="T2" fmla="*/ 47 w 171"/>
              <a:gd name="T3" fmla="*/ 14 h 288"/>
              <a:gd name="T4" fmla="*/ 55 w 171"/>
              <a:gd name="T5" fmla="*/ 14 h 288"/>
              <a:gd name="T6" fmla="*/ 55 w 171"/>
              <a:gd name="T7" fmla="*/ 87 h 288"/>
              <a:gd name="T8" fmla="*/ 114 w 171"/>
              <a:gd name="T9" fmla="*/ 87 h 288"/>
              <a:gd name="T10" fmla="*/ 114 w 171"/>
              <a:gd name="T11" fmla="*/ 14 h 288"/>
              <a:gd name="T12" fmla="*/ 124 w 171"/>
              <a:gd name="T13" fmla="*/ 14 h 288"/>
              <a:gd name="T14" fmla="*/ 124 w 171"/>
              <a:gd name="T15" fmla="*/ 6 h 288"/>
              <a:gd name="T16" fmla="*/ 47 w 171"/>
              <a:gd name="T17" fmla="*/ 6 h 288"/>
              <a:gd name="T18" fmla="*/ 40 w 171"/>
              <a:gd name="T19" fmla="*/ 0 h 288"/>
              <a:gd name="T20" fmla="*/ 130 w 171"/>
              <a:gd name="T21" fmla="*/ 0 h 288"/>
              <a:gd name="T22" fmla="*/ 130 w 171"/>
              <a:gd name="T23" fmla="*/ 20 h 288"/>
              <a:gd name="T24" fmla="*/ 121 w 171"/>
              <a:gd name="T25" fmla="*/ 20 h 288"/>
              <a:gd name="T26" fmla="*/ 121 w 171"/>
              <a:gd name="T27" fmla="*/ 125 h 288"/>
              <a:gd name="T28" fmla="*/ 138 w 171"/>
              <a:gd name="T29" fmla="*/ 135 h 288"/>
              <a:gd name="T30" fmla="*/ 152 w 171"/>
              <a:gd name="T31" fmla="*/ 149 h 288"/>
              <a:gd name="T32" fmla="*/ 161 w 171"/>
              <a:gd name="T33" fmla="*/ 165 h 288"/>
              <a:gd name="T34" fmla="*/ 169 w 171"/>
              <a:gd name="T35" fmla="*/ 183 h 288"/>
              <a:gd name="T36" fmla="*/ 171 w 171"/>
              <a:gd name="T37" fmla="*/ 203 h 288"/>
              <a:gd name="T38" fmla="*/ 168 w 171"/>
              <a:gd name="T39" fmla="*/ 226 h 288"/>
              <a:gd name="T40" fmla="*/ 159 w 171"/>
              <a:gd name="T41" fmla="*/ 246 h 288"/>
              <a:gd name="T42" fmla="*/ 145 w 171"/>
              <a:gd name="T43" fmla="*/ 263 h 288"/>
              <a:gd name="T44" fmla="*/ 128 w 171"/>
              <a:gd name="T45" fmla="*/ 276 h 288"/>
              <a:gd name="T46" fmla="*/ 108 w 171"/>
              <a:gd name="T47" fmla="*/ 285 h 288"/>
              <a:gd name="T48" fmla="*/ 85 w 171"/>
              <a:gd name="T49" fmla="*/ 288 h 288"/>
              <a:gd name="T50" fmla="*/ 63 w 171"/>
              <a:gd name="T51" fmla="*/ 285 h 288"/>
              <a:gd name="T52" fmla="*/ 42 w 171"/>
              <a:gd name="T53" fmla="*/ 276 h 288"/>
              <a:gd name="T54" fmla="*/ 24 w 171"/>
              <a:gd name="T55" fmla="*/ 263 h 288"/>
              <a:gd name="T56" fmla="*/ 11 w 171"/>
              <a:gd name="T57" fmla="*/ 246 h 288"/>
              <a:gd name="T58" fmla="*/ 3 w 171"/>
              <a:gd name="T59" fmla="*/ 226 h 288"/>
              <a:gd name="T60" fmla="*/ 0 w 171"/>
              <a:gd name="T61" fmla="*/ 203 h 288"/>
              <a:gd name="T62" fmla="*/ 2 w 171"/>
              <a:gd name="T63" fmla="*/ 183 h 288"/>
              <a:gd name="T64" fmla="*/ 8 w 171"/>
              <a:gd name="T65" fmla="*/ 165 h 288"/>
              <a:gd name="T66" fmla="*/ 19 w 171"/>
              <a:gd name="T67" fmla="*/ 149 h 288"/>
              <a:gd name="T68" fmla="*/ 33 w 171"/>
              <a:gd name="T69" fmla="*/ 135 h 288"/>
              <a:gd name="T70" fmla="*/ 50 w 171"/>
              <a:gd name="T71" fmla="*/ 125 h 288"/>
              <a:gd name="T72" fmla="*/ 50 w 171"/>
              <a:gd name="T73" fmla="*/ 20 h 288"/>
              <a:gd name="T74" fmla="*/ 40 w 171"/>
              <a:gd name="T75" fmla="*/ 20 h 288"/>
              <a:gd name="T76" fmla="*/ 40 w 171"/>
              <a:gd name="T77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1" h="288">
                <a:moveTo>
                  <a:pt x="47" y="6"/>
                </a:moveTo>
                <a:lnTo>
                  <a:pt x="47" y="14"/>
                </a:lnTo>
                <a:lnTo>
                  <a:pt x="55" y="14"/>
                </a:lnTo>
                <a:lnTo>
                  <a:pt x="55" y="87"/>
                </a:lnTo>
                <a:lnTo>
                  <a:pt x="114" y="87"/>
                </a:lnTo>
                <a:lnTo>
                  <a:pt x="114" y="14"/>
                </a:lnTo>
                <a:lnTo>
                  <a:pt x="124" y="14"/>
                </a:lnTo>
                <a:lnTo>
                  <a:pt x="124" y="6"/>
                </a:lnTo>
                <a:lnTo>
                  <a:pt x="47" y="6"/>
                </a:lnTo>
                <a:close/>
                <a:moveTo>
                  <a:pt x="40" y="0"/>
                </a:moveTo>
                <a:lnTo>
                  <a:pt x="130" y="0"/>
                </a:lnTo>
                <a:lnTo>
                  <a:pt x="130" y="20"/>
                </a:lnTo>
                <a:lnTo>
                  <a:pt x="121" y="20"/>
                </a:lnTo>
                <a:lnTo>
                  <a:pt x="121" y="125"/>
                </a:lnTo>
                <a:lnTo>
                  <a:pt x="138" y="135"/>
                </a:lnTo>
                <a:lnTo>
                  <a:pt x="152" y="149"/>
                </a:lnTo>
                <a:lnTo>
                  <a:pt x="161" y="165"/>
                </a:lnTo>
                <a:lnTo>
                  <a:pt x="169" y="183"/>
                </a:lnTo>
                <a:lnTo>
                  <a:pt x="171" y="203"/>
                </a:lnTo>
                <a:lnTo>
                  <a:pt x="168" y="226"/>
                </a:lnTo>
                <a:lnTo>
                  <a:pt x="159" y="246"/>
                </a:lnTo>
                <a:lnTo>
                  <a:pt x="145" y="263"/>
                </a:lnTo>
                <a:lnTo>
                  <a:pt x="128" y="276"/>
                </a:lnTo>
                <a:lnTo>
                  <a:pt x="108" y="285"/>
                </a:lnTo>
                <a:lnTo>
                  <a:pt x="85" y="288"/>
                </a:lnTo>
                <a:lnTo>
                  <a:pt x="63" y="285"/>
                </a:lnTo>
                <a:lnTo>
                  <a:pt x="42" y="276"/>
                </a:lnTo>
                <a:lnTo>
                  <a:pt x="24" y="263"/>
                </a:lnTo>
                <a:lnTo>
                  <a:pt x="11" y="246"/>
                </a:lnTo>
                <a:lnTo>
                  <a:pt x="3" y="226"/>
                </a:lnTo>
                <a:lnTo>
                  <a:pt x="0" y="203"/>
                </a:lnTo>
                <a:lnTo>
                  <a:pt x="2" y="183"/>
                </a:lnTo>
                <a:lnTo>
                  <a:pt x="8" y="165"/>
                </a:lnTo>
                <a:lnTo>
                  <a:pt x="19" y="149"/>
                </a:lnTo>
                <a:lnTo>
                  <a:pt x="33" y="135"/>
                </a:lnTo>
                <a:lnTo>
                  <a:pt x="50" y="125"/>
                </a:lnTo>
                <a:lnTo>
                  <a:pt x="50" y="20"/>
                </a:lnTo>
                <a:lnTo>
                  <a:pt x="40" y="20"/>
                </a:lnTo>
                <a:lnTo>
                  <a:pt x="4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0336">
            <a:extLst>
              <a:ext uri="{FF2B5EF4-FFF2-40B4-BE49-F238E27FC236}">
                <a16:creationId xmlns:a16="http://schemas.microsoft.com/office/drawing/2014/main" id="{477BB133-F907-47D6-A8E7-36F2EB5BCA58}"/>
              </a:ext>
            </a:extLst>
          </p:cNvPr>
          <p:cNvSpPr>
            <a:spLocks/>
          </p:cNvSpPr>
          <p:nvPr/>
        </p:nvSpPr>
        <p:spPr bwMode="auto">
          <a:xfrm>
            <a:off x="7837855" y="5817249"/>
            <a:ext cx="137219" cy="331434"/>
          </a:xfrm>
          <a:custGeom>
            <a:avLst/>
            <a:gdLst>
              <a:gd name="T0" fmla="*/ 0 w 65"/>
              <a:gd name="T1" fmla="*/ 0 h 157"/>
              <a:gd name="T2" fmla="*/ 6 w 65"/>
              <a:gd name="T3" fmla="*/ 0 h 157"/>
              <a:gd name="T4" fmla="*/ 6 w 65"/>
              <a:gd name="T5" fmla="*/ 2 h 157"/>
              <a:gd name="T6" fmla="*/ 58 w 65"/>
              <a:gd name="T7" fmla="*/ 2 h 157"/>
              <a:gd name="T8" fmla="*/ 58 w 65"/>
              <a:gd name="T9" fmla="*/ 0 h 157"/>
              <a:gd name="T10" fmla="*/ 65 w 65"/>
              <a:gd name="T11" fmla="*/ 0 h 157"/>
              <a:gd name="T12" fmla="*/ 65 w 65"/>
              <a:gd name="T13" fmla="*/ 125 h 157"/>
              <a:gd name="T14" fmla="*/ 63 w 65"/>
              <a:gd name="T15" fmla="*/ 138 h 157"/>
              <a:gd name="T16" fmla="*/ 55 w 65"/>
              <a:gd name="T17" fmla="*/ 147 h 157"/>
              <a:gd name="T18" fmla="*/ 45 w 65"/>
              <a:gd name="T19" fmla="*/ 155 h 157"/>
              <a:gd name="T20" fmla="*/ 32 w 65"/>
              <a:gd name="T21" fmla="*/ 157 h 157"/>
              <a:gd name="T22" fmla="*/ 19 w 65"/>
              <a:gd name="T23" fmla="*/ 155 h 157"/>
              <a:gd name="T24" fmla="*/ 9 w 65"/>
              <a:gd name="T25" fmla="*/ 147 h 157"/>
              <a:gd name="T26" fmla="*/ 2 w 65"/>
              <a:gd name="T27" fmla="*/ 138 h 157"/>
              <a:gd name="T28" fmla="*/ 0 w 65"/>
              <a:gd name="T29" fmla="*/ 125 h 157"/>
              <a:gd name="T30" fmla="*/ 0 w 65"/>
              <a:gd name="T31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" h="157">
                <a:moveTo>
                  <a:pt x="0" y="0"/>
                </a:moveTo>
                <a:lnTo>
                  <a:pt x="6" y="0"/>
                </a:lnTo>
                <a:lnTo>
                  <a:pt x="6" y="2"/>
                </a:lnTo>
                <a:lnTo>
                  <a:pt x="58" y="2"/>
                </a:lnTo>
                <a:lnTo>
                  <a:pt x="58" y="0"/>
                </a:lnTo>
                <a:lnTo>
                  <a:pt x="65" y="0"/>
                </a:lnTo>
                <a:lnTo>
                  <a:pt x="65" y="125"/>
                </a:lnTo>
                <a:lnTo>
                  <a:pt x="63" y="138"/>
                </a:lnTo>
                <a:lnTo>
                  <a:pt x="55" y="147"/>
                </a:lnTo>
                <a:lnTo>
                  <a:pt x="45" y="155"/>
                </a:lnTo>
                <a:lnTo>
                  <a:pt x="32" y="157"/>
                </a:lnTo>
                <a:lnTo>
                  <a:pt x="19" y="155"/>
                </a:lnTo>
                <a:lnTo>
                  <a:pt x="9" y="147"/>
                </a:lnTo>
                <a:lnTo>
                  <a:pt x="2" y="138"/>
                </a:lnTo>
                <a:lnTo>
                  <a:pt x="0" y="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0337">
            <a:extLst>
              <a:ext uri="{FF2B5EF4-FFF2-40B4-BE49-F238E27FC236}">
                <a16:creationId xmlns:a16="http://schemas.microsoft.com/office/drawing/2014/main" id="{8D961CCC-A840-4B33-B144-FE1F5830EE8D}"/>
              </a:ext>
            </a:extLst>
          </p:cNvPr>
          <p:cNvSpPr>
            <a:spLocks noEditPoints="1"/>
          </p:cNvSpPr>
          <p:nvPr/>
        </p:nvSpPr>
        <p:spPr bwMode="auto">
          <a:xfrm>
            <a:off x="7103209" y="5540705"/>
            <a:ext cx="179440" cy="607983"/>
          </a:xfrm>
          <a:custGeom>
            <a:avLst/>
            <a:gdLst>
              <a:gd name="T0" fmla="*/ 6 w 85"/>
              <a:gd name="T1" fmla="*/ 6 h 288"/>
              <a:gd name="T2" fmla="*/ 6 w 85"/>
              <a:gd name="T3" fmla="*/ 15 h 288"/>
              <a:gd name="T4" fmla="*/ 16 w 85"/>
              <a:gd name="T5" fmla="*/ 15 h 288"/>
              <a:gd name="T6" fmla="*/ 16 w 85"/>
              <a:gd name="T7" fmla="*/ 133 h 288"/>
              <a:gd name="T8" fmla="*/ 69 w 85"/>
              <a:gd name="T9" fmla="*/ 133 h 288"/>
              <a:gd name="T10" fmla="*/ 69 w 85"/>
              <a:gd name="T11" fmla="*/ 15 h 288"/>
              <a:gd name="T12" fmla="*/ 79 w 85"/>
              <a:gd name="T13" fmla="*/ 15 h 288"/>
              <a:gd name="T14" fmla="*/ 79 w 85"/>
              <a:gd name="T15" fmla="*/ 6 h 288"/>
              <a:gd name="T16" fmla="*/ 6 w 85"/>
              <a:gd name="T17" fmla="*/ 6 h 288"/>
              <a:gd name="T18" fmla="*/ 0 w 85"/>
              <a:gd name="T19" fmla="*/ 0 h 288"/>
              <a:gd name="T20" fmla="*/ 85 w 85"/>
              <a:gd name="T21" fmla="*/ 0 h 288"/>
              <a:gd name="T22" fmla="*/ 85 w 85"/>
              <a:gd name="T23" fmla="*/ 21 h 288"/>
              <a:gd name="T24" fmla="*/ 76 w 85"/>
              <a:gd name="T25" fmla="*/ 21 h 288"/>
              <a:gd name="T26" fmla="*/ 76 w 85"/>
              <a:gd name="T27" fmla="*/ 256 h 288"/>
              <a:gd name="T28" fmla="*/ 72 w 85"/>
              <a:gd name="T29" fmla="*/ 269 h 288"/>
              <a:gd name="T30" fmla="*/ 66 w 85"/>
              <a:gd name="T31" fmla="*/ 278 h 288"/>
              <a:gd name="T32" fmla="*/ 55 w 85"/>
              <a:gd name="T33" fmla="*/ 286 h 288"/>
              <a:gd name="T34" fmla="*/ 42 w 85"/>
              <a:gd name="T35" fmla="*/ 288 h 288"/>
              <a:gd name="T36" fmla="*/ 30 w 85"/>
              <a:gd name="T37" fmla="*/ 286 h 288"/>
              <a:gd name="T38" fmla="*/ 19 w 85"/>
              <a:gd name="T39" fmla="*/ 278 h 288"/>
              <a:gd name="T40" fmla="*/ 12 w 85"/>
              <a:gd name="T41" fmla="*/ 269 h 288"/>
              <a:gd name="T42" fmla="*/ 9 w 85"/>
              <a:gd name="T43" fmla="*/ 256 h 288"/>
              <a:gd name="T44" fmla="*/ 9 w 85"/>
              <a:gd name="T45" fmla="*/ 21 h 288"/>
              <a:gd name="T46" fmla="*/ 0 w 85"/>
              <a:gd name="T47" fmla="*/ 21 h 288"/>
              <a:gd name="T48" fmla="*/ 0 w 85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5" h="288">
                <a:moveTo>
                  <a:pt x="6" y="6"/>
                </a:moveTo>
                <a:lnTo>
                  <a:pt x="6" y="15"/>
                </a:lnTo>
                <a:lnTo>
                  <a:pt x="16" y="15"/>
                </a:lnTo>
                <a:lnTo>
                  <a:pt x="16" y="133"/>
                </a:lnTo>
                <a:lnTo>
                  <a:pt x="69" y="133"/>
                </a:lnTo>
                <a:lnTo>
                  <a:pt x="69" y="15"/>
                </a:lnTo>
                <a:lnTo>
                  <a:pt x="79" y="15"/>
                </a:lnTo>
                <a:lnTo>
                  <a:pt x="79" y="6"/>
                </a:lnTo>
                <a:lnTo>
                  <a:pt x="6" y="6"/>
                </a:lnTo>
                <a:close/>
                <a:moveTo>
                  <a:pt x="0" y="0"/>
                </a:moveTo>
                <a:lnTo>
                  <a:pt x="85" y="0"/>
                </a:lnTo>
                <a:lnTo>
                  <a:pt x="85" y="21"/>
                </a:lnTo>
                <a:lnTo>
                  <a:pt x="76" y="21"/>
                </a:lnTo>
                <a:lnTo>
                  <a:pt x="76" y="256"/>
                </a:lnTo>
                <a:lnTo>
                  <a:pt x="72" y="269"/>
                </a:lnTo>
                <a:lnTo>
                  <a:pt x="66" y="278"/>
                </a:lnTo>
                <a:lnTo>
                  <a:pt x="55" y="286"/>
                </a:lnTo>
                <a:lnTo>
                  <a:pt x="42" y="288"/>
                </a:lnTo>
                <a:lnTo>
                  <a:pt x="30" y="286"/>
                </a:lnTo>
                <a:lnTo>
                  <a:pt x="19" y="278"/>
                </a:lnTo>
                <a:lnTo>
                  <a:pt x="12" y="269"/>
                </a:lnTo>
                <a:lnTo>
                  <a:pt x="9" y="256"/>
                </a:lnTo>
                <a:lnTo>
                  <a:pt x="9" y="21"/>
                </a:lnTo>
                <a:lnTo>
                  <a:pt x="0" y="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0338">
            <a:extLst>
              <a:ext uri="{FF2B5EF4-FFF2-40B4-BE49-F238E27FC236}">
                <a16:creationId xmlns:a16="http://schemas.microsoft.com/office/drawing/2014/main" id="{BA8D7D39-7A5D-4750-93AD-6BB079425283}"/>
              </a:ext>
            </a:extLst>
          </p:cNvPr>
          <p:cNvSpPr>
            <a:spLocks/>
          </p:cNvSpPr>
          <p:nvPr/>
        </p:nvSpPr>
        <p:spPr bwMode="auto">
          <a:xfrm>
            <a:off x="7122208" y="5817249"/>
            <a:ext cx="141441" cy="331434"/>
          </a:xfrm>
          <a:custGeom>
            <a:avLst/>
            <a:gdLst>
              <a:gd name="T0" fmla="*/ 0 w 67"/>
              <a:gd name="T1" fmla="*/ 0 h 157"/>
              <a:gd name="T2" fmla="*/ 7 w 67"/>
              <a:gd name="T3" fmla="*/ 0 h 157"/>
              <a:gd name="T4" fmla="*/ 7 w 67"/>
              <a:gd name="T5" fmla="*/ 2 h 157"/>
              <a:gd name="T6" fmla="*/ 60 w 67"/>
              <a:gd name="T7" fmla="*/ 2 h 157"/>
              <a:gd name="T8" fmla="*/ 60 w 67"/>
              <a:gd name="T9" fmla="*/ 0 h 157"/>
              <a:gd name="T10" fmla="*/ 67 w 67"/>
              <a:gd name="T11" fmla="*/ 0 h 157"/>
              <a:gd name="T12" fmla="*/ 67 w 67"/>
              <a:gd name="T13" fmla="*/ 125 h 157"/>
              <a:gd name="T14" fmla="*/ 63 w 67"/>
              <a:gd name="T15" fmla="*/ 138 h 157"/>
              <a:gd name="T16" fmla="*/ 57 w 67"/>
              <a:gd name="T17" fmla="*/ 147 h 157"/>
              <a:gd name="T18" fmla="*/ 46 w 67"/>
              <a:gd name="T19" fmla="*/ 155 h 157"/>
              <a:gd name="T20" fmla="*/ 33 w 67"/>
              <a:gd name="T21" fmla="*/ 157 h 157"/>
              <a:gd name="T22" fmla="*/ 21 w 67"/>
              <a:gd name="T23" fmla="*/ 155 h 157"/>
              <a:gd name="T24" fmla="*/ 10 w 67"/>
              <a:gd name="T25" fmla="*/ 147 h 157"/>
              <a:gd name="T26" fmla="*/ 3 w 67"/>
              <a:gd name="T27" fmla="*/ 138 h 157"/>
              <a:gd name="T28" fmla="*/ 0 w 67"/>
              <a:gd name="T29" fmla="*/ 125 h 157"/>
              <a:gd name="T30" fmla="*/ 0 w 67"/>
              <a:gd name="T31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7" h="157">
                <a:moveTo>
                  <a:pt x="0" y="0"/>
                </a:moveTo>
                <a:lnTo>
                  <a:pt x="7" y="0"/>
                </a:lnTo>
                <a:lnTo>
                  <a:pt x="7" y="2"/>
                </a:lnTo>
                <a:lnTo>
                  <a:pt x="60" y="2"/>
                </a:lnTo>
                <a:lnTo>
                  <a:pt x="60" y="0"/>
                </a:lnTo>
                <a:lnTo>
                  <a:pt x="67" y="0"/>
                </a:lnTo>
                <a:lnTo>
                  <a:pt x="67" y="125"/>
                </a:lnTo>
                <a:lnTo>
                  <a:pt x="63" y="138"/>
                </a:lnTo>
                <a:lnTo>
                  <a:pt x="57" y="147"/>
                </a:lnTo>
                <a:lnTo>
                  <a:pt x="46" y="155"/>
                </a:lnTo>
                <a:lnTo>
                  <a:pt x="33" y="157"/>
                </a:lnTo>
                <a:lnTo>
                  <a:pt x="21" y="155"/>
                </a:lnTo>
                <a:lnTo>
                  <a:pt x="10" y="147"/>
                </a:lnTo>
                <a:lnTo>
                  <a:pt x="3" y="138"/>
                </a:lnTo>
                <a:lnTo>
                  <a:pt x="0" y="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0339">
            <a:extLst>
              <a:ext uri="{FF2B5EF4-FFF2-40B4-BE49-F238E27FC236}">
                <a16:creationId xmlns:a16="http://schemas.microsoft.com/office/drawing/2014/main" id="{090B0CD6-E1EF-4508-BFFC-2A6234862C5A}"/>
              </a:ext>
            </a:extLst>
          </p:cNvPr>
          <p:cNvSpPr>
            <a:spLocks/>
          </p:cNvSpPr>
          <p:nvPr/>
        </p:nvSpPr>
        <p:spPr bwMode="auto">
          <a:xfrm>
            <a:off x="7356533" y="5711697"/>
            <a:ext cx="360990" cy="436986"/>
          </a:xfrm>
          <a:custGeom>
            <a:avLst/>
            <a:gdLst>
              <a:gd name="T0" fmla="*/ 50 w 171"/>
              <a:gd name="T1" fmla="*/ 0 h 207"/>
              <a:gd name="T2" fmla="*/ 55 w 171"/>
              <a:gd name="T3" fmla="*/ 0 h 207"/>
              <a:gd name="T4" fmla="*/ 55 w 171"/>
              <a:gd name="T5" fmla="*/ 6 h 207"/>
              <a:gd name="T6" fmla="*/ 114 w 171"/>
              <a:gd name="T7" fmla="*/ 6 h 207"/>
              <a:gd name="T8" fmla="*/ 114 w 171"/>
              <a:gd name="T9" fmla="*/ 0 h 207"/>
              <a:gd name="T10" fmla="*/ 121 w 171"/>
              <a:gd name="T11" fmla="*/ 0 h 207"/>
              <a:gd name="T12" fmla="*/ 121 w 171"/>
              <a:gd name="T13" fmla="*/ 44 h 207"/>
              <a:gd name="T14" fmla="*/ 138 w 171"/>
              <a:gd name="T15" fmla="*/ 54 h 207"/>
              <a:gd name="T16" fmla="*/ 152 w 171"/>
              <a:gd name="T17" fmla="*/ 68 h 207"/>
              <a:gd name="T18" fmla="*/ 161 w 171"/>
              <a:gd name="T19" fmla="*/ 84 h 207"/>
              <a:gd name="T20" fmla="*/ 168 w 171"/>
              <a:gd name="T21" fmla="*/ 102 h 207"/>
              <a:gd name="T22" fmla="*/ 171 w 171"/>
              <a:gd name="T23" fmla="*/ 122 h 207"/>
              <a:gd name="T24" fmla="*/ 168 w 171"/>
              <a:gd name="T25" fmla="*/ 145 h 207"/>
              <a:gd name="T26" fmla="*/ 159 w 171"/>
              <a:gd name="T27" fmla="*/ 165 h 207"/>
              <a:gd name="T28" fmla="*/ 145 w 171"/>
              <a:gd name="T29" fmla="*/ 182 h 207"/>
              <a:gd name="T30" fmla="*/ 128 w 171"/>
              <a:gd name="T31" fmla="*/ 195 h 207"/>
              <a:gd name="T32" fmla="*/ 108 w 171"/>
              <a:gd name="T33" fmla="*/ 204 h 207"/>
              <a:gd name="T34" fmla="*/ 85 w 171"/>
              <a:gd name="T35" fmla="*/ 207 h 207"/>
              <a:gd name="T36" fmla="*/ 63 w 171"/>
              <a:gd name="T37" fmla="*/ 204 h 207"/>
              <a:gd name="T38" fmla="*/ 42 w 171"/>
              <a:gd name="T39" fmla="*/ 195 h 207"/>
              <a:gd name="T40" fmla="*/ 24 w 171"/>
              <a:gd name="T41" fmla="*/ 182 h 207"/>
              <a:gd name="T42" fmla="*/ 11 w 171"/>
              <a:gd name="T43" fmla="*/ 165 h 207"/>
              <a:gd name="T44" fmla="*/ 3 w 171"/>
              <a:gd name="T45" fmla="*/ 145 h 207"/>
              <a:gd name="T46" fmla="*/ 0 w 171"/>
              <a:gd name="T47" fmla="*/ 122 h 207"/>
              <a:gd name="T48" fmla="*/ 2 w 171"/>
              <a:gd name="T49" fmla="*/ 102 h 207"/>
              <a:gd name="T50" fmla="*/ 8 w 171"/>
              <a:gd name="T51" fmla="*/ 84 h 207"/>
              <a:gd name="T52" fmla="*/ 19 w 171"/>
              <a:gd name="T53" fmla="*/ 68 h 207"/>
              <a:gd name="T54" fmla="*/ 33 w 171"/>
              <a:gd name="T55" fmla="*/ 54 h 207"/>
              <a:gd name="T56" fmla="*/ 50 w 171"/>
              <a:gd name="T57" fmla="*/ 44 h 207"/>
              <a:gd name="T58" fmla="*/ 50 w 171"/>
              <a:gd name="T59" fmla="*/ 0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1" h="207">
                <a:moveTo>
                  <a:pt x="50" y="0"/>
                </a:moveTo>
                <a:lnTo>
                  <a:pt x="55" y="0"/>
                </a:lnTo>
                <a:lnTo>
                  <a:pt x="55" y="6"/>
                </a:lnTo>
                <a:lnTo>
                  <a:pt x="114" y="6"/>
                </a:lnTo>
                <a:lnTo>
                  <a:pt x="114" y="0"/>
                </a:lnTo>
                <a:lnTo>
                  <a:pt x="121" y="0"/>
                </a:lnTo>
                <a:lnTo>
                  <a:pt x="121" y="44"/>
                </a:lnTo>
                <a:lnTo>
                  <a:pt x="138" y="54"/>
                </a:lnTo>
                <a:lnTo>
                  <a:pt x="152" y="68"/>
                </a:lnTo>
                <a:lnTo>
                  <a:pt x="161" y="84"/>
                </a:lnTo>
                <a:lnTo>
                  <a:pt x="168" y="102"/>
                </a:lnTo>
                <a:lnTo>
                  <a:pt x="171" y="122"/>
                </a:lnTo>
                <a:lnTo>
                  <a:pt x="168" y="145"/>
                </a:lnTo>
                <a:lnTo>
                  <a:pt x="159" y="165"/>
                </a:lnTo>
                <a:lnTo>
                  <a:pt x="145" y="182"/>
                </a:lnTo>
                <a:lnTo>
                  <a:pt x="128" y="195"/>
                </a:lnTo>
                <a:lnTo>
                  <a:pt x="108" y="204"/>
                </a:lnTo>
                <a:lnTo>
                  <a:pt x="85" y="207"/>
                </a:lnTo>
                <a:lnTo>
                  <a:pt x="63" y="204"/>
                </a:lnTo>
                <a:lnTo>
                  <a:pt x="42" y="195"/>
                </a:lnTo>
                <a:lnTo>
                  <a:pt x="24" y="182"/>
                </a:lnTo>
                <a:lnTo>
                  <a:pt x="11" y="165"/>
                </a:lnTo>
                <a:lnTo>
                  <a:pt x="3" y="145"/>
                </a:lnTo>
                <a:lnTo>
                  <a:pt x="0" y="122"/>
                </a:lnTo>
                <a:lnTo>
                  <a:pt x="2" y="102"/>
                </a:lnTo>
                <a:lnTo>
                  <a:pt x="8" y="84"/>
                </a:lnTo>
                <a:lnTo>
                  <a:pt x="19" y="68"/>
                </a:lnTo>
                <a:lnTo>
                  <a:pt x="33" y="54"/>
                </a:lnTo>
                <a:lnTo>
                  <a:pt x="50" y="44"/>
                </a:lnTo>
                <a:lnTo>
                  <a:pt x="5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0340">
            <a:extLst>
              <a:ext uri="{FF2B5EF4-FFF2-40B4-BE49-F238E27FC236}">
                <a16:creationId xmlns:a16="http://schemas.microsoft.com/office/drawing/2014/main" id="{7E86706D-93F6-4A52-AB13-6D6AB75D82C1}"/>
              </a:ext>
            </a:extLst>
          </p:cNvPr>
          <p:cNvSpPr>
            <a:spLocks noEditPoints="1"/>
          </p:cNvSpPr>
          <p:nvPr/>
        </p:nvSpPr>
        <p:spPr bwMode="auto">
          <a:xfrm>
            <a:off x="3784638" y="5380263"/>
            <a:ext cx="164662" cy="164662"/>
          </a:xfrm>
          <a:custGeom>
            <a:avLst/>
            <a:gdLst>
              <a:gd name="T0" fmla="*/ 39 w 78"/>
              <a:gd name="T1" fmla="*/ 20 h 78"/>
              <a:gd name="T2" fmla="*/ 34 w 78"/>
              <a:gd name="T3" fmla="*/ 21 h 78"/>
              <a:gd name="T4" fmla="*/ 30 w 78"/>
              <a:gd name="T5" fmla="*/ 24 h 78"/>
              <a:gd name="T6" fmla="*/ 26 w 78"/>
              <a:gd name="T7" fmla="*/ 26 h 78"/>
              <a:gd name="T8" fmla="*/ 24 w 78"/>
              <a:gd name="T9" fmla="*/ 30 h 78"/>
              <a:gd name="T10" fmla="*/ 21 w 78"/>
              <a:gd name="T11" fmla="*/ 34 h 78"/>
              <a:gd name="T12" fmla="*/ 20 w 78"/>
              <a:gd name="T13" fmla="*/ 39 h 78"/>
              <a:gd name="T14" fmla="*/ 21 w 78"/>
              <a:gd name="T15" fmla="*/ 44 h 78"/>
              <a:gd name="T16" fmla="*/ 24 w 78"/>
              <a:gd name="T17" fmla="*/ 48 h 78"/>
              <a:gd name="T18" fmla="*/ 26 w 78"/>
              <a:gd name="T19" fmla="*/ 51 h 78"/>
              <a:gd name="T20" fmla="*/ 30 w 78"/>
              <a:gd name="T21" fmla="*/ 55 h 78"/>
              <a:gd name="T22" fmla="*/ 34 w 78"/>
              <a:gd name="T23" fmla="*/ 57 h 78"/>
              <a:gd name="T24" fmla="*/ 39 w 78"/>
              <a:gd name="T25" fmla="*/ 57 h 78"/>
              <a:gd name="T26" fmla="*/ 44 w 78"/>
              <a:gd name="T27" fmla="*/ 57 h 78"/>
              <a:gd name="T28" fmla="*/ 48 w 78"/>
              <a:gd name="T29" fmla="*/ 55 h 78"/>
              <a:gd name="T30" fmla="*/ 51 w 78"/>
              <a:gd name="T31" fmla="*/ 51 h 78"/>
              <a:gd name="T32" fmla="*/ 55 w 78"/>
              <a:gd name="T33" fmla="*/ 48 h 78"/>
              <a:gd name="T34" fmla="*/ 57 w 78"/>
              <a:gd name="T35" fmla="*/ 44 h 78"/>
              <a:gd name="T36" fmla="*/ 57 w 78"/>
              <a:gd name="T37" fmla="*/ 39 h 78"/>
              <a:gd name="T38" fmla="*/ 57 w 78"/>
              <a:gd name="T39" fmla="*/ 34 h 78"/>
              <a:gd name="T40" fmla="*/ 55 w 78"/>
              <a:gd name="T41" fmla="*/ 30 h 78"/>
              <a:gd name="T42" fmla="*/ 51 w 78"/>
              <a:gd name="T43" fmla="*/ 26 h 78"/>
              <a:gd name="T44" fmla="*/ 48 w 78"/>
              <a:gd name="T45" fmla="*/ 24 h 78"/>
              <a:gd name="T46" fmla="*/ 44 w 78"/>
              <a:gd name="T47" fmla="*/ 21 h 78"/>
              <a:gd name="T48" fmla="*/ 39 w 78"/>
              <a:gd name="T49" fmla="*/ 20 h 78"/>
              <a:gd name="T50" fmla="*/ 39 w 78"/>
              <a:gd name="T51" fmla="*/ 0 h 78"/>
              <a:gd name="T52" fmla="*/ 54 w 78"/>
              <a:gd name="T53" fmla="*/ 3 h 78"/>
              <a:gd name="T54" fmla="*/ 66 w 78"/>
              <a:gd name="T55" fmla="*/ 12 h 78"/>
              <a:gd name="T56" fmla="*/ 75 w 78"/>
              <a:gd name="T57" fmla="*/ 24 h 78"/>
              <a:gd name="T58" fmla="*/ 78 w 78"/>
              <a:gd name="T59" fmla="*/ 39 h 78"/>
              <a:gd name="T60" fmla="*/ 75 w 78"/>
              <a:gd name="T61" fmla="*/ 55 h 78"/>
              <a:gd name="T62" fmla="*/ 66 w 78"/>
              <a:gd name="T63" fmla="*/ 66 h 78"/>
              <a:gd name="T64" fmla="*/ 54 w 78"/>
              <a:gd name="T65" fmla="*/ 75 h 78"/>
              <a:gd name="T66" fmla="*/ 39 w 78"/>
              <a:gd name="T67" fmla="*/ 78 h 78"/>
              <a:gd name="T68" fmla="*/ 24 w 78"/>
              <a:gd name="T69" fmla="*/ 75 h 78"/>
              <a:gd name="T70" fmla="*/ 11 w 78"/>
              <a:gd name="T71" fmla="*/ 66 h 78"/>
              <a:gd name="T72" fmla="*/ 3 w 78"/>
              <a:gd name="T73" fmla="*/ 55 h 78"/>
              <a:gd name="T74" fmla="*/ 0 w 78"/>
              <a:gd name="T75" fmla="*/ 39 h 78"/>
              <a:gd name="T76" fmla="*/ 3 w 78"/>
              <a:gd name="T77" fmla="*/ 24 h 78"/>
              <a:gd name="T78" fmla="*/ 11 w 78"/>
              <a:gd name="T79" fmla="*/ 12 h 78"/>
              <a:gd name="T80" fmla="*/ 24 w 78"/>
              <a:gd name="T81" fmla="*/ 3 h 78"/>
              <a:gd name="T82" fmla="*/ 39 w 78"/>
              <a:gd name="T83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8" h="78">
                <a:moveTo>
                  <a:pt x="39" y="20"/>
                </a:moveTo>
                <a:lnTo>
                  <a:pt x="34" y="21"/>
                </a:lnTo>
                <a:lnTo>
                  <a:pt x="30" y="24"/>
                </a:lnTo>
                <a:lnTo>
                  <a:pt x="26" y="26"/>
                </a:lnTo>
                <a:lnTo>
                  <a:pt x="24" y="30"/>
                </a:lnTo>
                <a:lnTo>
                  <a:pt x="21" y="34"/>
                </a:lnTo>
                <a:lnTo>
                  <a:pt x="20" y="39"/>
                </a:lnTo>
                <a:lnTo>
                  <a:pt x="21" y="44"/>
                </a:lnTo>
                <a:lnTo>
                  <a:pt x="24" y="48"/>
                </a:lnTo>
                <a:lnTo>
                  <a:pt x="26" y="51"/>
                </a:lnTo>
                <a:lnTo>
                  <a:pt x="30" y="55"/>
                </a:lnTo>
                <a:lnTo>
                  <a:pt x="34" y="57"/>
                </a:lnTo>
                <a:lnTo>
                  <a:pt x="39" y="57"/>
                </a:lnTo>
                <a:lnTo>
                  <a:pt x="44" y="57"/>
                </a:lnTo>
                <a:lnTo>
                  <a:pt x="48" y="55"/>
                </a:lnTo>
                <a:lnTo>
                  <a:pt x="51" y="51"/>
                </a:lnTo>
                <a:lnTo>
                  <a:pt x="55" y="48"/>
                </a:lnTo>
                <a:lnTo>
                  <a:pt x="57" y="44"/>
                </a:lnTo>
                <a:lnTo>
                  <a:pt x="57" y="39"/>
                </a:lnTo>
                <a:lnTo>
                  <a:pt x="57" y="34"/>
                </a:lnTo>
                <a:lnTo>
                  <a:pt x="55" y="30"/>
                </a:lnTo>
                <a:lnTo>
                  <a:pt x="51" y="26"/>
                </a:lnTo>
                <a:lnTo>
                  <a:pt x="48" y="24"/>
                </a:lnTo>
                <a:lnTo>
                  <a:pt x="44" y="21"/>
                </a:lnTo>
                <a:lnTo>
                  <a:pt x="39" y="20"/>
                </a:lnTo>
                <a:close/>
                <a:moveTo>
                  <a:pt x="39" y="0"/>
                </a:moveTo>
                <a:lnTo>
                  <a:pt x="54" y="3"/>
                </a:lnTo>
                <a:lnTo>
                  <a:pt x="66" y="12"/>
                </a:lnTo>
                <a:lnTo>
                  <a:pt x="75" y="24"/>
                </a:lnTo>
                <a:lnTo>
                  <a:pt x="78" y="39"/>
                </a:lnTo>
                <a:lnTo>
                  <a:pt x="75" y="55"/>
                </a:lnTo>
                <a:lnTo>
                  <a:pt x="66" y="66"/>
                </a:lnTo>
                <a:lnTo>
                  <a:pt x="54" y="75"/>
                </a:lnTo>
                <a:lnTo>
                  <a:pt x="39" y="78"/>
                </a:lnTo>
                <a:lnTo>
                  <a:pt x="24" y="75"/>
                </a:lnTo>
                <a:lnTo>
                  <a:pt x="11" y="66"/>
                </a:lnTo>
                <a:lnTo>
                  <a:pt x="3" y="55"/>
                </a:lnTo>
                <a:lnTo>
                  <a:pt x="0" y="39"/>
                </a:lnTo>
                <a:lnTo>
                  <a:pt x="3" y="24"/>
                </a:lnTo>
                <a:lnTo>
                  <a:pt x="11" y="12"/>
                </a:lnTo>
                <a:lnTo>
                  <a:pt x="24" y="3"/>
                </a:lnTo>
                <a:lnTo>
                  <a:pt x="3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341">
            <a:extLst>
              <a:ext uri="{FF2B5EF4-FFF2-40B4-BE49-F238E27FC236}">
                <a16:creationId xmlns:a16="http://schemas.microsoft.com/office/drawing/2014/main" id="{D307C4B1-4C7B-42BB-B2CE-AC6ECDDA8834}"/>
              </a:ext>
            </a:extLst>
          </p:cNvPr>
          <p:cNvSpPr>
            <a:spLocks noEditPoints="1"/>
          </p:cNvSpPr>
          <p:nvPr/>
        </p:nvSpPr>
        <p:spPr bwMode="auto">
          <a:xfrm>
            <a:off x="4538281" y="5644145"/>
            <a:ext cx="151995" cy="154105"/>
          </a:xfrm>
          <a:custGeom>
            <a:avLst/>
            <a:gdLst>
              <a:gd name="T0" fmla="*/ 36 w 72"/>
              <a:gd name="T1" fmla="*/ 21 h 73"/>
              <a:gd name="T2" fmla="*/ 32 w 72"/>
              <a:gd name="T3" fmla="*/ 22 h 73"/>
              <a:gd name="T4" fmla="*/ 28 w 72"/>
              <a:gd name="T5" fmla="*/ 23 h 73"/>
              <a:gd name="T6" fmla="*/ 25 w 72"/>
              <a:gd name="T7" fmla="*/ 25 h 73"/>
              <a:gd name="T8" fmla="*/ 22 w 72"/>
              <a:gd name="T9" fmla="*/ 28 h 73"/>
              <a:gd name="T10" fmla="*/ 21 w 72"/>
              <a:gd name="T11" fmla="*/ 32 h 73"/>
              <a:gd name="T12" fmla="*/ 20 w 72"/>
              <a:gd name="T13" fmla="*/ 37 h 73"/>
              <a:gd name="T14" fmla="*/ 21 w 72"/>
              <a:gd name="T15" fmla="*/ 41 h 73"/>
              <a:gd name="T16" fmla="*/ 22 w 72"/>
              <a:gd name="T17" fmla="*/ 44 h 73"/>
              <a:gd name="T18" fmla="*/ 25 w 72"/>
              <a:gd name="T19" fmla="*/ 47 h 73"/>
              <a:gd name="T20" fmla="*/ 28 w 72"/>
              <a:gd name="T21" fmla="*/ 50 h 73"/>
              <a:gd name="T22" fmla="*/ 32 w 72"/>
              <a:gd name="T23" fmla="*/ 52 h 73"/>
              <a:gd name="T24" fmla="*/ 36 w 72"/>
              <a:gd name="T25" fmla="*/ 52 h 73"/>
              <a:gd name="T26" fmla="*/ 40 w 72"/>
              <a:gd name="T27" fmla="*/ 52 h 73"/>
              <a:gd name="T28" fmla="*/ 43 w 72"/>
              <a:gd name="T29" fmla="*/ 50 h 73"/>
              <a:gd name="T30" fmla="*/ 47 w 72"/>
              <a:gd name="T31" fmla="*/ 47 h 73"/>
              <a:gd name="T32" fmla="*/ 49 w 72"/>
              <a:gd name="T33" fmla="*/ 44 h 73"/>
              <a:gd name="T34" fmla="*/ 51 w 72"/>
              <a:gd name="T35" fmla="*/ 41 h 73"/>
              <a:gd name="T36" fmla="*/ 51 w 72"/>
              <a:gd name="T37" fmla="*/ 37 h 73"/>
              <a:gd name="T38" fmla="*/ 51 w 72"/>
              <a:gd name="T39" fmla="*/ 32 h 73"/>
              <a:gd name="T40" fmla="*/ 49 w 72"/>
              <a:gd name="T41" fmla="*/ 28 h 73"/>
              <a:gd name="T42" fmla="*/ 47 w 72"/>
              <a:gd name="T43" fmla="*/ 25 h 73"/>
              <a:gd name="T44" fmla="*/ 43 w 72"/>
              <a:gd name="T45" fmla="*/ 23 h 73"/>
              <a:gd name="T46" fmla="*/ 40 w 72"/>
              <a:gd name="T47" fmla="*/ 22 h 73"/>
              <a:gd name="T48" fmla="*/ 36 w 72"/>
              <a:gd name="T49" fmla="*/ 21 h 73"/>
              <a:gd name="T50" fmla="*/ 36 w 72"/>
              <a:gd name="T51" fmla="*/ 0 h 73"/>
              <a:gd name="T52" fmla="*/ 50 w 72"/>
              <a:gd name="T53" fmla="*/ 2 h 73"/>
              <a:gd name="T54" fmla="*/ 62 w 72"/>
              <a:gd name="T55" fmla="*/ 11 h 73"/>
              <a:gd name="T56" fmla="*/ 69 w 72"/>
              <a:gd name="T57" fmla="*/ 22 h 73"/>
              <a:gd name="T58" fmla="*/ 72 w 72"/>
              <a:gd name="T59" fmla="*/ 37 h 73"/>
              <a:gd name="T60" fmla="*/ 69 w 72"/>
              <a:gd name="T61" fmla="*/ 51 h 73"/>
              <a:gd name="T62" fmla="*/ 62 w 72"/>
              <a:gd name="T63" fmla="*/ 62 h 73"/>
              <a:gd name="T64" fmla="*/ 50 w 72"/>
              <a:gd name="T65" fmla="*/ 70 h 73"/>
              <a:gd name="T66" fmla="*/ 36 w 72"/>
              <a:gd name="T67" fmla="*/ 73 h 73"/>
              <a:gd name="T68" fmla="*/ 22 w 72"/>
              <a:gd name="T69" fmla="*/ 70 h 73"/>
              <a:gd name="T70" fmla="*/ 10 w 72"/>
              <a:gd name="T71" fmla="*/ 62 h 73"/>
              <a:gd name="T72" fmla="*/ 2 w 72"/>
              <a:gd name="T73" fmla="*/ 51 h 73"/>
              <a:gd name="T74" fmla="*/ 0 w 72"/>
              <a:gd name="T75" fmla="*/ 37 h 73"/>
              <a:gd name="T76" fmla="*/ 2 w 72"/>
              <a:gd name="T77" fmla="*/ 22 h 73"/>
              <a:gd name="T78" fmla="*/ 10 w 72"/>
              <a:gd name="T79" fmla="*/ 11 h 73"/>
              <a:gd name="T80" fmla="*/ 22 w 72"/>
              <a:gd name="T81" fmla="*/ 2 h 73"/>
              <a:gd name="T82" fmla="*/ 36 w 72"/>
              <a:gd name="T83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2" h="73">
                <a:moveTo>
                  <a:pt x="36" y="21"/>
                </a:moveTo>
                <a:lnTo>
                  <a:pt x="32" y="22"/>
                </a:lnTo>
                <a:lnTo>
                  <a:pt x="28" y="23"/>
                </a:lnTo>
                <a:lnTo>
                  <a:pt x="25" y="25"/>
                </a:lnTo>
                <a:lnTo>
                  <a:pt x="22" y="28"/>
                </a:lnTo>
                <a:lnTo>
                  <a:pt x="21" y="32"/>
                </a:lnTo>
                <a:lnTo>
                  <a:pt x="20" y="37"/>
                </a:lnTo>
                <a:lnTo>
                  <a:pt x="21" y="41"/>
                </a:lnTo>
                <a:lnTo>
                  <a:pt x="22" y="44"/>
                </a:lnTo>
                <a:lnTo>
                  <a:pt x="25" y="47"/>
                </a:lnTo>
                <a:lnTo>
                  <a:pt x="28" y="50"/>
                </a:lnTo>
                <a:lnTo>
                  <a:pt x="32" y="52"/>
                </a:lnTo>
                <a:lnTo>
                  <a:pt x="36" y="52"/>
                </a:lnTo>
                <a:lnTo>
                  <a:pt x="40" y="52"/>
                </a:lnTo>
                <a:lnTo>
                  <a:pt x="43" y="50"/>
                </a:lnTo>
                <a:lnTo>
                  <a:pt x="47" y="47"/>
                </a:lnTo>
                <a:lnTo>
                  <a:pt x="49" y="44"/>
                </a:lnTo>
                <a:lnTo>
                  <a:pt x="51" y="41"/>
                </a:lnTo>
                <a:lnTo>
                  <a:pt x="51" y="37"/>
                </a:lnTo>
                <a:lnTo>
                  <a:pt x="51" y="32"/>
                </a:lnTo>
                <a:lnTo>
                  <a:pt x="49" y="28"/>
                </a:lnTo>
                <a:lnTo>
                  <a:pt x="47" y="25"/>
                </a:lnTo>
                <a:lnTo>
                  <a:pt x="43" y="23"/>
                </a:lnTo>
                <a:lnTo>
                  <a:pt x="40" y="22"/>
                </a:lnTo>
                <a:lnTo>
                  <a:pt x="36" y="21"/>
                </a:lnTo>
                <a:close/>
                <a:moveTo>
                  <a:pt x="36" y="0"/>
                </a:moveTo>
                <a:lnTo>
                  <a:pt x="50" y="2"/>
                </a:lnTo>
                <a:lnTo>
                  <a:pt x="62" y="11"/>
                </a:lnTo>
                <a:lnTo>
                  <a:pt x="69" y="22"/>
                </a:lnTo>
                <a:lnTo>
                  <a:pt x="72" y="37"/>
                </a:lnTo>
                <a:lnTo>
                  <a:pt x="69" y="51"/>
                </a:lnTo>
                <a:lnTo>
                  <a:pt x="62" y="62"/>
                </a:lnTo>
                <a:lnTo>
                  <a:pt x="50" y="70"/>
                </a:lnTo>
                <a:lnTo>
                  <a:pt x="36" y="73"/>
                </a:lnTo>
                <a:lnTo>
                  <a:pt x="22" y="70"/>
                </a:lnTo>
                <a:lnTo>
                  <a:pt x="10" y="62"/>
                </a:lnTo>
                <a:lnTo>
                  <a:pt x="2" y="51"/>
                </a:lnTo>
                <a:lnTo>
                  <a:pt x="0" y="37"/>
                </a:lnTo>
                <a:lnTo>
                  <a:pt x="2" y="22"/>
                </a:lnTo>
                <a:lnTo>
                  <a:pt x="10" y="11"/>
                </a:lnTo>
                <a:lnTo>
                  <a:pt x="22" y="2"/>
                </a:lnTo>
                <a:lnTo>
                  <a:pt x="3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0342">
            <a:extLst>
              <a:ext uri="{FF2B5EF4-FFF2-40B4-BE49-F238E27FC236}">
                <a16:creationId xmlns:a16="http://schemas.microsoft.com/office/drawing/2014/main" id="{EC258CCF-6885-41C5-9A9E-8D38D536EF61}"/>
              </a:ext>
            </a:extLst>
          </p:cNvPr>
          <p:cNvSpPr>
            <a:spLocks noEditPoints="1"/>
          </p:cNvSpPr>
          <p:nvPr/>
        </p:nvSpPr>
        <p:spPr bwMode="auto">
          <a:xfrm>
            <a:off x="3885967" y="5627254"/>
            <a:ext cx="135108" cy="135108"/>
          </a:xfrm>
          <a:custGeom>
            <a:avLst/>
            <a:gdLst>
              <a:gd name="T0" fmla="*/ 32 w 64"/>
              <a:gd name="T1" fmla="*/ 20 h 64"/>
              <a:gd name="T2" fmla="*/ 29 w 64"/>
              <a:gd name="T3" fmla="*/ 21 h 64"/>
              <a:gd name="T4" fmla="*/ 27 w 64"/>
              <a:gd name="T5" fmla="*/ 22 h 64"/>
              <a:gd name="T6" fmla="*/ 25 w 64"/>
              <a:gd name="T7" fmla="*/ 23 h 64"/>
              <a:gd name="T8" fmla="*/ 23 w 64"/>
              <a:gd name="T9" fmla="*/ 27 h 64"/>
              <a:gd name="T10" fmla="*/ 22 w 64"/>
              <a:gd name="T11" fmla="*/ 29 h 64"/>
              <a:gd name="T12" fmla="*/ 22 w 64"/>
              <a:gd name="T13" fmla="*/ 32 h 64"/>
              <a:gd name="T14" fmla="*/ 22 w 64"/>
              <a:gd name="T15" fmla="*/ 35 h 64"/>
              <a:gd name="T16" fmla="*/ 23 w 64"/>
              <a:gd name="T17" fmla="*/ 37 h 64"/>
              <a:gd name="T18" fmla="*/ 25 w 64"/>
              <a:gd name="T19" fmla="*/ 39 h 64"/>
              <a:gd name="T20" fmla="*/ 27 w 64"/>
              <a:gd name="T21" fmla="*/ 42 h 64"/>
              <a:gd name="T22" fmla="*/ 29 w 64"/>
              <a:gd name="T23" fmla="*/ 43 h 64"/>
              <a:gd name="T24" fmla="*/ 32 w 64"/>
              <a:gd name="T25" fmla="*/ 43 h 64"/>
              <a:gd name="T26" fmla="*/ 36 w 64"/>
              <a:gd name="T27" fmla="*/ 43 h 64"/>
              <a:gd name="T28" fmla="*/ 38 w 64"/>
              <a:gd name="T29" fmla="*/ 42 h 64"/>
              <a:gd name="T30" fmla="*/ 40 w 64"/>
              <a:gd name="T31" fmla="*/ 39 h 64"/>
              <a:gd name="T32" fmla="*/ 42 w 64"/>
              <a:gd name="T33" fmla="*/ 37 h 64"/>
              <a:gd name="T34" fmla="*/ 43 w 64"/>
              <a:gd name="T35" fmla="*/ 35 h 64"/>
              <a:gd name="T36" fmla="*/ 43 w 64"/>
              <a:gd name="T37" fmla="*/ 32 h 64"/>
              <a:gd name="T38" fmla="*/ 43 w 64"/>
              <a:gd name="T39" fmla="*/ 29 h 64"/>
              <a:gd name="T40" fmla="*/ 42 w 64"/>
              <a:gd name="T41" fmla="*/ 27 h 64"/>
              <a:gd name="T42" fmla="*/ 40 w 64"/>
              <a:gd name="T43" fmla="*/ 23 h 64"/>
              <a:gd name="T44" fmla="*/ 38 w 64"/>
              <a:gd name="T45" fmla="*/ 22 h 64"/>
              <a:gd name="T46" fmla="*/ 36 w 64"/>
              <a:gd name="T47" fmla="*/ 21 h 64"/>
              <a:gd name="T48" fmla="*/ 32 w 64"/>
              <a:gd name="T49" fmla="*/ 20 h 64"/>
              <a:gd name="T50" fmla="*/ 32 w 64"/>
              <a:gd name="T51" fmla="*/ 0 h 64"/>
              <a:gd name="T52" fmla="*/ 45 w 64"/>
              <a:gd name="T53" fmla="*/ 2 h 64"/>
              <a:gd name="T54" fmla="*/ 55 w 64"/>
              <a:gd name="T55" fmla="*/ 9 h 64"/>
              <a:gd name="T56" fmla="*/ 62 w 64"/>
              <a:gd name="T57" fmla="*/ 19 h 64"/>
              <a:gd name="T58" fmla="*/ 64 w 64"/>
              <a:gd name="T59" fmla="*/ 32 h 64"/>
              <a:gd name="T60" fmla="*/ 62 w 64"/>
              <a:gd name="T61" fmla="*/ 44 h 64"/>
              <a:gd name="T62" fmla="*/ 55 w 64"/>
              <a:gd name="T63" fmla="*/ 54 h 64"/>
              <a:gd name="T64" fmla="*/ 45 w 64"/>
              <a:gd name="T65" fmla="*/ 61 h 64"/>
              <a:gd name="T66" fmla="*/ 32 w 64"/>
              <a:gd name="T67" fmla="*/ 64 h 64"/>
              <a:gd name="T68" fmla="*/ 19 w 64"/>
              <a:gd name="T69" fmla="*/ 61 h 64"/>
              <a:gd name="T70" fmla="*/ 10 w 64"/>
              <a:gd name="T71" fmla="*/ 54 h 64"/>
              <a:gd name="T72" fmla="*/ 2 w 64"/>
              <a:gd name="T73" fmla="*/ 44 h 64"/>
              <a:gd name="T74" fmla="*/ 0 w 64"/>
              <a:gd name="T75" fmla="*/ 32 h 64"/>
              <a:gd name="T76" fmla="*/ 2 w 64"/>
              <a:gd name="T77" fmla="*/ 19 h 64"/>
              <a:gd name="T78" fmla="*/ 10 w 64"/>
              <a:gd name="T79" fmla="*/ 9 h 64"/>
              <a:gd name="T80" fmla="*/ 19 w 64"/>
              <a:gd name="T81" fmla="*/ 2 h 64"/>
              <a:gd name="T82" fmla="*/ 32 w 64"/>
              <a:gd name="T83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4" h="64">
                <a:moveTo>
                  <a:pt x="32" y="20"/>
                </a:moveTo>
                <a:lnTo>
                  <a:pt x="29" y="21"/>
                </a:lnTo>
                <a:lnTo>
                  <a:pt x="27" y="22"/>
                </a:lnTo>
                <a:lnTo>
                  <a:pt x="25" y="23"/>
                </a:lnTo>
                <a:lnTo>
                  <a:pt x="23" y="27"/>
                </a:lnTo>
                <a:lnTo>
                  <a:pt x="22" y="29"/>
                </a:lnTo>
                <a:lnTo>
                  <a:pt x="22" y="32"/>
                </a:lnTo>
                <a:lnTo>
                  <a:pt x="22" y="35"/>
                </a:lnTo>
                <a:lnTo>
                  <a:pt x="23" y="37"/>
                </a:lnTo>
                <a:lnTo>
                  <a:pt x="25" y="39"/>
                </a:lnTo>
                <a:lnTo>
                  <a:pt x="27" y="42"/>
                </a:lnTo>
                <a:lnTo>
                  <a:pt x="29" y="43"/>
                </a:lnTo>
                <a:lnTo>
                  <a:pt x="32" y="43"/>
                </a:lnTo>
                <a:lnTo>
                  <a:pt x="36" y="43"/>
                </a:lnTo>
                <a:lnTo>
                  <a:pt x="38" y="42"/>
                </a:lnTo>
                <a:lnTo>
                  <a:pt x="40" y="39"/>
                </a:lnTo>
                <a:lnTo>
                  <a:pt x="42" y="37"/>
                </a:lnTo>
                <a:lnTo>
                  <a:pt x="43" y="35"/>
                </a:lnTo>
                <a:lnTo>
                  <a:pt x="43" y="32"/>
                </a:lnTo>
                <a:lnTo>
                  <a:pt x="43" y="29"/>
                </a:lnTo>
                <a:lnTo>
                  <a:pt x="42" y="27"/>
                </a:lnTo>
                <a:lnTo>
                  <a:pt x="40" y="23"/>
                </a:lnTo>
                <a:lnTo>
                  <a:pt x="38" y="22"/>
                </a:lnTo>
                <a:lnTo>
                  <a:pt x="36" y="21"/>
                </a:lnTo>
                <a:lnTo>
                  <a:pt x="32" y="20"/>
                </a:lnTo>
                <a:close/>
                <a:moveTo>
                  <a:pt x="32" y="0"/>
                </a:moveTo>
                <a:lnTo>
                  <a:pt x="45" y="2"/>
                </a:lnTo>
                <a:lnTo>
                  <a:pt x="55" y="9"/>
                </a:lnTo>
                <a:lnTo>
                  <a:pt x="62" y="19"/>
                </a:lnTo>
                <a:lnTo>
                  <a:pt x="64" y="32"/>
                </a:lnTo>
                <a:lnTo>
                  <a:pt x="62" y="44"/>
                </a:lnTo>
                <a:lnTo>
                  <a:pt x="55" y="54"/>
                </a:lnTo>
                <a:lnTo>
                  <a:pt x="45" y="61"/>
                </a:lnTo>
                <a:lnTo>
                  <a:pt x="32" y="64"/>
                </a:lnTo>
                <a:lnTo>
                  <a:pt x="19" y="61"/>
                </a:lnTo>
                <a:lnTo>
                  <a:pt x="10" y="54"/>
                </a:lnTo>
                <a:lnTo>
                  <a:pt x="2" y="44"/>
                </a:lnTo>
                <a:lnTo>
                  <a:pt x="0" y="32"/>
                </a:lnTo>
                <a:lnTo>
                  <a:pt x="2" y="19"/>
                </a:lnTo>
                <a:lnTo>
                  <a:pt x="10" y="9"/>
                </a:lnTo>
                <a:lnTo>
                  <a:pt x="19" y="2"/>
                </a:lnTo>
                <a:lnTo>
                  <a:pt x="3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0343">
            <a:extLst>
              <a:ext uri="{FF2B5EF4-FFF2-40B4-BE49-F238E27FC236}">
                <a16:creationId xmlns:a16="http://schemas.microsoft.com/office/drawing/2014/main" id="{1C80E055-BE61-4F5F-8325-81DFD6D0B2B0}"/>
              </a:ext>
            </a:extLst>
          </p:cNvPr>
          <p:cNvSpPr>
            <a:spLocks noEditPoints="1"/>
          </p:cNvSpPr>
          <p:nvPr/>
        </p:nvSpPr>
        <p:spPr bwMode="auto">
          <a:xfrm>
            <a:off x="3818413" y="5943913"/>
            <a:ext cx="120331" cy="118218"/>
          </a:xfrm>
          <a:custGeom>
            <a:avLst/>
            <a:gdLst>
              <a:gd name="T0" fmla="*/ 28 w 57"/>
              <a:gd name="T1" fmla="*/ 21 h 56"/>
              <a:gd name="T2" fmla="*/ 26 w 57"/>
              <a:gd name="T3" fmla="*/ 21 h 56"/>
              <a:gd name="T4" fmla="*/ 24 w 57"/>
              <a:gd name="T5" fmla="*/ 23 h 56"/>
              <a:gd name="T6" fmla="*/ 21 w 57"/>
              <a:gd name="T7" fmla="*/ 25 h 56"/>
              <a:gd name="T8" fmla="*/ 21 w 57"/>
              <a:gd name="T9" fmla="*/ 27 h 56"/>
              <a:gd name="T10" fmla="*/ 21 w 57"/>
              <a:gd name="T11" fmla="*/ 31 h 56"/>
              <a:gd name="T12" fmla="*/ 24 w 57"/>
              <a:gd name="T13" fmla="*/ 33 h 56"/>
              <a:gd name="T14" fmla="*/ 26 w 57"/>
              <a:gd name="T15" fmla="*/ 35 h 56"/>
              <a:gd name="T16" fmla="*/ 28 w 57"/>
              <a:gd name="T17" fmla="*/ 35 h 56"/>
              <a:gd name="T18" fmla="*/ 31 w 57"/>
              <a:gd name="T19" fmla="*/ 35 h 56"/>
              <a:gd name="T20" fmla="*/ 33 w 57"/>
              <a:gd name="T21" fmla="*/ 33 h 56"/>
              <a:gd name="T22" fmla="*/ 35 w 57"/>
              <a:gd name="T23" fmla="*/ 31 h 56"/>
              <a:gd name="T24" fmla="*/ 35 w 57"/>
              <a:gd name="T25" fmla="*/ 27 h 56"/>
              <a:gd name="T26" fmla="*/ 35 w 57"/>
              <a:gd name="T27" fmla="*/ 25 h 56"/>
              <a:gd name="T28" fmla="*/ 33 w 57"/>
              <a:gd name="T29" fmla="*/ 23 h 56"/>
              <a:gd name="T30" fmla="*/ 31 w 57"/>
              <a:gd name="T31" fmla="*/ 21 h 56"/>
              <a:gd name="T32" fmla="*/ 28 w 57"/>
              <a:gd name="T33" fmla="*/ 21 h 56"/>
              <a:gd name="T34" fmla="*/ 28 w 57"/>
              <a:gd name="T35" fmla="*/ 0 h 56"/>
              <a:gd name="T36" fmla="*/ 40 w 57"/>
              <a:gd name="T37" fmla="*/ 2 h 56"/>
              <a:gd name="T38" fmla="*/ 48 w 57"/>
              <a:gd name="T39" fmla="*/ 8 h 56"/>
              <a:gd name="T40" fmla="*/ 55 w 57"/>
              <a:gd name="T41" fmla="*/ 17 h 56"/>
              <a:gd name="T42" fmla="*/ 57 w 57"/>
              <a:gd name="T43" fmla="*/ 27 h 56"/>
              <a:gd name="T44" fmla="*/ 55 w 57"/>
              <a:gd name="T45" fmla="*/ 39 h 56"/>
              <a:gd name="T46" fmla="*/ 48 w 57"/>
              <a:gd name="T47" fmla="*/ 48 h 56"/>
              <a:gd name="T48" fmla="*/ 40 w 57"/>
              <a:gd name="T49" fmla="*/ 54 h 56"/>
              <a:gd name="T50" fmla="*/ 28 w 57"/>
              <a:gd name="T51" fmla="*/ 56 h 56"/>
              <a:gd name="T52" fmla="*/ 17 w 57"/>
              <a:gd name="T53" fmla="*/ 54 h 56"/>
              <a:gd name="T54" fmla="*/ 9 w 57"/>
              <a:gd name="T55" fmla="*/ 48 h 56"/>
              <a:gd name="T56" fmla="*/ 2 w 57"/>
              <a:gd name="T57" fmla="*/ 39 h 56"/>
              <a:gd name="T58" fmla="*/ 0 w 57"/>
              <a:gd name="T59" fmla="*/ 27 h 56"/>
              <a:gd name="T60" fmla="*/ 2 w 57"/>
              <a:gd name="T61" fmla="*/ 17 h 56"/>
              <a:gd name="T62" fmla="*/ 9 w 57"/>
              <a:gd name="T63" fmla="*/ 8 h 56"/>
              <a:gd name="T64" fmla="*/ 17 w 57"/>
              <a:gd name="T65" fmla="*/ 2 h 56"/>
              <a:gd name="T66" fmla="*/ 28 w 57"/>
              <a:gd name="T6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" h="56">
                <a:moveTo>
                  <a:pt x="28" y="21"/>
                </a:moveTo>
                <a:lnTo>
                  <a:pt x="26" y="21"/>
                </a:lnTo>
                <a:lnTo>
                  <a:pt x="24" y="23"/>
                </a:lnTo>
                <a:lnTo>
                  <a:pt x="21" y="25"/>
                </a:lnTo>
                <a:lnTo>
                  <a:pt x="21" y="27"/>
                </a:lnTo>
                <a:lnTo>
                  <a:pt x="21" y="31"/>
                </a:lnTo>
                <a:lnTo>
                  <a:pt x="24" y="33"/>
                </a:lnTo>
                <a:lnTo>
                  <a:pt x="26" y="35"/>
                </a:lnTo>
                <a:lnTo>
                  <a:pt x="28" y="35"/>
                </a:lnTo>
                <a:lnTo>
                  <a:pt x="31" y="35"/>
                </a:lnTo>
                <a:lnTo>
                  <a:pt x="33" y="33"/>
                </a:lnTo>
                <a:lnTo>
                  <a:pt x="35" y="31"/>
                </a:lnTo>
                <a:lnTo>
                  <a:pt x="35" y="27"/>
                </a:lnTo>
                <a:lnTo>
                  <a:pt x="35" y="25"/>
                </a:lnTo>
                <a:lnTo>
                  <a:pt x="33" y="23"/>
                </a:lnTo>
                <a:lnTo>
                  <a:pt x="31" y="21"/>
                </a:lnTo>
                <a:lnTo>
                  <a:pt x="28" y="21"/>
                </a:lnTo>
                <a:close/>
                <a:moveTo>
                  <a:pt x="28" y="0"/>
                </a:moveTo>
                <a:lnTo>
                  <a:pt x="40" y="2"/>
                </a:lnTo>
                <a:lnTo>
                  <a:pt x="48" y="8"/>
                </a:lnTo>
                <a:lnTo>
                  <a:pt x="55" y="17"/>
                </a:lnTo>
                <a:lnTo>
                  <a:pt x="57" y="27"/>
                </a:lnTo>
                <a:lnTo>
                  <a:pt x="55" y="39"/>
                </a:lnTo>
                <a:lnTo>
                  <a:pt x="48" y="48"/>
                </a:lnTo>
                <a:lnTo>
                  <a:pt x="40" y="54"/>
                </a:lnTo>
                <a:lnTo>
                  <a:pt x="28" y="56"/>
                </a:lnTo>
                <a:lnTo>
                  <a:pt x="17" y="54"/>
                </a:lnTo>
                <a:lnTo>
                  <a:pt x="9" y="48"/>
                </a:lnTo>
                <a:lnTo>
                  <a:pt x="2" y="39"/>
                </a:lnTo>
                <a:lnTo>
                  <a:pt x="0" y="27"/>
                </a:lnTo>
                <a:lnTo>
                  <a:pt x="2" y="17"/>
                </a:lnTo>
                <a:lnTo>
                  <a:pt x="9" y="8"/>
                </a:lnTo>
                <a:lnTo>
                  <a:pt x="17" y="2"/>
                </a:lnTo>
                <a:lnTo>
                  <a:pt x="2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0344">
            <a:extLst>
              <a:ext uri="{FF2B5EF4-FFF2-40B4-BE49-F238E27FC236}">
                <a16:creationId xmlns:a16="http://schemas.microsoft.com/office/drawing/2014/main" id="{115E86FC-78FA-4BB1-8BB3-B205E4DF9E16}"/>
              </a:ext>
            </a:extLst>
          </p:cNvPr>
          <p:cNvSpPr>
            <a:spLocks noEditPoints="1"/>
          </p:cNvSpPr>
          <p:nvPr/>
        </p:nvSpPr>
        <p:spPr bwMode="auto">
          <a:xfrm>
            <a:off x="4227955" y="5726477"/>
            <a:ext cx="120331" cy="120330"/>
          </a:xfrm>
          <a:custGeom>
            <a:avLst/>
            <a:gdLst>
              <a:gd name="T0" fmla="*/ 28 w 57"/>
              <a:gd name="T1" fmla="*/ 21 h 57"/>
              <a:gd name="T2" fmla="*/ 24 w 57"/>
              <a:gd name="T3" fmla="*/ 21 h 57"/>
              <a:gd name="T4" fmla="*/ 22 w 57"/>
              <a:gd name="T5" fmla="*/ 23 h 57"/>
              <a:gd name="T6" fmla="*/ 21 w 57"/>
              <a:gd name="T7" fmla="*/ 26 h 57"/>
              <a:gd name="T8" fmla="*/ 20 w 57"/>
              <a:gd name="T9" fmla="*/ 29 h 57"/>
              <a:gd name="T10" fmla="*/ 21 w 57"/>
              <a:gd name="T11" fmla="*/ 31 h 57"/>
              <a:gd name="T12" fmla="*/ 22 w 57"/>
              <a:gd name="T13" fmla="*/ 33 h 57"/>
              <a:gd name="T14" fmla="*/ 24 w 57"/>
              <a:gd name="T15" fmla="*/ 35 h 57"/>
              <a:gd name="T16" fmla="*/ 28 w 57"/>
              <a:gd name="T17" fmla="*/ 35 h 57"/>
              <a:gd name="T18" fmla="*/ 31 w 57"/>
              <a:gd name="T19" fmla="*/ 35 h 57"/>
              <a:gd name="T20" fmla="*/ 33 w 57"/>
              <a:gd name="T21" fmla="*/ 33 h 57"/>
              <a:gd name="T22" fmla="*/ 34 w 57"/>
              <a:gd name="T23" fmla="*/ 31 h 57"/>
              <a:gd name="T24" fmla="*/ 35 w 57"/>
              <a:gd name="T25" fmla="*/ 29 h 57"/>
              <a:gd name="T26" fmla="*/ 34 w 57"/>
              <a:gd name="T27" fmla="*/ 26 h 57"/>
              <a:gd name="T28" fmla="*/ 33 w 57"/>
              <a:gd name="T29" fmla="*/ 23 h 57"/>
              <a:gd name="T30" fmla="*/ 31 w 57"/>
              <a:gd name="T31" fmla="*/ 21 h 57"/>
              <a:gd name="T32" fmla="*/ 28 w 57"/>
              <a:gd name="T33" fmla="*/ 21 h 57"/>
              <a:gd name="T34" fmla="*/ 28 w 57"/>
              <a:gd name="T35" fmla="*/ 0 h 57"/>
              <a:gd name="T36" fmla="*/ 38 w 57"/>
              <a:gd name="T37" fmla="*/ 2 h 57"/>
              <a:gd name="T38" fmla="*/ 48 w 57"/>
              <a:gd name="T39" fmla="*/ 8 h 57"/>
              <a:gd name="T40" fmla="*/ 53 w 57"/>
              <a:gd name="T41" fmla="*/ 17 h 57"/>
              <a:gd name="T42" fmla="*/ 57 w 57"/>
              <a:gd name="T43" fmla="*/ 29 h 57"/>
              <a:gd name="T44" fmla="*/ 53 w 57"/>
              <a:gd name="T45" fmla="*/ 39 h 57"/>
              <a:gd name="T46" fmla="*/ 48 w 57"/>
              <a:gd name="T47" fmla="*/ 48 h 57"/>
              <a:gd name="T48" fmla="*/ 38 w 57"/>
              <a:gd name="T49" fmla="*/ 54 h 57"/>
              <a:gd name="T50" fmla="*/ 28 w 57"/>
              <a:gd name="T51" fmla="*/ 57 h 57"/>
              <a:gd name="T52" fmla="*/ 17 w 57"/>
              <a:gd name="T53" fmla="*/ 54 h 57"/>
              <a:gd name="T54" fmla="*/ 7 w 57"/>
              <a:gd name="T55" fmla="*/ 48 h 57"/>
              <a:gd name="T56" fmla="*/ 2 w 57"/>
              <a:gd name="T57" fmla="*/ 39 h 57"/>
              <a:gd name="T58" fmla="*/ 0 w 57"/>
              <a:gd name="T59" fmla="*/ 29 h 57"/>
              <a:gd name="T60" fmla="*/ 2 w 57"/>
              <a:gd name="T61" fmla="*/ 17 h 57"/>
              <a:gd name="T62" fmla="*/ 7 w 57"/>
              <a:gd name="T63" fmla="*/ 8 h 57"/>
              <a:gd name="T64" fmla="*/ 17 w 57"/>
              <a:gd name="T65" fmla="*/ 2 h 57"/>
              <a:gd name="T66" fmla="*/ 28 w 57"/>
              <a:gd name="T67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" h="57">
                <a:moveTo>
                  <a:pt x="28" y="21"/>
                </a:moveTo>
                <a:lnTo>
                  <a:pt x="24" y="21"/>
                </a:lnTo>
                <a:lnTo>
                  <a:pt x="22" y="23"/>
                </a:lnTo>
                <a:lnTo>
                  <a:pt x="21" y="26"/>
                </a:lnTo>
                <a:lnTo>
                  <a:pt x="20" y="29"/>
                </a:lnTo>
                <a:lnTo>
                  <a:pt x="21" y="31"/>
                </a:lnTo>
                <a:lnTo>
                  <a:pt x="22" y="33"/>
                </a:lnTo>
                <a:lnTo>
                  <a:pt x="24" y="35"/>
                </a:lnTo>
                <a:lnTo>
                  <a:pt x="28" y="35"/>
                </a:lnTo>
                <a:lnTo>
                  <a:pt x="31" y="35"/>
                </a:lnTo>
                <a:lnTo>
                  <a:pt x="33" y="33"/>
                </a:lnTo>
                <a:lnTo>
                  <a:pt x="34" y="31"/>
                </a:lnTo>
                <a:lnTo>
                  <a:pt x="35" y="29"/>
                </a:lnTo>
                <a:lnTo>
                  <a:pt x="34" y="26"/>
                </a:lnTo>
                <a:lnTo>
                  <a:pt x="33" y="23"/>
                </a:lnTo>
                <a:lnTo>
                  <a:pt x="31" y="21"/>
                </a:lnTo>
                <a:lnTo>
                  <a:pt x="28" y="21"/>
                </a:lnTo>
                <a:close/>
                <a:moveTo>
                  <a:pt x="28" y="0"/>
                </a:moveTo>
                <a:lnTo>
                  <a:pt x="38" y="2"/>
                </a:lnTo>
                <a:lnTo>
                  <a:pt x="48" y="8"/>
                </a:lnTo>
                <a:lnTo>
                  <a:pt x="53" y="17"/>
                </a:lnTo>
                <a:lnTo>
                  <a:pt x="57" y="29"/>
                </a:lnTo>
                <a:lnTo>
                  <a:pt x="53" y="39"/>
                </a:lnTo>
                <a:lnTo>
                  <a:pt x="48" y="48"/>
                </a:lnTo>
                <a:lnTo>
                  <a:pt x="38" y="54"/>
                </a:lnTo>
                <a:lnTo>
                  <a:pt x="28" y="57"/>
                </a:lnTo>
                <a:lnTo>
                  <a:pt x="17" y="54"/>
                </a:lnTo>
                <a:lnTo>
                  <a:pt x="7" y="48"/>
                </a:lnTo>
                <a:lnTo>
                  <a:pt x="2" y="39"/>
                </a:lnTo>
                <a:lnTo>
                  <a:pt x="0" y="29"/>
                </a:lnTo>
                <a:lnTo>
                  <a:pt x="2" y="17"/>
                </a:lnTo>
                <a:lnTo>
                  <a:pt x="7" y="8"/>
                </a:lnTo>
                <a:lnTo>
                  <a:pt x="17" y="2"/>
                </a:lnTo>
                <a:lnTo>
                  <a:pt x="2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0345">
            <a:extLst>
              <a:ext uri="{FF2B5EF4-FFF2-40B4-BE49-F238E27FC236}">
                <a16:creationId xmlns:a16="http://schemas.microsoft.com/office/drawing/2014/main" id="{9430A469-F737-4D18-A9EA-D01C30264663}"/>
              </a:ext>
            </a:extLst>
          </p:cNvPr>
          <p:cNvSpPr>
            <a:spLocks noEditPoints="1"/>
          </p:cNvSpPr>
          <p:nvPr/>
        </p:nvSpPr>
        <p:spPr bwMode="auto">
          <a:xfrm>
            <a:off x="4563613" y="6209905"/>
            <a:ext cx="118218" cy="118218"/>
          </a:xfrm>
          <a:custGeom>
            <a:avLst/>
            <a:gdLst>
              <a:gd name="T0" fmla="*/ 28 w 56"/>
              <a:gd name="T1" fmla="*/ 20 h 56"/>
              <a:gd name="T2" fmla="*/ 25 w 56"/>
              <a:gd name="T3" fmla="*/ 21 h 56"/>
              <a:gd name="T4" fmla="*/ 23 w 56"/>
              <a:gd name="T5" fmla="*/ 22 h 56"/>
              <a:gd name="T6" fmla="*/ 22 w 56"/>
              <a:gd name="T7" fmla="*/ 25 h 56"/>
              <a:gd name="T8" fmla="*/ 21 w 56"/>
              <a:gd name="T9" fmla="*/ 28 h 56"/>
              <a:gd name="T10" fmla="*/ 22 w 56"/>
              <a:gd name="T11" fmla="*/ 31 h 56"/>
              <a:gd name="T12" fmla="*/ 23 w 56"/>
              <a:gd name="T13" fmla="*/ 33 h 56"/>
              <a:gd name="T14" fmla="*/ 25 w 56"/>
              <a:gd name="T15" fmla="*/ 34 h 56"/>
              <a:gd name="T16" fmla="*/ 28 w 56"/>
              <a:gd name="T17" fmla="*/ 35 h 56"/>
              <a:gd name="T18" fmla="*/ 31 w 56"/>
              <a:gd name="T19" fmla="*/ 34 h 56"/>
              <a:gd name="T20" fmla="*/ 34 w 56"/>
              <a:gd name="T21" fmla="*/ 33 h 56"/>
              <a:gd name="T22" fmla="*/ 35 w 56"/>
              <a:gd name="T23" fmla="*/ 31 h 56"/>
              <a:gd name="T24" fmla="*/ 36 w 56"/>
              <a:gd name="T25" fmla="*/ 28 h 56"/>
              <a:gd name="T26" fmla="*/ 35 w 56"/>
              <a:gd name="T27" fmla="*/ 25 h 56"/>
              <a:gd name="T28" fmla="*/ 34 w 56"/>
              <a:gd name="T29" fmla="*/ 22 h 56"/>
              <a:gd name="T30" fmla="*/ 31 w 56"/>
              <a:gd name="T31" fmla="*/ 21 h 56"/>
              <a:gd name="T32" fmla="*/ 28 w 56"/>
              <a:gd name="T33" fmla="*/ 20 h 56"/>
              <a:gd name="T34" fmla="*/ 28 w 56"/>
              <a:gd name="T35" fmla="*/ 0 h 56"/>
              <a:gd name="T36" fmla="*/ 39 w 56"/>
              <a:gd name="T37" fmla="*/ 2 h 56"/>
              <a:gd name="T38" fmla="*/ 49 w 56"/>
              <a:gd name="T39" fmla="*/ 7 h 56"/>
              <a:gd name="T40" fmla="*/ 54 w 56"/>
              <a:gd name="T41" fmla="*/ 17 h 56"/>
              <a:gd name="T42" fmla="*/ 56 w 56"/>
              <a:gd name="T43" fmla="*/ 28 h 56"/>
              <a:gd name="T44" fmla="*/ 54 w 56"/>
              <a:gd name="T45" fmla="*/ 39 h 56"/>
              <a:gd name="T46" fmla="*/ 49 w 56"/>
              <a:gd name="T47" fmla="*/ 48 h 56"/>
              <a:gd name="T48" fmla="*/ 39 w 56"/>
              <a:gd name="T49" fmla="*/ 54 h 56"/>
              <a:gd name="T50" fmla="*/ 28 w 56"/>
              <a:gd name="T51" fmla="*/ 56 h 56"/>
              <a:gd name="T52" fmla="*/ 17 w 56"/>
              <a:gd name="T53" fmla="*/ 54 h 56"/>
              <a:gd name="T54" fmla="*/ 8 w 56"/>
              <a:gd name="T55" fmla="*/ 48 h 56"/>
              <a:gd name="T56" fmla="*/ 3 w 56"/>
              <a:gd name="T57" fmla="*/ 39 h 56"/>
              <a:gd name="T58" fmla="*/ 0 w 56"/>
              <a:gd name="T59" fmla="*/ 28 h 56"/>
              <a:gd name="T60" fmla="*/ 3 w 56"/>
              <a:gd name="T61" fmla="*/ 17 h 56"/>
              <a:gd name="T62" fmla="*/ 8 w 56"/>
              <a:gd name="T63" fmla="*/ 7 h 56"/>
              <a:gd name="T64" fmla="*/ 17 w 56"/>
              <a:gd name="T65" fmla="*/ 2 h 56"/>
              <a:gd name="T66" fmla="*/ 28 w 56"/>
              <a:gd name="T6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6" h="56">
                <a:moveTo>
                  <a:pt x="28" y="20"/>
                </a:moveTo>
                <a:lnTo>
                  <a:pt x="25" y="21"/>
                </a:lnTo>
                <a:lnTo>
                  <a:pt x="23" y="22"/>
                </a:lnTo>
                <a:lnTo>
                  <a:pt x="22" y="25"/>
                </a:lnTo>
                <a:lnTo>
                  <a:pt x="21" y="28"/>
                </a:lnTo>
                <a:lnTo>
                  <a:pt x="22" y="31"/>
                </a:lnTo>
                <a:lnTo>
                  <a:pt x="23" y="33"/>
                </a:lnTo>
                <a:lnTo>
                  <a:pt x="25" y="34"/>
                </a:lnTo>
                <a:lnTo>
                  <a:pt x="28" y="35"/>
                </a:lnTo>
                <a:lnTo>
                  <a:pt x="31" y="34"/>
                </a:lnTo>
                <a:lnTo>
                  <a:pt x="34" y="33"/>
                </a:lnTo>
                <a:lnTo>
                  <a:pt x="35" y="31"/>
                </a:lnTo>
                <a:lnTo>
                  <a:pt x="36" y="28"/>
                </a:lnTo>
                <a:lnTo>
                  <a:pt x="35" y="25"/>
                </a:lnTo>
                <a:lnTo>
                  <a:pt x="34" y="22"/>
                </a:lnTo>
                <a:lnTo>
                  <a:pt x="31" y="21"/>
                </a:lnTo>
                <a:lnTo>
                  <a:pt x="28" y="20"/>
                </a:lnTo>
                <a:close/>
                <a:moveTo>
                  <a:pt x="28" y="0"/>
                </a:moveTo>
                <a:lnTo>
                  <a:pt x="39" y="2"/>
                </a:lnTo>
                <a:lnTo>
                  <a:pt x="49" y="7"/>
                </a:lnTo>
                <a:lnTo>
                  <a:pt x="54" y="17"/>
                </a:lnTo>
                <a:lnTo>
                  <a:pt x="56" y="28"/>
                </a:lnTo>
                <a:lnTo>
                  <a:pt x="54" y="39"/>
                </a:lnTo>
                <a:lnTo>
                  <a:pt x="49" y="48"/>
                </a:lnTo>
                <a:lnTo>
                  <a:pt x="39" y="54"/>
                </a:lnTo>
                <a:lnTo>
                  <a:pt x="28" y="56"/>
                </a:lnTo>
                <a:lnTo>
                  <a:pt x="17" y="54"/>
                </a:lnTo>
                <a:lnTo>
                  <a:pt x="8" y="48"/>
                </a:lnTo>
                <a:lnTo>
                  <a:pt x="3" y="39"/>
                </a:lnTo>
                <a:lnTo>
                  <a:pt x="0" y="28"/>
                </a:lnTo>
                <a:lnTo>
                  <a:pt x="3" y="17"/>
                </a:lnTo>
                <a:lnTo>
                  <a:pt x="8" y="7"/>
                </a:lnTo>
                <a:lnTo>
                  <a:pt x="17" y="2"/>
                </a:lnTo>
                <a:lnTo>
                  <a:pt x="2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0346">
            <a:extLst>
              <a:ext uri="{FF2B5EF4-FFF2-40B4-BE49-F238E27FC236}">
                <a16:creationId xmlns:a16="http://schemas.microsoft.com/office/drawing/2014/main" id="{0D1D69BE-1F3F-42C7-B039-4795BF613C29}"/>
              </a:ext>
            </a:extLst>
          </p:cNvPr>
          <p:cNvSpPr>
            <a:spLocks/>
          </p:cNvSpPr>
          <p:nvPr/>
        </p:nvSpPr>
        <p:spPr bwMode="auto">
          <a:xfrm>
            <a:off x="4173070" y="6053689"/>
            <a:ext cx="132998" cy="639647"/>
          </a:xfrm>
          <a:custGeom>
            <a:avLst/>
            <a:gdLst>
              <a:gd name="T0" fmla="*/ 54 w 63"/>
              <a:gd name="T1" fmla="*/ 0 h 303"/>
              <a:gd name="T2" fmla="*/ 63 w 63"/>
              <a:gd name="T3" fmla="*/ 0 h 303"/>
              <a:gd name="T4" fmla="*/ 63 w 63"/>
              <a:gd name="T5" fmla="*/ 292 h 303"/>
              <a:gd name="T6" fmla="*/ 60 w 63"/>
              <a:gd name="T7" fmla="*/ 300 h 303"/>
              <a:gd name="T8" fmla="*/ 56 w 63"/>
              <a:gd name="T9" fmla="*/ 302 h 303"/>
              <a:gd name="T10" fmla="*/ 53 w 63"/>
              <a:gd name="T11" fmla="*/ 301 h 303"/>
              <a:gd name="T12" fmla="*/ 47 w 63"/>
              <a:gd name="T13" fmla="*/ 300 h 303"/>
              <a:gd name="T14" fmla="*/ 43 w 63"/>
              <a:gd name="T15" fmla="*/ 299 h 303"/>
              <a:gd name="T16" fmla="*/ 32 w 63"/>
              <a:gd name="T17" fmla="*/ 303 h 303"/>
              <a:gd name="T18" fmla="*/ 23 w 63"/>
              <a:gd name="T19" fmla="*/ 301 h 303"/>
              <a:gd name="T20" fmla="*/ 15 w 63"/>
              <a:gd name="T21" fmla="*/ 293 h 303"/>
              <a:gd name="T22" fmla="*/ 9 w 63"/>
              <a:gd name="T23" fmla="*/ 284 h 303"/>
              <a:gd name="T24" fmla="*/ 4 w 63"/>
              <a:gd name="T25" fmla="*/ 272 h 303"/>
              <a:gd name="T26" fmla="*/ 1 w 63"/>
              <a:gd name="T27" fmla="*/ 259 h 303"/>
              <a:gd name="T28" fmla="*/ 0 w 63"/>
              <a:gd name="T29" fmla="*/ 248 h 303"/>
              <a:gd name="T30" fmla="*/ 0 w 63"/>
              <a:gd name="T31" fmla="*/ 16 h 303"/>
              <a:gd name="T32" fmla="*/ 2 w 63"/>
              <a:gd name="T33" fmla="*/ 9 h 303"/>
              <a:gd name="T34" fmla="*/ 5 w 63"/>
              <a:gd name="T35" fmla="*/ 3 h 303"/>
              <a:gd name="T36" fmla="*/ 12 w 63"/>
              <a:gd name="T37" fmla="*/ 1 h 303"/>
              <a:gd name="T38" fmla="*/ 18 w 63"/>
              <a:gd name="T39" fmla="*/ 1 h 303"/>
              <a:gd name="T40" fmla="*/ 27 w 63"/>
              <a:gd name="T41" fmla="*/ 2 h 303"/>
              <a:gd name="T42" fmla="*/ 35 w 63"/>
              <a:gd name="T43" fmla="*/ 2 h 303"/>
              <a:gd name="T44" fmla="*/ 43 w 63"/>
              <a:gd name="T45" fmla="*/ 0 h 303"/>
              <a:gd name="T46" fmla="*/ 54 w 63"/>
              <a:gd name="T47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3" h="303">
                <a:moveTo>
                  <a:pt x="54" y="0"/>
                </a:moveTo>
                <a:lnTo>
                  <a:pt x="63" y="0"/>
                </a:lnTo>
                <a:lnTo>
                  <a:pt x="63" y="292"/>
                </a:lnTo>
                <a:lnTo>
                  <a:pt x="60" y="300"/>
                </a:lnTo>
                <a:lnTo>
                  <a:pt x="56" y="302"/>
                </a:lnTo>
                <a:lnTo>
                  <a:pt x="53" y="301"/>
                </a:lnTo>
                <a:lnTo>
                  <a:pt x="47" y="300"/>
                </a:lnTo>
                <a:lnTo>
                  <a:pt x="43" y="299"/>
                </a:lnTo>
                <a:lnTo>
                  <a:pt x="32" y="303"/>
                </a:lnTo>
                <a:lnTo>
                  <a:pt x="23" y="301"/>
                </a:lnTo>
                <a:lnTo>
                  <a:pt x="15" y="293"/>
                </a:lnTo>
                <a:lnTo>
                  <a:pt x="9" y="284"/>
                </a:lnTo>
                <a:lnTo>
                  <a:pt x="4" y="272"/>
                </a:lnTo>
                <a:lnTo>
                  <a:pt x="1" y="259"/>
                </a:lnTo>
                <a:lnTo>
                  <a:pt x="0" y="248"/>
                </a:lnTo>
                <a:lnTo>
                  <a:pt x="0" y="16"/>
                </a:lnTo>
                <a:lnTo>
                  <a:pt x="2" y="9"/>
                </a:lnTo>
                <a:lnTo>
                  <a:pt x="5" y="3"/>
                </a:lnTo>
                <a:lnTo>
                  <a:pt x="12" y="1"/>
                </a:lnTo>
                <a:lnTo>
                  <a:pt x="18" y="1"/>
                </a:lnTo>
                <a:lnTo>
                  <a:pt x="27" y="2"/>
                </a:lnTo>
                <a:lnTo>
                  <a:pt x="35" y="2"/>
                </a:lnTo>
                <a:lnTo>
                  <a:pt x="43" y="0"/>
                </a:lnTo>
                <a:lnTo>
                  <a:pt x="54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0347">
            <a:extLst>
              <a:ext uri="{FF2B5EF4-FFF2-40B4-BE49-F238E27FC236}">
                <a16:creationId xmlns:a16="http://schemas.microsoft.com/office/drawing/2014/main" id="{5AD3513C-2BF8-45A9-9161-BC9663F2F755}"/>
              </a:ext>
            </a:extLst>
          </p:cNvPr>
          <p:cNvSpPr>
            <a:spLocks/>
          </p:cNvSpPr>
          <p:nvPr/>
        </p:nvSpPr>
        <p:spPr bwMode="auto">
          <a:xfrm>
            <a:off x="3837410" y="6148685"/>
            <a:ext cx="132998" cy="544652"/>
          </a:xfrm>
          <a:custGeom>
            <a:avLst/>
            <a:gdLst>
              <a:gd name="T0" fmla="*/ 54 w 63"/>
              <a:gd name="T1" fmla="*/ 0 h 258"/>
              <a:gd name="T2" fmla="*/ 63 w 63"/>
              <a:gd name="T3" fmla="*/ 0 h 258"/>
              <a:gd name="T4" fmla="*/ 63 w 63"/>
              <a:gd name="T5" fmla="*/ 248 h 258"/>
              <a:gd name="T6" fmla="*/ 60 w 63"/>
              <a:gd name="T7" fmla="*/ 255 h 258"/>
              <a:gd name="T8" fmla="*/ 55 w 63"/>
              <a:gd name="T9" fmla="*/ 257 h 258"/>
              <a:gd name="T10" fmla="*/ 52 w 63"/>
              <a:gd name="T11" fmla="*/ 257 h 258"/>
              <a:gd name="T12" fmla="*/ 48 w 63"/>
              <a:gd name="T13" fmla="*/ 255 h 258"/>
              <a:gd name="T14" fmla="*/ 42 w 63"/>
              <a:gd name="T15" fmla="*/ 254 h 258"/>
              <a:gd name="T16" fmla="*/ 32 w 63"/>
              <a:gd name="T17" fmla="*/ 258 h 258"/>
              <a:gd name="T18" fmla="*/ 23 w 63"/>
              <a:gd name="T19" fmla="*/ 256 h 258"/>
              <a:gd name="T20" fmla="*/ 15 w 63"/>
              <a:gd name="T21" fmla="*/ 251 h 258"/>
              <a:gd name="T22" fmla="*/ 8 w 63"/>
              <a:gd name="T23" fmla="*/ 242 h 258"/>
              <a:gd name="T24" fmla="*/ 4 w 63"/>
              <a:gd name="T25" fmla="*/ 231 h 258"/>
              <a:gd name="T26" fmla="*/ 1 w 63"/>
              <a:gd name="T27" fmla="*/ 221 h 258"/>
              <a:gd name="T28" fmla="*/ 0 w 63"/>
              <a:gd name="T29" fmla="*/ 212 h 258"/>
              <a:gd name="T30" fmla="*/ 0 w 63"/>
              <a:gd name="T31" fmla="*/ 14 h 258"/>
              <a:gd name="T32" fmla="*/ 2 w 63"/>
              <a:gd name="T33" fmla="*/ 8 h 258"/>
              <a:gd name="T34" fmla="*/ 5 w 63"/>
              <a:gd name="T35" fmla="*/ 3 h 258"/>
              <a:gd name="T36" fmla="*/ 11 w 63"/>
              <a:gd name="T37" fmla="*/ 1 h 258"/>
              <a:gd name="T38" fmla="*/ 18 w 63"/>
              <a:gd name="T39" fmla="*/ 1 h 258"/>
              <a:gd name="T40" fmla="*/ 26 w 63"/>
              <a:gd name="T41" fmla="*/ 1 h 258"/>
              <a:gd name="T42" fmla="*/ 35 w 63"/>
              <a:gd name="T43" fmla="*/ 2 h 258"/>
              <a:gd name="T44" fmla="*/ 42 w 63"/>
              <a:gd name="T45" fmla="*/ 0 h 258"/>
              <a:gd name="T46" fmla="*/ 54 w 63"/>
              <a:gd name="T47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3" h="258">
                <a:moveTo>
                  <a:pt x="54" y="0"/>
                </a:moveTo>
                <a:lnTo>
                  <a:pt x="63" y="0"/>
                </a:lnTo>
                <a:lnTo>
                  <a:pt x="63" y="248"/>
                </a:lnTo>
                <a:lnTo>
                  <a:pt x="60" y="255"/>
                </a:lnTo>
                <a:lnTo>
                  <a:pt x="55" y="257"/>
                </a:lnTo>
                <a:lnTo>
                  <a:pt x="52" y="257"/>
                </a:lnTo>
                <a:lnTo>
                  <a:pt x="48" y="255"/>
                </a:lnTo>
                <a:lnTo>
                  <a:pt x="42" y="254"/>
                </a:lnTo>
                <a:lnTo>
                  <a:pt x="32" y="258"/>
                </a:lnTo>
                <a:lnTo>
                  <a:pt x="23" y="256"/>
                </a:lnTo>
                <a:lnTo>
                  <a:pt x="15" y="251"/>
                </a:lnTo>
                <a:lnTo>
                  <a:pt x="8" y="242"/>
                </a:lnTo>
                <a:lnTo>
                  <a:pt x="4" y="231"/>
                </a:lnTo>
                <a:lnTo>
                  <a:pt x="1" y="221"/>
                </a:lnTo>
                <a:lnTo>
                  <a:pt x="0" y="212"/>
                </a:lnTo>
                <a:lnTo>
                  <a:pt x="0" y="14"/>
                </a:lnTo>
                <a:lnTo>
                  <a:pt x="2" y="8"/>
                </a:lnTo>
                <a:lnTo>
                  <a:pt x="5" y="3"/>
                </a:lnTo>
                <a:lnTo>
                  <a:pt x="11" y="1"/>
                </a:lnTo>
                <a:lnTo>
                  <a:pt x="18" y="1"/>
                </a:lnTo>
                <a:lnTo>
                  <a:pt x="26" y="1"/>
                </a:lnTo>
                <a:lnTo>
                  <a:pt x="35" y="2"/>
                </a:lnTo>
                <a:lnTo>
                  <a:pt x="42" y="0"/>
                </a:lnTo>
                <a:lnTo>
                  <a:pt x="54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10348">
            <a:extLst>
              <a:ext uri="{FF2B5EF4-FFF2-40B4-BE49-F238E27FC236}">
                <a16:creationId xmlns:a16="http://schemas.microsoft.com/office/drawing/2014/main" id="{5519A6D1-EDE6-4550-834A-E7FF5E27E15B}"/>
              </a:ext>
            </a:extLst>
          </p:cNvPr>
          <p:cNvSpPr>
            <a:spLocks/>
          </p:cNvSpPr>
          <p:nvPr/>
        </p:nvSpPr>
        <p:spPr bwMode="auto">
          <a:xfrm>
            <a:off x="4534059" y="6281681"/>
            <a:ext cx="132998" cy="411653"/>
          </a:xfrm>
          <a:custGeom>
            <a:avLst/>
            <a:gdLst>
              <a:gd name="T0" fmla="*/ 54 w 63"/>
              <a:gd name="T1" fmla="*/ 0 h 195"/>
              <a:gd name="T2" fmla="*/ 63 w 63"/>
              <a:gd name="T3" fmla="*/ 0 h 195"/>
              <a:gd name="T4" fmla="*/ 63 w 63"/>
              <a:gd name="T5" fmla="*/ 188 h 195"/>
              <a:gd name="T6" fmla="*/ 58 w 63"/>
              <a:gd name="T7" fmla="*/ 194 h 195"/>
              <a:gd name="T8" fmla="*/ 54 w 63"/>
              <a:gd name="T9" fmla="*/ 194 h 195"/>
              <a:gd name="T10" fmla="*/ 49 w 63"/>
              <a:gd name="T11" fmla="*/ 193 h 195"/>
              <a:gd name="T12" fmla="*/ 42 w 63"/>
              <a:gd name="T13" fmla="*/ 192 h 195"/>
              <a:gd name="T14" fmla="*/ 33 w 63"/>
              <a:gd name="T15" fmla="*/ 195 h 195"/>
              <a:gd name="T16" fmla="*/ 21 w 63"/>
              <a:gd name="T17" fmla="*/ 193 h 195"/>
              <a:gd name="T18" fmla="*/ 12 w 63"/>
              <a:gd name="T19" fmla="*/ 187 h 195"/>
              <a:gd name="T20" fmla="*/ 6 w 63"/>
              <a:gd name="T21" fmla="*/ 178 h 195"/>
              <a:gd name="T22" fmla="*/ 2 w 63"/>
              <a:gd name="T23" fmla="*/ 168 h 195"/>
              <a:gd name="T24" fmla="*/ 0 w 63"/>
              <a:gd name="T25" fmla="*/ 160 h 195"/>
              <a:gd name="T26" fmla="*/ 0 w 63"/>
              <a:gd name="T27" fmla="*/ 11 h 195"/>
              <a:gd name="T28" fmla="*/ 3 w 63"/>
              <a:gd name="T29" fmla="*/ 5 h 195"/>
              <a:gd name="T30" fmla="*/ 8 w 63"/>
              <a:gd name="T31" fmla="*/ 1 h 195"/>
              <a:gd name="T32" fmla="*/ 15 w 63"/>
              <a:gd name="T33" fmla="*/ 1 h 195"/>
              <a:gd name="T34" fmla="*/ 25 w 63"/>
              <a:gd name="T35" fmla="*/ 1 h 195"/>
              <a:gd name="T36" fmla="*/ 35 w 63"/>
              <a:gd name="T37" fmla="*/ 1 h 195"/>
              <a:gd name="T38" fmla="*/ 42 w 63"/>
              <a:gd name="T39" fmla="*/ 0 h 195"/>
              <a:gd name="T40" fmla="*/ 54 w 63"/>
              <a:gd name="T41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3" h="195">
                <a:moveTo>
                  <a:pt x="54" y="0"/>
                </a:moveTo>
                <a:lnTo>
                  <a:pt x="63" y="0"/>
                </a:lnTo>
                <a:lnTo>
                  <a:pt x="63" y="188"/>
                </a:lnTo>
                <a:lnTo>
                  <a:pt x="58" y="194"/>
                </a:lnTo>
                <a:lnTo>
                  <a:pt x="54" y="194"/>
                </a:lnTo>
                <a:lnTo>
                  <a:pt x="49" y="193"/>
                </a:lnTo>
                <a:lnTo>
                  <a:pt x="42" y="192"/>
                </a:lnTo>
                <a:lnTo>
                  <a:pt x="33" y="195"/>
                </a:lnTo>
                <a:lnTo>
                  <a:pt x="21" y="193"/>
                </a:lnTo>
                <a:lnTo>
                  <a:pt x="12" y="187"/>
                </a:lnTo>
                <a:lnTo>
                  <a:pt x="6" y="178"/>
                </a:lnTo>
                <a:lnTo>
                  <a:pt x="2" y="168"/>
                </a:lnTo>
                <a:lnTo>
                  <a:pt x="0" y="160"/>
                </a:lnTo>
                <a:lnTo>
                  <a:pt x="0" y="11"/>
                </a:lnTo>
                <a:lnTo>
                  <a:pt x="3" y="5"/>
                </a:lnTo>
                <a:lnTo>
                  <a:pt x="8" y="1"/>
                </a:lnTo>
                <a:lnTo>
                  <a:pt x="15" y="1"/>
                </a:lnTo>
                <a:lnTo>
                  <a:pt x="25" y="1"/>
                </a:lnTo>
                <a:lnTo>
                  <a:pt x="35" y="1"/>
                </a:lnTo>
                <a:lnTo>
                  <a:pt x="42" y="0"/>
                </a:lnTo>
                <a:lnTo>
                  <a:pt x="5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0349">
            <a:extLst>
              <a:ext uri="{FF2B5EF4-FFF2-40B4-BE49-F238E27FC236}">
                <a16:creationId xmlns:a16="http://schemas.microsoft.com/office/drawing/2014/main" id="{C8AA3AAA-0463-4CC1-8AB2-B975A7380BFF}"/>
              </a:ext>
            </a:extLst>
          </p:cNvPr>
          <p:cNvSpPr>
            <a:spLocks noEditPoints="1"/>
          </p:cNvSpPr>
          <p:nvPr/>
        </p:nvSpPr>
        <p:spPr bwMode="auto">
          <a:xfrm>
            <a:off x="3803635" y="5817249"/>
            <a:ext cx="230105" cy="892973"/>
          </a:xfrm>
          <a:custGeom>
            <a:avLst/>
            <a:gdLst>
              <a:gd name="T0" fmla="*/ 33 w 109"/>
              <a:gd name="T1" fmla="*/ 13 h 423"/>
              <a:gd name="T2" fmla="*/ 27 w 109"/>
              <a:gd name="T3" fmla="*/ 14 h 423"/>
              <a:gd name="T4" fmla="*/ 22 w 109"/>
              <a:gd name="T5" fmla="*/ 14 h 423"/>
              <a:gd name="T6" fmla="*/ 18 w 109"/>
              <a:gd name="T7" fmla="*/ 14 h 423"/>
              <a:gd name="T8" fmla="*/ 18 w 109"/>
              <a:gd name="T9" fmla="*/ 14 h 423"/>
              <a:gd name="T10" fmla="*/ 25 w 109"/>
              <a:gd name="T11" fmla="*/ 19 h 423"/>
              <a:gd name="T12" fmla="*/ 25 w 109"/>
              <a:gd name="T13" fmla="*/ 379 h 423"/>
              <a:gd name="T14" fmla="*/ 27 w 109"/>
              <a:gd name="T15" fmla="*/ 390 h 423"/>
              <a:gd name="T16" fmla="*/ 35 w 109"/>
              <a:gd name="T17" fmla="*/ 400 h 423"/>
              <a:gd name="T18" fmla="*/ 45 w 109"/>
              <a:gd name="T19" fmla="*/ 407 h 423"/>
              <a:gd name="T20" fmla="*/ 56 w 109"/>
              <a:gd name="T21" fmla="*/ 410 h 423"/>
              <a:gd name="T22" fmla="*/ 68 w 109"/>
              <a:gd name="T23" fmla="*/ 407 h 423"/>
              <a:gd name="T24" fmla="*/ 78 w 109"/>
              <a:gd name="T25" fmla="*/ 400 h 423"/>
              <a:gd name="T26" fmla="*/ 84 w 109"/>
              <a:gd name="T27" fmla="*/ 390 h 423"/>
              <a:gd name="T28" fmla="*/ 86 w 109"/>
              <a:gd name="T29" fmla="*/ 379 h 423"/>
              <a:gd name="T30" fmla="*/ 86 w 109"/>
              <a:gd name="T31" fmla="*/ 21 h 423"/>
              <a:gd name="T32" fmla="*/ 94 w 109"/>
              <a:gd name="T33" fmla="*/ 15 h 423"/>
              <a:gd name="T34" fmla="*/ 94 w 109"/>
              <a:gd name="T35" fmla="*/ 15 h 423"/>
              <a:gd name="T36" fmla="*/ 89 w 109"/>
              <a:gd name="T37" fmla="*/ 14 h 423"/>
              <a:gd name="T38" fmla="*/ 84 w 109"/>
              <a:gd name="T39" fmla="*/ 14 h 423"/>
              <a:gd name="T40" fmla="*/ 78 w 109"/>
              <a:gd name="T41" fmla="*/ 13 h 423"/>
              <a:gd name="T42" fmla="*/ 55 w 109"/>
              <a:gd name="T43" fmla="*/ 14 h 423"/>
              <a:gd name="T44" fmla="*/ 33 w 109"/>
              <a:gd name="T45" fmla="*/ 13 h 423"/>
              <a:gd name="T46" fmla="*/ 33 w 109"/>
              <a:gd name="T47" fmla="*/ 0 h 423"/>
              <a:gd name="T48" fmla="*/ 45 w 109"/>
              <a:gd name="T49" fmla="*/ 0 h 423"/>
              <a:gd name="T50" fmla="*/ 55 w 109"/>
              <a:gd name="T51" fmla="*/ 0 h 423"/>
              <a:gd name="T52" fmla="*/ 78 w 109"/>
              <a:gd name="T53" fmla="*/ 0 h 423"/>
              <a:gd name="T54" fmla="*/ 84 w 109"/>
              <a:gd name="T55" fmla="*/ 0 h 423"/>
              <a:gd name="T56" fmla="*/ 91 w 109"/>
              <a:gd name="T57" fmla="*/ 1 h 423"/>
              <a:gd name="T58" fmla="*/ 95 w 109"/>
              <a:gd name="T59" fmla="*/ 1 h 423"/>
              <a:gd name="T60" fmla="*/ 98 w 109"/>
              <a:gd name="T61" fmla="*/ 2 h 423"/>
              <a:gd name="T62" fmla="*/ 102 w 109"/>
              <a:gd name="T63" fmla="*/ 4 h 423"/>
              <a:gd name="T64" fmla="*/ 104 w 109"/>
              <a:gd name="T65" fmla="*/ 5 h 423"/>
              <a:gd name="T66" fmla="*/ 107 w 109"/>
              <a:gd name="T67" fmla="*/ 7 h 423"/>
              <a:gd name="T68" fmla="*/ 108 w 109"/>
              <a:gd name="T69" fmla="*/ 10 h 423"/>
              <a:gd name="T70" fmla="*/ 109 w 109"/>
              <a:gd name="T71" fmla="*/ 13 h 423"/>
              <a:gd name="T72" fmla="*/ 109 w 109"/>
              <a:gd name="T73" fmla="*/ 16 h 423"/>
              <a:gd name="T74" fmla="*/ 109 w 109"/>
              <a:gd name="T75" fmla="*/ 18 h 423"/>
              <a:gd name="T76" fmla="*/ 99 w 109"/>
              <a:gd name="T77" fmla="*/ 28 h 423"/>
              <a:gd name="T78" fmla="*/ 99 w 109"/>
              <a:gd name="T79" fmla="*/ 379 h 423"/>
              <a:gd name="T80" fmla="*/ 97 w 109"/>
              <a:gd name="T81" fmla="*/ 393 h 423"/>
              <a:gd name="T82" fmla="*/ 92 w 109"/>
              <a:gd name="T83" fmla="*/ 404 h 423"/>
              <a:gd name="T84" fmla="*/ 82 w 109"/>
              <a:gd name="T85" fmla="*/ 414 h 423"/>
              <a:gd name="T86" fmla="*/ 70 w 109"/>
              <a:gd name="T87" fmla="*/ 420 h 423"/>
              <a:gd name="T88" fmla="*/ 56 w 109"/>
              <a:gd name="T89" fmla="*/ 423 h 423"/>
              <a:gd name="T90" fmla="*/ 42 w 109"/>
              <a:gd name="T91" fmla="*/ 420 h 423"/>
              <a:gd name="T92" fmla="*/ 31 w 109"/>
              <a:gd name="T93" fmla="*/ 414 h 423"/>
              <a:gd name="T94" fmla="*/ 21 w 109"/>
              <a:gd name="T95" fmla="*/ 404 h 423"/>
              <a:gd name="T96" fmla="*/ 15 w 109"/>
              <a:gd name="T97" fmla="*/ 393 h 423"/>
              <a:gd name="T98" fmla="*/ 12 w 109"/>
              <a:gd name="T99" fmla="*/ 379 h 423"/>
              <a:gd name="T100" fmla="*/ 12 w 109"/>
              <a:gd name="T101" fmla="*/ 26 h 423"/>
              <a:gd name="T102" fmla="*/ 0 w 109"/>
              <a:gd name="T103" fmla="*/ 19 h 423"/>
              <a:gd name="T104" fmla="*/ 0 w 109"/>
              <a:gd name="T105" fmla="*/ 15 h 423"/>
              <a:gd name="T106" fmla="*/ 0 w 109"/>
              <a:gd name="T107" fmla="*/ 13 h 423"/>
              <a:gd name="T108" fmla="*/ 1 w 109"/>
              <a:gd name="T109" fmla="*/ 9 h 423"/>
              <a:gd name="T110" fmla="*/ 2 w 109"/>
              <a:gd name="T111" fmla="*/ 7 h 423"/>
              <a:gd name="T112" fmla="*/ 4 w 109"/>
              <a:gd name="T113" fmla="*/ 5 h 423"/>
              <a:gd name="T114" fmla="*/ 8 w 109"/>
              <a:gd name="T115" fmla="*/ 3 h 423"/>
              <a:gd name="T116" fmla="*/ 12 w 109"/>
              <a:gd name="T117" fmla="*/ 2 h 423"/>
              <a:gd name="T118" fmla="*/ 22 w 109"/>
              <a:gd name="T119" fmla="*/ 0 h 423"/>
              <a:gd name="T120" fmla="*/ 33 w 109"/>
              <a:gd name="T121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9" h="423">
                <a:moveTo>
                  <a:pt x="33" y="13"/>
                </a:moveTo>
                <a:lnTo>
                  <a:pt x="27" y="14"/>
                </a:lnTo>
                <a:lnTo>
                  <a:pt x="22" y="14"/>
                </a:lnTo>
                <a:lnTo>
                  <a:pt x="18" y="14"/>
                </a:lnTo>
                <a:lnTo>
                  <a:pt x="18" y="14"/>
                </a:lnTo>
                <a:lnTo>
                  <a:pt x="25" y="19"/>
                </a:lnTo>
                <a:lnTo>
                  <a:pt x="25" y="379"/>
                </a:lnTo>
                <a:lnTo>
                  <a:pt x="27" y="390"/>
                </a:lnTo>
                <a:lnTo>
                  <a:pt x="35" y="400"/>
                </a:lnTo>
                <a:lnTo>
                  <a:pt x="45" y="407"/>
                </a:lnTo>
                <a:lnTo>
                  <a:pt x="56" y="410"/>
                </a:lnTo>
                <a:lnTo>
                  <a:pt x="68" y="407"/>
                </a:lnTo>
                <a:lnTo>
                  <a:pt x="78" y="400"/>
                </a:lnTo>
                <a:lnTo>
                  <a:pt x="84" y="390"/>
                </a:lnTo>
                <a:lnTo>
                  <a:pt x="86" y="379"/>
                </a:lnTo>
                <a:lnTo>
                  <a:pt x="86" y="21"/>
                </a:lnTo>
                <a:lnTo>
                  <a:pt x="94" y="15"/>
                </a:lnTo>
                <a:lnTo>
                  <a:pt x="94" y="15"/>
                </a:lnTo>
                <a:lnTo>
                  <a:pt x="89" y="14"/>
                </a:lnTo>
                <a:lnTo>
                  <a:pt x="84" y="14"/>
                </a:lnTo>
                <a:lnTo>
                  <a:pt x="78" y="13"/>
                </a:lnTo>
                <a:lnTo>
                  <a:pt x="55" y="14"/>
                </a:lnTo>
                <a:lnTo>
                  <a:pt x="33" y="13"/>
                </a:lnTo>
                <a:close/>
                <a:moveTo>
                  <a:pt x="33" y="0"/>
                </a:moveTo>
                <a:lnTo>
                  <a:pt x="45" y="0"/>
                </a:lnTo>
                <a:lnTo>
                  <a:pt x="55" y="0"/>
                </a:lnTo>
                <a:lnTo>
                  <a:pt x="78" y="0"/>
                </a:lnTo>
                <a:lnTo>
                  <a:pt x="84" y="0"/>
                </a:lnTo>
                <a:lnTo>
                  <a:pt x="91" y="1"/>
                </a:lnTo>
                <a:lnTo>
                  <a:pt x="95" y="1"/>
                </a:lnTo>
                <a:lnTo>
                  <a:pt x="98" y="2"/>
                </a:lnTo>
                <a:lnTo>
                  <a:pt x="102" y="4"/>
                </a:lnTo>
                <a:lnTo>
                  <a:pt x="104" y="5"/>
                </a:lnTo>
                <a:lnTo>
                  <a:pt x="107" y="7"/>
                </a:lnTo>
                <a:lnTo>
                  <a:pt x="108" y="10"/>
                </a:lnTo>
                <a:lnTo>
                  <a:pt x="109" y="13"/>
                </a:lnTo>
                <a:lnTo>
                  <a:pt x="109" y="16"/>
                </a:lnTo>
                <a:lnTo>
                  <a:pt x="109" y="18"/>
                </a:lnTo>
                <a:lnTo>
                  <a:pt x="99" y="28"/>
                </a:lnTo>
                <a:lnTo>
                  <a:pt x="99" y="379"/>
                </a:lnTo>
                <a:lnTo>
                  <a:pt x="97" y="393"/>
                </a:lnTo>
                <a:lnTo>
                  <a:pt x="92" y="404"/>
                </a:lnTo>
                <a:lnTo>
                  <a:pt x="82" y="414"/>
                </a:lnTo>
                <a:lnTo>
                  <a:pt x="70" y="420"/>
                </a:lnTo>
                <a:lnTo>
                  <a:pt x="56" y="423"/>
                </a:lnTo>
                <a:lnTo>
                  <a:pt x="42" y="420"/>
                </a:lnTo>
                <a:lnTo>
                  <a:pt x="31" y="414"/>
                </a:lnTo>
                <a:lnTo>
                  <a:pt x="21" y="404"/>
                </a:lnTo>
                <a:lnTo>
                  <a:pt x="15" y="393"/>
                </a:lnTo>
                <a:lnTo>
                  <a:pt x="12" y="379"/>
                </a:lnTo>
                <a:lnTo>
                  <a:pt x="12" y="26"/>
                </a:lnTo>
                <a:lnTo>
                  <a:pt x="0" y="19"/>
                </a:lnTo>
                <a:lnTo>
                  <a:pt x="0" y="15"/>
                </a:lnTo>
                <a:lnTo>
                  <a:pt x="0" y="13"/>
                </a:lnTo>
                <a:lnTo>
                  <a:pt x="1" y="9"/>
                </a:lnTo>
                <a:lnTo>
                  <a:pt x="2" y="7"/>
                </a:lnTo>
                <a:lnTo>
                  <a:pt x="4" y="5"/>
                </a:lnTo>
                <a:lnTo>
                  <a:pt x="8" y="3"/>
                </a:lnTo>
                <a:lnTo>
                  <a:pt x="12" y="2"/>
                </a:lnTo>
                <a:lnTo>
                  <a:pt x="22" y="0"/>
                </a:lnTo>
                <a:lnTo>
                  <a:pt x="33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10350">
            <a:extLst>
              <a:ext uri="{FF2B5EF4-FFF2-40B4-BE49-F238E27FC236}">
                <a16:creationId xmlns:a16="http://schemas.microsoft.com/office/drawing/2014/main" id="{82C45048-9267-4A80-9212-FA26856061F2}"/>
              </a:ext>
            </a:extLst>
          </p:cNvPr>
          <p:cNvSpPr>
            <a:spLocks noEditPoints="1"/>
          </p:cNvSpPr>
          <p:nvPr/>
        </p:nvSpPr>
        <p:spPr bwMode="auto">
          <a:xfrm>
            <a:off x="4139293" y="5817249"/>
            <a:ext cx="230105" cy="892973"/>
          </a:xfrm>
          <a:custGeom>
            <a:avLst/>
            <a:gdLst>
              <a:gd name="T0" fmla="*/ 33 w 109"/>
              <a:gd name="T1" fmla="*/ 13 h 423"/>
              <a:gd name="T2" fmla="*/ 27 w 109"/>
              <a:gd name="T3" fmla="*/ 14 h 423"/>
              <a:gd name="T4" fmla="*/ 23 w 109"/>
              <a:gd name="T5" fmla="*/ 14 h 423"/>
              <a:gd name="T6" fmla="*/ 18 w 109"/>
              <a:gd name="T7" fmla="*/ 14 h 423"/>
              <a:gd name="T8" fmla="*/ 18 w 109"/>
              <a:gd name="T9" fmla="*/ 14 h 423"/>
              <a:gd name="T10" fmla="*/ 26 w 109"/>
              <a:gd name="T11" fmla="*/ 19 h 423"/>
              <a:gd name="T12" fmla="*/ 26 w 109"/>
              <a:gd name="T13" fmla="*/ 379 h 423"/>
              <a:gd name="T14" fmla="*/ 28 w 109"/>
              <a:gd name="T15" fmla="*/ 390 h 423"/>
              <a:gd name="T16" fmla="*/ 34 w 109"/>
              <a:gd name="T17" fmla="*/ 400 h 423"/>
              <a:gd name="T18" fmla="*/ 44 w 109"/>
              <a:gd name="T19" fmla="*/ 407 h 423"/>
              <a:gd name="T20" fmla="*/ 57 w 109"/>
              <a:gd name="T21" fmla="*/ 410 h 423"/>
              <a:gd name="T22" fmla="*/ 69 w 109"/>
              <a:gd name="T23" fmla="*/ 407 h 423"/>
              <a:gd name="T24" fmla="*/ 78 w 109"/>
              <a:gd name="T25" fmla="*/ 400 h 423"/>
              <a:gd name="T26" fmla="*/ 85 w 109"/>
              <a:gd name="T27" fmla="*/ 390 h 423"/>
              <a:gd name="T28" fmla="*/ 87 w 109"/>
              <a:gd name="T29" fmla="*/ 379 h 423"/>
              <a:gd name="T30" fmla="*/ 87 w 109"/>
              <a:gd name="T31" fmla="*/ 21 h 423"/>
              <a:gd name="T32" fmla="*/ 94 w 109"/>
              <a:gd name="T33" fmla="*/ 15 h 423"/>
              <a:gd name="T34" fmla="*/ 93 w 109"/>
              <a:gd name="T35" fmla="*/ 15 h 423"/>
              <a:gd name="T36" fmla="*/ 90 w 109"/>
              <a:gd name="T37" fmla="*/ 14 h 423"/>
              <a:gd name="T38" fmla="*/ 85 w 109"/>
              <a:gd name="T39" fmla="*/ 14 h 423"/>
              <a:gd name="T40" fmla="*/ 78 w 109"/>
              <a:gd name="T41" fmla="*/ 13 h 423"/>
              <a:gd name="T42" fmla="*/ 56 w 109"/>
              <a:gd name="T43" fmla="*/ 14 h 423"/>
              <a:gd name="T44" fmla="*/ 33 w 109"/>
              <a:gd name="T45" fmla="*/ 13 h 423"/>
              <a:gd name="T46" fmla="*/ 33 w 109"/>
              <a:gd name="T47" fmla="*/ 0 h 423"/>
              <a:gd name="T48" fmla="*/ 45 w 109"/>
              <a:gd name="T49" fmla="*/ 0 h 423"/>
              <a:gd name="T50" fmla="*/ 56 w 109"/>
              <a:gd name="T51" fmla="*/ 0 h 423"/>
              <a:gd name="T52" fmla="*/ 78 w 109"/>
              <a:gd name="T53" fmla="*/ 0 h 423"/>
              <a:gd name="T54" fmla="*/ 85 w 109"/>
              <a:gd name="T55" fmla="*/ 0 h 423"/>
              <a:gd name="T56" fmla="*/ 91 w 109"/>
              <a:gd name="T57" fmla="*/ 1 h 423"/>
              <a:gd name="T58" fmla="*/ 95 w 109"/>
              <a:gd name="T59" fmla="*/ 1 h 423"/>
              <a:gd name="T60" fmla="*/ 99 w 109"/>
              <a:gd name="T61" fmla="*/ 2 h 423"/>
              <a:gd name="T62" fmla="*/ 103 w 109"/>
              <a:gd name="T63" fmla="*/ 4 h 423"/>
              <a:gd name="T64" fmla="*/ 105 w 109"/>
              <a:gd name="T65" fmla="*/ 5 h 423"/>
              <a:gd name="T66" fmla="*/ 107 w 109"/>
              <a:gd name="T67" fmla="*/ 7 h 423"/>
              <a:gd name="T68" fmla="*/ 108 w 109"/>
              <a:gd name="T69" fmla="*/ 10 h 423"/>
              <a:gd name="T70" fmla="*/ 109 w 109"/>
              <a:gd name="T71" fmla="*/ 13 h 423"/>
              <a:gd name="T72" fmla="*/ 109 w 109"/>
              <a:gd name="T73" fmla="*/ 16 h 423"/>
              <a:gd name="T74" fmla="*/ 109 w 109"/>
              <a:gd name="T75" fmla="*/ 18 h 423"/>
              <a:gd name="T76" fmla="*/ 100 w 109"/>
              <a:gd name="T77" fmla="*/ 28 h 423"/>
              <a:gd name="T78" fmla="*/ 100 w 109"/>
              <a:gd name="T79" fmla="*/ 379 h 423"/>
              <a:gd name="T80" fmla="*/ 98 w 109"/>
              <a:gd name="T81" fmla="*/ 393 h 423"/>
              <a:gd name="T82" fmla="*/ 91 w 109"/>
              <a:gd name="T83" fmla="*/ 404 h 423"/>
              <a:gd name="T84" fmla="*/ 83 w 109"/>
              <a:gd name="T85" fmla="*/ 414 h 423"/>
              <a:gd name="T86" fmla="*/ 70 w 109"/>
              <a:gd name="T87" fmla="*/ 420 h 423"/>
              <a:gd name="T88" fmla="*/ 57 w 109"/>
              <a:gd name="T89" fmla="*/ 423 h 423"/>
              <a:gd name="T90" fmla="*/ 43 w 109"/>
              <a:gd name="T91" fmla="*/ 420 h 423"/>
              <a:gd name="T92" fmla="*/ 30 w 109"/>
              <a:gd name="T93" fmla="*/ 414 h 423"/>
              <a:gd name="T94" fmla="*/ 21 w 109"/>
              <a:gd name="T95" fmla="*/ 404 h 423"/>
              <a:gd name="T96" fmla="*/ 15 w 109"/>
              <a:gd name="T97" fmla="*/ 393 h 423"/>
              <a:gd name="T98" fmla="*/ 13 w 109"/>
              <a:gd name="T99" fmla="*/ 379 h 423"/>
              <a:gd name="T100" fmla="*/ 13 w 109"/>
              <a:gd name="T101" fmla="*/ 26 h 423"/>
              <a:gd name="T102" fmla="*/ 0 w 109"/>
              <a:gd name="T103" fmla="*/ 19 h 423"/>
              <a:gd name="T104" fmla="*/ 0 w 109"/>
              <a:gd name="T105" fmla="*/ 15 h 423"/>
              <a:gd name="T106" fmla="*/ 0 w 109"/>
              <a:gd name="T107" fmla="*/ 13 h 423"/>
              <a:gd name="T108" fmla="*/ 1 w 109"/>
              <a:gd name="T109" fmla="*/ 9 h 423"/>
              <a:gd name="T110" fmla="*/ 2 w 109"/>
              <a:gd name="T111" fmla="*/ 7 h 423"/>
              <a:gd name="T112" fmla="*/ 4 w 109"/>
              <a:gd name="T113" fmla="*/ 5 h 423"/>
              <a:gd name="T114" fmla="*/ 9 w 109"/>
              <a:gd name="T115" fmla="*/ 3 h 423"/>
              <a:gd name="T116" fmla="*/ 13 w 109"/>
              <a:gd name="T117" fmla="*/ 2 h 423"/>
              <a:gd name="T118" fmla="*/ 23 w 109"/>
              <a:gd name="T119" fmla="*/ 0 h 423"/>
              <a:gd name="T120" fmla="*/ 33 w 109"/>
              <a:gd name="T121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9" h="423">
                <a:moveTo>
                  <a:pt x="33" y="13"/>
                </a:moveTo>
                <a:lnTo>
                  <a:pt x="27" y="14"/>
                </a:lnTo>
                <a:lnTo>
                  <a:pt x="23" y="14"/>
                </a:lnTo>
                <a:lnTo>
                  <a:pt x="18" y="14"/>
                </a:lnTo>
                <a:lnTo>
                  <a:pt x="18" y="14"/>
                </a:lnTo>
                <a:lnTo>
                  <a:pt x="26" y="19"/>
                </a:lnTo>
                <a:lnTo>
                  <a:pt x="26" y="379"/>
                </a:lnTo>
                <a:lnTo>
                  <a:pt x="28" y="390"/>
                </a:lnTo>
                <a:lnTo>
                  <a:pt x="34" y="400"/>
                </a:lnTo>
                <a:lnTo>
                  <a:pt x="44" y="407"/>
                </a:lnTo>
                <a:lnTo>
                  <a:pt x="57" y="410"/>
                </a:lnTo>
                <a:lnTo>
                  <a:pt x="69" y="407"/>
                </a:lnTo>
                <a:lnTo>
                  <a:pt x="78" y="400"/>
                </a:lnTo>
                <a:lnTo>
                  <a:pt x="85" y="390"/>
                </a:lnTo>
                <a:lnTo>
                  <a:pt x="87" y="379"/>
                </a:lnTo>
                <a:lnTo>
                  <a:pt x="87" y="21"/>
                </a:lnTo>
                <a:lnTo>
                  <a:pt x="94" y="15"/>
                </a:lnTo>
                <a:lnTo>
                  <a:pt x="93" y="15"/>
                </a:lnTo>
                <a:lnTo>
                  <a:pt x="90" y="14"/>
                </a:lnTo>
                <a:lnTo>
                  <a:pt x="85" y="14"/>
                </a:lnTo>
                <a:lnTo>
                  <a:pt x="78" y="13"/>
                </a:lnTo>
                <a:lnTo>
                  <a:pt x="56" y="14"/>
                </a:lnTo>
                <a:lnTo>
                  <a:pt x="33" y="13"/>
                </a:lnTo>
                <a:close/>
                <a:moveTo>
                  <a:pt x="33" y="0"/>
                </a:moveTo>
                <a:lnTo>
                  <a:pt x="45" y="0"/>
                </a:lnTo>
                <a:lnTo>
                  <a:pt x="56" y="0"/>
                </a:lnTo>
                <a:lnTo>
                  <a:pt x="78" y="0"/>
                </a:lnTo>
                <a:lnTo>
                  <a:pt x="85" y="0"/>
                </a:lnTo>
                <a:lnTo>
                  <a:pt x="91" y="1"/>
                </a:lnTo>
                <a:lnTo>
                  <a:pt x="95" y="1"/>
                </a:lnTo>
                <a:lnTo>
                  <a:pt x="99" y="2"/>
                </a:lnTo>
                <a:lnTo>
                  <a:pt x="103" y="4"/>
                </a:lnTo>
                <a:lnTo>
                  <a:pt x="105" y="5"/>
                </a:lnTo>
                <a:lnTo>
                  <a:pt x="107" y="7"/>
                </a:lnTo>
                <a:lnTo>
                  <a:pt x="108" y="10"/>
                </a:lnTo>
                <a:lnTo>
                  <a:pt x="109" y="13"/>
                </a:lnTo>
                <a:lnTo>
                  <a:pt x="109" y="16"/>
                </a:lnTo>
                <a:lnTo>
                  <a:pt x="109" y="18"/>
                </a:lnTo>
                <a:lnTo>
                  <a:pt x="100" y="28"/>
                </a:lnTo>
                <a:lnTo>
                  <a:pt x="100" y="379"/>
                </a:lnTo>
                <a:lnTo>
                  <a:pt x="98" y="393"/>
                </a:lnTo>
                <a:lnTo>
                  <a:pt x="91" y="404"/>
                </a:lnTo>
                <a:lnTo>
                  <a:pt x="83" y="414"/>
                </a:lnTo>
                <a:lnTo>
                  <a:pt x="70" y="420"/>
                </a:lnTo>
                <a:lnTo>
                  <a:pt x="57" y="423"/>
                </a:lnTo>
                <a:lnTo>
                  <a:pt x="43" y="420"/>
                </a:lnTo>
                <a:lnTo>
                  <a:pt x="30" y="414"/>
                </a:lnTo>
                <a:lnTo>
                  <a:pt x="21" y="404"/>
                </a:lnTo>
                <a:lnTo>
                  <a:pt x="15" y="393"/>
                </a:lnTo>
                <a:lnTo>
                  <a:pt x="13" y="379"/>
                </a:lnTo>
                <a:lnTo>
                  <a:pt x="13" y="26"/>
                </a:lnTo>
                <a:lnTo>
                  <a:pt x="0" y="19"/>
                </a:lnTo>
                <a:lnTo>
                  <a:pt x="0" y="15"/>
                </a:lnTo>
                <a:lnTo>
                  <a:pt x="0" y="13"/>
                </a:lnTo>
                <a:lnTo>
                  <a:pt x="1" y="9"/>
                </a:lnTo>
                <a:lnTo>
                  <a:pt x="2" y="7"/>
                </a:lnTo>
                <a:lnTo>
                  <a:pt x="4" y="5"/>
                </a:lnTo>
                <a:lnTo>
                  <a:pt x="9" y="3"/>
                </a:lnTo>
                <a:lnTo>
                  <a:pt x="13" y="2"/>
                </a:lnTo>
                <a:lnTo>
                  <a:pt x="23" y="0"/>
                </a:lnTo>
                <a:lnTo>
                  <a:pt x="33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10351">
            <a:extLst>
              <a:ext uri="{FF2B5EF4-FFF2-40B4-BE49-F238E27FC236}">
                <a16:creationId xmlns:a16="http://schemas.microsoft.com/office/drawing/2014/main" id="{6BADC542-49F2-4E58-8D41-05C0B88441FF}"/>
              </a:ext>
            </a:extLst>
          </p:cNvPr>
          <p:cNvSpPr>
            <a:spLocks noEditPoints="1"/>
          </p:cNvSpPr>
          <p:nvPr/>
        </p:nvSpPr>
        <p:spPr bwMode="auto">
          <a:xfrm>
            <a:off x="4498172" y="5817249"/>
            <a:ext cx="234327" cy="892973"/>
          </a:xfrm>
          <a:custGeom>
            <a:avLst/>
            <a:gdLst>
              <a:gd name="T0" fmla="*/ 34 w 111"/>
              <a:gd name="T1" fmla="*/ 13 h 423"/>
              <a:gd name="T2" fmla="*/ 28 w 111"/>
              <a:gd name="T3" fmla="*/ 14 h 423"/>
              <a:gd name="T4" fmla="*/ 23 w 111"/>
              <a:gd name="T5" fmla="*/ 14 h 423"/>
              <a:gd name="T6" fmla="*/ 19 w 111"/>
              <a:gd name="T7" fmla="*/ 14 h 423"/>
              <a:gd name="T8" fmla="*/ 19 w 111"/>
              <a:gd name="T9" fmla="*/ 14 h 423"/>
              <a:gd name="T10" fmla="*/ 27 w 111"/>
              <a:gd name="T11" fmla="*/ 19 h 423"/>
              <a:gd name="T12" fmla="*/ 27 w 111"/>
              <a:gd name="T13" fmla="*/ 379 h 423"/>
              <a:gd name="T14" fmla="*/ 29 w 111"/>
              <a:gd name="T15" fmla="*/ 390 h 423"/>
              <a:gd name="T16" fmla="*/ 36 w 111"/>
              <a:gd name="T17" fmla="*/ 400 h 423"/>
              <a:gd name="T18" fmla="*/ 45 w 111"/>
              <a:gd name="T19" fmla="*/ 407 h 423"/>
              <a:gd name="T20" fmla="*/ 57 w 111"/>
              <a:gd name="T21" fmla="*/ 410 h 423"/>
              <a:gd name="T22" fmla="*/ 69 w 111"/>
              <a:gd name="T23" fmla="*/ 407 h 423"/>
              <a:gd name="T24" fmla="*/ 78 w 111"/>
              <a:gd name="T25" fmla="*/ 400 h 423"/>
              <a:gd name="T26" fmla="*/ 85 w 111"/>
              <a:gd name="T27" fmla="*/ 390 h 423"/>
              <a:gd name="T28" fmla="*/ 87 w 111"/>
              <a:gd name="T29" fmla="*/ 379 h 423"/>
              <a:gd name="T30" fmla="*/ 87 w 111"/>
              <a:gd name="T31" fmla="*/ 21 h 423"/>
              <a:gd name="T32" fmla="*/ 95 w 111"/>
              <a:gd name="T33" fmla="*/ 15 h 423"/>
              <a:gd name="T34" fmla="*/ 95 w 111"/>
              <a:gd name="T35" fmla="*/ 15 h 423"/>
              <a:gd name="T36" fmla="*/ 90 w 111"/>
              <a:gd name="T37" fmla="*/ 14 h 423"/>
              <a:gd name="T38" fmla="*/ 85 w 111"/>
              <a:gd name="T39" fmla="*/ 14 h 423"/>
              <a:gd name="T40" fmla="*/ 78 w 111"/>
              <a:gd name="T41" fmla="*/ 13 h 423"/>
              <a:gd name="T42" fmla="*/ 57 w 111"/>
              <a:gd name="T43" fmla="*/ 14 h 423"/>
              <a:gd name="T44" fmla="*/ 34 w 111"/>
              <a:gd name="T45" fmla="*/ 13 h 423"/>
              <a:gd name="T46" fmla="*/ 34 w 111"/>
              <a:gd name="T47" fmla="*/ 0 h 423"/>
              <a:gd name="T48" fmla="*/ 45 w 111"/>
              <a:gd name="T49" fmla="*/ 0 h 423"/>
              <a:gd name="T50" fmla="*/ 57 w 111"/>
              <a:gd name="T51" fmla="*/ 0 h 423"/>
              <a:gd name="T52" fmla="*/ 78 w 111"/>
              <a:gd name="T53" fmla="*/ 0 h 423"/>
              <a:gd name="T54" fmla="*/ 86 w 111"/>
              <a:gd name="T55" fmla="*/ 0 h 423"/>
              <a:gd name="T56" fmla="*/ 92 w 111"/>
              <a:gd name="T57" fmla="*/ 1 h 423"/>
              <a:gd name="T58" fmla="*/ 96 w 111"/>
              <a:gd name="T59" fmla="*/ 1 h 423"/>
              <a:gd name="T60" fmla="*/ 100 w 111"/>
              <a:gd name="T61" fmla="*/ 2 h 423"/>
              <a:gd name="T62" fmla="*/ 103 w 111"/>
              <a:gd name="T63" fmla="*/ 4 h 423"/>
              <a:gd name="T64" fmla="*/ 105 w 111"/>
              <a:gd name="T65" fmla="*/ 5 h 423"/>
              <a:gd name="T66" fmla="*/ 107 w 111"/>
              <a:gd name="T67" fmla="*/ 7 h 423"/>
              <a:gd name="T68" fmla="*/ 110 w 111"/>
              <a:gd name="T69" fmla="*/ 10 h 423"/>
              <a:gd name="T70" fmla="*/ 111 w 111"/>
              <a:gd name="T71" fmla="*/ 13 h 423"/>
              <a:gd name="T72" fmla="*/ 111 w 111"/>
              <a:gd name="T73" fmla="*/ 16 h 423"/>
              <a:gd name="T74" fmla="*/ 111 w 111"/>
              <a:gd name="T75" fmla="*/ 18 h 423"/>
              <a:gd name="T76" fmla="*/ 101 w 111"/>
              <a:gd name="T77" fmla="*/ 28 h 423"/>
              <a:gd name="T78" fmla="*/ 101 w 111"/>
              <a:gd name="T79" fmla="*/ 379 h 423"/>
              <a:gd name="T80" fmla="*/ 99 w 111"/>
              <a:gd name="T81" fmla="*/ 393 h 423"/>
              <a:gd name="T82" fmla="*/ 92 w 111"/>
              <a:gd name="T83" fmla="*/ 404 h 423"/>
              <a:gd name="T84" fmla="*/ 83 w 111"/>
              <a:gd name="T85" fmla="*/ 414 h 423"/>
              <a:gd name="T86" fmla="*/ 71 w 111"/>
              <a:gd name="T87" fmla="*/ 420 h 423"/>
              <a:gd name="T88" fmla="*/ 57 w 111"/>
              <a:gd name="T89" fmla="*/ 423 h 423"/>
              <a:gd name="T90" fmla="*/ 43 w 111"/>
              <a:gd name="T91" fmla="*/ 420 h 423"/>
              <a:gd name="T92" fmla="*/ 31 w 111"/>
              <a:gd name="T93" fmla="*/ 414 h 423"/>
              <a:gd name="T94" fmla="*/ 22 w 111"/>
              <a:gd name="T95" fmla="*/ 404 h 423"/>
              <a:gd name="T96" fmla="*/ 15 w 111"/>
              <a:gd name="T97" fmla="*/ 393 h 423"/>
              <a:gd name="T98" fmla="*/ 13 w 111"/>
              <a:gd name="T99" fmla="*/ 379 h 423"/>
              <a:gd name="T100" fmla="*/ 13 w 111"/>
              <a:gd name="T101" fmla="*/ 26 h 423"/>
              <a:gd name="T102" fmla="*/ 0 w 111"/>
              <a:gd name="T103" fmla="*/ 19 h 423"/>
              <a:gd name="T104" fmla="*/ 0 w 111"/>
              <a:gd name="T105" fmla="*/ 15 h 423"/>
              <a:gd name="T106" fmla="*/ 1 w 111"/>
              <a:gd name="T107" fmla="*/ 13 h 423"/>
              <a:gd name="T108" fmla="*/ 1 w 111"/>
              <a:gd name="T109" fmla="*/ 9 h 423"/>
              <a:gd name="T110" fmla="*/ 4 w 111"/>
              <a:gd name="T111" fmla="*/ 7 h 423"/>
              <a:gd name="T112" fmla="*/ 6 w 111"/>
              <a:gd name="T113" fmla="*/ 5 h 423"/>
              <a:gd name="T114" fmla="*/ 9 w 111"/>
              <a:gd name="T115" fmla="*/ 3 h 423"/>
              <a:gd name="T116" fmla="*/ 13 w 111"/>
              <a:gd name="T117" fmla="*/ 2 h 423"/>
              <a:gd name="T118" fmla="*/ 23 w 111"/>
              <a:gd name="T119" fmla="*/ 0 h 423"/>
              <a:gd name="T120" fmla="*/ 34 w 111"/>
              <a:gd name="T121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1" h="423">
                <a:moveTo>
                  <a:pt x="34" y="13"/>
                </a:moveTo>
                <a:lnTo>
                  <a:pt x="28" y="14"/>
                </a:lnTo>
                <a:lnTo>
                  <a:pt x="23" y="14"/>
                </a:lnTo>
                <a:lnTo>
                  <a:pt x="19" y="14"/>
                </a:lnTo>
                <a:lnTo>
                  <a:pt x="19" y="14"/>
                </a:lnTo>
                <a:lnTo>
                  <a:pt x="27" y="19"/>
                </a:lnTo>
                <a:lnTo>
                  <a:pt x="27" y="379"/>
                </a:lnTo>
                <a:lnTo>
                  <a:pt x="29" y="390"/>
                </a:lnTo>
                <a:lnTo>
                  <a:pt x="36" y="400"/>
                </a:lnTo>
                <a:lnTo>
                  <a:pt x="45" y="407"/>
                </a:lnTo>
                <a:lnTo>
                  <a:pt x="57" y="410"/>
                </a:lnTo>
                <a:lnTo>
                  <a:pt x="69" y="407"/>
                </a:lnTo>
                <a:lnTo>
                  <a:pt x="78" y="400"/>
                </a:lnTo>
                <a:lnTo>
                  <a:pt x="85" y="390"/>
                </a:lnTo>
                <a:lnTo>
                  <a:pt x="87" y="379"/>
                </a:lnTo>
                <a:lnTo>
                  <a:pt x="87" y="21"/>
                </a:lnTo>
                <a:lnTo>
                  <a:pt x="95" y="15"/>
                </a:lnTo>
                <a:lnTo>
                  <a:pt x="95" y="15"/>
                </a:lnTo>
                <a:lnTo>
                  <a:pt x="90" y="14"/>
                </a:lnTo>
                <a:lnTo>
                  <a:pt x="85" y="14"/>
                </a:lnTo>
                <a:lnTo>
                  <a:pt x="78" y="13"/>
                </a:lnTo>
                <a:lnTo>
                  <a:pt x="57" y="14"/>
                </a:lnTo>
                <a:lnTo>
                  <a:pt x="34" y="13"/>
                </a:lnTo>
                <a:close/>
                <a:moveTo>
                  <a:pt x="34" y="0"/>
                </a:moveTo>
                <a:lnTo>
                  <a:pt x="45" y="0"/>
                </a:lnTo>
                <a:lnTo>
                  <a:pt x="57" y="0"/>
                </a:lnTo>
                <a:lnTo>
                  <a:pt x="78" y="0"/>
                </a:lnTo>
                <a:lnTo>
                  <a:pt x="86" y="0"/>
                </a:lnTo>
                <a:lnTo>
                  <a:pt x="92" y="1"/>
                </a:lnTo>
                <a:lnTo>
                  <a:pt x="96" y="1"/>
                </a:lnTo>
                <a:lnTo>
                  <a:pt x="100" y="2"/>
                </a:lnTo>
                <a:lnTo>
                  <a:pt x="103" y="4"/>
                </a:lnTo>
                <a:lnTo>
                  <a:pt x="105" y="5"/>
                </a:lnTo>
                <a:lnTo>
                  <a:pt x="107" y="7"/>
                </a:lnTo>
                <a:lnTo>
                  <a:pt x="110" y="10"/>
                </a:lnTo>
                <a:lnTo>
                  <a:pt x="111" y="13"/>
                </a:lnTo>
                <a:lnTo>
                  <a:pt x="111" y="16"/>
                </a:lnTo>
                <a:lnTo>
                  <a:pt x="111" y="18"/>
                </a:lnTo>
                <a:lnTo>
                  <a:pt x="101" y="28"/>
                </a:lnTo>
                <a:lnTo>
                  <a:pt x="101" y="379"/>
                </a:lnTo>
                <a:lnTo>
                  <a:pt x="99" y="393"/>
                </a:lnTo>
                <a:lnTo>
                  <a:pt x="92" y="404"/>
                </a:lnTo>
                <a:lnTo>
                  <a:pt x="83" y="414"/>
                </a:lnTo>
                <a:lnTo>
                  <a:pt x="71" y="420"/>
                </a:lnTo>
                <a:lnTo>
                  <a:pt x="57" y="423"/>
                </a:lnTo>
                <a:lnTo>
                  <a:pt x="43" y="420"/>
                </a:lnTo>
                <a:lnTo>
                  <a:pt x="31" y="414"/>
                </a:lnTo>
                <a:lnTo>
                  <a:pt x="22" y="404"/>
                </a:lnTo>
                <a:lnTo>
                  <a:pt x="15" y="393"/>
                </a:lnTo>
                <a:lnTo>
                  <a:pt x="13" y="379"/>
                </a:lnTo>
                <a:lnTo>
                  <a:pt x="13" y="26"/>
                </a:lnTo>
                <a:lnTo>
                  <a:pt x="0" y="19"/>
                </a:lnTo>
                <a:lnTo>
                  <a:pt x="0" y="15"/>
                </a:lnTo>
                <a:lnTo>
                  <a:pt x="1" y="13"/>
                </a:lnTo>
                <a:lnTo>
                  <a:pt x="1" y="9"/>
                </a:lnTo>
                <a:lnTo>
                  <a:pt x="4" y="7"/>
                </a:lnTo>
                <a:lnTo>
                  <a:pt x="6" y="5"/>
                </a:lnTo>
                <a:lnTo>
                  <a:pt x="9" y="3"/>
                </a:lnTo>
                <a:lnTo>
                  <a:pt x="13" y="2"/>
                </a:lnTo>
                <a:lnTo>
                  <a:pt x="23" y="0"/>
                </a:lnTo>
                <a:lnTo>
                  <a:pt x="3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10352">
            <a:extLst>
              <a:ext uri="{FF2B5EF4-FFF2-40B4-BE49-F238E27FC236}">
                <a16:creationId xmlns:a16="http://schemas.microsoft.com/office/drawing/2014/main" id="{E1707EB4-2102-4481-8EC4-33C89123CEE2}"/>
              </a:ext>
            </a:extLst>
          </p:cNvPr>
          <p:cNvSpPr>
            <a:spLocks noEditPoints="1"/>
          </p:cNvSpPr>
          <p:nvPr/>
        </p:nvSpPr>
        <p:spPr bwMode="auto">
          <a:xfrm>
            <a:off x="5595917" y="4755392"/>
            <a:ext cx="145664" cy="145662"/>
          </a:xfrm>
          <a:custGeom>
            <a:avLst/>
            <a:gdLst>
              <a:gd name="T0" fmla="*/ 35 w 69"/>
              <a:gd name="T1" fmla="*/ 20 h 69"/>
              <a:gd name="T2" fmla="*/ 31 w 69"/>
              <a:gd name="T3" fmla="*/ 21 h 69"/>
              <a:gd name="T4" fmla="*/ 27 w 69"/>
              <a:gd name="T5" fmla="*/ 22 h 69"/>
              <a:gd name="T6" fmla="*/ 24 w 69"/>
              <a:gd name="T7" fmla="*/ 24 h 69"/>
              <a:gd name="T8" fmla="*/ 22 w 69"/>
              <a:gd name="T9" fmla="*/ 27 h 69"/>
              <a:gd name="T10" fmla="*/ 21 w 69"/>
              <a:gd name="T11" fmla="*/ 31 h 69"/>
              <a:gd name="T12" fmla="*/ 20 w 69"/>
              <a:gd name="T13" fmla="*/ 35 h 69"/>
              <a:gd name="T14" fmla="*/ 21 w 69"/>
              <a:gd name="T15" fmla="*/ 38 h 69"/>
              <a:gd name="T16" fmla="*/ 22 w 69"/>
              <a:gd name="T17" fmla="*/ 41 h 69"/>
              <a:gd name="T18" fmla="*/ 24 w 69"/>
              <a:gd name="T19" fmla="*/ 44 h 69"/>
              <a:gd name="T20" fmla="*/ 27 w 69"/>
              <a:gd name="T21" fmla="*/ 47 h 69"/>
              <a:gd name="T22" fmla="*/ 31 w 69"/>
              <a:gd name="T23" fmla="*/ 48 h 69"/>
              <a:gd name="T24" fmla="*/ 35 w 69"/>
              <a:gd name="T25" fmla="*/ 49 h 69"/>
              <a:gd name="T26" fmla="*/ 38 w 69"/>
              <a:gd name="T27" fmla="*/ 48 h 69"/>
              <a:gd name="T28" fmla="*/ 41 w 69"/>
              <a:gd name="T29" fmla="*/ 47 h 69"/>
              <a:gd name="T30" fmla="*/ 45 w 69"/>
              <a:gd name="T31" fmla="*/ 44 h 69"/>
              <a:gd name="T32" fmla="*/ 47 w 69"/>
              <a:gd name="T33" fmla="*/ 41 h 69"/>
              <a:gd name="T34" fmla="*/ 48 w 69"/>
              <a:gd name="T35" fmla="*/ 38 h 69"/>
              <a:gd name="T36" fmla="*/ 49 w 69"/>
              <a:gd name="T37" fmla="*/ 35 h 69"/>
              <a:gd name="T38" fmla="*/ 48 w 69"/>
              <a:gd name="T39" fmla="*/ 31 h 69"/>
              <a:gd name="T40" fmla="*/ 47 w 69"/>
              <a:gd name="T41" fmla="*/ 27 h 69"/>
              <a:gd name="T42" fmla="*/ 45 w 69"/>
              <a:gd name="T43" fmla="*/ 24 h 69"/>
              <a:gd name="T44" fmla="*/ 41 w 69"/>
              <a:gd name="T45" fmla="*/ 22 h 69"/>
              <a:gd name="T46" fmla="*/ 38 w 69"/>
              <a:gd name="T47" fmla="*/ 21 h 69"/>
              <a:gd name="T48" fmla="*/ 35 w 69"/>
              <a:gd name="T49" fmla="*/ 20 h 69"/>
              <a:gd name="T50" fmla="*/ 35 w 69"/>
              <a:gd name="T51" fmla="*/ 0 h 69"/>
              <a:gd name="T52" fmla="*/ 48 w 69"/>
              <a:gd name="T53" fmla="*/ 2 h 69"/>
              <a:gd name="T54" fmla="*/ 60 w 69"/>
              <a:gd name="T55" fmla="*/ 9 h 69"/>
              <a:gd name="T56" fmla="*/ 67 w 69"/>
              <a:gd name="T57" fmla="*/ 21 h 69"/>
              <a:gd name="T58" fmla="*/ 69 w 69"/>
              <a:gd name="T59" fmla="*/ 35 h 69"/>
              <a:gd name="T60" fmla="*/ 67 w 69"/>
              <a:gd name="T61" fmla="*/ 48 h 69"/>
              <a:gd name="T62" fmla="*/ 60 w 69"/>
              <a:gd name="T63" fmla="*/ 59 h 69"/>
              <a:gd name="T64" fmla="*/ 48 w 69"/>
              <a:gd name="T65" fmla="*/ 67 h 69"/>
              <a:gd name="T66" fmla="*/ 35 w 69"/>
              <a:gd name="T67" fmla="*/ 69 h 69"/>
              <a:gd name="T68" fmla="*/ 21 w 69"/>
              <a:gd name="T69" fmla="*/ 67 h 69"/>
              <a:gd name="T70" fmla="*/ 9 w 69"/>
              <a:gd name="T71" fmla="*/ 59 h 69"/>
              <a:gd name="T72" fmla="*/ 2 w 69"/>
              <a:gd name="T73" fmla="*/ 48 h 69"/>
              <a:gd name="T74" fmla="*/ 0 w 69"/>
              <a:gd name="T75" fmla="*/ 35 h 69"/>
              <a:gd name="T76" fmla="*/ 2 w 69"/>
              <a:gd name="T77" fmla="*/ 21 h 69"/>
              <a:gd name="T78" fmla="*/ 9 w 69"/>
              <a:gd name="T79" fmla="*/ 9 h 69"/>
              <a:gd name="T80" fmla="*/ 21 w 69"/>
              <a:gd name="T81" fmla="*/ 2 h 69"/>
              <a:gd name="T82" fmla="*/ 35 w 69"/>
              <a:gd name="T8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9" h="69">
                <a:moveTo>
                  <a:pt x="35" y="20"/>
                </a:moveTo>
                <a:lnTo>
                  <a:pt x="31" y="21"/>
                </a:lnTo>
                <a:lnTo>
                  <a:pt x="27" y="22"/>
                </a:lnTo>
                <a:lnTo>
                  <a:pt x="24" y="24"/>
                </a:lnTo>
                <a:lnTo>
                  <a:pt x="22" y="27"/>
                </a:lnTo>
                <a:lnTo>
                  <a:pt x="21" y="31"/>
                </a:lnTo>
                <a:lnTo>
                  <a:pt x="20" y="35"/>
                </a:lnTo>
                <a:lnTo>
                  <a:pt x="21" y="38"/>
                </a:lnTo>
                <a:lnTo>
                  <a:pt x="22" y="41"/>
                </a:lnTo>
                <a:lnTo>
                  <a:pt x="24" y="44"/>
                </a:lnTo>
                <a:lnTo>
                  <a:pt x="27" y="47"/>
                </a:lnTo>
                <a:lnTo>
                  <a:pt x="31" y="48"/>
                </a:lnTo>
                <a:lnTo>
                  <a:pt x="35" y="49"/>
                </a:lnTo>
                <a:lnTo>
                  <a:pt x="38" y="48"/>
                </a:lnTo>
                <a:lnTo>
                  <a:pt x="41" y="47"/>
                </a:lnTo>
                <a:lnTo>
                  <a:pt x="45" y="44"/>
                </a:lnTo>
                <a:lnTo>
                  <a:pt x="47" y="41"/>
                </a:lnTo>
                <a:lnTo>
                  <a:pt x="48" y="38"/>
                </a:lnTo>
                <a:lnTo>
                  <a:pt x="49" y="35"/>
                </a:lnTo>
                <a:lnTo>
                  <a:pt x="48" y="31"/>
                </a:lnTo>
                <a:lnTo>
                  <a:pt x="47" y="27"/>
                </a:lnTo>
                <a:lnTo>
                  <a:pt x="45" y="24"/>
                </a:lnTo>
                <a:lnTo>
                  <a:pt x="41" y="22"/>
                </a:lnTo>
                <a:lnTo>
                  <a:pt x="38" y="21"/>
                </a:lnTo>
                <a:lnTo>
                  <a:pt x="35" y="20"/>
                </a:lnTo>
                <a:close/>
                <a:moveTo>
                  <a:pt x="35" y="0"/>
                </a:moveTo>
                <a:lnTo>
                  <a:pt x="48" y="2"/>
                </a:lnTo>
                <a:lnTo>
                  <a:pt x="60" y="9"/>
                </a:lnTo>
                <a:lnTo>
                  <a:pt x="67" y="21"/>
                </a:lnTo>
                <a:lnTo>
                  <a:pt x="69" y="35"/>
                </a:lnTo>
                <a:lnTo>
                  <a:pt x="67" y="48"/>
                </a:lnTo>
                <a:lnTo>
                  <a:pt x="60" y="59"/>
                </a:lnTo>
                <a:lnTo>
                  <a:pt x="48" y="67"/>
                </a:lnTo>
                <a:lnTo>
                  <a:pt x="35" y="69"/>
                </a:lnTo>
                <a:lnTo>
                  <a:pt x="21" y="67"/>
                </a:lnTo>
                <a:lnTo>
                  <a:pt x="9" y="59"/>
                </a:lnTo>
                <a:lnTo>
                  <a:pt x="2" y="48"/>
                </a:lnTo>
                <a:lnTo>
                  <a:pt x="0" y="35"/>
                </a:lnTo>
                <a:lnTo>
                  <a:pt x="2" y="21"/>
                </a:lnTo>
                <a:lnTo>
                  <a:pt x="9" y="9"/>
                </a:lnTo>
                <a:lnTo>
                  <a:pt x="21" y="2"/>
                </a:lnTo>
                <a:lnTo>
                  <a:pt x="3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10353">
            <a:extLst>
              <a:ext uri="{FF2B5EF4-FFF2-40B4-BE49-F238E27FC236}">
                <a16:creationId xmlns:a16="http://schemas.microsoft.com/office/drawing/2014/main" id="{0127890C-7AC8-42C9-9AD7-235D1949DAE6}"/>
              </a:ext>
            </a:extLst>
          </p:cNvPr>
          <p:cNvSpPr>
            <a:spLocks noEditPoints="1"/>
          </p:cNvSpPr>
          <p:nvPr/>
        </p:nvSpPr>
        <p:spPr bwMode="auto">
          <a:xfrm>
            <a:off x="5595917" y="4941165"/>
            <a:ext cx="145664" cy="149884"/>
          </a:xfrm>
          <a:custGeom>
            <a:avLst/>
            <a:gdLst>
              <a:gd name="T0" fmla="*/ 35 w 69"/>
              <a:gd name="T1" fmla="*/ 21 h 71"/>
              <a:gd name="T2" fmla="*/ 31 w 69"/>
              <a:gd name="T3" fmla="*/ 22 h 71"/>
              <a:gd name="T4" fmla="*/ 27 w 69"/>
              <a:gd name="T5" fmla="*/ 23 h 71"/>
              <a:gd name="T6" fmla="*/ 24 w 69"/>
              <a:gd name="T7" fmla="*/ 25 h 71"/>
              <a:gd name="T8" fmla="*/ 22 w 69"/>
              <a:gd name="T9" fmla="*/ 28 h 71"/>
              <a:gd name="T10" fmla="*/ 21 w 69"/>
              <a:gd name="T11" fmla="*/ 31 h 71"/>
              <a:gd name="T12" fmla="*/ 20 w 69"/>
              <a:gd name="T13" fmla="*/ 36 h 71"/>
              <a:gd name="T14" fmla="*/ 21 w 69"/>
              <a:gd name="T15" fmla="*/ 39 h 71"/>
              <a:gd name="T16" fmla="*/ 22 w 69"/>
              <a:gd name="T17" fmla="*/ 42 h 71"/>
              <a:gd name="T18" fmla="*/ 24 w 69"/>
              <a:gd name="T19" fmla="*/ 45 h 71"/>
              <a:gd name="T20" fmla="*/ 27 w 69"/>
              <a:gd name="T21" fmla="*/ 47 h 71"/>
              <a:gd name="T22" fmla="*/ 31 w 69"/>
              <a:gd name="T23" fmla="*/ 50 h 71"/>
              <a:gd name="T24" fmla="*/ 35 w 69"/>
              <a:gd name="T25" fmla="*/ 50 h 71"/>
              <a:gd name="T26" fmla="*/ 38 w 69"/>
              <a:gd name="T27" fmla="*/ 50 h 71"/>
              <a:gd name="T28" fmla="*/ 41 w 69"/>
              <a:gd name="T29" fmla="*/ 47 h 71"/>
              <a:gd name="T30" fmla="*/ 45 w 69"/>
              <a:gd name="T31" fmla="*/ 45 h 71"/>
              <a:gd name="T32" fmla="*/ 47 w 69"/>
              <a:gd name="T33" fmla="*/ 42 h 71"/>
              <a:gd name="T34" fmla="*/ 48 w 69"/>
              <a:gd name="T35" fmla="*/ 39 h 71"/>
              <a:gd name="T36" fmla="*/ 49 w 69"/>
              <a:gd name="T37" fmla="*/ 36 h 71"/>
              <a:gd name="T38" fmla="*/ 48 w 69"/>
              <a:gd name="T39" fmla="*/ 31 h 71"/>
              <a:gd name="T40" fmla="*/ 47 w 69"/>
              <a:gd name="T41" fmla="*/ 28 h 71"/>
              <a:gd name="T42" fmla="*/ 45 w 69"/>
              <a:gd name="T43" fmla="*/ 25 h 71"/>
              <a:gd name="T44" fmla="*/ 41 w 69"/>
              <a:gd name="T45" fmla="*/ 23 h 71"/>
              <a:gd name="T46" fmla="*/ 38 w 69"/>
              <a:gd name="T47" fmla="*/ 22 h 71"/>
              <a:gd name="T48" fmla="*/ 35 w 69"/>
              <a:gd name="T49" fmla="*/ 21 h 71"/>
              <a:gd name="T50" fmla="*/ 35 w 69"/>
              <a:gd name="T51" fmla="*/ 0 h 71"/>
              <a:gd name="T52" fmla="*/ 48 w 69"/>
              <a:gd name="T53" fmla="*/ 3 h 71"/>
              <a:gd name="T54" fmla="*/ 60 w 69"/>
              <a:gd name="T55" fmla="*/ 10 h 71"/>
              <a:gd name="T56" fmla="*/ 67 w 69"/>
              <a:gd name="T57" fmla="*/ 22 h 71"/>
              <a:gd name="T58" fmla="*/ 69 w 69"/>
              <a:gd name="T59" fmla="*/ 36 h 71"/>
              <a:gd name="T60" fmla="*/ 67 w 69"/>
              <a:gd name="T61" fmla="*/ 50 h 71"/>
              <a:gd name="T62" fmla="*/ 60 w 69"/>
              <a:gd name="T63" fmla="*/ 60 h 71"/>
              <a:gd name="T64" fmla="*/ 48 w 69"/>
              <a:gd name="T65" fmla="*/ 68 h 71"/>
              <a:gd name="T66" fmla="*/ 35 w 69"/>
              <a:gd name="T67" fmla="*/ 71 h 71"/>
              <a:gd name="T68" fmla="*/ 21 w 69"/>
              <a:gd name="T69" fmla="*/ 68 h 71"/>
              <a:gd name="T70" fmla="*/ 9 w 69"/>
              <a:gd name="T71" fmla="*/ 60 h 71"/>
              <a:gd name="T72" fmla="*/ 2 w 69"/>
              <a:gd name="T73" fmla="*/ 50 h 71"/>
              <a:gd name="T74" fmla="*/ 0 w 69"/>
              <a:gd name="T75" fmla="*/ 36 h 71"/>
              <a:gd name="T76" fmla="*/ 2 w 69"/>
              <a:gd name="T77" fmla="*/ 22 h 71"/>
              <a:gd name="T78" fmla="*/ 9 w 69"/>
              <a:gd name="T79" fmla="*/ 10 h 71"/>
              <a:gd name="T80" fmla="*/ 21 w 69"/>
              <a:gd name="T81" fmla="*/ 3 h 71"/>
              <a:gd name="T82" fmla="*/ 35 w 69"/>
              <a:gd name="T83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9" h="71">
                <a:moveTo>
                  <a:pt x="35" y="21"/>
                </a:moveTo>
                <a:lnTo>
                  <a:pt x="31" y="22"/>
                </a:lnTo>
                <a:lnTo>
                  <a:pt x="27" y="23"/>
                </a:lnTo>
                <a:lnTo>
                  <a:pt x="24" y="25"/>
                </a:lnTo>
                <a:lnTo>
                  <a:pt x="22" y="28"/>
                </a:lnTo>
                <a:lnTo>
                  <a:pt x="21" y="31"/>
                </a:lnTo>
                <a:lnTo>
                  <a:pt x="20" y="36"/>
                </a:lnTo>
                <a:lnTo>
                  <a:pt x="21" y="39"/>
                </a:lnTo>
                <a:lnTo>
                  <a:pt x="22" y="42"/>
                </a:lnTo>
                <a:lnTo>
                  <a:pt x="24" y="45"/>
                </a:lnTo>
                <a:lnTo>
                  <a:pt x="27" y="47"/>
                </a:lnTo>
                <a:lnTo>
                  <a:pt x="31" y="50"/>
                </a:lnTo>
                <a:lnTo>
                  <a:pt x="35" y="50"/>
                </a:lnTo>
                <a:lnTo>
                  <a:pt x="38" y="50"/>
                </a:lnTo>
                <a:lnTo>
                  <a:pt x="41" y="47"/>
                </a:lnTo>
                <a:lnTo>
                  <a:pt x="45" y="45"/>
                </a:lnTo>
                <a:lnTo>
                  <a:pt x="47" y="42"/>
                </a:lnTo>
                <a:lnTo>
                  <a:pt x="48" y="39"/>
                </a:lnTo>
                <a:lnTo>
                  <a:pt x="49" y="36"/>
                </a:lnTo>
                <a:lnTo>
                  <a:pt x="48" y="31"/>
                </a:lnTo>
                <a:lnTo>
                  <a:pt x="47" y="28"/>
                </a:lnTo>
                <a:lnTo>
                  <a:pt x="45" y="25"/>
                </a:lnTo>
                <a:lnTo>
                  <a:pt x="41" y="23"/>
                </a:lnTo>
                <a:lnTo>
                  <a:pt x="38" y="22"/>
                </a:lnTo>
                <a:lnTo>
                  <a:pt x="35" y="21"/>
                </a:lnTo>
                <a:close/>
                <a:moveTo>
                  <a:pt x="35" y="0"/>
                </a:moveTo>
                <a:lnTo>
                  <a:pt x="48" y="3"/>
                </a:lnTo>
                <a:lnTo>
                  <a:pt x="60" y="10"/>
                </a:lnTo>
                <a:lnTo>
                  <a:pt x="67" y="22"/>
                </a:lnTo>
                <a:lnTo>
                  <a:pt x="69" y="36"/>
                </a:lnTo>
                <a:lnTo>
                  <a:pt x="67" y="50"/>
                </a:lnTo>
                <a:lnTo>
                  <a:pt x="60" y="60"/>
                </a:lnTo>
                <a:lnTo>
                  <a:pt x="48" y="68"/>
                </a:lnTo>
                <a:lnTo>
                  <a:pt x="35" y="71"/>
                </a:lnTo>
                <a:lnTo>
                  <a:pt x="21" y="68"/>
                </a:lnTo>
                <a:lnTo>
                  <a:pt x="9" y="60"/>
                </a:lnTo>
                <a:lnTo>
                  <a:pt x="2" y="50"/>
                </a:lnTo>
                <a:lnTo>
                  <a:pt x="0" y="36"/>
                </a:lnTo>
                <a:lnTo>
                  <a:pt x="2" y="22"/>
                </a:lnTo>
                <a:lnTo>
                  <a:pt x="9" y="10"/>
                </a:lnTo>
                <a:lnTo>
                  <a:pt x="21" y="3"/>
                </a:lnTo>
                <a:lnTo>
                  <a:pt x="3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0354">
            <a:extLst>
              <a:ext uri="{FF2B5EF4-FFF2-40B4-BE49-F238E27FC236}">
                <a16:creationId xmlns:a16="http://schemas.microsoft.com/office/drawing/2014/main" id="{56617EE1-4349-4D95-9C12-DB49EE7DFF9E}"/>
              </a:ext>
            </a:extLst>
          </p:cNvPr>
          <p:cNvSpPr>
            <a:spLocks noEditPoints="1"/>
          </p:cNvSpPr>
          <p:nvPr/>
        </p:nvSpPr>
        <p:spPr bwMode="auto">
          <a:xfrm>
            <a:off x="5519920" y="5129046"/>
            <a:ext cx="170996" cy="170994"/>
          </a:xfrm>
          <a:custGeom>
            <a:avLst/>
            <a:gdLst>
              <a:gd name="T0" fmla="*/ 41 w 81"/>
              <a:gd name="T1" fmla="*/ 22 h 81"/>
              <a:gd name="T2" fmla="*/ 36 w 81"/>
              <a:gd name="T3" fmla="*/ 22 h 81"/>
              <a:gd name="T4" fmla="*/ 31 w 81"/>
              <a:gd name="T5" fmla="*/ 24 h 81"/>
              <a:gd name="T6" fmla="*/ 27 w 81"/>
              <a:gd name="T7" fmla="*/ 27 h 81"/>
              <a:gd name="T8" fmla="*/ 24 w 81"/>
              <a:gd name="T9" fmla="*/ 30 h 81"/>
              <a:gd name="T10" fmla="*/ 23 w 81"/>
              <a:gd name="T11" fmla="*/ 36 h 81"/>
              <a:gd name="T12" fmla="*/ 22 w 81"/>
              <a:gd name="T13" fmla="*/ 41 h 81"/>
              <a:gd name="T14" fmla="*/ 23 w 81"/>
              <a:gd name="T15" fmla="*/ 45 h 81"/>
              <a:gd name="T16" fmla="*/ 24 w 81"/>
              <a:gd name="T17" fmla="*/ 51 h 81"/>
              <a:gd name="T18" fmla="*/ 27 w 81"/>
              <a:gd name="T19" fmla="*/ 54 h 81"/>
              <a:gd name="T20" fmla="*/ 31 w 81"/>
              <a:gd name="T21" fmla="*/ 57 h 81"/>
              <a:gd name="T22" fmla="*/ 36 w 81"/>
              <a:gd name="T23" fmla="*/ 59 h 81"/>
              <a:gd name="T24" fmla="*/ 41 w 81"/>
              <a:gd name="T25" fmla="*/ 59 h 81"/>
              <a:gd name="T26" fmla="*/ 46 w 81"/>
              <a:gd name="T27" fmla="*/ 59 h 81"/>
              <a:gd name="T28" fmla="*/ 51 w 81"/>
              <a:gd name="T29" fmla="*/ 57 h 81"/>
              <a:gd name="T30" fmla="*/ 54 w 81"/>
              <a:gd name="T31" fmla="*/ 54 h 81"/>
              <a:gd name="T32" fmla="*/ 57 w 81"/>
              <a:gd name="T33" fmla="*/ 51 h 81"/>
              <a:gd name="T34" fmla="*/ 59 w 81"/>
              <a:gd name="T35" fmla="*/ 45 h 81"/>
              <a:gd name="T36" fmla="*/ 60 w 81"/>
              <a:gd name="T37" fmla="*/ 41 h 81"/>
              <a:gd name="T38" fmla="*/ 59 w 81"/>
              <a:gd name="T39" fmla="*/ 36 h 81"/>
              <a:gd name="T40" fmla="*/ 57 w 81"/>
              <a:gd name="T41" fmla="*/ 30 h 81"/>
              <a:gd name="T42" fmla="*/ 54 w 81"/>
              <a:gd name="T43" fmla="*/ 27 h 81"/>
              <a:gd name="T44" fmla="*/ 51 w 81"/>
              <a:gd name="T45" fmla="*/ 24 h 81"/>
              <a:gd name="T46" fmla="*/ 46 w 81"/>
              <a:gd name="T47" fmla="*/ 22 h 81"/>
              <a:gd name="T48" fmla="*/ 41 w 81"/>
              <a:gd name="T49" fmla="*/ 22 h 81"/>
              <a:gd name="T50" fmla="*/ 41 w 81"/>
              <a:gd name="T51" fmla="*/ 0 h 81"/>
              <a:gd name="T52" fmla="*/ 56 w 81"/>
              <a:gd name="T53" fmla="*/ 3 h 81"/>
              <a:gd name="T54" fmla="*/ 69 w 81"/>
              <a:gd name="T55" fmla="*/ 12 h 81"/>
              <a:gd name="T56" fmla="*/ 77 w 81"/>
              <a:gd name="T57" fmla="*/ 25 h 81"/>
              <a:gd name="T58" fmla="*/ 81 w 81"/>
              <a:gd name="T59" fmla="*/ 41 h 81"/>
              <a:gd name="T60" fmla="*/ 77 w 81"/>
              <a:gd name="T61" fmla="*/ 56 h 81"/>
              <a:gd name="T62" fmla="*/ 69 w 81"/>
              <a:gd name="T63" fmla="*/ 69 h 81"/>
              <a:gd name="T64" fmla="*/ 56 w 81"/>
              <a:gd name="T65" fmla="*/ 77 h 81"/>
              <a:gd name="T66" fmla="*/ 41 w 81"/>
              <a:gd name="T67" fmla="*/ 81 h 81"/>
              <a:gd name="T68" fmla="*/ 25 w 81"/>
              <a:gd name="T69" fmla="*/ 77 h 81"/>
              <a:gd name="T70" fmla="*/ 12 w 81"/>
              <a:gd name="T71" fmla="*/ 69 h 81"/>
              <a:gd name="T72" fmla="*/ 3 w 81"/>
              <a:gd name="T73" fmla="*/ 56 h 81"/>
              <a:gd name="T74" fmla="*/ 0 w 81"/>
              <a:gd name="T75" fmla="*/ 41 h 81"/>
              <a:gd name="T76" fmla="*/ 3 w 81"/>
              <a:gd name="T77" fmla="*/ 25 h 81"/>
              <a:gd name="T78" fmla="*/ 12 w 81"/>
              <a:gd name="T79" fmla="*/ 12 h 81"/>
              <a:gd name="T80" fmla="*/ 25 w 81"/>
              <a:gd name="T81" fmla="*/ 3 h 81"/>
              <a:gd name="T82" fmla="*/ 41 w 81"/>
              <a:gd name="T83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1" h="81">
                <a:moveTo>
                  <a:pt x="41" y="22"/>
                </a:moveTo>
                <a:lnTo>
                  <a:pt x="36" y="22"/>
                </a:lnTo>
                <a:lnTo>
                  <a:pt x="31" y="24"/>
                </a:lnTo>
                <a:lnTo>
                  <a:pt x="27" y="27"/>
                </a:lnTo>
                <a:lnTo>
                  <a:pt x="24" y="30"/>
                </a:lnTo>
                <a:lnTo>
                  <a:pt x="23" y="36"/>
                </a:lnTo>
                <a:lnTo>
                  <a:pt x="22" y="41"/>
                </a:lnTo>
                <a:lnTo>
                  <a:pt x="23" y="45"/>
                </a:lnTo>
                <a:lnTo>
                  <a:pt x="24" y="51"/>
                </a:lnTo>
                <a:lnTo>
                  <a:pt x="27" y="54"/>
                </a:lnTo>
                <a:lnTo>
                  <a:pt x="31" y="57"/>
                </a:lnTo>
                <a:lnTo>
                  <a:pt x="36" y="59"/>
                </a:lnTo>
                <a:lnTo>
                  <a:pt x="41" y="59"/>
                </a:lnTo>
                <a:lnTo>
                  <a:pt x="46" y="59"/>
                </a:lnTo>
                <a:lnTo>
                  <a:pt x="51" y="57"/>
                </a:lnTo>
                <a:lnTo>
                  <a:pt x="54" y="54"/>
                </a:lnTo>
                <a:lnTo>
                  <a:pt x="57" y="51"/>
                </a:lnTo>
                <a:lnTo>
                  <a:pt x="59" y="45"/>
                </a:lnTo>
                <a:lnTo>
                  <a:pt x="60" y="41"/>
                </a:lnTo>
                <a:lnTo>
                  <a:pt x="59" y="36"/>
                </a:lnTo>
                <a:lnTo>
                  <a:pt x="57" y="30"/>
                </a:lnTo>
                <a:lnTo>
                  <a:pt x="54" y="27"/>
                </a:lnTo>
                <a:lnTo>
                  <a:pt x="51" y="24"/>
                </a:lnTo>
                <a:lnTo>
                  <a:pt x="46" y="22"/>
                </a:lnTo>
                <a:lnTo>
                  <a:pt x="41" y="22"/>
                </a:lnTo>
                <a:close/>
                <a:moveTo>
                  <a:pt x="41" y="0"/>
                </a:moveTo>
                <a:lnTo>
                  <a:pt x="56" y="3"/>
                </a:lnTo>
                <a:lnTo>
                  <a:pt x="69" y="12"/>
                </a:lnTo>
                <a:lnTo>
                  <a:pt x="77" y="25"/>
                </a:lnTo>
                <a:lnTo>
                  <a:pt x="81" y="41"/>
                </a:lnTo>
                <a:lnTo>
                  <a:pt x="77" y="56"/>
                </a:lnTo>
                <a:lnTo>
                  <a:pt x="69" y="69"/>
                </a:lnTo>
                <a:lnTo>
                  <a:pt x="56" y="77"/>
                </a:lnTo>
                <a:lnTo>
                  <a:pt x="41" y="81"/>
                </a:lnTo>
                <a:lnTo>
                  <a:pt x="25" y="77"/>
                </a:lnTo>
                <a:lnTo>
                  <a:pt x="12" y="69"/>
                </a:lnTo>
                <a:lnTo>
                  <a:pt x="3" y="56"/>
                </a:lnTo>
                <a:lnTo>
                  <a:pt x="0" y="41"/>
                </a:lnTo>
                <a:lnTo>
                  <a:pt x="3" y="25"/>
                </a:lnTo>
                <a:lnTo>
                  <a:pt x="12" y="12"/>
                </a:lnTo>
                <a:lnTo>
                  <a:pt x="25" y="3"/>
                </a:lnTo>
                <a:lnTo>
                  <a:pt x="4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10355">
            <a:extLst>
              <a:ext uri="{FF2B5EF4-FFF2-40B4-BE49-F238E27FC236}">
                <a16:creationId xmlns:a16="http://schemas.microsoft.com/office/drawing/2014/main" id="{38B26372-8166-48FD-B860-903823A5E937}"/>
              </a:ext>
            </a:extLst>
          </p:cNvPr>
          <p:cNvSpPr>
            <a:spLocks noEditPoints="1"/>
          </p:cNvSpPr>
          <p:nvPr/>
        </p:nvSpPr>
        <p:spPr bwMode="auto">
          <a:xfrm>
            <a:off x="5321481" y="5057270"/>
            <a:ext cx="168885" cy="168885"/>
          </a:xfrm>
          <a:custGeom>
            <a:avLst/>
            <a:gdLst>
              <a:gd name="T0" fmla="*/ 40 w 80"/>
              <a:gd name="T1" fmla="*/ 20 h 80"/>
              <a:gd name="T2" fmla="*/ 34 w 80"/>
              <a:gd name="T3" fmla="*/ 21 h 80"/>
              <a:gd name="T4" fmla="*/ 30 w 80"/>
              <a:gd name="T5" fmla="*/ 24 h 80"/>
              <a:gd name="T6" fmla="*/ 26 w 80"/>
              <a:gd name="T7" fmla="*/ 27 h 80"/>
              <a:gd name="T8" fmla="*/ 24 w 80"/>
              <a:gd name="T9" fmla="*/ 30 h 80"/>
              <a:gd name="T10" fmla="*/ 21 w 80"/>
              <a:gd name="T11" fmla="*/ 34 h 80"/>
              <a:gd name="T12" fmla="*/ 20 w 80"/>
              <a:gd name="T13" fmla="*/ 40 h 80"/>
              <a:gd name="T14" fmla="*/ 21 w 80"/>
              <a:gd name="T15" fmla="*/ 45 h 80"/>
              <a:gd name="T16" fmla="*/ 24 w 80"/>
              <a:gd name="T17" fmla="*/ 49 h 80"/>
              <a:gd name="T18" fmla="*/ 26 w 80"/>
              <a:gd name="T19" fmla="*/ 53 h 80"/>
              <a:gd name="T20" fmla="*/ 30 w 80"/>
              <a:gd name="T21" fmla="*/ 57 h 80"/>
              <a:gd name="T22" fmla="*/ 34 w 80"/>
              <a:gd name="T23" fmla="*/ 58 h 80"/>
              <a:gd name="T24" fmla="*/ 40 w 80"/>
              <a:gd name="T25" fmla="*/ 59 h 80"/>
              <a:gd name="T26" fmla="*/ 45 w 80"/>
              <a:gd name="T27" fmla="*/ 58 h 80"/>
              <a:gd name="T28" fmla="*/ 49 w 80"/>
              <a:gd name="T29" fmla="*/ 57 h 80"/>
              <a:gd name="T30" fmla="*/ 54 w 80"/>
              <a:gd name="T31" fmla="*/ 53 h 80"/>
              <a:gd name="T32" fmla="*/ 57 w 80"/>
              <a:gd name="T33" fmla="*/ 49 h 80"/>
              <a:gd name="T34" fmla="*/ 58 w 80"/>
              <a:gd name="T35" fmla="*/ 45 h 80"/>
              <a:gd name="T36" fmla="*/ 59 w 80"/>
              <a:gd name="T37" fmla="*/ 40 h 80"/>
              <a:gd name="T38" fmla="*/ 58 w 80"/>
              <a:gd name="T39" fmla="*/ 34 h 80"/>
              <a:gd name="T40" fmla="*/ 57 w 80"/>
              <a:gd name="T41" fmla="*/ 30 h 80"/>
              <a:gd name="T42" fmla="*/ 54 w 80"/>
              <a:gd name="T43" fmla="*/ 27 h 80"/>
              <a:gd name="T44" fmla="*/ 49 w 80"/>
              <a:gd name="T45" fmla="*/ 24 h 80"/>
              <a:gd name="T46" fmla="*/ 45 w 80"/>
              <a:gd name="T47" fmla="*/ 21 h 80"/>
              <a:gd name="T48" fmla="*/ 40 w 80"/>
              <a:gd name="T49" fmla="*/ 20 h 80"/>
              <a:gd name="T50" fmla="*/ 40 w 80"/>
              <a:gd name="T51" fmla="*/ 0 h 80"/>
              <a:gd name="T52" fmla="*/ 56 w 80"/>
              <a:gd name="T53" fmla="*/ 3 h 80"/>
              <a:gd name="T54" fmla="*/ 69 w 80"/>
              <a:gd name="T55" fmla="*/ 12 h 80"/>
              <a:gd name="T56" fmla="*/ 77 w 80"/>
              <a:gd name="T57" fmla="*/ 25 h 80"/>
              <a:gd name="T58" fmla="*/ 80 w 80"/>
              <a:gd name="T59" fmla="*/ 40 h 80"/>
              <a:gd name="T60" fmla="*/ 77 w 80"/>
              <a:gd name="T61" fmla="*/ 56 h 80"/>
              <a:gd name="T62" fmla="*/ 69 w 80"/>
              <a:gd name="T63" fmla="*/ 68 h 80"/>
              <a:gd name="T64" fmla="*/ 56 w 80"/>
              <a:gd name="T65" fmla="*/ 77 h 80"/>
              <a:gd name="T66" fmla="*/ 40 w 80"/>
              <a:gd name="T67" fmla="*/ 80 h 80"/>
              <a:gd name="T68" fmla="*/ 25 w 80"/>
              <a:gd name="T69" fmla="*/ 77 h 80"/>
              <a:gd name="T70" fmla="*/ 12 w 80"/>
              <a:gd name="T71" fmla="*/ 68 h 80"/>
              <a:gd name="T72" fmla="*/ 3 w 80"/>
              <a:gd name="T73" fmla="*/ 56 h 80"/>
              <a:gd name="T74" fmla="*/ 0 w 80"/>
              <a:gd name="T75" fmla="*/ 40 h 80"/>
              <a:gd name="T76" fmla="*/ 3 w 80"/>
              <a:gd name="T77" fmla="*/ 25 h 80"/>
              <a:gd name="T78" fmla="*/ 12 w 80"/>
              <a:gd name="T79" fmla="*/ 12 h 80"/>
              <a:gd name="T80" fmla="*/ 25 w 80"/>
              <a:gd name="T81" fmla="*/ 3 h 80"/>
              <a:gd name="T82" fmla="*/ 40 w 80"/>
              <a:gd name="T83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0" h="80">
                <a:moveTo>
                  <a:pt x="40" y="20"/>
                </a:moveTo>
                <a:lnTo>
                  <a:pt x="34" y="21"/>
                </a:lnTo>
                <a:lnTo>
                  <a:pt x="30" y="24"/>
                </a:lnTo>
                <a:lnTo>
                  <a:pt x="26" y="27"/>
                </a:lnTo>
                <a:lnTo>
                  <a:pt x="24" y="30"/>
                </a:lnTo>
                <a:lnTo>
                  <a:pt x="21" y="34"/>
                </a:lnTo>
                <a:lnTo>
                  <a:pt x="20" y="40"/>
                </a:lnTo>
                <a:lnTo>
                  <a:pt x="21" y="45"/>
                </a:lnTo>
                <a:lnTo>
                  <a:pt x="24" y="49"/>
                </a:lnTo>
                <a:lnTo>
                  <a:pt x="26" y="53"/>
                </a:lnTo>
                <a:lnTo>
                  <a:pt x="30" y="57"/>
                </a:lnTo>
                <a:lnTo>
                  <a:pt x="34" y="58"/>
                </a:lnTo>
                <a:lnTo>
                  <a:pt x="40" y="59"/>
                </a:lnTo>
                <a:lnTo>
                  <a:pt x="45" y="58"/>
                </a:lnTo>
                <a:lnTo>
                  <a:pt x="49" y="57"/>
                </a:lnTo>
                <a:lnTo>
                  <a:pt x="54" y="53"/>
                </a:lnTo>
                <a:lnTo>
                  <a:pt x="57" y="49"/>
                </a:lnTo>
                <a:lnTo>
                  <a:pt x="58" y="45"/>
                </a:lnTo>
                <a:lnTo>
                  <a:pt x="59" y="40"/>
                </a:lnTo>
                <a:lnTo>
                  <a:pt x="58" y="34"/>
                </a:lnTo>
                <a:lnTo>
                  <a:pt x="57" y="30"/>
                </a:lnTo>
                <a:lnTo>
                  <a:pt x="54" y="27"/>
                </a:lnTo>
                <a:lnTo>
                  <a:pt x="49" y="24"/>
                </a:lnTo>
                <a:lnTo>
                  <a:pt x="45" y="21"/>
                </a:lnTo>
                <a:lnTo>
                  <a:pt x="40" y="20"/>
                </a:lnTo>
                <a:close/>
                <a:moveTo>
                  <a:pt x="40" y="0"/>
                </a:moveTo>
                <a:lnTo>
                  <a:pt x="56" y="3"/>
                </a:lnTo>
                <a:lnTo>
                  <a:pt x="69" y="12"/>
                </a:lnTo>
                <a:lnTo>
                  <a:pt x="77" y="25"/>
                </a:lnTo>
                <a:lnTo>
                  <a:pt x="80" y="40"/>
                </a:lnTo>
                <a:lnTo>
                  <a:pt x="77" y="56"/>
                </a:lnTo>
                <a:lnTo>
                  <a:pt x="69" y="68"/>
                </a:lnTo>
                <a:lnTo>
                  <a:pt x="56" y="77"/>
                </a:lnTo>
                <a:lnTo>
                  <a:pt x="40" y="80"/>
                </a:lnTo>
                <a:lnTo>
                  <a:pt x="25" y="77"/>
                </a:lnTo>
                <a:lnTo>
                  <a:pt x="12" y="68"/>
                </a:lnTo>
                <a:lnTo>
                  <a:pt x="3" y="56"/>
                </a:lnTo>
                <a:lnTo>
                  <a:pt x="0" y="40"/>
                </a:lnTo>
                <a:lnTo>
                  <a:pt x="3" y="25"/>
                </a:lnTo>
                <a:lnTo>
                  <a:pt x="12" y="12"/>
                </a:lnTo>
                <a:lnTo>
                  <a:pt x="25" y="3"/>
                </a:lnTo>
                <a:lnTo>
                  <a:pt x="4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0356">
            <a:extLst>
              <a:ext uri="{FF2B5EF4-FFF2-40B4-BE49-F238E27FC236}">
                <a16:creationId xmlns:a16="http://schemas.microsoft.com/office/drawing/2014/main" id="{8DBA9E8C-6300-401D-98BC-BE2CAE2186DC}"/>
              </a:ext>
            </a:extLst>
          </p:cNvPr>
          <p:cNvSpPr>
            <a:spLocks noEditPoints="1"/>
          </p:cNvSpPr>
          <p:nvPr/>
        </p:nvSpPr>
        <p:spPr bwMode="auto">
          <a:xfrm>
            <a:off x="5395368" y="4806057"/>
            <a:ext cx="234327" cy="232216"/>
          </a:xfrm>
          <a:custGeom>
            <a:avLst/>
            <a:gdLst>
              <a:gd name="T0" fmla="*/ 55 w 111"/>
              <a:gd name="T1" fmla="*/ 20 h 110"/>
              <a:gd name="T2" fmla="*/ 42 w 111"/>
              <a:gd name="T3" fmla="*/ 24 h 110"/>
              <a:gd name="T4" fmla="*/ 31 w 111"/>
              <a:gd name="T5" fmla="*/ 31 h 110"/>
              <a:gd name="T6" fmla="*/ 24 w 111"/>
              <a:gd name="T7" fmla="*/ 42 h 110"/>
              <a:gd name="T8" fmla="*/ 21 w 111"/>
              <a:gd name="T9" fmla="*/ 55 h 110"/>
              <a:gd name="T10" fmla="*/ 24 w 111"/>
              <a:gd name="T11" fmla="*/ 69 h 110"/>
              <a:gd name="T12" fmla="*/ 31 w 111"/>
              <a:gd name="T13" fmla="*/ 79 h 110"/>
              <a:gd name="T14" fmla="*/ 42 w 111"/>
              <a:gd name="T15" fmla="*/ 86 h 110"/>
              <a:gd name="T16" fmla="*/ 55 w 111"/>
              <a:gd name="T17" fmla="*/ 89 h 110"/>
              <a:gd name="T18" fmla="*/ 69 w 111"/>
              <a:gd name="T19" fmla="*/ 86 h 110"/>
              <a:gd name="T20" fmla="*/ 80 w 111"/>
              <a:gd name="T21" fmla="*/ 79 h 110"/>
              <a:gd name="T22" fmla="*/ 87 w 111"/>
              <a:gd name="T23" fmla="*/ 68 h 110"/>
              <a:gd name="T24" fmla="*/ 89 w 111"/>
              <a:gd name="T25" fmla="*/ 55 h 110"/>
              <a:gd name="T26" fmla="*/ 87 w 111"/>
              <a:gd name="T27" fmla="*/ 42 h 110"/>
              <a:gd name="T28" fmla="*/ 80 w 111"/>
              <a:gd name="T29" fmla="*/ 31 h 110"/>
              <a:gd name="T30" fmla="*/ 69 w 111"/>
              <a:gd name="T31" fmla="*/ 24 h 110"/>
              <a:gd name="T32" fmla="*/ 55 w 111"/>
              <a:gd name="T33" fmla="*/ 20 h 110"/>
              <a:gd name="T34" fmla="*/ 55 w 111"/>
              <a:gd name="T35" fmla="*/ 0 h 110"/>
              <a:gd name="T36" fmla="*/ 72 w 111"/>
              <a:gd name="T37" fmla="*/ 2 h 110"/>
              <a:gd name="T38" fmla="*/ 88 w 111"/>
              <a:gd name="T39" fmla="*/ 11 h 110"/>
              <a:gd name="T40" fmla="*/ 100 w 111"/>
              <a:gd name="T41" fmla="*/ 23 h 110"/>
              <a:gd name="T42" fmla="*/ 107 w 111"/>
              <a:gd name="T43" fmla="*/ 38 h 110"/>
              <a:gd name="T44" fmla="*/ 111 w 111"/>
              <a:gd name="T45" fmla="*/ 55 h 110"/>
              <a:gd name="T46" fmla="*/ 107 w 111"/>
              <a:gd name="T47" fmla="*/ 72 h 110"/>
              <a:gd name="T48" fmla="*/ 100 w 111"/>
              <a:gd name="T49" fmla="*/ 87 h 110"/>
              <a:gd name="T50" fmla="*/ 88 w 111"/>
              <a:gd name="T51" fmla="*/ 100 h 110"/>
              <a:gd name="T52" fmla="*/ 72 w 111"/>
              <a:gd name="T53" fmla="*/ 107 h 110"/>
              <a:gd name="T54" fmla="*/ 55 w 111"/>
              <a:gd name="T55" fmla="*/ 110 h 110"/>
              <a:gd name="T56" fmla="*/ 38 w 111"/>
              <a:gd name="T57" fmla="*/ 107 h 110"/>
              <a:gd name="T58" fmla="*/ 23 w 111"/>
              <a:gd name="T59" fmla="*/ 100 h 110"/>
              <a:gd name="T60" fmla="*/ 11 w 111"/>
              <a:gd name="T61" fmla="*/ 87 h 110"/>
              <a:gd name="T62" fmla="*/ 2 w 111"/>
              <a:gd name="T63" fmla="*/ 72 h 110"/>
              <a:gd name="T64" fmla="*/ 0 w 111"/>
              <a:gd name="T65" fmla="*/ 55 h 110"/>
              <a:gd name="T66" fmla="*/ 2 w 111"/>
              <a:gd name="T67" fmla="*/ 38 h 110"/>
              <a:gd name="T68" fmla="*/ 11 w 111"/>
              <a:gd name="T69" fmla="*/ 23 h 110"/>
              <a:gd name="T70" fmla="*/ 23 w 111"/>
              <a:gd name="T71" fmla="*/ 11 h 110"/>
              <a:gd name="T72" fmla="*/ 38 w 111"/>
              <a:gd name="T73" fmla="*/ 2 h 110"/>
              <a:gd name="T74" fmla="*/ 55 w 111"/>
              <a:gd name="T75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1" h="110">
                <a:moveTo>
                  <a:pt x="55" y="20"/>
                </a:moveTo>
                <a:lnTo>
                  <a:pt x="42" y="24"/>
                </a:lnTo>
                <a:lnTo>
                  <a:pt x="31" y="31"/>
                </a:lnTo>
                <a:lnTo>
                  <a:pt x="24" y="42"/>
                </a:lnTo>
                <a:lnTo>
                  <a:pt x="21" y="55"/>
                </a:lnTo>
                <a:lnTo>
                  <a:pt x="24" y="69"/>
                </a:lnTo>
                <a:lnTo>
                  <a:pt x="31" y="79"/>
                </a:lnTo>
                <a:lnTo>
                  <a:pt x="42" y="86"/>
                </a:lnTo>
                <a:lnTo>
                  <a:pt x="55" y="89"/>
                </a:lnTo>
                <a:lnTo>
                  <a:pt x="69" y="86"/>
                </a:lnTo>
                <a:lnTo>
                  <a:pt x="80" y="79"/>
                </a:lnTo>
                <a:lnTo>
                  <a:pt x="87" y="68"/>
                </a:lnTo>
                <a:lnTo>
                  <a:pt x="89" y="55"/>
                </a:lnTo>
                <a:lnTo>
                  <a:pt x="87" y="42"/>
                </a:lnTo>
                <a:lnTo>
                  <a:pt x="80" y="31"/>
                </a:lnTo>
                <a:lnTo>
                  <a:pt x="69" y="24"/>
                </a:lnTo>
                <a:lnTo>
                  <a:pt x="55" y="20"/>
                </a:lnTo>
                <a:close/>
                <a:moveTo>
                  <a:pt x="55" y="0"/>
                </a:moveTo>
                <a:lnTo>
                  <a:pt x="72" y="2"/>
                </a:lnTo>
                <a:lnTo>
                  <a:pt x="88" y="11"/>
                </a:lnTo>
                <a:lnTo>
                  <a:pt x="100" y="23"/>
                </a:lnTo>
                <a:lnTo>
                  <a:pt x="107" y="38"/>
                </a:lnTo>
                <a:lnTo>
                  <a:pt x="111" y="55"/>
                </a:lnTo>
                <a:lnTo>
                  <a:pt x="107" y="72"/>
                </a:lnTo>
                <a:lnTo>
                  <a:pt x="100" y="87"/>
                </a:lnTo>
                <a:lnTo>
                  <a:pt x="88" y="100"/>
                </a:lnTo>
                <a:lnTo>
                  <a:pt x="72" y="107"/>
                </a:lnTo>
                <a:lnTo>
                  <a:pt x="55" y="110"/>
                </a:lnTo>
                <a:lnTo>
                  <a:pt x="38" y="107"/>
                </a:lnTo>
                <a:lnTo>
                  <a:pt x="23" y="100"/>
                </a:lnTo>
                <a:lnTo>
                  <a:pt x="11" y="87"/>
                </a:lnTo>
                <a:lnTo>
                  <a:pt x="2" y="72"/>
                </a:lnTo>
                <a:lnTo>
                  <a:pt x="0" y="55"/>
                </a:lnTo>
                <a:lnTo>
                  <a:pt x="2" y="38"/>
                </a:lnTo>
                <a:lnTo>
                  <a:pt x="11" y="23"/>
                </a:lnTo>
                <a:lnTo>
                  <a:pt x="23" y="11"/>
                </a:lnTo>
                <a:lnTo>
                  <a:pt x="38" y="2"/>
                </a:lnTo>
                <a:lnTo>
                  <a:pt x="5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10357">
            <a:extLst>
              <a:ext uri="{FF2B5EF4-FFF2-40B4-BE49-F238E27FC236}">
                <a16:creationId xmlns:a16="http://schemas.microsoft.com/office/drawing/2014/main" id="{1C02E034-E598-4D2C-A019-CC4FAF3CF187}"/>
              </a:ext>
            </a:extLst>
          </p:cNvPr>
          <p:cNvSpPr>
            <a:spLocks/>
          </p:cNvSpPr>
          <p:nvPr/>
        </p:nvSpPr>
        <p:spPr bwMode="auto">
          <a:xfrm>
            <a:off x="5342592" y="5369707"/>
            <a:ext cx="468653" cy="1460848"/>
          </a:xfrm>
          <a:custGeom>
            <a:avLst/>
            <a:gdLst>
              <a:gd name="T0" fmla="*/ 33 w 222"/>
              <a:gd name="T1" fmla="*/ 0 h 692"/>
              <a:gd name="T2" fmla="*/ 40 w 222"/>
              <a:gd name="T3" fmla="*/ 249 h 692"/>
              <a:gd name="T4" fmla="*/ 37 w 222"/>
              <a:gd name="T5" fmla="*/ 370 h 692"/>
              <a:gd name="T6" fmla="*/ 36 w 222"/>
              <a:gd name="T7" fmla="*/ 463 h 692"/>
              <a:gd name="T8" fmla="*/ 35 w 222"/>
              <a:gd name="T9" fmla="*/ 532 h 692"/>
              <a:gd name="T10" fmla="*/ 34 w 222"/>
              <a:gd name="T11" fmla="*/ 578 h 692"/>
              <a:gd name="T12" fmla="*/ 34 w 222"/>
              <a:gd name="T13" fmla="*/ 608 h 692"/>
              <a:gd name="T14" fmla="*/ 33 w 222"/>
              <a:gd name="T15" fmla="*/ 634 h 692"/>
              <a:gd name="T16" fmla="*/ 36 w 222"/>
              <a:gd name="T17" fmla="*/ 650 h 692"/>
              <a:gd name="T18" fmla="*/ 47 w 222"/>
              <a:gd name="T19" fmla="*/ 653 h 692"/>
              <a:gd name="T20" fmla="*/ 62 w 222"/>
              <a:gd name="T21" fmla="*/ 654 h 692"/>
              <a:gd name="T22" fmla="*/ 85 w 222"/>
              <a:gd name="T23" fmla="*/ 654 h 692"/>
              <a:gd name="T24" fmla="*/ 107 w 222"/>
              <a:gd name="T25" fmla="*/ 653 h 692"/>
              <a:gd name="T26" fmla="*/ 110 w 222"/>
              <a:gd name="T27" fmla="*/ 653 h 692"/>
              <a:gd name="T28" fmla="*/ 161 w 222"/>
              <a:gd name="T29" fmla="*/ 653 h 692"/>
              <a:gd name="T30" fmla="*/ 181 w 222"/>
              <a:gd name="T31" fmla="*/ 652 h 692"/>
              <a:gd name="T32" fmla="*/ 192 w 222"/>
              <a:gd name="T33" fmla="*/ 644 h 692"/>
              <a:gd name="T34" fmla="*/ 182 w 222"/>
              <a:gd name="T35" fmla="*/ 249 h 692"/>
              <a:gd name="T36" fmla="*/ 184 w 222"/>
              <a:gd name="T37" fmla="*/ 0 h 692"/>
              <a:gd name="T38" fmla="*/ 209 w 222"/>
              <a:gd name="T39" fmla="*/ 24 h 692"/>
              <a:gd name="T40" fmla="*/ 222 w 222"/>
              <a:gd name="T41" fmla="*/ 665 h 692"/>
              <a:gd name="T42" fmla="*/ 217 w 222"/>
              <a:gd name="T43" fmla="*/ 685 h 692"/>
              <a:gd name="T44" fmla="*/ 204 w 222"/>
              <a:gd name="T45" fmla="*/ 691 h 692"/>
              <a:gd name="T46" fmla="*/ 192 w 222"/>
              <a:gd name="T47" fmla="*/ 692 h 692"/>
              <a:gd name="T48" fmla="*/ 79 w 222"/>
              <a:gd name="T49" fmla="*/ 692 h 692"/>
              <a:gd name="T50" fmla="*/ 35 w 222"/>
              <a:gd name="T51" fmla="*/ 692 h 692"/>
              <a:gd name="T52" fmla="*/ 30 w 222"/>
              <a:gd name="T53" fmla="*/ 692 h 692"/>
              <a:gd name="T54" fmla="*/ 18 w 222"/>
              <a:gd name="T55" fmla="*/ 689 h 692"/>
              <a:gd name="T56" fmla="*/ 9 w 222"/>
              <a:gd name="T57" fmla="*/ 676 h 692"/>
              <a:gd name="T58" fmla="*/ 7 w 222"/>
              <a:gd name="T59" fmla="*/ 656 h 692"/>
              <a:gd name="T60" fmla="*/ 7 w 222"/>
              <a:gd name="T61" fmla="*/ 621 h 692"/>
              <a:gd name="T62" fmla="*/ 8 w 222"/>
              <a:gd name="T63" fmla="*/ 565 h 692"/>
              <a:gd name="T64" fmla="*/ 8 w 222"/>
              <a:gd name="T65" fmla="*/ 499 h 692"/>
              <a:gd name="T66" fmla="*/ 9 w 222"/>
              <a:gd name="T67" fmla="*/ 427 h 692"/>
              <a:gd name="T68" fmla="*/ 10 w 222"/>
              <a:gd name="T69" fmla="*/ 357 h 692"/>
              <a:gd name="T70" fmla="*/ 10 w 222"/>
              <a:gd name="T71" fmla="*/ 299 h 692"/>
              <a:gd name="T72" fmla="*/ 11 w 222"/>
              <a:gd name="T73" fmla="*/ 259 h 692"/>
              <a:gd name="T74" fmla="*/ 11 w 222"/>
              <a:gd name="T75" fmla="*/ 244 h 692"/>
              <a:gd name="T76" fmla="*/ 0 w 222"/>
              <a:gd name="T77" fmla="*/ 0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2" h="692">
                <a:moveTo>
                  <a:pt x="0" y="0"/>
                </a:moveTo>
                <a:lnTo>
                  <a:pt x="33" y="0"/>
                </a:lnTo>
                <a:lnTo>
                  <a:pt x="37" y="16"/>
                </a:lnTo>
                <a:lnTo>
                  <a:pt x="40" y="249"/>
                </a:lnTo>
                <a:lnTo>
                  <a:pt x="38" y="313"/>
                </a:lnTo>
                <a:lnTo>
                  <a:pt x="37" y="370"/>
                </a:lnTo>
                <a:lnTo>
                  <a:pt x="36" y="420"/>
                </a:lnTo>
                <a:lnTo>
                  <a:pt x="36" y="463"/>
                </a:lnTo>
                <a:lnTo>
                  <a:pt x="35" y="501"/>
                </a:lnTo>
                <a:lnTo>
                  <a:pt x="35" y="532"/>
                </a:lnTo>
                <a:lnTo>
                  <a:pt x="35" y="557"/>
                </a:lnTo>
                <a:lnTo>
                  <a:pt x="34" y="578"/>
                </a:lnTo>
                <a:lnTo>
                  <a:pt x="34" y="595"/>
                </a:lnTo>
                <a:lnTo>
                  <a:pt x="34" y="608"/>
                </a:lnTo>
                <a:lnTo>
                  <a:pt x="33" y="619"/>
                </a:lnTo>
                <a:lnTo>
                  <a:pt x="33" y="634"/>
                </a:lnTo>
                <a:lnTo>
                  <a:pt x="34" y="644"/>
                </a:lnTo>
                <a:lnTo>
                  <a:pt x="36" y="650"/>
                </a:lnTo>
                <a:lnTo>
                  <a:pt x="40" y="653"/>
                </a:lnTo>
                <a:lnTo>
                  <a:pt x="47" y="653"/>
                </a:lnTo>
                <a:lnTo>
                  <a:pt x="54" y="654"/>
                </a:lnTo>
                <a:lnTo>
                  <a:pt x="62" y="654"/>
                </a:lnTo>
                <a:lnTo>
                  <a:pt x="72" y="654"/>
                </a:lnTo>
                <a:lnTo>
                  <a:pt x="85" y="654"/>
                </a:lnTo>
                <a:lnTo>
                  <a:pt x="98" y="653"/>
                </a:lnTo>
                <a:lnTo>
                  <a:pt x="107" y="653"/>
                </a:lnTo>
                <a:lnTo>
                  <a:pt x="110" y="653"/>
                </a:lnTo>
                <a:lnTo>
                  <a:pt x="110" y="653"/>
                </a:lnTo>
                <a:lnTo>
                  <a:pt x="152" y="653"/>
                </a:lnTo>
                <a:lnTo>
                  <a:pt x="161" y="653"/>
                </a:lnTo>
                <a:lnTo>
                  <a:pt x="171" y="653"/>
                </a:lnTo>
                <a:lnTo>
                  <a:pt x="181" y="652"/>
                </a:lnTo>
                <a:lnTo>
                  <a:pt x="188" y="650"/>
                </a:lnTo>
                <a:lnTo>
                  <a:pt x="192" y="644"/>
                </a:lnTo>
                <a:lnTo>
                  <a:pt x="193" y="637"/>
                </a:lnTo>
                <a:lnTo>
                  <a:pt x="182" y="249"/>
                </a:lnTo>
                <a:lnTo>
                  <a:pt x="178" y="17"/>
                </a:lnTo>
                <a:lnTo>
                  <a:pt x="184" y="0"/>
                </a:lnTo>
                <a:lnTo>
                  <a:pt x="221" y="0"/>
                </a:lnTo>
                <a:lnTo>
                  <a:pt x="209" y="24"/>
                </a:lnTo>
                <a:lnTo>
                  <a:pt x="209" y="244"/>
                </a:lnTo>
                <a:lnTo>
                  <a:pt x="222" y="665"/>
                </a:lnTo>
                <a:lnTo>
                  <a:pt x="221" y="676"/>
                </a:lnTo>
                <a:lnTo>
                  <a:pt x="217" y="685"/>
                </a:lnTo>
                <a:lnTo>
                  <a:pt x="211" y="689"/>
                </a:lnTo>
                <a:lnTo>
                  <a:pt x="204" y="691"/>
                </a:lnTo>
                <a:lnTo>
                  <a:pt x="198" y="692"/>
                </a:lnTo>
                <a:lnTo>
                  <a:pt x="192" y="692"/>
                </a:lnTo>
                <a:lnTo>
                  <a:pt x="98" y="692"/>
                </a:lnTo>
                <a:lnTo>
                  <a:pt x="79" y="692"/>
                </a:lnTo>
                <a:lnTo>
                  <a:pt x="62" y="692"/>
                </a:lnTo>
                <a:lnTo>
                  <a:pt x="35" y="692"/>
                </a:lnTo>
                <a:lnTo>
                  <a:pt x="34" y="692"/>
                </a:lnTo>
                <a:lnTo>
                  <a:pt x="30" y="692"/>
                </a:lnTo>
                <a:lnTo>
                  <a:pt x="24" y="691"/>
                </a:lnTo>
                <a:lnTo>
                  <a:pt x="18" y="689"/>
                </a:lnTo>
                <a:lnTo>
                  <a:pt x="12" y="684"/>
                </a:lnTo>
                <a:lnTo>
                  <a:pt x="9" y="676"/>
                </a:lnTo>
                <a:lnTo>
                  <a:pt x="7" y="663"/>
                </a:lnTo>
                <a:lnTo>
                  <a:pt x="7" y="656"/>
                </a:lnTo>
                <a:lnTo>
                  <a:pt x="7" y="641"/>
                </a:lnTo>
                <a:lnTo>
                  <a:pt x="7" y="621"/>
                </a:lnTo>
                <a:lnTo>
                  <a:pt x="8" y="595"/>
                </a:lnTo>
                <a:lnTo>
                  <a:pt x="8" y="565"/>
                </a:lnTo>
                <a:lnTo>
                  <a:pt x="8" y="533"/>
                </a:lnTo>
                <a:lnTo>
                  <a:pt x="8" y="499"/>
                </a:lnTo>
                <a:lnTo>
                  <a:pt x="9" y="462"/>
                </a:lnTo>
                <a:lnTo>
                  <a:pt x="9" y="427"/>
                </a:lnTo>
                <a:lnTo>
                  <a:pt x="9" y="392"/>
                </a:lnTo>
                <a:lnTo>
                  <a:pt x="10" y="357"/>
                </a:lnTo>
                <a:lnTo>
                  <a:pt x="10" y="326"/>
                </a:lnTo>
                <a:lnTo>
                  <a:pt x="10" y="299"/>
                </a:lnTo>
                <a:lnTo>
                  <a:pt x="11" y="276"/>
                </a:lnTo>
                <a:lnTo>
                  <a:pt x="11" y="259"/>
                </a:lnTo>
                <a:lnTo>
                  <a:pt x="11" y="247"/>
                </a:lnTo>
                <a:lnTo>
                  <a:pt x="11" y="244"/>
                </a:lnTo>
                <a:lnTo>
                  <a:pt x="11" y="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0358">
            <a:extLst>
              <a:ext uri="{FF2B5EF4-FFF2-40B4-BE49-F238E27FC236}">
                <a16:creationId xmlns:a16="http://schemas.microsoft.com/office/drawing/2014/main" id="{3A9B6EB3-735C-42D2-9EE9-E3AB8639CBC5}"/>
              </a:ext>
            </a:extLst>
          </p:cNvPr>
          <p:cNvSpPr>
            <a:spLocks/>
          </p:cNvSpPr>
          <p:nvPr/>
        </p:nvSpPr>
        <p:spPr bwMode="auto">
          <a:xfrm>
            <a:off x="5448142" y="5794028"/>
            <a:ext cx="244882" cy="204771"/>
          </a:xfrm>
          <a:custGeom>
            <a:avLst/>
            <a:gdLst>
              <a:gd name="T0" fmla="*/ 1 w 116"/>
              <a:gd name="T1" fmla="*/ 0 h 97"/>
              <a:gd name="T2" fmla="*/ 113 w 116"/>
              <a:gd name="T3" fmla="*/ 0 h 97"/>
              <a:gd name="T4" fmla="*/ 116 w 116"/>
              <a:gd name="T5" fmla="*/ 97 h 97"/>
              <a:gd name="T6" fmla="*/ 0 w 116"/>
              <a:gd name="T7" fmla="*/ 97 h 97"/>
              <a:gd name="T8" fmla="*/ 1 w 116"/>
              <a:gd name="T9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97">
                <a:moveTo>
                  <a:pt x="1" y="0"/>
                </a:moveTo>
                <a:lnTo>
                  <a:pt x="113" y="0"/>
                </a:lnTo>
                <a:lnTo>
                  <a:pt x="116" y="97"/>
                </a:lnTo>
                <a:lnTo>
                  <a:pt x="0" y="9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10359">
            <a:extLst>
              <a:ext uri="{FF2B5EF4-FFF2-40B4-BE49-F238E27FC236}">
                <a16:creationId xmlns:a16="http://schemas.microsoft.com/office/drawing/2014/main" id="{F328FE1B-B838-4BA2-AE7E-6D887F0037F7}"/>
              </a:ext>
            </a:extLst>
          </p:cNvPr>
          <p:cNvSpPr>
            <a:spLocks/>
          </p:cNvSpPr>
          <p:nvPr/>
        </p:nvSpPr>
        <p:spPr bwMode="auto">
          <a:xfrm>
            <a:off x="5446031" y="6013580"/>
            <a:ext cx="253326" cy="344100"/>
          </a:xfrm>
          <a:custGeom>
            <a:avLst/>
            <a:gdLst>
              <a:gd name="T0" fmla="*/ 117 w 120"/>
              <a:gd name="T1" fmla="*/ 0 h 163"/>
              <a:gd name="T2" fmla="*/ 120 w 120"/>
              <a:gd name="T3" fmla="*/ 163 h 163"/>
              <a:gd name="T4" fmla="*/ 0 w 120"/>
              <a:gd name="T5" fmla="*/ 163 h 163"/>
              <a:gd name="T6" fmla="*/ 1 w 120"/>
              <a:gd name="T7" fmla="*/ 7 h 163"/>
              <a:gd name="T8" fmla="*/ 117 w 120"/>
              <a:gd name="T9" fmla="*/ 7 h 163"/>
              <a:gd name="T10" fmla="*/ 117 w 120"/>
              <a:gd name="T11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163">
                <a:moveTo>
                  <a:pt x="117" y="0"/>
                </a:moveTo>
                <a:lnTo>
                  <a:pt x="120" y="163"/>
                </a:lnTo>
                <a:lnTo>
                  <a:pt x="0" y="163"/>
                </a:lnTo>
                <a:lnTo>
                  <a:pt x="1" y="7"/>
                </a:lnTo>
                <a:lnTo>
                  <a:pt x="117" y="7"/>
                </a:lnTo>
                <a:lnTo>
                  <a:pt x="117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10360">
            <a:extLst>
              <a:ext uri="{FF2B5EF4-FFF2-40B4-BE49-F238E27FC236}">
                <a16:creationId xmlns:a16="http://schemas.microsoft.com/office/drawing/2014/main" id="{00891D0B-A93D-414B-AAC8-A4D3018952B8}"/>
              </a:ext>
            </a:extLst>
          </p:cNvPr>
          <p:cNvSpPr>
            <a:spLocks/>
          </p:cNvSpPr>
          <p:nvPr/>
        </p:nvSpPr>
        <p:spPr bwMode="auto">
          <a:xfrm>
            <a:off x="5450255" y="5506926"/>
            <a:ext cx="236439" cy="257548"/>
          </a:xfrm>
          <a:custGeom>
            <a:avLst/>
            <a:gdLst>
              <a:gd name="T0" fmla="*/ 0 w 112"/>
              <a:gd name="T1" fmla="*/ 0 h 122"/>
              <a:gd name="T2" fmla="*/ 110 w 112"/>
              <a:gd name="T3" fmla="*/ 0 h 122"/>
              <a:gd name="T4" fmla="*/ 112 w 112"/>
              <a:gd name="T5" fmla="*/ 122 h 122"/>
              <a:gd name="T6" fmla="*/ 0 w 112"/>
              <a:gd name="T7" fmla="*/ 122 h 122"/>
              <a:gd name="T8" fmla="*/ 0 w 112"/>
              <a:gd name="T9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122">
                <a:moveTo>
                  <a:pt x="0" y="0"/>
                </a:moveTo>
                <a:lnTo>
                  <a:pt x="110" y="0"/>
                </a:lnTo>
                <a:lnTo>
                  <a:pt x="112" y="122"/>
                </a:lnTo>
                <a:lnTo>
                  <a:pt x="0" y="1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10361">
            <a:extLst>
              <a:ext uri="{FF2B5EF4-FFF2-40B4-BE49-F238E27FC236}">
                <a16:creationId xmlns:a16="http://schemas.microsoft.com/office/drawing/2014/main" id="{79078BB0-01C2-426F-B58B-3461E08D972E}"/>
              </a:ext>
            </a:extLst>
          </p:cNvPr>
          <p:cNvSpPr>
            <a:spLocks/>
          </p:cNvSpPr>
          <p:nvPr/>
        </p:nvSpPr>
        <p:spPr bwMode="auto">
          <a:xfrm>
            <a:off x="5443922" y="6385123"/>
            <a:ext cx="259660" cy="322991"/>
          </a:xfrm>
          <a:custGeom>
            <a:avLst/>
            <a:gdLst>
              <a:gd name="T0" fmla="*/ 1 w 123"/>
              <a:gd name="T1" fmla="*/ 0 h 153"/>
              <a:gd name="T2" fmla="*/ 121 w 123"/>
              <a:gd name="T3" fmla="*/ 0 h 153"/>
              <a:gd name="T4" fmla="*/ 123 w 123"/>
              <a:gd name="T5" fmla="*/ 153 h 153"/>
              <a:gd name="T6" fmla="*/ 0 w 123"/>
              <a:gd name="T7" fmla="*/ 153 h 153"/>
              <a:gd name="T8" fmla="*/ 1 w 123"/>
              <a:gd name="T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153">
                <a:moveTo>
                  <a:pt x="1" y="0"/>
                </a:moveTo>
                <a:lnTo>
                  <a:pt x="121" y="0"/>
                </a:lnTo>
                <a:lnTo>
                  <a:pt x="123" y="153"/>
                </a:lnTo>
                <a:lnTo>
                  <a:pt x="0" y="153"/>
                </a:lnTo>
                <a:lnTo>
                  <a:pt x="1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0362">
            <a:extLst>
              <a:ext uri="{FF2B5EF4-FFF2-40B4-BE49-F238E27FC236}">
                <a16:creationId xmlns:a16="http://schemas.microsoft.com/office/drawing/2014/main" id="{E2072349-F14A-4613-9EED-897048E48BAC}"/>
              </a:ext>
            </a:extLst>
          </p:cNvPr>
          <p:cNvSpPr>
            <a:spLocks/>
          </p:cNvSpPr>
          <p:nvPr/>
        </p:nvSpPr>
        <p:spPr bwMode="auto">
          <a:xfrm>
            <a:off x="2541228" y="3725200"/>
            <a:ext cx="1078747" cy="1813393"/>
          </a:xfrm>
          <a:custGeom>
            <a:avLst/>
            <a:gdLst>
              <a:gd name="T0" fmla="*/ 209 w 511"/>
              <a:gd name="T1" fmla="*/ 62 h 859"/>
              <a:gd name="T2" fmla="*/ 198 w 511"/>
              <a:gd name="T3" fmla="*/ 386 h 859"/>
              <a:gd name="T4" fmla="*/ 137 w 511"/>
              <a:gd name="T5" fmla="*/ 413 h 859"/>
              <a:gd name="T6" fmla="*/ 87 w 511"/>
              <a:gd name="T7" fmla="*/ 454 h 859"/>
              <a:gd name="T8" fmla="*/ 52 w 511"/>
              <a:gd name="T9" fmla="*/ 508 h 859"/>
              <a:gd name="T10" fmla="*/ 32 w 511"/>
              <a:gd name="T11" fmla="*/ 570 h 859"/>
              <a:gd name="T12" fmla="*/ 33 w 511"/>
              <a:gd name="T13" fmla="*/ 641 h 859"/>
              <a:gd name="T14" fmla="*/ 56 w 511"/>
              <a:gd name="T15" fmla="*/ 707 h 859"/>
              <a:gd name="T16" fmla="*/ 97 w 511"/>
              <a:gd name="T17" fmla="*/ 763 h 859"/>
              <a:gd name="T18" fmla="*/ 152 w 511"/>
              <a:gd name="T19" fmla="*/ 803 h 859"/>
              <a:gd name="T20" fmla="*/ 219 w 511"/>
              <a:gd name="T21" fmla="*/ 826 h 859"/>
              <a:gd name="T22" fmla="*/ 291 w 511"/>
              <a:gd name="T23" fmla="*/ 826 h 859"/>
              <a:gd name="T24" fmla="*/ 359 w 511"/>
              <a:gd name="T25" fmla="*/ 803 h 859"/>
              <a:gd name="T26" fmla="*/ 414 w 511"/>
              <a:gd name="T27" fmla="*/ 763 h 859"/>
              <a:gd name="T28" fmla="*/ 455 w 511"/>
              <a:gd name="T29" fmla="*/ 707 h 859"/>
              <a:gd name="T30" fmla="*/ 478 w 511"/>
              <a:gd name="T31" fmla="*/ 641 h 859"/>
              <a:gd name="T32" fmla="*/ 478 w 511"/>
              <a:gd name="T33" fmla="*/ 570 h 859"/>
              <a:gd name="T34" fmla="*/ 458 w 511"/>
              <a:gd name="T35" fmla="*/ 508 h 859"/>
              <a:gd name="T36" fmla="*/ 423 w 511"/>
              <a:gd name="T37" fmla="*/ 454 h 859"/>
              <a:gd name="T38" fmla="*/ 374 w 511"/>
              <a:gd name="T39" fmla="*/ 413 h 859"/>
              <a:gd name="T40" fmla="*/ 313 w 511"/>
              <a:gd name="T41" fmla="*/ 386 h 859"/>
              <a:gd name="T42" fmla="*/ 301 w 511"/>
              <a:gd name="T43" fmla="*/ 62 h 859"/>
              <a:gd name="T44" fmla="*/ 359 w 511"/>
              <a:gd name="T45" fmla="*/ 14 h 859"/>
              <a:gd name="T46" fmla="*/ 332 w 511"/>
              <a:gd name="T47" fmla="*/ 360 h 859"/>
              <a:gd name="T48" fmla="*/ 397 w 511"/>
              <a:gd name="T49" fmla="*/ 391 h 859"/>
              <a:gd name="T50" fmla="*/ 450 w 511"/>
              <a:gd name="T51" fmla="*/ 438 h 859"/>
              <a:gd name="T52" fmla="*/ 487 w 511"/>
              <a:gd name="T53" fmla="*/ 498 h 859"/>
              <a:gd name="T54" fmla="*/ 508 w 511"/>
              <a:gd name="T55" fmla="*/ 567 h 859"/>
              <a:gd name="T56" fmla="*/ 508 w 511"/>
              <a:gd name="T57" fmla="*/ 645 h 859"/>
              <a:gd name="T58" fmla="*/ 482 w 511"/>
              <a:gd name="T59" fmla="*/ 721 h 859"/>
              <a:gd name="T60" fmla="*/ 436 w 511"/>
              <a:gd name="T61" fmla="*/ 784 h 859"/>
              <a:gd name="T62" fmla="*/ 373 w 511"/>
              <a:gd name="T63" fmla="*/ 830 h 859"/>
              <a:gd name="T64" fmla="*/ 297 w 511"/>
              <a:gd name="T65" fmla="*/ 856 h 859"/>
              <a:gd name="T66" fmla="*/ 214 w 511"/>
              <a:gd name="T67" fmla="*/ 856 h 859"/>
              <a:gd name="T68" fmla="*/ 138 w 511"/>
              <a:gd name="T69" fmla="*/ 830 h 859"/>
              <a:gd name="T70" fmla="*/ 75 w 511"/>
              <a:gd name="T71" fmla="*/ 784 h 859"/>
              <a:gd name="T72" fmla="*/ 28 w 511"/>
              <a:gd name="T73" fmla="*/ 721 h 859"/>
              <a:gd name="T74" fmla="*/ 3 w 511"/>
              <a:gd name="T75" fmla="*/ 645 h 859"/>
              <a:gd name="T76" fmla="*/ 2 w 511"/>
              <a:gd name="T77" fmla="*/ 567 h 859"/>
              <a:gd name="T78" fmla="*/ 23 w 511"/>
              <a:gd name="T79" fmla="*/ 498 h 859"/>
              <a:gd name="T80" fmla="*/ 60 w 511"/>
              <a:gd name="T81" fmla="*/ 438 h 859"/>
              <a:gd name="T82" fmla="*/ 114 w 511"/>
              <a:gd name="T83" fmla="*/ 391 h 859"/>
              <a:gd name="T84" fmla="*/ 179 w 511"/>
              <a:gd name="T85" fmla="*/ 360 h 859"/>
              <a:gd name="T86" fmla="*/ 151 w 511"/>
              <a:gd name="T87" fmla="*/ 14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1" h="859">
                <a:moveTo>
                  <a:pt x="179" y="0"/>
                </a:moveTo>
                <a:lnTo>
                  <a:pt x="209" y="62"/>
                </a:lnTo>
                <a:lnTo>
                  <a:pt x="209" y="384"/>
                </a:lnTo>
                <a:lnTo>
                  <a:pt x="198" y="386"/>
                </a:lnTo>
                <a:lnTo>
                  <a:pt x="166" y="398"/>
                </a:lnTo>
                <a:lnTo>
                  <a:pt x="137" y="413"/>
                </a:lnTo>
                <a:lnTo>
                  <a:pt x="110" y="432"/>
                </a:lnTo>
                <a:lnTo>
                  <a:pt x="87" y="454"/>
                </a:lnTo>
                <a:lnTo>
                  <a:pt x="68" y="480"/>
                </a:lnTo>
                <a:lnTo>
                  <a:pt x="52" y="508"/>
                </a:lnTo>
                <a:lnTo>
                  <a:pt x="40" y="538"/>
                </a:lnTo>
                <a:lnTo>
                  <a:pt x="32" y="570"/>
                </a:lnTo>
                <a:lnTo>
                  <a:pt x="30" y="603"/>
                </a:lnTo>
                <a:lnTo>
                  <a:pt x="33" y="641"/>
                </a:lnTo>
                <a:lnTo>
                  <a:pt x="42" y="675"/>
                </a:lnTo>
                <a:lnTo>
                  <a:pt x="56" y="707"/>
                </a:lnTo>
                <a:lnTo>
                  <a:pt x="74" y="737"/>
                </a:lnTo>
                <a:lnTo>
                  <a:pt x="97" y="763"/>
                </a:lnTo>
                <a:lnTo>
                  <a:pt x="122" y="785"/>
                </a:lnTo>
                <a:lnTo>
                  <a:pt x="152" y="803"/>
                </a:lnTo>
                <a:lnTo>
                  <a:pt x="184" y="817"/>
                </a:lnTo>
                <a:lnTo>
                  <a:pt x="219" y="826"/>
                </a:lnTo>
                <a:lnTo>
                  <a:pt x="255" y="829"/>
                </a:lnTo>
                <a:lnTo>
                  <a:pt x="291" y="826"/>
                </a:lnTo>
                <a:lnTo>
                  <a:pt x="327" y="817"/>
                </a:lnTo>
                <a:lnTo>
                  <a:pt x="359" y="803"/>
                </a:lnTo>
                <a:lnTo>
                  <a:pt x="388" y="785"/>
                </a:lnTo>
                <a:lnTo>
                  <a:pt x="414" y="763"/>
                </a:lnTo>
                <a:lnTo>
                  <a:pt x="437" y="737"/>
                </a:lnTo>
                <a:lnTo>
                  <a:pt x="455" y="707"/>
                </a:lnTo>
                <a:lnTo>
                  <a:pt x="469" y="675"/>
                </a:lnTo>
                <a:lnTo>
                  <a:pt x="478" y="641"/>
                </a:lnTo>
                <a:lnTo>
                  <a:pt x="480" y="603"/>
                </a:lnTo>
                <a:lnTo>
                  <a:pt x="478" y="570"/>
                </a:lnTo>
                <a:lnTo>
                  <a:pt x="470" y="538"/>
                </a:lnTo>
                <a:lnTo>
                  <a:pt x="458" y="508"/>
                </a:lnTo>
                <a:lnTo>
                  <a:pt x="442" y="480"/>
                </a:lnTo>
                <a:lnTo>
                  <a:pt x="423" y="454"/>
                </a:lnTo>
                <a:lnTo>
                  <a:pt x="400" y="432"/>
                </a:lnTo>
                <a:lnTo>
                  <a:pt x="374" y="413"/>
                </a:lnTo>
                <a:lnTo>
                  <a:pt x="344" y="398"/>
                </a:lnTo>
                <a:lnTo>
                  <a:pt x="313" y="386"/>
                </a:lnTo>
                <a:lnTo>
                  <a:pt x="301" y="384"/>
                </a:lnTo>
                <a:lnTo>
                  <a:pt x="301" y="62"/>
                </a:lnTo>
                <a:lnTo>
                  <a:pt x="332" y="0"/>
                </a:lnTo>
                <a:lnTo>
                  <a:pt x="359" y="14"/>
                </a:lnTo>
                <a:lnTo>
                  <a:pt x="332" y="70"/>
                </a:lnTo>
                <a:lnTo>
                  <a:pt x="332" y="360"/>
                </a:lnTo>
                <a:lnTo>
                  <a:pt x="365" y="374"/>
                </a:lnTo>
                <a:lnTo>
                  <a:pt x="397" y="391"/>
                </a:lnTo>
                <a:lnTo>
                  <a:pt x="425" y="414"/>
                </a:lnTo>
                <a:lnTo>
                  <a:pt x="450" y="438"/>
                </a:lnTo>
                <a:lnTo>
                  <a:pt x="471" y="467"/>
                </a:lnTo>
                <a:lnTo>
                  <a:pt x="487" y="498"/>
                </a:lnTo>
                <a:lnTo>
                  <a:pt x="500" y="531"/>
                </a:lnTo>
                <a:lnTo>
                  <a:pt x="508" y="567"/>
                </a:lnTo>
                <a:lnTo>
                  <a:pt x="511" y="604"/>
                </a:lnTo>
                <a:lnTo>
                  <a:pt x="508" y="645"/>
                </a:lnTo>
                <a:lnTo>
                  <a:pt x="498" y="684"/>
                </a:lnTo>
                <a:lnTo>
                  <a:pt x="482" y="721"/>
                </a:lnTo>
                <a:lnTo>
                  <a:pt x="462" y="754"/>
                </a:lnTo>
                <a:lnTo>
                  <a:pt x="436" y="784"/>
                </a:lnTo>
                <a:lnTo>
                  <a:pt x="406" y="810"/>
                </a:lnTo>
                <a:lnTo>
                  <a:pt x="373" y="830"/>
                </a:lnTo>
                <a:lnTo>
                  <a:pt x="336" y="846"/>
                </a:lnTo>
                <a:lnTo>
                  <a:pt x="297" y="856"/>
                </a:lnTo>
                <a:lnTo>
                  <a:pt x="255" y="859"/>
                </a:lnTo>
                <a:lnTo>
                  <a:pt x="214" y="856"/>
                </a:lnTo>
                <a:lnTo>
                  <a:pt x="175" y="846"/>
                </a:lnTo>
                <a:lnTo>
                  <a:pt x="138" y="830"/>
                </a:lnTo>
                <a:lnTo>
                  <a:pt x="104" y="810"/>
                </a:lnTo>
                <a:lnTo>
                  <a:pt x="75" y="784"/>
                </a:lnTo>
                <a:lnTo>
                  <a:pt x="49" y="754"/>
                </a:lnTo>
                <a:lnTo>
                  <a:pt x="28" y="721"/>
                </a:lnTo>
                <a:lnTo>
                  <a:pt x="13" y="684"/>
                </a:lnTo>
                <a:lnTo>
                  <a:pt x="3" y="645"/>
                </a:lnTo>
                <a:lnTo>
                  <a:pt x="0" y="603"/>
                </a:lnTo>
                <a:lnTo>
                  <a:pt x="2" y="567"/>
                </a:lnTo>
                <a:lnTo>
                  <a:pt x="10" y="531"/>
                </a:lnTo>
                <a:lnTo>
                  <a:pt x="23" y="498"/>
                </a:lnTo>
                <a:lnTo>
                  <a:pt x="40" y="467"/>
                </a:lnTo>
                <a:lnTo>
                  <a:pt x="60" y="438"/>
                </a:lnTo>
                <a:lnTo>
                  <a:pt x="86" y="414"/>
                </a:lnTo>
                <a:lnTo>
                  <a:pt x="114" y="391"/>
                </a:lnTo>
                <a:lnTo>
                  <a:pt x="145" y="374"/>
                </a:lnTo>
                <a:lnTo>
                  <a:pt x="179" y="360"/>
                </a:lnTo>
                <a:lnTo>
                  <a:pt x="179" y="70"/>
                </a:lnTo>
                <a:lnTo>
                  <a:pt x="151" y="14"/>
                </a:lnTo>
                <a:lnTo>
                  <a:pt x="179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10363">
            <a:extLst>
              <a:ext uri="{FF2B5EF4-FFF2-40B4-BE49-F238E27FC236}">
                <a16:creationId xmlns:a16="http://schemas.microsoft.com/office/drawing/2014/main" id="{3EE4C4A3-3489-4FF8-959E-85C8A0806404}"/>
              </a:ext>
            </a:extLst>
          </p:cNvPr>
          <p:cNvSpPr>
            <a:spLocks/>
          </p:cNvSpPr>
          <p:nvPr/>
        </p:nvSpPr>
        <p:spPr bwMode="auto">
          <a:xfrm>
            <a:off x="2678445" y="5004496"/>
            <a:ext cx="804311" cy="403210"/>
          </a:xfrm>
          <a:custGeom>
            <a:avLst/>
            <a:gdLst>
              <a:gd name="T0" fmla="*/ 0 w 381"/>
              <a:gd name="T1" fmla="*/ 0 h 191"/>
              <a:gd name="T2" fmla="*/ 381 w 381"/>
              <a:gd name="T3" fmla="*/ 0 h 191"/>
              <a:gd name="T4" fmla="*/ 377 w 381"/>
              <a:gd name="T5" fmla="*/ 35 h 191"/>
              <a:gd name="T6" fmla="*/ 369 w 381"/>
              <a:gd name="T7" fmla="*/ 67 h 191"/>
              <a:gd name="T8" fmla="*/ 355 w 381"/>
              <a:gd name="T9" fmla="*/ 97 h 191"/>
              <a:gd name="T10" fmla="*/ 336 w 381"/>
              <a:gd name="T11" fmla="*/ 123 h 191"/>
              <a:gd name="T12" fmla="*/ 313 w 381"/>
              <a:gd name="T13" fmla="*/ 146 h 191"/>
              <a:gd name="T14" fmla="*/ 286 w 381"/>
              <a:gd name="T15" fmla="*/ 165 h 191"/>
              <a:gd name="T16" fmla="*/ 256 w 381"/>
              <a:gd name="T17" fmla="*/ 179 h 191"/>
              <a:gd name="T18" fmla="*/ 224 w 381"/>
              <a:gd name="T19" fmla="*/ 188 h 191"/>
              <a:gd name="T20" fmla="*/ 190 w 381"/>
              <a:gd name="T21" fmla="*/ 191 h 191"/>
              <a:gd name="T22" fmla="*/ 156 w 381"/>
              <a:gd name="T23" fmla="*/ 188 h 191"/>
              <a:gd name="T24" fmla="*/ 124 w 381"/>
              <a:gd name="T25" fmla="*/ 179 h 191"/>
              <a:gd name="T26" fmla="*/ 95 w 381"/>
              <a:gd name="T27" fmla="*/ 165 h 191"/>
              <a:gd name="T28" fmla="*/ 68 w 381"/>
              <a:gd name="T29" fmla="*/ 146 h 191"/>
              <a:gd name="T30" fmla="*/ 44 w 381"/>
              <a:gd name="T31" fmla="*/ 123 h 191"/>
              <a:gd name="T32" fmla="*/ 26 w 381"/>
              <a:gd name="T33" fmla="*/ 97 h 191"/>
              <a:gd name="T34" fmla="*/ 12 w 381"/>
              <a:gd name="T35" fmla="*/ 67 h 191"/>
              <a:gd name="T36" fmla="*/ 3 w 381"/>
              <a:gd name="T37" fmla="*/ 35 h 191"/>
              <a:gd name="T38" fmla="*/ 0 w 381"/>
              <a:gd name="T39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81" h="191">
                <a:moveTo>
                  <a:pt x="0" y="0"/>
                </a:moveTo>
                <a:lnTo>
                  <a:pt x="381" y="0"/>
                </a:lnTo>
                <a:lnTo>
                  <a:pt x="377" y="35"/>
                </a:lnTo>
                <a:lnTo>
                  <a:pt x="369" y="67"/>
                </a:lnTo>
                <a:lnTo>
                  <a:pt x="355" y="97"/>
                </a:lnTo>
                <a:lnTo>
                  <a:pt x="336" y="123"/>
                </a:lnTo>
                <a:lnTo>
                  <a:pt x="313" y="146"/>
                </a:lnTo>
                <a:lnTo>
                  <a:pt x="286" y="165"/>
                </a:lnTo>
                <a:lnTo>
                  <a:pt x="256" y="179"/>
                </a:lnTo>
                <a:lnTo>
                  <a:pt x="224" y="188"/>
                </a:lnTo>
                <a:lnTo>
                  <a:pt x="190" y="191"/>
                </a:lnTo>
                <a:lnTo>
                  <a:pt x="156" y="188"/>
                </a:lnTo>
                <a:lnTo>
                  <a:pt x="124" y="179"/>
                </a:lnTo>
                <a:lnTo>
                  <a:pt x="95" y="165"/>
                </a:lnTo>
                <a:lnTo>
                  <a:pt x="68" y="146"/>
                </a:lnTo>
                <a:lnTo>
                  <a:pt x="44" y="123"/>
                </a:lnTo>
                <a:lnTo>
                  <a:pt x="26" y="97"/>
                </a:lnTo>
                <a:lnTo>
                  <a:pt x="12" y="67"/>
                </a:lnTo>
                <a:lnTo>
                  <a:pt x="3" y="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10364">
            <a:extLst>
              <a:ext uri="{FF2B5EF4-FFF2-40B4-BE49-F238E27FC236}">
                <a16:creationId xmlns:a16="http://schemas.microsoft.com/office/drawing/2014/main" id="{E00BF4DE-C551-4B1F-A385-84DB0817F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642" y="5903805"/>
            <a:ext cx="143551" cy="943640"/>
          </a:xfrm>
          <a:prstGeom prst="rect">
            <a:avLst/>
          </a:prstGeom>
          <a:solidFill>
            <a:schemeClr val="accent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Rectangle 10365">
            <a:extLst>
              <a:ext uri="{FF2B5EF4-FFF2-40B4-BE49-F238E27FC236}">
                <a16:creationId xmlns:a16="http://schemas.microsoft.com/office/drawing/2014/main" id="{E5F3B440-C93E-4120-8AFF-29C888350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971" y="6699668"/>
            <a:ext cx="1061858" cy="147773"/>
          </a:xfrm>
          <a:prstGeom prst="rect">
            <a:avLst/>
          </a:prstGeom>
          <a:solidFill>
            <a:schemeClr val="accent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10366">
            <a:extLst>
              <a:ext uri="{FF2B5EF4-FFF2-40B4-BE49-F238E27FC236}">
                <a16:creationId xmlns:a16="http://schemas.microsoft.com/office/drawing/2014/main" id="{55F37B39-7DD3-41C3-9564-A522AC9A8629}"/>
              </a:ext>
            </a:extLst>
          </p:cNvPr>
          <p:cNvSpPr>
            <a:spLocks/>
          </p:cNvSpPr>
          <p:nvPr/>
        </p:nvSpPr>
        <p:spPr bwMode="auto">
          <a:xfrm>
            <a:off x="2412454" y="5198711"/>
            <a:ext cx="1304630" cy="1538956"/>
          </a:xfrm>
          <a:custGeom>
            <a:avLst/>
            <a:gdLst>
              <a:gd name="T0" fmla="*/ 0 w 618"/>
              <a:gd name="T1" fmla="*/ 0 h 729"/>
              <a:gd name="T2" fmla="*/ 618 w 618"/>
              <a:gd name="T3" fmla="*/ 0 h 729"/>
              <a:gd name="T4" fmla="*/ 616 w 618"/>
              <a:gd name="T5" fmla="*/ 3 h 729"/>
              <a:gd name="T6" fmla="*/ 611 w 618"/>
              <a:gd name="T7" fmla="*/ 7 h 729"/>
              <a:gd name="T8" fmla="*/ 603 w 618"/>
              <a:gd name="T9" fmla="*/ 13 h 729"/>
              <a:gd name="T10" fmla="*/ 594 w 618"/>
              <a:gd name="T11" fmla="*/ 22 h 729"/>
              <a:gd name="T12" fmla="*/ 585 w 618"/>
              <a:gd name="T13" fmla="*/ 34 h 729"/>
              <a:gd name="T14" fmla="*/ 574 w 618"/>
              <a:gd name="T15" fmla="*/ 46 h 729"/>
              <a:gd name="T16" fmla="*/ 565 w 618"/>
              <a:gd name="T17" fmla="*/ 61 h 729"/>
              <a:gd name="T18" fmla="*/ 558 w 618"/>
              <a:gd name="T19" fmla="*/ 79 h 729"/>
              <a:gd name="T20" fmla="*/ 553 w 618"/>
              <a:gd name="T21" fmla="*/ 97 h 729"/>
              <a:gd name="T22" fmla="*/ 550 w 618"/>
              <a:gd name="T23" fmla="*/ 116 h 729"/>
              <a:gd name="T24" fmla="*/ 550 w 618"/>
              <a:gd name="T25" fmla="*/ 729 h 729"/>
              <a:gd name="T26" fmla="*/ 86 w 618"/>
              <a:gd name="T27" fmla="*/ 729 h 729"/>
              <a:gd name="T28" fmla="*/ 86 w 618"/>
              <a:gd name="T29" fmla="*/ 116 h 729"/>
              <a:gd name="T30" fmla="*/ 85 w 618"/>
              <a:gd name="T31" fmla="*/ 113 h 729"/>
              <a:gd name="T32" fmla="*/ 82 w 618"/>
              <a:gd name="T33" fmla="*/ 105 h 729"/>
              <a:gd name="T34" fmla="*/ 76 w 618"/>
              <a:gd name="T35" fmla="*/ 94 h 729"/>
              <a:gd name="T36" fmla="*/ 70 w 618"/>
              <a:gd name="T37" fmla="*/ 79 h 729"/>
              <a:gd name="T38" fmla="*/ 61 w 618"/>
              <a:gd name="T39" fmla="*/ 64 h 729"/>
              <a:gd name="T40" fmla="*/ 52 w 618"/>
              <a:gd name="T41" fmla="*/ 46 h 729"/>
              <a:gd name="T42" fmla="*/ 40 w 618"/>
              <a:gd name="T43" fmla="*/ 31 h 729"/>
              <a:gd name="T44" fmla="*/ 28 w 618"/>
              <a:gd name="T45" fmla="*/ 18 h 729"/>
              <a:gd name="T46" fmla="*/ 15 w 618"/>
              <a:gd name="T47" fmla="*/ 7 h 729"/>
              <a:gd name="T48" fmla="*/ 0 w 618"/>
              <a:gd name="T49" fmla="*/ 0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8" h="729">
                <a:moveTo>
                  <a:pt x="0" y="0"/>
                </a:moveTo>
                <a:lnTo>
                  <a:pt x="618" y="0"/>
                </a:lnTo>
                <a:lnTo>
                  <a:pt x="616" y="3"/>
                </a:lnTo>
                <a:lnTo>
                  <a:pt x="611" y="7"/>
                </a:lnTo>
                <a:lnTo>
                  <a:pt x="603" y="13"/>
                </a:lnTo>
                <a:lnTo>
                  <a:pt x="594" y="22"/>
                </a:lnTo>
                <a:lnTo>
                  <a:pt x="585" y="34"/>
                </a:lnTo>
                <a:lnTo>
                  <a:pt x="574" y="46"/>
                </a:lnTo>
                <a:lnTo>
                  <a:pt x="565" y="61"/>
                </a:lnTo>
                <a:lnTo>
                  <a:pt x="558" y="79"/>
                </a:lnTo>
                <a:lnTo>
                  <a:pt x="553" y="97"/>
                </a:lnTo>
                <a:lnTo>
                  <a:pt x="550" y="116"/>
                </a:lnTo>
                <a:lnTo>
                  <a:pt x="550" y="729"/>
                </a:lnTo>
                <a:lnTo>
                  <a:pt x="86" y="729"/>
                </a:lnTo>
                <a:lnTo>
                  <a:pt x="86" y="116"/>
                </a:lnTo>
                <a:lnTo>
                  <a:pt x="85" y="113"/>
                </a:lnTo>
                <a:lnTo>
                  <a:pt x="82" y="105"/>
                </a:lnTo>
                <a:lnTo>
                  <a:pt x="76" y="94"/>
                </a:lnTo>
                <a:lnTo>
                  <a:pt x="70" y="79"/>
                </a:lnTo>
                <a:lnTo>
                  <a:pt x="61" y="64"/>
                </a:lnTo>
                <a:lnTo>
                  <a:pt x="52" y="46"/>
                </a:lnTo>
                <a:lnTo>
                  <a:pt x="40" y="31"/>
                </a:lnTo>
                <a:lnTo>
                  <a:pt x="28" y="18"/>
                </a:lnTo>
                <a:lnTo>
                  <a:pt x="15" y="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10367">
            <a:extLst>
              <a:ext uri="{FF2B5EF4-FFF2-40B4-BE49-F238E27FC236}">
                <a16:creationId xmlns:a16="http://schemas.microsoft.com/office/drawing/2014/main" id="{9313C43B-C6B0-4D05-8DB6-1C3918C61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671" y="6716557"/>
            <a:ext cx="1044970" cy="126663"/>
          </a:xfrm>
          <a:prstGeom prst="rect">
            <a:avLst/>
          </a:prstGeom>
          <a:solidFill>
            <a:schemeClr val="accent6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10368">
            <a:extLst>
              <a:ext uri="{FF2B5EF4-FFF2-40B4-BE49-F238E27FC236}">
                <a16:creationId xmlns:a16="http://schemas.microsoft.com/office/drawing/2014/main" id="{964D2178-41D0-4FAB-AB93-DFF1DC0A7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771" y="6632116"/>
            <a:ext cx="242772" cy="116107"/>
          </a:xfrm>
          <a:prstGeom prst="rect">
            <a:avLst/>
          </a:prstGeom>
          <a:solidFill>
            <a:schemeClr val="accent6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10369">
            <a:extLst>
              <a:ext uri="{FF2B5EF4-FFF2-40B4-BE49-F238E27FC236}">
                <a16:creationId xmlns:a16="http://schemas.microsoft.com/office/drawing/2014/main" id="{CFD65FA1-3C87-42A5-B2C3-B0F00641B95E}"/>
              </a:ext>
            </a:extLst>
          </p:cNvPr>
          <p:cNvSpPr>
            <a:spLocks/>
          </p:cNvSpPr>
          <p:nvPr/>
        </p:nvSpPr>
        <p:spPr bwMode="auto">
          <a:xfrm>
            <a:off x="2769220" y="6543453"/>
            <a:ext cx="641760" cy="97108"/>
          </a:xfrm>
          <a:custGeom>
            <a:avLst/>
            <a:gdLst>
              <a:gd name="T0" fmla="*/ 0 w 304"/>
              <a:gd name="T1" fmla="*/ 0 h 46"/>
              <a:gd name="T2" fmla="*/ 300 w 304"/>
              <a:gd name="T3" fmla="*/ 0 h 46"/>
              <a:gd name="T4" fmla="*/ 304 w 304"/>
              <a:gd name="T5" fmla="*/ 46 h 46"/>
              <a:gd name="T6" fmla="*/ 5 w 304"/>
              <a:gd name="T7" fmla="*/ 46 h 46"/>
              <a:gd name="T8" fmla="*/ 0 w 304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4" h="46">
                <a:moveTo>
                  <a:pt x="0" y="0"/>
                </a:moveTo>
                <a:lnTo>
                  <a:pt x="300" y="0"/>
                </a:lnTo>
                <a:lnTo>
                  <a:pt x="304" y="46"/>
                </a:lnTo>
                <a:lnTo>
                  <a:pt x="5" y="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10370">
            <a:extLst>
              <a:ext uri="{FF2B5EF4-FFF2-40B4-BE49-F238E27FC236}">
                <a16:creationId xmlns:a16="http://schemas.microsoft.com/office/drawing/2014/main" id="{D07A11F9-20B8-4653-AA0E-1917D695FDAF}"/>
              </a:ext>
            </a:extLst>
          </p:cNvPr>
          <p:cNvSpPr>
            <a:spLocks/>
          </p:cNvSpPr>
          <p:nvPr/>
        </p:nvSpPr>
        <p:spPr bwMode="auto">
          <a:xfrm>
            <a:off x="2885328" y="5903803"/>
            <a:ext cx="375767" cy="449653"/>
          </a:xfrm>
          <a:custGeom>
            <a:avLst/>
            <a:gdLst>
              <a:gd name="T0" fmla="*/ 82 w 178"/>
              <a:gd name="T1" fmla="*/ 0 h 213"/>
              <a:gd name="T2" fmla="*/ 84 w 178"/>
              <a:gd name="T3" fmla="*/ 11 h 213"/>
              <a:gd name="T4" fmla="*/ 90 w 178"/>
              <a:gd name="T5" fmla="*/ 21 h 213"/>
              <a:gd name="T6" fmla="*/ 97 w 178"/>
              <a:gd name="T7" fmla="*/ 29 h 213"/>
              <a:gd name="T8" fmla="*/ 104 w 178"/>
              <a:gd name="T9" fmla="*/ 36 h 213"/>
              <a:gd name="T10" fmla="*/ 109 w 178"/>
              <a:gd name="T11" fmla="*/ 40 h 213"/>
              <a:gd name="T12" fmla="*/ 111 w 178"/>
              <a:gd name="T13" fmla="*/ 41 h 213"/>
              <a:gd name="T14" fmla="*/ 129 w 178"/>
              <a:gd name="T15" fmla="*/ 31 h 213"/>
              <a:gd name="T16" fmla="*/ 129 w 178"/>
              <a:gd name="T17" fmla="*/ 40 h 213"/>
              <a:gd name="T18" fmla="*/ 131 w 178"/>
              <a:gd name="T19" fmla="*/ 49 h 213"/>
              <a:gd name="T20" fmla="*/ 134 w 178"/>
              <a:gd name="T21" fmla="*/ 56 h 213"/>
              <a:gd name="T22" fmla="*/ 136 w 178"/>
              <a:gd name="T23" fmla="*/ 60 h 213"/>
              <a:gd name="T24" fmla="*/ 137 w 178"/>
              <a:gd name="T25" fmla="*/ 63 h 213"/>
              <a:gd name="T26" fmla="*/ 149 w 178"/>
              <a:gd name="T27" fmla="*/ 73 h 213"/>
              <a:gd name="T28" fmla="*/ 157 w 178"/>
              <a:gd name="T29" fmla="*/ 85 h 213"/>
              <a:gd name="T30" fmla="*/ 162 w 178"/>
              <a:gd name="T31" fmla="*/ 98 h 213"/>
              <a:gd name="T32" fmla="*/ 164 w 178"/>
              <a:gd name="T33" fmla="*/ 111 h 213"/>
              <a:gd name="T34" fmla="*/ 164 w 178"/>
              <a:gd name="T35" fmla="*/ 122 h 213"/>
              <a:gd name="T36" fmla="*/ 163 w 178"/>
              <a:gd name="T37" fmla="*/ 132 h 213"/>
              <a:gd name="T38" fmla="*/ 162 w 178"/>
              <a:gd name="T39" fmla="*/ 139 h 213"/>
              <a:gd name="T40" fmla="*/ 160 w 178"/>
              <a:gd name="T41" fmla="*/ 141 h 213"/>
              <a:gd name="T42" fmla="*/ 178 w 178"/>
              <a:gd name="T43" fmla="*/ 133 h 213"/>
              <a:gd name="T44" fmla="*/ 173 w 178"/>
              <a:gd name="T45" fmla="*/ 156 h 213"/>
              <a:gd name="T46" fmla="*/ 166 w 178"/>
              <a:gd name="T47" fmla="*/ 173 h 213"/>
              <a:gd name="T48" fmla="*/ 156 w 178"/>
              <a:gd name="T49" fmla="*/ 187 h 213"/>
              <a:gd name="T50" fmla="*/ 146 w 178"/>
              <a:gd name="T51" fmla="*/ 197 h 213"/>
              <a:gd name="T52" fmla="*/ 134 w 178"/>
              <a:gd name="T53" fmla="*/ 205 h 213"/>
              <a:gd name="T54" fmla="*/ 123 w 178"/>
              <a:gd name="T55" fmla="*/ 209 h 213"/>
              <a:gd name="T56" fmla="*/ 112 w 178"/>
              <a:gd name="T57" fmla="*/ 212 h 213"/>
              <a:gd name="T58" fmla="*/ 103 w 178"/>
              <a:gd name="T59" fmla="*/ 213 h 213"/>
              <a:gd name="T60" fmla="*/ 95 w 178"/>
              <a:gd name="T61" fmla="*/ 213 h 213"/>
              <a:gd name="T62" fmla="*/ 91 w 178"/>
              <a:gd name="T63" fmla="*/ 213 h 213"/>
              <a:gd name="T64" fmla="*/ 89 w 178"/>
              <a:gd name="T65" fmla="*/ 212 h 213"/>
              <a:gd name="T66" fmla="*/ 67 w 178"/>
              <a:gd name="T67" fmla="*/ 210 h 213"/>
              <a:gd name="T68" fmla="*/ 49 w 178"/>
              <a:gd name="T69" fmla="*/ 205 h 213"/>
              <a:gd name="T70" fmla="*/ 35 w 178"/>
              <a:gd name="T71" fmla="*/ 196 h 213"/>
              <a:gd name="T72" fmla="*/ 23 w 178"/>
              <a:gd name="T73" fmla="*/ 185 h 213"/>
              <a:gd name="T74" fmla="*/ 15 w 178"/>
              <a:gd name="T75" fmla="*/ 172 h 213"/>
              <a:gd name="T76" fmla="*/ 8 w 178"/>
              <a:gd name="T77" fmla="*/ 158 h 213"/>
              <a:gd name="T78" fmla="*/ 4 w 178"/>
              <a:gd name="T79" fmla="*/ 143 h 213"/>
              <a:gd name="T80" fmla="*/ 2 w 178"/>
              <a:gd name="T81" fmla="*/ 128 h 213"/>
              <a:gd name="T82" fmla="*/ 1 w 178"/>
              <a:gd name="T83" fmla="*/ 114 h 213"/>
              <a:gd name="T84" fmla="*/ 0 w 178"/>
              <a:gd name="T85" fmla="*/ 101 h 213"/>
              <a:gd name="T86" fmla="*/ 1 w 178"/>
              <a:gd name="T87" fmla="*/ 90 h 213"/>
              <a:gd name="T88" fmla="*/ 1 w 178"/>
              <a:gd name="T89" fmla="*/ 82 h 213"/>
              <a:gd name="T90" fmla="*/ 2 w 178"/>
              <a:gd name="T91" fmla="*/ 75 h 213"/>
              <a:gd name="T92" fmla="*/ 2 w 178"/>
              <a:gd name="T93" fmla="*/ 73 h 213"/>
              <a:gd name="T94" fmla="*/ 6 w 178"/>
              <a:gd name="T95" fmla="*/ 81 h 213"/>
              <a:gd name="T96" fmla="*/ 11 w 178"/>
              <a:gd name="T97" fmla="*/ 87 h 213"/>
              <a:gd name="T98" fmla="*/ 16 w 178"/>
              <a:gd name="T99" fmla="*/ 90 h 213"/>
              <a:gd name="T100" fmla="*/ 17 w 178"/>
              <a:gd name="T101" fmla="*/ 91 h 213"/>
              <a:gd name="T102" fmla="*/ 30 w 178"/>
              <a:gd name="T103" fmla="*/ 64 h 213"/>
              <a:gd name="T104" fmla="*/ 43 w 178"/>
              <a:gd name="T105" fmla="*/ 42 h 213"/>
              <a:gd name="T106" fmla="*/ 55 w 178"/>
              <a:gd name="T107" fmla="*/ 26 h 213"/>
              <a:gd name="T108" fmla="*/ 65 w 178"/>
              <a:gd name="T109" fmla="*/ 13 h 213"/>
              <a:gd name="T110" fmla="*/ 74 w 178"/>
              <a:gd name="T111" fmla="*/ 6 h 213"/>
              <a:gd name="T112" fmla="*/ 80 w 178"/>
              <a:gd name="T113" fmla="*/ 2 h 213"/>
              <a:gd name="T114" fmla="*/ 82 w 178"/>
              <a:gd name="T115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8" h="213">
                <a:moveTo>
                  <a:pt x="82" y="0"/>
                </a:moveTo>
                <a:lnTo>
                  <a:pt x="84" y="11"/>
                </a:lnTo>
                <a:lnTo>
                  <a:pt x="90" y="21"/>
                </a:lnTo>
                <a:lnTo>
                  <a:pt x="97" y="29"/>
                </a:lnTo>
                <a:lnTo>
                  <a:pt x="104" y="36"/>
                </a:lnTo>
                <a:lnTo>
                  <a:pt x="109" y="40"/>
                </a:lnTo>
                <a:lnTo>
                  <a:pt x="111" y="41"/>
                </a:lnTo>
                <a:lnTo>
                  <a:pt x="129" y="31"/>
                </a:lnTo>
                <a:lnTo>
                  <a:pt x="129" y="40"/>
                </a:lnTo>
                <a:lnTo>
                  <a:pt x="131" y="49"/>
                </a:lnTo>
                <a:lnTo>
                  <a:pt x="134" y="56"/>
                </a:lnTo>
                <a:lnTo>
                  <a:pt x="136" y="60"/>
                </a:lnTo>
                <a:lnTo>
                  <a:pt x="137" y="63"/>
                </a:lnTo>
                <a:lnTo>
                  <a:pt x="149" y="73"/>
                </a:lnTo>
                <a:lnTo>
                  <a:pt x="157" y="85"/>
                </a:lnTo>
                <a:lnTo>
                  <a:pt x="162" y="98"/>
                </a:lnTo>
                <a:lnTo>
                  <a:pt x="164" y="111"/>
                </a:lnTo>
                <a:lnTo>
                  <a:pt x="164" y="122"/>
                </a:lnTo>
                <a:lnTo>
                  <a:pt x="163" y="132"/>
                </a:lnTo>
                <a:lnTo>
                  <a:pt x="162" y="139"/>
                </a:lnTo>
                <a:lnTo>
                  <a:pt x="160" y="141"/>
                </a:lnTo>
                <a:lnTo>
                  <a:pt x="178" y="133"/>
                </a:lnTo>
                <a:lnTo>
                  <a:pt x="173" y="156"/>
                </a:lnTo>
                <a:lnTo>
                  <a:pt x="166" y="173"/>
                </a:lnTo>
                <a:lnTo>
                  <a:pt x="156" y="187"/>
                </a:lnTo>
                <a:lnTo>
                  <a:pt x="146" y="197"/>
                </a:lnTo>
                <a:lnTo>
                  <a:pt x="134" y="205"/>
                </a:lnTo>
                <a:lnTo>
                  <a:pt x="123" y="209"/>
                </a:lnTo>
                <a:lnTo>
                  <a:pt x="112" y="212"/>
                </a:lnTo>
                <a:lnTo>
                  <a:pt x="103" y="213"/>
                </a:lnTo>
                <a:lnTo>
                  <a:pt x="95" y="213"/>
                </a:lnTo>
                <a:lnTo>
                  <a:pt x="91" y="213"/>
                </a:lnTo>
                <a:lnTo>
                  <a:pt x="89" y="212"/>
                </a:lnTo>
                <a:lnTo>
                  <a:pt x="67" y="210"/>
                </a:lnTo>
                <a:lnTo>
                  <a:pt x="49" y="205"/>
                </a:lnTo>
                <a:lnTo>
                  <a:pt x="35" y="196"/>
                </a:lnTo>
                <a:lnTo>
                  <a:pt x="23" y="185"/>
                </a:lnTo>
                <a:lnTo>
                  <a:pt x="15" y="172"/>
                </a:lnTo>
                <a:lnTo>
                  <a:pt x="8" y="158"/>
                </a:lnTo>
                <a:lnTo>
                  <a:pt x="4" y="143"/>
                </a:lnTo>
                <a:lnTo>
                  <a:pt x="2" y="128"/>
                </a:lnTo>
                <a:lnTo>
                  <a:pt x="1" y="114"/>
                </a:lnTo>
                <a:lnTo>
                  <a:pt x="0" y="101"/>
                </a:lnTo>
                <a:lnTo>
                  <a:pt x="1" y="90"/>
                </a:lnTo>
                <a:lnTo>
                  <a:pt x="1" y="82"/>
                </a:lnTo>
                <a:lnTo>
                  <a:pt x="2" y="75"/>
                </a:lnTo>
                <a:lnTo>
                  <a:pt x="2" y="73"/>
                </a:lnTo>
                <a:lnTo>
                  <a:pt x="6" y="81"/>
                </a:lnTo>
                <a:lnTo>
                  <a:pt x="11" y="87"/>
                </a:lnTo>
                <a:lnTo>
                  <a:pt x="16" y="90"/>
                </a:lnTo>
                <a:lnTo>
                  <a:pt x="17" y="91"/>
                </a:lnTo>
                <a:lnTo>
                  <a:pt x="30" y="64"/>
                </a:lnTo>
                <a:lnTo>
                  <a:pt x="43" y="42"/>
                </a:lnTo>
                <a:lnTo>
                  <a:pt x="55" y="26"/>
                </a:lnTo>
                <a:lnTo>
                  <a:pt x="65" y="13"/>
                </a:lnTo>
                <a:lnTo>
                  <a:pt x="74" y="6"/>
                </a:lnTo>
                <a:lnTo>
                  <a:pt x="80" y="2"/>
                </a:lnTo>
                <a:lnTo>
                  <a:pt x="82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10371">
            <a:extLst>
              <a:ext uri="{FF2B5EF4-FFF2-40B4-BE49-F238E27FC236}">
                <a16:creationId xmlns:a16="http://schemas.microsoft.com/office/drawing/2014/main" id="{B5F840BF-E9F3-48EC-AC1C-753BA7EC4E32}"/>
              </a:ext>
            </a:extLst>
          </p:cNvPr>
          <p:cNvSpPr>
            <a:spLocks noEditPoints="1"/>
          </p:cNvSpPr>
          <p:nvPr/>
        </p:nvSpPr>
        <p:spPr bwMode="auto">
          <a:xfrm>
            <a:off x="2769220" y="5665255"/>
            <a:ext cx="624871" cy="749423"/>
          </a:xfrm>
          <a:custGeom>
            <a:avLst/>
            <a:gdLst>
              <a:gd name="T0" fmla="*/ 129 w 296"/>
              <a:gd name="T1" fmla="*/ 119 h 355"/>
              <a:gd name="T2" fmla="*/ 98 w 296"/>
              <a:gd name="T3" fmla="*/ 155 h 355"/>
              <a:gd name="T4" fmla="*/ 71 w 296"/>
              <a:gd name="T5" fmla="*/ 203 h 355"/>
              <a:gd name="T6" fmla="*/ 57 w 296"/>
              <a:gd name="T7" fmla="*/ 186 h 355"/>
              <a:gd name="T8" fmla="*/ 56 w 296"/>
              <a:gd name="T9" fmla="*/ 203 h 355"/>
              <a:gd name="T10" fmla="*/ 57 w 296"/>
              <a:gd name="T11" fmla="*/ 241 h 355"/>
              <a:gd name="T12" fmla="*/ 70 w 296"/>
              <a:gd name="T13" fmla="*/ 285 h 355"/>
              <a:gd name="T14" fmla="*/ 104 w 296"/>
              <a:gd name="T15" fmla="*/ 318 h 355"/>
              <a:gd name="T16" fmla="*/ 146 w 296"/>
              <a:gd name="T17" fmla="*/ 326 h 355"/>
              <a:gd name="T18" fmla="*/ 167 w 296"/>
              <a:gd name="T19" fmla="*/ 325 h 355"/>
              <a:gd name="T20" fmla="*/ 201 w 296"/>
              <a:gd name="T21" fmla="*/ 310 h 355"/>
              <a:gd name="T22" fmla="*/ 228 w 296"/>
              <a:gd name="T23" fmla="*/ 269 h 355"/>
              <a:gd name="T24" fmla="*/ 217 w 296"/>
              <a:gd name="T25" fmla="*/ 252 h 355"/>
              <a:gd name="T26" fmla="*/ 219 w 296"/>
              <a:gd name="T27" fmla="*/ 224 h 355"/>
              <a:gd name="T28" fmla="*/ 204 w 296"/>
              <a:gd name="T29" fmla="*/ 186 h 355"/>
              <a:gd name="T30" fmla="*/ 189 w 296"/>
              <a:gd name="T31" fmla="*/ 169 h 355"/>
              <a:gd name="T32" fmla="*/ 184 w 296"/>
              <a:gd name="T33" fmla="*/ 144 h 355"/>
              <a:gd name="T34" fmla="*/ 159 w 296"/>
              <a:gd name="T35" fmla="*/ 149 h 355"/>
              <a:gd name="T36" fmla="*/ 139 w 296"/>
              <a:gd name="T37" fmla="*/ 124 h 355"/>
              <a:gd name="T38" fmla="*/ 162 w 296"/>
              <a:gd name="T39" fmla="*/ 1 h 355"/>
              <a:gd name="T40" fmla="*/ 190 w 296"/>
              <a:gd name="T41" fmla="*/ 25 h 355"/>
              <a:gd name="T42" fmla="*/ 235 w 296"/>
              <a:gd name="T43" fmla="*/ 85 h 355"/>
              <a:gd name="T44" fmla="*/ 269 w 296"/>
              <a:gd name="T45" fmla="*/ 150 h 355"/>
              <a:gd name="T46" fmla="*/ 288 w 296"/>
              <a:gd name="T47" fmla="*/ 133 h 355"/>
              <a:gd name="T48" fmla="*/ 294 w 296"/>
              <a:gd name="T49" fmla="*/ 131 h 355"/>
              <a:gd name="T50" fmla="*/ 296 w 296"/>
              <a:gd name="T51" fmla="*/ 166 h 355"/>
              <a:gd name="T52" fmla="*/ 293 w 296"/>
              <a:gd name="T53" fmla="*/ 218 h 355"/>
              <a:gd name="T54" fmla="*/ 277 w 296"/>
              <a:gd name="T55" fmla="*/ 276 h 355"/>
              <a:gd name="T56" fmla="*/ 240 w 296"/>
              <a:gd name="T57" fmla="*/ 324 h 355"/>
              <a:gd name="T58" fmla="*/ 177 w 296"/>
              <a:gd name="T59" fmla="*/ 352 h 355"/>
              <a:gd name="T60" fmla="*/ 142 w 296"/>
              <a:gd name="T61" fmla="*/ 355 h 355"/>
              <a:gd name="T62" fmla="*/ 111 w 296"/>
              <a:gd name="T63" fmla="*/ 353 h 355"/>
              <a:gd name="T64" fmla="*/ 68 w 296"/>
              <a:gd name="T65" fmla="*/ 337 h 355"/>
              <a:gd name="T66" fmla="*/ 26 w 296"/>
              <a:gd name="T67" fmla="*/ 298 h 355"/>
              <a:gd name="T68" fmla="*/ 0 w 296"/>
              <a:gd name="T69" fmla="*/ 222 h 355"/>
              <a:gd name="T70" fmla="*/ 26 w 296"/>
              <a:gd name="T71" fmla="*/ 225 h 355"/>
              <a:gd name="T72" fmla="*/ 24 w 296"/>
              <a:gd name="T73" fmla="*/ 185 h 355"/>
              <a:gd name="T74" fmla="*/ 39 w 296"/>
              <a:gd name="T75" fmla="*/ 133 h 355"/>
              <a:gd name="T76" fmla="*/ 70 w 296"/>
              <a:gd name="T77" fmla="*/ 101 h 355"/>
              <a:gd name="T78" fmla="*/ 80 w 296"/>
              <a:gd name="T79" fmla="*/ 77 h 355"/>
              <a:gd name="T80" fmla="*/ 112 w 296"/>
              <a:gd name="T81" fmla="*/ 67 h 355"/>
              <a:gd name="T82" fmla="*/ 127 w 296"/>
              <a:gd name="T83" fmla="*/ 57 h 355"/>
              <a:gd name="T84" fmla="*/ 151 w 296"/>
              <a:gd name="T85" fmla="*/ 27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6" h="355">
                <a:moveTo>
                  <a:pt x="137" y="113"/>
                </a:moveTo>
                <a:lnTo>
                  <a:pt x="135" y="115"/>
                </a:lnTo>
                <a:lnTo>
                  <a:pt x="129" y="119"/>
                </a:lnTo>
                <a:lnTo>
                  <a:pt x="120" y="126"/>
                </a:lnTo>
                <a:lnTo>
                  <a:pt x="110" y="139"/>
                </a:lnTo>
                <a:lnTo>
                  <a:pt x="98" y="155"/>
                </a:lnTo>
                <a:lnTo>
                  <a:pt x="85" y="177"/>
                </a:lnTo>
                <a:lnTo>
                  <a:pt x="72" y="204"/>
                </a:lnTo>
                <a:lnTo>
                  <a:pt x="71" y="203"/>
                </a:lnTo>
                <a:lnTo>
                  <a:pt x="66" y="200"/>
                </a:lnTo>
                <a:lnTo>
                  <a:pt x="61" y="194"/>
                </a:lnTo>
                <a:lnTo>
                  <a:pt x="57" y="186"/>
                </a:lnTo>
                <a:lnTo>
                  <a:pt x="57" y="188"/>
                </a:lnTo>
                <a:lnTo>
                  <a:pt x="56" y="195"/>
                </a:lnTo>
                <a:lnTo>
                  <a:pt x="56" y="203"/>
                </a:lnTo>
                <a:lnTo>
                  <a:pt x="55" y="214"/>
                </a:lnTo>
                <a:lnTo>
                  <a:pt x="56" y="227"/>
                </a:lnTo>
                <a:lnTo>
                  <a:pt x="57" y="241"/>
                </a:lnTo>
                <a:lnTo>
                  <a:pt x="59" y="256"/>
                </a:lnTo>
                <a:lnTo>
                  <a:pt x="63" y="271"/>
                </a:lnTo>
                <a:lnTo>
                  <a:pt x="70" y="285"/>
                </a:lnTo>
                <a:lnTo>
                  <a:pt x="78" y="298"/>
                </a:lnTo>
                <a:lnTo>
                  <a:pt x="90" y="309"/>
                </a:lnTo>
                <a:lnTo>
                  <a:pt x="104" y="318"/>
                </a:lnTo>
                <a:lnTo>
                  <a:pt x="122" y="323"/>
                </a:lnTo>
                <a:lnTo>
                  <a:pt x="144" y="325"/>
                </a:lnTo>
                <a:lnTo>
                  <a:pt x="146" y="326"/>
                </a:lnTo>
                <a:lnTo>
                  <a:pt x="150" y="326"/>
                </a:lnTo>
                <a:lnTo>
                  <a:pt x="158" y="326"/>
                </a:lnTo>
                <a:lnTo>
                  <a:pt x="167" y="325"/>
                </a:lnTo>
                <a:lnTo>
                  <a:pt x="178" y="322"/>
                </a:lnTo>
                <a:lnTo>
                  <a:pt x="189" y="318"/>
                </a:lnTo>
                <a:lnTo>
                  <a:pt x="201" y="310"/>
                </a:lnTo>
                <a:lnTo>
                  <a:pt x="211" y="300"/>
                </a:lnTo>
                <a:lnTo>
                  <a:pt x="221" y="286"/>
                </a:lnTo>
                <a:lnTo>
                  <a:pt x="228" y="269"/>
                </a:lnTo>
                <a:lnTo>
                  <a:pt x="233" y="246"/>
                </a:lnTo>
                <a:lnTo>
                  <a:pt x="215" y="254"/>
                </a:lnTo>
                <a:lnTo>
                  <a:pt x="217" y="252"/>
                </a:lnTo>
                <a:lnTo>
                  <a:pt x="218" y="245"/>
                </a:lnTo>
                <a:lnTo>
                  <a:pt x="219" y="235"/>
                </a:lnTo>
                <a:lnTo>
                  <a:pt x="219" y="224"/>
                </a:lnTo>
                <a:lnTo>
                  <a:pt x="217" y="211"/>
                </a:lnTo>
                <a:lnTo>
                  <a:pt x="212" y="198"/>
                </a:lnTo>
                <a:lnTo>
                  <a:pt x="204" y="186"/>
                </a:lnTo>
                <a:lnTo>
                  <a:pt x="192" y="176"/>
                </a:lnTo>
                <a:lnTo>
                  <a:pt x="191" y="173"/>
                </a:lnTo>
                <a:lnTo>
                  <a:pt x="189" y="169"/>
                </a:lnTo>
                <a:lnTo>
                  <a:pt x="186" y="162"/>
                </a:lnTo>
                <a:lnTo>
                  <a:pt x="184" y="153"/>
                </a:lnTo>
                <a:lnTo>
                  <a:pt x="184" y="144"/>
                </a:lnTo>
                <a:lnTo>
                  <a:pt x="166" y="154"/>
                </a:lnTo>
                <a:lnTo>
                  <a:pt x="164" y="153"/>
                </a:lnTo>
                <a:lnTo>
                  <a:pt x="159" y="149"/>
                </a:lnTo>
                <a:lnTo>
                  <a:pt x="152" y="142"/>
                </a:lnTo>
                <a:lnTo>
                  <a:pt x="145" y="134"/>
                </a:lnTo>
                <a:lnTo>
                  <a:pt x="139" y="124"/>
                </a:lnTo>
                <a:lnTo>
                  <a:pt x="137" y="113"/>
                </a:lnTo>
                <a:close/>
                <a:moveTo>
                  <a:pt x="160" y="0"/>
                </a:moveTo>
                <a:lnTo>
                  <a:pt x="162" y="1"/>
                </a:lnTo>
                <a:lnTo>
                  <a:pt x="168" y="5"/>
                </a:lnTo>
                <a:lnTo>
                  <a:pt x="177" y="13"/>
                </a:lnTo>
                <a:lnTo>
                  <a:pt x="190" y="25"/>
                </a:lnTo>
                <a:lnTo>
                  <a:pt x="204" y="40"/>
                </a:lnTo>
                <a:lnTo>
                  <a:pt x="219" y="60"/>
                </a:lnTo>
                <a:lnTo>
                  <a:pt x="235" y="85"/>
                </a:lnTo>
                <a:lnTo>
                  <a:pt x="251" y="115"/>
                </a:lnTo>
                <a:lnTo>
                  <a:pt x="267" y="151"/>
                </a:lnTo>
                <a:lnTo>
                  <a:pt x="269" y="150"/>
                </a:lnTo>
                <a:lnTo>
                  <a:pt x="274" y="147"/>
                </a:lnTo>
                <a:lnTo>
                  <a:pt x="282" y="141"/>
                </a:lnTo>
                <a:lnTo>
                  <a:pt x="288" y="133"/>
                </a:lnTo>
                <a:lnTo>
                  <a:pt x="293" y="122"/>
                </a:lnTo>
                <a:lnTo>
                  <a:pt x="293" y="124"/>
                </a:lnTo>
                <a:lnTo>
                  <a:pt x="294" y="131"/>
                </a:lnTo>
                <a:lnTo>
                  <a:pt x="295" y="139"/>
                </a:lnTo>
                <a:lnTo>
                  <a:pt x="296" y="152"/>
                </a:lnTo>
                <a:lnTo>
                  <a:pt x="296" y="166"/>
                </a:lnTo>
                <a:lnTo>
                  <a:pt x="296" y="182"/>
                </a:lnTo>
                <a:lnTo>
                  <a:pt x="295" y="200"/>
                </a:lnTo>
                <a:lnTo>
                  <a:pt x="293" y="218"/>
                </a:lnTo>
                <a:lnTo>
                  <a:pt x="288" y="238"/>
                </a:lnTo>
                <a:lnTo>
                  <a:pt x="283" y="257"/>
                </a:lnTo>
                <a:lnTo>
                  <a:pt x="277" y="276"/>
                </a:lnTo>
                <a:lnTo>
                  <a:pt x="267" y="293"/>
                </a:lnTo>
                <a:lnTo>
                  <a:pt x="255" y="310"/>
                </a:lnTo>
                <a:lnTo>
                  <a:pt x="240" y="324"/>
                </a:lnTo>
                <a:lnTo>
                  <a:pt x="222" y="337"/>
                </a:lnTo>
                <a:lnTo>
                  <a:pt x="202" y="346"/>
                </a:lnTo>
                <a:lnTo>
                  <a:pt x="177" y="352"/>
                </a:lnTo>
                <a:lnTo>
                  <a:pt x="148" y="354"/>
                </a:lnTo>
                <a:lnTo>
                  <a:pt x="147" y="354"/>
                </a:lnTo>
                <a:lnTo>
                  <a:pt x="142" y="355"/>
                </a:lnTo>
                <a:lnTo>
                  <a:pt x="133" y="355"/>
                </a:lnTo>
                <a:lnTo>
                  <a:pt x="122" y="354"/>
                </a:lnTo>
                <a:lnTo>
                  <a:pt x="111" y="353"/>
                </a:lnTo>
                <a:lnTo>
                  <a:pt x="97" y="350"/>
                </a:lnTo>
                <a:lnTo>
                  <a:pt x="82" y="345"/>
                </a:lnTo>
                <a:lnTo>
                  <a:pt x="68" y="337"/>
                </a:lnTo>
                <a:lnTo>
                  <a:pt x="53" y="328"/>
                </a:lnTo>
                <a:lnTo>
                  <a:pt x="39" y="314"/>
                </a:lnTo>
                <a:lnTo>
                  <a:pt x="26" y="298"/>
                </a:lnTo>
                <a:lnTo>
                  <a:pt x="15" y="276"/>
                </a:lnTo>
                <a:lnTo>
                  <a:pt x="6" y="252"/>
                </a:lnTo>
                <a:lnTo>
                  <a:pt x="0" y="222"/>
                </a:lnTo>
                <a:lnTo>
                  <a:pt x="28" y="234"/>
                </a:lnTo>
                <a:lnTo>
                  <a:pt x="27" y="232"/>
                </a:lnTo>
                <a:lnTo>
                  <a:pt x="26" y="225"/>
                </a:lnTo>
                <a:lnTo>
                  <a:pt x="25" y="214"/>
                </a:lnTo>
                <a:lnTo>
                  <a:pt x="24" y="200"/>
                </a:lnTo>
                <a:lnTo>
                  <a:pt x="24" y="185"/>
                </a:lnTo>
                <a:lnTo>
                  <a:pt x="26" y="168"/>
                </a:lnTo>
                <a:lnTo>
                  <a:pt x="31" y="150"/>
                </a:lnTo>
                <a:lnTo>
                  <a:pt x="39" y="133"/>
                </a:lnTo>
                <a:lnTo>
                  <a:pt x="52" y="117"/>
                </a:lnTo>
                <a:lnTo>
                  <a:pt x="69" y="103"/>
                </a:lnTo>
                <a:lnTo>
                  <a:pt x="70" y="101"/>
                </a:lnTo>
                <a:lnTo>
                  <a:pt x="73" y="95"/>
                </a:lnTo>
                <a:lnTo>
                  <a:pt x="76" y="87"/>
                </a:lnTo>
                <a:lnTo>
                  <a:pt x="80" y="77"/>
                </a:lnTo>
                <a:lnTo>
                  <a:pt x="81" y="64"/>
                </a:lnTo>
                <a:lnTo>
                  <a:pt x="80" y="51"/>
                </a:lnTo>
                <a:lnTo>
                  <a:pt x="112" y="67"/>
                </a:lnTo>
                <a:lnTo>
                  <a:pt x="114" y="66"/>
                </a:lnTo>
                <a:lnTo>
                  <a:pt x="119" y="63"/>
                </a:lnTo>
                <a:lnTo>
                  <a:pt x="127" y="57"/>
                </a:lnTo>
                <a:lnTo>
                  <a:pt x="135" y="48"/>
                </a:lnTo>
                <a:lnTo>
                  <a:pt x="144" y="39"/>
                </a:lnTo>
                <a:lnTo>
                  <a:pt x="151" y="27"/>
                </a:lnTo>
                <a:lnTo>
                  <a:pt x="157" y="14"/>
                </a:lnTo>
                <a:lnTo>
                  <a:pt x="16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Rectangle 10372">
            <a:extLst>
              <a:ext uri="{FF2B5EF4-FFF2-40B4-BE49-F238E27FC236}">
                <a16:creationId xmlns:a16="http://schemas.microsoft.com/office/drawing/2014/main" id="{8E909AF2-B6B3-460B-B918-FFE5BA28F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323" y="6412565"/>
            <a:ext cx="1378517" cy="40954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Rectangle 10373">
            <a:extLst>
              <a:ext uri="{FF2B5EF4-FFF2-40B4-BE49-F238E27FC236}">
                <a16:creationId xmlns:a16="http://schemas.microsoft.com/office/drawing/2014/main" id="{1B758238-7285-4D04-9F01-776E640BB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324" y="6252126"/>
            <a:ext cx="1262409" cy="179439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10375">
            <a:extLst>
              <a:ext uri="{FF2B5EF4-FFF2-40B4-BE49-F238E27FC236}">
                <a16:creationId xmlns:a16="http://schemas.microsoft.com/office/drawing/2014/main" id="{CAAB83F7-2CAB-4914-96DB-C125BC4360C3}"/>
              </a:ext>
            </a:extLst>
          </p:cNvPr>
          <p:cNvSpPr>
            <a:spLocks/>
          </p:cNvSpPr>
          <p:nvPr/>
        </p:nvSpPr>
        <p:spPr bwMode="auto">
          <a:xfrm>
            <a:off x="7561304" y="6520231"/>
            <a:ext cx="194217" cy="196326"/>
          </a:xfrm>
          <a:custGeom>
            <a:avLst/>
            <a:gdLst>
              <a:gd name="T0" fmla="*/ 46 w 92"/>
              <a:gd name="T1" fmla="*/ 0 h 93"/>
              <a:gd name="T2" fmla="*/ 61 w 92"/>
              <a:gd name="T3" fmla="*/ 2 h 93"/>
              <a:gd name="T4" fmla="*/ 73 w 92"/>
              <a:gd name="T5" fmla="*/ 8 h 93"/>
              <a:gd name="T6" fmla="*/ 83 w 92"/>
              <a:gd name="T7" fmla="*/ 19 h 93"/>
              <a:gd name="T8" fmla="*/ 90 w 92"/>
              <a:gd name="T9" fmla="*/ 32 h 93"/>
              <a:gd name="T10" fmla="*/ 92 w 92"/>
              <a:gd name="T11" fmla="*/ 46 h 93"/>
              <a:gd name="T12" fmla="*/ 90 w 92"/>
              <a:gd name="T13" fmla="*/ 61 h 93"/>
              <a:gd name="T14" fmla="*/ 83 w 92"/>
              <a:gd name="T15" fmla="*/ 74 h 93"/>
              <a:gd name="T16" fmla="*/ 73 w 92"/>
              <a:gd name="T17" fmla="*/ 83 h 93"/>
              <a:gd name="T18" fmla="*/ 61 w 92"/>
              <a:gd name="T19" fmla="*/ 91 h 93"/>
              <a:gd name="T20" fmla="*/ 46 w 92"/>
              <a:gd name="T21" fmla="*/ 93 h 93"/>
              <a:gd name="T22" fmla="*/ 31 w 92"/>
              <a:gd name="T23" fmla="*/ 91 h 93"/>
              <a:gd name="T24" fmla="*/ 18 w 92"/>
              <a:gd name="T25" fmla="*/ 83 h 93"/>
              <a:gd name="T26" fmla="*/ 9 w 92"/>
              <a:gd name="T27" fmla="*/ 74 h 93"/>
              <a:gd name="T28" fmla="*/ 2 w 92"/>
              <a:gd name="T29" fmla="*/ 61 h 93"/>
              <a:gd name="T30" fmla="*/ 0 w 92"/>
              <a:gd name="T31" fmla="*/ 46 h 93"/>
              <a:gd name="T32" fmla="*/ 2 w 92"/>
              <a:gd name="T33" fmla="*/ 32 h 93"/>
              <a:gd name="T34" fmla="*/ 9 w 92"/>
              <a:gd name="T35" fmla="*/ 19 h 93"/>
              <a:gd name="T36" fmla="*/ 18 w 92"/>
              <a:gd name="T37" fmla="*/ 8 h 93"/>
              <a:gd name="T38" fmla="*/ 31 w 92"/>
              <a:gd name="T39" fmla="*/ 2 h 93"/>
              <a:gd name="T40" fmla="*/ 46 w 92"/>
              <a:gd name="T41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2" h="93">
                <a:moveTo>
                  <a:pt x="46" y="0"/>
                </a:moveTo>
                <a:lnTo>
                  <a:pt x="61" y="2"/>
                </a:lnTo>
                <a:lnTo>
                  <a:pt x="73" y="8"/>
                </a:lnTo>
                <a:lnTo>
                  <a:pt x="83" y="19"/>
                </a:lnTo>
                <a:lnTo>
                  <a:pt x="90" y="32"/>
                </a:lnTo>
                <a:lnTo>
                  <a:pt x="92" y="46"/>
                </a:lnTo>
                <a:lnTo>
                  <a:pt x="90" y="61"/>
                </a:lnTo>
                <a:lnTo>
                  <a:pt x="83" y="74"/>
                </a:lnTo>
                <a:lnTo>
                  <a:pt x="73" y="83"/>
                </a:lnTo>
                <a:lnTo>
                  <a:pt x="61" y="91"/>
                </a:lnTo>
                <a:lnTo>
                  <a:pt x="46" y="93"/>
                </a:lnTo>
                <a:lnTo>
                  <a:pt x="31" y="91"/>
                </a:lnTo>
                <a:lnTo>
                  <a:pt x="18" y="83"/>
                </a:lnTo>
                <a:lnTo>
                  <a:pt x="9" y="74"/>
                </a:lnTo>
                <a:lnTo>
                  <a:pt x="2" y="61"/>
                </a:lnTo>
                <a:lnTo>
                  <a:pt x="0" y="46"/>
                </a:lnTo>
                <a:lnTo>
                  <a:pt x="2" y="32"/>
                </a:lnTo>
                <a:lnTo>
                  <a:pt x="9" y="19"/>
                </a:lnTo>
                <a:lnTo>
                  <a:pt x="18" y="8"/>
                </a:lnTo>
                <a:lnTo>
                  <a:pt x="31" y="2"/>
                </a:lnTo>
                <a:lnTo>
                  <a:pt x="4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10377">
            <a:extLst>
              <a:ext uri="{FF2B5EF4-FFF2-40B4-BE49-F238E27FC236}">
                <a16:creationId xmlns:a16="http://schemas.microsoft.com/office/drawing/2014/main" id="{FA8D1B58-FCC5-45B3-B656-CA6CC5841932}"/>
              </a:ext>
            </a:extLst>
          </p:cNvPr>
          <p:cNvSpPr>
            <a:spLocks/>
          </p:cNvSpPr>
          <p:nvPr/>
        </p:nvSpPr>
        <p:spPr bwMode="auto">
          <a:xfrm>
            <a:off x="7867410" y="6520231"/>
            <a:ext cx="194217" cy="196326"/>
          </a:xfrm>
          <a:custGeom>
            <a:avLst/>
            <a:gdLst>
              <a:gd name="T0" fmla="*/ 46 w 92"/>
              <a:gd name="T1" fmla="*/ 0 h 93"/>
              <a:gd name="T2" fmla="*/ 61 w 92"/>
              <a:gd name="T3" fmla="*/ 2 h 93"/>
              <a:gd name="T4" fmla="*/ 73 w 92"/>
              <a:gd name="T5" fmla="*/ 8 h 93"/>
              <a:gd name="T6" fmla="*/ 83 w 92"/>
              <a:gd name="T7" fmla="*/ 19 h 93"/>
              <a:gd name="T8" fmla="*/ 89 w 92"/>
              <a:gd name="T9" fmla="*/ 32 h 93"/>
              <a:gd name="T10" fmla="*/ 92 w 92"/>
              <a:gd name="T11" fmla="*/ 46 h 93"/>
              <a:gd name="T12" fmla="*/ 89 w 92"/>
              <a:gd name="T13" fmla="*/ 61 h 93"/>
              <a:gd name="T14" fmla="*/ 83 w 92"/>
              <a:gd name="T15" fmla="*/ 74 h 93"/>
              <a:gd name="T16" fmla="*/ 73 w 92"/>
              <a:gd name="T17" fmla="*/ 83 h 93"/>
              <a:gd name="T18" fmla="*/ 61 w 92"/>
              <a:gd name="T19" fmla="*/ 91 h 93"/>
              <a:gd name="T20" fmla="*/ 46 w 92"/>
              <a:gd name="T21" fmla="*/ 93 h 93"/>
              <a:gd name="T22" fmla="*/ 31 w 92"/>
              <a:gd name="T23" fmla="*/ 91 h 93"/>
              <a:gd name="T24" fmla="*/ 18 w 92"/>
              <a:gd name="T25" fmla="*/ 83 h 93"/>
              <a:gd name="T26" fmla="*/ 8 w 92"/>
              <a:gd name="T27" fmla="*/ 74 h 93"/>
              <a:gd name="T28" fmla="*/ 2 w 92"/>
              <a:gd name="T29" fmla="*/ 61 h 93"/>
              <a:gd name="T30" fmla="*/ 0 w 92"/>
              <a:gd name="T31" fmla="*/ 46 h 93"/>
              <a:gd name="T32" fmla="*/ 2 w 92"/>
              <a:gd name="T33" fmla="*/ 32 h 93"/>
              <a:gd name="T34" fmla="*/ 8 w 92"/>
              <a:gd name="T35" fmla="*/ 19 h 93"/>
              <a:gd name="T36" fmla="*/ 18 w 92"/>
              <a:gd name="T37" fmla="*/ 8 h 93"/>
              <a:gd name="T38" fmla="*/ 31 w 92"/>
              <a:gd name="T39" fmla="*/ 2 h 93"/>
              <a:gd name="T40" fmla="*/ 46 w 92"/>
              <a:gd name="T41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2" h="93">
                <a:moveTo>
                  <a:pt x="46" y="0"/>
                </a:moveTo>
                <a:lnTo>
                  <a:pt x="61" y="2"/>
                </a:lnTo>
                <a:lnTo>
                  <a:pt x="73" y="8"/>
                </a:lnTo>
                <a:lnTo>
                  <a:pt x="83" y="19"/>
                </a:lnTo>
                <a:lnTo>
                  <a:pt x="89" y="32"/>
                </a:lnTo>
                <a:lnTo>
                  <a:pt x="92" y="46"/>
                </a:lnTo>
                <a:lnTo>
                  <a:pt x="89" y="61"/>
                </a:lnTo>
                <a:lnTo>
                  <a:pt x="83" y="74"/>
                </a:lnTo>
                <a:lnTo>
                  <a:pt x="73" y="83"/>
                </a:lnTo>
                <a:lnTo>
                  <a:pt x="61" y="91"/>
                </a:lnTo>
                <a:lnTo>
                  <a:pt x="46" y="93"/>
                </a:lnTo>
                <a:lnTo>
                  <a:pt x="31" y="91"/>
                </a:lnTo>
                <a:lnTo>
                  <a:pt x="18" y="83"/>
                </a:lnTo>
                <a:lnTo>
                  <a:pt x="8" y="74"/>
                </a:lnTo>
                <a:lnTo>
                  <a:pt x="2" y="61"/>
                </a:lnTo>
                <a:lnTo>
                  <a:pt x="0" y="46"/>
                </a:lnTo>
                <a:lnTo>
                  <a:pt x="2" y="32"/>
                </a:lnTo>
                <a:lnTo>
                  <a:pt x="8" y="19"/>
                </a:lnTo>
                <a:lnTo>
                  <a:pt x="18" y="8"/>
                </a:lnTo>
                <a:lnTo>
                  <a:pt x="31" y="2"/>
                </a:lnTo>
                <a:lnTo>
                  <a:pt x="4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10378">
            <a:extLst>
              <a:ext uri="{FF2B5EF4-FFF2-40B4-BE49-F238E27FC236}">
                <a16:creationId xmlns:a16="http://schemas.microsoft.com/office/drawing/2014/main" id="{52E17554-41FF-441D-9A55-5EE5CFED83DB}"/>
              </a:ext>
            </a:extLst>
          </p:cNvPr>
          <p:cNvSpPr>
            <a:spLocks/>
          </p:cNvSpPr>
          <p:nvPr/>
        </p:nvSpPr>
        <p:spPr bwMode="auto">
          <a:xfrm>
            <a:off x="7050431" y="6478009"/>
            <a:ext cx="145664" cy="116107"/>
          </a:xfrm>
          <a:custGeom>
            <a:avLst/>
            <a:gdLst>
              <a:gd name="T0" fmla="*/ 69 w 69"/>
              <a:gd name="T1" fmla="*/ 0 h 55"/>
              <a:gd name="T2" fmla="*/ 69 w 69"/>
              <a:gd name="T3" fmla="*/ 37 h 55"/>
              <a:gd name="T4" fmla="*/ 52 w 69"/>
              <a:gd name="T5" fmla="*/ 39 h 55"/>
              <a:gd name="T6" fmla="*/ 37 w 69"/>
              <a:gd name="T7" fmla="*/ 45 h 55"/>
              <a:gd name="T8" fmla="*/ 26 w 69"/>
              <a:gd name="T9" fmla="*/ 55 h 55"/>
              <a:gd name="T10" fmla="*/ 0 w 69"/>
              <a:gd name="T11" fmla="*/ 28 h 55"/>
              <a:gd name="T12" fmla="*/ 14 w 69"/>
              <a:gd name="T13" fmla="*/ 16 h 55"/>
              <a:gd name="T14" fmla="*/ 31 w 69"/>
              <a:gd name="T15" fmla="*/ 8 h 55"/>
              <a:gd name="T16" fmla="*/ 49 w 69"/>
              <a:gd name="T17" fmla="*/ 1 h 55"/>
              <a:gd name="T18" fmla="*/ 69 w 69"/>
              <a:gd name="T1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55">
                <a:moveTo>
                  <a:pt x="69" y="0"/>
                </a:moveTo>
                <a:lnTo>
                  <a:pt x="69" y="37"/>
                </a:lnTo>
                <a:lnTo>
                  <a:pt x="52" y="39"/>
                </a:lnTo>
                <a:lnTo>
                  <a:pt x="37" y="45"/>
                </a:lnTo>
                <a:lnTo>
                  <a:pt x="26" y="55"/>
                </a:lnTo>
                <a:lnTo>
                  <a:pt x="0" y="28"/>
                </a:lnTo>
                <a:lnTo>
                  <a:pt x="14" y="16"/>
                </a:lnTo>
                <a:lnTo>
                  <a:pt x="31" y="8"/>
                </a:lnTo>
                <a:lnTo>
                  <a:pt x="49" y="1"/>
                </a:lnTo>
                <a:lnTo>
                  <a:pt x="6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10379">
            <a:extLst>
              <a:ext uri="{FF2B5EF4-FFF2-40B4-BE49-F238E27FC236}">
                <a16:creationId xmlns:a16="http://schemas.microsoft.com/office/drawing/2014/main" id="{7B4732E8-22E1-464D-B4AD-D2BC92F17BC9}"/>
              </a:ext>
            </a:extLst>
          </p:cNvPr>
          <p:cNvSpPr>
            <a:spLocks/>
          </p:cNvSpPr>
          <p:nvPr/>
        </p:nvSpPr>
        <p:spPr bwMode="auto">
          <a:xfrm>
            <a:off x="6989213" y="6537120"/>
            <a:ext cx="116109" cy="147773"/>
          </a:xfrm>
          <a:custGeom>
            <a:avLst/>
            <a:gdLst>
              <a:gd name="T0" fmla="*/ 29 w 55"/>
              <a:gd name="T1" fmla="*/ 0 h 70"/>
              <a:gd name="T2" fmla="*/ 55 w 55"/>
              <a:gd name="T3" fmla="*/ 27 h 70"/>
              <a:gd name="T4" fmla="*/ 45 w 55"/>
              <a:gd name="T5" fmla="*/ 39 h 70"/>
              <a:gd name="T6" fmla="*/ 39 w 55"/>
              <a:gd name="T7" fmla="*/ 54 h 70"/>
              <a:gd name="T8" fmla="*/ 37 w 55"/>
              <a:gd name="T9" fmla="*/ 70 h 70"/>
              <a:gd name="T10" fmla="*/ 0 w 55"/>
              <a:gd name="T11" fmla="*/ 70 h 70"/>
              <a:gd name="T12" fmla="*/ 2 w 55"/>
              <a:gd name="T13" fmla="*/ 51 h 70"/>
              <a:gd name="T14" fmla="*/ 8 w 55"/>
              <a:gd name="T15" fmla="*/ 31 h 70"/>
              <a:gd name="T16" fmla="*/ 16 w 55"/>
              <a:gd name="T17" fmla="*/ 15 h 70"/>
              <a:gd name="T18" fmla="*/ 29 w 55"/>
              <a:gd name="T19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" h="70">
                <a:moveTo>
                  <a:pt x="29" y="0"/>
                </a:moveTo>
                <a:lnTo>
                  <a:pt x="55" y="27"/>
                </a:lnTo>
                <a:lnTo>
                  <a:pt x="45" y="39"/>
                </a:lnTo>
                <a:lnTo>
                  <a:pt x="39" y="54"/>
                </a:lnTo>
                <a:lnTo>
                  <a:pt x="37" y="70"/>
                </a:lnTo>
                <a:lnTo>
                  <a:pt x="0" y="70"/>
                </a:lnTo>
                <a:lnTo>
                  <a:pt x="2" y="51"/>
                </a:lnTo>
                <a:lnTo>
                  <a:pt x="8" y="31"/>
                </a:lnTo>
                <a:lnTo>
                  <a:pt x="16" y="15"/>
                </a:lnTo>
                <a:lnTo>
                  <a:pt x="2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10380">
            <a:extLst>
              <a:ext uri="{FF2B5EF4-FFF2-40B4-BE49-F238E27FC236}">
                <a16:creationId xmlns:a16="http://schemas.microsoft.com/office/drawing/2014/main" id="{38C21CF7-05BB-4EC3-9EBF-A744A42E84BC}"/>
              </a:ext>
            </a:extLst>
          </p:cNvPr>
          <p:cNvSpPr>
            <a:spLocks/>
          </p:cNvSpPr>
          <p:nvPr/>
        </p:nvSpPr>
        <p:spPr bwMode="auto">
          <a:xfrm>
            <a:off x="7196095" y="6478009"/>
            <a:ext cx="145664" cy="116107"/>
          </a:xfrm>
          <a:custGeom>
            <a:avLst/>
            <a:gdLst>
              <a:gd name="T0" fmla="*/ 0 w 69"/>
              <a:gd name="T1" fmla="*/ 0 h 55"/>
              <a:gd name="T2" fmla="*/ 20 w 69"/>
              <a:gd name="T3" fmla="*/ 1 h 55"/>
              <a:gd name="T4" fmla="*/ 38 w 69"/>
              <a:gd name="T5" fmla="*/ 8 h 55"/>
              <a:gd name="T6" fmla="*/ 54 w 69"/>
              <a:gd name="T7" fmla="*/ 16 h 55"/>
              <a:gd name="T8" fmla="*/ 69 w 69"/>
              <a:gd name="T9" fmla="*/ 28 h 55"/>
              <a:gd name="T10" fmla="*/ 42 w 69"/>
              <a:gd name="T11" fmla="*/ 55 h 55"/>
              <a:gd name="T12" fmla="*/ 31 w 69"/>
              <a:gd name="T13" fmla="*/ 45 h 55"/>
              <a:gd name="T14" fmla="*/ 16 w 69"/>
              <a:gd name="T15" fmla="*/ 39 h 55"/>
              <a:gd name="T16" fmla="*/ 0 w 69"/>
              <a:gd name="T17" fmla="*/ 37 h 55"/>
              <a:gd name="T18" fmla="*/ 0 w 69"/>
              <a:gd name="T1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55">
                <a:moveTo>
                  <a:pt x="0" y="0"/>
                </a:moveTo>
                <a:lnTo>
                  <a:pt x="20" y="1"/>
                </a:lnTo>
                <a:lnTo>
                  <a:pt x="38" y="8"/>
                </a:lnTo>
                <a:lnTo>
                  <a:pt x="54" y="16"/>
                </a:lnTo>
                <a:lnTo>
                  <a:pt x="69" y="28"/>
                </a:lnTo>
                <a:lnTo>
                  <a:pt x="42" y="55"/>
                </a:lnTo>
                <a:lnTo>
                  <a:pt x="31" y="45"/>
                </a:lnTo>
                <a:lnTo>
                  <a:pt x="16" y="39"/>
                </a:ln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10381">
            <a:extLst>
              <a:ext uri="{FF2B5EF4-FFF2-40B4-BE49-F238E27FC236}">
                <a16:creationId xmlns:a16="http://schemas.microsoft.com/office/drawing/2014/main" id="{5EB4DB61-8025-443A-AE11-8750F1616889}"/>
              </a:ext>
            </a:extLst>
          </p:cNvPr>
          <p:cNvSpPr>
            <a:spLocks/>
          </p:cNvSpPr>
          <p:nvPr/>
        </p:nvSpPr>
        <p:spPr bwMode="auto">
          <a:xfrm>
            <a:off x="7280064" y="6537120"/>
            <a:ext cx="116109" cy="147773"/>
          </a:xfrm>
          <a:custGeom>
            <a:avLst/>
            <a:gdLst>
              <a:gd name="T0" fmla="*/ 27 w 55"/>
              <a:gd name="T1" fmla="*/ 0 h 70"/>
              <a:gd name="T2" fmla="*/ 39 w 55"/>
              <a:gd name="T3" fmla="*/ 15 h 70"/>
              <a:gd name="T4" fmla="*/ 47 w 55"/>
              <a:gd name="T5" fmla="*/ 31 h 70"/>
              <a:gd name="T6" fmla="*/ 54 w 55"/>
              <a:gd name="T7" fmla="*/ 51 h 70"/>
              <a:gd name="T8" fmla="*/ 55 w 55"/>
              <a:gd name="T9" fmla="*/ 70 h 70"/>
              <a:gd name="T10" fmla="*/ 19 w 55"/>
              <a:gd name="T11" fmla="*/ 70 h 70"/>
              <a:gd name="T12" fmla="*/ 16 w 55"/>
              <a:gd name="T13" fmla="*/ 54 h 70"/>
              <a:gd name="T14" fmla="*/ 10 w 55"/>
              <a:gd name="T15" fmla="*/ 39 h 70"/>
              <a:gd name="T16" fmla="*/ 0 w 55"/>
              <a:gd name="T17" fmla="*/ 27 h 70"/>
              <a:gd name="T18" fmla="*/ 27 w 55"/>
              <a:gd name="T19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" h="70">
                <a:moveTo>
                  <a:pt x="27" y="0"/>
                </a:moveTo>
                <a:lnTo>
                  <a:pt x="39" y="15"/>
                </a:lnTo>
                <a:lnTo>
                  <a:pt x="47" y="31"/>
                </a:lnTo>
                <a:lnTo>
                  <a:pt x="54" y="51"/>
                </a:lnTo>
                <a:lnTo>
                  <a:pt x="55" y="70"/>
                </a:lnTo>
                <a:lnTo>
                  <a:pt x="19" y="70"/>
                </a:lnTo>
                <a:lnTo>
                  <a:pt x="16" y="54"/>
                </a:lnTo>
                <a:lnTo>
                  <a:pt x="10" y="39"/>
                </a:lnTo>
                <a:lnTo>
                  <a:pt x="0" y="27"/>
                </a:lnTo>
                <a:lnTo>
                  <a:pt x="2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10382">
            <a:extLst>
              <a:ext uri="{FF2B5EF4-FFF2-40B4-BE49-F238E27FC236}">
                <a16:creationId xmlns:a16="http://schemas.microsoft.com/office/drawing/2014/main" id="{D4F622F0-D0C1-444A-8BC6-359341EB8D2B}"/>
              </a:ext>
            </a:extLst>
          </p:cNvPr>
          <p:cNvSpPr>
            <a:spLocks/>
          </p:cNvSpPr>
          <p:nvPr/>
        </p:nvSpPr>
        <p:spPr bwMode="auto">
          <a:xfrm>
            <a:off x="7153873" y="6585675"/>
            <a:ext cx="56998" cy="113998"/>
          </a:xfrm>
          <a:custGeom>
            <a:avLst/>
            <a:gdLst>
              <a:gd name="T0" fmla="*/ 0 w 27"/>
              <a:gd name="T1" fmla="*/ 0 h 54"/>
              <a:gd name="T2" fmla="*/ 20 w 27"/>
              <a:gd name="T3" fmla="*/ 39 h 54"/>
              <a:gd name="T4" fmla="*/ 20 w 27"/>
              <a:gd name="T5" fmla="*/ 39 h 54"/>
              <a:gd name="T6" fmla="*/ 23 w 27"/>
              <a:gd name="T7" fmla="*/ 39 h 54"/>
              <a:gd name="T8" fmla="*/ 25 w 27"/>
              <a:gd name="T9" fmla="*/ 41 h 54"/>
              <a:gd name="T10" fmla="*/ 27 w 27"/>
              <a:gd name="T11" fmla="*/ 44 h 54"/>
              <a:gd name="T12" fmla="*/ 27 w 27"/>
              <a:gd name="T13" fmla="*/ 47 h 54"/>
              <a:gd name="T14" fmla="*/ 27 w 27"/>
              <a:gd name="T15" fmla="*/ 50 h 54"/>
              <a:gd name="T16" fmla="*/ 25 w 27"/>
              <a:gd name="T17" fmla="*/ 52 h 54"/>
              <a:gd name="T18" fmla="*/ 23 w 27"/>
              <a:gd name="T19" fmla="*/ 53 h 54"/>
              <a:gd name="T20" fmla="*/ 20 w 27"/>
              <a:gd name="T21" fmla="*/ 54 h 54"/>
              <a:gd name="T22" fmla="*/ 16 w 27"/>
              <a:gd name="T23" fmla="*/ 53 h 54"/>
              <a:gd name="T24" fmla="*/ 14 w 27"/>
              <a:gd name="T25" fmla="*/ 52 h 54"/>
              <a:gd name="T26" fmla="*/ 13 w 27"/>
              <a:gd name="T27" fmla="*/ 50 h 54"/>
              <a:gd name="T28" fmla="*/ 12 w 27"/>
              <a:gd name="T29" fmla="*/ 47 h 54"/>
              <a:gd name="T30" fmla="*/ 13 w 27"/>
              <a:gd name="T31" fmla="*/ 44 h 54"/>
              <a:gd name="T32" fmla="*/ 15 w 27"/>
              <a:gd name="T33" fmla="*/ 41 h 54"/>
              <a:gd name="T34" fmla="*/ 0 w 27"/>
              <a:gd name="T35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" h="54">
                <a:moveTo>
                  <a:pt x="0" y="0"/>
                </a:moveTo>
                <a:lnTo>
                  <a:pt x="20" y="39"/>
                </a:lnTo>
                <a:lnTo>
                  <a:pt x="20" y="39"/>
                </a:lnTo>
                <a:lnTo>
                  <a:pt x="23" y="39"/>
                </a:lnTo>
                <a:lnTo>
                  <a:pt x="25" y="41"/>
                </a:lnTo>
                <a:lnTo>
                  <a:pt x="27" y="44"/>
                </a:lnTo>
                <a:lnTo>
                  <a:pt x="27" y="47"/>
                </a:lnTo>
                <a:lnTo>
                  <a:pt x="27" y="50"/>
                </a:lnTo>
                <a:lnTo>
                  <a:pt x="25" y="52"/>
                </a:lnTo>
                <a:lnTo>
                  <a:pt x="23" y="53"/>
                </a:lnTo>
                <a:lnTo>
                  <a:pt x="20" y="54"/>
                </a:lnTo>
                <a:lnTo>
                  <a:pt x="16" y="53"/>
                </a:lnTo>
                <a:lnTo>
                  <a:pt x="14" y="52"/>
                </a:lnTo>
                <a:lnTo>
                  <a:pt x="13" y="50"/>
                </a:lnTo>
                <a:lnTo>
                  <a:pt x="12" y="47"/>
                </a:lnTo>
                <a:lnTo>
                  <a:pt x="13" y="44"/>
                </a:lnTo>
                <a:lnTo>
                  <a:pt x="15" y="41"/>
                </a:ln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EAEAE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10636">
            <a:extLst>
              <a:ext uri="{FF2B5EF4-FFF2-40B4-BE49-F238E27FC236}">
                <a16:creationId xmlns:a16="http://schemas.microsoft.com/office/drawing/2014/main" id="{9BD5F495-0556-4E1E-9268-5B2D37B1D147}"/>
              </a:ext>
            </a:extLst>
          </p:cNvPr>
          <p:cNvSpPr>
            <a:spLocks/>
          </p:cNvSpPr>
          <p:nvPr/>
        </p:nvSpPr>
        <p:spPr bwMode="auto">
          <a:xfrm>
            <a:off x="8798384" y="4204406"/>
            <a:ext cx="246993" cy="681870"/>
          </a:xfrm>
          <a:custGeom>
            <a:avLst/>
            <a:gdLst>
              <a:gd name="T0" fmla="*/ 8 w 117"/>
              <a:gd name="T1" fmla="*/ 6 h 323"/>
              <a:gd name="T2" fmla="*/ 14 w 117"/>
              <a:gd name="T3" fmla="*/ 19 h 323"/>
              <a:gd name="T4" fmla="*/ 34 w 117"/>
              <a:gd name="T5" fmla="*/ 28 h 323"/>
              <a:gd name="T6" fmla="*/ 73 w 117"/>
              <a:gd name="T7" fmla="*/ 32 h 323"/>
              <a:gd name="T8" fmla="*/ 102 w 117"/>
              <a:gd name="T9" fmla="*/ 40 h 323"/>
              <a:gd name="T10" fmla="*/ 112 w 117"/>
              <a:gd name="T11" fmla="*/ 50 h 323"/>
              <a:gd name="T12" fmla="*/ 116 w 117"/>
              <a:gd name="T13" fmla="*/ 85 h 323"/>
              <a:gd name="T14" fmla="*/ 106 w 117"/>
              <a:gd name="T15" fmla="*/ 102 h 323"/>
              <a:gd name="T16" fmla="*/ 86 w 117"/>
              <a:gd name="T17" fmla="*/ 111 h 323"/>
              <a:gd name="T18" fmla="*/ 47 w 117"/>
              <a:gd name="T19" fmla="*/ 115 h 323"/>
              <a:gd name="T20" fmla="*/ 18 w 117"/>
              <a:gd name="T21" fmla="*/ 123 h 323"/>
              <a:gd name="T22" fmla="*/ 8 w 117"/>
              <a:gd name="T23" fmla="*/ 138 h 323"/>
              <a:gd name="T24" fmla="*/ 11 w 117"/>
              <a:gd name="T25" fmla="*/ 165 h 323"/>
              <a:gd name="T26" fmla="*/ 22 w 117"/>
              <a:gd name="T27" fmla="*/ 176 h 323"/>
              <a:gd name="T28" fmla="*/ 60 w 117"/>
              <a:gd name="T29" fmla="*/ 182 h 323"/>
              <a:gd name="T30" fmla="*/ 98 w 117"/>
              <a:gd name="T31" fmla="*/ 190 h 323"/>
              <a:gd name="T32" fmla="*/ 109 w 117"/>
              <a:gd name="T33" fmla="*/ 197 h 323"/>
              <a:gd name="T34" fmla="*/ 117 w 117"/>
              <a:gd name="T35" fmla="*/ 224 h 323"/>
              <a:gd name="T36" fmla="*/ 109 w 117"/>
              <a:gd name="T37" fmla="*/ 251 h 323"/>
              <a:gd name="T38" fmla="*/ 98 w 117"/>
              <a:gd name="T39" fmla="*/ 258 h 323"/>
              <a:gd name="T40" fmla="*/ 60 w 117"/>
              <a:gd name="T41" fmla="*/ 266 h 323"/>
              <a:gd name="T42" fmla="*/ 22 w 117"/>
              <a:gd name="T43" fmla="*/ 272 h 323"/>
              <a:gd name="T44" fmla="*/ 11 w 117"/>
              <a:gd name="T45" fmla="*/ 282 h 323"/>
              <a:gd name="T46" fmla="*/ 6 w 117"/>
              <a:gd name="T47" fmla="*/ 292 h 323"/>
              <a:gd name="T48" fmla="*/ 4 w 117"/>
              <a:gd name="T49" fmla="*/ 310 h 323"/>
              <a:gd name="T50" fmla="*/ 1 w 117"/>
              <a:gd name="T51" fmla="*/ 316 h 323"/>
              <a:gd name="T52" fmla="*/ 2 w 117"/>
              <a:gd name="T53" fmla="*/ 290 h 323"/>
              <a:gd name="T54" fmla="*/ 10 w 117"/>
              <a:gd name="T55" fmla="*/ 273 h 323"/>
              <a:gd name="T56" fmla="*/ 21 w 117"/>
              <a:gd name="T57" fmla="*/ 265 h 323"/>
              <a:gd name="T58" fmla="*/ 60 w 117"/>
              <a:gd name="T59" fmla="*/ 258 h 323"/>
              <a:gd name="T60" fmla="*/ 97 w 117"/>
              <a:gd name="T61" fmla="*/ 251 h 323"/>
              <a:gd name="T62" fmla="*/ 109 w 117"/>
              <a:gd name="T63" fmla="*/ 241 h 323"/>
              <a:gd name="T64" fmla="*/ 112 w 117"/>
              <a:gd name="T65" fmla="*/ 214 h 323"/>
              <a:gd name="T66" fmla="*/ 102 w 117"/>
              <a:gd name="T67" fmla="*/ 199 h 323"/>
              <a:gd name="T68" fmla="*/ 73 w 117"/>
              <a:gd name="T69" fmla="*/ 191 h 323"/>
              <a:gd name="T70" fmla="*/ 33 w 117"/>
              <a:gd name="T71" fmla="*/ 187 h 323"/>
              <a:gd name="T72" fmla="*/ 14 w 117"/>
              <a:gd name="T73" fmla="*/ 178 h 323"/>
              <a:gd name="T74" fmla="*/ 4 w 117"/>
              <a:gd name="T75" fmla="*/ 161 h 323"/>
              <a:gd name="T76" fmla="*/ 8 w 117"/>
              <a:gd name="T77" fmla="*/ 126 h 323"/>
              <a:gd name="T78" fmla="*/ 18 w 117"/>
              <a:gd name="T79" fmla="*/ 116 h 323"/>
              <a:gd name="T80" fmla="*/ 46 w 117"/>
              <a:gd name="T81" fmla="*/ 107 h 323"/>
              <a:gd name="T82" fmla="*/ 86 w 117"/>
              <a:gd name="T83" fmla="*/ 103 h 323"/>
              <a:gd name="T84" fmla="*/ 106 w 117"/>
              <a:gd name="T85" fmla="*/ 93 h 323"/>
              <a:gd name="T86" fmla="*/ 113 w 117"/>
              <a:gd name="T87" fmla="*/ 73 h 323"/>
              <a:gd name="T88" fmla="*/ 106 w 117"/>
              <a:gd name="T89" fmla="*/ 52 h 323"/>
              <a:gd name="T90" fmla="*/ 86 w 117"/>
              <a:gd name="T91" fmla="*/ 42 h 323"/>
              <a:gd name="T92" fmla="*/ 46 w 117"/>
              <a:gd name="T93" fmla="*/ 38 h 323"/>
              <a:gd name="T94" fmla="*/ 18 w 117"/>
              <a:gd name="T95" fmla="*/ 29 h 323"/>
              <a:gd name="T96" fmla="*/ 8 w 117"/>
              <a:gd name="T97" fmla="*/ 2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7" h="323">
                <a:moveTo>
                  <a:pt x="3" y="0"/>
                </a:moveTo>
                <a:lnTo>
                  <a:pt x="7" y="0"/>
                </a:lnTo>
                <a:lnTo>
                  <a:pt x="8" y="6"/>
                </a:lnTo>
                <a:lnTo>
                  <a:pt x="9" y="10"/>
                </a:lnTo>
                <a:lnTo>
                  <a:pt x="11" y="14"/>
                </a:lnTo>
                <a:lnTo>
                  <a:pt x="14" y="19"/>
                </a:lnTo>
                <a:lnTo>
                  <a:pt x="18" y="22"/>
                </a:lnTo>
                <a:lnTo>
                  <a:pt x="22" y="24"/>
                </a:lnTo>
                <a:lnTo>
                  <a:pt x="34" y="28"/>
                </a:lnTo>
                <a:lnTo>
                  <a:pt x="47" y="30"/>
                </a:lnTo>
                <a:lnTo>
                  <a:pt x="60" y="31"/>
                </a:lnTo>
                <a:lnTo>
                  <a:pt x="73" y="32"/>
                </a:lnTo>
                <a:lnTo>
                  <a:pt x="86" y="35"/>
                </a:lnTo>
                <a:lnTo>
                  <a:pt x="98" y="38"/>
                </a:lnTo>
                <a:lnTo>
                  <a:pt x="102" y="40"/>
                </a:lnTo>
                <a:lnTo>
                  <a:pt x="106" y="43"/>
                </a:lnTo>
                <a:lnTo>
                  <a:pt x="109" y="46"/>
                </a:lnTo>
                <a:lnTo>
                  <a:pt x="112" y="50"/>
                </a:lnTo>
                <a:lnTo>
                  <a:pt x="116" y="60"/>
                </a:lnTo>
                <a:lnTo>
                  <a:pt x="117" y="73"/>
                </a:lnTo>
                <a:lnTo>
                  <a:pt x="116" y="85"/>
                </a:lnTo>
                <a:lnTo>
                  <a:pt x="112" y="96"/>
                </a:lnTo>
                <a:lnTo>
                  <a:pt x="109" y="99"/>
                </a:lnTo>
                <a:lnTo>
                  <a:pt x="106" y="102"/>
                </a:lnTo>
                <a:lnTo>
                  <a:pt x="102" y="105"/>
                </a:lnTo>
                <a:lnTo>
                  <a:pt x="98" y="107"/>
                </a:lnTo>
                <a:lnTo>
                  <a:pt x="86" y="111"/>
                </a:lnTo>
                <a:lnTo>
                  <a:pt x="73" y="113"/>
                </a:lnTo>
                <a:lnTo>
                  <a:pt x="60" y="114"/>
                </a:lnTo>
                <a:lnTo>
                  <a:pt x="47" y="115"/>
                </a:lnTo>
                <a:lnTo>
                  <a:pt x="34" y="117"/>
                </a:lnTo>
                <a:lnTo>
                  <a:pt x="22" y="121"/>
                </a:lnTo>
                <a:lnTo>
                  <a:pt x="18" y="123"/>
                </a:lnTo>
                <a:lnTo>
                  <a:pt x="14" y="127"/>
                </a:lnTo>
                <a:lnTo>
                  <a:pt x="11" y="131"/>
                </a:lnTo>
                <a:lnTo>
                  <a:pt x="8" y="138"/>
                </a:lnTo>
                <a:lnTo>
                  <a:pt x="7" y="148"/>
                </a:lnTo>
                <a:lnTo>
                  <a:pt x="8" y="158"/>
                </a:lnTo>
                <a:lnTo>
                  <a:pt x="11" y="165"/>
                </a:lnTo>
                <a:lnTo>
                  <a:pt x="14" y="170"/>
                </a:lnTo>
                <a:lnTo>
                  <a:pt x="18" y="173"/>
                </a:lnTo>
                <a:lnTo>
                  <a:pt x="22" y="176"/>
                </a:lnTo>
                <a:lnTo>
                  <a:pt x="34" y="179"/>
                </a:lnTo>
                <a:lnTo>
                  <a:pt x="47" y="181"/>
                </a:lnTo>
                <a:lnTo>
                  <a:pt x="60" y="182"/>
                </a:lnTo>
                <a:lnTo>
                  <a:pt x="73" y="183"/>
                </a:lnTo>
                <a:lnTo>
                  <a:pt x="86" y="186"/>
                </a:lnTo>
                <a:lnTo>
                  <a:pt x="98" y="190"/>
                </a:lnTo>
                <a:lnTo>
                  <a:pt x="102" y="192"/>
                </a:lnTo>
                <a:lnTo>
                  <a:pt x="106" y="194"/>
                </a:lnTo>
                <a:lnTo>
                  <a:pt x="109" y="197"/>
                </a:lnTo>
                <a:lnTo>
                  <a:pt x="112" y="202"/>
                </a:lnTo>
                <a:lnTo>
                  <a:pt x="116" y="211"/>
                </a:lnTo>
                <a:lnTo>
                  <a:pt x="117" y="224"/>
                </a:lnTo>
                <a:lnTo>
                  <a:pt x="116" y="237"/>
                </a:lnTo>
                <a:lnTo>
                  <a:pt x="112" y="247"/>
                </a:lnTo>
                <a:lnTo>
                  <a:pt x="109" y="251"/>
                </a:lnTo>
                <a:lnTo>
                  <a:pt x="106" y="254"/>
                </a:lnTo>
                <a:lnTo>
                  <a:pt x="102" y="256"/>
                </a:lnTo>
                <a:lnTo>
                  <a:pt x="98" y="258"/>
                </a:lnTo>
                <a:lnTo>
                  <a:pt x="86" y="263"/>
                </a:lnTo>
                <a:lnTo>
                  <a:pt x="73" y="265"/>
                </a:lnTo>
                <a:lnTo>
                  <a:pt x="60" y="266"/>
                </a:lnTo>
                <a:lnTo>
                  <a:pt x="47" y="267"/>
                </a:lnTo>
                <a:lnTo>
                  <a:pt x="34" y="269"/>
                </a:lnTo>
                <a:lnTo>
                  <a:pt x="22" y="272"/>
                </a:lnTo>
                <a:lnTo>
                  <a:pt x="18" y="275"/>
                </a:lnTo>
                <a:lnTo>
                  <a:pt x="14" y="279"/>
                </a:lnTo>
                <a:lnTo>
                  <a:pt x="11" y="282"/>
                </a:lnTo>
                <a:lnTo>
                  <a:pt x="9" y="285"/>
                </a:lnTo>
                <a:lnTo>
                  <a:pt x="7" y="288"/>
                </a:lnTo>
                <a:lnTo>
                  <a:pt x="6" y="292"/>
                </a:lnTo>
                <a:lnTo>
                  <a:pt x="5" y="295"/>
                </a:lnTo>
                <a:lnTo>
                  <a:pt x="5" y="299"/>
                </a:lnTo>
                <a:lnTo>
                  <a:pt x="4" y="310"/>
                </a:lnTo>
                <a:lnTo>
                  <a:pt x="6" y="317"/>
                </a:lnTo>
                <a:lnTo>
                  <a:pt x="3" y="323"/>
                </a:lnTo>
                <a:lnTo>
                  <a:pt x="1" y="316"/>
                </a:lnTo>
                <a:lnTo>
                  <a:pt x="0" y="309"/>
                </a:lnTo>
                <a:lnTo>
                  <a:pt x="0" y="299"/>
                </a:lnTo>
                <a:lnTo>
                  <a:pt x="2" y="290"/>
                </a:lnTo>
                <a:lnTo>
                  <a:pt x="4" y="283"/>
                </a:lnTo>
                <a:lnTo>
                  <a:pt x="8" y="277"/>
                </a:lnTo>
                <a:lnTo>
                  <a:pt x="10" y="273"/>
                </a:lnTo>
                <a:lnTo>
                  <a:pt x="14" y="270"/>
                </a:lnTo>
                <a:lnTo>
                  <a:pt x="18" y="267"/>
                </a:lnTo>
                <a:lnTo>
                  <a:pt x="21" y="265"/>
                </a:lnTo>
                <a:lnTo>
                  <a:pt x="33" y="262"/>
                </a:lnTo>
                <a:lnTo>
                  <a:pt x="46" y="259"/>
                </a:lnTo>
                <a:lnTo>
                  <a:pt x="60" y="258"/>
                </a:lnTo>
                <a:lnTo>
                  <a:pt x="73" y="257"/>
                </a:lnTo>
                <a:lnTo>
                  <a:pt x="86" y="255"/>
                </a:lnTo>
                <a:lnTo>
                  <a:pt x="97" y="251"/>
                </a:lnTo>
                <a:lnTo>
                  <a:pt x="102" y="249"/>
                </a:lnTo>
                <a:lnTo>
                  <a:pt x="106" y="246"/>
                </a:lnTo>
                <a:lnTo>
                  <a:pt x="109" y="241"/>
                </a:lnTo>
                <a:lnTo>
                  <a:pt x="112" y="234"/>
                </a:lnTo>
                <a:lnTo>
                  <a:pt x="113" y="224"/>
                </a:lnTo>
                <a:lnTo>
                  <a:pt x="112" y="214"/>
                </a:lnTo>
                <a:lnTo>
                  <a:pt x="109" y="207"/>
                </a:lnTo>
                <a:lnTo>
                  <a:pt x="106" y="203"/>
                </a:lnTo>
                <a:lnTo>
                  <a:pt x="102" y="199"/>
                </a:lnTo>
                <a:lnTo>
                  <a:pt x="97" y="196"/>
                </a:lnTo>
                <a:lnTo>
                  <a:pt x="86" y="193"/>
                </a:lnTo>
                <a:lnTo>
                  <a:pt x="73" y="191"/>
                </a:lnTo>
                <a:lnTo>
                  <a:pt x="60" y="190"/>
                </a:lnTo>
                <a:lnTo>
                  <a:pt x="46" y="189"/>
                </a:lnTo>
                <a:lnTo>
                  <a:pt x="33" y="187"/>
                </a:lnTo>
                <a:lnTo>
                  <a:pt x="21" y="182"/>
                </a:lnTo>
                <a:lnTo>
                  <a:pt x="18" y="180"/>
                </a:lnTo>
                <a:lnTo>
                  <a:pt x="14" y="178"/>
                </a:lnTo>
                <a:lnTo>
                  <a:pt x="10" y="175"/>
                </a:lnTo>
                <a:lnTo>
                  <a:pt x="8" y="171"/>
                </a:lnTo>
                <a:lnTo>
                  <a:pt x="4" y="161"/>
                </a:lnTo>
                <a:lnTo>
                  <a:pt x="3" y="148"/>
                </a:lnTo>
                <a:lnTo>
                  <a:pt x="4" y="135"/>
                </a:lnTo>
                <a:lnTo>
                  <a:pt x="8" y="126"/>
                </a:lnTo>
                <a:lnTo>
                  <a:pt x="10" y="121"/>
                </a:lnTo>
                <a:lnTo>
                  <a:pt x="14" y="118"/>
                </a:lnTo>
                <a:lnTo>
                  <a:pt x="18" y="116"/>
                </a:lnTo>
                <a:lnTo>
                  <a:pt x="21" y="114"/>
                </a:lnTo>
                <a:lnTo>
                  <a:pt x="33" y="110"/>
                </a:lnTo>
                <a:lnTo>
                  <a:pt x="46" y="107"/>
                </a:lnTo>
                <a:lnTo>
                  <a:pt x="60" y="106"/>
                </a:lnTo>
                <a:lnTo>
                  <a:pt x="73" y="105"/>
                </a:lnTo>
                <a:lnTo>
                  <a:pt x="86" y="103"/>
                </a:lnTo>
                <a:lnTo>
                  <a:pt x="97" y="100"/>
                </a:lnTo>
                <a:lnTo>
                  <a:pt x="102" y="98"/>
                </a:lnTo>
                <a:lnTo>
                  <a:pt x="106" y="93"/>
                </a:lnTo>
                <a:lnTo>
                  <a:pt x="109" y="90"/>
                </a:lnTo>
                <a:lnTo>
                  <a:pt x="112" y="83"/>
                </a:lnTo>
                <a:lnTo>
                  <a:pt x="113" y="73"/>
                </a:lnTo>
                <a:lnTo>
                  <a:pt x="112" y="62"/>
                </a:lnTo>
                <a:lnTo>
                  <a:pt x="109" y="55"/>
                </a:lnTo>
                <a:lnTo>
                  <a:pt x="106" y="52"/>
                </a:lnTo>
                <a:lnTo>
                  <a:pt x="102" y="49"/>
                </a:lnTo>
                <a:lnTo>
                  <a:pt x="97" y="45"/>
                </a:lnTo>
                <a:lnTo>
                  <a:pt x="86" y="42"/>
                </a:lnTo>
                <a:lnTo>
                  <a:pt x="73" y="40"/>
                </a:lnTo>
                <a:lnTo>
                  <a:pt x="60" y="39"/>
                </a:lnTo>
                <a:lnTo>
                  <a:pt x="46" y="38"/>
                </a:lnTo>
                <a:lnTo>
                  <a:pt x="33" y="36"/>
                </a:lnTo>
                <a:lnTo>
                  <a:pt x="21" y="31"/>
                </a:lnTo>
                <a:lnTo>
                  <a:pt x="18" y="29"/>
                </a:lnTo>
                <a:lnTo>
                  <a:pt x="14" y="27"/>
                </a:lnTo>
                <a:lnTo>
                  <a:pt x="10" y="24"/>
                </a:lnTo>
                <a:lnTo>
                  <a:pt x="8" y="20"/>
                </a:lnTo>
                <a:lnTo>
                  <a:pt x="4" y="11"/>
                </a:lnTo>
                <a:lnTo>
                  <a:pt x="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10637">
            <a:extLst>
              <a:ext uri="{FF2B5EF4-FFF2-40B4-BE49-F238E27FC236}">
                <a16:creationId xmlns:a16="http://schemas.microsoft.com/office/drawing/2014/main" id="{1646CEC9-24F3-43B1-9F08-C2E9BDC71C23}"/>
              </a:ext>
            </a:extLst>
          </p:cNvPr>
          <p:cNvSpPr>
            <a:spLocks/>
          </p:cNvSpPr>
          <p:nvPr/>
        </p:nvSpPr>
        <p:spPr bwMode="auto">
          <a:xfrm>
            <a:off x="8779384" y="4187515"/>
            <a:ext cx="284992" cy="707204"/>
          </a:xfrm>
          <a:custGeom>
            <a:avLst/>
            <a:gdLst>
              <a:gd name="T0" fmla="*/ 25 w 135"/>
              <a:gd name="T1" fmla="*/ 7 h 335"/>
              <a:gd name="T2" fmla="*/ 28 w 135"/>
              <a:gd name="T3" fmla="*/ 18 h 335"/>
              <a:gd name="T4" fmla="*/ 35 w 135"/>
              <a:gd name="T5" fmla="*/ 24 h 335"/>
              <a:gd name="T6" fmla="*/ 50 w 135"/>
              <a:gd name="T7" fmla="*/ 29 h 335"/>
              <a:gd name="T8" fmla="*/ 101 w 135"/>
              <a:gd name="T9" fmla="*/ 34 h 335"/>
              <a:gd name="T10" fmla="*/ 129 w 135"/>
              <a:gd name="T11" fmla="*/ 53 h 335"/>
              <a:gd name="T12" fmla="*/ 134 w 135"/>
              <a:gd name="T13" fmla="*/ 95 h 335"/>
              <a:gd name="T14" fmla="*/ 111 w 135"/>
              <a:gd name="T15" fmla="*/ 123 h 335"/>
              <a:gd name="T16" fmla="*/ 70 w 135"/>
              <a:gd name="T17" fmla="*/ 131 h 335"/>
              <a:gd name="T18" fmla="*/ 40 w 135"/>
              <a:gd name="T19" fmla="*/ 136 h 335"/>
              <a:gd name="T20" fmla="*/ 29 w 135"/>
              <a:gd name="T21" fmla="*/ 141 h 335"/>
              <a:gd name="T22" fmla="*/ 26 w 135"/>
              <a:gd name="T23" fmla="*/ 149 h 335"/>
              <a:gd name="T24" fmla="*/ 25 w 135"/>
              <a:gd name="T25" fmla="*/ 160 h 335"/>
              <a:gd name="T26" fmla="*/ 28 w 135"/>
              <a:gd name="T27" fmla="*/ 169 h 335"/>
              <a:gd name="T28" fmla="*/ 35 w 135"/>
              <a:gd name="T29" fmla="*/ 175 h 335"/>
              <a:gd name="T30" fmla="*/ 50 w 135"/>
              <a:gd name="T31" fmla="*/ 180 h 335"/>
              <a:gd name="T32" fmla="*/ 101 w 135"/>
              <a:gd name="T33" fmla="*/ 186 h 335"/>
              <a:gd name="T34" fmla="*/ 129 w 135"/>
              <a:gd name="T35" fmla="*/ 204 h 335"/>
              <a:gd name="T36" fmla="*/ 134 w 135"/>
              <a:gd name="T37" fmla="*/ 247 h 335"/>
              <a:gd name="T38" fmla="*/ 111 w 135"/>
              <a:gd name="T39" fmla="*/ 275 h 335"/>
              <a:gd name="T40" fmla="*/ 70 w 135"/>
              <a:gd name="T41" fmla="*/ 282 h 335"/>
              <a:gd name="T42" fmla="*/ 40 w 135"/>
              <a:gd name="T43" fmla="*/ 287 h 335"/>
              <a:gd name="T44" fmla="*/ 29 w 135"/>
              <a:gd name="T45" fmla="*/ 292 h 335"/>
              <a:gd name="T46" fmla="*/ 24 w 135"/>
              <a:gd name="T47" fmla="*/ 302 h 335"/>
              <a:gd name="T48" fmla="*/ 23 w 135"/>
              <a:gd name="T49" fmla="*/ 311 h 335"/>
              <a:gd name="T50" fmla="*/ 23 w 135"/>
              <a:gd name="T51" fmla="*/ 319 h 335"/>
              <a:gd name="T52" fmla="*/ 18 w 135"/>
              <a:gd name="T53" fmla="*/ 323 h 335"/>
              <a:gd name="T54" fmla="*/ 3 w 135"/>
              <a:gd name="T55" fmla="*/ 335 h 335"/>
              <a:gd name="T56" fmla="*/ 0 w 135"/>
              <a:gd name="T57" fmla="*/ 321 h 335"/>
              <a:gd name="T58" fmla="*/ 1 w 135"/>
              <a:gd name="T59" fmla="*/ 302 h 335"/>
              <a:gd name="T60" fmla="*/ 6 w 135"/>
              <a:gd name="T61" fmla="*/ 286 h 335"/>
              <a:gd name="T62" fmla="*/ 27 w 135"/>
              <a:gd name="T63" fmla="*/ 265 h 335"/>
              <a:gd name="T64" fmla="*/ 69 w 135"/>
              <a:gd name="T65" fmla="*/ 257 h 335"/>
              <a:gd name="T66" fmla="*/ 99 w 135"/>
              <a:gd name="T67" fmla="*/ 252 h 335"/>
              <a:gd name="T68" fmla="*/ 108 w 135"/>
              <a:gd name="T69" fmla="*/ 247 h 335"/>
              <a:gd name="T70" fmla="*/ 112 w 135"/>
              <a:gd name="T71" fmla="*/ 240 h 335"/>
              <a:gd name="T72" fmla="*/ 112 w 135"/>
              <a:gd name="T73" fmla="*/ 228 h 335"/>
              <a:gd name="T74" fmla="*/ 110 w 135"/>
              <a:gd name="T75" fmla="*/ 219 h 335"/>
              <a:gd name="T76" fmla="*/ 103 w 135"/>
              <a:gd name="T77" fmla="*/ 213 h 335"/>
              <a:gd name="T78" fmla="*/ 88 w 135"/>
              <a:gd name="T79" fmla="*/ 209 h 335"/>
              <a:gd name="T80" fmla="*/ 36 w 135"/>
              <a:gd name="T81" fmla="*/ 202 h 335"/>
              <a:gd name="T82" fmla="*/ 10 w 135"/>
              <a:gd name="T83" fmla="*/ 184 h 335"/>
              <a:gd name="T84" fmla="*/ 4 w 135"/>
              <a:gd name="T85" fmla="*/ 141 h 335"/>
              <a:gd name="T86" fmla="*/ 27 w 135"/>
              <a:gd name="T87" fmla="*/ 114 h 335"/>
              <a:gd name="T88" fmla="*/ 69 w 135"/>
              <a:gd name="T89" fmla="*/ 106 h 335"/>
              <a:gd name="T90" fmla="*/ 99 w 135"/>
              <a:gd name="T91" fmla="*/ 101 h 335"/>
              <a:gd name="T92" fmla="*/ 108 w 135"/>
              <a:gd name="T93" fmla="*/ 96 h 335"/>
              <a:gd name="T94" fmla="*/ 112 w 135"/>
              <a:gd name="T95" fmla="*/ 89 h 335"/>
              <a:gd name="T96" fmla="*/ 112 w 135"/>
              <a:gd name="T97" fmla="*/ 77 h 335"/>
              <a:gd name="T98" fmla="*/ 110 w 135"/>
              <a:gd name="T99" fmla="*/ 68 h 335"/>
              <a:gd name="T100" fmla="*/ 103 w 135"/>
              <a:gd name="T101" fmla="*/ 62 h 335"/>
              <a:gd name="T102" fmla="*/ 88 w 135"/>
              <a:gd name="T103" fmla="*/ 58 h 335"/>
              <a:gd name="T104" fmla="*/ 36 w 135"/>
              <a:gd name="T105" fmla="*/ 51 h 335"/>
              <a:gd name="T106" fmla="*/ 10 w 135"/>
              <a:gd name="T107" fmla="*/ 32 h 335"/>
              <a:gd name="T108" fmla="*/ 2 w 135"/>
              <a:gd name="T109" fmla="*/ 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5" h="335">
                <a:moveTo>
                  <a:pt x="2" y="0"/>
                </a:moveTo>
                <a:lnTo>
                  <a:pt x="25" y="0"/>
                </a:lnTo>
                <a:lnTo>
                  <a:pt x="25" y="7"/>
                </a:lnTo>
                <a:lnTo>
                  <a:pt x="26" y="12"/>
                </a:lnTo>
                <a:lnTo>
                  <a:pt x="26" y="15"/>
                </a:lnTo>
                <a:lnTo>
                  <a:pt x="28" y="18"/>
                </a:lnTo>
                <a:lnTo>
                  <a:pt x="29" y="20"/>
                </a:lnTo>
                <a:lnTo>
                  <a:pt x="32" y="22"/>
                </a:lnTo>
                <a:lnTo>
                  <a:pt x="35" y="24"/>
                </a:lnTo>
                <a:lnTo>
                  <a:pt x="40" y="25"/>
                </a:lnTo>
                <a:lnTo>
                  <a:pt x="45" y="28"/>
                </a:lnTo>
                <a:lnTo>
                  <a:pt x="50" y="29"/>
                </a:lnTo>
                <a:lnTo>
                  <a:pt x="70" y="31"/>
                </a:lnTo>
                <a:lnTo>
                  <a:pt x="91" y="32"/>
                </a:lnTo>
                <a:lnTo>
                  <a:pt x="101" y="34"/>
                </a:lnTo>
                <a:lnTo>
                  <a:pt x="111" y="38"/>
                </a:lnTo>
                <a:lnTo>
                  <a:pt x="121" y="45"/>
                </a:lnTo>
                <a:lnTo>
                  <a:pt x="129" y="53"/>
                </a:lnTo>
                <a:lnTo>
                  <a:pt x="134" y="66"/>
                </a:lnTo>
                <a:lnTo>
                  <a:pt x="135" y="81"/>
                </a:lnTo>
                <a:lnTo>
                  <a:pt x="134" y="95"/>
                </a:lnTo>
                <a:lnTo>
                  <a:pt x="129" y="108"/>
                </a:lnTo>
                <a:lnTo>
                  <a:pt x="121" y="118"/>
                </a:lnTo>
                <a:lnTo>
                  <a:pt x="111" y="123"/>
                </a:lnTo>
                <a:lnTo>
                  <a:pt x="101" y="127"/>
                </a:lnTo>
                <a:lnTo>
                  <a:pt x="91" y="129"/>
                </a:lnTo>
                <a:lnTo>
                  <a:pt x="70" y="131"/>
                </a:lnTo>
                <a:lnTo>
                  <a:pt x="50" y="133"/>
                </a:lnTo>
                <a:lnTo>
                  <a:pt x="45" y="134"/>
                </a:lnTo>
                <a:lnTo>
                  <a:pt x="40" y="136"/>
                </a:lnTo>
                <a:lnTo>
                  <a:pt x="35" y="137"/>
                </a:lnTo>
                <a:lnTo>
                  <a:pt x="32" y="139"/>
                </a:lnTo>
                <a:lnTo>
                  <a:pt x="29" y="141"/>
                </a:lnTo>
                <a:lnTo>
                  <a:pt x="28" y="143"/>
                </a:lnTo>
                <a:lnTo>
                  <a:pt x="27" y="145"/>
                </a:lnTo>
                <a:lnTo>
                  <a:pt x="26" y="149"/>
                </a:lnTo>
                <a:lnTo>
                  <a:pt x="25" y="152"/>
                </a:lnTo>
                <a:lnTo>
                  <a:pt x="25" y="156"/>
                </a:lnTo>
                <a:lnTo>
                  <a:pt x="25" y="160"/>
                </a:lnTo>
                <a:lnTo>
                  <a:pt x="26" y="165"/>
                </a:lnTo>
                <a:lnTo>
                  <a:pt x="27" y="167"/>
                </a:lnTo>
                <a:lnTo>
                  <a:pt x="28" y="169"/>
                </a:lnTo>
                <a:lnTo>
                  <a:pt x="29" y="171"/>
                </a:lnTo>
                <a:lnTo>
                  <a:pt x="32" y="173"/>
                </a:lnTo>
                <a:lnTo>
                  <a:pt x="35" y="175"/>
                </a:lnTo>
                <a:lnTo>
                  <a:pt x="40" y="178"/>
                </a:lnTo>
                <a:lnTo>
                  <a:pt x="45" y="179"/>
                </a:lnTo>
                <a:lnTo>
                  <a:pt x="50" y="180"/>
                </a:lnTo>
                <a:lnTo>
                  <a:pt x="70" y="182"/>
                </a:lnTo>
                <a:lnTo>
                  <a:pt x="91" y="184"/>
                </a:lnTo>
                <a:lnTo>
                  <a:pt x="101" y="186"/>
                </a:lnTo>
                <a:lnTo>
                  <a:pt x="111" y="189"/>
                </a:lnTo>
                <a:lnTo>
                  <a:pt x="121" y="196"/>
                </a:lnTo>
                <a:lnTo>
                  <a:pt x="129" y="204"/>
                </a:lnTo>
                <a:lnTo>
                  <a:pt x="134" y="217"/>
                </a:lnTo>
                <a:lnTo>
                  <a:pt x="135" y="232"/>
                </a:lnTo>
                <a:lnTo>
                  <a:pt x="134" y="247"/>
                </a:lnTo>
                <a:lnTo>
                  <a:pt x="129" y="259"/>
                </a:lnTo>
                <a:lnTo>
                  <a:pt x="121" y="269"/>
                </a:lnTo>
                <a:lnTo>
                  <a:pt x="111" y="275"/>
                </a:lnTo>
                <a:lnTo>
                  <a:pt x="101" y="278"/>
                </a:lnTo>
                <a:lnTo>
                  <a:pt x="91" y="280"/>
                </a:lnTo>
                <a:lnTo>
                  <a:pt x="70" y="282"/>
                </a:lnTo>
                <a:lnTo>
                  <a:pt x="50" y="285"/>
                </a:lnTo>
                <a:lnTo>
                  <a:pt x="45" y="286"/>
                </a:lnTo>
                <a:lnTo>
                  <a:pt x="40" y="287"/>
                </a:lnTo>
                <a:lnTo>
                  <a:pt x="35" y="289"/>
                </a:lnTo>
                <a:lnTo>
                  <a:pt x="32" y="290"/>
                </a:lnTo>
                <a:lnTo>
                  <a:pt x="29" y="292"/>
                </a:lnTo>
                <a:lnTo>
                  <a:pt x="28" y="295"/>
                </a:lnTo>
                <a:lnTo>
                  <a:pt x="26" y="298"/>
                </a:lnTo>
                <a:lnTo>
                  <a:pt x="24" y="302"/>
                </a:lnTo>
                <a:lnTo>
                  <a:pt x="23" y="304"/>
                </a:lnTo>
                <a:lnTo>
                  <a:pt x="23" y="307"/>
                </a:lnTo>
                <a:lnTo>
                  <a:pt x="23" y="311"/>
                </a:lnTo>
                <a:lnTo>
                  <a:pt x="23" y="316"/>
                </a:lnTo>
                <a:lnTo>
                  <a:pt x="23" y="318"/>
                </a:lnTo>
                <a:lnTo>
                  <a:pt x="23" y="319"/>
                </a:lnTo>
                <a:lnTo>
                  <a:pt x="23" y="320"/>
                </a:lnTo>
                <a:lnTo>
                  <a:pt x="23" y="321"/>
                </a:lnTo>
                <a:lnTo>
                  <a:pt x="18" y="323"/>
                </a:lnTo>
                <a:lnTo>
                  <a:pt x="18" y="325"/>
                </a:lnTo>
                <a:lnTo>
                  <a:pt x="19" y="326"/>
                </a:lnTo>
                <a:lnTo>
                  <a:pt x="3" y="335"/>
                </a:lnTo>
                <a:lnTo>
                  <a:pt x="2" y="331"/>
                </a:lnTo>
                <a:lnTo>
                  <a:pt x="1" y="325"/>
                </a:lnTo>
                <a:lnTo>
                  <a:pt x="0" y="321"/>
                </a:lnTo>
                <a:lnTo>
                  <a:pt x="0" y="318"/>
                </a:lnTo>
                <a:lnTo>
                  <a:pt x="0" y="307"/>
                </a:lnTo>
                <a:lnTo>
                  <a:pt x="1" y="302"/>
                </a:lnTo>
                <a:lnTo>
                  <a:pt x="2" y="296"/>
                </a:lnTo>
                <a:lnTo>
                  <a:pt x="3" y="291"/>
                </a:lnTo>
                <a:lnTo>
                  <a:pt x="6" y="286"/>
                </a:lnTo>
                <a:lnTo>
                  <a:pt x="10" y="280"/>
                </a:lnTo>
                <a:lnTo>
                  <a:pt x="17" y="271"/>
                </a:lnTo>
                <a:lnTo>
                  <a:pt x="27" y="265"/>
                </a:lnTo>
                <a:lnTo>
                  <a:pt x="36" y="261"/>
                </a:lnTo>
                <a:lnTo>
                  <a:pt x="47" y="259"/>
                </a:lnTo>
                <a:lnTo>
                  <a:pt x="69" y="257"/>
                </a:lnTo>
                <a:lnTo>
                  <a:pt x="88" y="256"/>
                </a:lnTo>
                <a:lnTo>
                  <a:pt x="93" y="255"/>
                </a:lnTo>
                <a:lnTo>
                  <a:pt x="99" y="252"/>
                </a:lnTo>
                <a:lnTo>
                  <a:pt x="103" y="251"/>
                </a:lnTo>
                <a:lnTo>
                  <a:pt x="106" y="249"/>
                </a:lnTo>
                <a:lnTo>
                  <a:pt x="108" y="247"/>
                </a:lnTo>
                <a:lnTo>
                  <a:pt x="110" y="245"/>
                </a:lnTo>
                <a:lnTo>
                  <a:pt x="111" y="243"/>
                </a:lnTo>
                <a:lnTo>
                  <a:pt x="112" y="240"/>
                </a:lnTo>
                <a:lnTo>
                  <a:pt x="112" y="236"/>
                </a:lnTo>
                <a:lnTo>
                  <a:pt x="114" y="232"/>
                </a:lnTo>
                <a:lnTo>
                  <a:pt x="112" y="228"/>
                </a:lnTo>
                <a:lnTo>
                  <a:pt x="112" y="225"/>
                </a:lnTo>
                <a:lnTo>
                  <a:pt x="111" y="221"/>
                </a:lnTo>
                <a:lnTo>
                  <a:pt x="110" y="219"/>
                </a:lnTo>
                <a:lnTo>
                  <a:pt x="108" y="217"/>
                </a:lnTo>
                <a:lnTo>
                  <a:pt x="106" y="215"/>
                </a:lnTo>
                <a:lnTo>
                  <a:pt x="103" y="213"/>
                </a:lnTo>
                <a:lnTo>
                  <a:pt x="99" y="211"/>
                </a:lnTo>
                <a:lnTo>
                  <a:pt x="93" y="210"/>
                </a:lnTo>
                <a:lnTo>
                  <a:pt x="88" y="209"/>
                </a:lnTo>
                <a:lnTo>
                  <a:pt x="69" y="206"/>
                </a:lnTo>
                <a:lnTo>
                  <a:pt x="47" y="204"/>
                </a:lnTo>
                <a:lnTo>
                  <a:pt x="36" y="202"/>
                </a:lnTo>
                <a:lnTo>
                  <a:pt x="27" y="199"/>
                </a:lnTo>
                <a:lnTo>
                  <a:pt x="17" y="192"/>
                </a:lnTo>
                <a:lnTo>
                  <a:pt x="10" y="184"/>
                </a:lnTo>
                <a:lnTo>
                  <a:pt x="4" y="171"/>
                </a:lnTo>
                <a:lnTo>
                  <a:pt x="2" y="156"/>
                </a:lnTo>
                <a:lnTo>
                  <a:pt x="4" y="141"/>
                </a:lnTo>
                <a:lnTo>
                  <a:pt x="10" y="129"/>
                </a:lnTo>
                <a:lnTo>
                  <a:pt x="17" y="120"/>
                </a:lnTo>
                <a:lnTo>
                  <a:pt x="27" y="114"/>
                </a:lnTo>
                <a:lnTo>
                  <a:pt x="36" y="110"/>
                </a:lnTo>
                <a:lnTo>
                  <a:pt x="47" y="108"/>
                </a:lnTo>
                <a:lnTo>
                  <a:pt x="69" y="106"/>
                </a:lnTo>
                <a:lnTo>
                  <a:pt x="88" y="104"/>
                </a:lnTo>
                <a:lnTo>
                  <a:pt x="93" y="103"/>
                </a:lnTo>
                <a:lnTo>
                  <a:pt x="99" y="101"/>
                </a:lnTo>
                <a:lnTo>
                  <a:pt x="103" y="100"/>
                </a:lnTo>
                <a:lnTo>
                  <a:pt x="106" y="98"/>
                </a:lnTo>
                <a:lnTo>
                  <a:pt x="108" y="96"/>
                </a:lnTo>
                <a:lnTo>
                  <a:pt x="110" y="93"/>
                </a:lnTo>
                <a:lnTo>
                  <a:pt x="111" y="91"/>
                </a:lnTo>
                <a:lnTo>
                  <a:pt x="112" y="89"/>
                </a:lnTo>
                <a:lnTo>
                  <a:pt x="112" y="85"/>
                </a:lnTo>
                <a:lnTo>
                  <a:pt x="114" y="81"/>
                </a:lnTo>
                <a:lnTo>
                  <a:pt x="112" y="77"/>
                </a:lnTo>
                <a:lnTo>
                  <a:pt x="112" y="73"/>
                </a:lnTo>
                <a:lnTo>
                  <a:pt x="111" y="70"/>
                </a:lnTo>
                <a:lnTo>
                  <a:pt x="110" y="68"/>
                </a:lnTo>
                <a:lnTo>
                  <a:pt x="108" y="65"/>
                </a:lnTo>
                <a:lnTo>
                  <a:pt x="106" y="63"/>
                </a:lnTo>
                <a:lnTo>
                  <a:pt x="103" y="62"/>
                </a:lnTo>
                <a:lnTo>
                  <a:pt x="99" y="60"/>
                </a:lnTo>
                <a:lnTo>
                  <a:pt x="93" y="59"/>
                </a:lnTo>
                <a:lnTo>
                  <a:pt x="88" y="58"/>
                </a:lnTo>
                <a:lnTo>
                  <a:pt x="69" y="55"/>
                </a:lnTo>
                <a:lnTo>
                  <a:pt x="47" y="53"/>
                </a:lnTo>
                <a:lnTo>
                  <a:pt x="36" y="51"/>
                </a:lnTo>
                <a:lnTo>
                  <a:pt x="27" y="48"/>
                </a:lnTo>
                <a:lnTo>
                  <a:pt x="17" y="42"/>
                </a:lnTo>
                <a:lnTo>
                  <a:pt x="10" y="32"/>
                </a:lnTo>
                <a:lnTo>
                  <a:pt x="4" y="21"/>
                </a:lnTo>
                <a:lnTo>
                  <a:pt x="3" y="8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10638">
            <a:extLst>
              <a:ext uri="{FF2B5EF4-FFF2-40B4-BE49-F238E27FC236}">
                <a16:creationId xmlns:a16="http://schemas.microsoft.com/office/drawing/2014/main" id="{16CA8778-0C6B-4084-BE1C-3DE7BDB03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9384" y="4829275"/>
            <a:ext cx="48555" cy="1049193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0" name="Picture 10655">
            <a:extLst>
              <a:ext uri="{FF2B5EF4-FFF2-40B4-BE49-F238E27FC236}">
                <a16:creationId xmlns:a16="http://schemas.microsoft.com/office/drawing/2014/main" id="{F226AAA8-61B5-49D4-A4D8-6A334F790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166" y="6731433"/>
            <a:ext cx="1044970" cy="4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Freeform 10656">
            <a:extLst>
              <a:ext uri="{FF2B5EF4-FFF2-40B4-BE49-F238E27FC236}">
                <a16:creationId xmlns:a16="http://schemas.microsoft.com/office/drawing/2014/main" id="{30CE7100-B04F-43DB-98B7-88B659734FA2}"/>
              </a:ext>
            </a:extLst>
          </p:cNvPr>
          <p:cNvSpPr>
            <a:spLocks noEditPoints="1"/>
          </p:cNvSpPr>
          <p:nvPr/>
        </p:nvSpPr>
        <p:spPr bwMode="auto">
          <a:xfrm>
            <a:off x="4719833" y="6741988"/>
            <a:ext cx="1015417" cy="21110"/>
          </a:xfrm>
          <a:custGeom>
            <a:avLst/>
            <a:gdLst>
              <a:gd name="T0" fmla="*/ 348 w 481"/>
              <a:gd name="T1" fmla="*/ 0 h 10"/>
              <a:gd name="T2" fmla="*/ 481 w 481"/>
              <a:gd name="T3" fmla="*/ 0 h 10"/>
              <a:gd name="T4" fmla="*/ 470 w 481"/>
              <a:gd name="T5" fmla="*/ 3 h 10"/>
              <a:gd name="T6" fmla="*/ 457 w 481"/>
              <a:gd name="T7" fmla="*/ 3 h 10"/>
              <a:gd name="T8" fmla="*/ 447 w 481"/>
              <a:gd name="T9" fmla="*/ 3 h 10"/>
              <a:gd name="T10" fmla="*/ 405 w 481"/>
              <a:gd name="T11" fmla="*/ 3 h 10"/>
              <a:gd name="T12" fmla="*/ 405 w 481"/>
              <a:gd name="T13" fmla="*/ 3 h 10"/>
              <a:gd name="T14" fmla="*/ 402 w 481"/>
              <a:gd name="T15" fmla="*/ 3 h 10"/>
              <a:gd name="T16" fmla="*/ 394 w 481"/>
              <a:gd name="T17" fmla="*/ 3 h 10"/>
              <a:gd name="T18" fmla="*/ 382 w 481"/>
              <a:gd name="T19" fmla="*/ 4 h 10"/>
              <a:gd name="T20" fmla="*/ 371 w 481"/>
              <a:gd name="T21" fmla="*/ 4 h 10"/>
              <a:gd name="T22" fmla="*/ 359 w 481"/>
              <a:gd name="T23" fmla="*/ 4 h 10"/>
              <a:gd name="T24" fmla="*/ 355 w 481"/>
              <a:gd name="T25" fmla="*/ 4 h 10"/>
              <a:gd name="T26" fmla="*/ 351 w 481"/>
              <a:gd name="T27" fmla="*/ 4 h 10"/>
              <a:gd name="T28" fmla="*/ 349 w 481"/>
              <a:gd name="T29" fmla="*/ 4 h 10"/>
              <a:gd name="T30" fmla="*/ 348 w 481"/>
              <a:gd name="T31" fmla="*/ 0 h 10"/>
              <a:gd name="T32" fmla="*/ 42 w 481"/>
              <a:gd name="T33" fmla="*/ 0 h 10"/>
              <a:gd name="T34" fmla="*/ 302 w 481"/>
              <a:gd name="T35" fmla="*/ 0 h 10"/>
              <a:gd name="T36" fmla="*/ 302 w 481"/>
              <a:gd name="T37" fmla="*/ 6 h 10"/>
              <a:gd name="T38" fmla="*/ 302 w 481"/>
              <a:gd name="T39" fmla="*/ 10 h 10"/>
              <a:gd name="T40" fmla="*/ 38 w 481"/>
              <a:gd name="T41" fmla="*/ 10 h 10"/>
              <a:gd name="T42" fmla="*/ 42 w 481"/>
              <a:gd name="T43" fmla="*/ 0 h 10"/>
              <a:gd name="T44" fmla="*/ 0 w 481"/>
              <a:gd name="T45" fmla="*/ 0 h 10"/>
              <a:gd name="T46" fmla="*/ 3 w 481"/>
              <a:gd name="T47" fmla="*/ 0 h 10"/>
              <a:gd name="T48" fmla="*/ 0 w 481"/>
              <a:gd name="T49" fmla="*/ 9 h 10"/>
              <a:gd name="T50" fmla="*/ 0 w 481"/>
              <a:gd name="T5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81" h="10">
                <a:moveTo>
                  <a:pt x="348" y="0"/>
                </a:moveTo>
                <a:lnTo>
                  <a:pt x="481" y="0"/>
                </a:lnTo>
                <a:lnTo>
                  <a:pt x="470" y="3"/>
                </a:lnTo>
                <a:lnTo>
                  <a:pt x="457" y="3"/>
                </a:lnTo>
                <a:lnTo>
                  <a:pt x="447" y="3"/>
                </a:lnTo>
                <a:lnTo>
                  <a:pt x="405" y="3"/>
                </a:lnTo>
                <a:lnTo>
                  <a:pt x="405" y="3"/>
                </a:lnTo>
                <a:lnTo>
                  <a:pt x="402" y="3"/>
                </a:lnTo>
                <a:lnTo>
                  <a:pt x="394" y="3"/>
                </a:lnTo>
                <a:lnTo>
                  <a:pt x="382" y="4"/>
                </a:lnTo>
                <a:lnTo>
                  <a:pt x="371" y="4"/>
                </a:lnTo>
                <a:lnTo>
                  <a:pt x="359" y="4"/>
                </a:lnTo>
                <a:lnTo>
                  <a:pt x="355" y="4"/>
                </a:lnTo>
                <a:lnTo>
                  <a:pt x="351" y="4"/>
                </a:lnTo>
                <a:lnTo>
                  <a:pt x="349" y="4"/>
                </a:lnTo>
                <a:lnTo>
                  <a:pt x="348" y="0"/>
                </a:lnTo>
                <a:close/>
                <a:moveTo>
                  <a:pt x="42" y="0"/>
                </a:moveTo>
                <a:lnTo>
                  <a:pt x="302" y="0"/>
                </a:lnTo>
                <a:lnTo>
                  <a:pt x="302" y="6"/>
                </a:lnTo>
                <a:lnTo>
                  <a:pt x="302" y="10"/>
                </a:lnTo>
                <a:lnTo>
                  <a:pt x="38" y="10"/>
                </a:lnTo>
                <a:lnTo>
                  <a:pt x="42" y="0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" name="Picture 10657">
            <a:extLst>
              <a:ext uri="{FF2B5EF4-FFF2-40B4-BE49-F238E27FC236}">
                <a16:creationId xmlns:a16="http://schemas.microsoft.com/office/drawing/2014/main" id="{66CD79E7-262E-4F74-8FFF-0366E8CD4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166" y="6731351"/>
            <a:ext cx="1044970" cy="4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10658">
            <a:extLst>
              <a:ext uri="{FF2B5EF4-FFF2-40B4-BE49-F238E27FC236}">
                <a16:creationId xmlns:a16="http://schemas.microsoft.com/office/drawing/2014/main" id="{78A05470-8D3B-4B3B-9F76-D8892F990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65" y="6731546"/>
            <a:ext cx="59109" cy="2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Freeform 10659">
            <a:extLst>
              <a:ext uri="{FF2B5EF4-FFF2-40B4-BE49-F238E27FC236}">
                <a16:creationId xmlns:a16="http://schemas.microsoft.com/office/drawing/2014/main" id="{035AD73A-7FDC-4A01-B90E-B015D8DD5242}"/>
              </a:ext>
            </a:extLst>
          </p:cNvPr>
          <p:cNvSpPr>
            <a:spLocks/>
          </p:cNvSpPr>
          <p:nvPr/>
        </p:nvSpPr>
        <p:spPr bwMode="auto">
          <a:xfrm>
            <a:off x="5420700" y="6742100"/>
            <a:ext cx="35888" cy="8443"/>
          </a:xfrm>
          <a:custGeom>
            <a:avLst/>
            <a:gdLst>
              <a:gd name="T0" fmla="*/ 0 w 17"/>
              <a:gd name="T1" fmla="*/ 0 h 4"/>
              <a:gd name="T2" fmla="*/ 16 w 17"/>
              <a:gd name="T3" fmla="*/ 0 h 4"/>
              <a:gd name="T4" fmla="*/ 17 w 17"/>
              <a:gd name="T5" fmla="*/ 4 h 4"/>
              <a:gd name="T6" fmla="*/ 17 w 17"/>
              <a:gd name="T7" fmla="*/ 4 h 4"/>
              <a:gd name="T8" fmla="*/ 10 w 17"/>
              <a:gd name="T9" fmla="*/ 3 h 4"/>
              <a:gd name="T10" fmla="*/ 4 w 17"/>
              <a:gd name="T11" fmla="*/ 3 h 4"/>
              <a:gd name="T12" fmla="*/ 0 w 17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4">
                <a:moveTo>
                  <a:pt x="0" y="0"/>
                </a:moveTo>
                <a:lnTo>
                  <a:pt x="16" y="0"/>
                </a:lnTo>
                <a:lnTo>
                  <a:pt x="17" y="4"/>
                </a:lnTo>
                <a:lnTo>
                  <a:pt x="17" y="4"/>
                </a:lnTo>
                <a:lnTo>
                  <a:pt x="10" y="3"/>
                </a:lnTo>
                <a:lnTo>
                  <a:pt x="4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5" name="Picture 10661">
            <a:extLst>
              <a:ext uri="{FF2B5EF4-FFF2-40B4-BE49-F238E27FC236}">
                <a16:creationId xmlns:a16="http://schemas.microsoft.com/office/drawing/2014/main" id="{F0BF25A1-29D2-4063-AD72-EC6C61028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62" y="6731428"/>
            <a:ext cx="59109" cy="2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ADDD60D2-E42B-4E7C-A599-4775FBF85560}"/>
              </a:ext>
            </a:extLst>
          </p:cNvPr>
          <p:cNvSpPr/>
          <p:nvPr/>
        </p:nvSpPr>
        <p:spPr>
          <a:xfrm>
            <a:off x="2088814" y="2177676"/>
            <a:ext cx="8390609" cy="1179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 mornings of spring which I enjoy with my whole heart. I am alone, and feel the charm of taken possession I am with you. these sweet mornings of spring</a:t>
            </a:r>
          </a:p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which I enjoy with me A wonderful serenity has taken possession of my entire soul, like these sweet morning</a:t>
            </a:r>
          </a:p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spring which I enjoy with my whole heart. I am alone, and feel the charm of taken possession</a:t>
            </a:r>
          </a:p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am with you. these sweet mornings of spring which I enjoy with me</a:t>
            </a:r>
          </a:p>
        </p:txBody>
      </p:sp>
    </p:spTree>
    <p:extLst>
      <p:ext uri="{BB962C8B-B14F-4D97-AF65-F5344CB8AC3E}">
        <p14:creationId xmlns:p14="http://schemas.microsoft.com/office/powerpoint/2010/main" val="3813761431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CAF5050-4329-412B-A273-3A319F8790DB}"/>
              </a:ext>
            </a:extLst>
          </p:cNvPr>
          <p:cNvSpPr/>
          <p:nvPr/>
        </p:nvSpPr>
        <p:spPr>
          <a:xfrm rot="15300000" flipH="1">
            <a:off x="11262002" y="185687"/>
            <a:ext cx="784253" cy="903550"/>
          </a:xfrm>
          <a:custGeom>
            <a:avLst/>
            <a:gdLst>
              <a:gd name="connsiteX0" fmla="*/ 296307 w 5323222"/>
              <a:gd name="connsiteY0" fmla="*/ 4941206 h 6132967"/>
              <a:gd name="connsiteX1" fmla="*/ 302287 w 5323222"/>
              <a:gd name="connsiteY1" fmla="*/ 4962623 h 6132967"/>
              <a:gd name="connsiteX2" fmla="*/ 308375 w 5323222"/>
              <a:gd name="connsiteY2" fmla="*/ 4984327 h 6132967"/>
              <a:gd name="connsiteX3" fmla="*/ 314645 w 5323222"/>
              <a:gd name="connsiteY3" fmla="*/ 5005636 h 6132967"/>
              <a:gd name="connsiteX4" fmla="*/ 321310 w 5323222"/>
              <a:gd name="connsiteY4" fmla="*/ 5027127 h 6132967"/>
              <a:gd name="connsiteX5" fmla="*/ 327760 w 5323222"/>
              <a:gd name="connsiteY5" fmla="*/ 5048042 h 6132967"/>
              <a:gd name="connsiteX6" fmla="*/ 334607 w 5323222"/>
              <a:gd name="connsiteY6" fmla="*/ 5069136 h 6132967"/>
              <a:gd name="connsiteX7" fmla="*/ 341742 w 5323222"/>
              <a:gd name="connsiteY7" fmla="*/ 5090125 h 6132967"/>
              <a:gd name="connsiteX8" fmla="*/ 348770 w 5323222"/>
              <a:gd name="connsiteY8" fmla="*/ 5110824 h 6132967"/>
              <a:gd name="connsiteX9" fmla="*/ 356193 w 5323222"/>
              <a:gd name="connsiteY9" fmla="*/ 5131705 h 6132967"/>
              <a:gd name="connsiteX10" fmla="*/ 363798 w 5323222"/>
              <a:gd name="connsiteY10" fmla="*/ 5152191 h 6132967"/>
              <a:gd name="connsiteX11" fmla="*/ 371403 w 5323222"/>
              <a:gd name="connsiteY11" fmla="*/ 5172677 h 6132967"/>
              <a:gd name="connsiteX12" fmla="*/ 379297 w 5323222"/>
              <a:gd name="connsiteY12" fmla="*/ 5193055 h 6132967"/>
              <a:gd name="connsiteX13" fmla="*/ 387479 w 5323222"/>
              <a:gd name="connsiteY13" fmla="*/ 5213325 h 6132967"/>
              <a:gd name="connsiteX14" fmla="*/ 395554 w 5323222"/>
              <a:gd name="connsiteY14" fmla="*/ 5233308 h 6132967"/>
              <a:gd name="connsiteX15" fmla="*/ 404024 w 5323222"/>
              <a:gd name="connsiteY15" fmla="*/ 5253472 h 6132967"/>
              <a:gd name="connsiteX16" fmla="*/ 412280 w 5323222"/>
              <a:gd name="connsiteY16" fmla="*/ 5273060 h 6132967"/>
              <a:gd name="connsiteX17" fmla="*/ 420932 w 5323222"/>
              <a:gd name="connsiteY17" fmla="*/ 5292828 h 6132967"/>
              <a:gd name="connsiteX18" fmla="*/ 429872 w 5323222"/>
              <a:gd name="connsiteY18" fmla="*/ 5312489 h 6132967"/>
              <a:gd name="connsiteX19" fmla="*/ 439175 w 5323222"/>
              <a:gd name="connsiteY19" fmla="*/ 5331359 h 6132967"/>
              <a:gd name="connsiteX20" fmla="*/ 448404 w 5323222"/>
              <a:gd name="connsiteY20" fmla="*/ 5350914 h 6132967"/>
              <a:gd name="connsiteX21" fmla="*/ 457708 w 5323222"/>
              <a:gd name="connsiteY21" fmla="*/ 5369784 h 6132967"/>
              <a:gd name="connsiteX22" fmla="*/ 467011 w 5323222"/>
              <a:gd name="connsiteY22" fmla="*/ 5388654 h 6132967"/>
              <a:gd name="connsiteX23" fmla="*/ 476603 w 5323222"/>
              <a:gd name="connsiteY23" fmla="*/ 5407417 h 6132967"/>
              <a:gd name="connsiteX24" fmla="*/ 486376 w 5323222"/>
              <a:gd name="connsiteY24" fmla="*/ 5425784 h 6132967"/>
              <a:gd name="connsiteX25" fmla="*/ 496545 w 5323222"/>
              <a:gd name="connsiteY25" fmla="*/ 5444332 h 6132967"/>
              <a:gd name="connsiteX26" fmla="*/ 506607 w 5323222"/>
              <a:gd name="connsiteY26" fmla="*/ 5462593 h 6132967"/>
              <a:gd name="connsiteX27" fmla="*/ 516849 w 5323222"/>
              <a:gd name="connsiteY27" fmla="*/ 5480457 h 6132967"/>
              <a:gd name="connsiteX28" fmla="*/ 527274 w 5323222"/>
              <a:gd name="connsiteY28" fmla="*/ 5497926 h 6132967"/>
              <a:gd name="connsiteX29" fmla="*/ 537699 w 5323222"/>
              <a:gd name="connsiteY29" fmla="*/ 5515395 h 6132967"/>
              <a:gd name="connsiteX30" fmla="*/ 548594 w 5323222"/>
              <a:gd name="connsiteY30" fmla="*/ 5532362 h 6132967"/>
              <a:gd name="connsiteX31" fmla="*/ 559307 w 5323222"/>
              <a:gd name="connsiteY31" fmla="*/ 5549722 h 6132967"/>
              <a:gd name="connsiteX32" fmla="*/ 570382 w 5323222"/>
              <a:gd name="connsiteY32" fmla="*/ 5566293 h 6132967"/>
              <a:gd name="connsiteX33" fmla="*/ 581747 w 5323222"/>
              <a:gd name="connsiteY33" fmla="*/ 5582757 h 6132967"/>
              <a:gd name="connsiteX34" fmla="*/ 593004 w 5323222"/>
              <a:gd name="connsiteY34" fmla="*/ 5598932 h 6132967"/>
              <a:gd name="connsiteX35" fmla="*/ 604764 w 5323222"/>
              <a:gd name="connsiteY35" fmla="*/ 5615576 h 6132967"/>
              <a:gd name="connsiteX36" fmla="*/ 616491 w 5323222"/>
              <a:gd name="connsiteY36" fmla="*/ 5631249 h 6132967"/>
              <a:gd name="connsiteX37" fmla="*/ 628219 w 5323222"/>
              <a:gd name="connsiteY37" fmla="*/ 5646921 h 6132967"/>
              <a:gd name="connsiteX38" fmla="*/ 640234 w 5323222"/>
              <a:gd name="connsiteY38" fmla="*/ 5662485 h 6132967"/>
              <a:gd name="connsiteX39" fmla="*/ 652539 w 5323222"/>
              <a:gd name="connsiteY39" fmla="*/ 5677944 h 6132967"/>
              <a:gd name="connsiteX40" fmla="*/ 665025 w 5323222"/>
              <a:gd name="connsiteY40" fmla="*/ 5693007 h 6132967"/>
              <a:gd name="connsiteX41" fmla="*/ 677510 w 5323222"/>
              <a:gd name="connsiteY41" fmla="*/ 5708069 h 6132967"/>
              <a:gd name="connsiteX42" fmla="*/ 690070 w 5323222"/>
              <a:gd name="connsiteY42" fmla="*/ 5722447 h 6132967"/>
              <a:gd name="connsiteX43" fmla="*/ 703133 w 5323222"/>
              <a:gd name="connsiteY43" fmla="*/ 5737295 h 6132967"/>
              <a:gd name="connsiteX44" fmla="*/ 715982 w 5323222"/>
              <a:gd name="connsiteY44" fmla="*/ 5751565 h 6132967"/>
              <a:gd name="connsiteX45" fmla="*/ 729300 w 5323222"/>
              <a:gd name="connsiteY45" fmla="*/ 5765334 h 6132967"/>
              <a:gd name="connsiteX46" fmla="*/ 742437 w 5323222"/>
              <a:gd name="connsiteY46" fmla="*/ 5779497 h 6132967"/>
              <a:gd name="connsiteX47" fmla="*/ 755938 w 5323222"/>
              <a:gd name="connsiteY47" fmla="*/ 5792870 h 6132967"/>
              <a:gd name="connsiteX48" fmla="*/ 769149 w 5323222"/>
              <a:gd name="connsiteY48" fmla="*/ 5806351 h 6132967"/>
              <a:gd name="connsiteX49" fmla="*/ 783044 w 5323222"/>
              <a:gd name="connsiteY49" fmla="*/ 5819904 h 6132967"/>
              <a:gd name="connsiteX50" fmla="*/ 796726 w 5323222"/>
              <a:gd name="connsiteY50" fmla="*/ 5832881 h 6132967"/>
              <a:gd name="connsiteX51" fmla="*/ 810984 w 5323222"/>
              <a:gd name="connsiteY51" fmla="*/ 5845644 h 6132967"/>
              <a:gd name="connsiteX52" fmla="*/ 824847 w 5323222"/>
              <a:gd name="connsiteY52" fmla="*/ 5858224 h 6132967"/>
              <a:gd name="connsiteX53" fmla="*/ 838891 w 5323222"/>
              <a:gd name="connsiteY53" fmla="*/ 5870411 h 6132967"/>
              <a:gd name="connsiteX54" fmla="*/ 853224 w 5323222"/>
              <a:gd name="connsiteY54" fmla="*/ 5882490 h 6132967"/>
              <a:gd name="connsiteX55" fmla="*/ 867556 w 5323222"/>
              <a:gd name="connsiteY55" fmla="*/ 5894568 h 6132967"/>
              <a:gd name="connsiteX56" fmla="*/ 882359 w 5323222"/>
              <a:gd name="connsiteY56" fmla="*/ 5906144 h 6132967"/>
              <a:gd name="connsiteX57" fmla="*/ 896873 w 5323222"/>
              <a:gd name="connsiteY57" fmla="*/ 5917827 h 6132967"/>
              <a:gd name="connsiteX58" fmla="*/ 911569 w 5323222"/>
              <a:gd name="connsiteY58" fmla="*/ 5929114 h 6132967"/>
              <a:gd name="connsiteX59" fmla="*/ 926445 w 5323222"/>
              <a:gd name="connsiteY59" fmla="*/ 5940005 h 6132967"/>
              <a:gd name="connsiteX60" fmla="*/ 941793 w 5323222"/>
              <a:gd name="connsiteY60" fmla="*/ 5950394 h 6132967"/>
              <a:gd name="connsiteX61" fmla="*/ 956636 w 5323222"/>
              <a:gd name="connsiteY61" fmla="*/ 5960313 h 6132967"/>
              <a:gd name="connsiteX62" fmla="*/ 971950 w 5323222"/>
              <a:gd name="connsiteY62" fmla="*/ 5969729 h 6132967"/>
              <a:gd name="connsiteX63" fmla="*/ 987265 w 5323222"/>
              <a:gd name="connsiteY63" fmla="*/ 5979146 h 6132967"/>
              <a:gd name="connsiteX64" fmla="*/ 1002184 w 5323222"/>
              <a:gd name="connsiteY64" fmla="*/ 5988380 h 6132967"/>
              <a:gd name="connsiteX65" fmla="*/ 1017572 w 5323222"/>
              <a:gd name="connsiteY65" fmla="*/ 5997112 h 6132967"/>
              <a:gd name="connsiteX66" fmla="*/ 1032960 w 5323222"/>
              <a:gd name="connsiteY66" fmla="*/ 6005845 h 6132967"/>
              <a:gd name="connsiteX67" fmla="*/ 1048134 w 5323222"/>
              <a:gd name="connsiteY67" fmla="*/ 6013999 h 6132967"/>
              <a:gd name="connsiteX68" fmla="*/ 1063597 w 5323222"/>
              <a:gd name="connsiteY68" fmla="*/ 6022048 h 6132967"/>
              <a:gd name="connsiteX69" fmla="*/ 1078557 w 5323222"/>
              <a:gd name="connsiteY69" fmla="*/ 6029626 h 6132967"/>
              <a:gd name="connsiteX70" fmla="*/ 1093805 w 5323222"/>
              <a:gd name="connsiteY70" fmla="*/ 6037096 h 6132967"/>
              <a:gd name="connsiteX71" fmla="*/ 1109236 w 5323222"/>
              <a:gd name="connsiteY71" fmla="*/ 6044171 h 6132967"/>
              <a:gd name="connsiteX72" fmla="*/ 1124558 w 5323222"/>
              <a:gd name="connsiteY72" fmla="*/ 6050958 h 6132967"/>
              <a:gd name="connsiteX73" fmla="*/ 1139592 w 5323222"/>
              <a:gd name="connsiteY73" fmla="*/ 6057853 h 6132967"/>
              <a:gd name="connsiteX74" fmla="*/ 1154989 w 5323222"/>
              <a:gd name="connsiteY74" fmla="*/ 6063954 h 6132967"/>
              <a:gd name="connsiteX75" fmla="*/ 1170386 w 5323222"/>
              <a:gd name="connsiteY75" fmla="*/ 6070056 h 6132967"/>
              <a:gd name="connsiteX76" fmla="*/ 1185677 w 5323222"/>
              <a:gd name="connsiteY76" fmla="*/ 6075871 h 6132967"/>
              <a:gd name="connsiteX77" fmla="*/ 1201040 w 5323222"/>
              <a:gd name="connsiteY77" fmla="*/ 6081000 h 6132967"/>
              <a:gd name="connsiteX78" fmla="*/ 1216223 w 5323222"/>
              <a:gd name="connsiteY78" fmla="*/ 6086526 h 6132967"/>
              <a:gd name="connsiteX79" fmla="*/ 1231192 w 5323222"/>
              <a:gd name="connsiteY79" fmla="*/ 6091474 h 6132967"/>
              <a:gd name="connsiteX80" fmla="*/ 1246630 w 5323222"/>
              <a:gd name="connsiteY80" fmla="*/ 6095920 h 6132967"/>
              <a:gd name="connsiteX81" fmla="*/ 1261781 w 5323222"/>
              <a:gd name="connsiteY81" fmla="*/ 6100472 h 6132967"/>
              <a:gd name="connsiteX82" fmla="*/ 1277112 w 5323222"/>
              <a:gd name="connsiteY82" fmla="*/ 6104630 h 6132967"/>
              <a:gd name="connsiteX83" fmla="*/ 1292229 w 5323222"/>
              <a:gd name="connsiteY83" fmla="*/ 6108210 h 6132967"/>
              <a:gd name="connsiteX84" fmla="*/ 1307635 w 5323222"/>
              <a:gd name="connsiteY84" fmla="*/ 6111683 h 6132967"/>
              <a:gd name="connsiteX85" fmla="*/ 1322646 w 5323222"/>
              <a:gd name="connsiteY85" fmla="*/ 6114975 h 6132967"/>
              <a:gd name="connsiteX86" fmla="*/ 1337548 w 5323222"/>
              <a:gd name="connsiteY86" fmla="*/ 6117978 h 6132967"/>
              <a:gd name="connsiteX87" fmla="*/ 1352633 w 5323222"/>
              <a:gd name="connsiteY87" fmla="*/ 6120585 h 6132967"/>
              <a:gd name="connsiteX88" fmla="*/ 1367717 w 5323222"/>
              <a:gd name="connsiteY88" fmla="*/ 6123193 h 6132967"/>
              <a:gd name="connsiteX89" fmla="*/ 1382876 w 5323222"/>
              <a:gd name="connsiteY89" fmla="*/ 6125116 h 6132967"/>
              <a:gd name="connsiteX90" fmla="*/ 1398035 w 5323222"/>
              <a:gd name="connsiteY90" fmla="*/ 6127039 h 6132967"/>
              <a:gd name="connsiteX91" fmla="*/ 1412979 w 5323222"/>
              <a:gd name="connsiteY91" fmla="*/ 6128385 h 6132967"/>
              <a:gd name="connsiteX92" fmla="*/ 1428030 w 5323222"/>
              <a:gd name="connsiteY92" fmla="*/ 6130019 h 6132967"/>
              <a:gd name="connsiteX93" fmla="*/ 1443157 w 5323222"/>
              <a:gd name="connsiteY93" fmla="*/ 6130971 h 6132967"/>
              <a:gd name="connsiteX94" fmla="*/ 1457887 w 5323222"/>
              <a:gd name="connsiteY94" fmla="*/ 6131739 h 6132967"/>
              <a:gd name="connsiteX95" fmla="*/ 1472905 w 5323222"/>
              <a:gd name="connsiteY95" fmla="*/ 6132401 h 6132967"/>
              <a:gd name="connsiteX96" fmla="*/ 1487529 w 5323222"/>
              <a:gd name="connsiteY96" fmla="*/ 6132882 h 6132967"/>
              <a:gd name="connsiteX97" fmla="*/ 1502334 w 5323222"/>
              <a:gd name="connsiteY97" fmla="*/ 6132967 h 6132967"/>
              <a:gd name="connsiteX98" fmla="*/ 1517031 w 5323222"/>
              <a:gd name="connsiteY98" fmla="*/ 6132764 h 6132967"/>
              <a:gd name="connsiteX99" fmla="*/ 1531621 w 5323222"/>
              <a:gd name="connsiteY99" fmla="*/ 6132271 h 6132967"/>
              <a:gd name="connsiteX100" fmla="*/ 1546608 w 5323222"/>
              <a:gd name="connsiteY100" fmla="*/ 6131960 h 6132967"/>
              <a:gd name="connsiteX101" fmla="*/ 1560983 w 5323222"/>
              <a:gd name="connsiteY101" fmla="*/ 6130891 h 6132967"/>
              <a:gd name="connsiteX102" fmla="*/ 1575360 w 5323222"/>
              <a:gd name="connsiteY102" fmla="*/ 6129822 h 6132967"/>
              <a:gd name="connsiteX103" fmla="*/ 1589917 w 5323222"/>
              <a:gd name="connsiteY103" fmla="*/ 6128357 h 6132967"/>
              <a:gd name="connsiteX104" fmla="*/ 1604475 w 5323222"/>
              <a:gd name="connsiteY104" fmla="*/ 6126893 h 6132967"/>
              <a:gd name="connsiteX105" fmla="*/ 1618636 w 5323222"/>
              <a:gd name="connsiteY105" fmla="*/ 6125246 h 6132967"/>
              <a:gd name="connsiteX106" fmla="*/ 1632873 w 5323222"/>
              <a:gd name="connsiteY106" fmla="*/ 6122916 h 6132967"/>
              <a:gd name="connsiteX107" fmla="*/ 1647109 w 5323222"/>
              <a:gd name="connsiteY107" fmla="*/ 6120585 h 6132967"/>
              <a:gd name="connsiteX108" fmla="*/ 1660950 w 5323222"/>
              <a:gd name="connsiteY108" fmla="*/ 6118074 h 6132967"/>
              <a:gd name="connsiteX109" fmla="*/ 1674972 w 5323222"/>
              <a:gd name="connsiteY109" fmla="*/ 6115167 h 6132967"/>
              <a:gd name="connsiteX110" fmla="*/ 1688994 w 5323222"/>
              <a:gd name="connsiteY110" fmla="*/ 6112260 h 6132967"/>
              <a:gd name="connsiteX111" fmla="*/ 1702513 w 5323222"/>
              <a:gd name="connsiteY111" fmla="*/ 6108882 h 6132967"/>
              <a:gd name="connsiteX112" fmla="*/ 1716321 w 5323222"/>
              <a:gd name="connsiteY112" fmla="*/ 6105396 h 6132967"/>
              <a:gd name="connsiteX113" fmla="*/ 1729733 w 5323222"/>
              <a:gd name="connsiteY113" fmla="*/ 6101731 h 6132967"/>
              <a:gd name="connsiteX114" fmla="*/ 1743219 w 5323222"/>
              <a:gd name="connsiteY114" fmla="*/ 6097381 h 6132967"/>
              <a:gd name="connsiteX115" fmla="*/ 1756705 w 5323222"/>
              <a:gd name="connsiteY115" fmla="*/ 6093031 h 6132967"/>
              <a:gd name="connsiteX116" fmla="*/ 1770192 w 5323222"/>
              <a:gd name="connsiteY116" fmla="*/ 6088681 h 6132967"/>
              <a:gd name="connsiteX117" fmla="*/ 1783176 w 5323222"/>
              <a:gd name="connsiteY117" fmla="*/ 6083861 h 6132967"/>
              <a:gd name="connsiteX118" fmla="*/ 1796341 w 5323222"/>
              <a:gd name="connsiteY118" fmla="*/ 6078645 h 6132967"/>
              <a:gd name="connsiteX119" fmla="*/ 1809218 w 5323222"/>
              <a:gd name="connsiteY119" fmla="*/ 6073536 h 6132967"/>
              <a:gd name="connsiteX120" fmla="*/ 1822275 w 5323222"/>
              <a:gd name="connsiteY120" fmla="*/ 6068032 h 6132967"/>
              <a:gd name="connsiteX121" fmla="*/ 1834938 w 5323222"/>
              <a:gd name="connsiteY121" fmla="*/ 6062347 h 6132967"/>
              <a:gd name="connsiteX122" fmla="*/ 1847782 w 5323222"/>
              <a:gd name="connsiteY122" fmla="*/ 6056265 h 6132967"/>
              <a:gd name="connsiteX123" fmla="*/ 1860230 w 5323222"/>
              <a:gd name="connsiteY123" fmla="*/ 6050002 h 6132967"/>
              <a:gd name="connsiteX124" fmla="*/ 1884121 w 5323222"/>
              <a:gd name="connsiteY124" fmla="*/ 6036538 h 6132967"/>
              <a:gd name="connsiteX125" fmla="*/ 1908192 w 5323222"/>
              <a:gd name="connsiteY125" fmla="*/ 6022678 h 6132967"/>
              <a:gd name="connsiteX126" fmla="*/ 1931548 w 5323222"/>
              <a:gd name="connsiteY126" fmla="*/ 6007769 h 6132967"/>
              <a:gd name="connsiteX127" fmla="*/ 1954475 w 5323222"/>
              <a:gd name="connsiteY127" fmla="*/ 5991707 h 6132967"/>
              <a:gd name="connsiteX128" fmla="*/ 1976610 w 5323222"/>
              <a:gd name="connsiteY128" fmla="*/ 5975283 h 6132967"/>
              <a:gd name="connsiteX129" fmla="*/ 1998028 w 5323222"/>
              <a:gd name="connsiteY129" fmla="*/ 5957810 h 6132967"/>
              <a:gd name="connsiteX130" fmla="*/ 2019126 w 5323222"/>
              <a:gd name="connsiteY130" fmla="*/ 5939474 h 6132967"/>
              <a:gd name="connsiteX131" fmla="*/ 2039613 w 5323222"/>
              <a:gd name="connsiteY131" fmla="*/ 5920378 h 6132967"/>
              <a:gd name="connsiteX132" fmla="*/ 2059384 w 5323222"/>
              <a:gd name="connsiteY132" fmla="*/ 5900235 h 6132967"/>
              <a:gd name="connsiteX133" fmla="*/ 2078652 w 5323222"/>
              <a:gd name="connsiteY133" fmla="*/ 5879622 h 6132967"/>
              <a:gd name="connsiteX134" fmla="*/ 2097202 w 5323222"/>
              <a:gd name="connsiteY134" fmla="*/ 5857962 h 6132967"/>
              <a:gd name="connsiteX135" fmla="*/ 2115143 w 5323222"/>
              <a:gd name="connsiteY135" fmla="*/ 5835544 h 6132967"/>
              <a:gd name="connsiteX136" fmla="*/ 2132185 w 5323222"/>
              <a:gd name="connsiteY136" fmla="*/ 5812475 h 6132967"/>
              <a:gd name="connsiteX137" fmla="*/ 2148906 w 5323222"/>
              <a:gd name="connsiteY137" fmla="*/ 5788540 h 6132967"/>
              <a:gd name="connsiteX138" fmla="*/ 2164729 w 5323222"/>
              <a:gd name="connsiteY138" fmla="*/ 5763953 h 6132967"/>
              <a:gd name="connsiteX139" fmla="*/ 2179942 w 5323222"/>
              <a:gd name="connsiteY139" fmla="*/ 5738608 h 6132967"/>
              <a:gd name="connsiteX140" fmla="*/ 2194438 w 5323222"/>
              <a:gd name="connsiteY140" fmla="*/ 5712216 h 6132967"/>
              <a:gd name="connsiteX141" fmla="*/ 2208142 w 5323222"/>
              <a:gd name="connsiteY141" fmla="*/ 5685461 h 6132967"/>
              <a:gd name="connsiteX142" fmla="*/ 2221237 w 5323222"/>
              <a:gd name="connsiteY142" fmla="*/ 5657948 h 6132967"/>
              <a:gd name="connsiteX143" fmla="*/ 2233615 w 5323222"/>
              <a:gd name="connsiteY143" fmla="*/ 5629388 h 6132967"/>
              <a:gd name="connsiteX144" fmla="*/ 2245202 w 5323222"/>
              <a:gd name="connsiteY144" fmla="*/ 5600465 h 6132967"/>
              <a:gd name="connsiteX145" fmla="*/ 2255889 w 5323222"/>
              <a:gd name="connsiteY145" fmla="*/ 5570891 h 6132967"/>
              <a:gd name="connsiteX146" fmla="*/ 2266149 w 5323222"/>
              <a:gd name="connsiteY146" fmla="*/ 5540161 h 6132967"/>
              <a:gd name="connsiteX147" fmla="*/ 2275436 w 5323222"/>
              <a:gd name="connsiteY147" fmla="*/ 5509466 h 6132967"/>
              <a:gd name="connsiteX148" fmla="*/ 2284006 w 5323222"/>
              <a:gd name="connsiteY148" fmla="*/ 5477724 h 6132967"/>
              <a:gd name="connsiteX149" fmla="*/ 2291966 w 5323222"/>
              <a:gd name="connsiteY149" fmla="*/ 5445222 h 6132967"/>
              <a:gd name="connsiteX150" fmla="*/ 2298739 w 5323222"/>
              <a:gd name="connsiteY150" fmla="*/ 5412177 h 6132967"/>
              <a:gd name="connsiteX151" fmla="*/ 2304902 w 5323222"/>
              <a:gd name="connsiteY151" fmla="*/ 5378373 h 6132967"/>
              <a:gd name="connsiteX152" fmla="*/ 2310274 w 5323222"/>
              <a:gd name="connsiteY152" fmla="*/ 5344206 h 6132967"/>
              <a:gd name="connsiteX153" fmla="*/ 2314748 w 5323222"/>
              <a:gd name="connsiteY153" fmla="*/ 5309389 h 6132967"/>
              <a:gd name="connsiteX154" fmla="*/ 2318324 w 5323222"/>
              <a:gd name="connsiteY154" fmla="*/ 5273919 h 6132967"/>
              <a:gd name="connsiteX155" fmla="*/ 2321396 w 5323222"/>
              <a:gd name="connsiteY155" fmla="*/ 5237979 h 6132967"/>
              <a:gd name="connsiteX156" fmla="*/ 2324884 w 5323222"/>
              <a:gd name="connsiteY156" fmla="*/ 5185472 h 6132967"/>
              <a:gd name="connsiteX157" fmla="*/ 2328264 w 5323222"/>
              <a:gd name="connsiteY157" fmla="*/ 5132675 h 6132967"/>
              <a:gd name="connsiteX158" fmla="*/ 2332040 w 5323222"/>
              <a:gd name="connsiteY158" fmla="*/ 5080060 h 6132967"/>
              <a:gd name="connsiteX159" fmla="*/ 2335635 w 5323222"/>
              <a:gd name="connsiteY159" fmla="*/ 5027841 h 6132967"/>
              <a:gd name="connsiteX160" fmla="*/ 2339222 w 5323222"/>
              <a:gd name="connsiteY160" fmla="*/ 4982740 h 6132967"/>
              <a:gd name="connsiteX161" fmla="*/ 2350330 w 5323222"/>
              <a:gd name="connsiteY161" fmla="*/ 4991029 h 6132967"/>
              <a:gd name="connsiteX162" fmla="*/ 2361673 w 5323222"/>
              <a:gd name="connsiteY162" fmla="*/ 4999369 h 6132967"/>
              <a:gd name="connsiteX163" fmla="*/ 2372849 w 5323222"/>
              <a:gd name="connsiteY163" fmla="*/ 5007710 h 6132967"/>
              <a:gd name="connsiteX164" fmla="*/ 2384192 w 5323222"/>
              <a:gd name="connsiteY164" fmla="*/ 5015883 h 6132967"/>
              <a:gd name="connsiteX165" fmla="*/ 2395701 w 5323222"/>
              <a:gd name="connsiteY165" fmla="*/ 5024057 h 6132967"/>
              <a:gd name="connsiteX166" fmla="*/ 2407044 w 5323222"/>
              <a:gd name="connsiteY166" fmla="*/ 5032231 h 6132967"/>
              <a:gd name="connsiteX167" fmla="*/ 2418721 w 5323222"/>
              <a:gd name="connsiteY167" fmla="*/ 5040237 h 6132967"/>
              <a:gd name="connsiteX168" fmla="*/ 2435402 w 5323222"/>
              <a:gd name="connsiteY168" fmla="*/ 5051413 h 6132967"/>
              <a:gd name="connsiteX169" fmla="*/ 2452583 w 5323222"/>
              <a:gd name="connsiteY169" fmla="*/ 5062422 h 6132967"/>
              <a:gd name="connsiteX170" fmla="*/ 2470097 w 5323222"/>
              <a:gd name="connsiteY170" fmla="*/ 5073431 h 6132967"/>
              <a:gd name="connsiteX171" fmla="*/ 2488113 w 5323222"/>
              <a:gd name="connsiteY171" fmla="*/ 5083940 h 6132967"/>
              <a:gd name="connsiteX172" fmla="*/ 2506628 w 5323222"/>
              <a:gd name="connsiteY172" fmla="*/ 5094449 h 6132967"/>
              <a:gd name="connsiteX173" fmla="*/ 2525811 w 5323222"/>
              <a:gd name="connsiteY173" fmla="*/ 5104791 h 6132967"/>
              <a:gd name="connsiteX174" fmla="*/ 2545161 w 5323222"/>
              <a:gd name="connsiteY174" fmla="*/ 5114633 h 6132967"/>
              <a:gd name="connsiteX175" fmla="*/ 2564844 w 5323222"/>
              <a:gd name="connsiteY175" fmla="*/ 5124308 h 6132967"/>
              <a:gd name="connsiteX176" fmla="*/ 2585027 w 5323222"/>
              <a:gd name="connsiteY176" fmla="*/ 5133816 h 6132967"/>
              <a:gd name="connsiteX177" fmla="*/ 2605544 w 5323222"/>
              <a:gd name="connsiteY177" fmla="*/ 5143157 h 6132967"/>
              <a:gd name="connsiteX178" fmla="*/ 2626562 w 5323222"/>
              <a:gd name="connsiteY178" fmla="*/ 5152165 h 6132967"/>
              <a:gd name="connsiteX179" fmla="*/ 2647747 w 5323222"/>
              <a:gd name="connsiteY179" fmla="*/ 5161172 h 6132967"/>
              <a:gd name="connsiteX180" fmla="*/ 2669265 w 5323222"/>
              <a:gd name="connsiteY180" fmla="*/ 5169679 h 6132967"/>
              <a:gd name="connsiteX181" fmla="*/ 2691116 w 5323222"/>
              <a:gd name="connsiteY181" fmla="*/ 5178020 h 6132967"/>
              <a:gd name="connsiteX182" fmla="*/ 2713302 w 5323222"/>
              <a:gd name="connsiteY182" fmla="*/ 5186193 h 6132967"/>
              <a:gd name="connsiteX183" fmla="*/ 2735654 w 5323222"/>
              <a:gd name="connsiteY183" fmla="*/ 5194033 h 6132967"/>
              <a:gd name="connsiteX184" fmla="*/ 2758340 w 5323222"/>
              <a:gd name="connsiteY184" fmla="*/ 5201373 h 6132967"/>
              <a:gd name="connsiteX185" fmla="*/ 2781192 w 5323222"/>
              <a:gd name="connsiteY185" fmla="*/ 5208712 h 6132967"/>
              <a:gd name="connsiteX186" fmla="*/ 2804378 w 5323222"/>
              <a:gd name="connsiteY186" fmla="*/ 5215885 h 6132967"/>
              <a:gd name="connsiteX187" fmla="*/ 2827898 w 5323222"/>
              <a:gd name="connsiteY187" fmla="*/ 5222724 h 6132967"/>
              <a:gd name="connsiteX188" fmla="*/ 2851418 w 5323222"/>
              <a:gd name="connsiteY188" fmla="*/ 5229230 h 6132967"/>
              <a:gd name="connsiteX189" fmla="*/ 2875104 w 5323222"/>
              <a:gd name="connsiteY189" fmla="*/ 5235568 h 6132967"/>
              <a:gd name="connsiteX190" fmla="*/ 2898958 w 5323222"/>
              <a:gd name="connsiteY190" fmla="*/ 5241406 h 6132967"/>
              <a:gd name="connsiteX191" fmla="*/ 2922978 w 5323222"/>
              <a:gd name="connsiteY191" fmla="*/ 5247244 h 6132967"/>
              <a:gd name="connsiteX192" fmla="*/ 2947332 w 5323222"/>
              <a:gd name="connsiteY192" fmla="*/ 5252749 h 6132967"/>
              <a:gd name="connsiteX193" fmla="*/ 2971686 w 5323222"/>
              <a:gd name="connsiteY193" fmla="*/ 5257753 h 6132967"/>
              <a:gd name="connsiteX194" fmla="*/ 2996039 w 5323222"/>
              <a:gd name="connsiteY194" fmla="*/ 5262757 h 6132967"/>
              <a:gd name="connsiteX195" fmla="*/ 3020560 w 5323222"/>
              <a:gd name="connsiteY195" fmla="*/ 5267428 h 6132967"/>
              <a:gd name="connsiteX196" fmla="*/ 3045248 w 5323222"/>
              <a:gd name="connsiteY196" fmla="*/ 5271599 h 6132967"/>
              <a:gd name="connsiteX197" fmla="*/ 3069935 w 5323222"/>
              <a:gd name="connsiteY197" fmla="*/ 5275768 h 6132967"/>
              <a:gd name="connsiteX198" fmla="*/ 3094622 w 5323222"/>
              <a:gd name="connsiteY198" fmla="*/ 5279439 h 6132967"/>
              <a:gd name="connsiteX199" fmla="*/ 3119310 w 5323222"/>
              <a:gd name="connsiteY199" fmla="*/ 5282774 h 6132967"/>
              <a:gd name="connsiteX200" fmla="*/ 3131487 w 5323222"/>
              <a:gd name="connsiteY200" fmla="*/ 5284442 h 6132967"/>
              <a:gd name="connsiteX201" fmla="*/ 3143497 w 5323222"/>
              <a:gd name="connsiteY201" fmla="*/ 5285944 h 6132967"/>
              <a:gd name="connsiteX202" fmla="*/ 3155674 w 5323222"/>
              <a:gd name="connsiteY202" fmla="*/ 5287279 h 6132967"/>
              <a:gd name="connsiteX203" fmla="*/ 3167684 w 5323222"/>
              <a:gd name="connsiteY203" fmla="*/ 5288446 h 6132967"/>
              <a:gd name="connsiteX204" fmla="*/ 3179861 w 5323222"/>
              <a:gd name="connsiteY204" fmla="*/ 5289613 h 6132967"/>
              <a:gd name="connsiteX205" fmla="*/ 3191871 w 5323222"/>
              <a:gd name="connsiteY205" fmla="*/ 5290615 h 6132967"/>
              <a:gd name="connsiteX206" fmla="*/ 3204048 w 5323222"/>
              <a:gd name="connsiteY206" fmla="*/ 5291615 h 6132967"/>
              <a:gd name="connsiteX207" fmla="*/ 3216058 w 5323222"/>
              <a:gd name="connsiteY207" fmla="*/ 5292449 h 6132967"/>
              <a:gd name="connsiteX208" fmla="*/ 3228235 w 5323222"/>
              <a:gd name="connsiteY208" fmla="*/ 5293116 h 6132967"/>
              <a:gd name="connsiteX209" fmla="*/ 3240078 w 5323222"/>
              <a:gd name="connsiteY209" fmla="*/ 5293784 h 6132967"/>
              <a:gd name="connsiteX210" fmla="*/ 3252088 w 5323222"/>
              <a:gd name="connsiteY210" fmla="*/ 5294284 h 6132967"/>
              <a:gd name="connsiteX211" fmla="*/ 3264098 w 5323222"/>
              <a:gd name="connsiteY211" fmla="*/ 5294617 h 6132967"/>
              <a:gd name="connsiteX212" fmla="*/ 3275942 w 5323222"/>
              <a:gd name="connsiteY212" fmla="*/ 5294951 h 6132967"/>
              <a:gd name="connsiteX213" fmla="*/ 3287952 w 5323222"/>
              <a:gd name="connsiteY213" fmla="*/ 5295118 h 6132967"/>
              <a:gd name="connsiteX214" fmla="*/ 3299795 w 5323222"/>
              <a:gd name="connsiteY214" fmla="*/ 5295118 h 6132967"/>
              <a:gd name="connsiteX215" fmla="*/ 3311638 w 5323222"/>
              <a:gd name="connsiteY215" fmla="*/ 5295118 h 6132967"/>
              <a:gd name="connsiteX216" fmla="*/ 3323482 w 5323222"/>
              <a:gd name="connsiteY216" fmla="*/ 5294951 h 6132967"/>
              <a:gd name="connsiteX217" fmla="*/ 3335325 w 5323222"/>
              <a:gd name="connsiteY217" fmla="*/ 5294618 h 6132967"/>
              <a:gd name="connsiteX218" fmla="*/ 3347001 w 5323222"/>
              <a:gd name="connsiteY218" fmla="*/ 5294284 h 6132967"/>
              <a:gd name="connsiteX219" fmla="*/ 3358844 w 5323222"/>
              <a:gd name="connsiteY219" fmla="*/ 5293784 h 6132967"/>
              <a:gd name="connsiteX220" fmla="*/ 3370354 w 5323222"/>
              <a:gd name="connsiteY220" fmla="*/ 5293283 h 6132967"/>
              <a:gd name="connsiteX221" fmla="*/ 3382031 w 5323222"/>
              <a:gd name="connsiteY221" fmla="*/ 5292616 h 6132967"/>
              <a:gd name="connsiteX222" fmla="*/ 3393707 w 5323222"/>
              <a:gd name="connsiteY222" fmla="*/ 5291782 h 6132967"/>
              <a:gd name="connsiteX223" fmla="*/ 3405050 w 5323222"/>
              <a:gd name="connsiteY223" fmla="*/ 5290615 h 6132967"/>
              <a:gd name="connsiteX224" fmla="*/ 3416727 w 5323222"/>
              <a:gd name="connsiteY224" fmla="*/ 5289614 h 6132967"/>
              <a:gd name="connsiteX225" fmla="*/ 3428069 w 5323222"/>
              <a:gd name="connsiteY225" fmla="*/ 5288446 h 6132967"/>
              <a:gd name="connsiteX226" fmla="*/ 3439413 w 5323222"/>
              <a:gd name="connsiteY226" fmla="*/ 5287279 h 6132967"/>
              <a:gd name="connsiteX227" fmla="*/ 3450755 w 5323222"/>
              <a:gd name="connsiteY227" fmla="*/ 5285943 h 6132967"/>
              <a:gd name="connsiteX228" fmla="*/ 3461931 w 5323222"/>
              <a:gd name="connsiteY228" fmla="*/ 5284443 h 6132967"/>
              <a:gd name="connsiteX229" fmla="*/ 3473274 w 5323222"/>
              <a:gd name="connsiteY229" fmla="*/ 5282774 h 6132967"/>
              <a:gd name="connsiteX230" fmla="*/ 3484450 w 5323222"/>
              <a:gd name="connsiteY230" fmla="*/ 5281107 h 6132967"/>
              <a:gd name="connsiteX231" fmla="*/ 3495459 w 5323222"/>
              <a:gd name="connsiteY231" fmla="*/ 5279272 h 6132967"/>
              <a:gd name="connsiteX232" fmla="*/ 3506302 w 5323222"/>
              <a:gd name="connsiteY232" fmla="*/ 5277270 h 6132967"/>
              <a:gd name="connsiteX233" fmla="*/ 3517144 w 5323222"/>
              <a:gd name="connsiteY233" fmla="*/ 5275268 h 6132967"/>
              <a:gd name="connsiteX234" fmla="*/ 3527820 w 5323222"/>
              <a:gd name="connsiteY234" fmla="*/ 5272933 h 6132967"/>
              <a:gd name="connsiteX235" fmla="*/ 3538663 w 5323222"/>
              <a:gd name="connsiteY235" fmla="*/ 5270764 h 6132967"/>
              <a:gd name="connsiteX236" fmla="*/ 3549171 w 5323222"/>
              <a:gd name="connsiteY236" fmla="*/ 5268262 h 6132967"/>
              <a:gd name="connsiteX237" fmla="*/ 3559680 w 5323222"/>
              <a:gd name="connsiteY237" fmla="*/ 5265593 h 6132967"/>
              <a:gd name="connsiteX238" fmla="*/ 3570022 w 5323222"/>
              <a:gd name="connsiteY238" fmla="*/ 5262924 h 6132967"/>
              <a:gd name="connsiteX239" fmla="*/ 3580698 w 5323222"/>
              <a:gd name="connsiteY239" fmla="*/ 5260089 h 6132967"/>
              <a:gd name="connsiteX240" fmla="*/ 3590873 w 5323222"/>
              <a:gd name="connsiteY240" fmla="*/ 5257086 h 6132967"/>
              <a:gd name="connsiteX241" fmla="*/ 3601048 w 5323222"/>
              <a:gd name="connsiteY241" fmla="*/ 5254083 h 6132967"/>
              <a:gd name="connsiteX242" fmla="*/ 3611223 w 5323222"/>
              <a:gd name="connsiteY242" fmla="*/ 5250915 h 6132967"/>
              <a:gd name="connsiteX243" fmla="*/ 3621399 w 5323222"/>
              <a:gd name="connsiteY243" fmla="*/ 5247578 h 6132967"/>
              <a:gd name="connsiteX244" fmla="*/ 3631407 w 5323222"/>
              <a:gd name="connsiteY244" fmla="*/ 5244076 h 6132967"/>
              <a:gd name="connsiteX245" fmla="*/ 3641416 w 5323222"/>
              <a:gd name="connsiteY245" fmla="*/ 5240572 h 6132967"/>
              <a:gd name="connsiteX246" fmla="*/ 3651091 w 5323222"/>
              <a:gd name="connsiteY246" fmla="*/ 5236903 h 6132967"/>
              <a:gd name="connsiteX247" fmla="*/ 3661099 w 5323222"/>
              <a:gd name="connsiteY247" fmla="*/ 5233066 h 6132967"/>
              <a:gd name="connsiteX248" fmla="*/ 3670774 w 5323222"/>
              <a:gd name="connsiteY248" fmla="*/ 5229229 h 6132967"/>
              <a:gd name="connsiteX249" fmla="*/ 3680281 w 5323222"/>
              <a:gd name="connsiteY249" fmla="*/ 5225059 h 6132967"/>
              <a:gd name="connsiteX250" fmla="*/ 3689956 w 5323222"/>
              <a:gd name="connsiteY250" fmla="*/ 5221056 h 6132967"/>
              <a:gd name="connsiteX251" fmla="*/ 3699298 w 5323222"/>
              <a:gd name="connsiteY251" fmla="*/ 5216719 h 6132967"/>
              <a:gd name="connsiteX252" fmla="*/ 3708639 w 5323222"/>
              <a:gd name="connsiteY252" fmla="*/ 5212548 h 6132967"/>
              <a:gd name="connsiteX253" fmla="*/ 3718147 w 5323222"/>
              <a:gd name="connsiteY253" fmla="*/ 5208045 h 6132967"/>
              <a:gd name="connsiteX254" fmla="*/ 3727321 w 5323222"/>
              <a:gd name="connsiteY254" fmla="*/ 5203541 h 6132967"/>
              <a:gd name="connsiteX255" fmla="*/ 3736496 w 5323222"/>
              <a:gd name="connsiteY255" fmla="*/ 5198704 h 6132967"/>
              <a:gd name="connsiteX256" fmla="*/ 3745503 w 5323222"/>
              <a:gd name="connsiteY256" fmla="*/ 5194033 h 6132967"/>
              <a:gd name="connsiteX257" fmla="*/ 3754344 w 5323222"/>
              <a:gd name="connsiteY257" fmla="*/ 5189195 h 6132967"/>
              <a:gd name="connsiteX258" fmla="*/ 3763185 w 5323222"/>
              <a:gd name="connsiteY258" fmla="*/ 5184191 h 6132967"/>
              <a:gd name="connsiteX259" fmla="*/ 3772026 w 5323222"/>
              <a:gd name="connsiteY259" fmla="*/ 5179188 h 6132967"/>
              <a:gd name="connsiteX260" fmla="*/ 3780699 w 5323222"/>
              <a:gd name="connsiteY260" fmla="*/ 5173849 h 6132967"/>
              <a:gd name="connsiteX261" fmla="*/ 3789373 w 5323222"/>
              <a:gd name="connsiteY261" fmla="*/ 5168679 h 6132967"/>
              <a:gd name="connsiteX262" fmla="*/ 3797880 w 5323222"/>
              <a:gd name="connsiteY262" fmla="*/ 5163340 h 6132967"/>
              <a:gd name="connsiteX263" fmla="*/ 3806221 w 5323222"/>
              <a:gd name="connsiteY263" fmla="*/ 5157836 h 6132967"/>
              <a:gd name="connsiteX264" fmla="*/ 3814394 w 5323222"/>
              <a:gd name="connsiteY264" fmla="*/ 5151998 h 6132967"/>
              <a:gd name="connsiteX265" fmla="*/ 3822234 w 5323222"/>
              <a:gd name="connsiteY265" fmla="*/ 5146326 h 6132967"/>
              <a:gd name="connsiteX266" fmla="*/ 3829908 w 5323222"/>
              <a:gd name="connsiteY266" fmla="*/ 5140322 h 6132967"/>
              <a:gd name="connsiteX267" fmla="*/ 3837581 w 5323222"/>
              <a:gd name="connsiteY267" fmla="*/ 5134316 h 6132967"/>
              <a:gd name="connsiteX268" fmla="*/ 3845087 w 5323222"/>
              <a:gd name="connsiteY268" fmla="*/ 5128477 h 6132967"/>
              <a:gd name="connsiteX269" fmla="*/ 3852426 w 5323222"/>
              <a:gd name="connsiteY269" fmla="*/ 5122306 h 6132967"/>
              <a:gd name="connsiteX270" fmla="*/ 3859766 w 5323222"/>
              <a:gd name="connsiteY270" fmla="*/ 5116135 h 6132967"/>
              <a:gd name="connsiteX271" fmla="*/ 3866772 w 5323222"/>
              <a:gd name="connsiteY271" fmla="*/ 5109963 h 6132967"/>
              <a:gd name="connsiteX272" fmla="*/ 3873777 w 5323222"/>
              <a:gd name="connsiteY272" fmla="*/ 5103624 h 6132967"/>
              <a:gd name="connsiteX273" fmla="*/ 3880450 w 5323222"/>
              <a:gd name="connsiteY273" fmla="*/ 5097451 h 6132967"/>
              <a:gd name="connsiteX274" fmla="*/ 3887122 w 5323222"/>
              <a:gd name="connsiteY274" fmla="*/ 5091114 h 6132967"/>
              <a:gd name="connsiteX275" fmla="*/ 3893628 w 5323222"/>
              <a:gd name="connsiteY275" fmla="*/ 5084607 h 6132967"/>
              <a:gd name="connsiteX276" fmla="*/ 3899966 w 5323222"/>
              <a:gd name="connsiteY276" fmla="*/ 5078102 h 6132967"/>
              <a:gd name="connsiteX277" fmla="*/ 3906305 w 5323222"/>
              <a:gd name="connsiteY277" fmla="*/ 5071763 h 6132967"/>
              <a:gd name="connsiteX278" fmla="*/ 3912310 w 5323222"/>
              <a:gd name="connsiteY278" fmla="*/ 5065091 h 6132967"/>
              <a:gd name="connsiteX279" fmla="*/ 3918315 w 5323222"/>
              <a:gd name="connsiteY279" fmla="*/ 5058419 h 6132967"/>
              <a:gd name="connsiteX280" fmla="*/ 3924153 w 5323222"/>
              <a:gd name="connsiteY280" fmla="*/ 5051747 h 6132967"/>
              <a:gd name="connsiteX281" fmla="*/ 3929658 w 5323222"/>
              <a:gd name="connsiteY281" fmla="*/ 5044908 h 6132967"/>
              <a:gd name="connsiteX282" fmla="*/ 3935330 w 5323222"/>
              <a:gd name="connsiteY282" fmla="*/ 5038236 h 6132967"/>
              <a:gd name="connsiteX283" fmla="*/ 3940667 w 5323222"/>
              <a:gd name="connsiteY283" fmla="*/ 5031563 h 6132967"/>
              <a:gd name="connsiteX284" fmla="*/ 3945838 w 5323222"/>
              <a:gd name="connsiteY284" fmla="*/ 5024557 h 6132967"/>
              <a:gd name="connsiteX285" fmla="*/ 3951009 w 5323222"/>
              <a:gd name="connsiteY285" fmla="*/ 5017718 h 6132967"/>
              <a:gd name="connsiteX286" fmla="*/ 3956014 w 5323222"/>
              <a:gd name="connsiteY286" fmla="*/ 5010713 h 6132967"/>
              <a:gd name="connsiteX287" fmla="*/ 3960684 w 5323222"/>
              <a:gd name="connsiteY287" fmla="*/ 5003706 h 6132967"/>
              <a:gd name="connsiteX288" fmla="*/ 3965355 w 5323222"/>
              <a:gd name="connsiteY288" fmla="*/ 4996534 h 6132967"/>
              <a:gd name="connsiteX289" fmla="*/ 3969858 w 5323222"/>
              <a:gd name="connsiteY289" fmla="*/ 4989527 h 6132967"/>
              <a:gd name="connsiteX290" fmla="*/ 3974195 w 5323222"/>
              <a:gd name="connsiteY290" fmla="*/ 4982522 h 6132967"/>
              <a:gd name="connsiteX291" fmla="*/ 3978365 w 5323222"/>
              <a:gd name="connsiteY291" fmla="*/ 4975349 h 6132967"/>
              <a:gd name="connsiteX292" fmla="*/ 3982536 w 5323222"/>
              <a:gd name="connsiteY292" fmla="*/ 4968177 h 6132967"/>
              <a:gd name="connsiteX293" fmla="*/ 3986372 w 5323222"/>
              <a:gd name="connsiteY293" fmla="*/ 4960838 h 6132967"/>
              <a:gd name="connsiteX294" fmla="*/ 3990209 w 5323222"/>
              <a:gd name="connsiteY294" fmla="*/ 4953498 h 6132967"/>
              <a:gd name="connsiteX295" fmla="*/ 3993712 w 5323222"/>
              <a:gd name="connsiteY295" fmla="*/ 4946158 h 6132967"/>
              <a:gd name="connsiteX296" fmla="*/ 3997381 w 5323222"/>
              <a:gd name="connsiteY296" fmla="*/ 4938819 h 6132967"/>
              <a:gd name="connsiteX297" fmla="*/ 4000718 w 5323222"/>
              <a:gd name="connsiteY297" fmla="*/ 4931312 h 6132967"/>
              <a:gd name="connsiteX298" fmla="*/ 4003887 w 5323222"/>
              <a:gd name="connsiteY298" fmla="*/ 4923972 h 6132967"/>
              <a:gd name="connsiteX299" fmla="*/ 4007056 w 5323222"/>
              <a:gd name="connsiteY299" fmla="*/ 4916466 h 6132967"/>
              <a:gd name="connsiteX300" fmla="*/ 4010059 w 5323222"/>
              <a:gd name="connsiteY300" fmla="*/ 4909127 h 6132967"/>
              <a:gd name="connsiteX301" fmla="*/ 4012895 w 5323222"/>
              <a:gd name="connsiteY301" fmla="*/ 4901620 h 6132967"/>
              <a:gd name="connsiteX302" fmla="*/ 4015564 w 5323222"/>
              <a:gd name="connsiteY302" fmla="*/ 4894115 h 6132967"/>
              <a:gd name="connsiteX303" fmla="*/ 4018065 w 5323222"/>
              <a:gd name="connsiteY303" fmla="*/ 4886608 h 6132967"/>
              <a:gd name="connsiteX304" fmla="*/ 4020734 w 5323222"/>
              <a:gd name="connsiteY304" fmla="*/ 4878934 h 6132967"/>
              <a:gd name="connsiteX305" fmla="*/ 4022903 w 5323222"/>
              <a:gd name="connsiteY305" fmla="*/ 4871428 h 6132967"/>
              <a:gd name="connsiteX306" fmla="*/ 4025072 w 5323222"/>
              <a:gd name="connsiteY306" fmla="*/ 4863922 h 6132967"/>
              <a:gd name="connsiteX307" fmla="*/ 4027073 w 5323222"/>
              <a:gd name="connsiteY307" fmla="*/ 4856249 h 6132967"/>
              <a:gd name="connsiteX308" fmla="*/ 4029075 w 5323222"/>
              <a:gd name="connsiteY308" fmla="*/ 4848576 h 6132967"/>
              <a:gd name="connsiteX309" fmla="*/ 4030909 w 5323222"/>
              <a:gd name="connsiteY309" fmla="*/ 4841070 h 6132967"/>
              <a:gd name="connsiteX310" fmla="*/ 4032411 w 5323222"/>
              <a:gd name="connsiteY310" fmla="*/ 4833397 h 6132967"/>
              <a:gd name="connsiteX311" fmla="*/ 4033912 w 5323222"/>
              <a:gd name="connsiteY311" fmla="*/ 4825724 h 6132967"/>
              <a:gd name="connsiteX312" fmla="*/ 4035247 w 5323222"/>
              <a:gd name="connsiteY312" fmla="*/ 4818217 h 6132967"/>
              <a:gd name="connsiteX313" fmla="*/ 4036414 w 5323222"/>
              <a:gd name="connsiteY313" fmla="*/ 4810544 h 6132967"/>
              <a:gd name="connsiteX314" fmla="*/ 4037582 w 5323222"/>
              <a:gd name="connsiteY314" fmla="*/ 4802871 h 6132967"/>
              <a:gd name="connsiteX315" fmla="*/ 4038416 w 5323222"/>
              <a:gd name="connsiteY315" fmla="*/ 4795365 h 6132967"/>
              <a:gd name="connsiteX316" fmla="*/ 4039250 w 5323222"/>
              <a:gd name="connsiteY316" fmla="*/ 4787691 h 6132967"/>
              <a:gd name="connsiteX317" fmla="*/ 4039917 w 5323222"/>
              <a:gd name="connsiteY317" fmla="*/ 4780185 h 6132967"/>
              <a:gd name="connsiteX318" fmla="*/ 4040251 w 5323222"/>
              <a:gd name="connsiteY318" fmla="*/ 4772512 h 6132967"/>
              <a:gd name="connsiteX319" fmla="*/ 4040584 w 5323222"/>
              <a:gd name="connsiteY319" fmla="*/ 4764839 h 6132967"/>
              <a:gd name="connsiteX320" fmla="*/ 4040918 w 5323222"/>
              <a:gd name="connsiteY320" fmla="*/ 4757165 h 6132967"/>
              <a:gd name="connsiteX321" fmla="*/ 4040918 w 5323222"/>
              <a:gd name="connsiteY321" fmla="*/ 4749660 h 6132967"/>
              <a:gd name="connsiteX322" fmla="*/ 4040751 w 5323222"/>
              <a:gd name="connsiteY322" fmla="*/ 4741986 h 6132967"/>
              <a:gd name="connsiteX323" fmla="*/ 4040584 w 5323222"/>
              <a:gd name="connsiteY323" fmla="*/ 4734480 h 6132967"/>
              <a:gd name="connsiteX324" fmla="*/ 4040251 w 5323222"/>
              <a:gd name="connsiteY324" fmla="*/ 4726807 h 6132967"/>
              <a:gd name="connsiteX325" fmla="*/ 4039750 w 5323222"/>
              <a:gd name="connsiteY325" fmla="*/ 4719300 h 6132967"/>
              <a:gd name="connsiteX326" fmla="*/ 4039083 w 5323222"/>
              <a:gd name="connsiteY326" fmla="*/ 4711628 h 6132967"/>
              <a:gd name="connsiteX327" fmla="*/ 4038249 w 5323222"/>
              <a:gd name="connsiteY327" fmla="*/ 4704122 h 6132967"/>
              <a:gd name="connsiteX328" fmla="*/ 4035914 w 5323222"/>
              <a:gd name="connsiteY328" fmla="*/ 4689442 h 6132967"/>
              <a:gd name="connsiteX329" fmla="*/ 4033412 w 5323222"/>
              <a:gd name="connsiteY329" fmla="*/ 4674597 h 6132967"/>
              <a:gd name="connsiteX330" fmla="*/ 4030242 w 5323222"/>
              <a:gd name="connsiteY330" fmla="*/ 4659918 h 6132967"/>
              <a:gd name="connsiteX331" fmla="*/ 4026406 w 5323222"/>
              <a:gd name="connsiteY331" fmla="*/ 4645238 h 6132967"/>
              <a:gd name="connsiteX332" fmla="*/ 4022236 w 5323222"/>
              <a:gd name="connsiteY332" fmla="*/ 4630893 h 6132967"/>
              <a:gd name="connsiteX333" fmla="*/ 4017398 w 5323222"/>
              <a:gd name="connsiteY333" fmla="*/ 4616714 h 6132967"/>
              <a:gd name="connsiteX334" fmla="*/ 4012060 w 5323222"/>
              <a:gd name="connsiteY334" fmla="*/ 4602535 h 6132967"/>
              <a:gd name="connsiteX335" fmla="*/ 4006222 w 5323222"/>
              <a:gd name="connsiteY335" fmla="*/ 4588524 h 6132967"/>
              <a:gd name="connsiteX336" fmla="*/ 3999717 w 5323222"/>
              <a:gd name="connsiteY336" fmla="*/ 4574679 h 6132967"/>
              <a:gd name="connsiteX337" fmla="*/ 3992878 w 5323222"/>
              <a:gd name="connsiteY337" fmla="*/ 4561001 h 6132967"/>
              <a:gd name="connsiteX338" fmla="*/ 3985371 w 5323222"/>
              <a:gd name="connsiteY338" fmla="*/ 4547489 h 6132967"/>
              <a:gd name="connsiteX339" fmla="*/ 3977365 w 5323222"/>
              <a:gd name="connsiteY339" fmla="*/ 4534145 h 6132967"/>
              <a:gd name="connsiteX340" fmla="*/ 3968858 w 5323222"/>
              <a:gd name="connsiteY340" fmla="*/ 4521134 h 6132967"/>
              <a:gd name="connsiteX341" fmla="*/ 3959850 w 5323222"/>
              <a:gd name="connsiteY341" fmla="*/ 4508123 h 6132967"/>
              <a:gd name="connsiteX342" fmla="*/ 3950342 w 5323222"/>
              <a:gd name="connsiteY342" fmla="*/ 4495446 h 6132967"/>
              <a:gd name="connsiteX343" fmla="*/ 3940333 w 5323222"/>
              <a:gd name="connsiteY343" fmla="*/ 4482935 h 6132967"/>
              <a:gd name="connsiteX344" fmla="*/ 3929658 w 5323222"/>
              <a:gd name="connsiteY344" fmla="*/ 4470592 h 6132967"/>
              <a:gd name="connsiteX345" fmla="*/ 3918648 w 5323222"/>
              <a:gd name="connsiteY345" fmla="*/ 4458581 h 6132967"/>
              <a:gd name="connsiteX346" fmla="*/ 3907139 w 5323222"/>
              <a:gd name="connsiteY346" fmla="*/ 4446737 h 6132967"/>
              <a:gd name="connsiteX347" fmla="*/ 3894962 w 5323222"/>
              <a:gd name="connsiteY347" fmla="*/ 4435061 h 6132967"/>
              <a:gd name="connsiteX348" fmla="*/ 3882452 w 5323222"/>
              <a:gd name="connsiteY348" fmla="*/ 4423718 h 6132967"/>
              <a:gd name="connsiteX349" fmla="*/ 3869441 w 5323222"/>
              <a:gd name="connsiteY349" fmla="*/ 4412709 h 6132967"/>
              <a:gd name="connsiteX350" fmla="*/ 3855763 w 5323222"/>
              <a:gd name="connsiteY350" fmla="*/ 4401700 h 6132967"/>
              <a:gd name="connsiteX351" fmla="*/ 3841917 w 5323222"/>
              <a:gd name="connsiteY351" fmla="*/ 4391191 h 6132967"/>
              <a:gd name="connsiteX352" fmla="*/ 3827405 w 5323222"/>
              <a:gd name="connsiteY352" fmla="*/ 4380849 h 6132967"/>
              <a:gd name="connsiteX353" fmla="*/ 3812392 w 5323222"/>
              <a:gd name="connsiteY353" fmla="*/ 4370674 h 6132967"/>
              <a:gd name="connsiteX354" fmla="*/ 3796880 w 5323222"/>
              <a:gd name="connsiteY354" fmla="*/ 4360999 h 6132967"/>
              <a:gd name="connsiteX355" fmla="*/ 3780866 w 5323222"/>
              <a:gd name="connsiteY355" fmla="*/ 4351492 h 6132967"/>
              <a:gd name="connsiteX356" fmla="*/ 3764519 w 5323222"/>
              <a:gd name="connsiteY356" fmla="*/ 4342317 h 6132967"/>
              <a:gd name="connsiteX357" fmla="*/ 3747671 w 5323222"/>
              <a:gd name="connsiteY357" fmla="*/ 4333476 h 6132967"/>
              <a:gd name="connsiteX358" fmla="*/ 3730324 w 5323222"/>
              <a:gd name="connsiteY358" fmla="*/ 4324969 h 6132967"/>
              <a:gd name="connsiteX359" fmla="*/ 3712642 w 5323222"/>
              <a:gd name="connsiteY359" fmla="*/ 4316629 h 6132967"/>
              <a:gd name="connsiteX360" fmla="*/ 3686620 w 5323222"/>
              <a:gd name="connsiteY360" fmla="*/ 4304953 h 6132967"/>
              <a:gd name="connsiteX361" fmla="*/ 3660432 w 5323222"/>
              <a:gd name="connsiteY361" fmla="*/ 4293276 h 6132967"/>
              <a:gd name="connsiteX362" fmla="*/ 3634410 w 5323222"/>
              <a:gd name="connsiteY362" fmla="*/ 4281432 h 6132967"/>
              <a:gd name="connsiteX363" fmla="*/ 3608555 w 5323222"/>
              <a:gd name="connsiteY363" fmla="*/ 4269756 h 6132967"/>
              <a:gd name="connsiteX364" fmla="*/ 3582699 w 5323222"/>
              <a:gd name="connsiteY364" fmla="*/ 4257746 h 6132967"/>
              <a:gd name="connsiteX365" fmla="*/ 3556844 w 5323222"/>
              <a:gd name="connsiteY365" fmla="*/ 4245736 h 6132967"/>
              <a:gd name="connsiteX366" fmla="*/ 3530990 w 5323222"/>
              <a:gd name="connsiteY366" fmla="*/ 4233559 h 6132967"/>
              <a:gd name="connsiteX367" fmla="*/ 3524478 w 5323222"/>
              <a:gd name="connsiteY367" fmla="*/ 4230452 h 6132967"/>
              <a:gd name="connsiteX368" fmla="*/ 3538445 w 5323222"/>
              <a:gd name="connsiteY368" fmla="*/ 4229146 h 6132967"/>
              <a:gd name="connsiteX369" fmla="*/ 3563280 w 5323222"/>
              <a:gd name="connsiteY369" fmla="*/ 4226491 h 6132967"/>
              <a:gd name="connsiteX370" fmla="*/ 3588063 w 5323222"/>
              <a:gd name="connsiteY370" fmla="*/ 4223534 h 6132967"/>
              <a:gd name="connsiteX371" fmla="*/ 3612847 w 5323222"/>
              <a:gd name="connsiteY371" fmla="*/ 4220575 h 6132967"/>
              <a:gd name="connsiteX372" fmla="*/ 3637631 w 5323222"/>
              <a:gd name="connsiteY372" fmla="*/ 4217617 h 6132967"/>
              <a:gd name="connsiteX373" fmla="*/ 3672376 w 5323222"/>
              <a:gd name="connsiteY373" fmla="*/ 4212656 h 6132967"/>
              <a:gd name="connsiteX374" fmla="*/ 3707373 w 5323222"/>
              <a:gd name="connsiteY374" fmla="*/ 4207340 h 6132967"/>
              <a:gd name="connsiteX375" fmla="*/ 3742874 w 5323222"/>
              <a:gd name="connsiteY375" fmla="*/ 4201315 h 6132967"/>
              <a:gd name="connsiteX376" fmla="*/ 3778272 w 5323222"/>
              <a:gd name="connsiteY376" fmla="*/ 4194682 h 6132967"/>
              <a:gd name="connsiteX377" fmla="*/ 3814174 w 5323222"/>
              <a:gd name="connsiteY377" fmla="*/ 4187340 h 6132967"/>
              <a:gd name="connsiteX378" fmla="*/ 3850277 w 5323222"/>
              <a:gd name="connsiteY378" fmla="*/ 4179339 h 6132967"/>
              <a:gd name="connsiteX379" fmla="*/ 3886934 w 5323222"/>
              <a:gd name="connsiteY379" fmla="*/ 4170932 h 6132967"/>
              <a:gd name="connsiteX380" fmla="*/ 3923082 w 5323222"/>
              <a:gd name="connsiteY380" fmla="*/ 4161362 h 6132967"/>
              <a:gd name="connsiteX381" fmla="*/ 3959837 w 5323222"/>
              <a:gd name="connsiteY381" fmla="*/ 4151691 h 6132967"/>
              <a:gd name="connsiteX382" fmla="*/ 3996489 w 5323222"/>
              <a:gd name="connsiteY382" fmla="*/ 4141411 h 6132967"/>
              <a:gd name="connsiteX383" fmla="*/ 4033696 w 5323222"/>
              <a:gd name="connsiteY383" fmla="*/ 4130725 h 6132967"/>
              <a:gd name="connsiteX384" fmla="*/ 4070394 w 5323222"/>
              <a:gd name="connsiteY384" fmla="*/ 4118876 h 6132967"/>
              <a:gd name="connsiteX385" fmla="*/ 4107395 w 5323222"/>
              <a:gd name="connsiteY385" fmla="*/ 4106977 h 6132967"/>
              <a:gd name="connsiteX386" fmla="*/ 4144545 w 5323222"/>
              <a:gd name="connsiteY386" fmla="*/ 4094117 h 6132967"/>
              <a:gd name="connsiteX387" fmla="*/ 4181341 w 5323222"/>
              <a:gd name="connsiteY387" fmla="*/ 4081002 h 6132967"/>
              <a:gd name="connsiteX388" fmla="*/ 4218641 w 5323222"/>
              <a:gd name="connsiteY388" fmla="*/ 4067180 h 6132967"/>
              <a:gd name="connsiteX389" fmla="*/ 4255230 w 5323222"/>
              <a:gd name="connsiteY389" fmla="*/ 4052853 h 6132967"/>
              <a:gd name="connsiteX390" fmla="*/ 4292019 w 5323222"/>
              <a:gd name="connsiteY390" fmla="*/ 4037867 h 6132967"/>
              <a:gd name="connsiteX391" fmla="*/ 4328706 w 5323222"/>
              <a:gd name="connsiteY391" fmla="*/ 4022276 h 6132967"/>
              <a:gd name="connsiteX392" fmla="*/ 4365341 w 5323222"/>
              <a:gd name="connsiteY392" fmla="*/ 4006380 h 6132967"/>
              <a:gd name="connsiteX393" fmla="*/ 4401822 w 5323222"/>
              <a:gd name="connsiteY393" fmla="*/ 3989574 h 6132967"/>
              <a:gd name="connsiteX394" fmla="*/ 4437696 w 5323222"/>
              <a:gd name="connsiteY394" fmla="*/ 3972871 h 6132967"/>
              <a:gd name="connsiteX395" fmla="*/ 4474022 w 5323222"/>
              <a:gd name="connsiteY395" fmla="*/ 3955156 h 6132967"/>
              <a:gd name="connsiteX396" fmla="*/ 4509335 w 5323222"/>
              <a:gd name="connsiteY396" fmla="*/ 3936986 h 6132967"/>
              <a:gd name="connsiteX397" fmla="*/ 4544849 w 5323222"/>
              <a:gd name="connsiteY397" fmla="*/ 3918160 h 6132967"/>
              <a:gd name="connsiteX398" fmla="*/ 4580059 w 5323222"/>
              <a:gd name="connsiteY398" fmla="*/ 3899385 h 6132967"/>
              <a:gd name="connsiteX399" fmla="*/ 4614811 w 5323222"/>
              <a:gd name="connsiteY399" fmla="*/ 3879751 h 6132967"/>
              <a:gd name="connsiteX400" fmla="*/ 4649156 w 5323222"/>
              <a:gd name="connsiteY400" fmla="*/ 3859562 h 6132967"/>
              <a:gd name="connsiteX401" fmla="*/ 4683399 w 5323222"/>
              <a:gd name="connsiteY401" fmla="*/ 3838765 h 6132967"/>
              <a:gd name="connsiteX402" fmla="*/ 4716982 w 5323222"/>
              <a:gd name="connsiteY402" fmla="*/ 3817768 h 6132967"/>
              <a:gd name="connsiteX403" fmla="*/ 4750161 w 5323222"/>
              <a:gd name="connsiteY403" fmla="*/ 3796216 h 6132967"/>
              <a:gd name="connsiteX404" fmla="*/ 4782932 w 5323222"/>
              <a:gd name="connsiteY404" fmla="*/ 3774109 h 6132967"/>
              <a:gd name="connsiteX405" fmla="*/ 4798230 w 5323222"/>
              <a:gd name="connsiteY405" fmla="*/ 3763083 h 6132967"/>
              <a:gd name="connsiteX406" fmla="*/ 4813579 w 5323222"/>
              <a:gd name="connsiteY406" fmla="*/ 3752362 h 6132967"/>
              <a:gd name="connsiteX407" fmla="*/ 4828522 w 5323222"/>
              <a:gd name="connsiteY407" fmla="*/ 3741085 h 6132967"/>
              <a:gd name="connsiteX408" fmla="*/ 4843466 w 5323222"/>
              <a:gd name="connsiteY408" fmla="*/ 3729808 h 6132967"/>
              <a:gd name="connsiteX409" fmla="*/ 4858105 w 5323222"/>
              <a:gd name="connsiteY409" fmla="*/ 3718582 h 6132967"/>
              <a:gd name="connsiteX410" fmla="*/ 4872693 w 5323222"/>
              <a:gd name="connsiteY410" fmla="*/ 3707053 h 6132967"/>
              <a:gd name="connsiteX411" fmla="*/ 4886674 w 5323222"/>
              <a:gd name="connsiteY411" fmla="*/ 3695627 h 6132967"/>
              <a:gd name="connsiteX412" fmla="*/ 4900856 w 5323222"/>
              <a:gd name="connsiteY412" fmla="*/ 3683542 h 6132967"/>
              <a:gd name="connsiteX413" fmla="*/ 4914734 w 5323222"/>
              <a:gd name="connsiteY413" fmla="*/ 3671510 h 6132967"/>
              <a:gd name="connsiteX414" fmla="*/ 4928360 w 5323222"/>
              <a:gd name="connsiteY414" fmla="*/ 3659832 h 6132967"/>
              <a:gd name="connsiteX415" fmla="*/ 4941884 w 5323222"/>
              <a:gd name="connsiteY415" fmla="*/ 3647548 h 6132967"/>
              <a:gd name="connsiteX416" fmla="*/ 4955052 w 5323222"/>
              <a:gd name="connsiteY416" fmla="*/ 3635011 h 6132967"/>
              <a:gd name="connsiteX417" fmla="*/ 4967969 w 5323222"/>
              <a:gd name="connsiteY417" fmla="*/ 3622829 h 6132967"/>
              <a:gd name="connsiteX418" fmla="*/ 4980833 w 5323222"/>
              <a:gd name="connsiteY418" fmla="*/ 3610343 h 6132967"/>
              <a:gd name="connsiteX419" fmla="*/ 4993343 w 5323222"/>
              <a:gd name="connsiteY419" fmla="*/ 3597607 h 6132967"/>
              <a:gd name="connsiteX420" fmla="*/ 5005853 w 5323222"/>
              <a:gd name="connsiteY420" fmla="*/ 3584870 h 6132967"/>
              <a:gd name="connsiteX421" fmla="*/ 5018060 w 5323222"/>
              <a:gd name="connsiteY421" fmla="*/ 3572184 h 6132967"/>
              <a:gd name="connsiteX422" fmla="*/ 5030164 w 5323222"/>
              <a:gd name="connsiteY422" fmla="*/ 3558892 h 6132967"/>
              <a:gd name="connsiteX423" fmla="*/ 5042066 w 5323222"/>
              <a:gd name="connsiteY423" fmla="*/ 3546257 h 6132967"/>
              <a:gd name="connsiteX424" fmla="*/ 5053564 w 5323222"/>
              <a:gd name="connsiteY424" fmla="*/ 3533068 h 6132967"/>
              <a:gd name="connsiteX425" fmla="*/ 5064757 w 5323222"/>
              <a:gd name="connsiteY425" fmla="*/ 3519930 h 6132967"/>
              <a:gd name="connsiteX426" fmla="*/ 5075898 w 5323222"/>
              <a:gd name="connsiteY426" fmla="*/ 3506489 h 6132967"/>
              <a:gd name="connsiteX427" fmla="*/ 5086789 w 5323222"/>
              <a:gd name="connsiteY427" fmla="*/ 3493402 h 6132967"/>
              <a:gd name="connsiteX428" fmla="*/ 5097626 w 5323222"/>
              <a:gd name="connsiteY428" fmla="*/ 3480012 h 6132967"/>
              <a:gd name="connsiteX429" fmla="*/ 5108111 w 5323222"/>
              <a:gd name="connsiteY429" fmla="*/ 3466370 h 6132967"/>
              <a:gd name="connsiteX430" fmla="*/ 5118342 w 5323222"/>
              <a:gd name="connsiteY430" fmla="*/ 3453084 h 6132967"/>
              <a:gd name="connsiteX431" fmla="*/ 5128218 w 5323222"/>
              <a:gd name="connsiteY431" fmla="*/ 3439546 h 6132967"/>
              <a:gd name="connsiteX432" fmla="*/ 5138095 w 5323222"/>
              <a:gd name="connsiteY432" fmla="*/ 3426006 h 6132967"/>
              <a:gd name="connsiteX433" fmla="*/ 5147616 w 5323222"/>
              <a:gd name="connsiteY433" fmla="*/ 3412216 h 6132967"/>
              <a:gd name="connsiteX434" fmla="*/ 5157139 w 5323222"/>
              <a:gd name="connsiteY434" fmla="*/ 3398424 h 6132967"/>
              <a:gd name="connsiteX435" fmla="*/ 5166356 w 5323222"/>
              <a:gd name="connsiteY435" fmla="*/ 3384685 h 6132967"/>
              <a:gd name="connsiteX436" fmla="*/ 5175020 w 5323222"/>
              <a:gd name="connsiteY436" fmla="*/ 3371352 h 6132967"/>
              <a:gd name="connsiteX437" fmla="*/ 5183934 w 5323222"/>
              <a:gd name="connsiteY437" fmla="*/ 3357664 h 6132967"/>
              <a:gd name="connsiteX438" fmla="*/ 5192241 w 5323222"/>
              <a:gd name="connsiteY438" fmla="*/ 3344080 h 6132967"/>
              <a:gd name="connsiteX439" fmla="*/ 5199892 w 5323222"/>
              <a:gd name="connsiteY439" fmla="*/ 3330294 h 6132967"/>
              <a:gd name="connsiteX440" fmla="*/ 5207793 w 5323222"/>
              <a:gd name="connsiteY440" fmla="*/ 3316155 h 6132967"/>
              <a:gd name="connsiteX441" fmla="*/ 5215494 w 5323222"/>
              <a:gd name="connsiteY441" fmla="*/ 3302673 h 6132967"/>
              <a:gd name="connsiteX442" fmla="*/ 5222485 w 5323222"/>
              <a:gd name="connsiteY442" fmla="*/ 3288687 h 6132967"/>
              <a:gd name="connsiteX443" fmla="*/ 5229780 w 5323222"/>
              <a:gd name="connsiteY443" fmla="*/ 3274651 h 6132967"/>
              <a:gd name="connsiteX444" fmla="*/ 5236720 w 5323222"/>
              <a:gd name="connsiteY444" fmla="*/ 3260361 h 6132967"/>
              <a:gd name="connsiteX445" fmla="*/ 5243052 w 5323222"/>
              <a:gd name="connsiteY445" fmla="*/ 3246175 h 6132967"/>
              <a:gd name="connsiteX446" fmla="*/ 5249385 w 5323222"/>
              <a:gd name="connsiteY446" fmla="*/ 3231990 h 6132967"/>
              <a:gd name="connsiteX447" fmla="*/ 5255163 w 5323222"/>
              <a:gd name="connsiteY447" fmla="*/ 3218210 h 6132967"/>
              <a:gd name="connsiteX448" fmla="*/ 5261141 w 5323222"/>
              <a:gd name="connsiteY448" fmla="*/ 3203772 h 6132967"/>
              <a:gd name="connsiteX449" fmla="*/ 5266511 w 5323222"/>
              <a:gd name="connsiteY449" fmla="*/ 3189436 h 6132967"/>
              <a:gd name="connsiteX450" fmla="*/ 5271831 w 5323222"/>
              <a:gd name="connsiteY450" fmla="*/ 3174799 h 6132967"/>
              <a:gd name="connsiteX451" fmla="*/ 5276596 w 5323222"/>
              <a:gd name="connsiteY451" fmla="*/ 3160567 h 6132967"/>
              <a:gd name="connsiteX452" fmla="*/ 5281612 w 5323222"/>
              <a:gd name="connsiteY452" fmla="*/ 3145980 h 6132967"/>
              <a:gd name="connsiteX453" fmla="*/ 5285717 w 5323222"/>
              <a:gd name="connsiteY453" fmla="*/ 3131547 h 6132967"/>
              <a:gd name="connsiteX454" fmla="*/ 5290127 w 5323222"/>
              <a:gd name="connsiteY454" fmla="*/ 3117064 h 6132967"/>
              <a:gd name="connsiteX455" fmla="*/ 5294182 w 5323222"/>
              <a:gd name="connsiteY455" fmla="*/ 3102329 h 6132967"/>
              <a:gd name="connsiteX456" fmla="*/ 5297984 w 5323222"/>
              <a:gd name="connsiteY456" fmla="*/ 3087946 h 6132967"/>
              <a:gd name="connsiteX457" fmla="*/ 5301483 w 5323222"/>
              <a:gd name="connsiteY457" fmla="*/ 3073618 h 6132967"/>
              <a:gd name="connsiteX458" fmla="*/ 5304627 w 5323222"/>
              <a:gd name="connsiteY458" fmla="*/ 3059037 h 6132967"/>
              <a:gd name="connsiteX459" fmla="*/ 5307719 w 5323222"/>
              <a:gd name="connsiteY459" fmla="*/ 3044152 h 6132967"/>
              <a:gd name="connsiteX460" fmla="*/ 5310257 w 5323222"/>
              <a:gd name="connsiteY460" fmla="*/ 3029673 h 6132967"/>
              <a:gd name="connsiteX461" fmla="*/ 5312794 w 5323222"/>
              <a:gd name="connsiteY461" fmla="*/ 3015195 h 6132967"/>
              <a:gd name="connsiteX462" fmla="*/ 5314976 w 5323222"/>
              <a:gd name="connsiteY462" fmla="*/ 3000465 h 6132967"/>
              <a:gd name="connsiteX463" fmla="*/ 5316855 w 5323222"/>
              <a:gd name="connsiteY463" fmla="*/ 2985786 h 6132967"/>
              <a:gd name="connsiteX464" fmla="*/ 5318734 w 5323222"/>
              <a:gd name="connsiteY464" fmla="*/ 2971108 h 6132967"/>
              <a:gd name="connsiteX465" fmla="*/ 5320057 w 5323222"/>
              <a:gd name="connsiteY465" fmla="*/ 2956835 h 6132967"/>
              <a:gd name="connsiteX466" fmla="*/ 5321633 w 5323222"/>
              <a:gd name="connsiteY466" fmla="*/ 2942209 h 6132967"/>
              <a:gd name="connsiteX467" fmla="*/ 5322550 w 5323222"/>
              <a:gd name="connsiteY467" fmla="*/ 2927381 h 6132967"/>
              <a:gd name="connsiteX468" fmla="*/ 5323216 w 5323222"/>
              <a:gd name="connsiteY468" fmla="*/ 2912909 h 6132967"/>
              <a:gd name="connsiteX469" fmla="*/ 5323222 w 5323222"/>
              <a:gd name="connsiteY469" fmla="*/ 2898235 h 6132967"/>
              <a:gd name="connsiteX470" fmla="*/ 5322673 w 5323222"/>
              <a:gd name="connsiteY470" fmla="*/ 2883968 h 6132967"/>
              <a:gd name="connsiteX471" fmla="*/ 5322377 w 5323222"/>
              <a:gd name="connsiteY471" fmla="*/ 2869348 h 6132967"/>
              <a:gd name="connsiteX472" fmla="*/ 5321880 w 5323222"/>
              <a:gd name="connsiteY472" fmla="*/ 2855383 h 6132967"/>
              <a:gd name="connsiteX473" fmla="*/ 5320725 w 5323222"/>
              <a:gd name="connsiteY473" fmla="*/ 2841220 h 6132967"/>
              <a:gd name="connsiteX474" fmla="*/ 5319266 w 5323222"/>
              <a:gd name="connsiteY474" fmla="*/ 2827108 h 6132967"/>
              <a:gd name="connsiteX475" fmla="*/ 5317807 w 5323222"/>
              <a:gd name="connsiteY475" fmla="*/ 2812995 h 6132967"/>
              <a:gd name="connsiteX476" fmla="*/ 5316096 w 5323222"/>
              <a:gd name="connsiteY476" fmla="*/ 2799238 h 6132967"/>
              <a:gd name="connsiteX477" fmla="*/ 5314334 w 5323222"/>
              <a:gd name="connsiteY477" fmla="*/ 2785178 h 6132967"/>
              <a:gd name="connsiteX478" fmla="*/ 5312016 w 5323222"/>
              <a:gd name="connsiteY478" fmla="*/ 2771523 h 6132967"/>
              <a:gd name="connsiteX479" fmla="*/ 5309750 w 5323222"/>
              <a:gd name="connsiteY479" fmla="*/ 2758172 h 6132967"/>
              <a:gd name="connsiteX480" fmla="*/ 5307130 w 5323222"/>
              <a:gd name="connsiteY480" fmla="*/ 2744570 h 6132967"/>
              <a:gd name="connsiteX481" fmla="*/ 5304256 w 5323222"/>
              <a:gd name="connsiteY481" fmla="*/ 2731322 h 6132967"/>
              <a:gd name="connsiteX482" fmla="*/ 5301028 w 5323222"/>
              <a:gd name="connsiteY482" fmla="*/ 2717822 h 6132967"/>
              <a:gd name="connsiteX483" fmla="*/ 5297904 w 5323222"/>
              <a:gd name="connsiteY483" fmla="*/ 2704930 h 6132967"/>
              <a:gd name="connsiteX484" fmla="*/ 5294475 w 5323222"/>
              <a:gd name="connsiteY484" fmla="*/ 2692089 h 6132967"/>
              <a:gd name="connsiteX485" fmla="*/ 5290743 w 5323222"/>
              <a:gd name="connsiteY485" fmla="*/ 2679298 h 6132967"/>
              <a:gd name="connsiteX486" fmla="*/ 5287012 w 5323222"/>
              <a:gd name="connsiteY486" fmla="*/ 2666509 h 6132967"/>
              <a:gd name="connsiteX487" fmla="*/ 5282673 w 5323222"/>
              <a:gd name="connsiteY487" fmla="*/ 2653822 h 6132967"/>
              <a:gd name="connsiteX488" fmla="*/ 5278334 w 5323222"/>
              <a:gd name="connsiteY488" fmla="*/ 2641134 h 6132967"/>
              <a:gd name="connsiteX489" fmla="*/ 5273744 w 5323222"/>
              <a:gd name="connsiteY489" fmla="*/ 2628803 h 6132967"/>
              <a:gd name="connsiteX490" fmla="*/ 5269154 w 5323222"/>
              <a:gd name="connsiteY490" fmla="*/ 2616470 h 6132967"/>
              <a:gd name="connsiteX491" fmla="*/ 5264311 w 5323222"/>
              <a:gd name="connsiteY491" fmla="*/ 2604494 h 6132967"/>
              <a:gd name="connsiteX492" fmla="*/ 5259417 w 5323222"/>
              <a:gd name="connsiteY492" fmla="*/ 2592214 h 6132967"/>
              <a:gd name="connsiteX493" fmla="*/ 5253665 w 5323222"/>
              <a:gd name="connsiteY493" fmla="*/ 2580391 h 6132967"/>
              <a:gd name="connsiteX494" fmla="*/ 5248215 w 5323222"/>
              <a:gd name="connsiteY494" fmla="*/ 2568518 h 6132967"/>
              <a:gd name="connsiteX495" fmla="*/ 5242818 w 5323222"/>
              <a:gd name="connsiteY495" fmla="*/ 2556947 h 6132967"/>
              <a:gd name="connsiteX496" fmla="*/ 5237065 w 5323222"/>
              <a:gd name="connsiteY496" fmla="*/ 2545124 h 6132967"/>
              <a:gd name="connsiteX497" fmla="*/ 5230809 w 5323222"/>
              <a:gd name="connsiteY497" fmla="*/ 2534012 h 6132967"/>
              <a:gd name="connsiteX498" fmla="*/ 5224551 w 5323222"/>
              <a:gd name="connsiteY498" fmla="*/ 2522899 h 6132967"/>
              <a:gd name="connsiteX499" fmla="*/ 5218244 w 5323222"/>
              <a:gd name="connsiteY499" fmla="*/ 2511483 h 6132967"/>
              <a:gd name="connsiteX500" fmla="*/ 5211380 w 5323222"/>
              <a:gd name="connsiteY500" fmla="*/ 2500474 h 6132967"/>
              <a:gd name="connsiteX501" fmla="*/ 5204820 w 5323222"/>
              <a:gd name="connsiteY501" fmla="*/ 2489412 h 6132967"/>
              <a:gd name="connsiteX502" fmla="*/ 5198060 w 5323222"/>
              <a:gd name="connsiteY502" fmla="*/ 2479010 h 6132967"/>
              <a:gd name="connsiteX503" fmla="*/ 5190944 w 5323222"/>
              <a:gd name="connsiteY503" fmla="*/ 2468354 h 6132967"/>
              <a:gd name="connsiteX504" fmla="*/ 5183577 w 5323222"/>
              <a:gd name="connsiteY504" fmla="*/ 2458055 h 6132967"/>
              <a:gd name="connsiteX505" fmla="*/ 5176514 w 5323222"/>
              <a:gd name="connsiteY505" fmla="*/ 2447704 h 6132967"/>
              <a:gd name="connsiteX506" fmla="*/ 5168591 w 5323222"/>
              <a:gd name="connsiteY506" fmla="*/ 2437810 h 6132967"/>
              <a:gd name="connsiteX507" fmla="*/ 5160971 w 5323222"/>
              <a:gd name="connsiteY507" fmla="*/ 2427866 h 6132967"/>
              <a:gd name="connsiteX508" fmla="*/ 5153353 w 5323222"/>
              <a:gd name="connsiteY508" fmla="*/ 2417920 h 6132967"/>
              <a:gd name="connsiteX509" fmla="*/ 5145178 w 5323222"/>
              <a:gd name="connsiteY509" fmla="*/ 2408383 h 6132967"/>
              <a:gd name="connsiteX510" fmla="*/ 5137054 w 5323222"/>
              <a:gd name="connsiteY510" fmla="*/ 2399147 h 6132967"/>
              <a:gd name="connsiteX511" fmla="*/ 5128577 w 5323222"/>
              <a:gd name="connsiteY511" fmla="*/ 2389661 h 6132967"/>
              <a:gd name="connsiteX512" fmla="*/ 5120454 w 5323222"/>
              <a:gd name="connsiteY512" fmla="*/ 2380425 h 6132967"/>
              <a:gd name="connsiteX513" fmla="*/ 5111523 w 5323222"/>
              <a:gd name="connsiteY513" fmla="*/ 2371952 h 6132967"/>
              <a:gd name="connsiteX514" fmla="*/ 5103097 w 5323222"/>
              <a:gd name="connsiteY514" fmla="*/ 2362768 h 6132967"/>
              <a:gd name="connsiteX515" fmla="*/ 5093864 w 5323222"/>
              <a:gd name="connsiteY515" fmla="*/ 2354347 h 6132967"/>
              <a:gd name="connsiteX516" fmla="*/ 5085236 w 5323222"/>
              <a:gd name="connsiteY516" fmla="*/ 2345821 h 6132967"/>
              <a:gd name="connsiteX517" fmla="*/ 5075699 w 5323222"/>
              <a:gd name="connsiteY517" fmla="*/ 2337450 h 6132967"/>
              <a:gd name="connsiteX518" fmla="*/ 5066517 w 5323222"/>
              <a:gd name="connsiteY518" fmla="*/ 2329331 h 6132967"/>
              <a:gd name="connsiteX519" fmla="*/ 5057083 w 5323222"/>
              <a:gd name="connsiteY519" fmla="*/ 2321568 h 6132967"/>
              <a:gd name="connsiteX520" fmla="*/ 5047597 w 5323222"/>
              <a:gd name="connsiteY520" fmla="*/ 2313501 h 6132967"/>
              <a:gd name="connsiteX521" fmla="*/ 5037859 w 5323222"/>
              <a:gd name="connsiteY521" fmla="*/ 2305788 h 6132967"/>
              <a:gd name="connsiteX522" fmla="*/ 5028173 w 5323222"/>
              <a:gd name="connsiteY522" fmla="*/ 2298380 h 6132967"/>
              <a:gd name="connsiteX523" fmla="*/ 5018132 w 5323222"/>
              <a:gd name="connsiteY523" fmla="*/ 2290719 h 6132967"/>
              <a:gd name="connsiteX524" fmla="*/ 5008195 w 5323222"/>
              <a:gd name="connsiteY524" fmla="*/ 2283665 h 6132967"/>
              <a:gd name="connsiteX525" fmla="*/ 4998256 w 5323222"/>
              <a:gd name="connsiteY525" fmla="*/ 2276611 h 6132967"/>
              <a:gd name="connsiteX526" fmla="*/ 4987762 w 5323222"/>
              <a:gd name="connsiteY526" fmla="*/ 2269964 h 6132967"/>
              <a:gd name="connsiteX527" fmla="*/ 4977521 w 5323222"/>
              <a:gd name="connsiteY527" fmla="*/ 2262962 h 6132967"/>
              <a:gd name="connsiteX528" fmla="*/ 4967028 w 5323222"/>
              <a:gd name="connsiteY528" fmla="*/ 2256313 h 6132967"/>
              <a:gd name="connsiteX529" fmla="*/ 4956283 w 5323222"/>
              <a:gd name="connsiteY529" fmla="*/ 2250022 h 6132967"/>
              <a:gd name="connsiteX530" fmla="*/ 4945841 w 5323222"/>
              <a:gd name="connsiteY530" fmla="*/ 2243677 h 6132967"/>
              <a:gd name="connsiteX531" fmla="*/ 4934844 w 5323222"/>
              <a:gd name="connsiteY531" fmla="*/ 2237740 h 6132967"/>
              <a:gd name="connsiteX532" fmla="*/ 4924098 w 5323222"/>
              <a:gd name="connsiteY532" fmla="*/ 2231447 h 6132967"/>
              <a:gd name="connsiteX533" fmla="*/ 4902562 w 5323222"/>
              <a:gd name="connsiteY533" fmla="*/ 2220431 h 6132967"/>
              <a:gd name="connsiteX534" fmla="*/ 4880773 w 5323222"/>
              <a:gd name="connsiteY534" fmla="*/ 2209768 h 6132967"/>
              <a:gd name="connsiteX535" fmla="*/ 4858533 w 5323222"/>
              <a:gd name="connsiteY535" fmla="*/ 2200121 h 6132967"/>
              <a:gd name="connsiteX536" fmla="*/ 4835736 w 5323222"/>
              <a:gd name="connsiteY536" fmla="*/ 2190879 h 6132967"/>
              <a:gd name="connsiteX537" fmla="*/ 4813043 w 5323222"/>
              <a:gd name="connsiteY537" fmla="*/ 2182244 h 6132967"/>
              <a:gd name="connsiteX538" fmla="*/ 4789543 w 5323222"/>
              <a:gd name="connsiteY538" fmla="*/ 2174370 h 6132967"/>
              <a:gd name="connsiteX539" fmla="*/ 4765791 w 5323222"/>
              <a:gd name="connsiteY539" fmla="*/ 2166853 h 6132967"/>
              <a:gd name="connsiteX540" fmla="*/ 4741586 w 5323222"/>
              <a:gd name="connsiteY540" fmla="*/ 2160347 h 6132967"/>
              <a:gd name="connsiteX541" fmla="*/ 4717382 w 5323222"/>
              <a:gd name="connsiteY541" fmla="*/ 2153842 h 6132967"/>
              <a:gd name="connsiteX542" fmla="*/ 4692421 w 5323222"/>
              <a:gd name="connsiteY542" fmla="*/ 2148400 h 6132967"/>
              <a:gd name="connsiteX543" fmla="*/ 4667512 w 5323222"/>
              <a:gd name="connsiteY543" fmla="*/ 2143264 h 6132967"/>
              <a:gd name="connsiteX544" fmla="*/ 4641795 w 5323222"/>
              <a:gd name="connsiteY544" fmla="*/ 2138888 h 6132967"/>
              <a:gd name="connsiteX545" fmla="*/ 4615878 w 5323222"/>
              <a:gd name="connsiteY545" fmla="*/ 2135170 h 6132967"/>
              <a:gd name="connsiteX546" fmla="*/ 4589963 w 5323222"/>
              <a:gd name="connsiteY546" fmla="*/ 2131452 h 6132967"/>
              <a:gd name="connsiteX547" fmla="*/ 4563593 w 5323222"/>
              <a:gd name="connsiteY547" fmla="*/ 2128749 h 6132967"/>
              <a:gd name="connsiteX548" fmla="*/ 4536669 w 5323222"/>
              <a:gd name="connsiteY548" fmla="*/ 2126451 h 6132967"/>
              <a:gd name="connsiteX549" fmla="*/ 4509241 w 5323222"/>
              <a:gd name="connsiteY549" fmla="*/ 2124864 h 6132967"/>
              <a:gd name="connsiteX550" fmla="*/ 4482116 w 5323222"/>
              <a:gd name="connsiteY550" fmla="*/ 2123223 h 6132967"/>
              <a:gd name="connsiteX551" fmla="*/ 4454235 w 5323222"/>
              <a:gd name="connsiteY551" fmla="*/ 2122649 h 6132967"/>
              <a:gd name="connsiteX552" fmla="*/ 4426104 w 5323222"/>
              <a:gd name="connsiteY552" fmla="*/ 2122430 h 6132967"/>
              <a:gd name="connsiteX553" fmla="*/ 4400795 w 5323222"/>
              <a:gd name="connsiteY553" fmla="*/ 2122551 h 6132967"/>
              <a:gd name="connsiteX554" fmla="*/ 4403168 w 5323222"/>
              <a:gd name="connsiteY554" fmla="*/ 2116564 h 6132967"/>
              <a:gd name="connsiteX555" fmla="*/ 4407349 w 5323222"/>
              <a:gd name="connsiteY555" fmla="*/ 2104834 h 6132967"/>
              <a:gd name="connsiteX556" fmla="*/ 4411637 w 5323222"/>
              <a:gd name="connsiteY556" fmla="*/ 2093394 h 6132967"/>
              <a:gd name="connsiteX557" fmla="*/ 4415530 w 5323222"/>
              <a:gd name="connsiteY557" fmla="*/ 2081772 h 6132967"/>
              <a:gd name="connsiteX558" fmla="*/ 4419604 w 5323222"/>
              <a:gd name="connsiteY558" fmla="*/ 2069754 h 6132967"/>
              <a:gd name="connsiteX559" fmla="*/ 4422812 w 5323222"/>
              <a:gd name="connsiteY559" fmla="*/ 2058057 h 6132967"/>
              <a:gd name="connsiteX560" fmla="*/ 4426599 w 5323222"/>
              <a:gd name="connsiteY560" fmla="*/ 2046147 h 6132967"/>
              <a:gd name="connsiteX561" fmla="*/ 4429304 w 5323222"/>
              <a:gd name="connsiteY561" fmla="*/ 2033980 h 6132967"/>
              <a:gd name="connsiteX562" fmla="*/ 4432801 w 5323222"/>
              <a:gd name="connsiteY562" fmla="*/ 2022177 h 6132967"/>
              <a:gd name="connsiteX563" fmla="*/ 4435219 w 5323222"/>
              <a:gd name="connsiteY563" fmla="*/ 2010117 h 6132967"/>
              <a:gd name="connsiteX564" fmla="*/ 4437817 w 5323222"/>
              <a:gd name="connsiteY564" fmla="*/ 1997664 h 6132967"/>
              <a:gd name="connsiteX565" fmla="*/ 4440234 w 5323222"/>
              <a:gd name="connsiteY565" fmla="*/ 1985603 h 6132967"/>
              <a:gd name="connsiteX566" fmla="*/ 4442545 w 5323222"/>
              <a:gd name="connsiteY566" fmla="*/ 1973256 h 6132967"/>
              <a:gd name="connsiteX567" fmla="*/ 4444170 w 5323222"/>
              <a:gd name="connsiteY567" fmla="*/ 1960833 h 6132967"/>
              <a:gd name="connsiteX568" fmla="*/ 4445797 w 5323222"/>
              <a:gd name="connsiteY568" fmla="*/ 1948412 h 6132967"/>
              <a:gd name="connsiteX569" fmla="*/ 4447711 w 5323222"/>
              <a:gd name="connsiteY569" fmla="*/ 1935883 h 6132967"/>
              <a:gd name="connsiteX570" fmla="*/ 4448652 w 5323222"/>
              <a:gd name="connsiteY570" fmla="*/ 1923386 h 6132967"/>
              <a:gd name="connsiteX571" fmla="*/ 4449883 w 5323222"/>
              <a:gd name="connsiteY571" fmla="*/ 1910783 h 6132967"/>
              <a:gd name="connsiteX572" fmla="*/ 4450718 w 5323222"/>
              <a:gd name="connsiteY572" fmla="*/ 1897998 h 6132967"/>
              <a:gd name="connsiteX573" fmla="*/ 4451371 w 5323222"/>
              <a:gd name="connsiteY573" fmla="*/ 1885608 h 6132967"/>
              <a:gd name="connsiteX574" fmla="*/ 4451521 w 5323222"/>
              <a:gd name="connsiteY574" fmla="*/ 1872749 h 6132967"/>
              <a:gd name="connsiteX575" fmla="*/ 4451961 w 5323222"/>
              <a:gd name="connsiteY575" fmla="*/ 1859783 h 6132967"/>
              <a:gd name="connsiteX576" fmla="*/ 4451716 w 5323222"/>
              <a:gd name="connsiteY576" fmla="*/ 1846743 h 6132967"/>
              <a:gd name="connsiteX577" fmla="*/ 4451578 w 5323222"/>
              <a:gd name="connsiteY577" fmla="*/ 1833990 h 6132967"/>
              <a:gd name="connsiteX578" fmla="*/ 4451440 w 5323222"/>
              <a:gd name="connsiteY578" fmla="*/ 1821238 h 6132967"/>
              <a:gd name="connsiteX579" fmla="*/ 4450511 w 5323222"/>
              <a:gd name="connsiteY579" fmla="*/ 1808123 h 6132967"/>
              <a:gd name="connsiteX580" fmla="*/ 4449399 w 5323222"/>
              <a:gd name="connsiteY580" fmla="*/ 1795404 h 6132967"/>
              <a:gd name="connsiteX581" fmla="*/ 4448182 w 5323222"/>
              <a:gd name="connsiteY581" fmla="*/ 1782397 h 6132967"/>
              <a:gd name="connsiteX582" fmla="*/ 4447253 w 5323222"/>
              <a:gd name="connsiteY582" fmla="*/ 1769281 h 6132967"/>
              <a:gd name="connsiteX583" fmla="*/ 4445351 w 5323222"/>
              <a:gd name="connsiteY583" fmla="*/ 1756199 h 6132967"/>
              <a:gd name="connsiteX584" fmla="*/ 4443557 w 5323222"/>
              <a:gd name="connsiteY584" fmla="*/ 1743406 h 6132967"/>
              <a:gd name="connsiteX585" fmla="*/ 4441366 w 5323222"/>
              <a:gd name="connsiteY585" fmla="*/ 1730430 h 6132967"/>
              <a:gd name="connsiteX586" fmla="*/ 4439175 w 5323222"/>
              <a:gd name="connsiteY586" fmla="*/ 1717456 h 6132967"/>
              <a:gd name="connsiteX587" fmla="*/ 4436589 w 5323222"/>
              <a:gd name="connsiteY587" fmla="*/ 1704300 h 6132967"/>
              <a:gd name="connsiteX588" fmla="*/ 4434003 w 5323222"/>
              <a:gd name="connsiteY588" fmla="*/ 1691143 h 6132967"/>
              <a:gd name="connsiteX589" fmla="*/ 4430840 w 5323222"/>
              <a:gd name="connsiteY589" fmla="*/ 1678201 h 6132967"/>
              <a:gd name="connsiteX590" fmla="*/ 4427676 w 5323222"/>
              <a:gd name="connsiteY590" fmla="*/ 1665258 h 6132967"/>
              <a:gd name="connsiteX591" fmla="*/ 4424225 w 5323222"/>
              <a:gd name="connsiteY591" fmla="*/ 1652423 h 6132967"/>
              <a:gd name="connsiteX592" fmla="*/ 4420485 w 5323222"/>
              <a:gd name="connsiteY592" fmla="*/ 1639695 h 6132967"/>
              <a:gd name="connsiteX593" fmla="*/ 4416530 w 5323222"/>
              <a:gd name="connsiteY593" fmla="*/ 1626390 h 6132967"/>
              <a:gd name="connsiteX594" fmla="*/ 4412395 w 5323222"/>
              <a:gd name="connsiteY594" fmla="*/ 1613481 h 6132967"/>
              <a:gd name="connsiteX595" fmla="*/ 4407863 w 5323222"/>
              <a:gd name="connsiteY595" fmla="*/ 1600390 h 6132967"/>
              <a:gd name="connsiteX596" fmla="*/ 4403150 w 5323222"/>
              <a:gd name="connsiteY596" fmla="*/ 1587695 h 6132967"/>
              <a:gd name="connsiteX597" fmla="*/ 4398330 w 5323222"/>
              <a:gd name="connsiteY597" fmla="*/ 1574711 h 6132967"/>
              <a:gd name="connsiteX598" fmla="*/ 4392826 w 5323222"/>
              <a:gd name="connsiteY598" fmla="*/ 1561653 h 6132967"/>
              <a:gd name="connsiteX599" fmla="*/ 4387429 w 5323222"/>
              <a:gd name="connsiteY599" fmla="*/ 1548884 h 6132967"/>
              <a:gd name="connsiteX600" fmla="*/ 4381636 w 5323222"/>
              <a:gd name="connsiteY600" fmla="*/ 1535933 h 6132967"/>
              <a:gd name="connsiteX601" fmla="*/ 4375844 w 5323222"/>
              <a:gd name="connsiteY601" fmla="*/ 1522982 h 6132967"/>
              <a:gd name="connsiteX602" fmla="*/ 4369762 w 5323222"/>
              <a:gd name="connsiteY602" fmla="*/ 1510138 h 6132967"/>
              <a:gd name="connsiteX603" fmla="*/ 4363211 w 5323222"/>
              <a:gd name="connsiteY603" fmla="*/ 1497797 h 6132967"/>
              <a:gd name="connsiteX604" fmla="*/ 4356157 w 5323222"/>
              <a:gd name="connsiteY604" fmla="*/ 1484986 h 6132967"/>
              <a:gd name="connsiteX605" fmla="*/ 4349499 w 5323222"/>
              <a:gd name="connsiteY605" fmla="*/ 1472357 h 6132967"/>
              <a:gd name="connsiteX606" fmla="*/ 4342157 w 5323222"/>
              <a:gd name="connsiteY606" fmla="*/ 1459652 h 6132967"/>
              <a:gd name="connsiteX607" fmla="*/ 4334344 w 5323222"/>
              <a:gd name="connsiteY607" fmla="*/ 1447451 h 6132967"/>
              <a:gd name="connsiteX608" fmla="*/ 4326136 w 5323222"/>
              <a:gd name="connsiteY608" fmla="*/ 1435069 h 6132967"/>
              <a:gd name="connsiteX609" fmla="*/ 4317458 w 5323222"/>
              <a:gd name="connsiteY609" fmla="*/ 1423190 h 6132967"/>
              <a:gd name="connsiteX610" fmla="*/ 4309175 w 5323222"/>
              <a:gd name="connsiteY610" fmla="*/ 1411491 h 6132967"/>
              <a:gd name="connsiteX611" fmla="*/ 4300209 w 5323222"/>
              <a:gd name="connsiteY611" fmla="*/ 1399719 h 6132967"/>
              <a:gd name="connsiteX612" fmla="*/ 4291243 w 5323222"/>
              <a:gd name="connsiteY612" fmla="*/ 1387946 h 6132967"/>
              <a:gd name="connsiteX613" fmla="*/ 4281988 w 5323222"/>
              <a:gd name="connsiteY613" fmla="*/ 1376280 h 6132967"/>
              <a:gd name="connsiteX614" fmla="*/ 4272551 w 5323222"/>
              <a:gd name="connsiteY614" fmla="*/ 1365010 h 6132967"/>
              <a:gd name="connsiteX615" fmla="*/ 4263114 w 5323222"/>
              <a:gd name="connsiteY615" fmla="*/ 1353741 h 6132967"/>
              <a:gd name="connsiteX616" fmla="*/ 4252994 w 5323222"/>
              <a:gd name="connsiteY616" fmla="*/ 1342395 h 6132967"/>
              <a:gd name="connsiteX617" fmla="*/ 4242981 w 5323222"/>
              <a:gd name="connsiteY617" fmla="*/ 1331340 h 6132967"/>
              <a:gd name="connsiteX618" fmla="*/ 4232786 w 5323222"/>
              <a:gd name="connsiteY618" fmla="*/ 1320680 h 6132967"/>
              <a:gd name="connsiteX619" fmla="*/ 4222303 w 5323222"/>
              <a:gd name="connsiteY619" fmla="*/ 1310127 h 6132967"/>
              <a:gd name="connsiteX620" fmla="*/ 4211423 w 5323222"/>
              <a:gd name="connsiteY620" fmla="*/ 1299393 h 6132967"/>
              <a:gd name="connsiteX621" fmla="*/ 4200363 w 5323222"/>
              <a:gd name="connsiteY621" fmla="*/ 1289054 h 6132967"/>
              <a:gd name="connsiteX622" fmla="*/ 4189590 w 5323222"/>
              <a:gd name="connsiteY622" fmla="*/ 1278608 h 6132967"/>
              <a:gd name="connsiteX623" fmla="*/ 4177953 w 5323222"/>
              <a:gd name="connsiteY623" fmla="*/ 1268483 h 6132967"/>
              <a:gd name="connsiteX624" fmla="*/ 4166711 w 5323222"/>
              <a:gd name="connsiteY624" fmla="*/ 1258541 h 6132967"/>
              <a:gd name="connsiteX625" fmla="*/ 4154785 w 5323222"/>
              <a:gd name="connsiteY625" fmla="*/ 1248524 h 6132967"/>
              <a:gd name="connsiteX626" fmla="*/ 4142966 w 5323222"/>
              <a:gd name="connsiteY626" fmla="*/ 1238795 h 6132967"/>
              <a:gd name="connsiteX627" fmla="*/ 4130570 w 5323222"/>
              <a:gd name="connsiteY627" fmla="*/ 1229280 h 6132967"/>
              <a:gd name="connsiteX628" fmla="*/ 4118677 w 5323222"/>
              <a:gd name="connsiteY628" fmla="*/ 1220235 h 6132967"/>
              <a:gd name="connsiteX629" fmla="*/ 4106099 w 5323222"/>
              <a:gd name="connsiteY629" fmla="*/ 1211116 h 6132967"/>
              <a:gd name="connsiteX630" fmla="*/ 4093523 w 5323222"/>
              <a:gd name="connsiteY630" fmla="*/ 1201997 h 6132967"/>
              <a:gd name="connsiteX631" fmla="*/ 4080368 w 5323222"/>
              <a:gd name="connsiteY631" fmla="*/ 1193092 h 6132967"/>
              <a:gd name="connsiteX632" fmla="*/ 4067031 w 5323222"/>
              <a:gd name="connsiteY632" fmla="*/ 1184583 h 6132967"/>
              <a:gd name="connsiteX633" fmla="*/ 4053984 w 5323222"/>
              <a:gd name="connsiteY633" fmla="*/ 1175967 h 6132967"/>
              <a:gd name="connsiteX634" fmla="*/ 4040574 w 5323222"/>
              <a:gd name="connsiteY634" fmla="*/ 1168142 h 6132967"/>
              <a:gd name="connsiteX635" fmla="*/ 4026662 w 5323222"/>
              <a:gd name="connsiteY635" fmla="*/ 1159847 h 6132967"/>
              <a:gd name="connsiteX636" fmla="*/ 4013144 w 5323222"/>
              <a:gd name="connsiteY636" fmla="*/ 1151734 h 6132967"/>
              <a:gd name="connsiteX637" fmla="*/ 3999157 w 5323222"/>
              <a:gd name="connsiteY637" fmla="*/ 1144123 h 6132967"/>
              <a:gd name="connsiteX638" fmla="*/ 3984593 w 5323222"/>
              <a:gd name="connsiteY638" fmla="*/ 1136727 h 6132967"/>
              <a:gd name="connsiteX639" fmla="*/ 3970424 w 5323222"/>
              <a:gd name="connsiteY639" fmla="*/ 1129511 h 6132967"/>
              <a:gd name="connsiteX640" fmla="*/ 3955572 w 5323222"/>
              <a:gd name="connsiteY640" fmla="*/ 1122222 h 6132967"/>
              <a:gd name="connsiteX641" fmla="*/ 3940429 w 5323222"/>
              <a:gd name="connsiteY641" fmla="*/ 1115039 h 6132967"/>
              <a:gd name="connsiteX642" fmla="*/ 3925289 w 5323222"/>
              <a:gd name="connsiteY642" fmla="*/ 1107857 h 6132967"/>
              <a:gd name="connsiteX643" fmla="*/ 3909965 w 5323222"/>
              <a:gd name="connsiteY643" fmla="*/ 1101070 h 6132967"/>
              <a:gd name="connsiteX644" fmla="*/ 3894643 w 5323222"/>
              <a:gd name="connsiteY644" fmla="*/ 1094284 h 6132967"/>
              <a:gd name="connsiteX645" fmla="*/ 3879139 w 5323222"/>
              <a:gd name="connsiteY645" fmla="*/ 1087893 h 6132967"/>
              <a:gd name="connsiteX646" fmla="*/ 3863238 w 5323222"/>
              <a:gd name="connsiteY646" fmla="*/ 1081320 h 6132967"/>
              <a:gd name="connsiteX647" fmla="*/ 3847158 w 5323222"/>
              <a:gd name="connsiteY647" fmla="*/ 1075144 h 6132967"/>
              <a:gd name="connsiteX648" fmla="*/ 3831183 w 5323222"/>
              <a:gd name="connsiteY648" fmla="*/ 1069255 h 6132967"/>
              <a:gd name="connsiteX649" fmla="*/ 3814814 w 5323222"/>
              <a:gd name="connsiteY649" fmla="*/ 1063186 h 6132967"/>
              <a:gd name="connsiteX650" fmla="*/ 3798551 w 5323222"/>
              <a:gd name="connsiteY650" fmla="*/ 1057404 h 6132967"/>
              <a:gd name="connsiteX651" fmla="*/ 3781999 w 5323222"/>
              <a:gd name="connsiteY651" fmla="*/ 1051731 h 6132967"/>
              <a:gd name="connsiteX652" fmla="*/ 3765374 w 5323222"/>
              <a:gd name="connsiteY652" fmla="*/ 1046740 h 6132967"/>
              <a:gd name="connsiteX653" fmla="*/ 3748246 w 5323222"/>
              <a:gd name="connsiteY653" fmla="*/ 1041281 h 6132967"/>
              <a:gd name="connsiteX654" fmla="*/ 3731331 w 5323222"/>
              <a:gd name="connsiteY654" fmla="*/ 1036398 h 6132967"/>
              <a:gd name="connsiteX655" fmla="*/ 3714129 w 5323222"/>
              <a:gd name="connsiteY655" fmla="*/ 1031622 h 6132967"/>
              <a:gd name="connsiteX656" fmla="*/ 3696927 w 5323222"/>
              <a:gd name="connsiteY656" fmla="*/ 1026847 h 6132967"/>
              <a:gd name="connsiteX657" fmla="*/ 3679543 w 5323222"/>
              <a:gd name="connsiteY657" fmla="*/ 1022466 h 6132967"/>
              <a:gd name="connsiteX658" fmla="*/ 3662266 w 5323222"/>
              <a:gd name="connsiteY658" fmla="*/ 1018375 h 6132967"/>
              <a:gd name="connsiteX659" fmla="*/ 3644594 w 5323222"/>
              <a:gd name="connsiteY659" fmla="*/ 1014102 h 6132967"/>
              <a:gd name="connsiteX660" fmla="*/ 3626740 w 5323222"/>
              <a:gd name="connsiteY660" fmla="*/ 1010225 h 6132967"/>
              <a:gd name="connsiteX661" fmla="*/ 3609100 w 5323222"/>
              <a:gd name="connsiteY661" fmla="*/ 1006925 h 6132967"/>
              <a:gd name="connsiteX662" fmla="*/ 3591065 w 5323222"/>
              <a:gd name="connsiteY662" fmla="*/ 1003443 h 6132967"/>
              <a:gd name="connsiteX663" fmla="*/ 3572741 w 5323222"/>
              <a:gd name="connsiteY663" fmla="*/ 1000068 h 6132967"/>
              <a:gd name="connsiteX664" fmla="*/ 3554920 w 5323222"/>
              <a:gd name="connsiteY664" fmla="*/ 997163 h 6132967"/>
              <a:gd name="connsiteX665" fmla="*/ 3536522 w 5323222"/>
              <a:gd name="connsiteY665" fmla="*/ 994473 h 6132967"/>
              <a:gd name="connsiteX666" fmla="*/ 3518231 w 5323222"/>
              <a:gd name="connsiteY666" fmla="*/ 992071 h 6132967"/>
              <a:gd name="connsiteX667" fmla="*/ 3499651 w 5323222"/>
              <a:gd name="connsiteY667" fmla="*/ 989777 h 6132967"/>
              <a:gd name="connsiteX668" fmla="*/ 3481071 w 5323222"/>
              <a:gd name="connsiteY668" fmla="*/ 987482 h 6132967"/>
              <a:gd name="connsiteX669" fmla="*/ 3462418 w 5323222"/>
              <a:gd name="connsiteY669" fmla="*/ 985872 h 6132967"/>
              <a:gd name="connsiteX670" fmla="*/ 3443657 w 5323222"/>
              <a:gd name="connsiteY670" fmla="*/ 983972 h 6132967"/>
              <a:gd name="connsiteX671" fmla="*/ 3404223 w 5323222"/>
              <a:gd name="connsiteY671" fmla="*/ 981213 h 6132967"/>
              <a:gd name="connsiteX672" fmla="*/ 3364713 w 5323222"/>
              <a:gd name="connsiteY672" fmla="*/ 979137 h 6132967"/>
              <a:gd name="connsiteX673" fmla="*/ 3325130 w 5323222"/>
              <a:gd name="connsiteY673" fmla="*/ 977745 h 6132967"/>
              <a:gd name="connsiteX674" fmla="*/ 3291515 w 5323222"/>
              <a:gd name="connsiteY674" fmla="*/ 976999 h 6132967"/>
              <a:gd name="connsiteX675" fmla="*/ 3296895 w 5323222"/>
              <a:gd name="connsiteY675" fmla="*/ 974743 h 6132967"/>
              <a:gd name="connsiteX676" fmla="*/ 3308195 w 5323222"/>
              <a:gd name="connsiteY676" fmla="*/ 970192 h 6132967"/>
              <a:gd name="connsiteX677" fmla="*/ 3319396 w 5323222"/>
              <a:gd name="connsiteY677" fmla="*/ 965856 h 6132967"/>
              <a:gd name="connsiteX678" fmla="*/ 3330754 w 5323222"/>
              <a:gd name="connsiteY678" fmla="*/ 961461 h 6132967"/>
              <a:gd name="connsiteX679" fmla="*/ 3342013 w 5323222"/>
              <a:gd name="connsiteY679" fmla="*/ 957282 h 6132967"/>
              <a:gd name="connsiteX680" fmla="*/ 3358062 w 5323222"/>
              <a:gd name="connsiteY680" fmla="*/ 951146 h 6132967"/>
              <a:gd name="connsiteX681" fmla="*/ 3373955 w 5323222"/>
              <a:gd name="connsiteY681" fmla="*/ 945068 h 6132967"/>
              <a:gd name="connsiteX682" fmla="*/ 3389575 w 5323222"/>
              <a:gd name="connsiteY682" fmla="*/ 938735 h 6132967"/>
              <a:gd name="connsiteX683" fmla="*/ 3404981 w 5323222"/>
              <a:gd name="connsiteY683" fmla="*/ 932305 h 6132967"/>
              <a:gd name="connsiteX684" fmla="*/ 3420172 w 5323222"/>
              <a:gd name="connsiteY684" fmla="*/ 925776 h 6132967"/>
              <a:gd name="connsiteX685" fmla="*/ 3435305 w 5323222"/>
              <a:gd name="connsiteY685" fmla="*/ 919090 h 6132967"/>
              <a:gd name="connsiteX686" fmla="*/ 3449639 w 5323222"/>
              <a:gd name="connsiteY686" fmla="*/ 912167 h 6132967"/>
              <a:gd name="connsiteX687" fmla="*/ 3464186 w 5323222"/>
              <a:gd name="connsiteY687" fmla="*/ 905343 h 6132967"/>
              <a:gd name="connsiteX688" fmla="*/ 3478404 w 5323222"/>
              <a:gd name="connsiteY688" fmla="*/ 898108 h 6132967"/>
              <a:gd name="connsiteX689" fmla="*/ 3492308 w 5323222"/>
              <a:gd name="connsiteY689" fmla="*/ 890989 h 6132967"/>
              <a:gd name="connsiteX690" fmla="*/ 3505941 w 5323222"/>
              <a:gd name="connsiteY690" fmla="*/ 883615 h 6132967"/>
              <a:gd name="connsiteX691" fmla="*/ 3519301 w 5323222"/>
              <a:gd name="connsiteY691" fmla="*/ 875986 h 6132967"/>
              <a:gd name="connsiteX692" fmla="*/ 3532445 w 5323222"/>
              <a:gd name="connsiteY692" fmla="*/ 868260 h 6132967"/>
              <a:gd name="connsiteX693" fmla="*/ 3545377 w 5323222"/>
              <a:gd name="connsiteY693" fmla="*/ 860434 h 6132967"/>
              <a:gd name="connsiteX694" fmla="*/ 3557664 w 5323222"/>
              <a:gd name="connsiteY694" fmla="*/ 852314 h 6132967"/>
              <a:gd name="connsiteX695" fmla="*/ 3570108 w 5323222"/>
              <a:gd name="connsiteY695" fmla="*/ 844136 h 6132967"/>
              <a:gd name="connsiteX696" fmla="*/ 3582123 w 5323222"/>
              <a:gd name="connsiteY696" fmla="*/ 835761 h 6132967"/>
              <a:gd name="connsiteX697" fmla="*/ 3593767 w 5323222"/>
              <a:gd name="connsiteY697" fmla="*/ 827346 h 6132967"/>
              <a:gd name="connsiteX698" fmla="*/ 3604924 w 5323222"/>
              <a:gd name="connsiteY698" fmla="*/ 818578 h 6132967"/>
              <a:gd name="connsiteX699" fmla="*/ 3616082 w 5323222"/>
              <a:gd name="connsiteY699" fmla="*/ 809810 h 6132967"/>
              <a:gd name="connsiteX700" fmla="*/ 3626966 w 5323222"/>
              <a:gd name="connsiteY700" fmla="*/ 800787 h 6132967"/>
              <a:gd name="connsiteX701" fmla="*/ 3637266 w 5323222"/>
              <a:gd name="connsiteY701" fmla="*/ 791625 h 6132967"/>
              <a:gd name="connsiteX702" fmla="*/ 3647508 w 5323222"/>
              <a:gd name="connsiteY702" fmla="*/ 782307 h 6132967"/>
              <a:gd name="connsiteX703" fmla="*/ 3657106 w 5323222"/>
              <a:gd name="connsiteY703" fmla="*/ 772695 h 6132967"/>
              <a:gd name="connsiteX704" fmla="*/ 3666704 w 5323222"/>
              <a:gd name="connsiteY704" fmla="*/ 763081 h 6132967"/>
              <a:gd name="connsiteX705" fmla="*/ 3675815 w 5323222"/>
              <a:gd name="connsiteY705" fmla="*/ 753116 h 6132967"/>
              <a:gd name="connsiteX706" fmla="*/ 3684712 w 5323222"/>
              <a:gd name="connsiteY706" fmla="*/ 743052 h 6132967"/>
              <a:gd name="connsiteX707" fmla="*/ 3693023 w 5323222"/>
              <a:gd name="connsiteY707" fmla="*/ 732849 h 6132967"/>
              <a:gd name="connsiteX708" fmla="*/ 3701219 w 5323222"/>
              <a:gd name="connsiteY708" fmla="*/ 722333 h 6132967"/>
              <a:gd name="connsiteX709" fmla="*/ 3709044 w 5323222"/>
              <a:gd name="connsiteY709" fmla="*/ 711778 h 6132967"/>
              <a:gd name="connsiteX710" fmla="*/ 3716382 w 5323222"/>
              <a:gd name="connsiteY710" fmla="*/ 700869 h 6132967"/>
              <a:gd name="connsiteX711" fmla="*/ 3723505 w 5323222"/>
              <a:gd name="connsiteY711" fmla="*/ 689862 h 6132967"/>
              <a:gd name="connsiteX712" fmla="*/ 3726844 w 5323222"/>
              <a:gd name="connsiteY712" fmla="*/ 683996 h 6132967"/>
              <a:gd name="connsiteX713" fmla="*/ 3730396 w 5323222"/>
              <a:gd name="connsiteY713" fmla="*/ 678229 h 6132967"/>
              <a:gd name="connsiteX714" fmla="*/ 3733579 w 5323222"/>
              <a:gd name="connsiteY714" fmla="*/ 672421 h 6132967"/>
              <a:gd name="connsiteX715" fmla="*/ 3736917 w 5323222"/>
              <a:gd name="connsiteY715" fmla="*/ 666556 h 6132967"/>
              <a:gd name="connsiteX716" fmla="*/ 3740041 w 5323222"/>
              <a:gd name="connsiteY716" fmla="*/ 660592 h 6132967"/>
              <a:gd name="connsiteX717" fmla="*/ 3742950 w 5323222"/>
              <a:gd name="connsiteY717" fmla="*/ 654530 h 6132967"/>
              <a:gd name="connsiteX718" fmla="*/ 3746074 w 5323222"/>
              <a:gd name="connsiteY718" fmla="*/ 648566 h 6132967"/>
              <a:gd name="connsiteX719" fmla="*/ 3748827 w 5323222"/>
              <a:gd name="connsiteY719" fmla="*/ 642562 h 6132967"/>
              <a:gd name="connsiteX720" fmla="*/ 3751580 w 5323222"/>
              <a:gd name="connsiteY720" fmla="*/ 636558 h 6132967"/>
              <a:gd name="connsiteX721" fmla="*/ 3754217 w 5323222"/>
              <a:gd name="connsiteY721" fmla="*/ 630241 h 6132967"/>
              <a:gd name="connsiteX722" fmla="*/ 3756756 w 5323222"/>
              <a:gd name="connsiteY722" fmla="*/ 624139 h 6132967"/>
              <a:gd name="connsiteX723" fmla="*/ 3759236 w 5323222"/>
              <a:gd name="connsiteY723" fmla="*/ 617880 h 6132967"/>
              <a:gd name="connsiteX724" fmla="*/ 3761503 w 5323222"/>
              <a:gd name="connsiteY724" fmla="*/ 611522 h 6132967"/>
              <a:gd name="connsiteX725" fmla="*/ 3763827 w 5323222"/>
              <a:gd name="connsiteY725" fmla="*/ 605322 h 6132967"/>
              <a:gd name="connsiteX726" fmla="*/ 3765937 w 5323222"/>
              <a:gd name="connsiteY726" fmla="*/ 599022 h 6132967"/>
              <a:gd name="connsiteX727" fmla="*/ 3768145 w 5323222"/>
              <a:gd name="connsiteY727" fmla="*/ 592510 h 6132967"/>
              <a:gd name="connsiteX728" fmla="*/ 3769884 w 5323222"/>
              <a:gd name="connsiteY728" fmla="*/ 586170 h 6132967"/>
              <a:gd name="connsiteX729" fmla="*/ 3771936 w 5323222"/>
              <a:gd name="connsiteY729" fmla="*/ 579714 h 6132967"/>
              <a:gd name="connsiteX730" fmla="*/ 3773402 w 5323222"/>
              <a:gd name="connsiteY730" fmla="*/ 573120 h 6132967"/>
              <a:gd name="connsiteX731" fmla="*/ 3775298 w 5323222"/>
              <a:gd name="connsiteY731" fmla="*/ 566723 h 6132967"/>
              <a:gd name="connsiteX732" fmla="*/ 3776608 w 5323222"/>
              <a:gd name="connsiteY732" fmla="*/ 560187 h 6132967"/>
              <a:gd name="connsiteX733" fmla="*/ 3778016 w 5323222"/>
              <a:gd name="connsiteY733" fmla="*/ 553437 h 6132967"/>
              <a:gd name="connsiteX734" fmla="*/ 3779326 w 5323222"/>
              <a:gd name="connsiteY734" fmla="*/ 546900 h 6132967"/>
              <a:gd name="connsiteX735" fmla="*/ 3780579 w 5323222"/>
              <a:gd name="connsiteY735" fmla="*/ 540208 h 6132967"/>
              <a:gd name="connsiteX736" fmla="*/ 3781460 w 5323222"/>
              <a:gd name="connsiteY736" fmla="*/ 533475 h 6132967"/>
              <a:gd name="connsiteX737" fmla="*/ 3782341 w 5323222"/>
              <a:gd name="connsiteY737" fmla="*/ 526743 h 6132967"/>
              <a:gd name="connsiteX738" fmla="*/ 3783379 w 5323222"/>
              <a:gd name="connsiteY738" fmla="*/ 519952 h 6132967"/>
              <a:gd name="connsiteX739" fmla="*/ 3783889 w 5323222"/>
              <a:gd name="connsiteY739" fmla="*/ 513179 h 6132967"/>
              <a:gd name="connsiteX740" fmla="*/ 3784556 w 5323222"/>
              <a:gd name="connsiteY740" fmla="*/ 506349 h 6132967"/>
              <a:gd name="connsiteX741" fmla="*/ 3785008 w 5323222"/>
              <a:gd name="connsiteY741" fmla="*/ 499419 h 6132967"/>
              <a:gd name="connsiteX742" fmla="*/ 3785363 w 5323222"/>
              <a:gd name="connsiteY742" fmla="*/ 492704 h 6132967"/>
              <a:gd name="connsiteX743" fmla="*/ 3785444 w 5323222"/>
              <a:gd name="connsiteY743" fmla="*/ 485734 h 6132967"/>
              <a:gd name="connsiteX744" fmla="*/ 3785682 w 5323222"/>
              <a:gd name="connsiteY744" fmla="*/ 478707 h 6132967"/>
              <a:gd name="connsiteX745" fmla="*/ 3785549 w 5323222"/>
              <a:gd name="connsiteY745" fmla="*/ 471639 h 6132967"/>
              <a:gd name="connsiteX746" fmla="*/ 3785475 w 5323222"/>
              <a:gd name="connsiteY746" fmla="*/ 464727 h 6132967"/>
              <a:gd name="connsiteX747" fmla="*/ 3785400 w 5323222"/>
              <a:gd name="connsiteY747" fmla="*/ 457816 h 6132967"/>
              <a:gd name="connsiteX748" fmla="*/ 3784896 w 5323222"/>
              <a:gd name="connsiteY748" fmla="*/ 450708 h 6132967"/>
              <a:gd name="connsiteX749" fmla="*/ 3784294 w 5323222"/>
              <a:gd name="connsiteY749" fmla="*/ 443814 h 6132967"/>
              <a:gd name="connsiteX750" fmla="*/ 3783634 w 5323222"/>
              <a:gd name="connsiteY750" fmla="*/ 436764 h 6132967"/>
              <a:gd name="connsiteX751" fmla="*/ 3783131 w 5323222"/>
              <a:gd name="connsiteY751" fmla="*/ 429656 h 6132967"/>
              <a:gd name="connsiteX752" fmla="*/ 3782100 w 5323222"/>
              <a:gd name="connsiteY752" fmla="*/ 422565 h 6132967"/>
              <a:gd name="connsiteX753" fmla="*/ 3781127 w 5323222"/>
              <a:gd name="connsiteY753" fmla="*/ 415631 h 6132967"/>
              <a:gd name="connsiteX754" fmla="*/ 3779940 w 5323222"/>
              <a:gd name="connsiteY754" fmla="*/ 408599 h 6132967"/>
              <a:gd name="connsiteX755" fmla="*/ 3778752 w 5323222"/>
              <a:gd name="connsiteY755" fmla="*/ 401567 h 6132967"/>
              <a:gd name="connsiteX756" fmla="*/ 3777351 w 5323222"/>
              <a:gd name="connsiteY756" fmla="*/ 394436 h 6132967"/>
              <a:gd name="connsiteX757" fmla="*/ 3775949 w 5323222"/>
              <a:gd name="connsiteY757" fmla="*/ 387306 h 6132967"/>
              <a:gd name="connsiteX758" fmla="*/ 3774234 w 5323222"/>
              <a:gd name="connsiteY758" fmla="*/ 380291 h 6132967"/>
              <a:gd name="connsiteX759" fmla="*/ 3772520 w 5323222"/>
              <a:gd name="connsiteY759" fmla="*/ 373276 h 6132967"/>
              <a:gd name="connsiteX760" fmla="*/ 3770649 w 5323222"/>
              <a:gd name="connsiteY760" fmla="*/ 366320 h 6132967"/>
              <a:gd name="connsiteX761" fmla="*/ 3768622 w 5323222"/>
              <a:gd name="connsiteY761" fmla="*/ 359421 h 6132967"/>
              <a:gd name="connsiteX762" fmla="*/ 3766479 w 5323222"/>
              <a:gd name="connsiteY762" fmla="*/ 352210 h 6132967"/>
              <a:gd name="connsiteX763" fmla="*/ 3764238 w 5323222"/>
              <a:gd name="connsiteY763" fmla="*/ 345213 h 6132967"/>
              <a:gd name="connsiteX764" fmla="*/ 3761782 w 5323222"/>
              <a:gd name="connsiteY764" fmla="*/ 338118 h 6132967"/>
              <a:gd name="connsiteX765" fmla="*/ 3759227 w 5323222"/>
              <a:gd name="connsiteY765" fmla="*/ 331238 h 6132967"/>
              <a:gd name="connsiteX766" fmla="*/ 3756615 w 5323222"/>
              <a:gd name="connsiteY766" fmla="*/ 324200 h 6132967"/>
              <a:gd name="connsiteX767" fmla="*/ 3753631 w 5323222"/>
              <a:gd name="connsiteY767" fmla="*/ 317123 h 6132967"/>
              <a:gd name="connsiteX768" fmla="*/ 3750707 w 5323222"/>
              <a:gd name="connsiteY768" fmla="*/ 310202 h 6132967"/>
              <a:gd name="connsiteX769" fmla="*/ 3747567 w 5323222"/>
              <a:gd name="connsiteY769" fmla="*/ 303183 h 6132967"/>
              <a:gd name="connsiteX770" fmla="*/ 3744427 w 5323222"/>
              <a:gd name="connsiteY770" fmla="*/ 296164 h 6132967"/>
              <a:gd name="connsiteX771" fmla="*/ 3741131 w 5323222"/>
              <a:gd name="connsiteY771" fmla="*/ 289203 h 6132967"/>
              <a:gd name="connsiteX772" fmla="*/ 3737580 w 5323222"/>
              <a:gd name="connsiteY772" fmla="*/ 282514 h 6132967"/>
              <a:gd name="connsiteX773" fmla="*/ 3733757 w 5323222"/>
              <a:gd name="connsiteY773" fmla="*/ 275570 h 6132967"/>
              <a:gd name="connsiteX774" fmla="*/ 3730149 w 5323222"/>
              <a:gd name="connsiteY774" fmla="*/ 268725 h 6132967"/>
              <a:gd name="connsiteX775" fmla="*/ 3726169 w 5323222"/>
              <a:gd name="connsiteY775" fmla="*/ 261839 h 6132967"/>
              <a:gd name="connsiteX776" fmla="*/ 3721935 w 5323222"/>
              <a:gd name="connsiteY776" fmla="*/ 255227 h 6132967"/>
              <a:gd name="connsiteX777" fmla="*/ 3717486 w 5323222"/>
              <a:gd name="connsiteY777" fmla="*/ 248516 h 6132967"/>
              <a:gd name="connsiteX778" fmla="*/ 3712783 w 5323222"/>
              <a:gd name="connsiteY778" fmla="*/ 242077 h 6132967"/>
              <a:gd name="connsiteX779" fmla="*/ 3708294 w 5323222"/>
              <a:gd name="connsiteY779" fmla="*/ 235736 h 6132967"/>
              <a:gd name="connsiteX780" fmla="*/ 3703434 w 5323222"/>
              <a:gd name="connsiteY780" fmla="*/ 229356 h 6132967"/>
              <a:gd name="connsiteX781" fmla="*/ 3698575 w 5323222"/>
              <a:gd name="connsiteY781" fmla="*/ 222975 h 6132967"/>
              <a:gd name="connsiteX782" fmla="*/ 3693558 w 5323222"/>
              <a:gd name="connsiteY782" fmla="*/ 216652 h 6132967"/>
              <a:gd name="connsiteX783" fmla="*/ 3688444 w 5323222"/>
              <a:gd name="connsiteY783" fmla="*/ 210545 h 6132967"/>
              <a:gd name="connsiteX784" fmla="*/ 3683329 w 5323222"/>
              <a:gd name="connsiteY784" fmla="*/ 204436 h 6132967"/>
              <a:gd name="connsiteX785" fmla="*/ 3677844 w 5323222"/>
              <a:gd name="connsiteY785" fmla="*/ 198287 h 6132967"/>
              <a:gd name="connsiteX786" fmla="*/ 3672417 w 5323222"/>
              <a:gd name="connsiteY786" fmla="*/ 192296 h 6132967"/>
              <a:gd name="connsiteX787" fmla="*/ 3666891 w 5323222"/>
              <a:gd name="connsiteY787" fmla="*/ 186518 h 6132967"/>
              <a:gd name="connsiteX788" fmla="*/ 3661209 w 5323222"/>
              <a:gd name="connsiteY788" fmla="*/ 180798 h 6132967"/>
              <a:gd name="connsiteX789" fmla="*/ 3655313 w 5323222"/>
              <a:gd name="connsiteY789" fmla="*/ 174980 h 6132967"/>
              <a:gd name="connsiteX790" fmla="*/ 3649318 w 5323222"/>
              <a:gd name="connsiteY790" fmla="*/ 169377 h 6132967"/>
              <a:gd name="connsiteX791" fmla="*/ 3643480 w 5323222"/>
              <a:gd name="connsiteY791" fmla="*/ 163715 h 6132967"/>
              <a:gd name="connsiteX792" fmla="*/ 3637173 w 5323222"/>
              <a:gd name="connsiteY792" fmla="*/ 158228 h 6132967"/>
              <a:gd name="connsiteX793" fmla="*/ 3631079 w 5323222"/>
              <a:gd name="connsiteY793" fmla="*/ 152839 h 6132967"/>
              <a:gd name="connsiteX794" fmla="*/ 3624615 w 5323222"/>
              <a:gd name="connsiteY794" fmla="*/ 147410 h 6132967"/>
              <a:gd name="connsiteX795" fmla="*/ 3618210 w 5323222"/>
              <a:gd name="connsiteY795" fmla="*/ 142136 h 6132967"/>
              <a:gd name="connsiteX796" fmla="*/ 3611491 w 5323222"/>
              <a:gd name="connsiteY796" fmla="*/ 136980 h 6132967"/>
              <a:gd name="connsiteX797" fmla="*/ 3605046 w 5323222"/>
              <a:gd name="connsiteY797" fmla="*/ 132077 h 6132967"/>
              <a:gd name="connsiteX798" fmla="*/ 3598228 w 5323222"/>
              <a:gd name="connsiteY798" fmla="*/ 127135 h 6132967"/>
              <a:gd name="connsiteX799" fmla="*/ 3591412 w 5323222"/>
              <a:gd name="connsiteY799" fmla="*/ 122193 h 6132967"/>
              <a:gd name="connsiteX800" fmla="*/ 3584282 w 5323222"/>
              <a:gd name="connsiteY800" fmla="*/ 117367 h 6132967"/>
              <a:gd name="connsiteX801" fmla="*/ 3577054 w 5323222"/>
              <a:gd name="connsiteY801" fmla="*/ 112755 h 6132967"/>
              <a:gd name="connsiteX802" fmla="*/ 3569982 w 5323222"/>
              <a:gd name="connsiteY802" fmla="*/ 108084 h 6132967"/>
              <a:gd name="connsiteX803" fmla="*/ 3562714 w 5323222"/>
              <a:gd name="connsiteY803" fmla="*/ 103843 h 6132967"/>
              <a:gd name="connsiteX804" fmla="*/ 3555174 w 5323222"/>
              <a:gd name="connsiteY804" fmla="*/ 99348 h 6132967"/>
              <a:gd name="connsiteX805" fmla="*/ 3547847 w 5323222"/>
              <a:gd name="connsiteY805" fmla="*/ 94950 h 6132967"/>
              <a:gd name="connsiteX806" fmla="*/ 3540266 w 5323222"/>
              <a:gd name="connsiteY806" fmla="*/ 90825 h 6132967"/>
              <a:gd name="connsiteX807" fmla="*/ 3532373 w 5323222"/>
              <a:gd name="connsiteY807" fmla="*/ 86817 h 6132967"/>
              <a:gd name="connsiteX808" fmla="*/ 3524693 w 5323222"/>
              <a:gd name="connsiteY808" fmla="*/ 82906 h 6132967"/>
              <a:gd name="connsiteX809" fmla="*/ 3516643 w 5323222"/>
              <a:gd name="connsiteY809" fmla="*/ 78955 h 6132967"/>
              <a:gd name="connsiteX810" fmla="*/ 3508437 w 5323222"/>
              <a:gd name="connsiteY810" fmla="*/ 75062 h 6132967"/>
              <a:gd name="connsiteX811" fmla="*/ 3500231 w 5323222"/>
              <a:gd name="connsiteY811" fmla="*/ 71170 h 6132967"/>
              <a:gd name="connsiteX812" fmla="*/ 3491926 w 5323222"/>
              <a:gd name="connsiteY812" fmla="*/ 67491 h 6132967"/>
              <a:gd name="connsiteX813" fmla="*/ 3483620 w 5323222"/>
              <a:gd name="connsiteY813" fmla="*/ 63813 h 6132967"/>
              <a:gd name="connsiteX814" fmla="*/ 3475218 w 5323222"/>
              <a:gd name="connsiteY814" fmla="*/ 60349 h 6132967"/>
              <a:gd name="connsiteX815" fmla="*/ 3466600 w 5323222"/>
              <a:gd name="connsiteY815" fmla="*/ 56787 h 6132967"/>
              <a:gd name="connsiteX816" fmla="*/ 3457884 w 5323222"/>
              <a:gd name="connsiteY816" fmla="*/ 53439 h 6132967"/>
              <a:gd name="connsiteX817" fmla="*/ 3449226 w 5323222"/>
              <a:gd name="connsiteY817" fmla="*/ 50248 h 6132967"/>
              <a:gd name="connsiteX818" fmla="*/ 3440354 w 5323222"/>
              <a:gd name="connsiteY818" fmla="*/ 46958 h 6132967"/>
              <a:gd name="connsiteX819" fmla="*/ 3431540 w 5323222"/>
              <a:gd name="connsiteY819" fmla="*/ 43825 h 6132967"/>
              <a:gd name="connsiteX820" fmla="*/ 3422569 w 5323222"/>
              <a:gd name="connsiteY820" fmla="*/ 40750 h 6132967"/>
              <a:gd name="connsiteX821" fmla="*/ 3413558 w 5323222"/>
              <a:gd name="connsiteY821" fmla="*/ 38045 h 6132967"/>
              <a:gd name="connsiteX822" fmla="*/ 3404275 w 5323222"/>
              <a:gd name="connsiteY822" fmla="*/ 35086 h 6132967"/>
              <a:gd name="connsiteX823" fmla="*/ 3395107 w 5323222"/>
              <a:gd name="connsiteY823" fmla="*/ 32439 h 6132967"/>
              <a:gd name="connsiteX824" fmla="*/ 3385784 w 5323222"/>
              <a:gd name="connsiteY824" fmla="*/ 29851 h 6132967"/>
              <a:gd name="connsiteX825" fmla="*/ 3376461 w 5323222"/>
              <a:gd name="connsiteY825" fmla="*/ 27263 h 6132967"/>
              <a:gd name="connsiteX826" fmla="*/ 3367039 w 5323222"/>
              <a:gd name="connsiteY826" fmla="*/ 24889 h 6132967"/>
              <a:gd name="connsiteX827" fmla="*/ 3357675 w 5323222"/>
              <a:gd name="connsiteY827" fmla="*/ 22671 h 6132967"/>
              <a:gd name="connsiteX828" fmla="*/ 3348096 w 5323222"/>
              <a:gd name="connsiteY828" fmla="*/ 20355 h 6132967"/>
              <a:gd name="connsiteX829" fmla="*/ 3338420 w 5323222"/>
              <a:gd name="connsiteY829" fmla="*/ 18254 h 6132967"/>
              <a:gd name="connsiteX830" fmla="*/ 3328859 w 5323222"/>
              <a:gd name="connsiteY830" fmla="*/ 16465 h 6132967"/>
              <a:gd name="connsiteX831" fmla="*/ 3319084 w 5323222"/>
              <a:gd name="connsiteY831" fmla="*/ 14578 h 6132967"/>
              <a:gd name="connsiteX832" fmla="*/ 3309153 w 5323222"/>
              <a:gd name="connsiteY832" fmla="*/ 12749 h 6132967"/>
              <a:gd name="connsiteX833" fmla="*/ 3299494 w 5323222"/>
              <a:gd name="connsiteY833" fmla="*/ 11175 h 6132967"/>
              <a:gd name="connsiteX834" fmla="*/ 3289523 w 5323222"/>
              <a:gd name="connsiteY834" fmla="*/ 9717 h 6132967"/>
              <a:gd name="connsiteX835" fmla="*/ 3279609 w 5323222"/>
              <a:gd name="connsiteY835" fmla="*/ 8415 h 6132967"/>
              <a:gd name="connsiteX836" fmla="*/ 3269538 w 5323222"/>
              <a:gd name="connsiteY836" fmla="*/ 7171 h 6132967"/>
              <a:gd name="connsiteX837" fmla="*/ 3259469 w 5323222"/>
              <a:gd name="connsiteY837" fmla="*/ 5927 h 6132967"/>
              <a:gd name="connsiteX838" fmla="*/ 3249358 w 5323222"/>
              <a:gd name="connsiteY838" fmla="*/ 5055 h 6132967"/>
              <a:gd name="connsiteX839" fmla="*/ 3239191 w 5323222"/>
              <a:gd name="connsiteY839" fmla="*/ 4025 h 6132967"/>
              <a:gd name="connsiteX840" fmla="*/ 3217817 w 5323222"/>
              <a:gd name="connsiteY840" fmla="*/ 2530 h 6132967"/>
              <a:gd name="connsiteX841" fmla="*/ 3196403 w 5323222"/>
              <a:gd name="connsiteY841" fmla="*/ 1405 h 6132967"/>
              <a:gd name="connsiteX842" fmla="*/ 3174950 w 5323222"/>
              <a:gd name="connsiteY842" fmla="*/ 650 h 6132967"/>
              <a:gd name="connsiteX843" fmla="*/ 3153242 w 5323222"/>
              <a:gd name="connsiteY843" fmla="*/ 169 h 6132967"/>
              <a:gd name="connsiteX844" fmla="*/ 3131649 w 5323222"/>
              <a:gd name="connsiteY844" fmla="*/ 0 h 6132967"/>
              <a:gd name="connsiteX845" fmla="*/ 3110017 w 5323222"/>
              <a:gd name="connsiteY845" fmla="*/ 201 h 6132967"/>
              <a:gd name="connsiteX846" fmla="*/ 3088402 w 5323222"/>
              <a:gd name="connsiteY846" fmla="*/ 930 h 6132967"/>
              <a:gd name="connsiteX847" fmla="*/ 3066631 w 5323222"/>
              <a:gd name="connsiteY847" fmla="*/ 1718 h 6132967"/>
              <a:gd name="connsiteX848" fmla="*/ 3045132 w 5323222"/>
              <a:gd name="connsiteY848" fmla="*/ 2759 h 6132967"/>
              <a:gd name="connsiteX849" fmla="*/ 3023280 w 5323222"/>
              <a:gd name="connsiteY849" fmla="*/ 4288 h 6132967"/>
              <a:gd name="connsiteX850" fmla="*/ 3001916 w 5323222"/>
              <a:gd name="connsiteY850" fmla="*/ 6170 h 6132967"/>
              <a:gd name="connsiteX851" fmla="*/ 2980238 w 5323222"/>
              <a:gd name="connsiteY851" fmla="*/ 8168 h 6132967"/>
              <a:gd name="connsiteX852" fmla="*/ 2958734 w 5323222"/>
              <a:gd name="connsiteY852" fmla="*/ 10634 h 6132967"/>
              <a:gd name="connsiteX853" fmla="*/ 2937289 w 5323222"/>
              <a:gd name="connsiteY853" fmla="*/ 13258 h 6132967"/>
              <a:gd name="connsiteX854" fmla="*/ 2915960 w 5323222"/>
              <a:gd name="connsiteY854" fmla="*/ 16194 h 6132967"/>
              <a:gd name="connsiteX855" fmla="*/ 2894904 w 5323222"/>
              <a:gd name="connsiteY855" fmla="*/ 19385 h 6132967"/>
              <a:gd name="connsiteX856" fmla="*/ 2873650 w 5323222"/>
              <a:gd name="connsiteY856" fmla="*/ 23004 h 6132967"/>
              <a:gd name="connsiteX857" fmla="*/ 2852825 w 5323222"/>
              <a:gd name="connsiteY857" fmla="*/ 26821 h 6132967"/>
              <a:gd name="connsiteX858" fmla="*/ 2831902 w 5323222"/>
              <a:gd name="connsiteY858" fmla="*/ 30852 h 6132967"/>
              <a:gd name="connsiteX859" fmla="*/ 2811310 w 5323222"/>
              <a:gd name="connsiteY859" fmla="*/ 35294 h 6132967"/>
              <a:gd name="connsiteX860" fmla="*/ 2790874 w 5323222"/>
              <a:gd name="connsiteY860" fmla="*/ 39678 h 6132967"/>
              <a:gd name="connsiteX861" fmla="*/ 2770514 w 5323222"/>
              <a:gd name="connsiteY861" fmla="*/ 44745 h 6132967"/>
              <a:gd name="connsiteX862" fmla="*/ 2750525 w 5323222"/>
              <a:gd name="connsiteY862" fmla="*/ 49852 h 6132967"/>
              <a:gd name="connsiteX863" fmla="*/ 2730652 w 5323222"/>
              <a:gd name="connsiteY863" fmla="*/ 55273 h 6132967"/>
              <a:gd name="connsiteX864" fmla="*/ 2711091 w 5323222"/>
              <a:gd name="connsiteY864" fmla="*/ 60577 h 6132967"/>
              <a:gd name="connsiteX865" fmla="*/ 2691607 w 5323222"/>
              <a:gd name="connsiteY865" fmla="*/ 66565 h 6132967"/>
              <a:gd name="connsiteX866" fmla="*/ 2672492 w 5323222"/>
              <a:gd name="connsiteY866" fmla="*/ 72593 h 6132967"/>
              <a:gd name="connsiteX867" fmla="*/ 2653652 w 5323222"/>
              <a:gd name="connsiteY867" fmla="*/ 78876 h 6132967"/>
              <a:gd name="connsiteX868" fmla="*/ 2635239 w 5323222"/>
              <a:gd name="connsiteY868" fmla="*/ 85355 h 6132967"/>
              <a:gd name="connsiteX869" fmla="*/ 2616943 w 5323222"/>
              <a:gd name="connsiteY869" fmla="*/ 92148 h 6132967"/>
              <a:gd name="connsiteX870" fmla="*/ 2599076 w 5323222"/>
              <a:gd name="connsiteY870" fmla="*/ 99137 h 6132967"/>
              <a:gd name="connsiteX871" fmla="*/ 2581422 w 5323222"/>
              <a:gd name="connsiteY871" fmla="*/ 106224 h 6132967"/>
              <a:gd name="connsiteX872" fmla="*/ 2568988 w 5323222"/>
              <a:gd name="connsiteY872" fmla="*/ 111551 h 6132967"/>
              <a:gd name="connsiteX873" fmla="*/ 2556553 w 5323222"/>
              <a:gd name="connsiteY873" fmla="*/ 116879 h 6132967"/>
              <a:gd name="connsiteX874" fmla="*/ 2544119 w 5323222"/>
              <a:gd name="connsiteY874" fmla="*/ 122207 h 6132967"/>
              <a:gd name="connsiteX875" fmla="*/ 2531743 w 5323222"/>
              <a:gd name="connsiteY875" fmla="*/ 127692 h 6132967"/>
              <a:gd name="connsiteX876" fmla="*/ 2519581 w 5323222"/>
              <a:gd name="connsiteY876" fmla="*/ 133274 h 6132967"/>
              <a:gd name="connsiteX877" fmla="*/ 2507262 w 5323222"/>
              <a:gd name="connsiteY877" fmla="*/ 138915 h 6132967"/>
              <a:gd name="connsiteX878" fmla="*/ 2495158 w 5323222"/>
              <a:gd name="connsiteY878" fmla="*/ 144653 h 6132967"/>
              <a:gd name="connsiteX879" fmla="*/ 2483054 w 5323222"/>
              <a:gd name="connsiteY879" fmla="*/ 150392 h 6132967"/>
              <a:gd name="connsiteX880" fmla="*/ 2470950 w 5323222"/>
              <a:gd name="connsiteY880" fmla="*/ 156131 h 6132967"/>
              <a:gd name="connsiteX881" fmla="*/ 2458748 w 5323222"/>
              <a:gd name="connsiteY881" fmla="*/ 162085 h 6132967"/>
              <a:gd name="connsiteX882" fmla="*/ 2446916 w 5323222"/>
              <a:gd name="connsiteY882" fmla="*/ 168078 h 6132967"/>
              <a:gd name="connsiteX883" fmla="*/ 2434987 w 5323222"/>
              <a:gd name="connsiteY883" fmla="*/ 174287 h 6132967"/>
              <a:gd name="connsiteX884" fmla="*/ 2411225 w 5323222"/>
              <a:gd name="connsiteY884" fmla="*/ 186488 h 6132967"/>
              <a:gd name="connsiteX885" fmla="*/ 2387853 w 5323222"/>
              <a:gd name="connsiteY885" fmla="*/ 199257 h 6132967"/>
              <a:gd name="connsiteX886" fmla="*/ 2364324 w 5323222"/>
              <a:gd name="connsiteY886" fmla="*/ 212084 h 6132967"/>
              <a:gd name="connsiteX887" fmla="*/ 2341282 w 5323222"/>
              <a:gd name="connsiteY887" fmla="*/ 225265 h 6132967"/>
              <a:gd name="connsiteX888" fmla="*/ 2318298 w 5323222"/>
              <a:gd name="connsiteY888" fmla="*/ 238601 h 6132967"/>
              <a:gd name="connsiteX889" fmla="*/ 2295586 w 5323222"/>
              <a:gd name="connsiteY889" fmla="*/ 252193 h 6132967"/>
              <a:gd name="connsiteX890" fmla="*/ 2272835 w 5323222"/>
              <a:gd name="connsiteY890" fmla="*/ 266154 h 6132967"/>
              <a:gd name="connsiteX891" fmla="*/ 2250512 w 5323222"/>
              <a:gd name="connsiteY891" fmla="*/ 280314 h 6132967"/>
              <a:gd name="connsiteX892" fmla="*/ 2228304 w 5323222"/>
              <a:gd name="connsiteY892" fmla="*/ 294785 h 6132967"/>
              <a:gd name="connsiteX893" fmla="*/ 2206312 w 5323222"/>
              <a:gd name="connsiteY893" fmla="*/ 309355 h 6132967"/>
              <a:gd name="connsiteX894" fmla="*/ 2195432 w 5323222"/>
              <a:gd name="connsiteY894" fmla="*/ 316953 h 6132967"/>
              <a:gd name="connsiteX895" fmla="*/ 2184650 w 5323222"/>
              <a:gd name="connsiteY895" fmla="*/ 324336 h 6132967"/>
              <a:gd name="connsiteX896" fmla="*/ 2173770 w 5323222"/>
              <a:gd name="connsiteY896" fmla="*/ 331934 h 6132967"/>
              <a:gd name="connsiteX897" fmla="*/ 2163261 w 5323222"/>
              <a:gd name="connsiteY897" fmla="*/ 339571 h 6132967"/>
              <a:gd name="connsiteX898" fmla="*/ 2152595 w 5323222"/>
              <a:gd name="connsiteY898" fmla="*/ 347268 h 6132967"/>
              <a:gd name="connsiteX899" fmla="*/ 2142144 w 5323222"/>
              <a:gd name="connsiteY899" fmla="*/ 355062 h 6132967"/>
              <a:gd name="connsiteX900" fmla="*/ 2131536 w 5323222"/>
              <a:gd name="connsiteY900" fmla="*/ 362914 h 6132967"/>
              <a:gd name="connsiteX901" fmla="*/ 2121045 w 5323222"/>
              <a:gd name="connsiteY901" fmla="*/ 371079 h 6132967"/>
              <a:gd name="connsiteX902" fmla="*/ 2110808 w 5323222"/>
              <a:gd name="connsiteY902" fmla="*/ 378972 h 6132967"/>
              <a:gd name="connsiteX903" fmla="*/ 2100531 w 5323222"/>
              <a:gd name="connsiteY903" fmla="*/ 387236 h 6132967"/>
              <a:gd name="connsiteX904" fmla="*/ 2090352 w 5323222"/>
              <a:gd name="connsiteY904" fmla="*/ 395285 h 6132967"/>
              <a:gd name="connsiteX905" fmla="*/ 2080133 w 5323222"/>
              <a:gd name="connsiteY905" fmla="*/ 403705 h 6132967"/>
              <a:gd name="connsiteX906" fmla="*/ 2070013 w 5323222"/>
              <a:gd name="connsiteY906" fmla="*/ 411910 h 6132967"/>
              <a:gd name="connsiteX907" fmla="*/ 2060008 w 5323222"/>
              <a:gd name="connsiteY907" fmla="*/ 420428 h 6132967"/>
              <a:gd name="connsiteX908" fmla="*/ 2050160 w 5323222"/>
              <a:gd name="connsiteY908" fmla="*/ 428888 h 6132967"/>
              <a:gd name="connsiteX909" fmla="*/ 2040213 w 5323222"/>
              <a:gd name="connsiteY909" fmla="*/ 437563 h 6132967"/>
              <a:gd name="connsiteX910" fmla="*/ 2030481 w 5323222"/>
              <a:gd name="connsiteY910" fmla="*/ 446336 h 6132967"/>
              <a:gd name="connsiteX911" fmla="*/ 2020691 w 5323222"/>
              <a:gd name="connsiteY911" fmla="*/ 454952 h 6132967"/>
              <a:gd name="connsiteX912" fmla="*/ 2011115 w 5323222"/>
              <a:gd name="connsiteY912" fmla="*/ 463667 h 6132967"/>
              <a:gd name="connsiteX913" fmla="*/ 2001441 w 5323222"/>
              <a:gd name="connsiteY913" fmla="*/ 472596 h 6132967"/>
              <a:gd name="connsiteX914" fmla="*/ 1991923 w 5323222"/>
              <a:gd name="connsiteY914" fmla="*/ 481468 h 6132967"/>
              <a:gd name="connsiteX915" fmla="*/ 1982522 w 5323222"/>
              <a:gd name="connsiteY915" fmla="*/ 490651 h 6132967"/>
              <a:gd name="connsiteX916" fmla="*/ 1973004 w 5323222"/>
              <a:gd name="connsiteY916" fmla="*/ 499523 h 6132967"/>
              <a:gd name="connsiteX917" fmla="*/ 1963603 w 5323222"/>
              <a:gd name="connsiteY917" fmla="*/ 508706 h 6132967"/>
              <a:gd name="connsiteX918" fmla="*/ 1954572 w 5323222"/>
              <a:gd name="connsiteY918" fmla="*/ 517931 h 6132967"/>
              <a:gd name="connsiteX919" fmla="*/ 1945327 w 5323222"/>
              <a:gd name="connsiteY919" fmla="*/ 527057 h 6132967"/>
              <a:gd name="connsiteX920" fmla="*/ 1936198 w 5323222"/>
              <a:gd name="connsiteY920" fmla="*/ 536496 h 6132967"/>
              <a:gd name="connsiteX921" fmla="*/ 1927225 w 5323222"/>
              <a:gd name="connsiteY921" fmla="*/ 545876 h 6132967"/>
              <a:gd name="connsiteX922" fmla="*/ 1918096 w 5323222"/>
              <a:gd name="connsiteY922" fmla="*/ 555315 h 6132967"/>
              <a:gd name="connsiteX923" fmla="*/ 1909338 w 5323222"/>
              <a:gd name="connsiteY923" fmla="*/ 564794 h 6132967"/>
              <a:gd name="connsiteX924" fmla="*/ 1900325 w 5323222"/>
              <a:gd name="connsiteY924" fmla="*/ 574545 h 6132967"/>
              <a:gd name="connsiteX925" fmla="*/ 1891781 w 5323222"/>
              <a:gd name="connsiteY925" fmla="*/ 584123 h 6132967"/>
              <a:gd name="connsiteX926" fmla="*/ 1883080 w 5323222"/>
              <a:gd name="connsiteY926" fmla="*/ 593758 h 6132967"/>
              <a:gd name="connsiteX927" fmla="*/ 1874282 w 5323222"/>
              <a:gd name="connsiteY927" fmla="*/ 603607 h 6132967"/>
              <a:gd name="connsiteX928" fmla="*/ 1865756 w 5323222"/>
              <a:gd name="connsiteY928" fmla="*/ 613712 h 6132967"/>
              <a:gd name="connsiteX929" fmla="*/ 1857172 w 5323222"/>
              <a:gd name="connsiteY929" fmla="*/ 623660 h 6132967"/>
              <a:gd name="connsiteX930" fmla="*/ 1848958 w 5323222"/>
              <a:gd name="connsiteY930" fmla="*/ 633648 h 6132967"/>
              <a:gd name="connsiteX931" fmla="*/ 1840490 w 5323222"/>
              <a:gd name="connsiteY931" fmla="*/ 643910 h 6132967"/>
              <a:gd name="connsiteX932" fmla="*/ 1832335 w 5323222"/>
              <a:gd name="connsiteY932" fmla="*/ 654054 h 6132967"/>
              <a:gd name="connsiteX933" fmla="*/ 1824296 w 5323222"/>
              <a:gd name="connsiteY933" fmla="*/ 664511 h 6132967"/>
              <a:gd name="connsiteX934" fmla="*/ 1816101 w 5323222"/>
              <a:gd name="connsiteY934" fmla="*/ 675027 h 6132967"/>
              <a:gd name="connsiteX935" fmla="*/ 1808218 w 5323222"/>
              <a:gd name="connsiteY935" fmla="*/ 685426 h 6132967"/>
              <a:gd name="connsiteX936" fmla="*/ 1800335 w 5323222"/>
              <a:gd name="connsiteY936" fmla="*/ 695826 h 6132967"/>
              <a:gd name="connsiteX937" fmla="*/ 1792412 w 5323222"/>
              <a:gd name="connsiteY937" fmla="*/ 706596 h 6132967"/>
              <a:gd name="connsiteX938" fmla="*/ 1784801 w 5323222"/>
              <a:gd name="connsiteY938" fmla="*/ 717250 h 6132967"/>
              <a:gd name="connsiteX939" fmla="*/ 1777249 w 5323222"/>
              <a:gd name="connsiteY939" fmla="*/ 728061 h 6132967"/>
              <a:gd name="connsiteX940" fmla="*/ 1769599 w 5323222"/>
              <a:gd name="connsiteY940" fmla="*/ 739086 h 6132967"/>
              <a:gd name="connsiteX941" fmla="*/ 1762261 w 5323222"/>
              <a:gd name="connsiteY941" fmla="*/ 749995 h 6132967"/>
              <a:gd name="connsiteX942" fmla="*/ 1756211 w 5323222"/>
              <a:gd name="connsiteY942" fmla="*/ 758990 h 6132967"/>
              <a:gd name="connsiteX943" fmla="*/ 1742622 w 5323222"/>
              <a:gd name="connsiteY943" fmla="*/ 738924 h 6132967"/>
              <a:gd name="connsiteX944" fmla="*/ 1713296 w 5323222"/>
              <a:gd name="connsiteY944" fmla="*/ 694890 h 6132967"/>
              <a:gd name="connsiteX945" fmla="*/ 1684022 w 5323222"/>
              <a:gd name="connsiteY945" fmla="*/ 651162 h 6132967"/>
              <a:gd name="connsiteX946" fmla="*/ 1663392 w 5323222"/>
              <a:gd name="connsiteY946" fmla="*/ 621573 h 6132967"/>
              <a:gd name="connsiteX947" fmla="*/ 1642560 w 5323222"/>
              <a:gd name="connsiteY947" fmla="*/ 592644 h 6132967"/>
              <a:gd name="connsiteX948" fmla="*/ 1621277 w 5323222"/>
              <a:gd name="connsiteY948" fmla="*/ 564728 h 6132967"/>
              <a:gd name="connsiteX949" fmla="*/ 1599541 w 5323222"/>
              <a:gd name="connsiteY949" fmla="*/ 537824 h 6132967"/>
              <a:gd name="connsiteX950" fmla="*/ 1577302 w 5323222"/>
              <a:gd name="connsiteY950" fmla="*/ 511630 h 6132967"/>
              <a:gd name="connsiteX951" fmla="*/ 1554914 w 5323222"/>
              <a:gd name="connsiteY951" fmla="*/ 486399 h 6132967"/>
              <a:gd name="connsiteX952" fmla="*/ 1531769 w 5323222"/>
              <a:gd name="connsiteY952" fmla="*/ 462232 h 6132967"/>
              <a:gd name="connsiteX953" fmla="*/ 1508477 w 5323222"/>
              <a:gd name="connsiteY953" fmla="*/ 439027 h 6132967"/>
              <a:gd name="connsiteX954" fmla="*/ 1485086 w 5323222"/>
              <a:gd name="connsiteY954" fmla="*/ 417087 h 6132967"/>
              <a:gd name="connsiteX955" fmla="*/ 1460836 w 5323222"/>
              <a:gd name="connsiteY955" fmla="*/ 395605 h 6132967"/>
              <a:gd name="connsiteX956" fmla="*/ 1436793 w 5323222"/>
              <a:gd name="connsiteY956" fmla="*/ 375337 h 6132967"/>
              <a:gd name="connsiteX957" fmla="*/ 1412297 w 5323222"/>
              <a:gd name="connsiteY957" fmla="*/ 356082 h 6132967"/>
              <a:gd name="connsiteX958" fmla="*/ 1387298 w 5323222"/>
              <a:gd name="connsiteY958" fmla="*/ 337538 h 6132967"/>
              <a:gd name="connsiteX959" fmla="*/ 1362201 w 5323222"/>
              <a:gd name="connsiteY959" fmla="*/ 320258 h 6132967"/>
              <a:gd name="connsiteX960" fmla="*/ 1336955 w 5323222"/>
              <a:gd name="connsiteY960" fmla="*/ 303940 h 6132967"/>
              <a:gd name="connsiteX961" fmla="*/ 1311205 w 5323222"/>
              <a:gd name="connsiteY961" fmla="*/ 288332 h 6132967"/>
              <a:gd name="connsiteX962" fmla="*/ 1285358 w 5323222"/>
              <a:gd name="connsiteY962" fmla="*/ 273988 h 6132967"/>
              <a:gd name="connsiteX963" fmla="*/ 1259361 w 5323222"/>
              <a:gd name="connsiteY963" fmla="*/ 260607 h 6132967"/>
              <a:gd name="connsiteX964" fmla="*/ 1232913 w 5323222"/>
              <a:gd name="connsiteY964" fmla="*/ 248239 h 6132967"/>
              <a:gd name="connsiteX965" fmla="*/ 1206619 w 5323222"/>
              <a:gd name="connsiteY965" fmla="*/ 236781 h 6132967"/>
              <a:gd name="connsiteX966" fmla="*/ 1179873 w 5323222"/>
              <a:gd name="connsiteY966" fmla="*/ 226337 h 6132967"/>
              <a:gd name="connsiteX967" fmla="*/ 1152978 w 5323222"/>
              <a:gd name="connsiteY967" fmla="*/ 216854 h 6132967"/>
              <a:gd name="connsiteX968" fmla="*/ 1125985 w 5323222"/>
              <a:gd name="connsiteY968" fmla="*/ 208637 h 6132967"/>
              <a:gd name="connsiteX969" fmla="*/ 1098792 w 5323222"/>
              <a:gd name="connsiteY969" fmla="*/ 201079 h 6132967"/>
              <a:gd name="connsiteX970" fmla="*/ 1071502 w 5323222"/>
              <a:gd name="connsiteY970" fmla="*/ 194785 h 6132967"/>
              <a:gd name="connsiteX971" fmla="*/ 1044062 w 5323222"/>
              <a:gd name="connsiteY971" fmla="*/ 189453 h 6132967"/>
              <a:gd name="connsiteX972" fmla="*/ 1016777 w 5323222"/>
              <a:gd name="connsiteY972" fmla="*/ 185031 h 6132967"/>
              <a:gd name="connsiteX973" fmla="*/ 989395 w 5323222"/>
              <a:gd name="connsiteY973" fmla="*/ 181874 h 6132967"/>
              <a:gd name="connsiteX974" fmla="*/ 961509 w 5323222"/>
              <a:gd name="connsiteY974" fmla="*/ 179428 h 6132967"/>
              <a:gd name="connsiteX975" fmla="*/ 933828 w 5323222"/>
              <a:gd name="connsiteY975" fmla="*/ 178195 h 6132967"/>
              <a:gd name="connsiteX976" fmla="*/ 906051 w 5323222"/>
              <a:gd name="connsiteY976" fmla="*/ 178227 h 6132967"/>
              <a:gd name="connsiteX977" fmla="*/ 878629 w 5323222"/>
              <a:gd name="connsiteY977" fmla="*/ 178512 h 6132967"/>
              <a:gd name="connsiteX978" fmla="*/ 864717 w 5323222"/>
              <a:gd name="connsiteY978" fmla="*/ 179312 h 6132967"/>
              <a:gd name="connsiteX979" fmla="*/ 850553 w 5323222"/>
              <a:gd name="connsiteY979" fmla="*/ 180468 h 6132967"/>
              <a:gd name="connsiteX980" fmla="*/ 836745 w 5323222"/>
              <a:gd name="connsiteY980" fmla="*/ 181875 h 6132967"/>
              <a:gd name="connsiteX981" fmla="*/ 822684 w 5323222"/>
              <a:gd name="connsiteY981" fmla="*/ 183637 h 6132967"/>
              <a:gd name="connsiteX982" fmla="*/ 808978 w 5323222"/>
              <a:gd name="connsiteY982" fmla="*/ 185651 h 6132967"/>
              <a:gd name="connsiteX983" fmla="*/ 794969 w 5323222"/>
              <a:gd name="connsiteY983" fmla="*/ 187717 h 6132967"/>
              <a:gd name="connsiteX984" fmla="*/ 781315 w 5323222"/>
              <a:gd name="connsiteY984" fmla="*/ 190034 h 6132967"/>
              <a:gd name="connsiteX985" fmla="*/ 767460 w 5323222"/>
              <a:gd name="connsiteY985" fmla="*/ 193010 h 6132967"/>
              <a:gd name="connsiteX986" fmla="*/ 753605 w 5323222"/>
              <a:gd name="connsiteY986" fmla="*/ 195987 h 6132967"/>
              <a:gd name="connsiteX987" fmla="*/ 739751 w 5323222"/>
              <a:gd name="connsiteY987" fmla="*/ 198962 h 6132967"/>
              <a:gd name="connsiteX988" fmla="*/ 726303 w 5323222"/>
              <a:gd name="connsiteY988" fmla="*/ 202494 h 6132967"/>
              <a:gd name="connsiteX989" fmla="*/ 712602 w 5323222"/>
              <a:gd name="connsiteY989" fmla="*/ 206380 h 6132967"/>
              <a:gd name="connsiteX990" fmla="*/ 699206 w 5323222"/>
              <a:gd name="connsiteY990" fmla="*/ 210214 h 6132967"/>
              <a:gd name="connsiteX991" fmla="*/ 685609 w 5323222"/>
              <a:gd name="connsiteY991" fmla="*/ 214707 h 6132967"/>
              <a:gd name="connsiteX992" fmla="*/ 672011 w 5323222"/>
              <a:gd name="connsiteY992" fmla="*/ 219200 h 6132967"/>
              <a:gd name="connsiteX993" fmla="*/ 658769 w 5323222"/>
              <a:gd name="connsiteY993" fmla="*/ 223946 h 6132967"/>
              <a:gd name="connsiteX994" fmla="*/ 645275 w 5323222"/>
              <a:gd name="connsiteY994" fmla="*/ 229046 h 6132967"/>
              <a:gd name="connsiteX995" fmla="*/ 631781 w 5323222"/>
              <a:gd name="connsiteY995" fmla="*/ 234146 h 6132967"/>
              <a:gd name="connsiteX996" fmla="*/ 618693 w 5323222"/>
              <a:gd name="connsiteY996" fmla="*/ 239801 h 6132967"/>
              <a:gd name="connsiteX997" fmla="*/ 605354 w 5323222"/>
              <a:gd name="connsiteY997" fmla="*/ 245811 h 6132967"/>
              <a:gd name="connsiteX998" fmla="*/ 592014 w 5323222"/>
              <a:gd name="connsiteY998" fmla="*/ 251821 h 6132967"/>
              <a:gd name="connsiteX999" fmla="*/ 579029 w 5323222"/>
              <a:gd name="connsiteY999" fmla="*/ 258084 h 6132967"/>
              <a:gd name="connsiteX1000" fmla="*/ 566045 w 5323222"/>
              <a:gd name="connsiteY1000" fmla="*/ 264345 h 6132967"/>
              <a:gd name="connsiteX1001" fmla="*/ 552911 w 5323222"/>
              <a:gd name="connsiteY1001" fmla="*/ 271569 h 6132967"/>
              <a:gd name="connsiteX1002" fmla="*/ 540029 w 5323222"/>
              <a:gd name="connsiteY1002" fmla="*/ 278438 h 6132967"/>
              <a:gd name="connsiteX1003" fmla="*/ 527199 w 5323222"/>
              <a:gd name="connsiteY1003" fmla="*/ 285611 h 6132967"/>
              <a:gd name="connsiteX1004" fmla="*/ 514421 w 5323222"/>
              <a:gd name="connsiteY1004" fmla="*/ 293087 h 6132967"/>
              <a:gd name="connsiteX1005" fmla="*/ 501997 w 5323222"/>
              <a:gd name="connsiteY1005" fmla="*/ 300815 h 6132967"/>
              <a:gd name="connsiteX1006" fmla="*/ 489321 w 5323222"/>
              <a:gd name="connsiteY1006" fmla="*/ 308897 h 6132967"/>
              <a:gd name="connsiteX1007" fmla="*/ 476949 w 5323222"/>
              <a:gd name="connsiteY1007" fmla="*/ 316928 h 6132967"/>
              <a:gd name="connsiteX1008" fmla="*/ 464324 w 5323222"/>
              <a:gd name="connsiteY1008" fmla="*/ 325315 h 6132967"/>
              <a:gd name="connsiteX1009" fmla="*/ 452107 w 5323222"/>
              <a:gd name="connsiteY1009" fmla="*/ 334256 h 6132967"/>
              <a:gd name="connsiteX1010" fmla="*/ 439838 w 5323222"/>
              <a:gd name="connsiteY1010" fmla="*/ 342894 h 6132967"/>
              <a:gd name="connsiteX1011" fmla="*/ 427671 w 5323222"/>
              <a:gd name="connsiteY1011" fmla="*/ 352139 h 6132967"/>
              <a:gd name="connsiteX1012" fmla="*/ 415505 w 5323222"/>
              <a:gd name="connsiteY1012" fmla="*/ 361384 h 6132967"/>
              <a:gd name="connsiteX1013" fmla="*/ 403746 w 5323222"/>
              <a:gd name="connsiteY1013" fmla="*/ 371185 h 6132967"/>
              <a:gd name="connsiteX1014" fmla="*/ 391985 w 5323222"/>
              <a:gd name="connsiteY1014" fmla="*/ 380985 h 6132967"/>
              <a:gd name="connsiteX1015" fmla="*/ 380581 w 5323222"/>
              <a:gd name="connsiteY1015" fmla="*/ 391036 h 6132967"/>
              <a:gd name="connsiteX1016" fmla="*/ 369228 w 5323222"/>
              <a:gd name="connsiteY1016" fmla="*/ 401393 h 6132967"/>
              <a:gd name="connsiteX1017" fmla="*/ 357623 w 5323222"/>
              <a:gd name="connsiteY1017" fmla="*/ 412103 h 6132967"/>
              <a:gd name="connsiteX1018" fmla="*/ 346321 w 5323222"/>
              <a:gd name="connsiteY1018" fmla="*/ 422762 h 6132967"/>
              <a:gd name="connsiteX1019" fmla="*/ 335122 w 5323222"/>
              <a:gd name="connsiteY1019" fmla="*/ 434028 h 6132967"/>
              <a:gd name="connsiteX1020" fmla="*/ 324277 w 5323222"/>
              <a:gd name="connsiteY1020" fmla="*/ 445546 h 6132967"/>
              <a:gd name="connsiteX1021" fmla="*/ 313130 w 5323222"/>
              <a:gd name="connsiteY1021" fmla="*/ 457115 h 6132967"/>
              <a:gd name="connsiteX1022" fmla="*/ 302641 w 5323222"/>
              <a:gd name="connsiteY1022" fmla="*/ 468884 h 6132967"/>
              <a:gd name="connsiteX1023" fmla="*/ 292255 w 5323222"/>
              <a:gd name="connsiteY1023" fmla="*/ 481262 h 6132967"/>
              <a:gd name="connsiteX1024" fmla="*/ 281515 w 5323222"/>
              <a:gd name="connsiteY1024" fmla="*/ 493386 h 6132967"/>
              <a:gd name="connsiteX1025" fmla="*/ 271180 w 5323222"/>
              <a:gd name="connsiteY1025" fmla="*/ 506067 h 6132967"/>
              <a:gd name="connsiteX1026" fmla="*/ 260897 w 5323222"/>
              <a:gd name="connsiteY1026" fmla="*/ 519049 h 6132967"/>
              <a:gd name="connsiteX1027" fmla="*/ 250614 w 5323222"/>
              <a:gd name="connsiteY1027" fmla="*/ 532032 h 6132967"/>
              <a:gd name="connsiteX1028" fmla="*/ 241041 w 5323222"/>
              <a:gd name="connsiteY1028" fmla="*/ 545521 h 6132967"/>
              <a:gd name="connsiteX1029" fmla="*/ 231164 w 5323222"/>
              <a:gd name="connsiteY1029" fmla="*/ 559059 h 6132967"/>
              <a:gd name="connsiteX1030" fmla="*/ 221339 w 5323222"/>
              <a:gd name="connsiteY1030" fmla="*/ 572901 h 6132967"/>
              <a:gd name="connsiteX1031" fmla="*/ 211869 w 5323222"/>
              <a:gd name="connsiteY1031" fmla="*/ 586996 h 6132967"/>
              <a:gd name="connsiteX1032" fmla="*/ 202702 w 5323222"/>
              <a:gd name="connsiteY1032" fmla="*/ 601039 h 6132967"/>
              <a:gd name="connsiteX1033" fmla="*/ 193335 w 5323222"/>
              <a:gd name="connsiteY1033" fmla="*/ 615739 h 6132967"/>
              <a:gd name="connsiteX1034" fmla="*/ 184271 w 5323222"/>
              <a:gd name="connsiteY1034" fmla="*/ 630389 h 6132967"/>
              <a:gd name="connsiteX1035" fmla="*/ 175311 w 5323222"/>
              <a:gd name="connsiteY1035" fmla="*/ 645645 h 6132967"/>
              <a:gd name="connsiteX1036" fmla="*/ 166351 w 5323222"/>
              <a:gd name="connsiteY1036" fmla="*/ 660901 h 6132967"/>
              <a:gd name="connsiteX1037" fmla="*/ 158047 w 5323222"/>
              <a:gd name="connsiteY1037" fmla="*/ 676358 h 6132967"/>
              <a:gd name="connsiteX1038" fmla="*/ 149493 w 5323222"/>
              <a:gd name="connsiteY1038" fmla="*/ 692170 h 6132967"/>
              <a:gd name="connsiteX1039" fmla="*/ 140939 w 5323222"/>
              <a:gd name="connsiteY1039" fmla="*/ 707982 h 6132967"/>
              <a:gd name="connsiteX1040" fmla="*/ 133043 w 5323222"/>
              <a:gd name="connsiteY1040" fmla="*/ 723994 h 6132967"/>
              <a:gd name="connsiteX1041" fmla="*/ 124946 w 5323222"/>
              <a:gd name="connsiteY1041" fmla="*/ 740664 h 6132967"/>
              <a:gd name="connsiteX1042" fmla="*/ 117509 w 5323222"/>
              <a:gd name="connsiteY1042" fmla="*/ 757536 h 6132967"/>
              <a:gd name="connsiteX1043" fmla="*/ 110426 w 5323222"/>
              <a:gd name="connsiteY1043" fmla="*/ 774658 h 6132967"/>
              <a:gd name="connsiteX1044" fmla="*/ 103698 w 5323222"/>
              <a:gd name="connsiteY1044" fmla="*/ 792033 h 6132967"/>
              <a:gd name="connsiteX1045" fmla="*/ 96666 w 5323222"/>
              <a:gd name="connsiteY1045" fmla="*/ 809459 h 6132967"/>
              <a:gd name="connsiteX1046" fmla="*/ 90293 w 5323222"/>
              <a:gd name="connsiteY1046" fmla="*/ 827086 h 6132967"/>
              <a:gd name="connsiteX1047" fmla="*/ 83919 w 5323222"/>
              <a:gd name="connsiteY1047" fmla="*/ 844713 h 6132967"/>
              <a:gd name="connsiteX1048" fmla="*/ 77850 w 5323222"/>
              <a:gd name="connsiteY1048" fmla="*/ 862288 h 6132967"/>
              <a:gd name="connsiteX1049" fmla="*/ 72135 w 5323222"/>
              <a:gd name="connsiteY1049" fmla="*/ 880115 h 6132967"/>
              <a:gd name="connsiteX1050" fmla="*/ 66168 w 5323222"/>
              <a:gd name="connsiteY1050" fmla="*/ 898297 h 6132967"/>
              <a:gd name="connsiteX1051" fmla="*/ 60808 w 5323222"/>
              <a:gd name="connsiteY1051" fmla="*/ 916376 h 6132967"/>
              <a:gd name="connsiteX1052" fmla="*/ 55551 w 5323222"/>
              <a:gd name="connsiteY1052" fmla="*/ 935062 h 6132967"/>
              <a:gd name="connsiteX1053" fmla="*/ 50850 w 5323222"/>
              <a:gd name="connsiteY1053" fmla="*/ 953342 h 6132967"/>
              <a:gd name="connsiteX1054" fmla="*/ 45845 w 5323222"/>
              <a:gd name="connsiteY1054" fmla="*/ 971673 h 6132967"/>
              <a:gd name="connsiteX1055" fmla="*/ 41550 w 5323222"/>
              <a:gd name="connsiteY1055" fmla="*/ 990507 h 6132967"/>
              <a:gd name="connsiteX1056" fmla="*/ 36900 w 5323222"/>
              <a:gd name="connsiteY1056" fmla="*/ 1009090 h 6132967"/>
              <a:gd name="connsiteX1057" fmla="*/ 32908 w 5323222"/>
              <a:gd name="connsiteY1057" fmla="*/ 1027873 h 6132967"/>
              <a:gd name="connsiteX1058" fmla="*/ 29019 w 5323222"/>
              <a:gd name="connsiteY1058" fmla="*/ 1047263 h 6132967"/>
              <a:gd name="connsiteX1059" fmla="*/ 25331 w 5323222"/>
              <a:gd name="connsiteY1059" fmla="*/ 1065995 h 6132967"/>
              <a:gd name="connsiteX1060" fmla="*/ 22049 w 5323222"/>
              <a:gd name="connsiteY1060" fmla="*/ 1085282 h 6132967"/>
              <a:gd name="connsiteX1061" fmla="*/ 18767 w 5323222"/>
              <a:gd name="connsiteY1061" fmla="*/ 1104569 h 6132967"/>
              <a:gd name="connsiteX1062" fmla="*/ 15840 w 5323222"/>
              <a:gd name="connsiteY1062" fmla="*/ 1124109 h 6132967"/>
              <a:gd name="connsiteX1063" fmla="*/ 13217 w 5323222"/>
              <a:gd name="connsiteY1063" fmla="*/ 1143597 h 6132967"/>
              <a:gd name="connsiteX1064" fmla="*/ 10897 w 5323222"/>
              <a:gd name="connsiteY1064" fmla="*/ 1163032 h 6132967"/>
              <a:gd name="connsiteX1065" fmla="*/ 8577 w 5323222"/>
              <a:gd name="connsiteY1065" fmla="*/ 1182469 h 6132967"/>
              <a:gd name="connsiteX1066" fmla="*/ 6715 w 5323222"/>
              <a:gd name="connsiteY1066" fmla="*/ 1202764 h 6132967"/>
              <a:gd name="connsiteX1067" fmla="*/ 5053 w 5323222"/>
              <a:gd name="connsiteY1067" fmla="*/ 1222400 h 6132967"/>
              <a:gd name="connsiteX1068" fmla="*/ 3443 w 5323222"/>
              <a:gd name="connsiteY1068" fmla="*/ 1242340 h 6132967"/>
              <a:gd name="connsiteX1069" fmla="*/ 2136 w 5323222"/>
              <a:gd name="connsiteY1069" fmla="*/ 1262228 h 6132967"/>
              <a:gd name="connsiteX1070" fmla="*/ 1539 w 5323222"/>
              <a:gd name="connsiteY1070" fmla="*/ 1282621 h 6132967"/>
              <a:gd name="connsiteX1071" fmla="*/ 587 w 5323222"/>
              <a:gd name="connsiteY1071" fmla="*/ 1302761 h 6132967"/>
              <a:gd name="connsiteX1072" fmla="*/ 294 w 5323222"/>
              <a:gd name="connsiteY1072" fmla="*/ 1323102 h 6132967"/>
              <a:gd name="connsiteX1073" fmla="*/ 0 w 5323222"/>
              <a:gd name="connsiteY1073" fmla="*/ 1343442 h 6132967"/>
              <a:gd name="connsiteX1074" fmla="*/ 62 w 5323222"/>
              <a:gd name="connsiteY1074" fmla="*/ 1364035 h 6132967"/>
              <a:gd name="connsiteX1075" fmla="*/ 479 w 5323222"/>
              <a:gd name="connsiteY1075" fmla="*/ 1384880 h 6132967"/>
              <a:gd name="connsiteX1076" fmla="*/ 946 w 5323222"/>
              <a:gd name="connsiteY1076" fmla="*/ 1406028 h 6132967"/>
              <a:gd name="connsiteX1077" fmla="*/ 1666 w 5323222"/>
              <a:gd name="connsiteY1077" fmla="*/ 1426821 h 6132967"/>
              <a:gd name="connsiteX1078" fmla="*/ 2741 w 5323222"/>
              <a:gd name="connsiteY1078" fmla="*/ 1447866 h 6132967"/>
              <a:gd name="connsiteX1079" fmla="*/ 4119 w 5323222"/>
              <a:gd name="connsiteY1079" fmla="*/ 1468860 h 6132967"/>
              <a:gd name="connsiteX1080" fmla="*/ 5497 w 5323222"/>
              <a:gd name="connsiteY1080" fmla="*/ 1489853 h 6132967"/>
              <a:gd name="connsiteX1081" fmla="*/ 7281 w 5323222"/>
              <a:gd name="connsiteY1081" fmla="*/ 1511402 h 6132967"/>
              <a:gd name="connsiteX1082" fmla="*/ 8659 w 5323222"/>
              <a:gd name="connsiteY1082" fmla="*/ 1532396 h 6132967"/>
              <a:gd name="connsiteX1083" fmla="*/ 10748 w 5323222"/>
              <a:gd name="connsiteY1083" fmla="*/ 1553893 h 6132967"/>
              <a:gd name="connsiteX1084" fmla="*/ 13140 w 5323222"/>
              <a:gd name="connsiteY1084" fmla="*/ 1575339 h 6132967"/>
              <a:gd name="connsiteX1085" fmla="*/ 15783 w 5323222"/>
              <a:gd name="connsiteY1085" fmla="*/ 1596431 h 6132967"/>
              <a:gd name="connsiteX1086" fmla="*/ 18529 w 5323222"/>
              <a:gd name="connsiteY1086" fmla="*/ 1618128 h 6132967"/>
              <a:gd name="connsiteX1087" fmla="*/ 21528 w 5323222"/>
              <a:gd name="connsiteY1087" fmla="*/ 1639471 h 6132967"/>
              <a:gd name="connsiteX1088" fmla="*/ 24577 w 5323222"/>
              <a:gd name="connsiteY1088" fmla="*/ 1661117 h 6132967"/>
              <a:gd name="connsiteX1089" fmla="*/ 27930 w 5323222"/>
              <a:gd name="connsiteY1089" fmla="*/ 1682711 h 6132967"/>
              <a:gd name="connsiteX1090" fmla="*/ 31587 w 5323222"/>
              <a:gd name="connsiteY1090" fmla="*/ 1704255 h 6132967"/>
              <a:gd name="connsiteX1091" fmla="*/ 35244 w 5323222"/>
              <a:gd name="connsiteY1091" fmla="*/ 1725798 h 6132967"/>
              <a:gd name="connsiteX1092" fmla="*/ 39256 w 5323222"/>
              <a:gd name="connsiteY1092" fmla="*/ 1747594 h 6132967"/>
              <a:gd name="connsiteX1093" fmla="*/ 43519 w 5323222"/>
              <a:gd name="connsiteY1093" fmla="*/ 1769034 h 6132967"/>
              <a:gd name="connsiteX1094" fmla="*/ 47834 w 5323222"/>
              <a:gd name="connsiteY1094" fmla="*/ 1790778 h 6132967"/>
              <a:gd name="connsiteX1095" fmla="*/ 52452 w 5323222"/>
              <a:gd name="connsiteY1095" fmla="*/ 1812470 h 6132967"/>
              <a:gd name="connsiteX1096" fmla="*/ 57323 w 5323222"/>
              <a:gd name="connsiteY1096" fmla="*/ 1833808 h 6132967"/>
              <a:gd name="connsiteX1097" fmla="*/ 62296 w 5323222"/>
              <a:gd name="connsiteY1097" fmla="*/ 1855752 h 6132967"/>
              <a:gd name="connsiteX1098" fmla="*/ 67521 w 5323222"/>
              <a:gd name="connsiteY1098" fmla="*/ 1877342 h 6132967"/>
              <a:gd name="connsiteX1099" fmla="*/ 73101 w 5323222"/>
              <a:gd name="connsiteY1099" fmla="*/ 1899182 h 6132967"/>
              <a:gd name="connsiteX1100" fmla="*/ 78630 w 5323222"/>
              <a:gd name="connsiteY1100" fmla="*/ 1920719 h 6132967"/>
              <a:gd name="connsiteX1101" fmla="*/ 84514 w 5323222"/>
              <a:gd name="connsiteY1101" fmla="*/ 1942509 h 6132967"/>
              <a:gd name="connsiteX1102" fmla="*/ 90346 w 5323222"/>
              <a:gd name="connsiteY1102" fmla="*/ 1963996 h 6132967"/>
              <a:gd name="connsiteX1103" fmla="*/ 96533 w 5323222"/>
              <a:gd name="connsiteY1103" fmla="*/ 1985734 h 6132967"/>
              <a:gd name="connsiteX1104" fmla="*/ 102972 w 5323222"/>
              <a:gd name="connsiteY1104" fmla="*/ 2007117 h 6132967"/>
              <a:gd name="connsiteX1105" fmla="*/ 109766 w 5323222"/>
              <a:gd name="connsiteY1105" fmla="*/ 2028752 h 6132967"/>
              <a:gd name="connsiteX1106" fmla="*/ 123456 w 5323222"/>
              <a:gd name="connsiteY1106" fmla="*/ 2072630 h 6132967"/>
              <a:gd name="connsiteX1107" fmla="*/ 137755 w 5323222"/>
              <a:gd name="connsiteY1107" fmla="*/ 2116403 h 6132967"/>
              <a:gd name="connsiteX1108" fmla="*/ 152963 w 5323222"/>
              <a:gd name="connsiteY1108" fmla="*/ 2160023 h 6132967"/>
              <a:gd name="connsiteX1109" fmla="*/ 168170 w 5323222"/>
              <a:gd name="connsiteY1109" fmla="*/ 2203643 h 6132967"/>
              <a:gd name="connsiteX1110" fmla="*/ 184237 w 5323222"/>
              <a:gd name="connsiteY1110" fmla="*/ 2246805 h 6132967"/>
              <a:gd name="connsiteX1111" fmla="*/ 200859 w 5323222"/>
              <a:gd name="connsiteY1111" fmla="*/ 2289559 h 6132967"/>
              <a:gd name="connsiteX1112" fmla="*/ 217481 w 5323222"/>
              <a:gd name="connsiteY1112" fmla="*/ 2332315 h 6132967"/>
              <a:gd name="connsiteX1113" fmla="*/ 235014 w 5323222"/>
              <a:gd name="connsiteY1113" fmla="*/ 2374916 h 6132967"/>
              <a:gd name="connsiteX1114" fmla="*/ 253050 w 5323222"/>
              <a:gd name="connsiteY1114" fmla="*/ 2416807 h 6132967"/>
              <a:gd name="connsiteX1115" fmla="*/ 271035 w 5323222"/>
              <a:gd name="connsiteY1115" fmla="*/ 2458395 h 6132967"/>
              <a:gd name="connsiteX1116" fmla="*/ 289879 w 5323222"/>
              <a:gd name="connsiteY1116" fmla="*/ 2499523 h 6132967"/>
              <a:gd name="connsiteX1117" fmla="*/ 308974 w 5323222"/>
              <a:gd name="connsiteY1117" fmla="*/ 2540298 h 6132967"/>
              <a:gd name="connsiteX1118" fmla="*/ 328677 w 5323222"/>
              <a:gd name="connsiteY1118" fmla="*/ 2580970 h 6132967"/>
              <a:gd name="connsiteX1119" fmla="*/ 348882 w 5323222"/>
              <a:gd name="connsiteY1119" fmla="*/ 2620932 h 6132967"/>
              <a:gd name="connsiteX1120" fmla="*/ 369289 w 5323222"/>
              <a:gd name="connsiteY1120" fmla="*/ 2660235 h 6132967"/>
              <a:gd name="connsiteX1121" fmla="*/ 389644 w 5323222"/>
              <a:gd name="connsiteY1121" fmla="*/ 2699235 h 6132967"/>
              <a:gd name="connsiteX1122" fmla="*/ 410806 w 5323222"/>
              <a:gd name="connsiteY1122" fmla="*/ 2737474 h 6132967"/>
              <a:gd name="connsiteX1123" fmla="*/ 432524 w 5323222"/>
              <a:gd name="connsiteY1123" fmla="*/ 2775306 h 6132967"/>
              <a:gd name="connsiteX1124" fmla="*/ 454442 w 5323222"/>
              <a:gd name="connsiteY1124" fmla="*/ 2812480 h 6132967"/>
              <a:gd name="connsiteX1125" fmla="*/ 462017 w 5323222"/>
              <a:gd name="connsiteY1125" fmla="*/ 2824986 h 6132967"/>
              <a:gd name="connsiteX1126" fmla="*/ 457075 w 5323222"/>
              <a:gd name="connsiteY1126" fmla="*/ 2836276 h 6132967"/>
              <a:gd name="connsiteX1127" fmla="*/ 446553 w 5323222"/>
              <a:gd name="connsiteY1127" fmla="*/ 2859223 h 6132967"/>
              <a:gd name="connsiteX1128" fmla="*/ 436425 w 5323222"/>
              <a:gd name="connsiteY1128" fmla="*/ 2882351 h 6132967"/>
              <a:gd name="connsiteX1129" fmla="*/ 426406 w 5323222"/>
              <a:gd name="connsiteY1129" fmla="*/ 2905768 h 6132967"/>
              <a:gd name="connsiteX1130" fmla="*/ 416675 w 5323222"/>
              <a:gd name="connsiteY1130" fmla="*/ 2929078 h 6132967"/>
              <a:gd name="connsiteX1131" fmla="*/ 407340 w 5323222"/>
              <a:gd name="connsiteY1131" fmla="*/ 2952569 h 6132967"/>
              <a:gd name="connsiteX1132" fmla="*/ 397717 w 5323222"/>
              <a:gd name="connsiteY1132" fmla="*/ 2976167 h 6132967"/>
              <a:gd name="connsiteX1133" fmla="*/ 388093 w 5323222"/>
              <a:gd name="connsiteY1133" fmla="*/ 2999765 h 6132967"/>
              <a:gd name="connsiteX1134" fmla="*/ 378865 w 5323222"/>
              <a:gd name="connsiteY1134" fmla="*/ 3023545 h 6132967"/>
              <a:gd name="connsiteX1135" fmla="*/ 370032 w 5323222"/>
              <a:gd name="connsiteY1135" fmla="*/ 3047506 h 6132967"/>
              <a:gd name="connsiteX1136" fmla="*/ 361093 w 5323222"/>
              <a:gd name="connsiteY1136" fmla="*/ 3071179 h 6132967"/>
              <a:gd name="connsiteX1137" fmla="*/ 352260 w 5323222"/>
              <a:gd name="connsiteY1137" fmla="*/ 3095140 h 6132967"/>
              <a:gd name="connsiteX1138" fmla="*/ 343824 w 5323222"/>
              <a:gd name="connsiteY1138" fmla="*/ 3119282 h 6132967"/>
              <a:gd name="connsiteX1139" fmla="*/ 335387 w 5323222"/>
              <a:gd name="connsiteY1139" fmla="*/ 3143425 h 6132967"/>
              <a:gd name="connsiteX1140" fmla="*/ 326950 w 5323222"/>
              <a:gd name="connsiteY1140" fmla="*/ 3167568 h 6132967"/>
              <a:gd name="connsiteX1141" fmla="*/ 318801 w 5323222"/>
              <a:gd name="connsiteY1141" fmla="*/ 3191604 h 6132967"/>
              <a:gd name="connsiteX1142" fmla="*/ 310868 w 5323222"/>
              <a:gd name="connsiteY1142" fmla="*/ 3216216 h 6132967"/>
              <a:gd name="connsiteX1143" fmla="*/ 302934 w 5323222"/>
              <a:gd name="connsiteY1143" fmla="*/ 3240828 h 6132967"/>
              <a:gd name="connsiteX1144" fmla="*/ 295000 w 5323222"/>
              <a:gd name="connsiteY1144" fmla="*/ 3265442 h 6132967"/>
              <a:gd name="connsiteX1145" fmla="*/ 287354 w 5323222"/>
              <a:gd name="connsiteY1145" fmla="*/ 3289947 h 6132967"/>
              <a:gd name="connsiteX1146" fmla="*/ 280104 w 5323222"/>
              <a:gd name="connsiteY1146" fmla="*/ 3314633 h 6132967"/>
              <a:gd name="connsiteX1147" fmla="*/ 272962 w 5323222"/>
              <a:gd name="connsiteY1147" fmla="*/ 3339609 h 6132967"/>
              <a:gd name="connsiteX1148" fmla="*/ 265712 w 5323222"/>
              <a:gd name="connsiteY1148" fmla="*/ 3364296 h 6132967"/>
              <a:gd name="connsiteX1149" fmla="*/ 258857 w 5323222"/>
              <a:gd name="connsiteY1149" fmla="*/ 3389164 h 6132967"/>
              <a:gd name="connsiteX1150" fmla="*/ 252110 w 5323222"/>
              <a:gd name="connsiteY1150" fmla="*/ 3414321 h 6132967"/>
              <a:gd name="connsiteX1151" fmla="*/ 245256 w 5323222"/>
              <a:gd name="connsiteY1151" fmla="*/ 3439189 h 6132967"/>
              <a:gd name="connsiteX1152" fmla="*/ 238905 w 5323222"/>
              <a:gd name="connsiteY1152" fmla="*/ 3464527 h 6132967"/>
              <a:gd name="connsiteX1153" fmla="*/ 230285 w 5323222"/>
              <a:gd name="connsiteY1153" fmla="*/ 3500557 h 6132967"/>
              <a:gd name="connsiteX1154" fmla="*/ 222275 w 5323222"/>
              <a:gd name="connsiteY1154" fmla="*/ 3537344 h 6132967"/>
              <a:gd name="connsiteX1155" fmla="*/ 214479 w 5323222"/>
              <a:gd name="connsiteY1155" fmla="*/ 3574708 h 6132967"/>
              <a:gd name="connsiteX1156" fmla="*/ 207870 w 5323222"/>
              <a:gd name="connsiteY1156" fmla="*/ 3612618 h 6132967"/>
              <a:gd name="connsiteX1157" fmla="*/ 201581 w 5323222"/>
              <a:gd name="connsiteY1157" fmla="*/ 3651393 h 6132967"/>
              <a:gd name="connsiteX1158" fmla="*/ 196010 w 5323222"/>
              <a:gd name="connsiteY1158" fmla="*/ 3691213 h 6132967"/>
              <a:gd name="connsiteX1159" fmla="*/ 191412 w 5323222"/>
              <a:gd name="connsiteY1159" fmla="*/ 3731002 h 6132967"/>
              <a:gd name="connsiteX1160" fmla="*/ 187317 w 5323222"/>
              <a:gd name="connsiteY1160" fmla="*/ 3771261 h 6132967"/>
              <a:gd name="connsiteX1161" fmla="*/ 183831 w 5323222"/>
              <a:gd name="connsiteY1161" fmla="*/ 3812278 h 6132967"/>
              <a:gd name="connsiteX1162" fmla="*/ 180849 w 5323222"/>
              <a:gd name="connsiteY1162" fmla="*/ 3853765 h 6132967"/>
              <a:gd name="connsiteX1163" fmla="*/ 178764 w 5323222"/>
              <a:gd name="connsiteY1163" fmla="*/ 3895904 h 6132967"/>
              <a:gd name="connsiteX1164" fmla="*/ 176787 w 5323222"/>
              <a:gd name="connsiteY1164" fmla="*/ 3938330 h 6132967"/>
              <a:gd name="connsiteX1165" fmla="*/ 175889 w 5323222"/>
              <a:gd name="connsiteY1165" fmla="*/ 3981013 h 6132967"/>
              <a:gd name="connsiteX1166" fmla="*/ 175494 w 5323222"/>
              <a:gd name="connsiteY1166" fmla="*/ 4024165 h 6132967"/>
              <a:gd name="connsiteX1167" fmla="*/ 175602 w 5323222"/>
              <a:gd name="connsiteY1167" fmla="*/ 4067788 h 6132967"/>
              <a:gd name="connsiteX1168" fmla="*/ 176395 w 5323222"/>
              <a:gd name="connsiteY1168" fmla="*/ 4111484 h 6132967"/>
              <a:gd name="connsiteX1169" fmla="*/ 178266 w 5323222"/>
              <a:gd name="connsiteY1169" fmla="*/ 4155437 h 6132967"/>
              <a:gd name="connsiteX1170" fmla="*/ 180246 w 5323222"/>
              <a:gd name="connsiteY1170" fmla="*/ 4199678 h 6132967"/>
              <a:gd name="connsiteX1171" fmla="*/ 182728 w 5323222"/>
              <a:gd name="connsiteY1171" fmla="*/ 4244389 h 6132967"/>
              <a:gd name="connsiteX1172" fmla="*/ 186000 w 5323222"/>
              <a:gd name="connsiteY1172" fmla="*/ 4289463 h 6132967"/>
              <a:gd name="connsiteX1173" fmla="*/ 189851 w 5323222"/>
              <a:gd name="connsiteY1173" fmla="*/ 4334323 h 6132967"/>
              <a:gd name="connsiteX1174" fmla="*/ 194096 w 5323222"/>
              <a:gd name="connsiteY1174" fmla="*/ 4379363 h 6132967"/>
              <a:gd name="connsiteX1175" fmla="*/ 199315 w 5323222"/>
              <a:gd name="connsiteY1175" fmla="*/ 4424372 h 6132967"/>
              <a:gd name="connsiteX1176" fmla="*/ 204640 w 5323222"/>
              <a:gd name="connsiteY1176" fmla="*/ 4469669 h 6132967"/>
              <a:gd name="connsiteX1177" fmla="*/ 210758 w 5323222"/>
              <a:gd name="connsiteY1177" fmla="*/ 4515328 h 6132967"/>
              <a:gd name="connsiteX1178" fmla="*/ 217740 w 5323222"/>
              <a:gd name="connsiteY1178" fmla="*/ 4560667 h 6132967"/>
              <a:gd name="connsiteX1179" fmla="*/ 224722 w 5323222"/>
              <a:gd name="connsiteY1179" fmla="*/ 4606004 h 6132967"/>
              <a:gd name="connsiteX1180" fmla="*/ 232389 w 5323222"/>
              <a:gd name="connsiteY1180" fmla="*/ 4651417 h 6132967"/>
              <a:gd name="connsiteX1181" fmla="*/ 241029 w 5323222"/>
              <a:gd name="connsiteY1181" fmla="*/ 4696797 h 6132967"/>
              <a:gd name="connsiteX1182" fmla="*/ 249668 w 5323222"/>
              <a:gd name="connsiteY1182" fmla="*/ 4742176 h 6132967"/>
              <a:gd name="connsiteX1183" fmla="*/ 259172 w 5323222"/>
              <a:gd name="connsiteY1183" fmla="*/ 4787235 h 6132967"/>
              <a:gd name="connsiteX1184" fmla="*/ 269255 w 5323222"/>
              <a:gd name="connsiteY1184" fmla="*/ 4832079 h 6132967"/>
              <a:gd name="connsiteX1185" fmla="*/ 274189 w 5323222"/>
              <a:gd name="connsiteY1185" fmla="*/ 4854212 h 6132967"/>
              <a:gd name="connsiteX1186" fmla="*/ 279304 w 5323222"/>
              <a:gd name="connsiteY1186" fmla="*/ 4875950 h 6132967"/>
              <a:gd name="connsiteX1187" fmla="*/ 284815 w 5323222"/>
              <a:gd name="connsiteY1187" fmla="*/ 4897870 h 6132967"/>
              <a:gd name="connsiteX1188" fmla="*/ 290507 w 5323222"/>
              <a:gd name="connsiteY1188" fmla="*/ 4919394 h 613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</a:cxnLst>
            <a:rect l="l" t="t" r="r" b="b"/>
            <a:pathLst>
              <a:path w="5323222" h="6132967">
                <a:moveTo>
                  <a:pt x="296307" y="4941206"/>
                </a:moveTo>
                <a:lnTo>
                  <a:pt x="302287" y="4962623"/>
                </a:lnTo>
                <a:lnTo>
                  <a:pt x="308375" y="4984327"/>
                </a:lnTo>
                <a:lnTo>
                  <a:pt x="314645" y="5005636"/>
                </a:lnTo>
                <a:lnTo>
                  <a:pt x="321310" y="5027127"/>
                </a:lnTo>
                <a:lnTo>
                  <a:pt x="327760" y="5048042"/>
                </a:lnTo>
                <a:lnTo>
                  <a:pt x="334607" y="5069136"/>
                </a:lnTo>
                <a:lnTo>
                  <a:pt x="341742" y="5090125"/>
                </a:lnTo>
                <a:lnTo>
                  <a:pt x="348770" y="5110824"/>
                </a:lnTo>
                <a:lnTo>
                  <a:pt x="356193" y="5131705"/>
                </a:lnTo>
                <a:lnTo>
                  <a:pt x="363798" y="5152191"/>
                </a:lnTo>
                <a:lnTo>
                  <a:pt x="371403" y="5172677"/>
                </a:lnTo>
                <a:lnTo>
                  <a:pt x="379297" y="5193055"/>
                </a:lnTo>
                <a:lnTo>
                  <a:pt x="387479" y="5213325"/>
                </a:lnTo>
                <a:lnTo>
                  <a:pt x="395554" y="5233308"/>
                </a:lnTo>
                <a:lnTo>
                  <a:pt x="404024" y="5253472"/>
                </a:lnTo>
                <a:lnTo>
                  <a:pt x="412280" y="5273060"/>
                </a:lnTo>
                <a:lnTo>
                  <a:pt x="420932" y="5292828"/>
                </a:lnTo>
                <a:lnTo>
                  <a:pt x="429872" y="5312489"/>
                </a:lnTo>
                <a:lnTo>
                  <a:pt x="439175" y="5331359"/>
                </a:lnTo>
                <a:lnTo>
                  <a:pt x="448404" y="5350914"/>
                </a:lnTo>
                <a:lnTo>
                  <a:pt x="457708" y="5369784"/>
                </a:lnTo>
                <a:lnTo>
                  <a:pt x="467011" y="5388654"/>
                </a:lnTo>
                <a:lnTo>
                  <a:pt x="476603" y="5407417"/>
                </a:lnTo>
                <a:lnTo>
                  <a:pt x="486376" y="5425784"/>
                </a:lnTo>
                <a:lnTo>
                  <a:pt x="496545" y="5444332"/>
                </a:lnTo>
                <a:lnTo>
                  <a:pt x="506607" y="5462593"/>
                </a:lnTo>
                <a:lnTo>
                  <a:pt x="516849" y="5480457"/>
                </a:lnTo>
                <a:lnTo>
                  <a:pt x="527274" y="5497926"/>
                </a:lnTo>
                <a:lnTo>
                  <a:pt x="537699" y="5515395"/>
                </a:lnTo>
                <a:lnTo>
                  <a:pt x="548594" y="5532362"/>
                </a:lnTo>
                <a:lnTo>
                  <a:pt x="559307" y="5549722"/>
                </a:lnTo>
                <a:lnTo>
                  <a:pt x="570382" y="5566293"/>
                </a:lnTo>
                <a:lnTo>
                  <a:pt x="581747" y="5582757"/>
                </a:lnTo>
                <a:lnTo>
                  <a:pt x="593004" y="5598932"/>
                </a:lnTo>
                <a:lnTo>
                  <a:pt x="604764" y="5615576"/>
                </a:lnTo>
                <a:lnTo>
                  <a:pt x="616491" y="5631249"/>
                </a:lnTo>
                <a:lnTo>
                  <a:pt x="628219" y="5646921"/>
                </a:lnTo>
                <a:lnTo>
                  <a:pt x="640234" y="5662485"/>
                </a:lnTo>
                <a:lnTo>
                  <a:pt x="652539" y="5677944"/>
                </a:lnTo>
                <a:lnTo>
                  <a:pt x="665025" y="5693007"/>
                </a:lnTo>
                <a:lnTo>
                  <a:pt x="677510" y="5708069"/>
                </a:lnTo>
                <a:lnTo>
                  <a:pt x="690070" y="5722447"/>
                </a:lnTo>
                <a:lnTo>
                  <a:pt x="703133" y="5737295"/>
                </a:lnTo>
                <a:lnTo>
                  <a:pt x="715982" y="5751565"/>
                </a:lnTo>
                <a:lnTo>
                  <a:pt x="729300" y="5765334"/>
                </a:lnTo>
                <a:lnTo>
                  <a:pt x="742437" y="5779497"/>
                </a:lnTo>
                <a:lnTo>
                  <a:pt x="755938" y="5792870"/>
                </a:lnTo>
                <a:lnTo>
                  <a:pt x="769149" y="5806351"/>
                </a:lnTo>
                <a:lnTo>
                  <a:pt x="783044" y="5819904"/>
                </a:lnTo>
                <a:lnTo>
                  <a:pt x="796726" y="5832881"/>
                </a:lnTo>
                <a:lnTo>
                  <a:pt x="810984" y="5845644"/>
                </a:lnTo>
                <a:lnTo>
                  <a:pt x="824847" y="5858224"/>
                </a:lnTo>
                <a:lnTo>
                  <a:pt x="838891" y="5870411"/>
                </a:lnTo>
                <a:lnTo>
                  <a:pt x="853224" y="5882490"/>
                </a:lnTo>
                <a:lnTo>
                  <a:pt x="867556" y="5894568"/>
                </a:lnTo>
                <a:lnTo>
                  <a:pt x="882359" y="5906144"/>
                </a:lnTo>
                <a:lnTo>
                  <a:pt x="896873" y="5917827"/>
                </a:lnTo>
                <a:lnTo>
                  <a:pt x="911569" y="5929114"/>
                </a:lnTo>
                <a:lnTo>
                  <a:pt x="926445" y="5940005"/>
                </a:lnTo>
                <a:lnTo>
                  <a:pt x="941793" y="5950394"/>
                </a:lnTo>
                <a:lnTo>
                  <a:pt x="956636" y="5960313"/>
                </a:lnTo>
                <a:lnTo>
                  <a:pt x="971950" y="5969729"/>
                </a:lnTo>
                <a:lnTo>
                  <a:pt x="987265" y="5979146"/>
                </a:lnTo>
                <a:lnTo>
                  <a:pt x="1002184" y="5988380"/>
                </a:lnTo>
                <a:lnTo>
                  <a:pt x="1017572" y="5997112"/>
                </a:lnTo>
                <a:lnTo>
                  <a:pt x="1032960" y="6005845"/>
                </a:lnTo>
                <a:lnTo>
                  <a:pt x="1048134" y="6013999"/>
                </a:lnTo>
                <a:lnTo>
                  <a:pt x="1063597" y="6022048"/>
                </a:lnTo>
                <a:lnTo>
                  <a:pt x="1078557" y="6029626"/>
                </a:lnTo>
                <a:lnTo>
                  <a:pt x="1093805" y="6037096"/>
                </a:lnTo>
                <a:lnTo>
                  <a:pt x="1109236" y="6044171"/>
                </a:lnTo>
                <a:lnTo>
                  <a:pt x="1124558" y="6050958"/>
                </a:lnTo>
                <a:lnTo>
                  <a:pt x="1139592" y="6057853"/>
                </a:lnTo>
                <a:lnTo>
                  <a:pt x="1154989" y="6063954"/>
                </a:lnTo>
                <a:lnTo>
                  <a:pt x="1170386" y="6070056"/>
                </a:lnTo>
                <a:lnTo>
                  <a:pt x="1185677" y="6075871"/>
                </a:lnTo>
                <a:lnTo>
                  <a:pt x="1201040" y="6081000"/>
                </a:lnTo>
                <a:lnTo>
                  <a:pt x="1216223" y="6086526"/>
                </a:lnTo>
                <a:lnTo>
                  <a:pt x="1231192" y="6091474"/>
                </a:lnTo>
                <a:lnTo>
                  <a:pt x="1246630" y="6095920"/>
                </a:lnTo>
                <a:lnTo>
                  <a:pt x="1261781" y="6100472"/>
                </a:lnTo>
                <a:lnTo>
                  <a:pt x="1277112" y="6104630"/>
                </a:lnTo>
                <a:lnTo>
                  <a:pt x="1292229" y="6108210"/>
                </a:lnTo>
                <a:lnTo>
                  <a:pt x="1307635" y="6111683"/>
                </a:lnTo>
                <a:lnTo>
                  <a:pt x="1322646" y="6114975"/>
                </a:lnTo>
                <a:lnTo>
                  <a:pt x="1337548" y="6117978"/>
                </a:lnTo>
                <a:lnTo>
                  <a:pt x="1352633" y="6120585"/>
                </a:lnTo>
                <a:lnTo>
                  <a:pt x="1367717" y="6123193"/>
                </a:lnTo>
                <a:lnTo>
                  <a:pt x="1382876" y="6125116"/>
                </a:lnTo>
                <a:lnTo>
                  <a:pt x="1398035" y="6127039"/>
                </a:lnTo>
                <a:lnTo>
                  <a:pt x="1412979" y="6128385"/>
                </a:lnTo>
                <a:lnTo>
                  <a:pt x="1428030" y="6130019"/>
                </a:lnTo>
                <a:lnTo>
                  <a:pt x="1443157" y="6130971"/>
                </a:lnTo>
                <a:lnTo>
                  <a:pt x="1457887" y="6131739"/>
                </a:lnTo>
                <a:lnTo>
                  <a:pt x="1472905" y="6132401"/>
                </a:lnTo>
                <a:lnTo>
                  <a:pt x="1487529" y="6132882"/>
                </a:lnTo>
                <a:lnTo>
                  <a:pt x="1502334" y="6132967"/>
                </a:lnTo>
                <a:lnTo>
                  <a:pt x="1517031" y="6132764"/>
                </a:lnTo>
                <a:lnTo>
                  <a:pt x="1531621" y="6132271"/>
                </a:lnTo>
                <a:lnTo>
                  <a:pt x="1546608" y="6131960"/>
                </a:lnTo>
                <a:lnTo>
                  <a:pt x="1560983" y="6130891"/>
                </a:lnTo>
                <a:lnTo>
                  <a:pt x="1575360" y="6129822"/>
                </a:lnTo>
                <a:lnTo>
                  <a:pt x="1589917" y="6128357"/>
                </a:lnTo>
                <a:lnTo>
                  <a:pt x="1604475" y="6126893"/>
                </a:lnTo>
                <a:lnTo>
                  <a:pt x="1618636" y="6125246"/>
                </a:lnTo>
                <a:lnTo>
                  <a:pt x="1632873" y="6122916"/>
                </a:lnTo>
                <a:lnTo>
                  <a:pt x="1647109" y="6120585"/>
                </a:lnTo>
                <a:lnTo>
                  <a:pt x="1660950" y="6118074"/>
                </a:lnTo>
                <a:lnTo>
                  <a:pt x="1674972" y="6115167"/>
                </a:lnTo>
                <a:lnTo>
                  <a:pt x="1688994" y="6112260"/>
                </a:lnTo>
                <a:lnTo>
                  <a:pt x="1702513" y="6108882"/>
                </a:lnTo>
                <a:lnTo>
                  <a:pt x="1716321" y="6105396"/>
                </a:lnTo>
                <a:lnTo>
                  <a:pt x="1729733" y="6101731"/>
                </a:lnTo>
                <a:lnTo>
                  <a:pt x="1743219" y="6097381"/>
                </a:lnTo>
                <a:lnTo>
                  <a:pt x="1756705" y="6093031"/>
                </a:lnTo>
                <a:lnTo>
                  <a:pt x="1770192" y="6088681"/>
                </a:lnTo>
                <a:lnTo>
                  <a:pt x="1783176" y="6083861"/>
                </a:lnTo>
                <a:lnTo>
                  <a:pt x="1796341" y="6078645"/>
                </a:lnTo>
                <a:lnTo>
                  <a:pt x="1809218" y="6073536"/>
                </a:lnTo>
                <a:lnTo>
                  <a:pt x="1822275" y="6068032"/>
                </a:lnTo>
                <a:lnTo>
                  <a:pt x="1834938" y="6062347"/>
                </a:lnTo>
                <a:lnTo>
                  <a:pt x="1847782" y="6056265"/>
                </a:lnTo>
                <a:lnTo>
                  <a:pt x="1860230" y="6050002"/>
                </a:lnTo>
                <a:lnTo>
                  <a:pt x="1884121" y="6036538"/>
                </a:lnTo>
                <a:lnTo>
                  <a:pt x="1908192" y="6022678"/>
                </a:lnTo>
                <a:lnTo>
                  <a:pt x="1931548" y="6007769"/>
                </a:lnTo>
                <a:lnTo>
                  <a:pt x="1954475" y="5991707"/>
                </a:lnTo>
                <a:lnTo>
                  <a:pt x="1976610" y="5975283"/>
                </a:lnTo>
                <a:lnTo>
                  <a:pt x="1998028" y="5957810"/>
                </a:lnTo>
                <a:lnTo>
                  <a:pt x="2019126" y="5939474"/>
                </a:lnTo>
                <a:lnTo>
                  <a:pt x="2039613" y="5920378"/>
                </a:lnTo>
                <a:lnTo>
                  <a:pt x="2059384" y="5900235"/>
                </a:lnTo>
                <a:lnTo>
                  <a:pt x="2078652" y="5879622"/>
                </a:lnTo>
                <a:lnTo>
                  <a:pt x="2097202" y="5857962"/>
                </a:lnTo>
                <a:lnTo>
                  <a:pt x="2115143" y="5835544"/>
                </a:lnTo>
                <a:lnTo>
                  <a:pt x="2132185" y="5812475"/>
                </a:lnTo>
                <a:lnTo>
                  <a:pt x="2148906" y="5788540"/>
                </a:lnTo>
                <a:lnTo>
                  <a:pt x="2164729" y="5763953"/>
                </a:lnTo>
                <a:lnTo>
                  <a:pt x="2179942" y="5738608"/>
                </a:lnTo>
                <a:lnTo>
                  <a:pt x="2194438" y="5712216"/>
                </a:lnTo>
                <a:lnTo>
                  <a:pt x="2208142" y="5685461"/>
                </a:lnTo>
                <a:lnTo>
                  <a:pt x="2221237" y="5657948"/>
                </a:lnTo>
                <a:lnTo>
                  <a:pt x="2233615" y="5629388"/>
                </a:lnTo>
                <a:lnTo>
                  <a:pt x="2245202" y="5600465"/>
                </a:lnTo>
                <a:lnTo>
                  <a:pt x="2255889" y="5570891"/>
                </a:lnTo>
                <a:lnTo>
                  <a:pt x="2266149" y="5540161"/>
                </a:lnTo>
                <a:lnTo>
                  <a:pt x="2275436" y="5509466"/>
                </a:lnTo>
                <a:lnTo>
                  <a:pt x="2284006" y="5477724"/>
                </a:lnTo>
                <a:lnTo>
                  <a:pt x="2291966" y="5445222"/>
                </a:lnTo>
                <a:lnTo>
                  <a:pt x="2298739" y="5412177"/>
                </a:lnTo>
                <a:lnTo>
                  <a:pt x="2304902" y="5378373"/>
                </a:lnTo>
                <a:lnTo>
                  <a:pt x="2310274" y="5344206"/>
                </a:lnTo>
                <a:lnTo>
                  <a:pt x="2314748" y="5309389"/>
                </a:lnTo>
                <a:lnTo>
                  <a:pt x="2318324" y="5273919"/>
                </a:lnTo>
                <a:lnTo>
                  <a:pt x="2321396" y="5237979"/>
                </a:lnTo>
                <a:lnTo>
                  <a:pt x="2324884" y="5185472"/>
                </a:lnTo>
                <a:lnTo>
                  <a:pt x="2328264" y="5132675"/>
                </a:lnTo>
                <a:lnTo>
                  <a:pt x="2332040" y="5080060"/>
                </a:lnTo>
                <a:lnTo>
                  <a:pt x="2335635" y="5027841"/>
                </a:lnTo>
                <a:lnTo>
                  <a:pt x="2339222" y="4982740"/>
                </a:lnTo>
                <a:lnTo>
                  <a:pt x="2350330" y="4991029"/>
                </a:lnTo>
                <a:lnTo>
                  <a:pt x="2361673" y="4999369"/>
                </a:lnTo>
                <a:lnTo>
                  <a:pt x="2372849" y="5007710"/>
                </a:lnTo>
                <a:lnTo>
                  <a:pt x="2384192" y="5015883"/>
                </a:lnTo>
                <a:lnTo>
                  <a:pt x="2395701" y="5024057"/>
                </a:lnTo>
                <a:lnTo>
                  <a:pt x="2407044" y="5032231"/>
                </a:lnTo>
                <a:lnTo>
                  <a:pt x="2418721" y="5040237"/>
                </a:lnTo>
                <a:lnTo>
                  <a:pt x="2435402" y="5051413"/>
                </a:lnTo>
                <a:lnTo>
                  <a:pt x="2452583" y="5062422"/>
                </a:lnTo>
                <a:lnTo>
                  <a:pt x="2470097" y="5073431"/>
                </a:lnTo>
                <a:lnTo>
                  <a:pt x="2488113" y="5083940"/>
                </a:lnTo>
                <a:lnTo>
                  <a:pt x="2506628" y="5094449"/>
                </a:lnTo>
                <a:lnTo>
                  <a:pt x="2525811" y="5104791"/>
                </a:lnTo>
                <a:lnTo>
                  <a:pt x="2545161" y="5114633"/>
                </a:lnTo>
                <a:lnTo>
                  <a:pt x="2564844" y="5124308"/>
                </a:lnTo>
                <a:lnTo>
                  <a:pt x="2585027" y="5133816"/>
                </a:lnTo>
                <a:lnTo>
                  <a:pt x="2605544" y="5143157"/>
                </a:lnTo>
                <a:lnTo>
                  <a:pt x="2626562" y="5152165"/>
                </a:lnTo>
                <a:lnTo>
                  <a:pt x="2647747" y="5161172"/>
                </a:lnTo>
                <a:lnTo>
                  <a:pt x="2669265" y="5169679"/>
                </a:lnTo>
                <a:lnTo>
                  <a:pt x="2691116" y="5178020"/>
                </a:lnTo>
                <a:lnTo>
                  <a:pt x="2713302" y="5186193"/>
                </a:lnTo>
                <a:lnTo>
                  <a:pt x="2735654" y="5194033"/>
                </a:lnTo>
                <a:lnTo>
                  <a:pt x="2758340" y="5201373"/>
                </a:lnTo>
                <a:lnTo>
                  <a:pt x="2781192" y="5208712"/>
                </a:lnTo>
                <a:lnTo>
                  <a:pt x="2804378" y="5215885"/>
                </a:lnTo>
                <a:lnTo>
                  <a:pt x="2827898" y="5222724"/>
                </a:lnTo>
                <a:lnTo>
                  <a:pt x="2851418" y="5229230"/>
                </a:lnTo>
                <a:lnTo>
                  <a:pt x="2875104" y="5235568"/>
                </a:lnTo>
                <a:lnTo>
                  <a:pt x="2898958" y="5241406"/>
                </a:lnTo>
                <a:lnTo>
                  <a:pt x="2922978" y="5247244"/>
                </a:lnTo>
                <a:lnTo>
                  <a:pt x="2947332" y="5252749"/>
                </a:lnTo>
                <a:lnTo>
                  <a:pt x="2971686" y="5257753"/>
                </a:lnTo>
                <a:lnTo>
                  <a:pt x="2996039" y="5262757"/>
                </a:lnTo>
                <a:lnTo>
                  <a:pt x="3020560" y="5267428"/>
                </a:lnTo>
                <a:lnTo>
                  <a:pt x="3045248" y="5271599"/>
                </a:lnTo>
                <a:lnTo>
                  <a:pt x="3069935" y="5275768"/>
                </a:lnTo>
                <a:lnTo>
                  <a:pt x="3094622" y="5279439"/>
                </a:lnTo>
                <a:lnTo>
                  <a:pt x="3119310" y="5282774"/>
                </a:lnTo>
                <a:lnTo>
                  <a:pt x="3131487" y="5284442"/>
                </a:lnTo>
                <a:lnTo>
                  <a:pt x="3143497" y="5285944"/>
                </a:lnTo>
                <a:lnTo>
                  <a:pt x="3155674" y="5287279"/>
                </a:lnTo>
                <a:lnTo>
                  <a:pt x="3167684" y="5288446"/>
                </a:lnTo>
                <a:lnTo>
                  <a:pt x="3179861" y="5289613"/>
                </a:lnTo>
                <a:lnTo>
                  <a:pt x="3191871" y="5290615"/>
                </a:lnTo>
                <a:lnTo>
                  <a:pt x="3204048" y="5291615"/>
                </a:lnTo>
                <a:lnTo>
                  <a:pt x="3216058" y="5292449"/>
                </a:lnTo>
                <a:lnTo>
                  <a:pt x="3228235" y="5293116"/>
                </a:lnTo>
                <a:lnTo>
                  <a:pt x="3240078" y="5293784"/>
                </a:lnTo>
                <a:lnTo>
                  <a:pt x="3252088" y="5294284"/>
                </a:lnTo>
                <a:lnTo>
                  <a:pt x="3264098" y="5294617"/>
                </a:lnTo>
                <a:lnTo>
                  <a:pt x="3275942" y="5294951"/>
                </a:lnTo>
                <a:lnTo>
                  <a:pt x="3287952" y="5295118"/>
                </a:lnTo>
                <a:lnTo>
                  <a:pt x="3299795" y="5295118"/>
                </a:lnTo>
                <a:lnTo>
                  <a:pt x="3311638" y="5295118"/>
                </a:lnTo>
                <a:lnTo>
                  <a:pt x="3323482" y="5294951"/>
                </a:lnTo>
                <a:lnTo>
                  <a:pt x="3335325" y="5294618"/>
                </a:lnTo>
                <a:lnTo>
                  <a:pt x="3347001" y="5294284"/>
                </a:lnTo>
                <a:lnTo>
                  <a:pt x="3358844" y="5293784"/>
                </a:lnTo>
                <a:lnTo>
                  <a:pt x="3370354" y="5293283"/>
                </a:lnTo>
                <a:lnTo>
                  <a:pt x="3382031" y="5292616"/>
                </a:lnTo>
                <a:lnTo>
                  <a:pt x="3393707" y="5291782"/>
                </a:lnTo>
                <a:lnTo>
                  <a:pt x="3405050" y="5290615"/>
                </a:lnTo>
                <a:lnTo>
                  <a:pt x="3416727" y="5289614"/>
                </a:lnTo>
                <a:lnTo>
                  <a:pt x="3428069" y="5288446"/>
                </a:lnTo>
                <a:lnTo>
                  <a:pt x="3439413" y="5287279"/>
                </a:lnTo>
                <a:lnTo>
                  <a:pt x="3450755" y="5285943"/>
                </a:lnTo>
                <a:lnTo>
                  <a:pt x="3461931" y="5284443"/>
                </a:lnTo>
                <a:lnTo>
                  <a:pt x="3473274" y="5282774"/>
                </a:lnTo>
                <a:lnTo>
                  <a:pt x="3484450" y="5281107"/>
                </a:lnTo>
                <a:lnTo>
                  <a:pt x="3495459" y="5279272"/>
                </a:lnTo>
                <a:lnTo>
                  <a:pt x="3506302" y="5277270"/>
                </a:lnTo>
                <a:lnTo>
                  <a:pt x="3517144" y="5275268"/>
                </a:lnTo>
                <a:lnTo>
                  <a:pt x="3527820" y="5272933"/>
                </a:lnTo>
                <a:lnTo>
                  <a:pt x="3538663" y="5270764"/>
                </a:lnTo>
                <a:lnTo>
                  <a:pt x="3549171" y="5268262"/>
                </a:lnTo>
                <a:lnTo>
                  <a:pt x="3559680" y="5265593"/>
                </a:lnTo>
                <a:lnTo>
                  <a:pt x="3570022" y="5262924"/>
                </a:lnTo>
                <a:lnTo>
                  <a:pt x="3580698" y="5260089"/>
                </a:lnTo>
                <a:lnTo>
                  <a:pt x="3590873" y="5257086"/>
                </a:lnTo>
                <a:lnTo>
                  <a:pt x="3601048" y="5254083"/>
                </a:lnTo>
                <a:lnTo>
                  <a:pt x="3611223" y="5250915"/>
                </a:lnTo>
                <a:lnTo>
                  <a:pt x="3621399" y="5247578"/>
                </a:lnTo>
                <a:lnTo>
                  <a:pt x="3631407" y="5244076"/>
                </a:lnTo>
                <a:lnTo>
                  <a:pt x="3641416" y="5240572"/>
                </a:lnTo>
                <a:lnTo>
                  <a:pt x="3651091" y="5236903"/>
                </a:lnTo>
                <a:lnTo>
                  <a:pt x="3661099" y="5233066"/>
                </a:lnTo>
                <a:lnTo>
                  <a:pt x="3670774" y="5229229"/>
                </a:lnTo>
                <a:lnTo>
                  <a:pt x="3680281" y="5225059"/>
                </a:lnTo>
                <a:lnTo>
                  <a:pt x="3689956" y="5221056"/>
                </a:lnTo>
                <a:lnTo>
                  <a:pt x="3699298" y="5216719"/>
                </a:lnTo>
                <a:lnTo>
                  <a:pt x="3708639" y="5212548"/>
                </a:lnTo>
                <a:lnTo>
                  <a:pt x="3718147" y="5208045"/>
                </a:lnTo>
                <a:lnTo>
                  <a:pt x="3727321" y="5203541"/>
                </a:lnTo>
                <a:lnTo>
                  <a:pt x="3736496" y="5198704"/>
                </a:lnTo>
                <a:lnTo>
                  <a:pt x="3745503" y="5194033"/>
                </a:lnTo>
                <a:lnTo>
                  <a:pt x="3754344" y="5189195"/>
                </a:lnTo>
                <a:lnTo>
                  <a:pt x="3763185" y="5184191"/>
                </a:lnTo>
                <a:lnTo>
                  <a:pt x="3772026" y="5179188"/>
                </a:lnTo>
                <a:lnTo>
                  <a:pt x="3780699" y="5173849"/>
                </a:lnTo>
                <a:lnTo>
                  <a:pt x="3789373" y="5168679"/>
                </a:lnTo>
                <a:lnTo>
                  <a:pt x="3797880" y="5163340"/>
                </a:lnTo>
                <a:lnTo>
                  <a:pt x="3806221" y="5157836"/>
                </a:lnTo>
                <a:lnTo>
                  <a:pt x="3814394" y="5151998"/>
                </a:lnTo>
                <a:lnTo>
                  <a:pt x="3822234" y="5146326"/>
                </a:lnTo>
                <a:lnTo>
                  <a:pt x="3829908" y="5140322"/>
                </a:lnTo>
                <a:lnTo>
                  <a:pt x="3837581" y="5134316"/>
                </a:lnTo>
                <a:lnTo>
                  <a:pt x="3845087" y="5128477"/>
                </a:lnTo>
                <a:lnTo>
                  <a:pt x="3852426" y="5122306"/>
                </a:lnTo>
                <a:lnTo>
                  <a:pt x="3859766" y="5116135"/>
                </a:lnTo>
                <a:lnTo>
                  <a:pt x="3866772" y="5109963"/>
                </a:lnTo>
                <a:lnTo>
                  <a:pt x="3873777" y="5103624"/>
                </a:lnTo>
                <a:lnTo>
                  <a:pt x="3880450" y="5097451"/>
                </a:lnTo>
                <a:lnTo>
                  <a:pt x="3887122" y="5091114"/>
                </a:lnTo>
                <a:lnTo>
                  <a:pt x="3893628" y="5084607"/>
                </a:lnTo>
                <a:lnTo>
                  <a:pt x="3899966" y="5078102"/>
                </a:lnTo>
                <a:lnTo>
                  <a:pt x="3906305" y="5071763"/>
                </a:lnTo>
                <a:lnTo>
                  <a:pt x="3912310" y="5065091"/>
                </a:lnTo>
                <a:lnTo>
                  <a:pt x="3918315" y="5058419"/>
                </a:lnTo>
                <a:lnTo>
                  <a:pt x="3924153" y="5051747"/>
                </a:lnTo>
                <a:lnTo>
                  <a:pt x="3929658" y="5044908"/>
                </a:lnTo>
                <a:lnTo>
                  <a:pt x="3935330" y="5038236"/>
                </a:lnTo>
                <a:lnTo>
                  <a:pt x="3940667" y="5031563"/>
                </a:lnTo>
                <a:lnTo>
                  <a:pt x="3945838" y="5024557"/>
                </a:lnTo>
                <a:lnTo>
                  <a:pt x="3951009" y="5017718"/>
                </a:lnTo>
                <a:lnTo>
                  <a:pt x="3956014" y="5010713"/>
                </a:lnTo>
                <a:lnTo>
                  <a:pt x="3960684" y="5003706"/>
                </a:lnTo>
                <a:lnTo>
                  <a:pt x="3965355" y="4996534"/>
                </a:lnTo>
                <a:lnTo>
                  <a:pt x="3969858" y="4989527"/>
                </a:lnTo>
                <a:lnTo>
                  <a:pt x="3974195" y="4982522"/>
                </a:lnTo>
                <a:lnTo>
                  <a:pt x="3978365" y="4975349"/>
                </a:lnTo>
                <a:lnTo>
                  <a:pt x="3982536" y="4968177"/>
                </a:lnTo>
                <a:lnTo>
                  <a:pt x="3986372" y="4960838"/>
                </a:lnTo>
                <a:lnTo>
                  <a:pt x="3990209" y="4953498"/>
                </a:lnTo>
                <a:lnTo>
                  <a:pt x="3993712" y="4946158"/>
                </a:lnTo>
                <a:lnTo>
                  <a:pt x="3997381" y="4938819"/>
                </a:lnTo>
                <a:lnTo>
                  <a:pt x="4000718" y="4931312"/>
                </a:lnTo>
                <a:lnTo>
                  <a:pt x="4003887" y="4923972"/>
                </a:lnTo>
                <a:lnTo>
                  <a:pt x="4007056" y="4916466"/>
                </a:lnTo>
                <a:lnTo>
                  <a:pt x="4010059" y="4909127"/>
                </a:lnTo>
                <a:lnTo>
                  <a:pt x="4012895" y="4901620"/>
                </a:lnTo>
                <a:lnTo>
                  <a:pt x="4015564" y="4894115"/>
                </a:lnTo>
                <a:lnTo>
                  <a:pt x="4018065" y="4886608"/>
                </a:lnTo>
                <a:lnTo>
                  <a:pt x="4020734" y="4878934"/>
                </a:lnTo>
                <a:lnTo>
                  <a:pt x="4022903" y="4871428"/>
                </a:lnTo>
                <a:lnTo>
                  <a:pt x="4025072" y="4863922"/>
                </a:lnTo>
                <a:lnTo>
                  <a:pt x="4027073" y="4856249"/>
                </a:lnTo>
                <a:lnTo>
                  <a:pt x="4029075" y="4848576"/>
                </a:lnTo>
                <a:lnTo>
                  <a:pt x="4030909" y="4841070"/>
                </a:lnTo>
                <a:lnTo>
                  <a:pt x="4032411" y="4833397"/>
                </a:lnTo>
                <a:lnTo>
                  <a:pt x="4033912" y="4825724"/>
                </a:lnTo>
                <a:lnTo>
                  <a:pt x="4035247" y="4818217"/>
                </a:lnTo>
                <a:lnTo>
                  <a:pt x="4036414" y="4810544"/>
                </a:lnTo>
                <a:lnTo>
                  <a:pt x="4037582" y="4802871"/>
                </a:lnTo>
                <a:lnTo>
                  <a:pt x="4038416" y="4795365"/>
                </a:lnTo>
                <a:lnTo>
                  <a:pt x="4039250" y="4787691"/>
                </a:lnTo>
                <a:lnTo>
                  <a:pt x="4039917" y="4780185"/>
                </a:lnTo>
                <a:lnTo>
                  <a:pt x="4040251" y="4772512"/>
                </a:lnTo>
                <a:lnTo>
                  <a:pt x="4040584" y="4764839"/>
                </a:lnTo>
                <a:lnTo>
                  <a:pt x="4040918" y="4757165"/>
                </a:lnTo>
                <a:lnTo>
                  <a:pt x="4040918" y="4749660"/>
                </a:lnTo>
                <a:lnTo>
                  <a:pt x="4040751" y="4741986"/>
                </a:lnTo>
                <a:lnTo>
                  <a:pt x="4040584" y="4734480"/>
                </a:lnTo>
                <a:lnTo>
                  <a:pt x="4040251" y="4726807"/>
                </a:lnTo>
                <a:lnTo>
                  <a:pt x="4039750" y="4719300"/>
                </a:lnTo>
                <a:lnTo>
                  <a:pt x="4039083" y="4711628"/>
                </a:lnTo>
                <a:lnTo>
                  <a:pt x="4038249" y="4704122"/>
                </a:lnTo>
                <a:lnTo>
                  <a:pt x="4035914" y="4689442"/>
                </a:lnTo>
                <a:lnTo>
                  <a:pt x="4033412" y="4674597"/>
                </a:lnTo>
                <a:lnTo>
                  <a:pt x="4030242" y="4659918"/>
                </a:lnTo>
                <a:lnTo>
                  <a:pt x="4026406" y="4645238"/>
                </a:lnTo>
                <a:lnTo>
                  <a:pt x="4022236" y="4630893"/>
                </a:lnTo>
                <a:lnTo>
                  <a:pt x="4017398" y="4616714"/>
                </a:lnTo>
                <a:lnTo>
                  <a:pt x="4012060" y="4602535"/>
                </a:lnTo>
                <a:lnTo>
                  <a:pt x="4006222" y="4588524"/>
                </a:lnTo>
                <a:lnTo>
                  <a:pt x="3999717" y="4574679"/>
                </a:lnTo>
                <a:lnTo>
                  <a:pt x="3992878" y="4561001"/>
                </a:lnTo>
                <a:lnTo>
                  <a:pt x="3985371" y="4547489"/>
                </a:lnTo>
                <a:lnTo>
                  <a:pt x="3977365" y="4534145"/>
                </a:lnTo>
                <a:lnTo>
                  <a:pt x="3968858" y="4521134"/>
                </a:lnTo>
                <a:lnTo>
                  <a:pt x="3959850" y="4508123"/>
                </a:lnTo>
                <a:lnTo>
                  <a:pt x="3950342" y="4495446"/>
                </a:lnTo>
                <a:lnTo>
                  <a:pt x="3940333" y="4482935"/>
                </a:lnTo>
                <a:lnTo>
                  <a:pt x="3929658" y="4470592"/>
                </a:lnTo>
                <a:lnTo>
                  <a:pt x="3918648" y="4458581"/>
                </a:lnTo>
                <a:lnTo>
                  <a:pt x="3907139" y="4446737"/>
                </a:lnTo>
                <a:lnTo>
                  <a:pt x="3894962" y="4435061"/>
                </a:lnTo>
                <a:lnTo>
                  <a:pt x="3882452" y="4423718"/>
                </a:lnTo>
                <a:lnTo>
                  <a:pt x="3869441" y="4412709"/>
                </a:lnTo>
                <a:lnTo>
                  <a:pt x="3855763" y="4401700"/>
                </a:lnTo>
                <a:lnTo>
                  <a:pt x="3841917" y="4391191"/>
                </a:lnTo>
                <a:lnTo>
                  <a:pt x="3827405" y="4380849"/>
                </a:lnTo>
                <a:lnTo>
                  <a:pt x="3812392" y="4370674"/>
                </a:lnTo>
                <a:lnTo>
                  <a:pt x="3796880" y="4360999"/>
                </a:lnTo>
                <a:lnTo>
                  <a:pt x="3780866" y="4351492"/>
                </a:lnTo>
                <a:lnTo>
                  <a:pt x="3764519" y="4342317"/>
                </a:lnTo>
                <a:lnTo>
                  <a:pt x="3747671" y="4333476"/>
                </a:lnTo>
                <a:lnTo>
                  <a:pt x="3730324" y="4324969"/>
                </a:lnTo>
                <a:lnTo>
                  <a:pt x="3712642" y="4316629"/>
                </a:lnTo>
                <a:lnTo>
                  <a:pt x="3686620" y="4304953"/>
                </a:lnTo>
                <a:lnTo>
                  <a:pt x="3660432" y="4293276"/>
                </a:lnTo>
                <a:lnTo>
                  <a:pt x="3634410" y="4281432"/>
                </a:lnTo>
                <a:lnTo>
                  <a:pt x="3608555" y="4269756"/>
                </a:lnTo>
                <a:lnTo>
                  <a:pt x="3582699" y="4257746"/>
                </a:lnTo>
                <a:lnTo>
                  <a:pt x="3556844" y="4245736"/>
                </a:lnTo>
                <a:lnTo>
                  <a:pt x="3530990" y="4233559"/>
                </a:lnTo>
                <a:lnTo>
                  <a:pt x="3524478" y="4230452"/>
                </a:lnTo>
                <a:lnTo>
                  <a:pt x="3538445" y="4229146"/>
                </a:lnTo>
                <a:lnTo>
                  <a:pt x="3563280" y="4226491"/>
                </a:lnTo>
                <a:lnTo>
                  <a:pt x="3588063" y="4223534"/>
                </a:lnTo>
                <a:lnTo>
                  <a:pt x="3612847" y="4220575"/>
                </a:lnTo>
                <a:lnTo>
                  <a:pt x="3637631" y="4217617"/>
                </a:lnTo>
                <a:lnTo>
                  <a:pt x="3672376" y="4212656"/>
                </a:lnTo>
                <a:lnTo>
                  <a:pt x="3707373" y="4207340"/>
                </a:lnTo>
                <a:lnTo>
                  <a:pt x="3742874" y="4201315"/>
                </a:lnTo>
                <a:lnTo>
                  <a:pt x="3778272" y="4194682"/>
                </a:lnTo>
                <a:lnTo>
                  <a:pt x="3814174" y="4187340"/>
                </a:lnTo>
                <a:lnTo>
                  <a:pt x="3850277" y="4179339"/>
                </a:lnTo>
                <a:lnTo>
                  <a:pt x="3886934" y="4170932"/>
                </a:lnTo>
                <a:lnTo>
                  <a:pt x="3923082" y="4161362"/>
                </a:lnTo>
                <a:lnTo>
                  <a:pt x="3959837" y="4151691"/>
                </a:lnTo>
                <a:lnTo>
                  <a:pt x="3996489" y="4141411"/>
                </a:lnTo>
                <a:lnTo>
                  <a:pt x="4033696" y="4130725"/>
                </a:lnTo>
                <a:lnTo>
                  <a:pt x="4070394" y="4118876"/>
                </a:lnTo>
                <a:lnTo>
                  <a:pt x="4107395" y="4106977"/>
                </a:lnTo>
                <a:lnTo>
                  <a:pt x="4144545" y="4094117"/>
                </a:lnTo>
                <a:lnTo>
                  <a:pt x="4181341" y="4081002"/>
                </a:lnTo>
                <a:lnTo>
                  <a:pt x="4218641" y="4067180"/>
                </a:lnTo>
                <a:lnTo>
                  <a:pt x="4255230" y="4052853"/>
                </a:lnTo>
                <a:lnTo>
                  <a:pt x="4292019" y="4037867"/>
                </a:lnTo>
                <a:lnTo>
                  <a:pt x="4328706" y="4022276"/>
                </a:lnTo>
                <a:lnTo>
                  <a:pt x="4365341" y="4006380"/>
                </a:lnTo>
                <a:lnTo>
                  <a:pt x="4401822" y="3989574"/>
                </a:lnTo>
                <a:lnTo>
                  <a:pt x="4437696" y="3972871"/>
                </a:lnTo>
                <a:lnTo>
                  <a:pt x="4474022" y="3955156"/>
                </a:lnTo>
                <a:lnTo>
                  <a:pt x="4509335" y="3936986"/>
                </a:lnTo>
                <a:lnTo>
                  <a:pt x="4544849" y="3918160"/>
                </a:lnTo>
                <a:lnTo>
                  <a:pt x="4580059" y="3899385"/>
                </a:lnTo>
                <a:lnTo>
                  <a:pt x="4614811" y="3879751"/>
                </a:lnTo>
                <a:lnTo>
                  <a:pt x="4649156" y="3859562"/>
                </a:lnTo>
                <a:lnTo>
                  <a:pt x="4683399" y="3838765"/>
                </a:lnTo>
                <a:lnTo>
                  <a:pt x="4716982" y="3817768"/>
                </a:lnTo>
                <a:lnTo>
                  <a:pt x="4750161" y="3796216"/>
                </a:lnTo>
                <a:lnTo>
                  <a:pt x="4782932" y="3774109"/>
                </a:lnTo>
                <a:lnTo>
                  <a:pt x="4798230" y="3763083"/>
                </a:lnTo>
                <a:lnTo>
                  <a:pt x="4813579" y="3752362"/>
                </a:lnTo>
                <a:lnTo>
                  <a:pt x="4828522" y="3741085"/>
                </a:lnTo>
                <a:lnTo>
                  <a:pt x="4843466" y="3729808"/>
                </a:lnTo>
                <a:lnTo>
                  <a:pt x="4858105" y="3718582"/>
                </a:lnTo>
                <a:lnTo>
                  <a:pt x="4872693" y="3707053"/>
                </a:lnTo>
                <a:lnTo>
                  <a:pt x="4886674" y="3695627"/>
                </a:lnTo>
                <a:lnTo>
                  <a:pt x="4900856" y="3683542"/>
                </a:lnTo>
                <a:lnTo>
                  <a:pt x="4914734" y="3671510"/>
                </a:lnTo>
                <a:lnTo>
                  <a:pt x="4928360" y="3659832"/>
                </a:lnTo>
                <a:lnTo>
                  <a:pt x="4941884" y="3647548"/>
                </a:lnTo>
                <a:lnTo>
                  <a:pt x="4955052" y="3635011"/>
                </a:lnTo>
                <a:lnTo>
                  <a:pt x="4967969" y="3622829"/>
                </a:lnTo>
                <a:lnTo>
                  <a:pt x="4980833" y="3610343"/>
                </a:lnTo>
                <a:lnTo>
                  <a:pt x="4993343" y="3597607"/>
                </a:lnTo>
                <a:lnTo>
                  <a:pt x="5005853" y="3584870"/>
                </a:lnTo>
                <a:lnTo>
                  <a:pt x="5018060" y="3572184"/>
                </a:lnTo>
                <a:lnTo>
                  <a:pt x="5030164" y="3558892"/>
                </a:lnTo>
                <a:lnTo>
                  <a:pt x="5042066" y="3546257"/>
                </a:lnTo>
                <a:lnTo>
                  <a:pt x="5053564" y="3533068"/>
                </a:lnTo>
                <a:lnTo>
                  <a:pt x="5064757" y="3519930"/>
                </a:lnTo>
                <a:lnTo>
                  <a:pt x="5075898" y="3506489"/>
                </a:lnTo>
                <a:lnTo>
                  <a:pt x="5086789" y="3493402"/>
                </a:lnTo>
                <a:lnTo>
                  <a:pt x="5097626" y="3480012"/>
                </a:lnTo>
                <a:lnTo>
                  <a:pt x="5108111" y="3466370"/>
                </a:lnTo>
                <a:lnTo>
                  <a:pt x="5118342" y="3453084"/>
                </a:lnTo>
                <a:lnTo>
                  <a:pt x="5128218" y="3439546"/>
                </a:lnTo>
                <a:lnTo>
                  <a:pt x="5138095" y="3426006"/>
                </a:lnTo>
                <a:lnTo>
                  <a:pt x="5147616" y="3412216"/>
                </a:lnTo>
                <a:lnTo>
                  <a:pt x="5157139" y="3398424"/>
                </a:lnTo>
                <a:lnTo>
                  <a:pt x="5166356" y="3384685"/>
                </a:lnTo>
                <a:lnTo>
                  <a:pt x="5175020" y="3371352"/>
                </a:lnTo>
                <a:lnTo>
                  <a:pt x="5183934" y="3357664"/>
                </a:lnTo>
                <a:lnTo>
                  <a:pt x="5192241" y="3344080"/>
                </a:lnTo>
                <a:lnTo>
                  <a:pt x="5199892" y="3330294"/>
                </a:lnTo>
                <a:lnTo>
                  <a:pt x="5207793" y="3316155"/>
                </a:lnTo>
                <a:lnTo>
                  <a:pt x="5215494" y="3302673"/>
                </a:lnTo>
                <a:lnTo>
                  <a:pt x="5222485" y="3288687"/>
                </a:lnTo>
                <a:lnTo>
                  <a:pt x="5229780" y="3274651"/>
                </a:lnTo>
                <a:lnTo>
                  <a:pt x="5236720" y="3260361"/>
                </a:lnTo>
                <a:lnTo>
                  <a:pt x="5243052" y="3246175"/>
                </a:lnTo>
                <a:lnTo>
                  <a:pt x="5249385" y="3231990"/>
                </a:lnTo>
                <a:lnTo>
                  <a:pt x="5255163" y="3218210"/>
                </a:lnTo>
                <a:lnTo>
                  <a:pt x="5261141" y="3203772"/>
                </a:lnTo>
                <a:lnTo>
                  <a:pt x="5266511" y="3189436"/>
                </a:lnTo>
                <a:lnTo>
                  <a:pt x="5271831" y="3174799"/>
                </a:lnTo>
                <a:lnTo>
                  <a:pt x="5276596" y="3160567"/>
                </a:lnTo>
                <a:lnTo>
                  <a:pt x="5281612" y="3145980"/>
                </a:lnTo>
                <a:lnTo>
                  <a:pt x="5285717" y="3131547"/>
                </a:lnTo>
                <a:lnTo>
                  <a:pt x="5290127" y="3117064"/>
                </a:lnTo>
                <a:lnTo>
                  <a:pt x="5294182" y="3102329"/>
                </a:lnTo>
                <a:lnTo>
                  <a:pt x="5297984" y="3087946"/>
                </a:lnTo>
                <a:lnTo>
                  <a:pt x="5301483" y="3073618"/>
                </a:lnTo>
                <a:lnTo>
                  <a:pt x="5304627" y="3059037"/>
                </a:lnTo>
                <a:lnTo>
                  <a:pt x="5307719" y="3044152"/>
                </a:lnTo>
                <a:lnTo>
                  <a:pt x="5310257" y="3029673"/>
                </a:lnTo>
                <a:lnTo>
                  <a:pt x="5312794" y="3015195"/>
                </a:lnTo>
                <a:lnTo>
                  <a:pt x="5314976" y="3000465"/>
                </a:lnTo>
                <a:lnTo>
                  <a:pt x="5316855" y="2985786"/>
                </a:lnTo>
                <a:lnTo>
                  <a:pt x="5318734" y="2971108"/>
                </a:lnTo>
                <a:lnTo>
                  <a:pt x="5320057" y="2956835"/>
                </a:lnTo>
                <a:lnTo>
                  <a:pt x="5321633" y="2942209"/>
                </a:lnTo>
                <a:lnTo>
                  <a:pt x="5322550" y="2927381"/>
                </a:lnTo>
                <a:lnTo>
                  <a:pt x="5323216" y="2912909"/>
                </a:lnTo>
                <a:lnTo>
                  <a:pt x="5323222" y="2898235"/>
                </a:lnTo>
                <a:lnTo>
                  <a:pt x="5322673" y="2883968"/>
                </a:lnTo>
                <a:lnTo>
                  <a:pt x="5322377" y="2869348"/>
                </a:lnTo>
                <a:lnTo>
                  <a:pt x="5321880" y="2855383"/>
                </a:lnTo>
                <a:lnTo>
                  <a:pt x="5320725" y="2841220"/>
                </a:lnTo>
                <a:lnTo>
                  <a:pt x="5319266" y="2827108"/>
                </a:lnTo>
                <a:lnTo>
                  <a:pt x="5317807" y="2812995"/>
                </a:lnTo>
                <a:lnTo>
                  <a:pt x="5316096" y="2799238"/>
                </a:lnTo>
                <a:lnTo>
                  <a:pt x="5314334" y="2785178"/>
                </a:lnTo>
                <a:lnTo>
                  <a:pt x="5312016" y="2771523"/>
                </a:lnTo>
                <a:lnTo>
                  <a:pt x="5309750" y="2758172"/>
                </a:lnTo>
                <a:lnTo>
                  <a:pt x="5307130" y="2744570"/>
                </a:lnTo>
                <a:lnTo>
                  <a:pt x="5304256" y="2731322"/>
                </a:lnTo>
                <a:lnTo>
                  <a:pt x="5301028" y="2717822"/>
                </a:lnTo>
                <a:lnTo>
                  <a:pt x="5297904" y="2704930"/>
                </a:lnTo>
                <a:lnTo>
                  <a:pt x="5294475" y="2692089"/>
                </a:lnTo>
                <a:lnTo>
                  <a:pt x="5290743" y="2679298"/>
                </a:lnTo>
                <a:lnTo>
                  <a:pt x="5287012" y="2666509"/>
                </a:lnTo>
                <a:lnTo>
                  <a:pt x="5282673" y="2653822"/>
                </a:lnTo>
                <a:lnTo>
                  <a:pt x="5278334" y="2641134"/>
                </a:lnTo>
                <a:lnTo>
                  <a:pt x="5273744" y="2628803"/>
                </a:lnTo>
                <a:lnTo>
                  <a:pt x="5269154" y="2616470"/>
                </a:lnTo>
                <a:lnTo>
                  <a:pt x="5264311" y="2604494"/>
                </a:lnTo>
                <a:lnTo>
                  <a:pt x="5259417" y="2592214"/>
                </a:lnTo>
                <a:lnTo>
                  <a:pt x="5253665" y="2580391"/>
                </a:lnTo>
                <a:lnTo>
                  <a:pt x="5248215" y="2568518"/>
                </a:lnTo>
                <a:lnTo>
                  <a:pt x="5242818" y="2556947"/>
                </a:lnTo>
                <a:lnTo>
                  <a:pt x="5237065" y="2545124"/>
                </a:lnTo>
                <a:lnTo>
                  <a:pt x="5230809" y="2534012"/>
                </a:lnTo>
                <a:lnTo>
                  <a:pt x="5224551" y="2522899"/>
                </a:lnTo>
                <a:lnTo>
                  <a:pt x="5218244" y="2511483"/>
                </a:lnTo>
                <a:lnTo>
                  <a:pt x="5211380" y="2500474"/>
                </a:lnTo>
                <a:lnTo>
                  <a:pt x="5204820" y="2489412"/>
                </a:lnTo>
                <a:lnTo>
                  <a:pt x="5198060" y="2479010"/>
                </a:lnTo>
                <a:lnTo>
                  <a:pt x="5190944" y="2468354"/>
                </a:lnTo>
                <a:lnTo>
                  <a:pt x="5183577" y="2458055"/>
                </a:lnTo>
                <a:lnTo>
                  <a:pt x="5176514" y="2447704"/>
                </a:lnTo>
                <a:lnTo>
                  <a:pt x="5168591" y="2437810"/>
                </a:lnTo>
                <a:lnTo>
                  <a:pt x="5160971" y="2427866"/>
                </a:lnTo>
                <a:lnTo>
                  <a:pt x="5153353" y="2417920"/>
                </a:lnTo>
                <a:lnTo>
                  <a:pt x="5145178" y="2408383"/>
                </a:lnTo>
                <a:lnTo>
                  <a:pt x="5137054" y="2399147"/>
                </a:lnTo>
                <a:lnTo>
                  <a:pt x="5128577" y="2389661"/>
                </a:lnTo>
                <a:lnTo>
                  <a:pt x="5120454" y="2380425"/>
                </a:lnTo>
                <a:lnTo>
                  <a:pt x="5111523" y="2371952"/>
                </a:lnTo>
                <a:lnTo>
                  <a:pt x="5103097" y="2362768"/>
                </a:lnTo>
                <a:lnTo>
                  <a:pt x="5093864" y="2354347"/>
                </a:lnTo>
                <a:lnTo>
                  <a:pt x="5085236" y="2345821"/>
                </a:lnTo>
                <a:lnTo>
                  <a:pt x="5075699" y="2337450"/>
                </a:lnTo>
                <a:lnTo>
                  <a:pt x="5066517" y="2329331"/>
                </a:lnTo>
                <a:lnTo>
                  <a:pt x="5057083" y="2321568"/>
                </a:lnTo>
                <a:lnTo>
                  <a:pt x="5047597" y="2313501"/>
                </a:lnTo>
                <a:lnTo>
                  <a:pt x="5037859" y="2305788"/>
                </a:lnTo>
                <a:lnTo>
                  <a:pt x="5028173" y="2298380"/>
                </a:lnTo>
                <a:lnTo>
                  <a:pt x="5018132" y="2290719"/>
                </a:lnTo>
                <a:lnTo>
                  <a:pt x="5008195" y="2283665"/>
                </a:lnTo>
                <a:lnTo>
                  <a:pt x="4998256" y="2276611"/>
                </a:lnTo>
                <a:lnTo>
                  <a:pt x="4987762" y="2269964"/>
                </a:lnTo>
                <a:lnTo>
                  <a:pt x="4977521" y="2262962"/>
                </a:lnTo>
                <a:lnTo>
                  <a:pt x="4967028" y="2256313"/>
                </a:lnTo>
                <a:lnTo>
                  <a:pt x="4956283" y="2250022"/>
                </a:lnTo>
                <a:lnTo>
                  <a:pt x="4945841" y="2243677"/>
                </a:lnTo>
                <a:lnTo>
                  <a:pt x="4934844" y="2237740"/>
                </a:lnTo>
                <a:lnTo>
                  <a:pt x="4924098" y="2231447"/>
                </a:lnTo>
                <a:lnTo>
                  <a:pt x="4902562" y="2220431"/>
                </a:lnTo>
                <a:lnTo>
                  <a:pt x="4880773" y="2209768"/>
                </a:lnTo>
                <a:lnTo>
                  <a:pt x="4858533" y="2200121"/>
                </a:lnTo>
                <a:lnTo>
                  <a:pt x="4835736" y="2190879"/>
                </a:lnTo>
                <a:lnTo>
                  <a:pt x="4813043" y="2182244"/>
                </a:lnTo>
                <a:lnTo>
                  <a:pt x="4789543" y="2174370"/>
                </a:lnTo>
                <a:lnTo>
                  <a:pt x="4765791" y="2166853"/>
                </a:lnTo>
                <a:lnTo>
                  <a:pt x="4741586" y="2160347"/>
                </a:lnTo>
                <a:lnTo>
                  <a:pt x="4717382" y="2153842"/>
                </a:lnTo>
                <a:lnTo>
                  <a:pt x="4692421" y="2148400"/>
                </a:lnTo>
                <a:lnTo>
                  <a:pt x="4667512" y="2143264"/>
                </a:lnTo>
                <a:lnTo>
                  <a:pt x="4641795" y="2138888"/>
                </a:lnTo>
                <a:lnTo>
                  <a:pt x="4615878" y="2135170"/>
                </a:lnTo>
                <a:lnTo>
                  <a:pt x="4589963" y="2131452"/>
                </a:lnTo>
                <a:lnTo>
                  <a:pt x="4563593" y="2128749"/>
                </a:lnTo>
                <a:lnTo>
                  <a:pt x="4536669" y="2126451"/>
                </a:lnTo>
                <a:lnTo>
                  <a:pt x="4509241" y="2124864"/>
                </a:lnTo>
                <a:lnTo>
                  <a:pt x="4482116" y="2123223"/>
                </a:lnTo>
                <a:lnTo>
                  <a:pt x="4454235" y="2122649"/>
                </a:lnTo>
                <a:lnTo>
                  <a:pt x="4426104" y="2122430"/>
                </a:lnTo>
                <a:lnTo>
                  <a:pt x="4400795" y="2122551"/>
                </a:lnTo>
                <a:lnTo>
                  <a:pt x="4403168" y="2116564"/>
                </a:lnTo>
                <a:lnTo>
                  <a:pt x="4407349" y="2104834"/>
                </a:lnTo>
                <a:lnTo>
                  <a:pt x="4411637" y="2093394"/>
                </a:lnTo>
                <a:lnTo>
                  <a:pt x="4415530" y="2081772"/>
                </a:lnTo>
                <a:lnTo>
                  <a:pt x="4419604" y="2069754"/>
                </a:lnTo>
                <a:lnTo>
                  <a:pt x="4422812" y="2058057"/>
                </a:lnTo>
                <a:lnTo>
                  <a:pt x="4426599" y="2046147"/>
                </a:lnTo>
                <a:lnTo>
                  <a:pt x="4429304" y="2033980"/>
                </a:lnTo>
                <a:lnTo>
                  <a:pt x="4432801" y="2022177"/>
                </a:lnTo>
                <a:lnTo>
                  <a:pt x="4435219" y="2010117"/>
                </a:lnTo>
                <a:lnTo>
                  <a:pt x="4437817" y="1997664"/>
                </a:lnTo>
                <a:lnTo>
                  <a:pt x="4440234" y="1985603"/>
                </a:lnTo>
                <a:lnTo>
                  <a:pt x="4442545" y="1973256"/>
                </a:lnTo>
                <a:lnTo>
                  <a:pt x="4444170" y="1960833"/>
                </a:lnTo>
                <a:lnTo>
                  <a:pt x="4445797" y="1948412"/>
                </a:lnTo>
                <a:lnTo>
                  <a:pt x="4447711" y="1935883"/>
                </a:lnTo>
                <a:lnTo>
                  <a:pt x="4448652" y="1923386"/>
                </a:lnTo>
                <a:lnTo>
                  <a:pt x="4449883" y="1910783"/>
                </a:lnTo>
                <a:lnTo>
                  <a:pt x="4450718" y="1897998"/>
                </a:lnTo>
                <a:lnTo>
                  <a:pt x="4451371" y="1885608"/>
                </a:lnTo>
                <a:lnTo>
                  <a:pt x="4451521" y="1872749"/>
                </a:lnTo>
                <a:lnTo>
                  <a:pt x="4451961" y="1859783"/>
                </a:lnTo>
                <a:lnTo>
                  <a:pt x="4451716" y="1846743"/>
                </a:lnTo>
                <a:lnTo>
                  <a:pt x="4451578" y="1833990"/>
                </a:lnTo>
                <a:lnTo>
                  <a:pt x="4451440" y="1821238"/>
                </a:lnTo>
                <a:lnTo>
                  <a:pt x="4450511" y="1808123"/>
                </a:lnTo>
                <a:lnTo>
                  <a:pt x="4449399" y="1795404"/>
                </a:lnTo>
                <a:lnTo>
                  <a:pt x="4448182" y="1782397"/>
                </a:lnTo>
                <a:lnTo>
                  <a:pt x="4447253" y="1769281"/>
                </a:lnTo>
                <a:lnTo>
                  <a:pt x="4445351" y="1756199"/>
                </a:lnTo>
                <a:lnTo>
                  <a:pt x="4443557" y="1743406"/>
                </a:lnTo>
                <a:lnTo>
                  <a:pt x="4441366" y="1730430"/>
                </a:lnTo>
                <a:lnTo>
                  <a:pt x="4439175" y="1717456"/>
                </a:lnTo>
                <a:lnTo>
                  <a:pt x="4436589" y="1704300"/>
                </a:lnTo>
                <a:lnTo>
                  <a:pt x="4434003" y="1691143"/>
                </a:lnTo>
                <a:lnTo>
                  <a:pt x="4430840" y="1678201"/>
                </a:lnTo>
                <a:lnTo>
                  <a:pt x="4427676" y="1665258"/>
                </a:lnTo>
                <a:lnTo>
                  <a:pt x="4424225" y="1652423"/>
                </a:lnTo>
                <a:lnTo>
                  <a:pt x="4420485" y="1639695"/>
                </a:lnTo>
                <a:lnTo>
                  <a:pt x="4416530" y="1626390"/>
                </a:lnTo>
                <a:lnTo>
                  <a:pt x="4412395" y="1613481"/>
                </a:lnTo>
                <a:lnTo>
                  <a:pt x="4407863" y="1600390"/>
                </a:lnTo>
                <a:lnTo>
                  <a:pt x="4403150" y="1587695"/>
                </a:lnTo>
                <a:lnTo>
                  <a:pt x="4398330" y="1574711"/>
                </a:lnTo>
                <a:lnTo>
                  <a:pt x="4392826" y="1561653"/>
                </a:lnTo>
                <a:lnTo>
                  <a:pt x="4387429" y="1548884"/>
                </a:lnTo>
                <a:lnTo>
                  <a:pt x="4381636" y="1535933"/>
                </a:lnTo>
                <a:lnTo>
                  <a:pt x="4375844" y="1522982"/>
                </a:lnTo>
                <a:lnTo>
                  <a:pt x="4369762" y="1510138"/>
                </a:lnTo>
                <a:lnTo>
                  <a:pt x="4363211" y="1497797"/>
                </a:lnTo>
                <a:lnTo>
                  <a:pt x="4356157" y="1484986"/>
                </a:lnTo>
                <a:lnTo>
                  <a:pt x="4349499" y="1472357"/>
                </a:lnTo>
                <a:lnTo>
                  <a:pt x="4342157" y="1459652"/>
                </a:lnTo>
                <a:lnTo>
                  <a:pt x="4334344" y="1447451"/>
                </a:lnTo>
                <a:lnTo>
                  <a:pt x="4326136" y="1435069"/>
                </a:lnTo>
                <a:lnTo>
                  <a:pt x="4317458" y="1423190"/>
                </a:lnTo>
                <a:lnTo>
                  <a:pt x="4309175" y="1411491"/>
                </a:lnTo>
                <a:lnTo>
                  <a:pt x="4300209" y="1399719"/>
                </a:lnTo>
                <a:lnTo>
                  <a:pt x="4291243" y="1387946"/>
                </a:lnTo>
                <a:lnTo>
                  <a:pt x="4281988" y="1376280"/>
                </a:lnTo>
                <a:lnTo>
                  <a:pt x="4272551" y="1365010"/>
                </a:lnTo>
                <a:lnTo>
                  <a:pt x="4263114" y="1353741"/>
                </a:lnTo>
                <a:lnTo>
                  <a:pt x="4252994" y="1342395"/>
                </a:lnTo>
                <a:lnTo>
                  <a:pt x="4242981" y="1331340"/>
                </a:lnTo>
                <a:lnTo>
                  <a:pt x="4232786" y="1320680"/>
                </a:lnTo>
                <a:lnTo>
                  <a:pt x="4222303" y="1310127"/>
                </a:lnTo>
                <a:lnTo>
                  <a:pt x="4211423" y="1299393"/>
                </a:lnTo>
                <a:lnTo>
                  <a:pt x="4200363" y="1289054"/>
                </a:lnTo>
                <a:lnTo>
                  <a:pt x="4189590" y="1278608"/>
                </a:lnTo>
                <a:lnTo>
                  <a:pt x="4177953" y="1268483"/>
                </a:lnTo>
                <a:lnTo>
                  <a:pt x="4166711" y="1258541"/>
                </a:lnTo>
                <a:lnTo>
                  <a:pt x="4154785" y="1248524"/>
                </a:lnTo>
                <a:lnTo>
                  <a:pt x="4142966" y="1238795"/>
                </a:lnTo>
                <a:lnTo>
                  <a:pt x="4130570" y="1229280"/>
                </a:lnTo>
                <a:lnTo>
                  <a:pt x="4118677" y="1220235"/>
                </a:lnTo>
                <a:lnTo>
                  <a:pt x="4106099" y="1211116"/>
                </a:lnTo>
                <a:lnTo>
                  <a:pt x="4093523" y="1201997"/>
                </a:lnTo>
                <a:lnTo>
                  <a:pt x="4080368" y="1193092"/>
                </a:lnTo>
                <a:lnTo>
                  <a:pt x="4067031" y="1184583"/>
                </a:lnTo>
                <a:lnTo>
                  <a:pt x="4053984" y="1175967"/>
                </a:lnTo>
                <a:lnTo>
                  <a:pt x="4040574" y="1168142"/>
                </a:lnTo>
                <a:lnTo>
                  <a:pt x="4026662" y="1159847"/>
                </a:lnTo>
                <a:lnTo>
                  <a:pt x="4013144" y="1151734"/>
                </a:lnTo>
                <a:lnTo>
                  <a:pt x="3999157" y="1144123"/>
                </a:lnTo>
                <a:lnTo>
                  <a:pt x="3984593" y="1136727"/>
                </a:lnTo>
                <a:lnTo>
                  <a:pt x="3970424" y="1129511"/>
                </a:lnTo>
                <a:lnTo>
                  <a:pt x="3955572" y="1122222"/>
                </a:lnTo>
                <a:lnTo>
                  <a:pt x="3940429" y="1115039"/>
                </a:lnTo>
                <a:lnTo>
                  <a:pt x="3925289" y="1107857"/>
                </a:lnTo>
                <a:lnTo>
                  <a:pt x="3909965" y="1101070"/>
                </a:lnTo>
                <a:lnTo>
                  <a:pt x="3894643" y="1094284"/>
                </a:lnTo>
                <a:lnTo>
                  <a:pt x="3879139" y="1087893"/>
                </a:lnTo>
                <a:lnTo>
                  <a:pt x="3863238" y="1081320"/>
                </a:lnTo>
                <a:lnTo>
                  <a:pt x="3847158" y="1075144"/>
                </a:lnTo>
                <a:lnTo>
                  <a:pt x="3831183" y="1069255"/>
                </a:lnTo>
                <a:lnTo>
                  <a:pt x="3814814" y="1063186"/>
                </a:lnTo>
                <a:lnTo>
                  <a:pt x="3798551" y="1057404"/>
                </a:lnTo>
                <a:lnTo>
                  <a:pt x="3781999" y="1051731"/>
                </a:lnTo>
                <a:lnTo>
                  <a:pt x="3765374" y="1046740"/>
                </a:lnTo>
                <a:lnTo>
                  <a:pt x="3748246" y="1041281"/>
                </a:lnTo>
                <a:lnTo>
                  <a:pt x="3731331" y="1036398"/>
                </a:lnTo>
                <a:lnTo>
                  <a:pt x="3714129" y="1031622"/>
                </a:lnTo>
                <a:lnTo>
                  <a:pt x="3696927" y="1026847"/>
                </a:lnTo>
                <a:lnTo>
                  <a:pt x="3679543" y="1022466"/>
                </a:lnTo>
                <a:lnTo>
                  <a:pt x="3662266" y="1018375"/>
                </a:lnTo>
                <a:lnTo>
                  <a:pt x="3644594" y="1014102"/>
                </a:lnTo>
                <a:lnTo>
                  <a:pt x="3626740" y="1010225"/>
                </a:lnTo>
                <a:lnTo>
                  <a:pt x="3609100" y="1006925"/>
                </a:lnTo>
                <a:lnTo>
                  <a:pt x="3591065" y="1003443"/>
                </a:lnTo>
                <a:lnTo>
                  <a:pt x="3572741" y="1000068"/>
                </a:lnTo>
                <a:lnTo>
                  <a:pt x="3554920" y="997163"/>
                </a:lnTo>
                <a:lnTo>
                  <a:pt x="3536522" y="994473"/>
                </a:lnTo>
                <a:lnTo>
                  <a:pt x="3518231" y="992071"/>
                </a:lnTo>
                <a:lnTo>
                  <a:pt x="3499651" y="989777"/>
                </a:lnTo>
                <a:lnTo>
                  <a:pt x="3481071" y="987482"/>
                </a:lnTo>
                <a:lnTo>
                  <a:pt x="3462418" y="985872"/>
                </a:lnTo>
                <a:lnTo>
                  <a:pt x="3443657" y="983972"/>
                </a:lnTo>
                <a:lnTo>
                  <a:pt x="3404223" y="981213"/>
                </a:lnTo>
                <a:lnTo>
                  <a:pt x="3364713" y="979137"/>
                </a:lnTo>
                <a:lnTo>
                  <a:pt x="3325130" y="977745"/>
                </a:lnTo>
                <a:lnTo>
                  <a:pt x="3291515" y="976999"/>
                </a:lnTo>
                <a:lnTo>
                  <a:pt x="3296895" y="974743"/>
                </a:lnTo>
                <a:lnTo>
                  <a:pt x="3308195" y="970192"/>
                </a:lnTo>
                <a:lnTo>
                  <a:pt x="3319396" y="965856"/>
                </a:lnTo>
                <a:lnTo>
                  <a:pt x="3330754" y="961461"/>
                </a:lnTo>
                <a:lnTo>
                  <a:pt x="3342013" y="957282"/>
                </a:lnTo>
                <a:lnTo>
                  <a:pt x="3358062" y="951146"/>
                </a:lnTo>
                <a:lnTo>
                  <a:pt x="3373955" y="945068"/>
                </a:lnTo>
                <a:lnTo>
                  <a:pt x="3389575" y="938735"/>
                </a:lnTo>
                <a:lnTo>
                  <a:pt x="3404981" y="932305"/>
                </a:lnTo>
                <a:lnTo>
                  <a:pt x="3420172" y="925776"/>
                </a:lnTo>
                <a:lnTo>
                  <a:pt x="3435305" y="919090"/>
                </a:lnTo>
                <a:lnTo>
                  <a:pt x="3449639" y="912167"/>
                </a:lnTo>
                <a:lnTo>
                  <a:pt x="3464186" y="905343"/>
                </a:lnTo>
                <a:lnTo>
                  <a:pt x="3478404" y="898108"/>
                </a:lnTo>
                <a:lnTo>
                  <a:pt x="3492308" y="890989"/>
                </a:lnTo>
                <a:lnTo>
                  <a:pt x="3505941" y="883615"/>
                </a:lnTo>
                <a:lnTo>
                  <a:pt x="3519301" y="875986"/>
                </a:lnTo>
                <a:lnTo>
                  <a:pt x="3532445" y="868260"/>
                </a:lnTo>
                <a:lnTo>
                  <a:pt x="3545377" y="860434"/>
                </a:lnTo>
                <a:lnTo>
                  <a:pt x="3557664" y="852314"/>
                </a:lnTo>
                <a:lnTo>
                  <a:pt x="3570108" y="844136"/>
                </a:lnTo>
                <a:lnTo>
                  <a:pt x="3582123" y="835761"/>
                </a:lnTo>
                <a:lnTo>
                  <a:pt x="3593767" y="827346"/>
                </a:lnTo>
                <a:lnTo>
                  <a:pt x="3604924" y="818578"/>
                </a:lnTo>
                <a:lnTo>
                  <a:pt x="3616082" y="809810"/>
                </a:lnTo>
                <a:lnTo>
                  <a:pt x="3626966" y="800787"/>
                </a:lnTo>
                <a:lnTo>
                  <a:pt x="3637266" y="791625"/>
                </a:lnTo>
                <a:lnTo>
                  <a:pt x="3647508" y="782307"/>
                </a:lnTo>
                <a:lnTo>
                  <a:pt x="3657106" y="772695"/>
                </a:lnTo>
                <a:lnTo>
                  <a:pt x="3666704" y="763081"/>
                </a:lnTo>
                <a:lnTo>
                  <a:pt x="3675815" y="753116"/>
                </a:lnTo>
                <a:lnTo>
                  <a:pt x="3684712" y="743052"/>
                </a:lnTo>
                <a:lnTo>
                  <a:pt x="3693023" y="732849"/>
                </a:lnTo>
                <a:lnTo>
                  <a:pt x="3701219" y="722333"/>
                </a:lnTo>
                <a:lnTo>
                  <a:pt x="3709044" y="711778"/>
                </a:lnTo>
                <a:lnTo>
                  <a:pt x="3716382" y="700869"/>
                </a:lnTo>
                <a:lnTo>
                  <a:pt x="3723505" y="689862"/>
                </a:lnTo>
                <a:lnTo>
                  <a:pt x="3726844" y="683996"/>
                </a:lnTo>
                <a:lnTo>
                  <a:pt x="3730396" y="678229"/>
                </a:lnTo>
                <a:lnTo>
                  <a:pt x="3733579" y="672421"/>
                </a:lnTo>
                <a:lnTo>
                  <a:pt x="3736917" y="666556"/>
                </a:lnTo>
                <a:lnTo>
                  <a:pt x="3740041" y="660592"/>
                </a:lnTo>
                <a:lnTo>
                  <a:pt x="3742950" y="654530"/>
                </a:lnTo>
                <a:lnTo>
                  <a:pt x="3746074" y="648566"/>
                </a:lnTo>
                <a:lnTo>
                  <a:pt x="3748827" y="642562"/>
                </a:lnTo>
                <a:lnTo>
                  <a:pt x="3751580" y="636558"/>
                </a:lnTo>
                <a:lnTo>
                  <a:pt x="3754217" y="630241"/>
                </a:lnTo>
                <a:lnTo>
                  <a:pt x="3756756" y="624139"/>
                </a:lnTo>
                <a:lnTo>
                  <a:pt x="3759236" y="617880"/>
                </a:lnTo>
                <a:lnTo>
                  <a:pt x="3761503" y="611522"/>
                </a:lnTo>
                <a:lnTo>
                  <a:pt x="3763827" y="605322"/>
                </a:lnTo>
                <a:lnTo>
                  <a:pt x="3765937" y="599022"/>
                </a:lnTo>
                <a:lnTo>
                  <a:pt x="3768145" y="592510"/>
                </a:lnTo>
                <a:lnTo>
                  <a:pt x="3769884" y="586170"/>
                </a:lnTo>
                <a:lnTo>
                  <a:pt x="3771936" y="579714"/>
                </a:lnTo>
                <a:lnTo>
                  <a:pt x="3773402" y="573120"/>
                </a:lnTo>
                <a:lnTo>
                  <a:pt x="3775298" y="566723"/>
                </a:lnTo>
                <a:lnTo>
                  <a:pt x="3776608" y="560187"/>
                </a:lnTo>
                <a:lnTo>
                  <a:pt x="3778016" y="553437"/>
                </a:lnTo>
                <a:lnTo>
                  <a:pt x="3779326" y="546900"/>
                </a:lnTo>
                <a:lnTo>
                  <a:pt x="3780579" y="540208"/>
                </a:lnTo>
                <a:lnTo>
                  <a:pt x="3781460" y="533475"/>
                </a:lnTo>
                <a:lnTo>
                  <a:pt x="3782341" y="526743"/>
                </a:lnTo>
                <a:lnTo>
                  <a:pt x="3783379" y="519952"/>
                </a:lnTo>
                <a:lnTo>
                  <a:pt x="3783889" y="513179"/>
                </a:lnTo>
                <a:lnTo>
                  <a:pt x="3784556" y="506349"/>
                </a:lnTo>
                <a:lnTo>
                  <a:pt x="3785008" y="499419"/>
                </a:lnTo>
                <a:lnTo>
                  <a:pt x="3785363" y="492704"/>
                </a:lnTo>
                <a:lnTo>
                  <a:pt x="3785444" y="485734"/>
                </a:lnTo>
                <a:lnTo>
                  <a:pt x="3785682" y="478707"/>
                </a:lnTo>
                <a:lnTo>
                  <a:pt x="3785549" y="471639"/>
                </a:lnTo>
                <a:lnTo>
                  <a:pt x="3785475" y="464727"/>
                </a:lnTo>
                <a:lnTo>
                  <a:pt x="3785400" y="457816"/>
                </a:lnTo>
                <a:lnTo>
                  <a:pt x="3784896" y="450708"/>
                </a:lnTo>
                <a:lnTo>
                  <a:pt x="3784294" y="443814"/>
                </a:lnTo>
                <a:lnTo>
                  <a:pt x="3783634" y="436764"/>
                </a:lnTo>
                <a:lnTo>
                  <a:pt x="3783131" y="429656"/>
                </a:lnTo>
                <a:lnTo>
                  <a:pt x="3782100" y="422565"/>
                </a:lnTo>
                <a:lnTo>
                  <a:pt x="3781127" y="415631"/>
                </a:lnTo>
                <a:lnTo>
                  <a:pt x="3779940" y="408599"/>
                </a:lnTo>
                <a:lnTo>
                  <a:pt x="3778752" y="401567"/>
                </a:lnTo>
                <a:lnTo>
                  <a:pt x="3777351" y="394436"/>
                </a:lnTo>
                <a:lnTo>
                  <a:pt x="3775949" y="387306"/>
                </a:lnTo>
                <a:lnTo>
                  <a:pt x="3774234" y="380291"/>
                </a:lnTo>
                <a:lnTo>
                  <a:pt x="3772520" y="373276"/>
                </a:lnTo>
                <a:lnTo>
                  <a:pt x="3770649" y="366320"/>
                </a:lnTo>
                <a:lnTo>
                  <a:pt x="3768622" y="359421"/>
                </a:lnTo>
                <a:lnTo>
                  <a:pt x="3766479" y="352210"/>
                </a:lnTo>
                <a:lnTo>
                  <a:pt x="3764238" y="345213"/>
                </a:lnTo>
                <a:lnTo>
                  <a:pt x="3761782" y="338118"/>
                </a:lnTo>
                <a:lnTo>
                  <a:pt x="3759227" y="331238"/>
                </a:lnTo>
                <a:lnTo>
                  <a:pt x="3756615" y="324200"/>
                </a:lnTo>
                <a:lnTo>
                  <a:pt x="3753631" y="317123"/>
                </a:lnTo>
                <a:lnTo>
                  <a:pt x="3750707" y="310202"/>
                </a:lnTo>
                <a:lnTo>
                  <a:pt x="3747567" y="303183"/>
                </a:lnTo>
                <a:lnTo>
                  <a:pt x="3744427" y="296164"/>
                </a:lnTo>
                <a:lnTo>
                  <a:pt x="3741131" y="289203"/>
                </a:lnTo>
                <a:lnTo>
                  <a:pt x="3737580" y="282514"/>
                </a:lnTo>
                <a:lnTo>
                  <a:pt x="3733757" y="275570"/>
                </a:lnTo>
                <a:lnTo>
                  <a:pt x="3730149" y="268725"/>
                </a:lnTo>
                <a:lnTo>
                  <a:pt x="3726169" y="261839"/>
                </a:lnTo>
                <a:lnTo>
                  <a:pt x="3721935" y="255227"/>
                </a:lnTo>
                <a:lnTo>
                  <a:pt x="3717486" y="248516"/>
                </a:lnTo>
                <a:lnTo>
                  <a:pt x="3712783" y="242077"/>
                </a:lnTo>
                <a:lnTo>
                  <a:pt x="3708294" y="235736"/>
                </a:lnTo>
                <a:lnTo>
                  <a:pt x="3703434" y="229356"/>
                </a:lnTo>
                <a:lnTo>
                  <a:pt x="3698575" y="222975"/>
                </a:lnTo>
                <a:lnTo>
                  <a:pt x="3693558" y="216652"/>
                </a:lnTo>
                <a:lnTo>
                  <a:pt x="3688444" y="210545"/>
                </a:lnTo>
                <a:lnTo>
                  <a:pt x="3683329" y="204436"/>
                </a:lnTo>
                <a:lnTo>
                  <a:pt x="3677844" y="198287"/>
                </a:lnTo>
                <a:lnTo>
                  <a:pt x="3672417" y="192296"/>
                </a:lnTo>
                <a:lnTo>
                  <a:pt x="3666891" y="186518"/>
                </a:lnTo>
                <a:lnTo>
                  <a:pt x="3661209" y="180798"/>
                </a:lnTo>
                <a:lnTo>
                  <a:pt x="3655313" y="174980"/>
                </a:lnTo>
                <a:lnTo>
                  <a:pt x="3649318" y="169377"/>
                </a:lnTo>
                <a:lnTo>
                  <a:pt x="3643480" y="163715"/>
                </a:lnTo>
                <a:lnTo>
                  <a:pt x="3637173" y="158228"/>
                </a:lnTo>
                <a:lnTo>
                  <a:pt x="3631079" y="152839"/>
                </a:lnTo>
                <a:lnTo>
                  <a:pt x="3624615" y="147410"/>
                </a:lnTo>
                <a:lnTo>
                  <a:pt x="3618210" y="142136"/>
                </a:lnTo>
                <a:lnTo>
                  <a:pt x="3611491" y="136980"/>
                </a:lnTo>
                <a:lnTo>
                  <a:pt x="3605046" y="132077"/>
                </a:lnTo>
                <a:lnTo>
                  <a:pt x="3598228" y="127135"/>
                </a:lnTo>
                <a:lnTo>
                  <a:pt x="3591412" y="122193"/>
                </a:lnTo>
                <a:lnTo>
                  <a:pt x="3584282" y="117367"/>
                </a:lnTo>
                <a:lnTo>
                  <a:pt x="3577054" y="112755"/>
                </a:lnTo>
                <a:lnTo>
                  <a:pt x="3569982" y="108084"/>
                </a:lnTo>
                <a:lnTo>
                  <a:pt x="3562714" y="103843"/>
                </a:lnTo>
                <a:lnTo>
                  <a:pt x="3555174" y="99348"/>
                </a:lnTo>
                <a:lnTo>
                  <a:pt x="3547847" y="94950"/>
                </a:lnTo>
                <a:lnTo>
                  <a:pt x="3540266" y="90825"/>
                </a:lnTo>
                <a:lnTo>
                  <a:pt x="3532373" y="86817"/>
                </a:lnTo>
                <a:lnTo>
                  <a:pt x="3524693" y="82906"/>
                </a:lnTo>
                <a:lnTo>
                  <a:pt x="3516643" y="78955"/>
                </a:lnTo>
                <a:lnTo>
                  <a:pt x="3508437" y="75062"/>
                </a:lnTo>
                <a:lnTo>
                  <a:pt x="3500231" y="71170"/>
                </a:lnTo>
                <a:lnTo>
                  <a:pt x="3491926" y="67491"/>
                </a:lnTo>
                <a:lnTo>
                  <a:pt x="3483620" y="63813"/>
                </a:lnTo>
                <a:lnTo>
                  <a:pt x="3475218" y="60349"/>
                </a:lnTo>
                <a:lnTo>
                  <a:pt x="3466600" y="56787"/>
                </a:lnTo>
                <a:lnTo>
                  <a:pt x="3457884" y="53439"/>
                </a:lnTo>
                <a:lnTo>
                  <a:pt x="3449226" y="50248"/>
                </a:lnTo>
                <a:lnTo>
                  <a:pt x="3440354" y="46958"/>
                </a:lnTo>
                <a:lnTo>
                  <a:pt x="3431540" y="43825"/>
                </a:lnTo>
                <a:lnTo>
                  <a:pt x="3422569" y="40750"/>
                </a:lnTo>
                <a:lnTo>
                  <a:pt x="3413558" y="38045"/>
                </a:lnTo>
                <a:lnTo>
                  <a:pt x="3404275" y="35086"/>
                </a:lnTo>
                <a:lnTo>
                  <a:pt x="3395107" y="32439"/>
                </a:lnTo>
                <a:lnTo>
                  <a:pt x="3385784" y="29851"/>
                </a:lnTo>
                <a:lnTo>
                  <a:pt x="3376461" y="27263"/>
                </a:lnTo>
                <a:lnTo>
                  <a:pt x="3367039" y="24889"/>
                </a:lnTo>
                <a:lnTo>
                  <a:pt x="3357675" y="22671"/>
                </a:lnTo>
                <a:lnTo>
                  <a:pt x="3348096" y="20355"/>
                </a:lnTo>
                <a:lnTo>
                  <a:pt x="3338420" y="18254"/>
                </a:lnTo>
                <a:lnTo>
                  <a:pt x="3328859" y="16465"/>
                </a:lnTo>
                <a:lnTo>
                  <a:pt x="3319084" y="14578"/>
                </a:lnTo>
                <a:lnTo>
                  <a:pt x="3309153" y="12749"/>
                </a:lnTo>
                <a:lnTo>
                  <a:pt x="3299494" y="11175"/>
                </a:lnTo>
                <a:lnTo>
                  <a:pt x="3289523" y="9717"/>
                </a:lnTo>
                <a:lnTo>
                  <a:pt x="3279609" y="8415"/>
                </a:lnTo>
                <a:lnTo>
                  <a:pt x="3269538" y="7171"/>
                </a:lnTo>
                <a:lnTo>
                  <a:pt x="3259469" y="5927"/>
                </a:lnTo>
                <a:lnTo>
                  <a:pt x="3249358" y="5055"/>
                </a:lnTo>
                <a:lnTo>
                  <a:pt x="3239191" y="4025"/>
                </a:lnTo>
                <a:lnTo>
                  <a:pt x="3217817" y="2530"/>
                </a:lnTo>
                <a:lnTo>
                  <a:pt x="3196403" y="1405"/>
                </a:lnTo>
                <a:lnTo>
                  <a:pt x="3174950" y="650"/>
                </a:lnTo>
                <a:lnTo>
                  <a:pt x="3153242" y="169"/>
                </a:lnTo>
                <a:lnTo>
                  <a:pt x="3131649" y="0"/>
                </a:lnTo>
                <a:lnTo>
                  <a:pt x="3110017" y="201"/>
                </a:lnTo>
                <a:lnTo>
                  <a:pt x="3088402" y="930"/>
                </a:lnTo>
                <a:lnTo>
                  <a:pt x="3066631" y="1718"/>
                </a:lnTo>
                <a:lnTo>
                  <a:pt x="3045132" y="2759"/>
                </a:lnTo>
                <a:lnTo>
                  <a:pt x="3023280" y="4288"/>
                </a:lnTo>
                <a:lnTo>
                  <a:pt x="3001916" y="6170"/>
                </a:lnTo>
                <a:lnTo>
                  <a:pt x="2980238" y="8168"/>
                </a:lnTo>
                <a:lnTo>
                  <a:pt x="2958734" y="10634"/>
                </a:lnTo>
                <a:lnTo>
                  <a:pt x="2937289" y="13258"/>
                </a:lnTo>
                <a:lnTo>
                  <a:pt x="2915960" y="16194"/>
                </a:lnTo>
                <a:lnTo>
                  <a:pt x="2894904" y="19385"/>
                </a:lnTo>
                <a:lnTo>
                  <a:pt x="2873650" y="23004"/>
                </a:lnTo>
                <a:lnTo>
                  <a:pt x="2852825" y="26821"/>
                </a:lnTo>
                <a:lnTo>
                  <a:pt x="2831902" y="30852"/>
                </a:lnTo>
                <a:lnTo>
                  <a:pt x="2811310" y="35294"/>
                </a:lnTo>
                <a:lnTo>
                  <a:pt x="2790874" y="39678"/>
                </a:lnTo>
                <a:lnTo>
                  <a:pt x="2770514" y="44745"/>
                </a:lnTo>
                <a:lnTo>
                  <a:pt x="2750525" y="49852"/>
                </a:lnTo>
                <a:lnTo>
                  <a:pt x="2730652" y="55273"/>
                </a:lnTo>
                <a:lnTo>
                  <a:pt x="2711091" y="60577"/>
                </a:lnTo>
                <a:lnTo>
                  <a:pt x="2691607" y="66565"/>
                </a:lnTo>
                <a:lnTo>
                  <a:pt x="2672492" y="72593"/>
                </a:lnTo>
                <a:lnTo>
                  <a:pt x="2653652" y="78876"/>
                </a:lnTo>
                <a:lnTo>
                  <a:pt x="2635239" y="85355"/>
                </a:lnTo>
                <a:lnTo>
                  <a:pt x="2616943" y="92148"/>
                </a:lnTo>
                <a:lnTo>
                  <a:pt x="2599076" y="99137"/>
                </a:lnTo>
                <a:lnTo>
                  <a:pt x="2581422" y="106224"/>
                </a:lnTo>
                <a:lnTo>
                  <a:pt x="2568988" y="111551"/>
                </a:lnTo>
                <a:lnTo>
                  <a:pt x="2556553" y="116879"/>
                </a:lnTo>
                <a:lnTo>
                  <a:pt x="2544119" y="122207"/>
                </a:lnTo>
                <a:lnTo>
                  <a:pt x="2531743" y="127692"/>
                </a:lnTo>
                <a:lnTo>
                  <a:pt x="2519581" y="133274"/>
                </a:lnTo>
                <a:lnTo>
                  <a:pt x="2507262" y="138915"/>
                </a:lnTo>
                <a:lnTo>
                  <a:pt x="2495158" y="144653"/>
                </a:lnTo>
                <a:lnTo>
                  <a:pt x="2483054" y="150392"/>
                </a:lnTo>
                <a:lnTo>
                  <a:pt x="2470950" y="156131"/>
                </a:lnTo>
                <a:lnTo>
                  <a:pt x="2458748" y="162085"/>
                </a:lnTo>
                <a:lnTo>
                  <a:pt x="2446916" y="168078"/>
                </a:lnTo>
                <a:lnTo>
                  <a:pt x="2434987" y="174287"/>
                </a:lnTo>
                <a:lnTo>
                  <a:pt x="2411225" y="186488"/>
                </a:lnTo>
                <a:lnTo>
                  <a:pt x="2387853" y="199257"/>
                </a:lnTo>
                <a:lnTo>
                  <a:pt x="2364324" y="212084"/>
                </a:lnTo>
                <a:lnTo>
                  <a:pt x="2341282" y="225265"/>
                </a:lnTo>
                <a:lnTo>
                  <a:pt x="2318298" y="238601"/>
                </a:lnTo>
                <a:lnTo>
                  <a:pt x="2295586" y="252193"/>
                </a:lnTo>
                <a:lnTo>
                  <a:pt x="2272835" y="266154"/>
                </a:lnTo>
                <a:lnTo>
                  <a:pt x="2250512" y="280314"/>
                </a:lnTo>
                <a:lnTo>
                  <a:pt x="2228304" y="294785"/>
                </a:lnTo>
                <a:lnTo>
                  <a:pt x="2206312" y="309355"/>
                </a:lnTo>
                <a:lnTo>
                  <a:pt x="2195432" y="316953"/>
                </a:lnTo>
                <a:lnTo>
                  <a:pt x="2184650" y="324336"/>
                </a:lnTo>
                <a:lnTo>
                  <a:pt x="2173770" y="331934"/>
                </a:lnTo>
                <a:lnTo>
                  <a:pt x="2163261" y="339571"/>
                </a:lnTo>
                <a:lnTo>
                  <a:pt x="2152595" y="347268"/>
                </a:lnTo>
                <a:lnTo>
                  <a:pt x="2142144" y="355062"/>
                </a:lnTo>
                <a:lnTo>
                  <a:pt x="2131536" y="362914"/>
                </a:lnTo>
                <a:lnTo>
                  <a:pt x="2121045" y="371079"/>
                </a:lnTo>
                <a:lnTo>
                  <a:pt x="2110808" y="378972"/>
                </a:lnTo>
                <a:lnTo>
                  <a:pt x="2100531" y="387236"/>
                </a:lnTo>
                <a:lnTo>
                  <a:pt x="2090352" y="395285"/>
                </a:lnTo>
                <a:lnTo>
                  <a:pt x="2080133" y="403705"/>
                </a:lnTo>
                <a:lnTo>
                  <a:pt x="2070013" y="411910"/>
                </a:lnTo>
                <a:lnTo>
                  <a:pt x="2060008" y="420428"/>
                </a:lnTo>
                <a:lnTo>
                  <a:pt x="2050160" y="428888"/>
                </a:lnTo>
                <a:lnTo>
                  <a:pt x="2040213" y="437563"/>
                </a:lnTo>
                <a:lnTo>
                  <a:pt x="2030481" y="446336"/>
                </a:lnTo>
                <a:lnTo>
                  <a:pt x="2020691" y="454952"/>
                </a:lnTo>
                <a:lnTo>
                  <a:pt x="2011115" y="463667"/>
                </a:lnTo>
                <a:lnTo>
                  <a:pt x="2001441" y="472596"/>
                </a:lnTo>
                <a:lnTo>
                  <a:pt x="1991923" y="481468"/>
                </a:lnTo>
                <a:lnTo>
                  <a:pt x="1982522" y="490651"/>
                </a:lnTo>
                <a:lnTo>
                  <a:pt x="1973004" y="499523"/>
                </a:lnTo>
                <a:lnTo>
                  <a:pt x="1963603" y="508706"/>
                </a:lnTo>
                <a:lnTo>
                  <a:pt x="1954572" y="517931"/>
                </a:lnTo>
                <a:lnTo>
                  <a:pt x="1945327" y="527057"/>
                </a:lnTo>
                <a:lnTo>
                  <a:pt x="1936198" y="536496"/>
                </a:lnTo>
                <a:lnTo>
                  <a:pt x="1927225" y="545876"/>
                </a:lnTo>
                <a:lnTo>
                  <a:pt x="1918096" y="555315"/>
                </a:lnTo>
                <a:lnTo>
                  <a:pt x="1909338" y="564794"/>
                </a:lnTo>
                <a:lnTo>
                  <a:pt x="1900325" y="574545"/>
                </a:lnTo>
                <a:lnTo>
                  <a:pt x="1891781" y="584123"/>
                </a:lnTo>
                <a:lnTo>
                  <a:pt x="1883080" y="593758"/>
                </a:lnTo>
                <a:lnTo>
                  <a:pt x="1874282" y="603607"/>
                </a:lnTo>
                <a:lnTo>
                  <a:pt x="1865756" y="613712"/>
                </a:lnTo>
                <a:lnTo>
                  <a:pt x="1857172" y="623660"/>
                </a:lnTo>
                <a:lnTo>
                  <a:pt x="1848958" y="633648"/>
                </a:lnTo>
                <a:lnTo>
                  <a:pt x="1840490" y="643910"/>
                </a:lnTo>
                <a:lnTo>
                  <a:pt x="1832335" y="654054"/>
                </a:lnTo>
                <a:lnTo>
                  <a:pt x="1824296" y="664511"/>
                </a:lnTo>
                <a:lnTo>
                  <a:pt x="1816101" y="675027"/>
                </a:lnTo>
                <a:lnTo>
                  <a:pt x="1808218" y="685426"/>
                </a:lnTo>
                <a:lnTo>
                  <a:pt x="1800335" y="695826"/>
                </a:lnTo>
                <a:lnTo>
                  <a:pt x="1792412" y="706596"/>
                </a:lnTo>
                <a:lnTo>
                  <a:pt x="1784801" y="717250"/>
                </a:lnTo>
                <a:lnTo>
                  <a:pt x="1777249" y="728061"/>
                </a:lnTo>
                <a:lnTo>
                  <a:pt x="1769599" y="739086"/>
                </a:lnTo>
                <a:lnTo>
                  <a:pt x="1762261" y="749995"/>
                </a:lnTo>
                <a:lnTo>
                  <a:pt x="1756211" y="758990"/>
                </a:lnTo>
                <a:lnTo>
                  <a:pt x="1742622" y="738924"/>
                </a:lnTo>
                <a:lnTo>
                  <a:pt x="1713296" y="694890"/>
                </a:lnTo>
                <a:lnTo>
                  <a:pt x="1684022" y="651162"/>
                </a:lnTo>
                <a:lnTo>
                  <a:pt x="1663392" y="621573"/>
                </a:lnTo>
                <a:lnTo>
                  <a:pt x="1642560" y="592644"/>
                </a:lnTo>
                <a:lnTo>
                  <a:pt x="1621277" y="564728"/>
                </a:lnTo>
                <a:lnTo>
                  <a:pt x="1599541" y="537824"/>
                </a:lnTo>
                <a:lnTo>
                  <a:pt x="1577302" y="511630"/>
                </a:lnTo>
                <a:lnTo>
                  <a:pt x="1554914" y="486399"/>
                </a:lnTo>
                <a:lnTo>
                  <a:pt x="1531769" y="462232"/>
                </a:lnTo>
                <a:lnTo>
                  <a:pt x="1508477" y="439027"/>
                </a:lnTo>
                <a:lnTo>
                  <a:pt x="1485086" y="417087"/>
                </a:lnTo>
                <a:lnTo>
                  <a:pt x="1460836" y="395605"/>
                </a:lnTo>
                <a:lnTo>
                  <a:pt x="1436793" y="375337"/>
                </a:lnTo>
                <a:lnTo>
                  <a:pt x="1412297" y="356082"/>
                </a:lnTo>
                <a:lnTo>
                  <a:pt x="1387298" y="337538"/>
                </a:lnTo>
                <a:lnTo>
                  <a:pt x="1362201" y="320258"/>
                </a:lnTo>
                <a:lnTo>
                  <a:pt x="1336955" y="303940"/>
                </a:lnTo>
                <a:lnTo>
                  <a:pt x="1311205" y="288332"/>
                </a:lnTo>
                <a:lnTo>
                  <a:pt x="1285358" y="273988"/>
                </a:lnTo>
                <a:lnTo>
                  <a:pt x="1259361" y="260607"/>
                </a:lnTo>
                <a:lnTo>
                  <a:pt x="1232913" y="248239"/>
                </a:lnTo>
                <a:lnTo>
                  <a:pt x="1206619" y="236781"/>
                </a:lnTo>
                <a:lnTo>
                  <a:pt x="1179873" y="226337"/>
                </a:lnTo>
                <a:lnTo>
                  <a:pt x="1152978" y="216854"/>
                </a:lnTo>
                <a:lnTo>
                  <a:pt x="1125985" y="208637"/>
                </a:lnTo>
                <a:lnTo>
                  <a:pt x="1098792" y="201079"/>
                </a:lnTo>
                <a:lnTo>
                  <a:pt x="1071502" y="194785"/>
                </a:lnTo>
                <a:lnTo>
                  <a:pt x="1044062" y="189453"/>
                </a:lnTo>
                <a:lnTo>
                  <a:pt x="1016777" y="185031"/>
                </a:lnTo>
                <a:lnTo>
                  <a:pt x="989395" y="181874"/>
                </a:lnTo>
                <a:lnTo>
                  <a:pt x="961509" y="179428"/>
                </a:lnTo>
                <a:lnTo>
                  <a:pt x="933828" y="178195"/>
                </a:lnTo>
                <a:lnTo>
                  <a:pt x="906051" y="178227"/>
                </a:lnTo>
                <a:lnTo>
                  <a:pt x="878629" y="178512"/>
                </a:lnTo>
                <a:lnTo>
                  <a:pt x="864717" y="179312"/>
                </a:lnTo>
                <a:lnTo>
                  <a:pt x="850553" y="180468"/>
                </a:lnTo>
                <a:lnTo>
                  <a:pt x="836745" y="181875"/>
                </a:lnTo>
                <a:lnTo>
                  <a:pt x="822684" y="183637"/>
                </a:lnTo>
                <a:lnTo>
                  <a:pt x="808978" y="185651"/>
                </a:lnTo>
                <a:lnTo>
                  <a:pt x="794969" y="187717"/>
                </a:lnTo>
                <a:lnTo>
                  <a:pt x="781315" y="190034"/>
                </a:lnTo>
                <a:lnTo>
                  <a:pt x="767460" y="193010"/>
                </a:lnTo>
                <a:lnTo>
                  <a:pt x="753605" y="195987"/>
                </a:lnTo>
                <a:lnTo>
                  <a:pt x="739751" y="198962"/>
                </a:lnTo>
                <a:lnTo>
                  <a:pt x="726303" y="202494"/>
                </a:lnTo>
                <a:lnTo>
                  <a:pt x="712602" y="206380"/>
                </a:lnTo>
                <a:lnTo>
                  <a:pt x="699206" y="210214"/>
                </a:lnTo>
                <a:lnTo>
                  <a:pt x="685609" y="214707"/>
                </a:lnTo>
                <a:lnTo>
                  <a:pt x="672011" y="219200"/>
                </a:lnTo>
                <a:lnTo>
                  <a:pt x="658769" y="223946"/>
                </a:lnTo>
                <a:lnTo>
                  <a:pt x="645275" y="229046"/>
                </a:lnTo>
                <a:lnTo>
                  <a:pt x="631781" y="234146"/>
                </a:lnTo>
                <a:lnTo>
                  <a:pt x="618693" y="239801"/>
                </a:lnTo>
                <a:lnTo>
                  <a:pt x="605354" y="245811"/>
                </a:lnTo>
                <a:lnTo>
                  <a:pt x="592014" y="251821"/>
                </a:lnTo>
                <a:lnTo>
                  <a:pt x="579029" y="258084"/>
                </a:lnTo>
                <a:lnTo>
                  <a:pt x="566045" y="264345"/>
                </a:lnTo>
                <a:lnTo>
                  <a:pt x="552911" y="271569"/>
                </a:lnTo>
                <a:lnTo>
                  <a:pt x="540029" y="278438"/>
                </a:lnTo>
                <a:lnTo>
                  <a:pt x="527199" y="285611"/>
                </a:lnTo>
                <a:lnTo>
                  <a:pt x="514421" y="293087"/>
                </a:lnTo>
                <a:lnTo>
                  <a:pt x="501997" y="300815"/>
                </a:lnTo>
                <a:lnTo>
                  <a:pt x="489321" y="308897"/>
                </a:lnTo>
                <a:lnTo>
                  <a:pt x="476949" y="316928"/>
                </a:lnTo>
                <a:lnTo>
                  <a:pt x="464324" y="325315"/>
                </a:lnTo>
                <a:lnTo>
                  <a:pt x="452107" y="334256"/>
                </a:lnTo>
                <a:lnTo>
                  <a:pt x="439838" y="342894"/>
                </a:lnTo>
                <a:lnTo>
                  <a:pt x="427671" y="352139"/>
                </a:lnTo>
                <a:lnTo>
                  <a:pt x="415505" y="361384"/>
                </a:lnTo>
                <a:lnTo>
                  <a:pt x="403746" y="371185"/>
                </a:lnTo>
                <a:lnTo>
                  <a:pt x="391985" y="380985"/>
                </a:lnTo>
                <a:lnTo>
                  <a:pt x="380581" y="391036"/>
                </a:lnTo>
                <a:lnTo>
                  <a:pt x="369228" y="401393"/>
                </a:lnTo>
                <a:lnTo>
                  <a:pt x="357623" y="412103"/>
                </a:lnTo>
                <a:lnTo>
                  <a:pt x="346321" y="422762"/>
                </a:lnTo>
                <a:lnTo>
                  <a:pt x="335122" y="434028"/>
                </a:lnTo>
                <a:lnTo>
                  <a:pt x="324277" y="445546"/>
                </a:lnTo>
                <a:lnTo>
                  <a:pt x="313130" y="457115"/>
                </a:lnTo>
                <a:lnTo>
                  <a:pt x="302641" y="468884"/>
                </a:lnTo>
                <a:lnTo>
                  <a:pt x="292255" y="481262"/>
                </a:lnTo>
                <a:lnTo>
                  <a:pt x="281515" y="493386"/>
                </a:lnTo>
                <a:lnTo>
                  <a:pt x="271180" y="506067"/>
                </a:lnTo>
                <a:lnTo>
                  <a:pt x="260897" y="519049"/>
                </a:lnTo>
                <a:lnTo>
                  <a:pt x="250614" y="532032"/>
                </a:lnTo>
                <a:lnTo>
                  <a:pt x="241041" y="545521"/>
                </a:lnTo>
                <a:lnTo>
                  <a:pt x="231164" y="559059"/>
                </a:lnTo>
                <a:lnTo>
                  <a:pt x="221339" y="572901"/>
                </a:lnTo>
                <a:lnTo>
                  <a:pt x="211869" y="586996"/>
                </a:lnTo>
                <a:lnTo>
                  <a:pt x="202702" y="601039"/>
                </a:lnTo>
                <a:lnTo>
                  <a:pt x="193335" y="615739"/>
                </a:lnTo>
                <a:lnTo>
                  <a:pt x="184271" y="630389"/>
                </a:lnTo>
                <a:lnTo>
                  <a:pt x="175311" y="645645"/>
                </a:lnTo>
                <a:lnTo>
                  <a:pt x="166351" y="660901"/>
                </a:lnTo>
                <a:lnTo>
                  <a:pt x="158047" y="676358"/>
                </a:lnTo>
                <a:lnTo>
                  <a:pt x="149493" y="692170"/>
                </a:lnTo>
                <a:lnTo>
                  <a:pt x="140939" y="707982"/>
                </a:lnTo>
                <a:lnTo>
                  <a:pt x="133043" y="723994"/>
                </a:lnTo>
                <a:lnTo>
                  <a:pt x="124946" y="740664"/>
                </a:lnTo>
                <a:lnTo>
                  <a:pt x="117509" y="757536"/>
                </a:lnTo>
                <a:lnTo>
                  <a:pt x="110426" y="774658"/>
                </a:lnTo>
                <a:lnTo>
                  <a:pt x="103698" y="792033"/>
                </a:lnTo>
                <a:lnTo>
                  <a:pt x="96666" y="809459"/>
                </a:lnTo>
                <a:lnTo>
                  <a:pt x="90293" y="827086"/>
                </a:lnTo>
                <a:lnTo>
                  <a:pt x="83919" y="844713"/>
                </a:lnTo>
                <a:lnTo>
                  <a:pt x="77850" y="862288"/>
                </a:lnTo>
                <a:lnTo>
                  <a:pt x="72135" y="880115"/>
                </a:lnTo>
                <a:lnTo>
                  <a:pt x="66168" y="898297"/>
                </a:lnTo>
                <a:lnTo>
                  <a:pt x="60808" y="916376"/>
                </a:lnTo>
                <a:lnTo>
                  <a:pt x="55551" y="935062"/>
                </a:lnTo>
                <a:lnTo>
                  <a:pt x="50850" y="953342"/>
                </a:lnTo>
                <a:lnTo>
                  <a:pt x="45845" y="971673"/>
                </a:lnTo>
                <a:lnTo>
                  <a:pt x="41550" y="990507"/>
                </a:lnTo>
                <a:lnTo>
                  <a:pt x="36900" y="1009090"/>
                </a:lnTo>
                <a:lnTo>
                  <a:pt x="32908" y="1027873"/>
                </a:lnTo>
                <a:lnTo>
                  <a:pt x="29019" y="1047263"/>
                </a:lnTo>
                <a:lnTo>
                  <a:pt x="25331" y="1065995"/>
                </a:lnTo>
                <a:lnTo>
                  <a:pt x="22049" y="1085282"/>
                </a:lnTo>
                <a:lnTo>
                  <a:pt x="18767" y="1104569"/>
                </a:lnTo>
                <a:lnTo>
                  <a:pt x="15840" y="1124109"/>
                </a:lnTo>
                <a:lnTo>
                  <a:pt x="13217" y="1143597"/>
                </a:lnTo>
                <a:lnTo>
                  <a:pt x="10897" y="1163032"/>
                </a:lnTo>
                <a:lnTo>
                  <a:pt x="8577" y="1182469"/>
                </a:lnTo>
                <a:lnTo>
                  <a:pt x="6715" y="1202764"/>
                </a:lnTo>
                <a:lnTo>
                  <a:pt x="5053" y="1222400"/>
                </a:lnTo>
                <a:lnTo>
                  <a:pt x="3443" y="1242340"/>
                </a:lnTo>
                <a:lnTo>
                  <a:pt x="2136" y="1262228"/>
                </a:lnTo>
                <a:lnTo>
                  <a:pt x="1539" y="1282621"/>
                </a:lnTo>
                <a:lnTo>
                  <a:pt x="587" y="1302761"/>
                </a:lnTo>
                <a:lnTo>
                  <a:pt x="294" y="1323102"/>
                </a:lnTo>
                <a:lnTo>
                  <a:pt x="0" y="1343442"/>
                </a:lnTo>
                <a:lnTo>
                  <a:pt x="62" y="1364035"/>
                </a:lnTo>
                <a:lnTo>
                  <a:pt x="479" y="1384880"/>
                </a:lnTo>
                <a:lnTo>
                  <a:pt x="946" y="1406028"/>
                </a:lnTo>
                <a:lnTo>
                  <a:pt x="1666" y="1426821"/>
                </a:lnTo>
                <a:lnTo>
                  <a:pt x="2741" y="1447866"/>
                </a:lnTo>
                <a:lnTo>
                  <a:pt x="4119" y="1468860"/>
                </a:lnTo>
                <a:lnTo>
                  <a:pt x="5497" y="1489853"/>
                </a:lnTo>
                <a:lnTo>
                  <a:pt x="7281" y="1511402"/>
                </a:lnTo>
                <a:lnTo>
                  <a:pt x="8659" y="1532396"/>
                </a:lnTo>
                <a:lnTo>
                  <a:pt x="10748" y="1553893"/>
                </a:lnTo>
                <a:lnTo>
                  <a:pt x="13140" y="1575339"/>
                </a:lnTo>
                <a:lnTo>
                  <a:pt x="15783" y="1596431"/>
                </a:lnTo>
                <a:lnTo>
                  <a:pt x="18529" y="1618128"/>
                </a:lnTo>
                <a:lnTo>
                  <a:pt x="21528" y="1639471"/>
                </a:lnTo>
                <a:lnTo>
                  <a:pt x="24577" y="1661117"/>
                </a:lnTo>
                <a:lnTo>
                  <a:pt x="27930" y="1682711"/>
                </a:lnTo>
                <a:lnTo>
                  <a:pt x="31587" y="1704255"/>
                </a:lnTo>
                <a:lnTo>
                  <a:pt x="35244" y="1725798"/>
                </a:lnTo>
                <a:lnTo>
                  <a:pt x="39256" y="1747594"/>
                </a:lnTo>
                <a:lnTo>
                  <a:pt x="43519" y="1769034"/>
                </a:lnTo>
                <a:lnTo>
                  <a:pt x="47834" y="1790778"/>
                </a:lnTo>
                <a:lnTo>
                  <a:pt x="52452" y="1812470"/>
                </a:lnTo>
                <a:lnTo>
                  <a:pt x="57323" y="1833808"/>
                </a:lnTo>
                <a:lnTo>
                  <a:pt x="62296" y="1855752"/>
                </a:lnTo>
                <a:lnTo>
                  <a:pt x="67521" y="1877342"/>
                </a:lnTo>
                <a:lnTo>
                  <a:pt x="73101" y="1899182"/>
                </a:lnTo>
                <a:lnTo>
                  <a:pt x="78630" y="1920719"/>
                </a:lnTo>
                <a:lnTo>
                  <a:pt x="84514" y="1942509"/>
                </a:lnTo>
                <a:lnTo>
                  <a:pt x="90346" y="1963996"/>
                </a:lnTo>
                <a:lnTo>
                  <a:pt x="96533" y="1985734"/>
                </a:lnTo>
                <a:lnTo>
                  <a:pt x="102972" y="2007117"/>
                </a:lnTo>
                <a:lnTo>
                  <a:pt x="109766" y="2028752"/>
                </a:lnTo>
                <a:lnTo>
                  <a:pt x="123456" y="2072630"/>
                </a:lnTo>
                <a:lnTo>
                  <a:pt x="137755" y="2116403"/>
                </a:lnTo>
                <a:lnTo>
                  <a:pt x="152963" y="2160023"/>
                </a:lnTo>
                <a:lnTo>
                  <a:pt x="168170" y="2203643"/>
                </a:lnTo>
                <a:lnTo>
                  <a:pt x="184237" y="2246805"/>
                </a:lnTo>
                <a:lnTo>
                  <a:pt x="200859" y="2289559"/>
                </a:lnTo>
                <a:lnTo>
                  <a:pt x="217481" y="2332315"/>
                </a:lnTo>
                <a:lnTo>
                  <a:pt x="235014" y="2374916"/>
                </a:lnTo>
                <a:lnTo>
                  <a:pt x="253050" y="2416807"/>
                </a:lnTo>
                <a:lnTo>
                  <a:pt x="271035" y="2458395"/>
                </a:lnTo>
                <a:lnTo>
                  <a:pt x="289879" y="2499523"/>
                </a:lnTo>
                <a:lnTo>
                  <a:pt x="308974" y="2540298"/>
                </a:lnTo>
                <a:lnTo>
                  <a:pt x="328677" y="2580970"/>
                </a:lnTo>
                <a:lnTo>
                  <a:pt x="348882" y="2620932"/>
                </a:lnTo>
                <a:lnTo>
                  <a:pt x="369289" y="2660235"/>
                </a:lnTo>
                <a:lnTo>
                  <a:pt x="389644" y="2699235"/>
                </a:lnTo>
                <a:lnTo>
                  <a:pt x="410806" y="2737474"/>
                </a:lnTo>
                <a:lnTo>
                  <a:pt x="432524" y="2775306"/>
                </a:lnTo>
                <a:lnTo>
                  <a:pt x="454442" y="2812480"/>
                </a:lnTo>
                <a:lnTo>
                  <a:pt x="462017" y="2824986"/>
                </a:lnTo>
                <a:lnTo>
                  <a:pt x="457075" y="2836276"/>
                </a:lnTo>
                <a:lnTo>
                  <a:pt x="446553" y="2859223"/>
                </a:lnTo>
                <a:lnTo>
                  <a:pt x="436425" y="2882351"/>
                </a:lnTo>
                <a:lnTo>
                  <a:pt x="426406" y="2905768"/>
                </a:lnTo>
                <a:lnTo>
                  <a:pt x="416675" y="2929078"/>
                </a:lnTo>
                <a:lnTo>
                  <a:pt x="407340" y="2952569"/>
                </a:lnTo>
                <a:lnTo>
                  <a:pt x="397717" y="2976167"/>
                </a:lnTo>
                <a:lnTo>
                  <a:pt x="388093" y="2999765"/>
                </a:lnTo>
                <a:lnTo>
                  <a:pt x="378865" y="3023545"/>
                </a:lnTo>
                <a:lnTo>
                  <a:pt x="370032" y="3047506"/>
                </a:lnTo>
                <a:lnTo>
                  <a:pt x="361093" y="3071179"/>
                </a:lnTo>
                <a:lnTo>
                  <a:pt x="352260" y="3095140"/>
                </a:lnTo>
                <a:lnTo>
                  <a:pt x="343824" y="3119282"/>
                </a:lnTo>
                <a:lnTo>
                  <a:pt x="335387" y="3143425"/>
                </a:lnTo>
                <a:lnTo>
                  <a:pt x="326950" y="3167568"/>
                </a:lnTo>
                <a:lnTo>
                  <a:pt x="318801" y="3191604"/>
                </a:lnTo>
                <a:lnTo>
                  <a:pt x="310868" y="3216216"/>
                </a:lnTo>
                <a:lnTo>
                  <a:pt x="302934" y="3240828"/>
                </a:lnTo>
                <a:lnTo>
                  <a:pt x="295000" y="3265442"/>
                </a:lnTo>
                <a:lnTo>
                  <a:pt x="287354" y="3289947"/>
                </a:lnTo>
                <a:lnTo>
                  <a:pt x="280104" y="3314633"/>
                </a:lnTo>
                <a:lnTo>
                  <a:pt x="272962" y="3339609"/>
                </a:lnTo>
                <a:lnTo>
                  <a:pt x="265712" y="3364296"/>
                </a:lnTo>
                <a:lnTo>
                  <a:pt x="258857" y="3389164"/>
                </a:lnTo>
                <a:lnTo>
                  <a:pt x="252110" y="3414321"/>
                </a:lnTo>
                <a:lnTo>
                  <a:pt x="245256" y="3439189"/>
                </a:lnTo>
                <a:lnTo>
                  <a:pt x="238905" y="3464527"/>
                </a:lnTo>
                <a:lnTo>
                  <a:pt x="230285" y="3500557"/>
                </a:lnTo>
                <a:lnTo>
                  <a:pt x="222275" y="3537344"/>
                </a:lnTo>
                <a:lnTo>
                  <a:pt x="214479" y="3574708"/>
                </a:lnTo>
                <a:lnTo>
                  <a:pt x="207870" y="3612618"/>
                </a:lnTo>
                <a:lnTo>
                  <a:pt x="201581" y="3651393"/>
                </a:lnTo>
                <a:lnTo>
                  <a:pt x="196010" y="3691213"/>
                </a:lnTo>
                <a:lnTo>
                  <a:pt x="191412" y="3731002"/>
                </a:lnTo>
                <a:lnTo>
                  <a:pt x="187317" y="3771261"/>
                </a:lnTo>
                <a:lnTo>
                  <a:pt x="183831" y="3812278"/>
                </a:lnTo>
                <a:lnTo>
                  <a:pt x="180849" y="3853765"/>
                </a:lnTo>
                <a:lnTo>
                  <a:pt x="178764" y="3895904"/>
                </a:lnTo>
                <a:lnTo>
                  <a:pt x="176787" y="3938330"/>
                </a:lnTo>
                <a:lnTo>
                  <a:pt x="175889" y="3981013"/>
                </a:lnTo>
                <a:lnTo>
                  <a:pt x="175494" y="4024165"/>
                </a:lnTo>
                <a:lnTo>
                  <a:pt x="175602" y="4067788"/>
                </a:lnTo>
                <a:lnTo>
                  <a:pt x="176395" y="4111484"/>
                </a:lnTo>
                <a:lnTo>
                  <a:pt x="178266" y="4155437"/>
                </a:lnTo>
                <a:lnTo>
                  <a:pt x="180246" y="4199678"/>
                </a:lnTo>
                <a:lnTo>
                  <a:pt x="182728" y="4244389"/>
                </a:lnTo>
                <a:lnTo>
                  <a:pt x="186000" y="4289463"/>
                </a:lnTo>
                <a:lnTo>
                  <a:pt x="189851" y="4334323"/>
                </a:lnTo>
                <a:lnTo>
                  <a:pt x="194096" y="4379363"/>
                </a:lnTo>
                <a:lnTo>
                  <a:pt x="199315" y="4424372"/>
                </a:lnTo>
                <a:lnTo>
                  <a:pt x="204640" y="4469669"/>
                </a:lnTo>
                <a:lnTo>
                  <a:pt x="210758" y="4515328"/>
                </a:lnTo>
                <a:lnTo>
                  <a:pt x="217740" y="4560667"/>
                </a:lnTo>
                <a:lnTo>
                  <a:pt x="224722" y="4606004"/>
                </a:lnTo>
                <a:lnTo>
                  <a:pt x="232389" y="4651417"/>
                </a:lnTo>
                <a:lnTo>
                  <a:pt x="241029" y="4696797"/>
                </a:lnTo>
                <a:lnTo>
                  <a:pt x="249668" y="4742176"/>
                </a:lnTo>
                <a:lnTo>
                  <a:pt x="259172" y="4787235"/>
                </a:lnTo>
                <a:lnTo>
                  <a:pt x="269255" y="4832079"/>
                </a:lnTo>
                <a:lnTo>
                  <a:pt x="274189" y="4854212"/>
                </a:lnTo>
                <a:lnTo>
                  <a:pt x="279304" y="4875950"/>
                </a:lnTo>
                <a:lnTo>
                  <a:pt x="284815" y="4897870"/>
                </a:lnTo>
                <a:lnTo>
                  <a:pt x="290507" y="49193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id="{DA081DFD-02D1-4B87-ACE8-6109FC149043}"/>
              </a:ext>
            </a:extLst>
          </p:cNvPr>
          <p:cNvSpPr/>
          <p:nvPr/>
        </p:nvSpPr>
        <p:spPr>
          <a:xfrm rot="10477997">
            <a:off x="197468" y="5982720"/>
            <a:ext cx="624819" cy="705838"/>
          </a:xfrm>
          <a:custGeom>
            <a:avLst/>
            <a:gdLst>
              <a:gd name="connsiteX0" fmla="*/ 1310736 w 5147540"/>
              <a:gd name="connsiteY0" fmla="*/ 0 h 5815012"/>
              <a:gd name="connsiteX1" fmla="*/ 1326756 w 5147540"/>
              <a:gd name="connsiteY1" fmla="*/ 0 h 5815012"/>
              <a:gd name="connsiteX2" fmla="*/ 1342419 w 5147540"/>
              <a:gd name="connsiteY2" fmla="*/ 0 h 5815012"/>
              <a:gd name="connsiteX3" fmla="*/ 1358438 w 5147540"/>
              <a:gd name="connsiteY3" fmla="*/ 356 h 5815012"/>
              <a:gd name="connsiteX4" fmla="*/ 1374101 w 5147540"/>
              <a:gd name="connsiteY4" fmla="*/ 1068 h 5815012"/>
              <a:gd name="connsiteX5" fmla="*/ 1390121 w 5147540"/>
              <a:gd name="connsiteY5" fmla="*/ 2136 h 5815012"/>
              <a:gd name="connsiteX6" fmla="*/ 1405428 w 5147540"/>
              <a:gd name="connsiteY6" fmla="*/ 3204 h 5815012"/>
              <a:gd name="connsiteX7" fmla="*/ 1420735 w 5147540"/>
              <a:gd name="connsiteY7" fmla="*/ 4628 h 5815012"/>
              <a:gd name="connsiteX8" fmla="*/ 1436043 w 5147540"/>
              <a:gd name="connsiteY8" fmla="*/ 6408 h 5815012"/>
              <a:gd name="connsiteX9" fmla="*/ 1451350 w 5147540"/>
              <a:gd name="connsiteY9" fmla="*/ 8188 h 5815012"/>
              <a:gd name="connsiteX10" fmla="*/ 1466658 w 5147540"/>
              <a:gd name="connsiteY10" fmla="*/ 10680 h 5815012"/>
              <a:gd name="connsiteX11" fmla="*/ 1481965 w 5147540"/>
              <a:gd name="connsiteY11" fmla="*/ 13172 h 5815012"/>
              <a:gd name="connsiteX12" fmla="*/ 1496916 w 5147540"/>
              <a:gd name="connsiteY12" fmla="*/ 16019 h 5815012"/>
              <a:gd name="connsiteX13" fmla="*/ 1511868 w 5147540"/>
              <a:gd name="connsiteY13" fmla="*/ 18867 h 5815012"/>
              <a:gd name="connsiteX14" fmla="*/ 1526463 w 5147540"/>
              <a:gd name="connsiteY14" fmla="*/ 22071 h 5815012"/>
              <a:gd name="connsiteX15" fmla="*/ 1541414 w 5147540"/>
              <a:gd name="connsiteY15" fmla="*/ 25275 h 5815012"/>
              <a:gd name="connsiteX16" fmla="*/ 1556010 w 5147540"/>
              <a:gd name="connsiteY16" fmla="*/ 29547 h 5815012"/>
              <a:gd name="connsiteX17" fmla="*/ 1570605 w 5147540"/>
              <a:gd name="connsiteY17" fmla="*/ 33463 h 5815012"/>
              <a:gd name="connsiteX18" fmla="*/ 1584844 w 5147540"/>
              <a:gd name="connsiteY18" fmla="*/ 37378 h 5815012"/>
              <a:gd name="connsiteX19" fmla="*/ 1599440 w 5147540"/>
              <a:gd name="connsiteY19" fmla="*/ 41650 h 5815012"/>
              <a:gd name="connsiteX20" fmla="*/ 1613323 w 5147540"/>
              <a:gd name="connsiteY20" fmla="*/ 46634 h 5815012"/>
              <a:gd name="connsiteX21" fmla="*/ 1627207 w 5147540"/>
              <a:gd name="connsiteY21" fmla="*/ 51618 h 5815012"/>
              <a:gd name="connsiteX22" fmla="*/ 1641446 w 5147540"/>
              <a:gd name="connsiteY22" fmla="*/ 56602 h 5815012"/>
              <a:gd name="connsiteX23" fmla="*/ 1655329 w 5147540"/>
              <a:gd name="connsiteY23" fmla="*/ 62298 h 5815012"/>
              <a:gd name="connsiteX24" fmla="*/ 1669213 w 5147540"/>
              <a:gd name="connsiteY24" fmla="*/ 67637 h 5815012"/>
              <a:gd name="connsiteX25" fmla="*/ 1682384 w 5147540"/>
              <a:gd name="connsiteY25" fmla="*/ 73333 h 5815012"/>
              <a:gd name="connsiteX26" fmla="*/ 1695912 w 5147540"/>
              <a:gd name="connsiteY26" fmla="*/ 79385 h 5815012"/>
              <a:gd name="connsiteX27" fmla="*/ 1709083 w 5147540"/>
              <a:gd name="connsiteY27" fmla="*/ 85793 h 5815012"/>
              <a:gd name="connsiteX28" fmla="*/ 1722255 w 5147540"/>
              <a:gd name="connsiteY28" fmla="*/ 91844 h 5815012"/>
              <a:gd name="connsiteX29" fmla="*/ 1735070 w 5147540"/>
              <a:gd name="connsiteY29" fmla="*/ 98964 h 5815012"/>
              <a:gd name="connsiteX30" fmla="*/ 1747885 w 5147540"/>
              <a:gd name="connsiteY30" fmla="*/ 105728 h 5815012"/>
              <a:gd name="connsiteX31" fmla="*/ 1760701 w 5147540"/>
              <a:gd name="connsiteY31" fmla="*/ 112491 h 5815012"/>
              <a:gd name="connsiteX32" fmla="*/ 1773160 w 5147540"/>
              <a:gd name="connsiteY32" fmla="*/ 119967 h 5815012"/>
              <a:gd name="connsiteX33" fmla="*/ 1785264 w 5147540"/>
              <a:gd name="connsiteY33" fmla="*/ 127443 h 5815012"/>
              <a:gd name="connsiteX34" fmla="*/ 1797723 w 5147540"/>
              <a:gd name="connsiteY34" fmla="*/ 135274 h 5815012"/>
              <a:gd name="connsiteX35" fmla="*/ 1809827 w 5147540"/>
              <a:gd name="connsiteY35" fmla="*/ 142750 h 5815012"/>
              <a:gd name="connsiteX36" fmla="*/ 1821218 w 5147540"/>
              <a:gd name="connsiteY36" fmla="*/ 151294 h 5815012"/>
              <a:gd name="connsiteX37" fmla="*/ 1833322 w 5147540"/>
              <a:gd name="connsiteY37" fmla="*/ 159125 h 5815012"/>
              <a:gd name="connsiteX38" fmla="*/ 1844713 w 5147540"/>
              <a:gd name="connsiteY38" fmla="*/ 168025 h 5815012"/>
              <a:gd name="connsiteX39" fmla="*/ 1856105 w 5147540"/>
              <a:gd name="connsiteY39" fmla="*/ 176213 h 5815012"/>
              <a:gd name="connsiteX40" fmla="*/ 1867496 w 5147540"/>
              <a:gd name="connsiteY40" fmla="*/ 185468 h 5815012"/>
              <a:gd name="connsiteX41" fmla="*/ 1878532 w 5147540"/>
              <a:gd name="connsiteY41" fmla="*/ 194368 h 5815012"/>
              <a:gd name="connsiteX42" fmla="*/ 1889211 w 5147540"/>
              <a:gd name="connsiteY42" fmla="*/ 203623 h 5815012"/>
              <a:gd name="connsiteX43" fmla="*/ 1900247 w 5147540"/>
              <a:gd name="connsiteY43" fmla="*/ 212879 h 5815012"/>
              <a:gd name="connsiteX44" fmla="*/ 1910927 w 5147540"/>
              <a:gd name="connsiteY44" fmla="*/ 222491 h 5815012"/>
              <a:gd name="connsiteX45" fmla="*/ 1921250 w 5147540"/>
              <a:gd name="connsiteY45" fmla="*/ 232102 h 5815012"/>
              <a:gd name="connsiteX46" fmla="*/ 1931930 w 5147540"/>
              <a:gd name="connsiteY46" fmla="*/ 242070 h 5815012"/>
              <a:gd name="connsiteX47" fmla="*/ 1941897 w 5147540"/>
              <a:gd name="connsiteY47" fmla="*/ 252037 h 5815012"/>
              <a:gd name="connsiteX48" fmla="*/ 1951865 w 5147540"/>
              <a:gd name="connsiteY48" fmla="*/ 262005 h 5815012"/>
              <a:gd name="connsiteX49" fmla="*/ 1961476 w 5147540"/>
              <a:gd name="connsiteY49" fmla="*/ 272685 h 5815012"/>
              <a:gd name="connsiteX50" fmla="*/ 1971444 w 5147540"/>
              <a:gd name="connsiteY50" fmla="*/ 283008 h 5815012"/>
              <a:gd name="connsiteX51" fmla="*/ 1981056 w 5147540"/>
              <a:gd name="connsiteY51" fmla="*/ 293688 h 5815012"/>
              <a:gd name="connsiteX52" fmla="*/ 1990311 w 5147540"/>
              <a:gd name="connsiteY52" fmla="*/ 304723 h 5815012"/>
              <a:gd name="connsiteX53" fmla="*/ 1999567 w 5147540"/>
              <a:gd name="connsiteY53" fmla="*/ 315403 h 5815012"/>
              <a:gd name="connsiteX54" fmla="*/ 2008466 w 5147540"/>
              <a:gd name="connsiteY54" fmla="*/ 326794 h 5815012"/>
              <a:gd name="connsiteX55" fmla="*/ 2017722 w 5147540"/>
              <a:gd name="connsiteY55" fmla="*/ 337830 h 5815012"/>
              <a:gd name="connsiteX56" fmla="*/ 2034453 w 5147540"/>
              <a:gd name="connsiteY56" fmla="*/ 360257 h 5815012"/>
              <a:gd name="connsiteX57" fmla="*/ 2050829 w 5147540"/>
              <a:gd name="connsiteY57" fmla="*/ 383040 h 5815012"/>
              <a:gd name="connsiteX58" fmla="*/ 2066136 w 5147540"/>
              <a:gd name="connsiteY58" fmla="*/ 406535 h 5815012"/>
              <a:gd name="connsiteX59" fmla="*/ 2081087 w 5147540"/>
              <a:gd name="connsiteY59" fmla="*/ 430742 h 5815012"/>
              <a:gd name="connsiteX60" fmla="*/ 2095327 w 5147540"/>
              <a:gd name="connsiteY60" fmla="*/ 454949 h 5815012"/>
              <a:gd name="connsiteX61" fmla="*/ 2108854 w 5147540"/>
              <a:gd name="connsiteY61" fmla="*/ 480224 h 5815012"/>
              <a:gd name="connsiteX62" fmla="*/ 2122025 w 5147540"/>
              <a:gd name="connsiteY62" fmla="*/ 505855 h 5815012"/>
              <a:gd name="connsiteX63" fmla="*/ 2134129 w 5147540"/>
              <a:gd name="connsiteY63" fmla="*/ 532197 h 5815012"/>
              <a:gd name="connsiteX64" fmla="*/ 2146232 w 5147540"/>
              <a:gd name="connsiteY64" fmla="*/ 558540 h 5815012"/>
              <a:gd name="connsiteX65" fmla="*/ 2157268 w 5147540"/>
              <a:gd name="connsiteY65" fmla="*/ 585951 h 5815012"/>
              <a:gd name="connsiteX66" fmla="*/ 2167947 w 5147540"/>
              <a:gd name="connsiteY66" fmla="*/ 613362 h 5815012"/>
              <a:gd name="connsiteX67" fmla="*/ 2177915 w 5147540"/>
              <a:gd name="connsiteY67" fmla="*/ 641841 h 5815012"/>
              <a:gd name="connsiteX68" fmla="*/ 2187171 w 5147540"/>
              <a:gd name="connsiteY68" fmla="*/ 670676 h 5815012"/>
              <a:gd name="connsiteX69" fmla="*/ 2196427 w 5147540"/>
              <a:gd name="connsiteY69" fmla="*/ 699510 h 5815012"/>
              <a:gd name="connsiteX70" fmla="*/ 2204614 w 5147540"/>
              <a:gd name="connsiteY70" fmla="*/ 729057 h 5815012"/>
              <a:gd name="connsiteX71" fmla="*/ 2212446 w 5147540"/>
              <a:gd name="connsiteY71" fmla="*/ 759316 h 5815012"/>
              <a:gd name="connsiteX72" fmla="*/ 2219565 w 5147540"/>
              <a:gd name="connsiteY72" fmla="*/ 790286 h 5815012"/>
              <a:gd name="connsiteX73" fmla="*/ 2226685 w 5147540"/>
              <a:gd name="connsiteY73" fmla="*/ 820901 h 5815012"/>
              <a:gd name="connsiteX74" fmla="*/ 2232737 w 5147540"/>
              <a:gd name="connsiteY74" fmla="*/ 852584 h 5815012"/>
              <a:gd name="connsiteX75" fmla="*/ 2238432 w 5147540"/>
              <a:gd name="connsiteY75" fmla="*/ 884622 h 5815012"/>
              <a:gd name="connsiteX76" fmla="*/ 2243772 w 5147540"/>
              <a:gd name="connsiteY76" fmla="*/ 917017 h 5815012"/>
              <a:gd name="connsiteX77" fmla="*/ 2248400 w 5147540"/>
              <a:gd name="connsiteY77" fmla="*/ 949768 h 5815012"/>
              <a:gd name="connsiteX78" fmla="*/ 2252316 w 5147540"/>
              <a:gd name="connsiteY78" fmla="*/ 982874 h 5815012"/>
              <a:gd name="connsiteX79" fmla="*/ 2256232 w 5147540"/>
              <a:gd name="connsiteY79" fmla="*/ 1016693 h 5815012"/>
              <a:gd name="connsiteX80" fmla="*/ 2259080 w 5147540"/>
              <a:gd name="connsiteY80" fmla="*/ 1050867 h 5815012"/>
              <a:gd name="connsiteX81" fmla="*/ 2262283 w 5147540"/>
              <a:gd name="connsiteY81" fmla="*/ 1084686 h 5815012"/>
              <a:gd name="connsiteX82" fmla="*/ 2264420 w 5147540"/>
              <a:gd name="connsiteY82" fmla="*/ 1119928 h 5815012"/>
              <a:gd name="connsiteX83" fmla="*/ 2266199 w 5147540"/>
              <a:gd name="connsiteY83" fmla="*/ 1155171 h 5815012"/>
              <a:gd name="connsiteX84" fmla="*/ 2267623 w 5147540"/>
              <a:gd name="connsiteY84" fmla="*/ 1190769 h 5815012"/>
              <a:gd name="connsiteX85" fmla="*/ 2268691 w 5147540"/>
              <a:gd name="connsiteY85" fmla="*/ 1226724 h 5815012"/>
              <a:gd name="connsiteX86" fmla="*/ 2269047 w 5147540"/>
              <a:gd name="connsiteY86" fmla="*/ 1263034 h 5815012"/>
              <a:gd name="connsiteX87" fmla="*/ 2269403 w 5147540"/>
              <a:gd name="connsiteY87" fmla="*/ 1299701 h 5815012"/>
              <a:gd name="connsiteX88" fmla="*/ 2269403 w 5147540"/>
              <a:gd name="connsiteY88" fmla="*/ 1325332 h 5815012"/>
              <a:gd name="connsiteX89" fmla="*/ 2269759 w 5147540"/>
              <a:gd name="connsiteY89" fmla="*/ 1351319 h 5815012"/>
              <a:gd name="connsiteX90" fmla="*/ 2270115 w 5147540"/>
              <a:gd name="connsiteY90" fmla="*/ 1376949 h 5815012"/>
              <a:gd name="connsiteX91" fmla="*/ 2270827 w 5147540"/>
              <a:gd name="connsiteY91" fmla="*/ 1402936 h 5815012"/>
              <a:gd name="connsiteX92" fmla="*/ 2271895 w 5147540"/>
              <a:gd name="connsiteY92" fmla="*/ 1428567 h 5815012"/>
              <a:gd name="connsiteX93" fmla="*/ 2273319 w 5147540"/>
              <a:gd name="connsiteY93" fmla="*/ 1454554 h 5815012"/>
              <a:gd name="connsiteX94" fmla="*/ 2274743 w 5147540"/>
              <a:gd name="connsiteY94" fmla="*/ 1480185 h 5815012"/>
              <a:gd name="connsiteX95" fmla="*/ 2276523 w 5147540"/>
              <a:gd name="connsiteY95" fmla="*/ 1506172 h 5815012"/>
              <a:gd name="connsiteX96" fmla="*/ 2279015 w 5147540"/>
              <a:gd name="connsiteY96" fmla="*/ 1531803 h 5815012"/>
              <a:gd name="connsiteX97" fmla="*/ 2281151 w 5147540"/>
              <a:gd name="connsiteY97" fmla="*/ 1557434 h 5815012"/>
              <a:gd name="connsiteX98" fmla="*/ 2283643 w 5147540"/>
              <a:gd name="connsiteY98" fmla="*/ 1582709 h 5815012"/>
              <a:gd name="connsiteX99" fmla="*/ 2286490 w 5147540"/>
              <a:gd name="connsiteY99" fmla="*/ 1608340 h 5815012"/>
              <a:gd name="connsiteX100" fmla="*/ 2289694 w 5147540"/>
              <a:gd name="connsiteY100" fmla="*/ 1633615 h 5815012"/>
              <a:gd name="connsiteX101" fmla="*/ 2293254 w 5147540"/>
              <a:gd name="connsiteY101" fmla="*/ 1659245 h 5815012"/>
              <a:gd name="connsiteX102" fmla="*/ 2297170 w 5147540"/>
              <a:gd name="connsiteY102" fmla="*/ 1684520 h 5815012"/>
              <a:gd name="connsiteX103" fmla="*/ 2301086 w 5147540"/>
              <a:gd name="connsiteY103" fmla="*/ 1709439 h 5815012"/>
              <a:gd name="connsiteX104" fmla="*/ 2305358 w 5147540"/>
              <a:gd name="connsiteY104" fmla="*/ 1734714 h 5815012"/>
              <a:gd name="connsiteX105" fmla="*/ 2309629 w 5147540"/>
              <a:gd name="connsiteY105" fmla="*/ 1759633 h 5815012"/>
              <a:gd name="connsiteX106" fmla="*/ 2314969 w 5147540"/>
              <a:gd name="connsiteY106" fmla="*/ 1784908 h 5815012"/>
              <a:gd name="connsiteX107" fmla="*/ 2319953 w 5147540"/>
              <a:gd name="connsiteY107" fmla="*/ 1809471 h 5815012"/>
              <a:gd name="connsiteX108" fmla="*/ 2325293 w 5147540"/>
              <a:gd name="connsiteY108" fmla="*/ 1834390 h 5815012"/>
              <a:gd name="connsiteX109" fmla="*/ 2331345 w 5147540"/>
              <a:gd name="connsiteY109" fmla="*/ 1858953 h 5815012"/>
              <a:gd name="connsiteX110" fmla="*/ 2337396 w 5147540"/>
              <a:gd name="connsiteY110" fmla="*/ 1883160 h 5815012"/>
              <a:gd name="connsiteX111" fmla="*/ 2343804 w 5147540"/>
              <a:gd name="connsiteY111" fmla="*/ 1908079 h 5815012"/>
              <a:gd name="connsiteX112" fmla="*/ 2350568 w 5147540"/>
              <a:gd name="connsiteY112" fmla="*/ 1931930 h 5815012"/>
              <a:gd name="connsiteX113" fmla="*/ 2357687 w 5147540"/>
              <a:gd name="connsiteY113" fmla="*/ 1956493 h 5815012"/>
              <a:gd name="connsiteX114" fmla="*/ 2365163 w 5147540"/>
              <a:gd name="connsiteY114" fmla="*/ 1980344 h 5815012"/>
              <a:gd name="connsiteX115" fmla="*/ 2372639 w 5147540"/>
              <a:gd name="connsiteY115" fmla="*/ 2004195 h 5815012"/>
              <a:gd name="connsiteX116" fmla="*/ 2380470 w 5147540"/>
              <a:gd name="connsiteY116" fmla="*/ 2028046 h 5815012"/>
              <a:gd name="connsiteX117" fmla="*/ 2389014 w 5147540"/>
              <a:gd name="connsiteY117" fmla="*/ 2051541 h 5815012"/>
              <a:gd name="connsiteX118" fmla="*/ 2397558 w 5147540"/>
              <a:gd name="connsiteY118" fmla="*/ 2075036 h 5815012"/>
              <a:gd name="connsiteX119" fmla="*/ 2406813 w 5147540"/>
              <a:gd name="connsiteY119" fmla="*/ 2098175 h 5815012"/>
              <a:gd name="connsiteX120" fmla="*/ 2416069 w 5147540"/>
              <a:gd name="connsiteY120" fmla="*/ 2121314 h 5815012"/>
              <a:gd name="connsiteX121" fmla="*/ 2425680 w 5147540"/>
              <a:gd name="connsiteY121" fmla="*/ 2144453 h 5815012"/>
              <a:gd name="connsiteX122" fmla="*/ 2436004 w 5147540"/>
              <a:gd name="connsiteY122" fmla="*/ 2167592 h 5815012"/>
              <a:gd name="connsiteX123" fmla="*/ 2445972 w 5147540"/>
              <a:gd name="connsiteY123" fmla="*/ 2190375 h 5815012"/>
              <a:gd name="connsiteX124" fmla="*/ 2456651 w 5147540"/>
              <a:gd name="connsiteY124" fmla="*/ 2212802 h 5815012"/>
              <a:gd name="connsiteX125" fmla="*/ 2467331 w 5147540"/>
              <a:gd name="connsiteY125" fmla="*/ 2235585 h 5815012"/>
              <a:gd name="connsiteX126" fmla="*/ 2478722 w 5147540"/>
              <a:gd name="connsiteY126" fmla="*/ 2258012 h 5815012"/>
              <a:gd name="connsiteX127" fmla="*/ 2490470 w 5147540"/>
              <a:gd name="connsiteY127" fmla="*/ 2280439 h 5815012"/>
              <a:gd name="connsiteX128" fmla="*/ 2501861 w 5147540"/>
              <a:gd name="connsiteY128" fmla="*/ 2302866 h 5815012"/>
              <a:gd name="connsiteX129" fmla="*/ 2513965 w 5147540"/>
              <a:gd name="connsiteY129" fmla="*/ 2324937 h 5815012"/>
              <a:gd name="connsiteX130" fmla="*/ 2526780 w 5147540"/>
              <a:gd name="connsiteY130" fmla="*/ 2346652 h 5815012"/>
              <a:gd name="connsiteX131" fmla="*/ 2539240 w 5147540"/>
              <a:gd name="connsiteY131" fmla="*/ 2368367 h 5815012"/>
              <a:gd name="connsiteX132" fmla="*/ 2552055 w 5147540"/>
              <a:gd name="connsiteY132" fmla="*/ 2390438 h 5815012"/>
              <a:gd name="connsiteX133" fmla="*/ 2565226 w 5147540"/>
              <a:gd name="connsiteY133" fmla="*/ 2411797 h 5815012"/>
              <a:gd name="connsiteX134" fmla="*/ 2579110 w 5147540"/>
              <a:gd name="connsiteY134" fmla="*/ 2433156 h 5815012"/>
              <a:gd name="connsiteX135" fmla="*/ 2592993 w 5147540"/>
              <a:gd name="connsiteY135" fmla="*/ 2454516 h 5815012"/>
              <a:gd name="connsiteX136" fmla="*/ 2606521 w 5147540"/>
              <a:gd name="connsiteY136" fmla="*/ 2475875 h 5815012"/>
              <a:gd name="connsiteX137" fmla="*/ 2621116 w 5147540"/>
              <a:gd name="connsiteY137" fmla="*/ 2496878 h 5815012"/>
              <a:gd name="connsiteX138" fmla="*/ 2635711 w 5147540"/>
              <a:gd name="connsiteY138" fmla="*/ 2517525 h 5815012"/>
              <a:gd name="connsiteX139" fmla="*/ 2650663 w 5147540"/>
              <a:gd name="connsiteY139" fmla="*/ 2538172 h 5815012"/>
              <a:gd name="connsiteX140" fmla="*/ 2665970 w 5147540"/>
              <a:gd name="connsiteY140" fmla="*/ 2558819 h 5815012"/>
              <a:gd name="connsiteX141" fmla="*/ 2681278 w 5147540"/>
              <a:gd name="connsiteY141" fmla="*/ 2579466 h 5815012"/>
              <a:gd name="connsiteX142" fmla="*/ 2697297 w 5147540"/>
              <a:gd name="connsiteY142" fmla="*/ 2599402 h 5815012"/>
              <a:gd name="connsiteX143" fmla="*/ 2712960 w 5147540"/>
              <a:gd name="connsiteY143" fmla="*/ 2619692 h 5815012"/>
              <a:gd name="connsiteX144" fmla="*/ 2728979 w 5147540"/>
              <a:gd name="connsiteY144" fmla="*/ 2639272 h 5815012"/>
              <a:gd name="connsiteX145" fmla="*/ 2745711 w 5147540"/>
              <a:gd name="connsiteY145" fmla="*/ 2659207 h 5815012"/>
              <a:gd name="connsiteX146" fmla="*/ 2762442 w 5147540"/>
              <a:gd name="connsiteY146" fmla="*/ 2678430 h 5815012"/>
              <a:gd name="connsiteX147" fmla="*/ 2779529 w 5147540"/>
              <a:gd name="connsiteY147" fmla="*/ 2698009 h 5815012"/>
              <a:gd name="connsiteX148" fmla="*/ 2796617 w 5147540"/>
              <a:gd name="connsiteY148" fmla="*/ 2717588 h 5815012"/>
              <a:gd name="connsiteX149" fmla="*/ 2814416 w 5147540"/>
              <a:gd name="connsiteY149" fmla="*/ 2736456 h 5815012"/>
              <a:gd name="connsiteX150" fmla="*/ 2832215 w 5147540"/>
              <a:gd name="connsiteY150" fmla="*/ 2755323 h 5815012"/>
              <a:gd name="connsiteX151" fmla="*/ 2850014 w 5147540"/>
              <a:gd name="connsiteY151" fmla="*/ 2773834 h 5815012"/>
              <a:gd name="connsiteX152" fmla="*/ 2869237 w 5147540"/>
              <a:gd name="connsiteY152" fmla="*/ 2793057 h 5815012"/>
              <a:gd name="connsiteX153" fmla="*/ 2888817 w 5147540"/>
              <a:gd name="connsiteY153" fmla="*/ 2811924 h 5815012"/>
              <a:gd name="connsiteX154" fmla="*/ 2908040 w 5147540"/>
              <a:gd name="connsiteY154" fmla="*/ 2830791 h 5815012"/>
              <a:gd name="connsiteX155" fmla="*/ 2927975 w 5147540"/>
              <a:gd name="connsiteY155" fmla="*/ 2849303 h 5815012"/>
              <a:gd name="connsiteX156" fmla="*/ 2947910 w 5147540"/>
              <a:gd name="connsiteY156" fmla="*/ 2867458 h 5815012"/>
              <a:gd name="connsiteX157" fmla="*/ 2968557 w 5147540"/>
              <a:gd name="connsiteY157" fmla="*/ 2885613 h 5815012"/>
              <a:gd name="connsiteX158" fmla="*/ 2988848 w 5147540"/>
              <a:gd name="connsiteY158" fmla="*/ 2903768 h 5815012"/>
              <a:gd name="connsiteX159" fmla="*/ 3010207 w 5147540"/>
              <a:gd name="connsiteY159" fmla="*/ 2921568 h 5815012"/>
              <a:gd name="connsiteX160" fmla="*/ 3031211 w 5147540"/>
              <a:gd name="connsiteY160" fmla="*/ 2939011 h 5815012"/>
              <a:gd name="connsiteX161" fmla="*/ 3052926 w 5147540"/>
              <a:gd name="connsiteY161" fmla="*/ 2956454 h 5815012"/>
              <a:gd name="connsiteX162" fmla="*/ 3074285 w 5147540"/>
              <a:gd name="connsiteY162" fmla="*/ 2973897 h 5815012"/>
              <a:gd name="connsiteX163" fmla="*/ 3096356 w 5147540"/>
              <a:gd name="connsiteY163" fmla="*/ 2990985 h 5815012"/>
              <a:gd name="connsiteX164" fmla="*/ 3118783 w 5147540"/>
              <a:gd name="connsiteY164" fmla="*/ 3007716 h 5815012"/>
              <a:gd name="connsiteX165" fmla="*/ 3140854 w 5147540"/>
              <a:gd name="connsiteY165" fmla="*/ 3024803 h 5815012"/>
              <a:gd name="connsiteX166" fmla="*/ 3163637 w 5147540"/>
              <a:gd name="connsiteY166" fmla="*/ 3041178 h 5815012"/>
              <a:gd name="connsiteX167" fmla="*/ 3186420 w 5147540"/>
              <a:gd name="connsiteY167" fmla="*/ 3057910 h 5815012"/>
              <a:gd name="connsiteX168" fmla="*/ 3209559 w 5147540"/>
              <a:gd name="connsiteY168" fmla="*/ 3073929 h 5815012"/>
              <a:gd name="connsiteX169" fmla="*/ 3232698 w 5147540"/>
              <a:gd name="connsiteY169" fmla="*/ 3090304 h 5815012"/>
              <a:gd name="connsiteX170" fmla="*/ 3256193 w 5147540"/>
              <a:gd name="connsiteY170" fmla="*/ 3106324 h 5815012"/>
              <a:gd name="connsiteX171" fmla="*/ 3279688 w 5147540"/>
              <a:gd name="connsiteY171" fmla="*/ 3121987 h 5815012"/>
              <a:gd name="connsiteX172" fmla="*/ 3303539 w 5147540"/>
              <a:gd name="connsiteY172" fmla="*/ 3138006 h 5815012"/>
              <a:gd name="connsiteX173" fmla="*/ 3327746 w 5147540"/>
              <a:gd name="connsiteY173" fmla="*/ 3153670 h 5815012"/>
              <a:gd name="connsiteX174" fmla="*/ 3351597 w 5147540"/>
              <a:gd name="connsiteY174" fmla="*/ 3168977 h 5815012"/>
              <a:gd name="connsiteX175" fmla="*/ 3375804 w 5147540"/>
              <a:gd name="connsiteY175" fmla="*/ 3183928 h 5815012"/>
              <a:gd name="connsiteX176" fmla="*/ 3424930 w 5147540"/>
              <a:gd name="connsiteY176" fmla="*/ 3214187 h 5815012"/>
              <a:gd name="connsiteX177" fmla="*/ 3474768 w 5147540"/>
              <a:gd name="connsiteY177" fmla="*/ 3244090 h 5815012"/>
              <a:gd name="connsiteX178" fmla="*/ 3524961 w 5147540"/>
              <a:gd name="connsiteY178" fmla="*/ 3273637 h 5815012"/>
              <a:gd name="connsiteX179" fmla="*/ 3575867 w 5147540"/>
              <a:gd name="connsiteY179" fmla="*/ 3302115 h 5815012"/>
              <a:gd name="connsiteX180" fmla="*/ 3628197 w 5147540"/>
              <a:gd name="connsiteY180" fmla="*/ 3331306 h 5815012"/>
              <a:gd name="connsiteX181" fmla="*/ 3680883 w 5147540"/>
              <a:gd name="connsiteY181" fmla="*/ 3360141 h 5815012"/>
              <a:gd name="connsiteX182" fmla="*/ 3733925 w 5147540"/>
              <a:gd name="connsiteY182" fmla="*/ 3388264 h 5815012"/>
              <a:gd name="connsiteX183" fmla="*/ 3787678 w 5147540"/>
              <a:gd name="connsiteY183" fmla="*/ 3416030 h 5815012"/>
              <a:gd name="connsiteX184" fmla="*/ 3841432 w 5147540"/>
              <a:gd name="connsiteY184" fmla="*/ 3443441 h 5815012"/>
              <a:gd name="connsiteX185" fmla="*/ 3895542 w 5147540"/>
              <a:gd name="connsiteY185" fmla="*/ 3470496 h 5815012"/>
              <a:gd name="connsiteX186" fmla="*/ 3949651 w 5147540"/>
              <a:gd name="connsiteY186" fmla="*/ 3497195 h 5815012"/>
              <a:gd name="connsiteX187" fmla="*/ 4004829 w 5147540"/>
              <a:gd name="connsiteY187" fmla="*/ 3523538 h 5815012"/>
              <a:gd name="connsiteX188" fmla="*/ 4059295 w 5147540"/>
              <a:gd name="connsiteY188" fmla="*/ 3549525 h 5815012"/>
              <a:gd name="connsiteX189" fmla="*/ 4114472 w 5147540"/>
              <a:gd name="connsiteY189" fmla="*/ 3575512 h 5815012"/>
              <a:gd name="connsiteX190" fmla="*/ 4169650 w 5147540"/>
              <a:gd name="connsiteY190" fmla="*/ 3601143 h 5815012"/>
              <a:gd name="connsiteX191" fmla="*/ 4224828 w 5147540"/>
              <a:gd name="connsiteY191" fmla="*/ 3626773 h 5815012"/>
              <a:gd name="connsiteX192" fmla="*/ 4280005 w 5147540"/>
              <a:gd name="connsiteY192" fmla="*/ 3651692 h 5815012"/>
              <a:gd name="connsiteX193" fmla="*/ 4335539 w 5147540"/>
              <a:gd name="connsiteY193" fmla="*/ 3676967 h 5815012"/>
              <a:gd name="connsiteX194" fmla="*/ 4391429 w 5147540"/>
              <a:gd name="connsiteY194" fmla="*/ 3701886 h 5815012"/>
              <a:gd name="connsiteX195" fmla="*/ 4446962 w 5147540"/>
              <a:gd name="connsiteY195" fmla="*/ 3726805 h 5815012"/>
              <a:gd name="connsiteX196" fmla="*/ 4484697 w 5147540"/>
              <a:gd name="connsiteY196" fmla="*/ 3744604 h 5815012"/>
              <a:gd name="connsiteX197" fmla="*/ 4521719 w 5147540"/>
              <a:gd name="connsiteY197" fmla="*/ 3762760 h 5815012"/>
              <a:gd name="connsiteX198" fmla="*/ 4557673 w 5147540"/>
              <a:gd name="connsiteY198" fmla="*/ 3781627 h 5815012"/>
              <a:gd name="connsiteX199" fmla="*/ 4592560 w 5147540"/>
              <a:gd name="connsiteY199" fmla="*/ 3801206 h 5815012"/>
              <a:gd name="connsiteX200" fmla="*/ 4626735 w 5147540"/>
              <a:gd name="connsiteY200" fmla="*/ 3821497 h 5815012"/>
              <a:gd name="connsiteX201" fmla="*/ 4659841 w 5147540"/>
              <a:gd name="connsiteY201" fmla="*/ 3842144 h 5815012"/>
              <a:gd name="connsiteX202" fmla="*/ 4691880 w 5147540"/>
              <a:gd name="connsiteY202" fmla="*/ 3863859 h 5815012"/>
              <a:gd name="connsiteX203" fmla="*/ 4722850 w 5147540"/>
              <a:gd name="connsiteY203" fmla="*/ 3885930 h 5815012"/>
              <a:gd name="connsiteX204" fmla="*/ 4752397 w 5147540"/>
              <a:gd name="connsiteY204" fmla="*/ 3908357 h 5815012"/>
              <a:gd name="connsiteX205" fmla="*/ 4781588 w 5147540"/>
              <a:gd name="connsiteY205" fmla="*/ 3931852 h 5815012"/>
              <a:gd name="connsiteX206" fmla="*/ 4809355 w 5147540"/>
              <a:gd name="connsiteY206" fmla="*/ 3955347 h 5815012"/>
              <a:gd name="connsiteX207" fmla="*/ 4836054 w 5147540"/>
              <a:gd name="connsiteY207" fmla="*/ 3979554 h 5815012"/>
              <a:gd name="connsiteX208" fmla="*/ 4862040 w 5147540"/>
              <a:gd name="connsiteY208" fmla="*/ 4004473 h 5815012"/>
              <a:gd name="connsiteX209" fmla="*/ 4886603 w 5147540"/>
              <a:gd name="connsiteY209" fmla="*/ 4029748 h 5815012"/>
              <a:gd name="connsiteX210" fmla="*/ 4910098 w 5147540"/>
              <a:gd name="connsiteY210" fmla="*/ 4055379 h 5815012"/>
              <a:gd name="connsiteX211" fmla="*/ 4932881 w 5147540"/>
              <a:gd name="connsiteY211" fmla="*/ 4081722 h 5815012"/>
              <a:gd name="connsiteX212" fmla="*/ 4954241 w 5147540"/>
              <a:gd name="connsiteY212" fmla="*/ 4108421 h 5815012"/>
              <a:gd name="connsiteX213" fmla="*/ 4974532 w 5147540"/>
              <a:gd name="connsiteY213" fmla="*/ 4135476 h 5815012"/>
              <a:gd name="connsiteX214" fmla="*/ 4993755 w 5147540"/>
              <a:gd name="connsiteY214" fmla="*/ 4163243 h 5815012"/>
              <a:gd name="connsiteX215" fmla="*/ 5011910 w 5147540"/>
              <a:gd name="connsiteY215" fmla="*/ 4191009 h 5815012"/>
              <a:gd name="connsiteX216" fmla="*/ 5028997 w 5147540"/>
              <a:gd name="connsiteY216" fmla="*/ 4219488 h 5815012"/>
              <a:gd name="connsiteX217" fmla="*/ 5045017 w 5147540"/>
              <a:gd name="connsiteY217" fmla="*/ 4248323 h 5815012"/>
              <a:gd name="connsiteX218" fmla="*/ 5059612 w 5147540"/>
              <a:gd name="connsiteY218" fmla="*/ 4277514 h 5815012"/>
              <a:gd name="connsiteX219" fmla="*/ 5073495 w 5147540"/>
              <a:gd name="connsiteY219" fmla="*/ 4307061 h 5815012"/>
              <a:gd name="connsiteX220" fmla="*/ 5085955 w 5147540"/>
              <a:gd name="connsiteY220" fmla="*/ 4336963 h 5815012"/>
              <a:gd name="connsiteX221" fmla="*/ 5097346 w 5147540"/>
              <a:gd name="connsiteY221" fmla="*/ 4367222 h 5815012"/>
              <a:gd name="connsiteX222" fmla="*/ 5107670 w 5147540"/>
              <a:gd name="connsiteY222" fmla="*/ 4397481 h 5815012"/>
              <a:gd name="connsiteX223" fmla="*/ 5116570 w 5147540"/>
              <a:gd name="connsiteY223" fmla="*/ 4428095 h 5815012"/>
              <a:gd name="connsiteX224" fmla="*/ 5124757 w 5147540"/>
              <a:gd name="connsiteY224" fmla="*/ 4459422 h 5815012"/>
              <a:gd name="connsiteX225" fmla="*/ 5131521 w 5147540"/>
              <a:gd name="connsiteY225" fmla="*/ 4490749 h 5815012"/>
              <a:gd name="connsiteX226" fmla="*/ 5136861 w 5147540"/>
              <a:gd name="connsiteY226" fmla="*/ 4522431 h 5815012"/>
              <a:gd name="connsiteX227" fmla="*/ 5141844 w 5147540"/>
              <a:gd name="connsiteY227" fmla="*/ 4553758 h 5815012"/>
              <a:gd name="connsiteX228" fmla="*/ 5143624 w 5147540"/>
              <a:gd name="connsiteY228" fmla="*/ 4569777 h 5815012"/>
              <a:gd name="connsiteX229" fmla="*/ 5145048 w 5147540"/>
              <a:gd name="connsiteY229" fmla="*/ 4586153 h 5815012"/>
              <a:gd name="connsiteX230" fmla="*/ 5146116 w 5147540"/>
              <a:gd name="connsiteY230" fmla="*/ 4602172 h 5815012"/>
              <a:gd name="connsiteX231" fmla="*/ 5146828 w 5147540"/>
              <a:gd name="connsiteY231" fmla="*/ 4618547 h 5815012"/>
              <a:gd name="connsiteX232" fmla="*/ 5147184 w 5147540"/>
              <a:gd name="connsiteY232" fmla="*/ 4634567 h 5815012"/>
              <a:gd name="connsiteX233" fmla="*/ 5147540 w 5147540"/>
              <a:gd name="connsiteY233" fmla="*/ 4650942 h 5815012"/>
              <a:gd name="connsiteX234" fmla="*/ 5147540 w 5147540"/>
              <a:gd name="connsiteY234" fmla="*/ 4666961 h 5815012"/>
              <a:gd name="connsiteX235" fmla="*/ 5146828 w 5147540"/>
              <a:gd name="connsiteY235" fmla="*/ 4683337 h 5815012"/>
              <a:gd name="connsiteX236" fmla="*/ 5146116 w 5147540"/>
              <a:gd name="connsiteY236" fmla="*/ 4699712 h 5815012"/>
              <a:gd name="connsiteX237" fmla="*/ 5145404 w 5147540"/>
              <a:gd name="connsiteY237" fmla="*/ 4716087 h 5815012"/>
              <a:gd name="connsiteX238" fmla="*/ 5143980 w 5147540"/>
              <a:gd name="connsiteY238" fmla="*/ 4732106 h 5815012"/>
              <a:gd name="connsiteX239" fmla="*/ 5142200 w 5147540"/>
              <a:gd name="connsiteY239" fmla="*/ 4748482 h 5815012"/>
              <a:gd name="connsiteX240" fmla="*/ 5140421 w 5147540"/>
              <a:gd name="connsiteY240" fmla="*/ 4764501 h 5815012"/>
              <a:gd name="connsiteX241" fmla="*/ 5137929 w 5147540"/>
              <a:gd name="connsiteY241" fmla="*/ 4780876 h 5815012"/>
              <a:gd name="connsiteX242" fmla="*/ 5135437 w 5147540"/>
              <a:gd name="connsiteY242" fmla="*/ 4797252 h 5815012"/>
              <a:gd name="connsiteX243" fmla="*/ 5132589 w 5147540"/>
              <a:gd name="connsiteY243" fmla="*/ 4813271 h 5815012"/>
              <a:gd name="connsiteX244" fmla="*/ 5129385 w 5147540"/>
              <a:gd name="connsiteY244" fmla="*/ 4829646 h 5815012"/>
              <a:gd name="connsiteX245" fmla="*/ 5126181 w 5147540"/>
              <a:gd name="connsiteY245" fmla="*/ 4846022 h 5815012"/>
              <a:gd name="connsiteX246" fmla="*/ 5122265 w 5147540"/>
              <a:gd name="connsiteY246" fmla="*/ 4862041 h 5815012"/>
              <a:gd name="connsiteX247" fmla="*/ 5117994 w 5147540"/>
              <a:gd name="connsiteY247" fmla="*/ 4878416 h 5815012"/>
              <a:gd name="connsiteX248" fmla="*/ 5113722 w 5147540"/>
              <a:gd name="connsiteY248" fmla="*/ 4894791 h 5815012"/>
              <a:gd name="connsiteX249" fmla="*/ 5109094 w 5147540"/>
              <a:gd name="connsiteY249" fmla="*/ 4910811 h 5815012"/>
              <a:gd name="connsiteX250" fmla="*/ 5104466 w 5147540"/>
              <a:gd name="connsiteY250" fmla="*/ 4926830 h 5815012"/>
              <a:gd name="connsiteX251" fmla="*/ 5098770 w 5147540"/>
              <a:gd name="connsiteY251" fmla="*/ 4943205 h 5815012"/>
              <a:gd name="connsiteX252" fmla="*/ 5093431 w 5147540"/>
              <a:gd name="connsiteY252" fmla="*/ 4959225 h 5815012"/>
              <a:gd name="connsiteX253" fmla="*/ 5087735 w 5147540"/>
              <a:gd name="connsiteY253" fmla="*/ 4975244 h 5815012"/>
              <a:gd name="connsiteX254" fmla="*/ 5081683 w 5147540"/>
              <a:gd name="connsiteY254" fmla="*/ 4991263 h 5815012"/>
              <a:gd name="connsiteX255" fmla="*/ 5075275 w 5147540"/>
              <a:gd name="connsiteY255" fmla="*/ 5006927 h 5815012"/>
              <a:gd name="connsiteX256" fmla="*/ 5068512 w 5147540"/>
              <a:gd name="connsiteY256" fmla="*/ 5022946 h 5815012"/>
              <a:gd name="connsiteX257" fmla="*/ 5061748 w 5147540"/>
              <a:gd name="connsiteY257" fmla="*/ 5038609 h 5815012"/>
              <a:gd name="connsiteX258" fmla="*/ 5054628 w 5147540"/>
              <a:gd name="connsiteY258" fmla="*/ 5054629 h 5815012"/>
              <a:gd name="connsiteX259" fmla="*/ 5046797 w 5147540"/>
              <a:gd name="connsiteY259" fmla="*/ 5070292 h 5815012"/>
              <a:gd name="connsiteX260" fmla="*/ 5039321 w 5147540"/>
              <a:gd name="connsiteY260" fmla="*/ 5085955 h 5815012"/>
              <a:gd name="connsiteX261" fmla="*/ 5031133 w 5147540"/>
              <a:gd name="connsiteY261" fmla="*/ 5101619 h 5815012"/>
              <a:gd name="connsiteX262" fmla="*/ 5022946 w 5147540"/>
              <a:gd name="connsiteY262" fmla="*/ 5117282 h 5815012"/>
              <a:gd name="connsiteX263" fmla="*/ 5014046 w 5147540"/>
              <a:gd name="connsiteY263" fmla="*/ 5132589 h 5815012"/>
              <a:gd name="connsiteX264" fmla="*/ 5005146 w 5147540"/>
              <a:gd name="connsiteY264" fmla="*/ 5147897 h 5815012"/>
              <a:gd name="connsiteX265" fmla="*/ 4995891 w 5147540"/>
              <a:gd name="connsiteY265" fmla="*/ 5162848 h 5815012"/>
              <a:gd name="connsiteX266" fmla="*/ 4986279 w 5147540"/>
              <a:gd name="connsiteY266" fmla="*/ 5177799 h 5815012"/>
              <a:gd name="connsiteX267" fmla="*/ 4976312 w 5147540"/>
              <a:gd name="connsiteY267" fmla="*/ 5193107 h 5815012"/>
              <a:gd name="connsiteX268" fmla="*/ 4966344 w 5147540"/>
              <a:gd name="connsiteY268" fmla="*/ 5208058 h 5815012"/>
              <a:gd name="connsiteX269" fmla="*/ 4955664 w 5147540"/>
              <a:gd name="connsiteY269" fmla="*/ 5223009 h 5815012"/>
              <a:gd name="connsiteX270" fmla="*/ 4944629 w 5147540"/>
              <a:gd name="connsiteY270" fmla="*/ 5237605 h 5815012"/>
              <a:gd name="connsiteX271" fmla="*/ 4933593 w 5147540"/>
              <a:gd name="connsiteY271" fmla="*/ 5252556 h 5815012"/>
              <a:gd name="connsiteX272" fmla="*/ 4922202 w 5147540"/>
              <a:gd name="connsiteY272" fmla="*/ 5266796 h 5815012"/>
              <a:gd name="connsiteX273" fmla="*/ 4910098 w 5147540"/>
              <a:gd name="connsiteY273" fmla="*/ 5281035 h 5815012"/>
              <a:gd name="connsiteX274" fmla="*/ 4898351 w 5147540"/>
              <a:gd name="connsiteY274" fmla="*/ 5295630 h 5815012"/>
              <a:gd name="connsiteX275" fmla="*/ 4885891 w 5147540"/>
              <a:gd name="connsiteY275" fmla="*/ 5309870 h 5815012"/>
              <a:gd name="connsiteX276" fmla="*/ 4873076 w 5147540"/>
              <a:gd name="connsiteY276" fmla="*/ 5324109 h 5815012"/>
              <a:gd name="connsiteX277" fmla="*/ 4860261 w 5147540"/>
              <a:gd name="connsiteY277" fmla="*/ 5338349 h 5815012"/>
              <a:gd name="connsiteX278" fmla="*/ 4846733 w 5147540"/>
              <a:gd name="connsiteY278" fmla="*/ 5351876 h 5815012"/>
              <a:gd name="connsiteX279" fmla="*/ 4833206 w 5147540"/>
              <a:gd name="connsiteY279" fmla="*/ 5365759 h 5815012"/>
              <a:gd name="connsiteX280" fmla="*/ 4819322 w 5147540"/>
              <a:gd name="connsiteY280" fmla="*/ 5379643 h 5815012"/>
              <a:gd name="connsiteX281" fmla="*/ 4805083 w 5147540"/>
              <a:gd name="connsiteY281" fmla="*/ 5393170 h 5815012"/>
              <a:gd name="connsiteX282" fmla="*/ 4790843 w 5147540"/>
              <a:gd name="connsiteY282" fmla="*/ 5406342 h 5815012"/>
              <a:gd name="connsiteX283" fmla="*/ 4775892 w 5147540"/>
              <a:gd name="connsiteY283" fmla="*/ 5419869 h 5815012"/>
              <a:gd name="connsiteX284" fmla="*/ 4760941 w 5147540"/>
              <a:gd name="connsiteY284" fmla="*/ 5433041 h 5815012"/>
              <a:gd name="connsiteX285" fmla="*/ 4745277 w 5147540"/>
              <a:gd name="connsiteY285" fmla="*/ 5446212 h 5815012"/>
              <a:gd name="connsiteX286" fmla="*/ 4729614 w 5147540"/>
              <a:gd name="connsiteY286" fmla="*/ 5459383 h 5815012"/>
              <a:gd name="connsiteX287" fmla="*/ 4713595 w 5147540"/>
              <a:gd name="connsiteY287" fmla="*/ 5471843 h 5815012"/>
              <a:gd name="connsiteX288" fmla="*/ 4697219 w 5147540"/>
              <a:gd name="connsiteY288" fmla="*/ 5484658 h 5815012"/>
              <a:gd name="connsiteX289" fmla="*/ 4680844 w 5147540"/>
              <a:gd name="connsiteY289" fmla="*/ 5497474 h 5815012"/>
              <a:gd name="connsiteX290" fmla="*/ 4664113 w 5147540"/>
              <a:gd name="connsiteY290" fmla="*/ 5509577 h 5815012"/>
              <a:gd name="connsiteX291" fmla="*/ 4646670 w 5147540"/>
              <a:gd name="connsiteY291" fmla="*/ 5522037 h 5815012"/>
              <a:gd name="connsiteX292" fmla="*/ 4628870 w 5147540"/>
              <a:gd name="connsiteY292" fmla="*/ 5533784 h 5815012"/>
              <a:gd name="connsiteX293" fmla="*/ 4610715 w 5147540"/>
              <a:gd name="connsiteY293" fmla="*/ 5545176 h 5815012"/>
              <a:gd name="connsiteX294" fmla="*/ 4592204 w 5147540"/>
              <a:gd name="connsiteY294" fmla="*/ 5556211 h 5815012"/>
              <a:gd name="connsiteX295" fmla="*/ 4573693 w 5147540"/>
              <a:gd name="connsiteY295" fmla="*/ 5567603 h 5815012"/>
              <a:gd name="connsiteX296" fmla="*/ 4554826 w 5147540"/>
              <a:gd name="connsiteY296" fmla="*/ 5578282 h 5815012"/>
              <a:gd name="connsiteX297" fmla="*/ 4535958 w 5147540"/>
              <a:gd name="connsiteY297" fmla="*/ 5588962 h 5815012"/>
              <a:gd name="connsiteX298" fmla="*/ 4517091 w 5147540"/>
              <a:gd name="connsiteY298" fmla="*/ 5599285 h 5815012"/>
              <a:gd name="connsiteX299" fmla="*/ 4497868 w 5147540"/>
              <a:gd name="connsiteY299" fmla="*/ 5609253 h 5815012"/>
              <a:gd name="connsiteX300" fmla="*/ 4478289 w 5147540"/>
              <a:gd name="connsiteY300" fmla="*/ 5619577 h 5815012"/>
              <a:gd name="connsiteX301" fmla="*/ 4458710 w 5147540"/>
              <a:gd name="connsiteY301" fmla="*/ 5629188 h 5815012"/>
              <a:gd name="connsiteX302" fmla="*/ 4438419 w 5147540"/>
              <a:gd name="connsiteY302" fmla="*/ 5638800 h 5815012"/>
              <a:gd name="connsiteX303" fmla="*/ 4418483 w 5147540"/>
              <a:gd name="connsiteY303" fmla="*/ 5647699 h 5815012"/>
              <a:gd name="connsiteX304" fmla="*/ 4398548 w 5147540"/>
              <a:gd name="connsiteY304" fmla="*/ 5656955 h 5815012"/>
              <a:gd name="connsiteX305" fmla="*/ 4377901 w 5147540"/>
              <a:gd name="connsiteY305" fmla="*/ 5665499 h 5815012"/>
              <a:gd name="connsiteX306" fmla="*/ 4357610 w 5147540"/>
              <a:gd name="connsiteY306" fmla="*/ 5674398 h 5815012"/>
              <a:gd name="connsiteX307" fmla="*/ 4336963 w 5147540"/>
              <a:gd name="connsiteY307" fmla="*/ 5682586 h 5815012"/>
              <a:gd name="connsiteX308" fmla="*/ 4315604 w 5147540"/>
              <a:gd name="connsiteY308" fmla="*/ 5690774 h 5815012"/>
              <a:gd name="connsiteX309" fmla="*/ 4294957 w 5147540"/>
              <a:gd name="connsiteY309" fmla="*/ 5698605 h 5815012"/>
              <a:gd name="connsiteX310" fmla="*/ 4273598 w 5147540"/>
              <a:gd name="connsiteY310" fmla="*/ 5706081 h 5815012"/>
              <a:gd name="connsiteX311" fmla="*/ 4252239 w 5147540"/>
              <a:gd name="connsiteY311" fmla="*/ 5713557 h 5815012"/>
              <a:gd name="connsiteX312" fmla="*/ 4230523 w 5147540"/>
              <a:gd name="connsiteY312" fmla="*/ 5720676 h 5815012"/>
              <a:gd name="connsiteX313" fmla="*/ 4208808 w 5147540"/>
              <a:gd name="connsiteY313" fmla="*/ 5727440 h 5815012"/>
              <a:gd name="connsiteX314" fmla="*/ 4187093 w 5147540"/>
              <a:gd name="connsiteY314" fmla="*/ 5733848 h 5815012"/>
              <a:gd name="connsiteX315" fmla="*/ 4165378 w 5147540"/>
              <a:gd name="connsiteY315" fmla="*/ 5740255 h 5815012"/>
              <a:gd name="connsiteX316" fmla="*/ 4142595 w 5147540"/>
              <a:gd name="connsiteY316" fmla="*/ 5746307 h 5815012"/>
              <a:gd name="connsiteX317" fmla="*/ 4120524 w 5147540"/>
              <a:gd name="connsiteY317" fmla="*/ 5752003 h 5815012"/>
              <a:gd name="connsiteX318" fmla="*/ 4098097 w 5147540"/>
              <a:gd name="connsiteY318" fmla="*/ 5757699 h 5815012"/>
              <a:gd name="connsiteX319" fmla="*/ 4075670 w 5147540"/>
              <a:gd name="connsiteY319" fmla="*/ 5763038 h 5815012"/>
              <a:gd name="connsiteX320" fmla="*/ 4052531 w 5147540"/>
              <a:gd name="connsiteY320" fmla="*/ 5767666 h 5815012"/>
              <a:gd name="connsiteX321" fmla="*/ 4029748 w 5147540"/>
              <a:gd name="connsiteY321" fmla="*/ 5772650 h 5815012"/>
              <a:gd name="connsiteX322" fmla="*/ 4006609 w 5147540"/>
              <a:gd name="connsiteY322" fmla="*/ 5776922 h 5815012"/>
              <a:gd name="connsiteX323" fmla="*/ 3983470 w 5147540"/>
              <a:gd name="connsiteY323" fmla="*/ 5781194 h 5815012"/>
              <a:gd name="connsiteX324" fmla="*/ 3959975 w 5147540"/>
              <a:gd name="connsiteY324" fmla="*/ 5785110 h 5815012"/>
              <a:gd name="connsiteX325" fmla="*/ 3936124 w 5147540"/>
              <a:gd name="connsiteY325" fmla="*/ 5788669 h 5815012"/>
              <a:gd name="connsiteX326" fmla="*/ 3911917 w 5147540"/>
              <a:gd name="connsiteY326" fmla="*/ 5792229 h 5815012"/>
              <a:gd name="connsiteX327" fmla="*/ 3888066 w 5147540"/>
              <a:gd name="connsiteY327" fmla="*/ 5795433 h 5815012"/>
              <a:gd name="connsiteX328" fmla="*/ 3863859 w 5147540"/>
              <a:gd name="connsiteY328" fmla="*/ 5798281 h 5815012"/>
              <a:gd name="connsiteX329" fmla="*/ 3839652 w 5147540"/>
              <a:gd name="connsiteY329" fmla="*/ 5800773 h 5815012"/>
              <a:gd name="connsiteX330" fmla="*/ 3815445 w 5147540"/>
              <a:gd name="connsiteY330" fmla="*/ 5803265 h 5815012"/>
              <a:gd name="connsiteX331" fmla="*/ 3790526 w 5147540"/>
              <a:gd name="connsiteY331" fmla="*/ 5805401 h 5815012"/>
              <a:gd name="connsiteX332" fmla="*/ 3766319 w 5147540"/>
              <a:gd name="connsiteY332" fmla="*/ 5807893 h 5815012"/>
              <a:gd name="connsiteX333" fmla="*/ 3741400 w 5147540"/>
              <a:gd name="connsiteY333" fmla="*/ 5809672 h 5815012"/>
              <a:gd name="connsiteX334" fmla="*/ 3716481 w 5147540"/>
              <a:gd name="connsiteY334" fmla="*/ 5811096 h 5815012"/>
              <a:gd name="connsiteX335" fmla="*/ 3691918 w 5147540"/>
              <a:gd name="connsiteY335" fmla="*/ 5812164 h 5815012"/>
              <a:gd name="connsiteX336" fmla="*/ 3666643 w 5147540"/>
              <a:gd name="connsiteY336" fmla="*/ 5813232 h 5815012"/>
              <a:gd name="connsiteX337" fmla="*/ 3641724 w 5147540"/>
              <a:gd name="connsiteY337" fmla="*/ 5813944 h 5815012"/>
              <a:gd name="connsiteX338" fmla="*/ 3616450 w 5147540"/>
              <a:gd name="connsiteY338" fmla="*/ 5814656 h 5815012"/>
              <a:gd name="connsiteX339" fmla="*/ 3591175 w 5147540"/>
              <a:gd name="connsiteY339" fmla="*/ 5815012 h 5815012"/>
              <a:gd name="connsiteX340" fmla="*/ 3565900 w 5147540"/>
              <a:gd name="connsiteY340" fmla="*/ 5815012 h 5815012"/>
              <a:gd name="connsiteX341" fmla="*/ 3540625 w 5147540"/>
              <a:gd name="connsiteY341" fmla="*/ 5815012 h 5815012"/>
              <a:gd name="connsiteX342" fmla="*/ 3514994 w 5147540"/>
              <a:gd name="connsiteY342" fmla="*/ 5814656 h 5815012"/>
              <a:gd name="connsiteX343" fmla="*/ 3489719 w 5147540"/>
              <a:gd name="connsiteY343" fmla="*/ 5813944 h 5815012"/>
              <a:gd name="connsiteX344" fmla="*/ 3464088 w 5147540"/>
              <a:gd name="connsiteY344" fmla="*/ 5813232 h 5815012"/>
              <a:gd name="connsiteX345" fmla="*/ 3438457 w 5147540"/>
              <a:gd name="connsiteY345" fmla="*/ 5812164 h 5815012"/>
              <a:gd name="connsiteX346" fmla="*/ 3413182 w 5147540"/>
              <a:gd name="connsiteY346" fmla="*/ 5810740 h 5815012"/>
              <a:gd name="connsiteX347" fmla="*/ 3387195 w 5147540"/>
              <a:gd name="connsiteY347" fmla="*/ 5809316 h 5815012"/>
              <a:gd name="connsiteX348" fmla="*/ 3361564 w 5147540"/>
              <a:gd name="connsiteY348" fmla="*/ 5807537 h 5815012"/>
              <a:gd name="connsiteX349" fmla="*/ 3335578 w 5147540"/>
              <a:gd name="connsiteY349" fmla="*/ 5805401 h 5815012"/>
              <a:gd name="connsiteX350" fmla="*/ 3309947 w 5147540"/>
              <a:gd name="connsiteY350" fmla="*/ 5803265 h 5815012"/>
              <a:gd name="connsiteX351" fmla="*/ 3283960 w 5147540"/>
              <a:gd name="connsiteY351" fmla="*/ 5800773 h 5815012"/>
              <a:gd name="connsiteX352" fmla="*/ 3258329 w 5147540"/>
              <a:gd name="connsiteY352" fmla="*/ 5798281 h 5815012"/>
              <a:gd name="connsiteX353" fmla="*/ 3232342 w 5147540"/>
              <a:gd name="connsiteY353" fmla="*/ 5795433 h 5815012"/>
              <a:gd name="connsiteX354" fmla="*/ 3206711 w 5147540"/>
              <a:gd name="connsiteY354" fmla="*/ 5792229 h 5815012"/>
              <a:gd name="connsiteX355" fmla="*/ 3180724 w 5147540"/>
              <a:gd name="connsiteY355" fmla="*/ 5788669 h 5815012"/>
              <a:gd name="connsiteX356" fmla="*/ 3128038 w 5147540"/>
              <a:gd name="connsiteY356" fmla="*/ 5781550 h 5815012"/>
              <a:gd name="connsiteX357" fmla="*/ 3075353 w 5147540"/>
              <a:gd name="connsiteY357" fmla="*/ 5773718 h 5815012"/>
              <a:gd name="connsiteX358" fmla="*/ 3022667 w 5147540"/>
              <a:gd name="connsiteY358" fmla="*/ 5764818 h 5815012"/>
              <a:gd name="connsiteX359" fmla="*/ 2969981 w 5147540"/>
              <a:gd name="connsiteY359" fmla="*/ 5755919 h 5815012"/>
              <a:gd name="connsiteX360" fmla="*/ 2917651 w 5147540"/>
              <a:gd name="connsiteY360" fmla="*/ 5745951 h 5815012"/>
              <a:gd name="connsiteX361" fmla="*/ 2865678 w 5147540"/>
              <a:gd name="connsiteY361" fmla="*/ 5735272 h 5815012"/>
              <a:gd name="connsiteX362" fmla="*/ 2813704 w 5147540"/>
              <a:gd name="connsiteY362" fmla="*/ 5724592 h 5815012"/>
              <a:gd name="connsiteX363" fmla="*/ 2761730 w 5147540"/>
              <a:gd name="connsiteY363" fmla="*/ 5712845 h 5815012"/>
              <a:gd name="connsiteX364" fmla="*/ 2710468 w 5147540"/>
              <a:gd name="connsiteY364" fmla="*/ 5700385 h 5815012"/>
              <a:gd name="connsiteX365" fmla="*/ 2659562 w 5147540"/>
              <a:gd name="connsiteY365" fmla="*/ 5687926 h 5815012"/>
              <a:gd name="connsiteX366" fmla="*/ 2609013 w 5147540"/>
              <a:gd name="connsiteY366" fmla="*/ 5674398 h 5815012"/>
              <a:gd name="connsiteX367" fmla="*/ 2558819 w 5147540"/>
              <a:gd name="connsiteY367" fmla="*/ 5660515 h 5815012"/>
              <a:gd name="connsiteX368" fmla="*/ 2508625 w 5147540"/>
              <a:gd name="connsiteY368" fmla="*/ 5645919 h 5815012"/>
              <a:gd name="connsiteX369" fmla="*/ 2459143 w 5147540"/>
              <a:gd name="connsiteY369" fmla="*/ 5630612 h 5815012"/>
              <a:gd name="connsiteX370" fmla="*/ 2410373 w 5147540"/>
              <a:gd name="connsiteY370" fmla="*/ 5614949 h 5815012"/>
              <a:gd name="connsiteX371" fmla="*/ 2361959 w 5147540"/>
              <a:gd name="connsiteY371" fmla="*/ 5599285 h 5815012"/>
              <a:gd name="connsiteX372" fmla="*/ 2314257 w 5147540"/>
              <a:gd name="connsiteY372" fmla="*/ 5582554 h 5815012"/>
              <a:gd name="connsiteX373" fmla="*/ 2266911 w 5147540"/>
              <a:gd name="connsiteY373" fmla="*/ 5565111 h 5815012"/>
              <a:gd name="connsiteX374" fmla="*/ 2220277 w 5147540"/>
              <a:gd name="connsiteY374" fmla="*/ 5547312 h 5815012"/>
              <a:gd name="connsiteX375" fmla="*/ 2174355 w 5147540"/>
              <a:gd name="connsiteY375" fmla="*/ 5529156 h 5815012"/>
              <a:gd name="connsiteX376" fmla="*/ 2129145 w 5147540"/>
              <a:gd name="connsiteY376" fmla="*/ 5509933 h 5815012"/>
              <a:gd name="connsiteX377" fmla="*/ 2084291 w 5147540"/>
              <a:gd name="connsiteY377" fmla="*/ 5490710 h 5815012"/>
              <a:gd name="connsiteX378" fmla="*/ 2040505 w 5147540"/>
              <a:gd name="connsiteY378" fmla="*/ 5470775 h 5815012"/>
              <a:gd name="connsiteX379" fmla="*/ 1997431 w 5147540"/>
              <a:gd name="connsiteY379" fmla="*/ 5450484 h 5815012"/>
              <a:gd name="connsiteX380" fmla="*/ 1955425 w 5147540"/>
              <a:gd name="connsiteY380" fmla="*/ 5429837 h 5815012"/>
              <a:gd name="connsiteX381" fmla="*/ 1914130 w 5147540"/>
              <a:gd name="connsiteY381" fmla="*/ 5408834 h 5815012"/>
              <a:gd name="connsiteX382" fmla="*/ 1873192 w 5147540"/>
              <a:gd name="connsiteY382" fmla="*/ 5386763 h 5815012"/>
              <a:gd name="connsiteX383" fmla="*/ 1833678 w 5147540"/>
              <a:gd name="connsiteY383" fmla="*/ 5364335 h 5815012"/>
              <a:gd name="connsiteX384" fmla="*/ 1795231 w 5147540"/>
              <a:gd name="connsiteY384" fmla="*/ 5341908 h 5815012"/>
              <a:gd name="connsiteX385" fmla="*/ 1757853 w 5147540"/>
              <a:gd name="connsiteY385" fmla="*/ 5318413 h 5815012"/>
              <a:gd name="connsiteX386" fmla="*/ 1721187 w 5147540"/>
              <a:gd name="connsiteY386" fmla="*/ 5294918 h 5815012"/>
              <a:gd name="connsiteX387" fmla="*/ 1685588 w 5147540"/>
              <a:gd name="connsiteY387" fmla="*/ 5271067 h 5815012"/>
              <a:gd name="connsiteX388" fmla="*/ 1660669 w 5147540"/>
              <a:gd name="connsiteY388" fmla="*/ 5253980 h 5815012"/>
              <a:gd name="connsiteX389" fmla="*/ 1636462 w 5147540"/>
              <a:gd name="connsiteY389" fmla="*/ 5236537 h 5815012"/>
              <a:gd name="connsiteX390" fmla="*/ 1611899 w 5147540"/>
              <a:gd name="connsiteY390" fmla="*/ 5219094 h 5815012"/>
              <a:gd name="connsiteX391" fmla="*/ 1587692 w 5147540"/>
              <a:gd name="connsiteY391" fmla="*/ 5201650 h 5815012"/>
              <a:gd name="connsiteX392" fmla="*/ 1563841 w 5147540"/>
              <a:gd name="connsiteY392" fmla="*/ 5183851 h 5815012"/>
              <a:gd name="connsiteX393" fmla="*/ 1539634 w 5147540"/>
              <a:gd name="connsiteY393" fmla="*/ 5166052 h 5815012"/>
              <a:gd name="connsiteX394" fmla="*/ 1515783 w 5147540"/>
              <a:gd name="connsiteY394" fmla="*/ 5148253 h 5815012"/>
              <a:gd name="connsiteX395" fmla="*/ 1492289 w 5147540"/>
              <a:gd name="connsiteY395" fmla="*/ 5130097 h 5815012"/>
              <a:gd name="connsiteX396" fmla="*/ 1468793 w 5147540"/>
              <a:gd name="connsiteY396" fmla="*/ 5111586 h 5815012"/>
              <a:gd name="connsiteX397" fmla="*/ 1445298 w 5147540"/>
              <a:gd name="connsiteY397" fmla="*/ 5093075 h 5815012"/>
              <a:gd name="connsiteX398" fmla="*/ 1421803 w 5147540"/>
              <a:gd name="connsiteY398" fmla="*/ 5074564 h 5815012"/>
              <a:gd name="connsiteX399" fmla="*/ 1399020 w 5147540"/>
              <a:gd name="connsiteY399" fmla="*/ 5056053 h 5815012"/>
              <a:gd name="connsiteX400" fmla="*/ 1376237 w 5147540"/>
              <a:gd name="connsiteY400" fmla="*/ 5037185 h 5815012"/>
              <a:gd name="connsiteX401" fmla="*/ 1353454 w 5147540"/>
              <a:gd name="connsiteY401" fmla="*/ 5018318 h 5815012"/>
              <a:gd name="connsiteX402" fmla="*/ 1330671 w 5147540"/>
              <a:gd name="connsiteY402" fmla="*/ 4999451 h 5815012"/>
              <a:gd name="connsiteX403" fmla="*/ 1308244 w 5147540"/>
              <a:gd name="connsiteY403" fmla="*/ 4980228 h 5815012"/>
              <a:gd name="connsiteX404" fmla="*/ 1286173 w 5147540"/>
              <a:gd name="connsiteY404" fmla="*/ 4961005 h 5815012"/>
              <a:gd name="connsiteX405" fmla="*/ 1263746 w 5147540"/>
              <a:gd name="connsiteY405" fmla="*/ 4941781 h 5815012"/>
              <a:gd name="connsiteX406" fmla="*/ 1241675 w 5147540"/>
              <a:gd name="connsiteY406" fmla="*/ 4922202 h 5815012"/>
              <a:gd name="connsiteX407" fmla="*/ 1219960 w 5147540"/>
              <a:gd name="connsiteY407" fmla="*/ 4902267 h 5815012"/>
              <a:gd name="connsiteX408" fmla="*/ 1198245 w 5147540"/>
              <a:gd name="connsiteY408" fmla="*/ 4882332 h 5815012"/>
              <a:gd name="connsiteX409" fmla="*/ 1176530 w 5147540"/>
              <a:gd name="connsiteY409" fmla="*/ 4862753 h 5815012"/>
              <a:gd name="connsiteX410" fmla="*/ 1155171 w 5147540"/>
              <a:gd name="connsiteY410" fmla="*/ 4842818 h 5815012"/>
              <a:gd name="connsiteX411" fmla="*/ 1133812 w 5147540"/>
              <a:gd name="connsiteY411" fmla="*/ 4822527 h 5815012"/>
              <a:gd name="connsiteX412" fmla="*/ 1112809 w 5147540"/>
              <a:gd name="connsiteY412" fmla="*/ 4802235 h 5815012"/>
              <a:gd name="connsiteX413" fmla="*/ 1092162 w 5147540"/>
              <a:gd name="connsiteY413" fmla="*/ 4781588 h 5815012"/>
              <a:gd name="connsiteX414" fmla="*/ 1071158 w 5147540"/>
              <a:gd name="connsiteY414" fmla="*/ 4761297 h 5815012"/>
              <a:gd name="connsiteX415" fmla="*/ 1050511 w 5147540"/>
              <a:gd name="connsiteY415" fmla="*/ 4740650 h 5815012"/>
              <a:gd name="connsiteX416" fmla="*/ 1030220 w 5147540"/>
              <a:gd name="connsiteY416" fmla="*/ 4720003 h 5815012"/>
              <a:gd name="connsiteX417" fmla="*/ 1009929 w 5147540"/>
              <a:gd name="connsiteY417" fmla="*/ 4699000 h 5815012"/>
              <a:gd name="connsiteX418" fmla="*/ 989994 w 5147540"/>
              <a:gd name="connsiteY418" fmla="*/ 4678353 h 5815012"/>
              <a:gd name="connsiteX419" fmla="*/ 970059 w 5147540"/>
              <a:gd name="connsiteY419" fmla="*/ 4656638 h 5815012"/>
              <a:gd name="connsiteX420" fmla="*/ 950124 w 5147540"/>
              <a:gd name="connsiteY420" fmla="*/ 4635991 h 5815012"/>
              <a:gd name="connsiteX421" fmla="*/ 930900 w 5147540"/>
              <a:gd name="connsiteY421" fmla="*/ 4614987 h 5815012"/>
              <a:gd name="connsiteX422" fmla="*/ 912033 w 5147540"/>
              <a:gd name="connsiteY422" fmla="*/ 4593984 h 5815012"/>
              <a:gd name="connsiteX423" fmla="*/ 893166 w 5147540"/>
              <a:gd name="connsiteY423" fmla="*/ 4572269 h 5815012"/>
              <a:gd name="connsiteX424" fmla="*/ 874299 w 5147540"/>
              <a:gd name="connsiteY424" fmla="*/ 4550910 h 5815012"/>
              <a:gd name="connsiteX425" fmla="*/ 855788 w 5147540"/>
              <a:gd name="connsiteY425" fmla="*/ 4529551 h 5815012"/>
              <a:gd name="connsiteX426" fmla="*/ 837632 w 5147540"/>
              <a:gd name="connsiteY426" fmla="*/ 4507836 h 5815012"/>
              <a:gd name="connsiteX427" fmla="*/ 819477 w 5147540"/>
              <a:gd name="connsiteY427" fmla="*/ 4485765 h 5815012"/>
              <a:gd name="connsiteX428" fmla="*/ 801678 w 5147540"/>
              <a:gd name="connsiteY428" fmla="*/ 4463694 h 5815012"/>
              <a:gd name="connsiteX429" fmla="*/ 783879 w 5147540"/>
              <a:gd name="connsiteY429" fmla="*/ 4441979 h 5815012"/>
              <a:gd name="connsiteX430" fmla="*/ 766079 w 5147540"/>
              <a:gd name="connsiteY430" fmla="*/ 4419552 h 5815012"/>
              <a:gd name="connsiteX431" fmla="*/ 748992 w 5147540"/>
              <a:gd name="connsiteY431" fmla="*/ 4397125 h 5815012"/>
              <a:gd name="connsiteX432" fmla="*/ 731549 w 5147540"/>
              <a:gd name="connsiteY432" fmla="*/ 4374698 h 5815012"/>
              <a:gd name="connsiteX433" fmla="*/ 714818 w 5147540"/>
              <a:gd name="connsiteY433" fmla="*/ 4352271 h 5815012"/>
              <a:gd name="connsiteX434" fmla="*/ 697730 w 5147540"/>
              <a:gd name="connsiteY434" fmla="*/ 4329132 h 5815012"/>
              <a:gd name="connsiteX435" fmla="*/ 681355 w 5147540"/>
              <a:gd name="connsiteY435" fmla="*/ 4306349 h 5815012"/>
              <a:gd name="connsiteX436" fmla="*/ 664980 w 5147540"/>
              <a:gd name="connsiteY436" fmla="*/ 4283566 h 5815012"/>
              <a:gd name="connsiteX437" fmla="*/ 648604 w 5147540"/>
              <a:gd name="connsiteY437" fmla="*/ 4260071 h 5815012"/>
              <a:gd name="connsiteX438" fmla="*/ 632585 w 5147540"/>
              <a:gd name="connsiteY438" fmla="*/ 4236932 h 5815012"/>
              <a:gd name="connsiteX439" fmla="*/ 616922 w 5147540"/>
              <a:gd name="connsiteY439" fmla="*/ 4213793 h 5815012"/>
              <a:gd name="connsiteX440" fmla="*/ 601258 w 5147540"/>
              <a:gd name="connsiteY440" fmla="*/ 4189941 h 5815012"/>
              <a:gd name="connsiteX441" fmla="*/ 586307 w 5147540"/>
              <a:gd name="connsiteY441" fmla="*/ 4166446 h 5815012"/>
              <a:gd name="connsiteX442" fmla="*/ 571356 w 5147540"/>
              <a:gd name="connsiteY442" fmla="*/ 4142951 h 5815012"/>
              <a:gd name="connsiteX443" fmla="*/ 556404 w 5147540"/>
              <a:gd name="connsiteY443" fmla="*/ 4118744 h 5815012"/>
              <a:gd name="connsiteX444" fmla="*/ 541453 w 5147540"/>
              <a:gd name="connsiteY444" fmla="*/ 4094893 h 5815012"/>
              <a:gd name="connsiteX445" fmla="*/ 527214 w 5147540"/>
              <a:gd name="connsiteY445" fmla="*/ 4071043 h 5815012"/>
              <a:gd name="connsiteX446" fmla="*/ 512974 w 5147540"/>
              <a:gd name="connsiteY446" fmla="*/ 4046480 h 5815012"/>
              <a:gd name="connsiteX447" fmla="*/ 499091 w 5147540"/>
              <a:gd name="connsiteY447" fmla="*/ 4022629 h 5815012"/>
              <a:gd name="connsiteX448" fmla="*/ 485563 w 5147540"/>
              <a:gd name="connsiteY448" fmla="*/ 3998066 h 5815012"/>
              <a:gd name="connsiteX449" fmla="*/ 471680 w 5147540"/>
              <a:gd name="connsiteY449" fmla="*/ 3973503 h 5815012"/>
              <a:gd name="connsiteX450" fmla="*/ 458508 w 5147540"/>
              <a:gd name="connsiteY450" fmla="*/ 3948584 h 5815012"/>
              <a:gd name="connsiteX451" fmla="*/ 445693 w 5147540"/>
              <a:gd name="connsiteY451" fmla="*/ 3924021 h 5815012"/>
              <a:gd name="connsiteX452" fmla="*/ 432878 w 5147540"/>
              <a:gd name="connsiteY452" fmla="*/ 3899814 h 5815012"/>
              <a:gd name="connsiteX453" fmla="*/ 420062 w 5147540"/>
              <a:gd name="connsiteY453" fmla="*/ 3874539 h 5815012"/>
              <a:gd name="connsiteX454" fmla="*/ 407603 w 5147540"/>
              <a:gd name="connsiteY454" fmla="*/ 3849976 h 5815012"/>
              <a:gd name="connsiteX455" fmla="*/ 395499 w 5147540"/>
              <a:gd name="connsiteY455" fmla="*/ 3824701 h 5815012"/>
              <a:gd name="connsiteX456" fmla="*/ 383396 w 5147540"/>
              <a:gd name="connsiteY456" fmla="*/ 3799782 h 5815012"/>
              <a:gd name="connsiteX457" fmla="*/ 371292 w 5147540"/>
              <a:gd name="connsiteY457" fmla="*/ 3774507 h 5815012"/>
              <a:gd name="connsiteX458" fmla="*/ 359901 w 5147540"/>
              <a:gd name="connsiteY458" fmla="*/ 3749232 h 5815012"/>
              <a:gd name="connsiteX459" fmla="*/ 348153 w 5147540"/>
              <a:gd name="connsiteY459" fmla="*/ 3724313 h 5815012"/>
              <a:gd name="connsiteX460" fmla="*/ 336762 w 5147540"/>
              <a:gd name="connsiteY460" fmla="*/ 3698682 h 5815012"/>
              <a:gd name="connsiteX461" fmla="*/ 326082 w 5147540"/>
              <a:gd name="connsiteY461" fmla="*/ 3673051 h 5815012"/>
              <a:gd name="connsiteX462" fmla="*/ 314691 w 5147540"/>
              <a:gd name="connsiteY462" fmla="*/ 3647421 h 5815012"/>
              <a:gd name="connsiteX463" fmla="*/ 304011 w 5147540"/>
              <a:gd name="connsiteY463" fmla="*/ 3621790 h 5815012"/>
              <a:gd name="connsiteX464" fmla="*/ 293332 w 5147540"/>
              <a:gd name="connsiteY464" fmla="*/ 3595803 h 5815012"/>
              <a:gd name="connsiteX465" fmla="*/ 283008 w 5147540"/>
              <a:gd name="connsiteY465" fmla="*/ 3570172 h 5815012"/>
              <a:gd name="connsiteX466" fmla="*/ 273041 w 5147540"/>
              <a:gd name="connsiteY466" fmla="*/ 3544185 h 5815012"/>
              <a:gd name="connsiteX467" fmla="*/ 262717 w 5147540"/>
              <a:gd name="connsiteY467" fmla="*/ 3518198 h 5815012"/>
              <a:gd name="connsiteX468" fmla="*/ 252749 w 5147540"/>
              <a:gd name="connsiteY468" fmla="*/ 3491855 h 5815012"/>
              <a:gd name="connsiteX469" fmla="*/ 243138 w 5147540"/>
              <a:gd name="connsiteY469" fmla="*/ 3465868 h 5815012"/>
              <a:gd name="connsiteX470" fmla="*/ 233526 w 5147540"/>
              <a:gd name="connsiteY470" fmla="*/ 3439525 h 5815012"/>
              <a:gd name="connsiteX471" fmla="*/ 224627 w 5147540"/>
              <a:gd name="connsiteY471" fmla="*/ 3413183 h 5815012"/>
              <a:gd name="connsiteX472" fmla="*/ 215371 w 5147540"/>
              <a:gd name="connsiteY472" fmla="*/ 3386484 h 5815012"/>
              <a:gd name="connsiteX473" fmla="*/ 206827 w 5147540"/>
              <a:gd name="connsiteY473" fmla="*/ 3360141 h 5815012"/>
              <a:gd name="connsiteX474" fmla="*/ 197928 w 5147540"/>
              <a:gd name="connsiteY474" fmla="*/ 3333442 h 5815012"/>
              <a:gd name="connsiteX475" fmla="*/ 189740 w 5147540"/>
              <a:gd name="connsiteY475" fmla="*/ 3307099 h 5815012"/>
              <a:gd name="connsiteX476" fmla="*/ 181196 w 5147540"/>
              <a:gd name="connsiteY476" fmla="*/ 3280044 h 5815012"/>
              <a:gd name="connsiteX477" fmla="*/ 173365 w 5147540"/>
              <a:gd name="connsiteY477" fmla="*/ 3252989 h 5815012"/>
              <a:gd name="connsiteX478" fmla="*/ 165533 w 5147540"/>
              <a:gd name="connsiteY478" fmla="*/ 3226291 h 5815012"/>
              <a:gd name="connsiteX479" fmla="*/ 158057 w 5147540"/>
              <a:gd name="connsiteY479" fmla="*/ 3199236 h 5815012"/>
              <a:gd name="connsiteX480" fmla="*/ 150582 w 5147540"/>
              <a:gd name="connsiteY480" fmla="*/ 3172537 h 5815012"/>
              <a:gd name="connsiteX481" fmla="*/ 143462 w 5147540"/>
              <a:gd name="connsiteY481" fmla="*/ 3145126 h 5815012"/>
              <a:gd name="connsiteX482" fmla="*/ 136698 w 5147540"/>
              <a:gd name="connsiteY482" fmla="*/ 3118071 h 5815012"/>
              <a:gd name="connsiteX483" fmla="*/ 129579 w 5147540"/>
              <a:gd name="connsiteY483" fmla="*/ 3090660 h 5815012"/>
              <a:gd name="connsiteX484" fmla="*/ 116763 w 5147540"/>
              <a:gd name="connsiteY484" fmla="*/ 3035839 h 5815012"/>
              <a:gd name="connsiteX485" fmla="*/ 104304 w 5147540"/>
              <a:gd name="connsiteY485" fmla="*/ 2980661 h 5815012"/>
              <a:gd name="connsiteX486" fmla="*/ 92556 w 5147540"/>
              <a:gd name="connsiteY486" fmla="*/ 2925483 h 5815012"/>
              <a:gd name="connsiteX487" fmla="*/ 81521 w 5147540"/>
              <a:gd name="connsiteY487" fmla="*/ 2869594 h 5815012"/>
              <a:gd name="connsiteX488" fmla="*/ 71197 w 5147540"/>
              <a:gd name="connsiteY488" fmla="*/ 2814060 h 5815012"/>
              <a:gd name="connsiteX489" fmla="*/ 61586 w 5147540"/>
              <a:gd name="connsiteY489" fmla="*/ 2758170 h 5815012"/>
              <a:gd name="connsiteX490" fmla="*/ 52330 w 5147540"/>
              <a:gd name="connsiteY490" fmla="*/ 2702281 h 5815012"/>
              <a:gd name="connsiteX491" fmla="*/ 44142 w 5147540"/>
              <a:gd name="connsiteY491" fmla="*/ 2645679 h 5815012"/>
              <a:gd name="connsiteX492" fmla="*/ 35955 w 5147540"/>
              <a:gd name="connsiteY492" fmla="*/ 2589434 h 5815012"/>
              <a:gd name="connsiteX493" fmla="*/ 29191 w 5147540"/>
              <a:gd name="connsiteY493" fmla="*/ 2532832 h 5815012"/>
              <a:gd name="connsiteX494" fmla="*/ 25631 w 5147540"/>
              <a:gd name="connsiteY494" fmla="*/ 2504354 h 5815012"/>
              <a:gd name="connsiteX495" fmla="*/ 22427 w 5147540"/>
              <a:gd name="connsiteY495" fmla="*/ 2476231 h 5815012"/>
              <a:gd name="connsiteX496" fmla="*/ 19579 w 5147540"/>
              <a:gd name="connsiteY496" fmla="*/ 2447396 h 5815012"/>
              <a:gd name="connsiteX497" fmla="*/ 17087 w 5147540"/>
              <a:gd name="connsiteY497" fmla="*/ 2418917 h 5815012"/>
              <a:gd name="connsiteX498" fmla="*/ 14595 w 5147540"/>
              <a:gd name="connsiteY498" fmla="*/ 2390438 h 5815012"/>
              <a:gd name="connsiteX499" fmla="*/ 12104 w 5147540"/>
              <a:gd name="connsiteY499" fmla="*/ 2361959 h 5815012"/>
              <a:gd name="connsiteX500" fmla="*/ 9968 w 5147540"/>
              <a:gd name="connsiteY500" fmla="*/ 2333125 h 5815012"/>
              <a:gd name="connsiteX501" fmla="*/ 7832 w 5147540"/>
              <a:gd name="connsiteY501" fmla="*/ 2304646 h 5815012"/>
              <a:gd name="connsiteX502" fmla="*/ 6052 w 5147540"/>
              <a:gd name="connsiteY502" fmla="*/ 2275811 h 5815012"/>
              <a:gd name="connsiteX503" fmla="*/ 4628 w 5147540"/>
              <a:gd name="connsiteY503" fmla="*/ 2246977 h 5815012"/>
              <a:gd name="connsiteX504" fmla="*/ 3204 w 5147540"/>
              <a:gd name="connsiteY504" fmla="*/ 2218142 h 5815012"/>
              <a:gd name="connsiteX505" fmla="*/ 1780 w 5147540"/>
              <a:gd name="connsiteY505" fmla="*/ 2189307 h 5815012"/>
              <a:gd name="connsiteX506" fmla="*/ 712 w 5147540"/>
              <a:gd name="connsiteY506" fmla="*/ 2148724 h 5815012"/>
              <a:gd name="connsiteX507" fmla="*/ 0 w 5147540"/>
              <a:gd name="connsiteY507" fmla="*/ 2107786 h 5815012"/>
              <a:gd name="connsiteX508" fmla="*/ 0 w 5147540"/>
              <a:gd name="connsiteY508" fmla="*/ 2066136 h 5815012"/>
              <a:gd name="connsiteX509" fmla="*/ 712 w 5147540"/>
              <a:gd name="connsiteY509" fmla="*/ 2024486 h 5815012"/>
              <a:gd name="connsiteX510" fmla="*/ 2136 w 5147540"/>
              <a:gd name="connsiteY510" fmla="*/ 1982124 h 5815012"/>
              <a:gd name="connsiteX511" fmla="*/ 4272 w 5147540"/>
              <a:gd name="connsiteY511" fmla="*/ 1939405 h 5815012"/>
              <a:gd name="connsiteX512" fmla="*/ 6764 w 5147540"/>
              <a:gd name="connsiteY512" fmla="*/ 1895975 h 5815012"/>
              <a:gd name="connsiteX513" fmla="*/ 10680 w 5147540"/>
              <a:gd name="connsiteY513" fmla="*/ 1852901 h 5815012"/>
              <a:gd name="connsiteX514" fmla="*/ 14595 w 5147540"/>
              <a:gd name="connsiteY514" fmla="*/ 1809115 h 5815012"/>
              <a:gd name="connsiteX515" fmla="*/ 19223 w 5147540"/>
              <a:gd name="connsiteY515" fmla="*/ 1765329 h 5815012"/>
              <a:gd name="connsiteX516" fmla="*/ 24207 w 5147540"/>
              <a:gd name="connsiteY516" fmla="*/ 1720831 h 5815012"/>
              <a:gd name="connsiteX517" fmla="*/ 30615 w 5147540"/>
              <a:gd name="connsiteY517" fmla="*/ 1676689 h 5815012"/>
              <a:gd name="connsiteX518" fmla="*/ 37023 w 5147540"/>
              <a:gd name="connsiteY518" fmla="*/ 1632191 h 5815012"/>
              <a:gd name="connsiteX519" fmla="*/ 44498 w 5147540"/>
              <a:gd name="connsiteY519" fmla="*/ 1587337 h 5815012"/>
              <a:gd name="connsiteX520" fmla="*/ 52330 w 5147540"/>
              <a:gd name="connsiteY520" fmla="*/ 1542838 h 5815012"/>
              <a:gd name="connsiteX521" fmla="*/ 60874 w 5147540"/>
              <a:gd name="connsiteY521" fmla="*/ 1497628 h 5815012"/>
              <a:gd name="connsiteX522" fmla="*/ 70129 w 5147540"/>
              <a:gd name="connsiteY522" fmla="*/ 1453130 h 5815012"/>
              <a:gd name="connsiteX523" fmla="*/ 80097 w 5147540"/>
              <a:gd name="connsiteY523" fmla="*/ 1408276 h 5815012"/>
              <a:gd name="connsiteX524" fmla="*/ 90776 w 5147540"/>
              <a:gd name="connsiteY524" fmla="*/ 1363422 h 5815012"/>
              <a:gd name="connsiteX525" fmla="*/ 101812 w 5147540"/>
              <a:gd name="connsiteY525" fmla="*/ 1318568 h 5815012"/>
              <a:gd name="connsiteX526" fmla="*/ 113915 w 5147540"/>
              <a:gd name="connsiteY526" fmla="*/ 1273714 h 5815012"/>
              <a:gd name="connsiteX527" fmla="*/ 126019 w 5147540"/>
              <a:gd name="connsiteY527" fmla="*/ 1229572 h 5815012"/>
              <a:gd name="connsiteX528" fmla="*/ 139190 w 5147540"/>
              <a:gd name="connsiteY528" fmla="*/ 1184718 h 5815012"/>
              <a:gd name="connsiteX529" fmla="*/ 153074 w 5147540"/>
              <a:gd name="connsiteY529" fmla="*/ 1140932 h 5815012"/>
              <a:gd name="connsiteX530" fmla="*/ 167669 w 5147540"/>
              <a:gd name="connsiteY530" fmla="*/ 1096789 h 5815012"/>
              <a:gd name="connsiteX531" fmla="*/ 182264 w 5147540"/>
              <a:gd name="connsiteY531" fmla="*/ 1053003 h 5815012"/>
              <a:gd name="connsiteX532" fmla="*/ 197928 w 5147540"/>
              <a:gd name="connsiteY532" fmla="*/ 1009573 h 5815012"/>
              <a:gd name="connsiteX533" fmla="*/ 214303 w 5147540"/>
              <a:gd name="connsiteY533" fmla="*/ 966499 h 5815012"/>
              <a:gd name="connsiteX534" fmla="*/ 231390 w 5147540"/>
              <a:gd name="connsiteY534" fmla="*/ 923425 h 5815012"/>
              <a:gd name="connsiteX535" fmla="*/ 248834 w 5147540"/>
              <a:gd name="connsiteY535" fmla="*/ 881063 h 5815012"/>
              <a:gd name="connsiteX536" fmla="*/ 266989 w 5147540"/>
              <a:gd name="connsiteY536" fmla="*/ 839056 h 5815012"/>
              <a:gd name="connsiteX537" fmla="*/ 285856 w 5147540"/>
              <a:gd name="connsiteY537" fmla="*/ 797406 h 5815012"/>
              <a:gd name="connsiteX538" fmla="*/ 295468 w 5147540"/>
              <a:gd name="connsiteY538" fmla="*/ 777827 h 5815012"/>
              <a:gd name="connsiteX539" fmla="*/ 304723 w 5147540"/>
              <a:gd name="connsiteY539" fmla="*/ 758248 h 5815012"/>
              <a:gd name="connsiteX540" fmla="*/ 314691 w 5147540"/>
              <a:gd name="connsiteY540" fmla="*/ 739025 h 5815012"/>
              <a:gd name="connsiteX541" fmla="*/ 324658 w 5147540"/>
              <a:gd name="connsiteY541" fmla="*/ 719801 h 5815012"/>
              <a:gd name="connsiteX542" fmla="*/ 334626 w 5147540"/>
              <a:gd name="connsiteY542" fmla="*/ 700934 h 5815012"/>
              <a:gd name="connsiteX543" fmla="*/ 344949 w 5147540"/>
              <a:gd name="connsiteY543" fmla="*/ 682067 h 5815012"/>
              <a:gd name="connsiteX544" fmla="*/ 355273 w 5147540"/>
              <a:gd name="connsiteY544" fmla="*/ 663912 h 5815012"/>
              <a:gd name="connsiteX545" fmla="*/ 366309 w 5147540"/>
              <a:gd name="connsiteY545" fmla="*/ 645401 h 5815012"/>
              <a:gd name="connsiteX546" fmla="*/ 377344 w 5147540"/>
              <a:gd name="connsiteY546" fmla="*/ 627245 h 5815012"/>
              <a:gd name="connsiteX547" fmla="*/ 388024 w 5147540"/>
              <a:gd name="connsiteY547" fmla="*/ 609446 h 5815012"/>
              <a:gd name="connsiteX548" fmla="*/ 399415 w 5147540"/>
              <a:gd name="connsiteY548" fmla="*/ 591647 h 5815012"/>
              <a:gd name="connsiteX549" fmla="*/ 411163 w 5147540"/>
              <a:gd name="connsiteY549" fmla="*/ 574204 h 5815012"/>
              <a:gd name="connsiteX550" fmla="*/ 422554 w 5147540"/>
              <a:gd name="connsiteY550" fmla="*/ 557116 h 5815012"/>
              <a:gd name="connsiteX551" fmla="*/ 434302 w 5147540"/>
              <a:gd name="connsiteY551" fmla="*/ 540029 h 5815012"/>
              <a:gd name="connsiteX552" fmla="*/ 446405 w 5147540"/>
              <a:gd name="connsiteY552" fmla="*/ 523298 h 5815012"/>
              <a:gd name="connsiteX553" fmla="*/ 458508 w 5147540"/>
              <a:gd name="connsiteY553" fmla="*/ 506567 h 5815012"/>
              <a:gd name="connsiteX554" fmla="*/ 470612 w 5147540"/>
              <a:gd name="connsiteY554" fmla="*/ 490191 h 5815012"/>
              <a:gd name="connsiteX555" fmla="*/ 483427 w 5147540"/>
              <a:gd name="connsiteY555" fmla="*/ 473816 h 5815012"/>
              <a:gd name="connsiteX556" fmla="*/ 495531 w 5147540"/>
              <a:gd name="connsiteY556" fmla="*/ 457797 h 5815012"/>
              <a:gd name="connsiteX557" fmla="*/ 508346 w 5147540"/>
              <a:gd name="connsiteY557" fmla="*/ 442133 h 5815012"/>
              <a:gd name="connsiteX558" fmla="*/ 521162 w 5147540"/>
              <a:gd name="connsiteY558" fmla="*/ 426826 h 5815012"/>
              <a:gd name="connsiteX559" fmla="*/ 534333 w 5147540"/>
              <a:gd name="connsiteY559" fmla="*/ 411519 h 5815012"/>
              <a:gd name="connsiteX560" fmla="*/ 547149 w 5147540"/>
              <a:gd name="connsiteY560" fmla="*/ 396567 h 5815012"/>
              <a:gd name="connsiteX561" fmla="*/ 560320 w 5147540"/>
              <a:gd name="connsiteY561" fmla="*/ 381616 h 5815012"/>
              <a:gd name="connsiteX562" fmla="*/ 573848 w 5147540"/>
              <a:gd name="connsiteY562" fmla="*/ 367020 h 5815012"/>
              <a:gd name="connsiteX563" fmla="*/ 587019 w 5147540"/>
              <a:gd name="connsiteY563" fmla="*/ 352781 h 5815012"/>
              <a:gd name="connsiteX564" fmla="*/ 600546 w 5147540"/>
              <a:gd name="connsiteY564" fmla="*/ 338898 h 5815012"/>
              <a:gd name="connsiteX565" fmla="*/ 614074 w 5147540"/>
              <a:gd name="connsiteY565" fmla="*/ 325014 h 5815012"/>
              <a:gd name="connsiteX566" fmla="*/ 627957 w 5147540"/>
              <a:gd name="connsiteY566" fmla="*/ 311487 h 5815012"/>
              <a:gd name="connsiteX567" fmla="*/ 641841 w 5147540"/>
              <a:gd name="connsiteY567" fmla="*/ 297959 h 5815012"/>
              <a:gd name="connsiteX568" fmla="*/ 655724 w 5147540"/>
              <a:gd name="connsiteY568" fmla="*/ 284788 h 5815012"/>
              <a:gd name="connsiteX569" fmla="*/ 669252 w 5147540"/>
              <a:gd name="connsiteY569" fmla="*/ 272328 h 5815012"/>
              <a:gd name="connsiteX570" fmla="*/ 683135 w 5147540"/>
              <a:gd name="connsiteY570" fmla="*/ 259513 h 5815012"/>
              <a:gd name="connsiteX571" fmla="*/ 697018 w 5147540"/>
              <a:gd name="connsiteY571" fmla="*/ 247410 h 5815012"/>
              <a:gd name="connsiteX572" fmla="*/ 711258 w 5147540"/>
              <a:gd name="connsiteY572" fmla="*/ 236018 h 5815012"/>
              <a:gd name="connsiteX573" fmla="*/ 725853 w 5147540"/>
              <a:gd name="connsiteY573" fmla="*/ 224271 h 5815012"/>
              <a:gd name="connsiteX574" fmla="*/ 739736 w 5147540"/>
              <a:gd name="connsiteY574" fmla="*/ 212879 h 5815012"/>
              <a:gd name="connsiteX575" fmla="*/ 754332 w 5147540"/>
              <a:gd name="connsiteY575" fmla="*/ 202200 h 5815012"/>
              <a:gd name="connsiteX576" fmla="*/ 768927 w 5147540"/>
              <a:gd name="connsiteY576" fmla="*/ 191164 h 5815012"/>
              <a:gd name="connsiteX577" fmla="*/ 783879 w 5147540"/>
              <a:gd name="connsiteY577" fmla="*/ 180484 h 5815012"/>
              <a:gd name="connsiteX578" fmla="*/ 798830 w 5147540"/>
              <a:gd name="connsiteY578" fmla="*/ 170517 h 5815012"/>
              <a:gd name="connsiteX579" fmla="*/ 813781 w 5147540"/>
              <a:gd name="connsiteY579" fmla="*/ 160549 h 5815012"/>
              <a:gd name="connsiteX580" fmla="*/ 828377 w 5147540"/>
              <a:gd name="connsiteY580" fmla="*/ 151294 h 5815012"/>
              <a:gd name="connsiteX581" fmla="*/ 843684 w 5147540"/>
              <a:gd name="connsiteY581" fmla="*/ 141682 h 5815012"/>
              <a:gd name="connsiteX582" fmla="*/ 858992 w 5147540"/>
              <a:gd name="connsiteY582" fmla="*/ 132783 h 5815012"/>
              <a:gd name="connsiteX583" fmla="*/ 874655 w 5147540"/>
              <a:gd name="connsiteY583" fmla="*/ 123883 h 5815012"/>
              <a:gd name="connsiteX584" fmla="*/ 889962 w 5147540"/>
              <a:gd name="connsiteY584" fmla="*/ 115695 h 5815012"/>
              <a:gd name="connsiteX585" fmla="*/ 905625 w 5147540"/>
              <a:gd name="connsiteY585" fmla="*/ 107152 h 5815012"/>
              <a:gd name="connsiteX586" fmla="*/ 921289 w 5147540"/>
              <a:gd name="connsiteY586" fmla="*/ 99676 h 5815012"/>
              <a:gd name="connsiteX587" fmla="*/ 936952 w 5147540"/>
              <a:gd name="connsiteY587" fmla="*/ 91844 h 5815012"/>
              <a:gd name="connsiteX588" fmla="*/ 952971 w 5147540"/>
              <a:gd name="connsiteY588" fmla="*/ 84368 h 5815012"/>
              <a:gd name="connsiteX589" fmla="*/ 968635 w 5147540"/>
              <a:gd name="connsiteY589" fmla="*/ 77249 h 5815012"/>
              <a:gd name="connsiteX590" fmla="*/ 984298 w 5147540"/>
              <a:gd name="connsiteY590" fmla="*/ 70485 h 5815012"/>
              <a:gd name="connsiteX591" fmla="*/ 1000317 w 5147540"/>
              <a:gd name="connsiteY591" fmla="*/ 64077 h 5815012"/>
              <a:gd name="connsiteX592" fmla="*/ 1016693 w 5147540"/>
              <a:gd name="connsiteY592" fmla="*/ 57670 h 5815012"/>
              <a:gd name="connsiteX593" fmla="*/ 1032712 w 5147540"/>
              <a:gd name="connsiteY593" fmla="*/ 51974 h 5815012"/>
              <a:gd name="connsiteX594" fmla="*/ 1048731 w 5147540"/>
              <a:gd name="connsiteY594" fmla="*/ 46278 h 5815012"/>
              <a:gd name="connsiteX595" fmla="*/ 1065107 w 5147540"/>
              <a:gd name="connsiteY595" fmla="*/ 40938 h 5815012"/>
              <a:gd name="connsiteX596" fmla="*/ 1081482 w 5147540"/>
              <a:gd name="connsiteY596" fmla="*/ 35955 h 5815012"/>
              <a:gd name="connsiteX597" fmla="*/ 1097857 w 5147540"/>
              <a:gd name="connsiteY597" fmla="*/ 30971 h 5815012"/>
              <a:gd name="connsiteX598" fmla="*/ 1113877 w 5147540"/>
              <a:gd name="connsiteY598" fmla="*/ 26699 h 5815012"/>
              <a:gd name="connsiteX599" fmla="*/ 1130252 w 5147540"/>
              <a:gd name="connsiteY599" fmla="*/ 22071 h 5815012"/>
              <a:gd name="connsiteX600" fmla="*/ 1146983 w 5147540"/>
              <a:gd name="connsiteY600" fmla="*/ 18155 h 5815012"/>
              <a:gd name="connsiteX601" fmla="*/ 1163358 w 5147540"/>
              <a:gd name="connsiteY601" fmla="*/ 14595 h 5815012"/>
              <a:gd name="connsiteX602" fmla="*/ 1180090 w 5147540"/>
              <a:gd name="connsiteY602" fmla="*/ 11748 h 5815012"/>
              <a:gd name="connsiteX603" fmla="*/ 1196465 w 5147540"/>
              <a:gd name="connsiteY603" fmla="*/ 9612 h 5815012"/>
              <a:gd name="connsiteX604" fmla="*/ 1213196 w 5147540"/>
              <a:gd name="connsiteY604" fmla="*/ 7120 h 5815012"/>
              <a:gd name="connsiteX605" fmla="*/ 1229216 w 5147540"/>
              <a:gd name="connsiteY605" fmla="*/ 4984 h 5815012"/>
              <a:gd name="connsiteX606" fmla="*/ 1245591 w 5147540"/>
              <a:gd name="connsiteY606" fmla="*/ 3560 h 5815012"/>
              <a:gd name="connsiteX607" fmla="*/ 1261966 w 5147540"/>
              <a:gd name="connsiteY607" fmla="*/ 2492 h 5815012"/>
              <a:gd name="connsiteX608" fmla="*/ 1278342 w 5147540"/>
              <a:gd name="connsiteY608" fmla="*/ 1424 h 5815012"/>
              <a:gd name="connsiteX609" fmla="*/ 1294361 w 5147540"/>
              <a:gd name="connsiteY609" fmla="*/ 712 h 5815012"/>
              <a:gd name="connsiteX610" fmla="*/ 1310736 w 5147540"/>
              <a:gd name="connsiteY610" fmla="*/ 0 h 58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147540" h="5815012">
                <a:moveTo>
                  <a:pt x="1310736" y="0"/>
                </a:moveTo>
                <a:lnTo>
                  <a:pt x="1326756" y="0"/>
                </a:lnTo>
                <a:lnTo>
                  <a:pt x="1342419" y="0"/>
                </a:lnTo>
                <a:lnTo>
                  <a:pt x="1358438" y="356"/>
                </a:lnTo>
                <a:lnTo>
                  <a:pt x="1374101" y="1068"/>
                </a:lnTo>
                <a:lnTo>
                  <a:pt x="1390121" y="2136"/>
                </a:lnTo>
                <a:lnTo>
                  <a:pt x="1405428" y="3204"/>
                </a:lnTo>
                <a:lnTo>
                  <a:pt x="1420735" y="4628"/>
                </a:lnTo>
                <a:lnTo>
                  <a:pt x="1436043" y="6408"/>
                </a:lnTo>
                <a:lnTo>
                  <a:pt x="1451350" y="8188"/>
                </a:lnTo>
                <a:lnTo>
                  <a:pt x="1466658" y="10680"/>
                </a:lnTo>
                <a:lnTo>
                  <a:pt x="1481965" y="13172"/>
                </a:lnTo>
                <a:lnTo>
                  <a:pt x="1496916" y="16019"/>
                </a:lnTo>
                <a:lnTo>
                  <a:pt x="1511868" y="18867"/>
                </a:lnTo>
                <a:lnTo>
                  <a:pt x="1526463" y="22071"/>
                </a:lnTo>
                <a:lnTo>
                  <a:pt x="1541414" y="25275"/>
                </a:lnTo>
                <a:lnTo>
                  <a:pt x="1556010" y="29547"/>
                </a:lnTo>
                <a:lnTo>
                  <a:pt x="1570605" y="33463"/>
                </a:lnTo>
                <a:lnTo>
                  <a:pt x="1584844" y="37378"/>
                </a:lnTo>
                <a:lnTo>
                  <a:pt x="1599440" y="41650"/>
                </a:lnTo>
                <a:lnTo>
                  <a:pt x="1613323" y="46634"/>
                </a:lnTo>
                <a:lnTo>
                  <a:pt x="1627207" y="51618"/>
                </a:lnTo>
                <a:lnTo>
                  <a:pt x="1641446" y="56602"/>
                </a:lnTo>
                <a:lnTo>
                  <a:pt x="1655329" y="62298"/>
                </a:lnTo>
                <a:lnTo>
                  <a:pt x="1669213" y="67637"/>
                </a:lnTo>
                <a:lnTo>
                  <a:pt x="1682384" y="73333"/>
                </a:lnTo>
                <a:lnTo>
                  <a:pt x="1695912" y="79385"/>
                </a:lnTo>
                <a:lnTo>
                  <a:pt x="1709083" y="85793"/>
                </a:lnTo>
                <a:lnTo>
                  <a:pt x="1722255" y="91844"/>
                </a:lnTo>
                <a:lnTo>
                  <a:pt x="1735070" y="98964"/>
                </a:lnTo>
                <a:lnTo>
                  <a:pt x="1747885" y="105728"/>
                </a:lnTo>
                <a:lnTo>
                  <a:pt x="1760701" y="112491"/>
                </a:lnTo>
                <a:lnTo>
                  <a:pt x="1773160" y="119967"/>
                </a:lnTo>
                <a:lnTo>
                  <a:pt x="1785264" y="127443"/>
                </a:lnTo>
                <a:lnTo>
                  <a:pt x="1797723" y="135274"/>
                </a:lnTo>
                <a:lnTo>
                  <a:pt x="1809827" y="142750"/>
                </a:lnTo>
                <a:lnTo>
                  <a:pt x="1821218" y="151294"/>
                </a:lnTo>
                <a:lnTo>
                  <a:pt x="1833322" y="159125"/>
                </a:lnTo>
                <a:lnTo>
                  <a:pt x="1844713" y="168025"/>
                </a:lnTo>
                <a:lnTo>
                  <a:pt x="1856105" y="176213"/>
                </a:lnTo>
                <a:lnTo>
                  <a:pt x="1867496" y="185468"/>
                </a:lnTo>
                <a:lnTo>
                  <a:pt x="1878532" y="194368"/>
                </a:lnTo>
                <a:lnTo>
                  <a:pt x="1889211" y="203623"/>
                </a:lnTo>
                <a:lnTo>
                  <a:pt x="1900247" y="212879"/>
                </a:lnTo>
                <a:lnTo>
                  <a:pt x="1910927" y="222491"/>
                </a:lnTo>
                <a:lnTo>
                  <a:pt x="1921250" y="232102"/>
                </a:lnTo>
                <a:lnTo>
                  <a:pt x="1931930" y="242070"/>
                </a:lnTo>
                <a:lnTo>
                  <a:pt x="1941897" y="252037"/>
                </a:lnTo>
                <a:lnTo>
                  <a:pt x="1951865" y="262005"/>
                </a:lnTo>
                <a:lnTo>
                  <a:pt x="1961476" y="272685"/>
                </a:lnTo>
                <a:lnTo>
                  <a:pt x="1971444" y="283008"/>
                </a:lnTo>
                <a:lnTo>
                  <a:pt x="1981056" y="293688"/>
                </a:lnTo>
                <a:lnTo>
                  <a:pt x="1990311" y="304723"/>
                </a:lnTo>
                <a:lnTo>
                  <a:pt x="1999567" y="315403"/>
                </a:lnTo>
                <a:lnTo>
                  <a:pt x="2008466" y="326794"/>
                </a:lnTo>
                <a:lnTo>
                  <a:pt x="2017722" y="337830"/>
                </a:lnTo>
                <a:lnTo>
                  <a:pt x="2034453" y="360257"/>
                </a:lnTo>
                <a:lnTo>
                  <a:pt x="2050829" y="383040"/>
                </a:lnTo>
                <a:lnTo>
                  <a:pt x="2066136" y="406535"/>
                </a:lnTo>
                <a:lnTo>
                  <a:pt x="2081087" y="430742"/>
                </a:lnTo>
                <a:lnTo>
                  <a:pt x="2095327" y="454949"/>
                </a:lnTo>
                <a:lnTo>
                  <a:pt x="2108854" y="480224"/>
                </a:lnTo>
                <a:lnTo>
                  <a:pt x="2122025" y="505855"/>
                </a:lnTo>
                <a:lnTo>
                  <a:pt x="2134129" y="532197"/>
                </a:lnTo>
                <a:lnTo>
                  <a:pt x="2146232" y="558540"/>
                </a:lnTo>
                <a:lnTo>
                  <a:pt x="2157268" y="585951"/>
                </a:lnTo>
                <a:lnTo>
                  <a:pt x="2167947" y="613362"/>
                </a:lnTo>
                <a:lnTo>
                  <a:pt x="2177915" y="641841"/>
                </a:lnTo>
                <a:lnTo>
                  <a:pt x="2187171" y="670676"/>
                </a:lnTo>
                <a:lnTo>
                  <a:pt x="2196427" y="699510"/>
                </a:lnTo>
                <a:lnTo>
                  <a:pt x="2204614" y="729057"/>
                </a:lnTo>
                <a:lnTo>
                  <a:pt x="2212446" y="759316"/>
                </a:lnTo>
                <a:lnTo>
                  <a:pt x="2219565" y="790286"/>
                </a:lnTo>
                <a:lnTo>
                  <a:pt x="2226685" y="820901"/>
                </a:lnTo>
                <a:lnTo>
                  <a:pt x="2232737" y="852584"/>
                </a:lnTo>
                <a:lnTo>
                  <a:pt x="2238432" y="884622"/>
                </a:lnTo>
                <a:lnTo>
                  <a:pt x="2243772" y="917017"/>
                </a:lnTo>
                <a:lnTo>
                  <a:pt x="2248400" y="949768"/>
                </a:lnTo>
                <a:lnTo>
                  <a:pt x="2252316" y="982874"/>
                </a:lnTo>
                <a:lnTo>
                  <a:pt x="2256232" y="1016693"/>
                </a:lnTo>
                <a:lnTo>
                  <a:pt x="2259080" y="1050867"/>
                </a:lnTo>
                <a:lnTo>
                  <a:pt x="2262283" y="1084686"/>
                </a:lnTo>
                <a:lnTo>
                  <a:pt x="2264420" y="1119928"/>
                </a:lnTo>
                <a:lnTo>
                  <a:pt x="2266199" y="1155171"/>
                </a:lnTo>
                <a:lnTo>
                  <a:pt x="2267623" y="1190769"/>
                </a:lnTo>
                <a:lnTo>
                  <a:pt x="2268691" y="1226724"/>
                </a:lnTo>
                <a:lnTo>
                  <a:pt x="2269047" y="1263034"/>
                </a:lnTo>
                <a:lnTo>
                  <a:pt x="2269403" y="1299701"/>
                </a:lnTo>
                <a:lnTo>
                  <a:pt x="2269403" y="1325332"/>
                </a:lnTo>
                <a:lnTo>
                  <a:pt x="2269759" y="1351319"/>
                </a:lnTo>
                <a:lnTo>
                  <a:pt x="2270115" y="1376949"/>
                </a:lnTo>
                <a:lnTo>
                  <a:pt x="2270827" y="1402936"/>
                </a:lnTo>
                <a:lnTo>
                  <a:pt x="2271895" y="1428567"/>
                </a:lnTo>
                <a:lnTo>
                  <a:pt x="2273319" y="1454554"/>
                </a:lnTo>
                <a:lnTo>
                  <a:pt x="2274743" y="1480185"/>
                </a:lnTo>
                <a:lnTo>
                  <a:pt x="2276523" y="1506172"/>
                </a:lnTo>
                <a:lnTo>
                  <a:pt x="2279015" y="1531803"/>
                </a:lnTo>
                <a:lnTo>
                  <a:pt x="2281151" y="1557434"/>
                </a:lnTo>
                <a:lnTo>
                  <a:pt x="2283643" y="1582709"/>
                </a:lnTo>
                <a:lnTo>
                  <a:pt x="2286490" y="1608340"/>
                </a:lnTo>
                <a:lnTo>
                  <a:pt x="2289694" y="1633615"/>
                </a:lnTo>
                <a:lnTo>
                  <a:pt x="2293254" y="1659245"/>
                </a:lnTo>
                <a:lnTo>
                  <a:pt x="2297170" y="1684520"/>
                </a:lnTo>
                <a:lnTo>
                  <a:pt x="2301086" y="1709439"/>
                </a:lnTo>
                <a:lnTo>
                  <a:pt x="2305358" y="1734714"/>
                </a:lnTo>
                <a:lnTo>
                  <a:pt x="2309629" y="1759633"/>
                </a:lnTo>
                <a:lnTo>
                  <a:pt x="2314969" y="1784908"/>
                </a:lnTo>
                <a:lnTo>
                  <a:pt x="2319953" y="1809471"/>
                </a:lnTo>
                <a:lnTo>
                  <a:pt x="2325293" y="1834390"/>
                </a:lnTo>
                <a:lnTo>
                  <a:pt x="2331345" y="1858953"/>
                </a:lnTo>
                <a:lnTo>
                  <a:pt x="2337396" y="1883160"/>
                </a:lnTo>
                <a:lnTo>
                  <a:pt x="2343804" y="1908079"/>
                </a:lnTo>
                <a:lnTo>
                  <a:pt x="2350568" y="1931930"/>
                </a:lnTo>
                <a:lnTo>
                  <a:pt x="2357687" y="1956493"/>
                </a:lnTo>
                <a:lnTo>
                  <a:pt x="2365163" y="1980344"/>
                </a:lnTo>
                <a:lnTo>
                  <a:pt x="2372639" y="2004195"/>
                </a:lnTo>
                <a:lnTo>
                  <a:pt x="2380470" y="2028046"/>
                </a:lnTo>
                <a:lnTo>
                  <a:pt x="2389014" y="2051541"/>
                </a:lnTo>
                <a:lnTo>
                  <a:pt x="2397558" y="2075036"/>
                </a:lnTo>
                <a:lnTo>
                  <a:pt x="2406813" y="2098175"/>
                </a:lnTo>
                <a:lnTo>
                  <a:pt x="2416069" y="2121314"/>
                </a:lnTo>
                <a:lnTo>
                  <a:pt x="2425680" y="2144453"/>
                </a:lnTo>
                <a:lnTo>
                  <a:pt x="2436004" y="2167592"/>
                </a:lnTo>
                <a:lnTo>
                  <a:pt x="2445972" y="2190375"/>
                </a:lnTo>
                <a:lnTo>
                  <a:pt x="2456651" y="2212802"/>
                </a:lnTo>
                <a:lnTo>
                  <a:pt x="2467331" y="2235585"/>
                </a:lnTo>
                <a:lnTo>
                  <a:pt x="2478722" y="2258012"/>
                </a:lnTo>
                <a:lnTo>
                  <a:pt x="2490470" y="2280439"/>
                </a:lnTo>
                <a:lnTo>
                  <a:pt x="2501861" y="2302866"/>
                </a:lnTo>
                <a:lnTo>
                  <a:pt x="2513965" y="2324937"/>
                </a:lnTo>
                <a:lnTo>
                  <a:pt x="2526780" y="2346652"/>
                </a:lnTo>
                <a:lnTo>
                  <a:pt x="2539240" y="2368367"/>
                </a:lnTo>
                <a:lnTo>
                  <a:pt x="2552055" y="2390438"/>
                </a:lnTo>
                <a:lnTo>
                  <a:pt x="2565226" y="2411797"/>
                </a:lnTo>
                <a:lnTo>
                  <a:pt x="2579110" y="2433156"/>
                </a:lnTo>
                <a:lnTo>
                  <a:pt x="2592993" y="2454516"/>
                </a:lnTo>
                <a:lnTo>
                  <a:pt x="2606521" y="2475875"/>
                </a:lnTo>
                <a:lnTo>
                  <a:pt x="2621116" y="2496878"/>
                </a:lnTo>
                <a:lnTo>
                  <a:pt x="2635711" y="2517525"/>
                </a:lnTo>
                <a:lnTo>
                  <a:pt x="2650663" y="2538172"/>
                </a:lnTo>
                <a:lnTo>
                  <a:pt x="2665970" y="2558819"/>
                </a:lnTo>
                <a:lnTo>
                  <a:pt x="2681278" y="2579466"/>
                </a:lnTo>
                <a:lnTo>
                  <a:pt x="2697297" y="2599402"/>
                </a:lnTo>
                <a:lnTo>
                  <a:pt x="2712960" y="2619692"/>
                </a:lnTo>
                <a:lnTo>
                  <a:pt x="2728979" y="2639272"/>
                </a:lnTo>
                <a:lnTo>
                  <a:pt x="2745711" y="2659207"/>
                </a:lnTo>
                <a:lnTo>
                  <a:pt x="2762442" y="2678430"/>
                </a:lnTo>
                <a:lnTo>
                  <a:pt x="2779529" y="2698009"/>
                </a:lnTo>
                <a:lnTo>
                  <a:pt x="2796617" y="2717588"/>
                </a:lnTo>
                <a:lnTo>
                  <a:pt x="2814416" y="2736456"/>
                </a:lnTo>
                <a:lnTo>
                  <a:pt x="2832215" y="2755323"/>
                </a:lnTo>
                <a:lnTo>
                  <a:pt x="2850014" y="2773834"/>
                </a:lnTo>
                <a:lnTo>
                  <a:pt x="2869237" y="2793057"/>
                </a:lnTo>
                <a:lnTo>
                  <a:pt x="2888817" y="2811924"/>
                </a:lnTo>
                <a:lnTo>
                  <a:pt x="2908040" y="2830791"/>
                </a:lnTo>
                <a:lnTo>
                  <a:pt x="2927975" y="2849303"/>
                </a:lnTo>
                <a:lnTo>
                  <a:pt x="2947910" y="2867458"/>
                </a:lnTo>
                <a:lnTo>
                  <a:pt x="2968557" y="2885613"/>
                </a:lnTo>
                <a:lnTo>
                  <a:pt x="2988848" y="2903768"/>
                </a:lnTo>
                <a:lnTo>
                  <a:pt x="3010207" y="2921568"/>
                </a:lnTo>
                <a:lnTo>
                  <a:pt x="3031211" y="2939011"/>
                </a:lnTo>
                <a:lnTo>
                  <a:pt x="3052926" y="2956454"/>
                </a:lnTo>
                <a:lnTo>
                  <a:pt x="3074285" y="2973897"/>
                </a:lnTo>
                <a:lnTo>
                  <a:pt x="3096356" y="2990985"/>
                </a:lnTo>
                <a:lnTo>
                  <a:pt x="3118783" y="3007716"/>
                </a:lnTo>
                <a:lnTo>
                  <a:pt x="3140854" y="3024803"/>
                </a:lnTo>
                <a:lnTo>
                  <a:pt x="3163637" y="3041178"/>
                </a:lnTo>
                <a:lnTo>
                  <a:pt x="3186420" y="3057910"/>
                </a:lnTo>
                <a:lnTo>
                  <a:pt x="3209559" y="3073929"/>
                </a:lnTo>
                <a:lnTo>
                  <a:pt x="3232698" y="3090304"/>
                </a:lnTo>
                <a:lnTo>
                  <a:pt x="3256193" y="3106324"/>
                </a:lnTo>
                <a:lnTo>
                  <a:pt x="3279688" y="3121987"/>
                </a:lnTo>
                <a:lnTo>
                  <a:pt x="3303539" y="3138006"/>
                </a:lnTo>
                <a:lnTo>
                  <a:pt x="3327746" y="3153670"/>
                </a:lnTo>
                <a:lnTo>
                  <a:pt x="3351597" y="3168977"/>
                </a:lnTo>
                <a:lnTo>
                  <a:pt x="3375804" y="3183928"/>
                </a:lnTo>
                <a:lnTo>
                  <a:pt x="3424930" y="3214187"/>
                </a:lnTo>
                <a:lnTo>
                  <a:pt x="3474768" y="3244090"/>
                </a:lnTo>
                <a:lnTo>
                  <a:pt x="3524961" y="3273637"/>
                </a:lnTo>
                <a:lnTo>
                  <a:pt x="3575867" y="3302115"/>
                </a:lnTo>
                <a:lnTo>
                  <a:pt x="3628197" y="3331306"/>
                </a:lnTo>
                <a:lnTo>
                  <a:pt x="3680883" y="3360141"/>
                </a:lnTo>
                <a:lnTo>
                  <a:pt x="3733925" y="3388264"/>
                </a:lnTo>
                <a:lnTo>
                  <a:pt x="3787678" y="3416030"/>
                </a:lnTo>
                <a:lnTo>
                  <a:pt x="3841432" y="3443441"/>
                </a:lnTo>
                <a:lnTo>
                  <a:pt x="3895542" y="3470496"/>
                </a:lnTo>
                <a:lnTo>
                  <a:pt x="3949651" y="3497195"/>
                </a:lnTo>
                <a:lnTo>
                  <a:pt x="4004829" y="3523538"/>
                </a:lnTo>
                <a:lnTo>
                  <a:pt x="4059295" y="3549525"/>
                </a:lnTo>
                <a:lnTo>
                  <a:pt x="4114472" y="3575512"/>
                </a:lnTo>
                <a:lnTo>
                  <a:pt x="4169650" y="3601143"/>
                </a:lnTo>
                <a:lnTo>
                  <a:pt x="4224828" y="3626773"/>
                </a:lnTo>
                <a:lnTo>
                  <a:pt x="4280005" y="3651692"/>
                </a:lnTo>
                <a:lnTo>
                  <a:pt x="4335539" y="3676967"/>
                </a:lnTo>
                <a:lnTo>
                  <a:pt x="4391429" y="3701886"/>
                </a:lnTo>
                <a:lnTo>
                  <a:pt x="4446962" y="3726805"/>
                </a:lnTo>
                <a:lnTo>
                  <a:pt x="4484697" y="3744604"/>
                </a:lnTo>
                <a:lnTo>
                  <a:pt x="4521719" y="3762760"/>
                </a:lnTo>
                <a:lnTo>
                  <a:pt x="4557673" y="3781627"/>
                </a:lnTo>
                <a:lnTo>
                  <a:pt x="4592560" y="3801206"/>
                </a:lnTo>
                <a:lnTo>
                  <a:pt x="4626735" y="3821497"/>
                </a:lnTo>
                <a:lnTo>
                  <a:pt x="4659841" y="3842144"/>
                </a:lnTo>
                <a:lnTo>
                  <a:pt x="4691880" y="3863859"/>
                </a:lnTo>
                <a:lnTo>
                  <a:pt x="4722850" y="3885930"/>
                </a:lnTo>
                <a:lnTo>
                  <a:pt x="4752397" y="3908357"/>
                </a:lnTo>
                <a:lnTo>
                  <a:pt x="4781588" y="3931852"/>
                </a:lnTo>
                <a:lnTo>
                  <a:pt x="4809355" y="3955347"/>
                </a:lnTo>
                <a:lnTo>
                  <a:pt x="4836054" y="3979554"/>
                </a:lnTo>
                <a:lnTo>
                  <a:pt x="4862040" y="4004473"/>
                </a:lnTo>
                <a:lnTo>
                  <a:pt x="4886603" y="4029748"/>
                </a:lnTo>
                <a:lnTo>
                  <a:pt x="4910098" y="4055379"/>
                </a:lnTo>
                <a:lnTo>
                  <a:pt x="4932881" y="4081722"/>
                </a:lnTo>
                <a:lnTo>
                  <a:pt x="4954241" y="4108421"/>
                </a:lnTo>
                <a:lnTo>
                  <a:pt x="4974532" y="4135476"/>
                </a:lnTo>
                <a:lnTo>
                  <a:pt x="4993755" y="4163243"/>
                </a:lnTo>
                <a:lnTo>
                  <a:pt x="5011910" y="4191009"/>
                </a:lnTo>
                <a:lnTo>
                  <a:pt x="5028997" y="4219488"/>
                </a:lnTo>
                <a:lnTo>
                  <a:pt x="5045017" y="4248323"/>
                </a:lnTo>
                <a:lnTo>
                  <a:pt x="5059612" y="4277514"/>
                </a:lnTo>
                <a:lnTo>
                  <a:pt x="5073495" y="4307061"/>
                </a:lnTo>
                <a:lnTo>
                  <a:pt x="5085955" y="4336963"/>
                </a:lnTo>
                <a:lnTo>
                  <a:pt x="5097346" y="4367222"/>
                </a:lnTo>
                <a:lnTo>
                  <a:pt x="5107670" y="4397481"/>
                </a:lnTo>
                <a:lnTo>
                  <a:pt x="5116570" y="4428095"/>
                </a:lnTo>
                <a:lnTo>
                  <a:pt x="5124757" y="4459422"/>
                </a:lnTo>
                <a:lnTo>
                  <a:pt x="5131521" y="4490749"/>
                </a:lnTo>
                <a:lnTo>
                  <a:pt x="5136861" y="4522431"/>
                </a:lnTo>
                <a:lnTo>
                  <a:pt x="5141844" y="4553758"/>
                </a:lnTo>
                <a:lnTo>
                  <a:pt x="5143624" y="4569777"/>
                </a:lnTo>
                <a:lnTo>
                  <a:pt x="5145048" y="4586153"/>
                </a:lnTo>
                <a:lnTo>
                  <a:pt x="5146116" y="4602172"/>
                </a:lnTo>
                <a:lnTo>
                  <a:pt x="5146828" y="4618547"/>
                </a:lnTo>
                <a:lnTo>
                  <a:pt x="5147184" y="4634567"/>
                </a:lnTo>
                <a:lnTo>
                  <a:pt x="5147540" y="4650942"/>
                </a:lnTo>
                <a:lnTo>
                  <a:pt x="5147540" y="4666961"/>
                </a:lnTo>
                <a:lnTo>
                  <a:pt x="5146828" y="4683337"/>
                </a:lnTo>
                <a:lnTo>
                  <a:pt x="5146116" y="4699712"/>
                </a:lnTo>
                <a:lnTo>
                  <a:pt x="5145404" y="4716087"/>
                </a:lnTo>
                <a:lnTo>
                  <a:pt x="5143980" y="4732106"/>
                </a:lnTo>
                <a:lnTo>
                  <a:pt x="5142200" y="4748482"/>
                </a:lnTo>
                <a:lnTo>
                  <a:pt x="5140421" y="4764501"/>
                </a:lnTo>
                <a:lnTo>
                  <a:pt x="5137929" y="4780876"/>
                </a:lnTo>
                <a:lnTo>
                  <a:pt x="5135437" y="4797252"/>
                </a:lnTo>
                <a:lnTo>
                  <a:pt x="5132589" y="4813271"/>
                </a:lnTo>
                <a:lnTo>
                  <a:pt x="5129385" y="4829646"/>
                </a:lnTo>
                <a:lnTo>
                  <a:pt x="5126181" y="4846022"/>
                </a:lnTo>
                <a:lnTo>
                  <a:pt x="5122265" y="4862041"/>
                </a:lnTo>
                <a:lnTo>
                  <a:pt x="5117994" y="4878416"/>
                </a:lnTo>
                <a:lnTo>
                  <a:pt x="5113722" y="4894791"/>
                </a:lnTo>
                <a:lnTo>
                  <a:pt x="5109094" y="4910811"/>
                </a:lnTo>
                <a:lnTo>
                  <a:pt x="5104466" y="4926830"/>
                </a:lnTo>
                <a:lnTo>
                  <a:pt x="5098770" y="4943205"/>
                </a:lnTo>
                <a:lnTo>
                  <a:pt x="5093431" y="4959225"/>
                </a:lnTo>
                <a:lnTo>
                  <a:pt x="5087735" y="4975244"/>
                </a:lnTo>
                <a:lnTo>
                  <a:pt x="5081683" y="4991263"/>
                </a:lnTo>
                <a:lnTo>
                  <a:pt x="5075275" y="5006927"/>
                </a:lnTo>
                <a:lnTo>
                  <a:pt x="5068512" y="5022946"/>
                </a:lnTo>
                <a:lnTo>
                  <a:pt x="5061748" y="5038609"/>
                </a:lnTo>
                <a:lnTo>
                  <a:pt x="5054628" y="5054629"/>
                </a:lnTo>
                <a:lnTo>
                  <a:pt x="5046797" y="5070292"/>
                </a:lnTo>
                <a:lnTo>
                  <a:pt x="5039321" y="5085955"/>
                </a:lnTo>
                <a:lnTo>
                  <a:pt x="5031133" y="5101619"/>
                </a:lnTo>
                <a:lnTo>
                  <a:pt x="5022946" y="5117282"/>
                </a:lnTo>
                <a:lnTo>
                  <a:pt x="5014046" y="5132589"/>
                </a:lnTo>
                <a:lnTo>
                  <a:pt x="5005146" y="5147897"/>
                </a:lnTo>
                <a:lnTo>
                  <a:pt x="4995891" y="5162848"/>
                </a:lnTo>
                <a:lnTo>
                  <a:pt x="4986279" y="5177799"/>
                </a:lnTo>
                <a:lnTo>
                  <a:pt x="4976312" y="5193107"/>
                </a:lnTo>
                <a:lnTo>
                  <a:pt x="4966344" y="5208058"/>
                </a:lnTo>
                <a:lnTo>
                  <a:pt x="4955664" y="5223009"/>
                </a:lnTo>
                <a:lnTo>
                  <a:pt x="4944629" y="5237605"/>
                </a:lnTo>
                <a:lnTo>
                  <a:pt x="4933593" y="5252556"/>
                </a:lnTo>
                <a:lnTo>
                  <a:pt x="4922202" y="5266796"/>
                </a:lnTo>
                <a:lnTo>
                  <a:pt x="4910098" y="5281035"/>
                </a:lnTo>
                <a:lnTo>
                  <a:pt x="4898351" y="5295630"/>
                </a:lnTo>
                <a:lnTo>
                  <a:pt x="4885891" y="5309870"/>
                </a:lnTo>
                <a:lnTo>
                  <a:pt x="4873076" y="5324109"/>
                </a:lnTo>
                <a:lnTo>
                  <a:pt x="4860261" y="5338349"/>
                </a:lnTo>
                <a:lnTo>
                  <a:pt x="4846733" y="5351876"/>
                </a:lnTo>
                <a:lnTo>
                  <a:pt x="4833206" y="5365759"/>
                </a:lnTo>
                <a:lnTo>
                  <a:pt x="4819322" y="5379643"/>
                </a:lnTo>
                <a:lnTo>
                  <a:pt x="4805083" y="5393170"/>
                </a:lnTo>
                <a:lnTo>
                  <a:pt x="4790843" y="5406342"/>
                </a:lnTo>
                <a:lnTo>
                  <a:pt x="4775892" y="5419869"/>
                </a:lnTo>
                <a:lnTo>
                  <a:pt x="4760941" y="5433041"/>
                </a:lnTo>
                <a:lnTo>
                  <a:pt x="4745277" y="5446212"/>
                </a:lnTo>
                <a:lnTo>
                  <a:pt x="4729614" y="5459383"/>
                </a:lnTo>
                <a:lnTo>
                  <a:pt x="4713595" y="5471843"/>
                </a:lnTo>
                <a:lnTo>
                  <a:pt x="4697219" y="5484658"/>
                </a:lnTo>
                <a:lnTo>
                  <a:pt x="4680844" y="5497474"/>
                </a:lnTo>
                <a:lnTo>
                  <a:pt x="4664113" y="5509577"/>
                </a:lnTo>
                <a:lnTo>
                  <a:pt x="4646670" y="5522037"/>
                </a:lnTo>
                <a:lnTo>
                  <a:pt x="4628870" y="5533784"/>
                </a:lnTo>
                <a:lnTo>
                  <a:pt x="4610715" y="5545176"/>
                </a:lnTo>
                <a:lnTo>
                  <a:pt x="4592204" y="5556211"/>
                </a:lnTo>
                <a:lnTo>
                  <a:pt x="4573693" y="5567603"/>
                </a:lnTo>
                <a:lnTo>
                  <a:pt x="4554826" y="5578282"/>
                </a:lnTo>
                <a:lnTo>
                  <a:pt x="4535958" y="5588962"/>
                </a:lnTo>
                <a:lnTo>
                  <a:pt x="4517091" y="5599285"/>
                </a:lnTo>
                <a:lnTo>
                  <a:pt x="4497868" y="5609253"/>
                </a:lnTo>
                <a:lnTo>
                  <a:pt x="4478289" y="5619577"/>
                </a:lnTo>
                <a:lnTo>
                  <a:pt x="4458710" y="5629188"/>
                </a:lnTo>
                <a:lnTo>
                  <a:pt x="4438419" y="5638800"/>
                </a:lnTo>
                <a:lnTo>
                  <a:pt x="4418483" y="5647699"/>
                </a:lnTo>
                <a:lnTo>
                  <a:pt x="4398548" y="5656955"/>
                </a:lnTo>
                <a:lnTo>
                  <a:pt x="4377901" y="5665499"/>
                </a:lnTo>
                <a:lnTo>
                  <a:pt x="4357610" y="5674398"/>
                </a:lnTo>
                <a:lnTo>
                  <a:pt x="4336963" y="5682586"/>
                </a:lnTo>
                <a:lnTo>
                  <a:pt x="4315604" y="5690774"/>
                </a:lnTo>
                <a:lnTo>
                  <a:pt x="4294957" y="5698605"/>
                </a:lnTo>
                <a:lnTo>
                  <a:pt x="4273598" y="5706081"/>
                </a:lnTo>
                <a:lnTo>
                  <a:pt x="4252239" y="5713557"/>
                </a:lnTo>
                <a:lnTo>
                  <a:pt x="4230523" y="5720676"/>
                </a:lnTo>
                <a:lnTo>
                  <a:pt x="4208808" y="5727440"/>
                </a:lnTo>
                <a:lnTo>
                  <a:pt x="4187093" y="5733848"/>
                </a:lnTo>
                <a:lnTo>
                  <a:pt x="4165378" y="5740255"/>
                </a:lnTo>
                <a:lnTo>
                  <a:pt x="4142595" y="5746307"/>
                </a:lnTo>
                <a:lnTo>
                  <a:pt x="4120524" y="5752003"/>
                </a:lnTo>
                <a:lnTo>
                  <a:pt x="4098097" y="5757699"/>
                </a:lnTo>
                <a:lnTo>
                  <a:pt x="4075670" y="5763038"/>
                </a:lnTo>
                <a:lnTo>
                  <a:pt x="4052531" y="5767666"/>
                </a:lnTo>
                <a:lnTo>
                  <a:pt x="4029748" y="5772650"/>
                </a:lnTo>
                <a:lnTo>
                  <a:pt x="4006609" y="5776922"/>
                </a:lnTo>
                <a:lnTo>
                  <a:pt x="3983470" y="5781194"/>
                </a:lnTo>
                <a:lnTo>
                  <a:pt x="3959975" y="5785110"/>
                </a:lnTo>
                <a:lnTo>
                  <a:pt x="3936124" y="5788669"/>
                </a:lnTo>
                <a:lnTo>
                  <a:pt x="3911917" y="5792229"/>
                </a:lnTo>
                <a:lnTo>
                  <a:pt x="3888066" y="5795433"/>
                </a:lnTo>
                <a:lnTo>
                  <a:pt x="3863859" y="5798281"/>
                </a:lnTo>
                <a:lnTo>
                  <a:pt x="3839652" y="5800773"/>
                </a:lnTo>
                <a:lnTo>
                  <a:pt x="3815445" y="5803265"/>
                </a:lnTo>
                <a:lnTo>
                  <a:pt x="3790526" y="5805401"/>
                </a:lnTo>
                <a:lnTo>
                  <a:pt x="3766319" y="5807893"/>
                </a:lnTo>
                <a:lnTo>
                  <a:pt x="3741400" y="5809672"/>
                </a:lnTo>
                <a:lnTo>
                  <a:pt x="3716481" y="5811096"/>
                </a:lnTo>
                <a:lnTo>
                  <a:pt x="3691918" y="5812164"/>
                </a:lnTo>
                <a:lnTo>
                  <a:pt x="3666643" y="5813232"/>
                </a:lnTo>
                <a:lnTo>
                  <a:pt x="3641724" y="5813944"/>
                </a:lnTo>
                <a:lnTo>
                  <a:pt x="3616450" y="5814656"/>
                </a:lnTo>
                <a:lnTo>
                  <a:pt x="3591175" y="5815012"/>
                </a:lnTo>
                <a:lnTo>
                  <a:pt x="3565900" y="5815012"/>
                </a:lnTo>
                <a:lnTo>
                  <a:pt x="3540625" y="5815012"/>
                </a:lnTo>
                <a:lnTo>
                  <a:pt x="3514994" y="5814656"/>
                </a:lnTo>
                <a:lnTo>
                  <a:pt x="3489719" y="5813944"/>
                </a:lnTo>
                <a:lnTo>
                  <a:pt x="3464088" y="5813232"/>
                </a:lnTo>
                <a:lnTo>
                  <a:pt x="3438457" y="5812164"/>
                </a:lnTo>
                <a:lnTo>
                  <a:pt x="3413182" y="5810740"/>
                </a:lnTo>
                <a:lnTo>
                  <a:pt x="3387195" y="5809316"/>
                </a:lnTo>
                <a:lnTo>
                  <a:pt x="3361564" y="5807537"/>
                </a:lnTo>
                <a:lnTo>
                  <a:pt x="3335578" y="5805401"/>
                </a:lnTo>
                <a:lnTo>
                  <a:pt x="3309947" y="5803265"/>
                </a:lnTo>
                <a:lnTo>
                  <a:pt x="3283960" y="5800773"/>
                </a:lnTo>
                <a:lnTo>
                  <a:pt x="3258329" y="5798281"/>
                </a:lnTo>
                <a:lnTo>
                  <a:pt x="3232342" y="5795433"/>
                </a:lnTo>
                <a:lnTo>
                  <a:pt x="3206711" y="5792229"/>
                </a:lnTo>
                <a:lnTo>
                  <a:pt x="3180724" y="5788669"/>
                </a:lnTo>
                <a:lnTo>
                  <a:pt x="3128038" y="5781550"/>
                </a:lnTo>
                <a:lnTo>
                  <a:pt x="3075353" y="5773718"/>
                </a:lnTo>
                <a:lnTo>
                  <a:pt x="3022667" y="5764818"/>
                </a:lnTo>
                <a:lnTo>
                  <a:pt x="2969981" y="5755919"/>
                </a:lnTo>
                <a:lnTo>
                  <a:pt x="2917651" y="5745951"/>
                </a:lnTo>
                <a:lnTo>
                  <a:pt x="2865678" y="5735272"/>
                </a:lnTo>
                <a:lnTo>
                  <a:pt x="2813704" y="5724592"/>
                </a:lnTo>
                <a:lnTo>
                  <a:pt x="2761730" y="5712845"/>
                </a:lnTo>
                <a:lnTo>
                  <a:pt x="2710468" y="5700385"/>
                </a:lnTo>
                <a:lnTo>
                  <a:pt x="2659562" y="5687926"/>
                </a:lnTo>
                <a:lnTo>
                  <a:pt x="2609013" y="5674398"/>
                </a:lnTo>
                <a:lnTo>
                  <a:pt x="2558819" y="5660515"/>
                </a:lnTo>
                <a:lnTo>
                  <a:pt x="2508625" y="5645919"/>
                </a:lnTo>
                <a:lnTo>
                  <a:pt x="2459143" y="5630612"/>
                </a:lnTo>
                <a:lnTo>
                  <a:pt x="2410373" y="5614949"/>
                </a:lnTo>
                <a:lnTo>
                  <a:pt x="2361959" y="5599285"/>
                </a:lnTo>
                <a:lnTo>
                  <a:pt x="2314257" y="5582554"/>
                </a:lnTo>
                <a:lnTo>
                  <a:pt x="2266911" y="5565111"/>
                </a:lnTo>
                <a:lnTo>
                  <a:pt x="2220277" y="5547312"/>
                </a:lnTo>
                <a:lnTo>
                  <a:pt x="2174355" y="5529156"/>
                </a:lnTo>
                <a:lnTo>
                  <a:pt x="2129145" y="5509933"/>
                </a:lnTo>
                <a:lnTo>
                  <a:pt x="2084291" y="5490710"/>
                </a:lnTo>
                <a:lnTo>
                  <a:pt x="2040505" y="5470775"/>
                </a:lnTo>
                <a:lnTo>
                  <a:pt x="1997431" y="5450484"/>
                </a:lnTo>
                <a:lnTo>
                  <a:pt x="1955425" y="5429837"/>
                </a:lnTo>
                <a:lnTo>
                  <a:pt x="1914130" y="5408834"/>
                </a:lnTo>
                <a:lnTo>
                  <a:pt x="1873192" y="5386763"/>
                </a:lnTo>
                <a:lnTo>
                  <a:pt x="1833678" y="5364335"/>
                </a:lnTo>
                <a:lnTo>
                  <a:pt x="1795231" y="5341908"/>
                </a:lnTo>
                <a:lnTo>
                  <a:pt x="1757853" y="5318413"/>
                </a:lnTo>
                <a:lnTo>
                  <a:pt x="1721187" y="5294918"/>
                </a:lnTo>
                <a:lnTo>
                  <a:pt x="1685588" y="5271067"/>
                </a:lnTo>
                <a:lnTo>
                  <a:pt x="1660669" y="5253980"/>
                </a:lnTo>
                <a:lnTo>
                  <a:pt x="1636462" y="5236537"/>
                </a:lnTo>
                <a:lnTo>
                  <a:pt x="1611899" y="5219094"/>
                </a:lnTo>
                <a:lnTo>
                  <a:pt x="1587692" y="5201650"/>
                </a:lnTo>
                <a:lnTo>
                  <a:pt x="1563841" y="5183851"/>
                </a:lnTo>
                <a:lnTo>
                  <a:pt x="1539634" y="5166052"/>
                </a:lnTo>
                <a:lnTo>
                  <a:pt x="1515783" y="5148253"/>
                </a:lnTo>
                <a:lnTo>
                  <a:pt x="1492289" y="5130097"/>
                </a:lnTo>
                <a:lnTo>
                  <a:pt x="1468793" y="5111586"/>
                </a:lnTo>
                <a:lnTo>
                  <a:pt x="1445298" y="5093075"/>
                </a:lnTo>
                <a:lnTo>
                  <a:pt x="1421803" y="5074564"/>
                </a:lnTo>
                <a:lnTo>
                  <a:pt x="1399020" y="5056053"/>
                </a:lnTo>
                <a:lnTo>
                  <a:pt x="1376237" y="5037185"/>
                </a:lnTo>
                <a:lnTo>
                  <a:pt x="1353454" y="5018318"/>
                </a:lnTo>
                <a:lnTo>
                  <a:pt x="1330671" y="4999451"/>
                </a:lnTo>
                <a:lnTo>
                  <a:pt x="1308244" y="4980228"/>
                </a:lnTo>
                <a:lnTo>
                  <a:pt x="1286173" y="4961005"/>
                </a:lnTo>
                <a:lnTo>
                  <a:pt x="1263746" y="4941781"/>
                </a:lnTo>
                <a:lnTo>
                  <a:pt x="1241675" y="4922202"/>
                </a:lnTo>
                <a:lnTo>
                  <a:pt x="1219960" y="4902267"/>
                </a:lnTo>
                <a:lnTo>
                  <a:pt x="1198245" y="4882332"/>
                </a:lnTo>
                <a:lnTo>
                  <a:pt x="1176530" y="4862753"/>
                </a:lnTo>
                <a:lnTo>
                  <a:pt x="1155171" y="4842818"/>
                </a:lnTo>
                <a:lnTo>
                  <a:pt x="1133812" y="4822527"/>
                </a:lnTo>
                <a:lnTo>
                  <a:pt x="1112809" y="4802235"/>
                </a:lnTo>
                <a:lnTo>
                  <a:pt x="1092162" y="4781588"/>
                </a:lnTo>
                <a:lnTo>
                  <a:pt x="1071158" y="4761297"/>
                </a:lnTo>
                <a:lnTo>
                  <a:pt x="1050511" y="4740650"/>
                </a:lnTo>
                <a:lnTo>
                  <a:pt x="1030220" y="4720003"/>
                </a:lnTo>
                <a:lnTo>
                  <a:pt x="1009929" y="4699000"/>
                </a:lnTo>
                <a:lnTo>
                  <a:pt x="989994" y="4678353"/>
                </a:lnTo>
                <a:lnTo>
                  <a:pt x="970059" y="4656638"/>
                </a:lnTo>
                <a:lnTo>
                  <a:pt x="950124" y="4635991"/>
                </a:lnTo>
                <a:lnTo>
                  <a:pt x="930900" y="4614987"/>
                </a:lnTo>
                <a:lnTo>
                  <a:pt x="912033" y="4593984"/>
                </a:lnTo>
                <a:lnTo>
                  <a:pt x="893166" y="4572269"/>
                </a:lnTo>
                <a:lnTo>
                  <a:pt x="874299" y="4550910"/>
                </a:lnTo>
                <a:lnTo>
                  <a:pt x="855788" y="4529551"/>
                </a:lnTo>
                <a:lnTo>
                  <a:pt x="837632" y="4507836"/>
                </a:lnTo>
                <a:lnTo>
                  <a:pt x="819477" y="4485765"/>
                </a:lnTo>
                <a:lnTo>
                  <a:pt x="801678" y="4463694"/>
                </a:lnTo>
                <a:lnTo>
                  <a:pt x="783879" y="4441979"/>
                </a:lnTo>
                <a:lnTo>
                  <a:pt x="766079" y="4419552"/>
                </a:lnTo>
                <a:lnTo>
                  <a:pt x="748992" y="4397125"/>
                </a:lnTo>
                <a:lnTo>
                  <a:pt x="731549" y="4374698"/>
                </a:lnTo>
                <a:lnTo>
                  <a:pt x="714818" y="4352271"/>
                </a:lnTo>
                <a:lnTo>
                  <a:pt x="697730" y="4329132"/>
                </a:lnTo>
                <a:lnTo>
                  <a:pt x="681355" y="4306349"/>
                </a:lnTo>
                <a:lnTo>
                  <a:pt x="664980" y="4283566"/>
                </a:lnTo>
                <a:lnTo>
                  <a:pt x="648604" y="4260071"/>
                </a:lnTo>
                <a:lnTo>
                  <a:pt x="632585" y="4236932"/>
                </a:lnTo>
                <a:lnTo>
                  <a:pt x="616922" y="4213793"/>
                </a:lnTo>
                <a:lnTo>
                  <a:pt x="601258" y="4189941"/>
                </a:lnTo>
                <a:lnTo>
                  <a:pt x="586307" y="4166446"/>
                </a:lnTo>
                <a:lnTo>
                  <a:pt x="571356" y="4142951"/>
                </a:lnTo>
                <a:lnTo>
                  <a:pt x="556404" y="4118744"/>
                </a:lnTo>
                <a:lnTo>
                  <a:pt x="541453" y="4094893"/>
                </a:lnTo>
                <a:lnTo>
                  <a:pt x="527214" y="4071043"/>
                </a:lnTo>
                <a:lnTo>
                  <a:pt x="512974" y="4046480"/>
                </a:lnTo>
                <a:lnTo>
                  <a:pt x="499091" y="4022629"/>
                </a:lnTo>
                <a:lnTo>
                  <a:pt x="485563" y="3998066"/>
                </a:lnTo>
                <a:lnTo>
                  <a:pt x="471680" y="3973503"/>
                </a:lnTo>
                <a:lnTo>
                  <a:pt x="458508" y="3948584"/>
                </a:lnTo>
                <a:lnTo>
                  <a:pt x="445693" y="3924021"/>
                </a:lnTo>
                <a:lnTo>
                  <a:pt x="432878" y="3899814"/>
                </a:lnTo>
                <a:lnTo>
                  <a:pt x="420062" y="3874539"/>
                </a:lnTo>
                <a:lnTo>
                  <a:pt x="407603" y="3849976"/>
                </a:lnTo>
                <a:lnTo>
                  <a:pt x="395499" y="3824701"/>
                </a:lnTo>
                <a:lnTo>
                  <a:pt x="383396" y="3799782"/>
                </a:lnTo>
                <a:lnTo>
                  <a:pt x="371292" y="3774507"/>
                </a:lnTo>
                <a:lnTo>
                  <a:pt x="359901" y="3749232"/>
                </a:lnTo>
                <a:lnTo>
                  <a:pt x="348153" y="3724313"/>
                </a:lnTo>
                <a:lnTo>
                  <a:pt x="336762" y="3698682"/>
                </a:lnTo>
                <a:lnTo>
                  <a:pt x="326082" y="3673051"/>
                </a:lnTo>
                <a:lnTo>
                  <a:pt x="314691" y="3647421"/>
                </a:lnTo>
                <a:lnTo>
                  <a:pt x="304011" y="3621790"/>
                </a:lnTo>
                <a:lnTo>
                  <a:pt x="293332" y="3595803"/>
                </a:lnTo>
                <a:lnTo>
                  <a:pt x="283008" y="3570172"/>
                </a:lnTo>
                <a:lnTo>
                  <a:pt x="273041" y="3544185"/>
                </a:lnTo>
                <a:lnTo>
                  <a:pt x="262717" y="3518198"/>
                </a:lnTo>
                <a:lnTo>
                  <a:pt x="252749" y="3491855"/>
                </a:lnTo>
                <a:lnTo>
                  <a:pt x="243138" y="3465868"/>
                </a:lnTo>
                <a:lnTo>
                  <a:pt x="233526" y="3439525"/>
                </a:lnTo>
                <a:lnTo>
                  <a:pt x="224627" y="3413183"/>
                </a:lnTo>
                <a:lnTo>
                  <a:pt x="215371" y="3386484"/>
                </a:lnTo>
                <a:lnTo>
                  <a:pt x="206827" y="3360141"/>
                </a:lnTo>
                <a:lnTo>
                  <a:pt x="197928" y="3333442"/>
                </a:lnTo>
                <a:lnTo>
                  <a:pt x="189740" y="3307099"/>
                </a:lnTo>
                <a:lnTo>
                  <a:pt x="181196" y="3280044"/>
                </a:lnTo>
                <a:lnTo>
                  <a:pt x="173365" y="3252989"/>
                </a:lnTo>
                <a:lnTo>
                  <a:pt x="165533" y="3226291"/>
                </a:lnTo>
                <a:lnTo>
                  <a:pt x="158057" y="3199236"/>
                </a:lnTo>
                <a:lnTo>
                  <a:pt x="150582" y="3172537"/>
                </a:lnTo>
                <a:lnTo>
                  <a:pt x="143462" y="3145126"/>
                </a:lnTo>
                <a:lnTo>
                  <a:pt x="136698" y="3118071"/>
                </a:lnTo>
                <a:lnTo>
                  <a:pt x="129579" y="3090660"/>
                </a:lnTo>
                <a:lnTo>
                  <a:pt x="116763" y="3035839"/>
                </a:lnTo>
                <a:lnTo>
                  <a:pt x="104304" y="2980661"/>
                </a:lnTo>
                <a:lnTo>
                  <a:pt x="92556" y="2925483"/>
                </a:lnTo>
                <a:lnTo>
                  <a:pt x="81521" y="2869594"/>
                </a:lnTo>
                <a:lnTo>
                  <a:pt x="71197" y="2814060"/>
                </a:lnTo>
                <a:lnTo>
                  <a:pt x="61586" y="2758170"/>
                </a:lnTo>
                <a:lnTo>
                  <a:pt x="52330" y="2702281"/>
                </a:lnTo>
                <a:lnTo>
                  <a:pt x="44142" y="2645679"/>
                </a:lnTo>
                <a:lnTo>
                  <a:pt x="35955" y="2589434"/>
                </a:lnTo>
                <a:lnTo>
                  <a:pt x="29191" y="2532832"/>
                </a:lnTo>
                <a:lnTo>
                  <a:pt x="25631" y="2504354"/>
                </a:lnTo>
                <a:lnTo>
                  <a:pt x="22427" y="2476231"/>
                </a:lnTo>
                <a:lnTo>
                  <a:pt x="19579" y="2447396"/>
                </a:lnTo>
                <a:lnTo>
                  <a:pt x="17087" y="2418917"/>
                </a:lnTo>
                <a:lnTo>
                  <a:pt x="14595" y="2390438"/>
                </a:lnTo>
                <a:lnTo>
                  <a:pt x="12104" y="2361959"/>
                </a:lnTo>
                <a:lnTo>
                  <a:pt x="9968" y="2333125"/>
                </a:lnTo>
                <a:lnTo>
                  <a:pt x="7832" y="2304646"/>
                </a:lnTo>
                <a:lnTo>
                  <a:pt x="6052" y="2275811"/>
                </a:lnTo>
                <a:lnTo>
                  <a:pt x="4628" y="2246977"/>
                </a:lnTo>
                <a:lnTo>
                  <a:pt x="3204" y="2218142"/>
                </a:lnTo>
                <a:lnTo>
                  <a:pt x="1780" y="2189307"/>
                </a:lnTo>
                <a:lnTo>
                  <a:pt x="712" y="2148724"/>
                </a:lnTo>
                <a:lnTo>
                  <a:pt x="0" y="2107786"/>
                </a:lnTo>
                <a:lnTo>
                  <a:pt x="0" y="2066136"/>
                </a:lnTo>
                <a:lnTo>
                  <a:pt x="712" y="2024486"/>
                </a:lnTo>
                <a:lnTo>
                  <a:pt x="2136" y="1982124"/>
                </a:lnTo>
                <a:lnTo>
                  <a:pt x="4272" y="1939405"/>
                </a:lnTo>
                <a:lnTo>
                  <a:pt x="6764" y="1895975"/>
                </a:lnTo>
                <a:lnTo>
                  <a:pt x="10680" y="1852901"/>
                </a:lnTo>
                <a:lnTo>
                  <a:pt x="14595" y="1809115"/>
                </a:lnTo>
                <a:lnTo>
                  <a:pt x="19223" y="1765329"/>
                </a:lnTo>
                <a:lnTo>
                  <a:pt x="24207" y="1720831"/>
                </a:lnTo>
                <a:lnTo>
                  <a:pt x="30615" y="1676689"/>
                </a:lnTo>
                <a:lnTo>
                  <a:pt x="37023" y="1632191"/>
                </a:lnTo>
                <a:lnTo>
                  <a:pt x="44498" y="1587337"/>
                </a:lnTo>
                <a:lnTo>
                  <a:pt x="52330" y="1542838"/>
                </a:lnTo>
                <a:lnTo>
                  <a:pt x="60874" y="1497628"/>
                </a:lnTo>
                <a:lnTo>
                  <a:pt x="70129" y="1453130"/>
                </a:lnTo>
                <a:lnTo>
                  <a:pt x="80097" y="1408276"/>
                </a:lnTo>
                <a:lnTo>
                  <a:pt x="90776" y="1363422"/>
                </a:lnTo>
                <a:lnTo>
                  <a:pt x="101812" y="1318568"/>
                </a:lnTo>
                <a:lnTo>
                  <a:pt x="113915" y="1273714"/>
                </a:lnTo>
                <a:lnTo>
                  <a:pt x="126019" y="1229572"/>
                </a:lnTo>
                <a:lnTo>
                  <a:pt x="139190" y="1184718"/>
                </a:lnTo>
                <a:lnTo>
                  <a:pt x="153074" y="1140932"/>
                </a:lnTo>
                <a:lnTo>
                  <a:pt x="167669" y="1096789"/>
                </a:lnTo>
                <a:lnTo>
                  <a:pt x="182264" y="1053003"/>
                </a:lnTo>
                <a:lnTo>
                  <a:pt x="197928" y="1009573"/>
                </a:lnTo>
                <a:lnTo>
                  <a:pt x="214303" y="966499"/>
                </a:lnTo>
                <a:lnTo>
                  <a:pt x="231390" y="923425"/>
                </a:lnTo>
                <a:lnTo>
                  <a:pt x="248834" y="881063"/>
                </a:lnTo>
                <a:lnTo>
                  <a:pt x="266989" y="839056"/>
                </a:lnTo>
                <a:lnTo>
                  <a:pt x="285856" y="797406"/>
                </a:lnTo>
                <a:lnTo>
                  <a:pt x="295468" y="777827"/>
                </a:lnTo>
                <a:lnTo>
                  <a:pt x="304723" y="758248"/>
                </a:lnTo>
                <a:lnTo>
                  <a:pt x="314691" y="739025"/>
                </a:lnTo>
                <a:lnTo>
                  <a:pt x="324658" y="719801"/>
                </a:lnTo>
                <a:lnTo>
                  <a:pt x="334626" y="700934"/>
                </a:lnTo>
                <a:lnTo>
                  <a:pt x="344949" y="682067"/>
                </a:lnTo>
                <a:lnTo>
                  <a:pt x="355273" y="663912"/>
                </a:lnTo>
                <a:lnTo>
                  <a:pt x="366309" y="645401"/>
                </a:lnTo>
                <a:lnTo>
                  <a:pt x="377344" y="627245"/>
                </a:lnTo>
                <a:lnTo>
                  <a:pt x="388024" y="609446"/>
                </a:lnTo>
                <a:lnTo>
                  <a:pt x="399415" y="591647"/>
                </a:lnTo>
                <a:lnTo>
                  <a:pt x="411163" y="574204"/>
                </a:lnTo>
                <a:lnTo>
                  <a:pt x="422554" y="557116"/>
                </a:lnTo>
                <a:lnTo>
                  <a:pt x="434302" y="540029"/>
                </a:lnTo>
                <a:lnTo>
                  <a:pt x="446405" y="523298"/>
                </a:lnTo>
                <a:lnTo>
                  <a:pt x="458508" y="506567"/>
                </a:lnTo>
                <a:lnTo>
                  <a:pt x="470612" y="490191"/>
                </a:lnTo>
                <a:lnTo>
                  <a:pt x="483427" y="473816"/>
                </a:lnTo>
                <a:lnTo>
                  <a:pt x="495531" y="457797"/>
                </a:lnTo>
                <a:lnTo>
                  <a:pt x="508346" y="442133"/>
                </a:lnTo>
                <a:lnTo>
                  <a:pt x="521162" y="426826"/>
                </a:lnTo>
                <a:lnTo>
                  <a:pt x="534333" y="411519"/>
                </a:lnTo>
                <a:lnTo>
                  <a:pt x="547149" y="396567"/>
                </a:lnTo>
                <a:lnTo>
                  <a:pt x="560320" y="381616"/>
                </a:lnTo>
                <a:lnTo>
                  <a:pt x="573848" y="367020"/>
                </a:lnTo>
                <a:lnTo>
                  <a:pt x="587019" y="352781"/>
                </a:lnTo>
                <a:lnTo>
                  <a:pt x="600546" y="338898"/>
                </a:lnTo>
                <a:lnTo>
                  <a:pt x="614074" y="325014"/>
                </a:lnTo>
                <a:lnTo>
                  <a:pt x="627957" y="311487"/>
                </a:lnTo>
                <a:lnTo>
                  <a:pt x="641841" y="297959"/>
                </a:lnTo>
                <a:lnTo>
                  <a:pt x="655724" y="284788"/>
                </a:lnTo>
                <a:lnTo>
                  <a:pt x="669252" y="272328"/>
                </a:lnTo>
                <a:lnTo>
                  <a:pt x="683135" y="259513"/>
                </a:lnTo>
                <a:lnTo>
                  <a:pt x="697018" y="247410"/>
                </a:lnTo>
                <a:lnTo>
                  <a:pt x="711258" y="236018"/>
                </a:lnTo>
                <a:lnTo>
                  <a:pt x="725853" y="224271"/>
                </a:lnTo>
                <a:lnTo>
                  <a:pt x="739736" y="212879"/>
                </a:lnTo>
                <a:lnTo>
                  <a:pt x="754332" y="202200"/>
                </a:lnTo>
                <a:lnTo>
                  <a:pt x="768927" y="191164"/>
                </a:lnTo>
                <a:lnTo>
                  <a:pt x="783879" y="180484"/>
                </a:lnTo>
                <a:lnTo>
                  <a:pt x="798830" y="170517"/>
                </a:lnTo>
                <a:lnTo>
                  <a:pt x="813781" y="160549"/>
                </a:lnTo>
                <a:lnTo>
                  <a:pt x="828377" y="151294"/>
                </a:lnTo>
                <a:lnTo>
                  <a:pt x="843684" y="141682"/>
                </a:lnTo>
                <a:lnTo>
                  <a:pt x="858992" y="132783"/>
                </a:lnTo>
                <a:lnTo>
                  <a:pt x="874655" y="123883"/>
                </a:lnTo>
                <a:lnTo>
                  <a:pt x="889962" y="115695"/>
                </a:lnTo>
                <a:lnTo>
                  <a:pt x="905625" y="107152"/>
                </a:lnTo>
                <a:lnTo>
                  <a:pt x="921289" y="99676"/>
                </a:lnTo>
                <a:lnTo>
                  <a:pt x="936952" y="91844"/>
                </a:lnTo>
                <a:lnTo>
                  <a:pt x="952971" y="84368"/>
                </a:lnTo>
                <a:lnTo>
                  <a:pt x="968635" y="77249"/>
                </a:lnTo>
                <a:lnTo>
                  <a:pt x="984298" y="70485"/>
                </a:lnTo>
                <a:lnTo>
                  <a:pt x="1000317" y="64077"/>
                </a:lnTo>
                <a:lnTo>
                  <a:pt x="1016693" y="57670"/>
                </a:lnTo>
                <a:lnTo>
                  <a:pt x="1032712" y="51974"/>
                </a:lnTo>
                <a:lnTo>
                  <a:pt x="1048731" y="46278"/>
                </a:lnTo>
                <a:lnTo>
                  <a:pt x="1065107" y="40938"/>
                </a:lnTo>
                <a:lnTo>
                  <a:pt x="1081482" y="35955"/>
                </a:lnTo>
                <a:lnTo>
                  <a:pt x="1097857" y="30971"/>
                </a:lnTo>
                <a:lnTo>
                  <a:pt x="1113877" y="26699"/>
                </a:lnTo>
                <a:lnTo>
                  <a:pt x="1130252" y="22071"/>
                </a:lnTo>
                <a:lnTo>
                  <a:pt x="1146983" y="18155"/>
                </a:lnTo>
                <a:lnTo>
                  <a:pt x="1163358" y="14595"/>
                </a:lnTo>
                <a:lnTo>
                  <a:pt x="1180090" y="11748"/>
                </a:lnTo>
                <a:lnTo>
                  <a:pt x="1196465" y="9612"/>
                </a:lnTo>
                <a:lnTo>
                  <a:pt x="1213196" y="7120"/>
                </a:lnTo>
                <a:lnTo>
                  <a:pt x="1229216" y="4984"/>
                </a:lnTo>
                <a:lnTo>
                  <a:pt x="1245591" y="3560"/>
                </a:lnTo>
                <a:lnTo>
                  <a:pt x="1261966" y="2492"/>
                </a:lnTo>
                <a:lnTo>
                  <a:pt x="1278342" y="1424"/>
                </a:lnTo>
                <a:lnTo>
                  <a:pt x="1294361" y="712"/>
                </a:lnTo>
                <a:lnTo>
                  <a:pt x="13107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715130-6EA3-4EA0-A6BA-CED03188397A}"/>
              </a:ext>
            </a:extLst>
          </p:cNvPr>
          <p:cNvSpPr/>
          <p:nvPr/>
        </p:nvSpPr>
        <p:spPr>
          <a:xfrm rot="5400000">
            <a:off x="10685466" y="3290499"/>
            <a:ext cx="2404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200" spc="3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50" charset="0"/>
              </a:rPr>
              <a:t>Creative Slide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47397-1AF5-4499-92D2-3CC915927CFA}"/>
              </a:ext>
            </a:extLst>
          </p:cNvPr>
          <p:cNvSpPr txBox="1"/>
          <p:nvPr/>
        </p:nvSpPr>
        <p:spPr>
          <a:xfrm>
            <a:off x="3060455" y="451753"/>
            <a:ext cx="607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ABOUT </a:t>
            </a:r>
            <a:r>
              <a:rPr lang="en-US" sz="3600" dirty="0">
                <a:solidFill>
                  <a:schemeClr val="accent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GRAPHIC</a:t>
            </a:r>
            <a:endParaRPr lang="id-ID" sz="3600" dirty="0">
              <a:solidFill>
                <a:schemeClr val="accent1"/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B5663-6CF8-425B-843A-FE093E725CA2}"/>
              </a:ext>
            </a:extLst>
          </p:cNvPr>
          <p:cNvSpPr txBox="1"/>
          <p:nvPr/>
        </p:nvSpPr>
        <p:spPr>
          <a:xfrm>
            <a:off x="4296332" y="1031333"/>
            <a:ext cx="359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spc="300" dirty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Modern Presentation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412837-09E3-4316-A0ED-14B3412373AD}"/>
              </a:ext>
            </a:extLst>
          </p:cNvPr>
          <p:cNvGrpSpPr/>
          <p:nvPr/>
        </p:nvGrpSpPr>
        <p:grpSpPr>
          <a:xfrm>
            <a:off x="7024369" y="1918690"/>
            <a:ext cx="3470892" cy="4260888"/>
            <a:chOff x="4198873" y="2215404"/>
            <a:chExt cx="3470892" cy="4260888"/>
          </a:xfrm>
        </p:grpSpPr>
        <p:sp>
          <p:nvSpPr>
            <p:cNvPr id="9" name="Shape 2437">
              <a:extLst>
                <a:ext uri="{FF2B5EF4-FFF2-40B4-BE49-F238E27FC236}">
                  <a16:creationId xmlns:a16="http://schemas.microsoft.com/office/drawing/2014/main" id="{4152FA64-BF11-4F40-8124-5F0E2BC29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91" y="2215404"/>
              <a:ext cx="1862134" cy="1977203"/>
            </a:xfrm>
            <a:custGeom>
              <a:avLst/>
              <a:gdLst>
                <a:gd name="T0" fmla="*/ 1335962 w 21443"/>
                <a:gd name="T1" fmla="*/ 1418320 h 20601"/>
                <a:gd name="T2" fmla="*/ 1335962 w 21443"/>
                <a:gd name="T3" fmla="*/ 1418320 h 20601"/>
                <a:gd name="T4" fmla="*/ 1335962 w 21443"/>
                <a:gd name="T5" fmla="*/ 1418320 h 20601"/>
                <a:gd name="T6" fmla="*/ 1335962 w 21443"/>
                <a:gd name="T7" fmla="*/ 1418320 h 2060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43" h="20601" extrusionOk="0">
                  <a:moveTo>
                    <a:pt x="21209" y="13590"/>
                  </a:moveTo>
                  <a:cubicBezTo>
                    <a:pt x="20817" y="14511"/>
                    <a:pt x="19800" y="14935"/>
                    <a:pt x="18783" y="14581"/>
                  </a:cubicBezTo>
                  <a:cubicBezTo>
                    <a:pt x="18235" y="14440"/>
                    <a:pt x="17922" y="14015"/>
                    <a:pt x="17687" y="13590"/>
                  </a:cubicBezTo>
                  <a:cubicBezTo>
                    <a:pt x="17609" y="13307"/>
                    <a:pt x="17296" y="13094"/>
                    <a:pt x="16983" y="12952"/>
                  </a:cubicBezTo>
                  <a:cubicBezTo>
                    <a:pt x="16670" y="12882"/>
                    <a:pt x="16357" y="13023"/>
                    <a:pt x="16200" y="13307"/>
                  </a:cubicBezTo>
                  <a:cubicBezTo>
                    <a:pt x="13148" y="20601"/>
                    <a:pt x="13148" y="20601"/>
                    <a:pt x="13148" y="20601"/>
                  </a:cubicBezTo>
                  <a:cubicBezTo>
                    <a:pt x="7826" y="14794"/>
                    <a:pt x="7826" y="14794"/>
                    <a:pt x="7826" y="14794"/>
                  </a:cubicBezTo>
                  <a:cubicBezTo>
                    <a:pt x="7904" y="14794"/>
                    <a:pt x="7904" y="14794"/>
                    <a:pt x="7904" y="14794"/>
                  </a:cubicBezTo>
                  <a:cubicBezTo>
                    <a:pt x="8687" y="14865"/>
                    <a:pt x="9470" y="14723"/>
                    <a:pt x="10096" y="14227"/>
                  </a:cubicBezTo>
                  <a:cubicBezTo>
                    <a:pt x="11270" y="13377"/>
                    <a:pt x="11426" y="11819"/>
                    <a:pt x="10487" y="10828"/>
                  </a:cubicBezTo>
                  <a:cubicBezTo>
                    <a:pt x="9548" y="9766"/>
                    <a:pt x="7826" y="9624"/>
                    <a:pt x="6652" y="10474"/>
                  </a:cubicBezTo>
                  <a:cubicBezTo>
                    <a:pt x="6026" y="10899"/>
                    <a:pt x="5713" y="11536"/>
                    <a:pt x="5713" y="12244"/>
                  </a:cubicBezTo>
                  <a:cubicBezTo>
                    <a:pt x="5635" y="12315"/>
                    <a:pt x="5635" y="12315"/>
                    <a:pt x="5635" y="12315"/>
                  </a:cubicBezTo>
                  <a:cubicBezTo>
                    <a:pt x="0" y="6083"/>
                    <a:pt x="0" y="6083"/>
                    <a:pt x="0" y="6083"/>
                  </a:cubicBezTo>
                  <a:cubicBezTo>
                    <a:pt x="1252" y="4525"/>
                    <a:pt x="2739" y="3321"/>
                    <a:pt x="3835" y="2542"/>
                  </a:cubicBezTo>
                  <a:cubicBezTo>
                    <a:pt x="6574" y="701"/>
                    <a:pt x="14557" y="-999"/>
                    <a:pt x="21443" y="701"/>
                  </a:cubicBezTo>
                  <a:cubicBezTo>
                    <a:pt x="17217" y="10828"/>
                    <a:pt x="17217" y="10828"/>
                    <a:pt x="17217" y="10828"/>
                  </a:cubicBezTo>
                  <a:cubicBezTo>
                    <a:pt x="17217" y="10828"/>
                    <a:pt x="17217" y="10828"/>
                    <a:pt x="17217" y="10828"/>
                  </a:cubicBezTo>
                  <a:cubicBezTo>
                    <a:pt x="17139" y="11111"/>
                    <a:pt x="17296" y="11465"/>
                    <a:pt x="17609" y="11536"/>
                  </a:cubicBezTo>
                  <a:cubicBezTo>
                    <a:pt x="17922" y="11678"/>
                    <a:pt x="18313" y="11678"/>
                    <a:pt x="18548" y="11536"/>
                  </a:cubicBezTo>
                  <a:cubicBezTo>
                    <a:pt x="19017" y="11253"/>
                    <a:pt x="19565" y="11253"/>
                    <a:pt x="20113" y="11394"/>
                  </a:cubicBezTo>
                  <a:cubicBezTo>
                    <a:pt x="21052" y="11749"/>
                    <a:pt x="21600" y="12740"/>
                    <a:pt x="21209" y="135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lIns="45719" tIns="45719" rIns="45719" bIns="45719"/>
            <a:lstStyle/>
            <a:p>
              <a:endParaRPr lang="en-US" dirty="0"/>
            </a:p>
          </p:txBody>
        </p:sp>
        <p:sp>
          <p:nvSpPr>
            <p:cNvPr id="10" name="Shape 2438">
              <a:extLst>
                <a:ext uri="{FF2B5EF4-FFF2-40B4-BE49-F238E27FC236}">
                  <a16:creationId xmlns:a16="http://schemas.microsoft.com/office/drawing/2014/main" id="{57258072-8BF4-4463-B6FB-23D7ED961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726" y="2302813"/>
              <a:ext cx="1674039" cy="2190745"/>
            </a:xfrm>
            <a:custGeom>
              <a:avLst/>
              <a:gdLst>
                <a:gd name="T0" fmla="*/ 1200288 w 21441"/>
                <a:gd name="T1" fmla="*/ 1571356 h 21485"/>
                <a:gd name="T2" fmla="*/ 1200288 w 21441"/>
                <a:gd name="T3" fmla="*/ 1571356 h 21485"/>
                <a:gd name="T4" fmla="*/ 1200288 w 21441"/>
                <a:gd name="T5" fmla="*/ 1571356 h 21485"/>
                <a:gd name="T6" fmla="*/ 1200288 w 21441"/>
                <a:gd name="T7" fmla="*/ 1571356 h 2148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41" h="21485" extrusionOk="0">
                  <a:moveTo>
                    <a:pt x="21426" y="13667"/>
                  </a:moveTo>
                  <a:cubicBezTo>
                    <a:pt x="21339" y="14533"/>
                    <a:pt x="21252" y="15400"/>
                    <a:pt x="20990" y="16133"/>
                  </a:cubicBezTo>
                  <a:cubicBezTo>
                    <a:pt x="12716" y="17200"/>
                    <a:pt x="12716" y="17200"/>
                    <a:pt x="12716" y="17200"/>
                  </a:cubicBezTo>
                  <a:cubicBezTo>
                    <a:pt x="12281" y="17267"/>
                    <a:pt x="12106" y="17533"/>
                    <a:pt x="12106" y="17800"/>
                  </a:cubicBezTo>
                  <a:cubicBezTo>
                    <a:pt x="12194" y="18133"/>
                    <a:pt x="12368" y="18333"/>
                    <a:pt x="12716" y="18533"/>
                  </a:cubicBezTo>
                  <a:cubicBezTo>
                    <a:pt x="13239" y="18733"/>
                    <a:pt x="13587" y="19133"/>
                    <a:pt x="13674" y="19600"/>
                  </a:cubicBezTo>
                  <a:cubicBezTo>
                    <a:pt x="13848" y="20467"/>
                    <a:pt x="13065" y="21267"/>
                    <a:pt x="11932" y="21467"/>
                  </a:cubicBezTo>
                  <a:cubicBezTo>
                    <a:pt x="10800" y="21600"/>
                    <a:pt x="9755" y="21000"/>
                    <a:pt x="9581" y="20133"/>
                  </a:cubicBezTo>
                  <a:cubicBezTo>
                    <a:pt x="9494" y="19667"/>
                    <a:pt x="9668" y="19200"/>
                    <a:pt x="10016" y="18867"/>
                  </a:cubicBezTo>
                  <a:cubicBezTo>
                    <a:pt x="10277" y="18600"/>
                    <a:pt x="10365" y="18333"/>
                    <a:pt x="10277" y="18067"/>
                  </a:cubicBezTo>
                  <a:cubicBezTo>
                    <a:pt x="10277" y="17733"/>
                    <a:pt x="9929" y="17600"/>
                    <a:pt x="9494" y="17600"/>
                  </a:cubicBezTo>
                  <a:cubicBezTo>
                    <a:pt x="9494" y="17600"/>
                    <a:pt x="9494" y="17600"/>
                    <a:pt x="9494" y="17600"/>
                  </a:cubicBezTo>
                  <a:cubicBezTo>
                    <a:pt x="0" y="18800"/>
                    <a:pt x="0" y="18800"/>
                    <a:pt x="0" y="18800"/>
                  </a:cubicBezTo>
                  <a:cubicBezTo>
                    <a:pt x="3310" y="12133"/>
                    <a:pt x="3310" y="12133"/>
                    <a:pt x="3310" y="12133"/>
                  </a:cubicBezTo>
                  <a:cubicBezTo>
                    <a:pt x="3310" y="12133"/>
                    <a:pt x="3310" y="12200"/>
                    <a:pt x="3310" y="12200"/>
                  </a:cubicBezTo>
                  <a:cubicBezTo>
                    <a:pt x="3658" y="12800"/>
                    <a:pt x="4268" y="13267"/>
                    <a:pt x="5052" y="13533"/>
                  </a:cubicBezTo>
                  <a:cubicBezTo>
                    <a:pt x="6619" y="14000"/>
                    <a:pt x="8361" y="13400"/>
                    <a:pt x="8971" y="12200"/>
                  </a:cubicBezTo>
                  <a:cubicBezTo>
                    <a:pt x="9581" y="11000"/>
                    <a:pt x="8797" y="9667"/>
                    <a:pt x="7229" y="9200"/>
                  </a:cubicBezTo>
                  <a:cubicBezTo>
                    <a:pt x="6445" y="9000"/>
                    <a:pt x="5487" y="9067"/>
                    <a:pt x="4703" y="9333"/>
                  </a:cubicBezTo>
                  <a:cubicBezTo>
                    <a:pt x="4703" y="9333"/>
                    <a:pt x="4703" y="9333"/>
                    <a:pt x="4703" y="9400"/>
                  </a:cubicBezTo>
                  <a:cubicBezTo>
                    <a:pt x="9319" y="0"/>
                    <a:pt x="9319" y="0"/>
                    <a:pt x="9319" y="0"/>
                  </a:cubicBezTo>
                  <a:cubicBezTo>
                    <a:pt x="10277" y="267"/>
                    <a:pt x="11235" y="533"/>
                    <a:pt x="12106" y="933"/>
                  </a:cubicBezTo>
                  <a:cubicBezTo>
                    <a:pt x="20381" y="4200"/>
                    <a:pt x="21600" y="8733"/>
                    <a:pt x="21426" y="136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45719" tIns="45719" rIns="45719" bIns="45719"/>
            <a:lstStyle/>
            <a:p>
              <a:endParaRPr lang="en-US" dirty="0"/>
            </a:p>
          </p:txBody>
        </p:sp>
        <p:sp>
          <p:nvSpPr>
            <p:cNvPr id="11" name="Shape 2439">
              <a:extLst>
                <a:ext uri="{FF2B5EF4-FFF2-40B4-BE49-F238E27FC236}">
                  <a16:creationId xmlns:a16="http://schemas.microsoft.com/office/drawing/2014/main" id="{A88FDB04-D798-402D-83F0-CE29E534C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69" y="2860457"/>
              <a:ext cx="1624249" cy="1644165"/>
            </a:xfrm>
            <a:custGeom>
              <a:avLst/>
              <a:gdLst>
                <a:gd name="T0" fmla="*/ 1165310 w 21600"/>
                <a:gd name="T1" fmla="*/ 1179937 h 21600"/>
                <a:gd name="T2" fmla="*/ 1165310 w 21600"/>
                <a:gd name="T3" fmla="*/ 1179937 h 21600"/>
                <a:gd name="T4" fmla="*/ 1165310 w 21600"/>
                <a:gd name="T5" fmla="*/ 1179937 h 21600"/>
                <a:gd name="T6" fmla="*/ 1165310 w 21600"/>
                <a:gd name="T7" fmla="*/ 117993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2110" y="19636"/>
                  </a:moveTo>
                  <a:cubicBezTo>
                    <a:pt x="12653" y="18922"/>
                    <a:pt x="12924" y="18030"/>
                    <a:pt x="12743" y="17137"/>
                  </a:cubicBezTo>
                  <a:cubicBezTo>
                    <a:pt x="12472" y="15441"/>
                    <a:pt x="10845" y="14281"/>
                    <a:pt x="9218" y="14638"/>
                  </a:cubicBezTo>
                  <a:cubicBezTo>
                    <a:pt x="7501" y="14906"/>
                    <a:pt x="6326" y="16423"/>
                    <a:pt x="6597" y="18119"/>
                  </a:cubicBezTo>
                  <a:cubicBezTo>
                    <a:pt x="6778" y="19012"/>
                    <a:pt x="7321" y="19815"/>
                    <a:pt x="8044" y="20261"/>
                  </a:cubicBezTo>
                  <a:cubicBezTo>
                    <a:pt x="8044" y="20261"/>
                    <a:pt x="8134" y="20261"/>
                    <a:pt x="8134" y="20261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81" y="21154"/>
                    <a:pt x="542" y="20618"/>
                    <a:pt x="904" y="20083"/>
                  </a:cubicBezTo>
                  <a:cubicBezTo>
                    <a:pt x="1175" y="19547"/>
                    <a:pt x="3254" y="16512"/>
                    <a:pt x="4248" y="14995"/>
                  </a:cubicBezTo>
                  <a:cubicBezTo>
                    <a:pt x="4609" y="14460"/>
                    <a:pt x="4700" y="13835"/>
                    <a:pt x="4519" y="13299"/>
                  </a:cubicBezTo>
                  <a:cubicBezTo>
                    <a:pt x="2802" y="7944"/>
                    <a:pt x="4338" y="3392"/>
                    <a:pt x="6597" y="0"/>
                  </a:cubicBezTo>
                  <a:cubicBezTo>
                    <a:pt x="13105" y="7944"/>
                    <a:pt x="13105" y="7944"/>
                    <a:pt x="13105" y="7944"/>
                  </a:cubicBezTo>
                  <a:cubicBezTo>
                    <a:pt x="13376" y="8212"/>
                    <a:pt x="13828" y="8301"/>
                    <a:pt x="14189" y="8033"/>
                  </a:cubicBezTo>
                  <a:cubicBezTo>
                    <a:pt x="14460" y="7765"/>
                    <a:pt x="14641" y="7408"/>
                    <a:pt x="14641" y="7051"/>
                  </a:cubicBezTo>
                  <a:cubicBezTo>
                    <a:pt x="14641" y="6426"/>
                    <a:pt x="14912" y="5891"/>
                    <a:pt x="15454" y="5445"/>
                  </a:cubicBezTo>
                  <a:cubicBezTo>
                    <a:pt x="16358" y="4731"/>
                    <a:pt x="17714" y="4820"/>
                    <a:pt x="18527" y="5712"/>
                  </a:cubicBezTo>
                  <a:cubicBezTo>
                    <a:pt x="19250" y="6694"/>
                    <a:pt x="19069" y="8033"/>
                    <a:pt x="18166" y="8747"/>
                  </a:cubicBezTo>
                  <a:cubicBezTo>
                    <a:pt x="17714" y="9193"/>
                    <a:pt x="17081" y="9283"/>
                    <a:pt x="16449" y="9193"/>
                  </a:cubicBezTo>
                  <a:cubicBezTo>
                    <a:pt x="16087" y="9104"/>
                    <a:pt x="15635" y="9283"/>
                    <a:pt x="15364" y="9461"/>
                  </a:cubicBezTo>
                  <a:cubicBezTo>
                    <a:pt x="15093" y="9729"/>
                    <a:pt x="15003" y="10175"/>
                    <a:pt x="15274" y="10443"/>
                  </a:cubicBezTo>
                  <a:cubicBezTo>
                    <a:pt x="21600" y="18119"/>
                    <a:pt x="21600" y="18119"/>
                    <a:pt x="21600" y="18119"/>
                  </a:cubicBezTo>
                  <a:cubicBezTo>
                    <a:pt x="12020" y="19636"/>
                    <a:pt x="12020" y="19636"/>
                    <a:pt x="12020" y="19636"/>
                  </a:cubicBezTo>
                  <a:cubicBezTo>
                    <a:pt x="12110" y="19636"/>
                    <a:pt x="12110" y="19636"/>
                    <a:pt x="12110" y="196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45719" tIns="45719" rIns="45719" bIns="45719"/>
            <a:lstStyle/>
            <a:p>
              <a:endParaRPr lang="en-US" dirty="0"/>
            </a:p>
          </p:txBody>
        </p:sp>
        <p:sp>
          <p:nvSpPr>
            <p:cNvPr id="12" name="Shape 2440">
              <a:extLst>
                <a:ext uri="{FF2B5EF4-FFF2-40B4-BE49-F238E27FC236}">
                  <a16:creationId xmlns:a16="http://schemas.microsoft.com/office/drawing/2014/main" id="{9103490A-E18F-4B7E-85D3-1328F7C85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873" y="4041025"/>
              <a:ext cx="1688423" cy="1824514"/>
            </a:xfrm>
            <a:custGeom>
              <a:avLst/>
              <a:gdLst>
                <a:gd name="T0" fmla="*/ 1211023 w 21374"/>
                <a:gd name="T1" fmla="*/ 1309419 h 21094"/>
                <a:gd name="T2" fmla="*/ 1211023 w 21374"/>
                <a:gd name="T3" fmla="*/ 1309419 h 21094"/>
                <a:gd name="T4" fmla="*/ 1211023 w 21374"/>
                <a:gd name="T5" fmla="*/ 1309419 h 21094"/>
                <a:gd name="T6" fmla="*/ 1211023 w 21374"/>
                <a:gd name="T7" fmla="*/ 1309419 h 2109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4" h="21094" extrusionOk="0">
                  <a:moveTo>
                    <a:pt x="21374" y="3085"/>
                  </a:moveTo>
                  <a:cubicBezTo>
                    <a:pt x="18104" y="10940"/>
                    <a:pt x="18104" y="10940"/>
                    <a:pt x="18104" y="10940"/>
                  </a:cubicBezTo>
                  <a:cubicBezTo>
                    <a:pt x="18104" y="10940"/>
                    <a:pt x="18104" y="10940"/>
                    <a:pt x="18018" y="10940"/>
                  </a:cubicBezTo>
                  <a:cubicBezTo>
                    <a:pt x="17760" y="10154"/>
                    <a:pt x="17157" y="9605"/>
                    <a:pt x="16297" y="9290"/>
                  </a:cubicBezTo>
                  <a:cubicBezTo>
                    <a:pt x="14834" y="8819"/>
                    <a:pt x="13113" y="9526"/>
                    <a:pt x="12510" y="10940"/>
                  </a:cubicBezTo>
                  <a:cubicBezTo>
                    <a:pt x="11908" y="12275"/>
                    <a:pt x="12682" y="13846"/>
                    <a:pt x="14231" y="14396"/>
                  </a:cubicBezTo>
                  <a:cubicBezTo>
                    <a:pt x="15006" y="14710"/>
                    <a:pt x="15952" y="14632"/>
                    <a:pt x="16641" y="14239"/>
                  </a:cubicBezTo>
                  <a:cubicBezTo>
                    <a:pt x="16727" y="14239"/>
                    <a:pt x="16727" y="14239"/>
                    <a:pt x="16727" y="14239"/>
                  </a:cubicBezTo>
                  <a:cubicBezTo>
                    <a:pt x="14231" y="20365"/>
                    <a:pt x="14231" y="20365"/>
                    <a:pt x="14231" y="20365"/>
                  </a:cubicBezTo>
                  <a:cubicBezTo>
                    <a:pt x="9412" y="21465"/>
                    <a:pt x="6745" y="20994"/>
                    <a:pt x="6745" y="20994"/>
                  </a:cubicBezTo>
                  <a:cubicBezTo>
                    <a:pt x="5023" y="20837"/>
                    <a:pt x="3991" y="19030"/>
                    <a:pt x="4163" y="17852"/>
                  </a:cubicBezTo>
                  <a:cubicBezTo>
                    <a:pt x="4421" y="16595"/>
                    <a:pt x="4507" y="16045"/>
                    <a:pt x="3733" y="15496"/>
                  </a:cubicBezTo>
                  <a:cubicBezTo>
                    <a:pt x="3044" y="15024"/>
                    <a:pt x="3044" y="14396"/>
                    <a:pt x="3388" y="14160"/>
                  </a:cubicBezTo>
                  <a:cubicBezTo>
                    <a:pt x="3733" y="13925"/>
                    <a:pt x="4937" y="13453"/>
                    <a:pt x="4937" y="13453"/>
                  </a:cubicBezTo>
                  <a:cubicBezTo>
                    <a:pt x="4937" y="13453"/>
                    <a:pt x="4077" y="12904"/>
                    <a:pt x="3560" y="12746"/>
                  </a:cubicBezTo>
                  <a:cubicBezTo>
                    <a:pt x="3044" y="12511"/>
                    <a:pt x="2786" y="11725"/>
                    <a:pt x="3044" y="11254"/>
                  </a:cubicBezTo>
                  <a:cubicBezTo>
                    <a:pt x="3302" y="10783"/>
                    <a:pt x="3388" y="9605"/>
                    <a:pt x="3388" y="9605"/>
                  </a:cubicBezTo>
                  <a:cubicBezTo>
                    <a:pt x="3388" y="9605"/>
                    <a:pt x="2184" y="9055"/>
                    <a:pt x="893" y="8426"/>
                  </a:cubicBezTo>
                  <a:cubicBezTo>
                    <a:pt x="32" y="8034"/>
                    <a:pt x="-226" y="7405"/>
                    <a:pt x="204" y="6306"/>
                  </a:cubicBezTo>
                  <a:cubicBezTo>
                    <a:pt x="8810" y="4970"/>
                    <a:pt x="8810" y="4970"/>
                    <a:pt x="8810" y="4970"/>
                  </a:cubicBezTo>
                  <a:cubicBezTo>
                    <a:pt x="9154" y="4970"/>
                    <a:pt x="9412" y="4656"/>
                    <a:pt x="9412" y="4264"/>
                  </a:cubicBezTo>
                  <a:cubicBezTo>
                    <a:pt x="9326" y="3949"/>
                    <a:pt x="9068" y="3635"/>
                    <a:pt x="8810" y="3478"/>
                  </a:cubicBezTo>
                  <a:cubicBezTo>
                    <a:pt x="8294" y="3164"/>
                    <a:pt x="7949" y="2771"/>
                    <a:pt x="7863" y="2143"/>
                  </a:cubicBezTo>
                  <a:cubicBezTo>
                    <a:pt x="7605" y="1122"/>
                    <a:pt x="8380" y="179"/>
                    <a:pt x="9498" y="22"/>
                  </a:cubicBezTo>
                  <a:cubicBezTo>
                    <a:pt x="10617" y="-135"/>
                    <a:pt x="11736" y="572"/>
                    <a:pt x="11908" y="1593"/>
                  </a:cubicBezTo>
                  <a:cubicBezTo>
                    <a:pt x="11994" y="2143"/>
                    <a:pt x="11822" y="2693"/>
                    <a:pt x="11478" y="3085"/>
                  </a:cubicBezTo>
                  <a:cubicBezTo>
                    <a:pt x="11219" y="3321"/>
                    <a:pt x="11133" y="3714"/>
                    <a:pt x="11133" y="4028"/>
                  </a:cubicBezTo>
                  <a:cubicBezTo>
                    <a:pt x="11219" y="4342"/>
                    <a:pt x="11564" y="4578"/>
                    <a:pt x="11994" y="4499"/>
                  </a:cubicBezTo>
                  <a:lnTo>
                    <a:pt x="21374" y="308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45719" tIns="45719" rIns="45719" bIns="45719"/>
            <a:lstStyle/>
            <a:p>
              <a:endParaRPr lang="en-US" dirty="0"/>
            </a:p>
          </p:txBody>
        </p:sp>
        <p:sp>
          <p:nvSpPr>
            <p:cNvPr id="13" name="Shape 2441">
              <a:extLst>
                <a:ext uri="{FF2B5EF4-FFF2-40B4-BE49-F238E27FC236}">
                  <a16:creationId xmlns:a16="http://schemas.microsoft.com/office/drawing/2014/main" id="{FEE4E28C-2232-4334-BDAA-453CF8A3F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349" y="4335337"/>
              <a:ext cx="1901965" cy="2140955"/>
            </a:xfrm>
            <a:custGeom>
              <a:avLst/>
              <a:gdLst>
                <a:gd name="T0" fmla="*/ 1364020 w 21352"/>
                <a:gd name="T1" fmla="*/ 1535870 h 21600"/>
                <a:gd name="T2" fmla="*/ 1364020 w 21352"/>
                <a:gd name="T3" fmla="*/ 1535870 h 21600"/>
                <a:gd name="T4" fmla="*/ 1364020 w 21352"/>
                <a:gd name="T5" fmla="*/ 1535870 h 21600"/>
                <a:gd name="T6" fmla="*/ 1364020 w 21352"/>
                <a:gd name="T7" fmla="*/ 153587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52" h="21600" extrusionOk="0">
                  <a:moveTo>
                    <a:pt x="21352" y="14743"/>
                  </a:moveTo>
                  <a:cubicBezTo>
                    <a:pt x="21352" y="17006"/>
                    <a:pt x="21352" y="19680"/>
                    <a:pt x="21352" y="19680"/>
                  </a:cubicBezTo>
                  <a:cubicBezTo>
                    <a:pt x="21352" y="19680"/>
                    <a:pt x="18375" y="21600"/>
                    <a:pt x="11201" y="21600"/>
                  </a:cubicBezTo>
                  <a:cubicBezTo>
                    <a:pt x="4026" y="21600"/>
                    <a:pt x="1050" y="19680"/>
                    <a:pt x="1050" y="19680"/>
                  </a:cubicBezTo>
                  <a:cubicBezTo>
                    <a:pt x="1050" y="16526"/>
                    <a:pt x="1050" y="16526"/>
                    <a:pt x="1050" y="16526"/>
                  </a:cubicBezTo>
                  <a:cubicBezTo>
                    <a:pt x="3950" y="9463"/>
                    <a:pt x="3950" y="9463"/>
                    <a:pt x="3950" y="9463"/>
                  </a:cubicBezTo>
                  <a:cubicBezTo>
                    <a:pt x="4103" y="9189"/>
                    <a:pt x="3950" y="8914"/>
                    <a:pt x="3645" y="8777"/>
                  </a:cubicBezTo>
                  <a:cubicBezTo>
                    <a:pt x="3339" y="8709"/>
                    <a:pt x="2958" y="8709"/>
                    <a:pt x="2652" y="8846"/>
                  </a:cubicBezTo>
                  <a:cubicBezTo>
                    <a:pt x="2271" y="9051"/>
                    <a:pt x="1660" y="9120"/>
                    <a:pt x="1202" y="8914"/>
                  </a:cubicBezTo>
                  <a:cubicBezTo>
                    <a:pt x="210" y="8640"/>
                    <a:pt x="-248" y="7680"/>
                    <a:pt x="134" y="6789"/>
                  </a:cubicBezTo>
                  <a:cubicBezTo>
                    <a:pt x="439" y="5966"/>
                    <a:pt x="1507" y="5554"/>
                    <a:pt x="2500" y="5829"/>
                  </a:cubicBezTo>
                  <a:cubicBezTo>
                    <a:pt x="2958" y="6034"/>
                    <a:pt x="3339" y="6377"/>
                    <a:pt x="3568" y="6789"/>
                  </a:cubicBezTo>
                  <a:cubicBezTo>
                    <a:pt x="3645" y="7063"/>
                    <a:pt x="3874" y="7337"/>
                    <a:pt x="4179" y="7406"/>
                  </a:cubicBezTo>
                  <a:cubicBezTo>
                    <a:pt x="4484" y="7543"/>
                    <a:pt x="4866" y="7406"/>
                    <a:pt x="5018" y="7131"/>
                  </a:cubicBezTo>
                  <a:cubicBezTo>
                    <a:pt x="7995" y="0"/>
                    <a:pt x="7995" y="0"/>
                    <a:pt x="7995" y="0"/>
                  </a:cubicBezTo>
                  <a:cubicBezTo>
                    <a:pt x="13109" y="5691"/>
                    <a:pt x="13109" y="5691"/>
                    <a:pt x="13109" y="5691"/>
                  </a:cubicBezTo>
                  <a:cubicBezTo>
                    <a:pt x="13109" y="5691"/>
                    <a:pt x="13109" y="5691"/>
                    <a:pt x="13033" y="5691"/>
                  </a:cubicBezTo>
                  <a:cubicBezTo>
                    <a:pt x="12346" y="5554"/>
                    <a:pt x="11582" y="5760"/>
                    <a:pt x="10972" y="6171"/>
                  </a:cubicBezTo>
                  <a:cubicBezTo>
                    <a:pt x="9827" y="6994"/>
                    <a:pt x="9674" y="8503"/>
                    <a:pt x="10590" y="9531"/>
                  </a:cubicBezTo>
                  <a:cubicBezTo>
                    <a:pt x="11506" y="10560"/>
                    <a:pt x="13185" y="10697"/>
                    <a:pt x="14330" y="9874"/>
                  </a:cubicBezTo>
                  <a:cubicBezTo>
                    <a:pt x="14864" y="9394"/>
                    <a:pt x="15246" y="8777"/>
                    <a:pt x="15246" y="8091"/>
                  </a:cubicBezTo>
                  <a:cubicBezTo>
                    <a:pt x="15246" y="8091"/>
                    <a:pt x="15246" y="8023"/>
                    <a:pt x="15246" y="8023"/>
                  </a:cubicBezTo>
                  <a:lnTo>
                    <a:pt x="21352" y="147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45719" tIns="45719" rIns="45719" bIns="45719"/>
            <a:lstStyle/>
            <a:p>
              <a:endParaRPr lang="en-US" dirty="0"/>
            </a:p>
          </p:txBody>
        </p:sp>
        <p:sp>
          <p:nvSpPr>
            <p:cNvPr id="14" name="Shape 2442">
              <a:extLst>
                <a:ext uri="{FF2B5EF4-FFF2-40B4-BE49-F238E27FC236}">
                  <a16:creationId xmlns:a16="http://schemas.microsoft.com/office/drawing/2014/main" id="{805BB8BB-D923-4A05-9B2B-196A976D6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110" y="4028854"/>
              <a:ext cx="1610972" cy="1651910"/>
            </a:xfrm>
            <a:custGeom>
              <a:avLst/>
              <a:gdLst>
                <a:gd name="T0" fmla="*/ 1155559 w 21600"/>
                <a:gd name="T1" fmla="*/ 1184813 h 21600"/>
                <a:gd name="T2" fmla="*/ 1155559 w 21600"/>
                <a:gd name="T3" fmla="*/ 1184813 h 21600"/>
                <a:gd name="T4" fmla="*/ 1155559 w 21600"/>
                <a:gd name="T5" fmla="*/ 1184813 h 21600"/>
                <a:gd name="T6" fmla="*/ 1155559 w 21600"/>
                <a:gd name="T7" fmla="*/ 118481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506" y="4089"/>
                    <a:pt x="18501" y="6844"/>
                    <a:pt x="17316" y="8978"/>
                  </a:cubicBezTo>
                  <a:cubicBezTo>
                    <a:pt x="15767" y="11822"/>
                    <a:pt x="15220" y="17333"/>
                    <a:pt x="15220" y="19822"/>
                  </a:cubicBezTo>
                  <a:cubicBezTo>
                    <a:pt x="15220" y="21600"/>
                    <a:pt x="15220" y="21600"/>
                    <a:pt x="15220" y="21600"/>
                  </a:cubicBezTo>
                  <a:cubicBezTo>
                    <a:pt x="8476" y="13600"/>
                    <a:pt x="8476" y="13600"/>
                    <a:pt x="8476" y="13600"/>
                  </a:cubicBezTo>
                  <a:cubicBezTo>
                    <a:pt x="8294" y="13244"/>
                    <a:pt x="7838" y="13244"/>
                    <a:pt x="7473" y="13511"/>
                  </a:cubicBezTo>
                  <a:cubicBezTo>
                    <a:pt x="7200" y="13689"/>
                    <a:pt x="7018" y="14044"/>
                    <a:pt x="7018" y="14489"/>
                  </a:cubicBezTo>
                  <a:cubicBezTo>
                    <a:pt x="6927" y="15022"/>
                    <a:pt x="6744" y="15644"/>
                    <a:pt x="6197" y="16089"/>
                  </a:cubicBezTo>
                  <a:cubicBezTo>
                    <a:pt x="5286" y="16800"/>
                    <a:pt x="3919" y="16622"/>
                    <a:pt x="3099" y="15733"/>
                  </a:cubicBezTo>
                  <a:cubicBezTo>
                    <a:pt x="2370" y="14844"/>
                    <a:pt x="2461" y="13511"/>
                    <a:pt x="3463" y="12711"/>
                  </a:cubicBezTo>
                  <a:cubicBezTo>
                    <a:pt x="3919" y="12356"/>
                    <a:pt x="4557" y="12178"/>
                    <a:pt x="5195" y="12267"/>
                  </a:cubicBezTo>
                  <a:cubicBezTo>
                    <a:pt x="5559" y="12356"/>
                    <a:pt x="5924" y="12267"/>
                    <a:pt x="6289" y="12000"/>
                  </a:cubicBezTo>
                  <a:cubicBezTo>
                    <a:pt x="6562" y="11733"/>
                    <a:pt x="6653" y="11289"/>
                    <a:pt x="6380" y="11022"/>
                  </a:cubicBezTo>
                  <a:cubicBezTo>
                    <a:pt x="0" y="3378"/>
                    <a:pt x="0" y="3378"/>
                    <a:pt x="0" y="3378"/>
                  </a:cubicBezTo>
                  <a:cubicBezTo>
                    <a:pt x="9570" y="1867"/>
                    <a:pt x="9570" y="1867"/>
                    <a:pt x="9570" y="1867"/>
                  </a:cubicBezTo>
                  <a:cubicBezTo>
                    <a:pt x="9570" y="1867"/>
                    <a:pt x="9570" y="1956"/>
                    <a:pt x="9570" y="1956"/>
                  </a:cubicBezTo>
                  <a:cubicBezTo>
                    <a:pt x="9023" y="2667"/>
                    <a:pt x="8749" y="3556"/>
                    <a:pt x="8841" y="4356"/>
                  </a:cubicBezTo>
                  <a:cubicBezTo>
                    <a:pt x="9205" y="6044"/>
                    <a:pt x="10754" y="7200"/>
                    <a:pt x="12486" y="6933"/>
                  </a:cubicBezTo>
                  <a:cubicBezTo>
                    <a:pt x="14218" y="6667"/>
                    <a:pt x="15403" y="5067"/>
                    <a:pt x="15129" y="3378"/>
                  </a:cubicBezTo>
                  <a:cubicBezTo>
                    <a:pt x="14947" y="2489"/>
                    <a:pt x="14400" y="1778"/>
                    <a:pt x="13671" y="1333"/>
                  </a:cubicBezTo>
                  <a:cubicBezTo>
                    <a:pt x="13580" y="1244"/>
                    <a:pt x="13580" y="1244"/>
                    <a:pt x="13580" y="124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45719" tIns="45719" rIns="45719" bIns="45719"/>
            <a:lstStyle/>
            <a:p>
              <a:endParaRPr lang="en-US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7143CAB-CA7E-47EB-B937-FEFA4BA8D9B0}"/>
              </a:ext>
            </a:extLst>
          </p:cNvPr>
          <p:cNvSpPr/>
          <p:nvPr/>
        </p:nvSpPr>
        <p:spPr>
          <a:xfrm>
            <a:off x="1404131" y="2923705"/>
            <a:ext cx="2058829" cy="89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d-ID" sz="1100" dirty="0">
                <a:cs typeface="Segoe UI Light" panose="020B0502040204020203" pitchFamily="34" charset="0"/>
              </a:rPr>
              <a:t>Nullam Eu Tempor Purus. Nunc A Leo Magna, Sit Amet Consequat Risus. Etiam Faucibus Tortor</a:t>
            </a:r>
            <a:endParaRPr lang="en-US" sz="1100" dirty="0">
              <a:cs typeface="Segoe UI Light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8F90BB-4939-4540-B06F-7BB921C20FB8}"/>
              </a:ext>
            </a:extLst>
          </p:cNvPr>
          <p:cNvSpPr/>
          <p:nvPr/>
        </p:nvSpPr>
        <p:spPr>
          <a:xfrm>
            <a:off x="3794713" y="2923705"/>
            <a:ext cx="2058829" cy="89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d-ID" sz="1100" dirty="0">
                <a:cs typeface="Segoe UI Light" panose="020B0502040204020203" pitchFamily="34" charset="0"/>
              </a:rPr>
              <a:t>Nullam Eu Tempor Purus. Nunc A Leo Magna, Sit Amet Consequat Risus. Etiam Faucibus Tortor</a:t>
            </a:r>
            <a:endParaRPr lang="en-US" sz="1100" dirty="0">
              <a:cs typeface="Segoe UI Light" panose="020B05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5045A1-C6AA-43E8-B02E-DE8145FA4051}"/>
              </a:ext>
            </a:extLst>
          </p:cNvPr>
          <p:cNvSpPr/>
          <p:nvPr/>
        </p:nvSpPr>
        <p:spPr>
          <a:xfrm>
            <a:off x="1404131" y="4374553"/>
            <a:ext cx="2058829" cy="89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d-ID" sz="1100" dirty="0">
                <a:cs typeface="Segoe UI Light" panose="020B0502040204020203" pitchFamily="34" charset="0"/>
              </a:rPr>
              <a:t>Nullam Eu Tempor Purus. Nunc A Leo Magna, Sit Amet Consequat Risus. Etiam Faucibus Tortor</a:t>
            </a:r>
            <a:endParaRPr lang="en-US" sz="1100" dirty="0">
              <a:cs typeface="Segoe UI Light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A7D1F1-B420-44D6-9525-5DC505C093E7}"/>
              </a:ext>
            </a:extLst>
          </p:cNvPr>
          <p:cNvSpPr/>
          <p:nvPr/>
        </p:nvSpPr>
        <p:spPr>
          <a:xfrm>
            <a:off x="3794713" y="4374553"/>
            <a:ext cx="2058829" cy="89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d-ID" sz="1100" dirty="0">
                <a:cs typeface="Segoe UI Light" panose="020B0502040204020203" pitchFamily="34" charset="0"/>
              </a:rPr>
              <a:t>Nullam Eu Tempor Purus. Nunc A Leo Magna, Sit Amet Consequat Risus. Etiam Faucibus Tortor</a:t>
            </a:r>
            <a:endParaRPr lang="en-US" sz="1100" dirty="0"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24403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CAF5050-4329-412B-A273-3A319F8790DB}"/>
              </a:ext>
            </a:extLst>
          </p:cNvPr>
          <p:cNvSpPr/>
          <p:nvPr/>
        </p:nvSpPr>
        <p:spPr>
          <a:xfrm rot="15300000" flipH="1">
            <a:off x="11262002" y="185687"/>
            <a:ext cx="784253" cy="903550"/>
          </a:xfrm>
          <a:custGeom>
            <a:avLst/>
            <a:gdLst>
              <a:gd name="connsiteX0" fmla="*/ 296307 w 5323222"/>
              <a:gd name="connsiteY0" fmla="*/ 4941206 h 6132967"/>
              <a:gd name="connsiteX1" fmla="*/ 302287 w 5323222"/>
              <a:gd name="connsiteY1" fmla="*/ 4962623 h 6132967"/>
              <a:gd name="connsiteX2" fmla="*/ 308375 w 5323222"/>
              <a:gd name="connsiteY2" fmla="*/ 4984327 h 6132967"/>
              <a:gd name="connsiteX3" fmla="*/ 314645 w 5323222"/>
              <a:gd name="connsiteY3" fmla="*/ 5005636 h 6132967"/>
              <a:gd name="connsiteX4" fmla="*/ 321310 w 5323222"/>
              <a:gd name="connsiteY4" fmla="*/ 5027127 h 6132967"/>
              <a:gd name="connsiteX5" fmla="*/ 327760 w 5323222"/>
              <a:gd name="connsiteY5" fmla="*/ 5048042 h 6132967"/>
              <a:gd name="connsiteX6" fmla="*/ 334607 w 5323222"/>
              <a:gd name="connsiteY6" fmla="*/ 5069136 h 6132967"/>
              <a:gd name="connsiteX7" fmla="*/ 341742 w 5323222"/>
              <a:gd name="connsiteY7" fmla="*/ 5090125 h 6132967"/>
              <a:gd name="connsiteX8" fmla="*/ 348770 w 5323222"/>
              <a:gd name="connsiteY8" fmla="*/ 5110824 h 6132967"/>
              <a:gd name="connsiteX9" fmla="*/ 356193 w 5323222"/>
              <a:gd name="connsiteY9" fmla="*/ 5131705 h 6132967"/>
              <a:gd name="connsiteX10" fmla="*/ 363798 w 5323222"/>
              <a:gd name="connsiteY10" fmla="*/ 5152191 h 6132967"/>
              <a:gd name="connsiteX11" fmla="*/ 371403 w 5323222"/>
              <a:gd name="connsiteY11" fmla="*/ 5172677 h 6132967"/>
              <a:gd name="connsiteX12" fmla="*/ 379297 w 5323222"/>
              <a:gd name="connsiteY12" fmla="*/ 5193055 h 6132967"/>
              <a:gd name="connsiteX13" fmla="*/ 387479 w 5323222"/>
              <a:gd name="connsiteY13" fmla="*/ 5213325 h 6132967"/>
              <a:gd name="connsiteX14" fmla="*/ 395554 w 5323222"/>
              <a:gd name="connsiteY14" fmla="*/ 5233308 h 6132967"/>
              <a:gd name="connsiteX15" fmla="*/ 404024 w 5323222"/>
              <a:gd name="connsiteY15" fmla="*/ 5253472 h 6132967"/>
              <a:gd name="connsiteX16" fmla="*/ 412280 w 5323222"/>
              <a:gd name="connsiteY16" fmla="*/ 5273060 h 6132967"/>
              <a:gd name="connsiteX17" fmla="*/ 420932 w 5323222"/>
              <a:gd name="connsiteY17" fmla="*/ 5292828 h 6132967"/>
              <a:gd name="connsiteX18" fmla="*/ 429872 w 5323222"/>
              <a:gd name="connsiteY18" fmla="*/ 5312489 h 6132967"/>
              <a:gd name="connsiteX19" fmla="*/ 439175 w 5323222"/>
              <a:gd name="connsiteY19" fmla="*/ 5331359 h 6132967"/>
              <a:gd name="connsiteX20" fmla="*/ 448404 w 5323222"/>
              <a:gd name="connsiteY20" fmla="*/ 5350914 h 6132967"/>
              <a:gd name="connsiteX21" fmla="*/ 457708 w 5323222"/>
              <a:gd name="connsiteY21" fmla="*/ 5369784 h 6132967"/>
              <a:gd name="connsiteX22" fmla="*/ 467011 w 5323222"/>
              <a:gd name="connsiteY22" fmla="*/ 5388654 h 6132967"/>
              <a:gd name="connsiteX23" fmla="*/ 476603 w 5323222"/>
              <a:gd name="connsiteY23" fmla="*/ 5407417 h 6132967"/>
              <a:gd name="connsiteX24" fmla="*/ 486376 w 5323222"/>
              <a:gd name="connsiteY24" fmla="*/ 5425784 h 6132967"/>
              <a:gd name="connsiteX25" fmla="*/ 496545 w 5323222"/>
              <a:gd name="connsiteY25" fmla="*/ 5444332 h 6132967"/>
              <a:gd name="connsiteX26" fmla="*/ 506607 w 5323222"/>
              <a:gd name="connsiteY26" fmla="*/ 5462593 h 6132967"/>
              <a:gd name="connsiteX27" fmla="*/ 516849 w 5323222"/>
              <a:gd name="connsiteY27" fmla="*/ 5480457 h 6132967"/>
              <a:gd name="connsiteX28" fmla="*/ 527274 w 5323222"/>
              <a:gd name="connsiteY28" fmla="*/ 5497926 h 6132967"/>
              <a:gd name="connsiteX29" fmla="*/ 537699 w 5323222"/>
              <a:gd name="connsiteY29" fmla="*/ 5515395 h 6132967"/>
              <a:gd name="connsiteX30" fmla="*/ 548594 w 5323222"/>
              <a:gd name="connsiteY30" fmla="*/ 5532362 h 6132967"/>
              <a:gd name="connsiteX31" fmla="*/ 559307 w 5323222"/>
              <a:gd name="connsiteY31" fmla="*/ 5549722 h 6132967"/>
              <a:gd name="connsiteX32" fmla="*/ 570382 w 5323222"/>
              <a:gd name="connsiteY32" fmla="*/ 5566293 h 6132967"/>
              <a:gd name="connsiteX33" fmla="*/ 581747 w 5323222"/>
              <a:gd name="connsiteY33" fmla="*/ 5582757 h 6132967"/>
              <a:gd name="connsiteX34" fmla="*/ 593004 w 5323222"/>
              <a:gd name="connsiteY34" fmla="*/ 5598932 h 6132967"/>
              <a:gd name="connsiteX35" fmla="*/ 604764 w 5323222"/>
              <a:gd name="connsiteY35" fmla="*/ 5615576 h 6132967"/>
              <a:gd name="connsiteX36" fmla="*/ 616491 w 5323222"/>
              <a:gd name="connsiteY36" fmla="*/ 5631249 h 6132967"/>
              <a:gd name="connsiteX37" fmla="*/ 628219 w 5323222"/>
              <a:gd name="connsiteY37" fmla="*/ 5646921 h 6132967"/>
              <a:gd name="connsiteX38" fmla="*/ 640234 w 5323222"/>
              <a:gd name="connsiteY38" fmla="*/ 5662485 h 6132967"/>
              <a:gd name="connsiteX39" fmla="*/ 652539 w 5323222"/>
              <a:gd name="connsiteY39" fmla="*/ 5677944 h 6132967"/>
              <a:gd name="connsiteX40" fmla="*/ 665025 w 5323222"/>
              <a:gd name="connsiteY40" fmla="*/ 5693007 h 6132967"/>
              <a:gd name="connsiteX41" fmla="*/ 677510 w 5323222"/>
              <a:gd name="connsiteY41" fmla="*/ 5708069 h 6132967"/>
              <a:gd name="connsiteX42" fmla="*/ 690070 w 5323222"/>
              <a:gd name="connsiteY42" fmla="*/ 5722447 h 6132967"/>
              <a:gd name="connsiteX43" fmla="*/ 703133 w 5323222"/>
              <a:gd name="connsiteY43" fmla="*/ 5737295 h 6132967"/>
              <a:gd name="connsiteX44" fmla="*/ 715982 w 5323222"/>
              <a:gd name="connsiteY44" fmla="*/ 5751565 h 6132967"/>
              <a:gd name="connsiteX45" fmla="*/ 729300 w 5323222"/>
              <a:gd name="connsiteY45" fmla="*/ 5765334 h 6132967"/>
              <a:gd name="connsiteX46" fmla="*/ 742437 w 5323222"/>
              <a:gd name="connsiteY46" fmla="*/ 5779497 h 6132967"/>
              <a:gd name="connsiteX47" fmla="*/ 755938 w 5323222"/>
              <a:gd name="connsiteY47" fmla="*/ 5792870 h 6132967"/>
              <a:gd name="connsiteX48" fmla="*/ 769149 w 5323222"/>
              <a:gd name="connsiteY48" fmla="*/ 5806351 h 6132967"/>
              <a:gd name="connsiteX49" fmla="*/ 783044 w 5323222"/>
              <a:gd name="connsiteY49" fmla="*/ 5819904 h 6132967"/>
              <a:gd name="connsiteX50" fmla="*/ 796726 w 5323222"/>
              <a:gd name="connsiteY50" fmla="*/ 5832881 h 6132967"/>
              <a:gd name="connsiteX51" fmla="*/ 810984 w 5323222"/>
              <a:gd name="connsiteY51" fmla="*/ 5845644 h 6132967"/>
              <a:gd name="connsiteX52" fmla="*/ 824847 w 5323222"/>
              <a:gd name="connsiteY52" fmla="*/ 5858224 h 6132967"/>
              <a:gd name="connsiteX53" fmla="*/ 838891 w 5323222"/>
              <a:gd name="connsiteY53" fmla="*/ 5870411 h 6132967"/>
              <a:gd name="connsiteX54" fmla="*/ 853224 w 5323222"/>
              <a:gd name="connsiteY54" fmla="*/ 5882490 h 6132967"/>
              <a:gd name="connsiteX55" fmla="*/ 867556 w 5323222"/>
              <a:gd name="connsiteY55" fmla="*/ 5894568 h 6132967"/>
              <a:gd name="connsiteX56" fmla="*/ 882359 w 5323222"/>
              <a:gd name="connsiteY56" fmla="*/ 5906144 h 6132967"/>
              <a:gd name="connsiteX57" fmla="*/ 896873 w 5323222"/>
              <a:gd name="connsiteY57" fmla="*/ 5917827 h 6132967"/>
              <a:gd name="connsiteX58" fmla="*/ 911569 w 5323222"/>
              <a:gd name="connsiteY58" fmla="*/ 5929114 h 6132967"/>
              <a:gd name="connsiteX59" fmla="*/ 926445 w 5323222"/>
              <a:gd name="connsiteY59" fmla="*/ 5940005 h 6132967"/>
              <a:gd name="connsiteX60" fmla="*/ 941793 w 5323222"/>
              <a:gd name="connsiteY60" fmla="*/ 5950394 h 6132967"/>
              <a:gd name="connsiteX61" fmla="*/ 956636 w 5323222"/>
              <a:gd name="connsiteY61" fmla="*/ 5960313 h 6132967"/>
              <a:gd name="connsiteX62" fmla="*/ 971950 w 5323222"/>
              <a:gd name="connsiteY62" fmla="*/ 5969729 h 6132967"/>
              <a:gd name="connsiteX63" fmla="*/ 987265 w 5323222"/>
              <a:gd name="connsiteY63" fmla="*/ 5979146 h 6132967"/>
              <a:gd name="connsiteX64" fmla="*/ 1002184 w 5323222"/>
              <a:gd name="connsiteY64" fmla="*/ 5988380 h 6132967"/>
              <a:gd name="connsiteX65" fmla="*/ 1017572 w 5323222"/>
              <a:gd name="connsiteY65" fmla="*/ 5997112 h 6132967"/>
              <a:gd name="connsiteX66" fmla="*/ 1032960 w 5323222"/>
              <a:gd name="connsiteY66" fmla="*/ 6005845 h 6132967"/>
              <a:gd name="connsiteX67" fmla="*/ 1048134 w 5323222"/>
              <a:gd name="connsiteY67" fmla="*/ 6013999 h 6132967"/>
              <a:gd name="connsiteX68" fmla="*/ 1063597 w 5323222"/>
              <a:gd name="connsiteY68" fmla="*/ 6022048 h 6132967"/>
              <a:gd name="connsiteX69" fmla="*/ 1078557 w 5323222"/>
              <a:gd name="connsiteY69" fmla="*/ 6029626 h 6132967"/>
              <a:gd name="connsiteX70" fmla="*/ 1093805 w 5323222"/>
              <a:gd name="connsiteY70" fmla="*/ 6037096 h 6132967"/>
              <a:gd name="connsiteX71" fmla="*/ 1109236 w 5323222"/>
              <a:gd name="connsiteY71" fmla="*/ 6044171 h 6132967"/>
              <a:gd name="connsiteX72" fmla="*/ 1124558 w 5323222"/>
              <a:gd name="connsiteY72" fmla="*/ 6050958 h 6132967"/>
              <a:gd name="connsiteX73" fmla="*/ 1139592 w 5323222"/>
              <a:gd name="connsiteY73" fmla="*/ 6057853 h 6132967"/>
              <a:gd name="connsiteX74" fmla="*/ 1154989 w 5323222"/>
              <a:gd name="connsiteY74" fmla="*/ 6063954 h 6132967"/>
              <a:gd name="connsiteX75" fmla="*/ 1170386 w 5323222"/>
              <a:gd name="connsiteY75" fmla="*/ 6070056 h 6132967"/>
              <a:gd name="connsiteX76" fmla="*/ 1185677 w 5323222"/>
              <a:gd name="connsiteY76" fmla="*/ 6075871 h 6132967"/>
              <a:gd name="connsiteX77" fmla="*/ 1201040 w 5323222"/>
              <a:gd name="connsiteY77" fmla="*/ 6081000 h 6132967"/>
              <a:gd name="connsiteX78" fmla="*/ 1216223 w 5323222"/>
              <a:gd name="connsiteY78" fmla="*/ 6086526 h 6132967"/>
              <a:gd name="connsiteX79" fmla="*/ 1231192 w 5323222"/>
              <a:gd name="connsiteY79" fmla="*/ 6091474 h 6132967"/>
              <a:gd name="connsiteX80" fmla="*/ 1246630 w 5323222"/>
              <a:gd name="connsiteY80" fmla="*/ 6095920 h 6132967"/>
              <a:gd name="connsiteX81" fmla="*/ 1261781 w 5323222"/>
              <a:gd name="connsiteY81" fmla="*/ 6100472 h 6132967"/>
              <a:gd name="connsiteX82" fmla="*/ 1277112 w 5323222"/>
              <a:gd name="connsiteY82" fmla="*/ 6104630 h 6132967"/>
              <a:gd name="connsiteX83" fmla="*/ 1292229 w 5323222"/>
              <a:gd name="connsiteY83" fmla="*/ 6108210 h 6132967"/>
              <a:gd name="connsiteX84" fmla="*/ 1307635 w 5323222"/>
              <a:gd name="connsiteY84" fmla="*/ 6111683 h 6132967"/>
              <a:gd name="connsiteX85" fmla="*/ 1322646 w 5323222"/>
              <a:gd name="connsiteY85" fmla="*/ 6114975 h 6132967"/>
              <a:gd name="connsiteX86" fmla="*/ 1337548 w 5323222"/>
              <a:gd name="connsiteY86" fmla="*/ 6117978 h 6132967"/>
              <a:gd name="connsiteX87" fmla="*/ 1352633 w 5323222"/>
              <a:gd name="connsiteY87" fmla="*/ 6120585 h 6132967"/>
              <a:gd name="connsiteX88" fmla="*/ 1367717 w 5323222"/>
              <a:gd name="connsiteY88" fmla="*/ 6123193 h 6132967"/>
              <a:gd name="connsiteX89" fmla="*/ 1382876 w 5323222"/>
              <a:gd name="connsiteY89" fmla="*/ 6125116 h 6132967"/>
              <a:gd name="connsiteX90" fmla="*/ 1398035 w 5323222"/>
              <a:gd name="connsiteY90" fmla="*/ 6127039 h 6132967"/>
              <a:gd name="connsiteX91" fmla="*/ 1412979 w 5323222"/>
              <a:gd name="connsiteY91" fmla="*/ 6128385 h 6132967"/>
              <a:gd name="connsiteX92" fmla="*/ 1428030 w 5323222"/>
              <a:gd name="connsiteY92" fmla="*/ 6130019 h 6132967"/>
              <a:gd name="connsiteX93" fmla="*/ 1443157 w 5323222"/>
              <a:gd name="connsiteY93" fmla="*/ 6130971 h 6132967"/>
              <a:gd name="connsiteX94" fmla="*/ 1457887 w 5323222"/>
              <a:gd name="connsiteY94" fmla="*/ 6131739 h 6132967"/>
              <a:gd name="connsiteX95" fmla="*/ 1472905 w 5323222"/>
              <a:gd name="connsiteY95" fmla="*/ 6132401 h 6132967"/>
              <a:gd name="connsiteX96" fmla="*/ 1487529 w 5323222"/>
              <a:gd name="connsiteY96" fmla="*/ 6132882 h 6132967"/>
              <a:gd name="connsiteX97" fmla="*/ 1502334 w 5323222"/>
              <a:gd name="connsiteY97" fmla="*/ 6132967 h 6132967"/>
              <a:gd name="connsiteX98" fmla="*/ 1517031 w 5323222"/>
              <a:gd name="connsiteY98" fmla="*/ 6132764 h 6132967"/>
              <a:gd name="connsiteX99" fmla="*/ 1531621 w 5323222"/>
              <a:gd name="connsiteY99" fmla="*/ 6132271 h 6132967"/>
              <a:gd name="connsiteX100" fmla="*/ 1546608 w 5323222"/>
              <a:gd name="connsiteY100" fmla="*/ 6131960 h 6132967"/>
              <a:gd name="connsiteX101" fmla="*/ 1560983 w 5323222"/>
              <a:gd name="connsiteY101" fmla="*/ 6130891 h 6132967"/>
              <a:gd name="connsiteX102" fmla="*/ 1575360 w 5323222"/>
              <a:gd name="connsiteY102" fmla="*/ 6129822 h 6132967"/>
              <a:gd name="connsiteX103" fmla="*/ 1589917 w 5323222"/>
              <a:gd name="connsiteY103" fmla="*/ 6128357 h 6132967"/>
              <a:gd name="connsiteX104" fmla="*/ 1604475 w 5323222"/>
              <a:gd name="connsiteY104" fmla="*/ 6126893 h 6132967"/>
              <a:gd name="connsiteX105" fmla="*/ 1618636 w 5323222"/>
              <a:gd name="connsiteY105" fmla="*/ 6125246 h 6132967"/>
              <a:gd name="connsiteX106" fmla="*/ 1632873 w 5323222"/>
              <a:gd name="connsiteY106" fmla="*/ 6122916 h 6132967"/>
              <a:gd name="connsiteX107" fmla="*/ 1647109 w 5323222"/>
              <a:gd name="connsiteY107" fmla="*/ 6120585 h 6132967"/>
              <a:gd name="connsiteX108" fmla="*/ 1660950 w 5323222"/>
              <a:gd name="connsiteY108" fmla="*/ 6118074 h 6132967"/>
              <a:gd name="connsiteX109" fmla="*/ 1674972 w 5323222"/>
              <a:gd name="connsiteY109" fmla="*/ 6115167 h 6132967"/>
              <a:gd name="connsiteX110" fmla="*/ 1688994 w 5323222"/>
              <a:gd name="connsiteY110" fmla="*/ 6112260 h 6132967"/>
              <a:gd name="connsiteX111" fmla="*/ 1702513 w 5323222"/>
              <a:gd name="connsiteY111" fmla="*/ 6108882 h 6132967"/>
              <a:gd name="connsiteX112" fmla="*/ 1716321 w 5323222"/>
              <a:gd name="connsiteY112" fmla="*/ 6105396 h 6132967"/>
              <a:gd name="connsiteX113" fmla="*/ 1729733 w 5323222"/>
              <a:gd name="connsiteY113" fmla="*/ 6101731 h 6132967"/>
              <a:gd name="connsiteX114" fmla="*/ 1743219 w 5323222"/>
              <a:gd name="connsiteY114" fmla="*/ 6097381 h 6132967"/>
              <a:gd name="connsiteX115" fmla="*/ 1756705 w 5323222"/>
              <a:gd name="connsiteY115" fmla="*/ 6093031 h 6132967"/>
              <a:gd name="connsiteX116" fmla="*/ 1770192 w 5323222"/>
              <a:gd name="connsiteY116" fmla="*/ 6088681 h 6132967"/>
              <a:gd name="connsiteX117" fmla="*/ 1783176 w 5323222"/>
              <a:gd name="connsiteY117" fmla="*/ 6083861 h 6132967"/>
              <a:gd name="connsiteX118" fmla="*/ 1796341 w 5323222"/>
              <a:gd name="connsiteY118" fmla="*/ 6078645 h 6132967"/>
              <a:gd name="connsiteX119" fmla="*/ 1809218 w 5323222"/>
              <a:gd name="connsiteY119" fmla="*/ 6073536 h 6132967"/>
              <a:gd name="connsiteX120" fmla="*/ 1822275 w 5323222"/>
              <a:gd name="connsiteY120" fmla="*/ 6068032 h 6132967"/>
              <a:gd name="connsiteX121" fmla="*/ 1834938 w 5323222"/>
              <a:gd name="connsiteY121" fmla="*/ 6062347 h 6132967"/>
              <a:gd name="connsiteX122" fmla="*/ 1847782 w 5323222"/>
              <a:gd name="connsiteY122" fmla="*/ 6056265 h 6132967"/>
              <a:gd name="connsiteX123" fmla="*/ 1860230 w 5323222"/>
              <a:gd name="connsiteY123" fmla="*/ 6050002 h 6132967"/>
              <a:gd name="connsiteX124" fmla="*/ 1884121 w 5323222"/>
              <a:gd name="connsiteY124" fmla="*/ 6036538 h 6132967"/>
              <a:gd name="connsiteX125" fmla="*/ 1908192 w 5323222"/>
              <a:gd name="connsiteY125" fmla="*/ 6022678 h 6132967"/>
              <a:gd name="connsiteX126" fmla="*/ 1931548 w 5323222"/>
              <a:gd name="connsiteY126" fmla="*/ 6007769 h 6132967"/>
              <a:gd name="connsiteX127" fmla="*/ 1954475 w 5323222"/>
              <a:gd name="connsiteY127" fmla="*/ 5991707 h 6132967"/>
              <a:gd name="connsiteX128" fmla="*/ 1976610 w 5323222"/>
              <a:gd name="connsiteY128" fmla="*/ 5975283 h 6132967"/>
              <a:gd name="connsiteX129" fmla="*/ 1998028 w 5323222"/>
              <a:gd name="connsiteY129" fmla="*/ 5957810 h 6132967"/>
              <a:gd name="connsiteX130" fmla="*/ 2019126 w 5323222"/>
              <a:gd name="connsiteY130" fmla="*/ 5939474 h 6132967"/>
              <a:gd name="connsiteX131" fmla="*/ 2039613 w 5323222"/>
              <a:gd name="connsiteY131" fmla="*/ 5920378 h 6132967"/>
              <a:gd name="connsiteX132" fmla="*/ 2059384 w 5323222"/>
              <a:gd name="connsiteY132" fmla="*/ 5900235 h 6132967"/>
              <a:gd name="connsiteX133" fmla="*/ 2078652 w 5323222"/>
              <a:gd name="connsiteY133" fmla="*/ 5879622 h 6132967"/>
              <a:gd name="connsiteX134" fmla="*/ 2097202 w 5323222"/>
              <a:gd name="connsiteY134" fmla="*/ 5857962 h 6132967"/>
              <a:gd name="connsiteX135" fmla="*/ 2115143 w 5323222"/>
              <a:gd name="connsiteY135" fmla="*/ 5835544 h 6132967"/>
              <a:gd name="connsiteX136" fmla="*/ 2132185 w 5323222"/>
              <a:gd name="connsiteY136" fmla="*/ 5812475 h 6132967"/>
              <a:gd name="connsiteX137" fmla="*/ 2148906 w 5323222"/>
              <a:gd name="connsiteY137" fmla="*/ 5788540 h 6132967"/>
              <a:gd name="connsiteX138" fmla="*/ 2164729 w 5323222"/>
              <a:gd name="connsiteY138" fmla="*/ 5763953 h 6132967"/>
              <a:gd name="connsiteX139" fmla="*/ 2179942 w 5323222"/>
              <a:gd name="connsiteY139" fmla="*/ 5738608 h 6132967"/>
              <a:gd name="connsiteX140" fmla="*/ 2194438 w 5323222"/>
              <a:gd name="connsiteY140" fmla="*/ 5712216 h 6132967"/>
              <a:gd name="connsiteX141" fmla="*/ 2208142 w 5323222"/>
              <a:gd name="connsiteY141" fmla="*/ 5685461 h 6132967"/>
              <a:gd name="connsiteX142" fmla="*/ 2221237 w 5323222"/>
              <a:gd name="connsiteY142" fmla="*/ 5657948 h 6132967"/>
              <a:gd name="connsiteX143" fmla="*/ 2233615 w 5323222"/>
              <a:gd name="connsiteY143" fmla="*/ 5629388 h 6132967"/>
              <a:gd name="connsiteX144" fmla="*/ 2245202 w 5323222"/>
              <a:gd name="connsiteY144" fmla="*/ 5600465 h 6132967"/>
              <a:gd name="connsiteX145" fmla="*/ 2255889 w 5323222"/>
              <a:gd name="connsiteY145" fmla="*/ 5570891 h 6132967"/>
              <a:gd name="connsiteX146" fmla="*/ 2266149 w 5323222"/>
              <a:gd name="connsiteY146" fmla="*/ 5540161 h 6132967"/>
              <a:gd name="connsiteX147" fmla="*/ 2275436 w 5323222"/>
              <a:gd name="connsiteY147" fmla="*/ 5509466 h 6132967"/>
              <a:gd name="connsiteX148" fmla="*/ 2284006 w 5323222"/>
              <a:gd name="connsiteY148" fmla="*/ 5477724 h 6132967"/>
              <a:gd name="connsiteX149" fmla="*/ 2291966 w 5323222"/>
              <a:gd name="connsiteY149" fmla="*/ 5445222 h 6132967"/>
              <a:gd name="connsiteX150" fmla="*/ 2298739 w 5323222"/>
              <a:gd name="connsiteY150" fmla="*/ 5412177 h 6132967"/>
              <a:gd name="connsiteX151" fmla="*/ 2304902 w 5323222"/>
              <a:gd name="connsiteY151" fmla="*/ 5378373 h 6132967"/>
              <a:gd name="connsiteX152" fmla="*/ 2310274 w 5323222"/>
              <a:gd name="connsiteY152" fmla="*/ 5344206 h 6132967"/>
              <a:gd name="connsiteX153" fmla="*/ 2314748 w 5323222"/>
              <a:gd name="connsiteY153" fmla="*/ 5309389 h 6132967"/>
              <a:gd name="connsiteX154" fmla="*/ 2318324 w 5323222"/>
              <a:gd name="connsiteY154" fmla="*/ 5273919 h 6132967"/>
              <a:gd name="connsiteX155" fmla="*/ 2321396 w 5323222"/>
              <a:gd name="connsiteY155" fmla="*/ 5237979 h 6132967"/>
              <a:gd name="connsiteX156" fmla="*/ 2324884 w 5323222"/>
              <a:gd name="connsiteY156" fmla="*/ 5185472 h 6132967"/>
              <a:gd name="connsiteX157" fmla="*/ 2328264 w 5323222"/>
              <a:gd name="connsiteY157" fmla="*/ 5132675 h 6132967"/>
              <a:gd name="connsiteX158" fmla="*/ 2332040 w 5323222"/>
              <a:gd name="connsiteY158" fmla="*/ 5080060 h 6132967"/>
              <a:gd name="connsiteX159" fmla="*/ 2335635 w 5323222"/>
              <a:gd name="connsiteY159" fmla="*/ 5027841 h 6132967"/>
              <a:gd name="connsiteX160" fmla="*/ 2339222 w 5323222"/>
              <a:gd name="connsiteY160" fmla="*/ 4982740 h 6132967"/>
              <a:gd name="connsiteX161" fmla="*/ 2350330 w 5323222"/>
              <a:gd name="connsiteY161" fmla="*/ 4991029 h 6132967"/>
              <a:gd name="connsiteX162" fmla="*/ 2361673 w 5323222"/>
              <a:gd name="connsiteY162" fmla="*/ 4999369 h 6132967"/>
              <a:gd name="connsiteX163" fmla="*/ 2372849 w 5323222"/>
              <a:gd name="connsiteY163" fmla="*/ 5007710 h 6132967"/>
              <a:gd name="connsiteX164" fmla="*/ 2384192 w 5323222"/>
              <a:gd name="connsiteY164" fmla="*/ 5015883 h 6132967"/>
              <a:gd name="connsiteX165" fmla="*/ 2395701 w 5323222"/>
              <a:gd name="connsiteY165" fmla="*/ 5024057 h 6132967"/>
              <a:gd name="connsiteX166" fmla="*/ 2407044 w 5323222"/>
              <a:gd name="connsiteY166" fmla="*/ 5032231 h 6132967"/>
              <a:gd name="connsiteX167" fmla="*/ 2418721 w 5323222"/>
              <a:gd name="connsiteY167" fmla="*/ 5040237 h 6132967"/>
              <a:gd name="connsiteX168" fmla="*/ 2435402 w 5323222"/>
              <a:gd name="connsiteY168" fmla="*/ 5051413 h 6132967"/>
              <a:gd name="connsiteX169" fmla="*/ 2452583 w 5323222"/>
              <a:gd name="connsiteY169" fmla="*/ 5062422 h 6132967"/>
              <a:gd name="connsiteX170" fmla="*/ 2470097 w 5323222"/>
              <a:gd name="connsiteY170" fmla="*/ 5073431 h 6132967"/>
              <a:gd name="connsiteX171" fmla="*/ 2488113 w 5323222"/>
              <a:gd name="connsiteY171" fmla="*/ 5083940 h 6132967"/>
              <a:gd name="connsiteX172" fmla="*/ 2506628 w 5323222"/>
              <a:gd name="connsiteY172" fmla="*/ 5094449 h 6132967"/>
              <a:gd name="connsiteX173" fmla="*/ 2525811 w 5323222"/>
              <a:gd name="connsiteY173" fmla="*/ 5104791 h 6132967"/>
              <a:gd name="connsiteX174" fmla="*/ 2545161 w 5323222"/>
              <a:gd name="connsiteY174" fmla="*/ 5114633 h 6132967"/>
              <a:gd name="connsiteX175" fmla="*/ 2564844 w 5323222"/>
              <a:gd name="connsiteY175" fmla="*/ 5124308 h 6132967"/>
              <a:gd name="connsiteX176" fmla="*/ 2585027 w 5323222"/>
              <a:gd name="connsiteY176" fmla="*/ 5133816 h 6132967"/>
              <a:gd name="connsiteX177" fmla="*/ 2605544 w 5323222"/>
              <a:gd name="connsiteY177" fmla="*/ 5143157 h 6132967"/>
              <a:gd name="connsiteX178" fmla="*/ 2626562 w 5323222"/>
              <a:gd name="connsiteY178" fmla="*/ 5152165 h 6132967"/>
              <a:gd name="connsiteX179" fmla="*/ 2647747 w 5323222"/>
              <a:gd name="connsiteY179" fmla="*/ 5161172 h 6132967"/>
              <a:gd name="connsiteX180" fmla="*/ 2669265 w 5323222"/>
              <a:gd name="connsiteY180" fmla="*/ 5169679 h 6132967"/>
              <a:gd name="connsiteX181" fmla="*/ 2691116 w 5323222"/>
              <a:gd name="connsiteY181" fmla="*/ 5178020 h 6132967"/>
              <a:gd name="connsiteX182" fmla="*/ 2713302 w 5323222"/>
              <a:gd name="connsiteY182" fmla="*/ 5186193 h 6132967"/>
              <a:gd name="connsiteX183" fmla="*/ 2735654 w 5323222"/>
              <a:gd name="connsiteY183" fmla="*/ 5194033 h 6132967"/>
              <a:gd name="connsiteX184" fmla="*/ 2758340 w 5323222"/>
              <a:gd name="connsiteY184" fmla="*/ 5201373 h 6132967"/>
              <a:gd name="connsiteX185" fmla="*/ 2781192 w 5323222"/>
              <a:gd name="connsiteY185" fmla="*/ 5208712 h 6132967"/>
              <a:gd name="connsiteX186" fmla="*/ 2804378 w 5323222"/>
              <a:gd name="connsiteY186" fmla="*/ 5215885 h 6132967"/>
              <a:gd name="connsiteX187" fmla="*/ 2827898 w 5323222"/>
              <a:gd name="connsiteY187" fmla="*/ 5222724 h 6132967"/>
              <a:gd name="connsiteX188" fmla="*/ 2851418 w 5323222"/>
              <a:gd name="connsiteY188" fmla="*/ 5229230 h 6132967"/>
              <a:gd name="connsiteX189" fmla="*/ 2875104 w 5323222"/>
              <a:gd name="connsiteY189" fmla="*/ 5235568 h 6132967"/>
              <a:gd name="connsiteX190" fmla="*/ 2898958 w 5323222"/>
              <a:gd name="connsiteY190" fmla="*/ 5241406 h 6132967"/>
              <a:gd name="connsiteX191" fmla="*/ 2922978 w 5323222"/>
              <a:gd name="connsiteY191" fmla="*/ 5247244 h 6132967"/>
              <a:gd name="connsiteX192" fmla="*/ 2947332 w 5323222"/>
              <a:gd name="connsiteY192" fmla="*/ 5252749 h 6132967"/>
              <a:gd name="connsiteX193" fmla="*/ 2971686 w 5323222"/>
              <a:gd name="connsiteY193" fmla="*/ 5257753 h 6132967"/>
              <a:gd name="connsiteX194" fmla="*/ 2996039 w 5323222"/>
              <a:gd name="connsiteY194" fmla="*/ 5262757 h 6132967"/>
              <a:gd name="connsiteX195" fmla="*/ 3020560 w 5323222"/>
              <a:gd name="connsiteY195" fmla="*/ 5267428 h 6132967"/>
              <a:gd name="connsiteX196" fmla="*/ 3045248 w 5323222"/>
              <a:gd name="connsiteY196" fmla="*/ 5271599 h 6132967"/>
              <a:gd name="connsiteX197" fmla="*/ 3069935 w 5323222"/>
              <a:gd name="connsiteY197" fmla="*/ 5275768 h 6132967"/>
              <a:gd name="connsiteX198" fmla="*/ 3094622 w 5323222"/>
              <a:gd name="connsiteY198" fmla="*/ 5279439 h 6132967"/>
              <a:gd name="connsiteX199" fmla="*/ 3119310 w 5323222"/>
              <a:gd name="connsiteY199" fmla="*/ 5282774 h 6132967"/>
              <a:gd name="connsiteX200" fmla="*/ 3131487 w 5323222"/>
              <a:gd name="connsiteY200" fmla="*/ 5284442 h 6132967"/>
              <a:gd name="connsiteX201" fmla="*/ 3143497 w 5323222"/>
              <a:gd name="connsiteY201" fmla="*/ 5285944 h 6132967"/>
              <a:gd name="connsiteX202" fmla="*/ 3155674 w 5323222"/>
              <a:gd name="connsiteY202" fmla="*/ 5287279 h 6132967"/>
              <a:gd name="connsiteX203" fmla="*/ 3167684 w 5323222"/>
              <a:gd name="connsiteY203" fmla="*/ 5288446 h 6132967"/>
              <a:gd name="connsiteX204" fmla="*/ 3179861 w 5323222"/>
              <a:gd name="connsiteY204" fmla="*/ 5289613 h 6132967"/>
              <a:gd name="connsiteX205" fmla="*/ 3191871 w 5323222"/>
              <a:gd name="connsiteY205" fmla="*/ 5290615 h 6132967"/>
              <a:gd name="connsiteX206" fmla="*/ 3204048 w 5323222"/>
              <a:gd name="connsiteY206" fmla="*/ 5291615 h 6132967"/>
              <a:gd name="connsiteX207" fmla="*/ 3216058 w 5323222"/>
              <a:gd name="connsiteY207" fmla="*/ 5292449 h 6132967"/>
              <a:gd name="connsiteX208" fmla="*/ 3228235 w 5323222"/>
              <a:gd name="connsiteY208" fmla="*/ 5293116 h 6132967"/>
              <a:gd name="connsiteX209" fmla="*/ 3240078 w 5323222"/>
              <a:gd name="connsiteY209" fmla="*/ 5293784 h 6132967"/>
              <a:gd name="connsiteX210" fmla="*/ 3252088 w 5323222"/>
              <a:gd name="connsiteY210" fmla="*/ 5294284 h 6132967"/>
              <a:gd name="connsiteX211" fmla="*/ 3264098 w 5323222"/>
              <a:gd name="connsiteY211" fmla="*/ 5294617 h 6132967"/>
              <a:gd name="connsiteX212" fmla="*/ 3275942 w 5323222"/>
              <a:gd name="connsiteY212" fmla="*/ 5294951 h 6132967"/>
              <a:gd name="connsiteX213" fmla="*/ 3287952 w 5323222"/>
              <a:gd name="connsiteY213" fmla="*/ 5295118 h 6132967"/>
              <a:gd name="connsiteX214" fmla="*/ 3299795 w 5323222"/>
              <a:gd name="connsiteY214" fmla="*/ 5295118 h 6132967"/>
              <a:gd name="connsiteX215" fmla="*/ 3311638 w 5323222"/>
              <a:gd name="connsiteY215" fmla="*/ 5295118 h 6132967"/>
              <a:gd name="connsiteX216" fmla="*/ 3323482 w 5323222"/>
              <a:gd name="connsiteY216" fmla="*/ 5294951 h 6132967"/>
              <a:gd name="connsiteX217" fmla="*/ 3335325 w 5323222"/>
              <a:gd name="connsiteY217" fmla="*/ 5294618 h 6132967"/>
              <a:gd name="connsiteX218" fmla="*/ 3347001 w 5323222"/>
              <a:gd name="connsiteY218" fmla="*/ 5294284 h 6132967"/>
              <a:gd name="connsiteX219" fmla="*/ 3358844 w 5323222"/>
              <a:gd name="connsiteY219" fmla="*/ 5293784 h 6132967"/>
              <a:gd name="connsiteX220" fmla="*/ 3370354 w 5323222"/>
              <a:gd name="connsiteY220" fmla="*/ 5293283 h 6132967"/>
              <a:gd name="connsiteX221" fmla="*/ 3382031 w 5323222"/>
              <a:gd name="connsiteY221" fmla="*/ 5292616 h 6132967"/>
              <a:gd name="connsiteX222" fmla="*/ 3393707 w 5323222"/>
              <a:gd name="connsiteY222" fmla="*/ 5291782 h 6132967"/>
              <a:gd name="connsiteX223" fmla="*/ 3405050 w 5323222"/>
              <a:gd name="connsiteY223" fmla="*/ 5290615 h 6132967"/>
              <a:gd name="connsiteX224" fmla="*/ 3416727 w 5323222"/>
              <a:gd name="connsiteY224" fmla="*/ 5289614 h 6132967"/>
              <a:gd name="connsiteX225" fmla="*/ 3428069 w 5323222"/>
              <a:gd name="connsiteY225" fmla="*/ 5288446 h 6132967"/>
              <a:gd name="connsiteX226" fmla="*/ 3439413 w 5323222"/>
              <a:gd name="connsiteY226" fmla="*/ 5287279 h 6132967"/>
              <a:gd name="connsiteX227" fmla="*/ 3450755 w 5323222"/>
              <a:gd name="connsiteY227" fmla="*/ 5285943 h 6132967"/>
              <a:gd name="connsiteX228" fmla="*/ 3461931 w 5323222"/>
              <a:gd name="connsiteY228" fmla="*/ 5284443 h 6132967"/>
              <a:gd name="connsiteX229" fmla="*/ 3473274 w 5323222"/>
              <a:gd name="connsiteY229" fmla="*/ 5282774 h 6132967"/>
              <a:gd name="connsiteX230" fmla="*/ 3484450 w 5323222"/>
              <a:gd name="connsiteY230" fmla="*/ 5281107 h 6132967"/>
              <a:gd name="connsiteX231" fmla="*/ 3495459 w 5323222"/>
              <a:gd name="connsiteY231" fmla="*/ 5279272 h 6132967"/>
              <a:gd name="connsiteX232" fmla="*/ 3506302 w 5323222"/>
              <a:gd name="connsiteY232" fmla="*/ 5277270 h 6132967"/>
              <a:gd name="connsiteX233" fmla="*/ 3517144 w 5323222"/>
              <a:gd name="connsiteY233" fmla="*/ 5275268 h 6132967"/>
              <a:gd name="connsiteX234" fmla="*/ 3527820 w 5323222"/>
              <a:gd name="connsiteY234" fmla="*/ 5272933 h 6132967"/>
              <a:gd name="connsiteX235" fmla="*/ 3538663 w 5323222"/>
              <a:gd name="connsiteY235" fmla="*/ 5270764 h 6132967"/>
              <a:gd name="connsiteX236" fmla="*/ 3549171 w 5323222"/>
              <a:gd name="connsiteY236" fmla="*/ 5268262 h 6132967"/>
              <a:gd name="connsiteX237" fmla="*/ 3559680 w 5323222"/>
              <a:gd name="connsiteY237" fmla="*/ 5265593 h 6132967"/>
              <a:gd name="connsiteX238" fmla="*/ 3570022 w 5323222"/>
              <a:gd name="connsiteY238" fmla="*/ 5262924 h 6132967"/>
              <a:gd name="connsiteX239" fmla="*/ 3580698 w 5323222"/>
              <a:gd name="connsiteY239" fmla="*/ 5260089 h 6132967"/>
              <a:gd name="connsiteX240" fmla="*/ 3590873 w 5323222"/>
              <a:gd name="connsiteY240" fmla="*/ 5257086 h 6132967"/>
              <a:gd name="connsiteX241" fmla="*/ 3601048 w 5323222"/>
              <a:gd name="connsiteY241" fmla="*/ 5254083 h 6132967"/>
              <a:gd name="connsiteX242" fmla="*/ 3611223 w 5323222"/>
              <a:gd name="connsiteY242" fmla="*/ 5250915 h 6132967"/>
              <a:gd name="connsiteX243" fmla="*/ 3621399 w 5323222"/>
              <a:gd name="connsiteY243" fmla="*/ 5247578 h 6132967"/>
              <a:gd name="connsiteX244" fmla="*/ 3631407 w 5323222"/>
              <a:gd name="connsiteY244" fmla="*/ 5244076 h 6132967"/>
              <a:gd name="connsiteX245" fmla="*/ 3641416 w 5323222"/>
              <a:gd name="connsiteY245" fmla="*/ 5240572 h 6132967"/>
              <a:gd name="connsiteX246" fmla="*/ 3651091 w 5323222"/>
              <a:gd name="connsiteY246" fmla="*/ 5236903 h 6132967"/>
              <a:gd name="connsiteX247" fmla="*/ 3661099 w 5323222"/>
              <a:gd name="connsiteY247" fmla="*/ 5233066 h 6132967"/>
              <a:gd name="connsiteX248" fmla="*/ 3670774 w 5323222"/>
              <a:gd name="connsiteY248" fmla="*/ 5229229 h 6132967"/>
              <a:gd name="connsiteX249" fmla="*/ 3680281 w 5323222"/>
              <a:gd name="connsiteY249" fmla="*/ 5225059 h 6132967"/>
              <a:gd name="connsiteX250" fmla="*/ 3689956 w 5323222"/>
              <a:gd name="connsiteY250" fmla="*/ 5221056 h 6132967"/>
              <a:gd name="connsiteX251" fmla="*/ 3699298 w 5323222"/>
              <a:gd name="connsiteY251" fmla="*/ 5216719 h 6132967"/>
              <a:gd name="connsiteX252" fmla="*/ 3708639 w 5323222"/>
              <a:gd name="connsiteY252" fmla="*/ 5212548 h 6132967"/>
              <a:gd name="connsiteX253" fmla="*/ 3718147 w 5323222"/>
              <a:gd name="connsiteY253" fmla="*/ 5208045 h 6132967"/>
              <a:gd name="connsiteX254" fmla="*/ 3727321 w 5323222"/>
              <a:gd name="connsiteY254" fmla="*/ 5203541 h 6132967"/>
              <a:gd name="connsiteX255" fmla="*/ 3736496 w 5323222"/>
              <a:gd name="connsiteY255" fmla="*/ 5198704 h 6132967"/>
              <a:gd name="connsiteX256" fmla="*/ 3745503 w 5323222"/>
              <a:gd name="connsiteY256" fmla="*/ 5194033 h 6132967"/>
              <a:gd name="connsiteX257" fmla="*/ 3754344 w 5323222"/>
              <a:gd name="connsiteY257" fmla="*/ 5189195 h 6132967"/>
              <a:gd name="connsiteX258" fmla="*/ 3763185 w 5323222"/>
              <a:gd name="connsiteY258" fmla="*/ 5184191 h 6132967"/>
              <a:gd name="connsiteX259" fmla="*/ 3772026 w 5323222"/>
              <a:gd name="connsiteY259" fmla="*/ 5179188 h 6132967"/>
              <a:gd name="connsiteX260" fmla="*/ 3780699 w 5323222"/>
              <a:gd name="connsiteY260" fmla="*/ 5173849 h 6132967"/>
              <a:gd name="connsiteX261" fmla="*/ 3789373 w 5323222"/>
              <a:gd name="connsiteY261" fmla="*/ 5168679 h 6132967"/>
              <a:gd name="connsiteX262" fmla="*/ 3797880 w 5323222"/>
              <a:gd name="connsiteY262" fmla="*/ 5163340 h 6132967"/>
              <a:gd name="connsiteX263" fmla="*/ 3806221 w 5323222"/>
              <a:gd name="connsiteY263" fmla="*/ 5157836 h 6132967"/>
              <a:gd name="connsiteX264" fmla="*/ 3814394 w 5323222"/>
              <a:gd name="connsiteY264" fmla="*/ 5151998 h 6132967"/>
              <a:gd name="connsiteX265" fmla="*/ 3822234 w 5323222"/>
              <a:gd name="connsiteY265" fmla="*/ 5146326 h 6132967"/>
              <a:gd name="connsiteX266" fmla="*/ 3829908 w 5323222"/>
              <a:gd name="connsiteY266" fmla="*/ 5140322 h 6132967"/>
              <a:gd name="connsiteX267" fmla="*/ 3837581 w 5323222"/>
              <a:gd name="connsiteY267" fmla="*/ 5134316 h 6132967"/>
              <a:gd name="connsiteX268" fmla="*/ 3845087 w 5323222"/>
              <a:gd name="connsiteY268" fmla="*/ 5128477 h 6132967"/>
              <a:gd name="connsiteX269" fmla="*/ 3852426 w 5323222"/>
              <a:gd name="connsiteY269" fmla="*/ 5122306 h 6132967"/>
              <a:gd name="connsiteX270" fmla="*/ 3859766 w 5323222"/>
              <a:gd name="connsiteY270" fmla="*/ 5116135 h 6132967"/>
              <a:gd name="connsiteX271" fmla="*/ 3866772 w 5323222"/>
              <a:gd name="connsiteY271" fmla="*/ 5109963 h 6132967"/>
              <a:gd name="connsiteX272" fmla="*/ 3873777 w 5323222"/>
              <a:gd name="connsiteY272" fmla="*/ 5103624 h 6132967"/>
              <a:gd name="connsiteX273" fmla="*/ 3880450 w 5323222"/>
              <a:gd name="connsiteY273" fmla="*/ 5097451 h 6132967"/>
              <a:gd name="connsiteX274" fmla="*/ 3887122 w 5323222"/>
              <a:gd name="connsiteY274" fmla="*/ 5091114 h 6132967"/>
              <a:gd name="connsiteX275" fmla="*/ 3893628 w 5323222"/>
              <a:gd name="connsiteY275" fmla="*/ 5084607 h 6132967"/>
              <a:gd name="connsiteX276" fmla="*/ 3899966 w 5323222"/>
              <a:gd name="connsiteY276" fmla="*/ 5078102 h 6132967"/>
              <a:gd name="connsiteX277" fmla="*/ 3906305 w 5323222"/>
              <a:gd name="connsiteY277" fmla="*/ 5071763 h 6132967"/>
              <a:gd name="connsiteX278" fmla="*/ 3912310 w 5323222"/>
              <a:gd name="connsiteY278" fmla="*/ 5065091 h 6132967"/>
              <a:gd name="connsiteX279" fmla="*/ 3918315 w 5323222"/>
              <a:gd name="connsiteY279" fmla="*/ 5058419 h 6132967"/>
              <a:gd name="connsiteX280" fmla="*/ 3924153 w 5323222"/>
              <a:gd name="connsiteY280" fmla="*/ 5051747 h 6132967"/>
              <a:gd name="connsiteX281" fmla="*/ 3929658 w 5323222"/>
              <a:gd name="connsiteY281" fmla="*/ 5044908 h 6132967"/>
              <a:gd name="connsiteX282" fmla="*/ 3935330 w 5323222"/>
              <a:gd name="connsiteY282" fmla="*/ 5038236 h 6132967"/>
              <a:gd name="connsiteX283" fmla="*/ 3940667 w 5323222"/>
              <a:gd name="connsiteY283" fmla="*/ 5031563 h 6132967"/>
              <a:gd name="connsiteX284" fmla="*/ 3945838 w 5323222"/>
              <a:gd name="connsiteY284" fmla="*/ 5024557 h 6132967"/>
              <a:gd name="connsiteX285" fmla="*/ 3951009 w 5323222"/>
              <a:gd name="connsiteY285" fmla="*/ 5017718 h 6132967"/>
              <a:gd name="connsiteX286" fmla="*/ 3956014 w 5323222"/>
              <a:gd name="connsiteY286" fmla="*/ 5010713 h 6132967"/>
              <a:gd name="connsiteX287" fmla="*/ 3960684 w 5323222"/>
              <a:gd name="connsiteY287" fmla="*/ 5003706 h 6132967"/>
              <a:gd name="connsiteX288" fmla="*/ 3965355 w 5323222"/>
              <a:gd name="connsiteY288" fmla="*/ 4996534 h 6132967"/>
              <a:gd name="connsiteX289" fmla="*/ 3969858 w 5323222"/>
              <a:gd name="connsiteY289" fmla="*/ 4989527 h 6132967"/>
              <a:gd name="connsiteX290" fmla="*/ 3974195 w 5323222"/>
              <a:gd name="connsiteY290" fmla="*/ 4982522 h 6132967"/>
              <a:gd name="connsiteX291" fmla="*/ 3978365 w 5323222"/>
              <a:gd name="connsiteY291" fmla="*/ 4975349 h 6132967"/>
              <a:gd name="connsiteX292" fmla="*/ 3982536 w 5323222"/>
              <a:gd name="connsiteY292" fmla="*/ 4968177 h 6132967"/>
              <a:gd name="connsiteX293" fmla="*/ 3986372 w 5323222"/>
              <a:gd name="connsiteY293" fmla="*/ 4960838 h 6132967"/>
              <a:gd name="connsiteX294" fmla="*/ 3990209 w 5323222"/>
              <a:gd name="connsiteY294" fmla="*/ 4953498 h 6132967"/>
              <a:gd name="connsiteX295" fmla="*/ 3993712 w 5323222"/>
              <a:gd name="connsiteY295" fmla="*/ 4946158 h 6132967"/>
              <a:gd name="connsiteX296" fmla="*/ 3997381 w 5323222"/>
              <a:gd name="connsiteY296" fmla="*/ 4938819 h 6132967"/>
              <a:gd name="connsiteX297" fmla="*/ 4000718 w 5323222"/>
              <a:gd name="connsiteY297" fmla="*/ 4931312 h 6132967"/>
              <a:gd name="connsiteX298" fmla="*/ 4003887 w 5323222"/>
              <a:gd name="connsiteY298" fmla="*/ 4923972 h 6132967"/>
              <a:gd name="connsiteX299" fmla="*/ 4007056 w 5323222"/>
              <a:gd name="connsiteY299" fmla="*/ 4916466 h 6132967"/>
              <a:gd name="connsiteX300" fmla="*/ 4010059 w 5323222"/>
              <a:gd name="connsiteY300" fmla="*/ 4909127 h 6132967"/>
              <a:gd name="connsiteX301" fmla="*/ 4012895 w 5323222"/>
              <a:gd name="connsiteY301" fmla="*/ 4901620 h 6132967"/>
              <a:gd name="connsiteX302" fmla="*/ 4015564 w 5323222"/>
              <a:gd name="connsiteY302" fmla="*/ 4894115 h 6132967"/>
              <a:gd name="connsiteX303" fmla="*/ 4018065 w 5323222"/>
              <a:gd name="connsiteY303" fmla="*/ 4886608 h 6132967"/>
              <a:gd name="connsiteX304" fmla="*/ 4020734 w 5323222"/>
              <a:gd name="connsiteY304" fmla="*/ 4878934 h 6132967"/>
              <a:gd name="connsiteX305" fmla="*/ 4022903 w 5323222"/>
              <a:gd name="connsiteY305" fmla="*/ 4871428 h 6132967"/>
              <a:gd name="connsiteX306" fmla="*/ 4025072 w 5323222"/>
              <a:gd name="connsiteY306" fmla="*/ 4863922 h 6132967"/>
              <a:gd name="connsiteX307" fmla="*/ 4027073 w 5323222"/>
              <a:gd name="connsiteY307" fmla="*/ 4856249 h 6132967"/>
              <a:gd name="connsiteX308" fmla="*/ 4029075 w 5323222"/>
              <a:gd name="connsiteY308" fmla="*/ 4848576 h 6132967"/>
              <a:gd name="connsiteX309" fmla="*/ 4030909 w 5323222"/>
              <a:gd name="connsiteY309" fmla="*/ 4841070 h 6132967"/>
              <a:gd name="connsiteX310" fmla="*/ 4032411 w 5323222"/>
              <a:gd name="connsiteY310" fmla="*/ 4833397 h 6132967"/>
              <a:gd name="connsiteX311" fmla="*/ 4033912 w 5323222"/>
              <a:gd name="connsiteY311" fmla="*/ 4825724 h 6132967"/>
              <a:gd name="connsiteX312" fmla="*/ 4035247 w 5323222"/>
              <a:gd name="connsiteY312" fmla="*/ 4818217 h 6132967"/>
              <a:gd name="connsiteX313" fmla="*/ 4036414 w 5323222"/>
              <a:gd name="connsiteY313" fmla="*/ 4810544 h 6132967"/>
              <a:gd name="connsiteX314" fmla="*/ 4037582 w 5323222"/>
              <a:gd name="connsiteY314" fmla="*/ 4802871 h 6132967"/>
              <a:gd name="connsiteX315" fmla="*/ 4038416 w 5323222"/>
              <a:gd name="connsiteY315" fmla="*/ 4795365 h 6132967"/>
              <a:gd name="connsiteX316" fmla="*/ 4039250 w 5323222"/>
              <a:gd name="connsiteY316" fmla="*/ 4787691 h 6132967"/>
              <a:gd name="connsiteX317" fmla="*/ 4039917 w 5323222"/>
              <a:gd name="connsiteY317" fmla="*/ 4780185 h 6132967"/>
              <a:gd name="connsiteX318" fmla="*/ 4040251 w 5323222"/>
              <a:gd name="connsiteY318" fmla="*/ 4772512 h 6132967"/>
              <a:gd name="connsiteX319" fmla="*/ 4040584 w 5323222"/>
              <a:gd name="connsiteY319" fmla="*/ 4764839 h 6132967"/>
              <a:gd name="connsiteX320" fmla="*/ 4040918 w 5323222"/>
              <a:gd name="connsiteY320" fmla="*/ 4757165 h 6132967"/>
              <a:gd name="connsiteX321" fmla="*/ 4040918 w 5323222"/>
              <a:gd name="connsiteY321" fmla="*/ 4749660 h 6132967"/>
              <a:gd name="connsiteX322" fmla="*/ 4040751 w 5323222"/>
              <a:gd name="connsiteY322" fmla="*/ 4741986 h 6132967"/>
              <a:gd name="connsiteX323" fmla="*/ 4040584 w 5323222"/>
              <a:gd name="connsiteY323" fmla="*/ 4734480 h 6132967"/>
              <a:gd name="connsiteX324" fmla="*/ 4040251 w 5323222"/>
              <a:gd name="connsiteY324" fmla="*/ 4726807 h 6132967"/>
              <a:gd name="connsiteX325" fmla="*/ 4039750 w 5323222"/>
              <a:gd name="connsiteY325" fmla="*/ 4719300 h 6132967"/>
              <a:gd name="connsiteX326" fmla="*/ 4039083 w 5323222"/>
              <a:gd name="connsiteY326" fmla="*/ 4711628 h 6132967"/>
              <a:gd name="connsiteX327" fmla="*/ 4038249 w 5323222"/>
              <a:gd name="connsiteY327" fmla="*/ 4704122 h 6132967"/>
              <a:gd name="connsiteX328" fmla="*/ 4035914 w 5323222"/>
              <a:gd name="connsiteY328" fmla="*/ 4689442 h 6132967"/>
              <a:gd name="connsiteX329" fmla="*/ 4033412 w 5323222"/>
              <a:gd name="connsiteY329" fmla="*/ 4674597 h 6132967"/>
              <a:gd name="connsiteX330" fmla="*/ 4030242 w 5323222"/>
              <a:gd name="connsiteY330" fmla="*/ 4659918 h 6132967"/>
              <a:gd name="connsiteX331" fmla="*/ 4026406 w 5323222"/>
              <a:gd name="connsiteY331" fmla="*/ 4645238 h 6132967"/>
              <a:gd name="connsiteX332" fmla="*/ 4022236 w 5323222"/>
              <a:gd name="connsiteY332" fmla="*/ 4630893 h 6132967"/>
              <a:gd name="connsiteX333" fmla="*/ 4017398 w 5323222"/>
              <a:gd name="connsiteY333" fmla="*/ 4616714 h 6132967"/>
              <a:gd name="connsiteX334" fmla="*/ 4012060 w 5323222"/>
              <a:gd name="connsiteY334" fmla="*/ 4602535 h 6132967"/>
              <a:gd name="connsiteX335" fmla="*/ 4006222 w 5323222"/>
              <a:gd name="connsiteY335" fmla="*/ 4588524 h 6132967"/>
              <a:gd name="connsiteX336" fmla="*/ 3999717 w 5323222"/>
              <a:gd name="connsiteY336" fmla="*/ 4574679 h 6132967"/>
              <a:gd name="connsiteX337" fmla="*/ 3992878 w 5323222"/>
              <a:gd name="connsiteY337" fmla="*/ 4561001 h 6132967"/>
              <a:gd name="connsiteX338" fmla="*/ 3985371 w 5323222"/>
              <a:gd name="connsiteY338" fmla="*/ 4547489 h 6132967"/>
              <a:gd name="connsiteX339" fmla="*/ 3977365 w 5323222"/>
              <a:gd name="connsiteY339" fmla="*/ 4534145 h 6132967"/>
              <a:gd name="connsiteX340" fmla="*/ 3968858 w 5323222"/>
              <a:gd name="connsiteY340" fmla="*/ 4521134 h 6132967"/>
              <a:gd name="connsiteX341" fmla="*/ 3959850 w 5323222"/>
              <a:gd name="connsiteY341" fmla="*/ 4508123 h 6132967"/>
              <a:gd name="connsiteX342" fmla="*/ 3950342 w 5323222"/>
              <a:gd name="connsiteY342" fmla="*/ 4495446 h 6132967"/>
              <a:gd name="connsiteX343" fmla="*/ 3940333 w 5323222"/>
              <a:gd name="connsiteY343" fmla="*/ 4482935 h 6132967"/>
              <a:gd name="connsiteX344" fmla="*/ 3929658 w 5323222"/>
              <a:gd name="connsiteY344" fmla="*/ 4470592 h 6132967"/>
              <a:gd name="connsiteX345" fmla="*/ 3918648 w 5323222"/>
              <a:gd name="connsiteY345" fmla="*/ 4458581 h 6132967"/>
              <a:gd name="connsiteX346" fmla="*/ 3907139 w 5323222"/>
              <a:gd name="connsiteY346" fmla="*/ 4446737 h 6132967"/>
              <a:gd name="connsiteX347" fmla="*/ 3894962 w 5323222"/>
              <a:gd name="connsiteY347" fmla="*/ 4435061 h 6132967"/>
              <a:gd name="connsiteX348" fmla="*/ 3882452 w 5323222"/>
              <a:gd name="connsiteY348" fmla="*/ 4423718 h 6132967"/>
              <a:gd name="connsiteX349" fmla="*/ 3869441 w 5323222"/>
              <a:gd name="connsiteY349" fmla="*/ 4412709 h 6132967"/>
              <a:gd name="connsiteX350" fmla="*/ 3855763 w 5323222"/>
              <a:gd name="connsiteY350" fmla="*/ 4401700 h 6132967"/>
              <a:gd name="connsiteX351" fmla="*/ 3841917 w 5323222"/>
              <a:gd name="connsiteY351" fmla="*/ 4391191 h 6132967"/>
              <a:gd name="connsiteX352" fmla="*/ 3827405 w 5323222"/>
              <a:gd name="connsiteY352" fmla="*/ 4380849 h 6132967"/>
              <a:gd name="connsiteX353" fmla="*/ 3812392 w 5323222"/>
              <a:gd name="connsiteY353" fmla="*/ 4370674 h 6132967"/>
              <a:gd name="connsiteX354" fmla="*/ 3796880 w 5323222"/>
              <a:gd name="connsiteY354" fmla="*/ 4360999 h 6132967"/>
              <a:gd name="connsiteX355" fmla="*/ 3780866 w 5323222"/>
              <a:gd name="connsiteY355" fmla="*/ 4351492 h 6132967"/>
              <a:gd name="connsiteX356" fmla="*/ 3764519 w 5323222"/>
              <a:gd name="connsiteY356" fmla="*/ 4342317 h 6132967"/>
              <a:gd name="connsiteX357" fmla="*/ 3747671 w 5323222"/>
              <a:gd name="connsiteY357" fmla="*/ 4333476 h 6132967"/>
              <a:gd name="connsiteX358" fmla="*/ 3730324 w 5323222"/>
              <a:gd name="connsiteY358" fmla="*/ 4324969 h 6132967"/>
              <a:gd name="connsiteX359" fmla="*/ 3712642 w 5323222"/>
              <a:gd name="connsiteY359" fmla="*/ 4316629 h 6132967"/>
              <a:gd name="connsiteX360" fmla="*/ 3686620 w 5323222"/>
              <a:gd name="connsiteY360" fmla="*/ 4304953 h 6132967"/>
              <a:gd name="connsiteX361" fmla="*/ 3660432 w 5323222"/>
              <a:gd name="connsiteY361" fmla="*/ 4293276 h 6132967"/>
              <a:gd name="connsiteX362" fmla="*/ 3634410 w 5323222"/>
              <a:gd name="connsiteY362" fmla="*/ 4281432 h 6132967"/>
              <a:gd name="connsiteX363" fmla="*/ 3608555 w 5323222"/>
              <a:gd name="connsiteY363" fmla="*/ 4269756 h 6132967"/>
              <a:gd name="connsiteX364" fmla="*/ 3582699 w 5323222"/>
              <a:gd name="connsiteY364" fmla="*/ 4257746 h 6132967"/>
              <a:gd name="connsiteX365" fmla="*/ 3556844 w 5323222"/>
              <a:gd name="connsiteY365" fmla="*/ 4245736 h 6132967"/>
              <a:gd name="connsiteX366" fmla="*/ 3530990 w 5323222"/>
              <a:gd name="connsiteY366" fmla="*/ 4233559 h 6132967"/>
              <a:gd name="connsiteX367" fmla="*/ 3524478 w 5323222"/>
              <a:gd name="connsiteY367" fmla="*/ 4230452 h 6132967"/>
              <a:gd name="connsiteX368" fmla="*/ 3538445 w 5323222"/>
              <a:gd name="connsiteY368" fmla="*/ 4229146 h 6132967"/>
              <a:gd name="connsiteX369" fmla="*/ 3563280 w 5323222"/>
              <a:gd name="connsiteY369" fmla="*/ 4226491 h 6132967"/>
              <a:gd name="connsiteX370" fmla="*/ 3588063 w 5323222"/>
              <a:gd name="connsiteY370" fmla="*/ 4223534 h 6132967"/>
              <a:gd name="connsiteX371" fmla="*/ 3612847 w 5323222"/>
              <a:gd name="connsiteY371" fmla="*/ 4220575 h 6132967"/>
              <a:gd name="connsiteX372" fmla="*/ 3637631 w 5323222"/>
              <a:gd name="connsiteY372" fmla="*/ 4217617 h 6132967"/>
              <a:gd name="connsiteX373" fmla="*/ 3672376 w 5323222"/>
              <a:gd name="connsiteY373" fmla="*/ 4212656 h 6132967"/>
              <a:gd name="connsiteX374" fmla="*/ 3707373 w 5323222"/>
              <a:gd name="connsiteY374" fmla="*/ 4207340 h 6132967"/>
              <a:gd name="connsiteX375" fmla="*/ 3742874 w 5323222"/>
              <a:gd name="connsiteY375" fmla="*/ 4201315 h 6132967"/>
              <a:gd name="connsiteX376" fmla="*/ 3778272 w 5323222"/>
              <a:gd name="connsiteY376" fmla="*/ 4194682 h 6132967"/>
              <a:gd name="connsiteX377" fmla="*/ 3814174 w 5323222"/>
              <a:gd name="connsiteY377" fmla="*/ 4187340 h 6132967"/>
              <a:gd name="connsiteX378" fmla="*/ 3850277 w 5323222"/>
              <a:gd name="connsiteY378" fmla="*/ 4179339 h 6132967"/>
              <a:gd name="connsiteX379" fmla="*/ 3886934 w 5323222"/>
              <a:gd name="connsiteY379" fmla="*/ 4170932 h 6132967"/>
              <a:gd name="connsiteX380" fmla="*/ 3923082 w 5323222"/>
              <a:gd name="connsiteY380" fmla="*/ 4161362 h 6132967"/>
              <a:gd name="connsiteX381" fmla="*/ 3959837 w 5323222"/>
              <a:gd name="connsiteY381" fmla="*/ 4151691 h 6132967"/>
              <a:gd name="connsiteX382" fmla="*/ 3996489 w 5323222"/>
              <a:gd name="connsiteY382" fmla="*/ 4141411 h 6132967"/>
              <a:gd name="connsiteX383" fmla="*/ 4033696 w 5323222"/>
              <a:gd name="connsiteY383" fmla="*/ 4130725 h 6132967"/>
              <a:gd name="connsiteX384" fmla="*/ 4070394 w 5323222"/>
              <a:gd name="connsiteY384" fmla="*/ 4118876 h 6132967"/>
              <a:gd name="connsiteX385" fmla="*/ 4107395 w 5323222"/>
              <a:gd name="connsiteY385" fmla="*/ 4106977 h 6132967"/>
              <a:gd name="connsiteX386" fmla="*/ 4144545 w 5323222"/>
              <a:gd name="connsiteY386" fmla="*/ 4094117 h 6132967"/>
              <a:gd name="connsiteX387" fmla="*/ 4181341 w 5323222"/>
              <a:gd name="connsiteY387" fmla="*/ 4081002 h 6132967"/>
              <a:gd name="connsiteX388" fmla="*/ 4218641 w 5323222"/>
              <a:gd name="connsiteY388" fmla="*/ 4067180 h 6132967"/>
              <a:gd name="connsiteX389" fmla="*/ 4255230 w 5323222"/>
              <a:gd name="connsiteY389" fmla="*/ 4052853 h 6132967"/>
              <a:gd name="connsiteX390" fmla="*/ 4292019 w 5323222"/>
              <a:gd name="connsiteY390" fmla="*/ 4037867 h 6132967"/>
              <a:gd name="connsiteX391" fmla="*/ 4328706 w 5323222"/>
              <a:gd name="connsiteY391" fmla="*/ 4022276 h 6132967"/>
              <a:gd name="connsiteX392" fmla="*/ 4365341 w 5323222"/>
              <a:gd name="connsiteY392" fmla="*/ 4006380 h 6132967"/>
              <a:gd name="connsiteX393" fmla="*/ 4401822 w 5323222"/>
              <a:gd name="connsiteY393" fmla="*/ 3989574 h 6132967"/>
              <a:gd name="connsiteX394" fmla="*/ 4437696 w 5323222"/>
              <a:gd name="connsiteY394" fmla="*/ 3972871 h 6132967"/>
              <a:gd name="connsiteX395" fmla="*/ 4474022 w 5323222"/>
              <a:gd name="connsiteY395" fmla="*/ 3955156 h 6132967"/>
              <a:gd name="connsiteX396" fmla="*/ 4509335 w 5323222"/>
              <a:gd name="connsiteY396" fmla="*/ 3936986 h 6132967"/>
              <a:gd name="connsiteX397" fmla="*/ 4544849 w 5323222"/>
              <a:gd name="connsiteY397" fmla="*/ 3918160 h 6132967"/>
              <a:gd name="connsiteX398" fmla="*/ 4580059 w 5323222"/>
              <a:gd name="connsiteY398" fmla="*/ 3899385 h 6132967"/>
              <a:gd name="connsiteX399" fmla="*/ 4614811 w 5323222"/>
              <a:gd name="connsiteY399" fmla="*/ 3879751 h 6132967"/>
              <a:gd name="connsiteX400" fmla="*/ 4649156 w 5323222"/>
              <a:gd name="connsiteY400" fmla="*/ 3859562 h 6132967"/>
              <a:gd name="connsiteX401" fmla="*/ 4683399 w 5323222"/>
              <a:gd name="connsiteY401" fmla="*/ 3838765 h 6132967"/>
              <a:gd name="connsiteX402" fmla="*/ 4716982 w 5323222"/>
              <a:gd name="connsiteY402" fmla="*/ 3817768 h 6132967"/>
              <a:gd name="connsiteX403" fmla="*/ 4750161 w 5323222"/>
              <a:gd name="connsiteY403" fmla="*/ 3796216 h 6132967"/>
              <a:gd name="connsiteX404" fmla="*/ 4782932 w 5323222"/>
              <a:gd name="connsiteY404" fmla="*/ 3774109 h 6132967"/>
              <a:gd name="connsiteX405" fmla="*/ 4798230 w 5323222"/>
              <a:gd name="connsiteY405" fmla="*/ 3763083 h 6132967"/>
              <a:gd name="connsiteX406" fmla="*/ 4813579 w 5323222"/>
              <a:gd name="connsiteY406" fmla="*/ 3752362 h 6132967"/>
              <a:gd name="connsiteX407" fmla="*/ 4828522 w 5323222"/>
              <a:gd name="connsiteY407" fmla="*/ 3741085 h 6132967"/>
              <a:gd name="connsiteX408" fmla="*/ 4843466 w 5323222"/>
              <a:gd name="connsiteY408" fmla="*/ 3729808 h 6132967"/>
              <a:gd name="connsiteX409" fmla="*/ 4858105 w 5323222"/>
              <a:gd name="connsiteY409" fmla="*/ 3718582 h 6132967"/>
              <a:gd name="connsiteX410" fmla="*/ 4872693 w 5323222"/>
              <a:gd name="connsiteY410" fmla="*/ 3707053 h 6132967"/>
              <a:gd name="connsiteX411" fmla="*/ 4886674 w 5323222"/>
              <a:gd name="connsiteY411" fmla="*/ 3695627 h 6132967"/>
              <a:gd name="connsiteX412" fmla="*/ 4900856 w 5323222"/>
              <a:gd name="connsiteY412" fmla="*/ 3683542 h 6132967"/>
              <a:gd name="connsiteX413" fmla="*/ 4914734 w 5323222"/>
              <a:gd name="connsiteY413" fmla="*/ 3671510 h 6132967"/>
              <a:gd name="connsiteX414" fmla="*/ 4928360 w 5323222"/>
              <a:gd name="connsiteY414" fmla="*/ 3659832 h 6132967"/>
              <a:gd name="connsiteX415" fmla="*/ 4941884 w 5323222"/>
              <a:gd name="connsiteY415" fmla="*/ 3647548 h 6132967"/>
              <a:gd name="connsiteX416" fmla="*/ 4955052 w 5323222"/>
              <a:gd name="connsiteY416" fmla="*/ 3635011 h 6132967"/>
              <a:gd name="connsiteX417" fmla="*/ 4967969 w 5323222"/>
              <a:gd name="connsiteY417" fmla="*/ 3622829 h 6132967"/>
              <a:gd name="connsiteX418" fmla="*/ 4980833 w 5323222"/>
              <a:gd name="connsiteY418" fmla="*/ 3610343 h 6132967"/>
              <a:gd name="connsiteX419" fmla="*/ 4993343 w 5323222"/>
              <a:gd name="connsiteY419" fmla="*/ 3597607 h 6132967"/>
              <a:gd name="connsiteX420" fmla="*/ 5005853 w 5323222"/>
              <a:gd name="connsiteY420" fmla="*/ 3584870 h 6132967"/>
              <a:gd name="connsiteX421" fmla="*/ 5018060 w 5323222"/>
              <a:gd name="connsiteY421" fmla="*/ 3572184 h 6132967"/>
              <a:gd name="connsiteX422" fmla="*/ 5030164 w 5323222"/>
              <a:gd name="connsiteY422" fmla="*/ 3558892 h 6132967"/>
              <a:gd name="connsiteX423" fmla="*/ 5042066 w 5323222"/>
              <a:gd name="connsiteY423" fmla="*/ 3546257 h 6132967"/>
              <a:gd name="connsiteX424" fmla="*/ 5053564 w 5323222"/>
              <a:gd name="connsiteY424" fmla="*/ 3533068 h 6132967"/>
              <a:gd name="connsiteX425" fmla="*/ 5064757 w 5323222"/>
              <a:gd name="connsiteY425" fmla="*/ 3519930 h 6132967"/>
              <a:gd name="connsiteX426" fmla="*/ 5075898 w 5323222"/>
              <a:gd name="connsiteY426" fmla="*/ 3506489 h 6132967"/>
              <a:gd name="connsiteX427" fmla="*/ 5086789 w 5323222"/>
              <a:gd name="connsiteY427" fmla="*/ 3493402 h 6132967"/>
              <a:gd name="connsiteX428" fmla="*/ 5097626 w 5323222"/>
              <a:gd name="connsiteY428" fmla="*/ 3480012 h 6132967"/>
              <a:gd name="connsiteX429" fmla="*/ 5108111 w 5323222"/>
              <a:gd name="connsiteY429" fmla="*/ 3466370 h 6132967"/>
              <a:gd name="connsiteX430" fmla="*/ 5118342 w 5323222"/>
              <a:gd name="connsiteY430" fmla="*/ 3453084 h 6132967"/>
              <a:gd name="connsiteX431" fmla="*/ 5128218 w 5323222"/>
              <a:gd name="connsiteY431" fmla="*/ 3439546 h 6132967"/>
              <a:gd name="connsiteX432" fmla="*/ 5138095 w 5323222"/>
              <a:gd name="connsiteY432" fmla="*/ 3426006 h 6132967"/>
              <a:gd name="connsiteX433" fmla="*/ 5147616 w 5323222"/>
              <a:gd name="connsiteY433" fmla="*/ 3412216 h 6132967"/>
              <a:gd name="connsiteX434" fmla="*/ 5157139 w 5323222"/>
              <a:gd name="connsiteY434" fmla="*/ 3398424 h 6132967"/>
              <a:gd name="connsiteX435" fmla="*/ 5166356 w 5323222"/>
              <a:gd name="connsiteY435" fmla="*/ 3384685 h 6132967"/>
              <a:gd name="connsiteX436" fmla="*/ 5175020 w 5323222"/>
              <a:gd name="connsiteY436" fmla="*/ 3371352 h 6132967"/>
              <a:gd name="connsiteX437" fmla="*/ 5183934 w 5323222"/>
              <a:gd name="connsiteY437" fmla="*/ 3357664 h 6132967"/>
              <a:gd name="connsiteX438" fmla="*/ 5192241 w 5323222"/>
              <a:gd name="connsiteY438" fmla="*/ 3344080 h 6132967"/>
              <a:gd name="connsiteX439" fmla="*/ 5199892 w 5323222"/>
              <a:gd name="connsiteY439" fmla="*/ 3330294 h 6132967"/>
              <a:gd name="connsiteX440" fmla="*/ 5207793 w 5323222"/>
              <a:gd name="connsiteY440" fmla="*/ 3316155 h 6132967"/>
              <a:gd name="connsiteX441" fmla="*/ 5215494 w 5323222"/>
              <a:gd name="connsiteY441" fmla="*/ 3302673 h 6132967"/>
              <a:gd name="connsiteX442" fmla="*/ 5222485 w 5323222"/>
              <a:gd name="connsiteY442" fmla="*/ 3288687 h 6132967"/>
              <a:gd name="connsiteX443" fmla="*/ 5229780 w 5323222"/>
              <a:gd name="connsiteY443" fmla="*/ 3274651 h 6132967"/>
              <a:gd name="connsiteX444" fmla="*/ 5236720 w 5323222"/>
              <a:gd name="connsiteY444" fmla="*/ 3260361 h 6132967"/>
              <a:gd name="connsiteX445" fmla="*/ 5243052 w 5323222"/>
              <a:gd name="connsiteY445" fmla="*/ 3246175 h 6132967"/>
              <a:gd name="connsiteX446" fmla="*/ 5249385 w 5323222"/>
              <a:gd name="connsiteY446" fmla="*/ 3231990 h 6132967"/>
              <a:gd name="connsiteX447" fmla="*/ 5255163 w 5323222"/>
              <a:gd name="connsiteY447" fmla="*/ 3218210 h 6132967"/>
              <a:gd name="connsiteX448" fmla="*/ 5261141 w 5323222"/>
              <a:gd name="connsiteY448" fmla="*/ 3203772 h 6132967"/>
              <a:gd name="connsiteX449" fmla="*/ 5266511 w 5323222"/>
              <a:gd name="connsiteY449" fmla="*/ 3189436 h 6132967"/>
              <a:gd name="connsiteX450" fmla="*/ 5271831 w 5323222"/>
              <a:gd name="connsiteY450" fmla="*/ 3174799 h 6132967"/>
              <a:gd name="connsiteX451" fmla="*/ 5276596 w 5323222"/>
              <a:gd name="connsiteY451" fmla="*/ 3160567 h 6132967"/>
              <a:gd name="connsiteX452" fmla="*/ 5281612 w 5323222"/>
              <a:gd name="connsiteY452" fmla="*/ 3145980 h 6132967"/>
              <a:gd name="connsiteX453" fmla="*/ 5285717 w 5323222"/>
              <a:gd name="connsiteY453" fmla="*/ 3131547 h 6132967"/>
              <a:gd name="connsiteX454" fmla="*/ 5290127 w 5323222"/>
              <a:gd name="connsiteY454" fmla="*/ 3117064 h 6132967"/>
              <a:gd name="connsiteX455" fmla="*/ 5294182 w 5323222"/>
              <a:gd name="connsiteY455" fmla="*/ 3102329 h 6132967"/>
              <a:gd name="connsiteX456" fmla="*/ 5297984 w 5323222"/>
              <a:gd name="connsiteY456" fmla="*/ 3087946 h 6132967"/>
              <a:gd name="connsiteX457" fmla="*/ 5301483 w 5323222"/>
              <a:gd name="connsiteY457" fmla="*/ 3073618 h 6132967"/>
              <a:gd name="connsiteX458" fmla="*/ 5304627 w 5323222"/>
              <a:gd name="connsiteY458" fmla="*/ 3059037 h 6132967"/>
              <a:gd name="connsiteX459" fmla="*/ 5307719 w 5323222"/>
              <a:gd name="connsiteY459" fmla="*/ 3044152 h 6132967"/>
              <a:gd name="connsiteX460" fmla="*/ 5310257 w 5323222"/>
              <a:gd name="connsiteY460" fmla="*/ 3029673 h 6132967"/>
              <a:gd name="connsiteX461" fmla="*/ 5312794 w 5323222"/>
              <a:gd name="connsiteY461" fmla="*/ 3015195 h 6132967"/>
              <a:gd name="connsiteX462" fmla="*/ 5314976 w 5323222"/>
              <a:gd name="connsiteY462" fmla="*/ 3000465 h 6132967"/>
              <a:gd name="connsiteX463" fmla="*/ 5316855 w 5323222"/>
              <a:gd name="connsiteY463" fmla="*/ 2985786 h 6132967"/>
              <a:gd name="connsiteX464" fmla="*/ 5318734 w 5323222"/>
              <a:gd name="connsiteY464" fmla="*/ 2971108 h 6132967"/>
              <a:gd name="connsiteX465" fmla="*/ 5320057 w 5323222"/>
              <a:gd name="connsiteY465" fmla="*/ 2956835 h 6132967"/>
              <a:gd name="connsiteX466" fmla="*/ 5321633 w 5323222"/>
              <a:gd name="connsiteY466" fmla="*/ 2942209 h 6132967"/>
              <a:gd name="connsiteX467" fmla="*/ 5322550 w 5323222"/>
              <a:gd name="connsiteY467" fmla="*/ 2927381 h 6132967"/>
              <a:gd name="connsiteX468" fmla="*/ 5323216 w 5323222"/>
              <a:gd name="connsiteY468" fmla="*/ 2912909 h 6132967"/>
              <a:gd name="connsiteX469" fmla="*/ 5323222 w 5323222"/>
              <a:gd name="connsiteY469" fmla="*/ 2898235 h 6132967"/>
              <a:gd name="connsiteX470" fmla="*/ 5322673 w 5323222"/>
              <a:gd name="connsiteY470" fmla="*/ 2883968 h 6132967"/>
              <a:gd name="connsiteX471" fmla="*/ 5322377 w 5323222"/>
              <a:gd name="connsiteY471" fmla="*/ 2869348 h 6132967"/>
              <a:gd name="connsiteX472" fmla="*/ 5321880 w 5323222"/>
              <a:gd name="connsiteY472" fmla="*/ 2855383 h 6132967"/>
              <a:gd name="connsiteX473" fmla="*/ 5320725 w 5323222"/>
              <a:gd name="connsiteY473" fmla="*/ 2841220 h 6132967"/>
              <a:gd name="connsiteX474" fmla="*/ 5319266 w 5323222"/>
              <a:gd name="connsiteY474" fmla="*/ 2827108 h 6132967"/>
              <a:gd name="connsiteX475" fmla="*/ 5317807 w 5323222"/>
              <a:gd name="connsiteY475" fmla="*/ 2812995 h 6132967"/>
              <a:gd name="connsiteX476" fmla="*/ 5316096 w 5323222"/>
              <a:gd name="connsiteY476" fmla="*/ 2799238 h 6132967"/>
              <a:gd name="connsiteX477" fmla="*/ 5314334 w 5323222"/>
              <a:gd name="connsiteY477" fmla="*/ 2785178 h 6132967"/>
              <a:gd name="connsiteX478" fmla="*/ 5312016 w 5323222"/>
              <a:gd name="connsiteY478" fmla="*/ 2771523 h 6132967"/>
              <a:gd name="connsiteX479" fmla="*/ 5309750 w 5323222"/>
              <a:gd name="connsiteY479" fmla="*/ 2758172 h 6132967"/>
              <a:gd name="connsiteX480" fmla="*/ 5307130 w 5323222"/>
              <a:gd name="connsiteY480" fmla="*/ 2744570 h 6132967"/>
              <a:gd name="connsiteX481" fmla="*/ 5304256 w 5323222"/>
              <a:gd name="connsiteY481" fmla="*/ 2731322 h 6132967"/>
              <a:gd name="connsiteX482" fmla="*/ 5301028 w 5323222"/>
              <a:gd name="connsiteY482" fmla="*/ 2717822 h 6132967"/>
              <a:gd name="connsiteX483" fmla="*/ 5297904 w 5323222"/>
              <a:gd name="connsiteY483" fmla="*/ 2704930 h 6132967"/>
              <a:gd name="connsiteX484" fmla="*/ 5294475 w 5323222"/>
              <a:gd name="connsiteY484" fmla="*/ 2692089 h 6132967"/>
              <a:gd name="connsiteX485" fmla="*/ 5290743 w 5323222"/>
              <a:gd name="connsiteY485" fmla="*/ 2679298 h 6132967"/>
              <a:gd name="connsiteX486" fmla="*/ 5287012 w 5323222"/>
              <a:gd name="connsiteY486" fmla="*/ 2666509 h 6132967"/>
              <a:gd name="connsiteX487" fmla="*/ 5282673 w 5323222"/>
              <a:gd name="connsiteY487" fmla="*/ 2653822 h 6132967"/>
              <a:gd name="connsiteX488" fmla="*/ 5278334 w 5323222"/>
              <a:gd name="connsiteY488" fmla="*/ 2641134 h 6132967"/>
              <a:gd name="connsiteX489" fmla="*/ 5273744 w 5323222"/>
              <a:gd name="connsiteY489" fmla="*/ 2628803 h 6132967"/>
              <a:gd name="connsiteX490" fmla="*/ 5269154 w 5323222"/>
              <a:gd name="connsiteY490" fmla="*/ 2616470 h 6132967"/>
              <a:gd name="connsiteX491" fmla="*/ 5264311 w 5323222"/>
              <a:gd name="connsiteY491" fmla="*/ 2604494 h 6132967"/>
              <a:gd name="connsiteX492" fmla="*/ 5259417 w 5323222"/>
              <a:gd name="connsiteY492" fmla="*/ 2592214 h 6132967"/>
              <a:gd name="connsiteX493" fmla="*/ 5253665 w 5323222"/>
              <a:gd name="connsiteY493" fmla="*/ 2580391 h 6132967"/>
              <a:gd name="connsiteX494" fmla="*/ 5248215 w 5323222"/>
              <a:gd name="connsiteY494" fmla="*/ 2568518 h 6132967"/>
              <a:gd name="connsiteX495" fmla="*/ 5242818 w 5323222"/>
              <a:gd name="connsiteY495" fmla="*/ 2556947 h 6132967"/>
              <a:gd name="connsiteX496" fmla="*/ 5237065 w 5323222"/>
              <a:gd name="connsiteY496" fmla="*/ 2545124 h 6132967"/>
              <a:gd name="connsiteX497" fmla="*/ 5230809 w 5323222"/>
              <a:gd name="connsiteY497" fmla="*/ 2534012 h 6132967"/>
              <a:gd name="connsiteX498" fmla="*/ 5224551 w 5323222"/>
              <a:gd name="connsiteY498" fmla="*/ 2522899 h 6132967"/>
              <a:gd name="connsiteX499" fmla="*/ 5218244 w 5323222"/>
              <a:gd name="connsiteY499" fmla="*/ 2511483 h 6132967"/>
              <a:gd name="connsiteX500" fmla="*/ 5211380 w 5323222"/>
              <a:gd name="connsiteY500" fmla="*/ 2500474 h 6132967"/>
              <a:gd name="connsiteX501" fmla="*/ 5204820 w 5323222"/>
              <a:gd name="connsiteY501" fmla="*/ 2489412 h 6132967"/>
              <a:gd name="connsiteX502" fmla="*/ 5198060 w 5323222"/>
              <a:gd name="connsiteY502" fmla="*/ 2479010 h 6132967"/>
              <a:gd name="connsiteX503" fmla="*/ 5190944 w 5323222"/>
              <a:gd name="connsiteY503" fmla="*/ 2468354 h 6132967"/>
              <a:gd name="connsiteX504" fmla="*/ 5183577 w 5323222"/>
              <a:gd name="connsiteY504" fmla="*/ 2458055 h 6132967"/>
              <a:gd name="connsiteX505" fmla="*/ 5176514 w 5323222"/>
              <a:gd name="connsiteY505" fmla="*/ 2447704 h 6132967"/>
              <a:gd name="connsiteX506" fmla="*/ 5168591 w 5323222"/>
              <a:gd name="connsiteY506" fmla="*/ 2437810 h 6132967"/>
              <a:gd name="connsiteX507" fmla="*/ 5160971 w 5323222"/>
              <a:gd name="connsiteY507" fmla="*/ 2427866 h 6132967"/>
              <a:gd name="connsiteX508" fmla="*/ 5153353 w 5323222"/>
              <a:gd name="connsiteY508" fmla="*/ 2417920 h 6132967"/>
              <a:gd name="connsiteX509" fmla="*/ 5145178 w 5323222"/>
              <a:gd name="connsiteY509" fmla="*/ 2408383 h 6132967"/>
              <a:gd name="connsiteX510" fmla="*/ 5137054 w 5323222"/>
              <a:gd name="connsiteY510" fmla="*/ 2399147 h 6132967"/>
              <a:gd name="connsiteX511" fmla="*/ 5128577 w 5323222"/>
              <a:gd name="connsiteY511" fmla="*/ 2389661 h 6132967"/>
              <a:gd name="connsiteX512" fmla="*/ 5120454 w 5323222"/>
              <a:gd name="connsiteY512" fmla="*/ 2380425 h 6132967"/>
              <a:gd name="connsiteX513" fmla="*/ 5111523 w 5323222"/>
              <a:gd name="connsiteY513" fmla="*/ 2371952 h 6132967"/>
              <a:gd name="connsiteX514" fmla="*/ 5103097 w 5323222"/>
              <a:gd name="connsiteY514" fmla="*/ 2362768 h 6132967"/>
              <a:gd name="connsiteX515" fmla="*/ 5093864 w 5323222"/>
              <a:gd name="connsiteY515" fmla="*/ 2354347 h 6132967"/>
              <a:gd name="connsiteX516" fmla="*/ 5085236 w 5323222"/>
              <a:gd name="connsiteY516" fmla="*/ 2345821 h 6132967"/>
              <a:gd name="connsiteX517" fmla="*/ 5075699 w 5323222"/>
              <a:gd name="connsiteY517" fmla="*/ 2337450 h 6132967"/>
              <a:gd name="connsiteX518" fmla="*/ 5066517 w 5323222"/>
              <a:gd name="connsiteY518" fmla="*/ 2329331 h 6132967"/>
              <a:gd name="connsiteX519" fmla="*/ 5057083 w 5323222"/>
              <a:gd name="connsiteY519" fmla="*/ 2321568 h 6132967"/>
              <a:gd name="connsiteX520" fmla="*/ 5047597 w 5323222"/>
              <a:gd name="connsiteY520" fmla="*/ 2313501 h 6132967"/>
              <a:gd name="connsiteX521" fmla="*/ 5037859 w 5323222"/>
              <a:gd name="connsiteY521" fmla="*/ 2305788 h 6132967"/>
              <a:gd name="connsiteX522" fmla="*/ 5028173 w 5323222"/>
              <a:gd name="connsiteY522" fmla="*/ 2298380 h 6132967"/>
              <a:gd name="connsiteX523" fmla="*/ 5018132 w 5323222"/>
              <a:gd name="connsiteY523" fmla="*/ 2290719 h 6132967"/>
              <a:gd name="connsiteX524" fmla="*/ 5008195 w 5323222"/>
              <a:gd name="connsiteY524" fmla="*/ 2283665 h 6132967"/>
              <a:gd name="connsiteX525" fmla="*/ 4998256 w 5323222"/>
              <a:gd name="connsiteY525" fmla="*/ 2276611 h 6132967"/>
              <a:gd name="connsiteX526" fmla="*/ 4987762 w 5323222"/>
              <a:gd name="connsiteY526" fmla="*/ 2269964 h 6132967"/>
              <a:gd name="connsiteX527" fmla="*/ 4977521 w 5323222"/>
              <a:gd name="connsiteY527" fmla="*/ 2262962 h 6132967"/>
              <a:gd name="connsiteX528" fmla="*/ 4967028 w 5323222"/>
              <a:gd name="connsiteY528" fmla="*/ 2256313 h 6132967"/>
              <a:gd name="connsiteX529" fmla="*/ 4956283 w 5323222"/>
              <a:gd name="connsiteY529" fmla="*/ 2250022 h 6132967"/>
              <a:gd name="connsiteX530" fmla="*/ 4945841 w 5323222"/>
              <a:gd name="connsiteY530" fmla="*/ 2243677 h 6132967"/>
              <a:gd name="connsiteX531" fmla="*/ 4934844 w 5323222"/>
              <a:gd name="connsiteY531" fmla="*/ 2237740 h 6132967"/>
              <a:gd name="connsiteX532" fmla="*/ 4924098 w 5323222"/>
              <a:gd name="connsiteY532" fmla="*/ 2231447 h 6132967"/>
              <a:gd name="connsiteX533" fmla="*/ 4902562 w 5323222"/>
              <a:gd name="connsiteY533" fmla="*/ 2220431 h 6132967"/>
              <a:gd name="connsiteX534" fmla="*/ 4880773 w 5323222"/>
              <a:gd name="connsiteY534" fmla="*/ 2209768 h 6132967"/>
              <a:gd name="connsiteX535" fmla="*/ 4858533 w 5323222"/>
              <a:gd name="connsiteY535" fmla="*/ 2200121 h 6132967"/>
              <a:gd name="connsiteX536" fmla="*/ 4835736 w 5323222"/>
              <a:gd name="connsiteY536" fmla="*/ 2190879 h 6132967"/>
              <a:gd name="connsiteX537" fmla="*/ 4813043 w 5323222"/>
              <a:gd name="connsiteY537" fmla="*/ 2182244 h 6132967"/>
              <a:gd name="connsiteX538" fmla="*/ 4789543 w 5323222"/>
              <a:gd name="connsiteY538" fmla="*/ 2174370 h 6132967"/>
              <a:gd name="connsiteX539" fmla="*/ 4765791 w 5323222"/>
              <a:gd name="connsiteY539" fmla="*/ 2166853 h 6132967"/>
              <a:gd name="connsiteX540" fmla="*/ 4741586 w 5323222"/>
              <a:gd name="connsiteY540" fmla="*/ 2160347 h 6132967"/>
              <a:gd name="connsiteX541" fmla="*/ 4717382 w 5323222"/>
              <a:gd name="connsiteY541" fmla="*/ 2153842 h 6132967"/>
              <a:gd name="connsiteX542" fmla="*/ 4692421 w 5323222"/>
              <a:gd name="connsiteY542" fmla="*/ 2148400 h 6132967"/>
              <a:gd name="connsiteX543" fmla="*/ 4667512 w 5323222"/>
              <a:gd name="connsiteY543" fmla="*/ 2143264 h 6132967"/>
              <a:gd name="connsiteX544" fmla="*/ 4641795 w 5323222"/>
              <a:gd name="connsiteY544" fmla="*/ 2138888 h 6132967"/>
              <a:gd name="connsiteX545" fmla="*/ 4615878 w 5323222"/>
              <a:gd name="connsiteY545" fmla="*/ 2135170 h 6132967"/>
              <a:gd name="connsiteX546" fmla="*/ 4589963 w 5323222"/>
              <a:gd name="connsiteY546" fmla="*/ 2131452 h 6132967"/>
              <a:gd name="connsiteX547" fmla="*/ 4563593 w 5323222"/>
              <a:gd name="connsiteY547" fmla="*/ 2128749 h 6132967"/>
              <a:gd name="connsiteX548" fmla="*/ 4536669 w 5323222"/>
              <a:gd name="connsiteY548" fmla="*/ 2126451 h 6132967"/>
              <a:gd name="connsiteX549" fmla="*/ 4509241 w 5323222"/>
              <a:gd name="connsiteY549" fmla="*/ 2124864 h 6132967"/>
              <a:gd name="connsiteX550" fmla="*/ 4482116 w 5323222"/>
              <a:gd name="connsiteY550" fmla="*/ 2123223 h 6132967"/>
              <a:gd name="connsiteX551" fmla="*/ 4454235 w 5323222"/>
              <a:gd name="connsiteY551" fmla="*/ 2122649 h 6132967"/>
              <a:gd name="connsiteX552" fmla="*/ 4426104 w 5323222"/>
              <a:gd name="connsiteY552" fmla="*/ 2122430 h 6132967"/>
              <a:gd name="connsiteX553" fmla="*/ 4400795 w 5323222"/>
              <a:gd name="connsiteY553" fmla="*/ 2122551 h 6132967"/>
              <a:gd name="connsiteX554" fmla="*/ 4403168 w 5323222"/>
              <a:gd name="connsiteY554" fmla="*/ 2116564 h 6132967"/>
              <a:gd name="connsiteX555" fmla="*/ 4407349 w 5323222"/>
              <a:gd name="connsiteY555" fmla="*/ 2104834 h 6132967"/>
              <a:gd name="connsiteX556" fmla="*/ 4411637 w 5323222"/>
              <a:gd name="connsiteY556" fmla="*/ 2093394 h 6132967"/>
              <a:gd name="connsiteX557" fmla="*/ 4415530 w 5323222"/>
              <a:gd name="connsiteY557" fmla="*/ 2081772 h 6132967"/>
              <a:gd name="connsiteX558" fmla="*/ 4419604 w 5323222"/>
              <a:gd name="connsiteY558" fmla="*/ 2069754 h 6132967"/>
              <a:gd name="connsiteX559" fmla="*/ 4422812 w 5323222"/>
              <a:gd name="connsiteY559" fmla="*/ 2058057 h 6132967"/>
              <a:gd name="connsiteX560" fmla="*/ 4426599 w 5323222"/>
              <a:gd name="connsiteY560" fmla="*/ 2046147 h 6132967"/>
              <a:gd name="connsiteX561" fmla="*/ 4429304 w 5323222"/>
              <a:gd name="connsiteY561" fmla="*/ 2033980 h 6132967"/>
              <a:gd name="connsiteX562" fmla="*/ 4432801 w 5323222"/>
              <a:gd name="connsiteY562" fmla="*/ 2022177 h 6132967"/>
              <a:gd name="connsiteX563" fmla="*/ 4435219 w 5323222"/>
              <a:gd name="connsiteY563" fmla="*/ 2010117 h 6132967"/>
              <a:gd name="connsiteX564" fmla="*/ 4437817 w 5323222"/>
              <a:gd name="connsiteY564" fmla="*/ 1997664 h 6132967"/>
              <a:gd name="connsiteX565" fmla="*/ 4440234 w 5323222"/>
              <a:gd name="connsiteY565" fmla="*/ 1985603 h 6132967"/>
              <a:gd name="connsiteX566" fmla="*/ 4442545 w 5323222"/>
              <a:gd name="connsiteY566" fmla="*/ 1973256 h 6132967"/>
              <a:gd name="connsiteX567" fmla="*/ 4444170 w 5323222"/>
              <a:gd name="connsiteY567" fmla="*/ 1960833 h 6132967"/>
              <a:gd name="connsiteX568" fmla="*/ 4445797 w 5323222"/>
              <a:gd name="connsiteY568" fmla="*/ 1948412 h 6132967"/>
              <a:gd name="connsiteX569" fmla="*/ 4447711 w 5323222"/>
              <a:gd name="connsiteY569" fmla="*/ 1935883 h 6132967"/>
              <a:gd name="connsiteX570" fmla="*/ 4448652 w 5323222"/>
              <a:gd name="connsiteY570" fmla="*/ 1923386 h 6132967"/>
              <a:gd name="connsiteX571" fmla="*/ 4449883 w 5323222"/>
              <a:gd name="connsiteY571" fmla="*/ 1910783 h 6132967"/>
              <a:gd name="connsiteX572" fmla="*/ 4450718 w 5323222"/>
              <a:gd name="connsiteY572" fmla="*/ 1897998 h 6132967"/>
              <a:gd name="connsiteX573" fmla="*/ 4451371 w 5323222"/>
              <a:gd name="connsiteY573" fmla="*/ 1885608 h 6132967"/>
              <a:gd name="connsiteX574" fmla="*/ 4451521 w 5323222"/>
              <a:gd name="connsiteY574" fmla="*/ 1872749 h 6132967"/>
              <a:gd name="connsiteX575" fmla="*/ 4451961 w 5323222"/>
              <a:gd name="connsiteY575" fmla="*/ 1859783 h 6132967"/>
              <a:gd name="connsiteX576" fmla="*/ 4451716 w 5323222"/>
              <a:gd name="connsiteY576" fmla="*/ 1846743 h 6132967"/>
              <a:gd name="connsiteX577" fmla="*/ 4451578 w 5323222"/>
              <a:gd name="connsiteY577" fmla="*/ 1833990 h 6132967"/>
              <a:gd name="connsiteX578" fmla="*/ 4451440 w 5323222"/>
              <a:gd name="connsiteY578" fmla="*/ 1821238 h 6132967"/>
              <a:gd name="connsiteX579" fmla="*/ 4450511 w 5323222"/>
              <a:gd name="connsiteY579" fmla="*/ 1808123 h 6132967"/>
              <a:gd name="connsiteX580" fmla="*/ 4449399 w 5323222"/>
              <a:gd name="connsiteY580" fmla="*/ 1795404 h 6132967"/>
              <a:gd name="connsiteX581" fmla="*/ 4448182 w 5323222"/>
              <a:gd name="connsiteY581" fmla="*/ 1782397 h 6132967"/>
              <a:gd name="connsiteX582" fmla="*/ 4447253 w 5323222"/>
              <a:gd name="connsiteY582" fmla="*/ 1769281 h 6132967"/>
              <a:gd name="connsiteX583" fmla="*/ 4445351 w 5323222"/>
              <a:gd name="connsiteY583" fmla="*/ 1756199 h 6132967"/>
              <a:gd name="connsiteX584" fmla="*/ 4443557 w 5323222"/>
              <a:gd name="connsiteY584" fmla="*/ 1743406 h 6132967"/>
              <a:gd name="connsiteX585" fmla="*/ 4441366 w 5323222"/>
              <a:gd name="connsiteY585" fmla="*/ 1730430 h 6132967"/>
              <a:gd name="connsiteX586" fmla="*/ 4439175 w 5323222"/>
              <a:gd name="connsiteY586" fmla="*/ 1717456 h 6132967"/>
              <a:gd name="connsiteX587" fmla="*/ 4436589 w 5323222"/>
              <a:gd name="connsiteY587" fmla="*/ 1704300 h 6132967"/>
              <a:gd name="connsiteX588" fmla="*/ 4434003 w 5323222"/>
              <a:gd name="connsiteY588" fmla="*/ 1691143 h 6132967"/>
              <a:gd name="connsiteX589" fmla="*/ 4430840 w 5323222"/>
              <a:gd name="connsiteY589" fmla="*/ 1678201 h 6132967"/>
              <a:gd name="connsiteX590" fmla="*/ 4427676 w 5323222"/>
              <a:gd name="connsiteY590" fmla="*/ 1665258 h 6132967"/>
              <a:gd name="connsiteX591" fmla="*/ 4424225 w 5323222"/>
              <a:gd name="connsiteY591" fmla="*/ 1652423 h 6132967"/>
              <a:gd name="connsiteX592" fmla="*/ 4420485 w 5323222"/>
              <a:gd name="connsiteY592" fmla="*/ 1639695 h 6132967"/>
              <a:gd name="connsiteX593" fmla="*/ 4416530 w 5323222"/>
              <a:gd name="connsiteY593" fmla="*/ 1626390 h 6132967"/>
              <a:gd name="connsiteX594" fmla="*/ 4412395 w 5323222"/>
              <a:gd name="connsiteY594" fmla="*/ 1613481 h 6132967"/>
              <a:gd name="connsiteX595" fmla="*/ 4407863 w 5323222"/>
              <a:gd name="connsiteY595" fmla="*/ 1600390 h 6132967"/>
              <a:gd name="connsiteX596" fmla="*/ 4403150 w 5323222"/>
              <a:gd name="connsiteY596" fmla="*/ 1587695 h 6132967"/>
              <a:gd name="connsiteX597" fmla="*/ 4398330 w 5323222"/>
              <a:gd name="connsiteY597" fmla="*/ 1574711 h 6132967"/>
              <a:gd name="connsiteX598" fmla="*/ 4392826 w 5323222"/>
              <a:gd name="connsiteY598" fmla="*/ 1561653 h 6132967"/>
              <a:gd name="connsiteX599" fmla="*/ 4387429 w 5323222"/>
              <a:gd name="connsiteY599" fmla="*/ 1548884 h 6132967"/>
              <a:gd name="connsiteX600" fmla="*/ 4381636 w 5323222"/>
              <a:gd name="connsiteY600" fmla="*/ 1535933 h 6132967"/>
              <a:gd name="connsiteX601" fmla="*/ 4375844 w 5323222"/>
              <a:gd name="connsiteY601" fmla="*/ 1522982 h 6132967"/>
              <a:gd name="connsiteX602" fmla="*/ 4369762 w 5323222"/>
              <a:gd name="connsiteY602" fmla="*/ 1510138 h 6132967"/>
              <a:gd name="connsiteX603" fmla="*/ 4363211 w 5323222"/>
              <a:gd name="connsiteY603" fmla="*/ 1497797 h 6132967"/>
              <a:gd name="connsiteX604" fmla="*/ 4356157 w 5323222"/>
              <a:gd name="connsiteY604" fmla="*/ 1484986 h 6132967"/>
              <a:gd name="connsiteX605" fmla="*/ 4349499 w 5323222"/>
              <a:gd name="connsiteY605" fmla="*/ 1472357 h 6132967"/>
              <a:gd name="connsiteX606" fmla="*/ 4342157 w 5323222"/>
              <a:gd name="connsiteY606" fmla="*/ 1459652 h 6132967"/>
              <a:gd name="connsiteX607" fmla="*/ 4334344 w 5323222"/>
              <a:gd name="connsiteY607" fmla="*/ 1447451 h 6132967"/>
              <a:gd name="connsiteX608" fmla="*/ 4326136 w 5323222"/>
              <a:gd name="connsiteY608" fmla="*/ 1435069 h 6132967"/>
              <a:gd name="connsiteX609" fmla="*/ 4317458 w 5323222"/>
              <a:gd name="connsiteY609" fmla="*/ 1423190 h 6132967"/>
              <a:gd name="connsiteX610" fmla="*/ 4309175 w 5323222"/>
              <a:gd name="connsiteY610" fmla="*/ 1411491 h 6132967"/>
              <a:gd name="connsiteX611" fmla="*/ 4300209 w 5323222"/>
              <a:gd name="connsiteY611" fmla="*/ 1399719 h 6132967"/>
              <a:gd name="connsiteX612" fmla="*/ 4291243 w 5323222"/>
              <a:gd name="connsiteY612" fmla="*/ 1387946 h 6132967"/>
              <a:gd name="connsiteX613" fmla="*/ 4281988 w 5323222"/>
              <a:gd name="connsiteY613" fmla="*/ 1376280 h 6132967"/>
              <a:gd name="connsiteX614" fmla="*/ 4272551 w 5323222"/>
              <a:gd name="connsiteY614" fmla="*/ 1365010 h 6132967"/>
              <a:gd name="connsiteX615" fmla="*/ 4263114 w 5323222"/>
              <a:gd name="connsiteY615" fmla="*/ 1353741 h 6132967"/>
              <a:gd name="connsiteX616" fmla="*/ 4252994 w 5323222"/>
              <a:gd name="connsiteY616" fmla="*/ 1342395 h 6132967"/>
              <a:gd name="connsiteX617" fmla="*/ 4242981 w 5323222"/>
              <a:gd name="connsiteY617" fmla="*/ 1331340 h 6132967"/>
              <a:gd name="connsiteX618" fmla="*/ 4232786 w 5323222"/>
              <a:gd name="connsiteY618" fmla="*/ 1320680 h 6132967"/>
              <a:gd name="connsiteX619" fmla="*/ 4222303 w 5323222"/>
              <a:gd name="connsiteY619" fmla="*/ 1310127 h 6132967"/>
              <a:gd name="connsiteX620" fmla="*/ 4211423 w 5323222"/>
              <a:gd name="connsiteY620" fmla="*/ 1299393 h 6132967"/>
              <a:gd name="connsiteX621" fmla="*/ 4200363 w 5323222"/>
              <a:gd name="connsiteY621" fmla="*/ 1289054 h 6132967"/>
              <a:gd name="connsiteX622" fmla="*/ 4189590 w 5323222"/>
              <a:gd name="connsiteY622" fmla="*/ 1278608 h 6132967"/>
              <a:gd name="connsiteX623" fmla="*/ 4177953 w 5323222"/>
              <a:gd name="connsiteY623" fmla="*/ 1268483 h 6132967"/>
              <a:gd name="connsiteX624" fmla="*/ 4166711 w 5323222"/>
              <a:gd name="connsiteY624" fmla="*/ 1258541 h 6132967"/>
              <a:gd name="connsiteX625" fmla="*/ 4154785 w 5323222"/>
              <a:gd name="connsiteY625" fmla="*/ 1248524 h 6132967"/>
              <a:gd name="connsiteX626" fmla="*/ 4142966 w 5323222"/>
              <a:gd name="connsiteY626" fmla="*/ 1238795 h 6132967"/>
              <a:gd name="connsiteX627" fmla="*/ 4130570 w 5323222"/>
              <a:gd name="connsiteY627" fmla="*/ 1229280 h 6132967"/>
              <a:gd name="connsiteX628" fmla="*/ 4118677 w 5323222"/>
              <a:gd name="connsiteY628" fmla="*/ 1220235 h 6132967"/>
              <a:gd name="connsiteX629" fmla="*/ 4106099 w 5323222"/>
              <a:gd name="connsiteY629" fmla="*/ 1211116 h 6132967"/>
              <a:gd name="connsiteX630" fmla="*/ 4093523 w 5323222"/>
              <a:gd name="connsiteY630" fmla="*/ 1201997 h 6132967"/>
              <a:gd name="connsiteX631" fmla="*/ 4080368 w 5323222"/>
              <a:gd name="connsiteY631" fmla="*/ 1193092 h 6132967"/>
              <a:gd name="connsiteX632" fmla="*/ 4067031 w 5323222"/>
              <a:gd name="connsiteY632" fmla="*/ 1184583 h 6132967"/>
              <a:gd name="connsiteX633" fmla="*/ 4053984 w 5323222"/>
              <a:gd name="connsiteY633" fmla="*/ 1175967 h 6132967"/>
              <a:gd name="connsiteX634" fmla="*/ 4040574 w 5323222"/>
              <a:gd name="connsiteY634" fmla="*/ 1168142 h 6132967"/>
              <a:gd name="connsiteX635" fmla="*/ 4026662 w 5323222"/>
              <a:gd name="connsiteY635" fmla="*/ 1159847 h 6132967"/>
              <a:gd name="connsiteX636" fmla="*/ 4013144 w 5323222"/>
              <a:gd name="connsiteY636" fmla="*/ 1151734 h 6132967"/>
              <a:gd name="connsiteX637" fmla="*/ 3999157 w 5323222"/>
              <a:gd name="connsiteY637" fmla="*/ 1144123 h 6132967"/>
              <a:gd name="connsiteX638" fmla="*/ 3984593 w 5323222"/>
              <a:gd name="connsiteY638" fmla="*/ 1136727 h 6132967"/>
              <a:gd name="connsiteX639" fmla="*/ 3970424 w 5323222"/>
              <a:gd name="connsiteY639" fmla="*/ 1129511 h 6132967"/>
              <a:gd name="connsiteX640" fmla="*/ 3955572 w 5323222"/>
              <a:gd name="connsiteY640" fmla="*/ 1122222 h 6132967"/>
              <a:gd name="connsiteX641" fmla="*/ 3940429 w 5323222"/>
              <a:gd name="connsiteY641" fmla="*/ 1115039 h 6132967"/>
              <a:gd name="connsiteX642" fmla="*/ 3925289 w 5323222"/>
              <a:gd name="connsiteY642" fmla="*/ 1107857 h 6132967"/>
              <a:gd name="connsiteX643" fmla="*/ 3909965 w 5323222"/>
              <a:gd name="connsiteY643" fmla="*/ 1101070 h 6132967"/>
              <a:gd name="connsiteX644" fmla="*/ 3894643 w 5323222"/>
              <a:gd name="connsiteY644" fmla="*/ 1094284 h 6132967"/>
              <a:gd name="connsiteX645" fmla="*/ 3879139 w 5323222"/>
              <a:gd name="connsiteY645" fmla="*/ 1087893 h 6132967"/>
              <a:gd name="connsiteX646" fmla="*/ 3863238 w 5323222"/>
              <a:gd name="connsiteY646" fmla="*/ 1081320 h 6132967"/>
              <a:gd name="connsiteX647" fmla="*/ 3847158 w 5323222"/>
              <a:gd name="connsiteY647" fmla="*/ 1075144 h 6132967"/>
              <a:gd name="connsiteX648" fmla="*/ 3831183 w 5323222"/>
              <a:gd name="connsiteY648" fmla="*/ 1069255 h 6132967"/>
              <a:gd name="connsiteX649" fmla="*/ 3814814 w 5323222"/>
              <a:gd name="connsiteY649" fmla="*/ 1063186 h 6132967"/>
              <a:gd name="connsiteX650" fmla="*/ 3798551 w 5323222"/>
              <a:gd name="connsiteY650" fmla="*/ 1057404 h 6132967"/>
              <a:gd name="connsiteX651" fmla="*/ 3781999 w 5323222"/>
              <a:gd name="connsiteY651" fmla="*/ 1051731 h 6132967"/>
              <a:gd name="connsiteX652" fmla="*/ 3765374 w 5323222"/>
              <a:gd name="connsiteY652" fmla="*/ 1046740 h 6132967"/>
              <a:gd name="connsiteX653" fmla="*/ 3748246 w 5323222"/>
              <a:gd name="connsiteY653" fmla="*/ 1041281 h 6132967"/>
              <a:gd name="connsiteX654" fmla="*/ 3731331 w 5323222"/>
              <a:gd name="connsiteY654" fmla="*/ 1036398 h 6132967"/>
              <a:gd name="connsiteX655" fmla="*/ 3714129 w 5323222"/>
              <a:gd name="connsiteY655" fmla="*/ 1031622 h 6132967"/>
              <a:gd name="connsiteX656" fmla="*/ 3696927 w 5323222"/>
              <a:gd name="connsiteY656" fmla="*/ 1026847 h 6132967"/>
              <a:gd name="connsiteX657" fmla="*/ 3679543 w 5323222"/>
              <a:gd name="connsiteY657" fmla="*/ 1022466 h 6132967"/>
              <a:gd name="connsiteX658" fmla="*/ 3662266 w 5323222"/>
              <a:gd name="connsiteY658" fmla="*/ 1018375 h 6132967"/>
              <a:gd name="connsiteX659" fmla="*/ 3644594 w 5323222"/>
              <a:gd name="connsiteY659" fmla="*/ 1014102 h 6132967"/>
              <a:gd name="connsiteX660" fmla="*/ 3626740 w 5323222"/>
              <a:gd name="connsiteY660" fmla="*/ 1010225 h 6132967"/>
              <a:gd name="connsiteX661" fmla="*/ 3609100 w 5323222"/>
              <a:gd name="connsiteY661" fmla="*/ 1006925 h 6132967"/>
              <a:gd name="connsiteX662" fmla="*/ 3591065 w 5323222"/>
              <a:gd name="connsiteY662" fmla="*/ 1003443 h 6132967"/>
              <a:gd name="connsiteX663" fmla="*/ 3572741 w 5323222"/>
              <a:gd name="connsiteY663" fmla="*/ 1000068 h 6132967"/>
              <a:gd name="connsiteX664" fmla="*/ 3554920 w 5323222"/>
              <a:gd name="connsiteY664" fmla="*/ 997163 h 6132967"/>
              <a:gd name="connsiteX665" fmla="*/ 3536522 w 5323222"/>
              <a:gd name="connsiteY665" fmla="*/ 994473 h 6132967"/>
              <a:gd name="connsiteX666" fmla="*/ 3518231 w 5323222"/>
              <a:gd name="connsiteY666" fmla="*/ 992071 h 6132967"/>
              <a:gd name="connsiteX667" fmla="*/ 3499651 w 5323222"/>
              <a:gd name="connsiteY667" fmla="*/ 989777 h 6132967"/>
              <a:gd name="connsiteX668" fmla="*/ 3481071 w 5323222"/>
              <a:gd name="connsiteY668" fmla="*/ 987482 h 6132967"/>
              <a:gd name="connsiteX669" fmla="*/ 3462418 w 5323222"/>
              <a:gd name="connsiteY669" fmla="*/ 985872 h 6132967"/>
              <a:gd name="connsiteX670" fmla="*/ 3443657 w 5323222"/>
              <a:gd name="connsiteY670" fmla="*/ 983972 h 6132967"/>
              <a:gd name="connsiteX671" fmla="*/ 3404223 w 5323222"/>
              <a:gd name="connsiteY671" fmla="*/ 981213 h 6132967"/>
              <a:gd name="connsiteX672" fmla="*/ 3364713 w 5323222"/>
              <a:gd name="connsiteY672" fmla="*/ 979137 h 6132967"/>
              <a:gd name="connsiteX673" fmla="*/ 3325130 w 5323222"/>
              <a:gd name="connsiteY673" fmla="*/ 977745 h 6132967"/>
              <a:gd name="connsiteX674" fmla="*/ 3291515 w 5323222"/>
              <a:gd name="connsiteY674" fmla="*/ 976999 h 6132967"/>
              <a:gd name="connsiteX675" fmla="*/ 3296895 w 5323222"/>
              <a:gd name="connsiteY675" fmla="*/ 974743 h 6132967"/>
              <a:gd name="connsiteX676" fmla="*/ 3308195 w 5323222"/>
              <a:gd name="connsiteY676" fmla="*/ 970192 h 6132967"/>
              <a:gd name="connsiteX677" fmla="*/ 3319396 w 5323222"/>
              <a:gd name="connsiteY677" fmla="*/ 965856 h 6132967"/>
              <a:gd name="connsiteX678" fmla="*/ 3330754 w 5323222"/>
              <a:gd name="connsiteY678" fmla="*/ 961461 h 6132967"/>
              <a:gd name="connsiteX679" fmla="*/ 3342013 w 5323222"/>
              <a:gd name="connsiteY679" fmla="*/ 957282 h 6132967"/>
              <a:gd name="connsiteX680" fmla="*/ 3358062 w 5323222"/>
              <a:gd name="connsiteY680" fmla="*/ 951146 h 6132967"/>
              <a:gd name="connsiteX681" fmla="*/ 3373955 w 5323222"/>
              <a:gd name="connsiteY681" fmla="*/ 945068 h 6132967"/>
              <a:gd name="connsiteX682" fmla="*/ 3389575 w 5323222"/>
              <a:gd name="connsiteY682" fmla="*/ 938735 h 6132967"/>
              <a:gd name="connsiteX683" fmla="*/ 3404981 w 5323222"/>
              <a:gd name="connsiteY683" fmla="*/ 932305 h 6132967"/>
              <a:gd name="connsiteX684" fmla="*/ 3420172 w 5323222"/>
              <a:gd name="connsiteY684" fmla="*/ 925776 h 6132967"/>
              <a:gd name="connsiteX685" fmla="*/ 3435305 w 5323222"/>
              <a:gd name="connsiteY685" fmla="*/ 919090 h 6132967"/>
              <a:gd name="connsiteX686" fmla="*/ 3449639 w 5323222"/>
              <a:gd name="connsiteY686" fmla="*/ 912167 h 6132967"/>
              <a:gd name="connsiteX687" fmla="*/ 3464186 w 5323222"/>
              <a:gd name="connsiteY687" fmla="*/ 905343 h 6132967"/>
              <a:gd name="connsiteX688" fmla="*/ 3478404 w 5323222"/>
              <a:gd name="connsiteY688" fmla="*/ 898108 h 6132967"/>
              <a:gd name="connsiteX689" fmla="*/ 3492308 w 5323222"/>
              <a:gd name="connsiteY689" fmla="*/ 890989 h 6132967"/>
              <a:gd name="connsiteX690" fmla="*/ 3505941 w 5323222"/>
              <a:gd name="connsiteY690" fmla="*/ 883615 h 6132967"/>
              <a:gd name="connsiteX691" fmla="*/ 3519301 w 5323222"/>
              <a:gd name="connsiteY691" fmla="*/ 875986 h 6132967"/>
              <a:gd name="connsiteX692" fmla="*/ 3532445 w 5323222"/>
              <a:gd name="connsiteY692" fmla="*/ 868260 h 6132967"/>
              <a:gd name="connsiteX693" fmla="*/ 3545377 w 5323222"/>
              <a:gd name="connsiteY693" fmla="*/ 860434 h 6132967"/>
              <a:gd name="connsiteX694" fmla="*/ 3557664 w 5323222"/>
              <a:gd name="connsiteY694" fmla="*/ 852314 h 6132967"/>
              <a:gd name="connsiteX695" fmla="*/ 3570108 w 5323222"/>
              <a:gd name="connsiteY695" fmla="*/ 844136 h 6132967"/>
              <a:gd name="connsiteX696" fmla="*/ 3582123 w 5323222"/>
              <a:gd name="connsiteY696" fmla="*/ 835761 h 6132967"/>
              <a:gd name="connsiteX697" fmla="*/ 3593767 w 5323222"/>
              <a:gd name="connsiteY697" fmla="*/ 827346 h 6132967"/>
              <a:gd name="connsiteX698" fmla="*/ 3604924 w 5323222"/>
              <a:gd name="connsiteY698" fmla="*/ 818578 h 6132967"/>
              <a:gd name="connsiteX699" fmla="*/ 3616082 w 5323222"/>
              <a:gd name="connsiteY699" fmla="*/ 809810 h 6132967"/>
              <a:gd name="connsiteX700" fmla="*/ 3626966 w 5323222"/>
              <a:gd name="connsiteY700" fmla="*/ 800787 h 6132967"/>
              <a:gd name="connsiteX701" fmla="*/ 3637266 w 5323222"/>
              <a:gd name="connsiteY701" fmla="*/ 791625 h 6132967"/>
              <a:gd name="connsiteX702" fmla="*/ 3647508 w 5323222"/>
              <a:gd name="connsiteY702" fmla="*/ 782307 h 6132967"/>
              <a:gd name="connsiteX703" fmla="*/ 3657106 w 5323222"/>
              <a:gd name="connsiteY703" fmla="*/ 772695 h 6132967"/>
              <a:gd name="connsiteX704" fmla="*/ 3666704 w 5323222"/>
              <a:gd name="connsiteY704" fmla="*/ 763081 h 6132967"/>
              <a:gd name="connsiteX705" fmla="*/ 3675815 w 5323222"/>
              <a:gd name="connsiteY705" fmla="*/ 753116 h 6132967"/>
              <a:gd name="connsiteX706" fmla="*/ 3684712 w 5323222"/>
              <a:gd name="connsiteY706" fmla="*/ 743052 h 6132967"/>
              <a:gd name="connsiteX707" fmla="*/ 3693023 w 5323222"/>
              <a:gd name="connsiteY707" fmla="*/ 732849 h 6132967"/>
              <a:gd name="connsiteX708" fmla="*/ 3701219 w 5323222"/>
              <a:gd name="connsiteY708" fmla="*/ 722333 h 6132967"/>
              <a:gd name="connsiteX709" fmla="*/ 3709044 w 5323222"/>
              <a:gd name="connsiteY709" fmla="*/ 711778 h 6132967"/>
              <a:gd name="connsiteX710" fmla="*/ 3716382 w 5323222"/>
              <a:gd name="connsiteY710" fmla="*/ 700869 h 6132967"/>
              <a:gd name="connsiteX711" fmla="*/ 3723505 w 5323222"/>
              <a:gd name="connsiteY711" fmla="*/ 689862 h 6132967"/>
              <a:gd name="connsiteX712" fmla="*/ 3726844 w 5323222"/>
              <a:gd name="connsiteY712" fmla="*/ 683996 h 6132967"/>
              <a:gd name="connsiteX713" fmla="*/ 3730396 w 5323222"/>
              <a:gd name="connsiteY713" fmla="*/ 678229 h 6132967"/>
              <a:gd name="connsiteX714" fmla="*/ 3733579 w 5323222"/>
              <a:gd name="connsiteY714" fmla="*/ 672421 h 6132967"/>
              <a:gd name="connsiteX715" fmla="*/ 3736917 w 5323222"/>
              <a:gd name="connsiteY715" fmla="*/ 666556 h 6132967"/>
              <a:gd name="connsiteX716" fmla="*/ 3740041 w 5323222"/>
              <a:gd name="connsiteY716" fmla="*/ 660592 h 6132967"/>
              <a:gd name="connsiteX717" fmla="*/ 3742950 w 5323222"/>
              <a:gd name="connsiteY717" fmla="*/ 654530 h 6132967"/>
              <a:gd name="connsiteX718" fmla="*/ 3746074 w 5323222"/>
              <a:gd name="connsiteY718" fmla="*/ 648566 h 6132967"/>
              <a:gd name="connsiteX719" fmla="*/ 3748827 w 5323222"/>
              <a:gd name="connsiteY719" fmla="*/ 642562 h 6132967"/>
              <a:gd name="connsiteX720" fmla="*/ 3751580 w 5323222"/>
              <a:gd name="connsiteY720" fmla="*/ 636558 h 6132967"/>
              <a:gd name="connsiteX721" fmla="*/ 3754217 w 5323222"/>
              <a:gd name="connsiteY721" fmla="*/ 630241 h 6132967"/>
              <a:gd name="connsiteX722" fmla="*/ 3756756 w 5323222"/>
              <a:gd name="connsiteY722" fmla="*/ 624139 h 6132967"/>
              <a:gd name="connsiteX723" fmla="*/ 3759236 w 5323222"/>
              <a:gd name="connsiteY723" fmla="*/ 617880 h 6132967"/>
              <a:gd name="connsiteX724" fmla="*/ 3761503 w 5323222"/>
              <a:gd name="connsiteY724" fmla="*/ 611522 h 6132967"/>
              <a:gd name="connsiteX725" fmla="*/ 3763827 w 5323222"/>
              <a:gd name="connsiteY725" fmla="*/ 605322 h 6132967"/>
              <a:gd name="connsiteX726" fmla="*/ 3765937 w 5323222"/>
              <a:gd name="connsiteY726" fmla="*/ 599022 h 6132967"/>
              <a:gd name="connsiteX727" fmla="*/ 3768145 w 5323222"/>
              <a:gd name="connsiteY727" fmla="*/ 592510 h 6132967"/>
              <a:gd name="connsiteX728" fmla="*/ 3769884 w 5323222"/>
              <a:gd name="connsiteY728" fmla="*/ 586170 h 6132967"/>
              <a:gd name="connsiteX729" fmla="*/ 3771936 w 5323222"/>
              <a:gd name="connsiteY729" fmla="*/ 579714 h 6132967"/>
              <a:gd name="connsiteX730" fmla="*/ 3773402 w 5323222"/>
              <a:gd name="connsiteY730" fmla="*/ 573120 h 6132967"/>
              <a:gd name="connsiteX731" fmla="*/ 3775298 w 5323222"/>
              <a:gd name="connsiteY731" fmla="*/ 566723 h 6132967"/>
              <a:gd name="connsiteX732" fmla="*/ 3776608 w 5323222"/>
              <a:gd name="connsiteY732" fmla="*/ 560187 h 6132967"/>
              <a:gd name="connsiteX733" fmla="*/ 3778016 w 5323222"/>
              <a:gd name="connsiteY733" fmla="*/ 553437 h 6132967"/>
              <a:gd name="connsiteX734" fmla="*/ 3779326 w 5323222"/>
              <a:gd name="connsiteY734" fmla="*/ 546900 h 6132967"/>
              <a:gd name="connsiteX735" fmla="*/ 3780579 w 5323222"/>
              <a:gd name="connsiteY735" fmla="*/ 540208 h 6132967"/>
              <a:gd name="connsiteX736" fmla="*/ 3781460 w 5323222"/>
              <a:gd name="connsiteY736" fmla="*/ 533475 h 6132967"/>
              <a:gd name="connsiteX737" fmla="*/ 3782341 w 5323222"/>
              <a:gd name="connsiteY737" fmla="*/ 526743 h 6132967"/>
              <a:gd name="connsiteX738" fmla="*/ 3783379 w 5323222"/>
              <a:gd name="connsiteY738" fmla="*/ 519952 h 6132967"/>
              <a:gd name="connsiteX739" fmla="*/ 3783889 w 5323222"/>
              <a:gd name="connsiteY739" fmla="*/ 513179 h 6132967"/>
              <a:gd name="connsiteX740" fmla="*/ 3784556 w 5323222"/>
              <a:gd name="connsiteY740" fmla="*/ 506349 h 6132967"/>
              <a:gd name="connsiteX741" fmla="*/ 3785008 w 5323222"/>
              <a:gd name="connsiteY741" fmla="*/ 499419 h 6132967"/>
              <a:gd name="connsiteX742" fmla="*/ 3785363 w 5323222"/>
              <a:gd name="connsiteY742" fmla="*/ 492704 h 6132967"/>
              <a:gd name="connsiteX743" fmla="*/ 3785444 w 5323222"/>
              <a:gd name="connsiteY743" fmla="*/ 485734 h 6132967"/>
              <a:gd name="connsiteX744" fmla="*/ 3785682 w 5323222"/>
              <a:gd name="connsiteY744" fmla="*/ 478707 h 6132967"/>
              <a:gd name="connsiteX745" fmla="*/ 3785549 w 5323222"/>
              <a:gd name="connsiteY745" fmla="*/ 471639 h 6132967"/>
              <a:gd name="connsiteX746" fmla="*/ 3785475 w 5323222"/>
              <a:gd name="connsiteY746" fmla="*/ 464727 h 6132967"/>
              <a:gd name="connsiteX747" fmla="*/ 3785400 w 5323222"/>
              <a:gd name="connsiteY747" fmla="*/ 457816 h 6132967"/>
              <a:gd name="connsiteX748" fmla="*/ 3784896 w 5323222"/>
              <a:gd name="connsiteY748" fmla="*/ 450708 h 6132967"/>
              <a:gd name="connsiteX749" fmla="*/ 3784294 w 5323222"/>
              <a:gd name="connsiteY749" fmla="*/ 443814 h 6132967"/>
              <a:gd name="connsiteX750" fmla="*/ 3783634 w 5323222"/>
              <a:gd name="connsiteY750" fmla="*/ 436764 h 6132967"/>
              <a:gd name="connsiteX751" fmla="*/ 3783131 w 5323222"/>
              <a:gd name="connsiteY751" fmla="*/ 429656 h 6132967"/>
              <a:gd name="connsiteX752" fmla="*/ 3782100 w 5323222"/>
              <a:gd name="connsiteY752" fmla="*/ 422565 h 6132967"/>
              <a:gd name="connsiteX753" fmla="*/ 3781127 w 5323222"/>
              <a:gd name="connsiteY753" fmla="*/ 415631 h 6132967"/>
              <a:gd name="connsiteX754" fmla="*/ 3779940 w 5323222"/>
              <a:gd name="connsiteY754" fmla="*/ 408599 h 6132967"/>
              <a:gd name="connsiteX755" fmla="*/ 3778752 w 5323222"/>
              <a:gd name="connsiteY755" fmla="*/ 401567 h 6132967"/>
              <a:gd name="connsiteX756" fmla="*/ 3777351 w 5323222"/>
              <a:gd name="connsiteY756" fmla="*/ 394436 h 6132967"/>
              <a:gd name="connsiteX757" fmla="*/ 3775949 w 5323222"/>
              <a:gd name="connsiteY757" fmla="*/ 387306 h 6132967"/>
              <a:gd name="connsiteX758" fmla="*/ 3774234 w 5323222"/>
              <a:gd name="connsiteY758" fmla="*/ 380291 h 6132967"/>
              <a:gd name="connsiteX759" fmla="*/ 3772520 w 5323222"/>
              <a:gd name="connsiteY759" fmla="*/ 373276 h 6132967"/>
              <a:gd name="connsiteX760" fmla="*/ 3770649 w 5323222"/>
              <a:gd name="connsiteY760" fmla="*/ 366320 h 6132967"/>
              <a:gd name="connsiteX761" fmla="*/ 3768622 w 5323222"/>
              <a:gd name="connsiteY761" fmla="*/ 359421 h 6132967"/>
              <a:gd name="connsiteX762" fmla="*/ 3766479 w 5323222"/>
              <a:gd name="connsiteY762" fmla="*/ 352210 h 6132967"/>
              <a:gd name="connsiteX763" fmla="*/ 3764238 w 5323222"/>
              <a:gd name="connsiteY763" fmla="*/ 345213 h 6132967"/>
              <a:gd name="connsiteX764" fmla="*/ 3761782 w 5323222"/>
              <a:gd name="connsiteY764" fmla="*/ 338118 h 6132967"/>
              <a:gd name="connsiteX765" fmla="*/ 3759227 w 5323222"/>
              <a:gd name="connsiteY765" fmla="*/ 331238 h 6132967"/>
              <a:gd name="connsiteX766" fmla="*/ 3756615 w 5323222"/>
              <a:gd name="connsiteY766" fmla="*/ 324200 h 6132967"/>
              <a:gd name="connsiteX767" fmla="*/ 3753631 w 5323222"/>
              <a:gd name="connsiteY767" fmla="*/ 317123 h 6132967"/>
              <a:gd name="connsiteX768" fmla="*/ 3750707 w 5323222"/>
              <a:gd name="connsiteY768" fmla="*/ 310202 h 6132967"/>
              <a:gd name="connsiteX769" fmla="*/ 3747567 w 5323222"/>
              <a:gd name="connsiteY769" fmla="*/ 303183 h 6132967"/>
              <a:gd name="connsiteX770" fmla="*/ 3744427 w 5323222"/>
              <a:gd name="connsiteY770" fmla="*/ 296164 h 6132967"/>
              <a:gd name="connsiteX771" fmla="*/ 3741131 w 5323222"/>
              <a:gd name="connsiteY771" fmla="*/ 289203 h 6132967"/>
              <a:gd name="connsiteX772" fmla="*/ 3737580 w 5323222"/>
              <a:gd name="connsiteY772" fmla="*/ 282514 h 6132967"/>
              <a:gd name="connsiteX773" fmla="*/ 3733757 w 5323222"/>
              <a:gd name="connsiteY773" fmla="*/ 275570 h 6132967"/>
              <a:gd name="connsiteX774" fmla="*/ 3730149 w 5323222"/>
              <a:gd name="connsiteY774" fmla="*/ 268725 h 6132967"/>
              <a:gd name="connsiteX775" fmla="*/ 3726169 w 5323222"/>
              <a:gd name="connsiteY775" fmla="*/ 261839 h 6132967"/>
              <a:gd name="connsiteX776" fmla="*/ 3721935 w 5323222"/>
              <a:gd name="connsiteY776" fmla="*/ 255227 h 6132967"/>
              <a:gd name="connsiteX777" fmla="*/ 3717486 w 5323222"/>
              <a:gd name="connsiteY777" fmla="*/ 248516 h 6132967"/>
              <a:gd name="connsiteX778" fmla="*/ 3712783 w 5323222"/>
              <a:gd name="connsiteY778" fmla="*/ 242077 h 6132967"/>
              <a:gd name="connsiteX779" fmla="*/ 3708294 w 5323222"/>
              <a:gd name="connsiteY779" fmla="*/ 235736 h 6132967"/>
              <a:gd name="connsiteX780" fmla="*/ 3703434 w 5323222"/>
              <a:gd name="connsiteY780" fmla="*/ 229356 h 6132967"/>
              <a:gd name="connsiteX781" fmla="*/ 3698575 w 5323222"/>
              <a:gd name="connsiteY781" fmla="*/ 222975 h 6132967"/>
              <a:gd name="connsiteX782" fmla="*/ 3693558 w 5323222"/>
              <a:gd name="connsiteY782" fmla="*/ 216652 h 6132967"/>
              <a:gd name="connsiteX783" fmla="*/ 3688444 w 5323222"/>
              <a:gd name="connsiteY783" fmla="*/ 210545 h 6132967"/>
              <a:gd name="connsiteX784" fmla="*/ 3683329 w 5323222"/>
              <a:gd name="connsiteY784" fmla="*/ 204436 h 6132967"/>
              <a:gd name="connsiteX785" fmla="*/ 3677844 w 5323222"/>
              <a:gd name="connsiteY785" fmla="*/ 198287 h 6132967"/>
              <a:gd name="connsiteX786" fmla="*/ 3672417 w 5323222"/>
              <a:gd name="connsiteY786" fmla="*/ 192296 h 6132967"/>
              <a:gd name="connsiteX787" fmla="*/ 3666891 w 5323222"/>
              <a:gd name="connsiteY787" fmla="*/ 186518 h 6132967"/>
              <a:gd name="connsiteX788" fmla="*/ 3661209 w 5323222"/>
              <a:gd name="connsiteY788" fmla="*/ 180798 h 6132967"/>
              <a:gd name="connsiteX789" fmla="*/ 3655313 w 5323222"/>
              <a:gd name="connsiteY789" fmla="*/ 174980 h 6132967"/>
              <a:gd name="connsiteX790" fmla="*/ 3649318 w 5323222"/>
              <a:gd name="connsiteY790" fmla="*/ 169377 h 6132967"/>
              <a:gd name="connsiteX791" fmla="*/ 3643480 w 5323222"/>
              <a:gd name="connsiteY791" fmla="*/ 163715 h 6132967"/>
              <a:gd name="connsiteX792" fmla="*/ 3637173 w 5323222"/>
              <a:gd name="connsiteY792" fmla="*/ 158228 h 6132967"/>
              <a:gd name="connsiteX793" fmla="*/ 3631079 w 5323222"/>
              <a:gd name="connsiteY793" fmla="*/ 152839 h 6132967"/>
              <a:gd name="connsiteX794" fmla="*/ 3624615 w 5323222"/>
              <a:gd name="connsiteY794" fmla="*/ 147410 h 6132967"/>
              <a:gd name="connsiteX795" fmla="*/ 3618210 w 5323222"/>
              <a:gd name="connsiteY795" fmla="*/ 142136 h 6132967"/>
              <a:gd name="connsiteX796" fmla="*/ 3611491 w 5323222"/>
              <a:gd name="connsiteY796" fmla="*/ 136980 h 6132967"/>
              <a:gd name="connsiteX797" fmla="*/ 3605046 w 5323222"/>
              <a:gd name="connsiteY797" fmla="*/ 132077 h 6132967"/>
              <a:gd name="connsiteX798" fmla="*/ 3598228 w 5323222"/>
              <a:gd name="connsiteY798" fmla="*/ 127135 h 6132967"/>
              <a:gd name="connsiteX799" fmla="*/ 3591412 w 5323222"/>
              <a:gd name="connsiteY799" fmla="*/ 122193 h 6132967"/>
              <a:gd name="connsiteX800" fmla="*/ 3584282 w 5323222"/>
              <a:gd name="connsiteY800" fmla="*/ 117367 h 6132967"/>
              <a:gd name="connsiteX801" fmla="*/ 3577054 w 5323222"/>
              <a:gd name="connsiteY801" fmla="*/ 112755 h 6132967"/>
              <a:gd name="connsiteX802" fmla="*/ 3569982 w 5323222"/>
              <a:gd name="connsiteY802" fmla="*/ 108084 h 6132967"/>
              <a:gd name="connsiteX803" fmla="*/ 3562714 w 5323222"/>
              <a:gd name="connsiteY803" fmla="*/ 103843 h 6132967"/>
              <a:gd name="connsiteX804" fmla="*/ 3555174 w 5323222"/>
              <a:gd name="connsiteY804" fmla="*/ 99348 h 6132967"/>
              <a:gd name="connsiteX805" fmla="*/ 3547847 w 5323222"/>
              <a:gd name="connsiteY805" fmla="*/ 94950 h 6132967"/>
              <a:gd name="connsiteX806" fmla="*/ 3540266 w 5323222"/>
              <a:gd name="connsiteY806" fmla="*/ 90825 h 6132967"/>
              <a:gd name="connsiteX807" fmla="*/ 3532373 w 5323222"/>
              <a:gd name="connsiteY807" fmla="*/ 86817 h 6132967"/>
              <a:gd name="connsiteX808" fmla="*/ 3524693 w 5323222"/>
              <a:gd name="connsiteY808" fmla="*/ 82906 h 6132967"/>
              <a:gd name="connsiteX809" fmla="*/ 3516643 w 5323222"/>
              <a:gd name="connsiteY809" fmla="*/ 78955 h 6132967"/>
              <a:gd name="connsiteX810" fmla="*/ 3508437 w 5323222"/>
              <a:gd name="connsiteY810" fmla="*/ 75062 h 6132967"/>
              <a:gd name="connsiteX811" fmla="*/ 3500231 w 5323222"/>
              <a:gd name="connsiteY811" fmla="*/ 71170 h 6132967"/>
              <a:gd name="connsiteX812" fmla="*/ 3491926 w 5323222"/>
              <a:gd name="connsiteY812" fmla="*/ 67491 h 6132967"/>
              <a:gd name="connsiteX813" fmla="*/ 3483620 w 5323222"/>
              <a:gd name="connsiteY813" fmla="*/ 63813 h 6132967"/>
              <a:gd name="connsiteX814" fmla="*/ 3475218 w 5323222"/>
              <a:gd name="connsiteY814" fmla="*/ 60349 h 6132967"/>
              <a:gd name="connsiteX815" fmla="*/ 3466600 w 5323222"/>
              <a:gd name="connsiteY815" fmla="*/ 56787 h 6132967"/>
              <a:gd name="connsiteX816" fmla="*/ 3457884 w 5323222"/>
              <a:gd name="connsiteY816" fmla="*/ 53439 h 6132967"/>
              <a:gd name="connsiteX817" fmla="*/ 3449226 w 5323222"/>
              <a:gd name="connsiteY817" fmla="*/ 50248 h 6132967"/>
              <a:gd name="connsiteX818" fmla="*/ 3440354 w 5323222"/>
              <a:gd name="connsiteY818" fmla="*/ 46958 h 6132967"/>
              <a:gd name="connsiteX819" fmla="*/ 3431540 w 5323222"/>
              <a:gd name="connsiteY819" fmla="*/ 43825 h 6132967"/>
              <a:gd name="connsiteX820" fmla="*/ 3422569 w 5323222"/>
              <a:gd name="connsiteY820" fmla="*/ 40750 h 6132967"/>
              <a:gd name="connsiteX821" fmla="*/ 3413558 w 5323222"/>
              <a:gd name="connsiteY821" fmla="*/ 38045 h 6132967"/>
              <a:gd name="connsiteX822" fmla="*/ 3404275 w 5323222"/>
              <a:gd name="connsiteY822" fmla="*/ 35086 h 6132967"/>
              <a:gd name="connsiteX823" fmla="*/ 3395107 w 5323222"/>
              <a:gd name="connsiteY823" fmla="*/ 32439 h 6132967"/>
              <a:gd name="connsiteX824" fmla="*/ 3385784 w 5323222"/>
              <a:gd name="connsiteY824" fmla="*/ 29851 h 6132967"/>
              <a:gd name="connsiteX825" fmla="*/ 3376461 w 5323222"/>
              <a:gd name="connsiteY825" fmla="*/ 27263 h 6132967"/>
              <a:gd name="connsiteX826" fmla="*/ 3367039 w 5323222"/>
              <a:gd name="connsiteY826" fmla="*/ 24889 h 6132967"/>
              <a:gd name="connsiteX827" fmla="*/ 3357675 w 5323222"/>
              <a:gd name="connsiteY827" fmla="*/ 22671 h 6132967"/>
              <a:gd name="connsiteX828" fmla="*/ 3348096 w 5323222"/>
              <a:gd name="connsiteY828" fmla="*/ 20355 h 6132967"/>
              <a:gd name="connsiteX829" fmla="*/ 3338420 w 5323222"/>
              <a:gd name="connsiteY829" fmla="*/ 18254 h 6132967"/>
              <a:gd name="connsiteX830" fmla="*/ 3328859 w 5323222"/>
              <a:gd name="connsiteY830" fmla="*/ 16465 h 6132967"/>
              <a:gd name="connsiteX831" fmla="*/ 3319084 w 5323222"/>
              <a:gd name="connsiteY831" fmla="*/ 14578 h 6132967"/>
              <a:gd name="connsiteX832" fmla="*/ 3309153 w 5323222"/>
              <a:gd name="connsiteY832" fmla="*/ 12749 h 6132967"/>
              <a:gd name="connsiteX833" fmla="*/ 3299494 w 5323222"/>
              <a:gd name="connsiteY833" fmla="*/ 11175 h 6132967"/>
              <a:gd name="connsiteX834" fmla="*/ 3289523 w 5323222"/>
              <a:gd name="connsiteY834" fmla="*/ 9717 h 6132967"/>
              <a:gd name="connsiteX835" fmla="*/ 3279609 w 5323222"/>
              <a:gd name="connsiteY835" fmla="*/ 8415 h 6132967"/>
              <a:gd name="connsiteX836" fmla="*/ 3269538 w 5323222"/>
              <a:gd name="connsiteY836" fmla="*/ 7171 h 6132967"/>
              <a:gd name="connsiteX837" fmla="*/ 3259469 w 5323222"/>
              <a:gd name="connsiteY837" fmla="*/ 5927 h 6132967"/>
              <a:gd name="connsiteX838" fmla="*/ 3249358 w 5323222"/>
              <a:gd name="connsiteY838" fmla="*/ 5055 h 6132967"/>
              <a:gd name="connsiteX839" fmla="*/ 3239191 w 5323222"/>
              <a:gd name="connsiteY839" fmla="*/ 4025 h 6132967"/>
              <a:gd name="connsiteX840" fmla="*/ 3217817 w 5323222"/>
              <a:gd name="connsiteY840" fmla="*/ 2530 h 6132967"/>
              <a:gd name="connsiteX841" fmla="*/ 3196403 w 5323222"/>
              <a:gd name="connsiteY841" fmla="*/ 1405 h 6132967"/>
              <a:gd name="connsiteX842" fmla="*/ 3174950 w 5323222"/>
              <a:gd name="connsiteY842" fmla="*/ 650 h 6132967"/>
              <a:gd name="connsiteX843" fmla="*/ 3153242 w 5323222"/>
              <a:gd name="connsiteY843" fmla="*/ 169 h 6132967"/>
              <a:gd name="connsiteX844" fmla="*/ 3131649 w 5323222"/>
              <a:gd name="connsiteY844" fmla="*/ 0 h 6132967"/>
              <a:gd name="connsiteX845" fmla="*/ 3110017 w 5323222"/>
              <a:gd name="connsiteY845" fmla="*/ 201 h 6132967"/>
              <a:gd name="connsiteX846" fmla="*/ 3088402 w 5323222"/>
              <a:gd name="connsiteY846" fmla="*/ 930 h 6132967"/>
              <a:gd name="connsiteX847" fmla="*/ 3066631 w 5323222"/>
              <a:gd name="connsiteY847" fmla="*/ 1718 h 6132967"/>
              <a:gd name="connsiteX848" fmla="*/ 3045132 w 5323222"/>
              <a:gd name="connsiteY848" fmla="*/ 2759 h 6132967"/>
              <a:gd name="connsiteX849" fmla="*/ 3023280 w 5323222"/>
              <a:gd name="connsiteY849" fmla="*/ 4288 h 6132967"/>
              <a:gd name="connsiteX850" fmla="*/ 3001916 w 5323222"/>
              <a:gd name="connsiteY850" fmla="*/ 6170 h 6132967"/>
              <a:gd name="connsiteX851" fmla="*/ 2980238 w 5323222"/>
              <a:gd name="connsiteY851" fmla="*/ 8168 h 6132967"/>
              <a:gd name="connsiteX852" fmla="*/ 2958734 w 5323222"/>
              <a:gd name="connsiteY852" fmla="*/ 10634 h 6132967"/>
              <a:gd name="connsiteX853" fmla="*/ 2937289 w 5323222"/>
              <a:gd name="connsiteY853" fmla="*/ 13258 h 6132967"/>
              <a:gd name="connsiteX854" fmla="*/ 2915960 w 5323222"/>
              <a:gd name="connsiteY854" fmla="*/ 16194 h 6132967"/>
              <a:gd name="connsiteX855" fmla="*/ 2894904 w 5323222"/>
              <a:gd name="connsiteY855" fmla="*/ 19385 h 6132967"/>
              <a:gd name="connsiteX856" fmla="*/ 2873650 w 5323222"/>
              <a:gd name="connsiteY856" fmla="*/ 23004 h 6132967"/>
              <a:gd name="connsiteX857" fmla="*/ 2852825 w 5323222"/>
              <a:gd name="connsiteY857" fmla="*/ 26821 h 6132967"/>
              <a:gd name="connsiteX858" fmla="*/ 2831902 w 5323222"/>
              <a:gd name="connsiteY858" fmla="*/ 30852 h 6132967"/>
              <a:gd name="connsiteX859" fmla="*/ 2811310 w 5323222"/>
              <a:gd name="connsiteY859" fmla="*/ 35294 h 6132967"/>
              <a:gd name="connsiteX860" fmla="*/ 2790874 w 5323222"/>
              <a:gd name="connsiteY860" fmla="*/ 39678 h 6132967"/>
              <a:gd name="connsiteX861" fmla="*/ 2770514 w 5323222"/>
              <a:gd name="connsiteY861" fmla="*/ 44745 h 6132967"/>
              <a:gd name="connsiteX862" fmla="*/ 2750525 w 5323222"/>
              <a:gd name="connsiteY862" fmla="*/ 49852 h 6132967"/>
              <a:gd name="connsiteX863" fmla="*/ 2730652 w 5323222"/>
              <a:gd name="connsiteY863" fmla="*/ 55273 h 6132967"/>
              <a:gd name="connsiteX864" fmla="*/ 2711091 w 5323222"/>
              <a:gd name="connsiteY864" fmla="*/ 60577 h 6132967"/>
              <a:gd name="connsiteX865" fmla="*/ 2691607 w 5323222"/>
              <a:gd name="connsiteY865" fmla="*/ 66565 h 6132967"/>
              <a:gd name="connsiteX866" fmla="*/ 2672492 w 5323222"/>
              <a:gd name="connsiteY866" fmla="*/ 72593 h 6132967"/>
              <a:gd name="connsiteX867" fmla="*/ 2653652 w 5323222"/>
              <a:gd name="connsiteY867" fmla="*/ 78876 h 6132967"/>
              <a:gd name="connsiteX868" fmla="*/ 2635239 w 5323222"/>
              <a:gd name="connsiteY868" fmla="*/ 85355 h 6132967"/>
              <a:gd name="connsiteX869" fmla="*/ 2616943 w 5323222"/>
              <a:gd name="connsiteY869" fmla="*/ 92148 h 6132967"/>
              <a:gd name="connsiteX870" fmla="*/ 2599076 w 5323222"/>
              <a:gd name="connsiteY870" fmla="*/ 99137 h 6132967"/>
              <a:gd name="connsiteX871" fmla="*/ 2581422 w 5323222"/>
              <a:gd name="connsiteY871" fmla="*/ 106224 h 6132967"/>
              <a:gd name="connsiteX872" fmla="*/ 2568988 w 5323222"/>
              <a:gd name="connsiteY872" fmla="*/ 111551 h 6132967"/>
              <a:gd name="connsiteX873" fmla="*/ 2556553 w 5323222"/>
              <a:gd name="connsiteY873" fmla="*/ 116879 h 6132967"/>
              <a:gd name="connsiteX874" fmla="*/ 2544119 w 5323222"/>
              <a:gd name="connsiteY874" fmla="*/ 122207 h 6132967"/>
              <a:gd name="connsiteX875" fmla="*/ 2531743 w 5323222"/>
              <a:gd name="connsiteY875" fmla="*/ 127692 h 6132967"/>
              <a:gd name="connsiteX876" fmla="*/ 2519581 w 5323222"/>
              <a:gd name="connsiteY876" fmla="*/ 133274 h 6132967"/>
              <a:gd name="connsiteX877" fmla="*/ 2507262 w 5323222"/>
              <a:gd name="connsiteY877" fmla="*/ 138915 h 6132967"/>
              <a:gd name="connsiteX878" fmla="*/ 2495158 w 5323222"/>
              <a:gd name="connsiteY878" fmla="*/ 144653 h 6132967"/>
              <a:gd name="connsiteX879" fmla="*/ 2483054 w 5323222"/>
              <a:gd name="connsiteY879" fmla="*/ 150392 h 6132967"/>
              <a:gd name="connsiteX880" fmla="*/ 2470950 w 5323222"/>
              <a:gd name="connsiteY880" fmla="*/ 156131 h 6132967"/>
              <a:gd name="connsiteX881" fmla="*/ 2458748 w 5323222"/>
              <a:gd name="connsiteY881" fmla="*/ 162085 h 6132967"/>
              <a:gd name="connsiteX882" fmla="*/ 2446916 w 5323222"/>
              <a:gd name="connsiteY882" fmla="*/ 168078 h 6132967"/>
              <a:gd name="connsiteX883" fmla="*/ 2434987 w 5323222"/>
              <a:gd name="connsiteY883" fmla="*/ 174287 h 6132967"/>
              <a:gd name="connsiteX884" fmla="*/ 2411225 w 5323222"/>
              <a:gd name="connsiteY884" fmla="*/ 186488 h 6132967"/>
              <a:gd name="connsiteX885" fmla="*/ 2387853 w 5323222"/>
              <a:gd name="connsiteY885" fmla="*/ 199257 h 6132967"/>
              <a:gd name="connsiteX886" fmla="*/ 2364324 w 5323222"/>
              <a:gd name="connsiteY886" fmla="*/ 212084 h 6132967"/>
              <a:gd name="connsiteX887" fmla="*/ 2341282 w 5323222"/>
              <a:gd name="connsiteY887" fmla="*/ 225265 h 6132967"/>
              <a:gd name="connsiteX888" fmla="*/ 2318298 w 5323222"/>
              <a:gd name="connsiteY888" fmla="*/ 238601 h 6132967"/>
              <a:gd name="connsiteX889" fmla="*/ 2295586 w 5323222"/>
              <a:gd name="connsiteY889" fmla="*/ 252193 h 6132967"/>
              <a:gd name="connsiteX890" fmla="*/ 2272835 w 5323222"/>
              <a:gd name="connsiteY890" fmla="*/ 266154 h 6132967"/>
              <a:gd name="connsiteX891" fmla="*/ 2250512 w 5323222"/>
              <a:gd name="connsiteY891" fmla="*/ 280314 h 6132967"/>
              <a:gd name="connsiteX892" fmla="*/ 2228304 w 5323222"/>
              <a:gd name="connsiteY892" fmla="*/ 294785 h 6132967"/>
              <a:gd name="connsiteX893" fmla="*/ 2206312 w 5323222"/>
              <a:gd name="connsiteY893" fmla="*/ 309355 h 6132967"/>
              <a:gd name="connsiteX894" fmla="*/ 2195432 w 5323222"/>
              <a:gd name="connsiteY894" fmla="*/ 316953 h 6132967"/>
              <a:gd name="connsiteX895" fmla="*/ 2184650 w 5323222"/>
              <a:gd name="connsiteY895" fmla="*/ 324336 h 6132967"/>
              <a:gd name="connsiteX896" fmla="*/ 2173770 w 5323222"/>
              <a:gd name="connsiteY896" fmla="*/ 331934 h 6132967"/>
              <a:gd name="connsiteX897" fmla="*/ 2163261 w 5323222"/>
              <a:gd name="connsiteY897" fmla="*/ 339571 h 6132967"/>
              <a:gd name="connsiteX898" fmla="*/ 2152595 w 5323222"/>
              <a:gd name="connsiteY898" fmla="*/ 347268 h 6132967"/>
              <a:gd name="connsiteX899" fmla="*/ 2142144 w 5323222"/>
              <a:gd name="connsiteY899" fmla="*/ 355062 h 6132967"/>
              <a:gd name="connsiteX900" fmla="*/ 2131536 w 5323222"/>
              <a:gd name="connsiteY900" fmla="*/ 362914 h 6132967"/>
              <a:gd name="connsiteX901" fmla="*/ 2121045 w 5323222"/>
              <a:gd name="connsiteY901" fmla="*/ 371079 h 6132967"/>
              <a:gd name="connsiteX902" fmla="*/ 2110808 w 5323222"/>
              <a:gd name="connsiteY902" fmla="*/ 378972 h 6132967"/>
              <a:gd name="connsiteX903" fmla="*/ 2100531 w 5323222"/>
              <a:gd name="connsiteY903" fmla="*/ 387236 h 6132967"/>
              <a:gd name="connsiteX904" fmla="*/ 2090352 w 5323222"/>
              <a:gd name="connsiteY904" fmla="*/ 395285 h 6132967"/>
              <a:gd name="connsiteX905" fmla="*/ 2080133 w 5323222"/>
              <a:gd name="connsiteY905" fmla="*/ 403705 h 6132967"/>
              <a:gd name="connsiteX906" fmla="*/ 2070013 w 5323222"/>
              <a:gd name="connsiteY906" fmla="*/ 411910 h 6132967"/>
              <a:gd name="connsiteX907" fmla="*/ 2060008 w 5323222"/>
              <a:gd name="connsiteY907" fmla="*/ 420428 h 6132967"/>
              <a:gd name="connsiteX908" fmla="*/ 2050160 w 5323222"/>
              <a:gd name="connsiteY908" fmla="*/ 428888 h 6132967"/>
              <a:gd name="connsiteX909" fmla="*/ 2040213 w 5323222"/>
              <a:gd name="connsiteY909" fmla="*/ 437563 h 6132967"/>
              <a:gd name="connsiteX910" fmla="*/ 2030481 w 5323222"/>
              <a:gd name="connsiteY910" fmla="*/ 446336 h 6132967"/>
              <a:gd name="connsiteX911" fmla="*/ 2020691 w 5323222"/>
              <a:gd name="connsiteY911" fmla="*/ 454952 h 6132967"/>
              <a:gd name="connsiteX912" fmla="*/ 2011115 w 5323222"/>
              <a:gd name="connsiteY912" fmla="*/ 463667 h 6132967"/>
              <a:gd name="connsiteX913" fmla="*/ 2001441 w 5323222"/>
              <a:gd name="connsiteY913" fmla="*/ 472596 h 6132967"/>
              <a:gd name="connsiteX914" fmla="*/ 1991923 w 5323222"/>
              <a:gd name="connsiteY914" fmla="*/ 481468 h 6132967"/>
              <a:gd name="connsiteX915" fmla="*/ 1982522 w 5323222"/>
              <a:gd name="connsiteY915" fmla="*/ 490651 h 6132967"/>
              <a:gd name="connsiteX916" fmla="*/ 1973004 w 5323222"/>
              <a:gd name="connsiteY916" fmla="*/ 499523 h 6132967"/>
              <a:gd name="connsiteX917" fmla="*/ 1963603 w 5323222"/>
              <a:gd name="connsiteY917" fmla="*/ 508706 h 6132967"/>
              <a:gd name="connsiteX918" fmla="*/ 1954572 w 5323222"/>
              <a:gd name="connsiteY918" fmla="*/ 517931 h 6132967"/>
              <a:gd name="connsiteX919" fmla="*/ 1945327 w 5323222"/>
              <a:gd name="connsiteY919" fmla="*/ 527057 h 6132967"/>
              <a:gd name="connsiteX920" fmla="*/ 1936198 w 5323222"/>
              <a:gd name="connsiteY920" fmla="*/ 536496 h 6132967"/>
              <a:gd name="connsiteX921" fmla="*/ 1927225 w 5323222"/>
              <a:gd name="connsiteY921" fmla="*/ 545876 h 6132967"/>
              <a:gd name="connsiteX922" fmla="*/ 1918096 w 5323222"/>
              <a:gd name="connsiteY922" fmla="*/ 555315 h 6132967"/>
              <a:gd name="connsiteX923" fmla="*/ 1909338 w 5323222"/>
              <a:gd name="connsiteY923" fmla="*/ 564794 h 6132967"/>
              <a:gd name="connsiteX924" fmla="*/ 1900325 w 5323222"/>
              <a:gd name="connsiteY924" fmla="*/ 574545 h 6132967"/>
              <a:gd name="connsiteX925" fmla="*/ 1891781 w 5323222"/>
              <a:gd name="connsiteY925" fmla="*/ 584123 h 6132967"/>
              <a:gd name="connsiteX926" fmla="*/ 1883080 w 5323222"/>
              <a:gd name="connsiteY926" fmla="*/ 593758 h 6132967"/>
              <a:gd name="connsiteX927" fmla="*/ 1874282 w 5323222"/>
              <a:gd name="connsiteY927" fmla="*/ 603607 h 6132967"/>
              <a:gd name="connsiteX928" fmla="*/ 1865756 w 5323222"/>
              <a:gd name="connsiteY928" fmla="*/ 613712 h 6132967"/>
              <a:gd name="connsiteX929" fmla="*/ 1857172 w 5323222"/>
              <a:gd name="connsiteY929" fmla="*/ 623660 h 6132967"/>
              <a:gd name="connsiteX930" fmla="*/ 1848958 w 5323222"/>
              <a:gd name="connsiteY930" fmla="*/ 633648 h 6132967"/>
              <a:gd name="connsiteX931" fmla="*/ 1840490 w 5323222"/>
              <a:gd name="connsiteY931" fmla="*/ 643910 h 6132967"/>
              <a:gd name="connsiteX932" fmla="*/ 1832335 w 5323222"/>
              <a:gd name="connsiteY932" fmla="*/ 654054 h 6132967"/>
              <a:gd name="connsiteX933" fmla="*/ 1824296 w 5323222"/>
              <a:gd name="connsiteY933" fmla="*/ 664511 h 6132967"/>
              <a:gd name="connsiteX934" fmla="*/ 1816101 w 5323222"/>
              <a:gd name="connsiteY934" fmla="*/ 675027 h 6132967"/>
              <a:gd name="connsiteX935" fmla="*/ 1808218 w 5323222"/>
              <a:gd name="connsiteY935" fmla="*/ 685426 h 6132967"/>
              <a:gd name="connsiteX936" fmla="*/ 1800335 w 5323222"/>
              <a:gd name="connsiteY936" fmla="*/ 695826 h 6132967"/>
              <a:gd name="connsiteX937" fmla="*/ 1792412 w 5323222"/>
              <a:gd name="connsiteY937" fmla="*/ 706596 h 6132967"/>
              <a:gd name="connsiteX938" fmla="*/ 1784801 w 5323222"/>
              <a:gd name="connsiteY938" fmla="*/ 717250 h 6132967"/>
              <a:gd name="connsiteX939" fmla="*/ 1777249 w 5323222"/>
              <a:gd name="connsiteY939" fmla="*/ 728061 h 6132967"/>
              <a:gd name="connsiteX940" fmla="*/ 1769599 w 5323222"/>
              <a:gd name="connsiteY940" fmla="*/ 739086 h 6132967"/>
              <a:gd name="connsiteX941" fmla="*/ 1762261 w 5323222"/>
              <a:gd name="connsiteY941" fmla="*/ 749995 h 6132967"/>
              <a:gd name="connsiteX942" fmla="*/ 1756211 w 5323222"/>
              <a:gd name="connsiteY942" fmla="*/ 758990 h 6132967"/>
              <a:gd name="connsiteX943" fmla="*/ 1742622 w 5323222"/>
              <a:gd name="connsiteY943" fmla="*/ 738924 h 6132967"/>
              <a:gd name="connsiteX944" fmla="*/ 1713296 w 5323222"/>
              <a:gd name="connsiteY944" fmla="*/ 694890 h 6132967"/>
              <a:gd name="connsiteX945" fmla="*/ 1684022 w 5323222"/>
              <a:gd name="connsiteY945" fmla="*/ 651162 h 6132967"/>
              <a:gd name="connsiteX946" fmla="*/ 1663392 w 5323222"/>
              <a:gd name="connsiteY946" fmla="*/ 621573 h 6132967"/>
              <a:gd name="connsiteX947" fmla="*/ 1642560 w 5323222"/>
              <a:gd name="connsiteY947" fmla="*/ 592644 h 6132967"/>
              <a:gd name="connsiteX948" fmla="*/ 1621277 w 5323222"/>
              <a:gd name="connsiteY948" fmla="*/ 564728 h 6132967"/>
              <a:gd name="connsiteX949" fmla="*/ 1599541 w 5323222"/>
              <a:gd name="connsiteY949" fmla="*/ 537824 h 6132967"/>
              <a:gd name="connsiteX950" fmla="*/ 1577302 w 5323222"/>
              <a:gd name="connsiteY950" fmla="*/ 511630 h 6132967"/>
              <a:gd name="connsiteX951" fmla="*/ 1554914 w 5323222"/>
              <a:gd name="connsiteY951" fmla="*/ 486399 h 6132967"/>
              <a:gd name="connsiteX952" fmla="*/ 1531769 w 5323222"/>
              <a:gd name="connsiteY952" fmla="*/ 462232 h 6132967"/>
              <a:gd name="connsiteX953" fmla="*/ 1508477 w 5323222"/>
              <a:gd name="connsiteY953" fmla="*/ 439027 h 6132967"/>
              <a:gd name="connsiteX954" fmla="*/ 1485086 w 5323222"/>
              <a:gd name="connsiteY954" fmla="*/ 417087 h 6132967"/>
              <a:gd name="connsiteX955" fmla="*/ 1460836 w 5323222"/>
              <a:gd name="connsiteY955" fmla="*/ 395605 h 6132967"/>
              <a:gd name="connsiteX956" fmla="*/ 1436793 w 5323222"/>
              <a:gd name="connsiteY956" fmla="*/ 375337 h 6132967"/>
              <a:gd name="connsiteX957" fmla="*/ 1412297 w 5323222"/>
              <a:gd name="connsiteY957" fmla="*/ 356082 h 6132967"/>
              <a:gd name="connsiteX958" fmla="*/ 1387298 w 5323222"/>
              <a:gd name="connsiteY958" fmla="*/ 337538 h 6132967"/>
              <a:gd name="connsiteX959" fmla="*/ 1362201 w 5323222"/>
              <a:gd name="connsiteY959" fmla="*/ 320258 h 6132967"/>
              <a:gd name="connsiteX960" fmla="*/ 1336955 w 5323222"/>
              <a:gd name="connsiteY960" fmla="*/ 303940 h 6132967"/>
              <a:gd name="connsiteX961" fmla="*/ 1311205 w 5323222"/>
              <a:gd name="connsiteY961" fmla="*/ 288332 h 6132967"/>
              <a:gd name="connsiteX962" fmla="*/ 1285358 w 5323222"/>
              <a:gd name="connsiteY962" fmla="*/ 273988 h 6132967"/>
              <a:gd name="connsiteX963" fmla="*/ 1259361 w 5323222"/>
              <a:gd name="connsiteY963" fmla="*/ 260607 h 6132967"/>
              <a:gd name="connsiteX964" fmla="*/ 1232913 w 5323222"/>
              <a:gd name="connsiteY964" fmla="*/ 248239 h 6132967"/>
              <a:gd name="connsiteX965" fmla="*/ 1206619 w 5323222"/>
              <a:gd name="connsiteY965" fmla="*/ 236781 h 6132967"/>
              <a:gd name="connsiteX966" fmla="*/ 1179873 w 5323222"/>
              <a:gd name="connsiteY966" fmla="*/ 226337 h 6132967"/>
              <a:gd name="connsiteX967" fmla="*/ 1152978 w 5323222"/>
              <a:gd name="connsiteY967" fmla="*/ 216854 h 6132967"/>
              <a:gd name="connsiteX968" fmla="*/ 1125985 w 5323222"/>
              <a:gd name="connsiteY968" fmla="*/ 208637 h 6132967"/>
              <a:gd name="connsiteX969" fmla="*/ 1098792 w 5323222"/>
              <a:gd name="connsiteY969" fmla="*/ 201079 h 6132967"/>
              <a:gd name="connsiteX970" fmla="*/ 1071502 w 5323222"/>
              <a:gd name="connsiteY970" fmla="*/ 194785 h 6132967"/>
              <a:gd name="connsiteX971" fmla="*/ 1044062 w 5323222"/>
              <a:gd name="connsiteY971" fmla="*/ 189453 h 6132967"/>
              <a:gd name="connsiteX972" fmla="*/ 1016777 w 5323222"/>
              <a:gd name="connsiteY972" fmla="*/ 185031 h 6132967"/>
              <a:gd name="connsiteX973" fmla="*/ 989395 w 5323222"/>
              <a:gd name="connsiteY973" fmla="*/ 181874 h 6132967"/>
              <a:gd name="connsiteX974" fmla="*/ 961509 w 5323222"/>
              <a:gd name="connsiteY974" fmla="*/ 179428 h 6132967"/>
              <a:gd name="connsiteX975" fmla="*/ 933828 w 5323222"/>
              <a:gd name="connsiteY975" fmla="*/ 178195 h 6132967"/>
              <a:gd name="connsiteX976" fmla="*/ 906051 w 5323222"/>
              <a:gd name="connsiteY976" fmla="*/ 178227 h 6132967"/>
              <a:gd name="connsiteX977" fmla="*/ 878629 w 5323222"/>
              <a:gd name="connsiteY977" fmla="*/ 178512 h 6132967"/>
              <a:gd name="connsiteX978" fmla="*/ 864717 w 5323222"/>
              <a:gd name="connsiteY978" fmla="*/ 179312 h 6132967"/>
              <a:gd name="connsiteX979" fmla="*/ 850553 w 5323222"/>
              <a:gd name="connsiteY979" fmla="*/ 180468 h 6132967"/>
              <a:gd name="connsiteX980" fmla="*/ 836745 w 5323222"/>
              <a:gd name="connsiteY980" fmla="*/ 181875 h 6132967"/>
              <a:gd name="connsiteX981" fmla="*/ 822684 w 5323222"/>
              <a:gd name="connsiteY981" fmla="*/ 183637 h 6132967"/>
              <a:gd name="connsiteX982" fmla="*/ 808978 w 5323222"/>
              <a:gd name="connsiteY982" fmla="*/ 185651 h 6132967"/>
              <a:gd name="connsiteX983" fmla="*/ 794969 w 5323222"/>
              <a:gd name="connsiteY983" fmla="*/ 187717 h 6132967"/>
              <a:gd name="connsiteX984" fmla="*/ 781315 w 5323222"/>
              <a:gd name="connsiteY984" fmla="*/ 190034 h 6132967"/>
              <a:gd name="connsiteX985" fmla="*/ 767460 w 5323222"/>
              <a:gd name="connsiteY985" fmla="*/ 193010 h 6132967"/>
              <a:gd name="connsiteX986" fmla="*/ 753605 w 5323222"/>
              <a:gd name="connsiteY986" fmla="*/ 195987 h 6132967"/>
              <a:gd name="connsiteX987" fmla="*/ 739751 w 5323222"/>
              <a:gd name="connsiteY987" fmla="*/ 198962 h 6132967"/>
              <a:gd name="connsiteX988" fmla="*/ 726303 w 5323222"/>
              <a:gd name="connsiteY988" fmla="*/ 202494 h 6132967"/>
              <a:gd name="connsiteX989" fmla="*/ 712602 w 5323222"/>
              <a:gd name="connsiteY989" fmla="*/ 206380 h 6132967"/>
              <a:gd name="connsiteX990" fmla="*/ 699206 w 5323222"/>
              <a:gd name="connsiteY990" fmla="*/ 210214 h 6132967"/>
              <a:gd name="connsiteX991" fmla="*/ 685609 w 5323222"/>
              <a:gd name="connsiteY991" fmla="*/ 214707 h 6132967"/>
              <a:gd name="connsiteX992" fmla="*/ 672011 w 5323222"/>
              <a:gd name="connsiteY992" fmla="*/ 219200 h 6132967"/>
              <a:gd name="connsiteX993" fmla="*/ 658769 w 5323222"/>
              <a:gd name="connsiteY993" fmla="*/ 223946 h 6132967"/>
              <a:gd name="connsiteX994" fmla="*/ 645275 w 5323222"/>
              <a:gd name="connsiteY994" fmla="*/ 229046 h 6132967"/>
              <a:gd name="connsiteX995" fmla="*/ 631781 w 5323222"/>
              <a:gd name="connsiteY995" fmla="*/ 234146 h 6132967"/>
              <a:gd name="connsiteX996" fmla="*/ 618693 w 5323222"/>
              <a:gd name="connsiteY996" fmla="*/ 239801 h 6132967"/>
              <a:gd name="connsiteX997" fmla="*/ 605354 w 5323222"/>
              <a:gd name="connsiteY997" fmla="*/ 245811 h 6132967"/>
              <a:gd name="connsiteX998" fmla="*/ 592014 w 5323222"/>
              <a:gd name="connsiteY998" fmla="*/ 251821 h 6132967"/>
              <a:gd name="connsiteX999" fmla="*/ 579029 w 5323222"/>
              <a:gd name="connsiteY999" fmla="*/ 258084 h 6132967"/>
              <a:gd name="connsiteX1000" fmla="*/ 566045 w 5323222"/>
              <a:gd name="connsiteY1000" fmla="*/ 264345 h 6132967"/>
              <a:gd name="connsiteX1001" fmla="*/ 552911 w 5323222"/>
              <a:gd name="connsiteY1001" fmla="*/ 271569 h 6132967"/>
              <a:gd name="connsiteX1002" fmla="*/ 540029 w 5323222"/>
              <a:gd name="connsiteY1002" fmla="*/ 278438 h 6132967"/>
              <a:gd name="connsiteX1003" fmla="*/ 527199 w 5323222"/>
              <a:gd name="connsiteY1003" fmla="*/ 285611 h 6132967"/>
              <a:gd name="connsiteX1004" fmla="*/ 514421 w 5323222"/>
              <a:gd name="connsiteY1004" fmla="*/ 293087 h 6132967"/>
              <a:gd name="connsiteX1005" fmla="*/ 501997 w 5323222"/>
              <a:gd name="connsiteY1005" fmla="*/ 300815 h 6132967"/>
              <a:gd name="connsiteX1006" fmla="*/ 489321 w 5323222"/>
              <a:gd name="connsiteY1006" fmla="*/ 308897 h 6132967"/>
              <a:gd name="connsiteX1007" fmla="*/ 476949 w 5323222"/>
              <a:gd name="connsiteY1007" fmla="*/ 316928 h 6132967"/>
              <a:gd name="connsiteX1008" fmla="*/ 464324 w 5323222"/>
              <a:gd name="connsiteY1008" fmla="*/ 325315 h 6132967"/>
              <a:gd name="connsiteX1009" fmla="*/ 452107 w 5323222"/>
              <a:gd name="connsiteY1009" fmla="*/ 334256 h 6132967"/>
              <a:gd name="connsiteX1010" fmla="*/ 439838 w 5323222"/>
              <a:gd name="connsiteY1010" fmla="*/ 342894 h 6132967"/>
              <a:gd name="connsiteX1011" fmla="*/ 427671 w 5323222"/>
              <a:gd name="connsiteY1011" fmla="*/ 352139 h 6132967"/>
              <a:gd name="connsiteX1012" fmla="*/ 415505 w 5323222"/>
              <a:gd name="connsiteY1012" fmla="*/ 361384 h 6132967"/>
              <a:gd name="connsiteX1013" fmla="*/ 403746 w 5323222"/>
              <a:gd name="connsiteY1013" fmla="*/ 371185 h 6132967"/>
              <a:gd name="connsiteX1014" fmla="*/ 391985 w 5323222"/>
              <a:gd name="connsiteY1014" fmla="*/ 380985 h 6132967"/>
              <a:gd name="connsiteX1015" fmla="*/ 380581 w 5323222"/>
              <a:gd name="connsiteY1015" fmla="*/ 391036 h 6132967"/>
              <a:gd name="connsiteX1016" fmla="*/ 369228 w 5323222"/>
              <a:gd name="connsiteY1016" fmla="*/ 401393 h 6132967"/>
              <a:gd name="connsiteX1017" fmla="*/ 357623 w 5323222"/>
              <a:gd name="connsiteY1017" fmla="*/ 412103 h 6132967"/>
              <a:gd name="connsiteX1018" fmla="*/ 346321 w 5323222"/>
              <a:gd name="connsiteY1018" fmla="*/ 422762 h 6132967"/>
              <a:gd name="connsiteX1019" fmla="*/ 335122 w 5323222"/>
              <a:gd name="connsiteY1019" fmla="*/ 434028 h 6132967"/>
              <a:gd name="connsiteX1020" fmla="*/ 324277 w 5323222"/>
              <a:gd name="connsiteY1020" fmla="*/ 445546 h 6132967"/>
              <a:gd name="connsiteX1021" fmla="*/ 313130 w 5323222"/>
              <a:gd name="connsiteY1021" fmla="*/ 457115 h 6132967"/>
              <a:gd name="connsiteX1022" fmla="*/ 302641 w 5323222"/>
              <a:gd name="connsiteY1022" fmla="*/ 468884 h 6132967"/>
              <a:gd name="connsiteX1023" fmla="*/ 292255 w 5323222"/>
              <a:gd name="connsiteY1023" fmla="*/ 481262 h 6132967"/>
              <a:gd name="connsiteX1024" fmla="*/ 281515 w 5323222"/>
              <a:gd name="connsiteY1024" fmla="*/ 493386 h 6132967"/>
              <a:gd name="connsiteX1025" fmla="*/ 271180 w 5323222"/>
              <a:gd name="connsiteY1025" fmla="*/ 506067 h 6132967"/>
              <a:gd name="connsiteX1026" fmla="*/ 260897 w 5323222"/>
              <a:gd name="connsiteY1026" fmla="*/ 519049 h 6132967"/>
              <a:gd name="connsiteX1027" fmla="*/ 250614 w 5323222"/>
              <a:gd name="connsiteY1027" fmla="*/ 532032 h 6132967"/>
              <a:gd name="connsiteX1028" fmla="*/ 241041 w 5323222"/>
              <a:gd name="connsiteY1028" fmla="*/ 545521 h 6132967"/>
              <a:gd name="connsiteX1029" fmla="*/ 231164 w 5323222"/>
              <a:gd name="connsiteY1029" fmla="*/ 559059 h 6132967"/>
              <a:gd name="connsiteX1030" fmla="*/ 221339 w 5323222"/>
              <a:gd name="connsiteY1030" fmla="*/ 572901 h 6132967"/>
              <a:gd name="connsiteX1031" fmla="*/ 211869 w 5323222"/>
              <a:gd name="connsiteY1031" fmla="*/ 586996 h 6132967"/>
              <a:gd name="connsiteX1032" fmla="*/ 202702 w 5323222"/>
              <a:gd name="connsiteY1032" fmla="*/ 601039 h 6132967"/>
              <a:gd name="connsiteX1033" fmla="*/ 193335 w 5323222"/>
              <a:gd name="connsiteY1033" fmla="*/ 615739 h 6132967"/>
              <a:gd name="connsiteX1034" fmla="*/ 184271 w 5323222"/>
              <a:gd name="connsiteY1034" fmla="*/ 630389 h 6132967"/>
              <a:gd name="connsiteX1035" fmla="*/ 175311 w 5323222"/>
              <a:gd name="connsiteY1035" fmla="*/ 645645 h 6132967"/>
              <a:gd name="connsiteX1036" fmla="*/ 166351 w 5323222"/>
              <a:gd name="connsiteY1036" fmla="*/ 660901 h 6132967"/>
              <a:gd name="connsiteX1037" fmla="*/ 158047 w 5323222"/>
              <a:gd name="connsiteY1037" fmla="*/ 676358 h 6132967"/>
              <a:gd name="connsiteX1038" fmla="*/ 149493 w 5323222"/>
              <a:gd name="connsiteY1038" fmla="*/ 692170 h 6132967"/>
              <a:gd name="connsiteX1039" fmla="*/ 140939 w 5323222"/>
              <a:gd name="connsiteY1039" fmla="*/ 707982 h 6132967"/>
              <a:gd name="connsiteX1040" fmla="*/ 133043 w 5323222"/>
              <a:gd name="connsiteY1040" fmla="*/ 723994 h 6132967"/>
              <a:gd name="connsiteX1041" fmla="*/ 124946 w 5323222"/>
              <a:gd name="connsiteY1041" fmla="*/ 740664 h 6132967"/>
              <a:gd name="connsiteX1042" fmla="*/ 117509 w 5323222"/>
              <a:gd name="connsiteY1042" fmla="*/ 757536 h 6132967"/>
              <a:gd name="connsiteX1043" fmla="*/ 110426 w 5323222"/>
              <a:gd name="connsiteY1043" fmla="*/ 774658 h 6132967"/>
              <a:gd name="connsiteX1044" fmla="*/ 103698 w 5323222"/>
              <a:gd name="connsiteY1044" fmla="*/ 792033 h 6132967"/>
              <a:gd name="connsiteX1045" fmla="*/ 96666 w 5323222"/>
              <a:gd name="connsiteY1045" fmla="*/ 809459 h 6132967"/>
              <a:gd name="connsiteX1046" fmla="*/ 90293 w 5323222"/>
              <a:gd name="connsiteY1046" fmla="*/ 827086 h 6132967"/>
              <a:gd name="connsiteX1047" fmla="*/ 83919 w 5323222"/>
              <a:gd name="connsiteY1047" fmla="*/ 844713 h 6132967"/>
              <a:gd name="connsiteX1048" fmla="*/ 77850 w 5323222"/>
              <a:gd name="connsiteY1048" fmla="*/ 862288 h 6132967"/>
              <a:gd name="connsiteX1049" fmla="*/ 72135 w 5323222"/>
              <a:gd name="connsiteY1049" fmla="*/ 880115 h 6132967"/>
              <a:gd name="connsiteX1050" fmla="*/ 66168 w 5323222"/>
              <a:gd name="connsiteY1050" fmla="*/ 898297 h 6132967"/>
              <a:gd name="connsiteX1051" fmla="*/ 60808 w 5323222"/>
              <a:gd name="connsiteY1051" fmla="*/ 916376 h 6132967"/>
              <a:gd name="connsiteX1052" fmla="*/ 55551 w 5323222"/>
              <a:gd name="connsiteY1052" fmla="*/ 935062 h 6132967"/>
              <a:gd name="connsiteX1053" fmla="*/ 50850 w 5323222"/>
              <a:gd name="connsiteY1053" fmla="*/ 953342 h 6132967"/>
              <a:gd name="connsiteX1054" fmla="*/ 45845 w 5323222"/>
              <a:gd name="connsiteY1054" fmla="*/ 971673 h 6132967"/>
              <a:gd name="connsiteX1055" fmla="*/ 41550 w 5323222"/>
              <a:gd name="connsiteY1055" fmla="*/ 990507 h 6132967"/>
              <a:gd name="connsiteX1056" fmla="*/ 36900 w 5323222"/>
              <a:gd name="connsiteY1056" fmla="*/ 1009090 h 6132967"/>
              <a:gd name="connsiteX1057" fmla="*/ 32908 w 5323222"/>
              <a:gd name="connsiteY1057" fmla="*/ 1027873 h 6132967"/>
              <a:gd name="connsiteX1058" fmla="*/ 29019 w 5323222"/>
              <a:gd name="connsiteY1058" fmla="*/ 1047263 h 6132967"/>
              <a:gd name="connsiteX1059" fmla="*/ 25331 w 5323222"/>
              <a:gd name="connsiteY1059" fmla="*/ 1065995 h 6132967"/>
              <a:gd name="connsiteX1060" fmla="*/ 22049 w 5323222"/>
              <a:gd name="connsiteY1060" fmla="*/ 1085282 h 6132967"/>
              <a:gd name="connsiteX1061" fmla="*/ 18767 w 5323222"/>
              <a:gd name="connsiteY1061" fmla="*/ 1104569 h 6132967"/>
              <a:gd name="connsiteX1062" fmla="*/ 15840 w 5323222"/>
              <a:gd name="connsiteY1062" fmla="*/ 1124109 h 6132967"/>
              <a:gd name="connsiteX1063" fmla="*/ 13217 w 5323222"/>
              <a:gd name="connsiteY1063" fmla="*/ 1143597 h 6132967"/>
              <a:gd name="connsiteX1064" fmla="*/ 10897 w 5323222"/>
              <a:gd name="connsiteY1064" fmla="*/ 1163032 h 6132967"/>
              <a:gd name="connsiteX1065" fmla="*/ 8577 w 5323222"/>
              <a:gd name="connsiteY1065" fmla="*/ 1182469 h 6132967"/>
              <a:gd name="connsiteX1066" fmla="*/ 6715 w 5323222"/>
              <a:gd name="connsiteY1066" fmla="*/ 1202764 h 6132967"/>
              <a:gd name="connsiteX1067" fmla="*/ 5053 w 5323222"/>
              <a:gd name="connsiteY1067" fmla="*/ 1222400 h 6132967"/>
              <a:gd name="connsiteX1068" fmla="*/ 3443 w 5323222"/>
              <a:gd name="connsiteY1068" fmla="*/ 1242340 h 6132967"/>
              <a:gd name="connsiteX1069" fmla="*/ 2136 w 5323222"/>
              <a:gd name="connsiteY1069" fmla="*/ 1262228 h 6132967"/>
              <a:gd name="connsiteX1070" fmla="*/ 1539 w 5323222"/>
              <a:gd name="connsiteY1070" fmla="*/ 1282621 h 6132967"/>
              <a:gd name="connsiteX1071" fmla="*/ 587 w 5323222"/>
              <a:gd name="connsiteY1071" fmla="*/ 1302761 h 6132967"/>
              <a:gd name="connsiteX1072" fmla="*/ 294 w 5323222"/>
              <a:gd name="connsiteY1072" fmla="*/ 1323102 h 6132967"/>
              <a:gd name="connsiteX1073" fmla="*/ 0 w 5323222"/>
              <a:gd name="connsiteY1073" fmla="*/ 1343442 h 6132967"/>
              <a:gd name="connsiteX1074" fmla="*/ 62 w 5323222"/>
              <a:gd name="connsiteY1074" fmla="*/ 1364035 h 6132967"/>
              <a:gd name="connsiteX1075" fmla="*/ 479 w 5323222"/>
              <a:gd name="connsiteY1075" fmla="*/ 1384880 h 6132967"/>
              <a:gd name="connsiteX1076" fmla="*/ 946 w 5323222"/>
              <a:gd name="connsiteY1076" fmla="*/ 1406028 h 6132967"/>
              <a:gd name="connsiteX1077" fmla="*/ 1666 w 5323222"/>
              <a:gd name="connsiteY1077" fmla="*/ 1426821 h 6132967"/>
              <a:gd name="connsiteX1078" fmla="*/ 2741 w 5323222"/>
              <a:gd name="connsiteY1078" fmla="*/ 1447866 h 6132967"/>
              <a:gd name="connsiteX1079" fmla="*/ 4119 w 5323222"/>
              <a:gd name="connsiteY1079" fmla="*/ 1468860 h 6132967"/>
              <a:gd name="connsiteX1080" fmla="*/ 5497 w 5323222"/>
              <a:gd name="connsiteY1080" fmla="*/ 1489853 h 6132967"/>
              <a:gd name="connsiteX1081" fmla="*/ 7281 w 5323222"/>
              <a:gd name="connsiteY1081" fmla="*/ 1511402 h 6132967"/>
              <a:gd name="connsiteX1082" fmla="*/ 8659 w 5323222"/>
              <a:gd name="connsiteY1082" fmla="*/ 1532396 h 6132967"/>
              <a:gd name="connsiteX1083" fmla="*/ 10748 w 5323222"/>
              <a:gd name="connsiteY1083" fmla="*/ 1553893 h 6132967"/>
              <a:gd name="connsiteX1084" fmla="*/ 13140 w 5323222"/>
              <a:gd name="connsiteY1084" fmla="*/ 1575339 h 6132967"/>
              <a:gd name="connsiteX1085" fmla="*/ 15783 w 5323222"/>
              <a:gd name="connsiteY1085" fmla="*/ 1596431 h 6132967"/>
              <a:gd name="connsiteX1086" fmla="*/ 18529 w 5323222"/>
              <a:gd name="connsiteY1086" fmla="*/ 1618128 h 6132967"/>
              <a:gd name="connsiteX1087" fmla="*/ 21528 w 5323222"/>
              <a:gd name="connsiteY1087" fmla="*/ 1639471 h 6132967"/>
              <a:gd name="connsiteX1088" fmla="*/ 24577 w 5323222"/>
              <a:gd name="connsiteY1088" fmla="*/ 1661117 h 6132967"/>
              <a:gd name="connsiteX1089" fmla="*/ 27930 w 5323222"/>
              <a:gd name="connsiteY1089" fmla="*/ 1682711 h 6132967"/>
              <a:gd name="connsiteX1090" fmla="*/ 31587 w 5323222"/>
              <a:gd name="connsiteY1090" fmla="*/ 1704255 h 6132967"/>
              <a:gd name="connsiteX1091" fmla="*/ 35244 w 5323222"/>
              <a:gd name="connsiteY1091" fmla="*/ 1725798 h 6132967"/>
              <a:gd name="connsiteX1092" fmla="*/ 39256 w 5323222"/>
              <a:gd name="connsiteY1092" fmla="*/ 1747594 h 6132967"/>
              <a:gd name="connsiteX1093" fmla="*/ 43519 w 5323222"/>
              <a:gd name="connsiteY1093" fmla="*/ 1769034 h 6132967"/>
              <a:gd name="connsiteX1094" fmla="*/ 47834 w 5323222"/>
              <a:gd name="connsiteY1094" fmla="*/ 1790778 h 6132967"/>
              <a:gd name="connsiteX1095" fmla="*/ 52452 w 5323222"/>
              <a:gd name="connsiteY1095" fmla="*/ 1812470 h 6132967"/>
              <a:gd name="connsiteX1096" fmla="*/ 57323 w 5323222"/>
              <a:gd name="connsiteY1096" fmla="*/ 1833808 h 6132967"/>
              <a:gd name="connsiteX1097" fmla="*/ 62296 w 5323222"/>
              <a:gd name="connsiteY1097" fmla="*/ 1855752 h 6132967"/>
              <a:gd name="connsiteX1098" fmla="*/ 67521 w 5323222"/>
              <a:gd name="connsiteY1098" fmla="*/ 1877342 h 6132967"/>
              <a:gd name="connsiteX1099" fmla="*/ 73101 w 5323222"/>
              <a:gd name="connsiteY1099" fmla="*/ 1899182 h 6132967"/>
              <a:gd name="connsiteX1100" fmla="*/ 78630 w 5323222"/>
              <a:gd name="connsiteY1100" fmla="*/ 1920719 h 6132967"/>
              <a:gd name="connsiteX1101" fmla="*/ 84514 w 5323222"/>
              <a:gd name="connsiteY1101" fmla="*/ 1942509 h 6132967"/>
              <a:gd name="connsiteX1102" fmla="*/ 90346 w 5323222"/>
              <a:gd name="connsiteY1102" fmla="*/ 1963996 h 6132967"/>
              <a:gd name="connsiteX1103" fmla="*/ 96533 w 5323222"/>
              <a:gd name="connsiteY1103" fmla="*/ 1985734 h 6132967"/>
              <a:gd name="connsiteX1104" fmla="*/ 102972 w 5323222"/>
              <a:gd name="connsiteY1104" fmla="*/ 2007117 h 6132967"/>
              <a:gd name="connsiteX1105" fmla="*/ 109766 w 5323222"/>
              <a:gd name="connsiteY1105" fmla="*/ 2028752 h 6132967"/>
              <a:gd name="connsiteX1106" fmla="*/ 123456 w 5323222"/>
              <a:gd name="connsiteY1106" fmla="*/ 2072630 h 6132967"/>
              <a:gd name="connsiteX1107" fmla="*/ 137755 w 5323222"/>
              <a:gd name="connsiteY1107" fmla="*/ 2116403 h 6132967"/>
              <a:gd name="connsiteX1108" fmla="*/ 152963 w 5323222"/>
              <a:gd name="connsiteY1108" fmla="*/ 2160023 h 6132967"/>
              <a:gd name="connsiteX1109" fmla="*/ 168170 w 5323222"/>
              <a:gd name="connsiteY1109" fmla="*/ 2203643 h 6132967"/>
              <a:gd name="connsiteX1110" fmla="*/ 184237 w 5323222"/>
              <a:gd name="connsiteY1110" fmla="*/ 2246805 h 6132967"/>
              <a:gd name="connsiteX1111" fmla="*/ 200859 w 5323222"/>
              <a:gd name="connsiteY1111" fmla="*/ 2289559 h 6132967"/>
              <a:gd name="connsiteX1112" fmla="*/ 217481 w 5323222"/>
              <a:gd name="connsiteY1112" fmla="*/ 2332315 h 6132967"/>
              <a:gd name="connsiteX1113" fmla="*/ 235014 w 5323222"/>
              <a:gd name="connsiteY1113" fmla="*/ 2374916 h 6132967"/>
              <a:gd name="connsiteX1114" fmla="*/ 253050 w 5323222"/>
              <a:gd name="connsiteY1114" fmla="*/ 2416807 h 6132967"/>
              <a:gd name="connsiteX1115" fmla="*/ 271035 w 5323222"/>
              <a:gd name="connsiteY1115" fmla="*/ 2458395 h 6132967"/>
              <a:gd name="connsiteX1116" fmla="*/ 289879 w 5323222"/>
              <a:gd name="connsiteY1116" fmla="*/ 2499523 h 6132967"/>
              <a:gd name="connsiteX1117" fmla="*/ 308974 w 5323222"/>
              <a:gd name="connsiteY1117" fmla="*/ 2540298 h 6132967"/>
              <a:gd name="connsiteX1118" fmla="*/ 328677 w 5323222"/>
              <a:gd name="connsiteY1118" fmla="*/ 2580970 h 6132967"/>
              <a:gd name="connsiteX1119" fmla="*/ 348882 w 5323222"/>
              <a:gd name="connsiteY1119" fmla="*/ 2620932 h 6132967"/>
              <a:gd name="connsiteX1120" fmla="*/ 369289 w 5323222"/>
              <a:gd name="connsiteY1120" fmla="*/ 2660235 h 6132967"/>
              <a:gd name="connsiteX1121" fmla="*/ 389644 w 5323222"/>
              <a:gd name="connsiteY1121" fmla="*/ 2699235 h 6132967"/>
              <a:gd name="connsiteX1122" fmla="*/ 410806 w 5323222"/>
              <a:gd name="connsiteY1122" fmla="*/ 2737474 h 6132967"/>
              <a:gd name="connsiteX1123" fmla="*/ 432524 w 5323222"/>
              <a:gd name="connsiteY1123" fmla="*/ 2775306 h 6132967"/>
              <a:gd name="connsiteX1124" fmla="*/ 454442 w 5323222"/>
              <a:gd name="connsiteY1124" fmla="*/ 2812480 h 6132967"/>
              <a:gd name="connsiteX1125" fmla="*/ 462017 w 5323222"/>
              <a:gd name="connsiteY1125" fmla="*/ 2824986 h 6132967"/>
              <a:gd name="connsiteX1126" fmla="*/ 457075 w 5323222"/>
              <a:gd name="connsiteY1126" fmla="*/ 2836276 h 6132967"/>
              <a:gd name="connsiteX1127" fmla="*/ 446553 w 5323222"/>
              <a:gd name="connsiteY1127" fmla="*/ 2859223 h 6132967"/>
              <a:gd name="connsiteX1128" fmla="*/ 436425 w 5323222"/>
              <a:gd name="connsiteY1128" fmla="*/ 2882351 h 6132967"/>
              <a:gd name="connsiteX1129" fmla="*/ 426406 w 5323222"/>
              <a:gd name="connsiteY1129" fmla="*/ 2905768 h 6132967"/>
              <a:gd name="connsiteX1130" fmla="*/ 416675 w 5323222"/>
              <a:gd name="connsiteY1130" fmla="*/ 2929078 h 6132967"/>
              <a:gd name="connsiteX1131" fmla="*/ 407340 w 5323222"/>
              <a:gd name="connsiteY1131" fmla="*/ 2952569 h 6132967"/>
              <a:gd name="connsiteX1132" fmla="*/ 397717 w 5323222"/>
              <a:gd name="connsiteY1132" fmla="*/ 2976167 h 6132967"/>
              <a:gd name="connsiteX1133" fmla="*/ 388093 w 5323222"/>
              <a:gd name="connsiteY1133" fmla="*/ 2999765 h 6132967"/>
              <a:gd name="connsiteX1134" fmla="*/ 378865 w 5323222"/>
              <a:gd name="connsiteY1134" fmla="*/ 3023545 h 6132967"/>
              <a:gd name="connsiteX1135" fmla="*/ 370032 w 5323222"/>
              <a:gd name="connsiteY1135" fmla="*/ 3047506 h 6132967"/>
              <a:gd name="connsiteX1136" fmla="*/ 361093 w 5323222"/>
              <a:gd name="connsiteY1136" fmla="*/ 3071179 h 6132967"/>
              <a:gd name="connsiteX1137" fmla="*/ 352260 w 5323222"/>
              <a:gd name="connsiteY1137" fmla="*/ 3095140 h 6132967"/>
              <a:gd name="connsiteX1138" fmla="*/ 343824 w 5323222"/>
              <a:gd name="connsiteY1138" fmla="*/ 3119282 h 6132967"/>
              <a:gd name="connsiteX1139" fmla="*/ 335387 w 5323222"/>
              <a:gd name="connsiteY1139" fmla="*/ 3143425 h 6132967"/>
              <a:gd name="connsiteX1140" fmla="*/ 326950 w 5323222"/>
              <a:gd name="connsiteY1140" fmla="*/ 3167568 h 6132967"/>
              <a:gd name="connsiteX1141" fmla="*/ 318801 w 5323222"/>
              <a:gd name="connsiteY1141" fmla="*/ 3191604 h 6132967"/>
              <a:gd name="connsiteX1142" fmla="*/ 310868 w 5323222"/>
              <a:gd name="connsiteY1142" fmla="*/ 3216216 h 6132967"/>
              <a:gd name="connsiteX1143" fmla="*/ 302934 w 5323222"/>
              <a:gd name="connsiteY1143" fmla="*/ 3240828 h 6132967"/>
              <a:gd name="connsiteX1144" fmla="*/ 295000 w 5323222"/>
              <a:gd name="connsiteY1144" fmla="*/ 3265442 h 6132967"/>
              <a:gd name="connsiteX1145" fmla="*/ 287354 w 5323222"/>
              <a:gd name="connsiteY1145" fmla="*/ 3289947 h 6132967"/>
              <a:gd name="connsiteX1146" fmla="*/ 280104 w 5323222"/>
              <a:gd name="connsiteY1146" fmla="*/ 3314633 h 6132967"/>
              <a:gd name="connsiteX1147" fmla="*/ 272962 w 5323222"/>
              <a:gd name="connsiteY1147" fmla="*/ 3339609 h 6132967"/>
              <a:gd name="connsiteX1148" fmla="*/ 265712 w 5323222"/>
              <a:gd name="connsiteY1148" fmla="*/ 3364296 h 6132967"/>
              <a:gd name="connsiteX1149" fmla="*/ 258857 w 5323222"/>
              <a:gd name="connsiteY1149" fmla="*/ 3389164 h 6132967"/>
              <a:gd name="connsiteX1150" fmla="*/ 252110 w 5323222"/>
              <a:gd name="connsiteY1150" fmla="*/ 3414321 h 6132967"/>
              <a:gd name="connsiteX1151" fmla="*/ 245256 w 5323222"/>
              <a:gd name="connsiteY1151" fmla="*/ 3439189 h 6132967"/>
              <a:gd name="connsiteX1152" fmla="*/ 238905 w 5323222"/>
              <a:gd name="connsiteY1152" fmla="*/ 3464527 h 6132967"/>
              <a:gd name="connsiteX1153" fmla="*/ 230285 w 5323222"/>
              <a:gd name="connsiteY1153" fmla="*/ 3500557 h 6132967"/>
              <a:gd name="connsiteX1154" fmla="*/ 222275 w 5323222"/>
              <a:gd name="connsiteY1154" fmla="*/ 3537344 h 6132967"/>
              <a:gd name="connsiteX1155" fmla="*/ 214479 w 5323222"/>
              <a:gd name="connsiteY1155" fmla="*/ 3574708 h 6132967"/>
              <a:gd name="connsiteX1156" fmla="*/ 207870 w 5323222"/>
              <a:gd name="connsiteY1156" fmla="*/ 3612618 h 6132967"/>
              <a:gd name="connsiteX1157" fmla="*/ 201581 w 5323222"/>
              <a:gd name="connsiteY1157" fmla="*/ 3651393 h 6132967"/>
              <a:gd name="connsiteX1158" fmla="*/ 196010 w 5323222"/>
              <a:gd name="connsiteY1158" fmla="*/ 3691213 h 6132967"/>
              <a:gd name="connsiteX1159" fmla="*/ 191412 w 5323222"/>
              <a:gd name="connsiteY1159" fmla="*/ 3731002 h 6132967"/>
              <a:gd name="connsiteX1160" fmla="*/ 187317 w 5323222"/>
              <a:gd name="connsiteY1160" fmla="*/ 3771261 h 6132967"/>
              <a:gd name="connsiteX1161" fmla="*/ 183831 w 5323222"/>
              <a:gd name="connsiteY1161" fmla="*/ 3812278 h 6132967"/>
              <a:gd name="connsiteX1162" fmla="*/ 180849 w 5323222"/>
              <a:gd name="connsiteY1162" fmla="*/ 3853765 h 6132967"/>
              <a:gd name="connsiteX1163" fmla="*/ 178764 w 5323222"/>
              <a:gd name="connsiteY1163" fmla="*/ 3895904 h 6132967"/>
              <a:gd name="connsiteX1164" fmla="*/ 176787 w 5323222"/>
              <a:gd name="connsiteY1164" fmla="*/ 3938330 h 6132967"/>
              <a:gd name="connsiteX1165" fmla="*/ 175889 w 5323222"/>
              <a:gd name="connsiteY1165" fmla="*/ 3981013 h 6132967"/>
              <a:gd name="connsiteX1166" fmla="*/ 175494 w 5323222"/>
              <a:gd name="connsiteY1166" fmla="*/ 4024165 h 6132967"/>
              <a:gd name="connsiteX1167" fmla="*/ 175602 w 5323222"/>
              <a:gd name="connsiteY1167" fmla="*/ 4067788 h 6132967"/>
              <a:gd name="connsiteX1168" fmla="*/ 176395 w 5323222"/>
              <a:gd name="connsiteY1168" fmla="*/ 4111484 h 6132967"/>
              <a:gd name="connsiteX1169" fmla="*/ 178266 w 5323222"/>
              <a:gd name="connsiteY1169" fmla="*/ 4155437 h 6132967"/>
              <a:gd name="connsiteX1170" fmla="*/ 180246 w 5323222"/>
              <a:gd name="connsiteY1170" fmla="*/ 4199678 h 6132967"/>
              <a:gd name="connsiteX1171" fmla="*/ 182728 w 5323222"/>
              <a:gd name="connsiteY1171" fmla="*/ 4244389 h 6132967"/>
              <a:gd name="connsiteX1172" fmla="*/ 186000 w 5323222"/>
              <a:gd name="connsiteY1172" fmla="*/ 4289463 h 6132967"/>
              <a:gd name="connsiteX1173" fmla="*/ 189851 w 5323222"/>
              <a:gd name="connsiteY1173" fmla="*/ 4334323 h 6132967"/>
              <a:gd name="connsiteX1174" fmla="*/ 194096 w 5323222"/>
              <a:gd name="connsiteY1174" fmla="*/ 4379363 h 6132967"/>
              <a:gd name="connsiteX1175" fmla="*/ 199315 w 5323222"/>
              <a:gd name="connsiteY1175" fmla="*/ 4424372 h 6132967"/>
              <a:gd name="connsiteX1176" fmla="*/ 204640 w 5323222"/>
              <a:gd name="connsiteY1176" fmla="*/ 4469669 h 6132967"/>
              <a:gd name="connsiteX1177" fmla="*/ 210758 w 5323222"/>
              <a:gd name="connsiteY1177" fmla="*/ 4515328 h 6132967"/>
              <a:gd name="connsiteX1178" fmla="*/ 217740 w 5323222"/>
              <a:gd name="connsiteY1178" fmla="*/ 4560667 h 6132967"/>
              <a:gd name="connsiteX1179" fmla="*/ 224722 w 5323222"/>
              <a:gd name="connsiteY1179" fmla="*/ 4606004 h 6132967"/>
              <a:gd name="connsiteX1180" fmla="*/ 232389 w 5323222"/>
              <a:gd name="connsiteY1180" fmla="*/ 4651417 h 6132967"/>
              <a:gd name="connsiteX1181" fmla="*/ 241029 w 5323222"/>
              <a:gd name="connsiteY1181" fmla="*/ 4696797 h 6132967"/>
              <a:gd name="connsiteX1182" fmla="*/ 249668 w 5323222"/>
              <a:gd name="connsiteY1182" fmla="*/ 4742176 h 6132967"/>
              <a:gd name="connsiteX1183" fmla="*/ 259172 w 5323222"/>
              <a:gd name="connsiteY1183" fmla="*/ 4787235 h 6132967"/>
              <a:gd name="connsiteX1184" fmla="*/ 269255 w 5323222"/>
              <a:gd name="connsiteY1184" fmla="*/ 4832079 h 6132967"/>
              <a:gd name="connsiteX1185" fmla="*/ 274189 w 5323222"/>
              <a:gd name="connsiteY1185" fmla="*/ 4854212 h 6132967"/>
              <a:gd name="connsiteX1186" fmla="*/ 279304 w 5323222"/>
              <a:gd name="connsiteY1186" fmla="*/ 4875950 h 6132967"/>
              <a:gd name="connsiteX1187" fmla="*/ 284815 w 5323222"/>
              <a:gd name="connsiteY1187" fmla="*/ 4897870 h 6132967"/>
              <a:gd name="connsiteX1188" fmla="*/ 290507 w 5323222"/>
              <a:gd name="connsiteY1188" fmla="*/ 4919394 h 613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</a:cxnLst>
            <a:rect l="l" t="t" r="r" b="b"/>
            <a:pathLst>
              <a:path w="5323222" h="6132967">
                <a:moveTo>
                  <a:pt x="296307" y="4941206"/>
                </a:moveTo>
                <a:lnTo>
                  <a:pt x="302287" y="4962623"/>
                </a:lnTo>
                <a:lnTo>
                  <a:pt x="308375" y="4984327"/>
                </a:lnTo>
                <a:lnTo>
                  <a:pt x="314645" y="5005636"/>
                </a:lnTo>
                <a:lnTo>
                  <a:pt x="321310" y="5027127"/>
                </a:lnTo>
                <a:lnTo>
                  <a:pt x="327760" y="5048042"/>
                </a:lnTo>
                <a:lnTo>
                  <a:pt x="334607" y="5069136"/>
                </a:lnTo>
                <a:lnTo>
                  <a:pt x="341742" y="5090125"/>
                </a:lnTo>
                <a:lnTo>
                  <a:pt x="348770" y="5110824"/>
                </a:lnTo>
                <a:lnTo>
                  <a:pt x="356193" y="5131705"/>
                </a:lnTo>
                <a:lnTo>
                  <a:pt x="363798" y="5152191"/>
                </a:lnTo>
                <a:lnTo>
                  <a:pt x="371403" y="5172677"/>
                </a:lnTo>
                <a:lnTo>
                  <a:pt x="379297" y="5193055"/>
                </a:lnTo>
                <a:lnTo>
                  <a:pt x="387479" y="5213325"/>
                </a:lnTo>
                <a:lnTo>
                  <a:pt x="395554" y="5233308"/>
                </a:lnTo>
                <a:lnTo>
                  <a:pt x="404024" y="5253472"/>
                </a:lnTo>
                <a:lnTo>
                  <a:pt x="412280" y="5273060"/>
                </a:lnTo>
                <a:lnTo>
                  <a:pt x="420932" y="5292828"/>
                </a:lnTo>
                <a:lnTo>
                  <a:pt x="429872" y="5312489"/>
                </a:lnTo>
                <a:lnTo>
                  <a:pt x="439175" y="5331359"/>
                </a:lnTo>
                <a:lnTo>
                  <a:pt x="448404" y="5350914"/>
                </a:lnTo>
                <a:lnTo>
                  <a:pt x="457708" y="5369784"/>
                </a:lnTo>
                <a:lnTo>
                  <a:pt x="467011" y="5388654"/>
                </a:lnTo>
                <a:lnTo>
                  <a:pt x="476603" y="5407417"/>
                </a:lnTo>
                <a:lnTo>
                  <a:pt x="486376" y="5425784"/>
                </a:lnTo>
                <a:lnTo>
                  <a:pt x="496545" y="5444332"/>
                </a:lnTo>
                <a:lnTo>
                  <a:pt x="506607" y="5462593"/>
                </a:lnTo>
                <a:lnTo>
                  <a:pt x="516849" y="5480457"/>
                </a:lnTo>
                <a:lnTo>
                  <a:pt x="527274" y="5497926"/>
                </a:lnTo>
                <a:lnTo>
                  <a:pt x="537699" y="5515395"/>
                </a:lnTo>
                <a:lnTo>
                  <a:pt x="548594" y="5532362"/>
                </a:lnTo>
                <a:lnTo>
                  <a:pt x="559307" y="5549722"/>
                </a:lnTo>
                <a:lnTo>
                  <a:pt x="570382" y="5566293"/>
                </a:lnTo>
                <a:lnTo>
                  <a:pt x="581747" y="5582757"/>
                </a:lnTo>
                <a:lnTo>
                  <a:pt x="593004" y="5598932"/>
                </a:lnTo>
                <a:lnTo>
                  <a:pt x="604764" y="5615576"/>
                </a:lnTo>
                <a:lnTo>
                  <a:pt x="616491" y="5631249"/>
                </a:lnTo>
                <a:lnTo>
                  <a:pt x="628219" y="5646921"/>
                </a:lnTo>
                <a:lnTo>
                  <a:pt x="640234" y="5662485"/>
                </a:lnTo>
                <a:lnTo>
                  <a:pt x="652539" y="5677944"/>
                </a:lnTo>
                <a:lnTo>
                  <a:pt x="665025" y="5693007"/>
                </a:lnTo>
                <a:lnTo>
                  <a:pt x="677510" y="5708069"/>
                </a:lnTo>
                <a:lnTo>
                  <a:pt x="690070" y="5722447"/>
                </a:lnTo>
                <a:lnTo>
                  <a:pt x="703133" y="5737295"/>
                </a:lnTo>
                <a:lnTo>
                  <a:pt x="715982" y="5751565"/>
                </a:lnTo>
                <a:lnTo>
                  <a:pt x="729300" y="5765334"/>
                </a:lnTo>
                <a:lnTo>
                  <a:pt x="742437" y="5779497"/>
                </a:lnTo>
                <a:lnTo>
                  <a:pt x="755938" y="5792870"/>
                </a:lnTo>
                <a:lnTo>
                  <a:pt x="769149" y="5806351"/>
                </a:lnTo>
                <a:lnTo>
                  <a:pt x="783044" y="5819904"/>
                </a:lnTo>
                <a:lnTo>
                  <a:pt x="796726" y="5832881"/>
                </a:lnTo>
                <a:lnTo>
                  <a:pt x="810984" y="5845644"/>
                </a:lnTo>
                <a:lnTo>
                  <a:pt x="824847" y="5858224"/>
                </a:lnTo>
                <a:lnTo>
                  <a:pt x="838891" y="5870411"/>
                </a:lnTo>
                <a:lnTo>
                  <a:pt x="853224" y="5882490"/>
                </a:lnTo>
                <a:lnTo>
                  <a:pt x="867556" y="5894568"/>
                </a:lnTo>
                <a:lnTo>
                  <a:pt x="882359" y="5906144"/>
                </a:lnTo>
                <a:lnTo>
                  <a:pt x="896873" y="5917827"/>
                </a:lnTo>
                <a:lnTo>
                  <a:pt x="911569" y="5929114"/>
                </a:lnTo>
                <a:lnTo>
                  <a:pt x="926445" y="5940005"/>
                </a:lnTo>
                <a:lnTo>
                  <a:pt x="941793" y="5950394"/>
                </a:lnTo>
                <a:lnTo>
                  <a:pt x="956636" y="5960313"/>
                </a:lnTo>
                <a:lnTo>
                  <a:pt x="971950" y="5969729"/>
                </a:lnTo>
                <a:lnTo>
                  <a:pt x="987265" y="5979146"/>
                </a:lnTo>
                <a:lnTo>
                  <a:pt x="1002184" y="5988380"/>
                </a:lnTo>
                <a:lnTo>
                  <a:pt x="1017572" y="5997112"/>
                </a:lnTo>
                <a:lnTo>
                  <a:pt x="1032960" y="6005845"/>
                </a:lnTo>
                <a:lnTo>
                  <a:pt x="1048134" y="6013999"/>
                </a:lnTo>
                <a:lnTo>
                  <a:pt x="1063597" y="6022048"/>
                </a:lnTo>
                <a:lnTo>
                  <a:pt x="1078557" y="6029626"/>
                </a:lnTo>
                <a:lnTo>
                  <a:pt x="1093805" y="6037096"/>
                </a:lnTo>
                <a:lnTo>
                  <a:pt x="1109236" y="6044171"/>
                </a:lnTo>
                <a:lnTo>
                  <a:pt x="1124558" y="6050958"/>
                </a:lnTo>
                <a:lnTo>
                  <a:pt x="1139592" y="6057853"/>
                </a:lnTo>
                <a:lnTo>
                  <a:pt x="1154989" y="6063954"/>
                </a:lnTo>
                <a:lnTo>
                  <a:pt x="1170386" y="6070056"/>
                </a:lnTo>
                <a:lnTo>
                  <a:pt x="1185677" y="6075871"/>
                </a:lnTo>
                <a:lnTo>
                  <a:pt x="1201040" y="6081000"/>
                </a:lnTo>
                <a:lnTo>
                  <a:pt x="1216223" y="6086526"/>
                </a:lnTo>
                <a:lnTo>
                  <a:pt x="1231192" y="6091474"/>
                </a:lnTo>
                <a:lnTo>
                  <a:pt x="1246630" y="6095920"/>
                </a:lnTo>
                <a:lnTo>
                  <a:pt x="1261781" y="6100472"/>
                </a:lnTo>
                <a:lnTo>
                  <a:pt x="1277112" y="6104630"/>
                </a:lnTo>
                <a:lnTo>
                  <a:pt x="1292229" y="6108210"/>
                </a:lnTo>
                <a:lnTo>
                  <a:pt x="1307635" y="6111683"/>
                </a:lnTo>
                <a:lnTo>
                  <a:pt x="1322646" y="6114975"/>
                </a:lnTo>
                <a:lnTo>
                  <a:pt x="1337548" y="6117978"/>
                </a:lnTo>
                <a:lnTo>
                  <a:pt x="1352633" y="6120585"/>
                </a:lnTo>
                <a:lnTo>
                  <a:pt x="1367717" y="6123193"/>
                </a:lnTo>
                <a:lnTo>
                  <a:pt x="1382876" y="6125116"/>
                </a:lnTo>
                <a:lnTo>
                  <a:pt x="1398035" y="6127039"/>
                </a:lnTo>
                <a:lnTo>
                  <a:pt x="1412979" y="6128385"/>
                </a:lnTo>
                <a:lnTo>
                  <a:pt x="1428030" y="6130019"/>
                </a:lnTo>
                <a:lnTo>
                  <a:pt x="1443157" y="6130971"/>
                </a:lnTo>
                <a:lnTo>
                  <a:pt x="1457887" y="6131739"/>
                </a:lnTo>
                <a:lnTo>
                  <a:pt x="1472905" y="6132401"/>
                </a:lnTo>
                <a:lnTo>
                  <a:pt x="1487529" y="6132882"/>
                </a:lnTo>
                <a:lnTo>
                  <a:pt x="1502334" y="6132967"/>
                </a:lnTo>
                <a:lnTo>
                  <a:pt x="1517031" y="6132764"/>
                </a:lnTo>
                <a:lnTo>
                  <a:pt x="1531621" y="6132271"/>
                </a:lnTo>
                <a:lnTo>
                  <a:pt x="1546608" y="6131960"/>
                </a:lnTo>
                <a:lnTo>
                  <a:pt x="1560983" y="6130891"/>
                </a:lnTo>
                <a:lnTo>
                  <a:pt x="1575360" y="6129822"/>
                </a:lnTo>
                <a:lnTo>
                  <a:pt x="1589917" y="6128357"/>
                </a:lnTo>
                <a:lnTo>
                  <a:pt x="1604475" y="6126893"/>
                </a:lnTo>
                <a:lnTo>
                  <a:pt x="1618636" y="6125246"/>
                </a:lnTo>
                <a:lnTo>
                  <a:pt x="1632873" y="6122916"/>
                </a:lnTo>
                <a:lnTo>
                  <a:pt x="1647109" y="6120585"/>
                </a:lnTo>
                <a:lnTo>
                  <a:pt x="1660950" y="6118074"/>
                </a:lnTo>
                <a:lnTo>
                  <a:pt x="1674972" y="6115167"/>
                </a:lnTo>
                <a:lnTo>
                  <a:pt x="1688994" y="6112260"/>
                </a:lnTo>
                <a:lnTo>
                  <a:pt x="1702513" y="6108882"/>
                </a:lnTo>
                <a:lnTo>
                  <a:pt x="1716321" y="6105396"/>
                </a:lnTo>
                <a:lnTo>
                  <a:pt x="1729733" y="6101731"/>
                </a:lnTo>
                <a:lnTo>
                  <a:pt x="1743219" y="6097381"/>
                </a:lnTo>
                <a:lnTo>
                  <a:pt x="1756705" y="6093031"/>
                </a:lnTo>
                <a:lnTo>
                  <a:pt x="1770192" y="6088681"/>
                </a:lnTo>
                <a:lnTo>
                  <a:pt x="1783176" y="6083861"/>
                </a:lnTo>
                <a:lnTo>
                  <a:pt x="1796341" y="6078645"/>
                </a:lnTo>
                <a:lnTo>
                  <a:pt x="1809218" y="6073536"/>
                </a:lnTo>
                <a:lnTo>
                  <a:pt x="1822275" y="6068032"/>
                </a:lnTo>
                <a:lnTo>
                  <a:pt x="1834938" y="6062347"/>
                </a:lnTo>
                <a:lnTo>
                  <a:pt x="1847782" y="6056265"/>
                </a:lnTo>
                <a:lnTo>
                  <a:pt x="1860230" y="6050002"/>
                </a:lnTo>
                <a:lnTo>
                  <a:pt x="1884121" y="6036538"/>
                </a:lnTo>
                <a:lnTo>
                  <a:pt x="1908192" y="6022678"/>
                </a:lnTo>
                <a:lnTo>
                  <a:pt x="1931548" y="6007769"/>
                </a:lnTo>
                <a:lnTo>
                  <a:pt x="1954475" y="5991707"/>
                </a:lnTo>
                <a:lnTo>
                  <a:pt x="1976610" y="5975283"/>
                </a:lnTo>
                <a:lnTo>
                  <a:pt x="1998028" y="5957810"/>
                </a:lnTo>
                <a:lnTo>
                  <a:pt x="2019126" y="5939474"/>
                </a:lnTo>
                <a:lnTo>
                  <a:pt x="2039613" y="5920378"/>
                </a:lnTo>
                <a:lnTo>
                  <a:pt x="2059384" y="5900235"/>
                </a:lnTo>
                <a:lnTo>
                  <a:pt x="2078652" y="5879622"/>
                </a:lnTo>
                <a:lnTo>
                  <a:pt x="2097202" y="5857962"/>
                </a:lnTo>
                <a:lnTo>
                  <a:pt x="2115143" y="5835544"/>
                </a:lnTo>
                <a:lnTo>
                  <a:pt x="2132185" y="5812475"/>
                </a:lnTo>
                <a:lnTo>
                  <a:pt x="2148906" y="5788540"/>
                </a:lnTo>
                <a:lnTo>
                  <a:pt x="2164729" y="5763953"/>
                </a:lnTo>
                <a:lnTo>
                  <a:pt x="2179942" y="5738608"/>
                </a:lnTo>
                <a:lnTo>
                  <a:pt x="2194438" y="5712216"/>
                </a:lnTo>
                <a:lnTo>
                  <a:pt x="2208142" y="5685461"/>
                </a:lnTo>
                <a:lnTo>
                  <a:pt x="2221237" y="5657948"/>
                </a:lnTo>
                <a:lnTo>
                  <a:pt x="2233615" y="5629388"/>
                </a:lnTo>
                <a:lnTo>
                  <a:pt x="2245202" y="5600465"/>
                </a:lnTo>
                <a:lnTo>
                  <a:pt x="2255889" y="5570891"/>
                </a:lnTo>
                <a:lnTo>
                  <a:pt x="2266149" y="5540161"/>
                </a:lnTo>
                <a:lnTo>
                  <a:pt x="2275436" y="5509466"/>
                </a:lnTo>
                <a:lnTo>
                  <a:pt x="2284006" y="5477724"/>
                </a:lnTo>
                <a:lnTo>
                  <a:pt x="2291966" y="5445222"/>
                </a:lnTo>
                <a:lnTo>
                  <a:pt x="2298739" y="5412177"/>
                </a:lnTo>
                <a:lnTo>
                  <a:pt x="2304902" y="5378373"/>
                </a:lnTo>
                <a:lnTo>
                  <a:pt x="2310274" y="5344206"/>
                </a:lnTo>
                <a:lnTo>
                  <a:pt x="2314748" y="5309389"/>
                </a:lnTo>
                <a:lnTo>
                  <a:pt x="2318324" y="5273919"/>
                </a:lnTo>
                <a:lnTo>
                  <a:pt x="2321396" y="5237979"/>
                </a:lnTo>
                <a:lnTo>
                  <a:pt x="2324884" y="5185472"/>
                </a:lnTo>
                <a:lnTo>
                  <a:pt x="2328264" y="5132675"/>
                </a:lnTo>
                <a:lnTo>
                  <a:pt x="2332040" y="5080060"/>
                </a:lnTo>
                <a:lnTo>
                  <a:pt x="2335635" y="5027841"/>
                </a:lnTo>
                <a:lnTo>
                  <a:pt x="2339222" y="4982740"/>
                </a:lnTo>
                <a:lnTo>
                  <a:pt x="2350330" y="4991029"/>
                </a:lnTo>
                <a:lnTo>
                  <a:pt x="2361673" y="4999369"/>
                </a:lnTo>
                <a:lnTo>
                  <a:pt x="2372849" y="5007710"/>
                </a:lnTo>
                <a:lnTo>
                  <a:pt x="2384192" y="5015883"/>
                </a:lnTo>
                <a:lnTo>
                  <a:pt x="2395701" y="5024057"/>
                </a:lnTo>
                <a:lnTo>
                  <a:pt x="2407044" y="5032231"/>
                </a:lnTo>
                <a:lnTo>
                  <a:pt x="2418721" y="5040237"/>
                </a:lnTo>
                <a:lnTo>
                  <a:pt x="2435402" y="5051413"/>
                </a:lnTo>
                <a:lnTo>
                  <a:pt x="2452583" y="5062422"/>
                </a:lnTo>
                <a:lnTo>
                  <a:pt x="2470097" y="5073431"/>
                </a:lnTo>
                <a:lnTo>
                  <a:pt x="2488113" y="5083940"/>
                </a:lnTo>
                <a:lnTo>
                  <a:pt x="2506628" y="5094449"/>
                </a:lnTo>
                <a:lnTo>
                  <a:pt x="2525811" y="5104791"/>
                </a:lnTo>
                <a:lnTo>
                  <a:pt x="2545161" y="5114633"/>
                </a:lnTo>
                <a:lnTo>
                  <a:pt x="2564844" y="5124308"/>
                </a:lnTo>
                <a:lnTo>
                  <a:pt x="2585027" y="5133816"/>
                </a:lnTo>
                <a:lnTo>
                  <a:pt x="2605544" y="5143157"/>
                </a:lnTo>
                <a:lnTo>
                  <a:pt x="2626562" y="5152165"/>
                </a:lnTo>
                <a:lnTo>
                  <a:pt x="2647747" y="5161172"/>
                </a:lnTo>
                <a:lnTo>
                  <a:pt x="2669265" y="5169679"/>
                </a:lnTo>
                <a:lnTo>
                  <a:pt x="2691116" y="5178020"/>
                </a:lnTo>
                <a:lnTo>
                  <a:pt x="2713302" y="5186193"/>
                </a:lnTo>
                <a:lnTo>
                  <a:pt x="2735654" y="5194033"/>
                </a:lnTo>
                <a:lnTo>
                  <a:pt x="2758340" y="5201373"/>
                </a:lnTo>
                <a:lnTo>
                  <a:pt x="2781192" y="5208712"/>
                </a:lnTo>
                <a:lnTo>
                  <a:pt x="2804378" y="5215885"/>
                </a:lnTo>
                <a:lnTo>
                  <a:pt x="2827898" y="5222724"/>
                </a:lnTo>
                <a:lnTo>
                  <a:pt x="2851418" y="5229230"/>
                </a:lnTo>
                <a:lnTo>
                  <a:pt x="2875104" y="5235568"/>
                </a:lnTo>
                <a:lnTo>
                  <a:pt x="2898958" y="5241406"/>
                </a:lnTo>
                <a:lnTo>
                  <a:pt x="2922978" y="5247244"/>
                </a:lnTo>
                <a:lnTo>
                  <a:pt x="2947332" y="5252749"/>
                </a:lnTo>
                <a:lnTo>
                  <a:pt x="2971686" y="5257753"/>
                </a:lnTo>
                <a:lnTo>
                  <a:pt x="2996039" y="5262757"/>
                </a:lnTo>
                <a:lnTo>
                  <a:pt x="3020560" y="5267428"/>
                </a:lnTo>
                <a:lnTo>
                  <a:pt x="3045248" y="5271599"/>
                </a:lnTo>
                <a:lnTo>
                  <a:pt x="3069935" y="5275768"/>
                </a:lnTo>
                <a:lnTo>
                  <a:pt x="3094622" y="5279439"/>
                </a:lnTo>
                <a:lnTo>
                  <a:pt x="3119310" y="5282774"/>
                </a:lnTo>
                <a:lnTo>
                  <a:pt x="3131487" y="5284442"/>
                </a:lnTo>
                <a:lnTo>
                  <a:pt x="3143497" y="5285944"/>
                </a:lnTo>
                <a:lnTo>
                  <a:pt x="3155674" y="5287279"/>
                </a:lnTo>
                <a:lnTo>
                  <a:pt x="3167684" y="5288446"/>
                </a:lnTo>
                <a:lnTo>
                  <a:pt x="3179861" y="5289613"/>
                </a:lnTo>
                <a:lnTo>
                  <a:pt x="3191871" y="5290615"/>
                </a:lnTo>
                <a:lnTo>
                  <a:pt x="3204048" y="5291615"/>
                </a:lnTo>
                <a:lnTo>
                  <a:pt x="3216058" y="5292449"/>
                </a:lnTo>
                <a:lnTo>
                  <a:pt x="3228235" y="5293116"/>
                </a:lnTo>
                <a:lnTo>
                  <a:pt x="3240078" y="5293784"/>
                </a:lnTo>
                <a:lnTo>
                  <a:pt x="3252088" y="5294284"/>
                </a:lnTo>
                <a:lnTo>
                  <a:pt x="3264098" y="5294617"/>
                </a:lnTo>
                <a:lnTo>
                  <a:pt x="3275942" y="5294951"/>
                </a:lnTo>
                <a:lnTo>
                  <a:pt x="3287952" y="5295118"/>
                </a:lnTo>
                <a:lnTo>
                  <a:pt x="3299795" y="5295118"/>
                </a:lnTo>
                <a:lnTo>
                  <a:pt x="3311638" y="5295118"/>
                </a:lnTo>
                <a:lnTo>
                  <a:pt x="3323482" y="5294951"/>
                </a:lnTo>
                <a:lnTo>
                  <a:pt x="3335325" y="5294618"/>
                </a:lnTo>
                <a:lnTo>
                  <a:pt x="3347001" y="5294284"/>
                </a:lnTo>
                <a:lnTo>
                  <a:pt x="3358844" y="5293784"/>
                </a:lnTo>
                <a:lnTo>
                  <a:pt x="3370354" y="5293283"/>
                </a:lnTo>
                <a:lnTo>
                  <a:pt x="3382031" y="5292616"/>
                </a:lnTo>
                <a:lnTo>
                  <a:pt x="3393707" y="5291782"/>
                </a:lnTo>
                <a:lnTo>
                  <a:pt x="3405050" y="5290615"/>
                </a:lnTo>
                <a:lnTo>
                  <a:pt x="3416727" y="5289614"/>
                </a:lnTo>
                <a:lnTo>
                  <a:pt x="3428069" y="5288446"/>
                </a:lnTo>
                <a:lnTo>
                  <a:pt x="3439413" y="5287279"/>
                </a:lnTo>
                <a:lnTo>
                  <a:pt x="3450755" y="5285943"/>
                </a:lnTo>
                <a:lnTo>
                  <a:pt x="3461931" y="5284443"/>
                </a:lnTo>
                <a:lnTo>
                  <a:pt x="3473274" y="5282774"/>
                </a:lnTo>
                <a:lnTo>
                  <a:pt x="3484450" y="5281107"/>
                </a:lnTo>
                <a:lnTo>
                  <a:pt x="3495459" y="5279272"/>
                </a:lnTo>
                <a:lnTo>
                  <a:pt x="3506302" y="5277270"/>
                </a:lnTo>
                <a:lnTo>
                  <a:pt x="3517144" y="5275268"/>
                </a:lnTo>
                <a:lnTo>
                  <a:pt x="3527820" y="5272933"/>
                </a:lnTo>
                <a:lnTo>
                  <a:pt x="3538663" y="5270764"/>
                </a:lnTo>
                <a:lnTo>
                  <a:pt x="3549171" y="5268262"/>
                </a:lnTo>
                <a:lnTo>
                  <a:pt x="3559680" y="5265593"/>
                </a:lnTo>
                <a:lnTo>
                  <a:pt x="3570022" y="5262924"/>
                </a:lnTo>
                <a:lnTo>
                  <a:pt x="3580698" y="5260089"/>
                </a:lnTo>
                <a:lnTo>
                  <a:pt x="3590873" y="5257086"/>
                </a:lnTo>
                <a:lnTo>
                  <a:pt x="3601048" y="5254083"/>
                </a:lnTo>
                <a:lnTo>
                  <a:pt x="3611223" y="5250915"/>
                </a:lnTo>
                <a:lnTo>
                  <a:pt x="3621399" y="5247578"/>
                </a:lnTo>
                <a:lnTo>
                  <a:pt x="3631407" y="5244076"/>
                </a:lnTo>
                <a:lnTo>
                  <a:pt x="3641416" y="5240572"/>
                </a:lnTo>
                <a:lnTo>
                  <a:pt x="3651091" y="5236903"/>
                </a:lnTo>
                <a:lnTo>
                  <a:pt x="3661099" y="5233066"/>
                </a:lnTo>
                <a:lnTo>
                  <a:pt x="3670774" y="5229229"/>
                </a:lnTo>
                <a:lnTo>
                  <a:pt x="3680281" y="5225059"/>
                </a:lnTo>
                <a:lnTo>
                  <a:pt x="3689956" y="5221056"/>
                </a:lnTo>
                <a:lnTo>
                  <a:pt x="3699298" y="5216719"/>
                </a:lnTo>
                <a:lnTo>
                  <a:pt x="3708639" y="5212548"/>
                </a:lnTo>
                <a:lnTo>
                  <a:pt x="3718147" y="5208045"/>
                </a:lnTo>
                <a:lnTo>
                  <a:pt x="3727321" y="5203541"/>
                </a:lnTo>
                <a:lnTo>
                  <a:pt x="3736496" y="5198704"/>
                </a:lnTo>
                <a:lnTo>
                  <a:pt x="3745503" y="5194033"/>
                </a:lnTo>
                <a:lnTo>
                  <a:pt x="3754344" y="5189195"/>
                </a:lnTo>
                <a:lnTo>
                  <a:pt x="3763185" y="5184191"/>
                </a:lnTo>
                <a:lnTo>
                  <a:pt x="3772026" y="5179188"/>
                </a:lnTo>
                <a:lnTo>
                  <a:pt x="3780699" y="5173849"/>
                </a:lnTo>
                <a:lnTo>
                  <a:pt x="3789373" y="5168679"/>
                </a:lnTo>
                <a:lnTo>
                  <a:pt x="3797880" y="5163340"/>
                </a:lnTo>
                <a:lnTo>
                  <a:pt x="3806221" y="5157836"/>
                </a:lnTo>
                <a:lnTo>
                  <a:pt x="3814394" y="5151998"/>
                </a:lnTo>
                <a:lnTo>
                  <a:pt x="3822234" y="5146326"/>
                </a:lnTo>
                <a:lnTo>
                  <a:pt x="3829908" y="5140322"/>
                </a:lnTo>
                <a:lnTo>
                  <a:pt x="3837581" y="5134316"/>
                </a:lnTo>
                <a:lnTo>
                  <a:pt x="3845087" y="5128477"/>
                </a:lnTo>
                <a:lnTo>
                  <a:pt x="3852426" y="5122306"/>
                </a:lnTo>
                <a:lnTo>
                  <a:pt x="3859766" y="5116135"/>
                </a:lnTo>
                <a:lnTo>
                  <a:pt x="3866772" y="5109963"/>
                </a:lnTo>
                <a:lnTo>
                  <a:pt x="3873777" y="5103624"/>
                </a:lnTo>
                <a:lnTo>
                  <a:pt x="3880450" y="5097451"/>
                </a:lnTo>
                <a:lnTo>
                  <a:pt x="3887122" y="5091114"/>
                </a:lnTo>
                <a:lnTo>
                  <a:pt x="3893628" y="5084607"/>
                </a:lnTo>
                <a:lnTo>
                  <a:pt x="3899966" y="5078102"/>
                </a:lnTo>
                <a:lnTo>
                  <a:pt x="3906305" y="5071763"/>
                </a:lnTo>
                <a:lnTo>
                  <a:pt x="3912310" y="5065091"/>
                </a:lnTo>
                <a:lnTo>
                  <a:pt x="3918315" y="5058419"/>
                </a:lnTo>
                <a:lnTo>
                  <a:pt x="3924153" y="5051747"/>
                </a:lnTo>
                <a:lnTo>
                  <a:pt x="3929658" y="5044908"/>
                </a:lnTo>
                <a:lnTo>
                  <a:pt x="3935330" y="5038236"/>
                </a:lnTo>
                <a:lnTo>
                  <a:pt x="3940667" y="5031563"/>
                </a:lnTo>
                <a:lnTo>
                  <a:pt x="3945838" y="5024557"/>
                </a:lnTo>
                <a:lnTo>
                  <a:pt x="3951009" y="5017718"/>
                </a:lnTo>
                <a:lnTo>
                  <a:pt x="3956014" y="5010713"/>
                </a:lnTo>
                <a:lnTo>
                  <a:pt x="3960684" y="5003706"/>
                </a:lnTo>
                <a:lnTo>
                  <a:pt x="3965355" y="4996534"/>
                </a:lnTo>
                <a:lnTo>
                  <a:pt x="3969858" y="4989527"/>
                </a:lnTo>
                <a:lnTo>
                  <a:pt x="3974195" y="4982522"/>
                </a:lnTo>
                <a:lnTo>
                  <a:pt x="3978365" y="4975349"/>
                </a:lnTo>
                <a:lnTo>
                  <a:pt x="3982536" y="4968177"/>
                </a:lnTo>
                <a:lnTo>
                  <a:pt x="3986372" y="4960838"/>
                </a:lnTo>
                <a:lnTo>
                  <a:pt x="3990209" y="4953498"/>
                </a:lnTo>
                <a:lnTo>
                  <a:pt x="3993712" y="4946158"/>
                </a:lnTo>
                <a:lnTo>
                  <a:pt x="3997381" y="4938819"/>
                </a:lnTo>
                <a:lnTo>
                  <a:pt x="4000718" y="4931312"/>
                </a:lnTo>
                <a:lnTo>
                  <a:pt x="4003887" y="4923972"/>
                </a:lnTo>
                <a:lnTo>
                  <a:pt x="4007056" y="4916466"/>
                </a:lnTo>
                <a:lnTo>
                  <a:pt x="4010059" y="4909127"/>
                </a:lnTo>
                <a:lnTo>
                  <a:pt x="4012895" y="4901620"/>
                </a:lnTo>
                <a:lnTo>
                  <a:pt x="4015564" y="4894115"/>
                </a:lnTo>
                <a:lnTo>
                  <a:pt x="4018065" y="4886608"/>
                </a:lnTo>
                <a:lnTo>
                  <a:pt x="4020734" y="4878934"/>
                </a:lnTo>
                <a:lnTo>
                  <a:pt x="4022903" y="4871428"/>
                </a:lnTo>
                <a:lnTo>
                  <a:pt x="4025072" y="4863922"/>
                </a:lnTo>
                <a:lnTo>
                  <a:pt x="4027073" y="4856249"/>
                </a:lnTo>
                <a:lnTo>
                  <a:pt x="4029075" y="4848576"/>
                </a:lnTo>
                <a:lnTo>
                  <a:pt x="4030909" y="4841070"/>
                </a:lnTo>
                <a:lnTo>
                  <a:pt x="4032411" y="4833397"/>
                </a:lnTo>
                <a:lnTo>
                  <a:pt x="4033912" y="4825724"/>
                </a:lnTo>
                <a:lnTo>
                  <a:pt x="4035247" y="4818217"/>
                </a:lnTo>
                <a:lnTo>
                  <a:pt x="4036414" y="4810544"/>
                </a:lnTo>
                <a:lnTo>
                  <a:pt x="4037582" y="4802871"/>
                </a:lnTo>
                <a:lnTo>
                  <a:pt x="4038416" y="4795365"/>
                </a:lnTo>
                <a:lnTo>
                  <a:pt x="4039250" y="4787691"/>
                </a:lnTo>
                <a:lnTo>
                  <a:pt x="4039917" y="4780185"/>
                </a:lnTo>
                <a:lnTo>
                  <a:pt x="4040251" y="4772512"/>
                </a:lnTo>
                <a:lnTo>
                  <a:pt x="4040584" y="4764839"/>
                </a:lnTo>
                <a:lnTo>
                  <a:pt x="4040918" y="4757165"/>
                </a:lnTo>
                <a:lnTo>
                  <a:pt x="4040918" y="4749660"/>
                </a:lnTo>
                <a:lnTo>
                  <a:pt x="4040751" y="4741986"/>
                </a:lnTo>
                <a:lnTo>
                  <a:pt x="4040584" y="4734480"/>
                </a:lnTo>
                <a:lnTo>
                  <a:pt x="4040251" y="4726807"/>
                </a:lnTo>
                <a:lnTo>
                  <a:pt x="4039750" y="4719300"/>
                </a:lnTo>
                <a:lnTo>
                  <a:pt x="4039083" y="4711628"/>
                </a:lnTo>
                <a:lnTo>
                  <a:pt x="4038249" y="4704122"/>
                </a:lnTo>
                <a:lnTo>
                  <a:pt x="4035914" y="4689442"/>
                </a:lnTo>
                <a:lnTo>
                  <a:pt x="4033412" y="4674597"/>
                </a:lnTo>
                <a:lnTo>
                  <a:pt x="4030242" y="4659918"/>
                </a:lnTo>
                <a:lnTo>
                  <a:pt x="4026406" y="4645238"/>
                </a:lnTo>
                <a:lnTo>
                  <a:pt x="4022236" y="4630893"/>
                </a:lnTo>
                <a:lnTo>
                  <a:pt x="4017398" y="4616714"/>
                </a:lnTo>
                <a:lnTo>
                  <a:pt x="4012060" y="4602535"/>
                </a:lnTo>
                <a:lnTo>
                  <a:pt x="4006222" y="4588524"/>
                </a:lnTo>
                <a:lnTo>
                  <a:pt x="3999717" y="4574679"/>
                </a:lnTo>
                <a:lnTo>
                  <a:pt x="3992878" y="4561001"/>
                </a:lnTo>
                <a:lnTo>
                  <a:pt x="3985371" y="4547489"/>
                </a:lnTo>
                <a:lnTo>
                  <a:pt x="3977365" y="4534145"/>
                </a:lnTo>
                <a:lnTo>
                  <a:pt x="3968858" y="4521134"/>
                </a:lnTo>
                <a:lnTo>
                  <a:pt x="3959850" y="4508123"/>
                </a:lnTo>
                <a:lnTo>
                  <a:pt x="3950342" y="4495446"/>
                </a:lnTo>
                <a:lnTo>
                  <a:pt x="3940333" y="4482935"/>
                </a:lnTo>
                <a:lnTo>
                  <a:pt x="3929658" y="4470592"/>
                </a:lnTo>
                <a:lnTo>
                  <a:pt x="3918648" y="4458581"/>
                </a:lnTo>
                <a:lnTo>
                  <a:pt x="3907139" y="4446737"/>
                </a:lnTo>
                <a:lnTo>
                  <a:pt x="3894962" y="4435061"/>
                </a:lnTo>
                <a:lnTo>
                  <a:pt x="3882452" y="4423718"/>
                </a:lnTo>
                <a:lnTo>
                  <a:pt x="3869441" y="4412709"/>
                </a:lnTo>
                <a:lnTo>
                  <a:pt x="3855763" y="4401700"/>
                </a:lnTo>
                <a:lnTo>
                  <a:pt x="3841917" y="4391191"/>
                </a:lnTo>
                <a:lnTo>
                  <a:pt x="3827405" y="4380849"/>
                </a:lnTo>
                <a:lnTo>
                  <a:pt x="3812392" y="4370674"/>
                </a:lnTo>
                <a:lnTo>
                  <a:pt x="3796880" y="4360999"/>
                </a:lnTo>
                <a:lnTo>
                  <a:pt x="3780866" y="4351492"/>
                </a:lnTo>
                <a:lnTo>
                  <a:pt x="3764519" y="4342317"/>
                </a:lnTo>
                <a:lnTo>
                  <a:pt x="3747671" y="4333476"/>
                </a:lnTo>
                <a:lnTo>
                  <a:pt x="3730324" y="4324969"/>
                </a:lnTo>
                <a:lnTo>
                  <a:pt x="3712642" y="4316629"/>
                </a:lnTo>
                <a:lnTo>
                  <a:pt x="3686620" y="4304953"/>
                </a:lnTo>
                <a:lnTo>
                  <a:pt x="3660432" y="4293276"/>
                </a:lnTo>
                <a:lnTo>
                  <a:pt x="3634410" y="4281432"/>
                </a:lnTo>
                <a:lnTo>
                  <a:pt x="3608555" y="4269756"/>
                </a:lnTo>
                <a:lnTo>
                  <a:pt x="3582699" y="4257746"/>
                </a:lnTo>
                <a:lnTo>
                  <a:pt x="3556844" y="4245736"/>
                </a:lnTo>
                <a:lnTo>
                  <a:pt x="3530990" y="4233559"/>
                </a:lnTo>
                <a:lnTo>
                  <a:pt x="3524478" y="4230452"/>
                </a:lnTo>
                <a:lnTo>
                  <a:pt x="3538445" y="4229146"/>
                </a:lnTo>
                <a:lnTo>
                  <a:pt x="3563280" y="4226491"/>
                </a:lnTo>
                <a:lnTo>
                  <a:pt x="3588063" y="4223534"/>
                </a:lnTo>
                <a:lnTo>
                  <a:pt x="3612847" y="4220575"/>
                </a:lnTo>
                <a:lnTo>
                  <a:pt x="3637631" y="4217617"/>
                </a:lnTo>
                <a:lnTo>
                  <a:pt x="3672376" y="4212656"/>
                </a:lnTo>
                <a:lnTo>
                  <a:pt x="3707373" y="4207340"/>
                </a:lnTo>
                <a:lnTo>
                  <a:pt x="3742874" y="4201315"/>
                </a:lnTo>
                <a:lnTo>
                  <a:pt x="3778272" y="4194682"/>
                </a:lnTo>
                <a:lnTo>
                  <a:pt x="3814174" y="4187340"/>
                </a:lnTo>
                <a:lnTo>
                  <a:pt x="3850277" y="4179339"/>
                </a:lnTo>
                <a:lnTo>
                  <a:pt x="3886934" y="4170932"/>
                </a:lnTo>
                <a:lnTo>
                  <a:pt x="3923082" y="4161362"/>
                </a:lnTo>
                <a:lnTo>
                  <a:pt x="3959837" y="4151691"/>
                </a:lnTo>
                <a:lnTo>
                  <a:pt x="3996489" y="4141411"/>
                </a:lnTo>
                <a:lnTo>
                  <a:pt x="4033696" y="4130725"/>
                </a:lnTo>
                <a:lnTo>
                  <a:pt x="4070394" y="4118876"/>
                </a:lnTo>
                <a:lnTo>
                  <a:pt x="4107395" y="4106977"/>
                </a:lnTo>
                <a:lnTo>
                  <a:pt x="4144545" y="4094117"/>
                </a:lnTo>
                <a:lnTo>
                  <a:pt x="4181341" y="4081002"/>
                </a:lnTo>
                <a:lnTo>
                  <a:pt x="4218641" y="4067180"/>
                </a:lnTo>
                <a:lnTo>
                  <a:pt x="4255230" y="4052853"/>
                </a:lnTo>
                <a:lnTo>
                  <a:pt x="4292019" y="4037867"/>
                </a:lnTo>
                <a:lnTo>
                  <a:pt x="4328706" y="4022276"/>
                </a:lnTo>
                <a:lnTo>
                  <a:pt x="4365341" y="4006380"/>
                </a:lnTo>
                <a:lnTo>
                  <a:pt x="4401822" y="3989574"/>
                </a:lnTo>
                <a:lnTo>
                  <a:pt x="4437696" y="3972871"/>
                </a:lnTo>
                <a:lnTo>
                  <a:pt x="4474022" y="3955156"/>
                </a:lnTo>
                <a:lnTo>
                  <a:pt x="4509335" y="3936986"/>
                </a:lnTo>
                <a:lnTo>
                  <a:pt x="4544849" y="3918160"/>
                </a:lnTo>
                <a:lnTo>
                  <a:pt x="4580059" y="3899385"/>
                </a:lnTo>
                <a:lnTo>
                  <a:pt x="4614811" y="3879751"/>
                </a:lnTo>
                <a:lnTo>
                  <a:pt x="4649156" y="3859562"/>
                </a:lnTo>
                <a:lnTo>
                  <a:pt x="4683399" y="3838765"/>
                </a:lnTo>
                <a:lnTo>
                  <a:pt x="4716982" y="3817768"/>
                </a:lnTo>
                <a:lnTo>
                  <a:pt x="4750161" y="3796216"/>
                </a:lnTo>
                <a:lnTo>
                  <a:pt x="4782932" y="3774109"/>
                </a:lnTo>
                <a:lnTo>
                  <a:pt x="4798230" y="3763083"/>
                </a:lnTo>
                <a:lnTo>
                  <a:pt x="4813579" y="3752362"/>
                </a:lnTo>
                <a:lnTo>
                  <a:pt x="4828522" y="3741085"/>
                </a:lnTo>
                <a:lnTo>
                  <a:pt x="4843466" y="3729808"/>
                </a:lnTo>
                <a:lnTo>
                  <a:pt x="4858105" y="3718582"/>
                </a:lnTo>
                <a:lnTo>
                  <a:pt x="4872693" y="3707053"/>
                </a:lnTo>
                <a:lnTo>
                  <a:pt x="4886674" y="3695627"/>
                </a:lnTo>
                <a:lnTo>
                  <a:pt x="4900856" y="3683542"/>
                </a:lnTo>
                <a:lnTo>
                  <a:pt x="4914734" y="3671510"/>
                </a:lnTo>
                <a:lnTo>
                  <a:pt x="4928360" y="3659832"/>
                </a:lnTo>
                <a:lnTo>
                  <a:pt x="4941884" y="3647548"/>
                </a:lnTo>
                <a:lnTo>
                  <a:pt x="4955052" y="3635011"/>
                </a:lnTo>
                <a:lnTo>
                  <a:pt x="4967969" y="3622829"/>
                </a:lnTo>
                <a:lnTo>
                  <a:pt x="4980833" y="3610343"/>
                </a:lnTo>
                <a:lnTo>
                  <a:pt x="4993343" y="3597607"/>
                </a:lnTo>
                <a:lnTo>
                  <a:pt x="5005853" y="3584870"/>
                </a:lnTo>
                <a:lnTo>
                  <a:pt x="5018060" y="3572184"/>
                </a:lnTo>
                <a:lnTo>
                  <a:pt x="5030164" y="3558892"/>
                </a:lnTo>
                <a:lnTo>
                  <a:pt x="5042066" y="3546257"/>
                </a:lnTo>
                <a:lnTo>
                  <a:pt x="5053564" y="3533068"/>
                </a:lnTo>
                <a:lnTo>
                  <a:pt x="5064757" y="3519930"/>
                </a:lnTo>
                <a:lnTo>
                  <a:pt x="5075898" y="3506489"/>
                </a:lnTo>
                <a:lnTo>
                  <a:pt x="5086789" y="3493402"/>
                </a:lnTo>
                <a:lnTo>
                  <a:pt x="5097626" y="3480012"/>
                </a:lnTo>
                <a:lnTo>
                  <a:pt x="5108111" y="3466370"/>
                </a:lnTo>
                <a:lnTo>
                  <a:pt x="5118342" y="3453084"/>
                </a:lnTo>
                <a:lnTo>
                  <a:pt x="5128218" y="3439546"/>
                </a:lnTo>
                <a:lnTo>
                  <a:pt x="5138095" y="3426006"/>
                </a:lnTo>
                <a:lnTo>
                  <a:pt x="5147616" y="3412216"/>
                </a:lnTo>
                <a:lnTo>
                  <a:pt x="5157139" y="3398424"/>
                </a:lnTo>
                <a:lnTo>
                  <a:pt x="5166356" y="3384685"/>
                </a:lnTo>
                <a:lnTo>
                  <a:pt x="5175020" y="3371352"/>
                </a:lnTo>
                <a:lnTo>
                  <a:pt x="5183934" y="3357664"/>
                </a:lnTo>
                <a:lnTo>
                  <a:pt x="5192241" y="3344080"/>
                </a:lnTo>
                <a:lnTo>
                  <a:pt x="5199892" y="3330294"/>
                </a:lnTo>
                <a:lnTo>
                  <a:pt x="5207793" y="3316155"/>
                </a:lnTo>
                <a:lnTo>
                  <a:pt x="5215494" y="3302673"/>
                </a:lnTo>
                <a:lnTo>
                  <a:pt x="5222485" y="3288687"/>
                </a:lnTo>
                <a:lnTo>
                  <a:pt x="5229780" y="3274651"/>
                </a:lnTo>
                <a:lnTo>
                  <a:pt x="5236720" y="3260361"/>
                </a:lnTo>
                <a:lnTo>
                  <a:pt x="5243052" y="3246175"/>
                </a:lnTo>
                <a:lnTo>
                  <a:pt x="5249385" y="3231990"/>
                </a:lnTo>
                <a:lnTo>
                  <a:pt x="5255163" y="3218210"/>
                </a:lnTo>
                <a:lnTo>
                  <a:pt x="5261141" y="3203772"/>
                </a:lnTo>
                <a:lnTo>
                  <a:pt x="5266511" y="3189436"/>
                </a:lnTo>
                <a:lnTo>
                  <a:pt x="5271831" y="3174799"/>
                </a:lnTo>
                <a:lnTo>
                  <a:pt x="5276596" y="3160567"/>
                </a:lnTo>
                <a:lnTo>
                  <a:pt x="5281612" y="3145980"/>
                </a:lnTo>
                <a:lnTo>
                  <a:pt x="5285717" y="3131547"/>
                </a:lnTo>
                <a:lnTo>
                  <a:pt x="5290127" y="3117064"/>
                </a:lnTo>
                <a:lnTo>
                  <a:pt x="5294182" y="3102329"/>
                </a:lnTo>
                <a:lnTo>
                  <a:pt x="5297984" y="3087946"/>
                </a:lnTo>
                <a:lnTo>
                  <a:pt x="5301483" y="3073618"/>
                </a:lnTo>
                <a:lnTo>
                  <a:pt x="5304627" y="3059037"/>
                </a:lnTo>
                <a:lnTo>
                  <a:pt x="5307719" y="3044152"/>
                </a:lnTo>
                <a:lnTo>
                  <a:pt x="5310257" y="3029673"/>
                </a:lnTo>
                <a:lnTo>
                  <a:pt x="5312794" y="3015195"/>
                </a:lnTo>
                <a:lnTo>
                  <a:pt x="5314976" y="3000465"/>
                </a:lnTo>
                <a:lnTo>
                  <a:pt x="5316855" y="2985786"/>
                </a:lnTo>
                <a:lnTo>
                  <a:pt x="5318734" y="2971108"/>
                </a:lnTo>
                <a:lnTo>
                  <a:pt x="5320057" y="2956835"/>
                </a:lnTo>
                <a:lnTo>
                  <a:pt x="5321633" y="2942209"/>
                </a:lnTo>
                <a:lnTo>
                  <a:pt x="5322550" y="2927381"/>
                </a:lnTo>
                <a:lnTo>
                  <a:pt x="5323216" y="2912909"/>
                </a:lnTo>
                <a:lnTo>
                  <a:pt x="5323222" y="2898235"/>
                </a:lnTo>
                <a:lnTo>
                  <a:pt x="5322673" y="2883968"/>
                </a:lnTo>
                <a:lnTo>
                  <a:pt x="5322377" y="2869348"/>
                </a:lnTo>
                <a:lnTo>
                  <a:pt x="5321880" y="2855383"/>
                </a:lnTo>
                <a:lnTo>
                  <a:pt x="5320725" y="2841220"/>
                </a:lnTo>
                <a:lnTo>
                  <a:pt x="5319266" y="2827108"/>
                </a:lnTo>
                <a:lnTo>
                  <a:pt x="5317807" y="2812995"/>
                </a:lnTo>
                <a:lnTo>
                  <a:pt x="5316096" y="2799238"/>
                </a:lnTo>
                <a:lnTo>
                  <a:pt x="5314334" y="2785178"/>
                </a:lnTo>
                <a:lnTo>
                  <a:pt x="5312016" y="2771523"/>
                </a:lnTo>
                <a:lnTo>
                  <a:pt x="5309750" y="2758172"/>
                </a:lnTo>
                <a:lnTo>
                  <a:pt x="5307130" y="2744570"/>
                </a:lnTo>
                <a:lnTo>
                  <a:pt x="5304256" y="2731322"/>
                </a:lnTo>
                <a:lnTo>
                  <a:pt x="5301028" y="2717822"/>
                </a:lnTo>
                <a:lnTo>
                  <a:pt x="5297904" y="2704930"/>
                </a:lnTo>
                <a:lnTo>
                  <a:pt x="5294475" y="2692089"/>
                </a:lnTo>
                <a:lnTo>
                  <a:pt x="5290743" y="2679298"/>
                </a:lnTo>
                <a:lnTo>
                  <a:pt x="5287012" y="2666509"/>
                </a:lnTo>
                <a:lnTo>
                  <a:pt x="5282673" y="2653822"/>
                </a:lnTo>
                <a:lnTo>
                  <a:pt x="5278334" y="2641134"/>
                </a:lnTo>
                <a:lnTo>
                  <a:pt x="5273744" y="2628803"/>
                </a:lnTo>
                <a:lnTo>
                  <a:pt x="5269154" y="2616470"/>
                </a:lnTo>
                <a:lnTo>
                  <a:pt x="5264311" y="2604494"/>
                </a:lnTo>
                <a:lnTo>
                  <a:pt x="5259417" y="2592214"/>
                </a:lnTo>
                <a:lnTo>
                  <a:pt x="5253665" y="2580391"/>
                </a:lnTo>
                <a:lnTo>
                  <a:pt x="5248215" y="2568518"/>
                </a:lnTo>
                <a:lnTo>
                  <a:pt x="5242818" y="2556947"/>
                </a:lnTo>
                <a:lnTo>
                  <a:pt x="5237065" y="2545124"/>
                </a:lnTo>
                <a:lnTo>
                  <a:pt x="5230809" y="2534012"/>
                </a:lnTo>
                <a:lnTo>
                  <a:pt x="5224551" y="2522899"/>
                </a:lnTo>
                <a:lnTo>
                  <a:pt x="5218244" y="2511483"/>
                </a:lnTo>
                <a:lnTo>
                  <a:pt x="5211380" y="2500474"/>
                </a:lnTo>
                <a:lnTo>
                  <a:pt x="5204820" y="2489412"/>
                </a:lnTo>
                <a:lnTo>
                  <a:pt x="5198060" y="2479010"/>
                </a:lnTo>
                <a:lnTo>
                  <a:pt x="5190944" y="2468354"/>
                </a:lnTo>
                <a:lnTo>
                  <a:pt x="5183577" y="2458055"/>
                </a:lnTo>
                <a:lnTo>
                  <a:pt x="5176514" y="2447704"/>
                </a:lnTo>
                <a:lnTo>
                  <a:pt x="5168591" y="2437810"/>
                </a:lnTo>
                <a:lnTo>
                  <a:pt x="5160971" y="2427866"/>
                </a:lnTo>
                <a:lnTo>
                  <a:pt x="5153353" y="2417920"/>
                </a:lnTo>
                <a:lnTo>
                  <a:pt x="5145178" y="2408383"/>
                </a:lnTo>
                <a:lnTo>
                  <a:pt x="5137054" y="2399147"/>
                </a:lnTo>
                <a:lnTo>
                  <a:pt x="5128577" y="2389661"/>
                </a:lnTo>
                <a:lnTo>
                  <a:pt x="5120454" y="2380425"/>
                </a:lnTo>
                <a:lnTo>
                  <a:pt x="5111523" y="2371952"/>
                </a:lnTo>
                <a:lnTo>
                  <a:pt x="5103097" y="2362768"/>
                </a:lnTo>
                <a:lnTo>
                  <a:pt x="5093864" y="2354347"/>
                </a:lnTo>
                <a:lnTo>
                  <a:pt x="5085236" y="2345821"/>
                </a:lnTo>
                <a:lnTo>
                  <a:pt x="5075699" y="2337450"/>
                </a:lnTo>
                <a:lnTo>
                  <a:pt x="5066517" y="2329331"/>
                </a:lnTo>
                <a:lnTo>
                  <a:pt x="5057083" y="2321568"/>
                </a:lnTo>
                <a:lnTo>
                  <a:pt x="5047597" y="2313501"/>
                </a:lnTo>
                <a:lnTo>
                  <a:pt x="5037859" y="2305788"/>
                </a:lnTo>
                <a:lnTo>
                  <a:pt x="5028173" y="2298380"/>
                </a:lnTo>
                <a:lnTo>
                  <a:pt x="5018132" y="2290719"/>
                </a:lnTo>
                <a:lnTo>
                  <a:pt x="5008195" y="2283665"/>
                </a:lnTo>
                <a:lnTo>
                  <a:pt x="4998256" y="2276611"/>
                </a:lnTo>
                <a:lnTo>
                  <a:pt x="4987762" y="2269964"/>
                </a:lnTo>
                <a:lnTo>
                  <a:pt x="4977521" y="2262962"/>
                </a:lnTo>
                <a:lnTo>
                  <a:pt x="4967028" y="2256313"/>
                </a:lnTo>
                <a:lnTo>
                  <a:pt x="4956283" y="2250022"/>
                </a:lnTo>
                <a:lnTo>
                  <a:pt x="4945841" y="2243677"/>
                </a:lnTo>
                <a:lnTo>
                  <a:pt x="4934844" y="2237740"/>
                </a:lnTo>
                <a:lnTo>
                  <a:pt x="4924098" y="2231447"/>
                </a:lnTo>
                <a:lnTo>
                  <a:pt x="4902562" y="2220431"/>
                </a:lnTo>
                <a:lnTo>
                  <a:pt x="4880773" y="2209768"/>
                </a:lnTo>
                <a:lnTo>
                  <a:pt x="4858533" y="2200121"/>
                </a:lnTo>
                <a:lnTo>
                  <a:pt x="4835736" y="2190879"/>
                </a:lnTo>
                <a:lnTo>
                  <a:pt x="4813043" y="2182244"/>
                </a:lnTo>
                <a:lnTo>
                  <a:pt x="4789543" y="2174370"/>
                </a:lnTo>
                <a:lnTo>
                  <a:pt x="4765791" y="2166853"/>
                </a:lnTo>
                <a:lnTo>
                  <a:pt x="4741586" y="2160347"/>
                </a:lnTo>
                <a:lnTo>
                  <a:pt x="4717382" y="2153842"/>
                </a:lnTo>
                <a:lnTo>
                  <a:pt x="4692421" y="2148400"/>
                </a:lnTo>
                <a:lnTo>
                  <a:pt x="4667512" y="2143264"/>
                </a:lnTo>
                <a:lnTo>
                  <a:pt x="4641795" y="2138888"/>
                </a:lnTo>
                <a:lnTo>
                  <a:pt x="4615878" y="2135170"/>
                </a:lnTo>
                <a:lnTo>
                  <a:pt x="4589963" y="2131452"/>
                </a:lnTo>
                <a:lnTo>
                  <a:pt x="4563593" y="2128749"/>
                </a:lnTo>
                <a:lnTo>
                  <a:pt x="4536669" y="2126451"/>
                </a:lnTo>
                <a:lnTo>
                  <a:pt x="4509241" y="2124864"/>
                </a:lnTo>
                <a:lnTo>
                  <a:pt x="4482116" y="2123223"/>
                </a:lnTo>
                <a:lnTo>
                  <a:pt x="4454235" y="2122649"/>
                </a:lnTo>
                <a:lnTo>
                  <a:pt x="4426104" y="2122430"/>
                </a:lnTo>
                <a:lnTo>
                  <a:pt x="4400795" y="2122551"/>
                </a:lnTo>
                <a:lnTo>
                  <a:pt x="4403168" y="2116564"/>
                </a:lnTo>
                <a:lnTo>
                  <a:pt x="4407349" y="2104834"/>
                </a:lnTo>
                <a:lnTo>
                  <a:pt x="4411637" y="2093394"/>
                </a:lnTo>
                <a:lnTo>
                  <a:pt x="4415530" y="2081772"/>
                </a:lnTo>
                <a:lnTo>
                  <a:pt x="4419604" y="2069754"/>
                </a:lnTo>
                <a:lnTo>
                  <a:pt x="4422812" y="2058057"/>
                </a:lnTo>
                <a:lnTo>
                  <a:pt x="4426599" y="2046147"/>
                </a:lnTo>
                <a:lnTo>
                  <a:pt x="4429304" y="2033980"/>
                </a:lnTo>
                <a:lnTo>
                  <a:pt x="4432801" y="2022177"/>
                </a:lnTo>
                <a:lnTo>
                  <a:pt x="4435219" y="2010117"/>
                </a:lnTo>
                <a:lnTo>
                  <a:pt x="4437817" y="1997664"/>
                </a:lnTo>
                <a:lnTo>
                  <a:pt x="4440234" y="1985603"/>
                </a:lnTo>
                <a:lnTo>
                  <a:pt x="4442545" y="1973256"/>
                </a:lnTo>
                <a:lnTo>
                  <a:pt x="4444170" y="1960833"/>
                </a:lnTo>
                <a:lnTo>
                  <a:pt x="4445797" y="1948412"/>
                </a:lnTo>
                <a:lnTo>
                  <a:pt x="4447711" y="1935883"/>
                </a:lnTo>
                <a:lnTo>
                  <a:pt x="4448652" y="1923386"/>
                </a:lnTo>
                <a:lnTo>
                  <a:pt x="4449883" y="1910783"/>
                </a:lnTo>
                <a:lnTo>
                  <a:pt x="4450718" y="1897998"/>
                </a:lnTo>
                <a:lnTo>
                  <a:pt x="4451371" y="1885608"/>
                </a:lnTo>
                <a:lnTo>
                  <a:pt x="4451521" y="1872749"/>
                </a:lnTo>
                <a:lnTo>
                  <a:pt x="4451961" y="1859783"/>
                </a:lnTo>
                <a:lnTo>
                  <a:pt x="4451716" y="1846743"/>
                </a:lnTo>
                <a:lnTo>
                  <a:pt x="4451578" y="1833990"/>
                </a:lnTo>
                <a:lnTo>
                  <a:pt x="4451440" y="1821238"/>
                </a:lnTo>
                <a:lnTo>
                  <a:pt x="4450511" y="1808123"/>
                </a:lnTo>
                <a:lnTo>
                  <a:pt x="4449399" y="1795404"/>
                </a:lnTo>
                <a:lnTo>
                  <a:pt x="4448182" y="1782397"/>
                </a:lnTo>
                <a:lnTo>
                  <a:pt x="4447253" y="1769281"/>
                </a:lnTo>
                <a:lnTo>
                  <a:pt x="4445351" y="1756199"/>
                </a:lnTo>
                <a:lnTo>
                  <a:pt x="4443557" y="1743406"/>
                </a:lnTo>
                <a:lnTo>
                  <a:pt x="4441366" y="1730430"/>
                </a:lnTo>
                <a:lnTo>
                  <a:pt x="4439175" y="1717456"/>
                </a:lnTo>
                <a:lnTo>
                  <a:pt x="4436589" y="1704300"/>
                </a:lnTo>
                <a:lnTo>
                  <a:pt x="4434003" y="1691143"/>
                </a:lnTo>
                <a:lnTo>
                  <a:pt x="4430840" y="1678201"/>
                </a:lnTo>
                <a:lnTo>
                  <a:pt x="4427676" y="1665258"/>
                </a:lnTo>
                <a:lnTo>
                  <a:pt x="4424225" y="1652423"/>
                </a:lnTo>
                <a:lnTo>
                  <a:pt x="4420485" y="1639695"/>
                </a:lnTo>
                <a:lnTo>
                  <a:pt x="4416530" y="1626390"/>
                </a:lnTo>
                <a:lnTo>
                  <a:pt x="4412395" y="1613481"/>
                </a:lnTo>
                <a:lnTo>
                  <a:pt x="4407863" y="1600390"/>
                </a:lnTo>
                <a:lnTo>
                  <a:pt x="4403150" y="1587695"/>
                </a:lnTo>
                <a:lnTo>
                  <a:pt x="4398330" y="1574711"/>
                </a:lnTo>
                <a:lnTo>
                  <a:pt x="4392826" y="1561653"/>
                </a:lnTo>
                <a:lnTo>
                  <a:pt x="4387429" y="1548884"/>
                </a:lnTo>
                <a:lnTo>
                  <a:pt x="4381636" y="1535933"/>
                </a:lnTo>
                <a:lnTo>
                  <a:pt x="4375844" y="1522982"/>
                </a:lnTo>
                <a:lnTo>
                  <a:pt x="4369762" y="1510138"/>
                </a:lnTo>
                <a:lnTo>
                  <a:pt x="4363211" y="1497797"/>
                </a:lnTo>
                <a:lnTo>
                  <a:pt x="4356157" y="1484986"/>
                </a:lnTo>
                <a:lnTo>
                  <a:pt x="4349499" y="1472357"/>
                </a:lnTo>
                <a:lnTo>
                  <a:pt x="4342157" y="1459652"/>
                </a:lnTo>
                <a:lnTo>
                  <a:pt x="4334344" y="1447451"/>
                </a:lnTo>
                <a:lnTo>
                  <a:pt x="4326136" y="1435069"/>
                </a:lnTo>
                <a:lnTo>
                  <a:pt x="4317458" y="1423190"/>
                </a:lnTo>
                <a:lnTo>
                  <a:pt x="4309175" y="1411491"/>
                </a:lnTo>
                <a:lnTo>
                  <a:pt x="4300209" y="1399719"/>
                </a:lnTo>
                <a:lnTo>
                  <a:pt x="4291243" y="1387946"/>
                </a:lnTo>
                <a:lnTo>
                  <a:pt x="4281988" y="1376280"/>
                </a:lnTo>
                <a:lnTo>
                  <a:pt x="4272551" y="1365010"/>
                </a:lnTo>
                <a:lnTo>
                  <a:pt x="4263114" y="1353741"/>
                </a:lnTo>
                <a:lnTo>
                  <a:pt x="4252994" y="1342395"/>
                </a:lnTo>
                <a:lnTo>
                  <a:pt x="4242981" y="1331340"/>
                </a:lnTo>
                <a:lnTo>
                  <a:pt x="4232786" y="1320680"/>
                </a:lnTo>
                <a:lnTo>
                  <a:pt x="4222303" y="1310127"/>
                </a:lnTo>
                <a:lnTo>
                  <a:pt x="4211423" y="1299393"/>
                </a:lnTo>
                <a:lnTo>
                  <a:pt x="4200363" y="1289054"/>
                </a:lnTo>
                <a:lnTo>
                  <a:pt x="4189590" y="1278608"/>
                </a:lnTo>
                <a:lnTo>
                  <a:pt x="4177953" y="1268483"/>
                </a:lnTo>
                <a:lnTo>
                  <a:pt x="4166711" y="1258541"/>
                </a:lnTo>
                <a:lnTo>
                  <a:pt x="4154785" y="1248524"/>
                </a:lnTo>
                <a:lnTo>
                  <a:pt x="4142966" y="1238795"/>
                </a:lnTo>
                <a:lnTo>
                  <a:pt x="4130570" y="1229280"/>
                </a:lnTo>
                <a:lnTo>
                  <a:pt x="4118677" y="1220235"/>
                </a:lnTo>
                <a:lnTo>
                  <a:pt x="4106099" y="1211116"/>
                </a:lnTo>
                <a:lnTo>
                  <a:pt x="4093523" y="1201997"/>
                </a:lnTo>
                <a:lnTo>
                  <a:pt x="4080368" y="1193092"/>
                </a:lnTo>
                <a:lnTo>
                  <a:pt x="4067031" y="1184583"/>
                </a:lnTo>
                <a:lnTo>
                  <a:pt x="4053984" y="1175967"/>
                </a:lnTo>
                <a:lnTo>
                  <a:pt x="4040574" y="1168142"/>
                </a:lnTo>
                <a:lnTo>
                  <a:pt x="4026662" y="1159847"/>
                </a:lnTo>
                <a:lnTo>
                  <a:pt x="4013144" y="1151734"/>
                </a:lnTo>
                <a:lnTo>
                  <a:pt x="3999157" y="1144123"/>
                </a:lnTo>
                <a:lnTo>
                  <a:pt x="3984593" y="1136727"/>
                </a:lnTo>
                <a:lnTo>
                  <a:pt x="3970424" y="1129511"/>
                </a:lnTo>
                <a:lnTo>
                  <a:pt x="3955572" y="1122222"/>
                </a:lnTo>
                <a:lnTo>
                  <a:pt x="3940429" y="1115039"/>
                </a:lnTo>
                <a:lnTo>
                  <a:pt x="3925289" y="1107857"/>
                </a:lnTo>
                <a:lnTo>
                  <a:pt x="3909965" y="1101070"/>
                </a:lnTo>
                <a:lnTo>
                  <a:pt x="3894643" y="1094284"/>
                </a:lnTo>
                <a:lnTo>
                  <a:pt x="3879139" y="1087893"/>
                </a:lnTo>
                <a:lnTo>
                  <a:pt x="3863238" y="1081320"/>
                </a:lnTo>
                <a:lnTo>
                  <a:pt x="3847158" y="1075144"/>
                </a:lnTo>
                <a:lnTo>
                  <a:pt x="3831183" y="1069255"/>
                </a:lnTo>
                <a:lnTo>
                  <a:pt x="3814814" y="1063186"/>
                </a:lnTo>
                <a:lnTo>
                  <a:pt x="3798551" y="1057404"/>
                </a:lnTo>
                <a:lnTo>
                  <a:pt x="3781999" y="1051731"/>
                </a:lnTo>
                <a:lnTo>
                  <a:pt x="3765374" y="1046740"/>
                </a:lnTo>
                <a:lnTo>
                  <a:pt x="3748246" y="1041281"/>
                </a:lnTo>
                <a:lnTo>
                  <a:pt x="3731331" y="1036398"/>
                </a:lnTo>
                <a:lnTo>
                  <a:pt x="3714129" y="1031622"/>
                </a:lnTo>
                <a:lnTo>
                  <a:pt x="3696927" y="1026847"/>
                </a:lnTo>
                <a:lnTo>
                  <a:pt x="3679543" y="1022466"/>
                </a:lnTo>
                <a:lnTo>
                  <a:pt x="3662266" y="1018375"/>
                </a:lnTo>
                <a:lnTo>
                  <a:pt x="3644594" y="1014102"/>
                </a:lnTo>
                <a:lnTo>
                  <a:pt x="3626740" y="1010225"/>
                </a:lnTo>
                <a:lnTo>
                  <a:pt x="3609100" y="1006925"/>
                </a:lnTo>
                <a:lnTo>
                  <a:pt x="3591065" y="1003443"/>
                </a:lnTo>
                <a:lnTo>
                  <a:pt x="3572741" y="1000068"/>
                </a:lnTo>
                <a:lnTo>
                  <a:pt x="3554920" y="997163"/>
                </a:lnTo>
                <a:lnTo>
                  <a:pt x="3536522" y="994473"/>
                </a:lnTo>
                <a:lnTo>
                  <a:pt x="3518231" y="992071"/>
                </a:lnTo>
                <a:lnTo>
                  <a:pt x="3499651" y="989777"/>
                </a:lnTo>
                <a:lnTo>
                  <a:pt x="3481071" y="987482"/>
                </a:lnTo>
                <a:lnTo>
                  <a:pt x="3462418" y="985872"/>
                </a:lnTo>
                <a:lnTo>
                  <a:pt x="3443657" y="983972"/>
                </a:lnTo>
                <a:lnTo>
                  <a:pt x="3404223" y="981213"/>
                </a:lnTo>
                <a:lnTo>
                  <a:pt x="3364713" y="979137"/>
                </a:lnTo>
                <a:lnTo>
                  <a:pt x="3325130" y="977745"/>
                </a:lnTo>
                <a:lnTo>
                  <a:pt x="3291515" y="976999"/>
                </a:lnTo>
                <a:lnTo>
                  <a:pt x="3296895" y="974743"/>
                </a:lnTo>
                <a:lnTo>
                  <a:pt x="3308195" y="970192"/>
                </a:lnTo>
                <a:lnTo>
                  <a:pt x="3319396" y="965856"/>
                </a:lnTo>
                <a:lnTo>
                  <a:pt x="3330754" y="961461"/>
                </a:lnTo>
                <a:lnTo>
                  <a:pt x="3342013" y="957282"/>
                </a:lnTo>
                <a:lnTo>
                  <a:pt x="3358062" y="951146"/>
                </a:lnTo>
                <a:lnTo>
                  <a:pt x="3373955" y="945068"/>
                </a:lnTo>
                <a:lnTo>
                  <a:pt x="3389575" y="938735"/>
                </a:lnTo>
                <a:lnTo>
                  <a:pt x="3404981" y="932305"/>
                </a:lnTo>
                <a:lnTo>
                  <a:pt x="3420172" y="925776"/>
                </a:lnTo>
                <a:lnTo>
                  <a:pt x="3435305" y="919090"/>
                </a:lnTo>
                <a:lnTo>
                  <a:pt x="3449639" y="912167"/>
                </a:lnTo>
                <a:lnTo>
                  <a:pt x="3464186" y="905343"/>
                </a:lnTo>
                <a:lnTo>
                  <a:pt x="3478404" y="898108"/>
                </a:lnTo>
                <a:lnTo>
                  <a:pt x="3492308" y="890989"/>
                </a:lnTo>
                <a:lnTo>
                  <a:pt x="3505941" y="883615"/>
                </a:lnTo>
                <a:lnTo>
                  <a:pt x="3519301" y="875986"/>
                </a:lnTo>
                <a:lnTo>
                  <a:pt x="3532445" y="868260"/>
                </a:lnTo>
                <a:lnTo>
                  <a:pt x="3545377" y="860434"/>
                </a:lnTo>
                <a:lnTo>
                  <a:pt x="3557664" y="852314"/>
                </a:lnTo>
                <a:lnTo>
                  <a:pt x="3570108" y="844136"/>
                </a:lnTo>
                <a:lnTo>
                  <a:pt x="3582123" y="835761"/>
                </a:lnTo>
                <a:lnTo>
                  <a:pt x="3593767" y="827346"/>
                </a:lnTo>
                <a:lnTo>
                  <a:pt x="3604924" y="818578"/>
                </a:lnTo>
                <a:lnTo>
                  <a:pt x="3616082" y="809810"/>
                </a:lnTo>
                <a:lnTo>
                  <a:pt x="3626966" y="800787"/>
                </a:lnTo>
                <a:lnTo>
                  <a:pt x="3637266" y="791625"/>
                </a:lnTo>
                <a:lnTo>
                  <a:pt x="3647508" y="782307"/>
                </a:lnTo>
                <a:lnTo>
                  <a:pt x="3657106" y="772695"/>
                </a:lnTo>
                <a:lnTo>
                  <a:pt x="3666704" y="763081"/>
                </a:lnTo>
                <a:lnTo>
                  <a:pt x="3675815" y="753116"/>
                </a:lnTo>
                <a:lnTo>
                  <a:pt x="3684712" y="743052"/>
                </a:lnTo>
                <a:lnTo>
                  <a:pt x="3693023" y="732849"/>
                </a:lnTo>
                <a:lnTo>
                  <a:pt x="3701219" y="722333"/>
                </a:lnTo>
                <a:lnTo>
                  <a:pt x="3709044" y="711778"/>
                </a:lnTo>
                <a:lnTo>
                  <a:pt x="3716382" y="700869"/>
                </a:lnTo>
                <a:lnTo>
                  <a:pt x="3723505" y="689862"/>
                </a:lnTo>
                <a:lnTo>
                  <a:pt x="3726844" y="683996"/>
                </a:lnTo>
                <a:lnTo>
                  <a:pt x="3730396" y="678229"/>
                </a:lnTo>
                <a:lnTo>
                  <a:pt x="3733579" y="672421"/>
                </a:lnTo>
                <a:lnTo>
                  <a:pt x="3736917" y="666556"/>
                </a:lnTo>
                <a:lnTo>
                  <a:pt x="3740041" y="660592"/>
                </a:lnTo>
                <a:lnTo>
                  <a:pt x="3742950" y="654530"/>
                </a:lnTo>
                <a:lnTo>
                  <a:pt x="3746074" y="648566"/>
                </a:lnTo>
                <a:lnTo>
                  <a:pt x="3748827" y="642562"/>
                </a:lnTo>
                <a:lnTo>
                  <a:pt x="3751580" y="636558"/>
                </a:lnTo>
                <a:lnTo>
                  <a:pt x="3754217" y="630241"/>
                </a:lnTo>
                <a:lnTo>
                  <a:pt x="3756756" y="624139"/>
                </a:lnTo>
                <a:lnTo>
                  <a:pt x="3759236" y="617880"/>
                </a:lnTo>
                <a:lnTo>
                  <a:pt x="3761503" y="611522"/>
                </a:lnTo>
                <a:lnTo>
                  <a:pt x="3763827" y="605322"/>
                </a:lnTo>
                <a:lnTo>
                  <a:pt x="3765937" y="599022"/>
                </a:lnTo>
                <a:lnTo>
                  <a:pt x="3768145" y="592510"/>
                </a:lnTo>
                <a:lnTo>
                  <a:pt x="3769884" y="586170"/>
                </a:lnTo>
                <a:lnTo>
                  <a:pt x="3771936" y="579714"/>
                </a:lnTo>
                <a:lnTo>
                  <a:pt x="3773402" y="573120"/>
                </a:lnTo>
                <a:lnTo>
                  <a:pt x="3775298" y="566723"/>
                </a:lnTo>
                <a:lnTo>
                  <a:pt x="3776608" y="560187"/>
                </a:lnTo>
                <a:lnTo>
                  <a:pt x="3778016" y="553437"/>
                </a:lnTo>
                <a:lnTo>
                  <a:pt x="3779326" y="546900"/>
                </a:lnTo>
                <a:lnTo>
                  <a:pt x="3780579" y="540208"/>
                </a:lnTo>
                <a:lnTo>
                  <a:pt x="3781460" y="533475"/>
                </a:lnTo>
                <a:lnTo>
                  <a:pt x="3782341" y="526743"/>
                </a:lnTo>
                <a:lnTo>
                  <a:pt x="3783379" y="519952"/>
                </a:lnTo>
                <a:lnTo>
                  <a:pt x="3783889" y="513179"/>
                </a:lnTo>
                <a:lnTo>
                  <a:pt x="3784556" y="506349"/>
                </a:lnTo>
                <a:lnTo>
                  <a:pt x="3785008" y="499419"/>
                </a:lnTo>
                <a:lnTo>
                  <a:pt x="3785363" y="492704"/>
                </a:lnTo>
                <a:lnTo>
                  <a:pt x="3785444" y="485734"/>
                </a:lnTo>
                <a:lnTo>
                  <a:pt x="3785682" y="478707"/>
                </a:lnTo>
                <a:lnTo>
                  <a:pt x="3785549" y="471639"/>
                </a:lnTo>
                <a:lnTo>
                  <a:pt x="3785475" y="464727"/>
                </a:lnTo>
                <a:lnTo>
                  <a:pt x="3785400" y="457816"/>
                </a:lnTo>
                <a:lnTo>
                  <a:pt x="3784896" y="450708"/>
                </a:lnTo>
                <a:lnTo>
                  <a:pt x="3784294" y="443814"/>
                </a:lnTo>
                <a:lnTo>
                  <a:pt x="3783634" y="436764"/>
                </a:lnTo>
                <a:lnTo>
                  <a:pt x="3783131" y="429656"/>
                </a:lnTo>
                <a:lnTo>
                  <a:pt x="3782100" y="422565"/>
                </a:lnTo>
                <a:lnTo>
                  <a:pt x="3781127" y="415631"/>
                </a:lnTo>
                <a:lnTo>
                  <a:pt x="3779940" y="408599"/>
                </a:lnTo>
                <a:lnTo>
                  <a:pt x="3778752" y="401567"/>
                </a:lnTo>
                <a:lnTo>
                  <a:pt x="3777351" y="394436"/>
                </a:lnTo>
                <a:lnTo>
                  <a:pt x="3775949" y="387306"/>
                </a:lnTo>
                <a:lnTo>
                  <a:pt x="3774234" y="380291"/>
                </a:lnTo>
                <a:lnTo>
                  <a:pt x="3772520" y="373276"/>
                </a:lnTo>
                <a:lnTo>
                  <a:pt x="3770649" y="366320"/>
                </a:lnTo>
                <a:lnTo>
                  <a:pt x="3768622" y="359421"/>
                </a:lnTo>
                <a:lnTo>
                  <a:pt x="3766479" y="352210"/>
                </a:lnTo>
                <a:lnTo>
                  <a:pt x="3764238" y="345213"/>
                </a:lnTo>
                <a:lnTo>
                  <a:pt x="3761782" y="338118"/>
                </a:lnTo>
                <a:lnTo>
                  <a:pt x="3759227" y="331238"/>
                </a:lnTo>
                <a:lnTo>
                  <a:pt x="3756615" y="324200"/>
                </a:lnTo>
                <a:lnTo>
                  <a:pt x="3753631" y="317123"/>
                </a:lnTo>
                <a:lnTo>
                  <a:pt x="3750707" y="310202"/>
                </a:lnTo>
                <a:lnTo>
                  <a:pt x="3747567" y="303183"/>
                </a:lnTo>
                <a:lnTo>
                  <a:pt x="3744427" y="296164"/>
                </a:lnTo>
                <a:lnTo>
                  <a:pt x="3741131" y="289203"/>
                </a:lnTo>
                <a:lnTo>
                  <a:pt x="3737580" y="282514"/>
                </a:lnTo>
                <a:lnTo>
                  <a:pt x="3733757" y="275570"/>
                </a:lnTo>
                <a:lnTo>
                  <a:pt x="3730149" y="268725"/>
                </a:lnTo>
                <a:lnTo>
                  <a:pt x="3726169" y="261839"/>
                </a:lnTo>
                <a:lnTo>
                  <a:pt x="3721935" y="255227"/>
                </a:lnTo>
                <a:lnTo>
                  <a:pt x="3717486" y="248516"/>
                </a:lnTo>
                <a:lnTo>
                  <a:pt x="3712783" y="242077"/>
                </a:lnTo>
                <a:lnTo>
                  <a:pt x="3708294" y="235736"/>
                </a:lnTo>
                <a:lnTo>
                  <a:pt x="3703434" y="229356"/>
                </a:lnTo>
                <a:lnTo>
                  <a:pt x="3698575" y="222975"/>
                </a:lnTo>
                <a:lnTo>
                  <a:pt x="3693558" y="216652"/>
                </a:lnTo>
                <a:lnTo>
                  <a:pt x="3688444" y="210545"/>
                </a:lnTo>
                <a:lnTo>
                  <a:pt x="3683329" y="204436"/>
                </a:lnTo>
                <a:lnTo>
                  <a:pt x="3677844" y="198287"/>
                </a:lnTo>
                <a:lnTo>
                  <a:pt x="3672417" y="192296"/>
                </a:lnTo>
                <a:lnTo>
                  <a:pt x="3666891" y="186518"/>
                </a:lnTo>
                <a:lnTo>
                  <a:pt x="3661209" y="180798"/>
                </a:lnTo>
                <a:lnTo>
                  <a:pt x="3655313" y="174980"/>
                </a:lnTo>
                <a:lnTo>
                  <a:pt x="3649318" y="169377"/>
                </a:lnTo>
                <a:lnTo>
                  <a:pt x="3643480" y="163715"/>
                </a:lnTo>
                <a:lnTo>
                  <a:pt x="3637173" y="158228"/>
                </a:lnTo>
                <a:lnTo>
                  <a:pt x="3631079" y="152839"/>
                </a:lnTo>
                <a:lnTo>
                  <a:pt x="3624615" y="147410"/>
                </a:lnTo>
                <a:lnTo>
                  <a:pt x="3618210" y="142136"/>
                </a:lnTo>
                <a:lnTo>
                  <a:pt x="3611491" y="136980"/>
                </a:lnTo>
                <a:lnTo>
                  <a:pt x="3605046" y="132077"/>
                </a:lnTo>
                <a:lnTo>
                  <a:pt x="3598228" y="127135"/>
                </a:lnTo>
                <a:lnTo>
                  <a:pt x="3591412" y="122193"/>
                </a:lnTo>
                <a:lnTo>
                  <a:pt x="3584282" y="117367"/>
                </a:lnTo>
                <a:lnTo>
                  <a:pt x="3577054" y="112755"/>
                </a:lnTo>
                <a:lnTo>
                  <a:pt x="3569982" y="108084"/>
                </a:lnTo>
                <a:lnTo>
                  <a:pt x="3562714" y="103843"/>
                </a:lnTo>
                <a:lnTo>
                  <a:pt x="3555174" y="99348"/>
                </a:lnTo>
                <a:lnTo>
                  <a:pt x="3547847" y="94950"/>
                </a:lnTo>
                <a:lnTo>
                  <a:pt x="3540266" y="90825"/>
                </a:lnTo>
                <a:lnTo>
                  <a:pt x="3532373" y="86817"/>
                </a:lnTo>
                <a:lnTo>
                  <a:pt x="3524693" y="82906"/>
                </a:lnTo>
                <a:lnTo>
                  <a:pt x="3516643" y="78955"/>
                </a:lnTo>
                <a:lnTo>
                  <a:pt x="3508437" y="75062"/>
                </a:lnTo>
                <a:lnTo>
                  <a:pt x="3500231" y="71170"/>
                </a:lnTo>
                <a:lnTo>
                  <a:pt x="3491926" y="67491"/>
                </a:lnTo>
                <a:lnTo>
                  <a:pt x="3483620" y="63813"/>
                </a:lnTo>
                <a:lnTo>
                  <a:pt x="3475218" y="60349"/>
                </a:lnTo>
                <a:lnTo>
                  <a:pt x="3466600" y="56787"/>
                </a:lnTo>
                <a:lnTo>
                  <a:pt x="3457884" y="53439"/>
                </a:lnTo>
                <a:lnTo>
                  <a:pt x="3449226" y="50248"/>
                </a:lnTo>
                <a:lnTo>
                  <a:pt x="3440354" y="46958"/>
                </a:lnTo>
                <a:lnTo>
                  <a:pt x="3431540" y="43825"/>
                </a:lnTo>
                <a:lnTo>
                  <a:pt x="3422569" y="40750"/>
                </a:lnTo>
                <a:lnTo>
                  <a:pt x="3413558" y="38045"/>
                </a:lnTo>
                <a:lnTo>
                  <a:pt x="3404275" y="35086"/>
                </a:lnTo>
                <a:lnTo>
                  <a:pt x="3395107" y="32439"/>
                </a:lnTo>
                <a:lnTo>
                  <a:pt x="3385784" y="29851"/>
                </a:lnTo>
                <a:lnTo>
                  <a:pt x="3376461" y="27263"/>
                </a:lnTo>
                <a:lnTo>
                  <a:pt x="3367039" y="24889"/>
                </a:lnTo>
                <a:lnTo>
                  <a:pt x="3357675" y="22671"/>
                </a:lnTo>
                <a:lnTo>
                  <a:pt x="3348096" y="20355"/>
                </a:lnTo>
                <a:lnTo>
                  <a:pt x="3338420" y="18254"/>
                </a:lnTo>
                <a:lnTo>
                  <a:pt x="3328859" y="16465"/>
                </a:lnTo>
                <a:lnTo>
                  <a:pt x="3319084" y="14578"/>
                </a:lnTo>
                <a:lnTo>
                  <a:pt x="3309153" y="12749"/>
                </a:lnTo>
                <a:lnTo>
                  <a:pt x="3299494" y="11175"/>
                </a:lnTo>
                <a:lnTo>
                  <a:pt x="3289523" y="9717"/>
                </a:lnTo>
                <a:lnTo>
                  <a:pt x="3279609" y="8415"/>
                </a:lnTo>
                <a:lnTo>
                  <a:pt x="3269538" y="7171"/>
                </a:lnTo>
                <a:lnTo>
                  <a:pt x="3259469" y="5927"/>
                </a:lnTo>
                <a:lnTo>
                  <a:pt x="3249358" y="5055"/>
                </a:lnTo>
                <a:lnTo>
                  <a:pt x="3239191" y="4025"/>
                </a:lnTo>
                <a:lnTo>
                  <a:pt x="3217817" y="2530"/>
                </a:lnTo>
                <a:lnTo>
                  <a:pt x="3196403" y="1405"/>
                </a:lnTo>
                <a:lnTo>
                  <a:pt x="3174950" y="650"/>
                </a:lnTo>
                <a:lnTo>
                  <a:pt x="3153242" y="169"/>
                </a:lnTo>
                <a:lnTo>
                  <a:pt x="3131649" y="0"/>
                </a:lnTo>
                <a:lnTo>
                  <a:pt x="3110017" y="201"/>
                </a:lnTo>
                <a:lnTo>
                  <a:pt x="3088402" y="930"/>
                </a:lnTo>
                <a:lnTo>
                  <a:pt x="3066631" y="1718"/>
                </a:lnTo>
                <a:lnTo>
                  <a:pt x="3045132" y="2759"/>
                </a:lnTo>
                <a:lnTo>
                  <a:pt x="3023280" y="4288"/>
                </a:lnTo>
                <a:lnTo>
                  <a:pt x="3001916" y="6170"/>
                </a:lnTo>
                <a:lnTo>
                  <a:pt x="2980238" y="8168"/>
                </a:lnTo>
                <a:lnTo>
                  <a:pt x="2958734" y="10634"/>
                </a:lnTo>
                <a:lnTo>
                  <a:pt x="2937289" y="13258"/>
                </a:lnTo>
                <a:lnTo>
                  <a:pt x="2915960" y="16194"/>
                </a:lnTo>
                <a:lnTo>
                  <a:pt x="2894904" y="19385"/>
                </a:lnTo>
                <a:lnTo>
                  <a:pt x="2873650" y="23004"/>
                </a:lnTo>
                <a:lnTo>
                  <a:pt x="2852825" y="26821"/>
                </a:lnTo>
                <a:lnTo>
                  <a:pt x="2831902" y="30852"/>
                </a:lnTo>
                <a:lnTo>
                  <a:pt x="2811310" y="35294"/>
                </a:lnTo>
                <a:lnTo>
                  <a:pt x="2790874" y="39678"/>
                </a:lnTo>
                <a:lnTo>
                  <a:pt x="2770514" y="44745"/>
                </a:lnTo>
                <a:lnTo>
                  <a:pt x="2750525" y="49852"/>
                </a:lnTo>
                <a:lnTo>
                  <a:pt x="2730652" y="55273"/>
                </a:lnTo>
                <a:lnTo>
                  <a:pt x="2711091" y="60577"/>
                </a:lnTo>
                <a:lnTo>
                  <a:pt x="2691607" y="66565"/>
                </a:lnTo>
                <a:lnTo>
                  <a:pt x="2672492" y="72593"/>
                </a:lnTo>
                <a:lnTo>
                  <a:pt x="2653652" y="78876"/>
                </a:lnTo>
                <a:lnTo>
                  <a:pt x="2635239" y="85355"/>
                </a:lnTo>
                <a:lnTo>
                  <a:pt x="2616943" y="92148"/>
                </a:lnTo>
                <a:lnTo>
                  <a:pt x="2599076" y="99137"/>
                </a:lnTo>
                <a:lnTo>
                  <a:pt x="2581422" y="106224"/>
                </a:lnTo>
                <a:lnTo>
                  <a:pt x="2568988" y="111551"/>
                </a:lnTo>
                <a:lnTo>
                  <a:pt x="2556553" y="116879"/>
                </a:lnTo>
                <a:lnTo>
                  <a:pt x="2544119" y="122207"/>
                </a:lnTo>
                <a:lnTo>
                  <a:pt x="2531743" y="127692"/>
                </a:lnTo>
                <a:lnTo>
                  <a:pt x="2519581" y="133274"/>
                </a:lnTo>
                <a:lnTo>
                  <a:pt x="2507262" y="138915"/>
                </a:lnTo>
                <a:lnTo>
                  <a:pt x="2495158" y="144653"/>
                </a:lnTo>
                <a:lnTo>
                  <a:pt x="2483054" y="150392"/>
                </a:lnTo>
                <a:lnTo>
                  <a:pt x="2470950" y="156131"/>
                </a:lnTo>
                <a:lnTo>
                  <a:pt x="2458748" y="162085"/>
                </a:lnTo>
                <a:lnTo>
                  <a:pt x="2446916" y="168078"/>
                </a:lnTo>
                <a:lnTo>
                  <a:pt x="2434987" y="174287"/>
                </a:lnTo>
                <a:lnTo>
                  <a:pt x="2411225" y="186488"/>
                </a:lnTo>
                <a:lnTo>
                  <a:pt x="2387853" y="199257"/>
                </a:lnTo>
                <a:lnTo>
                  <a:pt x="2364324" y="212084"/>
                </a:lnTo>
                <a:lnTo>
                  <a:pt x="2341282" y="225265"/>
                </a:lnTo>
                <a:lnTo>
                  <a:pt x="2318298" y="238601"/>
                </a:lnTo>
                <a:lnTo>
                  <a:pt x="2295586" y="252193"/>
                </a:lnTo>
                <a:lnTo>
                  <a:pt x="2272835" y="266154"/>
                </a:lnTo>
                <a:lnTo>
                  <a:pt x="2250512" y="280314"/>
                </a:lnTo>
                <a:lnTo>
                  <a:pt x="2228304" y="294785"/>
                </a:lnTo>
                <a:lnTo>
                  <a:pt x="2206312" y="309355"/>
                </a:lnTo>
                <a:lnTo>
                  <a:pt x="2195432" y="316953"/>
                </a:lnTo>
                <a:lnTo>
                  <a:pt x="2184650" y="324336"/>
                </a:lnTo>
                <a:lnTo>
                  <a:pt x="2173770" y="331934"/>
                </a:lnTo>
                <a:lnTo>
                  <a:pt x="2163261" y="339571"/>
                </a:lnTo>
                <a:lnTo>
                  <a:pt x="2152595" y="347268"/>
                </a:lnTo>
                <a:lnTo>
                  <a:pt x="2142144" y="355062"/>
                </a:lnTo>
                <a:lnTo>
                  <a:pt x="2131536" y="362914"/>
                </a:lnTo>
                <a:lnTo>
                  <a:pt x="2121045" y="371079"/>
                </a:lnTo>
                <a:lnTo>
                  <a:pt x="2110808" y="378972"/>
                </a:lnTo>
                <a:lnTo>
                  <a:pt x="2100531" y="387236"/>
                </a:lnTo>
                <a:lnTo>
                  <a:pt x="2090352" y="395285"/>
                </a:lnTo>
                <a:lnTo>
                  <a:pt x="2080133" y="403705"/>
                </a:lnTo>
                <a:lnTo>
                  <a:pt x="2070013" y="411910"/>
                </a:lnTo>
                <a:lnTo>
                  <a:pt x="2060008" y="420428"/>
                </a:lnTo>
                <a:lnTo>
                  <a:pt x="2050160" y="428888"/>
                </a:lnTo>
                <a:lnTo>
                  <a:pt x="2040213" y="437563"/>
                </a:lnTo>
                <a:lnTo>
                  <a:pt x="2030481" y="446336"/>
                </a:lnTo>
                <a:lnTo>
                  <a:pt x="2020691" y="454952"/>
                </a:lnTo>
                <a:lnTo>
                  <a:pt x="2011115" y="463667"/>
                </a:lnTo>
                <a:lnTo>
                  <a:pt x="2001441" y="472596"/>
                </a:lnTo>
                <a:lnTo>
                  <a:pt x="1991923" y="481468"/>
                </a:lnTo>
                <a:lnTo>
                  <a:pt x="1982522" y="490651"/>
                </a:lnTo>
                <a:lnTo>
                  <a:pt x="1973004" y="499523"/>
                </a:lnTo>
                <a:lnTo>
                  <a:pt x="1963603" y="508706"/>
                </a:lnTo>
                <a:lnTo>
                  <a:pt x="1954572" y="517931"/>
                </a:lnTo>
                <a:lnTo>
                  <a:pt x="1945327" y="527057"/>
                </a:lnTo>
                <a:lnTo>
                  <a:pt x="1936198" y="536496"/>
                </a:lnTo>
                <a:lnTo>
                  <a:pt x="1927225" y="545876"/>
                </a:lnTo>
                <a:lnTo>
                  <a:pt x="1918096" y="555315"/>
                </a:lnTo>
                <a:lnTo>
                  <a:pt x="1909338" y="564794"/>
                </a:lnTo>
                <a:lnTo>
                  <a:pt x="1900325" y="574545"/>
                </a:lnTo>
                <a:lnTo>
                  <a:pt x="1891781" y="584123"/>
                </a:lnTo>
                <a:lnTo>
                  <a:pt x="1883080" y="593758"/>
                </a:lnTo>
                <a:lnTo>
                  <a:pt x="1874282" y="603607"/>
                </a:lnTo>
                <a:lnTo>
                  <a:pt x="1865756" y="613712"/>
                </a:lnTo>
                <a:lnTo>
                  <a:pt x="1857172" y="623660"/>
                </a:lnTo>
                <a:lnTo>
                  <a:pt x="1848958" y="633648"/>
                </a:lnTo>
                <a:lnTo>
                  <a:pt x="1840490" y="643910"/>
                </a:lnTo>
                <a:lnTo>
                  <a:pt x="1832335" y="654054"/>
                </a:lnTo>
                <a:lnTo>
                  <a:pt x="1824296" y="664511"/>
                </a:lnTo>
                <a:lnTo>
                  <a:pt x="1816101" y="675027"/>
                </a:lnTo>
                <a:lnTo>
                  <a:pt x="1808218" y="685426"/>
                </a:lnTo>
                <a:lnTo>
                  <a:pt x="1800335" y="695826"/>
                </a:lnTo>
                <a:lnTo>
                  <a:pt x="1792412" y="706596"/>
                </a:lnTo>
                <a:lnTo>
                  <a:pt x="1784801" y="717250"/>
                </a:lnTo>
                <a:lnTo>
                  <a:pt x="1777249" y="728061"/>
                </a:lnTo>
                <a:lnTo>
                  <a:pt x="1769599" y="739086"/>
                </a:lnTo>
                <a:lnTo>
                  <a:pt x="1762261" y="749995"/>
                </a:lnTo>
                <a:lnTo>
                  <a:pt x="1756211" y="758990"/>
                </a:lnTo>
                <a:lnTo>
                  <a:pt x="1742622" y="738924"/>
                </a:lnTo>
                <a:lnTo>
                  <a:pt x="1713296" y="694890"/>
                </a:lnTo>
                <a:lnTo>
                  <a:pt x="1684022" y="651162"/>
                </a:lnTo>
                <a:lnTo>
                  <a:pt x="1663392" y="621573"/>
                </a:lnTo>
                <a:lnTo>
                  <a:pt x="1642560" y="592644"/>
                </a:lnTo>
                <a:lnTo>
                  <a:pt x="1621277" y="564728"/>
                </a:lnTo>
                <a:lnTo>
                  <a:pt x="1599541" y="537824"/>
                </a:lnTo>
                <a:lnTo>
                  <a:pt x="1577302" y="511630"/>
                </a:lnTo>
                <a:lnTo>
                  <a:pt x="1554914" y="486399"/>
                </a:lnTo>
                <a:lnTo>
                  <a:pt x="1531769" y="462232"/>
                </a:lnTo>
                <a:lnTo>
                  <a:pt x="1508477" y="439027"/>
                </a:lnTo>
                <a:lnTo>
                  <a:pt x="1485086" y="417087"/>
                </a:lnTo>
                <a:lnTo>
                  <a:pt x="1460836" y="395605"/>
                </a:lnTo>
                <a:lnTo>
                  <a:pt x="1436793" y="375337"/>
                </a:lnTo>
                <a:lnTo>
                  <a:pt x="1412297" y="356082"/>
                </a:lnTo>
                <a:lnTo>
                  <a:pt x="1387298" y="337538"/>
                </a:lnTo>
                <a:lnTo>
                  <a:pt x="1362201" y="320258"/>
                </a:lnTo>
                <a:lnTo>
                  <a:pt x="1336955" y="303940"/>
                </a:lnTo>
                <a:lnTo>
                  <a:pt x="1311205" y="288332"/>
                </a:lnTo>
                <a:lnTo>
                  <a:pt x="1285358" y="273988"/>
                </a:lnTo>
                <a:lnTo>
                  <a:pt x="1259361" y="260607"/>
                </a:lnTo>
                <a:lnTo>
                  <a:pt x="1232913" y="248239"/>
                </a:lnTo>
                <a:lnTo>
                  <a:pt x="1206619" y="236781"/>
                </a:lnTo>
                <a:lnTo>
                  <a:pt x="1179873" y="226337"/>
                </a:lnTo>
                <a:lnTo>
                  <a:pt x="1152978" y="216854"/>
                </a:lnTo>
                <a:lnTo>
                  <a:pt x="1125985" y="208637"/>
                </a:lnTo>
                <a:lnTo>
                  <a:pt x="1098792" y="201079"/>
                </a:lnTo>
                <a:lnTo>
                  <a:pt x="1071502" y="194785"/>
                </a:lnTo>
                <a:lnTo>
                  <a:pt x="1044062" y="189453"/>
                </a:lnTo>
                <a:lnTo>
                  <a:pt x="1016777" y="185031"/>
                </a:lnTo>
                <a:lnTo>
                  <a:pt x="989395" y="181874"/>
                </a:lnTo>
                <a:lnTo>
                  <a:pt x="961509" y="179428"/>
                </a:lnTo>
                <a:lnTo>
                  <a:pt x="933828" y="178195"/>
                </a:lnTo>
                <a:lnTo>
                  <a:pt x="906051" y="178227"/>
                </a:lnTo>
                <a:lnTo>
                  <a:pt x="878629" y="178512"/>
                </a:lnTo>
                <a:lnTo>
                  <a:pt x="864717" y="179312"/>
                </a:lnTo>
                <a:lnTo>
                  <a:pt x="850553" y="180468"/>
                </a:lnTo>
                <a:lnTo>
                  <a:pt x="836745" y="181875"/>
                </a:lnTo>
                <a:lnTo>
                  <a:pt x="822684" y="183637"/>
                </a:lnTo>
                <a:lnTo>
                  <a:pt x="808978" y="185651"/>
                </a:lnTo>
                <a:lnTo>
                  <a:pt x="794969" y="187717"/>
                </a:lnTo>
                <a:lnTo>
                  <a:pt x="781315" y="190034"/>
                </a:lnTo>
                <a:lnTo>
                  <a:pt x="767460" y="193010"/>
                </a:lnTo>
                <a:lnTo>
                  <a:pt x="753605" y="195987"/>
                </a:lnTo>
                <a:lnTo>
                  <a:pt x="739751" y="198962"/>
                </a:lnTo>
                <a:lnTo>
                  <a:pt x="726303" y="202494"/>
                </a:lnTo>
                <a:lnTo>
                  <a:pt x="712602" y="206380"/>
                </a:lnTo>
                <a:lnTo>
                  <a:pt x="699206" y="210214"/>
                </a:lnTo>
                <a:lnTo>
                  <a:pt x="685609" y="214707"/>
                </a:lnTo>
                <a:lnTo>
                  <a:pt x="672011" y="219200"/>
                </a:lnTo>
                <a:lnTo>
                  <a:pt x="658769" y="223946"/>
                </a:lnTo>
                <a:lnTo>
                  <a:pt x="645275" y="229046"/>
                </a:lnTo>
                <a:lnTo>
                  <a:pt x="631781" y="234146"/>
                </a:lnTo>
                <a:lnTo>
                  <a:pt x="618693" y="239801"/>
                </a:lnTo>
                <a:lnTo>
                  <a:pt x="605354" y="245811"/>
                </a:lnTo>
                <a:lnTo>
                  <a:pt x="592014" y="251821"/>
                </a:lnTo>
                <a:lnTo>
                  <a:pt x="579029" y="258084"/>
                </a:lnTo>
                <a:lnTo>
                  <a:pt x="566045" y="264345"/>
                </a:lnTo>
                <a:lnTo>
                  <a:pt x="552911" y="271569"/>
                </a:lnTo>
                <a:lnTo>
                  <a:pt x="540029" y="278438"/>
                </a:lnTo>
                <a:lnTo>
                  <a:pt x="527199" y="285611"/>
                </a:lnTo>
                <a:lnTo>
                  <a:pt x="514421" y="293087"/>
                </a:lnTo>
                <a:lnTo>
                  <a:pt x="501997" y="300815"/>
                </a:lnTo>
                <a:lnTo>
                  <a:pt x="489321" y="308897"/>
                </a:lnTo>
                <a:lnTo>
                  <a:pt x="476949" y="316928"/>
                </a:lnTo>
                <a:lnTo>
                  <a:pt x="464324" y="325315"/>
                </a:lnTo>
                <a:lnTo>
                  <a:pt x="452107" y="334256"/>
                </a:lnTo>
                <a:lnTo>
                  <a:pt x="439838" y="342894"/>
                </a:lnTo>
                <a:lnTo>
                  <a:pt x="427671" y="352139"/>
                </a:lnTo>
                <a:lnTo>
                  <a:pt x="415505" y="361384"/>
                </a:lnTo>
                <a:lnTo>
                  <a:pt x="403746" y="371185"/>
                </a:lnTo>
                <a:lnTo>
                  <a:pt x="391985" y="380985"/>
                </a:lnTo>
                <a:lnTo>
                  <a:pt x="380581" y="391036"/>
                </a:lnTo>
                <a:lnTo>
                  <a:pt x="369228" y="401393"/>
                </a:lnTo>
                <a:lnTo>
                  <a:pt x="357623" y="412103"/>
                </a:lnTo>
                <a:lnTo>
                  <a:pt x="346321" y="422762"/>
                </a:lnTo>
                <a:lnTo>
                  <a:pt x="335122" y="434028"/>
                </a:lnTo>
                <a:lnTo>
                  <a:pt x="324277" y="445546"/>
                </a:lnTo>
                <a:lnTo>
                  <a:pt x="313130" y="457115"/>
                </a:lnTo>
                <a:lnTo>
                  <a:pt x="302641" y="468884"/>
                </a:lnTo>
                <a:lnTo>
                  <a:pt x="292255" y="481262"/>
                </a:lnTo>
                <a:lnTo>
                  <a:pt x="281515" y="493386"/>
                </a:lnTo>
                <a:lnTo>
                  <a:pt x="271180" y="506067"/>
                </a:lnTo>
                <a:lnTo>
                  <a:pt x="260897" y="519049"/>
                </a:lnTo>
                <a:lnTo>
                  <a:pt x="250614" y="532032"/>
                </a:lnTo>
                <a:lnTo>
                  <a:pt x="241041" y="545521"/>
                </a:lnTo>
                <a:lnTo>
                  <a:pt x="231164" y="559059"/>
                </a:lnTo>
                <a:lnTo>
                  <a:pt x="221339" y="572901"/>
                </a:lnTo>
                <a:lnTo>
                  <a:pt x="211869" y="586996"/>
                </a:lnTo>
                <a:lnTo>
                  <a:pt x="202702" y="601039"/>
                </a:lnTo>
                <a:lnTo>
                  <a:pt x="193335" y="615739"/>
                </a:lnTo>
                <a:lnTo>
                  <a:pt x="184271" y="630389"/>
                </a:lnTo>
                <a:lnTo>
                  <a:pt x="175311" y="645645"/>
                </a:lnTo>
                <a:lnTo>
                  <a:pt x="166351" y="660901"/>
                </a:lnTo>
                <a:lnTo>
                  <a:pt x="158047" y="676358"/>
                </a:lnTo>
                <a:lnTo>
                  <a:pt x="149493" y="692170"/>
                </a:lnTo>
                <a:lnTo>
                  <a:pt x="140939" y="707982"/>
                </a:lnTo>
                <a:lnTo>
                  <a:pt x="133043" y="723994"/>
                </a:lnTo>
                <a:lnTo>
                  <a:pt x="124946" y="740664"/>
                </a:lnTo>
                <a:lnTo>
                  <a:pt x="117509" y="757536"/>
                </a:lnTo>
                <a:lnTo>
                  <a:pt x="110426" y="774658"/>
                </a:lnTo>
                <a:lnTo>
                  <a:pt x="103698" y="792033"/>
                </a:lnTo>
                <a:lnTo>
                  <a:pt x="96666" y="809459"/>
                </a:lnTo>
                <a:lnTo>
                  <a:pt x="90293" y="827086"/>
                </a:lnTo>
                <a:lnTo>
                  <a:pt x="83919" y="844713"/>
                </a:lnTo>
                <a:lnTo>
                  <a:pt x="77850" y="862288"/>
                </a:lnTo>
                <a:lnTo>
                  <a:pt x="72135" y="880115"/>
                </a:lnTo>
                <a:lnTo>
                  <a:pt x="66168" y="898297"/>
                </a:lnTo>
                <a:lnTo>
                  <a:pt x="60808" y="916376"/>
                </a:lnTo>
                <a:lnTo>
                  <a:pt x="55551" y="935062"/>
                </a:lnTo>
                <a:lnTo>
                  <a:pt x="50850" y="953342"/>
                </a:lnTo>
                <a:lnTo>
                  <a:pt x="45845" y="971673"/>
                </a:lnTo>
                <a:lnTo>
                  <a:pt x="41550" y="990507"/>
                </a:lnTo>
                <a:lnTo>
                  <a:pt x="36900" y="1009090"/>
                </a:lnTo>
                <a:lnTo>
                  <a:pt x="32908" y="1027873"/>
                </a:lnTo>
                <a:lnTo>
                  <a:pt x="29019" y="1047263"/>
                </a:lnTo>
                <a:lnTo>
                  <a:pt x="25331" y="1065995"/>
                </a:lnTo>
                <a:lnTo>
                  <a:pt x="22049" y="1085282"/>
                </a:lnTo>
                <a:lnTo>
                  <a:pt x="18767" y="1104569"/>
                </a:lnTo>
                <a:lnTo>
                  <a:pt x="15840" y="1124109"/>
                </a:lnTo>
                <a:lnTo>
                  <a:pt x="13217" y="1143597"/>
                </a:lnTo>
                <a:lnTo>
                  <a:pt x="10897" y="1163032"/>
                </a:lnTo>
                <a:lnTo>
                  <a:pt x="8577" y="1182469"/>
                </a:lnTo>
                <a:lnTo>
                  <a:pt x="6715" y="1202764"/>
                </a:lnTo>
                <a:lnTo>
                  <a:pt x="5053" y="1222400"/>
                </a:lnTo>
                <a:lnTo>
                  <a:pt x="3443" y="1242340"/>
                </a:lnTo>
                <a:lnTo>
                  <a:pt x="2136" y="1262228"/>
                </a:lnTo>
                <a:lnTo>
                  <a:pt x="1539" y="1282621"/>
                </a:lnTo>
                <a:lnTo>
                  <a:pt x="587" y="1302761"/>
                </a:lnTo>
                <a:lnTo>
                  <a:pt x="294" y="1323102"/>
                </a:lnTo>
                <a:lnTo>
                  <a:pt x="0" y="1343442"/>
                </a:lnTo>
                <a:lnTo>
                  <a:pt x="62" y="1364035"/>
                </a:lnTo>
                <a:lnTo>
                  <a:pt x="479" y="1384880"/>
                </a:lnTo>
                <a:lnTo>
                  <a:pt x="946" y="1406028"/>
                </a:lnTo>
                <a:lnTo>
                  <a:pt x="1666" y="1426821"/>
                </a:lnTo>
                <a:lnTo>
                  <a:pt x="2741" y="1447866"/>
                </a:lnTo>
                <a:lnTo>
                  <a:pt x="4119" y="1468860"/>
                </a:lnTo>
                <a:lnTo>
                  <a:pt x="5497" y="1489853"/>
                </a:lnTo>
                <a:lnTo>
                  <a:pt x="7281" y="1511402"/>
                </a:lnTo>
                <a:lnTo>
                  <a:pt x="8659" y="1532396"/>
                </a:lnTo>
                <a:lnTo>
                  <a:pt x="10748" y="1553893"/>
                </a:lnTo>
                <a:lnTo>
                  <a:pt x="13140" y="1575339"/>
                </a:lnTo>
                <a:lnTo>
                  <a:pt x="15783" y="1596431"/>
                </a:lnTo>
                <a:lnTo>
                  <a:pt x="18529" y="1618128"/>
                </a:lnTo>
                <a:lnTo>
                  <a:pt x="21528" y="1639471"/>
                </a:lnTo>
                <a:lnTo>
                  <a:pt x="24577" y="1661117"/>
                </a:lnTo>
                <a:lnTo>
                  <a:pt x="27930" y="1682711"/>
                </a:lnTo>
                <a:lnTo>
                  <a:pt x="31587" y="1704255"/>
                </a:lnTo>
                <a:lnTo>
                  <a:pt x="35244" y="1725798"/>
                </a:lnTo>
                <a:lnTo>
                  <a:pt x="39256" y="1747594"/>
                </a:lnTo>
                <a:lnTo>
                  <a:pt x="43519" y="1769034"/>
                </a:lnTo>
                <a:lnTo>
                  <a:pt x="47834" y="1790778"/>
                </a:lnTo>
                <a:lnTo>
                  <a:pt x="52452" y="1812470"/>
                </a:lnTo>
                <a:lnTo>
                  <a:pt x="57323" y="1833808"/>
                </a:lnTo>
                <a:lnTo>
                  <a:pt x="62296" y="1855752"/>
                </a:lnTo>
                <a:lnTo>
                  <a:pt x="67521" y="1877342"/>
                </a:lnTo>
                <a:lnTo>
                  <a:pt x="73101" y="1899182"/>
                </a:lnTo>
                <a:lnTo>
                  <a:pt x="78630" y="1920719"/>
                </a:lnTo>
                <a:lnTo>
                  <a:pt x="84514" y="1942509"/>
                </a:lnTo>
                <a:lnTo>
                  <a:pt x="90346" y="1963996"/>
                </a:lnTo>
                <a:lnTo>
                  <a:pt x="96533" y="1985734"/>
                </a:lnTo>
                <a:lnTo>
                  <a:pt x="102972" y="2007117"/>
                </a:lnTo>
                <a:lnTo>
                  <a:pt x="109766" y="2028752"/>
                </a:lnTo>
                <a:lnTo>
                  <a:pt x="123456" y="2072630"/>
                </a:lnTo>
                <a:lnTo>
                  <a:pt x="137755" y="2116403"/>
                </a:lnTo>
                <a:lnTo>
                  <a:pt x="152963" y="2160023"/>
                </a:lnTo>
                <a:lnTo>
                  <a:pt x="168170" y="2203643"/>
                </a:lnTo>
                <a:lnTo>
                  <a:pt x="184237" y="2246805"/>
                </a:lnTo>
                <a:lnTo>
                  <a:pt x="200859" y="2289559"/>
                </a:lnTo>
                <a:lnTo>
                  <a:pt x="217481" y="2332315"/>
                </a:lnTo>
                <a:lnTo>
                  <a:pt x="235014" y="2374916"/>
                </a:lnTo>
                <a:lnTo>
                  <a:pt x="253050" y="2416807"/>
                </a:lnTo>
                <a:lnTo>
                  <a:pt x="271035" y="2458395"/>
                </a:lnTo>
                <a:lnTo>
                  <a:pt x="289879" y="2499523"/>
                </a:lnTo>
                <a:lnTo>
                  <a:pt x="308974" y="2540298"/>
                </a:lnTo>
                <a:lnTo>
                  <a:pt x="328677" y="2580970"/>
                </a:lnTo>
                <a:lnTo>
                  <a:pt x="348882" y="2620932"/>
                </a:lnTo>
                <a:lnTo>
                  <a:pt x="369289" y="2660235"/>
                </a:lnTo>
                <a:lnTo>
                  <a:pt x="389644" y="2699235"/>
                </a:lnTo>
                <a:lnTo>
                  <a:pt x="410806" y="2737474"/>
                </a:lnTo>
                <a:lnTo>
                  <a:pt x="432524" y="2775306"/>
                </a:lnTo>
                <a:lnTo>
                  <a:pt x="454442" y="2812480"/>
                </a:lnTo>
                <a:lnTo>
                  <a:pt x="462017" y="2824986"/>
                </a:lnTo>
                <a:lnTo>
                  <a:pt x="457075" y="2836276"/>
                </a:lnTo>
                <a:lnTo>
                  <a:pt x="446553" y="2859223"/>
                </a:lnTo>
                <a:lnTo>
                  <a:pt x="436425" y="2882351"/>
                </a:lnTo>
                <a:lnTo>
                  <a:pt x="426406" y="2905768"/>
                </a:lnTo>
                <a:lnTo>
                  <a:pt x="416675" y="2929078"/>
                </a:lnTo>
                <a:lnTo>
                  <a:pt x="407340" y="2952569"/>
                </a:lnTo>
                <a:lnTo>
                  <a:pt x="397717" y="2976167"/>
                </a:lnTo>
                <a:lnTo>
                  <a:pt x="388093" y="2999765"/>
                </a:lnTo>
                <a:lnTo>
                  <a:pt x="378865" y="3023545"/>
                </a:lnTo>
                <a:lnTo>
                  <a:pt x="370032" y="3047506"/>
                </a:lnTo>
                <a:lnTo>
                  <a:pt x="361093" y="3071179"/>
                </a:lnTo>
                <a:lnTo>
                  <a:pt x="352260" y="3095140"/>
                </a:lnTo>
                <a:lnTo>
                  <a:pt x="343824" y="3119282"/>
                </a:lnTo>
                <a:lnTo>
                  <a:pt x="335387" y="3143425"/>
                </a:lnTo>
                <a:lnTo>
                  <a:pt x="326950" y="3167568"/>
                </a:lnTo>
                <a:lnTo>
                  <a:pt x="318801" y="3191604"/>
                </a:lnTo>
                <a:lnTo>
                  <a:pt x="310868" y="3216216"/>
                </a:lnTo>
                <a:lnTo>
                  <a:pt x="302934" y="3240828"/>
                </a:lnTo>
                <a:lnTo>
                  <a:pt x="295000" y="3265442"/>
                </a:lnTo>
                <a:lnTo>
                  <a:pt x="287354" y="3289947"/>
                </a:lnTo>
                <a:lnTo>
                  <a:pt x="280104" y="3314633"/>
                </a:lnTo>
                <a:lnTo>
                  <a:pt x="272962" y="3339609"/>
                </a:lnTo>
                <a:lnTo>
                  <a:pt x="265712" y="3364296"/>
                </a:lnTo>
                <a:lnTo>
                  <a:pt x="258857" y="3389164"/>
                </a:lnTo>
                <a:lnTo>
                  <a:pt x="252110" y="3414321"/>
                </a:lnTo>
                <a:lnTo>
                  <a:pt x="245256" y="3439189"/>
                </a:lnTo>
                <a:lnTo>
                  <a:pt x="238905" y="3464527"/>
                </a:lnTo>
                <a:lnTo>
                  <a:pt x="230285" y="3500557"/>
                </a:lnTo>
                <a:lnTo>
                  <a:pt x="222275" y="3537344"/>
                </a:lnTo>
                <a:lnTo>
                  <a:pt x="214479" y="3574708"/>
                </a:lnTo>
                <a:lnTo>
                  <a:pt x="207870" y="3612618"/>
                </a:lnTo>
                <a:lnTo>
                  <a:pt x="201581" y="3651393"/>
                </a:lnTo>
                <a:lnTo>
                  <a:pt x="196010" y="3691213"/>
                </a:lnTo>
                <a:lnTo>
                  <a:pt x="191412" y="3731002"/>
                </a:lnTo>
                <a:lnTo>
                  <a:pt x="187317" y="3771261"/>
                </a:lnTo>
                <a:lnTo>
                  <a:pt x="183831" y="3812278"/>
                </a:lnTo>
                <a:lnTo>
                  <a:pt x="180849" y="3853765"/>
                </a:lnTo>
                <a:lnTo>
                  <a:pt x="178764" y="3895904"/>
                </a:lnTo>
                <a:lnTo>
                  <a:pt x="176787" y="3938330"/>
                </a:lnTo>
                <a:lnTo>
                  <a:pt x="175889" y="3981013"/>
                </a:lnTo>
                <a:lnTo>
                  <a:pt x="175494" y="4024165"/>
                </a:lnTo>
                <a:lnTo>
                  <a:pt x="175602" y="4067788"/>
                </a:lnTo>
                <a:lnTo>
                  <a:pt x="176395" y="4111484"/>
                </a:lnTo>
                <a:lnTo>
                  <a:pt x="178266" y="4155437"/>
                </a:lnTo>
                <a:lnTo>
                  <a:pt x="180246" y="4199678"/>
                </a:lnTo>
                <a:lnTo>
                  <a:pt x="182728" y="4244389"/>
                </a:lnTo>
                <a:lnTo>
                  <a:pt x="186000" y="4289463"/>
                </a:lnTo>
                <a:lnTo>
                  <a:pt x="189851" y="4334323"/>
                </a:lnTo>
                <a:lnTo>
                  <a:pt x="194096" y="4379363"/>
                </a:lnTo>
                <a:lnTo>
                  <a:pt x="199315" y="4424372"/>
                </a:lnTo>
                <a:lnTo>
                  <a:pt x="204640" y="4469669"/>
                </a:lnTo>
                <a:lnTo>
                  <a:pt x="210758" y="4515328"/>
                </a:lnTo>
                <a:lnTo>
                  <a:pt x="217740" y="4560667"/>
                </a:lnTo>
                <a:lnTo>
                  <a:pt x="224722" y="4606004"/>
                </a:lnTo>
                <a:lnTo>
                  <a:pt x="232389" y="4651417"/>
                </a:lnTo>
                <a:lnTo>
                  <a:pt x="241029" y="4696797"/>
                </a:lnTo>
                <a:lnTo>
                  <a:pt x="249668" y="4742176"/>
                </a:lnTo>
                <a:lnTo>
                  <a:pt x="259172" y="4787235"/>
                </a:lnTo>
                <a:lnTo>
                  <a:pt x="269255" y="4832079"/>
                </a:lnTo>
                <a:lnTo>
                  <a:pt x="274189" y="4854212"/>
                </a:lnTo>
                <a:lnTo>
                  <a:pt x="279304" y="4875950"/>
                </a:lnTo>
                <a:lnTo>
                  <a:pt x="284815" y="4897870"/>
                </a:lnTo>
                <a:lnTo>
                  <a:pt x="290507" y="49193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id="{DA081DFD-02D1-4B87-ACE8-6109FC149043}"/>
              </a:ext>
            </a:extLst>
          </p:cNvPr>
          <p:cNvSpPr/>
          <p:nvPr/>
        </p:nvSpPr>
        <p:spPr>
          <a:xfrm rot="10477997">
            <a:off x="197468" y="5982720"/>
            <a:ext cx="624819" cy="705838"/>
          </a:xfrm>
          <a:custGeom>
            <a:avLst/>
            <a:gdLst>
              <a:gd name="connsiteX0" fmla="*/ 1310736 w 5147540"/>
              <a:gd name="connsiteY0" fmla="*/ 0 h 5815012"/>
              <a:gd name="connsiteX1" fmla="*/ 1326756 w 5147540"/>
              <a:gd name="connsiteY1" fmla="*/ 0 h 5815012"/>
              <a:gd name="connsiteX2" fmla="*/ 1342419 w 5147540"/>
              <a:gd name="connsiteY2" fmla="*/ 0 h 5815012"/>
              <a:gd name="connsiteX3" fmla="*/ 1358438 w 5147540"/>
              <a:gd name="connsiteY3" fmla="*/ 356 h 5815012"/>
              <a:gd name="connsiteX4" fmla="*/ 1374101 w 5147540"/>
              <a:gd name="connsiteY4" fmla="*/ 1068 h 5815012"/>
              <a:gd name="connsiteX5" fmla="*/ 1390121 w 5147540"/>
              <a:gd name="connsiteY5" fmla="*/ 2136 h 5815012"/>
              <a:gd name="connsiteX6" fmla="*/ 1405428 w 5147540"/>
              <a:gd name="connsiteY6" fmla="*/ 3204 h 5815012"/>
              <a:gd name="connsiteX7" fmla="*/ 1420735 w 5147540"/>
              <a:gd name="connsiteY7" fmla="*/ 4628 h 5815012"/>
              <a:gd name="connsiteX8" fmla="*/ 1436043 w 5147540"/>
              <a:gd name="connsiteY8" fmla="*/ 6408 h 5815012"/>
              <a:gd name="connsiteX9" fmla="*/ 1451350 w 5147540"/>
              <a:gd name="connsiteY9" fmla="*/ 8188 h 5815012"/>
              <a:gd name="connsiteX10" fmla="*/ 1466658 w 5147540"/>
              <a:gd name="connsiteY10" fmla="*/ 10680 h 5815012"/>
              <a:gd name="connsiteX11" fmla="*/ 1481965 w 5147540"/>
              <a:gd name="connsiteY11" fmla="*/ 13172 h 5815012"/>
              <a:gd name="connsiteX12" fmla="*/ 1496916 w 5147540"/>
              <a:gd name="connsiteY12" fmla="*/ 16019 h 5815012"/>
              <a:gd name="connsiteX13" fmla="*/ 1511868 w 5147540"/>
              <a:gd name="connsiteY13" fmla="*/ 18867 h 5815012"/>
              <a:gd name="connsiteX14" fmla="*/ 1526463 w 5147540"/>
              <a:gd name="connsiteY14" fmla="*/ 22071 h 5815012"/>
              <a:gd name="connsiteX15" fmla="*/ 1541414 w 5147540"/>
              <a:gd name="connsiteY15" fmla="*/ 25275 h 5815012"/>
              <a:gd name="connsiteX16" fmla="*/ 1556010 w 5147540"/>
              <a:gd name="connsiteY16" fmla="*/ 29547 h 5815012"/>
              <a:gd name="connsiteX17" fmla="*/ 1570605 w 5147540"/>
              <a:gd name="connsiteY17" fmla="*/ 33463 h 5815012"/>
              <a:gd name="connsiteX18" fmla="*/ 1584844 w 5147540"/>
              <a:gd name="connsiteY18" fmla="*/ 37378 h 5815012"/>
              <a:gd name="connsiteX19" fmla="*/ 1599440 w 5147540"/>
              <a:gd name="connsiteY19" fmla="*/ 41650 h 5815012"/>
              <a:gd name="connsiteX20" fmla="*/ 1613323 w 5147540"/>
              <a:gd name="connsiteY20" fmla="*/ 46634 h 5815012"/>
              <a:gd name="connsiteX21" fmla="*/ 1627207 w 5147540"/>
              <a:gd name="connsiteY21" fmla="*/ 51618 h 5815012"/>
              <a:gd name="connsiteX22" fmla="*/ 1641446 w 5147540"/>
              <a:gd name="connsiteY22" fmla="*/ 56602 h 5815012"/>
              <a:gd name="connsiteX23" fmla="*/ 1655329 w 5147540"/>
              <a:gd name="connsiteY23" fmla="*/ 62298 h 5815012"/>
              <a:gd name="connsiteX24" fmla="*/ 1669213 w 5147540"/>
              <a:gd name="connsiteY24" fmla="*/ 67637 h 5815012"/>
              <a:gd name="connsiteX25" fmla="*/ 1682384 w 5147540"/>
              <a:gd name="connsiteY25" fmla="*/ 73333 h 5815012"/>
              <a:gd name="connsiteX26" fmla="*/ 1695912 w 5147540"/>
              <a:gd name="connsiteY26" fmla="*/ 79385 h 5815012"/>
              <a:gd name="connsiteX27" fmla="*/ 1709083 w 5147540"/>
              <a:gd name="connsiteY27" fmla="*/ 85793 h 5815012"/>
              <a:gd name="connsiteX28" fmla="*/ 1722255 w 5147540"/>
              <a:gd name="connsiteY28" fmla="*/ 91844 h 5815012"/>
              <a:gd name="connsiteX29" fmla="*/ 1735070 w 5147540"/>
              <a:gd name="connsiteY29" fmla="*/ 98964 h 5815012"/>
              <a:gd name="connsiteX30" fmla="*/ 1747885 w 5147540"/>
              <a:gd name="connsiteY30" fmla="*/ 105728 h 5815012"/>
              <a:gd name="connsiteX31" fmla="*/ 1760701 w 5147540"/>
              <a:gd name="connsiteY31" fmla="*/ 112491 h 5815012"/>
              <a:gd name="connsiteX32" fmla="*/ 1773160 w 5147540"/>
              <a:gd name="connsiteY32" fmla="*/ 119967 h 5815012"/>
              <a:gd name="connsiteX33" fmla="*/ 1785264 w 5147540"/>
              <a:gd name="connsiteY33" fmla="*/ 127443 h 5815012"/>
              <a:gd name="connsiteX34" fmla="*/ 1797723 w 5147540"/>
              <a:gd name="connsiteY34" fmla="*/ 135274 h 5815012"/>
              <a:gd name="connsiteX35" fmla="*/ 1809827 w 5147540"/>
              <a:gd name="connsiteY35" fmla="*/ 142750 h 5815012"/>
              <a:gd name="connsiteX36" fmla="*/ 1821218 w 5147540"/>
              <a:gd name="connsiteY36" fmla="*/ 151294 h 5815012"/>
              <a:gd name="connsiteX37" fmla="*/ 1833322 w 5147540"/>
              <a:gd name="connsiteY37" fmla="*/ 159125 h 5815012"/>
              <a:gd name="connsiteX38" fmla="*/ 1844713 w 5147540"/>
              <a:gd name="connsiteY38" fmla="*/ 168025 h 5815012"/>
              <a:gd name="connsiteX39" fmla="*/ 1856105 w 5147540"/>
              <a:gd name="connsiteY39" fmla="*/ 176213 h 5815012"/>
              <a:gd name="connsiteX40" fmla="*/ 1867496 w 5147540"/>
              <a:gd name="connsiteY40" fmla="*/ 185468 h 5815012"/>
              <a:gd name="connsiteX41" fmla="*/ 1878532 w 5147540"/>
              <a:gd name="connsiteY41" fmla="*/ 194368 h 5815012"/>
              <a:gd name="connsiteX42" fmla="*/ 1889211 w 5147540"/>
              <a:gd name="connsiteY42" fmla="*/ 203623 h 5815012"/>
              <a:gd name="connsiteX43" fmla="*/ 1900247 w 5147540"/>
              <a:gd name="connsiteY43" fmla="*/ 212879 h 5815012"/>
              <a:gd name="connsiteX44" fmla="*/ 1910927 w 5147540"/>
              <a:gd name="connsiteY44" fmla="*/ 222491 h 5815012"/>
              <a:gd name="connsiteX45" fmla="*/ 1921250 w 5147540"/>
              <a:gd name="connsiteY45" fmla="*/ 232102 h 5815012"/>
              <a:gd name="connsiteX46" fmla="*/ 1931930 w 5147540"/>
              <a:gd name="connsiteY46" fmla="*/ 242070 h 5815012"/>
              <a:gd name="connsiteX47" fmla="*/ 1941897 w 5147540"/>
              <a:gd name="connsiteY47" fmla="*/ 252037 h 5815012"/>
              <a:gd name="connsiteX48" fmla="*/ 1951865 w 5147540"/>
              <a:gd name="connsiteY48" fmla="*/ 262005 h 5815012"/>
              <a:gd name="connsiteX49" fmla="*/ 1961476 w 5147540"/>
              <a:gd name="connsiteY49" fmla="*/ 272685 h 5815012"/>
              <a:gd name="connsiteX50" fmla="*/ 1971444 w 5147540"/>
              <a:gd name="connsiteY50" fmla="*/ 283008 h 5815012"/>
              <a:gd name="connsiteX51" fmla="*/ 1981056 w 5147540"/>
              <a:gd name="connsiteY51" fmla="*/ 293688 h 5815012"/>
              <a:gd name="connsiteX52" fmla="*/ 1990311 w 5147540"/>
              <a:gd name="connsiteY52" fmla="*/ 304723 h 5815012"/>
              <a:gd name="connsiteX53" fmla="*/ 1999567 w 5147540"/>
              <a:gd name="connsiteY53" fmla="*/ 315403 h 5815012"/>
              <a:gd name="connsiteX54" fmla="*/ 2008466 w 5147540"/>
              <a:gd name="connsiteY54" fmla="*/ 326794 h 5815012"/>
              <a:gd name="connsiteX55" fmla="*/ 2017722 w 5147540"/>
              <a:gd name="connsiteY55" fmla="*/ 337830 h 5815012"/>
              <a:gd name="connsiteX56" fmla="*/ 2034453 w 5147540"/>
              <a:gd name="connsiteY56" fmla="*/ 360257 h 5815012"/>
              <a:gd name="connsiteX57" fmla="*/ 2050829 w 5147540"/>
              <a:gd name="connsiteY57" fmla="*/ 383040 h 5815012"/>
              <a:gd name="connsiteX58" fmla="*/ 2066136 w 5147540"/>
              <a:gd name="connsiteY58" fmla="*/ 406535 h 5815012"/>
              <a:gd name="connsiteX59" fmla="*/ 2081087 w 5147540"/>
              <a:gd name="connsiteY59" fmla="*/ 430742 h 5815012"/>
              <a:gd name="connsiteX60" fmla="*/ 2095327 w 5147540"/>
              <a:gd name="connsiteY60" fmla="*/ 454949 h 5815012"/>
              <a:gd name="connsiteX61" fmla="*/ 2108854 w 5147540"/>
              <a:gd name="connsiteY61" fmla="*/ 480224 h 5815012"/>
              <a:gd name="connsiteX62" fmla="*/ 2122025 w 5147540"/>
              <a:gd name="connsiteY62" fmla="*/ 505855 h 5815012"/>
              <a:gd name="connsiteX63" fmla="*/ 2134129 w 5147540"/>
              <a:gd name="connsiteY63" fmla="*/ 532197 h 5815012"/>
              <a:gd name="connsiteX64" fmla="*/ 2146232 w 5147540"/>
              <a:gd name="connsiteY64" fmla="*/ 558540 h 5815012"/>
              <a:gd name="connsiteX65" fmla="*/ 2157268 w 5147540"/>
              <a:gd name="connsiteY65" fmla="*/ 585951 h 5815012"/>
              <a:gd name="connsiteX66" fmla="*/ 2167947 w 5147540"/>
              <a:gd name="connsiteY66" fmla="*/ 613362 h 5815012"/>
              <a:gd name="connsiteX67" fmla="*/ 2177915 w 5147540"/>
              <a:gd name="connsiteY67" fmla="*/ 641841 h 5815012"/>
              <a:gd name="connsiteX68" fmla="*/ 2187171 w 5147540"/>
              <a:gd name="connsiteY68" fmla="*/ 670676 h 5815012"/>
              <a:gd name="connsiteX69" fmla="*/ 2196427 w 5147540"/>
              <a:gd name="connsiteY69" fmla="*/ 699510 h 5815012"/>
              <a:gd name="connsiteX70" fmla="*/ 2204614 w 5147540"/>
              <a:gd name="connsiteY70" fmla="*/ 729057 h 5815012"/>
              <a:gd name="connsiteX71" fmla="*/ 2212446 w 5147540"/>
              <a:gd name="connsiteY71" fmla="*/ 759316 h 5815012"/>
              <a:gd name="connsiteX72" fmla="*/ 2219565 w 5147540"/>
              <a:gd name="connsiteY72" fmla="*/ 790286 h 5815012"/>
              <a:gd name="connsiteX73" fmla="*/ 2226685 w 5147540"/>
              <a:gd name="connsiteY73" fmla="*/ 820901 h 5815012"/>
              <a:gd name="connsiteX74" fmla="*/ 2232737 w 5147540"/>
              <a:gd name="connsiteY74" fmla="*/ 852584 h 5815012"/>
              <a:gd name="connsiteX75" fmla="*/ 2238432 w 5147540"/>
              <a:gd name="connsiteY75" fmla="*/ 884622 h 5815012"/>
              <a:gd name="connsiteX76" fmla="*/ 2243772 w 5147540"/>
              <a:gd name="connsiteY76" fmla="*/ 917017 h 5815012"/>
              <a:gd name="connsiteX77" fmla="*/ 2248400 w 5147540"/>
              <a:gd name="connsiteY77" fmla="*/ 949768 h 5815012"/>
              <a:gd name="connsiteX78" fmla="*/ 2252316 w 5147540"/>
              <a:gd name="connsiteY78" fmla="*/ 982874 h 5815012"/>
              <a:gd name="connsiteX79" fmla="*/ 2256232 w 5147540"/>
              <a:gd name="connsiteY79" fmla="*/ 1016693 h 5815012"/>
              <a:gd name="connsiteX80" fmla="*/ 2259080 w 5147540"/>
              <a:gd name="connsiteY80" fmla="*/ 1050867 h 5815012"/>
              <a:gd name="connsiteX81" fmla="*/ 2262283 w 5147540"/>
              <a:gd name="connsiteY81" fmla="*/ 1084686 h 5815012"/>
              <a:gd name="connsiteX82" fmla="*/ 2264420 w 5147540"/>
              <a:gd name="connsiteY82" fmla="*/ 1119928 h 5815012"/>
              <a:gd name="connsiteX83" fmla="*/ 2266199 w 5147540"/>
              <a:gd name="connsiteY83" fmla="*/ 1155171 h 5815012"/>
              <a:gd name="connsiteX84" fmla="*/ 2267623 w 5147540"/>
              <a:gd name="connsiteY84" fmla="*/ 1190769 h 5815012"/>
              <a:gd name="connsiteX85" fmla="*/ 2268691 w 5147540"/>
              <a:gd name="connsiteY85" fmla="*/ 1226724 h 5815012"/>
              <a:gd name="connsiteX86" fmla="*/ 2269047 w 5147540"/>
              <a:gd name="connsiteY86" fmla="*/ 1263034 h 5815012"/>
              <a:gd name="connsiteX87" fmla="*/ 2269403 w 5147540"/>
              <a:gd name="connsiteY87" fmla="*/ 1299701 h 5815012"/>
              <a:gd name="connsiteX88" fmla="*/ 2269403 w 5147540"/>
              <a:gd name="connsiteY88" fmla="*/ 1325332 h 5815012"/>
              <a:gd name="connsiteX89" fmla="*/ 2269759 w 5147540"/>
              <a:gd name="connsiteY89" fmla="*/ 1351319 h 5815012"/>
              <a:gd name="connsiteX90" fmla="*/ 2270115 w 5147540"/>
              <a:gd name="connsiteY90" fmla="*/ 1376949 h 5815012"/>
              <a:gd name="connsiteX91" fmla="*/ 2270827 w 5147540"/>
              <a:gd name="connsiteY91" fmla="*/ 1402936 h 5815012"/>
              <a:gd name="connsiteX92" fmla="*/ 2271895 w 5147540"/>
              <a:gd name="connsiteY92" fmla="*/ 1428567 h 5815012"/>
              <a:gd name="connsiteX93" fmla="*/ 2273319 w 5147540"/>
              <a:gd name="connsiteY93" fmla="*/ 1454554 h 5815012"/>
              <a:gd name="connsiteX94" fmla="*/ 2274743 w 5147540"/>
              <a:gd name="connsiteY94" fmla="*/ 1480185 h 5815012"/>
              <a:gd name="connsiteX95" fmla="*/ 2276523 w 5147540"/>
              <a:gd name="connsiteY95" fmla="*/ 1506172 h 5815012"/>
              <a:gd name="connsiteX96" fmla="*/ 2279015 w 5147540"/>
              <a:gd name="connsiteY96" fmla="*/ 1531803 h 5815012"/>
              <a:gd name="connsiteX97" fmla="*/ 2281151 w 5147540"/>
              <a:gd name="connsiteY97" fmla="*/ 1557434 h 5815012"/>
              <a:gd name="connsiteX98" fmla="*/ 2283643 w 5147540"/>
              <a:gd name="connsiteY98" fmla="*/ 1582709 h 5815012"/>
              <a:gd name="connsiteX99" fmla="*/ 2286490 w 5147540"/>
              <a:gd name="connsiteY99" fmla="*/ 1608340 h 5815012"/>
              <a:gd name="connsiteX100" fmla="*/ 2289694 w 5147540"/>
              <a:gd name="connsiteY100" fmla="*/ 1633615 h 5815012"/>
              <a:gd name="connsiteX101" fmla="*/ 2293254 w 5147540"/>
              <a:gd name="connsiteY101" fmla="*/ 1659245 h 5815012"/>
              <a:gd name="connsiteX102" fmla="*/ 2297170 w 5147540"/>
              <a:gd name="connsiteY102" fmla="*/ 1684520 h 5815012"/>
              <a:gd name="connsiteX103" fmla="*/ 2301086 w 5147540"/>
              <a:gd name="connsiteY103" fmla="*/ 1709439 h 5815012"/>
              <a:gd name="connsiteX104" fmla="*/ 2305358 w 5147540"/>
              <a:gd name="connsiteY104" fmla="*/ 1734714 h 5815012"/>
              <a:gd name="connsiteX105" fmla="*/ 2309629 w 5147540"/>
              <a:gd name="connsiteY105" fmla="*/ 1759633 h 5815012"/>
              <a:gd name="connsiteX106" fmla="*/ 2314969 w 5147540"/>
              <a:gd name="connsiteY106" fmla="*/ 1784908 h 5815012"/>
              <a:gd name="connsiteX107" fmla="*/ 2319953 w 5147540"/>
              <a:gd name="connsiteY107" fmla="*/ 1809471 h 5815012"/>
              <a:gd name="connsiteX108" fmla="*/ 2325293 w 5147540"/>
              <a:gd name="connsiteY108" fmla="*/ 1834390 h 5815012"/>
              <a:gd name="connsiteX109" fmla="*/ 2331345 w 5147540"/>
              <a:gd name="connsiteY109" fmla="*/ 1858953 h 5815012"/>
              <a:gd name="connsiteX110" fmla="*/ 2337396 w 5147540"/>
              <a:gd name="connsiteY110" fmla="*/ 1883160 h 5815012"/>
              <a:gd name="connsiteX111" fmla="*/ 2343804 w 5147540"/>
              <a:gd name="connsiteY111" fmla="*/ 1908079 h 5815012"/>
              <a:gd name="connsiteX112" fmla="*/ 2350568 w 5147540"/>
              <a:gd name="connsiteY112" fmla="*/ 1931930 h 5815012"/>
              <a:gd name="connsiteX113" fmla="*/ 2357687 w 5147540"/>
              <a:gd name="connsiteY113" fmla="*/ 1956493 h 5815012"/>
              <a:gd name="connsiteX114" fmla="*/ 2365163 w 5147540"/>
              <a:gd name="connsiteY114" fmla="*/ 1980344 h 5815012"/>
              <a:gd name="connsiteX115" fmla="*/ 2372639 w 5147540"/>
              <a:gd name="connsiteY115" fmla="*/ 2004195 h 5815012"/>
              <a:gd name="connsiteX116" fmla="*/ 2380470 w 5147540"/>
              <a:gd name="connsiteY116" fmla="*/ 2028046 h 5815012"/>
              <a:gd name="connsiteX117" fmla="*/ 2389014 w 5147540"/>
              <a:gd name="connsiteY117" fmla="*/ 2051541 h 5815012"/>
              <a:gd name="connsiteX118" fmla="*/ 2397558 w 5147540"/>
              <a:gd name="connsiteY118" fmla="*/ 2075036 h 5815012"/>
              <a:gd name="connsiteX119" fmla="*/ 2406813 w 5147540"/>
              <a:gd name="connsiteY119" fmla="*/ 2098175 h 5815012"/>
              <a:gd name="connsiteX120" fmla="*/ 2416069 w 5147540"/>
              <a:gd name="connsiteY120" fmla="*/ 2121314 h 5815012"/>
              <a:gd name="connsiteX121" fmla="*/ 2425680 w 5147540"/>
              <a:gd name="connsiteY121" fmla="*/ 2144453 h 5815012"/>
              <a:gd name="connsiteX122" fmla="*/ 2436004 w 5147540"/>
              <a:gd name="connsiteY122" fmla="*/ 2167592 h 5815012"/>
              <a:gd name="connsiteX123" fmla="*/ 2445972 w 5147540"/>
              <a:gd name="connsiteY123" fmla="*/ 2190375 h 5815012"/>
              <a:gd name="connsiteX124" fmla="*/ 2456651 w 5147540"/>
              <a:gd name="connsiteY124" fmla="*/ 2212802 h 5815012"/>
              <a:gd name="connsiteX125" fmla="*/ 2467331 w 5147540"/>
              <a:gd name="connsiteY125" fmla="*/ 2235585 h 5815012"/>
              <a:gd name="connsiteX126" fmla="*/ 2478722 w 5147540"/>
              <a:gd name="connsiteY126" fmla="*/ 2258012 h 5815012"/>
              <a:gd name="connsiteX127" fmla="*/ 2490470 w 5147540"/>
              <a:gd name="connsiteY127" fmla="*/ 2280439 h 5815012"/>
              <a:gd name="connsiteX128" fmla="*/ 2501861 w 5147540"/>
              <a:gd name="connsiteY128" fmla="*/ 2302866 h 5815012"/>
              <a:gd name="connsiteX129" fmla="*/ 2513965 w 5147540"/>
              <a:gd name="connsiteY129" fmla="*/ 2324937 h 5815012"/>
              <a:gd name="connsiteX130" fmla="*/ 2526780 w 5147540"/>
              <a:gd name="connsiteY130" fmla="*/ 2346652 h 5815012"/>
              <a:gd name="connsiteX131" fmla="*/ 2539240 w 5147540"/>
              <a:gd name="connsiteY131" fmla="*/ 2368367 h 5815012"/>
              <a:gd name="connsiteX132" fmla="*/ 2552055 w 5147540"/>
              <a:gd name="connsiteY132" fmla="*/ 2390438 h 5815012"/>
              <a:gd name="connsiteX133" fmla="*/ 2565226 w 5147540"/>
              <a:gd name="connsiteY133" fmla="*/ 2411797 h 5815012"/>
              <a:gd name="connsiteX134" fmla="*/ 2579110 w 5147540"/>
              <a:gd name="connsiteY134" fmla="*/ 2433156 h 5815012"/>
              <a:gd name="connsiteX135" fmla="*/ 2592993 w 5147540"/>
              <a:gd name="connsiteY135" fmla="*/ 2454516 h 5815012"/>
              <a:gd name="connsiteX136" fmla="*/ 2606521 w 5147540"/>
              <a:gd name="connsiteY136" fmla="*/ 2475875 h 5815012"/>
              <a:gd name="connsiteX137" fmla="*/ 2621116 w 5147540"/>
              <a:gd name="connsiteY137" fmla="*/ 2496878 h 5815012"/>
              <a:gd name="connsiteX138" fmla="*/ 2635711 w 5147540"/>
              <a:gd name="connsiteY138" fmla="*/ 2517525 h 5815012"/>
              <a:gd name="connsiteX139" fmla="*/ 2650663 w 5147540"/>
              <a:gd name="connsiteY139" fmla="*/ 2538172 h 5815012"/>
              <a:gd name="connsiteX140" fmla="*/ 2665970 w 5147540"/>
              <a:gd name="connsiteY140" fmla="*/ 2558819 h 5815012"/>
              <a:gd name="connsiteX141" fmla="*/ 2681278 w 5147540"/>
              <a:gd name="connsiteY141" fmla="*/ 2579466 h 5815012"/>
              <a:gd name="connsiteX142" fmla="*/ 2697297 w 5147540"/>
              <a:gd name="connsiteY142" fmla="*/ 2599402 h 5815012"/>
              <a:gd name="connsiteX143" fmla="*/ 2712960 w 5147540"/>
              <a:gd name="connsiteY143" fmla="*/ 2619692 h 5815012"/>
              <a:gd name="connsiteX144" fmla="*/ 2728979 w 5147540"/>
              <a:gd name="connsiteY144" fmla="*/ 2639272 h 5815012"/>
              <a:gd name="connsiteX145" fmla="*/ 2745711 w 5147540"/>
              <a:gd name="connsiteY145" fmla="*/ 2659207 h 5815012"/>
              <a:gd name="connsiteX146" fmla="*/ 2762442 w 5147540"/>
              <a:gd name="connsiteY146" fmla="*/ 2678430 h 5815012"/>
              <a:gd name="connsiteX147" fmla="*/ 2779529 w 5147540"/>
              <a:gd name="connsiteY147" fmla="*/ 2698009 h 5815012"/>
              <a:gd name="connsiteX148" fmla="*/ 2796617 w 5147540"/>
              <a:gd name="connsiteY148" fmla="*/ 2717588 h 5815012"/>
              <a:gd name="connsiteX149" fmla="*/ 2814416 w 5147540"/>
              <a:gd name="connsiteY149" fmla="*/ 2736456 h 5815012"/>
              <a:gd name="connsiteX150" fmla="*/ 2832215 w 5147540"/>
              <a:gd name="connsiteY150" fmla="*/ 2755323 h 5815012"/>
              <a:gd name="connsiteX151" fmla="*/ 2850014 w 5147540"/>
              <a:gd name="connsiteY151" fmla="*/ 2773834 h 5815012"/>
              <a:gd name="connsiteX152" fmla="*/ 2869237 w 5147540"/>
              <a:gd name="connsiteY152" fmla="*/ 2793057 h 5815012"/>
              <a:gd name="connsiteX153" fmla="*/ 2888817 w 5147540"/>
              <a:gd name="connsiteY153" fmla="*/ 2811924 h 5815012"/>
              <a:gd name="connsiteX154" fmla="*/ 2908040 w 5147540"/>
              <a:gd name="connsiteY154" fmla="*/ 2830791 h 5815012"/>
              <a:gd name="connsiteX155" fmla="*/ 2927975 w 5147540"/>
              <a:gd name="connsiteY155" fmla="*/ 2849303 h 5815012"/>
              <a:gd name="connsiteX156" fmla="*/ 2947910 w 5147540"/>
              <a:gd name="connsiteY156" fmla="*/ 2867458 h 5815012"/>
              <a:gd name="connsiteX157" fmla="*/ 2968557 w 5147540"/>
              <a:gd name="connsiteY157" fmla="*/ 2885613 h 5815012"/>
              <a:gd name="connsiteX158" fmla="*/ 2988848 w 5147540"/>
              <a:gd name="connsiteY158" fmla="*/ 2903768 h 5815012"/>
              <a:gd name="connsiteX159" fmla="*/ 3010207 w 5147540"/>
              <a:gd name="connsiteY159" fmla="*/ 2921568 h 5815012"/>
              <a:gd name="connsiteX160" fmla="*/ 3031211 w 5147540"/>
              <a:gd name="connsiteY160" fmla="*/ 2939011 h 5815012"/>
              <a:gd name="connsiteX161" fmla="*/ 3052926 w 5147540"/>
              <a:gd name="connsiteY161" fmla="*/ 2956454 h 5815012"/>
              <a:gd name="connsiteX162" fmla="*/ 3074285 w 5147540"/>
              <a:gd name="connsiteY162" fmla="*/ 2973897 h 5815012"/>
              <a:gd name="connsiteX163" fmla="*/ 3096356 w 5147540"/>
              <a:gd name="connsiteY163" fmla="*/ 2990985 h 5815012"/>
              <a:gd name="connsiteX164" fmla="*/ 3118783 w 5147540"/>
              <a:gd name="connsiteY164" fmla="*/ 3007716 h 5815012"/>
              <a:gd name="connsiteX165" fmla="*/ 3140854 w 5147540"/>
              <a:gd name="connsiteY165" fmla="*/ 3024803 h 5815012"/>
              <a:gd name="connsiteX166" fmla="*/ 3163637 w 5147540"/>
              <a:gd name="connsiteY166" fmla="*/ 3041178 h 5815012"/>
              <a:gd name="connsiteX167" fmla="*/ 3186420 w 5147540"/>
              <a:gd name="connsiteY167" fmla="*/ 3057910 h 5815012"/>
              <a:gd name="connsiteX168" fmla="*/ 3209559 w 5147540"/>
              <a:gd name="connsiteY168" fmla="*/ 3073929 h 5815012"/>
              <a:gd name="connsiteX169" fmla="*/ 3232698 w 5147540"/>
              <a:gd name="connsiteY169" fmla="*/ 3090304 h 5815012"/>
              <a:gd name="connsiteX170" fmla="*/ 3256193 w 5147540"/>
              <a:gd name="connsiteY170" fmla="*/ 3106324 h 5815012"/>
              <a:gd name="connsiteX171" fmla="*/ 3279688 w 5147540"/>
              <a:gd name="connsiteY171" fmla="*/ 3121987 h 5815012"/>
              <a:gd name="connsiteX172" fmla="*/ 3303539 w 5147540"/>
              <a:gd name="connsiteY172" fmla="*/ 3138006 h 5815012"/>
              <a:gd name="connsiteX173" fmla="*/ 3327746 w 5147540"/>
              <a:gd name="connsiteY173" fmla="*/ 3153670 h 5815012"/>
              <a:gd name="connsiteX174" fmla="*/ 3351597 w 5147540"/>
              <a:gd name="connsiteY174" fmla="*/ 3168977 h 5815012"/>
              <a:gd name="connsiteX175" fmla="*/ 3375804 w 5147540"/>
              <a:gd name="connsiteY175" fmla="*/ 3183928 h 5815012"/>
              <a:gd name="connsiteX176" fmla="*/ 3424930 w 5147540"/>
              <a:gd name="connsiteY176" fmla="*/ 3214187 h 5815012"/>
              <a:gd name="connsiteX177" fmla="*/ 3474768 w 5147540"/>
              <a:gd name="connsiteY177" fmla="*/ 3244090 h 5815012"/>
              <a:gd name="connsiteX178" fmla="*/ 3524961 w 5147540"/>
              <a:gd name="connsiteY178" fmla="*/ 3273637 h 5815012"/>
              <a:gd name="connsiteX179" fmla="*/ 3575867 w 5147540"/>
              <a:gd name="connsiteY179" fmla="*/ 3302115 h 5815012"/>
              <a:gd name="connsiteX180" fmla="*/ 3628197 w 5147540"/>
              <a:gd name="connsiteY180" fmla="*/ 3331306 h 5815012"/>
              <a:gd name="connsiteX181" fmla="*/ 3680883 w 5147540"/>
              <a:gd name="connsiteY181" fmla="*/ 3360141 h 5815012"/>
              <a:gd name="connsiteX182" fmla="*/ 3733925 w 5147540"/>
              <a:gd name="connsiteY182" fmla="*/ 3388264 h 5815012"/>
              <a:gd name="connsiteX183" fmla="*/ 3787678 w 5147540"/>
              <a:gd name="connsiteY183" fmla="*/ 3416030 h 5815012"/>
              <a:gd name="connsiteX184" fmla="*/ 3841432 w 5147540"/>
              <a:gd name="connsiteY184" fmla="*/ 3443441 h 5815012"/>
              <a:gd name="connsiteX185" fmla="*/ 3895542 w 5147540"/>
              <a:gd name="connsiteY185" fmla="*/ 3470496 h 5815012"/>
              <a:gd name="connsiteX186" fmla="*/ 3949651 w 5147540"/>
              <a:gd name="connsiteY186" fmla="*/ 3497195 h 5815012"/>
              <a:gd name="connsiteX187" fmla="*/ 4004829 w 5147540"/>
              <a:gd name="connsiteY187" fmla="*/ 3523538 h 5815012"/>
              <a:gd name="connsiteX188" fmla="*/ 4059295 w 5147540"/>
              <a:gd name="connsiteY188" fmla="*/ 3549525 h 5815012"/>
              <a:gd name="connsiteX189" fmla="*/ 4114472 w 5147540"/>
              <a:gd name="connsiteY189" fmla="*/ 3575512 h 5815012"/>
              <a:gd name="connsiteX190" fmla="*/ 4169650 w 5147540"/>
              <a:gd name="connsiteY190" fmla="*/ 3601143 h 5815012"/>
              <a:gd name="connsiteX191" fmla="*/ 4224828 w 5147540"/>
              <a:gd name="connsiteY191" fmla="*/ 3626773 h 5815012"/>
              <a:gd name="connsiteX192" fmla="*/ 4280005 w 5147540"/>
              <a:gd name="connsiteY192" fmla="*/ 3651692 h 5815012"/>
              <a:gd name="connsiteX193" fmla="*/ 4335539 w 5147540"/>
              <a:gd name="connsiteY193" fmla="*/ 3676967 h 5815012"/>
              <a:gd name="connsiteX194" fmla="*/ 4391429 w 5147540"/>
              <a:gd name="connsiteY194" fmla="*/ 3701886 h 5815012"/>
              <a:gd name="connsiteX195" fmla="*/ 4446962 w 5147540"/>
              <a:gd name="connsiteY195" fmla="*/ 3726805 h 5815012"/>
              <a:gd name="connsiteX196" fmla="*/ 4484697 w 5147540"/>
              <a:gd name="connsiteY196" fmla="*/ 3744604 h 5815012"/>
              <a:gd name="connsiteX197" fmla="*/ 4521719 w 5147540"/>
              <a:gd name="connsiteY197" fmla="*/ 3762760 h 5815012"/>
              <a:gd name="connsiteX198" fmla="*/ 4557673 w 5147540"/>
              <a:gd name="connsiteY198" fmla="*/ 3781627 h 5815012"/>
              <a:gd name="connsiteX199" fmla="*/ 4592560 w 5147540"/>
              <a:gd name="connsiteY199" fmla="*/ 3801206 h 5815012"/>
              <a:gd name="connsiteX200" fmla="*/ 4626735 w 5147540"/>
              <a:gd name="connsiteY200" fmla="*/ 3821497 h 5815012"/>
              <a:gd name="connsiteX201" fmla="*/ 4659841 w 5147540"/>
              <a:gd name="connsiteY201" fmla="*/ 3842144 h 5815012"/>
              <a:gd name="connsiteX202" fmla="*/ 4691880 w 5147540"/>
              <a:gd name="connsiteY202" fmla="*/ 3863859 h 5815012"/>
              <a:gd name="connsiteX203" fmla="*/ 4722850 w 5147540"/>
              <a:gd name="connsiteY203" fmla="*/ 3885930 h 5815012"/>
              <a:gd name="connsiteX204" fmla="*/ 4752397 w 5147540"/>
              <a:gd name="connsiteY204" fmla="*/ 3908357 h 5815012"/>
              <a:gd name="connsiteX205" fmla="*/ 4781588 w 5147540"/>
              <a:gd name="connsiteY205" fmla="*/ 3931852 h 5815012"/>
              <a:gd name="connsiteX206" fmla="*/ 4809355 w 5147540"/>
              <a:gd name="connsiteY206" fmla="*/ 3955347 h 5815012"/>
              <a:gd name="connsiteX207" fmla="*/ 4836054 w 5147540"/>
              <a:gd name="connsiteY207" fmla="*/ 3979554 h 5815012"/>
              <a:gd name="connsiteX208" fmla="*/ 4862040 w 5147540"/>
              <a:gd name="connsiteY208" fmla="*/ 4004473 h 5815012"/>
              <a:gd name="connsiteX209" fmla="*/ 4886603 w 5147540"/>
              <a:gd name="connsiteY209" fmla="*/ 4029748 h 5815012"/>
              <a:gd name="connsiteX210" fmla="*/ 4910098 w 5147540"/>
              <a:gd name="connsiteY210" fmla="*/ 4055379 h 5815012"/>
              <a:gd name="connsiteX211" fmla="*/ 4932881 w 5147540"/>
              <a:gd name="connsiteY211" fmla="*/ 4081722 h 5815012"/>
              <a:gd name="connsiteX212" fmla="*/ 4954241 w 5147540"/>
              <a:gd name="connsiteY212" fmla="*/ 4108421 h 5815012"/>
              <a:gd name="connsiteX213" fmla="*/ 4974532 w 5147540"/>
              <a:gd name="connsiteY213" fmla="*/ 4135476 h 5815012"/>
              <a:gd name="connsiteX214" fmla="*/ 4993755 w 5147540"/>
              <a:gd name="connsiteY214" fmla="*/ 4163243 h 5815012"/>
              <a:gd name="connsiteX215" fmla="*/ 5011910 w 5147540"/>
              <a:gd name="connsiteY215" fmla="*/ 4191009 h 5815012"/>
              <a:gd name="connsiteX216" fmla="*/ 5028997 w 5147540"/>
              <a:gd name="connsiteY216" fmla="*/ 4219488 h 5815012"/>
              <a:gd name="connsiteX217" fmla="*/ 5045017 w 5147540"/>
              <a:gd name="connsiteY217" fmla="*/ 4248323 h 5815012"/>
              <a:gd name="connsiteX218" fmla="*/ 5059612 w 5147540"/>
              <a:gd name="connsiteY218" fmla="*/ 4277514 h 5815012"/>
              <a:gd name="connsiteX219" fmla="*/ 5073495 w 5147540"/>
              <a:gd name="connsiteY219" fmla="*/ 4307061 h 5815012"/>
              <a:gd name="connsiteX220" fmla="*/ 5085955 w 5147540"/>
              <a:gd name="connsiteY220" fmla="*/ 4336963 h 5815012"/>
              <a:gd name="connsiteX221" fmla="*/ 5097346 w 5147540"/>
              <a:gd name="connsiteY221" fmla="*/ 4367222 h 5815012"/>
              <a:gd name="connsiteX222" fmla="*/ 5107670 w 5147540"/>
              <a:gd name="connsiteY222" fmla="*/ 4397481 h 5815012"/>
              <a:gd name="connsiteX223" fmla="*/ 5116570 w 5147540"/>
              <a:gd name="connsiteY223" fmla="*/ 4428095 h 5815012"/>
              <a:gd name="connsiteX224" fmla="*/ 5124757 w 5147540"/>
              <a:gd name="connsiteY224" fmla="*/ 4459422 h 5815012"/>
              <a:gd name="connsiteX225" fmla="*/ 5131521 w 5147540"/>
              <a:gd name="connsiteY225" fmla="*/ 4490749 h 5815012"/>
              <a:gd name="connsiteX226" fmla="*/ 5136861 w 5147540"/>
              <a:gd name="connsiteY226" fmla="*/ 4522431 h 5815012"/>
              <a:gd name="connsiteX227" fmla="*/ 5141844 w 5147540"/>
              <a:gd name="connsiteY227" fmla="*/ 4553758 h 5815012"/>
              <a:gd name="connsiteX228" fmla="*/ 5143624 w 5147540"/>
              <a:gd name="connsiteY228" fmla="*/ 4569777 h 5815012"/>
              <a:gd name="connsiteX229" fmla="*/ 5145048 w 5147540"/>
              <a:gd name="connsiteY229" fmla="*/ 4586153 h 5815012"/>
              <a:gd name="connsiteX230" fmla="*/ 5146116 w 5147540"/>
              <a:gd name="connsiteY230" fmla="*/ 4602172 h 5815012"/>
              <a:gd name="connsiteX231" fmla="*/ 5146828 w 5147540"/>
              <a:gd name="connsiteY231" fmla="*/ 4618547 h 5815012"/>
              <a:gd name="connsiteX232" fmla="*/ 5147184 w 5147540"/>
              <a:gd name="connsiteY232" fmla="*/ 4634567 h 5815012"/>
              <a:gd name="connsiteX233" fmla="*/ 5147540 w 5147540"/>
              <a:gd name="connsiteY233" fmla="*/ 4650942 h 5815012"/>
              <a:gd name="connsiteX234" fmla="*/ 5147540 w 5147540"/>
              <a:gd name="connsiteY234" fmla="*/ 4666961 h 5815012"/>
              <a:gd name="connsiteX235" fmla="*/ 5146828 w 5147540"/>
              <a:gd name="connsiteY235" fmla="*/ 4683337 h 5815012"/>
              <a:gd name="connsiteX236" fmla="*/ 5146116 w 5147540"/>
              <a:gd name="connsiteY236" fmla="*/ 4699712 h 5815012"/>
              <a:gd name="connsiteX237" fmla="*/ 5145404 w 5147540"/>
              <a:gd name="connsiteY237" fmla="*/ 4716087 h 5815012"/>
              <a:gd name="connsiteX238" fmla="*/ 5143980 w 5147540"/>
              <a:gd name="connsiteY238" fmla="*/ 4732106 h 5815012"/>
              <a:gd name="connsiteX239" fmla="*/ 5142200 w 5147540"/>
              <a:gd name="connsiteY239" fmla="*/ 4748482 h 5815012"/>
              <a:gd name="connsiteX240" fmla="*/ 5140421 w 5147540"/>
              <a:gd name="connsiteY240" fmla="*/ 4764501 h 5815012"/>
              <a:gd name="connsiteX241" fmla="*/ 5137929 w 5147540"/>
              <a:gd name="connsiteY241" fmla="*/ 4780876 h 5815012"/>
              <a:gd name="connsiteX242" fmla="*/ 5135437 w 5147540"/>
              <a:gd name="connsiteY242" fmla="*/ 4797252 h 5815012"/>
              <a:gd name="connsiteX243" fmla="*/ 5132589 w 5147540"/>
              <a:gd name="connsiteY243" fmla="*/ 4813271 h 5815012"/>
              <a:gd name="connsiteX244" fmla="*/ 5129385 w 5147540"/>
              <a:gd name="connsiteY244" fmla="*/ 4829646 h 5815012"/>
              <a:gd name="connsiteX245" fmla="*/ 5126181 w 5147540"/>
              <a:gd name="connsiteY245" fmla="*/ 4846022 h 5815012"/>
              <a:gd name="connsiteX246" fmla="*/ 5122265 w 5147540"/>
              <a:gd name="connsiteY246" fmla="*/ 4862041 h 5815012"/>
              <a:gd name="connsiteX247" fmla="*/ 5117994 w 5147540"/>
              <a:gd name="connsiteY247" fmla="*/ 4878416 h 5815012"/>
              <a:gd name="connsiteX248" fmla="*/ 5113722 w 5147540"/>
              <a:gd name="connsiteY248" fmla="*/ 4894791 h 5815012"/>
              <a:gd name="connsiteX249" fmla="*/ 5109094 w 5147540"/>
              <a:gd name="connsiteY249" fmla="*/ 4910811 h 5815012"/>
              <a:gd name="connsiteX250" fmla="*/ 5104466 w 5147540"/>
              <a:gd name="connsiteY250" fmla="*/ 4926830 h 5815012"/>
              <a:gd name="connsiteX251" fmla="*/ 5098770 w 5147540"/>
              <a:gd name="connsiteY251" fmla="*/ 4943205 h 5815012"/>
              <a:gd name="connsiteX252" fmla="*/ 5093431 w 5147540"/>
              <a:gd name="connsiteY252" fmla="*/ 4959225 h 5815012"/>
              <a:gd name="connsiteX253" fmla="*/ 5087735 w 5147540"/>
              <a:gd name="connsiteY253" fmla="*/ 4975244 h 5815012"/>
              <a:gd name="connsiteX254" fmla="*/ 5081683 w 5147540"/>
              <a:gd name="connsiteY254" fmla="*/ 4991263 h 5815012"/>
              <a:gd name="connsiteX255" fmla="*/ 5075275 w 5147540"/>
              <a:gd name="connsiteY255" fmla="*/ 5006927 h 5815012"/>
              <a:gd name="connsiteX256" fmla="*/ 5068512 w 5147540"/>
              <a:gd name="connsiteY256" fmla="*/ 5022946 h 5815012"/>
              <a:gd name="connsiteX257" fmla="*/ 5061748 w 5147540"/>
              <a:gd name="connsiteY257" fmla="*/ 5038609 h 5815012"/>
              <a:gd name="connsiteX258" fmla="*/ 5054628 w 5147540"/>
              <a:gd name="connsiteY258" fmla="*/ 5054629 h 5815012"/>
              <a:gd name="connsiteX259" fmla="*/ 5046797 w 5147540"/>
              <a:gd name="connsiteY259" fmla="*/ 5070292 h 5815012"/>
              <a:gd name="connsiteX260" fmla="*/ 5039321 w 5147540"/>
              <a:gd name="connsiteY260" fmla="*/ 5085955 h 5815012"/>
              <a:gd name="connsiteX261" fmla="*/ 5031133 w 5147540"/>
              <a:gd name="connsiteY261" fmla="*/ 5101619 h 5815012"/>
              <a:gd name="connsiteX262" fmla="*/ 5022946 w 5147540"/>
              <a:gd name="connsiteY262" fmla="*/ 5117282 h 5815012"/>
              <a:gd name="connsiteX263" fmla="*/ 5014046 w 5147540"/>
              <a:gd name="connsiteY263" fmla="*/ 5132589 h 5815012"/>
              <a:gd name="connsiteX264" fmla="*/ 5005146 w 5147540"/>
              <a:gd name="connsiteY264" fmla="*/ 5147897 h 5815012"/>
              <a:gd name="connsiteX265" fmla="*/ 4995891 w 5147540"/>
              <a:gd name="connsiteY265" fmla="*/ 5162848 h 5815012"/>
              <a:gd name="connsiteX266" fmla="*/ 4986279 w 5147540"/>
              <a:gd name="connsiteY266" fmla="*/ 5177799 h 5815012"/>
              <a:gd name="connsiteX267" fmla="*/ 4976312 w 5147540"/>
              <a:gd name="connsiteY267" fmla="*/ 5193107 h 5815012"/>
              <a:gd name="connsiteX268" fmla="*/ 4966344 w 5147540"/>
              <a:gd name="connsiteY268" fmla="*/ 5208058 h 5815012"/>
              <a:gd name="connsiteX269" fmla="*/ 4955664 w 5147540"/>
              <a:gd name="connsiteY269" fmla="*/ 5223009 h 5815012"/>
              <a:gd name="connsiteX270" fmla="*/ 4944629 w 5147540"/>
              <a:gd name="connsiteY270" fmla="*/ 5237605 h 5815012"/>
              <a:gd name="connsiteX271" fmla="*/ 4933593 w 5147540"/>
              <a:gd name="connsiteY271" fmla="*/ 5252556 h 5815012"/>
              <a:gd name="connsiteX272" fmla="*/ 4922202 w 5147540"/>
              <a:gd name="connsiteY272" fmla="*/ 5266796 h 5815012"/>
              <a:gd name="connsiteX273" fmla="*/ 4910098 w 5147540"/>
              <a:gd name="connsiteY273" fmla="*/ 5281035 h 5815012"/>
              <a:gd name="connsiteX274" fmla="*/ 4898351 w 5147540"/>
              <a:gd name="connsiteY274" fmla="*/ 5295630 h 5815012"/>
              <a:gd name="connsiteX275" fmla="*/ 4885891 w 5147540"/>
              <a:gd name="connsiteY275" fmla="*/ 5309870 h 5815012"/>
              <a:gd name="connsiteX276" fmla="*/ 4873076 w 5147540"/>
              <a:gd name="connsiteY276" fmla="*/ 5324109 h 5815012"/>
              <a:gd name="connsiteX277" fmla="*/ 4860261 w 5147540"/>
              <a:gd name="connsiteY277" fmla="*/ 5338349 h 5815012"/>
              <a:gd name="connsiteX278" fmla="*/ 4846733 w 5147540"/>
              <a:gd name="connsiteY278" fmla="*/ 5351876 h 5815012"/>
              <a:gd name="connsiteX279" fmla="*/ 4833206 w 5147540"/>
              <a:gd name="connsiteY279" fmla="*/ 5365759 h 5815012"/>
              <a:gd name="connsiteX280" fmla="*/ 4819322 w 5147540"/>
              <a:gd name="connsiteY280" fmla="*/ 5379643 h 5815012"/>
              <a:gd name="connsiteX281" fmla="*/ 4805083 w 5147540"/>
              <a:gd name="connsiteY281" fmla="*/ 5393170 h 5815012"/>
              <a:gd name="connsiteX282" fmla="*/ 4790843 w 5147540"/>
              <a:gd name="connsiteY282" fmla="*/ 5406342 h 5815012"/>
              <a:gd name="connsiteX283" fmla="*/ 4775892 w 5147540"/>
              <a:gd name="connsiteY283" fmla="*/ 5419869 h 5815012"/>
              <a:gd name="connsiteX284" fmla="*/ 4760941 w 5147540"/>
              <a:gd name="connsiteY284" fmla="*/ 5433041 h 5815012"/>
              <a:gd name="connsiteX285" fmla="*/ 4745277 w 5147540"/>
              <a:gd name="connsiteY285" fmla="*/ 5446212 h 5815012"/>
              <a:gd name="connsiteX286" fmla="*/ 4729614 w 5147540"/>
              <a:gd name="connsiteY286" fmla="*/ 5459383 h 5815012"/>
              <a:gd name="connsiteX287" fmla="*/ 4713595 w 5147540"/>
              <a:gd name="connsiteY287" fmla="*/ 5471843 h 5815012"/>
              <a:gd name="connsiteX288" fmla="*/ 4697219 w 5147540"/>
              <a:gd name="connsiteY288" fmla="*/ 5484658 h 5815012"/>
              <a:gd name="connsiteX289" fmla="*/ 4680844 w 5147540"/>
              <a:gd name="connsiteY289" fmla="*/ 5497474 h 5815012"/>
              <a:gd name="connsiteX290" fmla="*/ 4664113 w 5147540"/>
              <a:gd name="connsiteY290" fmla="*/ 5509577 h 5815012"/>
              <a:gd name="connsiteX291" fmla="*/ 4646670 w 5147540"/>
              <a:gd name="connsiteY291" fmla="*/ 5522037 h 5815012"/>
              <a:gd name="connsiteX292" fmla="*/ 4628870 w 5147540"/>
              <a:gd name="connsiteY292" fmla="*/ 5533784 h 5815012"/>
              <a:gd name="connsiteX293" fmla="*/ 4610715 w 5147540"/>
              <a:gd name="connsiteY293" fmla="*/ 5545176 h 5815012"/>
              <a:gd name="connsiteX294" fmla="*/ 4592204 w 5147540"/>
              <a:gd name="connsiteY294" fmla="*/ 5556211 h 5815012"/>
              <a:gd name="connsiteX295" fmla="*/ 4573693 w 5147540"/>
              <a:gd name="connsiteY295" fmla="*/ 5567603 h 5815012"/>
              <a:gd name="connsiteX296" fmla="*/ 4554826 w 5147540"/>
              <a:gd name="connsiteY296" fmla="*/ 5578282 h 5815012"/>
              <a:gd name="connsiteX297" fmla="*/ 4535958 w 5147540"/>
              <a:gd name="connsiteY297" fmla="*/ 5588962 h 5815012"/>
              <a:gd name="connsiteX298" fmla="*/ 4517091 w 5147540"/>
              <a:gd name="connsiteY298" fmla="*/ 5599285 h 5815012"/>
              <a:gd name="connsiteX299" fmla="*/ 4497868 w 5147540"/>
              <a:gd name="connsiteY299" fmla="*/ 5609253 h 5815012"/>
              <a:gd name="connsiteX300" fmla="*/ 4478289 w 5147540"/>
              <a:gd name="connsiteY300" fmla="*/ 5619577 h 5815012"/>
              <a:gd name="connsiteX301" fmla="*/ 4458710 w 5147540"/>
              <a:gd name="connsiteY301" fmla="*/ 5629188 h 5815012"/>
              <a:gd name="connsiteX302" fmla="*/ 4438419 w 5147540"/>
              <a:gd name="connsiteY302" fmla="*/ 5638800 h 5815012"/>
              <a:gd name="connsiteX303" fmla="*/ 4418483 w 5147540"/>
              <a:gd name="connsiteY303" fmla="*/ 5647699 h 5815012"/>
              <a:gd name="connsiteX304" fmla="*/ 4398548 w 5147540"/>
              <a:gd name="connsiteY304" fmla="*/ 5656955 h 5815012"/>
              <a:gd name="connsiteX305" fmla="*/ 4377901 w 5147540"/>
              <a:gd name="connsiteY305" fmla="*/ 5665499 h 5815012"/>
              <a:gd name="connsiteX306" fmla="*/ 4357610 w 5147540"/>
              <a:gd name="connsiteY306" fmla="*/ 5674398 h 5815012"/>
              <a:gd name="connsiteX307" fmla="*/ 4336963 w 5147540"/>
              <a:gd name="connsiteY307" fmla="*/ 5682586 h 5815012"/>
              <a:gd name="connsiteX308" fmla="*/ 4315604 w 5147540"/>
              <a:gd name="connsiteY308" fmla="*/ 5690774 h 5815012"/>
              <a:gd name="connsiteX309" fmla="*/ 4294957 w 5147540"/>
              <a:gd name="connsiteY309" fmla="*/ 5698605 h 5815012"/>
              <a:gd name="connsiteX310" fmla="*/ 4273598 w 5147540"/>
              <a:gd name="connsiteY310" fmla="*/ 5706081 h 5815012"/>
              <a:gd name="connsiteX311" fmla="*/ 4252239 w 5147540"/>
              <a:gd name="connsiteY311" fmla="*/ 5713557 h 5815012"/>
              <a:gd name="connsiteX312" fmla="*/ 4230523 w 5147540"/>
              <a:gd name="connsiteY312" fmla="*/ 5720676 h 5815012"/>
              <a:gd name="connsiteX313" fmla="*/ 4208808 w 5147540"/>
              <a:gd name="connsiteY313" fmla="*/ 5727440 h 5815012"/>
              <a:gd name="connsiteX314" fmla="*/ 4187093 w 5147540"/>
              <a:gd name="connsiteY314" fmla="*/ 5733848 h 5815012"/>
              <a:gd name="connsiteX315" fmla="*/ 4165378 w 5147540"/>
              <a:gd name="connsiteY315" fmla="*/ 5740255 h 5815012"/>
              <a:gd name="connsiteX316" fmla="*/ 4142595 w 5147540"/>
              <a:gd name="connsiteY316" fmla="*/ 5746307 h 5815012"/>
              <a:gd name="connsiteX317" fmla="*/ 4120524 w 5147540"/>
              <a:gd name="connsiteY317" fmla="*/ 5752003 h 5815012"/>
              <a:gd name="connsiteX318" fmla="*/ 4098097 w 5147540"/>
              <a:gd name="connsiteY318" fmla="*/ 5757699 h 5815012"/>
              <a:gd name="connsiteX319" fmla="*/ 4075670 w 5147540"/>
              <a:gd name="connsiteY319" fmla="*/ 5763038 h 5815012"/>
              <a:gd name="connsiteX320" fmla="*/ 4052531 w 5147540"/>
              <a:gd name="connsiteY320" fmla="*/ 5767666 h 5815012"/>
              <a:gd name="connsiteX321" fmla="*/ 4029748 w 5147540"/>
              <a:gd name="connsiteY321" fmla="*/ 5772650 h 5815012"/>
              <a:gd name="connsiteX322" fmla="*/ 4006609 w 5147540"/>
              <a:gd name="connsiteY322" fmla="*/ 5776922 h 5815012"/>
              <a:gd name="connsiteX323" fmla="*/ 3983470 w 5147540"/>
              <a:gd name="connsiteY323" fmla="*/ 5781194 h 5815012"/>
              <a:gd name="connsiteX324" fmla="*/ 3959975 w 5147540"/>
              <a:gd name="connsiteY324" fmla="*/ 5785110 h 5815012"/>
              <a:gd name="connsiteX325" fmla="*/ 3936124 w 5147540"/>
              <a:gd name="connsiteY325" fmla="*/ 5788669 h 5815012"/>
              <a:gd name="connsiteX326" fmla="*/ 3911917 w 5147540"/>
              <a:gd name="connsiteY326" fmla="*/ 5792229 h 5815012"/>
              <a:gd name="connsiteX327" fmla="*/ 3888066 w 5147540"/>
              <a:gd name="connsiteY327" fmla="*/ 5795433 h 5815012"/>
              <a:gd name="connsiteX328" fmla="*/ 3863859 w 5147540"/>
              <a:gd name="connsiteY328" fmla="*/ 5798281 h 5815012"/>
              <a:gd name="connsiteX329" fmla="*/ 3839652 w 5147540"/>
              <a:gd name="connsiteY329" fmla="*/ 5800773 h 5815012"/>
              <a:gd name="connsiteX330" fmla="*/ 3815445 w 5147540"/>
              <a:gd name="connsiteY330" fmla="*/ 5803265 h 5815012"/>
              <a:gd name="connsiteX331" fmla="*/ 3790526 w 5147540"/>
              <a:gd name="connsiteY331" fmla="*/ 5805401 h 5815012"/>
              <a:gd name="connsiteX332" fmla="*/ 3766319 w 5147540"/>
              <a:gd name="connsiteY332" fmla="*/ 5807893 h 5815012"/>
              <a:gd name="connsiteX333" fmla="*/ 3741400 w 5147540"/>
              <a:gd name="connsiteY333" fmla="*/ 5809672 h 5815012"/>
              <a:gd name="connsiteX334" fmla="*/ 3716481 w 5147540"/>
              <a:gd name="connsiteY334" fmla="*/ 5811096 h 5815012"/>
              <a:gd name="connsiteX335" fmla="*/ 3691918 w 5147540"/>
              <a:gd name="connsiteY335" fmla="*/ 5812164 h 5815012"/>
              <a:gd name="connsiteX336" fmla="*/ 3666643 w 5147540"/>
              <a:gd name="connsiteY336" fmla="*/ 5813232 h 5815012"/>
              <a:gd name="connsiteX337" fmla="*/ 3641724 w 5147540"/>
              <a:gd name="connsiteY337" fmla="*/ 5813944 h 5815012"/>
              <a:gd name="connsiteX338" fmla="*/ 3616450 w 5147540"/>
              <a:gd name="connsiteY338" fmla="*/ 5814656 h 5815012"/>
              <a:gd name="connsiteX339" fmla="*/ 3591175 w 5147540"/>
              <a:gd name="connsiteY339" fmla="*/ 5815012 h 5815012"/>
              <a:gd name="connsiteX340" fmla="*/ 3565900 w 5147540"/>
              <a:gd name="connsiteY340" fmla="*/ 5815012 h 5815012"/>
              <a:gd name="connsiteX341" fmla="*/ 3540625 w 5147540"/>
              <a:gd name="connsiteY341" fmla="*/ 5815012 h 5815012"/>
              <a:gd name="connsiteX342" fmla="*/ 3514994 w 5147540"/>
              <a:gd name="connsiteY342" fmla="*/ 5814656 h 5815012"/>
              <a:gd name="connsiteX343" fmla="*/ 3489719 w 5147540"/>
              <a:gd name="connsiteY343" fmla="*/ 5813944 h 5815012"/>
              <a:gd name="connsiteX344" fmla="*/ 3464088 w 5147540"/>
              <a:gd name="connsiteY344" fmla="*/ 5813232 h 5815012"/>
              <a:gd name="connsiteX345" fmla="*/ 3438457 w 5147540"/>
              <a:gd name="connsiteY345" fmla="*/ 5812164 h 5815012"/>
              <a:gd name="connsiteX346" fmla="*/ 3413182 w 5147540"/>
              <a:gd name="connsiteY346" fmla="*/ 5810740 h 5815012"/>
              <a:gd name="connsiteX347" fmla="*/ 3387195 w 5147540"/>
              <a:gd name="connsiteY347" fmla="*/ 5809316 h 5815012"/>
              <a:gd name="connsiteX348" fmla="*/ 3361564 w 5147540"/>
              <a:gd name="connsiteY348" fmla="*/ 5807537 h 5815012"/>
              <a:gd name="connsiteX349" fmla="*/ 3335578 w 5147540"/>
              <a:gd name="connsiteY349" fmla="*/ 5805401 h 5815012"/>
              <a:gd name="connsiteX350" fmla="*/ 3309947 w 5147540"/>
              <a:gd name="connsiteY350" fmla="*/ 5803265 h 5815012"/>
              <a:gd name="connsiteX351" fmla="*/ 3283960 w 5147540"/>
              <a:gd name="connsiteY351" fmla="*/ 5800773 h 5815012"/>
              <a:gd name="connsiteX352" fmla="*/ 3258329 w 5147540"/>
              <a:gd name="connsiteY352" fmla="*/ 5798281 h 5815012"/>
              <a:gd name="connsiteX353" fmla="*/ 3232342 w 5147540"/>
              <a:gd name="connsiteY353" fmla="*/ 5795433 h 5815012"/>
              <a:gd name="connsiteX354" fmla="*/ 3206711 w 5147540"/>
              <a:gd name="connsiteY354" fmla="*/ 5792229 h 5815012"/>
              <a:gd name="connsiteX355" fmla="*/ 3180724 w 5147540"/>
              <a:gd name="connsiteY355" fmla="*/ 5788669 h 5815012"/>
              <a:gd name="connsiteX356" fmla="*/ 3128038 w 5147540"/>
              <a:gd name="connsiteY356" fmla="*/ 5781550 h 5815012"/>
              <a:gd name="connsiteX357" fmla="*/ 3075353 w 5147540"/>
              <a:gd name="connsiteY357" fmla="*/ 5773718 h 5815012"/>
              <a:gd name="connsiteX358" fmla="*/ 3022667 w 5147540"/>
              <a:gd name="connsiteY358" fmla="*/ 5764818 h 5815012"/>
              <a:gd name="connsiteX359" fmla="*/ 2969981 w 5147540"/>
              <a:gd name="connsiteY359" fmla="*/ 5755919 h 5815012"/>
              <a:gd name="connsiteX360" fmla="*/ 2917651 w 5147540"/>
              <a:gd name="connsiteY360" fmla="*/ 5745951 h 5815012"/>
              <a:gd name="connsiteX361" fmla="*/ 2865678 w 5147540"/>
              <a:gd name="connsiteY361" fmla="*/ 5735272 h 5815012"/>
              <a:gd name="connsiteX362" fmla="*/ 2813704 w 5147540"/>
              <a:gd name="connsiteY362" fmla="*/ 5724592 h 5815012"/>
              <a:gd name="connsiteX363" fmla="*/ 2761730 w 5147540"/>
              <a:gd name="connsiteY363" fmla="*/ 5712845 h 5815012"/>
              <a:gd name="connsiteX364" fmla="*/ 2710468 w 5147540"/>
              <a:gd name="connsiteY364" fmla="*/ 5700385 h 5815012"/>
              <a:gd name="connsiteX365" fmla="*/ 2659562 w 5147540"/>
              <a:gd name="connsiteY365" fmla="*/ 5687926 h 5815012"/>
              <a:gd name="connsiteX366" fmla="*/ 2609013 w 5147540"/>
              <a:gd name="connsiteY366" fmla="*/ 5674398 h 5815012"/>
              <a:gd name="connsiteX367" fmla="*/ 2558819 w 5147540"/>
              <a:gd name="connsiteY367" fmla="*/ 5660515 h 5815012"/>
              <a:gd name="connsiteX368" fmla="*/ 2508625 w 5147540"/>
              <a:gd name="connsiteY368" fmla="*/ 5645919 h 5815012"/>
              <a:gd name="connsiteX369" fmla="*/ 2459143 w 5147540"/>
              <a:gd name="connsiteY369" fmla="*/ 5630612 h 5815012"/>
              <a:gd name="connsiteX370" fmla="*/ 2410373 w 5147540"/>
              <a:gd name="connsiteY370" fmla="*/ 5614949 h 5815012"/>
              <a:gd name="connsiteX371" fmla="*/ 2361959 w 5147540"/>
              <a:gd name="connsiteY371" fmla="*/ 5599285 h 5815012"/>
              <a:gd name="connsiteX372" fmla="*/ 2314257 w 5147540"/>
              <a:gd name="connsiteY372" fmla="*/ 5582554 h 5815012"/>
              <a:gd name="connsiteX373" fmla="*/ 2266911 w 5147540"/>
              <a:gd name="connsiteY373" fmla="*/ 5565111 h 5815012"/>
              <a:gd name="connsiteX374" fmla="*/ 2220277 w 5147540"/>
              <a:gd name="connsiteY374" fmla="*/ 5547312 h 5815012"/>
              <a:gd name="connsiteX375" fmla="*/ 2174355 w 5147540"/>
              <a:gd name="connsiteY375" fmla="*/ 5529156 h 5815012"/>
              <a:gd name="connsiteX376" fmla="*/ 2129145 w 5147540"/>
              <a:gd name="connsiteY376" fmla="*/ 5509933 h 5815012"/>
              <a:gd name="connsiteX377" fmla="*/ 2084291 w 5147540"/>
              <a:gd name="connsiteY377" fmla="*/ 5490710 h 5815012"/>
              <a:gd name="connsiteX378" fmla="*/ 2040505 w 5147540"/>
              <a:gd name="connsiteY378" fmla="*/ 5470775 h 5815012"/>
              <a:gd name="connsiteX379" fmla="*/ 1997431 w 5147540"/>
              <a:gd name="connsiteY379" fmla="*/ 5450484 h 5815012"/>
              <a:gd name="connsiteX380" fmla="*/ 1955425 w 5147540"/>
              <a:gd name="connsiteY380" fmla="*/ 5429837 h 5815012"/>
              <a:gd name="connsiteX381" fmla="*/ 1914130 w 5147540"/>
              <a:gd name="connsiteY381" fmla="*/ 5408834 h 5815012"/>
              <a:gd name="connsiteX382" fmla="*/ 1873192 w 5147540"/>
              <a:gd name="connsiteY382" fmla="*/ 5386763 h 5815012"/>
              <a:gd name="connsiteX383" fmla="*/ 1833678 w 5147540"/>
              <a:gd name="connsiteY383" fmla="*/ 5364335 h 5815012"/>
              <a:gd name="connsiteX384" fmla="*/ 1795231 w 5147540"/>
              <a:gd name="connsiteY384" fmla="*/ 5341908 h 5815012"/>
              <a:gd name="connsiteX385" fmla="*/ 1757853 w 5147540"/>
              <a:gd name="connsiteY385" fmla="*/ 5318413 h 5815012"/>
              <a:gd name="connsiteX386" fmla="*/ 1721187 w 5147540"/>
              <a:gd name="connsiteY386" fmla="*/ 5294918 h 5815012"/>
              <a:gd name="connsiteX387" fmla="*/ 1685588 w 5147540"/>
              <a:gd name="connsiteY387" fmla="*/ 5271067 h 5815012"/>
              <a:gd name="connsiteX388" fmla="*/ 1660669 w 5147540"/>
              <a:gd name="connsiteY388" fmla="*/ 5253980 h 5815012"/>
              <a:gd name="connsiteX389" fmla="*/ 1636462 w 5147540"/>
              <a:gd name="connsiteY389" fmla="*/ 5236537 h 5815012"/>
              <a:gd name="connsiteX390" fmla="*/ 1611899 w 5147540"/>
              <a:gd name="connsiteY390" fmla="*/ 5219094 h 5815012"/>
              <a:gd name="connsiteX391" fmla="*/ 1587692 w 5147540"/>
              <a:gd name="connsiteY391" fmla="*/ 5201650 h 5815012"/>
              <a:gd name="connsiteX392" fmla="*/ 1563841 w 5147540"/>
              <a:gd name="connsiteY392" fmla="*/ 5183851 h 5815012"/>
              <a:gd name="connsiteX393" fmla="*/ 1539634 w 5147540"/>
              <a:gd name="connsiteY393" fmla="*/ 5166052 h 5815012"/>
              <a:gd name="connsiteX394" fmla="*/ 1515783 w 5147540"/>
              <a:gd name="connsiteY394" fmla="*/ 5148253 h 5815012"/>
              <a:gd name="connsiteX395" fmla="*/ 1492289 w 5147540"/>
              <a:gd name="connsiteY395" fmla="*/ 5130097 h 5815012"/>
              <a:gd name="connsiteX396" fmla="*/ 1468793 w 5147540"/>
              <a:gd name="connsiteY396" fmla="*/ 5111586 h 5815012"/>
              <a:gd name="connsiteX397" fmla="*/ 1445298 w 5147540"/>
              <a:gd name="connsiteY397" fmla="*/ 5093075 h 5815012"/>
              <a:gd name="connsiteX398" fmla="*/ 1421803 w 5147540"/>
              <a:gd name="connsiteY398" fmla="*/ 5074564 h 5815012"/>
              <a:gd name="connsiteX399" fmla="*/ 1399020 w 5147540"/>
              <a:gd name="connsiteY399" fmla="*/ 5056053 h 5815012"/>
              <a:gd name="connsiteX400" fmla="*/ 1376237 w 5147540"/>
              <a:gd name="connsiteY400" fmla="*/ 5037185 h 5815012"/>
              <a:gd name="connsiteX401" fmla="*/ 1353454 w 5147540"/>
              <a:gd name="connsiteY401" fmla="*/ 5018318 h 5815012"/>
              <a:gd name="connsiteX402" fmla="*/ 1330671 w 5147540"/>
              <a:gd name="connsiteY402" fmla="*/ 4999451 h 5815012"/>
              <a:gd name="connsiteX403" fmla="*/ 1308244 w 5147540"/>
              <a:gd name="connsiteY403" fmla="*/ 4980228 h 5815012"/>
              <a:gd name="connsiteX404" fmla="*/ 1286173 w 5147540"/>
              <a:gd name="connsiteY404" fmla="*/ 4961005 h 5815012"/>
              <a:gd name="connsiteX405" fmla="*/ 1263746 w 5147540"/>
              <a:gd name="connsiteY405" fmla="*/ 4941781 h 5815012"/>
              <a:gd name="connsiteX406" fmla="*/ 1241675 w 5147540"/>
              <a:gd name="connsiteY406" fmla="*/ 4922202 h 5815012"/>
              <a:gd name="connsiteX407" fmla="*/ 1219960 w 5147540"/>
              <a:gd name="connsiteY407" fmla="*/ 4902267 h 5815012"/>
              <a:gd name="connsiteX408" fmla="*/ 1198245 w 5147540"/>
              <a:gd name="connsiteY408" fmla="*/ 4882332 h 5815012"/>
              <a:gd name="connsiteX409" fmla="*/ 1176530 w 5147540"/>
              <a:gd name="connsiteY409" fmla="*/ 4862753 h 5815012"/>
              <a:gd name="connsiteX410" fmla="*/ 1155171 w 5147540"/>
              <a:gd name="connsiteY410" fmla="*/ 4842818 h 5815012"/>
              <a:gd name="connsiteX411" fmla="*/ 1133812 w 5147540"/>
              <a:gd name="connsiteY411" fmla="*/ 4822527 h 5815012"/>
              <a:gd name="connsiteX412" fmla="*/ 1112809 w 5147540"/>
              <a:gd name="connsiteY412" fmla="*/ 4802235 h 5815012"/>
              <a:gd name="connsiteX413" fmla="*/ 1092162 w 5147540"/>
              <a:gd name="connsiteY413" fmla="*/ 4781588 h 5815012"/>
              <a:gd name="connsiteX414" fmla="*/ 1071158 w 5147540"/>
              <a:gd name="connsiteY414" fmla="*/ 4761297 h 5815012"/>
              <a:gd name="connsiteX415" fmla="*/ 1050511 w 5147540"/>
              <a:gd name="connsiteY415" fmla="*/ 4740650 h 5815012"/>
              <a:gd name="connsiteX416" fmla="*/ 1030220 w 5147540"/>
              <a:gd name="connsiteY416" fmla="*/ 4720003 h 5815012"/>
              <a:gd name="connsiteX417" fmla="*/ 1009929 w 5147540"/>
              <a:gd name="connsiteY417" fmla="*/ 4699000 h 5815012"/>
              <a:gd name="connsiteX418" fmla="*/ 989994 w 5147540"/>
              <a:gd name="connsiteY418" fmla="*/ 4678353 h 5815012"/>
              <a:gd name="connsiteX419" fmla="*/ 970059 w 5147540"/>
              <a:gd name="connsiteY419" fmla="*/ 4656638 h 5815012"/>
              <a:gd name="connsiteX420" fmla="*/ 950124 w 5147540"/>
              <a:gd name="connsiteY420" fmla="*/ 4635991 h 5815012"/>
              <a:gd name="connsiteX421" fmla="*/ 930900 w 5147540"/>
              <a:gd name="connsiteY421" fmla="*/ 4614987 h 5815012"/>
              <a:gd name="connsiteX422" fmla="*/ 912033 w 5147540"/>
              <a:gd name="connsiteY422" fmla="*/ 4593984 h 5815012"/>
              <a:gd name="connsiteX423" fmla="*/ 893166 w 5147540"/>
              <a:gd name="connsiteY423" fmla="*/ 4572269 h 5815012"/>
              <a:gd name="connsiteX424" fmla="*/ 874299 w 5147540"/>
              <a:gd name="connsiteY424" fmla="*/ 4550910 h 5815012"/>
              <a:gd name="connsiteX425" fmla="*/ 855788 w 5147540"/>
              <a:gd name="connsiteY425" fmla="*/ 4529551 h 5815012"/>
              <a:gd name="connsiteX426" fmla="*/ 837632 w 5147540"/>
              <a:gd name="connsiteY426" fmla="*/ 4507836 h 5815012"/>
              <a:gd name="connsiteX427" fmla="*/ 819477 w 5147540"/>
              <a:gd name="connsiteY427" fmla="*/ 4485765 h 5815012"/>
              <a:gd name="connsiteX428" fmla="*/ 801678 w 5147540"/>
              <a:gd name="connsiteY428" fmla="*/ 4463694 h 5815012"/>
              <a:gd name="connsiteX429" fmla="*/ 783879 w 5147540"/>
              <a:gd name="connsiteY429" fmla="*/ 4441979 h 5815012"/>
              <a:gd name="connsiteX430" fmla="*/ 766079 w 5147540"/>
              <a:gd name="connsiteY430" fmla="*/ 4419552 h 5815012"/>
              <a:gd name="connsiteX431" fmla="*/ 748992 w 5147540"/>
              <a:gd name="connsiteY431" fmla="*/ 4397125 h 5815012"/>
              <a:gd name="connsiteX432" fmla="*/ 731549 w 5147540"/>
              <a:gd name="connsiteY432" fmla="*/ 4374698 h 5815012"/>
              <a:gd name="connsiteX433" fmla="*/ 714818 w 5147540"/>
              <a:gd name="connsiteY433" fmla="*/ 4352271 h 5815012"/>
              <a:gd name="connsiteX434" fmla="*/ 697730 w 5147540"/>
              <a:gd name="connsiteY434" fmla="*/ 4329132 h 5815012"/>
              <a:gd name="connsiteX435" fmla="*/ 681355 w 5147540"/>
              <a:gd name="connsiteY435" fmla="*/ 4306349 h 5815012"/>
              <a:gd name="connsiteX436" fmla="*/ 664980 w 5147540"/>
              <a:gd name="connsiteY436" fmla="*/ 4283566 h 5815012"/>
              <a:gd name="connsiteX437" fmla="*/ 648604 w 5147540"/>
              <a:gd name="connsiteY437" fmla="*/ 4260071 h 5815012"/>
              <a:gd name="connsiteX438" fmla="*/ 632585 w 5147540"/>
              <a:gd name="connsiteY438" fmla="*/ 4236932 h 5815012"/>
              <a:gd name="connsiteX439" fmla="*/ 616922 w 5147540"/>
              <a:gd name="connsiteY439" fmla="*/ 4213793 h 5815012"/>
              <a:gd name="connsiteX440" fmla="*/ 601258 w 5147540"/>
              <a:gd name="connsiteY440" fmla="*/ 4189941 h 5815012"/>
              <a:gd name="connsiteX441" fmla="*/ 586307 w 5147540"/>
              <a:gd name="connsiteY441" fmla="*/ 4166446 h 5815012"/>
              <a:gd name="connsiteX442" fmla="*/ 571356 w 5147540"/>
              <a:gd name="connsiteY442" fmla="*/ 4142951 h 5815012"/>
              <a:gd name="connsiteX443" fmla="*/ 556404 w 5147540"/>
              <a:gd name="connsiteY443" fmla="*/ 4118744 h 5815012"/>
              <a:gd name="connsiteX444" fmla="*/ 541453 w 5147540"/>
              <a:gd name="connsiteY444" fmla="*/ 4094893 h 5815012"/>
              <a:gd name="connsiteX445" fmla="*/ 527214 w 5147540"/>
              <a:gd name="connsiteY445" fmla="*/ 4071043 h 5815012"/>
              <a:gd name="connsiteX446" fmla="*/ 512974 w 5147540"/>
              <a:gd name="connsiteY446" fmla="*/ 4046480 h 5815012"/>
              <a:gd name="connsiteX447" fmla="*/ 499091 w 5147540"/>
              <a:gd name="connsiteY447" fmla="*/ 4022629 h 5815012"/>
              <a:gd name="connsiteX448" fmla="*/ 485563 w 5147540"/>
              <a:gd name="connsiteY448" fmla="*/ 3998066 h 5815012"/>
              <a:gd name="connsiteX449" fmla="*/ 471680 w 5147540"/>
              <a:gd name="connsiteY449" fmla="*/ 3973503 h 5815012"/>
              <a:gd name="connsiteX450" fmla="*/ 458508 w 5147540"/>
              <a:gd name="connsiteY450" fmla="*/ 3948584 h 5815012"/>
              <a:gd name="connsiteX451" fmla="*/ 445693 w 5147540"/>
              <a:gd name="connsiteY451" fmla="*/ 3924021 h 5815012"/>
              <a:gd name="connsiteX452" fmla="*/ 432878 w 5147540"/>
              <a:gd name="connsiteY452" fmla="*/ 3899814 h 5815012"/>
              <a:gd name="connsiteX453" fmla="*/ 420062 w 5147540"/>
              <a:gd name="connsiteY453" fmla="*/ 3874539 h 5815012"/>
              <a:gd name="connsiteX454" fmla="*/ 407603 w 5147540"/>
              <a:gd name="connsiteY454" fmla="*/ 3849976 h 5815012"/>
              <a:gd name="connsiteX455" fmla="*/ 395499 w 5147540"/>
              <a:gd name="connsiteY455" fmla="*/ 3824701 h 5815012"/>
              <a:gd name="connsiteX456" fmla="*/ 383396 w 5147540"/>
              <a:gd name="connsiteY456" fmla="*/ 3799782 h 5815012"/>
              <a:gd name="connsiteX457" fmla="*/ 371292 w 5147540"/>
              <a:gd name="connsiteY457" fmla="*/ 3774507 h 5815012"/>
              <a:gd name="connsiteX458" fmla="*/ 359901 w 5147540"/>
              <a:gd name="connsiteY458" fmla="*/ 3749232 h 5815012"/>
              <a:gd name="connsiteX459" fmla="*/ 348153 w 5147540"/>
              <a:gd name="connsiteY459" fmla="*/ 3724313 h 5815012"/>
              <a:gd name="connsiteX460" fmla="*/ 336762 w 5147540"/>
              <a:gd name="connsiteY460" fmla="*/ 3698682 h 5815012"/>
              <a:gd name="connsiteX461" fmla="*/ 326082 w 5147540"/>
              <a:gd name="connsiteY461" fmla="*/ 3673051 h 5815012"/>
              <a:gd name="connsiteX462" fmla="*/ 314691 w 5147540"/>
              <a:gd name="connsiteY462" fmla="*/ 3647421 h 5815012"/>
              <a:gd name="connsiteX463" fmla="*/ 304011 w 5147540"/>
              <a:gd name="connsiteY463" fmla="*/ 3621790 h 5815012"/>
              <a:gd name="connsiteX464" fmla="*/ 293332 w 5147540"/>
              <a:gd name="connsiteY464" fmla="*/ 3595803 h 5815012"/>
              <a:gd name="connsiteX465" fmla="*/ 283008 w 5147540"/>
              <a:gd name="connsiteY465" fmla="*/ 3570172 h 5815012"/>
              <a:gd name="connsiteX466" fmla="*/ 273041 w 5147540"/>
              <a:gd name="connsiteY466" fmla="*/ 3544185 h 5815012"/>
              <a:gd name="connsiteX467" fmla="*/ 262717 w 5147540"/>
              <a:gd name="connsiteY467" fmla="*/ 3518198 h 5815012"/>
              <a:gd name="connsiteX468" fmla="*/ 252749 w 5147540"/>
              <a:gd name="connsiteY468" fmla="*/ 3491855 h 5815012"/>
              <a:gd name="connsiteX469" fmla="*/ 243138 w 5147540"/>
              <a:gd name="connsiteY469" fmla="*/ 3465868 h 5815012"/>
              <a:gd name="connsiteX470" fmla="*/ 233526 w 5147540"/>
              <a:gd name="connsiteY470" fmla="*/ 3439525 h 5815012"/>
              <a:gd name="connsiteX471" fmla="*/ 224627 w 5147540"/>
              <a:gd name="connsiteY471" fmla="*/ 3413183 h 5815012"/>
              <a:gd name="connsiteX472" fmla="*/ 215371 w 5147540"/>
              <a:gd name="connsiteY472" fmla="*/ 3386484 h 5815012"/>
              <a:gd name="connsiteX473" fmla="*/ 206827 w 5147540"/>
              <a:gd name="connsiteY473" fmla="*/ 3360141 h 5815012"/>
              <a:gd name="connsiteX474" fmla="*/ 197928 w 5147540"/>
              <a:gd name="connsiteY474" fmla="*/ 3333442 h 5815012"/>
              <a:gd name="connsiteX475" fmla="*/ 189740 w 5147540"/>
              <a:gd name="connsiteY475" fmla="*/ 3307099 h 5815012"/>
              <a:gd name="connsiteX476" fmla="*/ 181196 w 5147540"/>
              <a:gd name="connsiteY476" fmla="*/ 3280044 h 5815012"/>
              <a:gd name="connsiteX477" fmla="*/ 173365 w 5147540"/>
              <a:gd name="connsiteY477" fmla="*/ 3252989 h 5815012"/>
              <a:gd name="connsiteX478" fmla="*/ 165533 w 5147540"/>
              <a:gd name="connsiteY478" fmla="*/ 3226291 h 5815012"/>
              <a:gd name="connsiteX479" fmla="*/ 158057 w 5147540"/>
              <a:gd name="connsiteY479" fmla="*/ 3199236 h 5815012"/>
              <a:gd name="connsiteX480" fmla="*/ 150582 w 5147540"/>
              <a:gd name="connsiteY480" fmla="*/ 3172537 h 5815012"/>
              <a:gd name="connsiteX481" fmla="*/ 143462 w 5147540"/>
              <a:gd name="connsiteY481" fmla="*/ 3145126 h 5815012"/>
              <a:gd name="connsiteX482" fmla="*/ 136698 w 5147540"/>
              <a:gd name="connsiteY482" fmla="*/ 3118071 h 5815012"/>
              <a:gd name="connsiteX483" fmla="*/ 129579 w 5147540"/>
              <a:gd name="connsiteY483" fmla="*/ 3090660 h 5815012"/>
              <a:gd name="connsiteX484" fmla="*/ 116763 w 5147540"/>
              <a:gd name="connsiteY484" fmla="*/ 3035839 h 5815012"/>
              <a:gd name="connsiteX485" fmla="*/ 104304 w 5147540"/>
              <a:gd name="connsiteY485" fmla="*/ 2980661 h 5815012"/>
              <a:gd name="connsiteX486" fmla="*/ 92556 w 5147540"/>
              <a:gd name="connsiteY486" fmla="*/ 2925483 h 5815012"/>
              <a:gd name="connsiteX487" fmla="*/ 81521 w 5147540"/>
              <a:gd name="connsiteY487" fmla="*/ 2869594 h 5815012"/>
              <a:gd name="connsiteX488" fmla="*/ 71197 w 5147540"/>
              <a:gd name="connsiteY488" fmla="*/ 2814060 h 5815012"/>
              <a:gd name="connsiteX489" fmla="*/ 61586 w 5147540"/>
              <a:gd name="connsiteY489" fmla="*/ 2758170 h 5815012"/>
              <a:gd name="connsiteX490" fmla="*/ 52330 w 5147540"/>
              <a:gd name="connsiteY490" fmla="*/ 2702281 h 5815012"/>
              <a:gd name="connsiteX491" fmla="*/ 44142 w 5147540"/>
              <a:gd name="connsiteY491" fmla="*/ 2645679 h 5815012"/>
              <a:gd name="connsiteX492" fmla="*/ 35955 w 5147540"/>
              <a:gd name="connsiteY492" fmla="*/ 2589434 h 5815012"/>
              <a:gd name="connsiteX493" fmla="*/ 29191 w 5147540"/>
              <a:gd name="connsiteY493" fmla="*/ 2532832 h 5815012"/>
              <a:gd name="connsiteX494" fmla="*/ 25631 w 5147540"/>
              <a:gd name="connsiteY494" fmla="*/ 2504354 h 5815012"/>
              <a:gd name="connsiteX495" fmla="*/ 22427 w 5147540"/>
              <a:gd name="connsiteY495" fmla="*/ 2476231 h 5815012"/>
              <a:gd name="connsiteX496" fmla="*/ 19579 w 5147540"/>
              <a:gd name="connsiteY496" fmla="*/ 2447396 h 5815012"/>
              <a:gd name="connsiteX497" fmla="*/ 17087 w 5147540"/>
              <a:gd name="connsiteY497" fmla="*/ 2418917 h 5815012"/>
              <a:gd name="connsiteX498" fmla="*/ 14595 w 5147540"/>
              <a:gd name="connsiteY498" fmla="*/ 2390438 h 5815012"/>
              <a:gd name="connsiteX499" fmla="*/ 12104 w 5147540"/>
              <a:gd name="connsiteY499" fmla="*/ 2361959 h 5815012"/>
              <a:gd name="connsiteX500" fmla="*/ 9968 w 5147540"/>
              <a:gd name="connsiteY500" fmla="*/ 2333125 h 5815012"/>
              <a:gd name="connsiteX501" fmla="*/ 7832 w 5147540"/>
              <a:gd name="connsiteY501" fmla="*/ 2304646 h 5815012"/>
              <a:gd name="connsiteX502" fmla="*/ 6052 w 5147540"/>
              <a:gd name="connsiteY502" fmla="*/ 2275811 h 5815012"/>
              <a:gd name="connsiteX503" fmla="*/ 4628 w 5147540"/>
              <a:gd name="connsiteY503" fmla="*/ 2246977 h 5815012"/>
              <a:gd name="connsiteX504" fmla="*/ 3204 w 5147540"/>
              <a:gd name="connsiteY504" fmla="*/ 2218142 h 5815012"/>
              <a:gd name="connsiteX505" fmla="*/ 1780 w 5147540"/>
              <a:gd name="connsiteY505" fmla="*/ 2189307 h 5815012"/>
              <a:gd name="connsiteX506" fmla="*/ 712 w 5147540"/>
              <a:gd name="connsiteY506" fmla="*/ 2148724 h 5815012"/>
              <a:gd name="connsiteX507" fmla="*/ 0 w 5147540"/>
              <a:gd name="connsiteY507" fmla="*/ 2107786 h 5815012"/>
              <a:gd name="connsiteX508" fmla="*/ 0 w 5147540"/>
              <a:gd name="connsiteY508" fmla="*/ 2066136 h 5815012"/>
              <a:gd name="connsiteX509" fmla="*/ 712 w 5147540"/>
              <a:gd name="connsiteY509" fmla="*/ 2024486 h 5815012"/>
              <a:gd name="connsiteX510" fmla="*/ 2136 w 5147540"/>
              <a:gd name="connsiteY510" fmla="*/ 1982124 h 5815012"/>
              <a:gd name="connsiteX511" fmla="*/ 4272 w 5147540"/>
              <a:gd name="connsiteY511" fmla="*/ 1939405 h 5815012"/>
              <a:gd name="connsiteX512" fmla="*/ 6764 w 5147540"/>
              <a:gd name="connsiteY512" fmla="*/ 1895975 h 5815012"/>
              <a:gd name="connsiteX513" fmla="*/ 10680 w 5147540"/>
              <a:gd name="connsiteY513" fmla="*/ 1852901 h 5815012"/>
              <a:gd name="connsiteX514" fmla="*/ 14595 w 5147540"/>
              <a:gd name="connsiteY514" fmla="*/ 1809115 h 5815012"/>
              <a:gd name="connsiteX515" fmla="*/ 19223 w 5147540"/>
              <a:gd name="connsiteY515" fmla="*/ 1765329 h 5815012"/>
              <a:gd name="connsiteX516" fmla="*/ 24207 w 5147540"/>
              <a:gd name="connsiteY516" fmla="*/ 1720831 h 5815012"/>
              <a:gd name="connsiteX517" fmla="*/ 30615 w 5147540"/>
              <a:gd name="connsiteY517" fmla="*/ 1676689 h 5815012"/>
              <a:gd name="connsiteX518" fmla="*/ 37023 w 5147540"/>
              <a:gd name="connsiteY518" fmla="*/ 1632191 h 5815012"/>
              <a:gd name="connsiteX519" fmla="*/ 44498 w 5147540"/>
              <a:gd name="connsiteY519" fmla="*/ 1587337 h 5815012"/>
              <a:gd name="connsiteX520" fmla="*/ 52330 w 5147540"/>
              <a:gd name="connsiteY520" fmla="*/ 1542838 h 5815012"/>
              <a:gd name="connsiteX521" fmla="*/ 60874 w 5147540"/>
              <a:gd name="connsiteY521" fmla="*/ 1497628 h 5815012"/>
              <a:gd name="connsiteX522" fmla="*/ 70129 w 5147540"/>
              <a:gd name="connsiteY522" fmla="*/ 1453130 h 5815012"/>
              <a:gd name="connsiteX523" fmla="*/ 80097 w 5147540"/>
              <a:gd name="connsiteY523" fmla="*/ 1408276 h 5815012"/>
              <a:gd name="connsiteX524" fmla="*/ 90776 w 5147540"/>
              <a:gd name="connsiteY524" fmla="*/ 1363422 h 5815012"/>
              <a:gd name="connsiteX525" fmla="*/ 101812 w 5147540"/>
              <a:gd name="connsiteY525" fmla="*/ 1318568 h 5815012"/>
              <a:gd name="connsiteX526" fmla="*/ 113915 w 5147540"/>
              <a:gd name="connsiteY526" fmla="*/ 1273714 h 5815012"/>
              <a:gd name="connsiteX527" fmla="*/ 126019 w 5147540"/>
              <a:gd name="connsiteY527" fmla="*/ 1229572 h 5815012"/>
              <a:gd name="connsiteX528" fmla="*/ 139190 w 5147540"/>
              <a:gd name="connsiteY528" fmla="*/ 1184718 h 5815012"/>
              <a:gd name="connsiteX529" fmla="*/ 153074 w 5147540"/>
              <a:gd name="connsiteY529" fmla="*/ 1140932 h 5815012"/>
              <a:gd name="connsiteX530" fmla="*/ 167669 w 5147540"/>
              <a:gd name="connsiteY530" fmla="*/ 1096789 h 5815012"/>
              <a:gd name="connsiteX531" fmla="*/ 182264 w 5147540"/>
              <a:gd name="connsiteY531" fmla="*/ 1053003 h 5815012"/>
              <a:gd name="connsiteX532" fmla="*/ 197928 w 5147540"/>
              <a:gd name="connsiteY532" fmla="*/ 1009573 h 5815012"/>
              <a:gd name="connsiteX533" fmla="*/ 214303 w 5147540"/>
              <a:gd name="connsiteY533" fmla="*/ 966499 h 5815012"/>
              <a:gd name="connsiteX534" fmla="*/ 231390 w 5147540"/>
              <a:gd name="connsiteY534" fmla="*/ 923425 h 5815012"/>
              <a:gd name="connsiteX535" fmla="*/ 248834 w 5147540"/>
              <a:gd name="connsiteY535" fmla="*/ 881063 h 5815012"/>
              <a:gd name="connsiteX536" fmla="*/ 266989 w 5147540"/>
              <a:gd name="connsiteY536" fmla="*/ 839056 h 5815012"/>
              <a:gd name="connsiteX537" fmla="*/ 285856 w 5147540"/>
              <a:gd name="connsiteY537" fmla="*/ 797406 h 5815012"/>
              <a:gd name="connsiteX538" fmla="*/ 295468 w 5147540"/>
              <a:gd name="connsiteY538" fmla="*/ 777827 h 5815012"/>
              <a:gd name="connsiteX539" fmla="*/ 304723 w 5147540"/>
              <a:gd name="connsiteY539" fmla="*/ 758248 h 5815012"/>
              <a:gd name="connsiteX540" fmla="*/ 314691 w 5147540"/>
              <a:gd name="connsiteY540" fmla="*/ 739025 h 5815012"/>
              <a:gd name="connsiteX541" fmla="*/ 324658 w 5147540"/>
              <a:gd name="connsiteY541" fmla="*/ 719801 h 5815012"/>
              <a:gd name="connsiteX542" fmla="*/ 334626 w 5147540"/>
              <a:gd name="connsiteY542" fmla="*/ 700934 h 5815012"/>
              <a:gd name="connsiteX543" fmla="*/ 344949 w 5147540"/>
              <a:gd name="connsiteY543" fmla="*/ 682067 h 5815012"/>
              <a:gd name="connsiteX544" fmla="*/ 355273 w 5147540"/>
              <a:gd name="connsiteY544" fmla="*/ 663912 h 5815012"/>
              <a:gd name="connsiteX545" fmla="*/ 366309 w 5147540"/>
              <a:gd name="connsiteY545" fmla="*/ 645401 h 5815012"/>
              <a:gd name="connsiteX546" fmla="*/ 377344 w 5147540"/>
              <a:gd name="connsiteY546" fmla="*/ 627245 h 5815012"/>
              <a:gd name="connsiteX547" fmla="*/ 388024 w 5147540"/>
              <a:gd name="connsiteY547" fmla="*/ 609446 h 5815012"/>
              <a:gd name="connsiteX548" fmla="*/ 399415 w 5147540"/>
              <a:gd name="connsiteY548" fmla="*/ 591647 h 5815012"/>
              <a:gd name="connsiteX549" fmla="*/ 411163 w 5147540"/>
              <a:gd name="connsiteY549" fmla="*/ 574204 h 5815012"/>
              <a:gd name="connsiteX550" fmla="*/ 422554 w 5147540"/>
              <a:gd name="connsiteY550" fmla="*/ 557116 h 5815012"/>
              <a:gd name="connsiteX551" fmla="*/ 434302 w 5147540"/>
              <a:gd name="connsiteY551" fmla="*/ 540029 h 5815012"/>
              <a:gd name="connsiteX552" fmla="*/ 446405 w 5147540"/>
              <a:gd name="connsiteY552" fmla="*/ 523298 h 5815012"/>
              <a:gd name="connsiteX553" fmla="*/ 458508 w 5147540"/>
              <a:gd name="connsiteY553" fmla="*/ 506567 h 5815012"/>
              <a:gd name="connsiteX554" fmla="*/ 470612 w 5147540"/>
              <a:gd name="connsiteY554" fmla="*/ 490191 h 5815012"/>
              <a:gd name="connsiteX555" fmla="*/ 483427 w 5147540"/>
              <a:gd name="connsiteY555" fmla="*/ 473816 h 5815012"/>
              <a:gd name="connsiteX556" fmla="*/ 495531 w 5147540"/>
              <a:gd name="connsiteY556" fmla="*/ 457797 h 5815012"/>
              <a:gd name="connsiteX557" fmla="*/ 508346 w 5147540"/>
              <a:gd name="connsiteY557" fmla="*/ 442133 h 5815012"/>
              <a:gd name="connsiteX558" fmla="*/ 521162 w 5147540"/>
              <a:gd name="connsiteY558" fmla="*/ 426826 h 5815012"/>
              <a:gd name="connsiteX559" fmla="*/ 534333 w 5147540"/>
              <a:gd name="connsiteY559" fmla="*/ 411519 h 5815012"/>
              <a:gd name="connsiteX560" fmla="*/ 547149 w 5147540"/>
              <a:gd name="connsiteY560" fmla="*/ 396567 h 5815012"/>
              <a:gd name="connsiteX561" fmla="*/ 560320 w 5147540"/>
              <a:gd name="connsiteY561" fmla="*/ 381616 h 5815012"/>
              <a:gd name="connsiteX562" fmla="*/ 573848 w 5147540"/>
              <a:gd name="connsiteY562" fmla="*/ 367020 h 5815012"/>
              <a:gd name="connsiteX563" fmla="*/ 587019 w 5147540"/>
              <a:gd name="connsiteY563" fmla="*/ 352781 h 5815012"/>
              <a:gd name="connsiteX564" fmla="*/ 600546 w 5147540"/>
              <a:gd name="connsiteY564" fmla="*/ 338898 h 5815012"/>
              <a:gd name="connsiteX565" fmla="*/ 614074 w 5147540"/>
              <a:gd name="connsiteY565" fmla="*/ 325014 h 5815012"/>
              <a:gd name="connsiteX566" fmla="*/ 627957 w 5147540"/>
              <a:gd name="connsiteY566" fmla="*/ 311487 h 5815012"/>
              <a:gd name="connsiteX567" fmla="*/ 641841 w 5147540"/>
              <a:gd name="connsiteY567" fmla="*/ 297959 h 5815012"/>
              <a:gd name="connsiteX568" fmla="*/ 655724 w 5147540"/>
              <a:gd name="connsiteY568" fmla="*/ 284788 h 5815012"/>
              <a:gd name="connsiteX569" fmla="*/ 669252 w 5147540"/>
              <a:gd name="connsiteY569" fmla="*/ 272328 h 5815012"/>
              <a:gd name="connsiteX570" fmla="*/ 683135 w 5147540"/>
              <a:gd name="connsiteY570" fmla="*/ 259513 h 5815012"/>
              <a:gd name="connsiteX571" fmla="*/ 697018 w 5147540"/>
              <a:gd name="connsiteY571" fmla="*/ 247410 h 5815012"/>
              <a:gd name="connsiteX572" fmla="*/ 711258 w 5147540"/>
              <a:gd name="connsiteY572" fmla="*/ 236018 h 5815012"/>
              <a:gd name="connsiteX573" fmla="*/ 725853 w 5147540"/>
              <a:gd name="connsiteY573" fmla="*/ 224271 h 5815012"/>
              <a:gd name="connsiteX574" fmla="*/ 739736 w 5147540"/>
              <a:gd name="connsiteY574" fmla="*/ 212879 h 5815012"/>
              <a:gd name="connsiteX575" fmla="*/ 754332 w 5147540"/>
              <a:gd name="connsiteY575" fmla="*/ 202200 h 5815012"/>
              <a:gd name="connsiteX576" fmla="*/ 768927 w 5147540"/>
              <a:gd name="connsiteY576" fmla="*/ 191164 h 5815012"/>
              <a:gd name="connsiteX577" fmla="*/ 783879 w 5147540"/>
              <a:gd name="connsiteY577" fmla="*/ 180484 h 5815012"/>
              <a:gd name="connsiteX578" fmla="*/ 798830 w 5147540"/>
              <a:gd name="connsiteY578" fmla="*/ 170517 h 5815012"/>
              <a:gd name="connsiteX579" fmla="*/ 813781 w 5147540"/>
              <a:gd name="connsiteY579" fmla="*/ 160549 h 5815012"/>
              <a:gd name="connsiteX580" fmla="*/ 828377 w 5147540"/>
              <a:gd name="connsiteY580" fmla="*/ 151294 h 5815012"/>
              <a:gd name="connsiteX581" fmla="*/ 843684 w 5147540"/>
              <a:gd name="connsiteY581" fmla="*/ 141682 h 5815012"/>
              <a:gd name="connsiteX582" fmla="*/ 858992 w 5147540"/>
              <a:gd name="connsiteY582" fmla="*/ 132783 h 5815012"/>
              <a:gd name="connsiteX583" fmla="*/ 874655 w 5147540"/>
              <a:gd name="connsiteY583" fmla="*/ 123883 h 5815012"/>
              <a:gd name="connsiteX584" fmla="*/ 889962 w 5147540"/>
              <a:gd name="connsiteY584" fmla="*/ 115695 h 5815012"/>
              <a:gd name="connsiteX585" fmla="*/ 905625 w 5147540"/>
              <a:gd name="connsiteY585" fmla="*/ 107152 h 5815012"/>
              <a:gd name="connsiteX586" fmla="*/ 921289 w 5147540"/>
              <a:gd name="connsiteY586" fmla="*/ 99676 h 5815012"/>
              <a:gd name="connsiteX587" fmla="*/ 936952 w 5147540"/>
              <a:gd name="connsiteY587" fmla="*/ 91844 h 5815012"/>
              <a:gd name="connsiteX588" fmla="*/ 952971 w 5147540"/>
              <a:gd name="connsiteY588" fmla="*/ 84368 h 5815012"/>
              <a:gd name="connsiteX589" fmla="*/ 968635 w 5147540"/>
              <a:gd name="connsiteY589" fmla="*/ 77249 h 5815012"/>
              <a:gd name="connsiteX590" fmla="*/ 984298 w 5147540"/>
              <a:gd name="connsiteY590" fmla="*/ 70485 h 5815012"/>
              <a:gd name="connsiteX591" fmla="*/ 1000317 w 5147540"/>
              <a:gd name="connsiteY591" fmla="*/ 64077 h 5815012"/>
              <a:gd name="connsiteX592" fmla="*/ 1016693 w 5147540"/>
              <a:gd name="connsiteY592" fmla="*/ 57670 h 5815012"/>
              <a:gd name="connsiteX593" fmla="*/ 1032712 w 5147540"/>
              <a:gd name="connsiteY593" fmla="*/ 51974 h 5815012"/>
              <a:gd name="connsiteX594" fmla="*/ 1048731 w 5147540"/>
              <a:gd name="connsiteY594" fmla="*/ 46278 h 5815012"/>
              <a:gd name="connsiteX595" fmla="*/ 1065107 w 5147540"/>
              <a:gd name="connsiteY595" fmla="*/ 40938 h 5815012"/>
              <a:gd name="connsiteX596" fmla="*/ 1081482 w 5147540"/>
              <a:gd name="connsiteY596" fmla="*/ 35955 h 5815012"/>
              <a:gd name="connsiteX597" fmla="*/ 1097857 w 5147540"/>
              <a:gd name="connsiteY597" fmla="*/ 30971 h 5815012"/>
              <a:gd name="connsiteX598" fmla="*/ 1113877 w 5147540"/>
              <a:gd name="connsiteY598" fmla="*/ 26699 h 5815012"/>
              <a:gd name="connsiteX599" fmla="*/ 1130252 w 5147540"/>
              <a:gd name="connsiteY599" fmla="*/ 22071 h 5815012"/>
              <a:gd name="connsiteX600" fmla="*/ 1146983 w 5147540"/>
              <a:gd name="connsiteY600" fmla="*/ 18155 h 5815012"/>
              <a:gd name="connsiteX601" fmla="*/ 1163358 w 5147540"/>
              <a:gd name="connsiteY601" fmla="*/ 14595 h 5815012"/>
              <a:gd name="connsiteX602" fmla="*/ 1180090 w 5147540"/>
              <a:gd name="connsiteY602" fmla="*/ 11748 h 5815012"/>
              <a:gd name="connsiteX603" fmla="*/ 1196465 w 5147540"/>
              <a:gd name="connsiteY603" fmla="*/ 9612 h 5815012"/>
              <a:gd name="connsiteX604" fmla="*/ 1213196 w 5147540"/>
              <a:gd name="connsiteY604" fmla="*/ 7120 h 5815012"/>
              <a:gd name="connsiteX605" fmla="*/ 1229216 w 5147540"/>
              <a:gd name="connsiteY605" fmla="*/ 4984 h 5815012"/>
              <a:gd name="connsiteX606" fmla="*/ 1245591 w 5147540"/>
              <a:gd name="connsiteY606" fmla="*/ 3560 h 5815012"/>
              <a:gd name="connsiteX607" fmla="*/ 1261966 w 5147540"/>
              <a:gd name="connsiteY607" fmla="*/ 2492 h 5815012"/>
              <a:gd name="connsiteX608" fmla="*/ 1278342 w 5147540"/>
              <a:gd name="connsiteY608" fmla="*/ 1424 h 5815012"/>
              <a:gd name="connsiteX609" fmla="*/ 1294361 w 5147540"/>
              <a:gd name="connsiteY609" fmla="*/ 712 h 5815012"/>
              <a:gd name="connsiteX610" fmla="*/ 1310736 w 5147540"/>
              <a:gd name="connsiteY610" fmla="*/ 0 h 58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147540" h="5815012">
                <a:moveTo>
                  <a:pt x="1310736" y="0"/>
                </a:moveTo>
                <a:lnTo>
                  <a:pt x="1326756" y="0"/>
                </a:lnTo>
                <a:lnTo>
                  <a:pt x="1342419" y="0"/>
                </a:lnTo>
                <a:lnTo>
                  <a:pt x="1358438" y="356"/>
                </a:lnTo>
                <a:lnTo>
                  <a:pt x="1374101" y="1068"/>
                </a:lnTo>
                <a:lnTo>
                  <a:pt x="1390121" y="2136"/>
                </a:lnTo>
                <a:lnTo>
                  <a:pt x="1405428" y="3204"/>
                </a:lnTo>
                <a:lnTo>
                  <a:pt x="1420735" y="4628"/>
                </a:lnTo>
                <a:lnTo>
                  <a:pt x="1436043" y="6408"/>
                </a:lnTo>
                <a:lnTo>
                  <a:pt x="1451350" y="8188"/>
                </a:lnTo>
                <a:lnTo>
                  <a:pt x="1466658" y="10680"/>
                </a:lnTo>
                <a:lnTo>
                  <a:pt x="1481965" y="13172"/>
                </a:lnTo>
                <a:lnTo>
                  <a:pt x="1496916" y="16019"/>
                </a:lnTo>
                <a:lnTo>
                  <a:pt x="1511868" y="18867"/>
                </a:lnTo>
                <a:lnTo>
                  <a:pt x="1526463" y="22071"/>
                </a:lnTo>
                <a:lnTo>
                  <a:pt x="1541414" y="25275"/>
                </a:lnTo>
                <a:lnTo>
                  <a:pt x="1556010" y="29547"/>
                </a:lnTo>
                <a:lnTo>
                  <a:pt x="1570605" y="33463"/>
                </a:lnTo>
                <a:lnTo>
                  <a:pt x="1584844" y="37378"/>
                </a:lnTo>
                <a:lnTo>
                  <a:pt x="1599440" y="41650"/>
                </a:lnTo>
                <a:lnTo>
                  <a:pt x="1613323" y="46634"/>
                </a:lnTo>
                <a:lnTo>
                  <a:pt x="1627207" y="51618"/>
                </a:lnTo>
                <a:lnTo>
                  <a:pt x="1641446" y="56602"/>
                </a:lnTo>
                <a:lnTo>
                  <a:pt x="1655329" y="62298"/>
                </a:lnTo>
                <a:lnTo>
                  <a:pt x="1669213" y="67637"/>
                </a:lnTo>
                <a:lnTo>
                  <a:pt x="1682384" y="73333"/>
                </a:lnTo>
                <a:lnTo>
                  <a:pt x="1695912" y="79385"/>
                </a:lnTo>
                <a:lnTo>
                  <a:pt x="1709083" y="85793"/>
                </a:lnTo>
                <a:lnTo>
                  <a:pt x="1722255" y="91844"/>
                </a:lnTo>
                <a:lnTo>
                  <a:pt x="1735070" y="98964"/>
                </a:lnTo>
                <a:lnTo>
                  <a:pt x="1747885" y="105728"/>
                </a:lnTo>
                <a:lnTo>
                  <a:pt x="1760701" y="112491"/>
                </a:lnTo>
                <a:lnTo>
                  <a:pt x="1773160" y="119967"/>
                </a:lnTo>
                <a:lnTo>
                  <a:pt x="1785264" y="127443"/>
                </a:lnTo>
                <a:lnTo>
                  <a:pt x="1797723" y="135274"/>
                </a:lnTo>
                <a:lnTo>
                  <a:pt x="1809827" y="142750"/>
                </a:lnTo>
                <a:lnTo>
                  <a:pt x="1821218" y="151294"/>
                </a:lnTo>
                <a:lnTo>
                  <a:pt x="1833322" y="159125"/>
                </a:lnTo>
                <a:lnTo>
                  <a:pt x="1844713" y="168025"/>
                </a:lnTo>
                <a:lnTo>
                  <a:pt x="1856105" y="176213"/>
                </a:lnTo>
                <a:lnTo>
                  <a:pt x="1867496" y="185468"/>
                </a:lnTo>
                <a:lnTo>
                  <a:pt x="1878532" y="194368"/>
                </a:lnTo>
                <a:lnTo>
                  <a:pt x="1889211" y="203623"/>
                </a:lnTo>
                <a:lnTo>
                  <a:pt x="1900247" y="212879"/>
                </a:lnTo>
                <a:lnTo>
                  <a:pt x="1910927" y="222491"/>
                </a:lnTo>
                <a:lnTo>
                  <a:pt x="1921250" y="232102"/>
                </a:lnTo>
                <a:lnTo>
                  <a:pt x="1931930" y="242070"/>
                </a:lnTo>
                <a:lnTo>
                  <a:pt x="1941897" y="252037"/>
                </a:lnTo>
                <a:lnTo>
                  <a:pt x="1951865" y="262005"/>
                </a:lnTo>
                <a:lnTo>
                  <a:pt x="1961476" y="272685"/>
                </a:lnTo>
                <a:lnTo>
                  <a:pt x="1971444" y="283008"/>
                </a:lnTo>
                <a:lnTo>
                  <a:pt x="1981056" y="293688"/>
                </a:lnTo>
                <a:lnTo>
                  <a:pt x="1990311" y="304723"/>
                </a:lnTo>
                <a:lnTo>
                  <a:pt x="1999567" y="315403"/>
                </a:lnTo>
                <a:lnTo>
                  <a:pt x="2008466" y="326794"/>
                </a:lnTo>
                <a:lnTo>
                  <a:pt x="2017722" y="337830"/>
                </a:lnTo>
                <a:lnTo>
                  <a:pt x="2034453" y="360257"/>
                </a:lnTo>
                <a:lnTo>
                  <a:pt x="2050829" y="383040"/>
                </a:lnTo>
                <a:lnTo>
                  <a:pt x="2066136" y="406535"/>
                </a:lnTo>
                <a:lnTo>
                  <a:pt x="2081087" y="430742"/>
                </a:lnTo>
                <a:lnTo>
                  <a:pt x="2095327" y="454949"/>
                </a:lnTo>
                <a:lnTo>
                  <a:pt x="2108854" y="480224"/>
                </a:lnTo>
                <a:lnTo>
                  <a:pt x="2122025" y="505855"/>
                </a:lnTo>
                <a:lnTo>
                  <a:pt x="2134129" y="532197"/>
                </a:lnTo>
                <a:lnTo>
                  <a:pt x="2146232" y="558540"/>
                </a:lnTo>
                <a:lnTo>
                  <a:pt x="2157268" y="585951"/>
                </a:lnTo>
                <a:lnTo>
                  <a:pt x="2167947" y="613362"/>
                </a:lnTo>
                <a:lnTo>
                  <a:pt x="2177915" y="641841"/>
                </a:lnTo>
                <a:lnTo>
                  <a:pt x="2187171" y="670676"/>
                </a:lnTo>
                <a:lnTo>
                  <a:pt x="2196427" y="699510"/>
                </a:lnTo>
                <a:lnTo>
                  <a:pt x="2204614" y="729057"/>
                </a:lnTo>
                <a:lnTo>
                  <a:pt x="2212446" y="759316"/>
                </a:lnTo>
                <a:lnTo>
                  <a:pt x="2219565" y="790286"/>
                </a:lnTo>
                <a:lnTo>
                  <a:pt x="2226685" y="820901"/>
                </a:lnTo>
                <a:lnTo>
                  <a:pt x="2232737" y="852584"/>
                </a:lnTo>
                <a:lnTo>
                  <a:pt x="2238432" y="884622"/>
                </a:lnTo>
                <a:lnTo>
                  <a:pt x="2243772" y="917017"/>
                </a:lnTo>
                <a:lnTo>
                  <a:pt x="2248400" y="949768"/>
                </a:lnTo>
                <a:lnTo>
                  <a:pt x="2252316" y="982874"/>
                </a:lnTo>
                <a:lnTo>
                  <a:pt x="2256232" y="1016693"/>
                </a:lnTo>
                <a:lnTo>
                  <a:pt x="2259080" y="1050867"/>
                </a:lnTo>
                <a:lnTo>
                  <a:pt x="2262283" y="1084686"/>
                </a:lnTo>
                <a:lnTo>
                  <a:pt x="2264420" y="1119928"/>
                </a:lnTo>
                <a:lnTo>
                  <a:pt x="2266199" y="1155171"/>
                </a:lnTo>
                <a:lnTo>
                  <a:pt x="2267623" y="1190769"/>
                </a:lnTo>
                <a:lnTo>
                  <a:pt x="2268691" y="1226724"/>
                </a:lnTo>
                <a:lnTo>
                  <a:pt x="2269047" y="1263034"/>
                </a:lnTo>
                <a:lnTo>
                  <a:pt x="2269403" y="1299701"/>
                </a:lnTo>
                <a:lnTo>
                  <a:pt x="2269403" y="1325332"/>
                </a:lnTo>
                <a:lnTo>
                  <a:pt x="2269759" y="1351319"/>
                </a:lnTo>
                <a:lnTo>
                  <a:pt x="2270115" y="1376949"/>
                </a:lnTo>
                <a:lnTo>
                  <a:pt x="2270827" y="1402936"/>
                </a:lnTo>
                <a:lnTo>
                  <a:pt x="2271895" y="1428567"/>
                </a:lnTo>
                <a:lnTo>
                  <a:pt x="2273319" y="1454554"/>
                </a:lnTo>
                <a:lnTo>
                  <a:pt x="2274743" y="1480185"/>
                </a:lnTo>
                <a:lnTo>
                  <a:pt x="2276523" y="1506172"/>
                </a:lnTo>
                <a:lnTo>
                  <a:pt x="2279015" y="1531803"/>
                </a:lnTo>
                <a:lnTo>
                  <a:pt x="2281151" y="1557434"/>
                </a:lnTo>
                <a:lnTo>
                  <a:pt x="2283643" y="1582709"/>
                </a:lnTo>
                <a:lnTo>
                  <a:pt x="2286490" y="1608340"/>
                </a:lnTo>
                <a:lnTo>
                  <a:pt x="2289694" y="1633615"/>
                </a:lnTo>
                <a:lnTo>
                  <a:pt x="2293254" y="1659245"/>
                </a:lnTo>
                <a:lnTo>
                  <a:pt x="2297170" y="1684520"/>
                </a:lnTo>
                <a:lnTo>
                  <a:pt x="2301086" y="1709439"/>
                </a:lnTo>
                <a:lnTo>
                  <a:pt x="2305358" y="1734714"/>
                </a:lnTo>
                <a:lnTo>
                  <a:pt x="2309629" y="1759633"/>
                </a:lnTo>
                <a:lnTo>
                  <a:pt x="2314969" y="1784908"/>
                </a:lnTo>
                <a:lnTo>
                  <a:pt x="2319953" y="1809471"/>
                </a:lnTo>
                <a:lnTo>
                  <a:pt x="2325293" y="1834390"/>
                </a:lnTo>
                <a:lnTo>
                  <a:pt x="2331345" y="1858953"/>
                </a:lnTo>
                <a:lnTo>
                  <a:pt x="2337396" y="1883160"/>
                </a:lnTo>
                <a:lnTo>
                  <a:pt x="2343804" y="1908079"/>
                </a:lnTo>
                <a:lnTo>
                  <a:pt x="2350568" y="1931930"/>
                </a:lnTo>
                <a:lnTo>
                  <a:pt x="2357687" y="1956493"/>
                </a:lnTo>
                <a:lnTo>
                  <a:pt x="2365163" y="1980344"/>
                </a:lnTo>
                <a:lnTo>
                  <a:pt x="2372639" y="2004195"/>
                </a:lnTo>
                <a:lnTo>
                  <a:pt x="2380470" y="2028046"/>
                </a:lnTo>
                <a:lnTo>
                  <a:pt x="2389014" y="2051541"/>
                </a:lnTo>
                <a:lnTo>
                  <a:pt x="2397558" y="2075036"/>
                </a:lnTo>
                <a:lnTo>
                  <a:pt x="2406813" y="2098175"/>
                </a:lnTo>
                <a:lnTo>
                  <a:pt x="2416069" y="2121314"/>
                </a:lnTo>
                <a:lnTo>
                  <a:pt x="2425680" y="2144453"/>
                </a:lnTo>
                <a:lnTo>
                  <a:pt x="2436004" y="2167592"/>
                </a:lnTo>
                <a:lnTo>
                  <a:pt x="2445972" y="2190375"/>
                </a:lnTo>
                <a:lnTo>
                  <a:pt x="2456651" y="2212802"/>
                </a:lnTo>
                <a:lnTo>
                  <a:pt x="2467331" y="2235585"/>
                </a:lnTo>
                <a:lnTo>
                  <a:pt x="2478722" y="2258012"/>
                </a:lnTo>
                <a:lnTo>
                  <a:pt x="2490470" y="2280439"/>
                </a:lnTo>
                <a:lnTo>
                  <a:pt x="2501861" y="2302866"/>
                </a:lnTo>
                <a:lnTo>
                  <a:pt x="2513965" y="2324937"/>
                </a:lnTo>
                <a:lnTo>
                  <a:pt x="2526780" y="2346652"/>
                </a:lnTo>
                <a:lnTo>
                  <a:pt x="2539240" y="2368367"/>
                </a:lnTo>
                <a:lnTo>
                  <a:pt x="2552055" y="2390438"/>
                </a:lnTo>
                <a:lnTo>
                  <a:pt x="2565226" y="2411797"/>
                </a:lnTo>
                <a:lnTo>
                  <a:pt x="2579110" y="2433156"/>
                </a:lnTo>
                <a:lnTo>
                  <a:pt x="2592993" y="2454516"/>
                </a:lnTo>
                <a:lnTo>
                  <a:pt x="2606521" y="2475875"/>
                </a:lnTo>
                <a:lnTo>
                  <a:pt x="2621116" y="2496878"/>
                </a:lnTo>
                <a:lnTo>
                  <a:pt x="2635711" y="2517525"/>
                </a:lnTo>
                <a:lnTo>
                  <a:pt x="2650663" y="2538172"/>
                </a:lnTo>
                <a:lnTo>
                  <a:pt x="2665970" y="2558819"/>
                </a:lnTo>
                <a:lnTo>
                  <a:pt x="2681278" y="2579466"/>
                </a:lnTo>
                <a:lnTo>
                  <a:pt x="2697297" y="2599402"/>
                </a:lnTo>
                <a:lnTo>
                  <a:pt x="2712960" y="2619692"/>
                </a:lnTo>
                <a:lnTo>
                  <a:pt x="2728979" y="2639272"/>
                </a:lnTo>
                <a:lnTo>
                  <a:pt x="2745711" y="2659207"/>
                </a:lnTo>
                <a:lnTo>
                  <a:pt x="2762442" y="2678430"/>
                </a:lnTo>
                <a:lnTo>
                  <a:pt x="2779529" y="2698009"/>
                </a:lnTo>
                <a:lnTo>
                  <a:pt x="2796617" y="2717588"/>
                </a:lnTo>
                <a:lnTo>
                  <a:pt x="2814416" y="2736456"/>
                </a:lnTo>
                <a:lnTo>
                  <a:pt x="2832215" y="2755323"/>
                </a:lnTo>
                <a:lnTo>
                  <a:pt x="2850014" y="2773834"/>
                </a:lnTo>
                <a:lnTo>
                  <a:pt x="2869237" y="2793057"/>
                </a:lnTo>
                <a:lnTo>
                  <a:pt x="2888817" y="2811924"/>
                </a:lnTo>
                <a:lnTo>
                  <a:pt x="2908040" y="2830791"/>
                </a:lnTo>
                <a:lnTo>
                  <a:pt x="2927975" y="2849303"/>
                </a:lnTo>
                <a:lnTo>
                  <a:pt x="2947910" y="2867458"/>
                </a:lnTo>
                <a:lnTo>
                  <a:pt x="2968557" y="2885613"/>
                </a:lnTo>
                <a:lnTo>
                  <a:pt x="2988848" y="2903768"/>
                </a:lnTo>
                <a:lnTo>
                  <a:pt x="3010207" y="2921568"/>
                </a:lnTo>
                <a:lnTo>
                  <a:pt x="3031211" y="2939011"/>
                </a:lnTo>
                <a:lnTo>
                  <a:pt x="3052926" y="2956454"/>
                </a:lnTo>
                <a:lnTo>
                  <a:pt x="3074285" y="2973897"/>
                </a:lnTo>
                <a:lnTo>
                  <a:pt x="3096356" y="2990985"/>
                </a:lnTo>
                <a:lnTo>
                  <a:pt x="3118783" y="3007716"/>
                </a:lnTo>
                <a:lnTo>
                  <a:pt x="3140854" y="3024803"/>
                </a:lnTo>
                <a:lnTo>
                  <a:pt x="3163637" y="3041178"/>
                </a:lnTo>
                <a:lnTo>
                  <a:pt x="3186420" y="3057910"/>
                </a:lnTo>
                <a:lnTo>
                  <a:pt x="3209559" y="3073929"/>
                </a:lnTo>
                <a:lnTo>
                  <a:pt x="3232698" y="3090304"/>
                </a:lnTo>
                <a:lnTo>
                  <a:pt x="3256193" y="3106324"/>
                </a:lnTo>
                <a:lnTo>
                  <a:pt x="3279688" y="3121987"/>
                </a:lnTo>
                <a:lnTo>
                  <a:pt x="3303539" y="3138006"/>
                </a:lnTo>
                <a:lnTo>
                  <a:pt x="3327746" y="3153670"/>
                </a:lnTo>
                <a:lnTo>
                  <a:pt x="3351597" y="3168977"/>
                </a:lnTo>
                <a:lnTo>
                  <a:pt x="3375804" y="3183928"/>
                </a:lnTo>
                <a:lnTo>
                  <a:pt x="3424930" y="3214187"/>
                </a:lnTo>
                <a:lnTo>
                  <a:pt x="3474768" y="3244090"/>
                </a:lnTo>
                <a:lnTo>
                  <a:pt x="3524961" y="3273637"/>
                </a:lnTo>
                <a:lnTo>
                  <a:pt x="3575867" y="3302115"/>
                </a:lnTo>
                <a:lnTo>
                  <a:pt x="3628197" y="3331306"/>
                </a:lnTo>
                <a:lnTo>
                  <a:pt x="3680883" y="3360141"/>
                </a:lnTo>
                <a:lnTo>
                  <a:pt x="3733925" y="3388264"/>
                </a:lnTo>
                <a:lnTo>
                  <a:pt x="3787678" y="3416030"/>
                </a:lnTo>
                <a:lnTo>
                  <a:pt x="3841432" y="3443441"/>
                </a:lnTo>
                <a:lnTo>
                  <a:pt x="3895542" y="3470496"/>
                </a:lnTo>
                <a:lnTo>
                  <a:pt x="3949651" y="3497195"/>
                </a:lnTo>
                <a:lnTo>
                  <a:pt x="4004829" y="3523538"/>
                </a:lnTo>
                <a:lnTo>
                  <a:pt x="4059295" y="3549525"/>
                </a:lnTo>
                <a:lnTo>
                  <a:pt x="4114472" y="3575512"/>
                </a:lnTo>
                <a:lnTo>
                  <a:pt x="4169650" y="3601143"/>
                </a:lnTo>
                <a:lnTo>
                  <a:pt x="4224828" y="3626773"/>
                </a:lnTo>
                <a:lnTo>
                  <a:pt x="4280005" y="3651692"/>
                </a:lnTo>
                <a:lnTo>
                  <a:pt x="4335539" y="3676967"/>
                </a:lnTo>
                <a:lnTo>
                  <a:pt x="4391429" y="3701886"/>
                </a:lnTo>
                <a:lnTo>
                  <a:pt x="4446962" y="3726805"/>
                </a:lnTo>
                <a:lnTo>
                  <a:pt x="4484697" y="3744604"/>
                </a:lnTo>
                <a:lnTo>
                  <a:pt x="4521719" y="3762760"/>
                </a:lnTo>
                <a:lnTo>
                  <a:pt x="4557673" y="3781627"/>
                </a:lnTo>
                <a:lnTo>
                  <a:pt x="4592560" y="3801206"/>
                </a:lnTo>
                <a:lnTo>
                  <a:pt x="4626735" y="3821497"/>
                </a:lnTo>
                <a:lnTo>
                  <a:pt x="4659841" y="3842144"/>
                </a:lnTo>
                <a:lnTo>
                  <a:pt x="4691880" y="3863859"/>
                </a:lnTo>
                <a:lnTo>
                  <a:pt x="4722850" y="3885930"/>
                </a:lnTo>
                <a:lnTo>
                  <a:pt x="4752397" y="3908357"/>
                </a:lnTo>
                <a:lnTo>
                  <a:pt x="4781588" y="3931852"/>
                </a:lnTo>
                <a:lnTo>
                  <a:pt x="4809355" y="3955347"/>
                </a:lnTo>
                <a:lnTo>
                  <a:pt x="4836054" y="3979554"/>
                </a:lnTo>
                <a:lnTo>
                  <a:pt x="4862040" y="4004473"/>
                </a:lnTo>
                <a:lnTo>
                  <a:pt x="4886603" y="4029748"/>
                </a:lnTo>
                <a:lnTo>
                  <a:pt x="4910098" y="4055379"/>
                </a:lnTo>
                <a:lnTo>
                  <a:pt x="4932881" y="4081722"/>
                </a:lnTo>
                <a:lnTo>
                  <a:pt x="4954241" y="4108421"/>
                </a:lnTo>
                <a:lnTo>
                  <a:pt x="4974532" y="4135476"/>
                </a:lnTo>
                <a:lnTo>
                  <a:pt x="4993755" y="4163243"/>
                </a:lnTo>
                <a:lnTo>
                  <a:pt x="5011910" y="4191009"/>
                </a:lnTo>
                <a:lnTo>
                  <a:pt x="5028997" y="4219488"/>
                </a:lnTo>
                <a:lnTo>
                  <a:pt x="5045017" y="4248323"/>
                </a:lnTo>
                <a:lnTo>
                  <a:pt x="5059612" y="4277514"/>
                </a:lnTo>
                <a:lnTo>
                  <a:pt x="5073495" y="4307061"/>
                </a:lnTo>
                <a:lnTo>
                  <a:pt x="5085955" y="4336963"/>
                </a:lnTo>
                <a:lnTo>
                  <a:pt x="5097346" y="4367222"/>
                </a:lnTo>
                <a:lnTo>
                  <a:pt x="5107670" y="4397481"/>
                </a:lnTo>
                <a:lnTo>
                  <a:pt x="5116570" y="4428095"/>
                </a:lnTo>
                <a:lnTo>
                  <a:pt x="5124757" y="4459422"/>
                </a:lnTo>
                <a:lnTo>
                  <a:pt x="5131521" y="4490749"/>
                </a:lnTo>
                <a:lnTo>
                  <a:pt x="5136861" y="4522431"/>
                </a:lnTo>
                <a:lnTo>
                  <a:pt x="5141844" y="4553758"/>
                </a:lnTo>
                <a:lnTo>
                  <a:pt x="5143624" y="4569777"/>
                </a:lnTo>
                <a:lnTo>
                  <a:pt x="5145048" y="4586153"/>
                </a:lnTo>
                <a:lnTo>
                  <a:pt x="5146116" y="4602172"/>
                </a:lnTo>
                <a:lnTo>
                  <a:pt x="5146828" y="4618547"/>
                </a:lnTo>
                <a:lnTo>
                  <a:pt x="5147184" y="4634567"/>
                </a:lnTo>
                <a:lnTo>
                  <a:pt x="5147540" y="4650942"/>
                </a:lnTo>
                <a:lnTo>
                  <a:pt x="5147540" y="4666961"/>
                </a:lnTo>
                <a:lnTo>
                  <a:pt x="5146828" y="4683337"/>
                </a:lnTo>
                <a:lnTo>
                  <a:pt x="5146116" y="4699712"/>
                </a:lnTo>
                <a:lnTo>
                  <a:pt x="5145404" y="4716087"/>
                </a:lnTo>
                <a:lnTo>
                  <a:pt x="5143980" y="4732106"/>
                </a:lnTo>
                <a:lnTo>
                  <a:pt x="5142200" y="4748482"/>
                </a:lnTo>
                <a:lnTo>
                  <a:pt x="5140421" y="4764501"/>
                </a:lnTo>
                <a:lnTo>
                  <a:pt x="5137929" y="4780876"/>
                </a:lnTo>
                <a:lnTo>
                  <a:pt x="5135437" y="4797252"/>
                </a:lnTo>
                <a:lnTo>
                  <a:pt x="5132589" y="4813271"/>
                </a:lnTo>
                <a:lnTo>
                  <a:pt x="5129385" y="4829646"/>
                </a:lnTo>
                <a:lnTo>
                  <a:pt x="5126181" y="4846022"/>
                </a:lnTo>
                <a:lnTo>
                  <a:pt x="5122265" y="4862041"/>
                </a:lnTo>
                <a:lnTo>
                  <a:pt x="5117994" y="4878416"/>
                </a:lnTo>
                <a:lnTo>
                  <a:pt x="5113722" y="4894791"/>
                </a:lnTo>
                <a:lnTo>
                  <a:pt x="5109094" y="4910811"/>
                </a:lnTo>
                <a:lnTo>
                  <a:pt x="5104466" y="4926830"/>
                </a:lnTo>
                <a:lnTo>
                  <a:pt x="5098770" y="4943205"/>
                </a:lnTo>
                <a:lnTo>
                  <a:pt x="5093431" y="4959225"/>
                </a:lnTo>
                <a:lnTo>
                  <a:pt x="5087735" y="4975244"/>
                </a:lnTo>
                <a:lnTo>
                  <a:pt x="5081683" y="4991263"/>
                </a:lnTo>
                <a:lnTo>
                  <a:pt x="5075275" y="5006927"/>
                </a:lnTo>
                <a:lnTo>
                  <a:pt x="5068512" y="5022946"/>
                </a:lnTo>
                <a:lnTo>
                  <a:pt x="5061748" y="5038609"/>
                </a:lnTo>
                <a:lnTo>
                  <a:pt x="5054628" y="5054629"/>
                </a:lnTo>
                <a:lnTo>
                  <a:pt x="5046797" y="5070292"/>
                </a:lnTo>
                <a:lnTo>
                  <a:pt x="5039321" y="5085955"/>
                </a:lnTo>
                <a:lnTo>
                  <a:pt x="5031133" y="5101619"/>
                </a:lnTo>
                <a:lnTo>
                  <a:pt x="5022946" y="5117282"/>
                </a:lnTo>
                <a:lnTo>
                  <a:pt x="5014046" y="5132589"/>
                </a:lnTo>
                <a:lnTo>
                  <a:pt x="5005146" y="5147897"/>
                </a:lnTo>
                <a:lnTo>
                  <a:pt x="4995891" y="5162848"/>
                </a:lnTo>
                <a:lnTo>
                  <a:pt x="4986279" y="5177799"/>
                </a:lnTo>
                <a:lnTo>
                  <a:pt x="4976312" y="5193107"/>
                </a:lnTo>
                <a:lnTo>
                  <a:pt x="4966344" y="5208058"/>
                </a:lnTo>
                <a:lnTo>
                  <a:pt x="4955664" y="5223009"/>
                </a:lnTo>
                <a:lnTo>
                  <a:pt x="4944629" y="5237605"/>
                </a:lnTo>
                <a:lnTo>
                  <a:pt x="4933593" y="5252556"/>
                </a:lnTo>
                <a:lnTo>
                  <a:pt x="4922202" y="5266796"/>
                </a:lnTo>
                <a:lnTo>
                  <a:pt x="4910098" y="5281035"/>
                </a:lnTo>
                <a:lnTo>
                  <a:pt x="4898351" y="5295630"/>
                </a:lnTo>
                <a:lnTo>
                  <a:pt x="4885891" y="5309870"/>
                </a:lnTo>
                <a:lnTo>
                  <a:pt x="4873076" y="5324109"/>
                </a:lnTo>
                <a:lnTo>
                  <a:pt x="4860261" y="5338349"/>
                </a:lnTo>
                <a:lnTo>
                  <a:pt x="4846733" y="5351876"/>
                </a:lnTo>
                <a:lnTo>
                  <a:pt x="4833206" y="5365759"/>
                </a:lnTo>
                <a:lnTo>
                  <a:pt x="4819322" y="5379643"/>
                </a:lnTo>
                <a:lnTo>
                  <a:pt x="4805083" y="5393170"/>
                </a:lnTo>
                <a:lnTo>
                  <a:pt x="4790843" y="5406342"/>
                </a:lnTo>
                <a:lnTo>
                  <a:pt x="4775892" y="5419869"/>
                </a:lnTo>
                <a:lnTo>
                  <a:pt x="4760941" y="5433041"/>
                </a:lnTo>
                <a:lnTo>
                  <a:pt x="4745277" y="5446212"/>
                </a:lnTo>
                <a:lnTo>
                  <a:pt x="4729614" y="5459383"/>
                </a:lnTo>
                <a:lnTo>
                  <a:pt x="4713595" y="5471843"/>
                </a:lnTo>
                <a:lnTo>
                  <a:pt x="4697219" y="5484658"/>
                </a:lnTo>
                <a:lnTo>
                  <a:pt x="4680844" y="5497474"/>
                </a:lnTo>
                <a:lnTo>
                  <a:pt x="4664113" y="5509577"/>
                </a:lnTo>
                <a:lnTo>
                  <a:pt x="4646670" y="5522037"/>
                </a:lnTo>
                <a:lnTo>
                  <a:pt x="4628870" y="5533784"/>
                </a:lnTo>
                <a:lnTo>
                  <a:pt x="4610715" y="5545176"/>
                </a:lnTo>
                <a:lnTo>
                  <a:pt x="4592204" y="5556211"/>
                </a:lnTo>
                <a:lnTo>
                  <a:pt x="4573693" y="5567603"/>
                </a:lnTo>
                <a:lnTo>
                  <a:pt x="4554826" y="5578282"/>
                </a:lnTo>
                <a:lnTo>
                  <a:pt x="4535958" y="5588962"/>
                </a:lnTo>
                <a:lnTo>
                  <a:pt x="4517091" y="5599285"/>
                </a:lnTo>
                <a:lnTo>
                  <a:pt x="4497868" y="5609253"/>
                </a:lnTo>
                <a:lnTo>
                  <a:pt x="4478289" y="5619577"/>
                </a:lnTo>
                <a:lnTo>
                  <a:pt x="4458710" y="5629188"/>
                </a:lnTo>
                <a:lnTo>
                  <a:pt x="4438419" y="5638800"/>
                </a:lnTo>
                <a:lnTo>
                  <a:pt x="4418483" y="5647699"/>
                </a:lnTo>
                <a:lnTo>
                  <a:pt x="4398548" y="5656955"/>
                </a:lnTo>
                <a:lnTo>
                  <a:pt x="4377901" y="5665499"/>
                </a:lnTo>
                <a:lnTo>
                  <a:pt x="4357610" y="5674398"/>
                </a:lnTo>
                <a:lnTo>
                  <a:pt x="4336963" y="5682586"/>
                </a:lnTo>
                <a:lnTo>
                  <a:pt x="4315604" y="5690774"/>
                </a:lnTo>
                <a:lnTo>
                  <a:pt x="4294957" y="5698605"/>
                </a:lnTo>
                <a:lnTo>
                  <a:pt x="4273598" y="5706081"/>
                </a:lnTo>
                <a:lnTo>
                  <a:pt x="4252239" y="5713557"/>
                </a:lnTo>
                <a:lnTo>
                  <a:pt x="4230523" y="5720676"/>
                </a:lnTo>
                <a:lnTo>
                  <a:pt x="4208808" y="5727440"/>
                </a:lnTo>
                <a:lnTo>
                  <a:pt x="4187093" y="5733848"/>
                </a:lnTo>
                <a:lnTo>
                  <a:pt x="4165378" y="5740255"/>
                </a:lnTo>
                <a:lnTo>
                  <a:pt x="4142595" y="5746307"/>
                </a:lnTo>
                <a:lnTo>
                  <a:pt x="4120524" y="5752003"/>
                </a:lnTo>
                <a:lnTo>
                  <a:pt x="4098097" y="5757699"/>
                </a:lnTo>
                <a:lnTo>
                  <a:pt x="4075670" y="5763038"/>
                </a:lnTo>
                <a:lnTo>
                  <a:pt x="4052531" y="5767666"/>
                </a:lnTo>
                <a:lnTo>
                  <a:pt x="4029748" y="5772650"/>
                </a:lnTo>
                <a:lnTo>
                  <a:pt x="4006609" y="5776922"/>
                </a:lnTo>
                <a:lnTo>
                  <a:pt x="3983470" y="5781194"/>
                </a:lnTo>
                <a:lnTo>
                  <a:pt x="3959975" y="5785110"/>
                </a:lnTo>
                <a:lnTo>
                  <a:pt x="3936124" y="5788669"/>
                </a:lnTo>
                <a:lnTo>
                  <a:pt x="3911917" y="5792229"/>
                </a:lnTo>
                <a:lnTo>
                  <a:pt x="3888066" y="5795433"/>
                </a:lnTo>
                <a:lnTo>
                  <a:pt x="3863859" y="5798281"/>
                </a:lnTo>
                <a:lnTo>
                  <a:pt x="3839652" y="5800773"/>
                </a:lnTo>
                <a:lnTo>
                  <a:pt x="3815445" y="5803265"/>
                </a:lnTo>
                <a:lnTo>
                  <a:pt x="3790526" y="5805401"/>
                </a:lnTo>
                <a:lnTo>
                  <a:pt x="3766319" y="5807893"/>
                </a:lnTo>
                <a:lnTo>
                  <a:pt x="3741400" y="5809672"/>
                </a:lnTo>
                <a:lnTo>
                  <a:pt x="3716481" y="5811096"/>
                </a:lnTo>
                <a:lnTo>
                  <a:pt x="3691918" y="5812164"/>
                </a:lnTo>
                <a:lnTo>
                  <a:pt x="3666643" y="5813232"/>
                </a:lnTo>
                <a:lnTo>
                  <a:pt x="3641724" y="5813944"/>
                </a:lnTo>
                <a:lnTo>
                  <a:pt x="3616450" y="5814656"/>
                </a:lnTo>
                <a:lnTo>
                  <a:pt x="3591175" y="5815012"/>
                </a:lnTo>
                <a:lnTo>
                  <a:pt x="3565900" y="5815012"/>
                </a:lnTo>
                <a:lnTo>
                  <a:pt x="3540625" y="5815012"/>
                </a:lnTo>
                <a:lnTo>
                  <a:pt x="3514994" y="5814656"/>
                </a:lnTo>
                <a:lnTo>
                  <a:pt x="3489719" y="5813944"/>
                </a:lnTo>
                <a:lnTo>
                  <a:pt x="3464088" y="5813232"/>
                </a:lnTo>
                <a:lnTo>
                  <a:pt x="3438457" y="5812164"/>
                </a:lnTo>
                <a:lnTo>
                  <a:pt x="3413182" y="5810740"/>
                </a:lnTo>
                <a:lnTo>
                  <a:pt x="3387195" y="5809316"/>
                </a:lnTo>
                <a:lnTo>
                  <a:pt x="3361564" y="5807537"/>
                </a:lnTo>
                <a:lnTo>
                  <a:pt x="3335578" y="5805401"/>
                </a:lnTo>
                <a:lnTo>
                  <a:pt x="3309947" y="5803265"/>
                </a:lnTo>
                <a:lnTo>
                  <a:pt x="3283960" y="5800773"/>
                </a:lnTo>
                <a:lnTo>
                  <a:pt x="3258329" y="5798281"/>
                </a:lnTo>
                <a:lnTo>
                  <a:pt x="3232342" y="5795433"/>
                </a:lnTo>
                <a:lnTo>
                  <a:pt x="3206711" y="5792229"/>
                </a:lnTo>
                <a:lnTo>
                  <a:pt x="3180724" y="5788669"/>
                </a:lnTo>
                <a:lnTo>
                  <a:pt x="3128038" y="5781550"/>
                </a:lnTo>
                <a:lnTo>
                  <a:pt x="3075353" y="5773718"/>
                </a:lnTo>
                <a:lnTo>
                  <a:pt x="3022667" y="5764818"/>
                </a:lnTo>
                <a:lnTo>
                  <a:pt x="2969981" y="5755919"/>
                </a:lnTo>
                <a:lnTo>
                  <a:pt x="2917651" y="5745951"/>
                </a:lnTo>
                <a:lnTo>
                  <a:pt x="2865678" y="5735272"/>
                </a:lnTo>
                <a:lnTo>
                  <a:pt x="2813704" y="5724592"/>
                </a:lnTo>
                <a:lnTo>
                  <a:pt x="2761730" y="5712845"/>
                </a:lnTo>
                <a:lnTo>
                  <a:pt x="2710468" y="5700385"/>
                </a:lnTo>
                <a:lnTo>
                  <a:pt x="2659562" y="5687926"/>
                </a:lnTo>
                <a:lnTo>
                  <a:pt x="2609013" y="5674398"/>
                </a:lnTo>
                <a:lnTo>
                  <a:pt x="2558819" y="5660515"/>
                </a:lnTo>
                <a:lnTo>
                  <a:pt x="2508625" y="5645919"/>
                </a:lnTo>
                <a:lnTo>
                  <a:pt x="2459143" y="5630612"/>
                </a:lnTo>
                <a:lnTo>
                  <a:pt x="2410373" y="5614949"/>
                </a:lnTo>
                <a:lnTo>
                  <a:pt x="2361959" y="5599285"/>
                </a:lnTo>
                <a:lnTo>
                  <a:pt x="2314257" y="5582554"/>
                </a:lnTo>
                <a:lnTo>
                  <a:pt x="2266911" y="5565111"/>
                </a:lnTo>
                <a:lnTo>
                  <a:pt x="2220277" y="5547312"/>
                </a:lnTo>
                <a:lnTo>
                  <a:pt x="2174355" y="5529156"/>
                </a:lnTo>
                <a:lnTo>
                  <a:pt x="2129145" y="5509933"/>
                </a:lnTo>
                <a:lnTo>
                  <a:pt x="2084291" y="5490710"/>
                </a:lnTo>
                <a:lnTo>
                  <a:pt x="2040505" y="5470775"/>
                </a:lnTo>
                <a:lnTo>
                  <a:pt x="1997431" y="5450484"/>
                </a:lnTo>
                <a:lnTo>
                  <a:pt x="1955425" y="5429837"/>
                </a:lnTo>
                <a:lnTo>
                  <a:pt x="1914130" y="5408834"/>
                </a:lnTo>
                <a:lnTo>
                  <a:pt x="1873192" y="5386763"/>
                </a:lnTo>
                <a:lnTo>
                  <a:pt x="1833678" y="5364335"/>
                </a:lnTo>
                <a:lnTo>
                  <a:pt x="1795231" y="5341908"/>
                </a:lnTo>
                <a:lnTo>
                  <a:pt x="1757853" y="5318413"/>
                </a:lnTo>
                <a:lnTo>
                  <a:pt x="1721187" y="5294918"/>
                </a:lnTo>
                <a:lnTo>
                  <a:pt x="1685588" y="5271067"/>
                </a:lnTo>
                <a:lnTo>
                  <a:pt x="1660669" y="5253980"/>
                </a:lnTo>
                <a:lnTo>
                  <a:pt x="1636462" y="5236537"/>
                </a:lnTo>
                <a:lnTo>
                  <a:pt x="1611899" y="5219094"/>
                </a:lnTo>
                <a:lnTo>
                  <a:pt x="1587692" y="5201650"/>
                </a:lnTo>
                <a:lnTo>
                  <a:pt x="1563841" y="5183851"/>
                </a:lnTo>
                <a:lnTo>
                  <a:pt x="1539634" y="5166052"/>
                </a:lnTo>
                <a:lnTo>
                  <a:pt x="1515783" y="5148253"/>
                </a:lnTo>
                <a:lnTo>
                  <a:pt x="1492289" y="5130097"/>
                </a:lnTo>
                <a:lnTo>
                  <a:pt x="1468793" y="5111586"/>
                </a:lnTo>
                <a:lnTo>
                  <a:pt x="1445298" y="5093075"/>
                </a:lnTo>
                <a:lnTo>
                  <a:pt x="1421803" y="5074564"/>
                </a:lnTo>
                <a:lnTo>
                  <a:pt x="1399020" y="5056053"/>
                </a:lnTo>
                <a:lnTo>
                  <a:pt x="1376237" y="5037185"/>
                </a:lnTo>
                <a:lnTo>
                  <a:pt x="1353454" y="5018318"/>
                </a:lnTo>
                <a:lnTo>
                  <a:pt x="1330671" y="4999451"/>
                </a:lnTo>
                <a:lnTo>
                  <a:pt x="1308244" y="4980228"/>
                </a:lnTo>
                <a:lnTo>
                  <a:pt x="1286173" y="4961005"/>
                </a:lnTo>
                <a:lnTo>
                  <a:pt x="1263746" y="4941781"/>
                </a:lnTo>
                <a:lnTo>
                  <a:pt x="1241675" y="4922202"/>
                </a:lnTo>
                <a:lnTo>
                  <a:pt x="1219960" y="4902267"/>
                </a:lnTo>
                <a:lnTo>
                  <a:pt x="1198245" y="4882332"/>
                </a:lnTo>
                <a:lnTo>
                  <a:pt x="1176530" y="4862753"/>
                </a:lnTo>
                <a:lnTo>
                  <a:pt x="1155171" y="4842818"/>
                </a:lnTo>
                <a:lnTo>
                  <a:pt x="1133812" y="4822527"/>
                </a:lnTo>
                <a:lnTo>
                  <a:pt x="1112809" y="4802235"/>
                </a:lnTo>
                <a:lnTo>
                  <a:pt x="1092162" y="4781588"/>
                </a:lnTo>
                <a:lnTo>
                  <a:pt x="1071158" y="4761297"/>
                </a:lnTo>
                <a:lnTo>
                  <a:pt x="1050511" y="4740650"/>
                </a:lnTo>
                <a:lnTo>
                  <a:pt x="1030220" y="4720003"/>
                </a:lnTo>
                <a:lnTo>
                  <a:pt x="1009929" y="4699000"/>
                </a:lnTo>
                <a:lnTo>
                  <a:pt x="989994" y="4678353"/>
                </a:lnTo>
                <a:lnTo>
                  <a:pt x="970059" y="4656638"/>
                </a:lnTo>
                <a:lnTo>
                  <a:pt x="950124" y="4635991"/>
                </a:lnTo>
                <a:lnTo>
                  <a:pt x="930900" y="4614987"/>
                </a:lnTo>
                <a:lnTo>
                  <a:pt x="912033" y="4593984"/>
                </a:lnTo>
                <a:lnTo>
                  <a:pt x="893166" y="4572269"/>
                </a:lnTo>
                <a:lnTo>
                  <a:pt x="874299" y="4550910"/>
                </a:lnTo>
                <a:lnTo>
                  <a:pt x="855788" y="4529551"/>
                </a:lnTo>
                <a:lnTo>
                  <a:pt x="837632" y="4507836"/>
                </a:lnTo>
                <a:lnTo>
                  <a:pt x="819477" y="4485765"/>
                </a:lnTo>
                <a:lnTo>
                  <a:pt x="801678" y="4463694"/>
                </a:lnTo>
                <a:lnTo>
                  <a:pt x="783879" y="4441979"/>
                </a:lnTo>
                <a:lnTo>
                  <a:pt x="766079" y="4419552"/>
                </a:lnTo>
                <a:lnTo>
                  <a:pt x="748992" y="4397125"/>
                </a:lnTo>
                <a:lnTo>
                  <a:pt x="731549" y="4374698"/>
                </a:lnTo>
                <a:lnTo>
                  <a:pt x="714818" y="4352271"/>
                </a:lnTo>
                <a:lnTo>
                  <a:pt x="697730" y="4329132"/>
                </a:lnTo>
                <a:lnTo>
                  <a:pt x="681355" y="4306349"/>
                </a:lnTo>
                <a:lnTo>
                  <a:pt x="664980" y="4283566"/>
                </a:lnTo>
                <a:lnTo>
                  <a:pt x="648604" y="4260071"/>
                </a:lnTo>
                <a:lnTo>
                  <a:pt x="632585" y="4236932"/>
                </a:lnTo>
                <a:lnTo>
                  <a:pt x="616922" y="4213793"/>
                </a:lnTo>
                <a:lnTo>
                  <a:pt x="601258" y="4189941"/>
                </a:lnTo>
                <a:lnTo>
                  <a:pt x="586307" y="4166446"/>
                </a:lnTo>
                <a:lnTo>
                  <a:pt x="571356" y="4142951"/>
                </a:lnTo>
                <a:lnTo>
                  <a:pt x="556404" y="4118744"/>
                </a:lnTo>
                <a:lnTo>
                  <a:pt x="541453" y="4094893"/>
                </a:lnTo>
                <a:lnTo>
                  <a:pt x="527214" y="4071043"/>
                </a:lnTo>
                <a:lnTo>
                  <a:pt x="512974" y="4046480"/>
                </a:lnTo>
                <a:lnTo>
                  <a:pt x="499091" y="4022629"/>
                </a:lnTo>
                <a:lnTo>
                  <a:pt x="485563" y="3998066"/>
                </a:lnTo>
                <a:lnTo>
                  <a:pt x="471680" y="3973503"/>
                </a:lnTo>
                <a:lnTo>
                  <a:pt x="458508" y="3948584"/>
                </a:lnTo>
                <a:lnTo>
                  <a:pt x="445693" y="3924021"/>
                </a:lnTo>
                <a:lnTo>
                  <a:pt x="432878" y="3899814"/>
                </a:lnTo>
                <a:lnTo>
                  <a:pt x="420062" y="3874539"/>
                </a:lnTo>
                <a:lnTo>
                  <a:pt x="407603" y="3849976"/>
                </a:lnTo>
                <a:lnTo>
                  <a:pt x="395499" y="3824701"/>
                </a:lnTo>
                <a:lnTo>
                  <a:pt x="383396" y="3799782"/>
                </a:lnTo>
                <a:lnTo>
                  <a:pt x="371292" y="3774507"/>
                </a:lnTo>
                <a:lnTo>
                  <a:pt x="359901" y="3749232"/>
                </a:lnTo>
                <a:lnTo>
                  <a:pt x="348153" y="3724313"/>
                </a:lnTo>
                <a:lnTo>
                  <a:pt x="336762" y="3698682"/>
                </a:lnTo>
                <a:lnTo>
                  <a:pt x="326082" y="3673051"/>
                </a:lnTo>
                <a:lnTo>
                  <a:pt x="314691" y="3647421"/>
                </a:lnTo>
                <a:lnTo>
                  <a:pt x="304011" y="3621790"/>
                </a:lnTo>
                <a:lnTo>
                  <a:pt x="293332" y="3595803"/>
                </a:lnTo>
                <a:lnTo>
                  <a:pt x="283008" y="3570172"/>
                </a:lnTo>
                <a:lnTo>
                  <a:pt x="273041" y="3544185"/>
                </a:lnTo>
                <a:lnTo>
                  <a:pt x="262717" y="3518198"/>
                </a:lnTo>
                <a:lnTo>
                  <a:pt x="252749" y="3491855"/>
                </a:lnTo>
                <a:lnTo>
                  <a:pt x="243138" y="3465868"/>
                </a:lnTo>
                <a:lnTo>
                  <a:pt x="233526" y="3439525"/>
                </a:lnTo>
                <a:lnTo>
                  <a:pt x="224627" y="3413183"/>
                </a:lnTo>
                <a:lnTo>
                  <a:pt x="215371" y="3386484"/>
                </a:lnTo>
                <a:lnTo>
                  <a:pt x="206827" y="3360141"/>
                </a:lnTo>
                <a:lnTo>
                  <a:pt x="197928" y="3333442"/>
                </a:lnTo>
                <a:lnTo>
                  <a:pt x="189740" y="3307099"/>
                </a:lnTo>
                <a:lnTo>
                  <a:pt x="181196" y="3280044"/>
                </a:lnTo>
                <a:lnTo>
                  <a:pt x="173365" y="3252989"/>
                </a:lnTo>
                <a:lnTo>
                  <a:pt x="165533" y="3226291"/>
                </a:lnTo>
                <a:lnTo>
                  <a:pt x="158057" y="3199236"/>
                </a:lnTo>
                <a:lnTo>
                  <a:pt x="150582" y="3172537"/>
                </a:lnTo>
                <a:lnTo>
                  <a:pt x="143462" y="3145126"/>
                </a:lnTo>
                <a:lnTo>
                  <a:pt x="136698" y="3118071"/>
                </a:lnTo>
                <a:lnTo>
                  <a:pt x="129579" y="3090660"/>
                </a:lnTo>
                <a:lnTo>
                  <a:pt x="116763" y="3035839"/>
                </a:lnTo>
                <a:lnTo>
                  <a:pt x="104304" y="2980661"/>
                </a:lnTo>
                <a:lnTo>
                  <a:pt x="92556" y="2925483"/>
                </a:lnTo>
                <a:lnTo>
                  <a:pt x="81521" y="2869594"/>
                </a:lnTo>
                <a:lnTo>
                  <a:pt x="71197" y="2814060"/>
                </a:lnTo>
                <a:lnTo>
                  <a:pt x="61586" y="2758170"/>
                </a:lnTo>
                <a:lnTo>
                  <a:pt x="52330" y="2702281"/>
                </a:lnTo>
                <a:lnTo>
                  <a:pt x="44142" y="2645679"/>
                </a:lnTo>
                <a:lnTo>
                  <a:pt x="35955" y="2589434"/>
                </a:lnTo>
                <a:lnTo>
                  <a:pt x="29191" y="2532832"/>
                </a:lnTo>
                <a:lnTo>
                  <a:pt x="25631" y="2504354"/>
                </a:lnTo>
                <a:lnTo>
                  <a:pt x="22427" y="2476231"/>
                </a:lnTo>
                <a:lnTo>
                  <a:pt x="19579" y="2447396"/>
                </a:lnTo>
                <a:lnTo>
                  <a:pt x="17087" y="2418917"/>
                </a:lnTo>
                <a:lnTo>
                  <a:pt x="14595" y="2390438"/>
                </a:lnTo>
                <a:lnTo>
                  <a:pt x="12104" y="2361959"/>
                </a:lnTo>
                <a:lnTo>
                  <a:pt x="9968" y="2333125"/>
                </a:lnTo>
                <a:lnTo>
                  <a:pt x="7832" y="2304646"/>
                </a:lnTo>
                <a:lnTo>
                  <a:pt x="6052" y="2275811"/>
                </a:lnTo>
                <a:lnTo>
                  <a:pt x="4628" y="2246977"/>
                </a:lnTo>
                <a:lnTo>
                  <a:pt x="3204" y="2218142"/>
                </a:lnTo>
                <a:lnTo>
                  <a:pt x="1780" y="2189307"/>
                </a:lnTo>
                <a:lnTo>
                  <a:pt x="712" y="2148724"/>
                </a:lnTo>
                <a:lnTo>
                  <a:pt x="0" y="2107786"/>
                </a:lnTo>
                <a:lnTo>
                  <a:pt x="0" y="2066136"/>
                </a:lnTo>
                <a:lnTo>
                  <a:pt x="712" y="2024486"/>
                </a:lnTo>
                <a:lnTo>
                  <a:pt x="2136" y="1982124"/>
                </a:lnTo>
                <a:lnTo>
                  <a:pt x="4272" y="1939405"/>
                </a:lnTo>
                <a:lnTo>
                  <a:pt x="6764" y="1895975"/>
                </a:lnTo>
                <a:lnTo>
                  <a:pt x="10680" y="1852901"/>
                </a:lnTo>
                <a:lnTo>
                  <a:pt x="14595" y="1809115"/>
                </a:lnTo>
                <a:lnTo>
                  <a:pt x="19223" y="1765329"/>
                </a:lnTo>
                <a:lnTo>
                  <a:pt x="24207" y="1720831"/>
                </a:lnTo>
                <a:lnTo>
                  <a:pt x="30615" y="1676689"/>
                </a:lnTo>
                <a:lnTo>
                  <a:pt x="37023" y="1632191"/>
                </a:lnTo>
                <a:lnTo>
                  <a:pt x="44498" y="1587337"/>
                </a:lnTo>
                <a:lnTo>
                  <a:pt x="52330" y="1542838"/>
                </a:lnTo>
                <a:lnTo>
                  <a:pt x="60874" y="1497628"/>
                </a:lnTo>
                <a:lnTo>
                  <a:pt x="70129" y="1453130"/>
                </a:lnTo>
                <a:lnTo>
                  <a:pt x="80097" y="1408276"/>
                </a:lnTo>
                <a:lnTo>
                  <a:pt x="90776" y="1363422"/>
                </a:lnTo>
                <a:lnTo>
                  <a:pt x="101812" y="1318568"/>
                </a:lnTo>
                <a:lnTo>
                  <a:pt x="113915" y="1273714"/>
                </a:lnTo>
                <a:lnTo>
                  <a:pt x="126019" y="1229572"/>
                </a:lnTo>
                <a:lnTo>
                  <a:pt x="139190" y="1184718"/>
                </a:lnTo>
                <a:lnTo>
                  <a:pt x="153074" y="1140932"/>
                </a:lnTo>
                <a:lnTo>
                  <a:pt x="167669" y="1096789"/>
                </a:lnTo>
                <a:lnTo>
                  <a:pt x="182264" y="1053003"/>
                </a:lnTo>
                <a:lnTo>
                  <a:pt x="197928" y="1009573"/>
                </a:lnTo>
                <a:lnTo>
                  <a:pt x="214303" y="966499"/>
                </a:lnTo>
                <a:lnTo>
                  <a:pt x="231390" y="923425"/>
                </a:lnTo>
                <a:lnTo>
                  <a:pt x="248834" y="881063"/>
                </a:lnTo>
                <a:lnTo>
                  <a:pt x="266989" y="839056"/>
                </a:lnTo>
                <a:lnTo>
                  <a:pt x="285856" y="797406"/>
                </a:lnTo>
                <a:lnTo>
                  <a:pt x="295468" y="777827"/>
                </a:lnTo>
                <a:lnTo>
                  <a:pt x="304723" y="758248"/>
                </a:lnTo>
                <a:lnTo>
                  <a:pt x="314691" y="739025"/>
                </a:lnTo>
                <a:lnTo>
                  <a:pt x="324658" y="719801"/>
                </a:lnTo>
                <a:lnTo>
                  <a:pt x="334626" y="700934"/>
                </a:lnTo>
                <a:lnTo>
                  <a:pt x="344949" y="682067"/>
                </a:lnTo>
                <a:lnTo>
                  <a:pt x="355273" y="663912"/>
                </a:lnTo>
                <a:lnTo>
                  <a:pt x="366309" y="645401"/>
                </a:lnTo>
                <a:lnTo>
                  <a:pt x="377344" y="627245"/>
                </a:lnTo>
                <a:lnTo>
                  <a:pt x="388024" y="609446"/>
                </a:lnTo>
                <a:lnTo>
                  <a:pt x="399415" y="591647"/>
                </a:lnTo>
                <a:lnTo>
                  <a:pt x="411163" y="574204"/>
                </a:lnTo>
                <a:lnTo>
                  <a:pt x="422554" y="557116"/>
                </a:lnTo>
                <a:lnTo>
                  <a:pt x="434302" y="540029"/>
                </a:lnTo>
                <a:lnTo>
                  <a:pt x="446405" y="523298"/>
                </a:lnTo>
                <a:lnTo>
                  <a:pt x="458508" y="506567"/>
                </a:lnTo>
                <a:lnTo>
                  <a:pt x="470612" y="490191"/>
                </a:lnTo>
                <a:lnTo>
                  <a:pt x="483427" y="473816"/>
                </a:lnTo>
                <a:lnTo>
                  <a:pt x="495531" y="457797"/>
                </a:lnTo>
                <a:lnTo>
                  <a:pt x="508346" y="442133"/>
                </a:lnTo>
                <a:lnTo>
                  <a:pt x="521162" y="426826"/>
                </a:lnTo>
                <a:lnTo>
                  <a:pt x="534333" y="411519"/>
                </a:lnTo>
                <a:lnTo>
                  <a:pt x="547149" y="396567"/>
                </a:lnTo>
                <a:lnTo>
                  <a:pt x="560320" y="381616"/>
                </a:lnTo>
                <a:lnTo>
                  <a:pt x="573848" y="367020"/>
                </a:lnTo>
                <a:lnTo>
                  <a:pt x="587019" y="352781"/>
                </a:lnTo>
                <a:lnTo>
                  <a:pt x="600546" y="338898"/>
                </a:lnTo>
                <a:lnTo>
                  <a:pt x="614074" y="325014"/>
                </a:lnTo>
                <a:lnTo>
                  <a:pt x="627957" y="311487"/>
                </a:lnTo>
                <a:lnTo>
                  <a:pt x="641841" y="297959"/>
                </a:lnTo>
                <a:lnTo>
                  <a:pt x="655724" y="284788"/>
                </a:lnTo>
                <a:lnTo>
                  <a:pt x="669252" y="272328"/>
                </a:lnTo>
                <a:lnTo>
                  <a:pt x="683135" y="259513"/>
                </a:lnTo>
                <a:lnTo>
                  <a:pt x="697018" y="247410"/>
                </a:lnTo>
                <a:lnTo>
                  <a:pt x="711258" y="236018"/>
                </a:lnTo>
                <a:lnTo>
                  <a:pt x="725853" y="224271"/>
                </a:lnTo>
                <a:lnTo>
                  <a:pt x="739736" y="212879"/>
                </a:lnTo>
                <a:lnTo>
                  <a:pt x="754332" y="202200"/>
                </a:lnTo>
                <a:lnTo>
                  <a:pt x="768927" y="191164"/>
                </a:lnTo>
                <a:lnTo>
                  <a:pt x="783879" y="180484"/>
                </a:lnTo>
                <a:lnTo>
                  <a:pt x="798830" y="170517"/>
                </a:lnTo>
                <a:lnTo>
                  <a:pt x="813781" y="160549"/>
                </a:lnTo>
                <a:lnTo>
                  <a:pt x="828377" y="151294"/>
                </a:lnTo>
                <a:lnTo>
                  <a:pt x="843684" y="141682"/>
                </a:lnTo>
                <a:lnTo>
                  <a:pt x="858992" y="132783"/>
                </a:lnTo>
                <a:lnTo>
                  <a:pt x="874655" y="123883"/>
                </a:lnTo>
                <a:lnTo>
                  <a:pt x="889962" y="115695"/>
                </a:lnTo>
                <a:lnTo>
                  <a:pt x="905625" y="107152"/>
                </a:lnTo>
                <a:lnTo>
                  <a:pt x="921289" y="99676"/>
                </a:lnTo>
                <a:lnTo>
                  <a:pt x="936952" y="91844"/>
                </a:lnTo>
                <a:lnTo>
                  <a:pt x="952971" y="84368"/>
                </a:lnTo>
                <a:lnTo>
                  <a:pt x="968635" y="77249"/>
                </a:lnTo>
                <a:lnTo>
                  <a:pt x="984298" y="70485"/>
                </a:lnTo>
                <a:lnTo>
                  <a:pt x="1000317" y="64077"/>
                </a:lnTo>
                <a:lnTo>
                  <a:pt x="1016693" y="57670"/>
                </a:lnTo>
                <a:lnTo>
                  <a:pt x="1032712" y="51974"/>
                </a:lnTo>
                <a:lnTo>
                  <a:pt x="1048731" y="46278"/>
                </a:lnTo>
                <a:lnTo>
                  <a:pt x="1065107" y="40938"/>
                </a:lnTo>
                <a:lnTo>
                  <a:pt x="1081482" y="35955"/>
                </a:lnTo>
                <a:lnTo>
                  <a:pt x="1097857" y="30971"/>
                </a:lnTo>
                <a:lnTo>
                  <a:pt x="1113877" y="26699"/>
                </a:lnTo>
                <a:lnTo>
                  <a:pt x="1130252" y="22071"/>
                </a:lnTo>
                <a:lnTo>
                  <a:pt x="1146983" y="18155"/>
                </a:lnTo>
                <a:lnTo>
                  <a:pt x="1163358" y="14595"/>
                </a:lnTo>
                <a:lnTo>
                  <a:pt x="1180090" y="11748"/>
                </a:lnTo>
                <a:lnTo>
                  <a:pt x="1196465" y="9612"/>
                </a:lnTo>
                <a:lnTo>
                  <a:pt x="1213196" y="7120"/>
                </a:lnTo>
                <a:lnTo>
                  <a:pt x="1229216" y="4984"/>
                </a:lnTo>
                <a:lnTo>
                  <a:pt x="1245591" y="3560"/>
                </a:lnTo>
                <a:lnTo>
                  <a:pt x="1261966" y="2492"/>
                </a:lnTo>
                <a:lnTo>
                  <a:pt x="1278342" y="1424"/>
                </a:lnTo>
                <a:lnTo>
                  <a:pt x="1294361" y="712"/>
                </a:lnTo>
                <a:lnTo>
                  <a:pt x="13107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715130-6EA3-4EA0-A6BA-CED03188397A}"/>
              </a:ext>
            </a:extLst>
          </p:cNvPr>
          <p:cNvSpPr/>
          <p:nvPr/>
        </p:nvSpPr>
        <p:spPr>
          <a:xfrm rot="5400000">
            <a:off x="10685466" y="3290499"/>
            <a:ext cx="2404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200" spc="3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50" charset="0"/>
              </a:rPr>
              <a:t>Creative Slide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47397-1AF5-4499-92D2-3CC915927CFA}"/>
              </a:ext>
            </a:extLst>
          </p:cNvPr>
          <p:cNvSpPr txBox="1"/>
          <p:nvPr/>
        </p:nvSpPr>
        <p:spPr>
          <a:xfrm>
            <a:off x="3060455" y="451753"/>
            <a:ext cx="607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ABOUT </a:t>
            </a:r>
            <a:r>
              <a:rPr lang="en-US" sz="3600" dirty="0">
                <a:solidFill>
                  <a:schemeClr val="accent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GRAPHIC</a:t>
            </a:r>
            <a:endParaRPr lang="id-ID" sz="3600" dirty="0">
              <a:solidFill>
                <a:schemeClr val="accent1"/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B5663-6CF8-425B-843A-FE093E725CA2}"/>
              </a:ext>
            </a:extLst>
          </p:cNvPr>
          <p:cNvSpPr txBox="1"/>
          <p:nvPr/>
        </p:nvSpPr>
        <p:spPr>
          <a:xfrm>
            <a:off x="4296332" y="1031333"/>
            <a:ext cx="359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spc="300" dirty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Modern Presentation</a:t>
            </a: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CB901A70-2C3D-48D6-91A1-832C1FBDCC11}"/>
              </a:ext>
            </a:extLst>
          </p:cNvPr>
          <p:cNvSpPr/>
          <p:nvPr/>
        </p:nvSpPr>
        <p:spPr>
          <a:xfrm>
            <a:off x="1368552" y="2767084"/>
            <a:ext cx="2376953" cy="1323827"/>
          </a:xfrm>
          <a:prstGeom prst="cube">
            <a:avLst>
              <a:gd name="adj" fmla="val 5225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8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Here</a:t>
            </a: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7B5821DB-CB6E-4407-84E7-D3C7BD43C7D0}"/>
              </a:ext>
            </a:extLst>
          </p:cNvPr>
          <p:cNvSpPr/>
          <p:nvPr/>
        </p:nvSpPr>
        <p:spPr>
          <a:xfrm>
            <a:off x="4907524" y="2767084"/>
            <a:ext cx="2376953" cy="1323827"/>
          </a:xfrm>
          <a:prstGeom prst="cube">
            <a:avLst>
              <a:gd name="adj" fmla="val 522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8056">
              <a:defRPr/>
            </a:pPr>
            <a:r>
              <a:rPr lang="en-US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Here</a:t>
            </a: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169B4D08-DA20-448D-B18F-B287026892A4}"/>
              </a:ext>
            </a:extLst>
          </p:cNvPr>
          <p:cNvSpPr/>
          <p:nvPr/>
        </p:nvSpPr>
        <p:spPr>
          <a:xfrm>
            <a:off x="8446495" y="2767085"/>
            <a:ext cx="2376953" cy="1323827"/>
          </a:xfrm>
          <a:prstGeom prst="cube">
            <a:avLst>
              <a:gd name="adj" fmla="val 522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8056">
              <a:defRPr/>
            </a:pPr>
            <a:r>
              <a:rPr lang="en-US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5533DA-A085-4302-AF8A-D61D1C76DF8E}"/>
              </a:ext>
            </a:extLst>
          </p:cNvPr>
          <p:cNvSpPr/>
          <p:nvPr/>
        </p:nvSpPr>
        <p:spPr>
          <a:xfrm>
            <a:off x="1368552" y="4665444"/>
            <a:ext cx="1607646" cy="1094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1100" dirty="0">
                <a:cs typeface="Segoe UI Light" panose="020B0502040204020203" pitchFamily="34" charset="0"/>
              </a:rPr>
              <a:t>Nullam Eu Tempor Purus. Nunc A Leo Magna, Sit Amet Consequat Risus. Etiam Faucibus Tortor</a:t>
            </a:r>
            <a:endParaRPr lang="en-US" sz="1100" dirty="0">
              <a:cs typeface="Segoe UI Light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BBFD80-0D6E-4B87-B3AF-BC04993E8003}"/>
              </a:ext>
            </a:extLst>
          </p:cNvPr>
          <p:cNvSpPr/>
          <p:nvPr/>
        </p:nvSpPr>
        <p:spPr>
          <a:xfrm>
            <a:off x="4907524" y="4665443"/>
            <a:ext cx="1607646" cy="1094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1100" dirty="0">
                <a:cs typeface="Segoe UI Light" panose="020B0502040204020203" pitchFamily="34" charset="0"/>
              </a:rPr>
              <a:t>Nullam Eu Tempor Purus. Nunc A Leo Magna, Sit Amet Consequat Risus. Etiam Faucibus Tortor</a:t>
            </a:r>
            <a:endParaRPr lang="en-US" sz="1100" dirty="0">
              <a:cs typeface="Segoe UI Light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46687-B460-4A60-8E27-A57E4FB8B8DD}"/>
              </a:ext>
            </a:extLst>
          </p:cNvPr>
          <p:cNvSpPr/>
          <p:nvPr/>
        </p:nvSpPr>
        <p:spPr>
          <a:xfrm>
            <a:off x="8446495" y="4665443"/>
            <a:ext cx="1607646" cy="1094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1100" dirty="0">
                <a:cs typeface="Segoe UI Light" panose="020B0502040204020203" pitchFamily="34" charset="0"/>
              </a:rPr>
              <a:t>Nullam Eu Tempor Purus. Nunc A Leo Magna, Sit Amet Consequat Risus. Etiam Faucibus Tortor</a:t>
            </a:r>
            <a:endParaRPr lang="en-US" sz="1100" dirty="0"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596141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CAF5050-4329-412B-A273-3A319F8790DB}"/>
              </a:ext>
            </a:extLst>
          </p:cNvPr>
          <p:cNvSpPr/>
          <p:nvPr/>
        </p:nvSpPr>
        <p:spPr>
          <a:xfrm rot="15300000" flipH="1">
            <a:off x="11262002" y="185687"/>
            <a:ext cx="784253" cy="903550"/>
          </a:xfrm>
          <a:custGeom>
            <a:avLst/>
            <a:gdLst>
              <a:gd name="connsiteX0" fmla="*/ 296307 w 5323222"/>
              <a:gd name="connsiteY0" fmla="*/ 4941206 h 6132967"/>
              <a:gd name="connsiteX1" fmla="*/ 302287 w 5323222"/>
              <a:gd name="connsiteY1" fmla="*/ 4962623 h 6132967"/>
              <a:gd name="connsiteX2" fmla="*/ 308375 w 5323222"/>
              <a:gd name="connsiteY2" fmla="*/ 4984327 h 6132967"/>
              <a:gd name="connsiteX3" fmla="*/ 314645 w 5323222"/>
              <a:gd name="connsiteY3" fmla="*/ 5005636 h 6132967"/>
              <a:gd name="connsiteX4" fmla="*/ 321310 w 5323222"/>
              <a:gd name="connsiteY4" fmla="*/ 5027127 h 6132967"/>
              <a:gd name="connsiteX5" fmla="*/ 327760 w 5323222"/>
              <a:gd name="connsiteY5" fmla="*/ 5048042 h 6132967"/>
              <a:gd name="connsiteX6" fmla="*/ 334607 w 5323222"/>
              <a:gd name="connsiteY6" fmla="*/ 5069136 h 6132967"/>
              <a:gd name="connsiteX7" fmla="*/ 341742 w 5323222"/>
              <a:gd name="connsiteY7" fmla="*/ 5090125 h 6132967"/>
              <a:gd name="connsiteX8" fmla="*/ 348770 w 5323222"/>
              <a:gd name="connsiteY8" fmla="*/ 5110824 h 6132967"/>
              <a:gd name="connsiteX9" fmla="*/ 356193 w 5323222"/>
              <a:gd name="connsiteY9" fmla="*/ 5131705 h 6132967"/>
              <a:gd name="connsiteX10" fmla="*/ 363798 w 5323222"/>
              <a:gd name="connsiteY10" fmla="*/ 5152191 h 6132967"/>
              <a:gd name="connsiteX11" fmla="*/ 371403 w 5323222"/>
              <a:gd name="connsiteY11" fmla="*/ 5172677 h 6132967"/>
              <a:gd name="connsiteX12" fmla="*/ 379297 w 5323222"/>
              <a:gd name="connsiteY12" fmla="*/ 5193055 h 6132967"/>
              <a:gd name="connsiteX13" fmla="*/ 387479 w 5323222"/>
              <a:gd name="connsiteY13" fmla="*/ 5213325 h 6132967"/>
              <a:gd name="connsiteX14" fmla="*/ 395554 w 5323222"/>
              <a:gd name="connsiteY14" fmla="*/ 5233308 h 6132967"/>
              <a:gd name="connsiteX15" fmla="*/ 404024 w 5323222"/>
              <a:gd name="connsiteY15" fmla="*/ 5253472 h 6132967"/>
              <a:gd name="connsiteX16" fmla="*/ 412280 w 5323222"/>
              <a:gd name="connsiteY16" fmla="*/ 5273060 h 6132967"/>
              <a:gd name="connsiteX17" fmla="*/ 420932 w 5323222"/>
              <a:gd name="connsiteY17" fmla="*/ 5292828 h 6132967"/>
              <a:gd name="connsiteX18" fmla="*/ 429872 w 5323222"/>
              <a:gd name="connsiteY18" fmla="*/ 5312489 h 6132967"/>
              <a:gd name="connsiteX19" fmla="*/ 439175 w 5323222"/>
              <a:gd name="connsiteY19" fmla="*/ 5331359 h 6132967"/>
              <a:gd name="connsiteX20" fmla="*/ 448404 w 5323222"/>
              <a:gd name="connsiteY20" fmla="*/ 5350914 h 6132967"/>
              <a:gd name="connsiteX21" fmla="*/ 457708 w 5323222"/>
              <a:gd name="connsiteY21" fmla="*/ 5369784 h 6132967"/>
              <a:gd name="connsiteX22" fmla="*/ 467011 w 5323222"/>
              <a:gd name="connsiteY22" fmla="*/ 5388654 h 6132967"/>
              <a:gd name="connsiteX23" fmla="*/ 476603 w 5323222"/>
              <a:gd name="connsiteY23" fmla="*/ 5407417 h 6132967"/>
              <a:gd name="connsiteX24" fmla="*/ 486376 w 5323222"/>
              <a:gd name="connsiteY24" fmla="*/ 5425784 h 6132967"/>
              <a:gd name="connsiteX25" fmla="*/ 496545 w 5323222"/>
              <a:gd name="connsiteY25" fmla="*/ 5444332 h 6132967"/>
              <a:gd name="connsiteX26" fmla="*/ 506607 w 5323222"/>
              <a:gd name="connsiteY26" fmla="*/ 5462593 h 6132967"/>
              <a:gd name="connsiteX27" fmla="*/ 516849 w 5323222"/>
              <a:gd name="connsiteY27" fmla="*/ 5480457 h 6132967"/>
              <a:gd name="connsiteX28" fmla="*/ 527274 w 5323222"/>
              <a:gd name="connsiteY28" fmla="*/ 5497926 h 6132967"/>
              <a:gd name="connsiteX29" fmla="*/ 537699 w 5323222"/>
              <a:gd name="connsiteY29" fmla="*/ 5515395 h 6132967"/>
              <a:gd name="connsiteX30" fmla="*/ 548594 w 5323222"/>
              <a:gd name="connsiteY30" fmla="*/ 5532362 h 6132967"/>
              <a:gd name="connsiteX31" fmla="*/ 559307 w 5323222"/>
              <a:gd name="connsiteY31" fmla="*/ 5549722 h 6132967"/>
              <a:gd name="connsiteX32" fmla="*/ 570382 w 5323222"/>
              <a:gd name="connsiteY32" fmla="*/ 5566293 h 6132967"/>
              <a:gd name="connsiteX33" fmla="*/ 581747 w 5323222"/>
              <a:gd name="connsiteY33" fmla="*/ 5582757 h 6132967"/>
              <a:gd name="connsiteX34" fmla="*/ 593004 w 5323222"/>
              <a:gd name="connsiteY34" fmla="*/ 5598932 h 6132967"/>
              <a:gd name="connsiteX35" fmla="*/ 604764 w 5323222"/>
              <a:gd name="connsiteY35" fmla="*/ 5615576 h 6132967"/>
              <a:gd name="connsiteX36" fmla="*/ 616491 w 5323222"/>
              <a:gd name="connsiteY36" fmla="*/ 5631249 h 6132967"/>
              <a:gd name="connsiteX37" fmla="*/ 628219 w 5323222"/>
              <a:gd name="connsiteY37" fmla="*/ 5646921 h 6132967"/>
              <a:gd name="connsiteX38" fmla="*/ 640234 w 5323222"/>
              <a:gd name="connsiteY38" fmla="*/ 5662485 h 6132967"/>
              <a:gd name="connsiteX39" fmla="*/ 652539 w 5323222"/>
              <a:gd name="connsiteY39" fmla="*/ 5677944 h 6132967"/>
              <a:gd name="connsiteX40" fmla="*/ 665025 w 5323222"/>
              <a:gd name="connsiteY40" fmla="*/ 5693007 h 6132967"/>
              <a:gd name="connsiteX41" fmla="*/ 677510 w 5323222"/>
              <a:gd name="connsiteY41" fmla="*/ 5708069 h 6132967"/>
              <a:gd name="connsiteX42" fmla="*/ 690070 w 5323222"/>
              <a:gd name="connsiteY42" fmla="*/ 5722447 h 6132967"/>
              <a:gd name="connsiteX43" fmla="*/ 703133 w 5323222"/>
              <a:gd name="connsiteY43" fmla="*/ 5737295 h 6132967"/>
              <a:gd name="connsiteX44" fmla="*/ 715982 w 5323222"/>
              <a:gd name="connsiteY44" fmla="*/ 5751565 h 6132967"/>
              <a:gd name="connsiteX45" fmla="*/ 729300 w 5323222"/>
              <a:gd name="connsiteY45" fmla="*/ 5765334 h 6132967"/>
              <a:gd name="connsiteX46" fmla="*/ 742437 w 5323222"/>
              <a:gd name="connsiteY46" fmla="*/ 5779497 h 6132967"/>
              <a:gd name="connsiteX47" fmla="*/ 755938 w 5323222"/>
              <a:gd name="connsiteY47" fmla="*/ 5792870 h 6132967"/>
              <a:gd name="connsiteX48" fmla="*/ 769149 w 5323222"/>
              <a:gd name="connsiteY48" fmla="*/ 5806351 h 6132967"/>
              <a:gd name="connsiteX49" fmla="*/ 783044 w 5323222"/>
              <a:gd name="connsiteY49" fmla="*/ 5819904 h 6132967"/>
              <a:gd name="connsiteX50" fmla="*/ 796726 w 5323222"/>
              <a:gd name="connsiteY50" fmla="*/ 5832881 h 6132967"/>
              <a:gd name="connsiteX51" fmla="*/ 810984 w 5323222"/>
              <a:gd name="connsiteY51" fmla="*/ 5845644 h 6132967"/>
              <a:gd name="connsiteX52" fmla="*/ 824847 w 5323222"/>
              <a:gd name="connsiteY52" fmla="*/ 5858224 h 6132967"/>
              <a:gd name="connsiteX53" fmla="*/ 838891 w 5323222"/>
              <a:gd name="connsiteY53" fmla="*/ 5870411 h 6132967"/>
              <a:gd name="connsiteX54" fmla="*/ 853224 w 5323222"/>
              <a:gd name="connsiteY54" fmla="*/ 5882490 h 6132967"/>
              <a:gd name="connsiteX55" fmla="*/ 867556 w 5323222"/>
              <a:gd name="connsiteY55" fmla="*/ 5894568 h 6132967"/>
              <a:gd name="connsiteX56" fmla="*/ 882359 w 5323222"/>
              <a:gd name="connsiteY56" fmla="*/ 5906144 h 6132967"/>
              <a:gd name="connsiteX57" fmla="*/ 896873 w 5323222"/>
              <a:gd name="connsiteY57" fmla="*/ 5917827 h 6132967"/>
              <a:gd name="connsiteX58" fmla="*/ 911569 w 5323222"/>
              <a:gd name="connsiteY58" fmla="*/ 5929114 h 6132967"/>
              <a:gd name="connsiteX59" fmla="*/ 926445 w 5323222"/>
              <a:gd name="connsiteY59" fmla="*/ 5940005 h 6132967"/>
              <a:gd name="connsiteX60" fmla="*/ 941793 w 5323222"/>
              <a:gd name="connsiteY60" fmla="*/ 5950394 h 6132967"/>
              <a:gd name="connsiteX61" fmla="*/ 956636 w 5323222"/>
              <a:gd name="connsiteY61" fmla="*/ 5960313 h 6132967"/>
              <a:gd name="connsiteX62" fmla="*/ 971950 w 5323222"/>
              <a:gd name="connsiteY62" fmla="*/ 5969729 h 6132967"/>
              <a:gd name="connsiteX63" fmla="*/ 987265 w 5323222"/>
              <a:gd name="connsiteY63" fmla="*/ 5979146 h 6132967"/>
              <a:gd name="connsiteX64" fmla="*/ 1002184 w 5323222"/>
              <a:gd name="connsiteY64" fmla="*/ 5988380 h 6132967"/>
              <a:gd name="connsiteX65" fmla="*/ 1017572 w 5323222"/>
              <a:gd name="connsiteY65" fmla="*/ 5997112 h 6132967"/>
              <a:gd name="connsiteX66" fmla="*/ 1032960 w 5323222"/>
              <a:gd name="connsiteY66" fmla="*/ 6005845 h 6132967"/>
              <a:gd name="connsiteX67" fmla="*/ 1048134 w 5323222"/>
              <a:gd name="connsiteY67" fmla="*/ 6013999 h 6132967"/>
              <a:gd name="connsiteX68" fmla="*/ 1063597 w 5323222"/>
              <a:gd name="connsiteY68" fmla="*/ 6022048 h 6132967"/>
              <a:gd name="connsiteX69" fmla="*/ 1078557 w 5323222"/>
              <a:gd name="connsiteY69" fmla="*/ 6029626 h 6132967"/>
              <a:gd name="connsiteX70" fmla="*/ 1093805 w 5323222"/>
              <a:gd name="connsiteY70" fmla="*/ 6037096 h 6132967"/>
              <a:gd name="connsiteX71" fmla="*/ 1109236 w 5323222"/>
              <a:gd name="connsiteY71" fmla="*/ 6044171 h 6132967"/>
              <a:gd name="connsiteX72" fmla="*/ 1124558 w 5323222"/>
              <a:gd name="connsiteY72" fmla="*/ 6050958 h 6132967"/>
              <a:gd name="connsiteX73" fmla="*/ 1139592 w 5323222"/>
              <a:gd name="connsiteY73" fmla="*/ 6057853 h 6132967"/>
              <a:gd name="connsiteX74" fmla="*/ 1154989 w 5323222"/>
              <a:gd name="connsiteY74" fmla="*/ 6063954 h 6132967"/>
              <a:gd name="connsiteX75" fmla="*/ 1170386 w 5323222"/>
              <a:gd name="connsiteY75" fmla="*/ 6070056 h 6132967"/>
              <a:gd name="connsiteX76" fmla="*/ 1185677 w 5323222"/>
              <a:gd name="connsiteY76" fmla="*/ 6075871 h 6132967"/>
              <a:gd name="connsiteX77" fmla="*/ 1201040 w 5323222"/>
              <a:gd name="connsiteY77" fmla="*/ 6081000 h 6132967"/>
              <a:gd name="connsiteX78" fmla="*/ 1216223 w 5323222"/>
              <a:gd name="connsiteY78" fmla="*/ 6086526 h 6132967"/>
              <a:gd name="connsiteX79" fmla="*/ 1231192 w 5323222"/>
              <a:gd name="connsiteY79" fmla="*/ 6091474 h 6132967"/>
              <a:gd name="connsiteX80" fmla="*/ 1246630 w 5323222"/>
              <a:gd name="connsiteY80" fmla="*/ 6095920 h 6132967"/>
              <a:gd name="connsiteX81" fmla="*/ 1261781 w 5323222"/>
              <a:gd name="connsiteY81" fmla="*/ 6100472 h 6132967"/>
              <a:gd name="connsiteX82" fmla="*/ 1277112 w 5323222"/>
              <a:gd name="connsiteY82" fmla="*/ 6104630 h 6132967"/>
              <a:gd name="connsiteX83" fmla="*/ 1292229 w 5323222"/>
              <a:gd name="connsiteY83" fmla="*/ 6108210 h 6132967"/>
              <a:gd name="connsiteX84" fmla="*/ 1307635 w 5323222"/>
              <a:gd name="connsiteY84" fmla="*/ 6111683 h 6132967"/>
              <a:gd name="connsiteX85" fmla="*/ 1322646 w 5323222"/>
              <a:gd name="connsiteY85" fmla="*/ 6114975 h 6132967"/>
              <a:gd name="connsiteX86" fmla="*/ 1337548 w 5323222"/>
              <a:gd name="connsiteY86" fmla="*/ 6117978 h 6132967"/>
              <a:gd name="connsiteX87" fmla="*/ 1352633 w 5323222"/>
              <a:gd name="connsiteY87" fmla="*/ 6120585 h 6132967"/>
              <a:gd name="connsiteX88" fmla="*/ 1367717 w 5323222"/>
              <a:gd name="connsiteY88" fmla="*/ 6123193 h 6132967"/>
              <a:gd name="connsiteX89" fmla="*/ 1382876 w 5323222"/>
              <a:gd name="connsiteY89" fmla="*/ 6125116 h 6132967"/>
              <a:gd name="connsiteX90" fmla="*/ 1398035 w 5323222"/>
              <a:gd name="connsiteY90" fmla="*/ 6127039 h 6132967"/>
              <a:gd name="connsiteX91" fmla="*/ 1412979 w 5323222"/>
              <a:gd name="connsiteY91" fmla="*/ 6128385 h 6132967"/>
              <a:gd name="connsiteX92" fmla="*/ 1428030 w 5323222"/>
              <a:gd name="connsiteY92" fmla="*/ 6130019 h 6132967"/>
              <a:gd name="connsiteX93" fmla="*/ 1443157 w 5323222"/>
              <a:gd name="connsiteY93" fmla="*/ 6130971 h 6132967"/>
              <a:gd name="connsiteX94" fmla="*/ 1457887 w 5323222"/>
              <a:gd name="connsiteY94" fmla="*/ 6131739 h 6132967"/>
              <a:gd name="connsiteX95" fmla="*/ 1472905 w 5323222"/>
              <a:gd name="connsiteY95" fmla="*/ 6132401 h 6132967"/>
              <a:gd name="connsiteX96" fmla="*/ 1487529 w 5323222"/>
              <a:gd name="connsiteY96" fmla="*/ 6132882 h 6132967"/>
              <a:gd name="connsiteX97" fmla="*/ 1502334 w 5323222"/>
              <a:gd name="connsiteY97" fmla="*/ 6132967 h 6132967"/>
              <a:gd name="connsiteX98" fmla="*/ 1517031 w 5323222"/>
              <a:gd name="connsiteY98" fmla="*/ 6132764 h 6132967"/>
              <a:gd name="connsiteX99" fmla="*/ 1531621 w 5323222"/>
              <a:gd name="connsiteY99" fmla="*/ 6132271 h 6132967"/>
              <a:gd name="connsiteX100" fmla="*/ 1546608 w 5323222"/>
              <a:gd name="connsiteY100" fmla="*/ 6131960 h 6132967"/>
              <a:gd name="connsiteX101" fmla="*/ 1560983 w 5323222"/>
              <a:gd name="connsiteY101" fmla="*/ 6130891 h 6132967"/>
              <a:gd name="connsiteX102" fmla="*/ 1575360 w 5323222"/>
              <a:gd name="connsiteY102" fmla="*/ 6129822 h 6132967"/>
              <a:gd name="connsiteX103" fmla="*/ 1589917 w 5323222"/>
              <a:gd name="connsiteY103" fmla="*/ 6128357 h 6132967"/>
              <a:gd name="connsiteX104" fmla="*/ 1604475 w 5323222"/>
              <a:gd name="connsiteY104" fmla="*/ 6126893 h 6132967"/>
              <a:gd name="connsiteX105" fmla="*/ 1618636 w 5323222"/>
              <a:gd name="connsiteY105" fmla="*/ 6125246 h 6132967"/>
              <a:gd name="connsiteX106" fmla="*/ 1632873 w 5323222"/>
              <a:gd name="connsiteY106" fmla="*/ 6122916 h 6132967"/>
              <a:gd name="connsiteX107" fmla="*/ 1647109 w 5323222"/>
              <a:gd name="connsiteY107" fmla="*/ 6120585 h 6132967"/>
              <a:gd name="connsiteX108" fmla="*/ 1660950 w 5323222"/>
              <a:gd name="connsiteY108" fmla="*/ 6118074 h 6132967"/>
              <a:gd name="connsiteX109" fmla="*/ 1674972 w 5323222"/>
              <a:gd name="connsiteY109" fmla="*/ 6115167 h 6132967"/>
              <a:gd name="connsiteX110" fmla="*/ 1688994 w 5323222"/>
              <a:gd name="connsiteY110" fmla="*/ 6112260 h 6132967"/>
              <a:gd name="connsiteX111" fmla="*/ 1702513 w 5323222"/>
              <a:gd name="connsiteY111" fmla="*/ 6108882 h 6132967"/>
              <a:gd name="connsiteX112" fmla="*/ 1716321 w 5323222"/>
              <a:gd name="connsiteY112" fmla="*/ 6105396 h 6132967"/>
              <a:gd name="connsiteX113" fmla="*/ 1729733 w 5323222"/>
              <a:gd name="connsiteY113" fmla="*/ 6101731 h 6132967"/>
              <a:gd name="connsiteX114" fmla="*/ 1743219 w 5323222"/>
              <a:gd name="connsiteY114" fmla="*/ 6097381 h 6132967"/>
              <a:gd name="connsiteX115" fmla="*/ 1756705 w 5323222"/>
              <a:gd name="connsiteY115" fmla="*/ 6093031 h 6132967"/>
              <a:gd name="connsiteX116" fmla="*/ 1770192 w 5323222"/>
              <a:gd name="connsiteY116" fmla="*/ 6088681 h 6132967"/>
              <a:gd name="connsiteX117" fmla="*/ 1783176 w 5323222"/>
              <a:gd name="connsiteY117" fmla="*/ 6083861 h 6132967"/>
              <a:gd name="connsiteX118" fmla="*/ 1796341 w 5323222"/>
              <a:gd name="connsiteY118" fmla="*/ 6078645 h 6132967"/>
              <a:gd name="connsiteX119" fmla="*/ 1809218 w 5323222"/>
              <a:gd name="connsiteY119" fmla="*/ 6073536 h 6132967"/>
              <a:gd name="connsiteX120" fmla="*/ 1822275 w 5323222"/>
              <a:gd name="connsiteY120" fmla="*/ 6068032 h 6132967"/>
              <a:gd name="connsiteX121" fmla="*/ 1834938 w 5323222"/>
              <a:gd name="connsiteY121" fmla="*/ 6062347 h 6132967"/>
              <a:gd name="connsiteX122" fmla="*/ 1847782 w 5323222"/>
              <a:gd name="connsiteY122" fmla="*/ 6056265 h 6132967"/>
              <a:gd name="connsiteX123" fmla="*/ 1860230 w 5323222"/>
              <a:gd name="connsiteY123" fmla="*/ 6050002 h 6132967"/>
              <a:gd name="connsiteX124" fmla="*/ 1884121 w 5323222"/>
              <a:gd name="connsiteY124" fmla="*/ 6036538 h 6132967"/>
              <a:gd name="connsiteX125" fmla="*/ 1908192 w 5323222"/>
              <a:gd name="connsiteY125" fmla="*/ 6022678 h 6132967"/>
              <a:gd name="connsiteX126" fmla="*/ 1931548 w 5323222"/>
              <a:gd name="connsiteY126" fmla="*/ 6007769 h 6132967"/>
              <a:gd name="connsiteX127" fmla="*/ 1954475 w 5323222"/>
              <a:gd name="connsiteY127" fmla="*/ 5991707 h 6132967"/>
              <a:gd name="connsiteX128" fmla="*/ 1976610 w 5323222"/>
              <a:gd name="connsiteY128" fmla="*/ 5975283 h 6132967"/>
              <a:gd name="connsiteX129" fmla="*/ 1998028 w 5323222"/>
              <a:gd name="connsiteY129" fmla="*/ 5957810 h 6132967"/>
              <a:gd name="connsiteX130" fmla="*/ 2019126 w 5323222"/>
              <a:gd name="connsiteY130" fmla="*/ 5939474 h 6132967"/>
              <a:gd name="connsiteX131" fmla="*/ 2039613 w 5323222"/>
              <a:gd name="connsiteY131" fmla="*/ 5920378 h 6132967"/>
              <a:gd name="connsiteX132" fmla="*/ 2059384 w 5323222"/>
              <a:gd name="connsiteY132" fmla="*/ 5900235 h 6132967"/>
              <a:gd name="connsiteX133" fmla="*/ 2078652 w 5323222"/>
              <a:gd name="connsiteY133" fmla="*/ 5879622 h 6132967"/>
              <a:gd name="connsiteX134" fmla="*/ 2097202 w 5323222"/>
              <a:gd name="connsiteY134" fmla="*/ 5857962 h 6132967"/>
              <a:gd name="connsiteX135" fmla="*/ 2115143 w 5323222"/>
              <a:gd name="connsiteY135" fmla="*/ 5835544 h 6132967"/>
              <a:gd name="connsiteX136" fmla="*/ 2132185 w 5323222"/>
              <a:gd name="connsiteY136" fmla="*/ 5812475 h 6132967"/>
              <a:gd name="connsiteX137" fmla="*/ 2148906 w 5323222"/>
              <a:gd name="connsiteY137" fmla="*/ 5788540 h 6132967"/>
              <a:gd name="connsiteX138" fmla="*/ 2164729 w 5323222"/>
              <a:gd name="connsiteY138" fmla="*/ 5763953 h 6132967"/>
              <a:gd name="connsiteX139" fmla="*/ 2179942 w 5323222"/>
              <a:gd name="connsiteY139" fmla="*/ 5738608 h 6132967"/>
              <a:gd name="connsiteX140" fmla="*/ 2194438 w 5323222"/>
              <a:gd name="connsiteY140" fmla="*/ 5712216 h 6132967"/>
              <a:gd name="connsiteX141" fmla="*/ 2208142 w 5323222"/>
              <a:gd name="connsiteY141" fmla="*/ 5685461 h 6132967"/>
              <a:gd name="connsiteX142" fmla="*/ 2221237 w 5323222"/>
              <a:gd name="connsiteY142" fmla="*/ 5657948 h 6132967"/>
              <a:gd name="connsiteX143" fmla="*/ 2233615 w 5323222"/>
              <a:gd name="connsiteY143" fmla="*/ 5629388 h 6132967"/>
              <a:gd name="connsiteX144" fmla="*/ 2245202 w 5323222"/>
              <a:gd name="connsiteY144" fmla="*/ 5600465 h 6132967"/>
              <a:gd name="connsiteX145" fmla="*/ 2255889 w 5323222"/>
              <a:gd name="connsiteY145" fmla="*/ 5570891 h 6132967"/>
              <a:gd name="connsiteX146" fmla="*/ 2266149 w 5323222"/>
              <a:gd name="connsiteY146" fmla="*/ 5540161 h 6132967"/>
              <a:gd name="connsiteX147" fmla="*/ 2275436 w 5323222"/>
              <a:gd name="connsiteY147" fmla="*/ 5509466 h 6132967"/>
              <a:gd name="connsiteX148" fmla="*/ 2284006 w 5323222"/>
              <a:gd name="connsiteY148" fmla="*/ 5477724 h 6132967"/>
              <a:gd name="connsiteX149" fmla="*/ 2291966 w 5323222"/>
              <a:gd name="connsiteY149" fmla="*/ 5445222 h 6132967"/>
              <a:gd name="connsiteX150" fmla="*/ 2298739 w 5323222"/>
              <a:gd name="connsiteY150" fmla="*/ 5412177 h 6132967"/>
              <a:gd name="connsiteX151" fmla="*/ 2304902 w 5323222"/>
              <a:gd name="connsiteY151" fmla="*/ 5378373 h 6132967"/>
              <a:gd name="connsiteX152" fmla="*/ 2310274 w 5323222"/>
              <a:gd name="connsiteY152" fmla="*/ 5344206 h 6132967"/>
              <a:gd name="connsiteX153" fmla="*/ 2314748 w 5323222"/>
              <a:gd name="connsiteY153" fmla="*/ 5309389 h 6132967"/>
              <a:gd name="connsiteX154" fmla="*/ 2318324 w 5323222"/>
              <a:gd name="connsiteY154" fmla="*/ 5273919 h 6132967"/>
              <a:gd name="connsiteX155" fmla="*/ 2321396 w 5323222"/>
              <a:gd name="connsiteY155" fmla="*/ 5237979 h 6132967"/>
              <a:gd name="connsiteX156" fmla="*/ 2324884 w 5323222"/>
              <a:gd name="connsiteY156" fmla="*/ 5185472 h 6132967"/>
              <a:gd name="connsiteX157" fmla="*/ 2328264 w 5323222"/>
              <a:gd name="connsiteY157" fmla="*/ 5132675 h 6132967"/>
              <a:gd name="connsiteX158" fmla="*/ 2332040 w 5323222"/>
              <a:gd name="connsiteY158" fmla="*/ 5080060 h 6132967"/>
              <a:gd name="connsiteX159" fmla="*/ 2335635 w 5323222"/>
              <a:gd name="connsiteY159" fmla="*/ 5027841 h 6132967"/>
              <a:gd name="connsiteX160" fmla="*/ 2339222 w 5323222"/>
              <a:gd name="connsiteY160" fmla="*/ 4982740 h 6132967"/>
              <a:gd name="connsiteX161" fmla="*/ 2350330 w 5323222"/>
              <a:gd name="connsiteY161" fmla="*/ 4991029 h 6132967"/>
              <a:gd name="connsiteX162" fmla="*/ 2361673 w 5323222"/>
              <a:gd name="connsiteY162" fmla="*/ 4999369 h 6132967"/>
              <a:gd name="connsiteX163" fmla="*/ 2372849 w 5323222"/>
              <a:gd name="connsiteY163" fmla="*/ 5007710 h 6132967"/>
              <a:gd name="connsiteX164" fmla="*/ 2384192 w 5323222"/>
              <a:gd name="connsiteY164" fmla="*/ 5015883 h 6132967"/>
              <a:gd name="connsiteX165" fmla="*/ 2395701 w 5323222"/>
              <a:gd name="connsiteY165" fmla="*/ 5024057 h 6132967"/>
              <a:gd name="connsiteX166" fmla="*/ 2407044 w 5323222"/>
              <a:gd name="connsiteY166" fmla="*/ 5032231 h 6132967"/>
              <a:gd name="connsiteX167" fmla="*/ 2418721 w 5323222"/>
              <a:gd name="connsiteY167" fmla="*/ 5040237 h 6132967"/>
              <a:gd name="connsiteX168" fmla="*/ 2435402 w 5323222"/>
              <a:gd name="connsiteY168" fmla="*/ 5051413 h 6132967"/>
              <a:gd name="connsiteX169" fmla="*/ 2452583 w 5323222"/>
              <a:gd name="connsiteY169" fmla="*/ 5062422 h 6132967"/>
              <a:gd name="connsiteX170" fmla="*/ 2470097 w 5323222"/>
              <a:gd name="connsiteY170" fmla="*/ 5073431 h 6132967"/>
              <a:gd name="connsiteX171" fmla="*/ 2488113 w 5323222"/>
              <a:gd name="connsiteY171" fmla="*/ 5083940 h 6132967"/>
              <a:gd name="connsiteX172" fmla="*/ 2506628 w 5323222"/>
              <a:gd name="connsiteY172" fmla="*/ 5094449 h 6132967"/>
              <a:gd name="connsiteX173" fmla="*/ 2525811 w 5323222"/>
              <a:gd name="connsiteY173" fmla="*/ 5104791 h 6132967"/>
              <a:gd name="connsiteX174" fmla="*/ 2545161 w 5323222"/>
              <a:gd name="connsiteY174" fmla="*/ 5114633 h 6132967"/>
              <a:gd name="connsiteX175" fmla="*/ 2564844 w 5323222"/>
              <a:gd name="connsiteY175" fmla="*/ 5124308 h 6132967"/>
              <a:gd name="connsiteX176" fmla="*/ 2585027 w 5323222"/>
              <a:gd name="connsiteY176" fmla="*/ 5133816 h 6132967"/>
              <a:gd name="connsiteX177" fmla="*/ 2605544 w 5323222"/>
              <a:gd name="connsiteY177" fmla="*/ 5143157 h 6132967"/>
              <a:gd name="connsiteX178" fmla="*/ 2626562 w 5323222"/>
              <a:gd name="connsiteY178" fmla="*/ 5152165 h 6132967"/>
              <a:gd name="connsiteX179" fmla="*/ 2647747 w 5323222"/>
              <a:gd name="connsiteY179" fmla="*/ 5161172 h 6132967"/>
              <a:gd name="connsiteX180" fmla="*/ 2669265 w 5323222"/>
              <a:gd name="connsiteY180" fmla="*/ 5169679 h 6132967"/>
              <a:gd name="connsiteX181" fmla="*/ 2691116 w 5323222"/>
              <a:gd name="connsiteY181" fmla="*/ 5178020 h 6132967"/>
              <a:gd name="connsiteX182" fmla="*/ 2713302 w 5323222"/>
              <a:gd name="connsiteY182" fmla="*/ 5186193 h 6132967"/>
              <a:gd name="connsiteX183" fmla="*/ 2735654 w 5323222"/>
              <a:gd name="connsiteY183" fmla="*/ 5194033 h 6132967"/>
              <a:gd name="connsiteX184" fmla="*/ 2758340 w 5323222"/>
              <a:gd name="connsiteY184" fmla="*/ 5201373 h 6132967"/>
              <a:gd name="connsiteX185" fmla="*/ 2781192 w 5323222"/>
              <a:gd name="connsiteY185" fmla="*/ 5208712 h 6132967"/>
              <a:gd name="connsiteX186" fmla="*/ 2804378 w 5323222"/>
              <a:gd name="connsiteY186" fmla="*/ 5215885 h 6132967"/>
              <a:gd name="connsiteX187" fmla="*/ 2827898 w 5323222"/>
              <a:gd name="connsiteY187" fmla="*/ 5222724 h 6132967"/>
              <a:gd name="connsiteX188" fmla="*/ 2851418 w 5323222"/>
              <a:gd name="connsiteY188" fmla="*/ 5229230 h 6132967"/>
              <a:gd name="connsiteX189" fmla="*/ 2875104 w 5323222"/>
              <a:gd name="connsiteY189" fmla="*/ 5235568 h 6132967"/>
              <a:gd name="connsiteX190" fmla="*/ 2898958 w 5323222"/>
              <a:gd name="connsiteY190" fmla="*/ 5241406 h 6132967"/>
              <a:gd name="connsiteX191" fmla="*/ 2922978 w 5323222"/>
              <a:gd name="connsiteY191" fmla="*/ 5247244 h 6132967"/>
              <a:gd name="connsiteX192" fmla="*/ 2947332 w 5323222"/>
              <a:gd name="connsiteY192" fmla="*/ 5252749 h 6132967"/>
              <a:gd name="connsiteX193" fmla="*/ 2971686 w 5323222"/>
              <a:gd name="connsiteY193" fmla="*/ 5257753 h 6132967"/>
              <a:gd name="connsiteX194" fmla="*/ 2996039 w 5323222"/>
              <a:gd name="connsiteY194" fmla="*/ 5262757 h 6132967"/>
              <a:gd name="connsiteX195" fmla="*/ 3020560 w 5323222"/>
              <a:gd name="connsiteY195" fmla="*/ 5267428 h 6132967"/>
              <a:gd name="connsiteX196" fmla="*/ 3045248 w 5323222"/>
              <a:gd name="connsiteY196" fmla="*/ 5271599 h 6132967"/>
              <a:gd name="connsiteX197" fmla="*/ 3069935 w 5323222"/>
              <a:gd name="connsiteY197" fmla="*/ 5275768 h 6132967"/>
              <a:gd name="connsiteX198" fmla="*/ 3094622 w 5323222"/>
              <a:gd name="connsiteY198" fmla="*/ 5279439 h 6132967"/>
              <a:gd name="connsiteX199" fmla="*/ 3119310 w 5323222"/>
              <a:gd name="connsiteY199" fmla="*/ 5282774 h 6132967"/>
              <a:gd name="connsiteX200" fmla="*/ 3131487 w 5323222"/>
              <a:gd name="connsiteY200" fmla="*/ 5284442 h 6132967"/>
              <a:gd name="connsiteX201" fmla="*/ 3143497 w 5323222"/>
              <a:gd name="connsiteY201" fmla="*/ 5285944 h 6132967"/>
              <a:gd name="connsiteX202" fmla="*/ 3155674 w 5323222"/>
              <a:gd name="connsiteY202" fmla="*/ 5287279 h 6132967"/>
              <a:gd name="connsiteX203" fmla="*/ 3167684 w 5323222"/>
              <a:gd name="connsiteY203" fmla="*/ 5288446 h 6132967"/>
              <a:gd name="connsiteX204" fmla="*/ 3179861 w 5323222"/>
              <a:gd name="connsiteY204" fmla="*/ 5289613 h 6132967"/>
              <a:gd name="connsiteX205" fmla="*/ 3191871 w 5323222"/>
              <a:gd name="connsiteY205" fmla="*/ 5290615 h 6132967"/>
              <a:gd name="connsiteX206" fmla="*/ 3204048 w 5323222"/>
              <a:gd name="connsiteY206" fmla="*/ 5291615 h 6132967"/>
              <a:gd name="connsiteX207" fmla="*/ 3216058 w 5323222"/>
              <a:gd name="connsiteY207" fmla="*/ 5292449 h 6132967"/>
              <a:gd name="connsiteX208" fmla="*/ 3228235 w 5323222"/>
              <a:gd name="connsiteY208" fmla="*/ 5293116 h 6132967"/>
              <a:gd name="connsiteX209" fmla="*/ 3240078 w 5323222"/>
              <a:gd name="connsiteY209" fmla="*/ 5293784 h 6132967"/>
              <a:gd name="connsiteX210" fmla="*/ 3252088 w 5323222"/>
              <a:gd name="connsiteY210" fmla="*/ 5294284 h 6132967"/>
              <a:gd name="connsiteX211" fmla="*/ 3264098 w 5323222"/>
              <a:gd name="connsiteY211" fmla="*/ 5294617 h 6132967"/>
              <a:gd name="connsiteX212" fmla="*/ 3275942 w 5323222"/>
              <a:gd name="connsiteY212" fmla="*/ 5294951 h 6132967"/>
              <a:gd name="connsiteX213" fmla="*/ 3287952 w 5323222"/>
              <a:gd name="connsiteY213" fmla="*/ 5295118 h 6132967"/>
              <a:gd name="connsiteX214" fmla="*/ 3299795 w 5323222"/>
              <a:gd name="connsiteY214" fmla="*/ 5295118 h 6132967"/>
              <a:gd name="connsiteX215" fmla="*/ 3311638 w 5323222"/>
              <a:gd name="connsiteY215" fmla="*/ 5295118 h 6132967"/>
              <a:gd name="connsiteX216" fmla="*/ 3323482 w 5323222"/>
              <a:gd name="connsiteY216" fmla="*/ 5294951 h 6132967"/>
              <a:gd name="connsiteX217" fmla="*/ 3335325 w 5323222"/>
              <a:gd name="connsiteY217" fmla="*/ 5294618 h 6132967"/>
              <a:gd name="connsiteX218" fmla="*/ 3347001 w 5323222"/>
              <a:gd name="connsiteY218" fmla="*/ 5294284 h 6132967"/>
              <a:gd name="connsiteX219" fmla="*/ 3358844 w 5323222"/>
              <a:gd name="connsiteY219" fmla="*/ 5293784 h 6132967"/>
              <a:gd name="connsiteX220" fmla="*/ 3370354 w 5323222"/>
              <a:gd name="connsiteY220" fmla="*/ 5293283 h 6132967"/>
              <a:gd name="connsiteX221" fmla="*/ 3382031 w 5323222"/>
              <a:gd name="connsiteY221" fmla="*/ 5292616 h 6132967"/>
              <a:gd name="connsiteX222" fmla="*/ 3393707 w 5323222"/>
              <a:gd name="connsiteY222" fmla="*/ 5291782 h 6132967"/>
              <a:gd name="connsiteX223" fmla="*/ 3405050 w 5323222"/>
              <a:gd name="connsiteY223" fmla="*/ 5290615 h 6132967"/>
              <a:gd name="connsiteX224" fmla="*/ 3416727 w 5323222"/>
              <a:gd name="connsiteY224" fmla="*/ 5289614 h 6132967"/>
              <a:gd name="connsiteX225" fmla="*/ 3428069 w 5323222"/>
              <a:gd name="connsiteY225" fmla="*/ 5288446 h 6132967"/>
              <a:gd name="connsiteX226" fmla="*/ 3439413 w 5323222"/>
              <a:gd name="connsiteY226" fmla="*/ 5287279 h 6132967"/>
              <a:gd name="connsiteX227" fmla="*/ 3450755 w 5323222"/>
              <a:gd name="connsiteY227" fmla="*/ 5285943 h 6132967"/>
              <a:gd name="connsiteX228" fmla="*/ 3461931 w 5323222"/>
              <a:gd name="connsiteY228" fmla="*/ 5284443 h 6132967"/>
              <a:gd name="connsiteX229" fmla="*/ 3473274 w 5323222"/>
              <a:gd name="connsiteY229" fmla="*/ 5282774 h 6132967"/>
              <a:gd name="connsiteX230" fmla="*/ 3484450 w 5323222"/>
              <a:gd name="connsiteY230" fmla="*/ 5281107 h 6132967"/>
              <a:gd name="connsiteX231" fmla="*/ 3495459 w 5323222"/>
              <a:gd name="connsiteY231" fmla="*/ 5279272 h 6132967"/>
              <a:gd name="connsiteX232" fmla="*/ 3506302 w 5323222"/>
              <a:gd name="connsiteY232" fmla="*/ 5277270 h 6132967"/>
              <a:gd name="connsiteX233" fmla="*/ 3517144 w 5323222"/>
              <a:gd name="connsiteY233" fmla="*/ 5275268 h 6132967"/>
              <a:gd name="connsiteX234" fmla="*/ 3527820 w 5323222"/>
              <a:gd name="connsiteY234" fmla="*/ 5272933 h 6132967"/>
              <a:gd name="connsiteX235" fmla="*/ 3538663 w 5323222"/>
              <a:gd name="connsiteY235" fmla="*/ 5270764 h 6132967"/>
              <a:gd name="connsiteX236" fmla="*/ 3549171 w 5323222"/>
              <a:gd name="connsiteY236" fmla="*/ 5268262 h 6132967"/>
              <a:gd name="connsiteX237" fmla="*/ 3559680 w 5323222"/>
              <a:gd name="connsiteY237" fmla="*/ 5265593 h 6132967"/>
              <a:gd name="connsiteX238" fmla="*/ 3570022 w 5323222"/>
              <a:gd name="connsiteY238" fmla="*/ 5262924 h 6132967"/>
              <a:gd name="connsiteX239" fmla="*/ 3580698 w 5323222"/>
              <a:gd name="connsiteY239" fmla="*/ 5260089 h 6132967"/>
              <a:gd name="connsiteX240" fmla="*/ 3590873 w 5323222"/>
              <a:gd name="connsiteY240" fmla="*/ 5257086 h 6132967"/>
              <a:gd name="connsiteX241" fmla="*/ 3601048 w 5323222"/>
              <a:gd name="connsiteY241" fmla="*/ 5254083 h 6132967"/>
              <a:gd name="connsiteX242" fmla="*/ 3611223 w 5323222"/>
              <a:gd name="connsiteY242" fmla="*/ 5250915 h 6132967"/>
              <a:gd name="connsiteX243" fmla="*/ 3621399 w 5323222"/>
              <a:gd name="connsiteY243" fmla="*/ 5247578 h 6132967"/>
              <a:gd name="connsiteX244" fmla="*/ 3631407 w 5323222"/>
              <a:gd name="connsiteY244" fmla="*/ 5244076 h 6132967"/>
              <a:gd name="connsiteX245" fmla="*/ 3641416 w 5323222"/>
              <a:gd name="connsiteY245" fmla="*/ 5240572 h 6132967"/>
              <a:gd name="connsiteX246" fmla="*/ 3651091 w 5323222"/>
              <a:gd name="connsiteY246" fmla="*/ 5236903 h 6132967"/>
              <a:gd name="connsiteX247" fmla="*/ 3661099 w 5323222"/>
              <a:gd name="connsiteY247" fmla="*/ 5233066 h 6132967"/>
              <a:gd name="connsiteX248" fmla="*/ 3670774 w 5323222"/>
              <a:gd name="connsiteY248" fmla="*/ 5229229 h 6132967"/>
              <a:gd name="connsiteX249" fmla="*/ 3680281 w 5323222"/>
              <a:gd name="connsiteY249" fmla="*/ 5225059 h 6132967"/>
              <a:gd name="connsiteX250" fmla="*/ 3689956 w 5323222"/>
              <a:gd name="connsiteY250" fmla="*/ 5221056 h 6132967"/>
              <a:gd name="connsiteX251" fmla="*/ 3699298 w 5323222"/>
              <a:gd name="connsiteY251" fmla="*/ 5216719 h 6132967"/>
              <a:gd name="connsiteX252" fmla="*/ 3708639 w 5323222"/>
              <a:gd name="connsiteY252" fmla="*/ 5212548 h 6132967"/>
              <a:gd name="connsiteX253" fmla="*/ 3718147 w 5323222"/>
              <a:gd name="connsiteY253" fmla="*/ 5208045 h 6132967"/>
              <a:gd name="connsiteX254" fmla="*/ 3727321 w 5323222"/>
              <a:gd name="connsiteY254" fmla="*/ 5203541 h 6132967"/>
              <a:gd name="connsiteX255" fmla="*/ 3736496 w 5323222"/>
              <a:gd name="connsiteY255" fmla="*/ 5198704 h 6132967"/>
              <a:gd name="connsiteX256" fmla="*/ 3745503 w 5323222"/>
              <a:gd name="connsiteY256" fmla="*/ 5194033 h 6132967"/>
              <a:gd name="connsiteX257" fmla="*/ 3754344 w 5323222"/>
              <a:gd name="connsiteY257" fmla="*/ 5189195 h 6132967"/>
              <a:gd name="connsiteX258" fmla="*/ 3763185 w 5323222"/>
              <a:gd name="connsiteY258" fmla="*/ 5184191 h 6132967"/>
              <a:gd name="connsiteX259" fmla="*/ 3772026 w 5323222"/>
              <a:gd name="connsiteY259" fmla="*/ 5179188 h 6132967"/>
              <a:gd name="connsiteX260" fmla="*/ 3780699 w 5323222"/>
              <a:gd name="connsiteY260" fmla="*/ 5173849 h 6132967"/>
              <a:gd name="connsiteX261" fmla="*/ 3789373 w 5323222"/>
              <a:gd name="connsiteY261" fmla="*/ 5168679 h 6132967"/>
              <a:gd name="connsiteX262" fmla="*/ 3797880 w 5323222"/>
              <a:gd name="connsiteY262" fmla="*/ 5163340 h 6132967"/>
              <a:gd name="connsiteX263" fmla="*/ 3806221 w 5323222"/>
              <a:gd name="connsiteY263" fmla="*/ 5157836 h 6132967"/>
              <a:gd name="connsiteX264" fmla="*/ 3814394 w 5323222"/>
              <a:gd name="connsiteY264" fmla="*/ 5151998 h 6132967"/>
              <a:gd name="connsiteX265" fmla="*/ 3822234 w 5323222"/>
              <a:gd name="connsiteY265" fmla="*/ 5146326 h 6132967"/>
              <a:gd name="connsiteX266" fmla="*/ 3829908 w 5323222"/>
              <a:gd name="connsiteY266" fmla="*/ 5140322 h 6132967"/>
              <a:gd name="connsiteX267" fmla="*/ 3837581 w 5323222"/>
              <a:gd name="connsiteY267" fmla="*/ 5134316 h 6132967"/>
              <a:gd name="connsiteX268" fmla="*/ 3845087 w 5323222"/>
              <a:gd name="connsiteY268" fmla="*/ 5128477 h 6132967"/>
              <a:gd name="connsiteX269" fmla="*/ 3852426 w 5323222"/>
              <a:gd name="connsiteY269" fmla="*/ 5122306 h 6132967"/>
              <a:gd name="connsiteX270" fmla="*/ 3859766 w 5323222"/>
              <a:gd name="connsiteY270" fmla="*/ 5116135 h 6132967"/>
              <a:gd name="connsiteX271" fmla="*/ 3866772 w 5323222"/>
              <a:gd name="connsiteY271" fmla="*/ 5109963 h 6132967"/>
              <a:gd name="connsiteX272" fmla="*/ 3873777 w 5323222"/>
              <a:gd name="connsiteY272" fmla="*/ 5103624 h 6132967"/>
              <a:gd name="connsiteX273" fmla="*/ 3880450 w 5323222"/>
              <a:gd name="connsiteY273" fmla="*/ 5097451 h 6132967"/>
              <a:gd name="connsiteX274" fmla="*/ 3887122 w 5323222"/>
              <a:gd name="connsiteY274" fmla="*/ 5091114 h 6132967"/>
              <a:gd name="connsiteX275" fmla="*/ 3893628 w 5323222"/>
              <a:gd name="connsiteY275" fmla="*/ 5084607 h 6132967"/>
              <a:gd name="connsiteX276" fmla="*/ 3899966 w 5323222"/>
              <a:gd name="connsiteY276" fmla="*/ 5078102 h 6132967"/>
              <a:gd name="connsiteX277" fmla="*/ 3906305 w 5323222"/>
              <a:gd name="connsiteY277" fmla="*/ 5071763 h 6132967"/>
              <a:gd name="connsiteX278" fmla="*/ 3912310 w 5323222"/>
              <a:gd name="connsiteY278" fmla="*/ 5065091 h 6132967"/>
              <a:gd name="connsiteX279" fmla="*/ 3918315 w 5323222"/>
              <a:gd name="connsiteY279" fmla="*/ 5058419 h 6132967"/>
              <a:gd name="connsiteX280" fmla="*/ 3924153 w 5323222"/>
              <a:gd name="connsiteY280" fmla="*/ 5051747 h 6132967"/>
              <a:gd name="connsiteX281" fmla="*/ 3929658 w 5323222"/>
              <a:gd name="connsiteY281" fmla="*/ 5044908 h 6132967"/>
              <a:gd name="connsiteX282" fmla="*/ 3935330 w 5323222"/>
              <a:gd name="connsiteY282" fmla="*/ 5038236 h 6132967"/>
              <a:gd name="connsiteX283" fmla="*/ 3940667 w 5323222"/>
              <a:gd name="connsiteY283" fmla="*/ 5031563 h 6132967"/>
              <a:gd name="connsiteX284" fmla="*/ 3945838 w 5323222"/>
              <a:gd name="connsiteY284" fmla="*/ 5024557 h 6132967"/>
              <a:gd name="connsiteX285" fmla="*/ 3951009 w 5323222"/>
              <a:gd name="connsiteY285" fmla="*/ 5017718 h 6132967"/>
              <a:gd name="connsiteX286" fmla="*/ 3956014 w 5323222"/>
              <a:gd name="connsiteY286" fmla="*/ 5010713 h 6132967"/>
              <a:gd name="connsiteX287" fmla="*/ 3960684 w 5323222"/>
              <a:gd name="connsiteY287" fmla="*/ 5003706 h 6132967"/>
              <a:gd name="connsiteX288" fmla="*/ 3965355 w 5323222"/>
              <a:gd name="connsiteY288" fmla="*/ 4996534 h 6132967"/>
              <a:gd name="connsiteX289" fmla="*/ 3969858 w 5323222"/>
              <a:gd name="connsiteY289" fmla="*/ 4989527 h 6132967"/>
              <a:gd name="connsiteX290" fmla="*/ 3974195 w 5323222"/>
              <a:gd name="connsiteY290" fmla="*/ 4982522 h 6132967"/>
              <a:gd name="connsiteX291" fmla="*/ 3978365 w 5323222"/>
              <a:gd name="connsiteY291" fmla="*/ 4975349 h 6132967"/>
              <a:gd name="connsiteX292" fmla="*/ 3982536 w 5323222"/>
              <a:gd name="connsiteY292" fmla="*/ 4968177 h 6132967"/>
              <a:gd name="connsiteX293" fmla="*/ 3986372 w 5323222"/>
              <a:gd name="connsiteY293" fmla="*/ 4960838 h 6132967"/>
              <a:gd name="connsiteX294" fmla="*/ 3990209 w 5323222"/>
              <a:gd name="connsiteY294" fmla="*/ 4953498 h 6132967"/>
              <a:gd name="connsiteX295" fmla="*/ 3993712 w 5323222"/>
              <a:gd name="connsiteY295" fmla="*/ 4946158 h 6132967"/>
              <a:gd name="connsiteX296" fmla="*/ 3997381 w 5323222"/>
              <a:gd name="connsiteY296" fmla="*/ 4938819 h 6132967"/>
              <a:gd name="connsiteX297" fmla="*/ 4000718 w 5323222"/>
              <a:gd name="connsiteY297" fmla="*/ 4931312 h 6132967"/>
              <a:gd name="connsiteX298" fmla="*/ 4003887 w 5323222"/>
              <a:gd name="connsiteY298" fmla="*/ 4923972 h 6132967"/>
              <a:gd name="connsiteX299" fmla="*/ 4007056 w 5323222"/>
              <a:gd name="connsiteY299" fmla="*/ 4916466 h 6132967"/>
              <a:gd name="connsiteX300" fmla="*/ 4010059 w 5323222"/>
              <a:gd name="connsiteY300" fmla="*/ 4909127 h 6132967"/>
              <a:gd name="connsiteX301" fmla="*/ 4012895 w 5323222"/>
              <a:gd name="connsiteY301" fmla="*/ 4901620 h 6132967"/>
              <a:gd name="connsiteX302" fmla="*/ 4015564 w 5323222"/>
              <a:gd name="connsiteY302" fmla="*/ 4894115 h 6132967"/>
              <a:gd name="connsiteX303" fmla="*/ 4018065 w 5323222"/>
              <a:gd name="connsiteY303" fmla="*/ 4886608 h 6132967"/>
              <a:gd name="connsiteX304" fmla="*/ 4020734 w 5323222"/>
              <a:gd name="connsiteY304" fmla="*/ 4878934 h 6132967"/>
              <a:gd name="connsiteX305" fmla="*/ 4022903 w 5323222"/>
              <a:gd name="connsiteY305" fmla="*/ 4871428 h 6132967"/>
              <a:gd name="connsiteX306" fmla="*/ 4025072 w 5323222"/>
              <a:gd name="connsiteY306" fmla="*/ 4863922 h 6132967"/>
              <a:gd name="connsiteX307" fmla="*/ 4027073 w 5323222"/>
              <a:gd name="connsiteY307" fmla="*/ 4856249 h 6132967"/>
              <a:gd name="connsiteX308" fmla="*/ 4029075 w 5323222"/>
              <a:gd name="connsiteY308" fmla="*/ 4848576 h 6132967"/>
              <a:gd name="connsiteX309" fmla="*/ 4030909 w 5323222"/>
              <a:gd name="connsiteY309" fmla="*/ 4841070 h 6132967"/>
              <a:gd name="connsiteX310" fmla="*/ 4032411 w 5323222"/>
              <a:gd name="connsiteY310" fmla="*/ 4833397 h 6132967"/>
              <a:gd name="connsiteX311" fmla="*/ 4033912 w 5323222"/>
              <a:gd name="connsiteY311" fmla="*/ 4825724 h 6132967"/>
              <a:gd name="connsiteX312" fmla="*/ 4035247 w 5323222"/>
              <a:gd name="connsiteY312" fmla="*/ 4818217 h 6132967"/>
              <a:gd name="connsiteX313" fmla="*/ 4036414 w 5323222"/>
              <a:gd name="connsiteY313" fmla="*/ 4810544 h 6132967"/>
              <a:gd name="connsiteX314" fmla="*/ 4037582 w 5323222"/>
              <a:gd name="connsiteY314" fmla="*/ 4802871 h 6132967"/>
              <a:gd name="connsiteX315" fmla="*/ 4038416 w 5323222"/>
              <a:gd name="connsiteY315" fmla="*/ 4795365 h 6132967"/>
              <a:gd name="connsiteX316" fmla="*/ 4039250 w 5323222"/>
              <a:gd name="connsiteY316" fmla="*/ 4787691 h 6132967"/>
              <a:gd name="connsiteX317" fmla="*/ 4039917 w 5323222"/>
              <a:gd name="connsiteY317" fmla="*/ 4780185 h 6132967"/>
              <a:gd name="connsiteX318" fmla="*/ 4040251 w 5323222"/>
              <a:gd name="connsiteY318" fmla="*/ 4772512 h 6132967"/>
              <a:gd name="connsiteX319" fmla="*/ 4040584 w 5323222"/>
              <a:gd name="connsiteY319" fmla="*/ 4764839 h 6132967"/>
              <a:gd name="connsiteX320" fmla="*/ 4040918 w 5323222"/>
              <a:gd name="connsiteY320" fmla="*/ 4757165 h 6132967"/>
              <a:gd name="connsiteX321" fmla="*/ 4040918 w 5323222"/>
              <a:gd name="connsiteY321" fmla="*/ 4749660 h 6132967"/>
              <a:gd name="connsiteX322" fmla="*/ 4040751 w 5323222"/>
              <a:gd name="connsiteY322" fmla="*/ 4741986 h 6132967"/>
              <a:gd name="connsiteX323" fmla="*/ 4040584 w 5323222"/>
              <a:gd name="connsiteY323" fmla="*/ 4734480 h 6132967"/>
              <a:gd name="connsiteX324" fmla="*/ 4040251 w 5323222"/>
              <a:gd name="connsiteY324" fmla="*/ 4726807 h 6132967"/>
              <a:gd name="connsiteX325" fmla="*/ 4039750 w 5323222"/>
              <a:gd name="connsiteY325" fmla="*/ 4719300 h 6132967"/>
              <a:gd name="connsiteX326" fmla="*/ 4039083 w 5323222"/>
              <a:gd name="connsiteY326" fmla="*/ 4711628 h 6132967"/>
              <a:gd name="connsiteX327" fmla="*/ 4038249 w 5323222"/>
              <a:gd name="connsiteY327" fmla="*/ 4704122 h 6132967"/>
              <a:gd name="connsiteX328" fmla="*/ 4035914 w 5323222"/>
              <a:gd name="connsiteY328" fmla="*/ 4689442 h 6132967"/>
              <a:gd name="connsiteX329" fmla="*/ 4033412 w 5323222"/>
              <a:gd name="connsiteY329" fmla="*/ 4674597 h 6132967"/>
              <a:gd name="connsiteX330" fmla="*/ 4030242 w 5323222"/>
              <a:gd name="connsiteY330" fmla="*/ 4659918 h 6132967"/>
              <a:gd name="connsiteX331" fmla="*/ 4026406 w 5323222"/>
              <a:gd name="connsiteY331" fmla="*/ 4645238 h 6132967"/>
              <a:gd name="connsiteX332" fmla="*/ 4022236 w 5323222"/>
              <a:gd name="connsiteY332" fmla="*/ 4630893 h 6132967"/>
              <a:gd name="connsiteX333" fmla="*/ 4017398 w 5323222"/>
              <a:gd name="connsiteY333" fmla="*/ 4616714 h 6132967"/>
              <a:gd name="connsiteX334" fmla="*/ 4012060 w 5323222"/>
              <a:gd name="connsiteY334" fmla="*/ 4602535 h 6132967"/>
              <a:gd name="connsiteX335" fmla="*/ 4006222 w 5323222"/>
              <a:gd name="connsiteY335" fmla="*/ 4588524 h 6132967"/>
              <a:gd name="connsiteX336" fmla="*/ 3999717 w 5323222"/>
              <a:gd name="connsiteY336" fmla="*/ 4574679 h 6132967"/>
              <a:gd name="connsiteX337" fmla="*/ 3992878 w 5323222"/>
              <a:gd name="connsiteY337" fmla="*/ 4561001 h 6132967"/>
              <a:gd name="connsiteX338" fmla="*/ 3985371 w 5323222"/>
              <a:gd name="connsiteY338" fmla="*/ 4547489 h 6132967"/>
              <a:gd name="connsiteX339" fmla="*/ 3977365 w 5323222"/>
              <a:gd name="connsiteY339" fmla="*/ 4534145 h 6132967"/>
              <a:gd name="connsiteX340" fmla="*/ 3968858 w 5323222"/>
              <a:gd name="connsiteY340" fmla="*/ 4521134 h 6132967"/>
              <a:gd name="connsiteX341" fmla="*/ 3959850 w 5323222"/>
              <a:gd name="connsiteY341" fmla="*/ 4508123 h 6132967"/>
              <a:gd name="connsiteX342" fmla="*/ 3950342 w 5323222"/>
              <a:gd name="connsiteY342" fmla="*/ 4495446 h 6132967"/>
              <a:gd name="connsiteX343" fmla="*/ 3940333 w 5323222"/>
              <a:gd name="connsiteY343" fmla="*/ 4482935 h 6132967"/>
              <a:gd name="connsiteX344" fmla="*/ 3929658 w 5323222"/>
              <a:gd name="connsiteY344" fmla="*/ 4470592 h 6132967"/>
              <a:gd name="connsiteX345" fmla="*/ 3918648 w 5323222"/>
              <a:gd name="connsiteY345" fmla="*/ 4458581 h 6132967"/>
              <a:gd name="connsiteX346" fmla="*/ 3907139 w 5323222"/>
              <a:gd name="connsiteY346" fmla="*/ 4446737 h 6132967"/>
              <a:gd name="connsiteX347" fmla="*/ 3894962 w 5323222"/>
              <a:gd name="connsiteY347" fmla="*/ 4435061 h 6132967"/>
              <a:gd name="connsiteX348" fmla="*/ 3882452 w 5323222"/>
              <a:gd name="connsiteY348" fmla="*/ 4423718 h 6132967"/>
              <a:gd name="connsiteX349" fmla="*/ 3869441 w 5323222"/>
              <a:gd name="connsiteY349" fmla="*/ 4412709 h 6132967"/>
              <a:gd name="connsiteX350" fmla="*/ 3855763 w 5323222"/>
              <a:gd name="connsiteY350" fmla="*/ 4401700 h 6132967"/>
              <a:gd name="connsiteX351" fmla="*/ 3841917 w 5323222"/>
              <a:gd name="connsiteY351" fmla="*/ 4391191 h 6132967"/>
              <a:gd name="connsiteX352" fmla="*/ 3827405 w 5323222"/>
              <a:gd name="connsiteY352" fmla="*/ 4380849 h 6132967"/>
              <a:gd name="connsiteX353" fmla="*/ 3812392 w 5323222"/>
              <a:gd name="connsiteY353" fmla="*/ 4370674 h 6132967"/>
              <a:gd name="connsiteX354" fmla="*/ 3796880 w 5323222"/>
              <a:gd name="connsiteY354" fmla="*/ 4360999 h 6132967"/>
              <a:gd name="connsiteX355" fmla="*/ 3780866 w 5323222"/>
              <a:gd name="connsiteY355" fmla="*/ 4351492 h 6132967"/>
              <a:gd name="connsiteX356" fmla="*/ 3764519 w 5323222"/>
              <a:gd name="connsiteY356" fmla="*/ 4342317 h 6132967"/>
              <a:gd name="connsiteX357" fmla="*/ 3747671 w 5323222"/>
              <a:gd name="connsiteY357" fmla="*/ 4333476 h 6132967"/>
              <a:gd name="connsiteX358" fmla="*/ 3730324 w 5323222"/>
              <a:gd name="connsiteY358" fmla="*/ 4324969 h 6132967"/>
              <a:gd name="connsiteX359" fmla="*/ 3712642 w 5323222"/>
              <a:gd name="connsiteY359" fmla="*/ 4316629 h 6132967"/>
              <a:gd name="connsiteX360" fmla="*/ 3686620 w 5323222"/>
              <a:gd name="connsiteY360" fmla="*/ 4304953 h 6132967"/>
              <a:gd name="connsiteX361" fmla="*/ 3660432 w 5323222"/>
              <a:gd name="connsiteY361" fmla="*/ 4293276 h 6132967"/>
              <a:gd name="connsiteX362" fmla="*/ 3634410 w 5323222"/>
              <a:gd name="connsiteY362" fmla="*/ 4281432 h 6132967"/>
              <a:gd name="connsiteX363" fmla="*/ 3608555 w 5323222"/>
              <a:gd name="connsiteY363" fmla="*/ 4269756 h 6132967"/>
              <a:gd name="connsiteX364" fmla="*/ 3582699 w 5323222"/>
              <a:gd name="connsiteY364" fmla="*/ 4257746 h 6132967"/>
              <a:gd name="connsiteX365" fmla="*/ 3556844 w 5323222"/>
              <a:gd name="connsiteY365" fmla="*/ 4245736 h 6132967"/>
              <a:gd name="connsiteX366" fmla="*/ 3530990 w 5323222"/>
              <a:gd name="connsiteY366" fmla="*/ 4233559 h 6132967"/>
              <a:gd name="connsiteX367" fmla="*/ 3524478 w 5323222"/>
              <a:gd name="connsiteY367" fmla="*/ 4230452 h 6132967"/>
              <a:gd name="connsiteX368" fmla="*/ 3538445 w 5323222"/>
              <a:gd name="connsiteY368" fmla="*/ 4229146 h 6132967"/>
              <a:gd name="connsiteX369" fmla="*/ 3563280 w 5323222"/>
              <a:gd name="connsiteY369" fmla="*/ 4226491 h 6132967"/>
              <a:gd name="connsiteX370" fmla="*/ 3588063 w 5323222"/>
              <a:gd name="connsiteY370" fmla="*/ 4223534 h 6132967"/>
              <a:gd name="connsiteX371" fmla="*/ 3612847 w 5323222"/>
              <a:gd name="connsiteY371" fmla="*/ 4220575 h 6132967"/>
              <a:gd name="connsiteX372" fmla="*/ 3637631 w 5323222"/>
              <a:gd name="connsiteY372" fmla="*/ 4217617 h 6132967"/>
              <a:gd name="connsiteX373" fmla="*/ 3672376 w 5323222"/>
              <a:gd name="connsiteY373" fmla="*/ 4212656 h 6132967"/>
              <a:gd name="connsiteX374" fmla="*/ 3707373 w 5323222"/>
              <a:gd name="connsiteY374" fmla="*/ 4207340 h 6132967"/>
              <a:gd name="connsiteX375" fmla="*/ 3742874 w 5323222"/>
              <a:gd name="connsiteY375" fmla="*/ 4201315 h 6132967"/>
              <a:gd name="connsiteX376" fmla="*/ 3778272 w 5323222"/>
              <a:gd name="connsiteY376" fmla="*/ 4194682 h 6132967"/>
              <a:gd name="connsiteX377" fmla="*/ 3814174 w 5323222"/>
              <a:gd name="connsiteY377" fmla="*/ 4187340 h 6132967"/>
              <a:gd name="connsiteX378" fmla="*/ 3850277 w 5323222"/>
              <a:gd name="connsiteY378" fmla="*/ 4179339 h 6132967"/>
              <a:gd name="connsiteX379" fmla="*/ 3886934 w 5323222"/>
              <a:gd name="connsiteY379" fmla="*/ 4170932 h 6132967"/>
              <a:gd name="connsiteX380" fmla="*/ 3923082 w 5323222"/>
              <a:gd name="connsiteY380" fmla="*/ 4161362 h 6132967"/>
              <a:gd name="connsiteX381" fmla="*/ 3959837 w 5323222"/>
              <a:gd name="connsiteY381" fmla="*/ 4151691 h 6132967"/>
              <a:gd name="connsiteX382" fmla="*/ 3996489 w 5323222"/>
              <a:gd name="connsiteY382" fmla="*/ 4141411 h 6132967"/>
              <a:gd name="connsiteX383" fmla="*/ 4033696 w 5323222"/>
              <a:gd name="connsiteY383" fmla="*/ 4130725 h 6132967"/>
              <a:gd name="connsiteX384" fmla="*/ 4070394 w 5323222"/>
              <a:gd name="connsiteY384" fmla="*/ 4118876 h 6132967"/>
              <a:gd name="connsiteX385" fmla="*/ 4107395 w 5323222"/>
              <a:gd name="connsiteY385" fmla="*/ 4106977 h 6132967"/>
              <a:gd name="connsiteX386" fmla="*/ 4144545 w 5323222"/>
              <a:gd name="connsiteY386" fmla="*/ 4094117 h 6132967"/>
              <a:gd name="connsiteX387" fmla="*/ 4181341 w 5323222"/>
              <a:gd name="connsiteY387" fmla="*/ 4081002 h 6132967"/>
              <a:gd name="connsiteX388" fmla="*/ 4218641 w 5323222"/>
              <a:gd name="connsiteY388" fmla="*/ 4067180 h 6132967"/>
              <a:gd name="connsiteX389" fmla="*/ 4255230 w 5323222"/>
              <a:gd name="connsiteY389" fmla="*/ 4052853 h 6132967"/>
              <a:gd name="connsiteX390" fmla="*/ 4292019 w 5323222"/>
              <a:gd name="connsiteY390" fmla="*/ 4037867 h 6132967"/>
              <a:gd name="connsiteX391" fmla="*/ 4328706 w 5323222"/>
              <a:gd name="connsiteY391" fmla="*/ 4022276 h 6132967"/>
              <a:gd name="connsiteX392" fmla="*/ 4365341 w 5323222"/>
              <a:gd name="connsiteY392" fmla="*/ 4006380 h 6132967"/>
              <a:gd name="connsiteX393" fmla="*/ 4401822 w 5323222"/>
              <a:gd name="connsiteY393" fmla="*/ 3989574 h 6132967"/>
              <a:gd name="connsiteX394" fmla="*/ 4437696 w 5323222"/>
              <a:gd name="connsiteY394" fmla="*/ 3972871 h 6132967"/>
              <a:gd name="connsiteX395" fmla="*/ 4474022 w 5323222"/>
              <a:gd name="connsiteY395" fmla="*/ 3955156 h 6132967"/>
              <a:gd name="connsiteX396" fmla="*/ 4509335 w 5323222"/>
              <a:gd name="connsiteY396" fmla="*/ 3936986 h 6132967"/>
              <a:gd name="connsiteX397" fmla="*/ 4544849 w 5323222"/>
              <a:gd name="connsiteY397" fmla="*/ 3918160 h 6132967"/>
              <a:gd name="connsiteX398" fmla="*/ 4580059 w 5323222"/>
              <a:gd name="connsiteY398" fmla="*/ 3899385 h 6132967"/>
              <a:gd name="connsiteX399" fmla="*/ 4614811 w 5323222"/>
              <a:gd name="connsiteY399" fmla="*/ 3879751 h 6132967"/>
              <a:gd name="connsiteX400" fmla="*/ 4649156 w 5323222"/>
              <a:gd name="connsiteY400" fmla="*/ 3859562 h 6132967"/>
              <a:gd name="connsiteX401" fmla="*/ 4683399 w 5323222"/>
              <a:gd name="connsiteY401" fmla="*/ 3838765 h 6132967"/>
              <a:gd name="connsiteX402" fmla="*/ 4716982 w 5323222"/>
              <a:gd name="connsiteY402" fmla="*/ 3817768 h 6132967"/>
              <a:gd name="connsiteX403" fmla="*/ 4750161 w 5323222"/>
              <a:gd name="connsiteY403" fmla="*/ 3796216 h 6132967"/>
              <a:gd name="connsiteX404" fmla="*/ 4782932 w 5323222"/>
              <a:gd name="connsiteY404" fmla="*/ 3774109 h 6132967"/>
              <a:gd name="connsiteX405" fmla="*/ 4798230 w 5323222"/>
              <a:gd name="connsiteY405" fmla="*/ 3763083 h 6132967"/>
              <a:gd name="connsiteX406" fmla="*/ 4813579 w 5323222"/>
              <a:gd name="connsiteY406" fmla="*/ 3752362 h 6132967"/>
              <a:gd name="connsiteX407" fmla="*/ 4828522 w 5323222"/>
              <a:gd name="connsiteY407" fmla="*/ 3741085 h 6132967"/>
              <a:gd name="connsiteX408" fmla="*/ 4843466 w 5323222"/>
              <a:gd name="connsiteY408" fmla="*/ 3729808 h 6132967"/>
              <a:gd name="connsiteX409" fmla="*/ 4858105 w 5323222"/>
              <a:gd name="connsiteY409" fmla="*/ 3718582 h 6132967"/>
              <a:gd name="connsiteX410" fmla="*/ 4872693 w 5323222"/>
              <a:gd name="connsiteY410" fmla="*/ 3707053 h 6132967"/>
              <a:gd name="connsiteX411" fmla="*/ 4886674 w 5323222"/>
              <a:gd name="connsiteY411" fmla="*/ 3695627 h 6132967"/>
              <a:gd name="connsiteX412" fmla="*/ 4900856 w 5323222"/>
              <a:gd name="connsiteY412" fmla="*/ 3683542 h 6132967"/>
              <a:gd name="connsiteX413" fmla="*/ 4914734 w 5323222"/>
              <a:gd name="connsiteY413" fmla="*/ 3671510 h 6132967"/>
              <a:gd name="connsiteX414" fmla="*/ 4928360 w 5323222"/>
              <a:gd name="connsiteY414" fmla="*/ 3659832 h 6132967"/>
              <a:gd name="connsiteX415" fmla="*/ 4941884 w 5323222"/>
              <a:gd name="connsiteY415" fmla="*/ 3647548 h 6132967"/>
              <a:gd name="connsiteX416" fmla="*/ 4955052 w 5323222"/>
              <a:gd name="connsiteY416" fmla="*/ 3635011 h 6132967"/>
              <a:gd name="connsiteX417" fmla="*/ 4967969 w 5323222"/>
              <a:gd name="connsiteY417" fmla="*/ 3622829 h 6132967"/>
              <a:gd name="connsiteX418" fmla="*/ 4980833 w 5323222"/>
              <a:gd name="connsiteY418" fmla="*/ 3610343 h 6132967"/>
              <a:gd name="connsiteX419" fmla="*/ 4993343 w 5323222"/>
              <a:gd name="connsiteY419" fmla="*/ 3597607 h 6132967"/>
              <a:gd name="connsiteX420" fmla="*/ 5005853 w 5323222"/>
              <a:gd name="connsiteY420" fmla="*/ 3584870 h 6132967"/>
              <a:gd name="connsiteX421" fmla="*/ 5018060 w 5323222"/>
              <a:gd name="connsiteY421" fmla="*/ 3572184 h 6132967"/>
              <a:gd name="connsiteX422" fmla="*/ 5030164 w 5323222"/>
              <a:gd name="connsiteY422" fmla="*/ 3558892 h 6132967"/>
              <a:gd name="connsiteX423" fmla="*/ 5042066 w 5323222"/>
              <a:gd name="connsiteY423" fmla="*/ 3546257 h 6132967"/>
              <a:gd name="connsiteX424" fmla="*/ 5053564 w 5323222"/>
              <a:gd name="connsiteY424" fmla="*/ 3533068 h 6132967"/>
              <a:gd name="connsiteX425" fmla="*/ 5064757 w 5323222"/>
              <a:gd name="connsiteY425" fmla="*/ 3519930 h 6132967"/>
              <a:gd name="connsiteX426" fmla="*/ 5075898 w 5323222"/>
              <a:gd name="connsiteY426" fmla="*/ 3506489 h 6132967"/>
              <a:gd name="connsiteX427" fmla="*/ 5086789 w 5323222"/>
              <a:gd name="connsiteY427" fmla="*/ 3493402 h 6132967"/>
              <a:gd name="connsiteX428" fmla="*/ 5097626 w 5323222"/>
              <a:gd name="connsiteY428" fmla="*/ 3480012 h 6132967"/>
              <a:gd name="connsiteX429" fmla="*/ 5108111 w 5323222"/>
              <a:gd name="connsiteY429" fmla="*/ 3466370 h 6132967"/>
              <a:gd name="connsiteX430" fmla="*/ 5118342 w 5323222"/>
              <a:gd name="connsiteY430" fmla="*/ 3453084 h 6132967"/>
              <a:gd name="connsiteX431" fmla="*/ 5128218 w 5323222"/>
              <a:gd name="connsiteY431" fmla="*/ 3439546 h 6132967"/>
              <a:gd name="connsiteX432" fmla="*/ 5138095 w 5323222"/>
              <a:gd name="connsiteY432" fmla="*/ 3426006 h 6132967"/>
              <a:gd name="connsiteX433" fmla="*/ 5147616 w 5323222"/>
              <a:gd name="connsiteY433" fmla="*/ 3412216 h 6132967"/>
              <a:gd name="connsiteX434" fmla="*/ 5157139 w 5323222"/>
              <a:gd name="connsiteY434" fmla="*/ 3398424 h 6132967"/>
              <a:gd name="connsiteX435" fmla="*/ 5166356 w 5323222"/>
              <a:gd name="connsiteY435" fmla="*/ 3384685 h 6132967"/>
              <a:gd name="connsiteX436" fmla="*/ 5175020 w 5323222"/>
              <a:gd name="connsiteY436" fmla="*/ 3371352 h 6132967"/>
              <a:gd name="connsiteX437" fmla="*/ 5183934 w 5323222"/>
              <a:gd name="connsiteY437" fmla="*/ 3357664 h 6132967"/>
              <a:gd name="connsiteX438" fmla="*/ 5192241 w 5323222"/>
              <a:gd name="connsiteY438" fmla="*/ 3344080 h 6132967"/>
              <a:gd name="connsiteX439" fmla="*/ 5199892 w 5323222"/>
              <a:gd name="connsiteY439" fmla="*/ 3330294 h 6132967"/>
              <a:gd name="connsiteX440" fmla="*/ 5207793 w 5323222"/>
              <a:gd name="connsiteY440" fmla="*/ 3316155 h 6132967"/>
              <a:gd name="connsiteX441" fmla="*/ 5215494 w 5323222"/>
              <a:gd name="connsiteY441" fmla="*/ 3302673 h 6132967"/>
              <a:gd name="connsiteX442" fmla="*/ 5222485 w 5323222"/>
              <a:gd name="connsiteY442" fmla="*/ 3288687 h 6132967"/>
              <a:gd name="connsiteX443" fmla="*/ 5229780 w 5323222"/>
              <a:gd name="connsiteY443" fmla="*/ 3274651 h 6132967"/>
              <a:gd name="connsiteX444" fmla="*/ 5236720 w 5323222"/>
              <a:gd name="connsiteY444" fmla="*/ 3260361 h 6132967"/>
              <a:gd name="connsiteX445" fmla="*/ 5243052 w 5323222"/>
              <a:gd name="connsiteY445" fmla="*/ 3246175 h 6132967"/>
              <a:gd name="connsiteX446" fmla="*/ 5249385 w 5323222"/>
              <a:gd name="connsiteY446" fmla="*/ 3231990 h 6132967"/>
              <a:gd name="connsiteX447" fmla="*/ 5255163 w 5323222"/>
              <a:gd name="connsiteY447" fmla="*/ 3218210 h 6132967"/>
              <a:gd name="connsiteX448" fmla="*/ 5261141 w 5323222"/>
              <a:gd name="connsiteY448" fmla="*/ 3203772 h 6132967"/>
              <a:gd name="connsiteX449" fmla="*/ 5266511 w 5323222"/>
              <a:gd name="connsiteY449" fmla="*/ 3189436 h 6132967"/>
              <a:gd name="connsiteX450" fmla="*/ 5271831 w 5323222"/>
              <a:gd name="connsiteY450" fmla="*/ 3174799 h 6132967"/>
              <a:gd name="connsiteX451" fmla="*/ 5276596 w 5323222"/>
              <a:gd name="connsiteY451" fmla="*/ 3160567 h 6132967"/>
              <a:gd name="connsiteX452" fmla="*/ 5281612 w 5323222"/>
              <a:gd name="connsiteY452" fmla="*/ 3145980 h 6132967"/>
              <a:gd name="connsiteX453" fmla="*/ 5285717 w 5323222"/>
              <a:gd name="connsiteY453" fmla="*/ 3131547 h 6132967"/>
              <a:gd name="connsiteX454" fmla="*/ 5290127 w 5323222"/>
              <a:gd name="connsiteY454" fmla="*/ 3117064 h 6132967"/>
              <a:gd name="connsiteX455" fmla="*/ 5294182 w 5323222"/>
              <a:gd name="connsiteY455" fmla="*/ 3102329 h 6132967"/>
              <a:gd name="connsiteX456" fmla="*/ 5297984 w 5323222"/>
              <a:gd name="connsiteY456" fmla="*/ 3087946 h 6132967"/>
              <a:gd name="connsiteX457" fmla="*/ 5301483 w 5323222"/>
              <a:gd name="connsiteY457" fmla="*/ 3073618 h 6132967"/>
              <a:gd name="connsiteX458" fmla="*/ 5304627 w 5323222"/>
              <a:gd name="connsiteY458" fmla="*/ 3059037 h 6132967"/>
              <a:gd name="connsiteX459" fmla="*/ 5307719 w 5323222"/>
              <a:gd name="connsiteY459" fmla="*/ 3044152 h 6132967"/>
              <a:gd name="connsiteX460" fmla="*/ 5310257 w 5323222"/>
              <a:gd name="connsiteY460" fmla="*/ 3029673 h 6132967"/>
              <a:gd name="connsiteX461" fmla="*/ 5312794 w 5323222"/>
              <a:gd name="connsiteY461" fmla="*/ 3015195 h 6132967"/>
              <a:gd name="connsiteX462" fmla="*/ 5314976 w 5323222"/>
              <a:gd name="connsiteY462" fmla="*/ 3000465 h 6132967"/>
              <a:gd name="connsiteX463" fmla="*/ 5316855 w 5323222"/>
              <a:gd name="connsiteY463" fmla="*/ 2985786 h 6132967"/>
              <a:gd name="connsiteX464" fmla="*/ 5318734 w 5323222"/>
              <a:gd name="connsiteY464" fmla="*/ 2971108 h 6132967"/>
              <a:gd name="connsiteX465" fmla="*/ 5320057 w 5323222"/>
              <a:gd name="connsiteY465" fmla="*/ 2956835 h 6132967"/>
              <a:gd name="connsiteX466" fmla="*/ 5321633 w 5323222"/>
              <a:gd name="connsiteY466" fmla="*/ 2942209 h 6132967"/>
              <a:gd name="connsiteX467" fmla="*/ 5322550 w 5323222"/>
              <a:gd name="connsiteY467" fmla="*/ 2927381 h 6132967"/>
              <a:gd name="connsiteX468" fmla="*/ 5323216 w 5323222"/>
              <a:gd name="connsiteY468" fmla="*/ 2912909 h 6132967"/>
              <a:gd name="connsiteX469" fmla="*/ 5323222 w 5323222"/>
              <a:gd name="connsiteY469" fmla="*/ 2898235 h 6132967"/>
              <a:gd name="connsiteX470" fmla="*/ 5322673 w 5323222"/>
              <a:gd name="connsiteY470" fmla="*/ 2883968 h 6132967"/>
              <a:gd name="connsiteX471" fmla="*/ 5322377 w 5323222"/>
              <a:gd name="connsiteY471" fmla="*/ 2869348 h 6132967"/>
              <a:gd name="connsiteX472" fmla="*/ 5321880 w 5323222"/>
              <a:gd name="connsiteY472" fmla="*/ 2855383 h 6132967"/>
              <a:gd name="connsiteX473" fmla="*/ 5320725 w 5323222"/>
              <a:gd name="connsiteY473" fmla="*/ 2841220 h 6132967"/>
              <a:gd name="connsiteX474" fmla="*/ 5319266 w 5323222"/>
              <a:gd name="connsiteY474" fmla="*/ 2827108 h 6132967"/>
              <a:gd name="connsiteX475" fmla="*/ 5317807 w 5323222"/>
              <a:gd name="connsiteY475" fmla="*/ 2812995 h 6132967"/>
              <a:gd name="connsiteX476" fmla="*/ 5316096 w 5323222"/>
              <a:gd name="connsiteY476" fmla="*/ 2799238 h 6132967"/>
              <a:gd name="connsiteX477" fmla="*/ 5314334 w 5323222"/>
              <a:gd name="connsiteY477" fmla="*/ 2785178 h 6132967"/>
              <a:gd name="connsiteX478" fmla="*/ 5312016 w 5323222"/>
              <a:gd name="connsiteY478" fmla="*/ 2771523 h 6132967"/>
              <a:gd name="connsiteX479" fmla="*/ 5309750 w 5323222"/>
              <a:gd name="connsiteY479" fmla="*/ 2758172 h 6132967"/>
              <a:gd name="connsiteX480" fmla="*/ 5307130 w 5323222"/>
              <a:gd name="connsiteY480" fmla="*/ 2744570 h 6132967"/>
              <a:gd name="connsiteX481" fmla="*/ 5304256 w 5323222"/>
              <a:gd name="connsiteY481" fmla="*/ 2731322 h 6132967"/>
              <a:gd name="connsiteX482" fmla="*/ 5301028 w 5323222"/>
              <a:gd name="connsiteY482" fmla="*/ 2717822 h 6132967"/>
              <a:gd name="connsiteX483" fmla="*/ 5297904 w 5323222"/>
              <a:gd name="connsiteY483" fmla="*/ 2704930 h 6132967"/>
              <a:gd name="connsiteX484" fmla="*/ 5294475 w 5323222"/>
              <a:gd name="connsiteY484" fmla="*/ 2692089 h 6132967"/>
              <a:gd name="connsiteX485" fmla="*/ 5290743 w 5323222"/>
              <a:gd name="connsiteY485" fmla="*/ 2679298 h 6132967"/>
              <a:gd name="connsiteX486" fmla="*/ 5287012 w 5323222"/>
              <a:gd name="connsiteY486" fmla="*/ 2666509 h 6132967"/>
              <a:gd name="connsiteX487" fmla="*/ 5282673 w 5323222"/>
              <a:gd name="connsiteY487" fmla="*/ 2653822 h 6132967"/>
              <a:gd name="connsiteX488" fmla="*/ 5278334 w 5323222"/>
              <a:gd name="connsiteY488" fmla="*/ 2641134 h 6132967"/>
              <a:gd name="connsiteX489" fmla="*/ 5273744 w 5323222"/>
              <a:gd name="connsiteY489" fmla="*/ 2628803 h 6132967"/>
              <a:gd name="connsiteX490" fmla="*/ 5269154 w 5323222"/>
              <a:gd name="connsiteY490" fmla="*/ 2616470 h 6132967"/>
              <a:gd name="connsiteX491" fmla="*/ 5264311 w 5323222"/>
              <a:gd name="connsiteY491" fmla="*/ 2604494 h 6132967"/>
              <a:gd name="connsiteX492" fmla="*/ 5259417 w 5323222"/>
              <a:gd name="connsiteY492" fmla="*/ 2592214 h 6132967"/>
              <a:gd name="connsiteX493" fmla="*/ 5253665 w 5323222"/>
              <a:gd name="connsiteY493" fmla="*/ 2580391 h 6132967"/>
              <a:gd name="connsiteX494" fmla="*/ 5248215 w 5323222"/>
              <a:gd name="connsiteY494" fmla="*/ 2568518 h 6132967"/>
              <a:gd name="connsiteX495" fmla="*/ 5242818 w 5323222"/>
              <a:gd name="connsiteY495" fmla="*/ 2556947 h 6132967"/>
              <a:gd name="connsiteX496" fmla="*/ 5237065 w 5323222"/>
              <a:gd name="connsiteY496" fmla="*/ 2545124 h 6132967"/>
              <a:gd name="connsiteX497" fmla="*/ 5230809 w 5323222"/>
              <a:gd name="connsiteY497" fmla="*/ 2534012 h 6132967"/>
              <a:gd name="connsiteX498" fmla="*/ 5224551 w 5323222"/>
              <a:gd name="connsiteY498" fmla="*/ 2522899 h 6132967"/>
              <a:gd name="connsiteX499" fmla="*/ 5218244 w 5323222"/>
              <a:gd name="connsiteY499" fmla="*/ 2511483 h 6132967"/>
              <a:gd name="connsiteX500" fmla="*/ 5211380 w 5323222"/>
              <a:gd name="connsiteY500" fmla="*/ 2500474 h 6132967"/>
              <a:gd name="connsiteX501" fmla="*/ 5204820 w 5323222"/>
              <a:gd name="connsiteY501" fmla="*/ 2489412 h 6132967"/>
              <a:gd name="connsiteX502" fmla="*/ 5198060 w 5323222"/>
              <a:gd name="connsiteY502" fmla="*/ 2479010 h 6132967"/>
              <a:gd name="connsiteX503" fmla="*/ 5190944 w 5323222"/>
              <a:gd name="connsiteY503" fmla="*/ 2468354 h 6132967"/>
              <a:gd name="connsiteX504" fmla="*/ 5183577 w 5323222"/>
              <a:gd name="connsiteY504" fmla="*/ 2458055 h 6132967"/>
              <a:gd name="connsiteX505" fmla="*/ 5176514 w 5323222"/>
              <a:gd name="connsiteY505" fmla="*/ 2447704 h 6132967"/>
              <a:gd name="connsiteX506" fmla="*/ 5168591 w 5323222"/>
              <a:gd name="connsiteY506" fmla="*/ 2437810 h 6132967"/>
              <a:gd name="connsiteX507" fmla="*/ 5160971 w 5323222"/>
              <a:gd name="connsiteY507" fmla="*/ 2427866 h 6132967"/>
              <a:gd name="connsiteX508" fmla="*/ 5153353 w 5323222"/>
              <a:gd name="connsiteY508" fmla="*/ 2417920 h 6132967"/>
              <a:gd name="connsiteX509" fmla="*/ 5145178 w 5323222"/>
              <a:gd name="connsiteY509" fmla="*/ 2408383 h 6132967"/>
              <a:gd name="connsiteX510" fmla="*/ 5137054 w 5323222"/>
              <a:gd name="connsiteY510" fmla="*/ 2399147 h 6132967"/>
              <a:gd name="connsiteX511" fmla="*/ 5128577 w 5323222"/>
              <a:gd name="connsiteY511" fmla="*/ 2389661 h 6132967"/>
              <a:gd name="connsiteX512" fmla="*/ 5120454 w 5323222"/>
              <a:gd name="connsiteY512" fmla="*/ 2380425 h 6132967"/>
              <a:gd name="connsiteX513" fmla="*/ 5111523 w 5323222"/>
              <a:gd name="connsiteY513" fmla="*/ 2371952 h 6132967"/>
              <a:gd name="connsiteX514" fmla="*/ 5103097 w 5323222"/>
              <a:gd name="connsiteY514" fmla="*/ 2362768 h 6132967"/>
              <a:gd name="connsiteX515" fmla="*/ 5093864 w 5323222"/>
              <a:gd name="connsiteY515" fmla="*/ 2354347 h 6132967"/>
              <a:gd name="connsiteX516" fmla="*/ 5085236 w 5323222"/>
              <a:gd name="connsiteY516" fmla="*/ 2345821 h 6132967"/>
              <a:gd name="connsiteX517" fmla="*/ 5075699 w 5323222"/>
              <a:gd name="connsiteY517" fmla="*/ 2337450 h 6132967"/>
              <a:gd name="connsiteX518" fmla="*/ 5066517 w 5323222"/>
              <a:gd name="connsiteY518" fmla="*/ 2329331 h 6132967"/>
              <a:gd name="connsiteX519" fmla="*/ 5057083 w 5323222"/>
              <a:gd name="connsiteY519" fmla="*/ 2321568 h 6132967"/>
              <a:gd name="connsiteX520" fmla="*/ 5047597 w 5323222"/>
              <a:gd name="connsiteY520" fmla="*/ 2313501 h 6132967"/>
              <a:gd name="connsiteX521" fmla="*/ 5037859 w 5323222"/>
              <a:gd name="connsiteY521" fmla="*/ 2305788 h 6132967"/>
              <a:gd name="connsiteX522" fmla="*/ 5028173 w 5323222"/>
              <a:gd name="connsiteY522" fmla="*/ 2298380 h 6132967"/>
              <a:gd name="connsiteX523" fmla="*/ 5018132 w 5323222"/>
              <a:gd name="connsiteY523" fmla="*/ 2290719 h 6132967"/>
              <a:gd name="connsiteX524" fmla="*/ 5008195 w 5323222"/>
              <a:gd name="connsiteY524" fmla="*/ 2283665 h 6132967"/>
              <a:gd name="connsiteX525" fmla="*/ 4998256 w 5323222"/>
              <a:gd name="connsiteY525" fmla="*/ 2276611 h 6132967"/>
              <a:gd name="connsiteX526" fmla="*/ 4987762 w 5323222"/>
              <a:gd name="connsiteY526" fmla="*/ 2269964 h 6132967"/>
              <a:gd name="connsiteX527" fmla="*/ 4977521 w 5323222"/>
              <a:gd name="connsiteY527" fmla="*/ 2262962 h 6132967"/>
              <a:gd name="connsiteX528" fmla="*/ 4967028 w 5323222"/>
              <a:gd name="connsiteY528" fmla="*/ 2256313 h 6132967"/>
              <a:gd name="connsiteX529" fmla="*/ 4956283 w 5323222"/>
              <a:gd name="connsiteY529" fmla="*/ 2250022 h 6132967"/>
              <a:gd name="connsiteX530" fmla="*/ 4945841 w 5323222"/>
              <a:gd name="connsiteY530" fmla="*/ 2243677 h 6132967"/>
              <a:gd name="connsiteX531" fmla="*/ 4934844 w 5323222"/>
              <a:gd name="connsiteY531" fmla="*/ 2237740 h 6132967"/>
              <a:gd name="connsiteX532" fmla="*/ 4924098 w 5323222"/>
              <a:gd name="connsiteY532" fmla="*/ 2231447 h 6132967"/>
              <a:gd name="connsiteX533" fmla="*/ 4902562 w 5323222"/>
              <a:gd name="connsiteY533" fmla="*/ 2220431 h 6132967"/>
              <a:gd name="connsiteX534" fmla="*/ 4880773 w 5323222"/>
              <a:gd name="connsiteY534" fmla="*/ 2209768 h 6132967"/>
              <a:gd name="connsiteX535" fmla="*/ 4858533 w 5323222"/>
              <a:gd name="connsiteY535" fmla="*/ 2200121 h 6132967"/>
              <a:gd name="connsiteX536" fmla="*/ 4835736 w 5323222"/>
              <a:gd name="connsiteY536" fmla="*/ 2190879 h 6132967"/>
              <a:gd name="connsiteX537" fmla="*/ 4813043 w 5323222"/>
              <a:gd name="connsiteY537" fmla="*/ 2182244 h 6132967"/>
              <a:gd name="connsiteX538" fmla="*/ 4789543 w 5323222"/>
              <a:gd name="connsiteY538" fmla="*/ 2174370 h 6132967"/>
              <a:gd name="connsiteX539" fmla="*/ 4765791 w 5323222"/>
              <a:gd name="connsiteY539" fmla="*/ 2166853 h 6132967"/>
              <a:gd name="connsiteX540" fmla="*/ 4741586 w 5323222"/>
              <a:gd name="connsiteY540" fmla="*/ 2160347 h 6132967"/>
              <a:gd name="connsiteX541" fmla="*/ 4717382 w 5323222"/>
              <a:gd name="connsiteY541" fmla="*/ 2153842 h 6132967"/>
              <a:gd name="connsiteX542" fmla="*/ 4692421 w 5323222"/>
              <a:gd name="connsiteY542" fmla="*/ 2148400 h 6132967"/>
              <a:gd name="connsiteX543" fmla="*/ 4667512 w 5323222"/>
              <a:gd name="connsiteY543" fmla="*/ 2143264 h 6132967"/>
              <a:gd name="connsiteX544" fmla="*/ 4641795 w 5323222"/>
              <a:gd name="connsiteY544" fmla="*/ 2138888 h 6132967"/>
              <a:gd name="connsiteX545" fmla="*/ 4615878 w 5323222"/>
              <a:gd name="connsiteY545" fmla="*/ 2135170 h 6132967"/>
              <a:gd name="connsiteX546" fmla="*/ 4589963 w 5323222"/>
              <a:gd name="connsiteY546" fmla="*/ 2131452 h 6132967"/>
              <a:gd name="connsiteX547" fmla="*/ 4563593 w 5323222"/>
              <a:gd name="connsiteY547" fmla="*/ 2128749 h 6132967"/>
              <a:gd name="connsiteX548" fmla="*/ 4536669 w 5323222"/>
              <a:gd name="connsiteY548" fmla="*/ 2126451 h 6132967"/>
              <a:gd name="connsiteX549" fmla="*/ 4509241 w 5323222"/>
              <a:gd name="connsiteY549" fmla="*/ 2124864 h 6132967"/>
              <a:gd name="connsiteX550" fmla="*/ 4482116 w 5323222"/>
              <a:gd name="connsiteY550" fmla="*/ 2123223 h 6132967"/>
              <a:gd name="connsiteX551" fmla="*/ 4454235 w 5323222"/>
              <a:gd name="connsiteY551" fmla="*/ 2122649 h 6132967"/>
              <a:gd name="connsiteX552" fmla="*/ 4426104 w 5323222"/>
              <a:gd name="connsiteY552" fmla="*/ 2122430 h 6132967"/>
              <a:gd name="connsiteX553" fmla="*/ 4400795 w 5323222"/>
              <a:gd name="connsiteY553" fmla="*/ 2122551 h 6132967"/>
              <a:gd name="connsiteX554" fmla="*/ 4403168 w 5323222"/>
              <a:gd name="connsiteY554" fmla="*/ 2116564 h 6132967"/>
              <a:gd name="connsiteX555" fmla="*/ 4407349 w 5323222"/>
              <a:gd name="connsiteY555" fmla="*/ 2104834 h 6132967"/>
              <a:gd name="connsiteX556" fmla="*/ 4411637 w 5323222"/>
              <a:gd name="connsiteY556" fmla="*/ 2093394 h 6132967"/>
              <a:gd name="connsiteX557" fmla="*/ 4415530 w 5323222"/>
              <a:gd name="connsiteY557" fmla="*/ 2081772 h 6132967"/>
              <a:gd name="connsiteX558" fmla="*/ 4419604 w 5323222"/>
              <a:gd name="connsiteY558" fmla="*/ 2069754 h 6132967"/>
              <a:gd name="connsiteX559" fmla="*/ 4422812 w 5323222"/>
              <a:gd name="connsiteY559" fmla="*/ 2058057 h 6132967"/>
              <a:gd name="connsiteX560" fmla="*/ 4426599 w 5323222"/>
              <a:gd name="connsiteY560" fmla="*/ 2046147 h 6132967"/>
              <a:gd name="connsiteX561" fmla="*/ 4429304 w 5323222"/>
              <a:gd name="connsiteY561" fmla="*/ 2033980 h 6132967"/>
              <a:gd name="connsiteX562" fmla="*/ 4432801 w 5323222"/>
              <a:gd name="connsiteY562" fmla="*/ 2022177 h 6132967"/>
              <a:gd name="connsiteX563" fmla="*/ 4435219 w 5323222"/>
              <a:gd name="connsiteY563" fmla="*/ 2010117 h 6132967"/>
              <a:gd name="connsiteX564" fmla="*/ 4437817 w 5323222"/>
              <a:gd name="connsiteY564" fmla="*/ 1997664 h 6132967"/>
              <a:gd name="connsiteX565" fmla="*/ 4440234 w 5323222"/>
              <a:gd name="connsiteY565" fmla="*/ 1985603 h 6132967"/>
              <a:gd name="connsiteX566" fmla="*/ 4442545 w 5323222"/>
              <a:gd name="connsiteY566" fmla="*/ 1973256 h 6132967"/>
              <a:gd name="connsiteX567" fmla="*/ 4444170 w 5323222"/>
              <a:gd name="connsiteY567" fmla="*/ 1960833 h 6132967"/>
              <a:gd name="connsiteX568" fmla="*/ 4445797 w 5323222"/>
              <a:gd name="connsiteY568" fmla="*/ 1948412 h 6132967"/>
              <a:gd name="connsiteX569" fmla="*/ 4447711 w 5323222"/>
              <a:gd name="connsiteY569" fmla="*/ 1935883 h 6132967"/>
              <a:gd name="connsiteX570" fmla="*/ 4448652 w 5323222"/>
              <a:gd name="connsiteY570" fmla="*/ 1923386 h 6132967"/>
              <a:gd name="connsiteX571" fmla="*/ 4449883 w 5323222"/>
              <a:gd name="connsiteY571" fmla="*/ 1910783 h 6132967"/>
              <a:gd name="connsiteX572" fmla="*/ 4450718 w 5323222"/>
              <a:gd name="connsiteY572" fmla="*/ 1897998 h 6132967"/>
              <a:gd name="connsiteX573" fmla="*/ 4451371 w 5323222"/>
              <a:gd name="connsiteY573" fmla="*/ 1885608 h 6132967"/>
              <a:gd name="connsiteX574" fmla="*/ 4451521 w 5323222"/>
              <a:gd name="connsiteY574" fmla="*/ 1872749 h 6132967"/>
              <a:gd name="connsiteX575" fmla="*/ 4451961 w 5323222"/>
              <a:gd name="connsiteY575" fmla="*/ 1859783 h 6132967"/>
              <a:gd name="connsiteX576" fmla="*/ 4451716 w 5323222"/>
              <a:gd name="connsiteY576" fmla="*/ 1846743 h 6132967"/>
              <a:gd name="connsiteX577" fmla="*/ 4451578 w 5323222"/>
              <a:gd name="connsiteY577" fmla="*/ 1833990 h 6132967"/>
              <a:gd name="connsiteX578" fmla="*/ 4451440 w 5323222"/>
              <a:gd name="connsiteY578" fmla="*/ 1821238 h 6132967"/>
              <a:gd name="connsiteX579" fmla="*/ 4450511 w 5323222"/>
              <a:gd name="connsiteY579" fmla="*/ 1808123 h 6132967"/>
              <a:gd name="connsiteX580" fmla="*/ 4449399 w 5323222"/>
              <a:gd name="connsiteY580" fmla="*/ 1795404 h 6132967"/>
              <a:gd name="connsiteX581" fmla="*/ 4448182 w 5323222"/>
              <a:gd name="connsiteY581" fmla="*/ 1782397 h 6132967"/>
              <a:gd name="connsiteX582" fmla="*/ 4447253 w 5323222"/>
              <a:gd name="connsiteY582" fmla="*/ 1769281 h 6132967"/>
              <a:gd name="connsiteX583" fmla="*/ 4445351 w 5323222"/>
              <a:gd name="connsiteY583" fmla="*/ 1756199 h 6132967"/>
              <a:gd name="connsiteX584" fmla="*/ 4443557 w 5323222"/>
              <a:gd name="connsiteY584" fmla="*/ 1743406 h 6132967"/>
              <a:gd name="connsiteX585" fmla="*/ 4441366 w 5323222"/>
              <a:gd name="connsiteY585" fmla="*/ 1730430 h 6132967"/>
              <a:gd name="connsiteX586" fmla="*/ 4439175 w 5323222"/>
              <a:gd name="connsiteY586" fmla="*/ 1717456 h 6132967"/>
              <a:gd name="connsiteX587" fmla="*/ 4436589 w 5323222"/>
              <a:gd name="connsiteY587" fmla="*/ 1704300 h 6132967"/>
              <a:gd name="connsiteX588" fmla="*/ 4434003 w 5323222"/>
              <a:gd name="connsiteY588" fmla="*/ 1691143 h 6132967"/>
              <a:gd name="connsiteX589" fmla="*/ 4430840 w 5323222"/>
              <a:gd name="connsiteY589" fmla="*/ 1678201 h 6132967"/>
              <a:gd name="connsiteX590" fmla="*/ 4427676 w 5323222"/>
              <a:gd name="connsiteY590" fmla="*/ 1665258 h 6132967"/>
              <a:gd name="connsiteX591" fmla="*/ 4424225 w 5323222"/>
              <a:gd name="connsiteY591" fmla="*/ 1652423 h 6132967"/>
              <a:gd name="connsiteX592" fmla="*/ 4420485 w 5323222"/>
              <a:gd name="connsiteY592" fmla="*/ 1639695 h 6132967"/>
              <a:gd name="connsiteX593" fmla="*/ 4416530 w 5323222"/>
              <a:gd name="connsiteY593" fmla="*/ 1626390 h 6132967"/>
              <a:gd name="connsiteX594" fmla="*/ 4412395 w 5323222"/>
              <a:gd name="connsiteY594" fmla="*/ 1613481 h 6132967"/>
              <a:gd name="connsiteX595" fmla="*/ 4407863 w 5323222"/>
              <a:gd name="connsiteY595" fmla="*/ 1600390 h 6132967"/>
              <a:gd name="connsiteX596" fmla="*/ 4403150 w 5323222"/>
              <a:gd name="connsiteY596" fmla="*/ 1587695 h 6132967"/>
              <a:gd name="connsiteX597" fmla="*/ 4398330 w 5323222"/>
              <a:gd name="connsiteY597" fmla="*/ 1574711 h 6132967"/>
              <a:gd name="connsiteX598" fmla="*/ 4392826 w 5323222"/>
              <a:gd name="connsiteY598" fmla="*/ 1561653 h 6132967"/>
              <a:gd name="connsiteX599" fmla="*/ 4387429 w 5323222"/>
              <a:gd name="connsiteY599" fmla="*/ 1548884 h 6132967"/>
              <a:gd name="connsiteX600" fmla="*/ 4381636 w 5323222"/>
              <a:gd name="connsiteY600" fmla="*/ 1535933 h 6132967"/>
              <a:gd name="connsiteX601" fmla="*/ 4375844 w 5323222"/>
              <a:gd name="connsiteY601" fmla="*/ 1522982 h 6132967"/>
              <a:gd name="connsiteX602" fmla="*/ 4369762 w 5323222"/>
              <a:gd name="connsiteY602" fmla="*/ 1510138 h 6132967"/>
              <a:gd name="connsiteX603" fmla="*/ 4363211 w 5323222"/>
              <a:gd name="connsiteY603" fmla="*/ 1497797 h 6132967"/>
              <a:gd name="connsiteX604" fmla="*/ 4356157 w 5323222"/>
              <a:gd name="connsiteY604" fmla="*/ 1484986 h 6132967"/>
              <a:gd name="connsiteX605" fmla="*/ 4349499 w 5323222"/>
              <a:gd name="connsiteY605" fmla="*/ 1472357 h 6132967"/>
              <a:gd name="connsiteX606" fmla="*/ 4342157 w 5323222"/>
              <a:gd name="connsiteY606" fmla="*/ 1459652 h 6132967"/>
              <a:gd name="connsiteX607" fmla="*/ 4334344 w 5323222"/>
              <a:gd name="connsiteY607" fmla="*/ 1447451 h 6132967"/>
              <a:gd name="connsiteX608" fmla="*/ 4326136 w 5323222"/>
              <a:gd name="connsiteY608" fmla="*/ 1435069 h 6132967"/>
              <a:gd name="connsiteX609" fmla="*/ 4317458 w 5323222"/>
              <a:gd name="connsiteY609" fmla="*/ 1423190 h 6132967"/>
              <a:gd name="connsiteX610" fmla="*/ 4309175 w 5323222"/>
              <a:gd name="connsiteY610" fmla="*/ 1411491 h 6132967"/>
              <a:gd name="connsiteX611" fmla="*/ 4300209 w 5323222"/>
              <a:gd name="connsiteY611" fmla="*/ 1399719 h 6132967"/>
              <a:gd name="connsiteX612" fmla="*/ 4291243 w 5323222"/>
              <a:gd name="connsiteY612" fmla="*/ 1387946 h 6132967"/>
              <a:gd name="connsiteX613" fmla="*/ 4281988 w 5323222"/>
              <a:gd name="connsiteY613" fmla="*/ 1376280 h 6132967"/>
              <a:gd name="connsiteX614" fmla="*/ 4272551 w 5323222"/>
              <a:gd name="connsiteY614" fmla="*/ 1365010 h 6132967"/>
              <a:gd name="connsiteX615" fmla="*/ 4263114 w 5323222"/>
              <a:gd name="connsiteY615" fmla="*/ 1353741 h 6132967"/>
              <a:gd name="connsiteX616" fmla="*/ 4252994 w 5323222"/>
              <a:gd name="connsiteY616" fmla="*/ 1342395 h 6132967"/>
              <a:gd name="connsiteX617" fmla="*/ 4242981 w 5323222"/>
              <a:gd name="connsiteY617" fmla="*/ 1331340 h 6132967"/>
              <a:gd name="connsiteX618" fmla="*/ 4232786 w 5323222"/>
              <a:gd name="connsiteY618" fmla="*/ 1320680 h 6132967"/>
              <a:gd name="connsiteX619" fmla="*/ 4222303 w 5323222"/>
              <a:gd name="connsiteY619" fmla="*/ 1310127 h 6132967"/>
              <a:gd name="connsiteX620" fmla="*/ 4211423 w 5323222"/>
              <a:gd name="connsiteY620" fmla="*/ 1299393 h 6132967"/>
              <a:gd name="connsiteX621" fmla="*/ 4200363 w 5323222"/>
              <a:gd name="connsiteY621" fmla="*/ 1289054 h 6132967"/>
              <a:gd name="connsiteX622" fmla="*/ 4189590 w 5323222"/>
              <a:gd name="connsiteY622" fmla="*/ 1278608 h 6132967"/>
              <a:gd name="connsiteX623" fmla="*/ 4177953 w 5323222"/>
              <a:gd name="connsiteY623" fmla="*/ 1268483 h 6132967"/>
              <a:gd name="connsiteX624" fmla="*/ 4166711 w 5323222"/>
              <a:gd name="connsiteY624" fmla="*/ 1258541 h 6132967"/>
              <a:gd name="connsiteX625" fmla="*/ 4154785 w 5323222"/>
              <a:gd name="connsiteY625" fmla="*/ 1248524 h 6132967"/>
              <a:gd name="connsiteX626" fmla="*/ 4142966 w 5323222"/>
              <a:gd name="connsiteY626" fmla="*/ 1238795 h 6132967"/>
              <a:gd name="connsiteX627" fmla="*/ 4130570 w 5323222"/>
              <a:gd name="connsiteY627" fmla="*/ 1229280 h 6132967"/>
              <a:gd name="connsiteX628" fmla="*/ 4118677 w 5323222"/>
              <a:gd name="connsiteY628" fmla="*/ 1220235 h 6132967"/>
              <a:gd name="connsiteX629" fmla="*/ 4106099 w 5323222"/>
              <a:gd name="connsiteY629" fmla="*/ 1211116 h 6132967"/>
              <a:gd name="connsiteX630" fmla="*/ 4093523 w 5323222"/>
              <a:gd name="connsiteY630" fmla="*/ 1201997 h 6132967"/>
              <a:gd name="connsiteX631" fmla="*/ 4080368 w 5323222"/>
              <a:gd name="connsiteY631" fmla="*/ 1193092 h 6132967"/>
              <a:gd name="connsiteX632" fmla="*/ 4067031 w 5323222"/>
              <a:gd name="connsiteY632" fmla="*/ 1184583 h 6132967"/>
              <a:gd name="connsiteX633" fmla="*/ 4053984 w 5323222"/>
              <a:gd name="connsiteY633" fmla="*/ 1175967 h 6132967"/>
              <a:gd name="connsiteX634" fmla="*/ 4040574 w 5323222"/>
              <a:gd name="connsiteY634" fmla="*/ 1168142 h 6132967"/>
              <a:gd name="connsiteX635" fmla="*/ 4026662 w 5323222"/>
              <a:gd name="connsiteY635" fmla="*/ 1159847 h 6132967"/>
              <a:gd name="connsiteX636" fmla="*/ 4013144 w 5323222"/>
              <a:gd name="connsiteY636" fmla="*/ 1151734 h 6132967"/>
              <a:gd name="connsiteX637" fmla="*/ 3999157 w 5323222"/>
              <a:gd name="connsiteY637" fmla="*/ 1144123 h 6132967"/>
              <a:gd name="connsiteX638" fmla="*/ 3984593 w 5323222"/>
              <a:gd name="connsiteY638" fmla="*/ 1136727 h 6132967"/>
              <a:gd name="connsiteX639" fmla="*/ 3970424 w 5323222"/>
              <a:gd name="connsiteY639" fmla="*/ 1129511 h 6132967"/>
              <a:gd name="connsiteX640" fmla="*/ 3955572 w 5323222"/>
              <a:gd name="connsiteY640" fmla="*/ 1122222 h 6132967"/>
              <a:gd name="connsiteX641" fmla="*/ 3940429 w 5323222"/>
              <a:gd name="connsiteY641" fmla="*/ 1115039 h 6132967"/>
              <a:gd name="connsiteX642" fmla="*/ 3925289 w 5323222"/>
              <a:gd name="connsiteY642" fmla="*/ 1107857 h 6132967"/>
              <a:gd name="connsiteX643" fmla="*/ 3909965 w 5323222"/>
              <a:gd name="connsiteY643" fmla="*/ 1101070 h 6132967"/>
              <a:gd name="connsiteX644" fmla="*/ 3894643 w 5323222"/>
              <a:gd name="connsiteY644" fmla="*/ 1094284 h 6132967"/>
              <a:gd name="connsiteX645" fmla="*/ 3879139 w 5323222"/>
              <a:gd name="connsiteY645" fmla="*/ 1087893 h 6132967"/>
              <a:gd name="connsiteX646" fmla="*/ 3863238 w 5323222"/>
              <a:gd name="connsiteY646" fmla="*/ 1081320 h 6132967"/>
              <a:gd name="connsiteX647" fmla="*/ 3847158 w 5323222"/>
              <a:gd name="connsiteY647" fmla="*/ 1075144 h 6132967"/>
              <a:gd name="connsiteX648" fmla="*/ 3831183 w 5323222"/>
              <a:gd name="connsiteY648" fmla="*/ 1069255 h 6132967"/>
              <a:gd name="connsiteX649" fmla="*/ 3814814 w 5323222"/>
              <a:gd name="connsiteY649" fmla="*/ 1063186 h 6132967"/>
              <a:gd name="connsiteX650" fmla="*/ 3798551 w 5323222"/>
              <a:gd name="connsiteY650" fmla="*/ 1057404 h 6132967"/>
              <a:gd name="connsiteX651" fmla="*/ 3781999 w 5323222"/>
              <a:gd name="connsiteY651" fmla="*/ 1051731 h 6132967"/>
              <a:gd name="connsiteX652" fmla="*/ 3765374 w 5323222"/>
              <a:gd name="connsiteY652" fmla="*/ 1046740 h 6132967"/>
              <a:gd name="connsiteX653" fmla="*/ 3748246 w 5323222"/>
              <a:gd name="connsiteY653" fmla="*/ 1041281 h 6132967"/>
              <a:gd name="connsiteX654" fmla="*/ 3731331 w 5323222"/>
              <a:gd name="connsiteY654" fmla="*/ 1036398 h 6132967"/>
              <a:gd name="connsiteX655" fmla="*/ 3714129 w 5323222"/>
              <a:gd name="connsiteY655" fmla="*/ 1031622 h 6132967"/>
              <a:gd name="connsiteX656" fmla="*/ 3696927 w 5323222"/>
              <a:gd name="connsiteY656" fmla="*/ 1026847 h 6132967"/>
              <a:gd name="connsiteX657" fmla="*/ 3679543 w 5323222"/>
              <a:gd name="connsiteY657" fmla="*/ 1022466 h 6132967"/>
              <a:gd name="connsiteX658" fmla="*/ 3662266 w 5323222"/>
              <a:gd name="connsiteY658" fmla="*/ 1018375 h 6132967"/>
              <a:gd name="connsiteX659" fmla="*/ 3644594 w 5323222"/>
              <a:gd name="connsiteY659" fmla="*/ 1014102 h 6132967"/>
              <a:gd name="connsiteX660" fmla="*/ 3626740 w 5323222"/>
              <a:gd name="connsiteY660" fmla="*/ 1010225 h 6132967"/>
              <a:gd name="connsiteX661" fmla="*/ 3609100 w 5323222"/>
              <a:gd name="connsiteY661" fmla="*/ 1006925 h 6132967"/>
              <a:gd name="connsiteX662" fmla="*/ 3591065 w 5323222"/>
              <a:gd name="connsiteY662" fmla="*/ 1003443 h 6132967"/>
              <a:gd name="connsiteX663" fmla="*/ 3572741 w 5323222"/>
              <a:gd name="connsiteY663" fmla="*/ 1000068 h 6132967"/>
              <a:gd name="connsiteX664" fmla="*/ 3554920 w 5323222"/>
              <a:gd name="connsiteY664" fmla="*/ 997163 h 6132967"/>
              <a:gd name="connsiteX665" fmla="*/ 3536522 w 5323222"/>
              <a:gd name="connsiteY665" fmla="*/ 994473 h 6132967"/>
              <a:gd name="connsiteX666" fmla="*/ 3518231 w 5323222"/>
              <a:gd name="connsiteY666" fmla="*/ 992071 h 6132967"/>
              <a:gd name="connsiteX667" fmla="*/ 3499651 w 5323222"/>
              <a:gd name="connsiteY667" fmla="*/ 989777 h 6132967"/>
              <a:gd name="connsiteX668" fmla="*/ 3481071 w 5323222"/>
              <a:gd name="connsiteY668" fmla="*/ 987482 h 6132967"/>
              <a:gd name="connsiteX669" fmla="*/ 3462418 w 5323222"/>
              <a:gd name="connsiteY669" fmla="*/ 985872 h 6132967"/>
              <a:gd name="connsiteX670" fmla="*/ 3443657 w 5323222"/>
              <a:gd name="connsiteY670" fmla="*/ 983972 h 6132967"/>
              <a:gd name="connsiteX671" fmla="*/ 3404223 w 5323222"/>
              <a:gd name="connsiteY671" fmla="*/ 981213 h 6132967"/>
              <a:gd name="connsiteX672" fmla="*/ 3364713 w 5323222"/>
              <a:gd name="connsiteY672" fmla="*/ 979137 h 6132967"/>
              <a:gd name="connsiteX673" fmla="*/ 3325130 w 5323222"/>
              <a:gd name="connsiteY673" fmla="*/ 977745 h 6132967"/>
              <a:gd name="connsiteX674" fmla="*/ 3291515 w 5323222"/>
              <a:gd name="connsiteY674" fmla="*/ 976999 h 6132967"/>
              <a:gd name="connsiteX675" fmla="*/ 3296895 w 5323222"/>
              <a:gd name="connsiteY675" fmla="*/ 974743 h 6132967"/>
              <a:gd name="connsiteX676" fmla="*/ 3308195 w 5323222"/>
              <a:gd name="connsiteY676" fmla="*/ 970192 h 6132967"/>
              <a:gd name="connsiteX677" fmla="*/ 3319396 w 5323222"/>
              <a:gd name="connsiteY677" fmla="*/ 965856 h 6132967"/>
              <a:gd name="connsiteX678" fmla="*/ 3330754 w 5323222"/>
              <a:gd name="connsiteY678" fmla="*/ 961461 h 6132967"/>
              <a:gd name="connsiteX679" fmla="*/ 3342013 w 5323222"/>
              <a:gd name="connsiteY679" fmla="*/ 957282 h 6132967"/>
              <a:gd name="connsiteX680" fmla="*/ 3358062 w 5323222"/>
              <a:gd name="connsiteY680" fmla="*/ 951146 h 6132967"/>
              <a:gd name="connsiteX681" fmla="*/ 3373955 w 5323222"/>
              <a:gd name="connsiteY681" fmla="*/ 945068 h 6132967"/>
              <a:gd name="connsiteX682" fmla="*/ 3389575 w 5323222"/>
              <a:gd name="connsiteY682" fmla="*/ 938735 h 6132967"/>
              <a:gd name="connsiteX683" fmla="*/ 3404981 w 5323222"/>
              <a:gd name="connsiteY683" fmla="*/ 932305 h 6132967"/>
              <a:gd name="connsiteX684" fmla="*/ 3420172 w 5323222"/>
              <a:gd name="connsiteY684" fmla="*/ 925776 h 6132967"/>
              <a:gd name="connsiteX685" fmla="*/ 3435305 w 5323222"/>
              <a:gd name="connsiteY685" fmla="*/ 919090 h 6132967"/>
              <a:gd name="connsiteX686" fmla="*/ 3449639 w 5323222"/>
              <a:gd name="connsiteY686" fmla="*/ 912167 h 6132967"/>
              <a:gd name="connsiteX687" fmla="*/ 3464186 w 5323222"/>
              <a:gd name="connsiteY687" fmla="*/ 905343 h 6132967"/>
              <a:gd name="connsiteX688" fmla="*/ 3478404 w 5323222"/>
              <a:gd name="connsiteY688" fmla="*/ 898108 h 6132967"/>
              <a:gd name="connsiteX689" fmla="*/ 3492308 w 5323222"/>
              <a:gd name="connsiteY689" fmla="*/ 890989 h 6132967"/>
              <a:gd name="connsiteX690" fmla="*/ 3505941 w 5323222"/>
              <a:gd name="connsiteY690" fmla="*/ 883615 h 6132967"/>
              <a:gd name="connsiteX691" fmla="*/ 3519301 w 5323222"/>
              <a:gd name="connsiteY691" fmla="*/ 875986 h 6132967"/>
              <a:gd name="connsiteX692" fmla="*/ 3532445 w 5323222"/>
              <a:gd name="connsiteY692" fmla="*/ 868260 h 6132967"/>
              <a:gd name="connsiteX693" fmla="*/ 3545377 w 5323222"/>
              <a:gd name="connsiteY693" fmla="*/ 860434 h 6132967"/>
              <a:gd name="connsiteX694" fmla="*/ 3557664 w 5323222"/>
              <a:gd name="connsiteY694" fmla="*/ 852314 h 6132967"/>
              <a:gd name="connsiteX695" fmla="*/ 3570108 w 5323222"/>
              <a:gd name="connsiteY695" fmla="*/ 844136 h 6132967"/>
              <a:gd name="connsiteX696" fmla="*/ 3582123 w 5323222"/>
              <a:gd name="connsiteY696" fmla="*/ 835761 h 6132967"/>
              <a:gd name="connsiteX697" fmla="*/ 3593767 w 5323222"/>
              <a:gd name="connsiteY697" fmla="*/ 827346 h 6132967"/>
              <a:gd name="connsiteX698" fmla="*/ 3604924 w 5323222"/>
              <a:gd name="connsiteY698" fmla="*/ 818578 h 6132967"/>
              <a:gd name="connsiteX699" fmla="*/ 3616082 w 5323222"/>
              <a:gd name="connsiteY699" fmla="*/ 809810 h 6132967"/>
              <a:gd name="connsiteX700" fmla="*/ 3626966 w 5323222"/>
              <a:gd name="connsiteY700" fmla="*/ 800787 h 6132967"/>
              <a:gd name="connsiteX701" fmla="*/ 3637266 w 5323222"/>
              <a:gd name="connsiteY701" fmla="*/ 791625 h 6132967"/>
              <a:gd name="connsiteX702" fmla="*/ 3647508 w 5323222"/>
              <a:gd name="connsiteY702" fmla="*/ 782307 h 6132967"/>
              <a:gd name="connsiteX703" fmla="*/ 3657106 w 5323222"/>
              <a:gd name="connsiteY703" fmla="*/ 772695 h 6132967"/>
              <a:gd name="connsiteX704" fmla="*/ 3666704 w 5323222"/>
              <a:gd name="connsiteY704" fmla="*/ 763081 h 6132967"/>
              <a:gd name="connsiteX705" fmla="*/ 3675815 w 5323222"/>
              <a:gd name="connsiteY705" fmla="*/ 753116 h 6132967"/>
              <a:gd name="connsiteX706" fmla="*/ 3684712 w 5323222"/>
              <a:gd name="connsiteY706" fmla="*/ 743052 h 6132967"/>
              <a:gd name="connsiteX707" fmla="*/ 3693023 w 5323222"/>
              <a:gd name="connsiteY707" fmla="*/ 732849 h 6132967"/>
              <a:gd name="connsiteX708" fmla="*/ 3701219 w 5323222"/>
              <a:gd name="connsiteY708" fmla="*/ 722333 h 6132967"/>
              <a:gd name="connsiteX709" fmla="*/ 3709044 w 5323222"/>
              <a:gd name="connsiteY709" fmla="*/ 711778 h 6132967"/>
              <a:gd name="connsiteX710" fmla="*/ 3716382 w 5323222"/>
              <a:gd name="connsiteY710" fmla="*/ 700869 h 6132967"/>
              <a:gd name="connsiteX711" fmla="*/ 3723505 w 5323222"/>
              <a:gd name="connsiteY711" fmla="*/ 689862 h 6132967"/>
              <a:gd name="connsiteX712" fmla="*/ 3726844 w 5323222"/>
              <a:gd name="connsiteY712" fmla="*/ 683996 h 6132967"/>
              <a:gd name="connsiteX713" fmla="*/ 3730396 w 5323222"/>
              <a:gd name="connsiteY713" fmla="*/ 678229 h 6132967"/>
              <a:gd name="connsiteX714" fmla="*/ 3733579 w 5323222"/>
              <a:gd name="connsiteY714" fmla="*/ 672421 h 6132967"/>
              <a:gd name="connsiteX715" fmla="*/ 3736917 w 5323222"/>
              <a:gd name="connsiteY715" fmla="*/ 666556 h 6132967"/>
              <a:gd name="connsiteX716" fmla="*/ 3740041 w 5323222"/>
              <a:gd name="connsiteY716" fmla="*/ 660592 h 6132967"/>
              <a:gd name="connsiteX717" fmla="*/ 3742950 w 5323222"/>
              <a:gd name="connsiteY717" fmla="*/ 654530 h 6132967"/>
              <a:gd name="connsiteX718" fmla="*/ 3746074 w 5323222"/>
              <a:gd name="connsiteY718" fmla="*/ 648566 h 6132967"/>
              <a:gd name="connsiteX719" fmla="*/ 3748827 w 5323222"/>
              <a:gd name="connsiteY719" fmla="*/ 642562 h 6132967"/>
              <a:gd name="connsiteX720" fmla="*/ 3751580 w 5323222"/>
              <a:gd name="connsiteY720" fmla="*/ 636558 h 6132967"/>
              <a:gd name="connsiteX721" fmla="*/ 3754217 w 5323222"/>
              <a:gd name="connsiteY721" fmla="*/ 630241 h 6132967"/>
              <a:gd name="connsiteX722" fmla="*/ 3756756 w 5323222"/>
              <a:gd name="connsiteY722" fmla="*/ 624139 h 6132967"/>
              <a:gd name="connsiteX723" fmla="*/ 3759236 w 5323222"/>
              <a:gd name="connsiteY723" fmla="*/ 617880 h 6132967"/>
              <a:gd name="connsiteX724" fmla="*/ 3761503 w 5323222"/>
              <a:gd name="connsiteY724" fmla="*/ 611522 h 6132967"/>
              <a:gd name="connsiteX725" fmla="*/ 3763827 w 5323222"/>
              <a:gd name="connsiteY725" fmla="*/ 605322 h 6132967"/>
              <a:gd name="connsiteX726" fmla="*/ 3765937 w 5323222"/>
              <a:gd name="connsiteY726" fmla="*/ 599022 h 6132967"/>
              <a:gd name="connsiteX727" fmla="*/ 3768145 w 5323222"/>
              <a:gd name="connsiteY727" fmla="*/ 592510 h 6132967"/>
              <a:gd name="connsiteX728" fmla="*/ 3769884 w 5323222"/>
              <a:gd name="connsiteY728" fmla="*/ 586170 h 6132967"/>
              <a:gd name="connsiteX729" fmla="*/ 3771936 w 5323222"/>
              <a:gd name="connsiteY729" fmla="*/ 579714 h 6132967"/>
              <a:gd name="connsiteX730" fmla="*/ 3773402 w 5323222"/>
              <a:gd name="connsiteY730" fmla="*/ 573120 h 6132967"/>
              <a:gd name="connsiteX731" fmla="*/ 3775298 w 5323222"/>
              <a:gd name="connsiteY731" fmla="*/ 566723 h 6132967"/>
              <a:gd name="connsiteX732" fmla="*/ 3776608 w 5323222"/>
              <a:gd name="connsiteY732" fmla="*/ 560187 h 6132967"/>
              <a:gd name="connsiteX733" fmla="*/ 3778016 w 5323222"/>
              <a:gd name="connsiteY733" fmla="*/ 553437 h 6132967"/>
              <a:gd name="connsiteX734" fmla="*/ 3779326 w 5323222"/>
              <a:gd name="connsiteY734" fmla="*/ 546900 h 6132967"/>
              <a:gd name="connsiteX735" fmla="*/ 3780579 w 5323222"/>
              <a:gd name="connsiteY735" fmla="*/ 540208 h 6132967"/>
              <a:gd name="connsiteX736" fmla="*/ 3781460 w 5323222"/>
              <a:gd name="connsiteY736" fmla="*/ 533475 h 6132967"/>
              <a:gd name="connsiteX737" fmla="*/ 3782341 w 5323222"/>
              <a:gd name="connsiteY737" fmla="*/ 526743 h 6132967"/>
              <a:gd name="connsiteX738" fmla="*/ 3783379 w 5323222"/>
              <a:gd name="connsiteY738" fmla="*/ 519952 h 6132967"/>
              <a:gd name="connsiteX739" fmla="*/ 3783889 w 5323222"/>
              <a:gd name="connsiteY739" fmla="*/ 513179 h 6132967"/>
              <a:gd name="connsiteX740" fmla="*/ 3784556 w 5323222"/>
              <a:gd name="connsiteY740" fmla="*/ 506349 h 6132967"/>
              <a:gd name="connsiteX741" fmla="*/ 3785008 w 5323222"/>
              <a:gd name="connsiteY741" fmla="*/ 499419 h 6132967"/>
              <a:gd name="connsiteX742" fmla="*/ 3785363 w 5323222"/>
              <a:gd name="connsiteY742" fmla="*/ 492704 h 6132967"/>
              <a:gd name="connsiteX743" fmla="*/ 3785444 w 5323222"/>
              <a:gd name="connsiteY743" fmla="*/ 485734 h 6132967"/>
              <a:gd name="connsiteX744" fmla="*/ 3785682 w 5323222"/>
              <a:gd name="connsiteY744" fmla="*/ 478707 h 6132967"/>
              <a:gd name="connsiteX745" fmla="*/ 3785549 w 5323222"/>
              <a:gd name="connsiteY745" fmla="*/ 471639 h 6132967"/>
              <a:gd name="connsiteX746" fmla="*/ 3785475 w 5323222"/>
              <a:gd name="connsiteY746" fmla="*/ 464727 h 6132967"/>
              <a:gd name="connsiteX747" fmla="*/ 3785400 w 5323222"/>
              <a:gd name="connsiteY747" fmla="*/ 457816 h 6132967"/>
              <a:gd name="connsiteX748" fmla="*/ 3784896 w 5323222"/>
              <a:gd name="connsiteY748" fmla="*/ 450708 h 6132967"/>
              <a:gd name="connsiteX749" fmla="*/ 3784294 w 5323222"/>
              <a:gd name="connsiteY749" fmla="*/ 443814 h 6132967"/>
              <a:gd name="connsiteX750" fmla="*/ 3783634 w 5323222"/>
              <a:gd name="connsiteY750" fmla="*/ 436764 h 6132967"/>
              <a:gd name="connsiteX751" fmla="*/ 3783131 w 5323222"/>
              <a:gd name="connsiteY751" fmla="*/ 429656 h 6132967"/>
              <a:gd name="connsiteX752" fmla="*/ 3782100 w 5323222"/>
              <a:gd name="connsiteY752" fmla="*/ 422565 h 6132967"/>
              <a:gd name="connsiteX753" fmla="*/ 3781127 w 5323222"/>
              <a:gd name="connsiteY753" fmla="*/ 415631 h 6132967"/>
              <a:gd name="connsiteX754" fmla="*/ 3779940 w 5323222"/>
              <a:gd name="connsiteY754" fmla="*/ 408599 h 6132967"/>
              <a:gd name="connsiteX755" fmla="*/ 3778752 w 5323222"/>
              <a:gd name="connsiteY755" fmla="*/ 401567 h 6132967"/>
              <a:gd name="connsiteX756" fmla="*/ 3777351 w 5323222"/>
              <a:gd name="connsiteY756" fmla="*/ 394436 h 6132967"/>
              <a:gd name="connsiteX757" fmla="*/ 3775949 w 5323222"/>
              <a:gd name="connsiteY757" fmla="*/ 387306 h 6132967"/>
              <a:gd name="connsiteX758" fmla="*/ 3774234 w 5323222"/>
              <a:gd name="connsiteY758" fmla="*/ 380291 h 6132967"/>
              <a:gd name="connsiteX759" fmla="*/ 3772520 w 5323222"/>
              <a:gd name="connsiteY759" fmla="*/ 373276 h 6132967"/>
              <a:gd name="connsiteX760" fmla="*/ 3770649 w 5323222"/>
              <a:gd name="connsiteY760" fmla="*/ 366320 h 6132967"/>
              <a:gd name="connsiteX761" fmla="*/ 3768622 w 5323222"/>
              <a:gd name="connsiteY761" fmla="*/ 359421 h 6132967"/>
              <a:gd name="connsiteX762" fmla="*/ 3766479 w 5323222"/>
              <a:gd name="connsiteY762" fmla="*/ 352210 h 6132967"/>
              <a:gd name="connsiteX763" fmla="*/ 3764238 w 5323222"/>
              <a:gd name="connsiteY763" fmla="*/ 345213 h 6132967"/>
              <a:gd name="connsiteX764" fmla="*/ 3761782 w 5323222"/>
              <a:gd name="connsiteY764" fmla="*/ 338118 h 6132967"/>
              <a:gd name="connsiteX765" fmla="*/ 3759227 w 5323222"/>
              <a:gd name="connsiteY765" fmla="*/ 331238 h 6132967"/>
              <a:gd name="connsiteX766" fmla="*/ 3756615 w 5323222"/>
              <a:gd name="connsiteY766" fmla="*/ 324200 h 6132967"/>
              <a:gd name="connsiteX767" fmla="*/ 3753631 w 5323222"/>
              <a:gd name="connsiteY767" fmla="*/ 317123 h 6132967"/>
              <a:gd name="connsiteX768" fmla="*/ 3750707 w 5323222"/>
              <a:gd name="connsiteY768" fmla="*/ 310202 h 6132967"/>
              <a:gd name="connsiteX769" fmla="*/ 3747567 w 5323222"/>
              <a:gd name="connsiteY769" fmla="*/ 303183 h 6132967"/>
              <a:gd name="connsiteX770" fmla="*/ 3744427 w 5323222"/>
              <a:gd name="connsiteY770" fmla="*/ 296164 h 6132967"/>
              <a:gd name="connsiteX771" fmla="*/ 3741131 w 5323222"/>
              <a:gd name="connsiteY771" fmla="*/ 289203 h 6132967"/>
              <a:gd name="connsiteX772" fmla="*/ 3737580 w 5323222"/>
              <a:gd name="connsiteY772" fmla="*/ 282514 h 6132967"/>
              <a:gd name="connsiteX773" fmla="*/ 3733757 w 5323222"/>
              <a:gd name="connsiteY773" fmla="*/ 275570 h 6132967"/>
              <a:gd name="connsiteX774" fmla="*/ 3730149 w 5323222"/>
              <a:gd name="connsiteY774" fmla="*/ 268725 h 6132967"/>
              <a:gd name="connsiteX775" fmla="*/ 3726169 w 5323222"/>
              <a:gd name="connsiteY775" fmla="*/ 261839 h 6132967"/>
              <a:gd name="connsiteX776" fmla="*/ 3721935 w 5323222"/>
              <a:gd name="connsiteY776" fmla="*/ 255227 h 6132967"/>
              <a:gd name="connsiteX777" fmla="*/ 3717486 w 5323222"/>
              <a:gd name="connsiteY777" fmla="*/ 248516 h 6132967"/>
              <a:gd name="connsiteX778" fmla="*/ 3712783 w 5323222"/>
              <a:gd name="connsiteY778" fmla="*/ 242077 h 6132967"/>
              <a:gd name="connsiteX779" fmla="*/ 3708294 w 5323222"/>
              <a:gd name="connsiteY779" fmla="*/ 235736 h 6132967"/>
              <a:gd name="connsiteX780" fmla="*/ 3703434 w 5323222"/>
              <a:gd name="connsiteY780" fmla="*/ 229356 h 6132967"/>
              <a:gd name="connsiteX781" fmla="*/ 3698575 w 5323222"/>
              <a:gd name="connsiteY781" fmla="*/ 222975 h 6132967"/>
              <a:gd name="connsiteX782" fmla="*/ 3693558 w 5323222"/>
              <a:gd name="connsiteY782" fmla="*/ 216652 h 6132967"/>
              <a:gd name="connsiteX783" fmla="*/ 3688444 w 5323222"/>
              <a:gd name="connsiteY783" fmla="*/ 210545 h 6132967"/>
              <a:gd name="connsiteX784" fmla="*/ 3683329 w 5323222"/>
              <a:gd name="connsiteY784" fmla="*/ 204436 h 6132967"/>
              <a:gd name="connsiteX785" fmla="*/ 3677844 w 5323222"/>
              <a:gd name="connsiteY785" fmla="*/ 198287 h 6132967"/>
              <a:gd name="connsiteX786" fmla="*/ 3672417 w 5323222"/>
              <a:gd name="connsiteY786" fmla="*/ 192296 h 6132967"/>
              <a:gd name="connsiteX787" fmla="*/ 3666891 w 5323222"/>
              <a:gd name="connsiteY787" fmla="*/ 186518 h 6132967"/>
              <a:gd name="connsiteX788" fmla="*/ 3661209 w 5323222"/>
              <a:gd name="connsiteY788" fmla="*/ 180798 h 6132967"/>
              <a:gd name="connsiteX789" fmla="*/ 3655313 w 5323222"/>
              <a:gd name="connsiteY789" fmla="*/ 174980 h 6132967"/>
              <a:gd name="connsiteX790" fmla="*/ 3649318 w 5323222"/>
              <a:gd name="connsiteY790" fmla="*/ 169377 h 6132967"/>
              <a:gd name="connsiteX791" fmla="*/ 3643480 w 5323222"/>
              <a:gd name="connsiteY791" fmla="*/ 163715 h 6132967"/>
              <a:gd name="connsiteX792" fmla="*/ 3637173 w 5323222"/>
              <a:gd name="connsiteY792" fmla="*/ 158228 h 6132967"/>
              <a:gd name="connsiteX793" fmla="*/ 3631079 w 5323222"/>
              <a:gd name="connsiteY793" fmla="*/ 152839 h 6132967"/>
              <a:gd name="connsiteX794" fmla="*/ 3624615 w 5323222"/>
              <a:gd name="connsiteY794" fmla="*/ 147410 h 6132967"/>
              <a:gd name="connsiteX795" fmla="*/ 3618210 w 5323222"/>
              <a:gd name="connsiteY795" fmla="*/ 142136 h 6132967"/>
              <a:gd name="connsiteX796" fmla="*/ 3611491 w 5323222"/>
              <a:gd name="connsiteY796" fmla="*/ 136980 h 6132967"/>
              <a:gd name="connsiteX797" fmla="*/ 3605046 w 5323222"/>
              <a:gd name="connsiteY797" fmla="*/ 132077 h 6132967"/>
              <a:gd name="connsiteX798" fmla="*/ 3598228 w 5323222"/>
              <a:gd name="connsiteY798" fmla="*/ 127135 h 6132967"/>
              <a:gd name="connsiteX799" fmla="*/ 3591412 w 5323222"/>
              <a:gd name="connsiteY799" fmla="*/ 122193 h 6132967"/>
              <a:gd name="connsiteX800" fmla="*/ 3584282 w 5323222"/>
              <a:gd name="connsiteY800" fmla="*/ 117367 h 6132967"/>
              <a:gd name="connsiteX801" fmla="*/ 3577054 w 5323222"/>
              <a:gd name="connsiteY801" fmla="*/ 112755 h 6132967"/>
              <a:gd name="connsiteX802" fmla="*/ 3569982 w 5323222"/>
              <a:gd name="connsiteY802" fmla="*/ 108084 h 6132967"/>
              <a:gd name="connsiteX803" fmla="*/ 3562714 w 5323222"/>
              <a:gd name="connsiteY803" fmla="*/ 103843 h 6132967"/>
              <a:gd name="connsiteX804" fmla="*/ 3555174 w 5323222"/>
              <a:gd name="connsiteY804" fmla="*/ 99348 h 6132967"/>
              <a:gd name="connsiteX805" fmla="*/ 3547847 w 5323222"/>
              <a:gd name="connsiteY805" fmla="*/ 94950 h 6132967"/>
              <a:gd name="connsiteX806" fmla="*/ 3540266 w 5323222"/>
              <a:gd name="connsiteY806" fmla="*/ 90825 h 6132967"/>
              <a:gd name="connsiteX807" fmla="*/ 3532373 w 5323222"/>
              <a:gd name="connsiteY807" fmla="*/ 86817 h 6132967"/>
              <a:gd name="connsiteX808" fmla="*/ 3524693 w 5323222"/>
              <a:gd name="connsiteY808" fmla="*/ 82906 h 6132967"/>
              <a:gd name="connsiteX809" fmla="*/ 3516643 w 5323222"/>
              <a:gd name="connsiteY809" fmla="*/ 78955 h 6132967"/>
              <a:gd name="connsiteX810" fmla="*/ 3508437 w 5323222"/>
              <a:gd name="connsiteY810" fmla="*/ 75062 h 6132967"/>
              <a:gd name="connsiteX811" fmla="*/ 3500231 w 5323222"/>
              <a:gd name="connsiteY811" fmla="*/ 71170 h 6132967"/>
              <a:gd name="connsiteX812" fmla="*/ 3491926 w 5323222"/>
              <a:gd name="connsiteY812" fmla="*/ 67491 h 6132967"/>
              <a:gd name="connsiteX813" fmla="*/ 3483620 w 5323222"/>
              <a:gd name="connsiteY813" fmla="*/ 63813 h 6132967"/>
              <a:gd name="connsiteX814" fmla="*/ 3475218 w 5323222"/>
              <a:gd name="connsiteY814" fmla="*/ 60349 h 6132967"/>
              <a:gd name="connsiteX815" fmla="*/ 3466600 w 5323222"/>
              <a:gd name="connsiteY815" fmla="*/ 56787 h 6132967"/>
              <a:gd name="connsiteX816" fmla="*/ 3457884 w 5323222"/>
              <a:gd name="connsiteY816" fmla="*/ 53439 h 6132967"/>
              <a:gd name="connsiteX817" fmla="*/ 3449226 w 5323222"/>
              <a:gd name="connsiteY817" fmla="*/ 50248 h 6132967"/>
              <a:gd name="connsiteX818" fmla="*/ 3440354 w 5323222"/>
              <a:gd name="connsiteY818" fmla="*/ 46958 h 6132967"/>
              <a:gd name="connsiteX819" fmla="*/ 3431540 w 5323222"/>
              <a:gd name="connsiteY819" fmla="*/ 43825 h 6132967"/>
              <a:gd name="connsiteX820" fmla="*/ 3422569 w 5323222"/>
              <a:gd name="connsiteY820" fmla="*/ 40750 h 6132967"/>
              <a:gd name="connsiteX821" fmla="*/ 3413558 w 5323222"/>
              <a:gd name="connsiteY821" fmla="*/ 38045 h 6132967"/>
              <a:gd name="connsiteX822" fmla="*/ 3404275 w 5323222"/>
              <a:gd name="connsiteY822" fmla="*/ 35086 h 6132967"/>
              <a:gd name="connsiteX823" fmla="*/ 3395107 w 5323222"/>
              <a:gd name="connsiteY823" fmla="*/ 32439 h 6132967"/>
              <a:gd name="connsiteX824" fmla="*/ 3385784 w 5323222"/>
              <a:gd name="connsiteY824" fmla="*/ 29851 h 6132967"/>
              <a:gd name="connsiteX825" fmla="*/ 3376461 w 5323222"/>
              <a:gd name="connsiteY825" fmla="*/ 27263 h 6132967"/>
              <a:gd name="connsiteX826" fmla="*/ 3367039 w 5323222"/>
              <a:gd name="connsiteY826" fmla="*/ 24889 h 6132967"/>
              <a:gd name="connsiteX827" fmla="*/ 3357675 w 5323222"/>
              <a:gd name="connsiteY827" fmla="*/ 22671 h 6132967"/>
              <a:gd name="connsiteX828" fmla="*/ 3348096 w 5323222"/>
              <a:gd name="connsiteY828" fmla="*/ 20355 h 6132967"/>
              <a:gd name="connsiteX829" fmla="*/ 3338420 w 5323222"/>
              <a:gd name="connsiteY829" fmla="*/ 18254 h 6132967"/>
              <a:gd name="connsiteX830" fmla="*/ 3328859 w 5323222"/>
              <a:gd name="connsiteY830" fmla="*/ 16465 h 6132967"/>
              <a:gd name="connsiteX831" fmla="*/ 3319084 w 5323222"/>
              <a:gd name="connsiteY831" fmla="*/ 14578 h 6132967"/>
              <a:gd name="connsiteX832" fmla="*/ 3309153 w 5323222"/>
              <a:gd name="connsiteY832" fmla="*/ 12749 h 6132967"/>
              <a:gd name="connsiteX833" fmla="*/ 3299494 w 5323222"/>
              <a:gd name="connsiteY833" fmla="*/ 11175 h 6132967"/>
              <a:gd name="connsiteX834" fmla="*/ 3289523 w 5323222"/>
              <a:gd name="connsiteY834" fmla="*/ 9717 h 6132967"/>
              <a:gd name="connsiteX835" fmla="*/ 3279609 w 5323222"/>
              <a:gd name="connsiteY835" fmla="*/ 8415 h 6132967"/>
              <a:gd name="connsiteX836" fmla="*/ 3269538 w 5323222"/>
              <a:gd name="connsiteY836" fmla="*/ 7171 h 6132967"/>
              <a:gd name="connsiteX837" fmla="*/ 3259469 w 5323222"/>
              <a:gd name="connsiteY837" fmla="*/ 5927 h 6132967"/>
              <a:gd name="connsiteX838" fmla="*/ 3249358 w 5323222"/>
              <a:gd name="connsiteY838" fmla="*/ 5055 h 6132967"/>
              <a:gd name="connsiteX839" fmla="*/ 3239191 w 5323222"/>
              <a:gd name="connsiteY839" fmla="*/ 4025 h 6132967"/>
              <a:gd name="connsiteX840" fmla="*/ 3217817 w 5323222"/>
              <a:gd name="connsiteY840" fmla="*/ 2530 h 6132967"/>
              <a:gd name="connsiteX841" fmla="*/ 3196403 w 5323222"/>
              <a:gd name="connsiteY841" fmla="*/ 1405 h 6132967"/>
              <a:gd name="connsiteX842" fmla="*/ 3174950 w 5323222"/>
              <a:gd name="connsiteY842" fmla="*/ 650 h 6132967"/>
              <a:gd name="connsiteX843" fmla="*/ 3153242 w 5323222"/>
              <a:gd name="connsiteY843" fmla="*/ 169 h 6132967"/>
              <a:gd name="connsiteX844" fmla="*/ 3131649 w 5323222"/>
              <a:gd name="connsiteY844" fmla="*/ 0 h 6132967"/>
              <a:gd name="connsiteX845" fmla="*/ 3110017 w 5323222"/>
              <a:gd name="connsiteY845" fmla="*/ 201 h 6132967"/>
              <a:gd name="connsiteX846" fmla="*/ 3088402 w 5323222"/>
              <a:gd name="connsiteY846" fmla="*/ 930 h 6132967"/>
              <a:gd name="connsiteX847" fmla="*/ 3066631 w 5323222"/>
              <a:gd name="connsiteY847" fmla="*/ 1718 h 6132967"/>
              <a:gd name="connsiteX848" fmla="*/ 3045132 w 5323222"/>
              <a:gd name="connsiteY848" fmla="*/ 2759 h 6132967"/>
              <a:gd name="connsiteX849" fmla="*/ 3023280 w 5323222"/>
              <a:gd name="connsiteY849" fmla="*/ 4288 h 6132967"/>
              <a:gd name="connsiteX850" fmla="*/ 3001916 w 5323222"/>
              <a:gd name="connsiteY850" fmla="*/ 6170 h 6132967"/>
              <a:gd name="connsiteX851" fmla="*/ 2980238 w 5323222"/>
              <a:gd name="connsiteY851" fmla="*/ 8168 h 6132967"/>
              <a:gd name="connsiteX852" fmla="*/ 2958734 w 5323222"/>
              <a:gd name="connsiteY852" fmla="*/ 10634 h 6132967"/>
              <a:gd name="connsiteX853" fmla="*/ 2937289 w 5323222"/>
              <a:gd name="connsiteY853" fmla="*/ 13258 h 6132967"/>
              <a:gd name="connsiteX854" fmla="*/ 2915960 w 5323222"/>
              <a:gd name="connsiteY854" fmla="*/ 16194 h 6132967"/>
              <a:gd name="connsiteX855" fmla="*/ 2894904 w 5323222"/>
              <a:gd name="connsiteY855" fmla="*/ 19385 h 6132967"/>
              <a:gd name="connsiteX856" fmla="*/ 2873650 w 5323222"/>
              <a:gd name="connsiteY856" fmla="*/ 23004 h 6132967"/>
              <a:gd name="connsiteX857" fmla="*/ 2852825 w 5323222"/>
              <a:gd name="connsiteY857" fmla="*/ 26821 h 6132967"/>
              <a:gd name="connsiteX858" fmla="*/ 2831902 w 5323222"/>
              <a:gd name="connsiteY858" fmla="*/ 30852 h 6132967"/>
              <a:gd name="connsiteX859" fmla="*/ 2811310 w 5323222"/>
              <a:gd name="connsiteY859" fmla="*/ 35294 h 6132967"/>
              <a:gd name="connsiteX860" fmla="*/ 2790874 w 5323222"/>
              <a:gd name="connsiteY860" fmla="*/ 39678 h 6132967"/>
              <a:gd name="connsiteX861" fmla="*/ 2770514 w 5323222"/>
              <a:gd name="connsiteY861" fmla="*/ 44745 h 6132967"/>
              <a:gd name="connsiteX862" fmla="*/ 2750525 w 5323222"/>
              <a:gd name="connsiteY862" fmla="*/ 49852 h 6132967"/>
              <a:gd name="connsiteX863" fmla="*/ 2730652 w 5323222"/>
              <a:gd name="connsiteY863" fmla="*/ 55273 h 6132967"/>
              <a:gd name="connsiteX864" fmla="*/ 2711091 w 5323222"/>
              <a:gd name="connsiteY864" fmla="*/ 60577 h 6132967"/>
              <a:gd name="connsiteX865" fmla="*/ 2691607 w 5323222"/>
              <a:gd name="connsiteY865" fmla="*/ 66565 h 6132967"/>
              <a:gd name="connsiteX866" fmla="*/ 2672492 w 5323222"/>
              <a:gd name="connsiteY866" fmla="*/ 72593 h 6132967"/>
              <a:gd name="connsiteX867" fmla="*/ 2653652 w 5323222"/>
              <a:gd name="connsiteY867" fmla="*/ 78876 h 6132967"/>
              <a:gd name="connsiteX868" fmla="*/ 2635239 w 5323222"/>
              <a:gd name="connsiteY868" fmla="*/ 85355 h 6132967"/>
              <a:gd name="connsiteX869" fmla="*/ 2616943 w 5323222"/>
              <a:gd name="connsiteY869" fmla="*/ 92148 h 6132967"/>
              <a:gd name="connsiteX870" fmla="*/ 2599076 w 5323222"/>
              <a:gd name="connsiteY870" fmla="*/ 99137 h 6132967"/>
              <a:gd name="connsiteX871" fmla="*/ 2581422 w 5323222"/>
              <a:gd name="connsiteY871" fmla="*/ 106224 h 6132967"/>
              <a:gd name="connsiteX872" fmla="*/ 2568988 w 5323222"/>
              <a:gd name="connsiteY872" fmla="*/ 111551 h 6132967"/>
              <a:gd name="connsiteX873" fmla="*/ 2556553 w 5323222"/>
              <a:gd name="connsiteY873" fmla="*/ 116879 h 6132967"/>
              <a:gd name="connsiteX874" fmla="*/ 2544119 w 5323222"/>
              <a:gd name="connsiteY874" fmla="*/ 122207 h 6132967"/>
              <a:gd name="connsiteX875" fmla="*/ 2531743 w 5323222"/>
              <a:gd name="connsiteY875" fmla="*/ 127692 h 6132967"/>
              <a:gd name="connsiteX876" fmla="*/ 2519581 w 5323222"/>
              <a:gd name="connsiteY876" fmla="*/ 133274 h 6132967"/>
              <a:gd name="connsiteX877" fmla="*/ 2507262 w 5323222"/>
              <a:gd name="connsiteY877" fmla="*/ 138915 h 6132967"/>
              <a:gd name="connsiteX878" fmla="*/ 2495158 w 5323222"/>
              <a:gd name="connsiteY878" fmla="*/ 144653 h 6132967"/>
              <a:gd name="connsiteX879" fmla="*/ 2483054 w 5323222"/>
              <a:gd name="connsiteY879" fmla="*/ 150392 h 6132967"/>
              <a:gd name="connsiteX880" fmla="*/ 2470950 w 5323222"/>
              <a:gd name="connsiteY880" fmla="*/ 156131 h 6132967"/>
              <a:gd name="connsiteX881" fmla="*/ 2458748 w 5323222"/>
              <a:gd name="connsiteY881" fmla="*/ 162085 h 6132967"/>
              <a:gd name="connsiteX882" fmla="*/ 2446916 w 5323222"/>
              <a:gd name="connsiteY882" fmla="*/ 168078 h 6132967"/>
              <a:gd name="connsiteX883" fmla="*/ 2434987 w 5323222"/>
              <a:gd name="connsiteY883" fmla="*/ 174287 h 6132967"/>
              <a:gd name="connsiteX884" fmla="*/ 2411225 w 5323222"/>
              <a:gd name="connsiteY884" fmla="*/ 186488 h 6132967"/>
              <a:gd name="connsiteX885" fmla="*/ 2387853 w 5323222"/>
              <a:gd name="connsiteY885" fmla="*/ 199257 h 6132967"/>
              <a:gd name="connsiteX886" fmla="*/ 2364324 w 5323222"/>
              <a:gd name="connsiteY886" fmla="*/ 212084 h 6132967"/>
              <a:gd name="connsiteX887" fmla="*/ 2341282 w 5323222"/>
              <a:gd name="connsiteY887" fmla="*/ 225265 h 6132967"/>
              <a:gd name="connsiteX888" fmla="*/ 2318298 w 5323222"/>
              <a:gd name="connsiteY888" fmla="*/ 238601 h 6132967"/>
              <a:gd name="connsiteX889" fmla="*/ 2295586 w 5323222"/>
              <a:gd name="connsiteY889" fmla="*/ 252193 h 6132967"/>
              <a:gd name="connsiteX890" fmla="*/ 2272835 w 5323222"/>
              <a:gd name="connsiteY890" fmla="*/ 266154 h 6132967"/>
              <a:gd name="connsiteX891" fmla="*/ 2250512 w 5323222"/>
              <a:gd name="connsiteY891" fmla="*/ 280314 h 6132967"/>
              <a:gd name="connsiteX892" fmla="*/ 2228304 w 5323222"/>
              <a:gd name="connsiteY892" fmla="*/ 294785 h 6132967"/>
              <a:gd name="connsiteX893" fmla="*/ 2206312 w 5323222"/>
              <a:gd name="connsiteY893" fmla="*/ 309355 h 6132967"/>
              <a:gd name="connsiteX894" fmla="*/ 2195432 w 5323222"/>
              <a:gd name="connsiteY894" fmla="*/ 316953 h 6132967"/>
              <a:gd name="connsiteX895" fmla="*/ 2184650 w 5323222"/>
              <a:gd name="connsiteY895" fmla="*/ 324336 h 6132967"/>
              <a:gd name="connsiteX896" fmla="*/ 2173770 w 5323222"/>
              <a:gd name="connsiteY896" fmla="*/ 331934 h 6132967"/>
              <a:gd name="connsiteX897" fmla="*/ 2163261 w 5323222"/>
              <a:gd name="connsiteY897" fmla="*/ 339571 h 6132967"/>
              <a:gd name="connsiteX898" fmla="*/ 2152595 w 5323222"/>
              <a:gd name="connsiteY898" fmla="*/ 347268 h 6132967"/>
              <a:gd name="connsiteX899" fmla="*/ 2142144 w 5323222"/>
              <a:gd name="connsiteY899" fmla="*/ 355062 h 6132967"/>
              <a:gd name="connsiteX900" fmla="*/ 2131536 w 5323222"/>
              <a:gd name="connsiteY900" fmla="*/ 362914 h 6132967"/>
              <a:gd name="connsiteX901" fmla="*/ 2121045 w 5323222"/>
              <a:gd name="connsiteY901" fmla="*/ 371079 h 6132967"/>
              <a:gd name="connsiteX902" fmla="*/ 2110808 w 5323222"/>
              <a:gd name="connsiteY902" fmla="*/ 378972 h 6132967"/>
              <a:gd name="connsiteX903" fmla="*/ 2100531 w 5323222"/>
              <a:gd name="connsiteY903" fmla="*/ 387236 h 6132967"/>
              <a:gd name="connsiteX904" fmla="*/ 2090352 w 5323222"/>
              <a:gd name="connsiteY904" fmla="*/ 395285 h 6132967"/>
              <a:gd name="connsiteX905" fmla="*/ 2080133 w 5323222"/>
              <a:gd name="connsiteY905" fmla="*/ 403705 h 6132967"/>
              <a:gd name="connsiteX906" fmla="*/ 2070013 w 5323222"/>
              <a:gd name="connsiteY906" fmla="*/ 411910 h 6132967"/>
              <a:gd name="connsiteX907" fmla="*/ 2060008 w 5323222"/>
              <a:gd name="connsiteY907" fmla="*/ 420428 h 6132967"/>
              <a:gd name="connsiteX908" fmla="*/ 2050160 w 5323222"/>
              <a:gd name="connsiteY908" fmla="*/ 428888 h 6132967"/>
              <a:gd name="connsiteX909" fmla="*/ 2040213 w 5323222"/>
              <a:gd name="connsiteY909" fmla="*/ 437563 h 6132967"/>
              <a:gd name="connsiteX910" fmla="*/ 2030481 w 5323222"/>
              <a:gd name="connsiteY910" fmla="*/ 446336 h 6132967"/>
              <a:gd name="connsiteX911" fmla="*/ 2020691 w 5323222"/>
              <a:gd name="connsiteY911" fmla="*/ 454952 h 6132967"/>
              <a:gd name="connsiteX912" fmla="*/ 2011115 w 5323222"/>
              <a:gd name="connsiteY912" fmla="*/ 463667 h 6132967"/>
              <a:gd name="connsiteX913" fmla="*/ 2001441 w 5323222"/>
              <a:gd name="connsiteY913" fmla="*/ 472596 h 6132967"/>
              <a:gd name="connsiteX914" fmla="*/ 1991923 w 5323222"/>
              <a:gd name="connsiteY914" fmla="*/ 481468 h 6132967"/>
              <a:gd name="connsiteX915" fmla="*/ 1982522 w 5323222"/>
              <a:gd name="connsiteY915" fmla="*/ 490651 h 6132967"/>
              <a:gd name="connsiteX916" fmla="*/ 1973004 w 5323222"/>
              <a:gd name="connsiteY916" fmla="*/ 499523 h 6132967"/>
              <a:gd name="connsiteX917" fmla="*/ 1963603 w 5323222"/>
              <a:gd name="connsiteY917" fmla="*/ 508706 h 6132967"/>
              <a:gd name="connsiteX918" fmla="*/ 1954572 w 5323222"/>
              <a:gd name="connsiteY918" fmla="*/ 517931 h 6132967"/>
              <a:gd name="connsiteX919" fmla="*/ 1945327 w 5323222"/>
              <a:gd name="connsiteY919" fmla="*/ 527057 h 6132967"/>
              <a:gd name="connsiteX920" fmla="*/ 1936198 w 5323222"/>
              <a:gd name="connsiteY920" fmla="*/ 536496 h 6132967"/>
              <a:gd name="connsiteX921" fmla="*/ 1927225 w 5323222"/>
              <a:gd name="connsiteY921" fmla="*/ 545876 h 6132967"/>
              <a:gd name="connsiteX922" fmla="*/ 1918096 w 5323222"/>
              <a:gd name="connsiteY922" fmla="*/ 555315 h 6132967"/>
              <a:gd name="connsiteX923" fmla="*/ 1909338 w 5323222"/>
              <a:gd name="connsiteY923" fmla="*/ 564794 h 6132967"/>
              <a:gd name="connsiteX924" fmla="*/ 1900325 w 5323222"/>
              <a:gd name="connsiteY924" fmla="*/ 574545 h 6132967"/>
              <a:gd name="connsiteX925" fmla="*/ 1891781 w 5323222"/>
              <a:gd name="connsiteY925" fmla="*/ 584123 h 6132967"/>
              <a:gd name="connsiteX926" fmla="*/ 1883080 w 5323222"/>
              <a:gd name="connsiteY926" fmla="*/ 593758 h 6132967"/>
              <a:gd name="connsiteX927" fmla="*/ 1874282 w 5323222"/>
              <a:gd name="connsiteY927" fmla="*/ 603607 h 6132967"/>
              <a:gd name="connsiteX928" fmla="*/ 1865756 w 5323222"/>
              <a:gd name="connsiteY928" fmla="*/ 613712 h 6132967"/>
              <a:gd name="connsiteX929" fmla="*/ 1857172 w 5323222"/>
              <a:gd name="connsiteY929" fmla="*/ 623660 h 6132967"/>
              <a:gd name="connsiteX930" fmla="*/ 1848958 w 5323222"/>
              <a:gd name="connsiteY930" fmla="*/ 633648 h 6132967"/>
              <a:gd name="connsiteX931" fmla="*/ 1840490 w 5323222"/>
              <a:gd name="connsiteY931" fmla="*/ 643910 h 6132967"/>
              <a:gd name="connsiteX932" fmla="*/ 1832335 w 5323222"/>
              <a:gd name="connsiteY932" fmla="*/ 654054 h 6132967"/>
              <a:gd name="connsiteX933" fmla="*/ 1824296 w 5323222"/>
              <a:gd name="connsiteY933" fmla="*/ 664511 h 6132967"/>
              <a:gd name="connsiteX934" fmla="*/ 1816101 w 5323222"/>
              <a:gd name="connsiteY934" fmla="*/ 675027 h 6132967"/>
              <a:gd name="connsiteX935" fmla="*/ 1808218 w 5323222"/>
              <a:gd name="connsiteY935" fmla="*/ 685426 h 6132967"/>
              <a:gd name="connsiteX936" fmla="*/ 1800335 w 5323222"/>
              <a:gd name="connsiteY936" fmla="*/ 695826 h 6132967"/>
              <a:gd name="connsiteX937" fmla="*/ 1792412 w 5323222"/>
              <a:gd name="connsiteY937" fmla="*/ 706596 h 6132967"/>
              <a:gd name="connsiteX938" fmla="*/ 1784801 w 5323222"/>
              <a:gd name="connsiteY938" fmla="*/ 717250 h 6132967"/>
              <a:gd name="connsiteX939" fmla="*/ 1777249 w 5323222"/>
              <a:gd name="connsiteY939" fmla="*/ 728061 h 6132967"/>
              <a:gd name="connsiteX940" fmla="*/ 1769599 w 5323222"/>
              <a:gd name="connsiteY940" fmla="*/ 739086 h 6132967"/>
              <a:gd name="connsiteX941" fmla="*/ 1762261 w 5323222"/>
              <a:gd name="connsiteY941" fmla="*/ 749995 h 6132967"/>
              <a:gd name="connsiteX942" fmla="*/ 1756211 w 5323222"/>
              <a:gd name="connsiteY942" fmla="*/ 758990 h 6132967"/>
              <a:gd name="connsiteX943" fmla="*/ 1742622 w 5323222"/>
              <a:gd name="connsiteY943" fmla="*/ 738924 h 6132967"/>
              <a:gd name="connsiteX944" fmla="*/ 1713296 w 5323222"/>
              <a:gd name="connsiteY944" fmla="*/ 694890 h 6132967"/>
              <a:gd name="connsiteX945" fmla="*/ 1684022 w 5323222"/>
              <a:gd name="connsiteY945" fmla="*/ 651162 h 6132967"/>
              <a:gd name="connsiteX946" fmla="*/ 1663392 w 5323222"/>
              <a:gd name="connsiteY946" fmla="*/ 621573 h 6132967"/>
              <a:gd name="connsiteX947" fmla="*/ 1642560 w 5323222"/>
              <a:gd name="connsiteY947" fmla="*/ 592644 h 6132967"/>
              <a:gd name="connsiteX948" fmla="*/ 1621277 w 5323222"/>
              <a:gd name="connsiteY948" fmla="*/ 564728 h 6132967"/>
              <a:gd name="connsiteX949" fmla="*/ 1599541 w 5323222"/>
              <a:gd name="connsiteY949" fmla="*/ 537824 h 6132967"/>
              <a:gd name="connsiteX950" fmla="*/ 1577302 w 5323222"/>
              <a:gd name="connsiteY950" fmla="*/ 511630 h 6132967"/>
              <a:gd name="connsiteX951" fmla="*/ 1554914 w 5323222"/>
              <a:gd name="connsiteY951" fmla="*/ 486399 h 6132967"/>
              <a:gd name="connsiteX952" fmla="*/ 1531769 w 5323222"/>
              <a:gd name="connsiteY952" fmla="*/ 462232 h 6132967"/>
              <a:gd name="connsiteX953" fmla="*/ 1508477 w 5323222"/>
              <a:gd name="connsiteY953" fmla="*/ 439027 h 6132967"/>
              <a:gd name="connsiteX954" fmla="*/ 1485086 w 5323222"/>
              <a:gd name="connsiteY954" fmla="*/ 417087 h 6132967"/>
              <a:gd name="connsiteX955" fmla="*/ 1460836 w 5323222"/>
              <a:gd name="connsiteY955" fmla="*/ 395605 h 6132967"/>
              <a:gd name="connsiteX956" fmla="*/ 1436793 w 5323222"/>
              <a:gd name="connsiteY956" fmla="*/ 375337 h 6132967"/>
              <a:gd name="connsiteX957" fmla="*/ 1412297 w 5323222"/>
              <a:gd name="connsiteY957" fmla="*/ 356082 h 6132967"/>
              <a:gd name="connsiteX958" fmla="*/ 1387298 w 5323222"/>
              <a:gd name="connsiteY958" fmla="*/ 337538 h 6132967"/>
              <a:gd name="connsiteX959" fmla="*/ 1362201 w 5323222"/>
              <a:gd name="connsiteY959" fmla="*/ 320258 h 6132967"/>
              <a:gd name="connsiteX960" fmla="*/ 1336955 w 5323222"/>
              <a:gd name="connsiteY960" fmla="*/ 303940 h 6132967"/>
              <a:gd name="connsiteX961" fmla="*/ 1311205 w 5323222"/>
              <a:gd name="connsiteY961" fmla="*/ 288332 h 6132967"/>
              <a:gd name="connsiteX962" fmla="*/ 1285358 w 5323222"/>
              <a:gd name="connsiteY962" fmla="*/ 273988 h 6132967"/>
              <a:gd name="connsiteX963" fmla="*/ 1259361 w 5323222"/>
              <a:gd name="connsiteY963" fmla="*/ 260607 h 6132967"/>
              <a:gd name="connsiteX964" fmla="*/ 1232913 w 5323222"/>
              <a:gd name="connsiteY964" fmla="*/ 248239 h 6132967"/>
              <a:gd name="connsiteX965" fmla="*/ 1206619 w 5323222"/>
              <a:gd name="connsiteY965" fmla="*/ 236781 h 6132967"/>
              <a:gd name="connsiteX966" fmla="*/ 1179873 w 5323222"/>
              <a:gd name="connsiteY966" fmla="*/ 226337 h 6132967"/>
              <a:gd name="connsiteX967" fmla="*/ 1152978 w 5323222"/>
              <a:gd name="connsiteY967" fmla="*/ 216854 h 6132967"/>
              <a:gd name="connsiteX968" fmla="*/ 1125985 w 5323222"/>
              <a:gd name="connsiteY968" fmla="*/ 208637 h 6132967"/>
              <a:gd name="connsiteX969" fmla="*/ 1098792 w 5323222"/>
              <a:gd name="connsiteY969" fmla="*/ 201079 h 6132967"/>
              <a:gd name="connsiteX970" fmla="*/ 1071502 w 5323222"/>
              <a:gd name="connsiteY970" fmla="*/ 194785 h 6132967"/>
              <a:gd name="connsiteX971" fmla="*/ 1044062 w 5323222"/>
              <a:gd name="connsiteY971" fmla="*/ 189453 h 6132967"/>
              <a:gd name="connsiteX972" fmla="*/ 1016777 w 5323222"/>
              <a:gd name="connsiteY972" fmla="*/ 185031 h 6132967"/>
              <a:gd name="connsiteX973" fmla="*/ 989395 w 5323222"/>
              <a:gd name="connsiteY973" fmla="*/ 181874 h 6132967"/>
              <a:gd name="connsiteX974" fmla="*/ 961509 w 5323222"/>
              <a:gd name="connsiteY974" fmla="*/ 179428 h 6132967"/>
              <a:gd name="connsiteX975" fmla="*/ 933828 w 5323222"/>
              <a:gd name="connsiteY975" fmla="*/ 178195 h 6132967"/>
              <a:gd name="connsiteX976" fmla="*/ 906051 w 5323222"/>
              <a:gd name="connsiteY976" fmla="*/ 178227 h 6132967"/>
              <a:gd name="connsiteX977" fmla="*/ 878629 w 5323222"/>
              <a:gd name="connsiteY977" fmla="*/ 178512 h 6132967"/>
              <a:gd name="connsiteX978" fmla="*/ 864717 w 5323222"/>
              <a:gd name="connsiteY978" fmla="*/ 179312 h 6132967"/>
              <a:gd name="connsiteX979" fmla="*/ 850553 w 5323222"/>
              <a:gd name="connsiteY979" fmla="*/ 180468 h 6132967"/>
              <a:gd name="connsiteX980" fmla="*/ 836745 w 5323222"/>
              <a:gd name="connsiteY980" fmla="*/ 181875 h 6132967"/>
              <a:gd name="connsiteX981" fmla="*/ 822684 w 5323222"/>
              <a:gd name="connsiteY981" fmla="*/ 183637 h 6132967"/>
              <a:gd name="connsiteX982" fmla="*/ 808978 w 5323222"/>
              <a:gd name="connsiteY982" fmla="*/ 185651 h 6132967"/>
              <a:gd name="connsiteX983" fmla="*/ 794969 w 5323222"/>
              <a:gd name="connsiteY983" fmla="*/ 187717 h 6132967"/>
              <a:gd name="connsiteX984" fmla="*/ 781315 w 5323222"/>
              <a:gd name="connsiteY984" fmla="*/ 190034 h 6132967"/>
              <a:gd name="connsiteX985" fmla="*/ 767460 w 5323222"/>
              <a:gd name="connsiteY985" fmla="*/ 193010 h 6132967"/>
              <a:gd name="connsiteX986" fmla="*/ 753605 w 5323222"/>
              <a:gd name="connsiteY986" fmla="*/ 195987 h 6132967"/>
              <a:gd name="connsiteX987" fmla="*/ 739751 w 5323222"/>
              <a:gd name="connsiteY987" fmla="*/ 198962 h 6132967"/>
              <a:gd name="connsiteX988" fmla="*/ 726303 w 5323222"/>
              <a:gd name="connsiteY988" fmla="*/ 202494 h 6132967"/>
              <a:gd name="connsiteX989" fmla="*/ 712602 w 5323222"/>
              <a:gd name="connsiteY989" fmla="*/ 206380 h 6132967"/>
              <a:gd name="connsiteX990" fmla="*/ 699206 w 5323222"/>
              <a:gd name="connsiteY990" fmla="*/ 210214 h 6132967"/>
              <a:gd name="connsiteX991" fmla="*/ 685609 w 5323222"/>
              <a:gd name="connsiteY991" fmla="*/ 214707 h 6132967"/>
              <a:gd name="connsiteX992" fmla="*/ 672011 w 5323222"/>
              <a:gd name="connsiteY992" fmla="*/ 219200 h 6132967"/>
              <a:gd name="connsiteX993" fmla="*/ 658769 w 5323222"/>
              <a:gd name="connsiteY993" fmla="*/ 223946 h 6132967"/>
              <a:gd name="connsiteX994" fmla="*/ 645275 w 5323222"/>
              <a:gd name="connsiteY994" fmla="*/ 229046 h 6132967"/>
              <a:gd name="connsiteX995" fmla="*/ 631781 w 5323222"/>
              <a:gd name="connsiteY995" fmla="*/ 234146 h 6132967"/>
              <a:gd name="connsiteX996" fmla="*/ 618693 w 5323222"/>
              <a:gd name="connsiteY996" fmla="*/ 239801 h 6132967"/>
              <a:gd name="connsiteX997" fmla="*/ 605354 w 5323222"/>
              <a:gd name="connsiteY997" fmla="*/ 245811 h 6132967"/>
              <a:gd name="connsiteX998" fmla="*/ 592014 w 5323222"/>
              <a:gd name="connsiteY998" fmla="*/ 251821 h 6132967"/>
              <a:gd name="connsiteX999" fmla="*/ 579029 w 5323222"/>
              <a:gd name="connsiteY999" fmla="*/ 258084 h 6132967"/>
              <a:gd name="connsiteX1000" fmla="*/ 566045 w 5323222"/>
              <a:gd name="connsiteY1000" fmla="*/ 264345 h 6132967"/>
              <a:gd name="connsiteX1001" fmla="*/ 552911 w 5323222"/>
              <a:gd name="connsiteY1001" fmla="*/ 271569 h 6132967"/>
              <a:gd name="connsiteX1002" fmla="*/ 540029 w 5323222"/>
              <a:gd name="connsiteY1002" fmla="*/ 278438 h 6132967"/>
              <a:gd name="connsiteX1003" fmla="*/ 527199 w 5323222"/>
              <a:gd name="connsiteY1003" fmla="*/ 285611 h 6132967"/>
              <a:gd name="connsiteX1004" fmla="*/ 514421 w 5323222"/>
              <a:gd name="connsiteY1004" fmla="*/ 293087 h 6132967"/>
              <a:gd name="connsiteX1005" fmla="*/ 501997 w 5323222"/>
              <a:gd name="connsiteY1005" fmla="*/ 300815 h 6132967"/>
              <a:gd name="connsiteX1006" fmla="*/ 489321 w 5323222"/>
              <a:gd name="connsiteY1006" fmla="*/ 308897 h 6132967"/>
              <a:gd name="connsiteX1007" fmla="*/ 476949 w 5323222"/>
              <a:gd name="connsiteY1007" fmla="*/ 316928 h 6132967"/>
              <a:gd name="connsiteX1008" fmla="*/ 464324 w 5323222"/>
              <a:gd name="connsiteY1008" fmla="*/ 325315 h 6132967"/>
              <a:gd name="connsiteX1009" fmla="*/ 452107 w 5323222"/>
              <a:gd name="connsiteY1009" fmla="*/ 334256 h 6132967"/>
              <a:gd name="connsiteX1010" fmla="*/ 439838 w 5323222"/>
              <a:gd name="connsiteY1010" fmla="*/ 342894 h 6132967"/>
              <a:gd name="connsiteX1011" fmla="*/ 427671 w 5323222"/>
              <a:gd name="connsiteY1011" fmla="*/ 352139 h 6132967"/>
              <a:gd name="connsiteX1012" fmla="*/ 415505 w 5323222"/>
              <a:gd name="connsiteY1012" fmla="*/ 361384 h 6132967"/>
              <a:gd name="connsiteX1013" fmla="*/ 403746 w 5323222"/>
              <a:gd name="connsiteY1013" fmla="*/ 371185 h 6132967"/>
              <a:gd name="connsiteX1014" fmla="*/ 391985 w 5323222"/>
              <a:gd name="connsiteY1014" fmla="*/ 380985 h 6132967"/>
              <a:gd name="connsiteX1015" fmla="*/ 380581 w 5323222"/>
              <a:gd name="connsiteY1015" fmla="*/ 391036 h 6132967"/>
              <a:gd name="connsiteX1016" fmla="*/ 369228 w 5323222"/>
              <a:gd name="connsiteY1016" fmla="*/ 401393 h 6132967"/>
              <a:gd name="connsiteX1017" fmla="*/ 357623 w 5323222"/>
              <a:gd name="connsiteY1017" fmla="*/ 412103 h 6132967"/>
              <a:gd name="connsiteX1018" fmla="*/ 346321 w 5323222"/>
              <a:gd name="connsiteY1018" fmla="*/ 422762 h 6132967"/>
              <a:gd name="connsiteX1019" fmla="*/ 335122 w 5323222"/>
              <a:gd name="connsiteY1019" fmla="*/ 434028 h 6132967"/>
              <a:gd name="connsiteX1020" fmla="*/ 324277 w 5323222"/>
              <a:gd name="connsiteY1020" fmla="*/ 445546 h 6132967"/>
              <a:gd name="connsiteX1021" fmla="*/ 313130 w 5323222"/>
              <a:gd name="connsiteY1021" fmla="*/ 457115 h 6132967"/>
              <a:gd name="connsiteX1022" fmla="*/ 302641 w 5323222"/>
              <a:gd name="connsiteY1022" fmla="*/ 468884 h 6132967"/>
              <a:gd name="connsiteX1023" fmla="*/ 292255 w 5323222"/>
              <a:gd name="connsiteY1023" fmla="*/ 481262 h 6132967"/>
              <a:gd name="connsiteX1024" fmla="*/ 281515 w 5323222"/>
              <a:gd name="connsiteY1024" fmla="*/ 493386 h 6132967"/>
              <a:gd name="connsiteX1025" fmla="*/ 271180 w 5323222"/>
              <a:gd name="connsiteY1025" fmla="*/ 506067 h 6132967"/>
              <a:gd name="connsiteX1026" fmla="*/ 260897 w 5323222"/>
              <a:gd name="connsiteY1026" fmla="*/ 519049 h 6132967"/>
              <a:gd name="connsiteX1027" fmla="*/ 250614 w 5323222"/>
              <a:gd name="connsiteY1027" fmla="*/ 532032 h 6132967"/>
              <a:gd name="connsiteX1028" fmla="*/ 241041 w 5323222"/>
              <a:gd name="connsiteY1028" fmla="*/ 545521 h 6132967"/>
              <a:gd name="connsiteX1029" fmla="*/ 231164 w 5323222"/>
              <a:gd name="connsiteY1029" fmla="*/ 559059 h 6132967"/>
              <a:gd name="connsiteX1030" fmla="*/ 221339 w 5323222"/>
              <a:gd name="connsiteY1030" fmla="*/ 572901 h 6132967"/>
              <a:gd name="connsiteX1031" fmla="*/ 211869 w 5323222"/>
              <a:gd name="connsiteY1031" fmla="*/ 586996 h 6132967"/>
              <a:gd name="connsiteX1032" fmla="*/ 202702 w 5323222"/>
              <a:gd name="connsiteY1032" fmla="*/ 601039 h 6132967"/>
              <a:gd name="connsiteX1033" fmla="*/ 193335 w 5323222"/>
              <a:gd name="connsiteY1033" fmla="*/ 615739 h 6132967"/>
              <a:gd name="connsiteX1034" fmla="*/ 184271 w 5323222"/>
              <a:gd name="connsiteY1034" fmla="*/ 630389 h 6132967"/>
              <a:gd name="connsiteX1035" fmla="*/ 175311 w 5323222"/>
              <a:gd name="connsiteY1035" fmla="*/ 645645 h 6132967"/>
              <a:gd name="connsiteX1036" fmla="*/ 166351 w 5323222"/>
              <a:gd name="connsiteY1036" fmla="*/ 660901 h 6132967"/>
              <a:gd name="connsiteX1037" fmla="*/ 158047 w 5323222"/>
              <a:gd name="connsiteY1037" fmla="*/ 676358 h 6132967"/>
              <a:gd name="connsiteX1038" fmla="*/ 149493 w 5323222"/>
              <a:gd name="connsiteY1038" fmla="*/ 692170 h 6132967"/>
              <a:gd name="connsiteX1039" fmla="*/ 140939 w 5323222"/>
              <a:gd name="connsiteY1039" fmla="*/ 707982 h 6132967"/>
              <a:gd name="connsiteX1040" fmla="*/ 133043 w 5323222"/>
              <a:gd name="connsiteY1040" fmla="*/ 723994 h 6132967"/>
              <a:gd name="connsiteX1041" fmla="*/ 124946 w 5323222"/>
              <a:gd name="connsiteY1041" fmla="*/ 740664 h 6132967"/>
              <a:gd name="connsiteX1042" fmla="*/ 117509 w 5323222"/>
              <a:gd name="connsiteY1042" fmla="*/ 757536 h 6132967"/>
              <a:gd name="connsiteX1043" fmla="*/ 110426 w 5323222"/>
              <a:gd name="connsiteY1043" fmla="*/ 774658 h 6132967"/>
              <a:gd name="connsiteX1044" fmla="*/ 103698 w 5323222"/>
              <a:gd name="connsiteY1044" fmla="*/ 792033 h 6132967"/>
              <a:gd name="connsiteX1045" fmla="*/ 96666 w 5323222"/>
              <a:gd name="connsiteY1045" fmla="*/ 809459 h 6132967"/>
              <a:gd name="connsiteX1046" fmla="*/ 90293 w 5323222"/>
              <a:gd name="connsiteY1046" fmla="*/ 827086 h 6132967"/>
              <a:gd name="connsiteX1047" fmla="*/ 83919 w 5323222"/>
              <a:gd name="connsiteY1047" fmla="*/ 844713 h 6132967"/>
              <a:gd name="connsiteX1048" fmla="*/ 77850 w 5323222"/>
              <a:gd name="connsiteY1048" fmla="*/ 862288 h 6132967"/>
              <a:gd name="connsiteX1049" fmla="*/ 72135 w 5323222"/>
              <a:gd name="connsiteY1049" fmla="*/ 880115 h 6132967"/>
              <a:gd name="connsiteX1050" fmla="*/ 66168 w 5323222"/>
              <a:gd name="connsiteY1050" fmla="*/ 898297 h 6132967"/>
              <a:gd name="connsiteX1051" fmla="*/ 60808 w 5323222"/>
              <a:gd name="connsiteY1051" fmla="*/ 916376 h 6132967"/>
              <a:gd name="connsiteX1052" fmla="*/ 55551 w 5323222"/>
              <a:gd name="connsiteY1052" fmla="*/ 935062 h 6132967"/>
              <a:gd name="connsiteX1053" fmla="*/ 50850 w 5323222"/>
              <a:gd name="connsiteY1053" fmla="*/ 953342 h 6132967"/>
              <a:gd name="connsiteX1054" fmla="*/ 45845 w 5323222"/>
              <a:gd name="connsiteY1054" fmla="*/ 971673 h 6132967"/>
              <a:gd name="connsiteX1055" fmla="*/ 41550 w 5323222"/>
              <a:gd name="connsiteY1055" fmla="*/ 990507 h 6132967"/>
              <a:gd name="connsiteX1056" fmla="*/ 36900 w 5323222"/>
              <a:gd name="connsiteY1056" fmla="*/ 1009090 h 6132967"/>
              <a:gd name="connsiteX1057" fmla="*/ 32908 w 5323222"/>
              <a:gd name="connsiteY1057" fmla="*/ 1027873 h 6132967"/>
              <a:gd name="connsiteX1058" fmla="*/ 29019 w 5323222"/>
              <a:gd name="connsiteY1058" fmla="*/ 1047263 h 6132967"/>
              <a:gd name="connsiteX1059" fmla="*/ 25331 w 5323222"/>
              <a:gd name="connsiteY1059" fmla="*/ 1065995 h 6132967"/>
              <a:gd name="connsiteX1060" fmla="*/ 22049 w 5323222"/>
              <a:gd name="connsiteY1060" fmla="*/ 1085282 h 6132967"/>
              <a:gd name="connsiteX1061" fmla="*/ 18767 w 5323222"/>
              <a:gd name="connsiteY1061" fmla="*/ 1104569 h 6132967"/>
              <a:gd name="connsiteX1062" fmla="*/ 15840 w 5323222"/>
              <a:gd name="connsiteY1062" fmla="*/ 1124109 h 6132967"/>
              <a:gd name="connsiteX1063" fmla="*/ 13217 w 5323222"/>
              <a:gd name="connsiteY1063" fmla="*/ 1143597 h 6132967"/>
              <a:gd name="connsiteX1064" fmla="*/ 10897 w 5323222"/>
              <a:gd name="connsiteY1064" fmla="*/ 1163032 h 6132967"/>
              <a:gd name="connsiteX1065" fmla="*/ 8577 w 5323222"/>
              <a:gd name="connsiteY1065" fmla="*/ 1182469 h 6132967"/>
              <a:gd name="connsiteX1066" fmla="*/ 6715 w 5323222"/>
              <a:gd name="connsiteY1066" fmla="*/ 1202764 h 6132967"/>
              <a:gd name="connsiteX1067" fmla="*/ 5053 w 5323222"/>
              <a:gd name="connsiteY1067" fmla="*/ 1222400 h 6132967"/>
              <a:gd name="connsiteX1068" fmla="*/ 3443 w 5323222"/>
              <a:gd name="connsiteY1068" fmla="*/ 1242340 h 6132967"/>
              <a:gd name="connsiteX1069" fmla="*/ 2136 w 5323222"/>
              <a:gd name="connsiteY1069" fmla="*/ 1262228 h 6132967"/>
              <a:gd name="connsiteX1070" fmla="*/ 1539 w 5323222"/>
              <a:gd name="connsiteY1070" fmla="*/ 1282621 h 6132967"/>
              <a:gd name="connsiteX1071" fmla="*/ 587 w 5323222"/>
              <a:gd name="connsiteY1071" fmla="*/ 1302761 h 6132967"/>
              <a:gd name="connsiteX1072" fmla="*/ 294 w 5323222"/>
              <a:gd name="connsiteY1072" fmla="*/ 1323102 h 6132967"/>
              <a:gd name="connsiteX1073" fmla="*/ 0 w 5323222"/>
              <a:gd name="connsiteY1073" fmla="*/ 1343442 h 6132967"/>
              <a:gd name="connsiteX1074" fmla="*/ 62 w 5323222"/>
              <a:gd name="connsiteY1074" fmla="*/ 1364035 h 6132967"/>
              <a:gd name="connsiteX1075" fmla="*/ 479 w 5323222"/>
              <a:gd name="connsiteY1075" fmla="*/ 1384880 h 6132967"/>
              <a:gd name="connsiteX1076" fmla="*/ 946 w 5323222"/>
              <a:gd name="connsiteY1076" fmla="*/ 1406028 h 6132967"/>
              <a:gd name="connsiteX1077" fmla="*/ 1666 w 5323222"/>
              <a:gd name="connsiteY1077" fmla="*/ 1426821 h 6132967"/>
              <a:gd name="connsiteX1078" fmla="*/ 2741 w 5323222"/>
              <a:gd name="connsiteY1078" fmla="*/ 1447866 h 6132967"/>
              <a:gd name="connsiteX1079" fmla="*/ 4119 w 5323222"/>
              <a:gd name="connsiteY1079" fmla="*/ 1468860 h 6132967"/>
              <a:gd name="connsiteX1080" fmla="*/ 5497 w 5323222"/>
              <a:gd name="connsiteY1080" fmla="*/ 1489853 h 6132967"/>
              <a:gd name="connsiteX1081" fmla="*/ 7281 w 5323222"/>
              <a:gd name="connsiteY1081" fmla="*/ 1511402 h 6132967"/>
              <a:gd name="connsiteX1082" fmla="*/ 8659 w 5323222"/>
              <a:gd name="connsiteY1082" fmla="*/ 1532396 h 6132967"/>
              <a:gd name="connsiteX1083" fmla="*/ 10748 w 5323222"/>
              <a:gd name="connsiteY1083" fmla="*/ 1553893 h 6132967"/>
              <a:gd name="connsiteX1084" fmla="*/ 13140 w 5323222"/>
              <a:gd name="connsiteY1084" fmla="*/ 1575339 h 6132967"/>
              <a:gd name="connsiteX1085" fmla="*/ 15783 w 5323222"/>
              <a:gd name="connsiteY1085" fmla="*/ 1596431 h 6132967"/>
              <a:gd name="connsiteX1086" fmla="*/ 18529 w 5323222"/>
              <a:gd name="connsiteY1086" fmla="*/ 1618128 h 6132967"/>
              <a:gd name="connsiteX1087" fmla="*/ 21528 w 5323222"/>
              <a:gd name="connsiteY1087" fmla="*/ 1639471 h 6132967"/>
              <a:gd name="connsiteX1088" fmla="*/ 24577 w 5323222"/>
              <a:gd name="connsiteY1088" fmla="*/ 1661117 h 6132967"/>
              <a:gd name="connsiteX1089" fmla="*/ 27930 w 5323222"/>
              <a:gd name="connsiteY1089" fmla="*/ 1682711 h 6132967"/>
              <a:gd name="connsiteX1090" fmla="*/ 31587 w 5323222"/>
              <a:gd name="connsiteY1090" fmla="*/ 1704255 h 6132967"/>
              <a:gd name="connsiteX1091" fmla="*/ 35244 w 5323222"/>
              <a:gd name="connsiteY1091" fmla="*/ 1725798 h 6132967"/>
              <a:gd name="connsiteX1092" fmla="*/ 39256 w 5323222"/>
              <a:gd name="connsiteY1092" fmla="*/ 1747594 h 6132967"/>
              <a:gd name="connsiteX1093" fmla="*/ 43519 w 5323222"/>
              <a:gd name="connsiteY1093" fmla="*/ 1769034 h 6132967"/>
              <a:gd name="connsiteX1094" fmla="*/ 47834 w 5323222"/>
              <a:gd name="connsiteY1094" fmla="*/ 1790778 h 6132967"/>
              <a:gd name="connsiteX1095" fmla="*/ 52452 w 5323222"/>
              <a:gd name="connsiteY1095" fmla="*/ 1812470 h 6132967"/>
              <a:gd name="connsiteX1096" fmla="*/ 57323 w 5323222"/>
              <a:gd name="connsiteY1096" fmla="*/ 1833808 h 6132967"/>
              <a:gd name="connsiteX1097" fmla="*/ 62296 w 5323222"/>
              <a:gd name="connsiteY1097" fmla="*/ 1855752 h 6132967"/>
              <a:gd name="connsiteX1098" fmla="*/ 67521 w 5323222"/>
              <a:gd name="connsiteY1098" fmla="*/ 1877342 h 6132967"/>
              <a:gd name="connsiteX1099" fmla="*/ 73101 w 5323222"/>
              <a:gd name="connsiteY1099" fmla="*/ 1899182 h 6132967"/>
              <a:gd name="connsiteX1100" fmla="*/ 78630 w 5323222"/>
              <a:gd name="connsiteY1100" fmla="*/ 1920719 h 6132967"/>
              <a:gd name="connsiteX1101" fmla="*/ 84514 w 5323222"/>
              <a:gd name="connsiteY1101" fmla="*/ 1942509 h 6132967"/>
              <a:gd name="connsiteX1102" fmla="*/ 90346 w 5323222"/>
              <a:gd name="connsiteY1102" fmla="*/ 1963996 h 6132967"/>
              <a:gd name="connsiteX1103" fmla="*/ 96533 w 5323222"/>
              <a:gd name="connsiteY1103" fmla="*/ 1985734 h 6132967"/>
              <a:gd name="connsiteX1104" fmla="*/ 102972 w 5323222"/>
              <a:gd name="connsiteY1104" fmla="*/ 2007117 h 6132967"/>
              <a:gd name="connsiteX1105" fmla="*/ 109766 w 5323222"/>
              <a:gd name="connsiteY1105" fmla="*/ 2028752 h 6132967"/>
              <a:gd name="connsiteX1106" fmla="*/ 123456 w 5323222"/>
              <a:gd name="connsiteY1106" fmla="*/ 2072630 h 6132967"/>
              <a:gd name="connsiteX1107" fmla="*/ 137755 w 5323222"/>
              <a:gd name="connsiteY1107" fmla="*/ 2116403 h 6132967"/>
              <a:gd name="connsiteX1108" fmla="*/ 152963 w 5323222"/>
              <a:gd name="connsiteY1108" fmla="*/ 2160023 h 6132967"/>
              <a:gd name="connsiteX1109" fmla="*/ 168170 w 5323222"/>
              <a:gd name="connsiteY1109" fmla="*/ 2203643 h 6132967"/>
              <a:gd name="connsiteX1110" fmla="*/ 184237 w 5323222"/>
              <a:gd name="connsiteY1110" fmla="*/ 2246805 h 6132967"/>
              <a:gd name="connsiteX1111" fmla="*/ 200859 w 5323222"/>
              <a:gd name="connsiteY1111" fmla="*/ 2289559 h 6132967"/>
              <a:gd name="connsiteX1112" fmla="*/ 217481 w 5323222"/>
              <a:gd name="connsiteY1112" fmla="*/ 2332315 h 6132967"/>
              <a:gd name="connsiteX1113" fmla="*/ 235014 w 5323222"/>
              <a:gd name="connsiteY1113" fmla="*/ 2374916 h 6132967"/>
              <a:gd name="connsiteX1114" fmla="*/ 253050 w 5323222"/>
              <a:gd name="connsiteY1114" fmla="*/ 2416807 h 6132967"/>
              <a:gd name="connsiteX1115" fmla="*/ 271035 w 5323222"/>
              <a:gd name="connsiteY1115" fmla="*/ 2458395 h 6132967"/>
              <a:gd name="connsiteX1116" fmla="*/ 289879 w 5323222"/>
              <a:gd name="connsiteY1116" fmla="*/ 2499523 h 6132967"/>
              <a:gd name="connsiteX1117" fmla="*/ 308974 w 5323222"/>
              <a:gd name="connsiteY1117" fmla="*/ 2540298 h 6132967"/>
              <a:gd name="connsiteX1118" fmla="*/ 328677 w 5323222"/>
              <a:gd name="connsiteY1118" fmla="*/ 2580970 h 6132967"/>
              <a:gd name="connsiteX1119" fmla="*/ 348882 w 5323222"/>
              <a:gd name="connsiteY1119" fmla="*/ 2620932 h 6132967"/>
              <a:gd name="connsiteX1120" fmla="*/ 369289 w 5323222"/>
              <a:gd name="connsiteY1120" fmla="*/ 2660235 h 6132967"/>
              <a:gd name="connsiteX1121" fmla="*/ 389644 w 5323222"/>
              <a:gd name="connsiteY1121" fmla="*/ 2699235 h 6132967"/>
              <a:gd name="connsiteX1122" fmla="*/ 410806 w 5323222"/>
              <a:gd name="connsiteY1122" fmla="*/ 2737474 h 6132967"/>
              <a:gd name="connsiteX1123" fmla="*/ 432524 w 5323222"/>
              <a:gd name="connsiteY1123" fmla="*/ 2775306 h 6132967"/>
              <a:gd name="connsiteX1124" fmla="*/ 454442 w 5323222"/>
              <a:gd name="connsiteY1124" fmla="*/ 2812480 h 6132967"/>
              <a:gd name="connsiteX1125" fmla="*/ 462017 w 5323222"/>
              <a:gd name="connsiteY1125" fmla="*/ 2824986 h 6132967"/>
              <a:gd name="connsiteX1126" fmla="*/ 457075 w 5323222"/>
              <a:gd name="connsiteY1126" fmla="*/ 2836276 h 6132967"/>
              <a:gd name="connsiteX1127" fmla="*/ 446553 w 5323222"/>
              <a:gd name="connsiteY1127" fmla="*/ 2859223 h 6132967"/>
              <a:gd name="connsiteX1128" fmla="*/ 436425 w 5323222"/>
              <a:gd name="connsiteY1128" fmla="*/ 2882351 h 6132967"/>
              <a:gd name="connsiteX1129" fmla="*/ 426406 w 5323222"/>
              <a:gd name="connsiteY1129" fmla="*/ 2905768 h 6132967"/>
              <a:gd name="connsiteX1130" fmla="*/ 416675 w 5323222"/>
              <a:gd name="connsiteY1130" fmla="*/ 2929078 h 6132967"/>
              <a:gd name="connsiteX1131" fmla="*/ 407340 w 5323222"/>
              <a:gd name="connsiteY1131" fmla="*/ 2952569 h 6132967"/>
              <a:gd name="connsiteX1132" fmla="*/ 397717 w 5323222"/>
              <a:gd name="connsiteY1132" fmla="*/ 2976167 h 6132967"/>
              <a:gd name="connsiteX1133" fmla="*/ 388093 w 5323222"/>
              <a:gd name="connsiteY1133" fmla="*/ 2999765 h 6132967"/>
              <a:gd name="connsiteX1134" fmla="*/ 378865 w 5323222"/>
              <a:gd name="connsiteY1134" fmla="*/ 3023545 h 6132967"/>
              <a:gd name="connsiteX1135" fmla="*/ 370032 w 5323222"/>
              <a:gd name="connsiteY1135" fmla="*/ 3047506 h 6132967"/>
              <a:gd name="connsiteX1136" fmla="*/ 361093 w 5323222"/>
              <a:gd name="connsiteY1136" fmla="*/ 3071179 h 6132967"/>
              <a:gd name="connsiteX1137" fmla="*/ 352260 w 5323222"/>
              <a:gd name="connsiteY1137" fmla="*/ 3095140 h 6132967"/>
              <a:gd name="connsiteX1138" fmla="*/ 343824 w 5323222"/>
              <a:gd name="connsiteY1138" fmla="*/ 3119282 h 6132967"/>
              <a:gd name="connsiteX1139" fmla="*/ 335387 w 5323222"/>
              <a:gd name="connsiteY1139" fmla="*/ 3143425 h 6132967"/>
              <a:gd name="connsiteX1140" fmla="*/ 326950 w 5323222"/>
              <a:gd name="connsiteY1140" fmla="*/ 3167568 h 6132967"/>
              <a:gd name="connsiteX1141" fmla="*/ 318801 w 5323222"/>
              <a:gd name="connsiteY1141" fmla="*/ 3191604 h 6132967"/>
              <a:gd name="connsiteX1142" fmla="*/ 310868 w 5323222"/>
              <a:gd name="connsiteY1142" fmla="*/ 3216216 h 6132967"/>
              <a:gd name="connsiteX1143" fmla="*/ 302934 w 5323222"/>
              <a:gd name="connsiteY1143" fmla="*/ 3240828 h 6132967"/>
              <a:gd name="connsiteX1144" fmla="*/ 295000 w 5323222"/>
              <a:gd name="connsiteY1144" fmla="*/ 3265442 h 6132967"/>
              <a:gd name="connsiteX1145" fmla="*/ 287354 w 5323222"/>
              <a:gd name="connsiteY1145" fmla="*/ 3289947 h 6132967"/>
              <a:gd name="connsiteX1146" fmla="*/ 280104 w 5323222"/>
              <a:gd name="connsiteY1146" fmla="*/ 3314633 h 6132967"/>
              <a:gd name="connsiteX1147" fmla="*/ 272962 w 5323222"/>
              <a:gd name="connsiteY1147" fmla="*/ 3339609 h 6132967"/>
              <a:gd name="connsiteX1148" fmla="*/ 265712 w 5323222"/>
              <a:gd name="connsiteY1148" fmla="*/ 3364296 h 6132967"/>
              <a:gd name="connsiteX1149" fmla="*/ 258857 w 5323222"/>
              <a:gd name="connsiteY1149" fmla="*/ 3389164 h 6132967"/>
              <a:gd name="connsiteX1150" fmla="*/ 252110 w 5323222"/>
              <a:gd name="connsiteY1150" fmla="*/ 3414321 h 6132967"/>
              <a:gd name="connsiteX1151" fmla="*/ 245256 w 5323222"/>
              <a:gd name="connsiteY1151" fmla="*/ 3439189 h 6132967"/>
              <a:gd name="connsiteX1152" fmla="*/ 238905 w 5323222"/>
              <a:gd name="connsiteY1152" fmla="*/ 3464527 h 6132967"/>
              <a:gd name="connsiteX1153" fmla="*/ 230285 w 5323222"/>
              <a:gd name="connsiteY1153" fmla="*/ 3500557 h 6132967"/>
              <a:gd name="connsiteX1154" fmla="*/ 222275 w 5323222"/>
              <a:gd name="connsiteY1154" fmla="*/ 3537344 h 6132967"/>
              <a:gd name="connsiteX1155" fmla="*/ 214479 w 5323222"/>
              <a:gd name="connsiteY1155" fmla="*/ 3574708 h 6132967"/>
              <a:gd name="connsiteX1156" fmla="*/ 207870 w 5323222"/>
              <a:gd name="connsiteY1156" fmla="*/ 3612618 h 6132967"/>
              <a:gd name="connsiteX1157" fmla="*/ 201581 w 5323222"/>
              <a:gd name="connsiteY1157" fmla="*/ 3651393 h 6132967"/>
              <a:gd name="connsiteX1158" fmla="*/ 196010 w 5323222"/>
              <a:gd name="connsiteY1158" fmla="*/ 3691213 h 6132967"/>
              <a:gd name="connsiteX1159" fmla="*/ 191412 w 5323222"/>
              <a:gd name="connsiteY1159" fmla="*/ 3731002 h 6132967"/>
              <a:gd name="connsiteX1160" fmla="*/ 187317 w 5323222"/>
              <a:gd name="connsiteY1160" fmla="*/ 3771261 h 6132967"/>
              <a:gd name="connsiteX1161" fmla="*/ 183831 w 5323222"/>
              <a:gd name="connsiteY1161" fmla="*/ 3812278 h 6132967"/>
              <a:gd name="connsiteX1162" fmla="*/ 180849 w 5323222"/>
              <a:gd name="connsiteY1162" fmla="*/ 3853765 h 6132967"/>
              <a:gd name="connsiteX1163" fmla="*/ 178764 w 5323222"/>
              <a:gd name="connsiteY1163" fmla="*/ 3895904 h 6132967"/>
              <a:gd name="connsiteX1164" fmla="*/ 176787 w 5323222"/>
              <a:gd name="connsiteY1164" fmla="*/ 3938330 h 6132967"/>
              <a:gd name="connsiteX1165" fmla="*/ 175889 w 5323222"/>
              <a:gd name="connsiteY1165" fmla="*/ 3981013 h 6132967"/>
              <a:gd name="connsiteX1166" fmla="*/ 175494 w 5323222"/>
              <a:gd name="connsiteY1166" fmla="*/ 4024165 h 6132967"/>
              <a:gd name="connsiteX1167" fmla="*/ 175602 w 5323222"/>
              <a:gd name="connsiteY1167" fmla="*/ 4067788 h 6132967"/>
              <a:gd name="connsiteX1168" fmla="*/ 176395 w 5323222"/>
              <a:gd name="connsiteY1168" fmla="*/ 4111484 h 6132967"/>
              <a:gd name="connsiteX1169" fmla="*/ 178266 w 5323222"/>
              <a:gd name="connsiteY1169" fmla="*/ 4155437 h 6132967"/>
              <a:gd name="connsiteX1170" fmla="*/ 180246 w 5323222"/>
              <a:gd name="connsiteY1170" fmla="*/ 4199678 h 6132967"/>
              <a:gd name="connsiteX1171" fmla="*/ 182728 w 5323222"/>
              <a:gd name="connsiteY1171" fmla="*/ 4244389 h 6132967"/>
              <a:gd name="connsiteX1172" fmla="*/ 186000 w 5323222"/>
              <a:gd name="connsiteY1172" fmla="*/ 4289463 h 6132967"/>
              <a:gd name="connsiteX1173" fmla="*/ 189851 w 5323222"/>
              <a:gd name="connsiteY1173" fmla="*/ 4334323 h 6132967"/>
              <a:gd name="connsiteX1174" fmla="*/ 194096 w 5323222"/>
              <a:gd name="connsiteY1174" fmla="*/ 4379363 h 6132967"/>
              <a:gd name="connsiteX1175" fmla="*/ 199315 w 5323222"/>
              <a:gd name="connsiteY1175" fmla="*/ 4424372 h 6132967"/>
              <a:gd name="connsiteX1176" fmla="*/ 204640 w 5323222"/>
              <a:gd name="connsiteY1176" fmla="*/ 4469669 h 6132967"/>
              <a:gd name="connsiteX1177" fmla="*/ 210758 w 5323222"/>
              <a:gd name="connsiteY1177" fmla="*/ 4515328 h 6132967"/>
              <a:gd name="connsiteX1178" fmla="*/ 217740 w 5323222"/>
              <a:gd name="connsiteY1178" fmla="*/ 4560667 h 6132967"/>
              <a:gd name="connsiteX1179" fmla="*/ 224722 w 5323222"/>
              <a:gd name="connsiteY1179" fmla="*/ 4606004 h 6132967"/>
              <a:gd name="connsiteX1180" fmla="*/ 232389 w 5323222"/>
              <a:gd name="connsiteY1180" fmla="*/ 4651417 h 6132967"/>
              <a:gd name="connsiteX1181" fmla="*/ 241029 w 5323222"/>
              <a:gd name="connsiteY1181" fmla="*/ 4696797 h 6132967"/>
              <a:gd name="connsiteX1182" fmla="*/ 249668 w 5323222"/>
              <a:gd name="connsiteY1182" fmla="*/ 4742176 h 6132967"/>
              <a:gd name="connsiteX1183" fmla="*/ 259172 w 5323222"/>
              <a:gd name="connsiteY1183" fmla="*/ 4787235 h 6132967"/>
              <a:gd name="connsiteX1184" fmla="*/ 269255 w 5323222"/>
              <a:gd name="connsiteY1184" fmla="*/ 4832079 h 6132967"/>
              <a:gd name="connsiteX1185" fmla="*/ 274189 w 5323222"/>
              <a:gd name="connsiteY1185" fmla="*/ 4854212 h 6132967"/>
              <a:gd name="connsiteX1186" fmla="*/ 279304 w 5323222"/>
              <a:gd name="connsiteY1186" fmla="*/ 4875950 h 6132967"/>
              <a:gd name="connsiteX1187" fmla="*/ 284815 w 5323222"/>
              <a:gd name="connsiteY1187" fmla="*/ 4897870 h 6132967"/>
              <a:gd name="connsiteX1188" fmla="*/ 290507 w 5323222"/>
              <a:gd name="connsiteY1188" fmla="*/ 4919394 h 613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</a:cxnLst>
            <a:rect l="l" t="t" r="r" b="b"/>
            <a:pathLst>
              <a:path w="5323222" h="6132967">
                <a:moveTo>
                  <a:pt x="296307" y="4941206"/>
                </a:moveTo>
                <a:lnTo>
                  <a:pt x="302287" y="4962623"/>
                </a:lnTo>
                <a:lnTo>
                  <a:pt x="308375" y="4984327"/>
                </a:lnTo>
                <a:lnTo>
                  <a:pt x="314645" y="5005636"/>
                </a:lnTo>
                <a:lnTo>
                  <a:pt x="321310" y="5027127"/>
                </a:lnTo>
                <a:lnTo>
                  <a:pt x="327760" y="5048042"/>
                </a:lnTo>
                <a:lnTo>
                  <a:pt x="334607" y="5069136"/>
                </a:lnTo>
                <a:lnTo>
                  <a:pt x="341742" y="5090125"/>
                </a:lnTo>
                <a:lnTo>
                  <a:pt x="348770" y="5110824"/>
                </a:lnTo>
                <a:lnTo>
                  <a:pt x="356193" y="5131705"/>
                </a:lnTo>
                <a:lnTo>
                  <a:pt x="363798" y="5152191"/>
                </a:lnTo>
                <a:lnTo>
                  <a:pt x="371403" y="5172677"/>
                </a:lnTo>
                <a:lnTo>
                  <a:pt x="379297" y="5193055"/>
                </a:lnTo>
                <a:lnTo>
                  <a:pt x="387479" y="5213325"/>
                </a:lnTo>
                <a:lnTo>
                  <a:pt x="395554" y="5233308"/>
                </a:lnTo>
                <a:lnTo>
                  <a:pt x="404024" y="5253472"/>
                </a:lnTo>
                <a:lnTo>
                  <a:pt x="412280" y="5273060"/>
                </a:lnTo>
                <a:lnTo>
                  <a:pt x="420932" y="5292828"/>
                </a:lnTo>
                <a:lnTo>
                  <a:pt x="429872" y="5312489"/>
                </a:lnTo>
                <a:lnTo>
                  <a:pt x="439175" y="5331359"/>
                </a:lnTo>
                <a:lnTo>
                  <a:pt x="448404" y="5350914"/>
                </a:lnTo>
                <a:lnTo>
                  <a:pt x="457708" y="5369784"/>
                </a:lnTo>
                <a:lnTo>
                  <a:pt x="467011" y="5388654"/>
                </a:lnTo>
                <a:lnTo>
                  <a:pt x="476603" y="5407417"/>
                </a:lnTo>
                <a:lnTo>
                  <a:pt x="486376" y="5425784"/>
                </a:lnTo>
                <a:lnTo>
                  <a:pt x="496545" y="5444332"/>
                </a:lnTo>
                <a:lnTo>
                  <a:pt x="506607" y="5462593"/>
                </a:lnTo>
                <a:lnTo>
                  <a:pt x="516849" y="5480457"/>
                </a:lnTo>
                <a:lnTo>
                  <a:pt x="527274" y="5497926"/>
                </a:lnTo>
                <a:lnTo>
                  <a:pt x="537699" y="5515395"/>
                </a:lnTo>
                <a:lnTo>
                  <a:pt x="548594" y="5532362"/>
                </a:lnTo>
                <a:lnTo>
                  <a:pt x="559307" y="5549722"/>
                </a:lnTo>
                <a:lnTo>
                  <a:pt x="570382" y="5566293"/>
                </a:lnTo>
                <a:lnTo>
                  <a:pt x="581747" y="5582757"/>
                </a:lnTo>
                <a:lnTo>
                  <a:pt x="593004" y="5598932"/>
                </a:lnTo>
                <a:lnTo>
                  <a:pt x="604764" y="5615576"/>
                </a:lnTo>
                <a:lnTo>
                  <a:pt x="616491" y="5631249"/>
                </a:lnTo>
                <a:lnTo>
                  <a:pt x="628219" y="5646921"/>
                </a:lnTo>
                <a:lnTo>
                  <a:pt x="640234" y="5662485"/>
                </a:lnTo>
                <a:lnTo>
                  <a:pt x="652539" y="5677944"/>
                </a:lnTo>
                <a:lnTo>
                  <a:pt x="665025" y="5693007"/>
                </a:lnTo>
                <a:lnTo>
                  <a:pt x="677510" y="5708069"/>
                </a:lnTo>
                <a:lnTo>
                  <a:pt x="690070" y="5722447"/>
                </a:lnTo>
                <a:lnTo>
                  <a:pt x="703133" y="5737295"/>
                </a:lnTo>
                <a:lnTo>
                  <a:pt x="715982" y="5751565"/>
                </a:lnTo>
                <a:lnTo>
                  <a:pt x="729300" y="5765334"/>
                </a:lnTo>
                <a:lnTo>
                  <a:pt x="742437" y="5779497"/>
                </a:lnTo>
                <a:lnTo>
                  <a:pt x="755938" y="5792870"/>
                </a:lnTo>
                <a:lnTo>
                  <a:pt x="769149" y="5806351"/>
                </a:lnTo>
                <a:lnTo>
                  <a:pt x="783044" y="5819904"/>
                </a:lnTo>
                <a:lnTo>
                  <a:pt x="796726" y="5832881"/>
                </a:lnTo>
                <a:lnTo>
                  <a:pt x="810984" y="5845644"/>
                </a:lnTo>
                <a:lnTo>
                  <a:pt x="824847" y="5858224"/>
                </a:lnTo>
                <a:lnTo>
                  <a:pt x="838891" y="5870411"/>
                </a:lnTo>
                <a:lnTo>
                  <a:pt x="853224" y="5882490"/>
                </a:lnTo>
                <a:lnTo>
                  <a:pt x="867556" y="5894568"/>
                </a:lnTo>
                <a:lnTo>
                  <a:pt x="882359" y="5906144"/>
                </a:lnTo>
                <a:lnTo>
                  <a:pt x="896873" y="5917827"/>
                </a:lnTo>
                <a:lnTo>
                  <a:pt x="911569" y="5929114"/>
                </a:lnTo>
                <a:lnTo>
                  <a:pt x="926445" y="5940005"/>
                </a:lnTo>
                <a:lnTo>
                  <a:pt x="941793" y="5950394"/>
                </a:lnTo>
                <a:lnTo>
                  <a:pt x="956636" y="5960313"/>
                </a:lnTo>
                <a:lnTo>
                  <a:pt x="971950" y="5969729"/>
                </a:lnTo>
                <a:lnTo>
                  <a:pt x="987265" y="5979146"/>
                </a:lnTo>
                <a:lnTo>
                  <a:pt x="1002184" y="5988380"/>
                </a:lnTo>
                <a:lnTo>
                  <a:pt x="1017572" y="5997112"/>
                </a:lnTo>
                <a:lnTo>
                  <a:pt x="1032960" y="6005845"/>
                </a:lnTo>
                <a:lnTo>
                  <a:pt x="1048134" y="6013999"/>
                </a:lnTo>
                <a:lnTo>
                  <a:pt x="1063597" y="6022048"/>
                </a:lnTo>
                <a:lnTo>
                  <a:pt x="1078557" y="6029626"/>
                </a:lnTo>
                <a:lnTo>
                  <a:pt x="1093805" y="6037096"/>
                </a:lnTo>
                <a:lnTo>
                  <a:pt x="1109236" y="6044171"/>
                </a:lnTo>
                <a:lnTo>
                  <a:pt x="1124558" y="6050958"/>
                </a:lnTo>
                <a:lnTo>
                  <a:pt x="1139592" y="6057853"/>
                </a:lnTo>
                <a:lnTo>
                  <a:pt x="1154989" y="6063954"/>
                </a:lnTo>
                <a:lnTo>
                  <a:pt x="1170386" y="6070056"/>
                </a:lnTo>
                <a:lnTo>
                  <a:pt x="1185677" y="6075871"/>
                </a:lnTo>
                <a:lnTo>
                  <a:pt x="1201040" y="6081000"/>
                </a:lnTo>
                <a:lnTo>
                  <a:pt x="1216223" y="6086526"/>
                </a:lnTo>
                <a:lnTo>
                  <a:pt x="1231192" y="6091474"/>
                </a:lnTo>
                <a:lnTo>
                  <a:pt x="1246630" y="6095920"/>
                </a:lnTo>
                <a:lnTo>
                  <a:pt x="1261781" y="6100472"/>
                </a:lnTo>
                <a:lnTo>
                  <a:pt x="1277112" y="6104630"/>
                </a:lnTo>
                <a:lnTo>
                  <a:pt x="1292229" y="6108210"/>
                </a:lnTo>
                <a:lnTo>
                  <a:pt x="1307635" y="6111683"/>
                </a:lnTo>
                <a:lnTo>
                  <a:pt x="1322646" y="6114975"/>
                </a:lnTo>
                <a:lnTo>
                  <a:pt x="1337548" y="6117978"/>
                </a:lnTo>
                <a:lnTo>
                  <a:pt x="1352633" y="6120585"/>
                </a:lnTo>
                <a:lnTo>
                  <a:pt x="1367717" y="6123193"/>
                </a:lnTo>
                <a:lnTo>
                  <a:pt x="1382876" y="6125116"/>
                </a:lnTo>
                <a:lnTo>
                  <a:pt x="1398035" y="6127039"/>
                </a:lnTo>
                <a:lnTo>
                  <a:pt x="1412979" y="6128385"/>
                </a:lnTo>
                <a:lnTo>
                  <a:pt x="1428030" y="6130019"/>
                </a:lnTo>
                <a:lnTo>
                  <a:pt x="1443157" y="6130971"/>
                </a:lnTo>
                <a:lnTo>
                  <a:pt x="1457887" y="6131739"/>
                </a:lnTo>
                <a:lnTo>
                  <a:pt x="1472905" y="6132401"/>
                </a:lnTo>
                <a:lnTo>
                  <a:pt x="1487529" y="6132882"/>
                </a:lnTo>
                <a:lnTo>
                  <a:pt x="1502334" y="6132967"/>
                </a:lnTo>
                <a:lnTo>
                  <a:pt x="1517031" y="6132764"/>
                </a:lnTo>
                <a:lnTo>
                  <a:pt x="1531621" y="6132271"/>
                </a:lnTo>
                <a:lnTo>
                  <a:pt x="1546608" y="6131960"/>
                </a:lnTo>
                <a:lnTo>
                  <a:pt x="1560983" y="6130891"/>
                </a:lnTo>
                <a:lnTo>
                  <a:pt x="1575360" y="6129822"/>
                </a:lnTo>
                <a:lnTo>
                  <a:pt x="1589917" y="6128357"/>
                </a:lnTo>
                <a:lnTo>
                  <a:pt x="1604475" y="6126893"/>
                </a:lnTo>
                <a:lnTo>
                  <a:pt x="1618636" y="6125246"/>
                </a:lnTo>
                <a:lnTo>
                  <a:pt x="1632873" y="6122916"/>
                </a:lnTo>
                <a:lnTo>
                  <a:pt x="1647109" y="6120585"/>
                </a:lnTo>
                <a:lnTo>
                  <a:pt x="1660950" y="6118074"/>
                </a:lnTo>
                <a:lnTo>
                  <a:pt x="1674972" y="6115167"/>
                </a:lnTo>
                <a:lnTo>
                  <a:pt x="1688994" y="6112260"/>
                </a:lnTo>
                <a:lnTo>
                  <a:pt x="1702513" y="6108882"/>
                </a:lnTo>
                <a:lnTo>
                  <a:pt x="1716321" y="6105396"/>
                </a:lnTo>
                <a:lnTo>
                  <a:pt x="1729733" y="6101731"/>
                </a:lnTo>
                <a:lnTo>
                  <a:pt x="1743219" y="6097381"/>
                </a:lnTo>
                <a:lnTo>
                  <a:pt x="1756705" y="6093031"/>
                </a:lnTo>
                <a:lnTo>
                  <a:pt x="1770192" y="6088681"/>
                </a:lnTo>
                <a:lnTo>
                  <a:pt x="1783176" y="6083861"/>
                </a:lnTo>
                <a:lnTo>
                  <a:pt x="1796341" y="6078645"/>
                </a:lnTo>
                <a:lnTo>
                  <a:pt x="1809218" y="6073536"/>
                </a:lnTo>
                <a:lnTo>
                  <a:pt x="1822275" y="6068032"/>
                </a:lnTo>
                <a:lnTo>
                  <a:pt x="1834938" y="6062347"/>
                </a:lnTo>
                <a:lnTo>
                  <a:pt x="1847782" y="6056265"/>
                </a:lnTo>
                <a:lnTo>
                  <a:pt x="1860230" y="6050002"/>
                </a:lnTo>
                <a:lnTo>
                  <a:pt x="1884121" y="6036538"/>
                </a:lnTo>
                <a:lnTo>
                  <a:pt x="1908192" y="6022678"/>
                </a:lnTo>
                <a:lnTo>
                  <a:pt x="1931548" y="6007769"/>
                </a:lnTo>
                <a:lnTo>
                  <a:pt x="1954475" y="5991707"/>
                </a:lnTo>
                <a:lnTo>
                  <a:pt x="1976610" y="5975283"/>
                </a:lnTo>
                <a:lnTo>
                  <a:pt x="1998028" y="5957810"/>
                </a:lnTo>
                <a:lnTo>
                  <a:pt x="2019126" y="5939474"/>
                </a:lnTo>
                <a:lnTo>
                  <a:pt x="2039613" y="5920378"/>
                </a:lnTo>
                <a:lnTo>
                  <a:pt x="2059384" y="5900235"/>
                </a:lnTo>
                <a:lnTo>
                  <a:pt x="2078652" y="5879622"/>
                </a:lnTo>
                <a:lnTo>
                  <a:pt x="2097202" y="5857962"/>
                </a:lnTo>
                <a:lnTo>
                  <a:pt x="2115143" y="5835544"/>
                </a:lnTo>
                <a:lnTo>
                  <a:pt x="2132185" y="5812475"/>
                </a:lnTo>
                <a:lnTo>
                  <a:pt x="2148906" y="5788540"/>
                </a:lnTo>
                <a:lnTo>
                  <a:pt x="2164729" y="5763953"/>
                </a:lnTo>
                <a:lnTo>
                  <a:pt x="2179942" y="5738608"/>
                </a:lnTo>
                <a:lnTo>
                  <a:pt x="2194438" y="5712216"/>
                </a:lnTo>
                <a:lnTo>
                  <a:pt x="2208142" y="5685461"/>
                </a:lnTo>
                <a:lnTo>
                  <a:pt x="2221237" y="5657948"/>
                </a:lnTo>
                <a:lnTo>
                  <a:pt x="2233615" y="5629388"/>
                </a:lnTo>
                <a:lnTo>
                  <a:pt x="2245202" y="5600465"/>
                </a:lnTo>
                <a:lnTo>
                  <a:pt x="2255889" y="5570891"/>
                </a:lnTo>
                <a:lnTo>
                  <a:pt x="2266149" y="5540161"/>
                </a:lnTo>
                <a:lnTo>
                  <a:pt x="2275436" y="5509466"/>
                </a:lnTo>
                <a:lnTo>
                  <a:pt x="2284006" y="5477724"/>
                </a:lnTo>
                <a:lnTo>
                  <a:pt x="2291966" y="5445222"/>
                </a:lnTo>
                <a:lnTo>
                  <a:pt x="2298739" y="5412177"/>
                </a:lnTo>
                <a:lnTo>
                  <a:pt x="2304902" y="5378373"/>
                </a:lnTo>
                <a:lnTo>
                  <a:pt x="2310274" y="5344206"/>
                </a:lnTo>
                <a:lnTo>
                  <a:pt x="2314748" y="5309389"/>
                </a:lnTo>
                <a:lnTo>
                  <a:pt x="2318324" y="5273919"/>
                </a:lnTo>
                <a:lnTo>
                  <a:pt x="2321396" y="5237979"/>
                </a:lnTo>
                <a:lnTo>
                  <a:pt x="2324884" y="5185472"/>
                </a:lnTo>
                <a:lnTo>
                  <a:pt x="2328264" y="5132675"/>
                </a:lnTo>
                <a:lnTo>
                  <a:pt x="2332040" y="5080060"/>
                </a:lnTo>
                <a:lnTo>
                  <a:pt x="2335635" y="5027841"/>
                </a:lnTo>
                <a:lnTo>
                  <a:pt x="2339222" y="4982740"/>
                </a:lnTo>
                <a:lnTo>
                  <a:pt x="2350330" y="4991029"/>
                </a:lnTo>
                <a:lnTo>
                  <a:pt x="2361673" y="4999369"/>
                </a:lnTo>
                <a:lnTo>
                  <a:pt x="2372849" y="5007710"/>
                </a:lnTo>
                <a:lnTo>
                  <a:pt x="2384192" y="5015883"/>
                </a:lnTo>
                <a:lnTo>
                  <a:pt x="2395701" y="5024057"/>
                </a:lnTo>
                <a:lnTo>
                  <a:pt x="2407044" y="5032231"/>
                </a:lnTo>
                <a:lnTo>
                  <a:pt x="2418721" y="5040237"/>
                </a:lnTo>
                <a:lnTo>
                  <a:pt x="2435402" y="5051413"/>
                </a:lnTo>
                <a:lnTo>
                  <a:pt x="2452583" y="5062422"/>
                </a:lnTo>
                <a:lnTo>
                  <a:pt x="2470097" y="5073431"/>
                </a:lnTo>
                <a:lnTo>
                  <a:pt x="2488113" y="5083940"/>
                </a:lnTo>
                <a:lnTo>
                  <a:pt x="2506628" y="5094449"/>
                </a:lnTo>
                <a:lnTo>
                  <a:pt x="2525811" y="5104791"/>
                </a:lnTo>
                <a:lnTo>
                  <a:pt x="2545161" y="5114633"/>
                </a:lnTo>
                <a:lnTo>
                  <a:pt x="2564844" y="5124308"/>
                </a:lnTo>
                <a:lnTo>
                  <a:pt x="2585027" y="5133816"/>
                </a:lnTo>
                <a:lnTo>
                  <a:pt x="2605544" y="5143157"/>
                </a:lnTo>
                <a:lnTo>
                  <a:pt x="2626562" y="5152165"/>
                </a:lnTo>
                <a:lnTo>
                  <a:pt x="2647747" y="5161172"/>
                </a:lnTo>
                <a:lnTo>
                  <a:pt x="2669265" y="5169679"/>
                </a:lnTo>
                <a:lnTo>
                  <a:pt x="2691116" y="5178020"/>
                </a:lnTo>
                <a:lnTo>
                  <a:pt x="2713302" y="5186193"/>
                </a:lnTo>
                <a:lnTo>
                  <a:pt x="2735654" y="5194033"/>
                </a:lnTo>
                <a:lnTo>
                  <a:pt x="2758340" y="5201373"/>
                </a:lnTo>
                <a:lnTo>
                  <a:pt x="2781192" y="5208712"/>
                </a:lnTo>
                <a:lnTo>
                  <a:pt x="2804378" y="5215885"/>
                </a:lnTo>
                <a:lnTo>
                  <a:pt x="2827898" y="5222724"/>
                </a:lnTo>
                <a:lnTo>
                  <a:pt x="2851418" y="5229230"/>
                </a:lnTo>
                <a:lnTo>
                  <a:pt x="2875104" y="5235568"/>
                </a:lnTo>
                <a:lnTo>
                  <a:pt x="2898958" y="5241406"/>
                </a:lnTo>
                <a:lnTo>
                  <a:pt x="2922978" y="5247244"/>
                </a:lnTo>
                <a:lnTo>
                  <a:pt x="2947332" y="5252749"/>
                </a:lnTo>
                <a:lnTo>
                  <a:pt x="2971686" y="5257753"/>
                </a:lnTo>
                <a:lnTo>
                  <a:pt x="2996039" y="5262757"/>
                </a:lnTo>
                <a:lnTo>
                  <a:pt x="3020560" y="5267428"/>
                </a:lnTo>
                <a:lnTo>
                  <a:pt x="3045248" y="5271599"/>
                </a:lnTo>
                <a:lnTo>
                  <a:pt x="3069935" y="5275768"/>
                </a:lnTo>
                <a:lnTo>
                  <a:pt x="3094622" y="5279439"/>
                </a:lnTo>
                <a:lnTo>
                  <a:pt x="3119310" y="5282774"/>
                </a:lnTo>
                <a:lnTo>
                  <a:pt x="3131487" y="5284442"/>
                </a:lnTo>
                <a:lnTo>
                  <a:pt x="3143497" y="5285944"/>
                </a:lnTo>
                <a:lnTo>
                  <a:pt x="3155674" y="5287279"/>
                </a:lnTo>
                <a:lnTo>
                  <a:pt x="3167684" y="5288446"/>
                </a:lnTo>
                <a:lnTo>
                  <a:pt x="3179861" y="5289613"/>
                </a:lnTo>
                <a:lnTo>
                  <a:pt x="3191871" y="5290615"/>
                </a:lnTo>
                <a:lnTo>
                  <a:pt x="3204048" y="5291615"/>
                </a:lnTo>
                <a:lnTo>
                  <a:pt x="3216058" y="5292449"/>
                </a:lnTo>
                <a:lnTo>
                  <a:pt x="3228235" y="5293116"/>
                </a:lnTo>
                <a:lnTo>
                  <a:pt x="3240078" y="5293784"/>
                </a:lnTo>
                <a:lnTo>
                  <a:pt x="3252088" y="5294284"/>
                </a:lnTo>
                <a:lnTo>
                  <a:pt x="3264098" y="5294617"/>
                </a:lnTo>
                <a:lnTo>
                  <a:pt x="3275942" y="5294951"/>
                </a:lnTo>
                <a:lnTo>
                  <a:pt x="3287952" y="5295118"/>
                </a:lnTo>
                <a:lnTo>
                  <a:pt x="3299795" y="5295118"/>
                </a:lnTo>
                <a:lnTo>
                  <a:pt x="3311638" y="5295118"/>
                </a:lnTo>
                <a:lnTo>
                  <a:pt x="3323482" y="5294951"/>
                </a:lnTo>
                <a:lnTo>
                  <a:pt x="3335325" y="5294618"/>
                </a:lnTo>
                <a:lnTo>
                  <a:pt x="3347001" y="5294284"/>
                </a:lnTo>
                <a:lnTo>
                  <a:pt x="3358844" y="5293784"/>
                </a:lnTo>
                <a:lnTo>
                  <a:pt x="3370354" y="5293283"/>
                </a:lnTo>
                <a:lnTo>
                  <a:pt x="3382031" y="5292616"/>
                </a:lnTo>
                <a:lnTo>
                  <a:pt x="3393707" y="5291782"/>
                </a:lnTo>
                <a:lnTo>
                  <a:pt x="3405050" y="5290615"/>
                </a:lnTo>
                <a:lnTo>
                  <a:pt x="3416727" y="5289614"/>
                </a:lnTo>
                <a:lnTo>
                  <a:pt x="3428069" y="5288446"/>
                </a:lnTo>
                <a:lnTo>
                  <a:pt x="3439413" y="5287279"/>
                </a:lnTo>
                <a:lnTo>
                  <a:pt x="3450755" y="5285943"/>
                </a:lnTo>
                <a:lnTo>
                  <a:pt x="3461931" y="5284443"/>
                </a:lnTo>
                <a:lnTo>
                  <a:pt x="3473274" y="5282774"/>
                </a:lnTo>
                <a:lnTo>
                  <a:pt x="3484450" y="5281107"/>
                </a:lnTo>
                <a:lnTo>
                  <a:pt x="3495459" y="5279272"/>
                </a:lnTo>
                <a:lnTo>
                  <a:pt x="3506302" y="5277270"/>
                </a:lnTo>
                <a:lnTo>
                  <a:pt x="3517144" y="5275268"/>
                </a:lnTo>
                <a:lnTo>
                  <a:pt x="3527820" y="5272933"/>
                </a:lnTo>
                <a:lnTo>
                  <a:pt x="3538663" y="5270764"/>
                </a:lnTo>
                <a:lnTo>
                  <a:pt x="3549171" y="5268262"/>
                </a:lnTo>
                <a:lnTo>
                  <a:pt x="3559680" y="5265593"/>
                </a:lnTo>
                <a:lnTo>
                  <a:pt x="3570022" y="5262924"/>
                </a:lnTo>
                <a:lnTo>
                  <a:pt x="3580698" y="5260089"/>
                </a:lnTo>
                <a:lnTo>
                  <a:pt x="3590873" y="5257086"/>
                </a:lnTo>
                <a:lnTo>
                  <a:pt x="3601048" y="5254083"/>
                </a:lnTo>
                <a:lnTo>
                  <a:pt x="3611223" y="5250915"/>
                </a:lnTo>
                <a:lnTo>
                  <a:pt x="3621399" y="5247578"/>
                </a:lnTo>
                <a:lnTo>
                  <a:pt x="3631407" y="5244076"/>
                </a:lnTo>
                <a:lnTo>
                  <a:pt x="3641416" y="5240572"/>
                </a:lnTo>
                <a:lnTo>
                  <a:pt x="3651091" y="5236903"/>
                </a:lnTo>
                <a:lnTo>
                  <a:pt x="3661099" y="5233066"/>
                </a:lnTo>
                <a:lnTo>
                  <a:pt x="3670774" y="5229229"/>
                </a:lnTo>
                <a:lnTo>
                  <a:pt x="3680281" y="5225059"/>
                </a:lnTo>
                <a:lnTo>
                  <a:pt x="3689956" y="5221056"/>
                </a:lnTo>
                <a:lnTo>
                  <a:pt x="3699298" y="5216719"/>
                </a:lnTo>
                <a:lnTo>
                  <a:pt x="3708639" y="5212548"/>
                </a:lnTo>
                <a:lnTo>
                  <a:pt x="3718147" y="5208045"/>
                </a:lnTo>
                <a:lnTo>
                  <a:pt x="3727321" y="5203541"/>
                </a:lnTo>
                <a:lnTo>
                  <a:pt x="3736496" y="5198704"/>
                </a:lnTo>
                <a:lnTo>
                  <a:pt x="3745503" y="5194033"/>
                </a:lnTo>
                <a:lnTo>
                  <a:pt x="3754344" y="5189195"/>
                </a:lnTo>
                <a:lnTo>
                  <a:pt x="3763185" y="5184191"/>
                </a:lnTo>
                <a:lnTo>
                  <a:pt x="3772026" y="5179188"/>
                </a:lnTo>
                <a:lnTo>
                  <a:pt x="3780699" y="5173849"/>
                </a:lnTo>
                <a:lnTo>
                  <a:pt x="3789373" y="5168679"/>
                </a:lnTo>
                <a:lnTo>
                  <a:pt x="3797880" y="5163340"/>
                </a:lnTo>
                <a:lnTo>
                  <a:pt x="3806221" y="5157836"/>
                </a:lnTo>
                <a:lnTo>
                  <a:pt x="3814394" y="5151998"/>
                </a:lnTo>
                <a:lnTo>
                  <a:pt x="3822234" y="5146326"/>
                </a:lnTo>
                <a:lnTo>
                  <a:pt x="3829908" y="5140322"/>
                </a:lnTo>
                <a:lnTo>
                  <a:pt x="3837581" y="5134316"/>
                </a:lnTo>
                <a:lnTo>
                  <a:pt x="3845087" y="5128477"/>
                </a:lnTo>
                <a:lnTo>
                  <a:pt x="3852426" y="5122306"/>
                </a:lnTo>
                <a:lnTo>
                  <a:pt x="3859766" y="5116135"/>
                </a:lnTo>
                <a:lnTo>
                  <a:pt x="3866772" y="5109963"/>
                </a:lnTo>
                <a:lnTo>
                  <a:pt x="3873777" y="5103624"/>
                </a:lnTo>
                <a:lnTo>
                  <a:pt x="3880450" y="5097451"/>
                </a:lnTo>
                <a:lnTo>
                  <a:pt x="3887122" y="5091114"/>
                </a:lnTo>
                <a:lnTo>
                  <a:pt x="3893628" y="5084607"/>
                </a:lnTo>
                <a:lnTo>
                  <a:pt x="3899966" y="5078102"/>
                </a:lnTo>
                <a:lnTo>
                  <a:pt x="3906305" y="5071763"/>
                </a:lnTo>
                <a:lnTo>
                  <a:pt x="3912310" y="5065091"/>
                </a:lnTo>
                <a:lnTo>
                  <a:pt x="3918315" y="5058419"/>
                </a:lnTo>
                <a:lnTo>
                  <a:pt x="3924153" y="5051747"/>
                </a:lnTo>
                <a:lnTo>
                  <a:pt x="3929658" y="5044908"/>
                </a:lnTo>
                <a:lnTo>
                  <a:pt x="3935330" y="5038236"/>
                </a:lnTo>
                <a:lnTo>
                  <a:pt x="3940667" y="5031563"/>
                </a:lnTo>
                <a:lnTo>
                  <a:pt x="3945838" y="5024557"/>
                </a:lnTo>
                <a:lnTo>
                  <a:pt x="3951009" y="5017718"/>
                </a:lnTo>
                <a:lnTo>
                  <a:pt x="3956014" y="5010713"/>
                </a:lnTo>
                <a:lnTo>
                  <a:pt x="3960684" y="5003706"/>
                </a:lnTo>
                <a:lnTo>
                  <a:pt x="3965355" y="4996534"/>
                </a:lnTo>
                <a:lnTo>
                  <a:pt x="3969858" y="4989527"/>
                </a:lnTo>
                <a:lnTo>
                  <a:pt x="3974195" y="4982522"/>
                </a:lnTo>
                <a:lnTo>
                  <a:pt x="3978365" y="4975349"/>
                </a:lnTo>
                <a:lnTo>
                  <a:pt x="3982536" y="4968177"/>
                </a:lnTo>
                <a:lnTo>
                  <a:pt x="3986372" y="4960838"/>
                </a:lnTo>
                <a:lnTo>
                  <a:pt x="3990209" y="4953498"/>
                </a:lnTo>
                <a:lnTo>
                  <a:pt x="3993712" y="4946158"/>
                </a:lnTo>
                <a:lnTo>
                  <a:pt x="3997381" y="4938819"/>
                </a:lnTo>
                <a:lnTo>
                  <a:pt x="4000718" y="4931312"/>
                </a:lnTo>
                <a:lnTo>
                  <a:pt x="4003887" y="4923972"/>
                </a:lnTo>
                <a:lnTo>
                  <a:pt x="4007056" y="4916466"/>
                </a:lnTo>
                <a:lnTo>
                  <a:pt x="4010059" y="4909127"/>
                </a:lnTo>
                <a:lnTo>
                  <a:pt x="4012895" y="4901620"/>
                </a:lnTo>
                <a:lnTo>
                  <a:pt x="4015564" y="4894115"/>
                </a:lnTo>
                <a:lnTo>
                  <a:pt x="4018065" y="4886608"/>
                </a:lnTo>
                <a:lnTo>
                  <a:pt x="4020734" y="4878934"/>
                </a:lnTo>
                <a:lnTo>
                  <a:pt x="4022903" y="4871428"/>
                </a:lnTo>
                <a:lnTo>
                  <a:pt x="4025072" y="4863922"/>
                </a:lnTo>
                <a:lnTo>
                  <a:pt x="4027073" y="4856249"/>
                </a:lnTo>
                <a:lnTo>
                  <a:pt x="4029075" y="4848576"/>
                </a:lnTo>
                <a:lnTo>
                  <a:pt x="4030909" y="4841070"/>
                </a:lnTo>
                <a:lnTo>
                  <a:pt x="4032411" y="4833397"/>
                </a:lnTo>
                <a:lnTo>
                  <a:pt x="4033912" y="4825724"/>
                </a:lnTo>
                <a:lnTo>
                  <a:pt x="4035247" y="4818217"/>
                </a:lnTo>
                <a:lnTo>
                  <a:pt x="4036414" y="4810544"/>
                </a:lnTo>
                <a:lnTo>
                  <a:pt x="4037582" y="4802871"/>
                </a:lnTo>
                <a:lnTo>
                  <a:pt x="4038416" y="4795365"/>
                </a:lnTo>
                <a:lnTo>
                  <a:pt x="4039250" y="4787691"/>
                </a:lnTo>
                <a:lnTo>
                  <a:pt x="4039917" y="4780185"/>
                </a:lnTo>
                <a:lnTo>
                  <a:pt x="4040251" y="4772512"/>
                </a:lnTo>
                <a:lnTo>
                  <a:pt x="4040584" y="4764839"/>
                </a:lnTo>
                <a:lnTo>
                  <a:pt x="4040918" y="4757165"/>
                </a:lnTo>
                <a:lnTo>
                  <a:pt x="4040918" y="4749660"/>
                </a:lnTo>
                <a:lnTo>
                  <a:pt x="4040751" y="4741986"/>
                </a:lnTo>
                <a:lnTo>
                  <a:pt x="4040584" y="4734480"/>
                </a:lnTo>
                <a:lnTo>
                  <a:pt x="4040251" y="4726807"/>
                </a:lnTo>
                <a:lnTo>
                  <a:pt x="4039750" y="4719300"/>
                </a:lnTo>
                <a:lnTo>
                  <a:pt x="4039083" y="4711628"/>
                </a:lnTo>
                <a:lnTo>
                  <a:pt x="4038249" y="4704122"/>
                </a:lnTo>
                <a:lnTo>
                  <a:pt x="4035914" y="4689442"/>
                </a:lnTo>
                <a:lnTo>
                  <a:pt x="4033412" y="4674597"/>
                </a:lnTo>
                <a:lnTo>
                  <a:pt x="4030242" y="4659918"/>
                </a:lnTo>
                <a:lnTo>
                  <a:pt x="4026406" y="4645238"/>
                </a:lnTo>
                <a:lnTo>
                  <a:pt x="4022236" y="4630893"/>
                </a:lnTo>
                <a:lnTo>
                  <a:pt x="4017398" y="4616714"/>
                </a:lnTo>
                <a:lnTo>
                  <a:pt x="4012060" y="4602535"/>
                </a:lnTo>
                <a:lnTo>
                  <a:pt x="4006222" y="4588524"/>
                </a:lnTo>
                <a:lnTo>
                  <a:pt x="3999717" y="4574679"/>
                </a:lnTo>
                <a:lnTo>
                  <a:pt x="3992878" y="4561001"/>
                </a:lnTo>
                <a:lnTo>
                  <a:pt x="3985371" y="4547489"/>
                </a:lnTo>
                <a:lnTo>
                  <a:pt x="3977365" y="4534145"/>
                </a:lnTo>
                <a:lnTo>
                  <a:pt x="3968858" y="4521134"/>
                </a:lnTo>
                <a:lnTo>
                  <a:pt x="3959850" y="4508123"/>
                </a:lnTo>
                <a:lnTo>
                  <a:pt x="3950342" y="4495446"/>
                </a:lnTo>
                <a:lnTo>
                  <a:pt x="3940333" y="4482935"/>
                </a:lnTo>
                <a:lnTo>
                  <a:pt x="3929658" y="4470592"/>
                </a:lnTo>
                <a:lnTo>
                  <a:pt x="3918648" y="4458581"/>
                </a:lnTo>
                <a:lnTo>
                  <a:pt x="3907139" y="4446737"/>
                </a:lnTo>
                <a:lnTo>
                  <a:pt x="3894962" y="4435061"/>
                </a:lnTo>
                <a:lnTo>
                  <a:pt x="3882452" y="4423718"/>
                </a:lnTo>
                <a:lnTo>
                  <a:pt x="3869441" y="4412709"/>
                </a:lnTo>
                <a:lnTo>
                  <a:pt x="3855763" y="4401700"/>
                </a:lnTo>
                <a:lnTo>
                  <a:pt x="3841917" y="4391191"/>
                </a:lnTo>
                <a:lnTo>
                  <a:pt x="3827405" y="4380849"/>
                </a:lnTo>
                <a:lnTo>
                  <a:pt x="3812392" y="4370674"/>
                </a:lnTo>
                <a:lnTo>
                  <a:pt x="3796880" y="4360999"/>
                </a:lnTo>
                <a:lnTo>
                  <a:pt x="3780866" y="4351492"/>
                </a:lnTo>
                <a:lnTo>
                  <a:pt x="3764519" y="4342317"/>
                </a:lnTo>
                <a:lnTo>
                  <a:pt x="3747671" y="4333476"/>
                </a:lnTo>
                <a:lnTo>
                  <a:pt x="3730324" y="4324969"/>
                </a:lnTo>
                <a:lnTo>
                  <a:pt x="3712642" y="4316629"/>
                </a:lnTo>
                <a:lnTo>
                  <a:pt x="3686620" y="4304953"/>
                </a:lnTo>
                <a:lnTo>
                  <a:pt x="3660432" y="4293276"/>
                </a:lnTo>
                <a:lnTo>
                  <a:pt x="3634410" y="4281432"/>
                </a:lnTo>
                <a:lnTo>
                  <a:pt x="3608555" y="4269756"/>
                </a:lnTo>
                <a:lnTo>
                  <a:pt x="3582699" y="4257746"/>
                </a:lnTo>
                <a:lnTo>
                  <a:pt x="3556844" y="4245736"/>
                </a:lnTo>
                <a:lnTo>
                  <a:pt x="3530990" y="4233559"/>
                </a:lnTo>
                <a:lnTo>
                  <a:pt x="3524478" y="4230452"/>
                </a:lnTo>
                <a:lnTo>
                  <a:pt x="3538445" y="4229146"/>
                </a:lnTo>
                <a:lnTo>
                  <a:pt x="3563280" y="4226491"/>
                </a:lnTo>
                <a:lnTo>
                  <a:pt x="3588063" y="4223534"/>
                </a:lnTo>
                <a:lnTo>
                  <a:pt x="3612847" y="4220575"/>
                </a:lnTo>
                <a:lnTo>
                  <a:pt x="3637631" y="4217617"/>
                </a:lnTo>
                <a:lnTo>
                  <a:pt x="3672376" y="4212656"/>
                </a:lnTo>
                <a:lnTo>
                  <a:pt x="3707373" y="4207340"/>
                </a:lnTo>
                <a:lnTo>
                  <a:pt x="3742874" y="4201315"/>
                </a:lnTo>
                <a:lnTo>
                  <a:pt x="3778272" y="4194682"/>
                </a:lnTo>
                <a:lnTo>
                  <a:pt x="3814174" y="4187340"/>
                </a:lnTo>
                <a:lnTo>
                  <a:pt x="3850277" y="4179339"/>
                </a:lnTo>
                <a:lnTo>
                  <a:pt x="3886934" y="4170932"/>
                </a:lnTo>
                <a:lnTo>
                  <a:pt x="3923082" y="4161362"/>
                </a:lnTo>
                <a:lnTo>
                  <a:pt x="3959837" y="4151691"/>
                </a:lnTo>
                <a:lnTo>
                  <a:pt x="3996489" y="4141411"/>
                </a:lnTo>
                <a:lnTo>
                  <a:pt x="4033696" y="4130725"/>
                </a:lnTo>
                <a:lnTo>
                  <a:pt x="4070394" y="4118876"/>
                </a:lnTo>
                <a:lnTo>
                  <a:pt x="4107395" y="4106977"/>
                </a:lnTo>
                <a:lnTo>
                  <a:pt x="4144545" y="4094117"/>
                </a:lnTo>
                <a:lnTo>
                  <a:pt x="4181341" y="4081002"/>
                </a:lnTo>
                <a:lnTo>
                  <a:pt x="4218641" y="4067180"/>
                </a:lnTo>
                <a:lnTo>
                  <a:pt x="4255230" y="4052853"/>
                </a:lnTo>
                <a:lnTo>
                  <a:pt x="4292019" y="4037867"/>
                </a:lnTo>
                <a:lnTo>
                  <a:pt x="4328706" y="4022276"/>
                </a:lnTo>
                <a:lnTo>
                  <a:pt x="4365341" y="4006380"/>
                </a:lnTo>
                <a:lnTo>
                  <a:pt x="4401822" y="3989574"/>
                </a:lnTo>
                <a:lnTo>
                  <a:pt x="4437696" y="3972871"/>
                </a:lnTo>
                <a:lnTo>
                  <a:pt x="4474022" y="3955156"/>
                </a:lnTo>
                <a:lnTo>
                  <a:pt x="4509335" y="3936986"/>
                </a:lnTo>
                <a:lnTo>
                  <a:pt x="4544849" y="3918160"/>
                </a:lnTo>
                <a:lnTo>
                  <a:pt x="4580059" y="3899385"/>
                </a:lnTo>
                <a:lnTo>
                  <a:pt x="4614811" y="3879751"/>
                </a:lnTo>
                <a:lnTo>
                  <a:pt x="4649156" y="3859562"/>
                </a:lnTo>
                <a:lnTo>
                  <a:pt x="4683399" y="3838765"/>
                </a:lnTo>
                <a:lnTo>
                  <a:pt x="4716982" y="3817768"/>
                </a:lnTo>
                <a:lnTo>
                  <a:pt x="4750161" y="3796216"/>
                </a:lnTo>
                <a:lnTo>
                  <a:pt x="4782932" y="3774109"/>
                </a:lnTo>
                <a:lnTo>
                  <a:pt x="4798230" y="3763083"/>
                </a:lnTo>
                <a:lnTo>
                  <a:pt x="4813579" y="3752362"/>
                </a:lnTo>
                <a:lnTo>
                  <a:pt x="4828522" y="3741085"/>
                </a:lnTo>
                <a:lnTo>
                  <a:pt x="4843466" y="3729808"/>
                </a:lnTo>
                <a:lnTo>
                  <a:pt x="4858105" y="3718582"/>
                </a:lnTo>
                <a:lnTo>
                  <a:pt x="4872693" y="3707053"/>
                </a:lnTo>
                <a:lnTo>
                  <a:pt x="4886674" y="3695627"/>
                </a:lnTo>
                <a:lnTo>
                  <a:pt x="4900856" y="3683542"/>
                </a:lnTo>
                <a:lnTo>
                  <a:pt x="4914734" y="3671510"/>
                </a:lnTo>
                <a:lnTo>
                  <a:pt x="4928360" y="3659832"/>
                </a:lnTo>
                <a:lnTo>
                  <a:pt x="4941884" y="3647548"/>
                </a:lnTo>
                <a:lnTo>
                  <a:pt x="4955052" y="3635011"/>
                </a:lnTo>
                <a:lnTo>
                  <a:pt x="4967969" y="3622829"/>
                </a:lnTo>
                <a:lnTo>
                  <a:pt x="4980833" y="3610343"/>
                </a:lnTo>
                <a:lnTo>
                  <a:pt x="4993343" y="3597607"/>
                </a:lnTo>
                <a:lnTo>
                  <a:pt x="5005853" y="3584870"/>
                </a:lnTo>
                <a:lnTo>
                  <a:pt x="5018060" y="3572184"/>
                </a:lnTo>
                <a:lnTo>
                  <a:pt x="5030164" y="3558892"/>
                </a:lnTo>
                <a:lnTo>
                  <a:pt x="5042066" y="3546257"/>
                </a:lnTo>
                <a:lnTo>
                  <a:pt x="5053564" y="3533068"/>
                </a:lnTo>
                <a:lnTo>
                  <a:pt x="5064757" y="3519930"/>
                </a:lnTo>
                <a:lnTo>
                  <a:pt x="5075898" y="3506489"/>
                </a:lnTo>
                <a:lnTo>
                  <a:pt x="5086789" y="3493402"/>
                </a:lnTo>
                <a:lnTo>
                  <a:pt x="5097626" y="3480012"/>
                </a:lnTo>
                <a:lnTo>
                  <a:pt x="5108111" y="3466370"/>
                </a:lnTo>
                <a:lnTo>
                  <a:pt x="5118342" y="3453084"/>
                </a:lnTo>
                <a:lnTo>
                  <a:pt x="5128218" y="3439546"/>
                </a:lnTo>
                <a:lnTo>
                  <a:pt x="5138095" y="3426006"/>
                </a:lnTo>
                <a:lnTo>
                  <a:pt x="5147616" y="3412216"/>
                </a:lnTo>
                <a:lnTo>
                  <a:pt x="5157139" y="3398424"/>
                </a:lnTo>
                <a:lnTo>
                  <a:pt x="5166356" y="3384685"/>
                </a:lnTo>
                <a:lnTo>
                  <a:pt x="5175020" y="3371352"/>
                </a:lnTo>
                <a:lnTo>
                  <a:pt x="5183934" y="3357664"/>
                </a:lnTo>
                <a:lnTo>
                  <a:pt x="5192241" y="3344080"/>
                </a:lnTo>
                <a:lnTo>
                  <a:pt x="5199892" y="3330294"/>
                </a:lnTo>
                <a:lnTo>
                  <a:pt x="5207793" y="3316155"/>
                </a:lnTo>
                <a:lnTo>
                  <a:pt x="5215494" y="3302673"/>
                </a:lnTo>
                <a:lnTo>
                  <a:pt x="5222485" y="3288687"/>
                </a:lnTo>
                <a:lnTo>
                  <a:pt x="5229780" y="3274651"/>
                </a:lnTo>
                <a:lnTo>
                  <a:pt x="5236720" y="3260361"/>
                </a:lnTo>
                <a:lnTo>
                  <a:pt x="5243052" y="3246175"/>
                </a:lnTo>
                <a:lnTo>
                  <a:pt x="5249385" y="3231990"/>
                </a:lnTo>
                <a:lnTo>
                  <a:pt x="5255163" y="3218210"/>
                </a:lnTo>
                <a:lnTo>
                  <a:pt x="5261141" y="3203772"/>
                </a:lnTo>
                <a:lnTo>
                  <a:pt x="5266511" y="3189436"/>
                </a:lnTo>
                <a:lnTo>
                  <a:pt x="5271831" y="3174799"/>
                </a:lnTo>
                <a:lnTo>
                  <a:pt x="5276596" y="3160567"/>
                </a:lnTo>
                <a:lnTo>
                  <a:pt x="5281612" y="3145980"/>
                </a:lnTo>
                <a:lnTo>
                  <a:pt x="5285717" y="3131547"/>
                </a:lnTo>
                <a:lnTo>
                  <a:pt x="5290127" y="3117064"/>
                </a:lnTo>
                <a:lnTo>
                  <a:pt x="5294182" y="3102329"/>
                </a:lnTo>
                <a:lnTo>
                  <a:pt x="5297984" y="3087946"/>
                </a:lnTo>
                <a:lnTo>
                  <a:pt x="5301483" y="3073618"/>
                </a:lnTo>
                <a:lnTo>
                  <a:pt x="5304627" y="3059037"/>
                </a:lnTo>
                <a:lnTo>
                  <a:pt x="5307719" y="3044152"/>
                </a:lnTo>
                <a:lnTo>
                  <a:pt x="5310257" y="3029673"/>
                </a:lnTo>
                <a:lnTo>
                  <a:pt x="5312794" y="3015195"/>
                </a:lnTo>
                <a:lnTo>
                  <a:pt x="5314976" y="3000465"/>
                </a:lnTo>
                <a:lnTo>
                  <a:pt x="5316855" y="2985786"/>
                </a:lnTo>
                <a:lnTo>
                  <a:pt x="5318734" y="2971108"/>
                </a:lnTo>
                <a:lnTo>
                  <a:pt x="5320057" y="2956835"/>
                </a:lnTo>
                <a:lnTo>
                  <a:pt x="5321633" y="2942209"/>
                </a:lnTo>
                <a:lnTo>
                  <a:pt x="5322550" y="2927381"/>
                </a:lnTo>
                <a:lnTo>
                  <a:pt x="5323216" y="2912909"/>
                </a:lnTo>
                <a:lnTo>
                  <a:pt x="5323222" y="2898235"/>
                </a:lnTo>
                <a:lnTo>
                  <a:pt x="5322673" y="2883968"/>
                </a:lnTo>
                <a:lnTo>
                  <a:pt x="5322377" y="2869348"/>
                </a:lnTo>
                <a:lnTo>
                  <a:pt x="5321880" y="2855383"/>
                </a:lnTo>
                <a:lnTo>
                  <a:pt x="5320725" y="2841220"/>
                </a:lnTo>
                <a:lnTo>
                  <a:pt x="5319266" y="2827108"/>
                </a:lnTo>
                <a:lnTo>
                  <a:pt x="5317807" y="2812995"/>
                </a:lnTo>
                <a:lnTo>
                  <a:pt x="5316096" y="2799238"/>
                </a:lnTo>
                <a:lnTo>
                  <a:pt x="5314334" y="2785178"/>
                </a:lnTo>
                <a:lnTo>
                  <a:pt x="5312016" y="2771523"/>
                </a:lnTo>
                <a:lnTo>
                  <a:pt x="5309750" y="2758172"/>
                </a:lnTo>
                <a:lnTo>
                  <a:pt x="5307130" y="2744570"/>
                </a:lnTo>
                <a:lnTo>
                  <a:pt x="5304256" y="2731322"/>
                </a:lnTo>
                <a:lnTo>
                  <a:pt x="5301028" y="2717822"/>
                </a:lnTo>
                <a:lnTo>
                  <a:pt x="5297904" y="2704930"/>
                </a:lnTo>
                <a:lnTo>
                  <a:pt x="5294475" y="2692089"/>
                </a:lnTo>
                <a:lnTo>
                  <a:pt x="5290743" y="2679298"/>
                </a:lnTo>
                <a:lnTo>
                  <a:pt x="5287012" y="2666509"/>
                </a:lnTo>
                <a:lnTo>
                  <a:pt x="5282673" y="2653822"/>
                </a:lnTo>
                <a:lnTo>
                  <a:pt x="5278334" y="2641134"/>
                </a:lnTo>
                <a:lnTo>
                  <a:pt x="5273744" y="2628803"/>
                </a:lnTo>
                <a:lnTo>
                  <a:pt x="5269154" y="2616470"/>
                </a:lnTo>
                <a:lnTo>
                  <a:pt x="5264311" y="2604494"/>
                </a:lnTo>
                <a:lnTo>
                  <a:pt x="5259417" y="2592214"/>
                </a:lnTo>
                <a:lnTo>
                  <a:pt x="5253665" y="2580391"/>
                </a:lnTo>
                <a:lnTo>
                  <a:pt x="5248215" y="2568518"/>
                </a:lnTo>
                <a:lnTo>
                  <a:pt x="5242818" y="2556947"/>
                </a:lnTo>
                <a:lnTo>
                  <a:pt x="5237065" y="2545124"/>
                </a:lnTo>
                <a:lnTo>
                  <a:pt x="5230809" y="2534012"/>
                </a:lnTo>
                <a:lnTo>
                  <a:pt x="5224551" y="2522899"/>
                </a:lnTo>
                <a:lnTo>
                  <a:pt x="5218244" y="2511483"/>
                </a:lnTo>
                <a:lnTo>
                  <a:pt x="5211380" y="2500474"/>
                </a:lnTo>
                <a:lnTo>
                  <a:pt x="5204820" y="2489412"/>
                </a:lnTo>
                <a:lnTo>
                  <a:pt x="5198060" y="2479010"/>
                </a:lnTo>
                <a:lnTo>
                  <a:pt x="5190944" y="2468354"/>
                </a:lnTo>
                <a:lnTo>
                  <a:pt x="5183577" y="2458055"/>
                </a:lnTo>
                <a:lnTo>
                  <a:pt x="5176514" y="2447704"/>
                </a:lnTo>
                <a:lnTo>
                  <a:pt x="5168591" y="2437810"/>
                </a:lnTo>
                <a:lnTo>
                  <a:pt x="5160971" y="2427866"/>
                </a:lnTo>
                <a:lnTo>
                  <a:pt x="5153353" y="2417920"/>
                </a:lnTo>
                <a:lnTo>
                  <a:pt x="5145178" y="2408383"/>
                </a:lnTo>
                <a:lnTo>
                  <a:pt x="5137054" y="2399147"/>
                </a:lnTo>
                <a:lnTo>
                  <a:pt x="5128577" y="2389661"/>
                </a:lnTo>
                <a:lnTo>
                  <a:pt x="5120454" y="2380425"/>
                </a:lnTo>
                <a:lnTo>
                  <a:pt x="5111523" y="2371952"/>
                </a:lnTo>
                <a:lnTo>
                  <a:pt x="5103097" y="2362768"/>
                </a:lnTo>
                <a:lnTo>
                  <a:pt x="5093864" y="2354347"/>
                </a:lnTo>
                <a:lnTo>
                  <a:pt x="5085236" y="2345821"/>
                </a:lnTo>
                <a:lnTo>
                  <a:pt x="5075699" y="2337450"/>
                </a:lnTo>
                <a:lnTo>
                  <a:pt x="5066517" y="2329331"/>
                </a:lnTo>
                <a:lnTo>
                  <a:pt x="5057083" y="2321568"/>
                </a:lnTo>
                <a:lnTo>
                  <a:pt x="5047597" y="2313501"/>
                </a:lnTo>
                <a:lnTo>
                  <a:pt x="5037859" y="2305788"/>
                </a:lnTo>
                <a:lnTo>
                  <a:pt x="5028173" y="2298380"/>
                </a:lnTo>
                <a:lnTo>
                  <a:pt x="5018132" y="2290719"/>
                </a:lnTo>
                <a:lnTo>
                  <a:pt x="5008195" y="2283665"/>
                </a:lnTo>
                <a:lnTo>
                  <a:pt x="4998256" y="2276611"/>
                </a:lnTo>
                <a:lnTo>
                  <a:pt x="4987762" y="2269964"/>
                </a:lnTo>
                <a:lnTo>
                  <a:pt x="4977521" y="2262962"/>
                </a:lnTo>
                <a:lnTo>
                  <a:pt x="4967028" y="2256313"/>
                </a:lnTo>
                <a:lnTo>
                  <a:pt x="4956283" y="2250022"/>
                </a:lnTo>
                <a:lnTo>
                  <a:pt x="4945841" y="2243677"/>
                </a:lnTo>
                <a:lnTo>
                  <a:pt x="4934844" y="2237740"/>
                </a:lnTo>
                <a:lnTo>
                  <a:pt x="4924098" y="2231447"/>
                </a:lnTo>
                <a:lnTo>
                  <a:pt x="4902562" y="2220431"/>
                </a:lnTo>
                <a:lnTo>
                  <a:pt x="4880773" y="2209768"/>
                </a:lnTo>
                <a:lnTo>
                  <a:pt x="4858533" y="2200121"/>
                </a:lnTo>
                <a:lnTo>
                  <a:pt x="4835736" y="2190879"/>
                </a:lnTo>
                <a:lnTo>
                  <a:pt x="4813043" y="2182244"/>
                </a:lnTo>
                <a:lnTo>
                  <a:pt x="4789543" y="2174370"/>
                </a:lnTo>
                <a:lnTo>
                  <a:pt x="4765791" y="2166853"/>
                </a:lnTo>
                <a:lnTo>
                  <a:pt x="4741586" y="2160347"/>
                </a:lnTo>
                <a:lnTo>
                  <a:pt x="4717382" y="2153842"/>
                </a:lnTo>
                <a:lnTo>
                  <a:pt x="4692421" y="2148400"/>
                </a:lnTo>
                <a:lnTo>
                  <a:pt x="4667512" y="2143264"/>
                </a:lnTo>
                <a:lnTo>
                  <a:pt x="4641795" y="2138888"/>
                </a:lnTo>
                <a:lnTo>
                  <a:pt x="4615878" y="2135170"/>
                </a:lnTo>
                <a:lnTo>
                  <a:pt x="4589963" y="2131452"/>
                </a:lnTo>
                <a:lnTo>
                  <a:pt x="4563593" y="2128749"/>
                </a:lnTo>
                <a:lnTo>
                  <a:pt x="4536669" y="2126451"/>
                </a:lnTo>
                <a:lnTo>
                  <a:pt x="4509241" y="2124864"/>
                </a:lnTo>
                <a:lnTo>
                  <a:pt x="4482116" y="2123223"/>
                </a:lnTo>
                <a:lnTo>
                  <a:pt x="4454235" y="2122649"/>
                </a:lnTo>
                <a:lnTo>
                  <a:pt x="4426104" y="2122430"/>
                </a:lnTo>
                <a:lnTo>
                  <a:pt x="4400795" y="2122551"/>
                </a:lnTo>
                <a:lnTo>
                  <a:pt x="4403168" y="2116564"/>
                </a:lnTo>
                <a:lnTo>
                  <a:pt x="4407349" y="2104834"/>
                </a:lnTo>
                <a:lnTo>
                  <a:pt x="4411637" y="2093394"/>
                </a:lnTo>
                <a:lnTo>
                  <a:pt x="4415530" y="2081772"/>
                </a:lnTo>
                <a:lnTo>
                  <a:pt x="4419604" y="2069754"/>
                </a:lnTo>
                <a:lnTo>
                  <a:pt x="4422812" y="2058057"/>
                </a:lnTo>
                <a:lnTo>
                  <a:pt x="4426599" y="2046147"/>
                </a:lnTo>
                <a:lnTo>
                  <a:pt x="4429304" y="2033980"/>
                </a:lnTo>
                <a:lnTo>
                  <a:pt x="4432801" y="2022177"/>
                </a:lnTo>
                <a:lnTo>
                  <a:pt x="4435219" y="2010117"/>
                </a:lnTo>
                <a:lnTo>
                  <a:pt x="4437817" y="1997664"/>
                </a:lnTo>
                <a:lnTo>
                  <a:pt x="4440234" y="1985603"/>
                </a:lnTo>
                <a:lnTo>
                  <a:pt x="4442545" y="1973256"/>
                </a:lnTo>
                <a:lnTo>
                  <a:pt x="4444170" y="1960833"/>
                </a:lnTo>
                <a:lnTo>
                  <a:pt x="4445797" y="1948412"/>
                </a:lnTo>
                <a:lnTo>
                  <a:pt x="4447711" y="1935883"/>
                </a:lnTo>
                <a:lnTo>
                  <a:pt x="4448652" y="1923386"/>
                </a:lnTo>
                <a:lnTo>
                  <a:pt x="4449883" y="1910783"/>
                </a:lnTo>
                <a:lnTo>
                  <a:pt x="4450718" y="1897998"/>
                </a:lnTo>
                <a:lnTo>
                  <a:pt x="4451371" y="1885608"/>
                </a:lnTo>
                <a:lnTo>
                  <a:pt x="4451521" y="1872749"/>
                </a:lnTo>
                <a:lnTo>
                  <a:pt x="4451961" y="1859783"/>
                </a:lnTo>
                <a:lnTo>
                  <a:pt x="4451716" y="1846743"/>
                </a:lnTo>
                <a:lnTo>
                  <a:pt x="4451578" y="1833990"/>
                </a:lnTo>
                <a:lnTo>
                  <a:pt x="4451440" y="1821238"/>
                </a:lnTo>
                <a:lnTo>
                  <a:pt x="4450511" y="1808123"/>
                </a:lnTo>
                <a:lnTo>
                  <a:pt x="4449399" y="1795404"/>
                </a:lnTo>
                <a:lnTo>
                  <a:pt x="4448182" y="1782397"/>
                </a:lnTo>
                <a:lnTo>
                  <a:pt x="4447253" y="1769281"/>
                </a:lnTo>
                <a:lnTo>
                  <a:pt x="4445351" y="1756199"/>
                </a:lnTo>
                <a:lnTo>
                  <a:pt x="4443557" y="1743406"/>
                </a:lnTo>
                <a:lnTo>
                  <a:pt x="4441366" y="1730430"/>
                </a:lnTo>
                <a:lnTo>
                  <a:pt x="4439175" y="1717456"/>
                </a:lnTo>
                <a:lnTo>
                  <a:pt x="4436589" y="1704300"/>
                </a:lnTo>
                <a:lnTo>
                  <a:pt x="4434003" y="1691143"/>
                </a:lnTo>
                <a:lnTo>
                  <a:pt x="4430840" y="1678201"/>
                </a:lnTo>
                <a:lnTo>
                  <a:pt x="4427676" y="1665258"/>
                </a:lnTo>
                <a:lnTo>
                  <a:pt x="4424225" y="1652423"/>
                </a:lnTo>
                <a:lnTo>
                  <a:pt x="4420485" y="1639695"/>
                </a:lnTo>
                <a:lnTo>
                  <a:pt x="4416530" y="1626390"/>
                </a:lnTo>
                <a:lnTo>
                  <a:pt x="4412395" y="1613481"/>
                </a:lnTo>
                <a:lnTo>
                  <a:pt x="4407863" y="1600390"/>
                </a:lnTo>
                <a:lnTo>
                  <a:pt x="4403150" y="1587695"/>
                </a:lnTo>
                <a:lnTo>
                  <a:pt x="4398330" y="1574711"/>
                </a:lnTo>
                <a:lnTo>
                  <a:pt x="4392826" y="1561653"/>
                </a:lnTo>
                <a:lnTo>
                  <a:pt x="4387429" y="1548884"/>
                </a:lnTo>
                <a:lnTo>
                  <a:pt x="4381636" y="1535933"/>
                </a:lnTo>
                <a:lnTo>
                  <a:pt x="4375844" y="1522982"/>
                </a:lnTo>
                <a:lnTo>
                  <a:pt x="4369762" y="1510138"/>
                </a:lnTo>
                <a:lnTo>
                  <a:pt x="4363211" y="1497797"/>
                </a:lnTo>
                <a:lnTo>
                  <a:pt x="4356157" y="1484986"/>
                </a:lnTo>
                <a:lnTo>
                  <a:pt x="4349499" y="1472357"/>
                </a:lnTo>
                <a:lnTo>
                  <a:pt x="4342157" y="1459652"/>
                </a:lnTo>
                <a:lnTo>
                  <a:pt x="4334344" y="1447451"/>
                </a:lnTo>
                <a:lnTo>
                  <a:pt x="4326136" y="1435069"/>
                </a:lnTo>
                <a:lnTo>
                  <a:pt x="4317458" y="1423190"/>
                </a:lnTo>
                <a:lnTo>
                  <a:pt x="4309175" y="1411491"/>
                </a:lnTo>
                <a:lnTo>
                  <a:pt x="4300209" y="1399719"/>
                </a:lnTo>
                <a:lnTo>
                  <a:pt x="4291243" y="1387946"/>
                </a:lnTo>
                <a:lnTo>
                  <a:pt x="4281988" y="1376280"/>
                </a:lnTo>
                <a:lnTo>
                  <a:pt x="4272551" y="1365010"/>
                </a:lnTo>
                <a:lnTo>
                  <a:pt x="4263114" y="1353741"/>
                </a:lnTo>
                <a:lnTo>
                  <a:pt x="4252994" y="1342395"/>
                </a:lnTo>
                <a:lnTo>
                  <a:pt x="4242981" y="1331340"/>
                </a:lnTo>
                <a:lnTo>
                  <a:pt x="4232786" y="1320680"/>
                </a:lnTo>
                <a:lnTo>
                  <a:pt x="4222303" y="1310127"/>
                </a:lnTo>
                <a:lnTo>
                  <a:pt x="4211423" y="1299393"/>
                </a:lnTo>
                <a:lnTo>
                  <a:pt x="4200363" y="1289054"/>
                </a:lnTo>
                <a:lnTo>
                  <a:pt x="4189590" y="1278608"/>
                </a:lnTo>
                <a:lnTo>
                  <a:pt x="4177953" y="1268483"/>
                </a:lnTo>
                <a:lnTo>
                  <a:pt x="4166711" y="1258541"/>
                </a:lnTo>
                <a:lnTo>
                  <a:pt x="4154785" y="1248524"/>
                </a:lnTo>
                <a:lnTo>
                  <a:pt x="4142966" y="1238795"/>
                </a:lnTo>
                <a:lnTo>
                  <a:pt x="4130570" y="1229280"/>
                </a:lnTo>
                <a:lnTo>
                  <a:pt x="4118677" y="1220235"/>
                </a:lnTo>
                <a:lnTo>
                  <a:pt x="4106099" y="1211116"/>
                </a:lnTo>
                <a:lnTo>
                  <a:pt x="4093523" y="1201997"/>
                </a:lnTo>
                <a:lnTo>
                  <a:pt x="4080368" y="1193092"/>
                </a:lnTo>
                <a:lnTo>
                  <a:pt x="4067031" y="1184583"/>
                </a:lnTo>
                <a:lnTo>
                  <a:pt x="4053984" y="1175967"/>
                </a:lnTo>
                <a:lnTo>
                  <a:pt x="4040574" y="1168142"/>
                </a:lnTo>
                <a:lnTo>
                  <a:pt x="4026662" y="1159847"/>
                </a:lnTo>
                <a:lnTo>
                  <a:pt x="4013144" y="1151734"/>
                </a:lnTo>
                <a:lnTo>
                  <a:pt x="3999157" y="1144123"/>
                </a:lnTo>
                <a:lnTo>
                  <a:pt x="3984593" y="1136727"/>
                </a:lnTo>
                <a:lnTo>
                  <a:pt x="3970424" y="1129511"/>
                </a:lnTo>
                <a:lnTo>
                  <a:pt x="3955572" y="1122222"/>
                </a:lnTo>
                <a:lnTo>
                  <a:pt x="3940429" y="1115039"/>
                </a:lnTo>
                <a:lnTo>
                  <a:pt x="3925289" y="1107857"/>
                </a:lnTo>
                <a:lnTo>
                  <a:pt x="3909965" y="1101070"/>
                </a:lnTo>
                <a:lnTo>
                  <a:pt x="3894643" y="1094284"/>
                </a:lnTo>
                <a:lnTo>
                  <a:pt x="3879139" y="1087893"/>
                </a:lnTo>
                <a:lnTo>
                  <a:pt x="3863238" y="1081320"/>
                </a:lnTo>
                <a:lnTo>
                  <a:pt x="3847158" y="1075144"/>
                </a:lnTo>
                <a:lnTo>
                  <a:pt x="3831183" y="1069255"/>
                </a:lnTo>
                <a:lnTo>
                  <a:pt x="3814814" y="1063186"/>
                </a:lnTo>
                <a:lnTo>
                  <a:pt x="3798551" y="1057404"/>
                </a:lnTo>
                <a:lnTo>
                  <a:pt x="3781999" y="1051731"/>
                </a:lnTo>
                <a:lnTo>
                  <a:pt x="3765374" y="1046740"/>
                </a:lnTo>
                <a:lnTo>
                  <a:pt x="3748246" y="1041281"/>
                </a:lnTo>
                <a:lnTo>
                  <a:pt x="3731331" y="1036398"/>
                </a:lnTo>
                <a:lnTo>
                  <a:pt x="3714129" y="1031622"/>
                </a:lnTo>
                <a:lnTo>
                  <a:pt x="3696927" y="1026847"/>
                </a:lnTo>
                <a:lnTo>
                  <a:pt x="3679543" y="1022466"/>
                </a:lnTo>
                <a:lnTo>
                  <a:pt x="3662266" y="1018375"/>
                </a:lnTo>
                <a:lnTo>
                  <a:pt x="3644594" y="1014102"/>
                </a:lnTo>
                <a:lnTo>
                  <a:pt x="3626740" y="1010225"/>
                </a:lnTo>
                <a:lnTo>
                  <a:pt x="3609100" y="1006925"/>
                </a:lnTo>
                <a:lnTo>
                  <a:pt x="3591065" y="1003443"/>
                </a:lnTo>
                <a:lnTo>
                  <a:pt x="3572741" y="1000068"/>
                </a:lnTo>
                <a:lnTo>
                  <a:pt x="3554920" y="997163"/>
                </a:lnTo>
                <a:lnTo>
                  <a:pt x="3536522" y="994473"/>
                </a:lnTo>
                <a:lnTo>
                  <a:pt x="3518231" y="992071"/>
                </a:lnTo>
                <a:lnTo>
                  <a:pt x="3499651" y="989777"/>
                </a:lnTo>
                <a:lnTo>
                  <a:pt x="3481071" y="987482"/>
                </a:lnTo>
                <a:lnTo>
                  <a:pt x="3462418" y="985872"/>
                </a:lnTo>
                <a:lnTo>
                  <a:pt x="3443657" y="983972"/>
                </a:lnTo>
                <a:lnTo>
                  <a:pt x="3404223" y="981213"/>
                </a:lnTo>
                <a:lnTo>
                  <a:pt x="3364713" y="979137"/>
                </a:lnTo>
                <a:lnTo>
                  <a:pt x="3325130" y="977745"/>
                </a:lnTo>
                <a:lnTo>
                  <a:pt x="3291515" y="976999"/>
                </a:lnTo>
                <a:lnTo>
                  <a:pt x="3296895" y="974743"/>
                </a:lnTo>
                <a:lnTo>
                  <a:pt x="3308195" y="970192"/>
                </a:lnTo>
                <a:lnTo>
                  <a:pt x="3319396" y="965856"/>
                </a:lnTo>
                <a:lnTo>
                  <a:pt x="3330754" y="961461"/>
                </a:lnTo>
                <a:lnTo>
                  <a:pt x="3342013" y="957282"/>
                </a:lnTo>
                <a:lnTo>
                  <a:pt x="3358062" y="951146"/>
                </a:lnTo>
                <a:lnTo>
                  <a:pt x="3373955" y="945068"/>
                </a:lnTo>
                <a:lnTo>
                  <a:pt x="3389575" y="938735"/>
                </a:lnTo>
                <a:lnTo>
                  <a:pt x="3404981" y="932305"/>
                </a:lnTo>
                <a:lnTo>
                  <a:pt x="3420172" y="925776"/>
                </a:lnTo>
                <a:lnTo>
                  <a:pt x="3435305" y="919090"/>
                </a:lnTo>
                <a:lnTo>
                  <a:pt x="3449639" y="912167"/>
                </a:lnTo>
                <a:lnTo>
                  <a:pt x="3464186" y="905343"/>
                </a:lnTo>
                <a:lnTo>
                  <a:pt x="3478404" y="898108"/>
                </a:lnTo>
                <a:lnTo>
                  <a:pt x="3492308" y="890989"/>
                </a:lnTo>
                <a:lnTo>
                  <a:pt x="3505941" y="883615"/>
                </a:lnTo>
                <a:lnTo>
                  <a:pt x="3519301" y="875986"/>
                </a:lnTo>
                <a:lnTo>
                  <a:pt x="3532445" y="868260"/>
                </a:lnTo>
                <a:lnTo>
                  <a:pt x="3545377" y="860434"/>
                </a:lnTo>
                <a:lnTo>
                  <a:pt x="3557664" y="852314"/>
                </a:lnTo>
                <a:lnTo>
                  <a:pt x="3570108" y="844136"/>
                </a:lnTo>
                <a:lnTo>
                  <a:pt x="3582123" y="835761"/>
                </a:lnTo>
                <a:lnTo>
                  <a:pt x="3593767" y="827346"/>
                </a:lnTo>
                <a:lnTo>
                  <a:pt x="3604924" y="818578"/>
                </a:lnTo>
                <a:lnTo>
                  <a:pt x="3616082" y="809810"/>
                </a:lnTo>
                <a:lnTo>
                  <a:pt x="3626966" y="800787"/>
                </a:lnTo>
                <a:lnTo>
                  <a:pt x="3637266" y="791625"/>
                </a:lnTo>
                <a:lnTo>
                  <a:pt x="3647508" y="782307"/>
                </a:lnTo>
                <a:lnTo>
                  <a:pt x="3657106" y="772695"/>
                </a:lnTo>
                <a:lnTo>
                  <a:pt x="3666704" y="763081"/>
                </a:lnTo>
                <a:lnTo>
                  <a:pt x="3675815" y="753116"/>
                </a:lnTo>
                <a:lnTo>
                  <a:pt x="3684712" y="743052"/>
                </a:lnTo>
                <a:lnTo>
                  <a:pt x="3693023" y="732849"/>
                </a:lnTo>
                <a:lnTo>
                  <a:pt x="3701219" y="722333"/>
                </a:lnTo>
                <a:lnTo>
                  <a:pt x="3709044" y="711778"/>
                </a:lnTo>
                <a:lnTo>
                  <a:pt x="3716382" y="700869"/>
                </a:lnTo>
                <a:lnTo>
                  <a:pt x="3723505" y="689862"/>
                </a:lnTo>
                <a:lnTo>
                  <a:pt x="3726844" y="683996"/>
                </a:lnTo>
                <a:lnTo>
                  <a:pt x="3730396" y="678229"/>
                </a:lnTo>
                <a:lnTo>
                  <a:pt x="3733579" y="672421"/>
                </a:lnTo>
                <a:lnTo>
                  <a:pt x="3736917" y="666556"/>
                </a:lnTo>
                <a:lnTo>
                  <a:pt x="3740041" y="660592"/>
                </a:lnTo>
                <a:lnTo>
                  <a:pt x="3742950" y="654530"/>
                </a:lnTo>
                <a:lnTo>
                  <a:pt x="3746074" y="648566"/>
                </a:lnTo>
                <a:lnTo>
                  <a:pt x="3748827" y="642562"/>
                </a:lnTo>
                <a:lnTo>
                  <a:pt x="3751580" y="636558"/>
                </a:lnTo>
                <a:lnTo>
                  <a:pt x="3754217" y="630241"/>
                </a:lnTo>
                <a:lnTo>
                  <a:pt x="3756756" y="624139"/>
                </a:lnTo>
                <a:lnTo>
                  <a:pt x="3759236" y="617880"/>
                </a:lnTo>
                <a:lnTo>
                  <a:pt x="3761503" y="611522"/>
                </a:lnTo>
                <a:lnTo>
                  <a:pt x="3763827" y="605322"/>
                </a:lnTo>
                <a:lnTo>
                  <a:pt x="3765937" y="599022"/>
                </a:lnTo>
                <a:lnTo>
                  <a:pt x="3768145" y="592510"/>
                </a:lnTo>
                <a:lnTo>
                  <a:pt x="3769884" y="586170"/>
                </a:lnTo>
                <a:lnTo>
                  <a:pt x="3771936" y="579714"/>
                </a:lnTo>
                <a:lnTo>
                  <a:pt x="3773402" y="573120"/>
                </a:lnTo>
                <a:lnTo>
                  <a:pt x="3775298" y="566723"/>
                </a:lnTo>
                <a:lnTo>
                  <a:pt x="3776608" y="560187"/>
                </a:lnTo>
                <a:lnTo>
                  <a:pt x="3778016" y="553437"/>
                </a:lnTo>
                <a:lnTo>
                  <a:pt x="3779326" y="546900"/>
                </a:lnTo>
                <a:lnTo>
                  <a:pt x="3780579" y="540208"/>
                </a:lnTo>
                <a:lnTo>
                  <a:pt x="3781460" y="533475"/>
                </a:lnTo>
                <a:lnTo>
                  <a:pt x="3782341" y="526743"/>
                </a:lnTo>
                <a:lnTo>
                  <a:pt x="3783379" y="519952"/>
                </a:lnTo>
                <a:lnTo>
                  <a:pt x="3783889" y="513179"/>
                </a:lnTo>
                <a:lnTo>
                  <a:pt x="3784556" y="506349"/>
                </a:lnTo>
                <a:lnTo>
                  <a:pt x="3785008" y="499419"/>
                </a:lnTo>
                <a:lnTo>
                  <a:pt x="3785363" y="492704"/>
                </a:lnTo>
                <a:lnTo>
                  <a:pt x="3785444" y="485734"/>
                </a:lnTo>
                <a:lnTo>
                  <a:pt x="3785682" y="478707"/>
                </a:lnTo>
                <a:lnTo>
                  <a:pt x="3785549" y="471639"/>
                </a:lnTo>
                <a:lnTo>
                  <a:pt x="3785475" y="464727"/>
                </a:lnTo>
                <a:lnTo>
                  <a:pt x="3785400" y="457816"/>
                </a:lnTo>
                <a:lnTo>
                  <a:pt x="3784896" y="450708"/>
                </a:lnTo>
                <a:lnTo>
                  <a:pt x="3784294" y="443814"/>
                </a:lnTo>
                <a:lnTo>
                  <a:pt x="3783634" y="436764"/>
                </a:lnTo>
                <a:lnTo>
                  <a:pt x="3783131" y="429656"/>
                </a:lnTo>
                <a:lnTo>
                  <a:pt x="3782100" y="422565"/>
                </a:lnTo>
                <a:lnTo>
                  <a:pt x="3781127" y="415631"/>
                </a:lnTo>
                <a:lnTo>
                  <a:pt x="3779940" y="408599"/>
                </a:lnTo>
                <a:lnTo>
                  <a:pt x="3778752" y="401567"/>
                </a:lnTo>
                <a:lnTo>
                  <a:pt x="3777351" y="394436"/>
                </a:lnTo>
                <a:lnTo>
                  <a:pt x="3775949" y="387306"/>
                </a:lnTo>
                <a:lnTo>
                  <a:pt x="3774234" y="380291"/>
                </a:lnTo>
                <a:lnTo>
                  <a:pt x="3772520" y="373276"/>
                </a:lnTo>
                <a:lnTo>
                  <a:pt x="3770649" y="366320"/>
                </a:lnTo>
                <a:lnTo>
                  <a:pt x="3768622" y="359421"/>
                </a:lnTo>
                <a:lnTo>
                  <a:pt x="3766479" y="352210"/>
                </a:lnTo>
                <a:lnTo>
                  <a:pt x="3764238" y="345213"/>
                </a:lnTo>
                <a:lnTo>
                  <a:pt x="3761782" y="338118"/>
                </a:lnTo>
                <a:lnTo>
                  <a:pt x="3759227" y="331238"/>
                </a:lnTo>
                <a:lnTo>
                  <a:pt x="3756615" y="324200"/>
                </a:lnTo>
                <a:lnTo>
                  <a:pt x="3753631" y="317123"/>
                </a:lnTo>
                <a:lnTo>
                  <a:pt x="3750707" y="310202"/>
                </a:lnTo>
                <a:lnTo>
                  <a:pt x="3747567" y="303183"/>
                </a:lnTo>
                <a:lnTo>
                  <a:pt x="3744427" y="296164"/>
                </a:lnTo>
                <a:lnTo>
                  <a:pt x="3741131" y="289203"/>
                </a:lnTo>
                <a:lnTo>
                  <a:pt x="3737580" y="282514"/>
                </a:lnTo>
                <a:lnTo>
                  <a:pt x="3733757" y="275570"/>
                </a:lnTo>
                <a:lnTo>
                  <a:pt x="3730149" y="268725"/>
                </a:lnTo>
                <a:lnTo>
                  <a:pt x="3726169" y="261839"/>
                </a:lnTo>
                <a:lnTo>
                  <a:pt x="3721935" y="255227"/>
                </a:lnTo>
                <a:lnTo>
                  <a:pt x="3717486" y="248516"/>
                </a:lnTo>
                <a:lnTo>
                  <a:pt x="3712783" y="242077"/>
                </a:lnTo>
                <a:lnTo>
                  <a:pt x="3708294" y="235736"/>
                </a:lnTo>
                <a:lnTo>
                  <a:pt x="3703434" y="229356"/>
                </a:lnTo>
                <a:lnTo>
                  <a:pt x="3698575" y="222975"/>
                </a:lnTo>
                <a:lnTo>
                  <a:pt x="3693558" y="216652"/>
                </a:lnTo>
                <a:lnTo>
                  <a:pt x="3688444" y="210545"/>
                </a:lnTo>
                <a:lnTo>
                  <a:pt x="3683329" y="204436"/>
                </a:lnTo>
                <a:lnTo>
                  <a:pt x="3677844" y="198287"/>
                </a:lnTo>
                <a:lnTo>
                  <a:pt x="3672417" y="192296"/>
                </a:lnTo>
                <a:lnTo>
                  <a:pt x="3666891" y="186518"/>
                </a:lnTo>
                <a:lnTo>
                  <a:pt x="3661209" y="180798"/>
                </a:lnTo>
                <a:lnTo>
                  <a:pt x="3655313" y="174980"/>
                </a:lnTo>
                <a:lnTo>
                  <a:pt x="3649318" y="169377"/>
                </a:lnTo>
                <a:lnTo>
                  <a:pt x="3643480" y="163715"/>
                </a:lnTo>
                <a:lnTo>
                  <a:pt x="3637173" y="158228"/>
                </a:lnTo>
                <a:lnTo>
                  <a:pt x="3631079" y="152839"/>
                </a:lnTo>
                <a:lnTo>
                  <a:pt x="3624615" y="147410"/>
                </a:lnTo>
                <a:lnTo>
                  <a:pt x="3618210" y="142136"/>
                </a:lnTo>
                <a:lnTo>
                  <a:pt x="3611491" y="136980"/>
                </a:lnTo>
                <a:lnTo>
                  <a:pt x="3605046" y="132077"/>
                </a:lnTo>
                <a:lnTo>
                  <a:pt x="3598228" y="127135"/>
                </a:lnTo>
                <a:lnTo>
                  <a:pt x="3591412" y="122193"/>
                </a:lnTo>
                <a:lnTo>
                  <a:pt x="3584282" y="117367"/>
                </a:lnTo>
                <a:lnTo>
                  <a:pt x="3577054" y="112755"/>
                </a:lnTo>
                <a:lnTo>
                  <a:pt x="3569982" y="108084"/>
                </a:lnTo>
                <a:lnTo>
                  <a:pt x="3562714" y="103843"/>
                </a:lnTo>
                <a:lnTo>
                  <a:pt x="3555174" y="99348"/>
                </a:lnTo>
                <a:lnTo>
                  <a:pt x="3547847" y="94950"/>
                </a:lnTo>
                <a:lnTo>
                  <a:pt x="3540266" y="90825"/>
                </a:lnTo>
                <a:lnTo>
                  <a:pt x="3532373" y="86817"/>
                </a:lnTo>
                <a:lnTo>
                  <a:pt x="3524693" y="82906"/>
                </a:lnTo>
                <a:lnTo>
                  <a:pt x="3516643" y="78955"/>
                </a:lnTo>
                <a:lnTo>
                  <a:pt x="3508437" y="75062"/>
                </a:lnTo>
                <a:lnTo>
                  <a:pt x="3500231" y="71170"/>
                </a:lnTo>
                <a:lnTo>
                  <a:pt x="3491926" y="67491"/>
                </a:lnTo>
                <a:lnTo>
                  <a:pt x="3483620" y="63813"/>
                </a:lnTo>
                <a:lnTo>
                  <a:pt x="3475218" y="60349"/>
                </a:lnTo>
                <a:lnTo>
                  <a:pt x="3466600" y="56787"/>
                </a:lnTo>
                <a:lnTo>
                  <a:pt x="3457884" y="53439"/>
                </a:lnTo>
                <a:lnTo>
                  <a:pt x="3449226" y="50248"/>
                </a:lnTo>
                <a:lnTo>
                  <a:pt x="3440354" y="46958"/>
                </a:lnTo>
                <a:lnTo>
                  <a:pt x="3431540" y="43825"/>
                </a:lnTo>
                <a:lnTo>
                  <a:pt x="3422569" y="40750"/>
                </a:lnTo>
                <a:lnTo>
                  <a:pt x="3413558" y="38045"/>
                </a:lnTo>
                <a:lnTo>
                  <a:pt x="3404275" y="35086"/>
                </a:lnTo>
                <a:lnTo>
                  <a:pt x="3395107" y="32439"/>
                </a:lnTo>
                <a:lnTo>
                  <a:pt x="3385784" y="29851"/>
                </a:lnTo>
                <a:lnTo>
                  <a:pt x="3376461" y="27263"/>
                </a:lnTo>
                <a:lnTo>
                  <a:pt x="3367039" y="24889"/>
                </a:lnTo>
                <a:lnTo>
                  <a:pt x="3357675" y="22671"/>
                </a:lnTo>
                <a:lnTo>
                  <a:pt x="3348096" y="20355"/>
                </a:lnTo>
                <a:lnTo>
                  <a:pt x="3338420" y="18254"/>
                </a:lnTo>
                <a:lnTo>
                  <a:pt x="3328859" y="16465"/>
                </a:lnTo>
                <a:lnTo>
                  <a:pt x="3319084" y="14578"/>
                </a:lnTo>
                <a:lnTo>
                  <a:pt x="3309153" y="12749"/>
                </a:lnTo>
                <a:lnTo>
                  <a:pt x="3299494" y="11175"/>
                </a:lnTo>
                <a:lnTo>
                  <a:pt x="3289523" y="9717"/>
                </a:lnTo>
                <a:lnTo>
                  <a:pt x="3279609" y="8415"/>
                </a:lnTo>
                <a:lnTo>
                  <a:pt x="3269538" y="7171"/>
                </a:lnTo>
                <a:lnTo>
                  <a:pt x="3259469" y="5927"/>
                </a:lnTo>
                <a:lnTo>
                  <a:pt x="3249358" y="5055"/>
                </a:lnTo>
                <a:lnTo>
                  <a:pt x="3239191" y="4025"/>
                </a:lnTo>
                <a:lnTo>
                  <a:pt x="3217817" y="2530"/>
                </a:lnTo>
                <a:lnTo>
                  <a:pt x="3196403" y="1405"/>
                </a:lnTo>
                <a:lnTo>
                  <a:pt x="3174950" y="650"/>
                </a:lnTo>
                <a:lnTo>
                  <a:pt x="3153242" y="169"/>
                </a:lnTo>
                <a:lnTo>
                  <a:pt x="3131649" y="0"/>
                </a:lnTo>
                <a:lnTo>
                  <a:pt x="3110017" y="201"/>
                </a:lnTo>
                <a:lnTo>
                  <a:pt x="3088402" y="930"/>
                </a:lnTo>
                <a:lnTo>
                  <a:pt x="3066631" y="1718"/>
                </a:lnTo>
                <a:lnTo>
                  <a:pt x="3045132" y="2759"/>
                </a:lnTo>
                <a:lnTo>
                  <a:pt x="3023280" y="4288"/>
                </a:lnTo>
                <a:lnTo>
                  <a:pt x="3001916" y="6170"/>
                </a:lnTo>
                <a:lnTo>
                  <a:pt x="2980238" y="8168"/>
                </a:lnTo>
                <a:lnTo>
                  <a:pt x="2958734" y="10634"/>
                </a:lnTo>
                <a:lnTo>
                  <a:pt x="2937289" y="13258"/>
                </a:lnTo>
                <a:lnTo>
                  <a:pt x="2915960" y="16194"/>
                </a:lnTo>
                <a:lnTo>
                  <a:pt x="2894904" y="19385"/>
                </a:lnTo>
                <a:lnTo>
                  <a:pt x="2873650" y="23004"/>
                </a:lnTo>
                <a:lnTo>
                  <a:pt x="2852825" y="26821"/>
                </a:lnTo>
                <a:lnTo>
                  <a:pt x="2831902" y="30852"/>
                </a:lnTo>
                <a:lnTo>
                  <a:pt x="2811310" y="35294"/>
                </a:lnTo>
                <a:lnTo>
                  <a:pt x="2790874" y="39678"/>
                </a:lnTo>
                <a:lnTo>
                  <a:pt x="2770514" y="44745"/>
                </a:lnTo>
                <a:lnTo>
                  <a:pt x="2750525" y="49852"/>
                </a:lnTo>
                <a:lnTo>
                  <a:pt x="2730652" y="55273"/>
                </a:lnTo>
                <a:lnTo>
                  <a:pt x="2711091" y="60577"/>
                </a:lnTo>
                <a:lnTo>
                  <a:pt x="2691607" y="66565"/>
                </a:lnTo>
                <a:lnTo>
                  <a:pt x="2672492" y="72593"/>
                </a:lnTo>
                <a:lnTo>
                  <a:pt x="2653652" y="78876"/>
                </a:lnTo>
                <a:lnTo>
                  <a:pt x="2635239" y="85355"/>
                </a:lnTo>
                <a:lnTo>
                  <a:pt x="2616943" y="92148"/>
                </a:lnTo>
                <a:lnTo>
                  <a:pt x="2599076" y="99137"/>
                </a:lnTo>
                <a:lnTo>
                  <a:pt x="2581422" y="106224"/>
                </a:lnTo>
                <a:lnTo>
                  <a:pt x="2568988" y="111551"/>
                </a:lnTo>
                <a:lnTo>
                  <a:pt x="2556553" y="116879"/>
                </a:lnTo>
                <a:lnTo>
                  <a:pt x="2544119" y="122207"/>
                </a:lnTo>
                <a:lnTo>
                  <a:pt x="2531743" y="127692"/>
                </a:lnTo>
                <a:lnTo>
                  <a:pt x="2519581" y="133274"/>
                </a:lnTo>
                <a:lnTo>
                  <a:pt x="2507262" y="138915"/>
                </a:lnTo>
                <a:lnTo>
                  <a:pt x="2495158" y="144653"/>
                </a:lnTo>
                <a:lnTo>
                  <a:pt x="2483054" y="150392"/>
                </a:lnTo>
                <a:lnTo>
                  <a:pt x="2470950" y="156131"/>
                </a:lnTo>
                <a:lnTo>
                  <a:pt x="2458748" y="162085"/>
                </a:lnTo>
                <a:lnTo>
                  <a:pt x="2446916" y="168078"/>
                </a:lnTo>
                <a:lnTo>
                  <a:pt x="2434987" y="174287"/>
                </a:lnTo>
                <a:lnTo>
                  <a:pt x="2411225" y="186488"/>
                </a:lnTo>
                <a:lnTo>
                  <a:pt x="2387853" y="199257"/>
                </a:lnTo>
                <a:lnTo>
                  <a:pt x="2364324" y="212084"/>
                </a:lnTo>
                <a:lnTo>
                  <a:pt x="2341282" y="225265"/>
                </a:lnTo>
                <a:lnTo>
                  <a:pt x="2318298" y="238601"/>
                </a:lnTo>
                <a:lnTo>
                  <a:pt x="2295586" y="252193"/>
                </a:lnTo>
                <a:lnTo>
                  <a:pt x="2272835" y="266154"/>
                </a:lnTo>
                <a:lnTo>
                  <a:pt x="2250512" y="280314"/>
                </a:lnTo>
                <a:lnTo>
                  <a:pt x="2228304" y="294785"/>
                </a:lnTo>
                <a:lnTo>
                  <a:pt x="2206312" y="309355"/>
                </a:lnTo>
                <a:lnTo>
                  <a:pt x="2195432" y="316953"/>
                </a:lnTo>
                <a:lnTo>
                  <a:pt x="2184650" y="324336"/>
                </a:lnTo>
                <a:lnTo>
                  <a:pt x="2173770" y="331934"/>
                </a:lnTo>
                <a:lnTo>
                  <a:pt x="2163261" y="339571"/>
                </a:lnTo>
                <a:lnTo>
                  <a:pt x="2152595" y="347268"/>
                </a:lnTo>
                <a:lnTo>
                  <a:pt x="2142144" y="355062"/>
                </a:lnTo>
                <a:lnTo>
                  <a:pt x="2131536" y="362914"/>
                </a:lnTo>
                <a:lnTo>
                  <a:pt x="2121045" y="371079"/>
                </a:lnTo>
                <a:lnTo>
                  <a:pt x="2110808" y="378972"/>
                </a:lnTo>
                <a:lnTo>
                  <a:pt x="2100531" y="387236"/>
                </a:lnTo>
                <a:lnTo>
                  <a:pt x="2090352" y="395285"/>
                </a:lnTo>
                <a:lnTo>
                  <a:pt x="2080133" y="403705"/>
                </a:lnTo>
                <a:lnTo>
                  <a:pt x="2070013" y="411910"/>
                </a:lnTo>
                <a:lnTo>
                  <a:pt x="2060008" y="420428"/>
                </a:lnTo>
                <a:lnTo>
                  <a:pt x="2050160" y="428888"/>
                </a:lnTo>
                <a:lnTo>
                  <a:pt x="2040213" y="437563"/>
                </a:lnTo>
                <a:lnTo>
                  <a:pt x="2030481" y="446336"/>
                </a:lnTo>
                <a:lnTo>
                  <a:pt x="2020691" y="454952"/>
                </a:lnTo>
                <a:lnTo>
                  <a:pt x="2011115" y="463667"/>
                </a:lnTo>
                <a:lnTo>
                  <a:pt x="2001441" y="472596"/>
                </a:lnTo>
                <a:lnTo>
                  <a:pt x="1991923" y="481468"/>
                </a:lnTo>
                <a:lnTo>
                  <a:pt x="1982522" y="490651"/>
                </a:lnTo>
                <a:lnTo>
                  <a:pt x="1973004" y="499523"/>
                </a:lnTo>
                <a:lnTo>
                  <a:pt x="1963603" y="508706"/>
                </a:lnTo>
                <a:lnTo>
                  <a:pt x="1954572" y="517931"/>
                </a:lnTo>
                <a:lnTo>
                  <a:pt x="1945327" y="527057"/>
                </a:lnTo>
                <a:lnTo>
                  <a:pt x="1936198" y="536496"/>
                </a:lnTo>
                <a:lnTo>
                  <a:pt x="1927225" y="545876"/>
                </a:lnTo>
                <a:lnTo>
                  <a:pt x="1918096" y="555315"/>
                </a:lnTo>
                <a:lnTo>
                  <a:pt x="1909338" y="564794"/>
                </a:lnTo>
                <a:lnTo>
                  <a:pt x="1900325" y="574545"/>
                </a:lnTo>
                <a:lnTo>
                  <a:pt x="1891781" y="584123"/>
                </a:lnTo>
                <a:lnTo>
                  <a:pt x="1883080" y="593758"/>
                </a:lnTo>
                <a:lnTo>
                  <a:pt x="1874282" y="603607"/>
                </a:lnTo>
                <a:lnTo>
                  <a:pt x="1865756" y="613712"/>
                </a:lnTo>
                <a:lnTo>
                  <a:pt x="1857172" y="623660"/>
                </a:lnTo>
                <a:lnTo>
                  <a:pt x="1848958" y="633648"/>
                </a:lnTo>
                <a:lnTo>
                  <a:pt x="1840490" y="643910"/>
                </a:lnTo>
                <a:lnTo>
                  <a:pt x="1832335" y="654054"/>
                </a:lnTo>
                <a:lnTo>
                  <a:pt x="1824296" y="664511"/>
                </a:lnTo>
                <a:lnTo>
                  <a:pt x="1816101" y="675027"/>
                </a:lnTo>
                <a:lnTo>
                  <a:pt x="1808218" y="685426"/>
                </a:lnTo>
                <a:lnTo>
                  <a:pt x="1800335" y="695826"/>
                </a:lnTo>
                <a:lnTo>
                  <a:pt x="1792412" y="706596"/>
                </a:lnTo>
                <a:lnTo>
                  <a:pt x="1784801" y="717250"/>
                </a:lnTo>
                <a:lnTo>
                  <a:pt x="1777249" y="728061"/>
                </a:lnTo>
                <a:lnTo>
                  <a:pt x="1769599" y="739086"/>
                </a:lnTo>
                <a:lnTo>
                  <a:pt x="1762261" y="749995"/>
                </a:lnTo>
                <a:lnTo>
                  <a:pt x="1756211" y="758990"/>
                </a:lnTo>
                <a:lnTo>
                  <a:pt x="1742622" y="738924"/>
                </a:lnTo>
                <a:lnTo>
                  <a:pt x="1713296" y="694890"/>
                </a:lnTo>
                <a:lnTo>
                  <a:pt x="1684022" y="651162"/>
                </a:lnTo>
                <a:lnTo>
                  <a:pt x="1663392" y="621573"/>
                </a:lnTo>
                <a:lnTo>
                  <a:pt x="1642560" y="592644"/>
                </a:lnTo>
                <a:lnTo>
                  <a:pt x="1621277" y="564728"/>
                </a:lnTo>
                <a:lnTo>
                  <a:pt x="1599541" y="537824"/>
                </a:lnTo>
                <a:lnTo>
                  <a:pt x="1577302" y="511630"/>
                </a:lnTo>
                <a:lnTo>
                  <a:pt x="1554914" y="486399"/>
                </a:lnTo>
                <a:lnTo>
                  <a:pt x="1531769" y="462232"/>
                </a:lnTo>
                <a:lnTo>
                  <a:pt x="1508477" y="439027"/>
                </a:lnTo>
                <a:lnTo>
                  <a:pt x="1485086" y="417087"/>
                </a:lnTo>
                <a:lnTo>
                  <a:pt x="1460836" y="395605"/>
                </a:lnTo>
                <a:lnTo>
                  <a:pt x="1436793" y="375337"/>
                </a:lnTo>
                <a:lnTo>
                  <a:pt x="1412297" y="356082"/>
                </a:lnTo>
                <a:lnTo>
                  <a:pt x="1387298" y="337538"/>
                </a:lnTo>
                <a:lnTo>
                  <a:pt x="1362201" y="320258"/>
                </a:lnTo>
                <a:lnTo>
                  <a:pt x="1336955" y="303940"/>
                </a:lnTo>
                <a:lnTo>
                  <a:pt x="1311205" y="288332"/>
                </a:lnTo>
                <a:lnTo>
                  <a:pt x="1285358" y="273988"/>
                </a:lnTo>
                <a:lnTo>
                  <a:pt x="1259361" y="260607"/>
                </a:lnTo>
                <a:lnTo>
                  <a:pt x="1232913" y="248239"/>
                </a:lnTo>
                <a:lnTo>
                  <a:pt x="1206619" y="236781"/>
                </a:lnTo>
                <a:lnTo>
                  <a:pt x="1179873" y="226337"/>
                </a:lnTo>
                <a:lnTo>
                  <a:pt x="1152978" y="216854"/>
                </a:lnTo>
                <a:lnTo>
                  <a:pt x="1125985" y="208637"/>
                </a:lnTo>
                <a:lnTo>
                  <a:pt x="1098792" y="201079"/>
                </a:lnTo>
                <a:lnTo>
                  <a:pt x="1071502" y="194785"/>
                </a:lnTo>
                <a:lnTo>
                  <a:pt x="1044062" y="189453"/>
                </a:lnTo>
                <a:lnTo>
                  <a:pt x="1016777" y="185031"/>
                </a:lnTo>
                <a:lnTo>
                  <a:pt x="989395" y="181874"/>
                </a:lnTo>
                <a:lnTo>
                  <a:pt x="961509" y="179428"/>
                </a:lnTo>
                <a:lnTo>
                  <a:pt x="933828" y="178195"/>
                </a:lnTo>
                <a:lnTo>
                  <a:pt x="906051" y="178227"/>
                </a:lnTo>
                <a:lnTo>
                  <a:pt x="878629" y="178512"/>
                </a:lnTo>
                <a:lnTo>
                  <a:pt x="864717" y="179312"/>
                </a:lnTo>
                <a:lnTo>
                  <a:pt x="850553" y="180468"/>
                </a:lnTo>
                <a:lnTo>
                  <a:pt x="836745" y="181875"/>
                </a:lnTo>
                <a:lnTo>
                  <a:pt x="822684" y="183637"/>
                </a:lnTo>
                <a:lnTo>
                  <a:pt x="808978" y="185651"/>
                </a:lnTo>
                <a:lnTo>
                  <a:pt x="794969" y="187717"/>
                </a:lnTo>
                <a:lnTo>
                  <a:pt x="781315" y="190034"/>
                </a:lnTo>
                <a:lnTo>
                  <a:pt x="767460" y="193010"/>
                </a:lnTo>
                <a:lnTo>
                  <a:pt x="753605" y="195987"/>
                </a:lnTo>
                <a:lnTo>
                  <a:pt x="739751" y="198962"/>
                </a:lnTo>
                <a:lnTo>
                  <a:pt x="726303" y="202494"/>
                </a:lnTo>
                <a:lnTo>
                  <a:pt x="712602" y="206380"/>
                </a:lnTo>
                <a:lnTo>
                  <a:pt x="699206" y="210214"/>
                </a:lnTo>
                <a:lnTo>
                  <a:pt x="685609" y="214707"/>
                </a:lnTo>
                <a:lnTo>
                  <a:pt x="672011" y="219200"/>
                </a:lnTo>
                <a:lnTo>
                  <a:pt x="658769" y="223946"/>
                </a:lnTo>
                <a:lnTo>
                  <a:pt x="645275" y="229046"/>
                </a:lnTo>
                <a:lnTo>
                  <a:pt x="631781" y="234146"/>
                </a:lnTo>
                <a:lnTo>
                  <a:pt x="618693" y="239801"/>
                </a:lnTo>
                <a:lnTo>
                  <a:pt x="605354" y="245811"/>
                </a:lnTo>
                <a:lnTo>
                  <a:pt x="592014" y="251821"/>
                </a:lnTo>
                <a:lnTo>
                  <a:pt x="579029" y="258084"/>
                </a:lnTo>
                <a:lnTo>
                  <a:pt x="566045" y="264345"/>
                </a:lnTo>
                <a:lnTo>
                  <a:pt x="552911" y="271569"/>
                </a:lnTo>
                <a:lnTo>
                  <a:pt x="540029" y="278438"/>
                </a:lnTo>
                <a:lnTo>
                  <a:pt x="527199" y="285611"/>
                </a:lnTo>
                <a:lnTo>
                  <a:pt x="514421" y="293087"/>
                </a:lnTo>
                <a:lnTo>
                  <a:pt x="501997" y="300815"/>
                </a:lnTo>
                <a:lnTo>
                  <a:pt x="489321" y="308897"/>
                </a:lnTo>
                <a:lnTo>
                  <a:pt x="476949" y="316928"/>
                </a:lnTo>
                <a:lnTo>
                  <a:pt x="464324" y="325315"/>
                </a:lnTo>
                <a:lnTo>
                  <a:pt x="452107" y="334256"/>
                </a:lnTo>
                <a:lnTo>
                  <a:pt x="439838" y="342894"/>
                </a:lnTo>
                <a:lnTo>
                  <a:pt x="427671" y="352139"/>
                </a:lnTo>
                <a:lnTo>
                  <a:pt x="415505" y="361384"/>
                </a:lnTo>
                <a:lnTo>
                  <a:pt x="403746" y="371185"/>
                </a:lnTo>
                <a:lnTo>
                  <a:pt x="391985" y="380985"/>
                </a:lnTo>
                <a:lnTo>
                  <a:pt x="380581" y="391036"/>
                </a:lnTo>
                <a:lnTo>
                  <a:pt x="369228" y="401393"/>
                </a:lnTo>
                <a:lnTo>
                  <a:pt x="357623" y="412103"/>
                </a:lnTo>
                <a:lnTo>
                  <a:pt x="346321" y="422762"/>
                </a:lnTo>
                <a:lnTo>
                  <a:pt x="335122" y="434028"/>
                </a:lnTo>
                <a:lnTo>
                  <a:pt x="324277" y="445546"/>
                </a:lnTo>
                <a:lnTo>
                  <a:pt x="313130" y="457115"/>
                </a:lnTo>
                <a:lnTo>
                  <a:pt x="302641" y="468884"/>
                </a:lnTo>
                <a:lnTo>
                  <a:pt x="292255" y="481262"/>
                </a:lnTo>
                <a:lnTo>
                  <a:pt x="281515" y="493386"/>
                </a:lnTo>
                <a:lnTo>
                  <a:pt x="271180" y="506067"/>
                </a:lnTo>
                <a:lnTo>
                  <a:pt x="260897" y="519049"/>
                </a:lnTo>
                <a:lnTo>
                  <a:pt x="250614" y="532032"/>
                </a:lnTo>
                <a:lnTo>
                  <a:pt x="241041" y="545521"/>
                </a:lnTo>
                <a:lnTo>
                  <a:pt x="231164" y="559059"/>
                </a:lnTo>
                <a:lnTo>
                  <a:pt x="221339" y="572901"/>
                </a:lnTo>
                <a:lnTo>
                  <a:pt x="211869" y="586996"/>
                </a:lnTo>
                <a:lnTo>
                  <a:pt x="202702" y="601039"/>
                </a:lnTo>
                <a:lnTo>
                  <a:pt x="193335" y="615739"/>
                </a:lnTo>
                <a:lnTo>
                  <a:pt x="184271" y="630389"/>
                </a:lnTo>
                <a:lnTo>
                  <a:pt x="175311" y="645645"/>
                </a:lnTo>
                <a:lnTo>
                  <a:pt x="166351" y="660901"/>
                </a:lnTo>
                <a:lnTo>
                  <a:pt x="158047" y="676358"/>
                </a:lnTo>
                <a:lnTo>
                  <a:pt x="149493" y="692170"/>
                </a:lnTo>
                <a:lnTo>
                  <a:pt x="140939" y="707982"/>
                </a:lnTo>
                <a:lnTo>
                  <a:pt x="133043" y="723994"/>
                </a:lnTo>
                <a:lnTo>
                  <a:pt x="124946" y="740664"/>
                </a:lnTo>
                <a:lnTo>
                  <a:pt x="117509" y="757536"/>
                </a:lnTo>
                <a:lnTo>
                  <a:pt x="110426" y="774658"/>
                </a:lnTo>
                <a:lnTo>
                  <a:pt x="103698" y="792033"/>
                </a:lnTo>
                <a:lnTo>
                  <a:pt x="96666" y="809459"/>
                </a:lnTo>
                <a:lnTo>
                  <a:pt x="90293" y="827086"/>
                </a:lnTo>
                <a:lnTo>
                  <a:pt x="83919" y="844713"/>
                </a:lnTo>
                <a:lnTo>
                  <a:pt x="77850" y="862288"/>
                </a:lnTo>
                <a:lnTo>
                  <a:pt x="72135" y="880115"/>
                </a:lnTo>
                <a:lnTo>
                  <a:pt x="66168" y="898297"/>
                </a:lnTo>
                <a:lnTo>
                  <a:pt x="60808" y="916376"/>
                </a:lnTo>
                <a:lnTo>
                  <a:pt x="55551" y="935062"/>
                </a:lnTo>
                <a:lnTo>
                  <a:pt x="50850" y="953342"/>
                </a:lnTo>
                <a:lnTo>
                  <a:pt x="45845" y="971673"/>
                </a:lnTo>
                <a:lnTo>
                  <a:pt x="41550" y="990507"/>
                </a:lnTo>
                <a:lnTo>
                  <a:pt x="36900" y="1009090"/>
                </a:lnTo>
                <a:lnTo>
                  <a:pt x="32908" y="1027873"/>
                </a:lnTo>
                <a:lnTo>
                  <a:pt x="29019" y="1047263"/>
                </a:lnTo>
                <a:lnTo>
                  <a:pt x="25331" y="1065995"/>
                </a:lnTo>
                <a:lnTo>
                  <a:pt x="22049" y="1085282"/>
                </a:lnTo>
                <a:lnTo>
                  <a:pt x="18767" y="1104569"/>
                </a:lnTo>
                <a:lnTo>
                  <a:pt x="15840" y="1124109"/>
                </a:lnTo>
                <a:lnTo>
                  <a:pt x="13217" y="1143597"/>
                </a:lnTo>
                <a:lnTo>
                  <a:pt x="10897" y="1163032"/>
                </a:lnTo>
                <a:lnTo>
                  <a:pt x="8577" y="1182469"/>
                </a:lnTo>
                <a:lnTo>
                  <a:pt x="6715" y="1202764"/>
                </a:lnTo>
                <a:lnTo>
                  <a:pt x="5053" y="1222400"/>
                </a:lnTo>
                <a:lnTo>
                  <a:pt x="3443" y="1242340"/>
                </a:lnTo>
                <a:lnTo>
                  <a:pt x="2136" y="1262228"/>
                </a:lnTo>
                <a:lnTo>
                  <a:pt x="1539" y="1282621"/>
                </a:lnTo>
                <a:lnTo>
                  <a:pt x="587" y="1302761"/>
                </a:lnTo>
                <a:lnTo>
                  <a:pt x="294" y="1323102"/>
                </a:lnTo>
                <a:lnTo>
                  <a:pt x="0" y="1343442"/>
                </a:lnTo>
                <a:lnTo>
                  <a:pt x="62" y="1364035"/>
                </a:lnTo>
                <a:lnTo>
                  <a:pt x="479" y="1384880"/>
                </a:lnTo>
                <a:lnTo>
                  <a:pt x="946" y="1406028"/>
                </a:lnTo>
                <a:lnTo>
                  <a:pt x="1666" y="1426821"/>
                </a:lnTo>
                <a:lnTo>
                  <a:pt x="2741" y="1447866"/>
                </a:lnTo>
                <a:lnTo>
                  <a:pt x="4119" y="1468860"/>
                </a:lnTo>
                <a:lnTo>
                  <a:pt x="5497" y="1489853"/>
                </a:lnTo>
                <a:lnTo>
                  <a:pt x="7281" y="1511402"/>
                </a:lnTo>
                <a:lnTo>
                  <a:pt x="8659" y="1532396"/>
                </a:lnTo>
                <a:lnTo>
                  <a:pt x="10748" y="1553893"/>
                </a:lnTo>
                <a:lnTo>
                  <a:pt x="13140" y="1575339"/>
                </a:lnTo>
                <a:lnTo>
                  <a:pt x="15783" y="1596431"/>
                </a:lnTo>
                <a:lnTo>
                  <a:pt x="18529" y="1618128"/>
                </a:lnTo>
                <a:lnTo>
                  <a:pt x="21528" y="1639471"/>
                </a:lnTo>
                <a:lnTo>
                  <a:pt x="24577" y="1661117"/>
                </a:lnTo>
                <a:lnTo>
                  <a:pt x="27930" y="1682711"/>
                </a:lnTo>
                <a:lnTo>
                  <a:pt x="31587" y="1704255"/>
                </a:lnTo>
                <a:lnTo>
                  <a:pt x="35244" y="1725798"/>
                </a:lnTo>
                <a:lnTo>
                  <a:pt x="39256" y="1747594"/>
                </a:lnTo>
                <a:lnTo>
                  <a:pt x="43519" y="1769034"/>
                </a:lnTo>
                <a:lnTo>
                  <a:pt x="47834" y="1790778"/>
                </a:lnTo>
                <a:lnTo>
                  <a:pt x="52452" y="1812470"/>
                </a:lnTo>
                <a:lnTo>
                  <a:pt x="57323" y="1833808"/>
                </a:lnTo>
                <a:lnTo>
                  <a:pt x="62296" y="1855752"/>
                </a:lnTo>
                <a:lnTo>
                  <a:pt x="67521" y="1877342"/>
                </a:lnTo>
                <a:lnTo>
                  <a:pt x="73101" y="1899182"/>
                </a:lnTo>
                <a:lnTo>
                  <a:pt x="78630" y="1920719"/>
                </a:lnTo>
                <a:lnTo>
                  <a:pt x="84514" y="1942509"/>
                </a:lnTo>
                <a:lnTo>
                  <a:pt x="90346" y="1963996"/>
                </a:lnTo>
                <a:lnTo>
                  <a:pt x="96533" y="1985734"/>
                </a:lnTo>
                <a:lnTo>
                  <a:pt x="102972" y="2007117"/>
                </a:lnTo>
                <a:lnTo>
                  <a:pt x="109766" y="2028752"/>
                </a:lnTo>
                <a:lnTo>
                  <a:pt x="123456" y="2072630"/>
                </a:lnTo>
                <a:lnTo>
                  <a:pt x="137755" y="2116403"/>
                </a:lnTo>
                <a:lnTo>
                  <a:pt x="152963" y="2160023"/>
                </a:lnTo>
                <a:lnTo>
                  <a:pt x="168170" y="2203643"/>
                </a:lnTo>
                <a:lnTo>
                  <a:pt x="184237" y="2246805"/>
                </a:lnTo>
                <a:lnTo>
                  <a:pt x="200859" y="2289559"/>
                </a:lnTo>
                <a:lnTo>
                  <a:pt x="217481" y="2332315"/>
                </a:lnTo>
                <a:lnTo>
                  <a:pt x="235014" y="2374916"/>
                </a:lnTo>
                <a:lnTo>
                  <a:pt x="253050" y="2416807"/>
                </a:lnTo>
                <a:lnTo>
                  <a:pt x="271035" y="2458395"/>
                </a:lnTo>
                <a:lnTo>
                  <a:pt x="289879" y="2499523"/>
                </a:lnTo>
                <a:lnTo>
                  <a:pt x="308974" y="2540298"/>
                </a:lnTo>
                <a:lnTo>
                  <a:pt x="328677" y="2580970"/>
                </a:lnTo>
                <a:lnTo>
                  <a:pt x="348882" y="2620932"/>
                </a:lnTo>
                <a:lnTo>
                  <a:pt x="369289" y="2660235"/>
                </a:lnTo>
                <a:lnTo>
                  <a:pt x="389644" y="2699235"/>
                </a:lnTo>
                <a:lnTo>
                  <a:pt x="410806" y="2737474"/>
                </a:lnTo>
                <a:lnTo>
                  <a:pt x="432524" y="2775306"/>
                </a:lnTo>
                <a:lnTo>
                  <a:pt x="454442" y="2812480"/>
                </a:lnTo>
                <a:lnTo>
                  <a:pt x="462017" y="2824986"/>
                </a:lnTo>
                <a:lnTo>
                  <a:pt x="457075" y="2836276"/>
                </a:lnTo>
                <a:lnTo>
                  <a:pt x="446553" y="2859223"/>
                </a:lnTo>
                <a:lnTo>
                  <a:pt x="436425" y="2882351"/>
                </a:lnTo>
                <a:lnTo>
                  <a:pt x="426406" y="2905768"/>
                </a:lnTo>
                <a:lnTo>
                  <a:pt x="416675" y="2929078"/>
                </a:lnTo>
                <a:lnTo>
                  <a:pt x="407340" y="2952569"/>
                </a:lnTo>
                <a:lnTo>
                  <a:pt x="397717" y="2976167"/>
                </a:lnTo>
                <a:lnTo>
                  <a:pt x="388093" y="2999765"/>
                </a:lnTo>
                <a:lnTo>
                  <a:pt x="378865" y="3023545"/>
                </a:lnTo>
                <a:lnTo>
                  <a:pt x="370032" y="3047506"/>
                </a:lnTo>
                <a:lnTo>
                  <a:pt x="361093" y="3071179"/>
                </a:lnTo>
                <a:lnTo>
                  <a:pt x="352260" y="3095140"/>
                </a:lnTo>
                <a:lnTo>
                  <a:pt x="343824" y="3119282"/>
                </a:lnTo>
                <a:lnTo>
                  <a:pt x="335387" y="3143425"/>
                </a:lnTo>
                <a:lnTo>
                  <a:pt x="326950" y="3167568"/>
                </a:lnTo>
                <a:lnTo>
                  <a:pt x="318801" y="3191604"/>
                </a:lnTo>
                <a:lnTo>
                  <a:pt x="310868" y="3216216"/>
                </a:lnTo>
                <a:lnTo>
                  <a:pt x="302934" y="3240828"/>
                </a:lnTo>
                <a:lnTo>
                  <a:pt x="295000" y="3265442"/>
                </a:lnTo>
                <a:lnTo>
                  <a:pt x="287354" y="3289947"/>
                </a:lnTo>
                <a:lnTo>
                  <a:pt x="280104" y="3314633"/>
                </a:lnTo>
                <a:lnTo>
                  <a:pt x="272962" y="3339609"/>
                </a:lnTo>
                <a:lnTo>
                  <a:pt x="265712" y="3364296"/>
                </a:lnTo>
                <a:lnTo>
                  <a:pt x="258857" y="3389164"/>
                </a:lnTo>
                <a:lnTo>
                  <a:pt x="252110" y="3414321"/>
                </a:lnTo>
                <a:lnTo>
                  <a:pt x="245256" y="3439189"/>
                </a:lnTo>
                <a:lnTo>
                  <a:pt x="238905" y="3464527"/>
                </a:lnTo>
                <a:lnTo>
                  <a:pt x="230285" y="3500557"/>
                </a:lnTo>
                <a:lnTo>
                  <a:pt x="222275" y="3537344"/>
                </a:lnTo>
                <a:lnTo>
                  <a:pt x="214479" y="3574708"/>
                </a:lnTo>
                <a:lnTo>
                  <a:pt x="207870" y="3612618"/>
                </a:lnTo>
                <a:lnTo>
                  <a:pt x="201581" y="3651393"/>
                </a:lnTo>
                <a:lnTo>
                  <a:pt x="196010" y="3691213"/>
                </a:lnTo>
                <a:lnTo>
                  <a:pt x="191412" y="3731002"/>
                </a:lnTo>
                <a:lnTo>
                  <a:pt x="187317" y="3771261"/>
                </a:lnTo>
                <a:lnTo>
                  <a:pt x="183831" y="3812278"/>
                </a:lnTo>
                <a:lnTo>
                  <a:pt x="180849" y="3853765"/>
                </a:lnTo>
                <a:lnTo>
                  <a:pt x="178764" y="3895904"/>
                </a:lnTo>
                <a:lnTo>
                  <a:pt x="176787" y="3938330"/>
                </a:lnTo>
                <a:lnTo>
                  <a:pt x="175889" y="3981013"/>
                </a:lnTo>
                <a:lnTo>
                  <a:pt x="175494" y="4024165"/>
                </a:lnTo>
                <a:lnTo>
                  <a:pt x="175602" y="4067788"/>
                </a:lnTo>
                <a:lnTo>
                  <a:pt x="176395" y="4111484"/>
                </a:lnTo>
                <a:lnTo>
                  <a:pt x="178266" y="4155437"/>
                </a:lnTo>
                <a:lnTo>
                  <a:pt x="180246" y="4199678"/>
                </a:lnTo>
                <a:lnTo>
                  <a:pt x="182728" y="4244389"/>
                </a:lnTo>
                <a:lnTo>
                  <a:pt x="186000" y="4289463"/>
                </a:lnTo>
                <a:lnTo>
                  <a:pt x="189851" y="4334323"/>
                </a:lnTo>
                <a:lnTo>
                  <a:pt x="194096" y="4379363"/>
                </a:lnTo>
                <a:lnTo>
                  <a:pt x="199315" y="4424372"/>
                </a:lnTo>
                <a:lnTo>
                  <a:pt x="204640" y="4469669"/>
                </a:lnTo>
                <a:lnTo>
                  <a:pt x="210758" y="4515328"/>
                </a:lnTo>
                <a:lnTo>
                  <a:pt x="217740" y="4560667"/>
                </a:lnTo>
                <a:lnTo>
                  <a:pt x="224722" y="4606004"/>
                </a:lnTo>
                <a:lnTo>
                  <a:pt x="232389" y="4651417"/>
                </a:lnTo>
                <a:lnTo>
                  <a:pt x="241029" y="4696797"/>
                </a:lnTo>
                <a:lnTo>
                  <a:pt x="249668" y="4742176"/>
                </a:lnTo>
                <a:lnTo>
                  <a:pt x="259172" y="4787235"/>
                </a:lnTo>
                <a:lnTo>
                  <a:pt x="269255" y="4832079"/>
                </a:lnTo>
                <a:lnTo>
                  <a:pt x="274189" y="4854212"/>
                </a:lnTo>
                <a:lnTo>
                  <a:pt x="279304" y="4875950"/>
                </a:lnTo>
                <a:lnTo>
                  <a:pt x="284815" y="4897870"/>
                </a:lnTo>
                <a:lnTo>
                  <a:pt x="290507" y="49193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id="{DA081DFD-02D1-4B87-ACE8-6109FC149043}"/>
              </a:ext>
            </a:extLst>
          </p:cNvPr>
          <p:cNvSpPr/>
          <p:nvPr/>
        </p:nvSpPr>
        <p:spPr>
          <a:xfrm rot="10477997">
            <a:off x="197468" y="5982720"/>
            <a:ext cx="624819" cy="705838"/>
          </a:xfrm>
          <a:custGeom>
            <a:avLst/>
            <a:gdLst>
              <a:gd name="connsiteX0" fmla="*/ 1310736 w 5147540"/>
              <a:gd name="connsiteY0" fmla="*/ 0 h 5815012"/>
              <a:gd name="connsiteX1" fmla="*/ 1326756 w 5147540"/>
              <a:gd name="connsiteY1" fmla="*/ 0 h 5815012"/>
              <a:gd name="connsiteX2" fmla="*/ 1342419 w 5147540"/>
              <a:gd name="connsiteY2" fmla="*/ 0 h 5815012"/>
              <a:gd name="connsiteX3" fmla="*/ 1358438 w 5147540"/>
              <a:gd name="connsiteY3" fmla="*/ 356 h 5815012"/>
              <a:gd name="connsiteX4" fmla="*/ 1374101 w 5147540"/>
              <a:gd name="connsiteY4" fmla="*/ 1068 h 5815012"/>
              <a:gd name="connsiteX5" fmla="*/ 1390121 w 5147540"/>
              <a:gd name="connsiteY5" fmla="*/ 2136 h 5815012"/>
              <a:gd name="connsiteX6" fmla="*/ 1405428 w 5147540"/>
              <a:gd name="connsiteY6" fmla="*/ 3204 h 5815012"/>
              <a:gd name="connsiteX7" fmla="*/ 1420735 w 5147540"/>
              <a:gd name="connsiteY7" fmla="*/ 4628 h 5815012"/>
              <a:gd name="connsiteX8" fmla="*/ 1436043 w 5147540"/>
              <a:gd name="connsiteY8" fmla="*/ 6408 h 5815012"/>
              <a:gd name="connsiteX9" fmla="*/ 1451350 w 5147540"/>
              <a:gd name="connsiteY9" fmla="*/ 8188 h 5815012"/>
              <a:gd name="connsiteX10" fmla="*/ 1466658 w 5147540"/>
              <a:gd name="connsiteY10" fmla="*/ 10680 h 5815012"/>
              <a:gd name="connsiteX11" fmla="*/ 1481965 w 5147540"/>
              <a:gd name="connsiteY11" fmla="*/ 13172 h 5815012"/>
              <a:gd name="connsiteX12" fmla="*/ 1496916 w 5147540"/>
              <a:gd name="connsiteY12" fmla="*/ 16019 h 5815012"/>
              <a:gd name="connsiteX13" fmla="*/ 1511868 w 5147540"/>
              <a:gd name="connsiteY13" fmla="*/ 18867 h 5815012"/>
              <a:gd name="connsiteX14" fmla="*/ 1526463 w 5147540"/>
              <a:gd name="connsiteY14" fmla="*/ 22071 h 5815012"/>
              <a:gd name="connsiteX15" fmla="*/ 1541414 w 5147540"/>
              <a:gd name="connsiteY15" fmla="*/ 25275 h 5815012"/>
              <a:gd name="connsiteX16" fmla="*/ 1556010 w 5147540"/>
              <a:gd name="connsiteY16" fmla="*/ 29547 h 5815012"/>
              <a:gd name="connsiteX17" fmla="*/ 1570605 w 5147540"/>
              <a:gd name="connsiteY17" fmla="*/ 33463 h 5815012"/>
              <a:gd name="connsiteX18" fmla="*/ 1584844 w 5147540"/>
              <a:gd name="connsiteY18" fmla="*/ 37378 h 5815012"/>
              <a:gd name="connsiteX19" fmla="*/ 1599440 w 5147540"/>
              <a:gd name="connsiteY19" fmla="*/ 41650 h 5815012"/>
              <a:gd name="connsiteX20" fmla="*/ 1613323 w 5147540"/>
              <a:gd name="connsiteY20" fmla="*/ 46634 h 5815012"/>
              <a:gd name="connsiteX21" fmla="*/ 1627207 w 5147540"/>
              <a:gd name="connsiteY21" fmla="*/ 51618 h 5815012"/>
              <a:gd name="connsiteX22" fmla="*/ 1641446 w 5147540"/>
              <a:gd name="connsiteY22" fmla="*/ 56602 h 5815012"/>
              <a:gd name="connsiteX23" fmla="*/ 1655329 w 5147540"/>
              <a:gd name="connsiteY23" fmla="*/ 62298 h 5815012"/>
              <a:gd name="connsiteX24" fmla="*/ 1669213 w 5147540"/>
              <a:gd name="connsiteY24" fmla="*/ 67637 h 5815012"/>
              <a:gd name="connsiteX25" fmla="*/ 1682384 w 5147540"/>
              <a:gd name="connsiteY25" fmla="*/ 73333 h 5815012"/>
              <a:gd name="connsiteX26" fmla="*/ 1695912 w 5147540"/>
              <a:gd name="connsiteY26" fmla="*/ 79385 h 5815012"/>
              <a:gd name="connsiteX27" fmla="*/ 1709083 w 5147540"/>
              <a:gd name="connsiteY27" fmla="*/ 85793 h 5815012"/>
              <a:gd name="connsiteX28" fmla="*/ 1722255 w 5147540"/>
              <a:gd name="connsiteY28" fmla="*/ 91844 h 5815012"/>
              <a:gd name="connsiteX29" fmla="*/ 1735070 w 5147540"/>
              <a:gd name="connsiteY29" fmla="*/ 98964 h 5815012"/>
              <a:gd name="connsiteX30" fmla="*/ 1747885 w 5147540"/>
              <a:gd name="connsiteY30" fmla="*/ 105728 h 5815012"/>
              <a:gd name="connsiteX31" fmla="*/ 1760701 w 5147540"/>
              <a:gd name="connsiteY31" fmla="*/ 112491 h 5815012"/>
              <a:gd name="connsiteX32" fmla="*/ 1773160 w 5147540"/>
              <a:gd name="connsiteY32" fmla="*/ 119967 h 5815012"/>
              <a:gd name="connsiteX33" fmla="*/ 1785264 w 5147540"/>
              <a:gd name="connsiteY33" fmla="*/ 127443 h 5815012"/>
              <a:gd name="connsiteX34" fmla="*/ 1797723 w 5147540"/>
              <a:gd name="connsiteY34" fmla="*/ 135274 h 5815012"/>
              <a:gd name="connsiteX35" fmla="*/ 1809827 w 5147540"/>
              <a:gd name="connsiteY35" fmla="*/ 142750 h 5815012"/>
              <a:gd name="connsiteX36" fmla="*/ 1821218 w 5147540"/>
              <a:gd name="connsiteY36" fmla="*/ 151294 h 5815012"/>
              <a:gd name="connsiteX37" fmla="*/ 1833322 w 5147540"/>
              <a:gd name="connsiteY37" fmla="*/ 159125 h 5815012"/>
              <a:gd name="connsiteX38" fmla="*/ 1844713 w 5147540"/>
              <a:gd name="connsiteY38" fmla="*/ 168025 h 5815012"/>
              <a:gd name="connsiteX39" fmla="*/ 1856105 w 5147540"/>
              <a:gd name="connsiteY39" fmla="*/ 176213 h 5815012"/>
              <a:gd name="connsiteX40" fmla="*/ 1867496 w 5147540"/>
              <a:gd name="connsiteY40" fmla="*/ 185468 h 5815012"/>
              <a:gd name="connsiteX41" fmla="*/ 1878532 w 5147540"/>
              <a:gd name="connsiteY41" fmla="*/ 194368 h 5815012"/>
              <a:gd name="connsiteX42" fmla="*/ 1889211 w 5147540"/>
              <a:gd name="connsiteY42" fmla="*/ 203623 h 5815012"/>
              <a:gd name="connsiteX43" fmla="*/ 1900247 w 5147540"/>
              <a:gd name="connsiteY43" fmla="*/ 212879 h 5815012"/>
              <a:gd name="connsiteX44" fmla="*/ 1910927 w 5147540"/>
              <a:gd name="connsiteY44" fmla="*/ 222491 h 5815012"/>
              <a:gd name="connsiteX45" fmla="*/ 1921250 w 5147540"/>
              <a:gd name="connsiteY45" fmla="*/ 232102 h 5815012"/>
              <a:gd name="connsiteX46" fmla="*/ 1931930 w 5147540"/>
              <a:gd name="connsiteY46" fmla="*/ 242070 h 5815012"/>
              <a:gd name="connsiteX47" fmla="*/ 1941897 w 5147540"/>
              <a:gd name="connsiteY47" fmla="*/ 252037 h 5815012"/>
              <a:gd name="connsiteX48" fmla="*/ 1951865 w 5147540"/>
              <a:gd name="connsiteY48" fmla="*/ 262005 h 5815012"/>
              <a:gd name="connsiteX49" fmla="*/ 1961476 w 5147540"/>
              <a:gd name="connsiteY49" fmla="*/ 272685 h 5815012"/>
              <a:gd name="connsiteX50" fmla="*/ 1971444 w 5147540"/>
              <a:gd name="connsiteY50" fmla="*/ 283008 h 5815012"/>
              <a:gd name="connsiteX51" fmla="*/ 1981056 w 5147540"/>
              <a:gd name="connsiteY51" fmla="*/ 293688 h 5815012"/>
              <a:gd name="connsiteX52" fmla="*/ 1990311 w 5147540"/>
              <a:gd name="connsiteY52" fmla="*/ 304723 h 5815012"/>
              <a:gd name="connsiteX53" fmla="*/ 1999567 w 5147540"/>
              <a:gd name="connsiteY53" fmla="*/ 315403 h 5815012"/>
              <a:gd name="connsiteX54" fmla="*/ 2008466 w 5147540"/>
              <a:gd name="connsiteY54" fmla="*/ 326794 h 5815012"/>
              <a:gd name="connsiteX55" fmla="*/ 2017722 w 5147540"/>
              <a:gd name="connsiteY55" fmla="*/ 337830 h 5815012"/>
              <a:gd name="connsiteX56" fmla="*/ 2034453 w 5147540"/>
              <a:gd name="connsiteY56" fmla="*/ 360257 h 5815012"/>
              <a:gd name="connsiteX57" fmla="*/ 2050829 w 5147540"/>
              <a:gd name="connsiteY57" fmla="*/ 383040 h 5815012"/>
              <a:gd name="connsiteX58" fmla="*/ 2066136 w 5147540"/>
              <a:gd name="connsiteY58" fmla="*/ 406535 h 5815012"/>
              <a:gd name="connsiteX59" fmla="*/ 2081087 w 5147540"/>
              <a:gd name="connsiteY59" fmla="*/ 430742 h 5815012"/>
              <a:gd name="connsiteX60" fmla="*/ 2095327 w 5147540"/>
              <a:gd name="connsiteY60" fmla="*/ 454949 h 5815012"/>
              <a:gd name="connsiteX61" fmla="*/ 2108854 w 5147540"/>
              <a:gd name="connsiteY61" fmla="*/ 480224 h 5815012"/>
              <a:gd name="connsiteX62" fmla="*/ 2122025 w 5147540"/>
              <a:gd name="connsiteY62" fmla="*/ 505855 h 5815012"/>
              <a:gd name="connsiteX63" fmla="*/ 2134129 w 5147540"/>
              <a:gd name="connsiteY63" fmla="*/ 532197 h 5815012"/>
              <a:gd name="connsiteX64" fmla="*/ 2146232 w 5147540"/>
              <a:gd name="connsiteY64" fmla="*/ 558540 h 5815012"/>
              <a:gd name="connsiteX65" fmla="*/ 2157268 w 5147540"/>
              <a:gd name="connsiteY65" fmla="*/ 585951 h 5815012"/>
              <a:gd name="connsiteX66" fmla="*/ 2167947 w 5147540"/>
              <a:gd name="connsiteY66" fmla="*/ 613362 h 5815012"/>
              <a:gd name="connsiteX67" fmla="*/ 2177915 w 5147540"/>
              <a:gd name="connsiteY67" fmla="*/ 641841 h 5815012"/>
              <a:gd name="connsiteX68" fmla="*/ 2187171 w 5147540"/>
              <a:gd name="connsiteY68" fmla="*/ 670676 h 5815012"/>
              <a:gd name="connsiteX69" fmla="*/ 2196427 w 5147540"/>
              <a:gd name="connsiteY69" fmla="*/ 699510 h 5815012"/>
              <a:gd name="connsiteX70" fmla="*/ 2204614 w 5147540"/>
              <a:gd name="connsiteY70" fmla="*/ 729057 h 5815012"/>
              <a:gd name="connsiteX71" fmla="*/ 2212446 w 5147540"/>
              <a:gd name="connsiteY71" fmla="*/ 759316 h 5815012"/>
              <a:gd name="connsiteX72" fmla="*/ 2219565 w 5147540"/>
              <a:gd name="connsiteY72" fmla="*/ 790286 h 5815012"/>
              <a:gd name="connsiteX73" fmla="*/ 2226685 w 5147540"/>
              <a:gd name="connsiteY73" fmla="*/ 820901 h 5815012"/>
              <a:gd name="connsiteX74" fmla="*/ 2232737 w 5147540"/>
              <a:gd name="connsiteY74" fmla="*/ 852584 h 5815012"/>
              <a:gd name="connsiteX75" fmla="*/ 2238432 w 5147540"/>
              <a:gd name="connsiteY75" fmla="*/ 884622 h 5815012"/>
              <a:gd name="connsiteX76" fmla="*/ 2243772 w 5147540"/>
              <a:gd name="connsiteY76" fmla="*/ 917017 h 5815012"/>
              <a:gd name="connsiteX77" fmla="*/ 2248400 w 5147540"/>
              <a:gd name="connsiteY77" fmla="*/ 949768 h 5815012"/>
              <a:gd name="connsiteX78" fmla="*/ 2252316 w 5147540"/>
              <a:gd name="connsiteY78" fmla="*/ 982874 h 5815012"/>
              <a:gd name="connsiteX79" fmla="*/ 2256232 w 5147540"/>
              <a:gd name="connsiteY79" fmla="*/ 1016693 h 5815012"/>
              <a:gd name="connsiteX80" fmla="*/ 2259080 w 5147540"/>
              <a:gd name="connsiteY80" fmla="*/ 1050867 h 5815012"/>
              <a:gd name="connsiteX81" fmla="*/ 2262283 w 5147540"/>
              <a:gd name="connsiteY81" fmla="*/ 1084686 h 5815012"/>
              <a:gd name="connsiteX82" fmla="*/ 2264420 w 5147540"/>
              <a:gd name="connsiteY82" fmla="*/ 1119928 h 5815012"/>
              <a:gd name="connsiteX83" fmla="*/ 2266199 w 5147540"/>
              <a:gd name="connsiteY83" fmla="*/ 1155171 h 5815012"/>
              <a:gd name="connsiteX84" fmla="*/ 2267623 w 5147540"/>
              <a:gd name="connsiteY84" fmla="*/ 1190769 h 5815012"/>
              <a:gd name="connsiteX85" fmla="*/ 2268691 w 5147540"/>
              <a:gd name="connsiteY85" fmla="*/ 1226724 h 5815012"/>
              <a:gd name="connsiteX86" fmla="*/ 2269047 w 5147540"/>
              <a:gd name="connsiteY86" fmla="*/ 1263034 h 5815012"/>
              <a:gd name="connsiteX87" fmla="*/ 2269403 w 5147540"/>
              <a:gd name="connsiteY87" fmla="*/ 1299701 h 5815012"/>
              <a:gd name="connsiteX88" fmla="*/ 2269403 w 5147540"/>
              <a:gd name="connsiteY88" fmla="*/ 1325332 h 5815012"/>
              <a:gd name="connsiteX89" fmla="*/ 2269759 w 5147540"/>
              <a:gd name="connsiteY89" fmla="*/ 1351319 h 5815012"/>
              <a:gd name="connsiteX90" fmla="*/ 2270115 w 5147540"/>
              <a:gd name="connsiteY90" fmla="*/ 1376949 h 5815012"/>
              <a:gd name="connsiteX91" fmla="*/ 2270827 w 5147540"/>
              <a:gd name="connsiteY91" fmla="*/ 1402936 h 5815012"/>
              <a:gd name="connsiteX92" fmla="*/ 2271895 w 5147540"/>
              <a:gd name="connsiteY92" fmla="*/ 1428567 h 5815012"/>
              <a:gd name="connsiteX93" fmla="*/ 2273319 w 5147540"/>
              <a:gd name="connsiteY93" fmla="*/ 1454554 h 5815012"/>
              <a:gd name="connsiteX94" fmla="*/ 2274743 w 5147540"/>
              <a:gd name="connsiteY94" fmla="*/ 1480185 h 5815012"/>
              <a:gd name="connsiteX95" fmla="*/ 2276523 w 5147540"/>
              <a:gd name="connsiteY95" fmla="*/ 1506172 h 5815012"/>
              <a:gd name="connsiteX96" fmla="*/ 2279015 w 5147540"/>
              <a:gd name="connsiteY96" fmla="*/ 1531803 h 5815012"/>
              <a:gd name="connsiteX97" fmla="*/ 2281151 w 5147540"/>
              <a:gd name="connsiteY97" fmla="*/ 1557434 h 5815012"/>
              <a:gd name="connsiteX98" fmla="*/ 2283643 w 5147540"/>
              <a:gd name="connsiteY98" fmla="*/ 1582709 h 5815012"/>
              <a:gd name="connsiteX99" fmla="*/ 2286490 w 5147540"/>
              <a:gd name="connsiteY99" fmla="*/ 1608340 h 5815012"/>
              <a:gd name="connsiteX100" fmla="*/ 2289694 w 5147540"/>
              <a:gd name="connsiteY100" fmla="*/ 1633615 h 5815012"/>
              <a:gd name="connsiteX101" fmla="*/ 2293254 w 5147540"/>
              <a:gd name="connsiteY101" fmla="*/ 1659245 h 5815012"/>
              <a:gd name="connsiteX102" fmla="*/ 2297170 w 5147540"/>
              <a:gd name="connsiteY102" fmla="*/ 1684520 h 5815012"/>
              <a:gd name="connsiteX103" fmla="*/ 2301086 w 5147540"/>
              <a:gd name="connsiteY103" fmla="*/ 1709439 h 5815012"/>
              <a:gd name="connsiteX104" fmla="*/ 2305358 w 5147540"/>
              <a:gd name="connsiteY104" fmla="*/ 1734714 h 5815012"/>
              <a:gd name="connsiteX105" fmla="*/ 2309629 w 5147540"/>
              <a:gd name="connsiteY105" fmla="*/ 1759633 h 5815012"/>
              <a:gd name="connsiteX106" fmla="*/ 2314969 w 5147540"/>
              <a:gd name="connsiteY106" fmla="*/ 1784908 h 5815012"/>
              <a:gd name="connsiteX107" fmla="*/ 2319953 w 5147540"/>
              <a:gd name="connsiteY107" fmla="*/ 1809471 h 5815012"/>
              <a:gd name="connsiteX108" fmla="*/ 2325293 w 5147540"/>
              <a:gd name="connsiteY108" fmla="*/ 1834390 h 5815012"/>
              <a:gd name="connsiteX109" fmla="*/ 2331345 w 5147540"/>
              <a:gd name="connsiteY109" fmla="*/ 1858953 h 5815012"/>
              <a:gd name="connsiteX110" fmla="*/ 2337396 w 5147540"/>
              <a:gd name="connsiteY110" fmla="*/ 1883160 h 5815012"/>
              <a:gd name="connsiteX111" fmla="*/ 2343804 w 5147540"/>
              <a:gd name="connsiteY111" fmla="*/ 1908079 h 5815012"/>
              <a:gd name="connsiteX112" fmla="*/ 2350568 w 5147540"/>
              <a:gd name="connsiteY112" fmla="*/ 1931930 h 5815012"/>
              <a:gd name="connsiteX113" fmla="*/ 2357687 w 5147540"/>
              <a:gd name="connsiteY113" fmla="*/ 1956493 h 5815012"/>
              <a:gd name="connsiteX114" fmla="*/ 2365163 w 5147540"/>
              <a:gd name="connsiteY114" fmla="*/ 1980344 h 5815012"/>
              <a:gd name="connsiteX115" fmla="*/ 2372639 w 5147540"/>
              <a:gd name="connsiteY115" fmla="*/ 2004195 h 5815012"/>
              <a:gd name="connsiteX116" fmla="*/ 2380470 w 5147540"/>
              <a:gd name="connsiteY116" fmla="*/ 2028046 h 5815012"/>
              <a:gd name="connsiteX117" fmla="*/ 2389014 w 5147540"/>
              <a:gd name="connsiteY117" fmla="*/ 2051541 h 5815012"/>
              <a:gd name="connsiteX118" fmla="*/ 2397558 w 5147540"/>
              <a:gd name="connsiteY118" fmla="*/ 2075036 h 5815012"/>
              <a:gd name="connsiteX119" fmla="*/ 2406813 w 5147540"/>
              <a:gd name="connsiteY119" fmla="*/ 2098175 h 5815012"/>
              <a:gd name="connsiteX120" fmla="*/ 2416069 w 5147540"/>
              <a:gd name="connsiteY120" fmla="*/ 2121314 h 5815012"/>
              <a:gd name="connsiteX121" fmla="*/ 2425680 w 5147540"/>
              <a:gd name="connsiteY121" fmla="*/ 2144453 h 5815012"/>
              <a:gd name="connsiteX122" fmla="*/ 2436004 w 5147540"/>
              <a:gd name="connsiteY122" fmla="*/ 2167592 h 5815012"/>
              <a:gd name="connsiteX123" fmla="*/ 2445972 w 5147540"/>
              <a:gd name="connsiteY123" fmla="*/ 2190375 h 5815012"/>
              <a:gd name="connsiteX124" fmla="*/ 2456651 w 5147540"/>
              <a:gd name="connsiteY124" fmla="*/ 2212802 h 5815012"/>
              <a:gd name="connsiteX125" fmla="*/ 2467331 w 5147540"/>
              <a:gd name="connsiteY125" fmla="*/ 2235585 h 5815012"/>
              <a:gd name="connsiteX126" fmla="*/ 2478722 w 5147540"/>
              <a:gd name="connsiteY126" fmla="*/ 2258012 h 5815012"/>
              <a:gd name="connsiteX127" fmla="*/ 2490470 w 5147540"/>
              <a:gd name="connsiteY127" fmla="*/ 2280439 h 5815012"/>
              <a:gd name="connsiteX128" fmla="*/ 2501861 w 5147540"/>
              <a:gd name="connsiteY128" fmla="*/ 2302866 h 5815012"/>
              <a:gd name="connsiteX129" fmla="*/ 2513965 w 5147540"/>
              <a:gd name="connsiteY129" fmla="*/ 2324937 h 5815012"/>
              <a:gd name="connsiteX130" fmla="*/ 2526780 w 5147540"/>
              <a:gd name="connsiteY130" fmla="*/ 2346652 h 5815012"/>
              <a:gd name="connsiteX131" fmla="*/ 2539240 w 5147540"/>
              <a:gd name="connsiteY131" fmla="*/ 2368367 h 5815012"/>
              <a:gd name="connsiteX132" fmla="*/ 2552055 w 5147540"/>
              <a:gd name="connsiteY132" fmla="*/ 2390438 h 5815012"/>
              <a:gd name="connsiteX133" fmla="*/ 2565226 w 5147540"/>
              <a:gd name="connsiteY133" fmla="*/ 2411797 h 5815012"/>
              <a:gd name="connsiteX134" fmla="*/ 2579110 w 5147540"/>
              <a:gd name="connsiteY134" fmla="*/ 2433156 h 5815012"/>
              <a:gd name="connsiteX135" fmla="*/ 2592993 w 5147540"/>
              <a:gd name="connsiteY135" fmla="*/ 2454516 h 5815012"/>
              <a:gd name="connsiteX136" fmla="*/ 2606521 w 5147540"/>
              <a:gd name="connsiteY136" fmla="*/ 2475875 h 5815012"/>
              <a:gd name="connsiteX137" fmla="*/ 2621116 w 5147540"/>
              <a:gd name="connsiteY137" fmla="*/ 2496878 h 5815012"/>
              <a:gd name="connsiteX138" fmla="*/ 2635711 w 5147540"/>
              <a:gd name="connsiteY138" fmla="*/ 2517525 h 5815012"/>
              <a:gd name="connsiteX139" fmla="*/ 2650663 w 5147540"/>
              <a:gd name="connsiteY139" fmla="*/ 2538172 h 5815012"/>
              <a:gd name="connsiteX140" fmla="*/ 2665970 w 5147540"/>
              <a:gd name="connsiteY140" fmla="*/ 2558819 h 5815012"/>
              <a:gd name="connsiteX141" fmla="*/ 2681278 w 5147540"/>
              <a:gd name="connsiteY141" fmla="*/ 2579466 h 5815012"/>
              <a:gd name="connsiteX142" fmla="*/ 2697297 w 5147540"/>
              <a:gd name="connsiteY142" fmla="*/ 2599402 h 5815012"/>
              <a:gd name="connsiteX143" fmla="*/ 2712960 w 5147540"/>
              <a:gd name="connsiteY143" fmla="*/ 2619692 h 5815012"/>
              <a:gd name="connsiteX144" fmla="*/ 2728979 w 5147540"/>
              <a:gd name="connsiteY144" fmla="*/ 2639272 h 5815012"/>
              <a:gd name="connsiteX145" fmla="*/ 2745711 w 5147540"/>
              <a:gd name="connsiteY145" fmla="*/ 2659207 h 5815012"/>
              <a:gd name="connsiteX146" fmla="*/ 2762442 w 5147540"/>
              <a:gd name="connsiteY146" fmla="*/ 2678430 h 5815012"/>
              <a:gd name="connsiteX147" fmla="*/ 2779529 w 5147540"/>
              <a:gd name="connsiteY147" fmla="*/ 2698009 h 5815012"/>
              <a:gd name="connsiteX148" fmla="*/ 2796617 w 5147540"/>
              <a:gd name="connsiteY148" fmla="*/ 2717588 h 5815012"/>
              <a:gd name="connsiteX149" fmla="*/ 2814416 w 5147540"/>
              <a:gd name="connsiteY149" fmla="*/ 2736456 h 5815012"/>
              <a:gd name="connsiteX150" fmla="*/ 2832215 w 5147540"/>
              <a:gd name="connsiteY150" fmla="*/ 2755323 h 5815012"/>
              <a:gd name="connsiteX151" fmla="*/ 2850014 w 5147540"/>
              <a:gd name="connsiteY151" fmla="*/ 2773834 h 5815012"/>
              <a:gd name="connsiteX152" fmla="*/ 2869237 w 5147540"/>
              <a:gd name="connsiteY152" fmla="*/ 2793057 h 5815012"/>
              <a:gd name="connsiteX153" fmla="*/ 2888817 w 5147540"/>
              <a:gd name="connsiteY153" fmla="*/ 2811924 h 5815012"/>
              <a:gd name="connsiteX154" fmla="*/ 2908040 w 5147540"/>
              <a:gd name="connsiteY154" fmla="*/ 2830791 h 5815012"/>
              <a:gd name="connsiteX155" fmla="*/ 2927975 w 5147540"/>
              <a:gd name="connsiteY155" fmla="*/ 2849303 h 5815012"/>
              <a:gd name="connsiteX156" fmla="*/ 2947910 w 5147540"/>
              <a:gd name="connsiteY156" fmla="*/ 2867458 h 5815012"/>
              <a:gd name="connsiteX157" fmla="*/ 2968557 w 5147540"/>
              <a:gd name="connsiteY157" fmla="*/ 2885613 h 5815012"/>
              <a:gd name="connsiteX158" fmla="*/ 2988848 w 5147540"/>
              <a:gd name="connsiteY158" fmla="*/ 2903768 h 5815012"/>
              <a:gd name="connsiteX159" fmla="*/ 3010207 w 5147540"/>
              <a:gd name="connsiteY159" fmla="*/ 2921568 h 5815012"/>
              <a:gd name="connsiteX160" fmla="*/ 3031211 w 5147540"/>
              <a:gd name="connsiteY160" fmla="*/ 2939011 h 5815012"/>
              <a:gd name="connsiteX161" fmla="*/ 3052926 w 5147540"/>
              <a:gd name="connsiteY161" fmla="*/ 2956454 h 5815012"/>
              <a:gd name="connsiteX162" fmla="*/ 3074285 w 5147540"/>
              <a:gd name="connsiteY162" fmla="*/ 2973897 h 5815012"/>
              <a:gd name="connsiteX163" fmla="*/ 3096356 w 5147540"/>
              <a:gd name="connsiteY163" fmla="*/ 2990985 h 5815012"/>
              <a:gd name="connsiteX164" fmla="*/ 3118783 w 5147540"/>
              <a:gd name="connsiteY164" fmla="*/ 3007716 h 5815012"/>
              <a:gd name="connsiteX165" fmla="*/ 3140854 w 5147540"/>
              <a:gd name="connsiteY165" fmla="*/ 3024803 h 5815012"/>
              <a:gd name="connsiteX166" fmla="*/ 3163637 w 5147540"/>
              <a:gd name="connsiteY166" fmla="*/ 3041178 h 5815012"/>
              <a:gd name="connsiteX167" fmla="*/ 3186420 w 5147540"/>
              <a:gd name="connsiteY167" fmla="*/ 3057910 h 5815012"/>
              <a:gd name="connsiteX168" fmla="*/ 3209559 w 5147540"/>
              <a:gd name="connsiteY168" fmla="*/ 3073929 h 5815012"/>
              <a:gd name="connsiteX169" fmla="*/ 3232698 w 5147540"/>
              <a:gd name="connsiteY169" fmla="*/ 3090304 h 5815012"/>
              <a:gd name="connsiteX170" fmla="*/ 3256193 w 5147540"/>
              <a:gd name="connsiteY170" fmla="*/ 3106324 h 5815012"/>
              <a:gd name="connsiteX171" fmla="*/ 3279688 w 5147540"/>
              <a:gd name="connsiteY171" fmla="*/ 3121987 h 5815012"/>
              <a:gd name="connsiteX172" fmla="*/ 3303539 w 5147540"/>
              <a:gd name="connsiteY172" fmla="*/ 3138006 h 5815012"/>
              <a:gd name="connsiteX173" fmla="*/ 3327746 w 5147540"/>
              <a:gd name="connsiteY173" fmla="*/ 3153670 h 5815012"/>
              <a:gd name="connsiteX174" fmla="*/ 3351597 w 5147540"/>
              <a:gd name="connsiteY174" fmla="*/ 3168977 h 5815012"/>
              <a:gd name="connsiteX175" fmla="*/ 3375804 w 5147540"/>
              <a:gd name="connsiteY175" fmla="*/ 3183928 h 5815012"/>
              <a:gd name="connsiteX176" fmla="*/ 3424930 w 5147540"/>
              <a:gd name="connsiteY176" fmla="*/ 3214187 h 5815012"/>
              <a:gd name="connsiteX177" fmla="*/ 3474768 w 5147540"/>
              <a:gd name="connsiteY177" fmla="*/ 3244090 h 5815012"/>
              <a:gd name="connsiteX178" fmla="*/ 3524961 w 5147540"/>
              <a:gd name="connsiteY178" fmla="*/ 3273637 h 5815012"/>
              <a:gd name="connsiteX179" fmla="*/ 3575867 w 5147540"/>
              <a:gd name="connsiteY179" fmla="*/ 3302115 h 5815012"/>
              <a:gd name="connsiteX180" fmla="*/ 3628197 w 5147540"/>
              <a:gd name="connsiteY180" fmla="*/ 3331306 h 5815012"/>
              <a:gd name="connsiteX181" fmla="*/ 3680883 w 5147540"/>
              <a:gd name="connsiteY181" fmla="*/ 3360141 h 5815012"/>
              <a:gd name="connsiteX182" fmla="*/ 3733925 w 5147540"/>
              <a:gd name="connsiteY182" fmla="*/ 3388264 h 5815012"/>
              <a:gd name="connsiteX183" fmla="*/ 3787678 w 5147540"/>
              <a:gd name="connsiteY183" fmla="*/ 3416030 h 5815012"/>
              <a:gd name="connsiteX184" fmla="*/ 3841432 w 5147540"/>
              <a:gd name="connsiteY184" fmla="*/ 3443441 h 5815012"/>
              <a:gd name="connsiteX185" fmla="*/ 3895542 w 5147540"/>
              <a:gd name="connsiteY185" fmla="*/ 3470496 h 5815012"/>
              <a:gd name="connsiteX186" fmla="*/ 3949651 w 5147540"/>
              <a:gd name="connsiteY186" fmla="*/ 3497195 h 5815012"/>
              <a:gd name="connsiteX187" fmla="*/ 4004829 w 5147540"/>
              <a:gd name="connsiteY187" fmla="*/ 3523538 h 5815012"/>
              <a:gd name="connsiteX188" fmla="*/ 4059295 w 5147540"/>
              <a:gd name="connsiteY188" fmla="*/ 3549525 h 5815012"/>
              <a:gd name="connsiteX189" fmla="*/ 4114472 w 5147540"/>
              <a:gd name="connsiteY189" fmla="*/ 3575512 h 5815012"/>
              <a:gd name="connsiteX190" fmla="*/ 4169650 w 5147540"/>
              <a:gd name="connsiteY190" fmla="*/ 3601143 h 5815012"/>
              <a:gd name="connsiteX191" fmla="*/ 4224828 w 5147540"/>
              <a:gd name="connsiteY191" fmla="*/ 3626773 h 5815012"/>
              <a:gd name="connsiteX192" fmla="*/ 4280005 w 5147540"/>
              <a:gd name="connsiteY192" fmla="*/ 3651692 h 5815012"/>
              <a:gd name="connsiteX193" fmla="*/ 4335539 w 5147540"/>
              <a:gd name="connsiteY193" fmla="*/ 3676967 h 5815012"/>
              <a:gd name="connsiteX194" fmla="*/ 4391429 w 5147540"/>
              <a:gd name="connsiteY194" fmla="*/ 3701886 h 5815012"/>
              <a:gd name="connsiteX195" fmla="*/ 4446962 w 5147540"/>
              <a:gd name="connsiteY195" fmla="*/ 3726805 h 5815012"/>
              <a:gd name="connsiteX196" fmla="*/ 4484697 w 5147540"/>
              <a:gd name="connsiteY196" fmla="*/ 3744604 h 5815012"/>
              <a:gd name="connsiteX197" fmla="*/ 4521719 w 5147540"/>
              <a:gd name="connsiteY197" fmla="*/ 3762760 h 5815012"/>
              <a:gd name="connsiteX198" fmla="*/ 4557673 w 5147540"/>
              <a:gd name="connsiteY198" fmla="*/ 3781627 h 5815012"/>
              <a:gd name="connsiteX199" fmla="*/ 4592560 w 5147540"/>
              <a:gd name="connsiteY199" fmla="*/ 3801206 h 5815012"/>
              <a:gd name="connsiteX200" fmla="*/ 4626735 w 5147540"/>
              <a:gd name="connsiteY200" fmla="*/ 3821497 h 5815012"/>
              <a:gd name="connsiteX201" fmla="*/ 4659841 w 5147540"/>
              <a:gd name="connsiteY201" fmla="*/ 3842144 h 5815012"/>
              <a:gd name="connsiteX202" fmla="*/ 4691880 w 5147540"/>
              <a:gd name="connsiteY202" fmla="*/ 3863859 h 5815012"/>
              <a:gd name="connsiteX203" fmla="*/ 4722850 w 5147540"/>
              <a:gd name="connsiteY203" fmla="*/ 3885930 h 5815012"/>
              <a:gd name="connsiteX204" fmla="*/ 4752397 w 5147540"/>
              <a:gd name="connsiteY204" fmla="*/ 3908357 h 5815012"/>
              <a:gd name="connsiteX205" fmla="*/ 4781588 w 5147540"/>
              <a:gd name="connsiteY205" fmla="*/ 3931852 h 5815012"/>
              <a:gd name="connsiteX206" fmla="*/ 4809355 w 5147540"/>
              <a:gd name="connsiteY206" fmla="*/ 3955347 h 5815012"/>
              <a:gd name="connsiteX207" fmla="*/ 4836054 w 5147540"/>
              <a:gd name="connsiteY207" fmla="*/ 3979554 h 5815012"/>
              <a:gd name="connsiteX208" fmla="*/ 4862040 w 5147540"/>
              <a:gd name="connsiteY208" fmla="*/ 4004473 h 5815012"/>
              <a:gd name="connsiteX209" fmla="*/ 4886603 w 5147540"/>
              <a:gd name="connsiteY209" fmla="*/ 4029748 h 5815012"/>
              <a:gd name="connsiteX210" fmla="*/ 4910098 w 5147540"/>
              <a:gd name="connsiteY210" fmla="*/ 4055379 h 5815012"/>
              <a:gd name="connsiteX211" fmla="*/ 4932881 w 5147540"/>
              <a:gd name="connsiteY211" fmla="*/ 4081722 h 5815012"/>
              <a:gd name="connsiteX212" fmla="*/ 4954241 w 5147540"/>
              <a:gd name="connsiteY212" fmla="*/ 4108421 h 5815012"/>
              <a:gd name="connsiteX213" fmla="*/ 4974532 w 5147540"/>
              <a:gd name="connsiteY213" fmla="*/ 4135476 h 5815012"/>
              <a:gd name="connsiteX214" fmla="*/ 4993755 w 5147540"/>
              <a:gd name="connsiteY214" fmla="*/ 4163243 h 5815012"/>
              <a:gd name="connsiteX215" fmla="*/ 5011910 w 5147540"/>
              <a:gd name="connsiteY215" fmla="*/ 4191009 h 5815012"/>
              <a:gd name="connsiteX216" fmla="*/ 5028997 w 5147540"/>
              <a:gd name="connsiteY216" fmla="*/ 4219488 h 5815012"/>
              <a:gd name="connsiteX217" fmla="*/ 5045017 w 5147540"/>
              <a:gd name="connsiteY217" fmla="*/ 4248323 h 5815012"/>
              <a:gd name="connsiteX218" fmla="*/ 5059612 w 5147540"/>
              <a:gd name="connsiteY218" fmla="*/ 4277514 h 5815012"/>
              <a:gd name="connsiteX219" fmla="*/ 5073495 w 5147540"/>
              <a:gd name="connsiteY219" fmla="*/ 4307061 h 5815012"/>
              <a:gd name="connsiteX220" fmla="*/ 5085955 w 5147540"/>
              <a:gd name="connsiteY220" fmla="*/ 4336963 h 5815012"/>
              <a:gd name="connsiteX221" fmla="*/ 5097346 w 5147540"/>
              <a:gd name="connsiteY221" fmla="*/ 4367222 h 5815012"/>
              <a:gd name="connsiteX222" fmla="*/ 5107670 w 5147540"/>
              <a:gd name="connsiteY222" fmla="*/ 4397481 h 5815012"/>
              <a:gd name="connsiteX223" fmla="*/ 5116570 w 5147540"/>
              <a:gd name="connsiteY223" fmla="*/ 4428095 h 5815012"/>
              <a:gd name="connsiteX224" fmla="*/ 5124757 w 5147540"/>
              <a:gd name="connsiteY224" fmla="*/ 4459422 h 5815012"/>
              <a:gd name="connsiteX225" fmla="*/ 5131521 w 5147540"/>
              <a:gd name="connsiteY225" fmla="*/ 4490749 h 5815012"/>
              <a:gd name="connsiteX226" fmla="*/ 5136861 w 5147540"/>
              <a:gd name="connsiteY226" fmla="*/ 4522431 h 5815012"/>
              <a:gd name="connsiteX227" fmla="*/ 5141844 w 5147540"/>
              <a:gd name="connsiteY227" fmla="*/ 4553758 h 5815012"/>
              <a:gd name="connsiteX228" fmla="*/ 5143624 w 5147540"/>
              <a:gd name="connsiteY228" fmla="*/ 4569777 h 5815012"/>
              <a:gd name="connsiteX229" fmla="*/ 5145048 w 5147540"/>
              <a:gd name="connsiteY229" fmla="*/ 4586153 h 5815012"/>
              <a:gd name="connsiteX230" fmla="*/ 5146116 w 5147540"/>
              <a:gd name="connsiteY230" fmla="*/ 4602172 h 5815012"/>
              <a:gd name="connsiteX231" fmla="*/ 5146828 w 5147540"/>
              <a:gd name="connsiteY231" fmla="*/ 4618547 h 5815012"/>
              <a:gd name="connsiteX232" fmla="*/ 5147184 w 5147540"/>
              <a:gd name="connsiteY232" fmla="*/ 4634567 h 5815012"/>
              <a:gd name="connsiteX233" fmla="*/ 5147540 w 5147540"/>
              <a:gd name="connsiteY233" fmla="*/ 4650942 h 5815012"/>
              <a:gd name="connsiteX234" fmla="*/ 5147540 w 5147540"/>
              <a:gd name="connsiteY234" fmla="*/ 4666961 h 5815012"/>
              <a:gd name="connsiteX235" fmla="*/ 5146828 w 5147540"/>
              <a:gd name="connsiteY235" fmla="*/ 4683337 h 5815012"/>
              <a:gd name="connsiteX236" fmla="*/ 5146116 w 5147540"/>
              <a:gd name="connsiteY236" fmla="*/ 4699712 h 5815012"/>
              <a:gd name="connsiteX237" fmla="*/ 5145404 w 5147540"/>
              <a:gd name="connsiteY237" fmla="*/ 4716087 h 5815012"/>
              <a:gd name="connsiteX238" fmla="*/ 5143980 w 5147540"/>
              <a:gd name="connsiteY238" fmla="*/ 4732106 h 5815012"/>
              <a:gd name="connsiteX239" fmla="*/ 5142200 w 5147540"/>
              <a:gd name="connsiteY239" fmla="*/ 4748482 h 5815012"/>
              <a:gd name="connsiteX240" fmla="*/ 5140421 w 5147540"/>
              <a:gd name="connsiteY240" fmla="*/ 4764501 h 5815012"/>
              <a:gd name="connsiteX241" fmla="*/ 5137929 w 5147540"/>
              <a:gd name="connsiteY241" fmla="*/ 4780876 h 5815012"/>
              <a:gd name="connsiteX242" fmla="*/ 5135437 w 5147540"/>
              <a:gd name="connsiteY242" fmla="*/ 4797252 h 5815012"/>
              <a:gd name="connsiteX243" fmla="*/ 5132589 w 5147540"/>
              <a:gd name="connsiteY243" fmla="*/ 4813271 h 5815012"/>
              <a:gd name="connsiteX244" fmla="*/ 5129385 w 5147540"/>
              <a:gd name="connsiteY244" fmla="*/ 4829646 h 5815012"/>
              <a:gd name="connsiteX245" fmla="*/ 5126181 w 5147540"/>
              <a:gd name="connsiteY245" fmla="*/ 4846022 h 5815012"/>
              <a:gd name="connsiteX246" fmla="*/ 5122265 w 5147540"/>
              <a:gd name="connsiteY246" fmla="*/ 4862041 h 5815012"/>
              <a:gd name="connsiteX247" fmla="*/ 5117994 w 5147540"/>
              <a:gd name="connsiteY247" fmla="*/ 4878416 h 5815012"/>
              <a:gd name="connsiteX248" fmla="*/ 5113722 w 5147540"/>
              <a:gd name="connsiteY248" fmla="*/ 4894791 h 5815012"/>
              <a:gd name="connsiteX249" fmla="*/ 5109094 w 5147540"/>
              <a:gd name="connsiteY249" fmla="*/ 4910811 h 5815012"/>
              <a:gd name="connsiteX250" fmla="*/ 5104466 w 5147540"/>
              <a:gd name="connsiteY250" fmla="*/ 4926830 h 5815012"/>
              <a:gd name="connsiteX251" fmla="*/ 5098770 w 5147540"/>
              <a:gd name="connsiteY251" fmla="*/ 4943205 h 5815012"/>
              <a:gd name="connsiteX252" fmla="*/ 5093431 w 5147540"/>
              <a:gd name="connsiteY252" fmla="*/ 4959225 h 5815012"/>
              <a:gd name="connsiteX253" fmla="*/ 5087735 w 5147540"/>
              <a:gd name="connsiteY253" fmla="*/ 4975244 h 5815012"/>
              <a:gd name="connsiteX254" fmla="*/ 5081683 w 5147540"/>
              <a:gd name="connsiteY254" fmla="*/ 4991263 h 5815012"/>
              <a:gd name="connsiteX255" fmla="*/ 5075275 w 5147540"/>
              <a:gd name="connsiteY255" fmla="*/ 5006927 h 5815012"/>
              <a:gd name="connsiteX256" fmla="*/ 5068512 w 5147540"/>
              <a:gd name="connsiteY256" fmla="*/ 5022946 h 5815012"/>
              <a:gd name="connsiteX257" fmla="*/ 5061748 w 5147540"/>
              <a:gd name="connsiteY257" fmla="*/ 5038609 h 5815012"/>
              <a:gd name="connsiteX258" fmla="*/ 5054628 w 5147540"/>
              <a:gd name="connsiteY258" fmla="*/ 5054629 h 5815012"/>
              <a:gd name="connsiteX259" fmla="*/ 5046797 w 5147540"/>
              <a:gd name="connsiteY259" fmla="*/ 5070292 h 5815012"/>
              <a:gd name="connsiteX260" fmla="*/ 5039321 w 5147540"/>
              <a:gd name="connsiteY260" fmla="*/ 5085955 h 5815012"/>
              <a:gd name="connsiteX261" fmla="*/ 5031133 w 5147540"/>
              <a:gd name="connsiteY261" fmla="*/ 5101619 h 5815012"/>
              <a:gd name="connsiteX262" fmla="*/ 5022946 w 5147540"/>
              <a:gd name="connsiteY262" fmla="*/ 5117282 h 5815012"/>
              <a:gd name="connsiteX263" fmla="*/ 5014046 w 5147540"/>
              <a:gd name="connsiteY263" fmla="*/ 5132589 h 5815012"/>
              <a:gd name="connsiteX264" fmla="*/ 5005146 w 5147540"/>
              <a:gd name="connsiteY264" fmla="*/ 5147897 h 5815012"/>
              <a:gd name="connsiteX265" fmla="*/ 4995891 w 5147540"/>
              <a:gd name="connsiteY265" fmla="*/ 5162848 h 5815012"/>
              <a:gd name="connsiteX266" fmla="*/ 4986279 w 5147540"/>
              <a:gd name="connsiteY266" fmla="*/ 5177799 h 5815012"/>
              <a:gd name="connsiteX267" fmla="*/ 4976312 w 5147540"/>
              <a:gd name="connsiteY267" fmla="*/ 5193107 h 5815012"/>
              <a:gd name="connsiteX268" fmla="*/ 4966344 w 5147540"/>
              <a:gd name="connsiteY268" fmla="*/ 5208058 h 5815012"/>
              <a:gd name="connsiteX269" fmla="*/ 4955664 w 5147540"/>
              <a:gd name="connsiteY269" fmla="*/ 5223009 h 5815012"/>
              <a:gd name="connsiteX270" fmla="*/ 4944629 w 5147540"/>
              <a:gd name="connsiteY270" fmla="*/ 5237605 h 5815012"/>
              <a:gd name="connsiteX271" fmla="*/ 4933593 w 5147540"/>
              <a:gd name="connsiteY271" fmla="*/ 5252556 h 5815012"/>
              <a:gd name="connsiteX272" fmla="*/ 4922202 w 5147540"/>
              <a:gd name="connsiteY272" fmla="*/ 5266796 h 5815012"/>
              <a:gd name="connsiteX273" fmla="*/ 4910098 w 5147540"/>
              <a:gd name="connsiteY273" fmla="*/ 5281035 h 5815012"/>
              <a:gd name="connsiteX274" fmla="*/ 4898351 w 5147540"/>
              <a:gd name="connsiteY274" fmla="*/ 5295630 h 5815012"/>
              <a:gd name="connsiteX275" fmla="*/ 4885891 w 5147540"/>
              <a:gd name="connsiteY275" fmla="*/ 5309870 h 5815012"/>
              <a:gd name="connsiteX276" fmla="*/ 4873076 w 5147540"/>
              <a:gd name="connsiteY276" fmla="*/ 5324109 h 5815012"/>
              <a:gd name="connsiteX277" fmla="*/ 4860261 w 5147540"/>
              <a:gd name="connsiteY277" fmla="*/ 5338349 h 5815012"/>
              <a:gd name="connsiteX278" fmla="*/ 4846733 w 5147540"/>
              <a:gd name="connsiteY278" fmla="*/ 5351876 h 5815012"/>
              <a:gd name="connsiteX279" fmla="*/ 4833206 w 5147540"/>
              <a:gd name="connsiteY279" fmla="*/ 5365759 h 5815012"/>
              <a:gd name="connsiteX280" fmla="*/ 4819322 w 5147540"/>
              <a:gd name="connsiteY280" fmla="*/ 5379643 h 5815012"/>
              <a:gd name="connsiteX281" fmla="*/ 4805083 w 5147540"/>
              <a:gd name="connsiteY281" fmla="*/ 5393170 h 5815012"/>
              <a:gd name="connsiteX282" fmla="*/ 4790843 w 5147540"/>
              <a:gd name="connsiteY282" fmla="*/ 5406342 h 5815012"/>
              <a:gd name="connsiteX283" fmla="*/ 4775892 w 5147540"/>
              <a:gd name="connsiteY283" fmla="*/ 5419869 h 5815012"/>
              <a:gd name="connsiteX284" fmla="*/ 4760941 w 5147540"/>
              <a:gd name="connsiteY284" fmla="*/ 5433041 h 5815012"/>
              <a:gd name="connsiteX285" fmla="*/ 4745277 w 5147540"/>
              <a:gd name="connsiteY285" fmla="*/ 5446212 h 5815012"/>
              <a:gd name="connsiteX286" fmla="*/ 4729614 w 5147540"/>
              <a:gd name="connsiteY286" fmla="*/ 5459383 h 5815012"/>
              <a:gd name="connsiteX287" fmla="*/ 4713595 w 5147540"/>
              <a:gd name="connsiteY287" fmla="*/ 5471843 h 5815012"/>
              <a:gd name="connsiteX288" fmla="*/ 4697219 w 5147540"/>
              <a:gd name="connsiteY288" fmla="*/ 5484658 h 5815012"/>
              <a:gd name="connsiteX289" fmla="*/ 4680844 w 5147540"/>
              <a:gd name="connsiteY289" fmla="*/ 5497474 h 5815012"/>
              <a:gd name="connsiteX290" fmla="*/ 4664113 w 5147540"/>
              <a:gd name="connsiteY290" fmla="*/ 5509577 h 5815012"/>
              <a:gd name="connsiteX291" fmla="*/ 4646670 w 5147540"/>
              <a:gd name="connsiteY291" fmla="*/ 5522037 h 5815012"/>
              <a:gd name="connsiteX292" fmla="*/ 4628870 w 5147540"/>
              <a:gd name="connsiteY292" fmla="*/ 5533784 h 5815012"/>
              <a:gd name="connsiteX293" fmla="*/ 4610715 w 5147540"/>
              <a:gd name="connsiteY293" fmla="*/ 5545176 h 5815012"/>
              <a:gd name="connsiteX294" fmla="*/ 4592204 w 5147540"/>
              <a:gd name="connsiteY294" fmla="*/ 5556211 h 5815012"/>
              <a:gd name="connsiteX295" fmla="*/ 4573693 w 5147540"/>
              <a:gd name="connsiteY295" fmla="*/ 5567603 h 5815012"/>
              <a:gd name="connsiteX296" fmla="*/ 4554826 w 5147540"/>
              <a:gd name="connsiteY296" fmla="*/ 5578282 h 5815012"/>
              <a:gd name="connsiteX297" fmla="*/ 4535958 w 5147540"/>
              <a:gd name="connsiteY297" fmla="*/ 5588962 h 5815012"/>
              <a:gd name="connsiteX298" fmla="*/ 4517091 w 5147540"/>
              <a:gd name="connsiteY298" fmla="*/ 5599285 h 5815012"/>
              <a:gd name="connsiteX299" fmla="*/ 4497868 w 5147540"/>
              <a:gd name="connsiteY299" fmla="*/ 5609253 h 5815012"/>
              <a:gd name="connsiteX300" fmla="*/ 4478289 w 5147540"/>
              <a:gd name="connsiteY300" fmla="*/ 5619577 h 5815012"/>
              <a:gd name="connsiteX301" fmla="*/ 4458710 w 5147540"/>
              <a:gd name="connsiteY301" fmla="*/ 5629188 h 5815012"/>
              <a:gd name="connsiteX302" fmla="*/ 4438419 w 5147540"/>
              <a:gd name="connsiteY302" fmla="*/ 5638800 h 5815012"/>
              <a:gd name="connsiteX303" fmla="*/ 4418483 w 5147540"/>
              <a:gd name="connsiteY303" fmla="*/ 5647699 h 5815012"/>
              <a:gd name="connsiteX304" fmla="*/ 4398548 w 5147540"/>
              <a:gd name="connsiteY304" fmla="*/ 5656955 h 5815012"/>
              <a:gd name="connsiteX305" fmla="*/ 4377901 w 5147540"/>
              <a:gd name="connsiteY305" fmla="*/ 5665499 h 5815012"/>
              <a:gd name="connsiteX306" fmla="*/ 4357610 w 5147540"/>
              <a:gd name="connsiteY306" fmla="*/ 5674398 h 5815012"/>
              <a:gd name="connsiteX307" fmla="*/ 4336963 w 5147540"/>
              <a:gd name="connsiteY307" fmla="*/ 5682586 h 5815012"/>
              <a:gd name="connsiteX308" fmla="*/ 4315604 w 5147540"/>
              <a:gd name="connsiteY308" fmla="*/ 5690774 h 5815012"/>
              <a:gd name="connsiteX309" fmla="*/ 4294957 w 5147540"/>
              <a:gd name="connsiteY309" fmla="*/ 5698605 h 5815012"/>
              <a:gd name="connsiteX310" fmla="*/ 4273598 w 5147540"/>
              <a:gd name="connsiteY310" fmla="*/ 5706081 h 5815012"/>
              <a:gd name="connsiteX311" fmla="*/ 4252239 w 5147540"/>
              <a:gd name="connsiteY311" fmla="*/ 5713557 h 5815012"/>
              <a:gd name="connsiteX312" fmla="*/ 4230523 w 5147540"/>
              <a:gd name="connsiteY312" fmla="*/ 5720676 h 5815012"/>
              <a:gd name="connsiteX313" fmla="*/ 4208808 w 5147540"/>
              <a:gd name="connsiteY313" fmla="*/ 5727440 h 5815012"/>
              <a:gd name="connsiteX314" fmla="*/ 4187093 w 5147540"/>
              <a:gd name="connsiteY314" fmla="*/ 5733848 h 5815012"/>
              <a:gd name="connsiteX315" fmla="*/ 4165378 w 5147540"/>
              <a:gd name="connsiteY315" fmla="*/ 5740255 h 5815012"/>
              <a:gd name="connsiteX316" fmla="*/ 4142595 w 5147540"/>
              <a:gd name="connsiteY316" fmla="*/ 5746307 h 5815012"/>
              <a:gd name="connsiteX317" fmla="*/ 4120524 w 5147540"/>
              <a:gd name="connsiteY317" fmla="*/ 5752003 h 5815012"/>
              <a:gd name="connsiteX318" fmla="*/ 4098097 w 5147540"/>
              <a:gd name="connsiteY318" fmla="*/ 5757699 h 5815012"/>
              <a:gd name="connsiteX319" fmla="*/ 4075670 w 5147540"/>
              <a:gd name="connsiteY319" fmla="*/ 5763038 h 5815012"/>
              <a:gd name="connsiteX320" fmla="*/ 4052531 w 5147540"/>
              <a:gd name="connsiteY320" fmla="*/ 5767666 h 5815012"/>
              <a:gd name="connsiteX321" fmla="*/ 4029748 w 5147540"/>
              <a:gd name="connsiteY321" fmla="*/ 5772650 h 5815012"/>
              <a:gd name="connsiteX322" fmla="*/ 4006609 w 5147540"/>
              <a:gd name="connsiteY322" fmla="*/ 5776922 h 5815012"/>
              <a:gd name="connsiteX323" fmla="*/ 3983470 w 5147540"/>
              <a:gd name="connsiteY323" fmla="*/ 5781194 h 5815012"/>
              <a:gd name="connsiteX324" fmla="*/ 3959975 w 5147540"/>
              <a:gd name="connsiteY324" fmla="*/ 5785110 h 5815012"/>
              <a:gd name="connsiteX325" fmla="*/ 3936124 w 5147540"/>
              <a:gd name="connsiteY325" fmla="*/ 5788669 h 5815012"/>
              <a:gd name="connsiteX326" fmla="*/ 3911917 w 5147540"/>
              <a:gd name="connsiteY326" fmla="*/ 5792229 h 5815012"/>
              <a:gd name="connsiteX327" fmla="*/ 3888066 w 5147540"/>
              <a:gd name="connsiteY327" fmla="*/ 5795433 h 5815012"/>
              <a:gd name="connsiteX328" fmla="*/ 3863859 w 5147540"/>
              <a:gd name="connsiteY328" fmla="*/ 5798281 h 5815012"/>
              <a:gd name="connsiteX329" fmla="*/ 3839652 w 5147540"/>
              <a:gd name="connsiteY329" fmla="*/ 5800773 h 5815012"/>
              <a:gd name="connsiteX330" fmla="*/ 3815445 w 5147540"/>
              <a:gd name="connsiteY330" fmla="*/ 5803265 h 5815012"/>
              <a:gd name="connsiteX331" fmla="*/ 3790526 w 5147540"/>
              <a:gd name="connsiteY331" fmla="*/ 5805401 h 5815012"/>
              <a:gd name="connsiteX332" fmla="*/ 3766319 w 5147540"/>
              <a:gd name="connsiteY332" fmla="*/ 5807893 h 5815012"/>
              <a:gd name="connsiteX333" fmla="*/ 3741400 w 5147540"/>
              <a:gd name="connsiteY333" fmla="*/ 5809672 h 5815012"/>
              <a:gd name="connsiteX334" fmla="*/ 3716481 w 5147540"/>
              <a:gd name="connsiteY334" fmla="*/ 5811096 h 5815012"/>
              <a:gd name="connsiteX335" fmla="*/ 3691918 w 5147540"/>
              <a:gd name="connsiteY335" fmla="*/ 5812164 h 5815012"/>
              <a:gd name="connsiteX336" fmla="*/ 3666643 w 5147540"/>
              <a:gd name="connsiteY336" fmla="*/ 5813232 h 5815012"/>
              <a:gd name="connsiteX337" fmla="*/ 3641724 w 5147540"/>
              <a:gd name="connsiteY337" fmla="*/ 5813944 h 5815012"/>
              <a:gd name="connsiteX338" fmla="*/ 3616450 w 5147540"/>
              <a:gd name="connsiteY338" fmla="*/ 5814656 h 5815012"/>
              <a:gd name="connsiteX339" fmla="*/ 3591175 w 5147540"/>
              <a:gd name="connsiteY339" fmla="*/ 5815012 h 5815012"/>
              <a:gd name="connsiteX340" fmla="*/ 3565900 w 5147540"/>
              <a:gd name="connsiteY340" fmla="*/ 5815012 h 5815012"/>
              <a:gd name="connsiteX341" fmla="*/ 3540625 w 5147540"/>
              <a:gd name="connsiteY341" fmla="*/ 5815012 h 5815012"/>
              <a:gd name="connsiteX342" fmla="*/ 3514994 w 5147540"/>
              <a:gd name="connsiteY342" fmla="*/ 5814656 h 5815012"/>
              <a:gd name="connsiteX343" fmla="*/ 3489719 w 5147540"/>
              <a:gd name="connsiteY343" fmla="*/ 5813944 h 5815012"/>
              <a:gd name="connsiteX344" fmla="*/ 3464088 w 5147540"/>
              <a:gd name="connsiteY344" fmla="*/ 5813232 h 5815012"/>
              <a:gd name="connsiteX345" fmla="*/ 3438457 w 5147540"/>
              <a:gd name="connsiteY345" fmla="*/ 5812164 h 5815012"/>
              <a:gd name="connsiteX346" fmla="*/ 3413182 w 5147540"/>
              <a:gd name="connsiteY346" fmla="*/ 5810740 h 5815012"/>
              <a:gd name="connsiteX347" fmla="*/ 3387195 w 5147540"/>
              <a:gd name="connsiteY347" fmla="*/ 5809316 h 5815012"/>
              <a:gd name="connsiteX348" fmla="*/ 3361564 w 5147540"/>
              <a:gd name="connsiteY348" fmla="*/ 5807537 h 5815012"/>
              <a:gd name="connsiteX349" fmla="*/ 3335578 w 5147540"/>
              <a:gd name="connsiteY349" fmla="*/ 5805401 h 5815012"/>
              <a:gd name="connsiteX350" fmla="*/ 3309947 w 5147540"/>
              <a:gd name="connsiteY350" fmla="*/ 5803265 h 5815012"/>
              <a:gd name="connsiteX351" fmla="*/ 3283960 w 5147540"/>
              <a:gd name="connsiteY351" fmla="*/ 5800773 h 5815012"/>
              <a:gd name="connsiteX352" fmla="*/ 3258329 w 5147540"/>
              <a:gd name="connsiteY352" fmla="*/ 5798281 h 5815012"/>
              <a:gd name="connsiteX353" fmla="*/ 3232342 w 5147540"/>
              <a:gd name="connsiteY353" fmla="*/ 5795433 h 5815012"/>
              <a:gd name="connsiteX354" fmla="*/ 3206711 w 5147540"/>
              <a:gd name="connsiteY354" fmla="*/ 5792229 h 5815012"/>
              <a:gd name="connsiteX355" fmla="*/ 3180724 w 5147540"/>
              <a:gd name="connsiteY355" fmla="*/ 5788669 h 5815012"/>
              <a:gd name="connsiteX356" fmla="*/ 3128038 w 5147540"/>
              <a:gd name="connsiteY356" fmla="*/ 5781550 h 5815012"/>
              <a:gd name="connsiteX357" fmla="*/ 3075353 w 5147540"/>
              <a:gd name="connsiteY357" fmla="*/ 5773718 h 5815012"/>
              <a:gd name="connsiteX358" fmla="*/ 3022667 w 5147540"/>
              <a:gd name="connsiteY358" fmla="*/ 5764818 h 5815012"/>
              <a:gd name="connsiteX359" fmla="*/ 2969981 w 5147540"/>
              <a:gd name="connsiteY359" fmla="*/ 5755919 h 5815012"/>
              <a:gd name="connsiteX360" fmla="*/ 2917651 w 5147540"/>
              <a:gd name="connsiteY360" fmla="*/ 5745951 h 5815012"/>
              <a:gd name="connsiteX361" fmla="*/ 2865678 w 5147540"/>
              <a:gd name="connsiteY361" fmla="*/ 5735272 h 5815012"/>
              <a:gd name="connsiteX362" fmla="*/ 2813704 w 5147540"/>
              <a:gd name="connsiteY362" fmla="*/ 5724592 h 5815012"/>
              <a:gd name="connsiteX363" fmla="*/ 2761730 w 5147540"/>
              <a:gd name="connsiteY363" fmla="*/ 5712845 h 5815012"/>
              <a:gd name="connsiteX364" fmla="*/ 2710468 w 5147540"/>
              <a:gd name="connsiteY364" fmla="*/ 5700385 h 5815012"/>
              <a:gd name="connsiteX365" fmla="*/ 2659562 w 5147540"/>
              <a:gd name="connsiteY365" fmla="*/ 5687926 h 5815012"/>
              <a:gd name="connsiteX366" fmla="*/ 2609013 w 5147540"/>
              <a:gd name="connsiteY366" fmla="*/ 5674398 h 5815012"/>
              <a:gd name="connsiteX367" fmla="*/ 2558819 w 5147540"/>
              <a:gd name="connsiteY367" fmla="*/ 5660515 h 5815012"/>
              <a:gd name="connsiteX368" fmla="*/ 2508625 w 5147540"/>
              <a:gd name="connsiteY368" fmla="*/ 5645919 h 5815012"/>
              <a:gd name="connsiteX369" fmla="*/ 2459143 w 5147540"/>
              <a:gd name="connsiteY369" fmla="*/ 5630612 h 5815012"/>
              <a:gd name="connsiteX370" fmla="*/ 2410373 w 5147540"/>
              <a:gd name="connsiteY370" fmla="*/ 5614949 h 5815012"/>
              <a:gd name="connsiteX371" fmla="*/ 2361959 w 5147540"/>
              <a:gd name="connsiteY371" fmla="*/ 5599285 h 5815012"/>
              <a:gd name="connsiteX372" fmla="*/ 2314257 w 5147540"/>
              <a:gd name="connsiteY372" fmla="*/ 5582554 h 5815012"/>
              <a:gd name="connsiteX373" fmla="*/ 2266911 w 5147540"/>
              <a:gd name="connsiteY373" fmla="*/ 5565111 h 5815012"/>
              <a:gd name="connsiteX374" fmla="*/ 2220277 w 5147540"/>
              <a:gd name="connsiteY374" fmla="*/ 5547312 h 5815012"/>
              <a:gd name="connsiteX375" fmla="*/ 2174355 w 5147540"/>
              <a:gd name="connsiteY375" fmla="*/ 5529156 h 5815012"/>
              <a:gd name="connsiteX376" fmla="*/ 2129145 w 5147540"/>
              <a:gd name="connsiteY376" fmla="*/ 5509933 h 5815012"/>
              <a:gd name="connsiteX377" fmla="*/ 2084291 w 5147540"/>
              <a:gd name="connsiteY377" fmla="*/ 5490710 h 5815012"/>
              <a:gd name="connsiteX378" fmla="*/ 2040505 w 5147540"/>
              <a:gd name="connsiteY378" fmla="*/ 5470775 h 5815012"/>
              <a:gd name="connsiteX379" fmla="*/ 1997431 w 5147540"/>
              <a:gd name="connsiteY379" fmla="*/ 5450484 h 5815012"/>
              <a:gd name="connsiteX380" fmla="*/ 1955425 w 5147540"/>
              <a:gd name="connsiteY380" fmla="*/ 5429837 h 5815012"/>
              <a:gd name="connsiteX381" fmla="*/ 1914130 w 5147540"/>
              <a:gd name="connsiteY381" fmla="*/ 5408834 h 5815012"/>
              <a:gd name="connsiteX382" fmla="*/ 1873192 w 5147540"/>
              <a:gd name="connsiteY382" fmla="*/ 5386763 h 5815012"/>
              <a:gd name="connsiteX383" fmla="*/ 1833678 w 5147540"/>
              <a:gd name="connsiteY383" fmla="*/ 5364335 h 5815012"/>
              <a:gd name="connsiteX384" fmla="*/ 1795231 w 5147540"/>
              <a:gd name="connsiteY384" fmla="*/ 5341908 h 5815012"/>
              <a:gd name="connsiteX385" fmla="*/ 1757853 w 5147540"/>
              <a:gd name="connsiteY385" fmla="*/ 5318413 h 5815012"/>
              <a:gd name="connsiteX386" fmla="*/ 1721187 w 5147540"/>
              <a:gd name="connsiteY386" fmla="*/ 5294918 h 5815012"/>
              <a:gd name="connsiteX387" fmla="*/ 1685588 w 5147540"/>
              <a:gd name="connsiteY387" fmla="*/ 5271067 h 5815012"/>
              <a:gd name="connsiteX388" fmla="*/ 1660669 w 5147540"/>
              <a:gd name="connsiteY388" fmla="*/ 5253980 h 5815012"/>
              <a:gd name="connsiteX389" fmla="*/ 1636462 w 5147540"/>
              <a:gd name="connsiteY389" fmla="*/ 5236537 h 5815012"/>
              <a:gd name="connsiteX390" fmla="*/ 1611899 w 5147540"/>
              <a:gd name="connsiteY390" fmla="*/ 5219094 h 5815012"/>
              <a:gd name="connsiteX391" fmla="*/ 1587692 w 5147540"/>
              <a:gd name="connsiteY391" fmla="*/ 5201650 h 5815012"/>
              <a:gd name="connsiteX392" fmla="*/ 1563841 w 5147540"/>
              <a:gd name="connsiteY392" fmla="*/ 5183851 h 5815012"/>
              <a:gd name="connsiteX393" fmla="*/ 1539634 w 5147540"/>
              <a:gd name="connsiteY393" fmla="*/ 5166052 h 5815012"/>
              <a:gd name="connsiteX394" fmla="*/ 1515783 w 5147540"/>
              <a:gd name="connsiteY394" fmla="*/ 5148253 h 5815012"/>
              <a:gd name="connsiteX395" fmla="*/ 1492289 w 5147540"/>
              <a:gd name="connsiteY395" fmla="*/ 5130097 h 5815012"/>
              <a:gd name="connsiteX396" fmla="*/ 1468793 w 5147540"/>
              <a:gd name="connsiteY396" fmla="*/ 5111586 h 5815012"/>
              <a:gd name="connsiteX397" fmla="*/ 1445298 w 5147540"/>
              <a:gd name="connsiteY397" fmla="*/ 5093075 h 5815012"/>
              <a:gd name="connsiteX398" fmla="*/ 1421803 w 5147540"/>
              <a:gd name="connsiteY398" fmla="*/ 5074564 h 5815012"/>
              <a:gd name="connsiteX399" fmla="*/ 1399020 w 5147540"/>
              <a:gd name="connsiteY399" fmla="*/ 5056053 h 5815012"/>
              <a:gd name="connsiteX400" fmla="*/ 1376237 w 5147540"/>
              <a:gd name="connsiteY400" fmla="*/ 5037185 h 5815012"/>
              <a:gd name="connsiteX401" fmla="*/ 1353454 w 5147540"/>
              <a:gd name="connsiteY401" fmla="*/ 5018318 h 5815012"/>
              <a:gd name="connsiteX402" fmla="*/ 1330671 w 5147540"/>
              <a:gd name="connsiteY402" fmla="*/ 4999451 h 5815012"/>
              <a:gd name="connsiteX403" fmla="*/ 1308244 w 5147540"/>
              <a:gd name="connsiteY403" fmla="*/ 4980228 h 5815012"/>
              <a:gd name="connsiteX404" fmla="*/ 1286173 w 5147540"/>
              <a:gd name="connsiteY404" fmla="*/ 4961005 h 5815012"/>
              <a:gd name="connsiteX405" fmla="*/ 1263746 w 5147540"/>
              <a:gd name="connsiteY405" fmla="*/ 4941781 h 5815012"/>
              <a:gd name="connsiteX406" fmla="*/ 1241675 w 5147540"/>
              <a:gd name="connsiteY406" fmla="*/ 4922202 h 5815012"/>
              <a:gd name="connsiteX407" fmla="*/ 1219960 w 5147540"/>
              <a:gd name="connsiteY407" fmla="*/ 4902267 h 5815012"/>
              <a:gd name="connsiteX408" fmla="*/ 1198245 w 5147540"/>
              <a:gd name="connsiteY408" fmla="*/ 4882332 h 5815012"/>
              <a:gd name="connsiteX409" fmla="*/ 1176530 w 5147540"/>
              <a:gd name="connsiteY409" fmla="*/ 4862753 h 5815012"/>
              <a:gd name="connsiteX410" fmla="*/ 1155171 w 5147540"/>
              <a:gd name="connsiteY410" fmla="*/ 4842818 h 5815012"/>
              <a:gd name="connsiteX411" fmla="*/ 1133812 w 5147540"/>
              <a:gd name="connsiteY411" fmla="*/ 4822527 h 5815012"/>
              <a:gd name="connsiteX412" fmla="*/ 1112809 w 5147540"/>
              <a:gd name="connsiteY412" fmla="*/ 4802235 h 5815012"/>
              <a:gd name="connsiteX413" fmla="*/ 1092162 w 5147540"/>
              <a:gd name="connsiteY413" fmla="*/ 4781588 h 5815012"/>
              <a:gd name="connsiteX414" fmla="*/ 1071158 w 5147540"/>
              <a:gd name="connsiteY414" fmla="*/ 4761297 h 5815012"/>
              <a:gd name="connsiteX415" fmla="*/ 1050511 w 5147540"/>
              <a:gd name="connsiteY415" fmla="*/ 4740650 h 5815012"/>
              <a:gd name="connsiteX416" fmla="*/ 1030220 w 5147540"/>
              <a:gd name="connsiteY416" fmla="*/ 4720003 h 5815012"/>
              <a:gd name="connsiteX417" fmla="*/ 1009929 w 5147540"/>
              <a:gd name="connsiteY417" fmla="*/ 4699000 h 5815012"/>
              <a:gd name="connsiteX418" fmla="*/ 989994 w 5147540"/>
              <a:gd name="connsiteY418" fmla="*/ 4678353 h 5815012"/>
              <a:gd name="connsiteX419" fmla="*/ 970059 w 5147540"/>
              <a:gd name="connsiteY419" fmla="*/ 4656638 h 5815012"/>
              <a:gd name="connsiteX420" fmla="*/ 950124 w 5147540"/>
              <a:gd name="connsiteY420" fmla="*/ 4635991 h 5815012"/>
              <a:gd name="connsiteX421" fmla="*/ 930900 w 5147540"/>
              <a:gd name="connsiteY421" fmla="*/ 4614987 h 5815012"/>
              <a:gd name="connsiteX422" fmla="*/ 912033 w 5147540"/>
              <a:gd name="connsiteY422" fmla="*/ 4593984 h 5815012"/>
              <a:gd name="connsiteX423" fmla="*/ 893166 w 5147540"/>
              <a:gd name="connsiteY423" fmla="*/ 4572269 h 5815012"/>
              <a:gd name="connsiteX424" fmla="*/ 874299 w 5147540"/>
              <a:gd name="connsiteY424" fmla="*/ 4550910 h 5815012"/>
              <a:gd name="connsiteX425" fmla="*/ 855788 w 5147540"/>
              <a:gd name="connsiteY425" fmla="*/ 4529551 h 5815012"/>
              <a:gd name="connsiteX426" fmla="*/ 837632 w 5147540"/>
              <a:gd name="connsiteY426" fmla="*/ 4507836 h 5815012"/>
              <a:gd name="connsiteX427" fmla="*/ 819477 w 5147540"/>
              <a:gd name="connsiteY427" fmla="*/ 4485765 h 5815012"/>
              <a:gd name="connsiteX428" fmla="*/ 801678 w 5147540"/>
              <a:gd name="connsiteY428" fmla="*/ 4463694 h 5815012"/>
              <a:gd name="connsiteX429" fmla="*/ 783879 w 5147540"/>
              <a:gd name="connsiteY429" fmla="*/ 4441979 h 5815012"/>
              <a:gd name="connsiteX430" fmla="*/ 766079 w 5147540"/>
              <a:gd name="connsiteY430" fmla="*/ 4419552 h 5815012"/>
              <a:gd name="connsiteX431" fmla="*/ 748992 w 5147540"/>
              <a:gd name="connsiteY431" fmla="*/ 4397125 h 5815012"/>
              <a:gd name="connsiteX432" fmla="*/ 731549 w 5147540"/>
              <a:gd name="connsiteY432" fmla="*/ 4374698 h 5815012"/>
              <a:gd name="connsiteX433" fmla="*/ 714818 w 5147540"/>
              <a:gd name="connsiteY433" fmla="*/ 4352271 h 5815012"/>
              <a:gd name="connsiteX434" fmla="*/ 697730 w 5147540"/>
              <a:gd name="connsiteY434" fmla="*/ 4329132 h 5815012"/>
              <a:gd name="connsiteX435" fmla="*/ 681355 w 5147540"/>
              <a:gd name="connsiteY435" fmla="*/ 4306349 h 5815012"/>
              <a:gd name="connsiteX436" fmla="*/ 664980 w 5147540"/>
              <a:gd name="connsiteY436" fmla="*/ 4283566 h 5815012"/>
              <a:gd name="connsiteX437" fmla="*/ 648604 w 5147540"/>
              <a:gd name="connsiteY437" fmla="*/ 4260071 h 5815012"/>
              <a:gd name="connsiteX438" fmla="*/ 632585 w 5147540"/>
              <a:gd name="connsiteY438" fmla="*/ 4236932 h 5815012"/>
              <a:gd name="connsiteX439" fmla="*/ 616922 w 5147540"/>
              <a:gd name="connsiteY439" fmla="*/ 4213793 h 5815012"/>
              <a:gd name="connsiteX440" fmla="*/ 601258 w 5147540"/>
              <a:gd name="connsiteY440" fmla="*/ 4189941 h 5815012"/>
              <a:gd name="connsiteX441" fmla="*/ 586307 w 5147540"/>
              <a:gd name="connsiteY441" fmla="*/ 4166446 h 5815012"/>
              <a:gd name="connsiteX442" fmla="*/ 571356 w 5147540"/>
              <a:gd name="connsiteY442" fmla="*/ 4142951 h 5815012"/>
              <a:gd name="connsiteX443" fmla="*/ 556404 w 5147540"/>
              <a:gd name="connsiteY443" fmla="*/ 4118744 h 5815012"/>
              <a:gd name="connsiteX444" fmla="*/ 541453 w 5147540"/>
              <a:gd name="connsiteY444" fmla="*/ 4094893 h 5815012"/>
              <a:gd name="connsiteX445" fmla="*/ 527214 w 5147540"/>
              <a:gd name="connsiteY445" fmla="*/ 4071043 h 5815012"/>
              <a:gd name="connsiteX446" fmla="*/ 512974 w 5147540"/>
              <a:gd name="connsiteY446" fmla="*/ 4046480 h 5815012"/>
              <a:gd name="connsiteX447" fmla="*/ 499091 w 5147540"/>
              <a:gd name="connsiteY447" fmla="*/ 4022629 h 5815012"/>
              <a:gd name="connsiteX448" fmla="*/ 485563 w 5147540"/>
              <a:gd name="connsiteY448" fmla="*/ 3998066 h 5815012"/>
              <a:gd name="connsiteX449" fmla="*/ 471680 w 5147540"/>
              <a:gd name="connsiteY449" fmla="*/ 3973503 h 5815012"/>
              <a:gd name="connsiteX450" fmla="*/ 458508 w 5147540"/>
              <a:gd name="connsiteY450" fmla="*/ 3948584 h 5815012"/>
              <a:gd name="connsiteX451" fmla="*/ 445693 w 5147540"/>
              <a:gd name="connsiteY451" fmla="*/ 3924021 h 5815012"/>
              <a:gd name="connsiteX452" fmla="*/ 432878 w 5147540"/>
              <a:gd name="connsiteY452" fmla="*/ 3899814 h 5815012"/>
              <a:gd name="connsiteX453" fmla="*/ 420062 w 5147540"/>
              <a:gd name="connsiteY453" fmla="*/ 3874539 h 5815012"/>
              <a:gd name="connsiteX454" fmla="*/ 407603 w 5147540"/>
              <a:gd name="connsiteY454" fmla="*/ 3849976 h 5815012"/>
              <a:gd name="connsiteX455" fmla="*/ 395499 w 5147540"/>
              <a:gd name="connsiteY455" fmla="*/ 3824701 h 5815012"/>
              <a:gd name="connsiteX456" fmla="*/ 383396 w 5147540"/>
              <a:gd name="connsiteY456" fmla="*/ 3799782 h 5815012"/>
              <a:gd name="connsiteX457" fmla="*/ 371292 w 5147540"/>
              <a:gd name="connsiteY457" fmla="*/ 3774507 h 5815012"/>
              <a:gd name="connsiteX458" fmla="*/ 359901 w 5147540"/>
              <a:gd name="connsiteY458" fmla="*/ 3749232 h 5815012"/>
              <a:gd name="connsiteX459" fmla="*/ 348153 w 5147540"/>
              <a:gd name="connsiteY459" fmla="*/ 3724313 h 5815012"/>
              <a:gd name="connsiteX460" fmla="*/ 336762 w 5147540"/>
              <a:gd name="connsiteY460" fmla="*/ 3698682 h 5815012"/>
              <a:gd name="connsiteX461" fmla="*/ 326082 w 5147540"/>
              <a:gd name="connsiteY461" fmla="*/ 3673051 h 5815012"/>
              <a:gd name="connsiteX462" fmla="*/ 314691 w 5147540"/>
              <a:gd name="connsiteY462" fmla="*/ 3647421 h 5815012"/>
              <a:gd name="connsiteX463" fmla="*/ 304011 w 5147540"/>
              <a:gd name="connsiteY463" fmla="*/ 3621790 h 5815012"/>
              <a:gd name="connsiteX464" fmla="*/ 293332 w 5147540"/>
              <a:gd name="connsiteY464" fmla="*/ 3595803 h 5815012"/>
              <a:gd name="connsiteX465" fmla="*/ 283008 w 5147540"/>
              <a:gd name="connsiteY465" fmla="*/ 3570172 h 5815012"/>
              <a:gd name="connsiteX466" fmla="*/ 273041 w 5147540"/>
              <a:gd name="connsiteY466" fmla="*/ 3544185 h 5815012"/>
              <a:gd name="connsiteX467" fmla="*/ 262717 w 5147540"/>
              <a:gd name="connsiteY467" fmla="*/ 3518198 h 5815012"/>
              <a:gd name="connsiteX468" fmla="*/ 252749 w 5147540"/>
              <a:gd name="connsiteY468" fmla="*/ 3491855 h 5815012"/>
              <a:gd name="connsiteX469" fmla="*/ 243138 w 5147540"/>
              <a:gd name="connsiteY469" fmla="*/ 3465868 h 5815012"/>
              <a:gd name="connsiteX470" fmla="*/ 233526 w 5147540"/>
              <a:gd name="connsiteY470" fmla="*/ 3439525 h 5815012"/>
              <a:gd name="connsiteX471" fmla="*/ 224627 w 5147540"/>
              <a:gd name="connsiteY471" fmla="*/ 3413183 h 5815012"/>
              <a:gd name="connsiteX472" fmla="*/ 215371 w 5147540"/>
              <a:gd name="connsiteY472" fmla="*/ 3386484 h 5815012"/>
              <a:gd name="connsiteX473" fmla="*/ 206827 w 5147540"/>
              <a:gd name="connsiteY473" fmla="*/ 3360141 h 5815012"/>
              <a:gd name="connsiteX474" fmla="*/ 197928 w 5147540"/>
              <a:gd name="connsiteY474" fmla="*/ 3333442 h 5815012"/>
              <a:gd name="connsiteX475" fmla="*/ 189740 w 5147540"/>
              <a:gd name="connsiteY475" fmla="*/ 3307099 h 5815012"/>
              <a:gd name="connsiteX476" fmla="*/ 181196 w 5147540"/>
              <a:gd name="connsiteY476" fmla="*/ 3280044 h 5815012"/>
              <a:gd name="connsiteX477" fmla="*/ 173365 w 5147540"/>
              <a:gd name="connsiteY477" fmla="*/ 3252989 h 5815012"/>
              <a:gd name="connsiteX478" fmla="*/ 165533 w 5147540"/>
              <a:gd name="connsiteY478" fmla="*/ 3226291 h 5815012"/>
              <a:gd name="connsiteX479" fmla="*/ 158057 w 5147540"/>
              <a:gd name="connsiteY479" fmla="*/ 3199236 h 5815012"/>
              <a:gd name="connsiteX480" fmla="*/ 150582 w 5147540"/>
              <a:gd name="connsiteY480" fmla="*/ 3172537 h 5815012"/>
              <a:gd name="connsiteX481" fmla="*/ 143462 w 5147540"/>
              <a:gd name="connsiteY481" fmla="*/ 3145126 h 5815012"/>
              <a:gd name="connsiteX482" fmla="*/ 136698 w 5147540"/>
              <a:gd name="connsiteY482" fmla="*/ 3118071 h 5815012"/>
              <a:gd name="connsiteX483" fmla="*/ 129579 w 5147540"/>
              <a:gd name="connsiteY483" fmla="*/ 3090660 h 5815012"/>
              <a:gd name="connsiteX484" fmla="*/ 116763 w 5147540"/>
              <a:gd name="connsiteY484" fmla="*/ 3035839 h 5815012"/>
              <a:gd name="connsiteX485" fmla="*/ 104304 w 5147540"/>
              <a:gd name="connsiteY485" fmla="*/ 2980661 h 5815012"/>
              <a:gd name="connsiteX486" fmla="*/ 92556 w 5147540"/>
              <a:gd name="connsiteY486" fmla="*/ 2925483 h 5815012"/>
              <a:gd name="connsiteX487" fmla="*/ 81521 w 5147540"/>
              <a:gd name="connsiteY487" fmla="*/ 2869594 h 5815012"/>
              <a:gd name="connsiteX488" fmla="*/ 71197 w 5147540"/>
              <a:gd name="connsiteY488" fmla="*/ 2814060 h 5815012"/>
              <a:gd name="connsiteX489" fmla="*/ 61586 w 5147540"/>
              <a:gd name="connsiteY489" fmla="*/ 2758170 h 5815012"/>
              <a:gd name="connsiteX490" fmla="*/ 52330 w 5147540"/>
              <a:gd name="connsiteY490" fmla="*/ 2702281 h 5815012"/>
              <a:gd name="connsiteX491" fmla="*/ 44142 w 5147540"/>
              <a:gd name="connsiteY491" fmla="*/ 2645679 h 5815012"/>
              <a:gd name="connsiteX492" fmla="*/ 35955 w 5147540"/>
              <a:gd name="connsiteY492" fmla="*/ 2589434 h 5815012"/>
              <a:gd name="connsiteX493" fmla="*/ 29191 w 5147540"/>
              <a:gd name="connsiteY493" fmla="*/ 2532832 h 5815012"/>
              <a:gd name="connsiteX494" fmla="*/ 25631 w 5147540"/>
              <a:gd name="connsiteY494" fmla="*/ 2504354 h 5815012"/>
              <a:gd name="connsiteX495" fmla="*/ 22427 w 5147540"/>
              <a:gd name="connsiteY495" fmla="*/ 2476231 h 5815012"/>
              <a:gd name="connsiteX496" fmla="*/ 19579 w 5147540"/>
              <a:gd name="connsiteY496" fmla="*/ 2447396 h 5815012"/>
              <a:gd name="connsiteX497" fmla="*/ 17087 w 5147540"/>
              <a:gd name="connsiteY497" fmla="*/ 2418917 h 5815012"/>
              <a:gd name="connsiteX498" fmla="*/ 14595 w 5147540"/>
              <a:gd name="connsiteY498" fmla="*/ 2390438 h 5815012"/>
              <a:gd name="connsiteX499" fmla="*/ 12104 w 5147540"/>
              <a:gd name="connsiteY499" fmla="*/ 2361959 h 5815012"/>
              <a:gd name="connsiteX500" fmla="*/ 9968 w 5147540"/>
              <a:gd name="connsiteY500" fmla="*/ 2333125 h 5815012"/>
              <a:gd name="connsiteX501" fmla="*/ 7832 w 5147540"/>
              <a:gd name="connsiteY501" fmla="*/ 2304646 h 5815012"/>
              <a:gd name="connsiteX502" fmla="*/ 6052 w 5147540"/>
              <a:gd name="connsiteY502" fmla="*/ 2275811 h 5815012"/>
              <a:gd name="connsiteX503" fmla="*/ 4628 w 5147540"/>
              <a:gd name="connsiteY503" fmla="*/ 2246977 h 5815012"/>
              <a:gd name="connsiteX504" fmla="*/ 3204 w 5147540"/>
              <a:gd name="connsiteY504" fmla="*/ 2218142 h 5815012"/>
              <a:gd name="connsiteX505" fmla="*/ 1780 w 5147540"/>
              <a:gd name="connsiteY505" fmla="*/ 2189307 h 5815012"/>
              <a:gd name="connsiteX506" fmla="*/ 712 w 5147540"/>
              <a:gd name="connsiteY506" fmla="*/ 2148724 h 5815012"/>
              <a:gd name="connsiteX507" fmla="*/ 0 w 5147540"/>
              <a:gd name="connsiteY507" fmla="*/ 2107786 h 5815012"/>
              <a:gd name="connsiteX508" fmla="*/ 0 w 5147540"/>
              <a:gd name="connsiteY508" fmla="*/ 2066136 h 5815012"/>
              <a:gd name="connsiteX509" fmla="*/ 712 w 5147540"/>
              <a:gd name="connsiteY509" fmla="*/ 2024486 h 5815012"/>
              <a:gd name="connsiteX510" fmla="*/ 2136 w 5147540"/>
              <a:gd name="connsiteY510" fmla="*/ 1982124 h 5815012"/>
              <a:gd name="connsiteX511" fmla="*/ 4272 w 5147540"/>
              <a:gd name="connsiteY511" fmla="*/ 1939405 h 5815012"/>
              <a:gd name="connsiteX512" fmla="*/ 6764 w 5147540"/>
              <a:gd name="connsiteY512" fmla="*/ 1895975 h 5815012"/>
              <a:gd name="connsiteX513" fmla="*/ 10680 w 5147540"/>
              <a:gd name="connsiteY513" fmla="*/ 1852901 h 5815012"/>
              <a:gd name="connsiteX514" fmla="*/ 14595 w 5147540"/>
              <a:gd name="connsiteY514" fmla="*/ 1809115 h 5815012"/>
              <a:gd name="connsiteX515" fmla="*/ 19223 w 5147540"/>
              <a:gd name="connsiteY515" fmla="*/ 1765329 h 5815012"/>
              <a:gd name="connsiteX516" fmla="*/ 24207 w 5147540"/>
              <a:gd name="connsiteY516" fmla="*/ 1720831 h 5815012"/>
              <a:gd name="connsiteX517" fmla="*/ 30615 w 5147540"/>
              <a:gd name="connsiteY517" fmla="*/ 1676689 h 5815012"/>
              <a:gd name="connsiteX518" fmla="*/ 37023 w 5147540"/>
              <a:gd name="connsiteY518" fmla="*/ 1632191 h 5815012"/>
              <a:gd name="connsiteX519" fmla="*/ 44498 w 5147540"/>
              <a:gd name="connsiteY519" fmla="*/ 1587337 h 5815012"/>
              <a:gd name="connsiteX520" fmla="*/ 52330 w 5147540"/>
              <a:gd name="connsiteY520" fmla="*/ 1542838 h 5815012"/>
              <a:gd name="connsiteX521" fmla="*/ 60874 w 5147540"/>
              <a:gd name="connsiteY521" fmla="*/ 1497628 h 5815012"/>
              <a:gd name="connsiteX522" fmla="*/ 70129 w 5147540"/>
              <a:gd name="connsiteY522" fmla="*/ 1453130 h 5815012"/>
              <a:gd name="connsiteX523" fmla="*/ 80097 w 5147540"/>
              <a:gd name="connsiteY523" fmla="*/ 1408276 h 5815012"/>
              <a:gd name="connsiteX524" fmla="*/ 90776 w 5147540"/>
              <a:gd name="connsiteY524" fmla="*/ 1363422 h 5815012"/>
              <a:gd name="connsiteX525" fmla="*/ 101812 w 5147540"/>
              <a:gd name="connsiteY525" fmla="*/ 1318568 h 5815012"/>
              <a:gd name="connsiteX526" fmla="*/ 113915 w 5147540"/>
              <a:gd name="connsiteY526" fmla="*/ 1273714 h 5815012"/>
              <a:gd name="connsiteX527" fmla="*/ 126019 w 5147540"/>
              <a:gd name="connsiteY527" fmla="*/ 1229572 h 5815012"/>
              <a:gd name="connsiteX528" fmla="*/ 139190 w 5147540"/>
              <a:gd name="connsiteY528" fmla="*/ 1184718 h 5815012"/>
              <a:gd name="connsiteX529" fmla="*/ 153074 w 5147540"/>
              <a:gd name="connsiteY529" fmla="*/ 1140932 h 5815012"/>
              <a:gd name="connsiteX530" fmla="*/ 167669 w 5147540"/>
              <a:gd name="connsiteY530" fmla="*/ 1096789 h 5815012"/>
              <a:gd name="connsiteX531" fmla="*/ 182264 w 5147540"/>
              <a:gd name="connsiteY531" fmla="*/ 1053003 h 5815012"/>
              <a:gd name="connsiteX532" fmla="*/ 197928 w 5147540"/>
              <a:gd name="connsiteY532" fmla="*/ 1009573 h 5815012"/>
              <a:gd name="connsiteX533" fmla="*/ 214303 w 5147540"/>
              <a:gd name="connsiteY533" fmla="*/ 966499 h 5815012"/>
              <a:gd name="connsiteX534" fmla="*/ 231390 w 5147540"/>
              <a:gd name="connsiteY534" fmla="*/ 923425 h 5815012"/>
              <a:gd name="connsiteX535" fmla="*/ 248834 w 5147540"/>
              <a:gd name="connsiteY535" fmla="*/ 881063 h 5815012"/>
              <a:gd name="connsiteX536" fmla="*/ 266989 w 5147540"/>
              <a:gd name="connsiteY536" fmla="*/ 839056 h 5815012"/>
              <a:gd name="connsiteX537" fmla="*/ 285856 w 5147540"/>
              <a:gd name="connsiteY537" fmla="*/ 797406 h 5815012"/>
              <a:gd name="connsiteX538" fmla="*/ 295468 w 5147540"/>
              <a:gd name="connsiteY538" fmla="*/ 777827 h 5815012"/>
              <a:gd name="connsiteX539" fmla="*/ 304723 w 5147540"/>
              <a:gd name="connsiteY539" fmla="*/ 758248 h 5815012"/>
              <a:gd name="connsiteX540" fmla="*/ 314691 w 5147540"/>
              <a:gd name="connsiteY540" fmla="*/ 739025 h 5815012"/>
              <a:gd name="connsiteX541" fmla="*/ 324658 w 5147540"/>
              <a:gd name="connsiteY541" fmla="*/ 719801 h 5815012"/>
              <a:gd name="connsiteX542" fmla="*/ 334626 w 5147540"/>
              <a:gd name="connsiteY542" fmla="*/ 700934 h 5815012"/>
              <a:gd name="connsiteX543" fmla="*/ 344949 w 5147540"/>
              <a:gd name="connsiteY543" fmla="*/ 682067 h 5815012"/>
              <a:gd name="connsiteX544" fmla="*/ 355273 w 5147540"/>
              <a:gd name="connsiteY544" fmla="*/ 663912 h 5815012"/>
              <a:gd name="connsiteX545" fmla="*/ 366309 w 5147540"/>
              <a:gd name="connsiteY545" fmla="*/ 645401 h 5815012"/>
              <a:gd name="connsiteX546" fmla="*/ 377344 w 5147540"/>
              <a:gd name="connsiteY546" fmla="*/ 627245 h 5815012"/>
              <a:gd name="connsiteX547" fmla="*/ 388024 w 5147540"/>
              <a:gd name="connsiteY547" fmla="*/ 609446 h 5815012"/>
              <a:gd name="connsiteX548" fmla="*/ 399415 w 5147540"/>
              <a:gd name="connsiteY548" fmla="*/ 591647 h 5815012"/>
              <a:gd name="connsiteX549" fmla="*/ 411163 w 5147540"/>
              <a:gd name="connsiteY549" fmla="*/ 574204 h 5815012"/>
              <a:gd name="connsiteX550" fmla="*/ 422554 w 5147540"/>
              <a:gd name="connsiteY550" fmla="*/ 557116 h 5815012"/>
              <a:gd name="connsiteX551" fmla="*/ 434302 w 5147540"/>
              <a:gd name="connsiteY551" fmla="*/ 540029 h 5815012"/>
              <a:gd name="connsiteX552" fmla="*/ 446405 w 5147540"/>
              <a:gd name="connsiteY552" fmla="*/ 523298 h 5815012"/>
              <a:gd name="connsiteX553" fmla="*/ 458508 w 5147540"/>
              <a:gd name="connsiteY553" fmla="*/ 506567 h 5815012"/>
              <a:gd name="connsiteX554" fmla="*/ 470612 w 5147540"/>
              <a:gd name="connsiteY554" fmla="*/ 490191 h 5815012"/>
              <a:gd name="connsiteX555" fmla="*/ 483427 w 5147540"/>
              <a:gd name="connsiteY555" fmla="*/ 473816 h 5815012"/>
              <a:gd name="connsiteX556" fmla="*/ 495531 w 5147540"/>
              <a:gd name="connsiteY556" fmla="*/ 457797 h 5815012"/>
              <a:gd name="connsiteX557" fmla="*/ 508346 w 5147540"/>
              <a:gd name="connsiteY557" fmla="*/ 442133 h 5815012"/>
              <a:gd name="connsiteX558" fmla="*/ 521162 w 5147540"/>
              <a:gd name="connsiteY558" fmla="*/ 426826 h 5815012"/>
              <a:gd name="connsiteX559" fmla="*/ 534333 w 5147540"/>
              <a:gd name="connsiteY559" fmla="*/ 411519 h 5815012"/>
              <a:gd name="connsiteX560" fmla="*/ 547149 w 5147540"/>
              <a:gd name="connsiteY560" fmla="*/ 396567 h 5815012"/>
              <a:gd name="connsiteX561" fmla="*/ 560320 w 5147540"/>
              <a:gd name="connsiteY561" fmla="*/ 381616 h 5815012"/>
              <a:gd name="connsiteX562" fmla="*/ 573848 w 5147540"/>
              <a:gd name="connsiteY562" fmla="*/ 367020 h 5815012"/>
              <a:gd name="connsiteX563" fmla="*/ 587019 w 5147540"/>
              <a:gd name="connsiteY563" fmla="*/ 352781 h 5815012"/>
              <a:gd name="connsiteX564" fmla="*/ 600546 w 5147540"/>
              <a:gd name="connsiteY564" fmla="*/ 338898 h 5815012"/>
              <a:gd name="connsiteX565" fmla="*/ 614074 w 5147540"/>
              <a:gd name="connsiteY565" fmla="*/ 325014 h 5815012"/>
              <a:gd name="connsiteX566" fmla="*/ 627957 w 5147540"/>
              <a:gd name="connsiteY566" fmla="*/ 311487 h 5815012"/>
              <a:gd name="connsiteX567" fmla="*/ 641841 w 5147540"/>
              <a:gd name="connsiteY567" fmla="*/ 297959 h 5815012"/>
              <a:gd name="connsiteX568" fmla="*/ 655724 w 5147540"/>
              <a:gd name="connsiteY568" fmla="*/ 284788 h 5815012"/>
              <a:gd name="connsiteX569" fmla="*/ 669252 w 5147540"/>
              <a:gd name="connsiteY569" fmla="*/ 272328 h 5815012"/>
              <a:gd name="connsiteX570" fmla="*/ 683135 w 5147540"/>
              <a:gd name="connsiteY570" fmla="*/ 259513 h 5815012"/>
              <a:gd name="connsiteX571" fmla="*/ 697018 w 5147540"/>
              <a:gd name="connsiteY571" fmla="*/ 247410 h 5815012"/>
              <a:gd name="connsiteX572" fmla="*/ 711258 w 5147540"/>
              <a:gd name="connsiteY572" fmla="*/ 236018 h 5815012"/>
              <a:gd name="connsiteX573" fmla="*/ 725853 w 5147540"/>
              <a:gd name="connsiteY573" fmla="*/ 224271 h 5815012"/>
              <a:gd name="connsiteX574" fmla="*/ 739736 w 5147540"/>
              <a:gd name="connsiteY574" fmla="*/ 212879 h 5815012"/>
              <a:gd name="connsiteX575" fmla="*/ 754332 w 5147540"/>
              <a:gd name="connsiteY575" fmla="*/ 202200 h 5815012"/>
              <a:gd name="connsiteX576" fmla="*/ 768927 w 5147540"/>
              <a:gd name="connsiteY576" fmla="*/ 191164 h 5815012"/>
              <a:gd name="connsiteX577" fmla="*/ 783879 w 5147540"/>
              <a:gd name="connsiteY577" fmla="*/ 180484 h 5815012"/>
              <a:gd name="connsiteX578" fmla="*/ 798830 w 5147540"/>
              <a:gd name="connsiteY578" fmla="*/ 170517 h 5815012"/>
              <a:gd name="connsiteX579" fmla="*/ 813781 w 5147540"/>
              <a:gd name="connsiteY579" fmla="*/ 160549 h 5815012"/>
              <a:gd name="connsiteX580" fmla="*/ 828377 w 5147540"/>
              <a:gd name="connsiteY580" fmla="*/ 151294 h 5815012"/>
              <a:gd name="connsiteX581" fmla="*/ 843684 w 5147540"/>
              <a:gd name="connsiteY581" fmla="*/ 141682 h 5815012"/>
              <a:gd name="connsiteX582" fmla="*/ 858992 w 5147540"/>
              <a:gd name="connsiteY582" fmla="*/ 132783 h 5815012"/>
              <a:gd name="connsiteX583" fmla="*/ 874655 w 5147540"/>
              <a:gd name="connsiteY583" fmla="*/ 123883 h 5815012"/>
              <a:gd name="connsiteX584" fmla="*/ 889962 w 5147540"/>
              <a:gd name="connsiteY584" fmla="*/ 115695 h 5815012"/>
              <a:gd name="connsiteX585" fmla="*/ 905625 w 5147540"/>
              <a:gd name="connsiteY585" fmla="*/ 107152 h 5815012"/>
              <a:gd name="connsiteX586" fmla="*/ 921289 w 5147540"/>
              <a:gd name="connsiteY586" fmla="*/ 99676 h 5815012"/>
              <a:gd name="connsiteX587" fmla="*/ 936952 w 5147540"/>
              <a:gd name="connsiteY587" fmla="*/ 91844 h 5815012"/>
              <a:gd name="connsiteX588" fmla="*/ 952971 w 5147540"/>
              <a:gd name="connsiteY588" fmla="*/ 84368 h 5815012"/>
              <a:gd name="connsiteX589" fmla="*/ 968635 w 5147540"/>
              <a:gd name="connsiteY589" fmla="*/ 77249 h 5815012"/>
              <a:gd name="connsiteX590" fmla="*/ 984298 w 5147540"/>
              <a:gd name="connsiteY590" fmla="*/ 70485 h 5815012"/>
              <a:gd name="connsiteX591" fmla="*/ 1000317 w 5147540"/>
              <a:gd name="connsiteY591" fmla="*/ 64077 h 5815012"/>
              <a:gd name="connsiteX592" fmla="*/ 1016693 w 5147540"/>
              <a:gd name="connsiteY592" fmla="*/ 57670 h 5815012"/>
              <a:gd name="connsiteX593" fmla="*/ 1032712 w 5147540"/>
              <a:gd name="connsiteY593" fmla="*/ 51974 h 5815012"/>
              <a:gd name="connsiteX594" fmla="*/ 1048731 w 5147540"/>
              <a:gd name="connsiteY594" fmla="*/ 46278 h 5815012"/>
              <a:gd name="connsiteX595" fmla="*/ 1065107 w 5147540"/>
              <a:gd name="connsiteY595" fmla="*/ 40938 h 5815012"/>
              <a:gd name="connsiteX596" fmla="*/ 1081482 w 5147540"/>
              <a:gd name="connsiteY596" fmla="*/ 35955 h 5815012"/>
              <a:gd name="connsiteX597" fmla="*/ 1097857 w 5147540"/>
              <a:gd name="connsiteY597" fmla="*/ 30971 h 5815012"/>
              <a:gd name="connsiteX598" fmla="*/ 1113877 w 5147540"/>
              <a:gd name="connsiteY598" fmla="*/ 26699 h 5815012"/>
              <a:gd name="connsiteX599" fmla="*/ 1130252 w 5147540"/>
              <a:gd name="connsiteY599" fmla="*/ 22071 h 5815012"/>
              <a:gd name="connsiteX600" fmla="*/ 1146983 w 5147540"/>
              <a:gd name="connsiteY600" fmla="*/ 18155 h 5815012"/>
              <a:gd name="connsiteX601" fmla="*/ 1163358 w 5147540"/>
              <a:gd name="connsiteY601" fmla="*/ 14595 h 5815012"/>
              <a:gd name="connsiteX602" fmla="*/ 1180090 w 5147540"/>
              <a:gd name="connsiteY602" fmla="*/ 11748 h 5815012"/>
              <a:gd name="connsiteX603" fmla="*/ 1196465 w 5147540"/>
              <a:gd name="connsiteY603" fmla="*/ 9612 h 5815012"/>
              <a:gd name="connsiteX604" fmla="*/ 1213196 w 5147540"/>
              <a:gd name="connsiteY604" fmla="*/ 7120 h 5815012"/>
              <a:gd name="connsiteX605" fmla="*/ 1229216 w 5147540"/>
              <a:gd name="connsiteY605" fmla="*/ 4984 h 5815012"/>
              <a:gd name="connsiteX606" fmla="*/ 1245591 w 5147540"/>
              <a:gd name="connsiteY606" fmla="*/ 3560 h 5815012"/>
              <a:gd name="connsiteX607" fmla="*/ 1261966 w 5147540"/>
              <a:gd name="connsiteY607" fmla="*/ 2492 h 5815012"/>
              <a:gd name="connsiteX608" fmla="*/ 1278342 w 5147540"/>
              <a:gd name="connsiteY608" fmla="*/ 1424 h 5815012"/>
              <a:gd name="connsiteX609" fmla="*/ 1294361 w 5147540"/>
              <a:gd name="connsiteY609" fmla="*/ 712 h 5815012"/>
              <a:gd name="connsiteX610" fmla="*/ 1310736 w 5147540"/>
              <a:gd name="connsiteY610" fmla="*/ 0 h 58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147540" h="5815012">
                <a:moveTo>
                  <a:pt x="1310736" y="0"/>
                </a:moveTo>
                <a:lnTo>
                  <a:pt x="1326756" y="0"/>
                </a:lnTo>
                <a:lnTo>
                  <a:pt x="1342419" y="0"/>
                </a:lnTo>
                <a:lnTo>
                  <a:pt x="1358438" y="356"/>
                </a:lnTo>
                <a:lnTo>
                  <a:pt x="1374101" y="1068"/>
                </a:lnTo>
                <a:lnTo>
                  <a:pt x="1390121" y="2136"/>
                </a:lnTo>
                <a:lnTo>
                  <a:pt x="1405428" y="3204"/>
                </a:lnTo>
                <a:lnTo>
                  <a:pt x="1420735" y="4628"/>
                </a:lnTo>
                <a:lnTo>
                  <a:pt x="1436043" y="6408"/>
                </a:lnTo>
                <a:lnTo>
                  <a:pt x="1451350" y="8188"/>
                </a:lnTo>
                <a:lnTo>
                  <a:pt x="1466658" y="10680"/>
                </a:lnTo>
                <a:lnTo>
                  <a:pt x="1481965" y="13172"/>
                </a:lnTo>
                <a:lnTo>
                  <a:pt x="1496916" y="16019"/>
                </a:lnTo>
                <a:lnTo>
                  <a:pt x="1511868" y="18867"/>
                </a:lnTo>
                <a:lnTo>
                  <a:pt x="1526463" y="22071"/>
                </a:lnTo>
                <a:lnTo>
                  <a:pt x="1541414" y="25275"/>
                </a:lnTo>
                <a:lnTo>
                  <a:pt x="1556010" y="29547"/>
                </a:lnTo>
                <a:lnTo>
                  <a:pt x="1570605" y="33463"/>
                </a:lnTo>
                <a:lnTo>
                  <a:pt x="1584844" y="37378"/>
                </a:lnTo>
                <a:lnTo>
                  <a:pt x="1599440" y="41650"/>
                </a:lnTo>
                <a:lnTo>
                  <a:pt x="1613323" y="46634"/>
                </a:lnTo>
                <a:lnTo>
                  <a:pt x="1627207" y="51618"/>
                </a:lnTo>
                <a:lnTo>
                  <a:pt x="1641446" y="56602"/>
                </a:lnTo>
                <a:lnTo>
                  <a:pt x="1655329" y="62298"/>
                </a:lnTo>
                <a:lnTo>
                  <a:pt x="1669213" y="67637"/>
                </a:lnTo>
                <a:lnTo>
                  <a:pt x="1682384" y="73333"/>
                </a:lnTo>
                <a:lnTo>
                  <a:pt x="1695912" y="79385"/>
                </a:lnTo>
                <a:lnTo>
                  <a:pt x="1709083" y="85793"/>
                </a:lnTo>
                <a:lnTo>
                  <a:pt x="1722255" y="91844"/>
                </a:lnTo>
                <a:lnTo>
                  <a:pt x="1735070" y="98964"/>
                </a:lnTo>
                <a:lnTo>
                  <a:pt x="1747885" y="105728"/>
                </a:lnTo>
                <a:lnTo>
                  <a:pt x="1760701" y="112491"/>
                </a:lnTo>
                <a:lnTo>
                  <a:pt x="1773160" y="119967"/>
                </a:lnTo>
                <a:lnTo>
                  <a:pt x="1785264" y="127443"/>
                </a:lnTo>
                <a:lnTo>
                  <a:pt x="1797723" y="135274"/>
                </a:lnTo>
                <a:lnTo>
                  <a:pt x="1809827" y="142750"/>
                </a:lnTo>
                <a:lnTo>
                  <a:pt x="1821218" y="151294"/>
                </a:lnTo>
                <a:lnTo>
                  <a:pt x="1833322" y="159125"/>
                </a:lnTo>
                <a:lnTo>
                  <a:pt x="1844713" y="168025"/>
                </a:lnTo>
                <a:lnTo>
                  <a:pt x="1856105" y="176213"/>
                </a:lnTo>
                <a:lnTo>
                  <a:pt x="1867496" y="185468"/>
                </a:lnTo>
                <a:lnTo>
                  <a:pt x="1878532" y="194368"/>
                </a:lnTo>
                <a:lnTo>
                  <a:pt x="1889211" y="203623"/>
                </a:lnTo>
                <a:lnTo>
                  <a:pt x="1900247" y="212879"/>
                </a:lnTo>
                <a:lnTo>
                  <a:pt x="1910927" y="222491"/>
                </a:lnTo>
                <a:lnTo>
                  <a:pt x="1921250" y="232102"/>
                </a:lnTo>
                <a:lnTo>
                  <a:pt x="1931930" y="242070"/>
                </a:lnTo>
                <a:lnTo>
                  <a:pt x="1941897" y="252037"/>
                </a:lnTo>
                <a:lnTo>
                  <a:pt x="1951865" y="262005"/>
                </a:lnTo>
                <a:lnTo>
                  <a:pt x="1961476" y="272685"/>
                </a:lnTo>
                <a:lnTo>
                  <a:pt x="1971444" y="283008"/>
                </a:lnTo>
                <a:lnTo>
                  <a:pt x="1981056" y="293688"/>
                </a:lnTo>
                <a:lnTo>
                  <a:pt x="1990311" y="304723"/>
                </a:lnTo>
                <a:lnTo>
                  <a:pt x="1999567" y="315403"/>
                </a:lnTo>
                <a:lnTo>
                  <a:pt x="2008466" y="326794"/>
                </a:lnTo>
                <a:lnTo>
                  <a:pt x="2017722" y="337830"/>
                </a:lnTo>
                <a:lnTo>
                  <a:pt x="2034453" y="360257"/>
                </a:lnTo>
                <a:lnTo>
                  <a:pt x="2050829" y="383040"/>
                </a:lnTo>
                <a:lnTo>
                  <a:pt x="2066136" y="406535"/>
                </a:lnTo>
                <a:lnTo>
                  <a:pt x="2081087" y="430742"/>
                </a:lnTo>
                <a:lnTo>
                  <a:pt x="2095327" y="454949"/>
                </a:lnTo>
                <a:lnTo>
                  <a:pt x="2108854" y="480224"/>
                </a:lnTo>
                <a:lnTo>
                  <a:pt x="2122025" y="505855"/>
                </a:lnTo>
                <a:lnTo>
                  <a:pt x="2134129" y="532197"/>
                </a:lnTo>
                <a:lnTo>
                  <a:pt x="2146232" y="558540"/>
                </a:lnTo>
                <a:lnTo>
                  <a:pt x="2157268" y="585951"/>
                </a:lnTo>
                <a:lnTo>
                  <a:pt x="2167947" y="613362"/>
                </a:lnTo>
                <a:lnTo>
                  <a:pt x="2177915" y="641841"/>
                </a:lnTo>
                <a:lnTo>
                  <a:pt x="2187171" y="670676"/>
                </a:lnTo>
                <a:lnTo>
                  <a:pt x="2196427" y="699510"/>
                </a:lnTo>
                <a:lnTo>
                  <a:pt x="2204614" y="729057"/>
                </a:lnTo>
                <a:lnTo>
                  <a:pt x="2212446" y="759316"/>
                </a:lnTo>
                <a:lnTo>
                  <a:pt x="2219565" y="790286"/>
                </a:lnTo>
                <a:lnTo>
                  <a:pt x="2226685" y="820901"/>
                </a:lnTo>
                <a:lnTo>
                  <a:pt x="2232737" y="852584"/>
                </a:lnTo>
                <a:lnTo>
                  <a:pt x="2238432" y="884622"/>
                </a:lnTo>
                <a:lnTo>
                  <a:pt x="2243772" y="917017"/>
                </a:lnTo>
                <a:lnTo>
                  <a:pt x="2248400" y="949768"/>
                </a:lnTo>
                <a:lnTo>
                  <a:pt x="2252316" y="982874"/>
                </a:lnTo>
                <a:lnTo>
                  <a:pt x="2256232" y="1016693"/>
                </a:lnTo>
                <a:lnTo>
                  <a:pt x="2259080" y="1050867"/>
                </a:lnTo>
                <a:lnTo>
                  <a:pt x="2262283" y="1084686"/>
                </a:lnTo>
                <a:lnTo>
                  <a:pt x="2264420" y="1119928"/>
                </a:lnTo>
                <a:lnTo>
                  <a:pt x="2266199" y="1155171"/>
                </a:lnTo>
                <a:lnTo>
                  <a:pt x="2267623" y="1190769"/>
                </a:lnTo>
                <a:lnTo>
                  <a:pt x="2268691" y="1226724"/>
                </a:lnTo>
                <a:lnTo>
                  <a:pt x="2269047" y="1263034"/>
                </a:lnTo>
                <a:lnTo>
                  <a:pt x="2269403" y="1299701"/>
                </a:lnTo>
                <a:lnTo>
                  <a:pt x="2269403" y="1325332"/>
                </a:lnTo>
                <a:lnTo>
                  <a:pt x="2269759" y="1351319"/>
                </a:lnTo>
                <a:lnTo>
                  <a:pt x="2270115" y="1376949"/>
                </a:lnTo>
                <a:lnTo>
                  <a:pt x="2270827" y="1402936"/>
                </a:lnTo>
                <a:lnTo>
                  <a:pt x="2271895" y="1428567"/>
                </a:lnTo>
                <a:lnTo>
                  <a:pt x="2273319" y="1454554"/>
                </a:lnTo>
                <a:lnTo>
                  <a:pt x="2274743" y="1480185"/>
                </a:lnTo>
                <a:lnTo>
                  <a:pt x="2276523" y="1506172"/>
                </a:lnTo>
                <a:lnTo>
                  <a:pt x="2279015" y="1531803"/>
                </a:lnTo>
                <a:lnTo>
                  <a:pt x="2281151" y="1557434"/>
                </a:lnTo>
                <a:lnTo>
                  <a:pt x="2283643" y="1582709"/>
                </a:lnTo>
                <a:lnTo>
                  <a:pt x="2286490" y="1608340"/>
                </a:lnTo>
                <a:lnTo>
                  <a:pt x="2289694" y="1633615"/>
                </a:lnTo>
                <a:lnTo>
                  <a:pt x="2293254" y="1659245"/>
                </a:lnTo>
                <a:lnTo>
                  <a:pt x="2297170" y="1684520"/>
                </a:lnTo>
                <a:lnTo>
                  <a:pt x="2301086" y="1709439"/>
                </a:lnTo>
                <a:lnTo>
                  <a:pt x="2305358" y="1734714"/>
                </a:lnTo>
                <a:lnTo>
                  <a:pt x="2309629" y="1759633"/>
                </a:lnTo>
                <a:lnTo>
                  <a:pt x="2314969" y="1784908"/>
                </a:lnTo>
                <a:lnTo>
                  <a:pt x="2319953" y="1809471"/>
                </a:lnTo>
                <a:lnTo>
                  <a:pt x="2325293" y="1834390"/>
                </a:lnTo>
                <a:lnTo>
                  <a:pt x="2331345" y="1858953"/>
                </a:lnTo>
                <a:lnTo>
                  <a:pt x="2337396" y="1883160"/>
                </a:lnTo>
                <a:lnTo>
                  <a:pt x="2343804" y="1908079"/>
                </a:lnTo>
                <a:lnTo>
                  <a:pt x="2350568" y="1931930"/>
                </a:lnTo>
                <a:lnTo>
                  <a:pt x="2357687" y="1956493"/>
                </a:lnTo>
                <a:lnTo>
                  <a:pt x="2365163" y="1980344"/>
                </a:lnTo>
                <a:lnTo>
                  <a:pt x="2372639" y="2004195"/>
                </a:lnTo>
                <a:lnTo>
                  <a:pt x="2380470" y="2028046"/>
                </a:lnTo>
                <a:lnTo>
                  <a:pt x="2389014" y="2051541"/>
                </a:lnTo>
                <a:lnTo>
                  <a:pt x="2397558" y="2075036"/>
                </a:lnTo>
                <a:lnTo>
                  <a:pt x="2406813" y="2098175"/>
                </a:lnTo>
                <a:lnTo>
                  <a:pt x="2416069" y="2121314"/>
                </a:lnTo>
                <a:lnTo>
                  <a:pt x="2425680" y="2144453"/>
                </a:lnTo>
                <a:lnTo>
                  <a:pt x="2436004" y="2167592"/>
                </a:lnTo>
                <a:lnTo>
                  <a:pt x="2445972" y="2190375"/>
                </a:lnTo>
                <a:lnTo>
                  <a:pt x="2456651" y="2212802"/>
                </a:lnTo>
                <a:lnTo>
                  <a:pt x="2467331" y="2235585"/>
                </a:lnTo>
                <a:lnTo>
                  <a:pt x="2478722" y="2258012"/>
                </a:lnTo>
                <a:lnTo>
                  <a:pt x="2490470" y="2280439"/>
                </a:lnTo>
                <a:lnTo>
                  <a:pt x="2501861" y="2302866"/>
                </a:lnTo>
                <a:lnTo>
                  <a:pt x="2513965" y="2324937"/>
                </a:lnTo>
                <a:lnTo>
                  <a:pt x="2526780" y="2346652"/>
                </a:lnTo>
                <a:lnTo>
                  <a:pt x="2539240" y="2368367"/>
                </a:lnTo>
                <a:lnTo>
                  <a:pt x="2552055" y="2390438"/>
                </a:lnTo>
                <a:lnTo>
                  <a:pt x="2565226" y="2411797"/>
                </a:lnTo>
                <a:lnTo>
                  <a:pt x="2579110" y="2433156"/>
                </a:lnTo>
                <a:lnTo>
                  <a:pt x="2592993" y="2454516"/>
                </a:lnTo>
                <a:lnTo>
                  <a:pt x="2606521" y="2475875"/>
                </a:lnTo>
                <a:lnTo>
                  <a:pt x="2621116" y="2496878"/>
                </a:lnTo>
                <a:lnTo>
                  <a:pt x="2635711" y="2517525"/>
                </a:lnTo>
                <a:lnTo>
                  <a:pt x="2650663" y="2538172"/>
                </a:lnTo>
                <a:lnTo>
                  <a:pt x="2665970" y="2558819"/>
                </a:lnTo>
                <a:lnTo>
                  <a:pt x="2681278" y="2579466"/>
                </a:lnTo>
                <a:lnTo>
                  <a:pt x="2697297" y="2599402"/>
                </a:lnTo>
                <a:lnTo>
                  <a:pt x="2712960" y="2619692"/>
                </a:lnTo>
                <a:lnTo>
                  <a:pt x="2728979" y="2639272"/>
                </a:lnTo>
                <a:lnTo>
                  <a:pt x="2745711" y="2659207"/>
                </a:lnTo>
                <a:lnTo>
                  <a:pt x="2762442" y="2678430"/>
                </a:lnTo>
                <a:lnTo>
                  <a:pt x="2779529" y="2698009"/>
                </a:lnTo>
                <a:lnTo>
                  <a:pt x="2796617" y="2717588"/>
                </a:lnTo>
                <a:lnTo>
                  <a:pt x="2814416" y="2736456"/>
                </a:lnTo>
                <a:lnTo>
                  <a:pt x="2832215" y="2755323"/>
                </a:lnTo>
                <a:lnTo>
                  <a:pt x="2850014" y="2773834"/>
                </a:lnTo>
                <a:lnTo>
                  <a:pt x="2869237" y="2793057"/>
                </a:lnTo>
                <a:lnTo>
                  <a:pt x="2888817" y="2811924"/>
                </a:lnTo>
                <a:lnTo>
                  <a:pt x="2908040" y="2830791"/>
                </a:lnTo>
                <a:lnTo>
                  <a:pt x="2927975" y="2849303"/>
                </a:lnTo>
                <a:lnTo>
                  <a:pt x="2947910" y="2867458"/>
                </a:lnTo>
                <a:lnTo>
                  <a:pt x="2968557" y="2885613"/>
                </a:lnTo>
                <a:lnTo>
                  <a:pt x="2988848" y="2903768"/>
                </a:lnTo>
                <a:lnTo>
                  <a:pt x="3010207" y="2921568"/>
                </a:lnTo>
                <a:lnTo>
                  <a:pt x="3031211" y="2939011"/>
                </a:lnTo>
                <a:lnTo>
                  <a:pt x="3052926" y="2956454"/>
                </a:lnTo>
                <a:lnTo>
                  <a:pt x="3074285" y="2973897"/>
                </a:lnTo>
                <a:lnTo>
                  <a:pt x="3096356" y="2990985"/>
                </a:lnTo>
                <a:lnTo>
                  <a:pt x="3118783" y="3007716"/>
                </a:lnTo>
                <a:lnTo>
                  <a:pt x="3140854" y="3024803"/>
                </a:lnTo>
                <a:lnTo>
                  <a:pt x="3163637" y="3041178"/>
                </a:lnTo>
                <a:lnTo>
                  <a:pt x="3186420" y="3057910"/>
                </a:lnTo>
                <a:lnTo>
                  <a:pt x="3209559" y="3073929"/>
                </a:lnTo>
                <a:lnTo>
                  <a:pt x="3232698" y="3090304"/>
                </a:lnTo>
                <a:lnTo>
                  <a:pt x="3256193" y="3106324"/>
                </a:lnTo>
                <a:lnTo>
                  <a:pt x="3279688" y="3121987"/>
                </a:lnTo>
                <a:lnTo>
                  <a:pt x="3303539" y="3138006"/>
                </a:lnTo>
                <a:lnTo>
                  <a:pt x="3327746" y="3153670"/>
                </a:lnTo>
                <a:lnTo>
                  <a:pt x="3351597" y="3168977"/>
                </a:lnTo>
                <a:lnTo>
                  <a:pt x="3375804" y="3183928"/>
                </a:lnTo>
                <a:lnTo>
                  <a:pt x="3424930" y="3214187"/>
                </a:lnTo>
                <a:lnTo>
                  <a:pt x="3474768" y="3244090"/>
                </a:lnTo>
                <a:lnTo>
                  <a:pt x="3524961" y="3273637"/>
                </a:lnTo>
                <a:lnTo>
                  <a:pt x="3575867" y="3302115"/>
                </a:lnTo>
                <a:lnTo>
                  <a:pt x="3628197" y="3331306"/>
                </a:lnTo>
                <a:lnTo>
                  <a:pt x="3680883" y="3360141"/>
                </a:lnTo>
                <a:lnTo>
                  <a:pt x="3733925" y="3388264"/>
                </a:lnTo>
                <a:lnTo>
                  <a:pt x="3787678" y="3416030"/>
                </a:lnTo>
                <a:lnTo>
                  <a:pt x="3841432" y="3443441"/>
                </a:lnTo>
                <a:lnTo>
                  <a:pt x="3895542" y="3470496"/>
                </a:lnTo>
                <a:lnTo>
                  <a:pt x="3949651" y="3497195"/>
                </a:lnTo>
                <a:lnTo>
                  <a:pt x="4004829" y="3523538"/>
                </a:lnTo>
                <a:lnTo>
                  <a:pt x="4059295" y="3549525"/>
                </a:lnTo>
                <a:lnTo>
                  <a:pt x="4114472" y="3575512"/>
                </a:lnTo>
                <a:lnTo>
                  <a:pt x="4169650" y="3601143"/>
                </a:lnTo>
                <a:lnTo>
                  <a:pt x="4224828" y="3626773"/>
                </a:lnTo>
                <a:lnTo>
                  <a:pt x="4280005" y="3651692"/>
                </a:lnTo>
                <a:lnTo>
                  <a:pt x="4335539" y="3676967"/>
                </a:lnTo>
                <a:lnTo>
                  <a:pt x="4391429" y="3701886"/>
                </a:lnTo>
                <a:lnTo>
                  <a:pt x="4446962" y="3726805"/>
                </a:lnTo>
                <a:lnTo>
                  <a:pt x="4484697" y="3744604"/>
                </a:lnTo>
                <a:lnTo>
                  <a:pt x="4521719" y="3762760"/>
                </a:lnTo>
                <a:lnTo>
                  <a:pt x="4557673" y="3781627"/>
                </a:lnTo>
                <a:lnTo>
                  <a:pt x="4592560" y="3801206"/>
                </a:lnTo>
                <a:lnTo>
                  <a:pt x="4626735" y="3821497"/>
                </a:lnTo>
                <a:lnTo>
                  <a:pt x="4659841" y="3842144"/>
                </a:lnTo>
                <a:lnTo>
                  <a:pt x="4691880" y="3863859"/>
                </a:lnTo>
                <a:lnTo>
                  <a:pt x="4722850" y="3885930"/>
                </a:lnTo>
                <a:lnTo>
                  <a:pt x="4752397" y="3908357"/>
                </a:lnTo>
                <a:lnTo>
                  <a:pt x="4781588" y="3931852"/>
                </a:lnTo>
                <a:lnTo>
                  <a:pt x="4809355" y="3955347"/>
                </a:lnTo>
                <a:lnTo>
                  <a:pt x="4836054" y="3979554"/>
                </a:lnTo>
                <a:lnTo>
                  <a:pt x="4862040" y="4004473"/>
                </a:lnTo>
                <a:lnTo>
                  <a:pt x="4886603" y="4029748"/>
                </a:lnTo>
                <a:lnTo>
                  <a:pt x="4910098" y="4055379"/>
                </a:lnTo>
                <a:lnTo>
                  <a:pt x="4932881" y="4081722"/>
                </a:lnTo>
                <a:lnTo>
                  <a:pt x="4954241" y="4108421"/>
                </a:lnTo>
                <a:lnTo>
                  <a:pt x="4974532" y="4135476"/>
                </a:lnTo>
                <a:lnTo>
                  <a:pt x="4993755" y="4163243"/>
                </a:lnTo>
                <a:lnTo>
                  <a:pt x="5011910" y="4191009"/>
                </a:lnTo>
                <a:lnTo>
                  <a:pt x="5028997" y="4219488"/>
                </a:lnTo>
                <a:lnTo>
                  <a:pt x="5045017" y="4248323"/>
                </a:lnTo>
                <a:lnTo>
                  <a:pt x="5059612" y="4277514"/>
                </a:lnTo>
                <a:lnTo>
                  <a:pt x="5073495" y="4307061"/>
                </a:lnTo>
                <a:lnTo>
                  <a:pt x="5085955" y="4336963"/>
                </a:lnTo>
                <a:lnTo>
                  <a:pt x="5097346" y="4367222"/>
                </a:lnTo>
                <a:lnTo>
                  <a:pt x="5107670" y="4397481"/>
                </a:lnTo>
                <a:lnTo>
                  <a:pt x="5116570" y="4428095"/>
                </a:lnTo>
                <a:lnTo>
                  <a:pt x="5124757" y="4459422"/>
                </a:lnTo>
                <a:lnTo>
                  <a:pt x="5131521" y="4490749"/>
                </a:lnTo>
                <a:lnTo>
                  <a:pt x="5136861" y="4522431"/>
                </a:lnTo>
                <a:lnTo>
                  <a:pt x="5141844" y="4553758"/>
                </a:lnTo>
                <a:lnTo>
                  <a:pt x="5143624" y="4569777"/>
                </a:lnTo>
                <a:lnTo>
                  <a:pt x="5145048" y="4586153"/>
                </a:lnTo>
                <a:lnTo>
                  <a:pt x="5146116" y="4602172"/>
                </a:lnTo>
                <a:lnTo>
                  <a:pt x="5146828" y="4618547"/>
                </a:lnTo>
                <a:lnTo>
                  <a:pt x="5147184" y="4634567"/>
                </a:lnTo>
                <a:lnTo>
                  <a:pt x="5147540" y="4650942"/>
                </a:lnTo>
                <a:lnTo>
                  <a:pt x="5147540" y="4666961"/>
                </a:lnTo>
                <a:lnTo>
                  <a:pt x="5146828" y="4683337"/>
                </a:lnTo>
                <a:lnTo>
                  <a:pt x="5146116" y="4699712"/>
                </a:lnTo>
                <a:lnTo>
                  <a:pt x="5145404" y="4716087"/>
                </a:lnTo>
                <a:lnTo>
                  <a:pt x="5143980" y="4732106"/>
                </a:lnTo>
                <a:lnTo>
                  <a:pt x="5142200" y="4748482"/>
                </a:lnTo>
                <a:lnTo>
                  <a:pt x="5140421" y="4764501"/>
                </a:lnTo>
                <a:lnTo>
                  <a:pt x="5137929" y="4780876"/>
                </a:lnTo>
                <a:lnTo>
                  <a:pt x="5135437" y="4797252"/>
                </a:lnTo>
                <a:lnTo>
                  <a:pt x="5132589" y="4813271"/>
                </a:lnTo>
                <a:lnTo>
                  <a:pt x="5129385" y="4829646"/>
                </a:lnTo>
                <a:lnTo>
                  <a:pt x="5126181" y="4846022"/>
                </a:lnTo>
                <a:lnTo>
                  <a:pt x="5122265" y="4862041"/>
                </a:lnTo>
                <a:lnTo>
                  <a:pt x="5117994" y="4878416"/>
                </a:lnTo>
                <a:lnTo>
                  <a:pt x="5113722" y="4894791"/>
                </a:lnTo>
                <a:lnTo>
                  <a:pt x="5109094" y="4910811"/>
                </a:lnTo>
                <a:lnTo>
                  <a:pt x="5104466" y="4926830"/>
                </a:lnTo>
                <a:lnTo>
                  <a:pt x="5098770" y="4943205"/>
                </a:lnTo>
                <a:lnTo>
                  <a:pt x="5093431" y="4959225"/>
                </a:lnTo>
                <a:lnTo>
                  <a:pt x="5087735" y="4975244"/>
                </a:lnTo>
                <a:lnTo>
                  <a:pt x="5081683" y="4991263"/>
                </a:lnTo>
                <a:lnTo>
                  <a:pt x="5075275" y="5006927"/>
                </a:lnTo>
                <a:lnTo>
                  <a:pt x="5068512" y="5022946"/>
                </a:lnTo>
                <a:lnTo>
                  <a:pt x="5061748" y="5038609"/>
                </a:lnTo>
                <a:lnTo>
                  <a:pt x="5054628" y="5054629"/>
                </a:lnTo>
                <a:lnTo>
                  <a:pt x="5046797" y="5070292"/>
                </a:lnTo>
                <a:lnTo>
                  <a:pt x="5039321" y="5085955"/>
                </a:lnTo>
                <a:lnTo>
                  <a:pt x="5031133" y="5101619"/>
                </a:lnTo>
                <a:lnTo>
                  <a:pt x="5022946" y="5117282"/>
                </a:lnTo>
                <a:lnTo>
                  <a:pt x="5014046" y="5132589"/>
                </a:lnTo>
                <a:lnTo>
                  <a:pt x="5005146" y="5147897"/>
                </a:lnTo>
                <a:lnTo>
                  <a:pt x="4995891" y="5162848"/>
                </a:lnTo>
                <a:lnTo>
                  <a:pt x="4986279" y="5177799"/>
                </a:lnTo>
                <a:lnTo>
                  <a:pt x="4976312" y="5193107"/>
                </a:lnTo>
                <a:lnTo>
                  <a:pt x="4966344" y="5208058"/>
                </a:lnTo>
                <a:lnTo>
                  <a:pt x="4955664" y="5223009"/>
                </a:lnTo>
                <a:lnTo>
                  <a:pt x="4944629" y="5237605"/>
                </a:lnTo>
                <a:lnTo>
                  <a:pt x="4933593" y="5252556"/>
                </a:lnTo>
                <a:lnTo>
                  <a:pt x="4922202" y="5266796"/>
                </a:lnTo>
                <a:lnTo>
                  <a:pt x="4910098" y="5281035"/>
                </a:lnTo>
                <a:lnTo>
                  <a:pt x="4898351" y="5295630"/>
                </a:lnTo>
                <a:lnTo>
                  <a:pt x="4885891" y="5309870"/>
                </a:lnTo>
                <a:lnTo>
                  <a:pt x="4873076" y="5324109"/>
                </a:lnTo>
                <a:lnTo>
                  <a:pt x="4860261" y="5338349"/>
                </a:lnTo>
                <a:lnTo>
                  <a:pt x="4846733" y="5351876"/>
                </a:lnTo>
                <a:lnTo>
                  <a:pt x="4833206" y="5365759"/>
                </a:lnTo>
                <a:lnTo>
                  <a:pt x="4819322" y="5379643"/>
                </a:lnTo>
                <a:lnTo>
                  <a:pt x="4805083" y="5393170"/>
                </a:lnTo>
                <a:lnTo>
                  <a:pt x="4790843" y="5406342"/>
                </a:lnTo>
                <a:lnTo>
                  <a:pt x="4775892" y="5419869"/>
                </a:lnTo>
                <a:lnTo>
                  <a:pt x="4760941" y="5433041"/>
                </a:lnTo>
                <a:lnTo>
                  <a:pt x="4745277" y="5446212"/>
                </a:lnTo>
                <a:lnTo>
                  <a:pt x="4729614" y="5459383"/>
                </a:lnTo>
                <a:lnTo>
                  <a:pt x="4713595" y="5471843"/>
                </a:lnTo>
                <a:lnTo>
                  <a:pt x="4697219" y="5484658"/>
                </a:lnTo>
                <a:lnTo>
                  <a:pt x="4680844" y="5497474"/>
                </a:lnTo>
                <a:lnTo>
                  <a:pt x="4664113" y="5509577"/>
                </a:lnTo>
                <a:lnTo>
                  <a:pt x="4646670" y="5522037"/>
                </a:lnTo>
                <a:lnTo>
                  <a:pt x="4628870" y="5533784"/>
                </a:lnTo>
                <a:lnTo>
                  <a:pt x="4610715" y="5545176"/>
                </a:lnTo>
                <a:lnTo>
                  <a:pt x="4592204" y="5556211"/>
                </a:lnTo>
                <a:lnTo>
                  <a:pt x="4573693" y="5567603"/>
                </a:lnTo>
                <a:lnTo>
                  <a:pt x="4554826" y="5578282"/>
                </a:lnTo>
                <a:lnTo>
                  <a:pt x="4535958" y="5588962"/>
                </a:lnTo>
                <a:lnTo>
                  <a:pt x="4517091" y="5599285"/>
                </a:lnTo>
                <a:lnTo>
                  <a:pt x="4497868" y="5609253"/>
                </a:lnTo>
                <a:lnTo>
                  <a:pt x="4478289" y="5619577"/>
                </a:lnTo>
                <a:lnTo>
                  <a:pt x="4458710" y="5629188"/>
                </a:lnTo>
                <a:lnTo>
                  <a:pt x="4438419" y="5638800"/>
                </a:lnTo>
                <a:lnTo>
                  <a:pt x="4418483" y="5647699"/>
                </a:lnTo>
                <a:lnTo>
                  <a:pt x="4398548" y="5656955"/>
                </a:lnTo>
                <a:lnTo>
                  <a:pt x="4377901" y="5665499"/>
                </a:lnTo>
                <a:lnTo>
                  <a:pt x="4357610" y="5674398"/>
                </a:lnTo>
                <a:lnTo>
                  <a:pt x="4336963" y="5682586"/>
                </a:lnTo>
                <a:lnTo>
                  <a:pt x="4315604" y="5690774"/>
                </a:lnTo>
                <a:lnTo>
                  <a:pt x="4294957" y="5698605"/>
                </a:lnTo>
                <a:lnTo>
                  <a:pt x="4273598" y="5706081"/>
                </a:lnTo>
                <a:lnTo>
                  <a:pt x="4252239" y="5713557"/>
                </a:lnTo>
                <a:lnTo>
                  <a:pt x="4230523" y="5720676"/>
                </a:lnTo>
                <a:lnTo>
                  <a:pt x="4208808" y="5727440"/>
                </a:lnTo>
                <a:lnTo>
                  <a:pt x="4187093" y="5733848"/>
                </a:lnTo>
                <a:lnTo>
                  <a:pt x="4165378" y="5740255"/>
                </a:lnTo>
                <a:lnTo>
                  <a:pt x="4142595" y="5746307"/>
                </a:lnTo>
                <a:lnTo>
                  <a:pt x="4120524" y="5752003"/>
                </a:lnTo>
                <a:lnTo>
                  <a:pt x="4098097" y="5757699"/>
                </a:lnTo>
                <a:lnTo>
                  <a:pt x="4075670" y="5763038"/>
                </a:lnTo>
                <a:lnTo>
                  <a:pt x="4052531" y="5767666"/>
                </a:lnTo>
                <a:lnTo>
                  <a:pt x="4029748" y="5772650"/>
                </a:lnTo>
                <a:lnTo>
                  <a:pt x="4006609" y="5776922"/>
                </a:lnTo>
                <a:lnTo>
                  <a:pt x="3983470" y="5781194"/>
                </a:lnTo>
                <a:lnTo>
                  <a:pt x="3959975" y="5785110"/>
                </a:lnTo>
                <a:lnTo>
                  <a:pt x="3936124" y="5788669"/>
                </a:lnTo>
                <a:lnTo>
                  <a:pt x="3911917" y="5792229"/>
                </a:lnTo>
                <a:lnTo>
                  <a:pt x="3888066" y="5795433"/>
                </a:lnTo>
                <a:lnTo>
                  <a:pt x="3863859" y="5798281"/>
                </a:lnTo>
                <a:lnTo>
                  <a:pt x="3839652" y="5800773"/>
                </a:lnTo>
                <a:lnTo>
                  <a:pt x="3815445" y="5803265"/>
                </a:lnTo>
                <a:lnTo>
                  <a:pt x="3790526" y="5805401"/>
                </a:lnTo>
                <a:lnTo>
                  <a:pt x="3766319" y="5807893"/>
                </a:lnTo>
                <a:lnTo>
                  <a:pt x="3741400" y="5809672"/>
                </a:lnTo>
                <a:lnTo>
                  <a:pt x="3716481" y="5811096"/>
                </a:lnTo>
                <a:lnTo>
                  <a:pt x="3691918" y="5812164"/>
                </a:lnTo>
                <a:lnTo>
                  <a:pt x="3666643" y="5813232"/>
                </a:lnTo>
                <a:lnTo>
                  <a:pt x="3641724" y="5813944"/>
                </a:lnTo>
                <a:lnTo>
                  <a:pt x="3616450" y="5814656"/>
                </a:lnTo>
                <a:lnTo>
                  <a:pt x="3591175" y="5815012"/>
                </a:lnTo>
                <a:lnTo>
                  <a:pt x="3565900" y="5815012"/>
                </a:lnTo>
                <a:lnTo>
                  <a:pt x="3540625" y="5815012"/>
                </a:lnTo>
                <a:lnTo>
                  <a:pt x="3514994" y="5814656"/>
                </a:lnTo>
                <a:lnTo>
                  <a:pt x="3489719" y="5813944"/>
                </a:lnTo>
                <a:lnTo>
                  <a:pt x="3464088" y="5813232"/>
                </a:lnTo>
                <a:lnTo>
                  <a:pt x="3438457" y="5812164"/>
                </a:lnTo>
                <a:lnTo>
                  <a:pt x="3413182" y="5810740"/>
                </a:lnTo>
                <a:lnTo>
                  <a:pt x="3387195" y="5809316"/>
                </a:lnTo>
                <a:lnTo>
                  <a:pt x="3361564" y="5807537"/>
                </a:lnTo>
                <a:lnTo>
                  <a:pt x="3335578" y="5805401"/>
                </a:lnTo>
                <a:lnTo>
                  <a:pt x="3309947" y="5803265"/>
                </a:lnTo>
                <a:lnTo>
                  <a:pt x="3283960" y="5800773"/>
                </a:lnTo>
                <a:lnTo>
                  <a:pt x="3258329" y="5798281"/>
                </a:lnTo>
                <a:lnTo>
                  <a:pt x="3232342" y="5795433"/>
                </a:lnTo>
                <a:lnTo>
                  <a:pt x="3206711" y="5792229"/>
                </a:lnTo>
                <a:lnTo>
                  <a:pt x="3180724" y="5788669"/>
                </a:lnTo>
                <a:lnTo>
                  <a:pt x="3128038" y="5781550"/>
                </a:lnTo>
                <a:lnTo>
                  <a:pt x="3075353" y="5773718"/>
                </a:lnTo>
                <a:lnTo>
                  <a:pt x="3022667" y="5764818"/>
                </a:lnTo>
                <a:lnTo>
                  <a:pt x="2969981" y="5755919"/>
                </a:lnTo>
                <a:lnTo>
                  <a:pt x="2917651" y="5745951"/>
                </a:lnTo>
                <a:lnTo>
                  <a:pt x="2865678" y="5735272"/>
                </a:lnTo>
                <a:lnTo>
                  <a:pt x="2813704" y="5724592"/>
                </a:lnTo>
                <a:lnTo>
                  <a:pt x="2761730" y="5712845"/>
                </a:lnTo>
                <a:lnTo>
                  <a:pt x="2710468" y="5700385"/>
                </a:lnTo>
                <a:lnTo>
                  <a:pt x="2659562" y="5687926"/>
                </a:lnTo>
                <a:lnTo>
                  <a:pt x="2609013" y="5674398"/>
                </a:lnTo>
                <a:lnTo>
                  <a:pt x="2558819" y="5660515"/>
                </a:lnTo>
                <a:lnTo>
                  <a:pt x="2508625" y="5645919"/>
                </a:lnTo>
                <a:lnTo>
                  <a:pt x="2459143" y="5630612"/>
                </a:lnTo>
                <a:lnTo>
                  <a:pt x="2410373" y="5614949"/>
                </a:lnTo>
                <a:lnTo>
                  <a:pt x="2361959" y="5599285"/>
                </a:lnTo>
                <a:lnTo>
                  <a:pt x="2314257" y="5582554"/>
                </a:lnTo>
                <a:lnTo>
                  <a:pt x="2266911" y="5565111"/>
                </a:lnTo>
                <a:lnTo>
                  <a:pt x="2220277" y="5547312"/>
                </a:lnTo>
                <a:lnTo>
                  <a:pt x="2174355" y="5529156"/>
                </a:lnTo>
                <a:lnTo>
                  <a:pt x="2129145" y="5509933"/>
                </a:lnTo>
                <a:lnTo>
                  <a:pt x="2084291" y="5490710"/>
                </a:lnTo>
                <a:lnTo>
                  <a:pt x="2040505" y="5470775"/>
                </a:lnTo>
                <a:lnTo>
                  <a:pt x="1997431" y="5450484"/>
                </a:lnTo>
                <a:lnTo>
                  <a:pt x="1955425" y="5429837"/>
                </a:lnTo>
                <a:lnTo>
                  <a:pt x="1914130" y="5408834"/>
                </a:lnTo>
                <a:lnTo>
                  <a:pt x="1873192" y="5386763"/>
                </a:lnTo>
                <a:lnTo>
                  <a:pt x="1833678" y="5364335"/>
                </a:lnTo>
                <a:lnTo>
                  <a:pt x="1795231" y="5341908"/>
                </a:lnTo>
                <a:lnTo>
                  <a:pt x="1757853" y="5318413"/>
                </a:lnTo>
                <a:lnTo>
                  <a:pt x="1721187" y="5294918"/>
                </a:lnTo>
                <a:lnTo>
                  <a:pt x="1685588" y="5271067"/>
                </a:lnTo>
                <a:lnTo>
                  <a:pt x="1660669" y="5253980"/>
                </a:lnTo>
                <a:lnTo>
                  <a:pt x="1636462" y="5236537"/>
                </a:lnTo>
                <a:lnTo>
                  <a:pt x="1611899" y="5219094"/>
                </a:lnTo>
                <a:lnTo>
                  <a:pt x="1587692" y="5201650"/>
                </a:lnTo>
                <a:lnTo>
                  <a:pt x="1563841" y="5183851"/>
                </a:lnTo>
                <a:lnTo>
                  <a:pt x="1539634" y="5166052"/>
                </a:lnTo>
                <a:lnTo>
                  <a:pt x="1515783" y="5148253"/>
                </a:lnTo>
                <a:lnTo>
                  <a:pt x="1492289" y="5130097"/>
                </a:lnTo>
                <a:lnTo>
                  <a:pt x="1468793" y="5111586"/>
                </a:lnTo>
                <a:lnTo>
                  <a:pt x="1445298" y="5093075"/>
                </a:lnTo>
                <a:lnTo>
                  <a:pt x="1421803" y="5074564"/>
                </a:lnTo>
                <a:lnTo>
                  <a:pt x="1399020" y="5056053"/>
                </a:lnTo>
                <a:lnTo>
                  <a:pt x="1376237" y="5037185"/>
                </a:lnTo>
                <a:lnTo>
                  <a:pt x="1353454" y="5018318"/>
                </a:lnTo>
                <a:lnTo>
                  <a:pt x="1330671" y="4999451"/>
                </a:lnTo>
                <a:lnTo>
                  <a:pt x="1308244" y="4980228"/>
                </a:lnTo>
                <a:lnTo>
                  <a:pt x="1286173" y="4961005"/>
                </a:lnTo>
                <a:lnTo>
                  <a:pt x="1263746" y="4941781"/>
                </a:lnTo>
                <a:lnTo>
                  <a:pt x="1241675" y="4922202"/>
                </a:lnTo>
                <a:lnTo>
                  <a:pt x="1219960" y="4902267"/>
                </a:lnTo>
                <a:lnTo>
                  <a:pt x="1198245" y="4882332"/>
                </a:lnTo>
                <a:lnTo>
                  <a:pt x="1176530" y="4862753"/>
                </a:lnTo>
                <a:lnTo>
                  <a:pt x="1155171" y="4842818"/>
                </a:lnTo>
                <a:lnTo>
                  <a:pt x="1133812" y="4822527"/>
                </a:lnTo>
                <a:lnTo>
                  <a:pt x="1112809" y="4802235"/>
                </a:lnTo>
                <a:lnTo>
                  <a:pt x="1092162" y="4781588"/>
                </a:lnTo>
                <a:lnTo>
                  <a:pt x="1071158" y="4761297"/>
                </a:lnTo>
                <a:lnTo>
                  <a:pt x="1050511" y="4740650"/>
                </a:lnTo>
                <a:lnTo>
                  <a:pt x="1030220" y="4720003"/>
                </a:lnTo>
                <a:lnTo>
                  <a:pt x="1009929" y="4699000"/>
                </a:lnTo>
                <a:lnTo>
                  <a:pt x="989994" y="4678353"/>
                </a:lnTo>
                <a:lnTo>
                  <a:pt x="970059" y="4656638"/>
                </a:lnTo>
                <a:lnTo>
                  <a:pt x="950124" y="4635991"/>
                </a:lnTo>
                <a:lnTo>
                  <a:pt x="930900" y="4614987"/>
                </a:lnTo>
                <a:lnTo>
                  <a:pt x="912033" y="4593984"/>
                </a:lnTo>
                <a:lnTo>
                  <a:pt x="893166" y="4572269"/>
                </a:lnTo>
                <a:lnTo>
                  <a:pt x="874299" y="4550910"/>
                </a:lnTo>
                <a:lnTo>
                  <a:pt x="855788" y="4529551"/>
                </a:lnTo>
                <a:lnTo>
                  <a:pt x="837632" y="4507836"/>
                </a:lnTo>
                <a:lnTo>
                  <a:pt x="819477" y="4485765"/>
                </a:lnTo>
                <a:lnTo>
                  <a:pt x="801678" y="4463694"/>
                </a:lnTo>
                <a:lnTo>
                  <a:pt x="783879" y="4441979"/>
                </a:lnTo>
                <a:lnTo>
                  <a:pt x="766079" y="4419552"/>
                </a:lnTo>
                <a:lnTo>
                  <a:pt x="748992" y="4397125"/>
                </a:lnTo>
                <a:lnTo>
                  <a:pt x="731549" y="4374698"/>
                </a:lnTo>
                <a:lnTo>
                  <a:pt x="714818" y="4352271"/>
                </a:lnTo>
                <a:lnTo>
                  <a:pt x="697730" y="4329132"/>
                </a:lnTo>
                <a:lnTo>
                  <a:pt x="681355" y="4306349"/>
                </a:lnTo>
                <a:lnTo>
                  <a:pt x="664980" y="4283566"/>
                </a:lnTo>
                <a:lnTo>
                  <a:pt x="648604" y="4260071"/>
                </a:lnTo>
                <a:lnTo>
                  <a:pt x="632585" y="4236932"/>
                </a:lnTo>
                <a:lnTo>
                  <a:pt x="616922" y="4213793"/>
                </a:lnTo>
                <a:lnTo>
                  <a:pt x="601258" y="4189941"/>
                </a:lnTo>
                <a:lnTo>
                  <a:pt x="586307" y="4166446"/>
                </a:lnTo>
                <a:lnTo>
                  <a:pt x="571356" y="4142951"/>
                </a:lnTo>
                <a:lnTo>
                  <a:pt x="556404" y="4118744"/>
                </a:lnTo>
                <a:lnTo>
                  <a:pt x="541453" y="4094893"/>
                </a:lnTo>
                <a:lnTo>
                  <a:pt x="527214" y="4071043"/>
                </a:lnTo>
                <a:lnTo>
                  <a:pt x="512974" y="4046480"/>
                </a:lnTo>
                <a:lnTo>
                  <a:pt x="499091" y="4022629"/>
                </a:lnTo>
                <a:lnTo>
                  <a:pt x="485563" y="3998066"/>
                </a:lnTo>
                <a:lnTo>
                  <a:pt x="471680" y="3973503"/>
                </a:lnTo>
                <a:lnTo>
                  <a:pt x="458508" y="3948584"/>
                </a:lnTo>
                <a:lnTo>
                  <a:pt x="445693" y="3924021"/>
                </a:lnTo>
                <a:lnTo>
                  <a:pt x="432878" y="3899814"/>
                </a:lnTo>
                <a:lnTo>
                  <a:pt x="420062" y="3874539"/>
                </a:lnTo>
                <a:lnTo>
                  <a:pt x="407603" y="3849976"/>
                </a:lnTo>
                <a:lnTo>
                  <a:pt x="395499" y="3824701"/>
                </a:lnTo>
                <a:lnTo>
                  <a:pt x="383396" y="3799782"/>
                </a:lnTo>
                <a:lnTo>
                  <a:pt x="371292" y="3774507"/>
                </a:lnTo>
                <a:lnTo>
                  <a:pt x="359901" y="3749232"/>
                </a:lnTo>
                <a:lnTo>
                  <a:pt x="348153" y="3724313"/>
                </a:lnTo>
                <a:lnTo>
                  <a:pt x="336762" y="3698682"/>
                </a:lnTo>
                <a:lnTo>
                  <a:pt x="326082" y="3673051"/>
                </a:lnTo>
                <a:lnTo>
                  <a:pt x="314691" y="3647421"/>
                </a:lnTo>
                <a:lnTo>
                  <a:pt x="304011" y="3621790"/>
                </a:lnTo>
                <a:lnTo>
                  <a:pt x="293332" y="3595803"/>
                </a:lnTo>
                <a:lnTo>
                  <a:pt x="283008" y="3570172"/>
                </a:lnTo>
                <a:lnTo>
                  <a:pt x="273041" y="3544185"/>
                </a:lnTo>
                <a:lnTo>
                  <a:pt x="262717" y="3518198"/>
                </a:lnTo>
                <a:lnTo>
                  <a:pt x="252749" y="3491855"/>
                </a:lnTo>
                <a:lnTo>
                  <a:pt x="243138" y="3465868"/>
                </a:lnTo>
                <a:lnTo>
                  <a:pt x="233526" y="3439525"/>
                </a:lnTo>
                <a:lnTo>
                  <a:pt x="224627" y="3413183"/>
                </a:lnTo>
                <a:lnTo>
                  <a:pt x="215371" y="3386484"/>
                </a:lnTo>
                <a:lnTo>
                  <a:pt x="206827" y="3360141"/>
                </a:lnTo>
                <a:lnTo>
                  <a:pt x="197928" y="3333442"/>
                </a:lnTo>
                <a:lnTo>
                  <a:pt x="189740" y="3307099"/>
                </a:lnTo>
                <a:lnTo>
                  <a:pt x="181196" y="3280044"/>
                </a:lnTo>
                <a:lnTo>
                  <a:pt x="173365" y="3252989"/>
                </a:lnTo>
                <a:lnTo>
                  <a:pt x="165533" y="3226291"/>
                </a:lnTo>
                <a:lnTo>
                  <a:pt x="158057" y="3199236"/>
                </a:lnTo>
                <a:lnTo>
                  <a:pt x="150582" y="3172537"/>
                </a:lnTo>
                <a:lnTo>
                  <a:pt x="143462" y="3145126"/>
                </a:lnTo>
                <a:lnTo>
                  <a:pt x="136698" y="3118071"/>
                </a:lnTo>
                <a:lnTo>
                  <a:pt x="129579" y="3090660"/>
                </a:lnTo>
                <a:lnTo>
                  <a:pt x="116763" y="3035839"/>
                </a:lnTo>
                <a:lnTo>
                  <a:pt x="104304" y="2980661"/>
                </a:lnTo>
                <a:lnTo>
                  <a:pt x="92556" y="2925483"/>
                </a:lnTo>
                <a:lnTo>
                  <a:pt x="81521" y="2869594"/>
                </a:lnTo>
                <a:lnTo>
                  <a:pt x="71197" y="2814060"/>
                </a:lnTo>
                <a:lnTo>
                  <a:pt x="61586" y="2758170"/>
                </a:lnTo>
                <a:lnTo>
                  <a:pt x="52330" y="2702281"/>
                </a:lnTo>
                <a:lnTo>
                  <a:pt x="44142" y="2645679"/>
                </a:lnTo>
                <a:lnTo>
                  <a:pt x="35955" y="2589434"/>
                </a:lnTo>
                <a:lnTo>
                  <a:pt x="29191" y="2532832"/>
                </a:lnTo>
                <a:lnTo>
                  <a:pt x="25631" y="2504354"/>
                </a:lnTo>
                <a:lnTo>
                  <a:pt x="22427" y="2476231"/>
                </a:lnTo>
                <a:lnTo>
                  <a:pt x="19579" y="2447396"/>
                </a:lnTo>
                <a:lnTo>
                  <a:pt x="17087" y="2418917"/>
                </a:lnTo>
                <a:lnTo>
                  <a:pt x="14595" y="2390438"/>
                </a:lnTo>
                <a:lnTo>
                  <a:pt x="12104" y="2361959"/>
                </a:lnTo>
                <a:lnTo>
                  <a:pt x="9968" y="2333125"/>
                </a:lnTo>
                <a:lnTo>
                  <a:pt x="7832" y="2304646"/>
                </a:lnTo>
                <a:lnTo>
                  <a:pt x="6052" y="2275811"/>
                </a:lnTo>
                <a:lnTo>
                  <a:pt x="4628" y="2246977"/>
                </a:lnTo>
                <a:lnTo>
                  <a:pt x="3204" y="2218142"/>
                </a:lnTo>
                <a:lnTo>
                  <a:pt x="1780" y="2189307"/>
                </a:lnTo>
                <a:lnTo>
                  <a:pt x="712" y="2148724"/>
                </a:lnTo>
                <a:lnTo>
                  <a:pt x="0" y="2107786"/>
                </a:lnTo>
                <a:lnTo>
                  <a:pt x="0" y="2066136"/>
                </a:lnTo>
                <a:lnTo>
                  <a:pt x="712" y="2024486"/>
                </a:lnTo>
                <a:lnTo>
                  <a:pt x="2136" y="1982124"/>
                </a:lnTo>
                <a:lnTo>
                  <a:pt x="4272" y="1939405"/>
                </a:lnTo>
                <a:lnTo>
                  <a:pt x="6764" y="1895975"/>
                </a:lnTo>
                <a:lnTo>
                  <a:pt x="10680" y="1852901"/>
                </a:lnTo>
                <a:lnTo>
                  <a:pt x="14595" y="1809115"/>
                </a:lnTo>
                <a:lnTo>
                  <a:pt x="19223" y="1765329"/>
                </a:lnTo>
                <a:lnTo>
                  <a:pt x="24207" y="1720831"/>
                </a:lnTo>
                <a:lnTo>
                  <a:pt x="30615" y="1676689"/>
                </a:lnTo>
                <a:lnTo>
                  <a:pt x="37023" y="1632191"/>
                </a:lnTo>
                <a:lnTo>
                  <a:pt x="44498" y="1587337"/>
                </a:lnTo>
                <a:lnTo>
                  <a:pt x="52330" y="1542838"/>
                </a:lnTo>
                <a:lnTo>
                  <a:pt x="60874" y="1497628"/>
                </a:lnTo>
                <a:lnTo>
                  <a:pt x="70129" y="1453130"/>
                </a:lnTo>
                <a:lnTo>
                  <a:pt x="80097" y="1408276"/>
                </a:lnTo>
                <a:lnTo>
                  <a:pt x="90776" y="1363422"/>
                </a:lnTo>
                <a:lnTo>
                  <a:pt x="101812" y="1318568"/>
                </a:lnTo>
                <a:lnTo>
                  <a:pt x="113915" y="1273714"/>
                </a:lnTo>
                <a:lnTo>
                  <a:pt x="126019" y="1229572"/>
                </a:lnTo>
                <a:lnTo>
                  <a:pt x="139190" y="1184718"/>
                </a:lnTo>
                <a:lnTo>
                  <a:pt x="153074" y="1140932"/>
                </a:lnTo>
                <a:lnTo>
                  <a:pt x="167669" y="1096789"/>
                </a:lnTo>
                <a:lnTo>
                  <a:pt x="182264" y="1053003"/>
                </a:lnTo>
                <a:lnTo>
                  <a:pt x="197928" y="1009573"/>
                </a:lnTo>
                <a:lnTo>
                  <a:pt x="214303" y="966499"/>
                </a:lnTo>
                <a:lnTo>
                  <a:pt x="231390" y="923425"/>
                </a:lnTo>
                <a:lnTo>
                  <a:pt x="248834" y="881063"/>
                </a:lnTo>
                <a:lnTo>
                  <a:pt x="266989" y="839056"/>
                </a:lnTo>
                <a:lnTo>
                  <a:pt x="285856" y="797406"/>
                </a:lnTo>
                <a:lnTo>
                  <a:pt x="295468" y="777827"/>
                </a:lnTo>
                <a:lnTo>
                  <a:pt x="304723" y="758248"/>
                </a:lnTo>
                <a:lnTo>
                  <a:pt x="314691" y="739025"/>
                </a:lnTo>
                <a:lnTo>
                  <a:pt x="324658" y="719801"/>
                </a:lnTo>
                <a:lnTo>
                  <a:pt x="334626" y="700934"/>
                </a:lnTo>
                <a:lnTo>
                  <a:pt x="344949" y="682067"/>
                </a:lnTo>
                <a:lnTo>
                  <a:pt x="355273" y="663912"/>
                </a:lnTo>
                <a:lnTo>
                  <a:pt x="366309" y="645401"/>
                </a:lnTo>
                <a:lnTo>
                  <a:pt x="377344" y="627245"/>
                </a:lnTo>
                <a:lnTo>
                  <a:pt x="388024" y="609446"/>
                </a:lnTo>
                <a:lnTo>
                  <a:pt x="399415" y="591647"/>
                </a:lnTo>
                <a:lnTo>
                  <a:pt x="411163" y="574204"/>
                </a:lnTo>
                <a:lnTo>
                  <a:pt x="422554" y="557116"/>
                </a:lnTo>
                <a:lnTo>
                  <a:pt x="434302" y="540029"/>
                </a:lnTo>
                <a:lnTo>
                  <a:pt x="446405" y="523298"/>
                </a:lnTo>
                <a:lnTo>
                  <a:pt x="458508" y="506567"/>
                </a:lnTo>
                <a:lnTo>
                  <a:pt x="470612" y="490191"/>
                </a:lnTo>
                <a:lnTo>
                  <a:pt x="483427" y="473816"/>
                </a:lnTo>
                <a:lnTo>
                  <a:pt x="495531" y="457797"/>
                </a:lnTo>
                <a:lnTo>
                  <a:pt x="508346" y="442133"/>
                </a:lnTo>
                <a:lnTo>
                  <a:pt x="521162" y="426826"/>
                </a:lnTo>
                <a:lnTo>
                  <a:pt x="534333" y="411519"/>
                </a:lnTo>
                <a:lnTo>
                  <a:pt x="547149" y="396567"/>
                </a:lnTo>
                <a:lnTo>
                  <a:pt x="560320" y="381616"/>
                </a:lnTo>
                <a:lnTo>
                  <a:pt x="573848" y="367020"/>
                </a:lnTo>
                <a:lnTo>
                  <a:pt x="587019" y="352781"/>
                </a:lnTo>
                <a:lnTo>
                  <a:pt x="600546" y="338898"/>
                </a:lnTo>
                <a:lnTo>
                  <a:pt x="614074" y="325014"/>
                </a:lnTo>
                <a:lnTo>
                  <a:pt x="627957" y="311487"/>
                </a:lnTo>
                <a:lnTo>
                  <a:pt x="641841" y="297959"/>
                </a:lnTo>
                <a:lnTo>
                  <a:pt x="655724" y="284788"/>
                </a:lnTo>
                <a:lnTo>
                  <a:pt x="669252" y="272328"/>
                </a:lnTo>
                <a:lnTo>
                  <a:pt x="683135" y="259513"/>
                </a:lnTo>
                <a:lnTo>
                  <a:pt x="697018" y="247410"/>
                </a:lnTo>
                <a:lnTo>
                  <a:pt x="711258" y="236018"/>
                </a:lnTo>
                <a:lnTo>
                  <a:pt x="725853" y="224271"/>
                </a:lnTo>
                <a:lnTo>
                  <a:pt x="739736" y="212879"/>
                </a:lnTo>
                <a:lnTo>
                  <a:pt x="754332" y="202200"/>
                </a:lnTo>
                <a:lnTo>
                  <a:pt x="768927" y="191164"/>
                </a:lnTo>
                <a:lnTo>
                  <a:pt x="783879" y="180484"/>
                </a:lnTo>
                <a:lnTo>
                  <a:pt x="798830" y="170517"/>
                </a:lnTo>
                <a:lnTo>
                  <a:pt x="813781" y="160549"/>
                </a:lnTo>
                <a:lnTo>
                  <a:pt x="828377" y="151294"/>
                </a:lnTo>
                <a:lnTo>
                  <a:pt x="843684" y="141682"/>
                </a:lnTo>
                <a:lnTo>
                  <a:pt x="858992" y="132783"/>
                </a:lnTo>
                <a:lnTo>
                  <a:pt x="874655" y="123883"/>
                </a:lnTo>
                <a:lnTo>
                  <a:pt x="889962" y="115695"/>
                </a:lnTo>
                <a:lnTo>
                  <a:pt x="905625" y="107152"/>
                </a:lnTo>
                <a:lnTo>
                  <a:pt x="921289" y="99676"/>
                </a:lnTo>
                <a:lnTo>
                  <a:pt x="936952" y="91844"/>
                </a:lnTo>
                <a:lnTo>
                  <a:pt x="952971" y="84368"/>
                </a:lnTo>
                <a:lnTo>
                  <a:pt x="968635" y="77249"/>
                </a:lnTo>
                <a:lnTo>
                  <a:pt x="984298" y="70485"/>
                </a:lnTo>
                <a:lnTo>
                  <a:pt x="1000317" y="64077"/>
                </a:lnTo>
                <a:lnTo>
                  <a:pt x="1016693" y="57670"/>
                </a:lnTo>
                <a:lnTo>
                  <a:pt x="1032712" y="51974"/>
                </a:lnTo>
                <a:lnTo>
                  <a:pt x="1048731" y="46278"/>
                </a:lnTo>
                <a:lnTo>
                  <a:pt x="1065107" y="40938"/>
                </a:lnTo>
                <a:lnTo>
                  <a:pt x="1081482" y="35955"/>
                </a:lnTo>
                <a:lnTo>
                  <a:pt x="1097857" y="30971"/>
                </a:lnTo>
                <a:lnTo>
                  <a:pt x="1113877" y="26699"/>
                </a:lnTo>
                <a:lnTo>
                  <a:pt x="1130252" y="22071"/>
                </a:lnTo>
                <a:lnTo>
                  <a:pt x="1146983" y="18155"/>
                </a:lnTo>
                <a:lnTo>
                  <a:pt x="1163358" y="14595"/>
                </a:lnTo>
                <a:lnTo>
                  <a:pt x="1180090" y="11748"/>
                </a:lnTo>
                <a:lnTo>
                  <a:pt x="1196465" y="9612"/>
                </a:lnTo>
                <a:lnTo>
                  <a:pt x="1213196" y="7120"/>
                </a:lnTo>
                <a:lnTo>
                  <a:pt x="1229216" y="4984"/>
                </a:lnTo>
                <a:lnTo>
                  <a:pt x="1245591" y="3560"/>
                </a:lnTo>
                <a:lnTo>
                  <a:pt x="1261966" y="2492"/>
                </a:lnTo>
                <a:lnTo>
                  <a:pt x="1278342" y="1424"/>
                </a:lnTo>
                <a:lnTo>
                  <a:pt x="1294361" y="712"/>
                </a:lnTo>
                <a:lnTo>
                  <a:pt x="13107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715130-6EA3-4EA0-A6BA-CED03188397A}"/>
              </a:ext>
            </a:extLst>
          </p:cNvPr>
          <p:cNvSpPr/>
          <p:nvPr/>
        </p:nvSpPr>
        <p:spPr>
          <a:xfrm rot="5400000">
            <a:off x="10685466" y="3290499"/>
            <a:ext cx="2404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200" spc="3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50" charset="0"/>
              </a:rPr>
              <a:t>Creative Slide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47397-1AF5-4499-92D2-3CC915927CFA}"/>
              </a:ext>
            </a:extLst>
          </p:cNvPr>
          <p:cNvSpPr txBox="1"/>
          <p:nvPr/>
        </p:nvSpPr>
        <p:spPr>
          <a:xfrm>
            <a:off x="3060455" y="451753"/>
            <a:ext cx="607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ABOUT </a:t>
            </a:r>
            <a:r>
              <a:rPr lang="en-US" sz="3600" dirty="0">
                <a:solidFill>
                  <a:schemeClr val="accent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GRAPHIC</a:t>
            </a:r>
            <a:endParaRPr lang="id-ID" sz="3600" dirty="0">
              <a:solidFill>
                <a:schemeClr val="accent1"/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B5663-6CF8-425B-843A-FE093E725CA2}"/>
              </a:ext>
            </a:extLst>
          </p:cNvPr>
          <p:cNvSpPr txBox="1"/>
          <p:nvPr/>
        </p:nvSpPr>
        <p:spPr>
          <a:xfrm>
            <a:off x="4296332" y="1031333"/>
            <a:ext cx="359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spc="300" dirty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Modern Presentation</a:t>
            </a:r>
          </a:p>
        </p:txBody>
      </p:sp>
      <p:graphicFrame>
        <p:nvGraphicFramePr>
          <p:cNvPr id="55" name="Chart 54">
            <a:extLst>
              <a:ext uri="{FF2B5EF4-FFF2-40B4-BE49-F238E27FC236}">
                <a16:creationId xmlns:a16="http://schemas.microsoft.com/office/drawing/2014/main" id="{DE75AEFE-7172-4DB6-AAA4-CD6D2967D6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4058900"/>
              </p:ext>
            </p:extLst>
          </p:nvPr>
        </p:nvGraphicFramePr>
        <p:xfrm>
          <a:off x="1634744" y="2130550"/>
          <a:ext cx="8922512" cy="2596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" name="Rectangle 55">
            <a:extLst>
              <a:ext uri="{FF2B5EF4-FFF2-40B4-BE49-F238E27FC236}">
                <a16:creationId xmlns:a16="http://schemas.microsoft.com/office/drawing/2014/main" id="{B66DB5ED-1AB9-4981-A0CF-5EB843A1BBB2}"/>
              </a:ext>
            </a:extLst>
          </p:cNvPr>
          <p:cNvSpPr/>
          <p:nvPr/>
        </p:nvSpPr>
        <p:spPr>
          <a:xfrm>
            <a:off x="1452809" y="5266845"/>
            <a:ext cx="2596676" cy="68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d-ID" sz="1100" dirty="0">
                <a:cs typeface="Segoe UI Light" panose="020B0502040204020203" pitchFamily="34" charset="0"/>
              </a:rPr>
              <a:t>Nullam Eu Tempor Purus. Nunc A Leo Magna, Sit Amet Consequat Risus. Etiam Faucibus Tortor</a:t>
            </a:r>
            <a:endParaRPr lang="en-US" sz="1100" dirty="0">
              <a:cs typeface="Segoe UI Light" panose="020B0502040204020203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AD78831-51B7-4D26-9EA0-D2713F4D3531}"/>
              </a:ext>
            </a:extLst>
          </p:cNvPr>
          <p:cNvSpPr/>
          <p:nvPr/>
        </p:nvSpPr>
        <p:spPr>
          <a:xfrm>
            <a:off x="4809749" y="5266845"/>
            <a:ext cx="2596676" cy="68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d-ID" sz="1100" dirty="0">
                <a:cs typeface="Segoe UI Light" panose="020B0502040204020203" pitchFamily="34" charset="0"/>
              </a:rPr>
              <a:t>Nullam Eu Tempor Purus. Nunc A Leo Magna, Sit Amet Consequat Risus. Etiam Faucibus Tortor</a:t>
            </a:r>
            <a:endParaRPr lang="en-US" sz="1100" dirty="0">
              <a:cs typeface="Segoe UI Light" panose="020B0502040204020203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69361C1-4B66-4788-9463-C66E91D981B4}"/>
              </a:ext>
            </a:extLst>
          </p:cNvPr>
          <p:cNvSpPr/>
          <p:nvPr/>
        </p:nvSpPr>
        <p:spPr>
          <a:xfrm>
            <a:off x="8166689" y="5266845"/>
            <a:ext cx="2596676" cy="68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d-ID" sz="1100" dirty="0">
                <a:cs typeface="Segoe UI Light" panose="020B0502040204020203" pitchFamily="34" charset="0"/>
              </a:rPr>
              <a:t>Nullam Eu Tempor Purus. Nunc A Leo Magna, Sit Amet Consequat Risus. Etiam Faucibus Tortor</a:t>
            </a:r>
            <a:endParaRPr lang="en-US" sz="1100" dirty="0"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95585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F2CD20-C4B3-4B4F-8891-3BF5575A51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4A54490-5B0C-43C7-81E3-5E3A200C5ADE}"/>
              </a:ext>
            </a:extLst>
          </p:cNvPr>
          <p:cNvSpPr/>
          <p:nvPr/>
        </p:nvSpPr>
        <p:spPr>
          <a:xfrm rot="15300000" flipH="1">
            <a:off x="11262002" y="185687"/>
            <a:ext cx="784253" cy="903550"/>
          </a:xfrm>
          <a:custGeom>
            <a:avLst/>
            <a:gdLst>
              <a:gd name="connsiteX0" fmla="*/ 296307 w 5323222"/>
              <a:gd name="connsiteY0" fmla="*/ 4941206 h 6132967"/>
              <a:gd name="connsiteX1" fmla="*/ 302287 w 5323222"/>
              <a:gd name="connsiteY1" fmla="*/ 4962623 h 6132967"/>
              <a:gd name="connsiteX2" fmla="*/ 308375 w 5323222"/>
              <a:gd name="connsiteY2" fmla="*/ 4984327 h 6132967"/>
              <a:gd name="connsiteX3" fmla="*/ 314645 w 5323222"/>
              <a:gd name="connsiteY3" fmla="*/ 5005636 h 6132967"/>
              <a:gd name="connsiteX4" fmla="*/ 321310 w 5323222"/>
              <a:gd name="connsiteY4" fmla="*/ 5027127 h 6132967"/>
              <a:gd name="connsiteX5" fmla="*/ 327760 w 5323222"/>
              <a:gd name="connsiteY5" fmla="*/ 5048042 h 6132967"/>
              <a:gd name="connsiteX6" fmla="*/ 334607 w 5323222"/>
              <a:gd name="connsiteY6" fmla="*/ 5069136 h 6132967"/>
              <a:gd name="connsiteX7" fmla="*/ 341742 w 5323222"/>
              <a:gd name="connsiteY7" fmla="*/ 5090125 h 6132967"/>
              <a:gd name="connsiteX8" fmla="*/ 348770 w 5323222"/>
              <a:gd name="connsiteY8" fmla="*/ 5110824 h 6132967"/>
              <a:gd name="connsiteX9" fmla="*/ 356193 w 5323222"/>
              <a:gd name="connsiteY9" fmla="*/ 5131705 h 6132967"/>
              <a:gd name="connsiteX10" fmla="*/ 363798 w 5323222"/>
              <a:gd name="connsiteY10" fmla="*/ 5152191 h 6132967"/>
              <a:gd name="connsiteX11" fmla="*/ 371403 w 5323222"/>
              <a:gd name="connsiteY11" fmla="*/ 5172677 h 6132967"/>
              <a:gd name="connsiteX12" fmla="*/ 379297 w 5323222"/>
              <a:gd name="connsiteY12" fmla="*/ 5193055 h 6132967"/>
              <a:gd name="connsiteX13" fmla="*/ 387479 w 5323222"/>
              <a:gd name="connsiteY13" fmla="*/ 5213325 h 6132967"/>
              <a:gd name="connsiteX14" fmla="*/ 395554 w 5323222"/>
              <a:gd name="connsiteY14" fmla="*/ 5233308 h 6132967"/>
              <a:gd name="connsiteX15" fmla="*/ 404024 w 5323222"/>
              <a:gd name="connsiteY15" fmla="*/ 5253472 h 6132967"/>
              <a:gd name="connsiteX16" fmla="*/ 412280 w 5323222"/>
              <a:gd name="connsiteY16" fmla="*/ 5273060 h 6132967"/>
              <a:gd name="connsiteX17" fmla="*/ 420932 w 5323222"/>
              <a:gd name="connsiteY17" fmla="*/ 5292828 h 6132967"/>
              <a:gd name="connsiteX18" fmla="*/ 429872 w 5323222"/>
              <a:gd name="connsiteY18" fmla="*/ 5312489 h 6132967"/>
              <a:gd name="connsiteX19" fmla="*/ 439175 w 5323222"/>
              <a:gd name="connsiteY19" fmla="*/ 5331359 h 6132967"/>
              <a:gd name="connsiteX20" fmla="*/ 448404 w 5323222"/>
              <a:gd name="connsiteY20" fmla="*/ 5350914 h 6132967"/>
              <a:gd name="connsiteX21" fmla="*/ 457708 w 5323222"/>
              <a:gd name="connsiteY21" fmla="*/ 5369784 h 6132967"/>
              <a:gd name="connsiteX22" fmla="*/ 467011 w 5323222"/>
              <a:gd name="connsiteY22" fmla="*/ 5388654 h 6132967"/>
              <a:gd name="connsiteX23" fmla="*/ 476603 w 5323222"/>
              <a:gd name="connsiteY23" fmla="*/ 5407417 h 6132967"/>
              <a:gd name="connsiteX24" fmla="*/ 486376 w 5323222"/>
              <a:gd name="connsiteY24" fmla="*/ 5425784 h 6132967"/>
              <a:gd name="connsiteX25" fmla="*/ 496545 w 5323222"/>
              <a:gd name="connsiteY25" fmla="*/ 5444332 h 6132967"/>
              <a:gd name="connsiteX26" fmla="*/ 506607 w 5323222"/>
              <a:gd name="connsiteY26" fmla="*/ 5462593 h 6132967"/>
              <a:gd name="connsiteX27" fmla="*/ 516849 w 5323222"/>
              <a:gd name="connsiteY27" fmla="*/ 5480457 h 6132967"/>
              <a:gd name="connsiteX28" fmla="*/ 527274 w 5323222"/>
              <a:gd name="connsiteY28" fmla="*/ 5497926 h 6132967"/>
              <a:gd name="connsiteX29" fmla="*/ 537699 w 5323222"/>
              <a:gd name="connsiteY29" fmla="*/ 5515395 h 6132967"/>
              <a:gd name="connsiteX30" fmla="*/ 548594 w 5323222"/>
              <a:gd name="connsiteY30" fmla="*/ 5532362 h 6132967"/>
              <a:gd name="connsiteX31" fmla="*/ 559307 w 5323222"/>
              <a:gd name="connsiteY31" fmla="*/ 5549722 h 6132967"/>
              <a:gd name="connsiteX32" fmla="*/ 570382 w 5323222"/>
              <a:gd name="connsiteY32" fmla="*/ 5566293 h 6132967"/>
              <a:gd name="connsiteX33" fmla="*/ 581747 w 5323222"/>
              <a:gd name="connsiteY33" fmla="*/ 5582757 h 6132967"/>
              <a:gd name="connsiteX34" fmla="*/ 593004 w 5323222"/>
              <a:gd name="connsiteY34" fmla="*/ 5598932 h 6132967"/>
              <a:gd name="connsiteX35" fmla="*/ 604764 w 5323222"/>
              <a:gd name="connsiteY35" fmla="*/ 5615576 h 6132967"/>
              <a:gd name="connsiteX36" fmla="*/ 616491 w 5323222"/>
              <a:gd name="connsiteY36" fmla="*/ 5631249 h 6132967"/>
              <a:gd name="connsiteX37" fmla="*/ 628219 w 5323222"/>
              <a:gd name="connsiteY37" fmla="*/ 5646921 h 6132967"/>
              <a:gd name="connsiteX38" fmla="*/ 640234 w 5323222"/>
              <a:gd name="connsiteY38" fmla="*/ 5662485 h 6132967"/>
              <a:gd name="connsiteX39" fmla="*/ 652539 w 5323222"/>
              <a:gd name="connsiteY39" fmla="*/ 5677944 h 6132967"/>
              <a:gd name="connsiteX40" fmla="*/ 665025 w 5323222"/>
              <a:gd name="connsiteY40" fmla="*/ 5693007 h 6132967"/>
              <a:gd name="connsiteX41" fmla="*/ 677510 w 5323222"/>
              <a:gd name="connsiteY41" fmla="*/ 5708069 h 6132967"/>
              <a:gd name="connsiteX42" fmla="*/ 690070 w 5323222"/>
              <a:gd name="connsiteY42" fmla="*/ 5722447 h 6132967"/>
              <a:gd name="connsiteX43" fmla="*/ 703133 w 5323222"/>
              <a:gd name="connsiteY43" fmla="*/ 5737295 h 6132967"/>
              <a:gd name="connsiteX44" fmla="*/ 715982 w 5323222"/>
              <a:gd name="connsiteY44" fmla="*/ 5751565 h 6132967"/>
              <a:gd name="connsiteX45" fmla="*/ 729300 w 5323222"/>
              <a:gd name="connsiteY45" fmla="*/ 5765334 h 6132967"/>
              <a:gd name="connsiteX46" fmla="*/ 742437 w 5323222"/>
              <a:gd name="connsiteY46" fmla="*/ 5779497 h 6132967"/>
              <a:gd name="connsiteX47" fmla="*/ 755938 w 5323222"/>
              <a:gd name="connsiteY47" fmla="*/ 5792870 h 6132967"/>
              <a:gd name="connsiteX48" fmla="*/ 769149 w 5323222"/>
              <a:gd name="connsiteY48" fmla="*/ 5806351 h 6132967"/>
              <a:gd name="connsiteX49" fmla="*/ 783044 w 5323222"/>
              <a:gd name="connsiteY49" fmla="*/ 5819904 h 6132967"/>
              <a:gd name="connsiteX50" fmla="*/ 796726 w 5323222"/>
              <a:gd name="connsiteY50" fmla="*/ 5832881 h 6132967"/>
              <a:gd name="connsiteX51" fmla="*/ 810984 w 5323222"/>
              <a:gd name="connsiteY51" fmla="*/ 5845644 h 6132967"/>
              <a:gd name="connsiteX52" fmla="*/ 824847 w 5323222"/>
              <a:gd name="connsiteY52" fmla="*/ 5858224 h 6132967"/>
              <a:gd name="connsiteX53" fmla="*/ 838891 w 5323222"/>
              <a:gd name="connsiteY53" fmla="*/ 5870411 h 6132967"/>
              <a:gd name="connsiteX54" fmla="*/ 853224 w 5323222"/>
              <a:gd name="connsiteY54" fmla="*/ 5882490 h 6132967"/>
              <a:gd name="connsiteX55" fmla="*/ 867556 w 5323222"/>
              <a:gd name="connsiteY55" fmla="*/ 5894568 h 6132967"/>
              <a:gd name="connsiteX56" fmla="*/ 882359 w 5323222"/>
              <a:gd name="connsiteY56" fmla="*/ 5906144 h 6132967"/>
              <a:gd name="connsiteX57" fmla="*/ 896873 w 5323222"/>
              <a:gd name="connsiteY57" fmla="*/ 5917827 h 6132967"/>
              <a:gd name="connsiteX58" fmla="*/ 911569 w 5323222"/>
              <a:gd name="connsiteY58" fmla="*/ 5929114 h 6132967"/>
              <a:gd name="connsiteX59" fmla="*/ 926445 w 5323222"/>
              <a:gd name="connsiteY59" fmla="*/ 5940005 h 6132967"/>
              <a:gd name="connsiteX60" fmla="*/ 941793 w 5323222"/>
              <a:gd name="connsiteY60" fmla="*/ 5950394 h 6132967"/>
              <a:gd name="connsiteX61" fmla="*/ 956636 w 5323222"/>
              <a:gd name="connsiteY61" fmla="*/ 5960313 h 6132967"/>
              <a:gd name="connsiteX62" fmla="*/ 971950 w 5323222"/>
              <a:gd name="connsiteY62" fmla="*/ 5969729 h 6132967"/>
              <a:gd name="connsiteX63" fmla="*/ 987265 w 5323222"/>
              <a:gd name="connsiteY63" fmla="*/ 5979146 h 6132967"/>
              <a:gd name="connsiteX64" fmla="*/ 1002184 w 5323222"/>
              <a:gd name="connsiteY64" fmla="*/ 5988380 h 6132967"/>
              <a:gd name="connsiteX65" fmla="*/ 1017572 w 5323222"/>
              <a:gd name="connsiteY65" fmla="*/ 5997112 h 6132967"/>
              <a:gd name="connsiteX66" fmla="*/ 1032960 w 5323222"/>
              <a:gd name="connsiteY66" fmla="*/ 6005845 h 6132967"/>
              <a:gd name="connsiteX67" fmla="*/ 1048134 w 5323222"/>
              <a:gd name="connsiteY67" fmla="*/ 6013999 h 6132967"/>
              <a:gd name="connsiteX68" fmla="*/ 1063597 w 5323222"/>
              <a:gd name="connsiteY68" fmla="*/ 6022048 h 6132967"/>
              <a:gd name="connsiteX69" fmla="*/ 1078557 w 5323222"/>
              <a:gd name="connsiteY69" fmla="*/ 6029626 h 6132967"/>
              <a:gd name="connsiteX70" fmla="*/ 1093805 w 5323222"/>
              <a:gd name="connsiteY70" fmla="*/ 6037096 h 6132967"/>
              <a:gd name="connsiteX71" fmla="*/ 1109236 w 5323222"/>
              <a:gd name="connsiteY71" fmla="*/ 6044171 h 6132967"/>
              <a:gd name="connsiteX72" fmla="*/ 1124558 w 5323222"/>
              <a:gd name="connsiteY72" fmla="*/ 6050958 h 6132967"/>
              <a:gd name="connsiteX73" fmla="*/ 1139592 w 5323222"/>
              <a:gd name="connsiteY73" fmla="*/ 6057853 h 6132967"/>
              <a:gd name="connsiteX74" fmla="*/ 1154989 w 5323222"/>
              <a:gd name="connsiteY74" fmla="*/ 6063954 h 6132967"/>
              <a:gd name="connsiteX75" fmla="*/ 1170386 w 5323222"/>
              <a:gd name="connsiteY75" fmla="*/ 6070056 h 6132967"/>
              <a:gd name="connsiteX76" fmla="*/ 1185677 w 5323222"/>
              <a:gd name="connsiteY76" fmla="*/ 6075871 h 6132967"/>
              <a:gd name="connsiteX77" fmla="*/ 1201040 w 5323222"/>
              <a:gd name="connsiteY77" fmla="*/ 6081000 h 6132967"/>
              <a:gd name="connsiteX78" fmla="*/ 1216223 w 5323222"/>
              <a:gd name="connsiteY78" fmla="*/ 6086526 h 6132967"/>
              <a:gd name="connsiteX79" fmla="*/ 1231192 w 5323222"/>
              <a:gd name="connsiteY79" fmla="*/ 6091474 h 6132967"/>
              <a:gd name="connsiteX80" fmla="*/ 1246630 w 5323222"/>
              <a:gd name="connsiteY80" fmla="*/ 6095920 h 6132967"/>
              <a:gd name="connsiteX81" fmla="*/ 1261781 w 5323222"/>
              <a:gd name="connsiteY81" fmla="*/ 6100472 h 6132967"/>
              <a:gd name="connsiteX82" fmla="*/ 1277112 w 5323222"/>
              <a:gd name="connsiteY82" fmla="*/ 6104630 h 6132967"/>
              <a:gd name="connsiteX83" fmla="*/ 1292229 w 5323222"/>
              <a:gd name="connsiteY83" fmla="*/ 6108210 h 6132967"/>
              <a:gd name="connsiteX84" fmla="*/ 1307635 w 5323222"/>
              <a:gd name="connsiteY84" fmla="*/ 6111683 h 6132967"/>
              <a:gd name="connsiteX85" fmla="*/ 1322646 w 5323222"/>
              <a:gd name="connsiteY85" fmla="*/ 6114975 h 6132967"/>
              <a:gd name="connsiteX86" fmla="*/ 1337548 w 5323222"/>
              <a:gd name="connsiteY86" fmla="*/ 6117978 h 6132967"/>
              <a:gd name="connsiteX87" fmla="*/ 1352633 w 5323222"/>
              <a:gd name="connsiteY87" fmla="*/ 6120585 h 6132967"/>
              <a:gd name="connsiteX88" fmla="*/ 1367717 w 5323222"/>
              <a:gd name="connsiteY88" fmla="*/ 6123193 h 6132967"/>
              <a:gd name="connsiteX89" fmla="*/ 1382876 w 5323222"/>
              <a:gd name="connsiteY89" fmla="*/ 6125116 h 6132967"/>
              <a:gd name="connsiteX90" fmla="*/ 1398035 w 5323222"/>
              <a:gd name="connsiteY90" fmla="*/ 6127039 h 6132967"/>
              <a:gd name="connsiteX91" fmla="*/ 1412979 w 5323222"/>
              <a:gd name="connsiteY91" fmla="*/ 6128385 h 6132967"/>
              <a:gd name="connsiteX92" fmla="*/ 1428030 w 5323222"/>
              <a:gd name="connsiteY92" fmla="*/ 6130019 h 6132967"/>
              <a:gd name="connsiteX93" fmla="*/ 1443157 w 5323222"/>
              <a:gd name="connsiteY93" fmla="*/ 6130971 h 6132967"/>
              <a:gd name="connsiteX94" fmla="*/ 1457887 w 5323222"/>
              <a:gd name="connsiteY94" fmla="*/ 6131739 h 6132967"/>
              <a:gd name="connsiteX95" fmla="*/ 1472905 w 5323222"/>
              <a:gd name="connsiteY95" fmla="*/ 6132401 h 6132967"/>
              <a:gd name="connsiteX96" fmla="*/ 1487529 w 5323222"/>
              <a:gd name="connsiteY96" fmla="*/ 6132882 h 6132967"/>
              <a:gd name="connsiteX97" fmla="*/ 1502334 w 5323222"/>
              <a:gd name="connsiteY97" fmla="*/ 6132967 h 6132967"/>
              <a:gd name="connsiteX98" fmla="*/ 1517031 w 5323222"/>
              <a:gd name="connsiteY98" fmla="*/ 6132764 h 6132967"/>
              <a:gd name="connsiteX99" fmla="*/ 1531621 w 5323222"/>
              <a:gd name="connsiteY99" fmla="*/ 6132271 h 6132967"/>
              <a:gd name="connsiteX100" fmla="*/ 1546608 w 5323222"/>
              <a:gd name="connsiteY100" fmla="*/ 6131960 h 6132967"/>
              <a:gd name="connsiteX101" fmla="*/ 1560983 w 5323222"/>
              <a:gd name="connsiteY101" fmla="*/ 6130891 h 6132967"/>
              <a:gd name="connsiteX102" fmla="*/ 1575360 w 5323222"/>
              <a:gd name="connsiteY102" fmla="*/ 6129822 h 6132967"/>
              <a:gd name="connsiteX103" fmla="*/ 1589917 w 5323222"/>
              <a:gd name="connsiteY103" fmla="*/ 6128357 h 6132967"/>
              <a:gd name="connsiteX104" fmla="*/ 1604475 w 5323222"/>
              <a:gd name="connsiteY104" fmla="*/ 6126893 h 6132967"/>
              <a:gd name="connsiteX105" fmla="*/ 1618636 w 5323222"/>
              <a:gd name="connsiteY105" fmla="*/ 6125246 h 6132967"/>
              <a:gd name="connsiteX106" fmla="*/ 1632873 w 5323222"/>
              <a:gd name="connsiteY106" fmla="*/ 6122916 h 6132967"/>
              <a:gd name="connsiteX107" fmla="*/ 1647109 w 5323222"/>
              <a:gd name="connsiteY107" fmla="*/ 6120585 h 6132967"/>
              <a:gd name="connsiteX108" fmla="*/ 1660950 w 5323222"/>
              <a:gd name="connsiteY108" fmla="*/ 6118074 h 6132967"/>
              <a:gd name="connsiteX109" fmla="*/ 1674972 w 5323222"/>
              <a:gd name="connsiteY109" fmla="*/ 6115167 h 6132967"/>
              <a:gd name="connsiteX110" fmla="*/ 1688994 w 5323222"/>
              <a:gd name="connsiteY110" fmla="*/ 6112260 h 6132967"/>
              <a:gd name="connsiteX111" fmla="*/ 1702513 w 5323222"/>
              <a:gd name="connsiteY111" fmla="*/ 6108882 h 6132967"/>
              <a:gd name="connsiteX112" fmla="*/ 1716321 w 5323222"/>
              <a:gd name="connsiteY112" fmla="*/ 6105396 h 6132967"/>
              <a:gd name="connsiteX113" fmla="*/ 1729733 w 5323222"/>
              <a:gd name="connsiteY113" fmla="*/ 6101731 h 6132967"/>
              <a:gd name="connsiteX114" fmla="*/ 1743219 w 5323222"/>
              <a:gd name="connsiteY114" fmla="*/ 6097381 h 6132967"/>
              <a:gd name="connsiteX115" fmla="*/ 1756705 w 5323222"/>
              <a:gd name="connsiteY115" fmla="*/ 6093031 h 6132967"/>
              <a:gd name="connsiteX116" fmla="*/ 1770192 w 5323222"/>
              <a:gd name="connsiteY116" fmla="*/ 6088681 h 6132967"/>
              <a:gd name="connsiteX117" fmla="*/ 1783176 w 5323222"/>
              <a:gd name="connsiteY117" fmla="*/ 6083861 h 6132967"/>
              <a:gd name="connsiteX118" fmla="*/ 1796341 w 5323222"/>
              <a:gd name="connsiteY118" fmla="*/ 6078645 h 6132967"/>
              <a:gd name="connsiteX119" fmla="*/ 1809218 w 5323222"/>
              <a:gd name="connsiteY119" fmla="*/ 6073536 h 6132967"/>
              <a:gd name="connsiteX120" fmla="*/ 1822275 w 5323222"/>
              <a:gd name="connsiteY120" fmla="*/ 6068032 h 6132967"/>
              <a:gd name="connsiteX121" fmla="*/ 1834938 w 5323222"/>
              <a:gd name="connsiteY121" fmla="*/ 6062347 h 6132967"/>
              <a:gd name="connsiteX122" fmla="*/ 1847782 w 5323222"/>
              <a:gd name="connsiteY122" fmla="*/ 6056265 h 6132967"/>
              <a:gd name="connsiteX123" fmla="*/ 1860230 w 5323222"/>
              <a:gd name="connsiteY123" fmla="*/ 6050002 h 6132967"/>
              <a:gd name="connsiteX124" fmla="*/ 1884121 w 5323222"/>
              <a:gd name="connsiteY124" fmla="*/ 6036538 h 6132967"/>
              <a:gd name="connsiteX125" fmla="*/ 1908192 w 5323222"/>
              <a:gd name="connsiteY125" fmla="*/ 6022678 h 6132967"/>
              <a:gd name="connsiteX126" fmla="*/ 1931548 w 5323222"/>
              <a:gd name="connsiteY126" fmla="*/ 6007769 h 6132967"/>
              <a:gd name="connsiteX127" fmla="*/ 1954475 w 5323222"/>
              <a:gd name="connsiteY127" fmla="*/ 5991707 h 6132967"/>
              <a:gd name="connsiteX128" fmla="*/ 1976610 w 5323222"/>
              <a:gd name="connsiteY128" fmla="*/ 5975283 h 6132967"/>
              <a:gd name="connsiteX129" fmla="*/ 1998028 w 5323222"/>
              <a:gd name="connsiteY129" fmla="*/ 5957810 h 6132967"/>
              <a:gd name="connsiteX130" fmla="*/ 2019126 w 5323222"/>
              <a:gd name="connsiteY130" fmla="*/ 5939474 h 6132967"/>
              <a:gd name="connsiteX131" fmla="*/ 2039613 w 5323222"/>
              <a:gd name="connsiteY131" fmla="*/ 5920378 h 6132967"/>
              <a:gd name="connsiteX132" fmla="*/ 2059384 w 5323222"/>
              <a:gd name="connsiteY132" fmla="*/ 5900235 h 6132967"/>
              <a:gd name="connsiteX133" fmla="*/ 2078652 w 5323222"/>
              <a:gd name="connsiteY133" fmla="*/ 5879622 h 6132967"/>
              <a:gd name="connsiteX134" fmla="*/ 2097202 w 5323222"/>
              <a:gd name="connsiteY134" fmla="*/ 5857962 h 6132967"/>
              <a:gd name="connsiteX135" fmla="*/ 2115143 w 5323222"/>
              <a:gd name="connsiteY135" fmla="*/ 5835544 h 6132967"/>
              <a:gd name="connsiteX136" fmla="*/ 2132185 w 5323222"/>
              <a:gd name="connsiteY136" fmla="*/ 5812475 h 6132967"/>
              <a:gd name="connsiteX137" fmla="*/ 2148906 w 5323222"/>
              <a:gd name="connsiteY137" fmla="*/ 5788540 h 6132967"/>
              <a:gd name="connsiteX138" fmla="*/ 2164729 w 5323222"/>
              <a:gd name="connsiteY138" fmla="*/ 5763953 h 6132967"/>
              <a:gd name="connsiteX139" fmla="*/ 2179942 w 5323222"/>
              <a:gd name="connsiteY139" fmla="*/ 5738608 h 6132967"/>
              <a:gd name="connsiteX140" fmla="*/ 2194438 w 5323222"/>
              <a:gd name="connsiteY140" fmla="*/ 5712216 h 6132967"/>
              <a:gd name="connsiteX141" fmla="*/ 2208142 w 5323222"/>
              <a:gd name="connsiteY141" fmla="*/ 5685461 h 6132967"/>
              <a:gd name="connsiteX142" fmla="*/ 2221237 w 5323222"/>
              <a:gd name="connsiteY142" fmla="*/ 5657948 h 6132967"/>
              <a:gd name="connsiteX143" fmla="*/ 2233615 w 5323222"/>
              <a:gd name="connsiteY143" fmla="*/ 5629388 h 6132967"/>
              <a:gd name="connsiteX144" fmla="*/ 2245202 w 5323222"/>
              <a:gd name="connsiteY144" fmla="*/ 5600465 h 6132967"/>
              <a:gd name="connsiteX145" fmla="*/ 2255889 w 5323222"/>
              <a:gd name="connsiteY145" fmla="*/ 5570891 h 6132967"/>
              <a:gd name="connsiteX146" fmla="*/ 2266149 w 5323222"/>
              <a:gd name="connsiteY146" fmla="*/ 5540161 h 6132967"/>
              <a:gd name="connsiteX147" fmla="*/ 2275436 w 5323222"/>
              <a:gd name="connsiteY147" fmla="*/ 5509466 h 6132967"/>
              <a:gd name="connsiteX148" fmla="*/ 2284006 w 5323222"/>
              <a:gd name="connsiteY148" fmla="*/ 5477724 h 6132967"/>
              <a:gd name="connsiteX149" fmla="*/ 2291966 w 5323222"/>
              <a:gd name="connsiteY149" fmla="*/ 5445222 h 6132967"/>
              <a:gd name="connsiteX150" fmla="*/ 2298739 w 5323222"/>
              <a:gd name="connsiteY150" fmla="*/ 5412177 h 6132967"/>
              <a:gd name="connsiteX151" fmla="*/ 2304902 w 5323222"/>
              <a:gd name="connsiteY151" fmla="*/ 5378373 h 6132967"/>
              <a:gd name="connsiteX152" fmla="*/ 2310274 w 5323222"/>
              <a:gd name="connsiteY152" fmla="*/ 5344206 h 6132967"/>
              <a:gd name="connsiteX153" fmla="*/ 2314748 w 5323222"/>
              <a:gd name="connsiteY153" fmla="*/ 5309389 h 6132967"/>
              <a:gd name="connsiteX154" fmla="*/ 2318324 w 5323222"/>
              <a:gd name="connsiteY154" fmla="*/ 5273919 h 6132967"/>
              <a:gd name="connsiteX155" fmla="*/ 2321396 w 5323222"/>
              <a:gd name="connsiteY155" fmla="*/ 5237979 h 6132967"/>
              <a:gd name="connsiteX156" fmla="*/ 2324884 w 5323222"/>
              <a:gd name="connsiteY156" fmla="*/ 5185472 h 6132967"/>
              <a:gd name="connsiteX157" fmla="*/ 2328264 w 5323222"/>
              <a:gd name="connsiteY157" fmla="*/ 5132675 h 6132967"/>
              <a:gd name="connsiteX158" fmla="*/ 2332040 w 5323222"/>
              <a:gd name="connsiteY158" fmla="*/ 5080060 h 6132967"/>
              <a:gd name="connsiteX159" fmla="*/ 2335635 w 5323222"/>
              <a:gd name="connsiteY159" fmla="*/ 5027841 h 6132967"/>
              <a:gd name="connsiteX160" fmla="*/ 2339222 w 5323222"/>
              <a:gd name="connsiteY160" fmla="*/ 4982740 h 6132967"/>
              <a:gd name="connsiteX161" fmla="*/ 2350330 w 5323222"/>
              <a:gd name="connsiteY161" fmla="*/ 4991029 h 6132967"/>
              <a:gd name="connsiteX162" fmla="*/ 2361673 w 5323222"/>
              <a:gd name="connsiteY162" fmla="*/ 4999369 h 6132967"/>
              <a:gd name="connsiteX163" fmla="*/ 2372849 w 5323222"/>
              <a:gd name="connsiteY163" fmla="*/ 5007710 h 6132967"/>
              <a:gd name="connsiteX164" fmla="*/ 2384192 w 5323222"/>
              <a:gd name="connsiteY164" fmla="*/ 5015883 h 6132967"/>
              <a:gd name="connsiteX165" fmla="*/ 2395701 w 5323222"/>
              <a:gd name="connsiteY165" fmla="*/ 5024057 h 6132967"/>
              <a:gd name="connsiteX166" fmla="*/ 2407044 w 5323222"/>
              <a:gd name="connsiteY166" fmla="*/ 5032231 h 6132967"/>
              <a:gd name="connsiteX167" fmla="*/ 2418721 w 5323222"/>
              <a:gd name="connsiteY167" fmla="*/ 5040237 h 6132967"/>
              <a:gd name="connsiteX168" fmla="*/ 2435402 w 5323222"/>
              <a:gd name="connsiteY168" fmla="*/ 5051413 h 6132967"/>
              <a:gd name="connsiteX169" fmla="*/ 2452583 w 5323222"/>
              <a:gd name="connsiteY169" fmla="*/ 5062422 h 6132967"/>
              <a:gd name="connsiteX170" fmla="*/ 2470097 w 5323222"/>
              <a:gd name="connsiteY170" fmla="*/ 5073431 h 6132967"/>
              <a:gd name="connsiteX171" fmla="*/ 2488113 w 5323222"/>
              <a:gd name="connsiteY171" fmla="*/ 5083940 h 6132967"/>
              <a:gd name="connsiteX172" fmla="*/ 2506628 w 5323222"/>
              <a:gd name="connsiteY172" fmla="*/ 5094449 h 6132967"/>
              <a:gd name="connsiteX173" fmla="*/ 2525811 w 5323222"/>
              <a:gd name="connsiteY173" fmla="*/ 5104791 h 6132967"/>
              <a:gd name="connsiteX174" fmla="*/ 2545161 w 5323222"/>
              <a:gd name="connsiteY174" fmla="*/ 5114633 h 6132967"/>
              <a:gd name="connsiteX175" fmla="*/ 2564844 w 5323222"/>
              <a:gd name="connsiteY175" fmla="*/ 5124308 h 6132967"/>
              <a:gd name="connsiteX176" fmla="*/ 2585027 w 5323222"/>
              <a:gd name="connsiteY176" fmla="*/ 5133816 h 6132967"/>
              <a:gd name="connsiteX177" fmla="*/ 2605544 w 5323222"/>
              <a:gd name="connsiteY177" fmla="*/ 5143157 h 6132967"/>
              <a:gd name="connsiteX178" fmla="*/ 2626562 w 5323222"/>
              <a:gd name="connsiteY178" fmla="*/ 5152165 h 6132967"/>
              <a:gd name="connsiteX179" fmla="*/ 2647747 w 5323222"/>
              <a:gd name="connsiteY179" fmla="*/ 5161172 h 6132967"/>
              <a:gd name="connsiteX180" fmla="*/ 2669265 w 5323222"/>
              <a:gd name="connsiteY180" fmla="*/ 5169679 h 6132967"/>
              <a:gd name="connsiteX181" fmla="*/ 2691116 w 5323222"/>
              <a:gd name="connsiteY181" fmla="*/ 5178020 h 6132967"/>
              <a:gd name="connsiteX182" fmla="*/ 2713302 w 5323222"/>
              <a:gd name="connsiteY182" fmla="*/ 5186193 h 6132967"/>
              <a:gd name="connsiteX183" fmla="*/ 2735654 w 5323222"/>
              <a:gd name="connsiteY183" fmla="*/ 5194033 h 6132967"/>
              <a:gd name="connsiteX184" fmla="*/ 2758340 w 5323222"/>
              <a:gd name="connsiteY184" fmla="*/ 5201373 h 6132967"/>
              <a:gd name="connsiteX185" fmla="*/ 2781192 w 5323222"/>
              <a:gd name="connsiteY185" fmla="*/ 5208712 h 6132967"/>
              <a:gd name="connsiteX186" fmla="*/ 2804378 w 5323222"/>
              <a:gd name="connsiteY186" fmla="*/ 5215885 h 6132967"/>
              <a:gd name="connsiteX187" fmla="*/ 2827898 w 5323222"/>
              <a:gd name="connsiteY187" fmla="*/ 5222724 h 6132967"/>
              <a:gd name="connsiteX188" fmla="*/ 2851418 w 5323222"/>
              <a:gd name="connsiteY188" fmla="*/ 5229230 h 6132967"/>
              <a:gd name="connsiteX189" fmla="*/ 2875104 w 5323222"/>
              <a:gd name="connsiteY189" fmla="*/ 5235568 h 6132967"/>
              <a:gd name="connsiteX190" fmla="*/ 2898958 w 5323222"/>
              <a:gd name="connsiteY190" fmla="*/ 5241406 h 6132967"/>
              <a:gd name="connsiteX191" fmla="*/ 2922978 w 5323222"/>
              <a:gd name="connsiteY191" fmla="*/ 5247244 h 6132967"/>
              <a:gd name="connsiteX192" fmla="*/ 2947332 w 5323222"/>
              <a:gd name="connsiteY192" fmla="*/ 5252749 h 6132967"/>
              <a:gd name="connsiteX193" fmla="*/ 2971686 w 5323222"/>
              <a:gd name="connsiteY193" fmla="*/ 5257753 h 6132967"/>
              <a:gd name="connsiteX194" fmla="*/ 2996039 w 5323222"/>
              <a:gd name="connsiteY194" fmla="*/ 5262757 h 6132967"/>
              <a:gd name="connsiteX195" fmla="*/ 3020560 w 5323222"/>
              <a:gd name="connsiteY195" fmla="*/ 5267428 h 6132967"/>
              <a:gd name="connsiteX196" fmla="*/ 3045248 w 5323222"/>
              <a:gd name="connsiteY196" fmla="*/ 5271599 h 6132967"/>
              <a:gd name="connsiteX197" fmla="*/ 3069935 w 5323222"/>
              <a:gd name="connsiteY197" fmla="*/ 5275768 h 6132967"/>
              <a:gd name="connsiteX198" fmla="*/ 3094622 w 5323222"/>
              <a:gd name="connsiteY198" fmla="*/ 5279439 h 6132967"/>
              <a:gd name="connsiteX199" fmla="*/ 3119310 w 5323222"/>
              <a:gd name="connsiteY199" fmla="*/ 5282774 h 6132967"/>
              <a:gd name="connsiteX200" fmla="*/ 3131487 w 5323222"/>
              <a:gd name="connsiteY200" fmla="*/ 5284442 h 6132967"/>
              <a:gd name="connsiteX201" fmla="*/ 3143497 w 5323222"/>
              <a:gd name="connsiteY201" fmla="*/ 5285944 h 6132967"/>
              <a:gd name="connsiteX202" fmla="*/ 3155674 w 5323222"/>
              <a:gd name="connsiteY202" fmla="*/ 5287279 h 6132967"/>
              <a:gd name="connsiteX203" fmla="*/ 3167684 w 5323222"/>
              <a:gd name="connsiteY203" fmla="*/ 5288446 h 6132967"/>
              <a:gd name="connsiteX204" fmla="*/ 3179861 w 5323222"/>
              <a:gd name="connsiteY204" fmla="*/ 5289613 h 6132967"/>
              <a:gd name="connsiteX205" fmla="*/ 3191871 w 5323222"/>
              <a:gd name="connsiteY205" fmla="*/ 5290615 h 6132967"/>
              <a:gd name="connsiteX206" fmla="*/ 3204048 w 5323222"/>
              <a:gd name="connsiteY206" fmla="*/ 5291615 h 6132967"/>
              <a:gd name="connsiteX207" fmla="*/ 3216058 w 5323222"/>
              <a:gd name="connsiteY207" fmla="*/ 5292449 h 6132967"/>
              <a:gd name="connsiteX208" fmla="*/ 3228235 w 5323222"/>
              <a:gd name="connsiteY208" fmla="*/ 5293116 h 6132967"/>
              <a:gd name="connsiteX209" fmla="*/ 3240078 w 5323222"/>
              <a:gd name="connsiteY209" fmla="*/ 5293784 h 6132967"/>
              <a:gd name="connsiteX210" fmla="*/ 3252088 w 5323222"/>
              <a:gd name="connsiteY210" fmla="*/ 5294284 h 6132967"/>
              <a:gd name="connsiteX211" fmla="*/ 3264098 w 5323222"/>
              <a:gd name="connsiteY211" fmla="*/ 5294617 h 6132967"/>
              <a:gd name="connsiteX212" fmla="*/ 3275942 w 5323222"/>
              <a:gd name="connsiteY212" fmla="*/ 5294951 h 6132967"/>
              <a:gd name="connsiteX213" fmla="*/ 3287952 w 5323222"/>
              <a:gd name="connsiteY213" fmla="*/ 5295118 h 6132967"/>
              <a:gd name="connsiteX214" fmla="*/ 3299795 w 5323222"/>
              <a:gd name="connsiteY214" fmla="*/ 5295118 h 6132967"/>
              <a:gd name="connsiteX215" fmla="*/ 3311638 w 5323222"/>
              <a:gd name="connsiteY215" fmla="*/ 5295118 h 6132967"/>
              <a:gd name="connsiteX216" fmla="*/ 3323482 w 5323222"/>
              <a:gd name="connsiteY216" fmla="*/ 5294951 h 6132967"/>
              <a:gd name="connsiteX217" fmla="*/ 3335325 w 5323222"/>
              <a:gd name="connsiteY217" fmla="*/ 5294618 h 6132967"/>
              <a:gd name="connsiteX218" fmla="*/ 3347001 w 5323222"/>
              <a:gd name="connsiteY218" fmla="*/ 5294284 h 6132967"/>
              <a:gd name="connsiteX219" fmla="*/ 3358844 w 5323222"/>
              <a:gd name="connsiteY219" fmla="*/ 5293784 h 6132967"/>
              <a:gd name="connsiteX220" fmla="*/ 3370354 w 5323222"/>
              <a:gd name="connsiteY220" fmla="*/ 5293283 h 6132967"/>
              <a:gd name="connsiteX221" fmla="*/ 3382031 w 5323222"/>
              <a:gd name="connsiteY221" fmla="*/ 5292616 h 6132967"/>
              <a:gd name="connsiteX222" fmla="*/ 3393707 w 5323222"/>
              <a:gd name="connsiteY222" fmla="*/ 5291782 h 6132967"/>
              <a:gd name="connsiteX223" fmla="*/ 3405050 w 5323222"/>
              <a:gd name="connsiteY223" fmla="*/ 5290615 h 6132967"/>
              <a:gd name="connsiteX224" fmla="*/ 3416727 w 5323222"/>
              <a:gd name="connsiteY224" fmla="*/ 5289614 h 6132967"/>
              <a:gd name="connsiteX225" fmla="*/ 3428069 w 5323222"/>
              <a:gd name="connsiteY225" fmla="*/ 5288446 h 6132967"/>
              <a:gd name="connsiteX226" fmla="*/ 3439413 w 5323222"/>
              <a:gd name="connsiteY226" fmla="*/ 5287279 h 6132967"/>
              <a:gd name="connsiteX227" fmla="*/ 3450755 w 5323222"/>
              <a:gd name="connsiteY227" fmla="*/ 5285943 h 6132967"/>
              <a:gd name="connsiteX228" fmla="*/ 3461931 w 5323222"/>
              <a:gd name="connsiteY228" fmla="*/ 5284443 h 6132967"/>
              <a:gd name="connsiteX229" fmla="*/ 3473274 w 5323222"/>
              <a:gd name="connsiteY229" fmla="*/ 5282774 h 6132967"/>
              <a:gd name="connsiteX230" fmla="*/ 3484450 w 5323222"/>
              <a:gd name="connsiteY230" fmla="*/ 5281107 h 6132967"/>
              <a:gd name="connsiteX231" fmla="*/ 3495459 w 5323222"/>
              <a:gd name="connsiteY231" fmla="*/ 5279272 h 6132967"/>
              <a:gd name="connsiteX232" fmla="*/ 3506302 w 5323222"/>
              <a:gd name="connsiteY232" fmla="*/ 5277270 h 6132967"/>
              <a:gd name="connsiteX233" fmla="*/ 3517144 w 5323222"/>
              <a:gd name="connsiteY233" fmla="*/ 5275268 h 6132967"/>
              <a:gd name="connsiteX234" fmla="*/ 3527820 w 5323222"/>
              <a:gd name="connsiteY234" fmla="*/ 5272933 h 6132967"/>
              <a:gd name="connsiteX235" fmla="*/ 3538663 w 5323222"/>
              <a:gd name="connsiteY235" fmla="*/ 5270764 h 6132967"/>
              <a:gd name="connsiteX236" fmla="*/ 3549171 w 5323222"/>
              <a:gd name="connsiteY236" fmla="*/ 5268262 h 6132967"/>
              <a:gd name="connsiteX237" fmla="*/ 3559680 w 5323222"/>
              <a:gd name="connsiteY237" fmla="*/ 5265593 h 6132967"/>
              <a:gd name="connsiteX238" fmla="*/ 3570022 w 5323222"/>
              <a:gd name="connsiteY238" fmla="*/ 5262924 h 6132967"/>
              <a:gd name="connsiteX239" fmla="*/ 3580698 w 5323222"/>
              <a:gd name="connsiteY239" fmla="*/ 5260089 h 6132967"/>
              <a:gd name="connsiteX240" fmla="*/ 3590873 w 5323222"/>
              <a:gd name="connsiteY240" fmla="*/ 5257086 h 6132967"/>
              <a:gd name="connsiteX241" fmla="*/ 3601048 w 5323222"/>
              <a:gd name="connsiteY241" fmla="*/ 5254083 h 6132967"/>
              <a:gd name="connsiteX242" fmla="*/ 3611223 w 5323222"/>
              <a:gd name="connsiteY242" fmla="*/ 5250915 h 6132967"/>
              <a:gd name="connsiteX243" fmla="*/ 3621399 w 5323222"/>
              <a:gd name="connsiteY243" fmla="*/ 5247578 h 6132967"/>
              <a:gd name="connsiteX244" fmla="*/ 3631407 w 5323222"/>
              <a:gd name="connsiteY244" fmla="*/ 5244076 h 6132967"/>
              <a:gd name="connsiteX245" fmla="*/ 3641416 w 5323222"/>
              <a:gd name="connsiteY245" fmla="*/ 5240572 h 6132967"/>
              <a:gd name="connsiteX246" fmla="*/ 3651091 w 5323222"/>
              <a:gd name="connsiteY246" fmla="*/ 5236903 h 6132967"/>
              <a:gd name="connsiteX247" fmla="*/ 3661099 w 5323222"/>
              <a:gd name="connsiteY247" fmla="*/ 5233066 h 6132967"/>
              <a:gd name="connsiteX248" fmla="*/ 3670774 w 5323222"/>
              <a:gd name="connsiteY248" fmla="*/ 5229229 h 6132967"/>
              <a:gd name="connsiteX249" fmla="*/ 3680281 w 5323222"/>
              <a:gd name="connsiteY249" fmla="*/ 5225059 h 6132967"/>
              <a:gd name="connsiteX250" fmla="*/ 3689956 w 5323222"/>
              <a:gd name="connsiteY250" fmla="*/ 5221056 h 6132967"/>
              <a:gd name="connsiteX251" fmla="*/ 3699298 w 5323222"/>
              <a:gd name="connsiteY251" fmla="*/ 5216719 h 6132967"/>
              <a:gd name="connsiteX252" fmla="*/ 3708639 w 5323222"/>
              <a:gd name="connsiteY252" fmla="*/ 5212548 h 6132967"/>
              <a:gd name="connsiteX253" fmla="*/ 3718147 w 5323222"/>
              <a:gd name="connsiteY253" fmla="*/ 5208045 h 6132967"/>
              <a:gd name="connsiteX254" fmla="*/ 3727321 w 5323222"/>
              <a:gd name="connsiteY254" fmla="*/ 5203541 h 6132967"/>
              <a:gd name="connsiteX255" fmla="*/ 3736496 w 5323222"/>
              <a:gd name="connsiteY255" fmla="*/ 5198704 h 6132967"/>
              <a:gd name="connsiteX256" fmla="*/ 3745503 w 5323222"/>
              <a:gd name="connsiteY256" fmla="*/ 5194033 h 6132967"/>
              <a:gd name="connsiteX257" fmla="*/ 3754344 w 5323222"/>
              <a:gd name="connsiteY257" fmla="*/ 5189195 h 6132967"/>
              <a:gd name="connsiteX258" fmla="*/ 3763185 w 5323222"/>
              <a:gd name="connsiteY258" fmla="*/ 5184191 h 6132967"/>
              <a:gd name="connsiteX259" fmla="*/ 3772026 w 5323222"/>
              <a:gd name="connsiteY259" fmla="*/ 5179188 h 6132967"/>
              <a:gd name="connsiteX260" fmla="*/ 3780699 w 5323222"/>
              <a:gd name="connsiteY260" fmla="*/ 5173849 h 6132967"/>
              <a:gd name="connsiteX261" fmla="*/ 3789373 w 5323222"/>
              <a:gd name="connsiteY261" fmla="*/ 5168679 h 6132967"/>
              <a:gd name="connsiteX262" fmla="*/ 3797880 w 5323222"/>
              <a:gd name="connsiteY262" fmla="*/ 5163340 h 6132967"/>
              <a:gd name="connsiteX263" fmla="*/ 3806221 w 5323222"/>
              <a:gd name="connsiteY263" fmla="*/ 5157836 h 6132967"/>
              <a:gd name="connsiteX264" fmla="*/ 3814394 w 5323222"/>
              <a:gd name="connsiteY264" fmla="*/ 5151998 h 6132967"/>
              <a:gd name="connsiteX265" fmla="*/ 3822234 w 5323222"/>
              <a:gd name="connsiteY265" fmla="*/ 5146326 h 6132967"/>
              <a:gd name="connsiteX266" fmla="*/ 3829908 w 5323222"/>
              <a:gd name="connsiteY266" fmla="*/ 5140322 h 6132967"/>
              <a:gd name="connsiteX267" fmla="*/ 3837581 w 5323222"/>
              <a:gd name="connsiteY267" fmla="*/ 5134316 h 6132967"/>
              <a:gd name="connsiteX268" fmla="*/ 3845087 w 5323222"/>
              <a:gd name="connsiteY268" fmla="*/ 5128477 h 6132967"/>
              <a:gd name="connsiteX269" fmla="*/ 3852426 w 5323222"/>
              <a:gd name="connsiteY269" fmla="*/ 5122306 h 6132967"/>
              <a:gd name="connsiteX270" fmla="*/ 3859766 w 5323222"/>
              <a:gd name="connsiteY270" fmla="*/ 5116135 h 6132967"/>
              <a:gd name="connsiteX271" fmla="*/ 3866772 w 5323222"/>
              <a:gd name="connsiteY271" fmla="*/ 5109963 h 6132967"/>
              <a:gd name="connsiteX272" fmla="*/ 3873777 w 5323222"/>
              <a:gd name="connsiteY272" fmla="*/ 5103624 h 6132967"/>
              <a:gd name="connsiteX273" fmla="*/ 3880450 w 5323222"/>
              <a:gd name="connsiteY273" fmla="*/ 5097451 h 6132967"/>
              <a:gd name="connsiteX274" fmla="*/ 3887122 w 5323222"/>
              <a:gd name="connsiteY274" fmla="*/ 5091114 h 6132967"/>
              <a:gd name="connsiteX275" fmla="*/ 3893628 w 5323222"/>
              <a:gd name="connsiteY275" fmla="*/ 5084607 h 6132967"/>
              <a:gd name="connsiteX276" fmla="*/ 3899966 w 5323222"/>
              <a:gd name="connsiteY276" fmla="*/ 5078102 h 6132967"/>
              <a:gd name="connsiteX277" fmla="*/ 3906305 w 5323222"/>
              <a:gd name="connsiteY277" fmla="*/ 5071763 h 6132967"/>
              <a:gd name="connsiteX278" fmla="*/ 3912310 w 5323222"/>
              <a:gd name="connsiteY278" fmla="*/ 5065091 h 6132967"/>
              <a:gd name="connsiteX279" fmla="*/ 3918315 w 5323222"/>
              <a:gd name="connsiteY279" fmla="*/ 5058419 h 6132967"/>
              <a:gd name="connsiteX280" fmla="*/ 3924153 w 5323222"/>
              <a:gd name="connsiteY280" fmla="*/ 5051747 h 6132967"/>
              <a:gd name="connsiteX281" fmla="*/ 3929658 w 5323222"/>
              <a:gd name="connsiteY281" fmla="*/ 5044908 h 6132967"/>
              <a:gd name="connsiteX282" fmla="*/ 3935330 w 5323222"/>
              <a:gd name="connsiteY282" fmla="*/ 5038236 h 6132967"/>
              <a:gd name="connsiteX283" fmla="*/ 3940667 w 5323222"/>
              <a:gd name="connsiteY283" fmla="*/ 5031563 h 6132967"/>
              <a:gd name="connsiteX284" fmla="*/ 3945838 w 5323222"/>
              <a:gd name="connsiteY284" fmla="*/ 5024557 h 6132967"/>
              <a:gd name="connsiteX285" fmla="*/ 3951009 w 5323222"/>
              <a:gd name="connsiteY285" fmla="*/ 5017718 h 6132967"/>
              <a:gd name="connsiteX286" fmla="*/ 3956014 w 5323222"/>
              <a:gd name="connsiteY286" fmla="*/ 5010713 h 6132967"/>
              <a:gd name="connsiteX287" fmla="*/ 3960684 w 5323222"/>
              <a:gd name="connsiteY287" fmla="*/ 5003706 h 6132967"/>
              <a:gd name="connsiteX288" fmla="*/ 3965355 w 5323222"/>
              <a:gd name="connsiteY288" fmla="*/ 4996534 h 6132967"/>
              <a:gd name="connsiteX289" fmla="*/ 3969858 w 5323222"/>
              <a:gd name="connsiteY289" fmla="*/ 4989527 h 6132967"/>
              <a:gd name="connsiteX290" fmla="*/ 3974195 w 5323222"/>
              <a:gd name="connsiteY290" fmla="*/ 4982522 h 6132967"/>
              <a:gd name="connsiteX291" fmla="*/ 3978365 w 5323222"/>
              <a:gd name="connsiteY291" fmla="*/ 4975349 h 6132967"/>
              <a:gd name="connsiteX292" fmla="*/ 3982536 w 5323222"/>
              <a:gd name="connsiteY292" fmla="*/ 4968177 h 6132967"/>
              <a:gd name="connsiteX293" fmla="*/ 3986372 w 5323222"/>
              <a:gd name="connsiteY293" fmla="*/ 4960838 h 6132967"/>
              <a:gd name="connsiteX294" fmla="*/ 3990209 w 5323222"/>
              <a:gd name="connsiteY294" fmla="*/ 4953498 h 6132967"/>
              <a:gd name="connsiteX295" fmla="*/ 3993712 w 5323222"/>
              <a:gd name="connsiteY295" fmla="*/ 4946158 h 6132967"/>
              <a:gd name="connsiteX296" fmla="*/ 3997381 w 5323222"/>
              <a:gd name="connsiteY296" fmla="*/ 4938819 h 6132967"/>
              <a:gd name="connsiteX297" fmla="*/ 4000718 w 5323222"/>
              <a:gd name="connsiteY297" fmla="*/ 4931312 h 6132967"/>
              <a:gd name="connsiteX298" fmla="*/ 4003887 w 5323222"/>
              <a:gd name="connsiteY298" fmla="*/ 4923972 h 6132967"/>
              <a:gd name="connsiteX299" fmla="*/ 4007056 w 5323222"/>
              <a:gd name="connsiteY299" fmla="*/ 4916466 h 6132967"/>
              <a:gd name="connsiteX300" fmla="*/ 4010059 w 5323222"/>
              <a:gd name="connsiteY300" fmla="*/ 4909127 h 6132967"/>
              <a:gd name="connsiteX301" fmla="*/ 4012895 w 5323222"/>
              <a:gd name="connsiteY301" fmla="*/ 4901620 h 6132967"/>
              <a:gd name="connsiteX302" fmla="*/ 4015564 w 5323222"/>
              <a:gd name="connsiteY302" fmla="*/ 4894115 h 6132967"/>
              <a:gd name="connsiteX303" fmla="*/ 4018065 w 5323222"/>
              <a:gd name="connsiteY303" fmla="*/ 4886608 h 6132967"/>
              <a:gd name="connsiteX304" fmla="*/ 4020734 w 5323222"/>
              <a:gd name="connsiteY304" fmla="*/ 4878934 h 6132967"/>
              <a:gd name="connsiteX305" fmla="*/ 4022903 w 5323222"/>
              <a:gd name="connsiteY305" fmla="*/ 4871428 h 6132967"/>
              <a:gd name="connsiteX306" fmla="*/ 4025072 w 5323222"/>
              <a:gd name="connsiteY306" fmla="*/ 4863922 h 6132967"/>
              <a:gd name="connsiteX307" fmla="*/ 4027073 w 5323222"/>
              <a:gd name="connsiteY307" fmla="*/ 4856249 h 6132967"/>
              <a:gd name="connsiteX308" fmla="*/ 4029075 w 5323222"/>
              <a:gd name="connsiteY308" fmla="*/ 4848576 h 6132967"/>
              <a:gd name="connsiteX309" fmla="*/ 4030909 w 5323222"/>
              <a:gd name="connsiteY309" fmla="*/ 4841070 h 6132967"/>
              <a:gd name="connsiteX310" fmla="*/ 4032411 w 5323222"/>
              <a:gd name="connsiteY310" fmla="*/ 4833397 h 6132967"/>
              <a:gd name="connsiteX311" fmla="*/ 4033912 w 5323222"/>
              <a:gd name="connsiteY311" fmla="*/ 4825724 h 6132967"/>
              <a:gd name="connsiteX312" fmla="*/ 4035247 w 5323222"/>
              <a:gd name="connsiteY312" fmla="*/ 4818217 h 6132967"/>
              <a:gd name="connsiteX313" fmla="*/ 4036414 w 5323222"/>
              <a:gd name="connsiteY313" fmla="*/ 4810544 h 6132967"/>
              <a:gd name="connsiteX314" fmla="*/ 4037582 w 5323222"/>
              <a:gd name="connsiteY314" fmla="*/ 4802871 h 6132967"/>
              <a:gd name="connsiteX315" fmla="*/ 4038416 w 5323222"/>
              <a:gd name="connsiteY315" fmla="*/ 4795365 h 6132967"/>
              <a:gd name="connsiteX316" fmla="*/ 4039250 w 5323222"/>
              <a:gd name="connsiteY316" fmla="*/ 4787691 h 6132967"/>
              <a:gd name="connsiteX317" fmla="*/ 4039917 w 5323222"/>
              <a:gd name="connsiteY317" fmla="*/ 4780185 h 6132967"/>
              <a:gd name="connsiteX318" fmla="*/ 4040251 w 5323222"/>
              <a:gd name="connsiteY318" fmla="*/ 4772512 h 6132967"/>
              <a:gd name="connsiteX319" fmla="*/ 4040584 w 5323222"/>
              <a:gd name="connsiteY319" fmla="*/ 4764839 h 6132967"/>
              <a:gd name="connsiteX320" fmla="*/ 4040918 w 5323222"/>
              <a:gd name="connsiteY320" fmla="*/ 4757165 h 6132967"/>
              <a:gd name="connsiteX321" fmla="*/ 4040918 w 5323222"/>
              <a:gd name="connsiteY321" fmla="*/ 4749660 h 6132967"/>
              <a:gd name="connsiteX322" fmla="*/ 4040751 w 5323222"/>
              <a:gd name="connsiteY322" fmla="*/ 4741986 h 6132967"/>
              <a:gd name="connsiteX323" fmla="*/ 4040584 w 5323222"/>
              <a:gd name="connsiteY323" fmla="*/ 4734480 h 6132967"/>
              <a:gd name="connsiteX324" fmla="*/ 4040251 w 5323222"/>
              <a:gd name="connsiteY324" fmla="*/ 4726807 h 6132967"/>
              <a:gd name="connsiteX325" fmla="*/ 4039750 w 5323222"/>
              <a:gd name="connsiteY325" fmla="*/ 4719300 h 6132967"/>
              <a:gd name="connsiteX326" fmla="*/ 4039083 w 5323222"/>
              <a:gd name="connsiteY326" fmla="*/ 4711628 h 6132967"/>
              <a:gd name="connsiteX327" fmla="*/ 4038249 w 5323222"/>
              <a:gd name="connsiteY327" fmla="*/ 4704122 h 6132967"/>
              <a:gd name="connsiteX328" fmla="*/ 4035914 w 5323222"/>
              <a:gd name="connsiteY328" fmla="*/ 4689442 h 6132967"/>
              <a:gd name="connsiteX329" fmla="*/ 4033412 w 5323222"/>
              <a:gd name="connsiteY329" fmla="*/ 4674597 h 6132967"/>
              <a:gd name="connsiteX330" fmla="*/ 4030242 w 5323222"/>
              <a:gd name="connsiteY330" fmla="*/ 4659918 h 6132967"/>
              <a:gd name="connsiteX331" fmla="*/ 4026406 w 5323222"/>
              <a:gd name="connsiteY331" fmla="*/ 4645238 h 6132967"/>
              <a:gd name="connsiteX332" fmla="*/ 4022236 w 5323222"/>
              <a:gd name="connsiteY332" fmla="*/ 4630893 h 6132967"/>
              <a:gd name="connsiteX333" fmla="*/ 4017398 w 5323222"/>
              <a:gd name="connsiteY333" fmla="*/ 4616714 h 6132967"/>
              <a:gd name="connsiteX334" fmla="*/ 4012060 w 5323222"/>
              <a:gd name="connsiteY334" fmla="*/ 4602535 h 6132967"/>
              <a:gd name="connsiteX335" fmla="*/ 4006222 w 5323222"/>
              <a:gd name="connsiteY335" fmla="*/ 4588524 h 6132967"/>
              <a:gd name="connsiteX336" fmla="*/ 3999717 w 5323222"/>
              <a:gd name="connsiteY336" fmla="*/ 4574679 h 6132967"/>
              <a:gd name="connsiteX337" fmla="*/ 3992878 w 5323222"/>
              <a:gd name="connsiteY337" fmla="*/ 4561001 h 6132967"/>
              <a:gd name="connsiteX338" fmla="*/ 3985371 w 5323222"/>
              <a:gd name="connsiteY338" fmla="*/ 4547489 h 6132967"/>
              <a:gd name="connsiteX339" fmla="*/ 3977365 w 5323222"/>
              <a:gd name="connsiteY339" fmla="*/ 4534145 h 6132967"/>
              <a:gd name="connsiteX340" fmla="*/ 3968858 w 5323222"/>
              <a:gd name="connsiteY340" fmla="*/ 4521134 h 6132967"/>
              <a:gd name="connsiteX341" fmla="*/ 3959850 w 5323222"/>
              <a:gd name="connsiteY341" fmla="*/ 4508123 h 6132967"/>
              <a:gd name="connsiteX342" fmla="*/ 3950342 w 5323222"/>
              <a:gd name="connsiteY342" fmla="*/ 4495446 h 6132967"/>
              <a:gd name="connsiteX343" fmla="*/ 3940333 w 5323222"/>
              <a:gd name="connsiteY343" fmla="*/ 4482935 h 6132967"/>
              <a:gd name="connsiteX344" fmla="*/ 3929658 w 5323222"/>
              <a:gd name="connsiteY344" fmla="*/ 4470592 h 6132967"/>
              <a:gd name="connsiteX345" fmla="*/ 3918648 w 5323222"/>
              <a:gd name="connsiteY345" fmla="*/ 4458581 h 6132967"/>
              <a:gd name="connsiteX346" fmla="*/ 3907139 w 5323222"/>
              <a:gd name="connsiteY346" fmla="*/ 4446737 h 6132967"/>
              <a:gd name="connsiteX347" fmla="*/ 3894962 w 5323222"/>
              <a:gd name="connsiteY347" fmla="*/ 4435061 h 6132967"/>
              <a:gd name="connsiteX348" fmla="*/ 3882452 w 5323222"/>
              <a:gd name="connsiteY348" fmla="*/ 4423718 h 6132967"/>
              <a:gd name="connsiteX349" fmla="*/ 3869441 w 5323222"/>
              <a:gd name="connsiteY349" fmla="*/ 4412709 h 6132967"/>
              <a:gd name="connsiteX350" fmla="*/ 3855763 w 5323222"/>
              <a:gd name="connsiteY350" fmla="*/ 4401700 h 6132967"/>
              <a:gd name="connsiteX351" fmla="*/ 3841917 w 5323222"/>
              <a:gd name="connsiteY351" fmla="*/ 4391191 h 6132967"/>
              <a:gd name="connsiteX352" fmla="*/ 3827405 w 5323222"/>
              <a:gd name="connsiteY352" fmla="*/ 4380849 h 6132967"/>
              <a:gd name="connsiteX353" fmla="*/ 3812392 w 5323222"/>
              <a:gd name="connsiteY353" fmla="*/ 4370674 h 6132967"/>
              <a:gd name="connsiteX354" fmla="*/ 3796880 w 5323222"/>
              <a:gd name="connsiteY354" fmla="*/ 4360999 h 6132967"/>
              <a:gd name="connsiteX355" fmla="*/ 3780866 w 5323222"/>
              <a:gd name="connsiteY355" fmla="*/ 4351492 h 6132967"/>
              <a:gd name="connsiteX356" fmla="*/ 3764519 w 5323222"/>
              <a:gd name="connsiteY356" fmla="*/ 4342317 h 6132967"/>
              <a:gd name="connsiteX357" fmla="*/ 3747671 w 5323222"/>
              <a:gd name="connsiteY357" fmla="*/ 4333476 h 6132967"/>
              <a:gd name="connsiteX358" fmla="*/ 3730324 w 5323222"/>
              <a:gd name="connsiteY358" fmla="*/ 4324969 h 6132967"/>
              <a:gd name="connsiteX359" fmla="*/ 3712642 w 5323222"/>
              <a:gd name="connsiteY359" fmla="*/ 4316629 h 6132967"/>
              <a:gd name="connsiteX360" fmla="*/ 3686620 w 5323222"/>
              <a:gd name="connsiteY360" fmla="*/ 4304953 h 6132967"/>
              <a:gd name="connsiteX361" fmla="*/ 3660432 w 5323222"/>
              <a:gd name="connsiteY361" fmla="*/ 4293276 h 6132967"/>
              <a:gd name="connsiteX362" fmla="*/ 3634410 w 5323222"/>
              <a:gd name="connsiteY362" fmla="*/ 4281432 h 6132967"/>
              <a:gd name="connsiteX363" fmla="*/ 3608555 w 5323222"/>
              <a:gd name="connsiteY363" fmla="*/ 4269756 h 6132967"/>
              <a:gd name="connsiteX364" fmla="*/ 3582699 w 5323222"/>
              <a:gd name="connsiteY364" fmla="*/ 4257746 h 6132967"/>
              <a:gd name="connsiteX365" fmla="*/ 3556844 w 5323222"/>
              <a:gd name="connsiteY365" fmla="*/ 4245736 h 6132967"/>
              <a:gd name="connsiteX366" fmla="*/ 3530990 w 5323222"/>
              <a:gd name="connsiteY366" fmla="*/ 4233559 h 6132967"/>
              <a:gd name="connsiteX367" fmla="*/ 3524478 w 5323222"/>
              <a:gd name="connsiteY367" fmla="*/ 4230452 h 6132967"/>
              <a:gd name="connsiteX368" fmla="*/ 3538445 w 5323222"/>
              <a:gd name="connsiteY368" fmla="*/ 4229146 h 6132967"/>
              <a:gd name="connsiteX369" fmla="*/ 3563280 w 5323222"/>
              <a:gd name="connsiteY369" fmla="*/ 4226491 h 6132967"/>
              <a:gd name="connsiteX370" fmla="*/ 3588063 w 5323222"/>
              <a:gd name="connsiteY370" fmla="*/ 4223534 h 6132967"/>
              <a:gd name="connsiteX371" fmla="*/ 3612847 w 5323222"/>
              <a:gd name="connsiteY371" fmla="*/ 4220575 h 6132967"/>
              <a:gd name="connsiteX372" fmla="*/ 3637631 w 5323222"/>
              <a:gd name="connsiteY372" fmla="*/ 4217617 h 6132967"/>
              <a:gd name="connsiteX373" fmla="*/ 3672376 w 5323222"/>
              <a:gd name="connsiteY373" fmla="*/ 4212656 h 6132967"/>
              <a:gd name="connsiteX374" fmla="*/ 3707373 w 5323222"/>
              <a:gd name="connsiteY374" fmla="*/ 4207340 h 6132967"/>
              <a:gd name="connsiteX375" fmla="*/ 3742874 w 5323222"/>
              <a:gd name="connsiteY375" fmla="*/ 4201315 h 6132967"/>
              <a:gd name="connsiteX376" fmla="*/ 3778272 w 5323222"/>
              <a:gd name="connsiteY376" fmla="*/ 4194682 h 6132967"/>
              <a:gd name="connsiteX377" fmla="*/ 3814174 w 5323222"/>
              <a:gd name="connsiteY377" fmla="*/ 4187340 h 6132967"/>
              <a:gd name="connsiteX378" fmla="*/ 3850277 w 5323222"/>
              <a:gd name="connsiteY378" fmla="*/ 4179339 h 6132967"/>
              <a:gd name="connsiteX379" fmla="*/ 3886934 w 5323222"/>
              <a:gd name="connsiteY379" fmla="*/ 4170932 h 6132967"/>
              <a:gd name="connsiteX380" fmla="*/ 3923082 w 5323222"/>
              <a:gd name="connsiteY380" fmla="*/ 4161362 h 6132967"/>
              <a:gd name="connsiteX381" fmla="*/ 3959837 w 5323222"/>
              <a:gd name="connsiteY381" fmla="*/ 4151691 h 6132967"/>
              <a:gd name="connsiteX382" fmla="*/ 3996489 w 5323222"/>
              <a:gd name="connsiteY382" fmla="*/ 4141411 h 6132967"/>
              <a:gd name="connsiteX383" fmla="*/ 4033696 w 5323222"/>
              <a:gd name="connsiteY383" fmla="*/ 4130725 h 6132967"/>
              <a:gd name="connsiteX384" fmla="*/ 4070394 w 5323222"/>
              <a:gd name="connsiteY384" fmla="*/ 4118876 h 6132967"/>
              <a:gd name="connsiteX385" fmla="*/ 4107395 w 5323222"/>
              <a:gd name="connsiteY385" fmla="*/ 4106977 h 6132967"/>
              <a:gd name="connsiteX386" fmla="*/ 4144545 w 5323222"/>
              <a:gd name="connsiteY386" fmla="*/ 4094117 h 6132967"/>
              <a:gd name="connsiteX387" fmla="*/ 4181341 w 5323222"/>
              <a:gd name="connsiteY387" fmla="*/ 4081002 h 6132967"/>
              <a:gd name="connsiteX388" fmla="*/ 4218641 w 5323222"/>
              <a:gd name="connsiteY388" fmla="*/ 4067180 h 6132967"/>
              <a:gd name="connsiteX389" fmla="*/ 4255230 w 5323222"/>
              <a:gd name="connsiteY389" fmla="*/ 4052853 h 6132967"/>
              <a:gd name="connsiteX390" fmla="*/ 4292019 w 5323222"/>
              <a:gd name="connsiteY390" fmla="*/ 4037867 h 6132967"/>
              <a:gd name="connsiteX391" fmla="*/ 4328706 w 5323222"/>
              <a:gd name="connsiteY391" fmla="*/ 4022276 h 6132967"/>
              <a:gd name="connsiteX392" fmla="*/ 4365341 w 5323222"/>
              <a:gd name="connsiteY392" fmla="*/ 4006380 h 6132967"/>
              <a:gd name="connsiteX393" fmla="*/ 4401822 w 5323222"/>
              <a:gd name="connsiteY393" fmla="*/ 3989574 h 6132967"/>
              <a:gd name="connsiteX394" fmla="*/ 4437696 w 5323222"/>
              <a:gd name="connsiteY394" fmla="*/ 3972871 h 6132967"/>
              <a:gd name="connsiteX395" fmla="*/ 4474022 w 5323222"/>
              <a:gd name="connsiteY395" fmla="*/ 3955156 h 6132967"/>
              <a:gd name="connsiteX396" fmla="*/ 4509335 w 5323222"/>
              <a:gd name="connsiteY396" fmla="*/ 3936986 h 6132967"/>
              <a:gd name="connsiteX397" fmla="*/ 4544849 w 5323222"/>
              <a:gd name="connsiteY397" fmla="*/ 3918160 h 6132967"/>
              <a:gd name="connsiteX398" fmla="*/ 4580059 w 5323222"/>
              <a:gd name="connsiteY398" fmla="*/ 3899385 h 6132967"/>
              <a:gd name="connsiteX399" fmla="*/ 4614811 w 5323222"/>
              <a:gd name="connsiteY399" fmla="*/ 3879751 h 6132967"/>
              <a:gd name="connsiteX400" fmla="*/ 4649156 w 5323222"/>
              <a:gd name="connsiteY400" fmla="*/ 3859562 h 6132967"/>
              <a:gd name="connsiteX401" fmla="*/ 4683399 w 5323222"/>
              <a:gd name="connsiteY401" fmla="*/ 3838765 h 6132967"/>
              <a:gd name="connsiteX402" fmla="*/ 4716982 w 5323222"/>
              <a:gd name="connsiteY402" fmla="*/ 3817768 h 6132967"/>
              <a:gd name="connsiteX403" fmla="*/ 4750161 w 5323222"/>
              <a:gd name="connsiteY403" fmla="*/ 3796216 h 6132967"/>
              <a:gd name="connsiteX404" fmla="*/ 4782932 w 5323222"/>
              <a:gd name="connsiteY404" fmla="*/ 3774109 h 6132967"/>
              <a:gd name="connsiteX405" fmla="*/ 4798230 w 5323222"/>
              <a:gd name="connsiteY405" fmla="*/ 3763083 h 6132967"/>
              <a:gd name="connsiteX406" fmla="*/ 4813579 w 5323222"/>
              <a:gd name="connsiteY406" fmla="*/ 3752362 h 6132967"/>
              <a:gd name="connsiteX407" fmla="*/ 4828522 w 5323222"/>
              <a:gd name="connsiteY407" fmla="*/ 3741085 h 6132967"/>
              <a:gd name="connsiteX408" fmla="*/ 4843466 w 5323222"/>
              <a:gd name="connsiteY408" fmla="*/ 3729808 h 6132967"/>
              <a:gd name="connsiteX409" fmla="*/ 4858105 w 5323222"/>
              <a:gd name="connsiteY409" fmla="*/ 3718582 h 6132967"/>
              <a:gd name="connsiteX410" fmla="*/ 4872693 w 5323222"/>
              <a:gd name="connsiteY410" fmla="*/ 3707053 h 6132967"/>
              <a:gd name="connsiteX411" fmla="*/ 4886674 w 5323222"/>
              <a:gd name="connsiteY411" fmla="*/ 3695627 h 6132967"/>
              <a:gd name="connsiteX412" fmla="*/ 4900856 w 5323222"/>
              <a:gd name="connsiteY412" fmla="*/ 3683542 h 6132967"/>
              <a:gd name="connsiteX413" fmla="*/ 4914734 w 5323222"/>
              <a:gd name="connsiteY413" fmla="*/ 3671510 h 6132967"/>
              <a:gd name="connsiteX414" fmla="*/ 4928360 w 5323222"/>
              <a:gd name="connsiteY414" fmla="*/ 3659832 h 6132967"/>
              <a:gd name="connsiteX415" fmla="*/ 4941884 w 5323222"/>
              <a:gd name="connsiteY415" fmla="*/ 3647548 h 6132967"/>
              <a:gd name="connsiteX416" fmla="*/ 4955052 w 5323222"/>
              <a:gd name="connsiteY416" fmla="*/ 3635011 h 6132967"/>
              <a:gd name="connsiteX417" fmla="*/ 4967969 w 5323222"/>
              <a:gd name="connsiteY417" fmla="*/ 3622829 h 6132967"/>
              <a:gd name="connsiteX418" fmla="*/ 4980833 w 5323222"/>
              <a:gd name="connsiteY418" fmla="*/ 3610343 h 6132967"/>
              <a:gd name="connsiteX419" fmla="*/ 4993343 w 5323222"/>
              <a:gd name="connsiteY419" fmla="*/ 3597607 h 6132967"/>
              <a:gd name="connsiteX420" fmla="*/ 5005853 w 5323222"/>
              <a:gd name="connsiteY420" fmla="*/ 3584870 h 6132967"/>
              <a:gd name="connsiteX421" fmla="*/ 5018060 w 5323222"/>
              <a:gd name="connsiteY421" fmla="*/ 3572184 h 6132967"/>
              <a:gd name="connsiteX422" fmla="*/ 5030164 w 5323222"/>
              <a:gd name="connsiteY422" fmla="*/ 3558892 h 6132967"/>
              <a:gd name="connsiteX423" fmla="*/ 5042066 w 5323222"/>
              <a:gd name="connsiteY423" fmla="*/ 3546257 h 6132967"/>
              <a:gd name="connsiteX424" fmla="*/ 5053564 w 5323222"/>
              <a:gd name="connsiteY424" fmla="*/ 3533068 h 6132967"/>
              <a:gd name="connsiteX425" fmla="*/ 5064757 w 5323222"/>
              <a:gd name="connsiteY425" fmla="*/ 3519930 h 6132967"/>
              <a:gd name="connsiteX426" fmla="*/ 5075898 w 5323222"/>
              <a:gd name="connsiteY426" fmla="*/ 3506489 h 6132967"/>
              <a:gd name="connsiteX427" fmla="*/ 5086789 w 5323222"/>
              <a:gd name="connsiteY427" fmla="*/ 3493402 h 6132967"/>
              <a:gd name="connsiteX428" fmla="*/ 5097626 w 5323222"/>
              <a:gd name="connsiteY428" fmla="*/ 3480012 h 6132967"/>
              <a:gd name="connsiteX429" fmla="*/ 5108111 w 5323222"/>
              <a:gd name="connsiteY429" fmla="*/ 3466370 h 6132967"/>
              <a:gd name="connsiteX430" fmla="*/ 5118342 w 5323222"/>
              <a:gd name="connsiteY430" fmla="*/ 3453084 h 6132967"/>
              <a:gd name="connsiteX431" fmla="*/ 5128218 w 5323222"/>
              <a:gd name="connsiteY431" fmla="*/ 3439546 h 6132967"/>
              <a:gd name="connsiteX432" fmla="*/ 5138095 w 5323222"/>
              <a:gd name="connsiteY432" fmla="*/ 3426006 h 6132967"/>
              <a:gd name="connsiteX433" fmla="*/ 5147616 w 5323222"/>
              <a:gd name="connsiteY433" fmla="*/ 3412216 h 6132967"/>
              <a:gd name="connsiteX434" fmla="*/ 5157139 w 5323222"/>
              <a:gd name="connsiteY434" fmla="*/ 3398424 h 6132967"/>
              <a:gd name="connsiteX435" fmla="*/ 5166356 w 5323222"/>
              <a:gd name="connsiteY435" fmla="*/ 3384685 h 6132967"/>
              <a:gd name="connsiteX436" fmla="*/ 5175020 w 5323222"/>
              <a:gd name="connsiteY436" fmla="*/ 3371352 h 6132967"/>
              <a:gd name="connsiteX437" fmla="*/ 5183934 w 5323222"/>
              <a:gd name="connsiteY437" fmla="*/ 3357664 h 6132967"/>
              <a:gd name="connsiteX438" fmla="*/ 5192241 w 5323222"/>
              <a:gd name="connsiteY438" fmla="*/ 3344080 h 6132967"/>
              <a:gd name="connsiteX439" fmla="*/ 5199892 w 5323222"/>
              <a:gd name="connsiteY439" fmla="*/ 3330294 h 6132967"/>
              <a:gd name="connsiteX440" fmla="*/ 5207793 w 5323222"/>
              <a:gd name="connsiteY440" fmla="*/ 3316155 h 6132967"/>
              <a:gd name="connsiteX441" fmla="*/ 5215494 w 5323222"/>
              <a:gd name="connsiteY441" fmla="*/ 3302673 h 6132967"/>
              <a:gd name="connsiteX442" fmla="*/ 5222485 w 5323222"/>
              <a:gd name="connsiteY442" fmla="*/ 3288687 h 6132967"/>
              <a:gd name="connsiteX443" fmla="*/ 5229780 w 5323222"/>
              <a:gd name="connsiteY443" fmla="*/ 3274651 h 6132967"/>
              <a:gd name="connsiteX444" fmla="*/ 5236720 w 5323222"/>
              <a:gd name="connsiteY444" fmla="*/ 3260361 h 6132967"/>
              <a:gd name="connsiteX445" fmla="*/ 5243052 w 5323222"/>
              <a:gd name="connsiteY445" fmla="*/ 3246175 h 6132967"/>
              <a:gd name="connsiteX446" fmla="*/ 5249385 w 5323222"/>
              <a:gd name="connsiteY446" fmla="*/ 3231990 h 6132967"/>
              <a:gd name="connsiteX447" fmla="*/ 5255163 w 5323222"/>
              <a:gd name="connsiteY447" fmla="*/ 3218210 h 6132967"/>
              <a:gd name="connsiteX448" fmla="*/ 5261141 w 5323222"/>
              <a:gd name="connsiteY448" fmla="*/ 3203772 h 6132967"/>
              <a:gd name="connsiteX449" fmla="*/ 5266511 w 5323222"/>
              <a:gd name="connsiteY449" fmla="*/ 3189436 h 6132967"/>
              <a:gd name="connsiteX450" fmla="*/ 5271831 w 5323222"/>
              <a:gd name="connsiteY450" fmla="*/ 3174799 h 6132967"/>
              <a:gd name="connsiteX451" fmla="*/ 5276596 w 5323222"/>
              <a:gd name="connsiteY451" fmla="*/ 3160567 h 6132967"/>
              <a:gd name="connsiteX452" fmla="*/ 5281612 w 5323222"/>
              <a:gd name="connsiteY452" fmla="*/ 3145980 h 6132967"/>
              <a:gd name="connsiteX453" fmla="*/ 5285717 w 5323222"/>
              <a:gd name="connsiteY453" fmla="*/ 3131547 h 6132967"/>
              <a:gd name="connsiteX454" fmla="*/ 5290127 w 5323222"/>
              <a:gd name="connsiteY454" fmla="*/ 3117064 h 6132967"/>
              <a:gd name="connsiteX455" fmla="*/ 5294182 w 5323222"/>
              <a:gd name="connsiteY455" fmla="*/ 3102329 h 6132967"/>
              <a:gd name="connsiteX456" fmla="*/ 5297984 w 5323222"/>
              <a:gd name="connsiteY456" fmla="*/ 3087946 h 6132967"/>
              <a:gd name="connsiteX457" fmla="*/ 5301483 w 5323222"/>
              <a:gd name="connsiteY457" fmla="*/ 3073618 h 6132967"/>
              <a:gd name="connsiteX458" fmla="*/ 5304627 w 5323222"/>
              <a:gd name="connsiteY458" fmla="*/ 3059037 h 6132967"/>
              <a:gd name="connsiteX459" fmla="*/ 5307719 w 5323222"/>
              <a:gd name="connsiteY459" fmla="*/ 3044152 h 6132967"/>
              <a:gd name="connsiteX460" fmla="*/ 5310257 w 5323222"/>
              <a:gd name="connsiteY460" fmla="*/ 3029673 h 6132967"/>
              <a:gd name="connsiteX461" fmla="*/ 5312794 w 5323222"/>
              <a:gd name="connsiteY461" fmla="*/ 3015195 h 6132967"/>
              <a:gd name="connsiteX462" fmla="*/ 5314976 w 5323222"/>
              <a:gd name="connsiteY462" fmla="*/ 3000465 h 6132967"/>
              <a:gd name="connsiteX463" fmla="*/ 5316855 w 5323222"/>
              <a:gd name="connsiteY463" fmla="*/ 2985786 h 6132967"/>
              <a:gd name="connsiteX464" fmla="*/ 5318734 w 5323222"/>
              <a:gd name="connsiteY464" fmla="*/ 2971108 h 6132967"/>
              <a:gd name="connsiteX465" fmla="*/ 5320057 w 5323222"/>
              <a:gd name="connsiteY465" fmla="*/ 2956835 h 6132967"/>
              <a:gd name="connsiteX466" fmla="*/ 5321633 w 5323222"/>
              <a:gd name="connsiteY466" fmla="*/ 2942209 h 6132967"/>
              <a:gd name="connsiteX467" fmla="*/ 5322550 w 5323222"/>
              <a:gd name="connsiteY467" fmla="*/ 2927381 h 6132967"/>
              <a:gd name="connsiteX468" fmla="*/ 5323216 w 5323222"/>
              <a:gd name="connsiteY468" fmla="*/ 2912909 h 6132967"/>
              <a:gd name="connsiteX469" fmla="*/ 5323222 w 5323222"/>
              <a:gd name="connsiteY469" fmla="*/ 2898235 h 6132967"/>
              <a:gd name="connsiteX470" fmla="*/ 5322673 w 5323222"/>
              <a:gd name="connsiteY470" fmla="*/ 2883968 h 6132967"/>
              <a:gd name="connsiteX471" fmla="*/ 5322377 w 5323222"/>
              <a:gd name="connsiteY471" fmla="*/ 2869348 h 6132967"/>
              <a:gd name="connsiteX472" fmla="*/ 5321880 w 5323222"/>
              <a:gd name="connsiteY472" fmla="*/ 2855383 h 6132967"/>
              <a:gd name="connsiteX473" fmla="*/ 5320725 w 5323222"/>
              <a:gd name="connsiteY473" fmla="*/ 2841220 h 6132967"/>
              <a:gd name="connsiteX474" fmla="*/ 5319266 w 5323222"/>
              <a:gd name="connsiteY474" fmla="*/ 2827108 h 6132967"/>
              <a:gd name="connsiteX475" fmla="*/ 5317807 w 5323222"/>
              <a:gd name="connsiteY475" fmla="*/ 2812995 h 6132967"/>
              <a:gd name="connsiteX476" fmla="*/ 5316096 w 5323222"/>
              <a:gd name="connsiteY476" fmla="*/ 2799238 h 6132967"/>
              <a:gd name="connsiteX477" fmla="*/ 5314334 w 5323222"/>
              <a:gd name="connsiteY477" fmla="*/ 2785178 h 6132967"/>
              <a:gd name="connsiteX478" fmla="*/ 5312016 w 5323222"/>
              <a:gd name="connsiteY478" fmla="*/ 2771523 h 6132967"/>
              <a:gd name="connsiteX479" fmla="*/ 5309750 w 5323222"/>
              <a:gd name="connsiteY479" fmla="*/ 2758172 h 6132967"/>
              <a:gd name="connsiteX480" fmla="*/ 5307130 w 5323222"/>
              <a:gd name="connsiteY480" fmla="*/ 2744570 h 6132967"/>
              <a:gd name="connsiteX481" fmla="*/ 5304256 w 5323222"/>
              <a:gd name="connsiteY481" fmla="*/ 2731322 h 6132967"/>
              <a:gd name="connsiteX482" fmla="*/ 5301028 w 5323222"/>
              <a:gd name="connsiteY482" fmla="*/ 2717822 h 6132967"/>
              <a:gd name="connsiteX483" fmla="*/ 5297904 w 5323222"/>
              <a:gd name="connsiteY483" fmla="*/ 2704930 h 6132967"/>
              <a:gd name="connsiteX484" fmla="*/ 5294475 w 5323222"/>
              <a:gd name="connsiteY484" fmla="*/ 2692089 h 6132967"/>
              <a:gd name="connsiteX485" fmla="*/ 5290743 w 5323222"/>
              <a:gd name="connsiteY485" fmla="*/ 2679298 h 6132967"/>
              <a:gd name="connsiteX486" fmla="*/ 5287012 w 5323222"/>
              <a:gd name="connsiteY486" fmla="*/ 2666509 h 6132967"/>
              <a:gd name="connsiteX487" fmla="*/ 5282673 w 5323222"/>
              <a:gd name="connsiteY487" fmla="*/ 2653822 h 6132967"/>
              <a:gd name="connsiteX488" fmla="*/ 5278334 w 5323222"/>
              <a:gd name="connsiteY488" fmla="*/ 2641134 h 6132967"/>
              <a:gd name="connsiteX489" fmla="*/ 5273744 w 5323222"/>
              <a:gd name="connsiteY489" fmla="*/ 2628803 h 6132967"/>
              <a:gd name="connsiteX490" fmla="*/ 5269154 w 5323222"/>
              <a:gd name="connsiteY490" fmla="*/ 2616470 h 6132967"/>
              <a:gd name="connsiteX491" fmla="*/ 5264311 w 5323222"/>
              <a:gd name="connsiteY491" fmla="*/ 2604494 h 6132967"/>
              <a:gd name="connsiteX492" fmla="*/ 5259417 w 5323222"/>
              <a:gd name="connsiteY492" fmla="*/ 2592214 h 6132967"/>
              <a:gd name="connsiteX493" fmla="*/ 5253665 w 5323222"/>
              <a:gd name="connsiteY493" fmla="*/ 2580391 h 6132967"/>
              <a:gd name="connsiteX494" fmla="*/ 5248215 w 5323222"/>
              <a:gd name="connsiteY494" fmla="*/ 2568518 h 6132967"/>
              <a:gd name="connsiteX495" fmla="*/ 5242818 w 5323222"/>
              <a:gd name="connsiteY495" fmla="*/ 2556947 h 6132967"/>
              <a:gd name="connsiteX496" fmla="*/ 5237065 w 5323222"/>
              <a:gd name="connsiteY496" fmla="*/ 2545124 h 6132967"/>
              <a:gd name="connsiteX497" fmla="*/ 5230809 w 5323222"/>
              <a:gd name="connsiteY497" fmla="*/ 2534012 h 6132967"/>
              <a:gd name="connsiteX498" fmla="*/ 5224551 w 5323222"/>
              <a:gd name="connsiteY498" fmla="*/ 2522899 h 6132967"/>
              <a:gd name="connsiteX499" fmla="*/ 5218244 w 5323222"/>
              <a:gd name="connsiteY499" fmla="*/ 2511483 h 6132967"/>
              <a:gd name="connsiteX500" fmla="*/ 5211380 w 5323222"/>
              <a:gd name="connsiteY500" fmla="*/ 2500474 h 6132967"/>
              <a:gd name="connsiteX501" fmla="*/ 5204820 w 5323222"/>
              <a:gd name="connsiteY501" fmla="*/ 2489412 h 6132967"/>
              <a:gd name="connsiteX502" fmla="*/ 5198060 w 5323222"/>
              <a:gd name="connsiteY502" fmla="*/ 2479010 h 6132967"/>
              <a:gd name="connsiteX503" fmla="*/ 5190944 w 5323222"/>
              <a:gd name="connsiteY503" fmla="*/ 2468354 h 6132967"/>
              <a:gd name="connsiteX504" fmla="*/ 5183577 w 5323222"/>
              <a:gd name="connsiteY504" fmla="*/ 2458055 h 6132967"/>
              <a:gd name="connsiteX505" fmla="*/ 5176514 w 5323222"/>
              <a:gd name="connsiteY505" fmla="*/ 2447704 h 6132967"/>
              <a:gd name="connsiteX506" fmla="*/ 5168591 w 5323222"/>
              <a:gd name="connsiteY506" fmla="*/ 2437810 h 6132967"/>
              <a:gd name="connsiteX507" fmla="*/ 5160971 w 5323222"/>
              <a:gd name="connsiteY507" fmla="*/ 2427866 h 6132967"/>
              <a:gd name="connsiteX508" fmla="*/ 5153353 w 5323222"/>
              <a:gd name="connsiteY508" fmla="*/ 2417920 h 6132967"/>
              <a:gd name="connsiteX509" fmla="*/ 5145178 w 5323222"/>
              <a:gd name="connsiteY509" fmla="*/ 2408383 h 6132967"/>
              <a:gd name="connsiteX510" fmla="*/ 5137054 w 5323222"/>
              <a:gd name="connsiteY510" fmla="*/ 2399147 h 6132967"/>
              <a:gd name="connsiteX511" fmla="*/ 5128577 w 5323222"/>
              <a:gd name="connsiteY511" fmla="*/ 2389661 h 6132967"/>
              <a:gd name="connsiteX512" fmla="*/ 5120454 w 5323222"/>
              <a:gd name="connsiteY512" fmla="*/ 2380425 h 6132967"/>
              <a:gd name="connsiteX513" fmla="*/ 5111523 w 5323222"/>
              <a:gd name="connsiteY513" fmla="*/ 2371952 h 6132967"/>
              <a:gd name="connsiteX514" fmla="*/ 5103097 w 5323222"/>
              <a:gd name="connsiteY514" fmla="*/ 2362768 h 6132967"/>
              <a:gd name="connsiteX515" fmla="*/ 5093864 w 5323222"/>
              <a:gd name="connsiteY515" fmla="*/ 2354347 h 6132967"/>
              <a:gd name="connsiteX516" fmla="*/ 5085236 w 5323222"/>
              <a:gd name="connsiteY516" fmla="*/ 2345821 h 6132967"/>
              <a:gd name="connsiteX517" fmla="*/ 5075699 w 5323222"/>
              <a:gd name="connsiteY517" fmla="*/ 2337450 h 6132967"/>
              <a:gd name="connsiteX518" fmla="*/ 5066517 w 5323222"/>
              <a:gd name="connsiteY518" fmla="*/ 2329331 h 6132967"/>
              <a:gd name="connsiteX519" fmla="*/ 5057083 w 5323222"/>
              <a:gd name="connsiteY519" fmla="*/ 2321568 h 6132967"/>
              <a:gd name="connsiteX520" fmla="*/ 5047597 w 5323222"/>
              <a:gd name="connsiteY520" fmla="*/ 2313501 h 6132967"/>
              <a:gd name="connsiteX521" fmla="*/ 5037859 w 5323222"/>
              <a:gd name="connsiteY521" fmla="*/ 2305788 h 6132967"/>
              <a:gd name="connsiteX522" fmla="*/ 5028173 w 5323222"/>
              <a:gd name="connsiteY522" fmla="*/ 2298380 h 6132967"/>
              <a:gd name="connsiteX523" fmla="*/ 5018132 w 5323222"/>
              <a:gd name="connsiteY523" fmla="*/ 2290719 h 6132967"/>
              <a:gd name="connsiteX524" fmla="*/ 5008195 w 5323222"/>
              <a:gd name="connsiteY524" fmla="*/ 2283665 h 6132967"/>
              <a:gd name="connsiteX525" fmla="*/ 4998256 w 5323222"/>
              <a:gd name="connsiteY525" fmla="*/ 2276611 h 6132967"/>
              <a:gd name="connsiteX526" fmla="*/ 4987762 w 5323222"/>
              <a:gd name="connsiteY526" fmla="*/ 2269964 h 6132967"/>
              <a:gd name="connsiteX527" fmla="*/ 4977521 w 5323222"/>
              <a:gd name="connsiteY527" fmla="*/ 2262962 h 6132967"/>
              <a:gd name="connsiteX528" fmla="*/ 4967028 w 5323222"/>
              <a:gd name="connsiteY528" fmla="*/ 2256313 h 6132967"/>
              <a:gd name="connsiteX529" fmla="*/ 4956283 w 5323222"/>
              <a:gd name="connsiteY529" fmla="*/ 2250022 h 6132967"/>
              <a:gd name="connsiteX530" fmla="*/ 4945841 w 5323222"/>
              <a:gd name="connsiteY530" fmla="*/ 2243677 h 6132967"/>
              <a:gd name="connsiteX531" fmla="*/ 4934844 w 5323222"/>
              <a:gd name="connsiteY531" fmla="*/ 2237740 h 6132967"/>
              <a:gd name="connsiteX532" fmla="*/ 4924098 w 5323222"/>
              <a:gd name="connsiteY532" fmla="*/ 2231447 h 6132967"/>
              <a:gd name="connsiteX533" fmla="*/ 4902562 w 5323222"/>
              <a:gd name="connsiteY533" fmla="*/ 2220431 h 6132967"/>
              <a:gd name="connsiteX534" fmla="*/ 4880773 w 5323222"/>
              <a:gd name="connsiteY534" fmla="*/ 2209768 h 6132967"/>
              <a:gd name="connsiteX535" fmla="*/ 4858533 w 5323222"/>
              <a:gd name="connsiteY535" fmla="*/ 2200121 h 6132967"/>
              <a:gd name="connsiteX536" fmla="*/ 4835736 w 5323222"/>
              <a:gd name="connsiteY536" fmla="*/ 2190879 h 6132967"/>
              <a:gd name="connsiteX537" fmla="*/ 4813043 w 5323222"/>
              <a:gd name="connsiteY537" fmla="*/ 2182244 h 6132967"/>
              <a:gd name="connsiteX538" fmla="*/ 4789543 w 5323222"/>
              <a:gd name="connsiteY538" fmla="*/ 2174370 h 6132967"/>
              <a:gd name="connsiteX539" fmla="*/ 4765791 w 5323222"/>
              <a:gd name="connsiteY539" fmla="*/ 2166853 h 6132967"/>
              <a:gd name="connsiteX540" fmla="*/ 4741586 w 5323222"/>
              <a:gd name="connsiteY540" fmla="*/ 2160347 h 6132967"/>
              <a:gd name="connsiteX541" fmla="*/ 4717382 w 5323222"/>
              <a:gd name="connsiteY541" fmla="*/ 2153842 h 6132967"/>
              <a:gd name="connsiteX542" fmla="*/ 4692421 w 5323222"/>
              <a:gd name="connsiteY542" fmla="*/ 2148400 h 6132967"/>
              <a:gd name="connsiteX543" fmla="*/ 4667512 w 5323222"/>
              <a:gd name="connsiteY543" fmla="*/ 2143264 h 6132967"/>
              <a:gd name="connsiteX544" fmla="*/ 4641795 w 5323222"/>
              <a:gd name="connsiteY544" fmla="*/ 2138888 h 6132967"/>
              <a:gd name="connsiteX545" fmla="*/ 4615878 w 5323222"/>
              <a:gd name="connsiteY545" fmla="*/ 2135170 h 6132967"/>
              <a:gd name="connsiteX546" fmla="*/ 4589963 w 5323222"/>
              <a:gd name="connsiteY546" fmla="*/ 2131452 h 6132967"/>
              <a:gd name="connsiteX547" fmla="*/ 4563593 w 5323222"/>
              <a:gd name="connsiteY547" fmla="*/ 2128749 h 6132967"/>
              <a:gd name="connsiteX548" fmla="*/ 4536669 w 5323222"/>
              <a:gd name="connsiteY548" fmla="*/ 2126451 h 6132967"/>
              <a:gd name="connsiteX549" fmla="*/ 4509241 w 5323222"/>
              <a:gd name="connsiteY549" fmla="*/ 2124864 h 6132967"/>
              <a:gd name="connsiteX550" fmla="*/ 4482116 w 5323222"/>
              <a:gd name="connsiteY550" fmla="*/ 2123223 h 6132967"/>
              <a:gd name="connsiteX551" fmla="*/ 4454235 w 5323222"/>
              <a:gd name="connsiteY551" fmla="*/ 2122649 h 6132967"/>
              <a:gd name="connsiteX552" fmla="*/ 4426104 w 5323222"/>
              <a:gd name="connsiteY552" fmla="*/ 2122430 h 6132967"/>
              <a:gd name="connsiteX553" fmla="*/ 4400795 w 5323222"/>
              <a:gd name="connsiteY553" fmla="*/ 2122551 h 6132967"/>
              <a:gd name="connsiteX554" fmla="*/ 4403168 w 5323222"/>
              <a:gd name="connsiteY554" fmla="*/ 2116564 h 6132967"/>
              <a:gd name="connsiteX555" fmla="*/ 4407349 w 5323222"/>
              <a:gd name="connsiteY555" fmla="*/ 2104834 h 6132967"/>
              <a:gd name="connsiteX556" fmla="*/ 4411637 w 5323222"/>
              <a:gd name="connsiteY556" fmla="*/ 2093394 h 6132967"/>
              <a:gd name="connsiteX557" fmla="*/ 4415530 w 5323222"/>
              <a:gd name="connsiteY557" fmla="*/ 2081772 h 6132967"/>
              <a:gd name="connsiteX558" fmla="*/ 4419604 w 5323222"/>
              <a:gd name="connsiteY558" fmla="*/ 2069754 h 6132967"/>
              <a:gd name="connsiteX559" fmla="*/ 4422812 w 5323222"/>
              <a:gd name="connsiteY559" fmla="*/ 2058057 h 6132967"/>
              <a:gd name="connsiteX560" fmla="*/ 4426599 w 5323222"/>
              <a:gd name="connsiteY560" fmla="*/ 2046147 h 6132967"/>
              <a:gd name="connsiteX561" fmla="*/ 4429304 w 5323222"/>
              <a:gd name="connsiteY561" fmla="*/ 2033980 h 6132967"/>
              <a:gd name="connsiteX562" fmla="*/ 4432801 w 5323222"/>
              <a:gd name="connsiteY562" fmla="*/ 2022177 h 6132967"/>
              <a:gd name="connsiteX563" fmla="*/ 4435219 w 5323222"/>
              <a:gd name="connsiteY563" fmla="*/ 2010117 h 6132967"/>
              <a:gd name="connsiteX564" fmla="*/ 4437817 w 5323222"/>
              <a:gd name="connsiteY564" fmla="*/ 1997664 h 6132967"/>
              <a:gd name="connsiteX565" fmla="*/ 4440234 w 5323222"/>
              <a:gd name="connsiteY565" fmla="*/ 1985603 h 6132967"/>
              <a:gd name="connsiteX566" fmla="*/ 4442545 w 5323222"/>
              <a:gd name="connsiteY566" fmla="*/ 1973256 h 6132967"/>
              <a:gd name="connsiteX567" fmla="*/ 4444170 w 5323222"/>
              <a:gd name="connsiteY567" fmla="*/ 1960833 h 6132967"/>
              <a:gd name="connsiteX568" fmla="*/ 4445797 w 5323222"/>
              <a:gd name="connsiteY568" fmla="*/ 1948412 h 6132967"/>
              <a:gd name="connsiteX569" fmla="*/ 4447711 w 5323222"/>
              <a:gd name="connsiteY569" fmla="*/ 1935883 h 6132967"/>
              <a:gd name="connsiteX570" fmla="*/ 4448652 w 5323222"/>
              <a:gd name="connsiteY570" fmla="*/ 1923386 h 6132967"/>
              <a:gd name="connsiteX571" fmla="*/ 4449883 w 5323222"/>
              <a:gd name="connsiteY571" fmla="*/ 1910783 h 6132967"/>
              <a:gd name="connsiteX572" fmla="*/ 4450718 w 5323222"/>
              <a:gd name="connsiteY572" fmla="*/ 1897998 h 6132967"/>
              <a:gd name="connsiteX573" fmla="*/ 4451371 w 5323222"/>
              <a:gd name="connsiteY573" fmla="*/ 1885608 h 6132967"/>
              <a:gd name="connsiteX574" fmla="*/ 4451521 w 5323222"/>
              <a:gd name="connsiteY574" fmla="*/ 1872749 h 6132967"/>
              <a:gd name="connsiteX575" fmla="*/ 4451961 w 5323222"/>
              <a:gd name="connsiteY575" fmla="*/ 1859783 h 6132967"/>
              <a:gd name="connsiteX576" fmla="*/ 4451716 w 5323222"/>
              <a:gd name="connsiteY576" fmla="*/ 1846743 h 6132967"/>
              <a:gd name="connsiteX577" fmla="*/ 4451578 w 5323222"/>
              <a:gd name="connsiteY577" fmla="*/ 1833990 h 6132967"/>
              <a:gd name="connsiteX578" fmla="*/ 4451440 w 5323222"/>
              <a:gd name="connsiteY578" fmla="*/ 1821238 h 6132967"/>
              <a:gd name="connsiteX579" fmla="*/ 4450511 w 5323222"/>
              <a:gd name="connsiteY579" fmla="*/ 1808123 h 6132967"/>
              <a:gd name="connsiteX580" fmla="*/ 4449399 w 5323222"/>
              <a:gd name="connsiteY580" fmla="*/ 1795404 h 6132967"/>
              <a:gd name="connsiteX581" fmla="*/ 4448182 w 5323222"/>
              <a:gd name="connsiteY581" fmla="*/ 1782397 h 6132967"/>
              <a:gd name="connsiteX582" fmla="*/ 4447253 w 5323222"/>
              <a:gd name="connsiteY582" fmla="*/ 1769281 h 6132967"/>
              <a:gd name="connsiteX583" fmla="*/ 4445351 w 5323222"/>
              <a:gd name="connsiteY583" fmla="*/ 1756199 h 6132967"/>
              <a:gd name="connsiteX584" fmla="*/ 4443557 w 5323222"/>
              <a:gd name="connsiteY584" fmla="*/ 1743406 h 6132967"/>
              <a:gd name="connsiteX585" fmla="*/ 4441366 w 5323222"/>
              <a:gd name="connsiteY585" fmla="*/ 1730430 h 6132967"/>
              <a:gd name="connsiteX586" fmla="*/ 4439175 w 5323222"/>
              <a:gd name="connsiteY586" fmla="*/ 1717456 h 6132967"/>
              <a:gd name="connsiteX587" fmla="*/ 4436589 w 5323222"/>
              <a:gd name="connsiteY587" fmla="*/ 1704300 h 6132967"/>
              <a:gd name="connsiteX588" fmla="*/ 4434003 w 5323222"/>
              <a:gd name="connsiteY588" fmla="*/ 1691143 h 6132967"/>
              <a:gd name="connsiteX589" fmla="*/ 4430840 w 5323222"/>
              <a:gd name="connsiteY589" fmla="*/ 1678201 h 6132967"/>
              <a:gd name="connsiteX590" fmla="*/ 4427676 w 5323222"/>
              <a:gd name="connsiteY590" fmla="*/ 1665258 h 6132967"/>
              <a:gd name="connsiteX591" fmla="*/ 4424225 w 5323222"/>
              <a:gd name="connsiteY591" fmla="*/ 1652423 h 6132967"/>
              <a:gd name="connsiteX592" fmla="*/ 4420485 w 5323222"/>
              <a:gd name="connsiteY592" fmla="*/ 1639695 h 6132967"/>
              <a:gd name="connsiteX593" fmla="*/ 4416530 w 5323222"/>
              <a:gd name="connsiteY593" fmla="*/ 1626390 h 6132967"/>
              <a:gd name="connsiteX594" fmla="*/ 4412395 w 5323222"/>
              <a:gd name="connsiteY594" fmla="*/ 1613481 h 6132967"/>
              <a:gd name="connsiteX595" fmla="*/ 4407863 w 5323222"/>
              <a:gd name="connsiteY595" fmla="*/ 1600390 h 6132967"/>
              <a:gd name="connsiteX596" fmla="*/ 4403150 w 5323222"/>
              <a:gd name="connsiteY596" fmla="*/ 1587695 h 6132967"/>
              <a:gd name="connsiteX597" fmla="*/ 4398330 w 5323222"/>
              <a:gd name="connsiteY597" fmla="*/ 1574711 h 6132967"/>
              <a:gd name="connsiteX598" fmla="*/ 4392826 w 5323222"/>
              <a:gd name="connsiteY598" fmla="*/ 1561653 h 6132967"/>
              <a:gd name="connsiteX599" fmla="*/ 4387429 w 5323222"/>
              <a:gd name="connsiteY599" fmla="*/ 1548884 h 6132967"/>
              <a:gd name="connsiteX600" fmla="*/ 4381636 w 5323222"/>
              <a:gd name="connsiteY600" fmla="*/ 1535933 h 6132967"/>
              <a:gd name="connsiteX601" fmla="*/ 4375844 w 5323222"/>
              <a:gd name="connsiteY601" fmla="*/ 1522982 h 6132967"/>
              <a:gd name="connsiteX602" fmla="*/ 4369762 w 5323222"/>
              <a:gd name="connsiteY602" fmla="*/ 1510138 h 6132967"/>
              <a:gd name="connsiteX603" fmla="*/ 4363211 w 5323222"/>
              <a:gd name="connsiteY603" fmla="*/ 1497797 h 6132967"/>
              <a:gd name="connsiteX604" fmla="*/ 4356157 w 5323222"/>
              <a:gd name="connsiteY604" fmla="*/ 1484986 h 6132967"/>
              <a:gd name="connsiteX605" fmla="*/ 4349499 w 5323222"/>
              <a:gd name="connsiteY605" fmla="*/ 1472357 h 6132967"/>
              <a:gd name="connsiteX606" fmla="*/ 4342157 w 5323222"/>
              <a:gd name="connsiteY606" fmla="*/ 1459652 h 6132967"/>
              <a:gd name="connsiteX607" fmla="*/ 4334344 w 5323222"/>
              <a:gd name="connsiteY607" fmla="*/ 1447451 h 6132967"/>
              <a:gd name="connsiteX608" fmla="*/ 4326136 w 5323222"/>
              <a:gd name="connsiteY608" fmla="*/ 1435069 h 6132967"/>
              <a:gd name="connsiteX609" fmla="*/ 4317458 w 5323222"/>
              <a:gd name="connsiteY609" fmla="*/ 1423190 h 6132967"/>
              <a:gd name="connsiteX610" fmla="*/ 4309175 w 5323222"/>
              <a:gd name="connsiteY610" fmla="*/ 1411491 h 6132967"/>
              <a:gd name="connsiteX611" fmla="*/ 4300209 w 5323222"/>
              <a:gd name="connsiteY611" fmla="*/ 1399719 h 6132967"/>
              <a:gd name="connsiteX612" fmla="*/ 4291243 w 5323222"/>
              <a:gd name="connsiteY612" fmla="*/ 1387946 h 6132967"/>
              <a:gd name="connsiteX613" fmla="*/ 4281988 w 5323222"/>
              <a:gd name="connsiteY613" fmla="*/ 1376280 h 6132967"/>
              <a:gd name="connsiteX614" fmla="*/ 4272551 w 5323222"/>
              <a:gd name="connsiteY614" fmla="*/ 1365010 h 6132967"/>
              <a:gd name="connsiteX615" fmla="*/ 4263114 w 5323222"/>
              <a:gd name="connsiteY615" fmla="*/ 1353741 h 6132967"/>
              <a:gd name="connsiteX616" fmla="*/ 4252994 w 5323222"/>
              <a:gd name="connsiteY616" fmla="*/ 1342395 h 6132967"/>
              <a:gd name="connsiteX617" fmla="*/ 4242981 w 5323222"/>
              <a:gd name="connsiteY617" fmla="*/ 1331340 h 6132967"/>
              <a:gd name="connsiteX618" fmla="*/ 4232786 w 5323222"/>
              <a:gd name="connsiteY618" fmla="*/ 1320680 h 6132967"/>
              <a:gd name="connsiteX619" fmla="*/ 4222303 w 5323222"/>
              <a:gd name="connsiteY619" fmla="*/ 1310127 h 6132967"/>
              <a:gd name="connsiteX620" fmla="*/ 4211423 w 5323222"/>
              <a:gd name="connsiteY620" fmla="*/ 1299393 h 6132967"/>
              <a:gd name="connsiteX621" fmla="*/ 4200363 w 5323222"/>
              <a:gd name="connsiteY621" fmla="*/ 1289054 h 6132967"/>
              <a:gd name="connsiteX622" fmla="*/ 4189590 w 5323222"/>
              <a:gd name="connsiteY622" fmla="*/ 1278608 h 6132967"/>
              <a:gd name="connsiteX623" fmla="*/ 4177953 w 5323222"/>
              <a:gd name="connsiteY623" fmla="*/ 1268483 h 6132967"/>
              <a:gd name="connsiteX624" fmla="*/ 4166711 w 5323222"/>
              <a:gd name="connsiteY624" fmla="*/ 1258541 h 6132967"/>
              <a:gd name="connsiteX625" fmla="*/ 4154785 w 5323222"/>
              <a:gd name="connsiteY625" fmla="*/ 1248524 h 6132967"/>
              <a:gd name="connsiteX626" fmla="*/ 4142966 w 5323222"/>
              <a:gd name="connsiteY626" fmla="*/ 1238795 h 6132967"/>
              <a:gd name="connsiteX627" fmla="*/ 4130570 w 5323222"/>
              <a:gd name="connsiteY627" fmla="*/ 1229280 h 6132967"/>
              <a:gd name="connsiteX628" fmla="*/ 4118677 w 5323222"/>
              <a:gd name="connsiteY628" fmla="*/ 1220235 h 6132967"/>
              <a:gd name="connsiteX629" fmla="*/ 4106099 w 5323222"/>
              <a:gd name="connsiteY629" fmla="*/ 1211116 h 6132967"/>
              <a:gd name="connsiteX630" fmla="*/ 4093523 w 5323222"/>
              <a:gd name="connsiteY630" fmla="*/ 1201997 h 6132967"/>
              <a:gd name="connsiteX631" fmla="*/ 4080368 w 5323222"/>
              <a:gd name="connsiteY631" fmla="*/ 1193092 h 6132967"/>
              <a:gd name="connsiteX632" fmla="*/ 4067031 w 5323222"/>
              <a:gd name="connsiteY632" fmla="*/ 1184583 h 6132967"/>
              <a:gd name="connsiteX633" fmla="*/ 4053984 w 5323222"/>
              <a:gd name="connsiteY633" fmla="*/ 1175967 h 6132967"/>
              <a:gd name="connsiteX634" fmla="*/ 4040574 w 5323222"/>
              <a:gd name="connsiteY634" fmla="*/ 1168142 h 6132967"/>
              <a:gd name="connsiteX635" fmla="*/ 4026662 w 5323222"/>
              <a:gd name="connsiteY635" fmla="*/ 1159847 h 6132967"/>
              <a:gd name="connsiteX636" fmla="*/ 4013144 w 5323222"/>
              <a:gd name="connsiteY636" fmla="*/ 1151734 h 6132967"/>
              <a:gd name="connsiteX637" fmla="*/ 3999157 w 5323222"/>
              <a:gd name="connsiteY637" fmla="*/ 1144123 h 6132967"/>
              <a:gd name="connsiteX638" fmla="*/ 3984593 w 5323222"/>
              <a:gd name="connsiteY638" fmla="*/ 1136727 h 6132967"/>
              <a:gd name="connsiteX639" fmla="*/ 3970424 w 5323222"/>
              <a:gd name="connsiteY639" fmla="*/ 1129511 h 6132967"/>
              <a:gd name="connsiteX640" fmla="*/ 3955572 w 5323222"/>
              <a:gd name="connsiteY640" fmla="*/ 1122222 h 6132967"/>
              <a:gd name="connsiteX641" fmla="*/ 3940429 w 5323222"/>
              <a:gd name="connsiteY641" fmla="*/ 1115039 h 6132967"/>
              <a:gd name="connsiteX642" fmla="*/ 3925289 w 5323222"/>
              <a:gd name="connsiteY642" fmla="*/ 1107857 h 6132967"/>
              <a:gd name="connsiteX643" fmla="*/ 3909965 w 5323222"/>
              <a:gd name="connsiteY643" fmla="*/ 1101070 h 6132967"/>
              <a:gd name="connsiteX644" fmla="*/ 3894643 w 5323222"/>
              <a:gd name="connsiteY644" fmla="*/ 1094284 h 6132967"/>
              <a:gd name="connsiteX645" fmla="*/ 3879139 w 5323222"/>
              <a:gd name="connsiteY645" fmla="*/ 1087893 h 6132967"/>
              <a:gd name="connsiteX646" fmla="*/ 3863238 w 5323222"/>
              <a:gd name="connsiteY646" fmla="*/ 1081320 h 6132967"/>
              <a:gd name="connsiteX647" fmla="*/ 3847158 w 5323222"/>
              <a:gd name="connsiteY647" fmla="*/ 1075144 h 6132967"/>
              <a:gd name="connsiteX648" fmla="*/ 3831183 w 5323222"/>
              <a:gd name="connsiteY648" fmla="*/ 1069255 h 6132967"/>
              <a:gd name="connsiteX649" fmla="*/ 3814814 w 5323222"/>
              <a:gd name="connsiteY649" fmla="*/ 1063186 h 6132967"/>
              <a:gd name="connsiteX650" fmla="*/ 3798551 w 5323222"/>
              <a:gd name="connsiteY650" fmla="*/ 1057404 h 6132967"/>
              <a:gd name="connsiteX651" fmla="*/ 3781999 w 5323222"/>
              <a:gd name="connsiteY651" fmla="*/ 1051731 h 6132967"/>
              <a:gd name="connsiteX652" fmla="*/ 3765374 w 5323222"/>
              <a:gd name="connsiteY652" fmla="*/ 1046740 h 6132967"/>
              <a:gd name="connsiteX653" fmla="*/ 3748246 w 5323222"/>
              <a:gd name="connsiteY653" fmla="*/ 1041281 h 6132967"/>
              <a:gd name="connsiteX654" fmla="*/ 3731331 w 5323222"/>
              <a:gd name="connsiteY654" fmla="*/ 1036398 h 6132967"/>
              <a:gd name="connsiteX655" fmla="*/ 3714129 w 5323222"/>
              <a:gd name="connsiteY655" fmla="*/ 1031622 h 6132967"/>
              <a:gd name="connsiteX656" fmla="*/ 3696927 w 5323222"/>
              <a:gd name="connsiteY656" fmla="*/ 1026847 h 6132967"/>
              <a:gd name="connsiteX657" fmla="*/ 3679543 w 5323222"/>
              <a:gd name="connsiteY657" fmla="*/ 1022466 h 6132967"/>
              <a:gd name="connsiteX658" fmla="*/ 3662266 w 5323222"/>
              <a:gd name="connsiteY658" fmla="*/ 1018375 h 6132967"/>
              <a:gd name="connsiteX659" fmla="*/ 3644594 w 5323222"/>
              <a:gd name="connsiteY659" fmla="*/ 1014102 h 6132967"/>
              <a:gd name="connsiteX660" fmla="*/ 3626740 w 5323222"/>
              <a:gd name="connsiteY660" fmla="*/ 1010225 h 6132967"/>
              <a:gd name="connsiteX661" fmla="*/ 3609100 w 5323222"/>
              <a:gd name="connsiteY661" fmla="*/ 1006925 h 6132967"/>
              <a:gd name="connsiteX662" fmla="*/ 3591065 w 5323222"/>
              <a:gd name="connsiteY662" fmla="*/ 1003443 h 6132967"/>
              <a:gd name="connsiteX663" fmla="*/ 3572741 w 5323222"/>
              <a:gd name="connsiteY663" fmla="*/ 1000068 h 6132967"/>
              <a:gd name="connsiteX664" fmla="*/ 3554920 w 5323222"/>
              <a:gd name="connsiteY664" fmla="*/ 997163 h 6132967"/>
              <a:gd name="connsiteX665" fmla="*/ 3536522 w 5323222"/>
              <a:gd name="connsiteY665" fmla="*/ 994473 h 6132967"/>
              <a:gd name="connsiteX666" fmla="*/ 3518231 w 5323222"/>
              <a:gd name="connsiteY666" fmla="*/ 992071 h 6132967"/>
              <a:gd name="connsiteX667" fmla="*/ 3499651 w 5323222"/>
              <a:gd name="connsiteY667" fmla="*/ 989777 h 6132967"/>
              <a:gd name="connsiteX668" fmla="*/ 3481071 w 5323222"/>
              <a:gd name="connsiteY668" fmla="*/ 987482 h 6132967"/>
              <a:gd name="connsiteX669" fmla="*/ 3462418 w 5323222"/>
              <a:gd name="connsiteY669" fmla="*/ 985872 h 6132967"/>
              <a:gd name="connsiteX670" fmla="*/ 3443657 w 5323222"/>
              <a:gd name="connsiteY670" fmla="*/ 983972 h 6132967"/>
              <a:gd name="connsiteX671" fmla="*/ 3404223 w 5323222"/>
              <a:gd name="connsiteY671" fmla="*/ 981213 h 6132967"/>
              <a:gd name="connsiteX672" fmla="*/ 3364713 w 5323222"/>
              <a:gd name="connsiteY672" fmla="*/ 979137 h 6132967"/>
              <a:gd name="connsiteX673" fmla="*/ 3325130 w 5323222"/>
              <a:gd name="connsiteY673" fmla="*/ 977745 h 6132967"/>
              <a:gd name="connsiteX674" fmla="*/ 3291515 w 5323222"/>
              <a:gd name="connsiteY674" fmla="*/ 976999 h 6132967"/>
              <a:gd name="connsiteX675" fmla="*/ 3296895 w 5323222"/>
              <a:gd name="connsiteY675" fmla="*/ 974743 h 6132967"/>
              <a:gd name="connsiteX676" fmla="*/ 3308195 w 5323222"/>
              <a:gd name="connsiteY676" fmla="*/ 970192 h 6132967"/>
              <a:gd name="connsiteX677" fmla="*/ 3319396 w 5323222"/>
              <a:gd name="connsiteY677" fmla="*/ 965856 h 6132967"/>
              <a:gd name="connsiteX678" fmla="*/ 3330754 w 5323222"/>
              <a:gd name="connsiteY678" fmla="*/ 961461 h 6132967"/>
              <a:gd name="connsiteX679" fmla="*/ 3342013 w 5323222"/>
              <a:gd name="connsiteY679" fmla="*/ 957282 h 6132967"/>
              <a:gd name="connsiteX680" fmla="*/ 3358062 w 5323222"/>
              <a:gd name="connsiteY680" fmla="*/ 951146 h 6132967"/>
              <a:gd name="connsiteX681" fmla="*/ 3373955 w 5323222"/>
              <a:gd name="connsiteY681" fmla="*/ 945068 h 6132967"/>
              <a:gd name="connsiteX682" fmla="*/ 3389575 w 5323222"/>
              <a:gd name="connsiteY682" fmla="*/ 938735 h 6132967"/>
              <a:gd name="connsiteX683" fmla="*/ 3404981 w 5323222"/>
              <a:gd name="connsiteY683" fmla="*/ 932305 h 6132967"/>
              <a:gd name="connsiteX684" fmla="*/ 3420172 w 5323222"/>
              <a:gd name="connsiteY684" fmla="*/ 925776 h 6132967"/>
              <a:gd name="connsiteX685" fmla="*/ 3435305 w 5323222"/>
              <a:gd name="connsiteY685" fmla="*/ 919090 h 6132967"/>
              <a:gd name="connsiteX686" fmla="*/ 3449639 w 5323222"/>
              <a:gd name="connsiteY686" fmla="*/ 912167 h 6132967"/>
              <a:gd name="connsiteX687" fmla="*/ 3464186 w 5323222"/>
              <a:gd name="connsiteY687" fmla="*/ 905343 h 6132967"/>
              <a:gd name="connsiteX688" fmla="*/ 3478404 w 5323222"/>
              <a:gd name="connsiteY688" fmla="*/ 898108 h 6132967"/>
              <a:gd name="connsiteX689" fmla="*/ 3492308 w 5323222"/>
              <a:gd name="connsiteY689" fmla="*/ 890989 h 6132967"/>
              <a:gd name="connsiteX690" fmla="*/ 3505941 w 5323222"/>
              <a:gd name="connsiteY690" fmla="*/ 883615 h 6132967"/>
              <a:gd name="connsiteX691" fmla="*/ 3519301 w 5323222"/>
              <a:gd name="connsiteY691" fmla="*/ 875986 h 6132967"/>
              <a:gd name="connsiteX692" fmla="*/ 3532445 w 5323222"/>
              <a:gd name="connsiteY692" fmla="*/ 868260 h 6132967"/>
              <a:gd name="connsiteX693" fmla="*/ 3545377 w 5323222"/>
              <a:gd name="connsiteY693" fmla="*/ 860434 h 6132967"/>
              <a:gd name="connsiteX694" fmla="*/ 3557664 w 5323222"/>
              <a:gd name="connsiteY694" fmla="*/ 852314 h 6132967"/>
              <a:gd name="connsiteX695" fmla="*/ 3570108 w 5323222"/>
              <a:gd name="connsiteY695" fmla="*/ 844136 h 6132967"/>
              <a:gd name="connsiteX696" fmla="*/ 3582123 w 5323222"/>
              <a:gd name="connsiteY696" fmla="*/ 835761 h 6132967"/>
              <a:gd name="connsiteX697" fmla="*/ 3593767 w 5323222"/>
              <a:gd name="connsiteY697" fmla="*/ 827346 h 6132967"/>
              <a:gd name="connsiteX698" fmla="*/ 3604924 w 5323222"/>
              <a:gd name="connsiteY698" fmla="*/ 818578 h 6132967"/>
              <a:gd name="connsiteX699" fmla="*/ 3616082 w 5323222"/>
              <a:gd name="connsiteY699" fmla="*/ 809810 h 6132967"/>
              <a:gd name="connsiteX700" fmla="*/ 3626966 w 5323222"/>
              <a:gd name="connsiteY700" fmla="*/ 800787 h 6132967"/>
              <a:gd name="connsiteX701" fmla="*/ 3637266 w 5323222"/>
              <a:gd name="connsiteY701" fmla="*/ 791625 h 6132967"/>
              <a:gd name="connsiteX702" fmla="*/ 3647508 w 5323222"/>
              <a:gd name="connsiteY702" fmla="*/ 782307 h 6132967"/>
              <a:gd name="connsiteX703" fmla="*/ 3657106 w 5323222"/>
              <a:gd name="connsiteY703" fmla="*/ 772695 h 6132967"/>
              <a:gd name="connsiteX704" fmla="*/ 3666704 w 5323222"/>
              <a:gd name="connsiteY704" fmla="*/ 763081 h 6132967"/>
              <a:gd name="connsiteX705" fmla="*/ 3675815 w 5323222"/>
              <a:gd name="connsiteY705" fmla="*/ 753116 h 6132967"/>
              <a:gd name="connsiteX706" fmla="*/ 3684712 w 5323222"/>
              <a:gd name="connsiteY706" fmla="*/ 743052 h 6132967"/>
              <a:gd name="connsiteX707" fmla="*/ 3693023 w 5323222"/>
              <a:gd name="connsiteY707" fmla="*/ 732849 h 6132967"/>
              <a:gd name="connsiteX708" fmla="*/ 3701219 w 5323222"/>
              <a:gd name="connsiteY708" fmla="*/ 722333 h 6132967"/>
              <a:gd name="connsiteX709" fmla="*/ 3709044 w 5323222"/>
              <a:gd name="connsiteY709" fmla="*/ 711778 h 6132967"/>
              <a:gd name="connsiteX710" fmla="*/ 3716382 w 5323222"/>
              <a:gd name="connsiteY710" fmla="*/ 700869 h 6132967"/>
              <a:gd name="connsiteX711" fmla="*/ 3723505 w 5323222"/>
              <a:gd name="connsiteY711" fmla="*/ 689862 h 6132967"/>
              <a:gd name="connsiteX712" fmla="*/ 3726844 w 5323222"/>
              <a:gd name="connsiteY712" fmla="*/ 683996 h 6132967"/>
              <a:gd name="connsiteX713" fmla="*/ 3730396 w 5323222"/>
              <a:gd name="connsiteY713" fmla="*/ 678229 h 6132967"/>
              <a:gd name="connsiteX714" fmla="*/ 3733579 w 5323222"/>
              <a:gd name="connsiteY714" fmla="*/ 672421 h 6132967"/>
              <a:gd name="connsiteX715" fmla="*/ 3736917 w 5323222"/>
              <a:gd name="connsiteY715" fmla="*/ 666556 h 6132967"/>
              <a:gd name="connsiteX716" fmla="*/ 3740041 w 5323222"/>
              <a:gd name="connsiteY716" fmla="*/ 660592 h 6132967"/>
              <a:gd name="connsiteX717" fmla="*/ 3742950 w 5323222"/>
              <a:gd name="connsiteY717" fmla="*/ 654530 h 6132967"/>
              <a:gd name="connsiteX718" fmla="*/ 3746074 w 5323222"/>
              <a:gd name="connsiteY718" fmla="*/ 648566 h 6132967"/>
              <a:gd name="connsiteX719" fmla="*/ 3748827 w 5323222"/>
              <a:gd name="connsiteY719" fmla="*/ 642562 h 6132967"/>
              <a:gd name="connsiteX720" fmla="*/ 3751580 w 5323222"/>
              <a:gd name="connsiteY720" fmla="*/ 636558 h 6132967"/>
              <a:gd name="connsiteX721" fmla="*/ 3754217 w 5323222"/>
              <a:gd name="connsiteY721" fmla="*/ 630241 h 6132967"/>
              <a:gd name="connsiteX722" fmla="*/ 3756756 w 5323222"/>
              <a:gd name="connsiteY722" fmla="*/ 624139 h 6132967"/>
              <a:gd name="connsiteX723" fmla="*/ 3759236 w 5323222"/>
              <a:gd name="connsiteY723" fmla="*/ 617880 h 6132967"/>
              <a:gd name="connsiteX724" fmla="*/ 3761503 w 5323222"/>
              <a:gd name="connsiteY724" fmla="*/ 611522 h 6132967"/>
              <a:gd name="connsiteX725" fmla="*/ 3763827 w 5323222"/>
              <a:gd name="connsiteY725" fmla="*/ 605322 h 6132967"/>
              <a:gd name="connsiteX726" fmla="*/ 3765937 w 5323222"/>
              <a:gd name="connsiteY726" fmla="*/ 599022 h 6132967"/>
              <a:gd name="connsiteX727" fmla="*/ 3768145 w 5323222"/>
              <a:gd name="connsiteY727" fmla="*/ 592510 h 6132967"/>
              <a:gd name="connsiteX728" fmla="*/ 3769884 w 5323222"/>
              <a:gd name="connsiteY728" fmla="*/ 586170 h 6132967"/>
              <a:gd name="connsiteX729" fmla="*/ 3771936 w 5323222"/>
              <a:gd name="connsiteY729" fmla="*/ 579714 h 6132967"/>
              <a:gd name="connsiteX730" fmla="*/ 3773402 w 5323222"/>
              <a:gd name="connsiteY730" fmla="*/ 573120 h 6132967"/>
              <a:gd name="connsiteX731" fmla="*/ 3775298 w 5323222"/>
              <a:gd name="connsiteY731" fmla="*/ 566723 h 6132967"/>
              <a:gd name="connsiteX732" fmla="*/ 3776608 w 5323222"/>
              <a:gd name="connsiteY732" fmla="*/ 560187 h 6132967"/>
              <a:gd name="connsiteX733" fmla="*/ 3778016 w 5323222"/>
              <a:gd name="connsiteY733" fmla="*/ 553437 h 6132967"/>
              <a:gd name="connsiteX734" fmla="*/ 3779326 w 5323222"/>
              <a:gd name="connsiteY734" fmla="*/ 546900 h 6132967"/>
              <a:gd name="connsiteX735" fmla="*/ 3780579 w 5323222"/>
              <a:gd name="connsiteY735" fmla="*/ 540208 h 6132967"/>
              <a:gd name="connsiteX736" fmla="*/ 3781460 w 5323222"/>
              <a:gd name="connsiteY736" fmla="*/ 533475 h 6132967"/>
              <a:gd name="connsiteX737" fmla="*/ 3782341 w 5323222"/>
              <a:gd name="connsiteY737" fmla="*/ 526743 h 6132967"/>
              <a:gd name="connsiteX738" fmla="*/ 3783379 w 5323222"/>
              <a:gd name="connsiteY738" fmla="*/ 519952 h 6132967"/>
              <a:gd name="connsiteX739" fmla="*/ 3783889 w 5323222"/>
              <a:gd name="connsiteY739" fmla="*/ 513179 h 6132967"/>
              <a:gd name="connsiteX740" fmla="*/ 3784556 w 5323222"/>
              <a:gd name="connsiteY740" fmla="*/ 506349 h 6132967"/>
              <a:gd name="connsiteX741" fmla="*/ 3785008 w 5323222"/>
              <a:gd name="connsiteY741" fmla="*/ 499419 h 6132967"/>
              <a:gd name="connsiteX742" fmla="*/ 3785363 w 5323222"/>
              <a:gd name="connsiteY742" fmla="*/ 492704 h 6132967"/>
              <a:gd name="connsiteX743" fmla="*/ 3785444 w 5323222"/>
              <a:gd name="connsiteY743" fmla="*/ 485734 h 6132967"/>
              <a:gd name="connsiteX744" fmla="*/ 3785682 w 5323222"/>
              <a:gd name="connsiteY744" fmla="*/ 478707 h 6132967"/>
              <a:gd name="connsiteX745" fmla="*/ 3785549 w 5323222"/>
              <a:gd name="connsiteY745" fmla="*/ 471639 h 6132967"/>
              <a:gd name="connsiteX746" fmla="*/ 3785475 w 5323222"/>
              <a:gd name="connsiteY746" fmla="*/ 464727 h 6132967"/>
              <a:gd name="connsiteX747" fmla="*/ 3785400 w 5323222"/>
              <a:gd name="connsiteY747" fmla="*/ 457816 h 6132967"/>
              <a:gd name="connsiteX748" fmla="*/ 3784896 w 5323222"/>
              <a:gd name="connsiteY748" fmla="*/ 450708 h 6132967"/>
              <a:gd name="connsiteX749" fmla="*/ 3784294 w 5323222"/>
              <a:gd name="connsiteY749" fmla="*/ 443814 h 6132967"/>
              <a:gd name="connsiteX750" fmla="*/ 3783634 w 5323222"/>
              <a:gd name="connsiteY750" fmla="*/ 436764 h 6132967"/>
              <a:gd name="connsiteX751" fmla="*/ 3783131 w 5323222"/>
              <a:gd name="connsiteY751" fmla="*/ 429656 h 6132967"/>
              <a:gd name="connsiteX752" fmla="*/ 3782100 w 5323222"/>
              <a:gd name="connsiteY752" fmla="*/ 422565 h 6132967"/>
              <a:gd name="connsiteX753" fmla="*/ 3781127 w 5323222"/>
              <a:gd name="connsiteY753" fmla="*/ 415631 h 6132967"/>
              <a:gd name="connsiteX754" fmla="*/ 3779940 w 5323222"/>
              <a:gd name="connsiteY754" fmla="*/ 408599 h 6132967"/>
              <a:gd name="connsiteX755" fmla="*/ 3778752 w 5323222"/>
              <a:gd name="connsiteY755" fmla="*/ 401567 h 6132967"/>
              <a:gd name="connsiteX756" fmla="*/ 3777351 w 5323222"/>
              <a:gd name="connsiteY756" fmla="*/ 394436 h 6132967"/>
              <a:gd name="connsiteX757" fmla="*/ 3775949 w 5323222"/>
              <a:gd name="connsiteY757" fmla="*/ 387306 h 6132967"/>
              <a:gd name="connsiteX758" fmla="*/ 3774234 w 5323222"/>
              <a:gd name="connsiteY758" fmla="*/ 380291 h 6132967"/>
              <a:gd name="connsiteX759" fmla="*/ 3772520 w 5323222"/>
              <a:gd name="connsiteY759" fmla="*/ 373276 h 6132967"/>
              <a:gd name="connsiteX760" fmla="*/ 3770649 w 5323222"/>
              <a:gd name="connsiteY760" fmla="*/ 366320 h 6132967"/>
              <a:gd name="connsiteX761" fmla="*/ 3768622 w 5323222"/>
              <a:gd name="connsiteY761" fmla="*/ 359421 h 6132967"/>
              <a:gd name="connsiteX762" fmla="*/ 3766479 w 5323222"/>
              <a:gd name="connsiteY762" fmla="*/ 352210 h 6132967"/>
              <a:gd name="connsiteX763" fmla="*/ 3764238 w 5323222"/>
              <a:gd name="connsiteY763" fmla="*/ 345213 h 6132967"/>
              <a:gd name="connsiteX764" fmla="*/ 3761782 w 5323222"/>
              <a:gd name="connsiteY764" fmla="*/ 338118 h 6132967"/>
              <a:gd name="connsiteX765" fmla="*/ 3759227 w 5323222"/>
              <a:gd name="connsiteY765" fmla="*/ 331238 h 6132967"/>
              <a:gd name="connsiteX766" fmla="*/ 3756615 w 5323222"/>
              <a:gd name="connsiteY766" fmla="*/ 324200 h 6132967"/>
              <a:gd name="connsiteX767" fmla="*/ 3753631 w 5323222"/>
              <a:gd name="connsiteY767" fmla="*/ 317123 h 6132967"/>
              <a:gd name="connsiteX768" fmla="*/ 3750707 w 5323222"/>
              <a:gd name="connsiteY768" fmla="*/ 310202 h 6132967"/>
              <a:gd name="connsiteX769" fmla="*/ 3747567 w 5323222"/>
              <a:gd name="connsiteY769" fmla="*/ 303183 h 6132967"/>
              <a:gd name="connsiteX770" fmla="*/ 3744427 w 5323222"/>
              <a:gd name="connsiteY770" fmla="*/ 296164 h 6132967"/>
              <a:gd name="connsiteX771" fmla="*/ 3741131 w 5323222"/>
              <a:gd name="connsiteY771" fmla="*/ 289203 h 6132967"/>
              <a:gd name="connsiteX772" fmla="*/ 3737580 w 5323222"/>
              <a:gd name="connsiteY772" fmla="*/ 282514 h 6132967"/>
              <a:gd name="connsiteX773" fmla="*/ 3733757 w 5323222"/>
              <a:gd name="connsiteY773" fmla="*/ 275570 h 6132967"/>
              <a:gd name="connsiteX774" fmla="*/ 3730149 w 5323222"/>
              <a:gd name="connsiteY774" fmla="*/ 268725 h 6132967"/>
              <a:gd name="connsiteX775" fmla="*/ 3726169 w 5323222"/>
              <a:gd name="connsiteY775" fmla="*/ 261839 h 6132967"/>
              <a:gd name="connsiteX776" fmla="*/ 3721935 w 5323222"/>
              <a:gd name="connsiteY776" fmla="*/ 255227 h 6132967"/>
              <a:gd name="connsiteX777" fmla="*/ 3717486 w 5323222"/>
              <a:gd name="connsiteY777" fmla="*/ 248516 h 6132967"/>
              <a:gd name="connsiteX778" fmla="*/ 3712783 w 5323222"/>
              <a:gd name="connsiteY778" fmla="*/ 242077 h 6132967"/>
              <a:gd name="connsiteX779" fmla="*/ 3708294 w 5323222"/>
              <a:gd name="connsiteY779" fmla="*/ 235736 h 6132967"/>
              <a:gd name="connsiteX780" fmla="*/ 3703434 w 5323222"/>
              <a:gd name="connsiteY780" fmla="*/ 229356 h 6132967"/>
              <a:gd name="connsiteX781" fmla="*/ 3698575 w 5323222"/>
              <a:gd name="connsiteY781" fmla="*/ 222975 h 6132967"/>
              <a:gd name="connsiteX782" fmla="*/ 3693558 w 5323222"/>
              <a:gd name="connsiteY782" fmla="*/ 216652 h 6132967"/>
              <a:gd name="connsiteX783" fmla="*/ 3688444 w 5323222"/>
              <a:gd name="connsiteY783" fmla="*/ 210545 h 6132967"/>
              <a:gd name="connsiteX784" fmla="*/ 3683329 w 5323222"/>
              <a:gd name="connsiteY784" fmla="*/ 204436 h 6132967"/>
              <a:gd name="connsiteX785" fmla="*/ 3677844 w 5323222"/>
              <a:gd name="connsiteY785" fmla="*/ 198287 h 6132967"/>
              <a:gd name="connsiteX786" fmla="*/ 3672417 w 5323222"/>
              <a:gd name="connsiteY786" fmla="*/ 192296 h 6132967"/>
              <a:gd name="connsiteX787" fmla="*/ 3666891 w 5323222"/>
              <a:gd name="connsiteY787" fmla="*/ 186518 h 6132967"/>
              <a:gd name="connsiteX788" fmla="*/ 3661209 w 5323222"/>
              <a:gd name="connsiteY788" fmla="*/ 180798 h 6132967"/>
              <a:gd name="connsiteX789" fmla="*/ 3655313 w 5323222"/>
              <a:gd name="connsiteY789" fmla="*/ 174980 h 6132967"/>
              <a:gd name="connsiteX790" fmla="*/ 3649318 w 5323222"/>
              <a:gd name="connsiteY790" fmla="*/ 169377 h 6132967"/>
              <a:gd name="connsiteX791" fmla="*/ 3643480 w 5323222"/>
              <a:gd name="connsiteY791" fmla="*/ 163715 h 6132967"/>
              <a:gd name="connsiteX792" fmla="*/ 3637173 w 5323222"/>
              <a:gd name="connsiteY792" fmla="*/ 158228 h 6132967"/>
              <a:gd name="connsiteX793" fmla="*/ 3631079 w 5323222"/>
              <a:gd name="connsiteY793" fmla="*/ 152839 h 6132967"/>
              <a:gd name="connsiteX794" fmla="*/ 3624615 w 5323222"/>
              <a:gd name="connsiteY794" fmla="*/ 147410 h 6132967"/>
              <a:gd name="connsiteX795" fmla="*/ 3618210 w 5323222"/>
              <a:gd name="connsiteY795" fmla="*/ 142136 h 6132967"/>
              <a:gd name="connsiteX796" fmla="*/ 3611491 w 5323222"/>
              <a:gd name="connsiteY796" fmla="*/ 136980 h 6132967"/>
              <a:gd name="connsiteX797" fmla="*/ 3605046 w 5323222"/>
              <a:gd name="connsiteY797" fmla="*/ 132077 h 6132967"/>
              <a:gd name="connsiteX798" fmla="*/ 3598228 w 5323222"/>
              <a:gd name="connsiteY798" fmla="*/ 127135 h 6132967"/>
              <a:gd name="connsiteX799" fmla="*/ 3591412 w 5323222"/>
              <a:gd name="connsiteY799" fmla="*/ 122193 h 6132967"/>
              <a:gd name="connsiteX800" fmla="*/ 3584282 w 5323222"/>
              <a:gd name="connsiteY800" fmla="*/ 117367 h 6132967"/>
              <a:gd name="connsiteX801" fmla="*/ 3577054 w 5323222"/>
              <a:gd name="connsiteY801" fmla="*/ 112755 h 6132967"/>
              <a:gd name="connsiteX802" fmla="*/ 3569982 w 5323222"/>
              <a:gd name="connsiteY802" fmla="*/ 108084 h 6132967"/>
              <a:gd name="connsiteX803" fmla="*/ 3562714 w 5323222"/>
              <a:gd name="connsiteY803" fmla="*/ 103843 h 6132967"/>
              <a:gd name="connsiteX804" fmla="*/ 3555174 w 5323222"/>
              <a:gd name="connsiteY804" fmla="*/ 99348 h 6132967"/>
              <a:gd name="connsiteX805" fmla="*/ 3547847 w 5323222"/>
              <a:gd name="connsiteY805" fmla="*/ 94950 h 6132967"/>
              <a:gd name="connsiteX806" fmla="*/ 3540266 w 5323222"/>
              <a:gd name="connsiteY806" fmla="*/ 90825 h 6132967"/>
              <a:gd name="connsiteX807" fmla="*/ 3532373 w 5323222"/>
              <a:gd name="connsiteY807" fmla="*/ 86817 h 6132967"/>
              <a:gd name="connsiteX808" fmla="*/ 3524693 w 5323222"/>
              <a:gd name="connsiteY808" fmla="*/ 82906 h 6132967"/>
              <a:gd name="connsiteX809" fmla="*/ 3516643 w 5323222"/>
              <a:gd name="connsiteY809" fmla="*/ 78955 h 6132967"/>
              <a:gd name="connsiteX810" fmla="*/ 3508437 w 5323222"/>
              <a:gd name="connsiteY810" fmla="*/ 75062 h 6132967"/>
              <a:gd name="connsiteX811" fmla="*/ 3500231 w 5323222"/>
              <a:gd name="connsiteY811" fmla="*/ 71170 h 6132967"/>
              <a:gd name="connsiteX812" fmla="*/ 3491926 w 5323222"/>
              <a:gd name="connsiteY812" fmla="*/ 67491 h 6132967"/>
              <a:gd name="connsiteX813" fmla="*/ 3483620 w 5323222"/>
              <a:gd name="connsiteY813" fmla="*/ 63813 h 6132967"/>
              <a:gd name="connsiteX814" fmla="*/ 3475218 w 5323222"/>
              <a:gd name="connsiteY814" fmla="*/ 60349 h 6132967"/>
              <a:gd name="connsiteX815" fmla="*/ 3466600 w 5323222"/>
              <a:gd name="connsiteY815" fmla="*/ 56787 h 6132967"/>
              <a:gd name="connsiteX816" fmla="*/ 3457884 w 5323222"/>
              <a:gd name="connsiteY816" fmla="*/ 53439 h 6132967"/>
              <a:gd name="connsiteX817" fmla="*/ 3449226 w 5323222"/>
              <a:gd name="connsiteY817" fmla="*/ 50248 h 6132967"/>
              <a:gd name="connsiteX818" fmla="*/ 3440354 w 5323222"/>
              <a:gd name="connsiteY818" fmla="*/ 46958 h 6132967"/>
              <a:gd name="connsiteX819" fmla="*/ 3431540 w 5323222"/>
              <a:gd name="connsiteY819" fmla="*/ 43825 h 6132967"/>
              <a:gd name="connsiteX820" fmla="*/ 3422569 w 5323222"/>
              <a:gd name="connsiteY820" fmla="*/ 40750 h 6132967"/>
              <a:gd name="connsiteX821" fmla="*/ 3413558 w 5323222"/>
              <a:gd name="connsiteY821" fmla="*/ 38045 h 6132967"/>
              <a:gd name="connsiteX822" fmla="*/ 3404275 w 5323222"/>
              <a:gd name="connsiteY822" fmla="*/ 35086 h 6132967"/>
              <a:gd name="connsiteX823" fmla="*/ 3395107 w 5323222"/>
              <a:gd name="connsiteY823" fmla="*/ 32439 h 6132967"/>
              <a:gd name="connsiteX824" fmla="*/ 3385784 w 5323222"/>
              <a:gd name="connsiteY824" fmla="*/ 29851 h 6132967"/>
              <a:gd name="connsiteX825" fmla="*/ 3376461 w 5323222"/>
              <a:gd name="connsiteY825" fmla="*/ 27263 h 6132967"/>
              <a:gd name="connsiteX826" fmla="*/ 3367039 w 5323222"/>
              <a:gd name="connsiteY826" fmla="*/ 24889 h 6132967"/>
              <a:gd name="connsiteX827" fmla="*/ 3357675 w 5323222"/>
              <a:gd name="connsiteY827" fmla="*/ 22671 h 6132967"/>
              <a:gd name="connsiteX828" fmla="*/ 3348096 w 5323222"/>
              <a:gd name="connsiteY828" fmla="*/ 20355 h 6132967"/>
              <a:gd name="connsiteX829" fmla="*/ 3338420 w 5323222"/>
              <a:gd name="connsiteY829" fmla="*/ 18254 h 6132967"/>
              <a:gd name="connsiteX830" fmla="*/ 3328859 w 5323222"/>
              <a:gd name="connsiteY830" fmla="*/ 16465 h 6132967"/>
              <a:gd name="connsiteX831" fmla="*/ 3319084 w 5323222"/>
              <a:gd name="connsiteY831" fmla="*/ 14578 h 6132967"/>
              <a:gd name="connsiteX832" fmla="*/ 3309153 w 5323222"/>
              <a:gd name="connsiteY832" fmla="*/ 12749 h 6132967"/>
              <a:gd name="connsiteX833" fmla="*/ 3299494 w 5323222"/>
              <a:gd name="connsiteY833" fmla="*/ 11175 h 6132967"/>
              <a:gd name="connsiteX834" fmla="*/ 3289523 w 5323222"/>
              <a:gd name="connsiteY834" fmla="*/ 9717 h 6132967"/>
              <a:gd name="connsiteX835" fmla="*/ 3279609 w 5323222"/>
              <a:gd name="connsiteY835" fmla="*/ 8415 h 6132967"/>
              <a:gd name="connsiteX836" fmla="*/ 3269538 w 5323222"/>
              <a:gd name="connsiteY836" fmla="*/ 7171 h 6132967"/>
              <a:gd name="connsiteX837" fmla="*/ 3259469 w 5323222"/>
              <a:gd name="connsiteY837" fmla="*/ 5927 h 6132967"/>
              <a:gd name="connsiteX838" fmla="*/ 3249358 w 5323222"/>
              <a:gd name="connsiteY838" fmla="*/ 5055 h 6132967"/>
              <a:gd name="connsiteX839" fmla="*/ 3239191 w 5323222"/>
              <a:gd name="connsiteY839" fmla="*/ 4025 h 6132967"/>
              <a:gd name="connsiteX840" fmla="*/ 3217817 w 5323222"/>
              <a:gd name="connsiteY840" fmla="*/ 2530 h 6132967"/>
              <a:gd name="connsiteX841" fmla="*/ 3196403 w 5323222"/>
              <a:gd name="connsiteY841" fmla="*/ 1405 h 6132967"/>
              <a:gd name="connsiteX842" fmla="*/ 3174950 w 5323222"/>
              <a:gd name="connsiteY842" fmla="*/ 650 h 6132967"/>
              <a:gd name="connsiteX843" fmla="*/ 3153242 w 5323222"/>
              <a:gd name="connsiteY843" fmla="*/ 169 h 6132967"/>
              <a:gd name="connsiteX844" fmla="*/ 3131649 w 5323222"/>
              <a:gd name="connsiteY844" fmla="*/ 0 h 6132967"/>
              <a:gd name="connsiteX845" fmla="*/ 3110017 w 5323222"/>
              <a:gd name="connsiteY845" fmla="*/ 201 h 6132967"/>
              <a:gd name="connsiteX846" fmla="*/ 3088402 w 5323222"/>
              <a:gd name="connsiteY846" fmla="*/ 930 h 6132967"/>
              <a:gd name="connsiteX847" fmla="*/ 3066631 w 5323222"/>
              <a:gd name="connsiteY847" fmla="*/ 1718 h 6132967"/>
              <a:gd name="connsiteX848" fmla="*/ 3045132 w 5323222"/>
              <a:gd name="connsiteY848" fmla="*/ 2759 h 6132967"/>
              <a:gd name="connsiteX849" fmla="*/ 3023280 w 5323222"/>
              <a:gd name="connsiteY849" fmla="*/ 4288 h 6132967"/>
              <a:gd name="connsiteX850" fmla="*/ 3001916 w 5323222"/>
              <a:gd name="connsiteY850" fmla="*/ 6170 h 6132967"/>
              <a:gd name="connsiteX851" fmla="*/ 2980238 w 5323222"/>
              <a:gd name="connsiteY851" fmla="*/ 8168 h 6132967"/>
              <a:gd name="connsiteX852" fmla="*/ 2958734 w 5323222"/>
              <a:gd name="connsiteY852" fmla="*/ 10634 h 6132967"/>
              <a:gd name="connsiteX853" fmla="*/ 2937289 w 5323222"/>
              <a:gd name="connsiteY853" fmla="*/ 13258 h 6132967"/>
              <a:gd name="connsiteX854" fmla="*/ 2915960 w 5323222"/>
              <a:gd name="connsiteY854" fmla="*/ 16194 h 6132967"/>
              <a:gd name="connsiteX855" fmla="*/ 2894904 w 5323222"/>
              <a:gd name="connsiteY855" fmla="*/ 19385 h 6132967"/>
              <a:gd name="connsiteX856" fmla="*/ 2873650 w 5323222"/>
              <a:gd name="connsiteY856" fmla="*/ 23004 h 6132967"/>
              <a:gd name="connsiteX857" fmla="*/ 2852825 w 5323222"/>
              <a:gd name="connsiteY857" fmla="*/ 26821 h 6132967"/>
              <a:gd name="connsiteX858" fmla="*/ 2831902 w 5323222"/>
              <a:gd name="connsiteY858" fmla="*/ 30852 h 6132967"/>
              <a:gd name="connsiteX859" fmla="*/ 2811310 w 5323222"/>
              <a:gd name="connsiteY859" fmla="*/ 35294 h 6132967"/>
              <a:gd name="connsiteX860" fmla="*/ 2790874 w 5323222"/>
              <a:gd name="connsiteY860" fmla="*/ 39678 h 6132967"/>
              <a:gd name="connsiteX861" fmla="*/ 2770514 w 5323222"/>
              <a:gd name="connsiteY861" fmla="*/ 44745 h 6132967"/>
              <a:gd name="connsiteX862" fmla="*/ 2750525 w 5323222"/>
              <a:gd name="connsiteY862" fmla="*/ 49852 h 6132967"/>
              <a:gd name="connsiteX863" fmla="*/ 2730652 w 5323222"/>
              <a:gd name="connsiteY863" fmla="*/ 55273 h 6132967"/>
              <a:gd name="connsiteX864" fmla="*/ 2711091 w 5323222"/>
              <a:gd name="connsiteY864" fmla="*/ 60577 h 6132967"/>
              <a:gd name="connsiteX865" fmla="*/ 2691607 w 5323222"/>
              <a:gd name="connsiteY865" fmla="*/ 66565 h 6132967"/>
              <a:gd name="connsiteX866" fmla="*/ 2672492 w 5323222"/>
              <a:gd name="connsiteY866" fmla="*/ 72593 h 6132967"/>
              <a:gd name="connsiteX867" fmla="*/ 2653652 w 5323222"/>
              <a:gd name="connsiteY867" fmla="*/ 78876 h 6132967"/>
              <a:gd name="connsiteX868" fmla="*/ 2635239 w 5323222"/>
              <a:gd name="connsiteY868" fmla="*/ 85355 h 6132967"/>
              <a:gd name="connsiteX869" fmla="*/ 2616943 w 5323222"/>
              <a:gd name="connsiteY869" fmla="*/ 92148 h 6132967"/>
              <a:gd name="connsiteX870" fmla="*/ 2599076 w 5323222"/>
              <a:gd name="connsiteY870" fmla="*/ 99137 h 6132967"/>
              <a:gd name="connsiteX871" fmla="*/ 2581422 w 5323222"/>
              <a:gd name="connsiteY871" fmla="*/ 106224 h 6132967"/>
              <a:gd name="connsiteX872" fmla="*/ 2568988 w 5323222"/>
              <a:gd name="connsiteY872" fmla="*/ 111551 h 6132967"/>
              <a:gd name="connsiteX873" fmla="*/ 2556553 w 5323222"/>
              <a:gd name="connsiteY873" fmla="*/ 116879 h 6132967"/>
              <a:gd name="connsiteX874" fmla="*/ 2544119 w 5323222"/>
              <a:gd name="connsiteY874" fmla="*/ 122207 h 6132967"/>
              <a:gd name="connsiteX875" fmla="*/ 2531743 w 5323222"/>
              <a:gd name="connsiteY875" fmla="*/ 127692 h 6132967"/>
              <a:gd name="connsiteX876" fmla="*/ 2519581 w 5323222"/>
              <a:gd name="connsiteY876" fmla="*/ 133274 h 6132967"/>
              <a:gd name="connsiteX877" fmla="*/ 2507262 w 5323222"/>
              <a:gd name="connsiteY877" fmla="*/ 138915 h 6132967"/>
              <a:gd name="connsiteX878" fmla="*/ 2495158 w 5323222"/>
              <a:gd name="connsiteY878" fmla="*/ 144653 h 6132967"/>
              <a:gd name="connsiteX879" fmla="*/ 2483054 w 5323222"/>
              <a:gd name="connsiteY879" fmla="*/ 150392 h 6132967"/>
              <a:gd name="connsiteX880" fmla="*/ 2470950 w 5323222"/>
              <a:gd name="connsiteY880" fmla="*/ 156131 h 6132967"/>
              <a:gd name="connsiteX881" fmla="*/ 2458748 w 5323222"/>
              <a:gd name="connsiteY881" fmla="*/ 162085 h 6132967"/>
              <a:gd name="connsiteX882" fmla="*/ 2446916 w 5323222"/>
              <a:gd name="connsiteY882" fmla="*/ 168078 h 6132967"/>
              <a:gd name="connsiteX883" fmla="*/ 2434987 w 5323222"/>
              <a:gd name="connsiteY883" fmla="*/ 174287 h 6132967"/>
              <a:gd name="connsiteX884" fmla="*/ 2411225 w 5323222"/>
              <a:gd name="connsiteY884" fmla="*/ 186488 h 6132967"/>
              <a:gd name="connsiteX885" fmla="*/ 2387853 w 5323222"/>
              <a:gd name="connsiteY885" fmla="*/ 199257 h 6132967"/>
              <a:gd name="connsiteX886" fmla="*/ 2364324 w 5323222"/>
              <a:gd name="connsiteY886" fmla="*/ 212084 h 6132967"/>
              <a:gd name="connsiteX887" fmla="*/ 2341282 w 5323222"/>
              <a:gd name="connsiteY887" fmla="*/ 225265 h 6132967"/>
              <a:gd name="connsiteX888" fmla="*/ 2318298 w 5323222"/>
              <a:gd name="connsiteY888" fmla="*/ 238601 h 6132967"/>
              <a:gd name="connsiteX889" fmla="*/ 2295586 w 5323222"/>
              <a:gd name="connsiteY889" fmla="*/ 252193 h 6132967"/>
              <a:gd name="connsiteX890" fmla="*/ 2272835 w 5323222"/>
              <a:gd name="connsiteY890" fmla="*/ 266154 h 6132967"/>
              <a:gd name="connsiteX891" fmla="*/ 2250512 w 5323222"/>
              <a:gd name="connsiteY891" fmla="*/ 280314 h 6132967"/>
              <a:gd name="connsiteX892" fmla="*/ 2228304 w 5323222"/>
              <a:gd name="connsiteY892" fmla="*/ 294785 h 6132967"/>
              <a:gd name="connsiteX893" fmla="*/ 2206312 w 5323222"/>
              <a:gd name="connsiteY893" fmla="*/ 309355 h 6132967"/>
              <a:gd name="connsiteX894" fmla="*/ 2195432 w 5323222"/>
              <a:gd name="connsiteY894" fmla="*/ 316953 h 6132967"/>
              <a:gd name="connsiteX895" fmla="*/ 2184650 w 5323222"/>
              <a:gd name="connsiteY895" fmla="*/ 324336 h 6132967"/>
              <a:gd name="connsiteX896" fmla="*/ 2173770 w 5323222"/>
              <a:gd name="connsiteY896" fmla="*/ 331934 h 6132967"/>
              <a:gd name="connsiteX897" fmla="*/ 2163261 w 5323222"/>
              <a:gd name="connsiteY897" fmla="*/ 339571 h 6132967"/>
              <a:gd name="connsiteX898" fmla="*/ 2152595 w 5323222"/>
              <a:gd name="connsiteY898" fmla="*/ 347268 h 6132967"/>
              <a:gd name="connsiteX899" fmla="*/ 2142144 w 5323222"/>
              <a:gd name="connsiteY899" fmla="*/ 355062 h 6132967"/>
              <a:gd name="connsiteX900" fmla="*/ 2131536 w 5323222"/>
              <a:gd name="connsiteY900" fmla="*/ 362914 h 6132967"/>
              <a:gd name="connsiteX901" fmla="*/ 2121045 w 5323222"/>
              <a:gd name="connsiteY901" fmla="*/ 371079 h 6132967"/>
              <a:gd name="connsiteX902" fmla="*/ 2110808 w 5323222"/>
              <a:gd name="connsiteY902" fmla="*/ 378972 h 6132967"/>
              <a:gd name="connsiteX903" fmla="*/ 2100531 w 5323222"/>
              <a:gd name="connsiteY903" fmla="*/ 387236 h 6132967"/>
              <a:gd name="connsiteX904" fmla="*/ 2090352 w 5323222"/>
              <a:gd name="connsiteY904" fmla="*/ 395285 h 6132967"/>
              <a:gd name="connsiteX905" fmla="*/ 2080133 w 5323222"/>
              <a:gd name="connsiteY905" fmla="*/ 403705 h 6132967"/>
              <a:gd name="connsiteX906" fmla="*/ 2070013 w 5323222"/>
              <a:gd name="connsiteY906" fmla="*/ 411910 h 6132967"/>
              <a:gd name="connsiteX907" fmla="*/ 2060008 w 5323222"/>
              <a:gd name="connsiteY907" fmla="*/ 420428 h 6132967"/>
              <a:gd name="connsiteX908" fmla="*/ 2050160 w 5323222"/>
              <a:gd name="connsiteY908" fmla="*/ 428888 h 6132967"/>
              <a:gd name="connsiteX909" fmla="*/ 2040213 w 5323222"/>
              <a:gd name="connsiteY909" fmla="*/ 437563 h 6132967"/>
              <a:gd name="connsiteX910" fmla="*/ 2030481 w 5323222"/>
              <a:gd name="connsiteY910" fmla="*/ 446336 h 6132967"/>
              <a:gd name="connsiteX911" fmla="*/ 2020691 w 5323222"/>
              <a:gd name="connsiteY911" fmla="*/ 454952 h 6132967"/>
              <a:gd name="connsiteX912" fmla="*/ 2011115 w 5323222"/>
              <a:gd name="connsiteY912" fmla="*/ 463667 h 6132967"/>
              <a:gd name="connsiteX913" fmla="*/ 2001441 w 5323222"/>
              <a:gd name="connsiteY913" fmla="*/ 472596 h 6132967"/>
              <a:gd name="connsiteX914" fmla="*/ 1991923 w 5323222"/>
              <a:gd name="connsiteY914" fmla="*/ 481468 h 6132967"/>
              <a:gd name="connsiteX915" fmla="*/ 1982522 w 5323222"/>
              <a:gd name="connsiteY915" fmla="*/ 490651 h 6132967"/>
              <a:gd name="connsiteX916" fmla="*/ 1973004 w 5323222"/>
              <a:gd name="connsiteY916" fmla="*/ 499523 h 6132967"/>
              <a:gd name="connsiteX917" fmla="*/ 1963603 w 5323222"/>
              <a:gd name="connsiteY917" fmla="*/ 508706 h 6132967"/>
              <a:gd name="connsiteX918" fmla="*/ 1954572 w 5323222"/>
              <a:gd name="connsiteY918" fmla="*/ 517931 h 6132967"/>
              <a:gd name="connsiteX919" fmla="*/ 1945327 w 5323222"/>
              <a:gd name="connsiteY919" fmla="*/ 527057 h 6132967"/>
              <a:gd name="connsiteX920" fmla="*/ 1936198 w 5323222"/>
              <a:gd name="connsiteY920" fmla="*/ 536496 h 6132967"/>
              <a:gd name="connsiteX921" fmla="*/ 1927225 w 5323222"/>
              <a:gd name="connsiteY921" fmla="*/ 545876 h 6132967"/>
              <a:gd name="connsiteX922" fmla="*/ 1918096 w 5323222"/>
              <a:gd name="connsiteY922" fmla="*/ 555315 h 6132967"/>
              <a:gd name="connsiteX923" fmla="*/ 1909338 w 5323222"/>
              <a:gd name="connsiteY923" fmla="*/ 564794 h 6132967"/>
              <a:gd name="connsiteX924" fmla="*/ 1900325 w 5323222"/>
              <a:gd name="connsiteY924" fmla="*/ 574545 h 6132967"/>
              <a:gd name="connsiteX925" fmla="*/ 1891781 w 5323222"/>
              <a:gd name="connsiteY925" fmla="*/ 584123 h 6132967"/>
              <a:gd name="connsiteX926" fmla="*/ 1883080 w 5323222"/>
              <a:gd name="connsiteY926" fmla="*/ 593758 h 6132967"/>
              <a:gd name="connsiteX927" fmla="*/ 1874282 w 5323222"/>
              <a:gd name="connsiteY927" fmla="*/ 603607 h 6132967"/>
              <a:gd name="connsiteX928" fmla="*/ 1865756 w 5323222"/>
              <a:gd name="connsiteY928" fmla="*/ 613712 h 6132967"/>
              <a:gd name="connsiteX929" fmla="*/ 1857172 w 5323222"/>
              <a:gd name="connsiteY929" fmla="*/ 623660 h 6132967"/>
              <a:gd name="connsiteX930" fmla="*/ 1848958 w 5323222"/>
              <a:gd name="connsiteY930" fmla="*/ 633648 h 6132967"/>
              <a:gd name="connsiteX931" fmla="*/ 1840490 w 5323222"/>
              <a:gd name="connsiteY931" fmla="*/ 643910 h 6132967"/>
              <a:gd name="connsiteX932" fmla="*/ 1832335 w 5323222"/>
              <a:gd name="connsiteY932" fmla="*/ 654054 h 6132967"/>
              <a:gd name="connsiteX933" fmla="*/ 1824296 w 5323222"/>
              <a:gd name="connsiteY933" fmla="*/ 664511 h 6132967"/>
              <a:gd name="connsiteX934" fmla="*/ 1816101 w 5323222"/>
              <a:gd name="connsiteY934" fmla="*/ 675027 h 6132967"/>
              <a:gd name="connsiteX935" fmla="*/ 1808218 w 5323222"/>
              <a:gd name="connsiteY935" fmla="*/ 685426 h 6132967"/>
              <a:gd name="connsiteX936" fmla="*/ 1800335 w 5323222"/>
              <a:gd name="connsiteY936" fmla="*/ 695826 h 6132967"/>
              <a:gd name="connsiteX937" fmla="*/ 1792412 w 5323222"/>
              <a:gd name="connsiteY937" fmla="*/ 706596 h 6132967"/>
              <a:gd name="connsiteX938" fmla="*/ 1784801 w 5323222"/>
              <a:gd name="connsiteY938" fmla="*/ 717250 h 6132967"/>
              <a:gd name="connsiteX939" fmla="*/ 1777249 w 5323222"/>
              <a:gd name="connsiteY939" fmla="*/ 728061 h 6132967"/>
              <a:gd name="connsiteX940" fmla="*/ 1769599 w 5323222"/>
              <a:gd name="connsiteY940" fmla="*/ 739086 h 6132967"/>
              <a:gd name="connsiteX941" fmla="*/ 1762261 w 5323222"/>
              <a:gd name="connsiteY941" fmla="*/ 749995 h 6132967"/>
              <a:gd name="connsiteX942" fmla="*/ 1756211 w 5323222"/>
              <a:gd name="connsiteY942" fmla="*/ 758990 h 6132967"/>
              <a:gd name="connsiteX943" fmla="*/ 1742622 w 5323222"/>
              <a:gd name="connsiteY943" fmla="*/ 738924 h 6132967"/>
              <a:gd name="connsiteX944" fmla="*/ 1713296 w 5323222"/>
              <a:gd name="connsiteY944" fmla="*/ 694890 h 6132967"/>
              <a:gd name="connsiteX945" fmla="*/ 1684022 w 5323222"/>
              <a:gd name="connsiteY945" fmla="*/ 651162 h 6132967"/>
              <a:gd name="connsiteX946" fmla="*/ 1663392 w 5323222"/>
              <a:gd name="connsiteY946" fmla="*/ 621573 h 6132967"/>
              <a:gd name="connsiteX947" fmla="*/ 1642560 w 5323222"/>
              <a:gd name="connsiteY947" fmla="*/ 592644 h 6132967"/>
              <a:gd name="connsiteX948" fmla="*/ 1621277 w 5323222"/>
              <a:gd name="connsiteY948" fmla="*/ 564728 h 6132967"/>
              <a:gd name="connsiteX949" fmla="*/ 1599541 w 5323222"/>
              <a:gd name="connsiteY949" fmla="*/ 537824 h 6132967"/>
              <a:gd name="connsiteX950" fmla="*/ 1577302 w 5323222"/>
              <a:gd name="connsiteY950" fmla="*/ 511630 h 6132967"/>
              <a:gd name="connsiteX951" fmla="*/ 1554914 w 5323222"/>
              <a:gd name="connsiteY951" fmla="*/ 486399 h 6132967"/>
              <a:gd name="connsiteX952" fmla="*/ 1531769 w 5323222"/>
              <a:gd name="connsiteY952" fmla="*/ 462232 h 6132967"/>
              <a:gd name="connsiteX953" fmla="*/ 1508477 w 5323222"/>
              <a:gd name="connsiteY953" fmla="*/ 439027 h 6132967"/>
              <a:gd name="connsiteX954" fmla="*/ 1485086 w 5323222"/>
              <a:gd name="connsiteY954" fmla="*/ 417087 h 6132967"/>
              <a:gd name="connsiteX955" fmla="*/ 1460836 w 5323222"/>
              <a:gd name="connsiteY955" fmla="*/ 395605 h 6132967"/>
              <a:gd name="connsiteX956" fmla="*/ 1436793 w 5323222"/>
              <a:gd name="connsiteY956" fmla="*/ 375337 h 6132967"/>
              <a:gd name="connsiteX957" fmla="*/ 1412297 w 5323222"/>
              <a:gd name="connsiteY957" fmla="*/ 356082 h 6132967"/>
              <a:gd name="connsiteX958" fmla="*/ 1387298 w 5323222"/>
              <a:gd name="connsiteY958" fmla="*/ 337538 h 6132967"/>
              <a:gd name="connsiteX959" fmla="*/ 1362201 w 5323222"/>
              <a:gd name="connsiteY959" fmla="*/ 320258 h 6132967"/>
              <a:gd name="connsiteX960" fmla="*/ 1336955 w 5323222"/>
              <a:gd name="connsiteY960" fmla="*/ 303940 h 6132967"/>
              <a:gd name="connsiteX961" fmla="*/ 1311205 w 5323222"/>
              <a:gd name="connsiteY961" fmla="*/ 288332 h 6132967"/>
              <a:gd name="connsiteX962" fmla="*/ 1285358 w 5323222"/>
              <a:gd name="connsiteY962" fmla="*/ 273988 h 6132967"/>
              <a:gd name="connsiteX963" fmla="*/ 1259361 w 5323222"/>
              <a:gd name="connsiteY963" fmla="*/ 260607 h 6132967"/>
              <a:gd name="connsiteX964" fmla="*/ 1232913 w 5323222"/>
              <a:gd name="connsiteY964" fmla="*/ 248239 h 6132967"/>
              <a:gd name="connsiteX965" fmla="*/ 1206619 w 5323222"/>
              <a:gd name="connsiteY965" fmla="*/ 236781 h 6132967"/>
              <a:gd name="connsiteX966" fmla="*/ 1179873 w 5323222"/>
              <a:gd name="connsiteY966" fmla="*/ 226337 h 6132967"/>
              <a:gd name="connsiteX967" fmla="*/ 1152978 w 5323222"/>
              <a:gd name="connsiteY967" fmla="*/ 216854 h 6132967"/>
              <a:gd name="connsiteX968" fmla="*/ 1125985 w 5323222"/>
              <a:gd name="connsiteY968" fmla="*/ 208637 h 6132967"/>
              <a:gd name="connsiteX969" fmla="*/ 1098792 w 5323222"/>
              <a:gd name="connsiteY969" fmla="*/ 201079 h 6132967"/>
              <a:gd name="connsiteX970" fmla="*/ 1071502 w 5323222"/>
              <a:gd name="connsiteY970" fmla="*/ 194785 h 6132967"/>
              <a:gd name="connsiteX971" fmla="*/ 1044062 w 5323222"/>
              <a:gd name="connsiteY971" fmla="*/ 189453 h 6132967"/>
              <a:gd name="connsiteX972" fmla="*/ 1016777 w 5323222"/>
              <a:gd name="connsiteY972" fmla="*/ 185031 h 6132967"/>
              <a:gd name="connsiteX973" fmla="*/ 989395 w 5323222"/>
              <a:gd name="connsiteY973" fmla="*/ 181874 h 6132967"/>
              <a:gd name="connsiteX974" fmla="*/ 961509 w 5323222"/>
              <a:gd name="connsiteY974" fmla="*/ 179428 h 6132967"/>
              <a:gd name="connsiteX975" fmla="*/ 933828 w 5323222"/>
              <a:gd name="connsiteY975" fmla="*/ 178195 h 6132967"/>
              <a:gd name="connsiteX976" fmla="*/ 906051 w 5323222"/>
              <a:gd name="connsiteY976" fmla="*/ 178227 h 6132967"/>
              <a:gd name="connsiteX977" fmla="*/ 878629 w 5323222"/>
              <a:gd name="connsiteY977" fmla="*/ 178512 h 6132967"/>
              <a:gd name="connsiteX978" fmla="*/ 864717 w 5323222"/>
              <a:gd name="connsiteY978" fmla="*/ 179312 h 6132967"/>
              <a:gd name="connsiteX979" fmla="*/ 850553 w 5323222"/>
              <a:gd name="connsiteY979" fmla="*/ 180468 h 6132967"/>
              <a:gd name="connsiteX980" fmla="*/ 836745 w 5323222"/>
              <a:gd name="connsiteY980" fmla="*/ 181875 h 6132967"/>
              <a:gd name="connsiteX981" fmla="*/ 822684 w 5323222"/>
              <a:gd name="connsiteY981" fmla="*/ 183637 h 6132967"/>
              <a:gd name="connsiteX982" fmla="*/ 808978 w 5323222"/>
              <a:gd name="connsiteY982" fmla="*/ 185651 h 6132967"/>
              <a:gd name="connsiteX983" fmla="*/ 794969 w 5323222"/>
              <a:gd name="connsiteY983" fmla="*/ 187717 h 6132967"/>
              <a:gd name="connsiteX984" fmla="*/ 781315 w 5323222"/>
              <a:gd name="connsiteY984" fmla="*/ 190034 h 6132967"/>
              <a:gd name="connsiteX985" fmla="*/ 767460 w 5323222"/>
              <a:gd name="connsiteY985" fmla="*/ 193010 h 6132967"/>
              <a:gd name="connsiteX986" fmla="*/ 753605 w 5323222"/>
              <a:gd name="connsiteY986" fmla="*/ 195987 h 6132967"/>
              <a:gd name="connsiteX987" fmla="*/ 739751 w 5323222"/>
              <a:gd name="connsiteY987" fmla="*/ 198962 h 6132967"/>
              <a:gd name="connsiteX988" fmla="*/ 726303 w 5323222"/>
              <a:gd name="connsiteY988" fmla="*/ 202494 h 6132967"/>
              <a:gd name="connsiteX989" fmla="*/ 712602 w 5323222"/>
              <a:gd name="connsiteY989" fmla="*/ 206380 h 6132967"/>
              <a:gd name="connsiteX990" fmla="*/ 699206 w 5323222"/>
              <a:gd name="connsiteY990" fmla="*/ 210214 h 6132967"/>
              <a:gd name="connsiteX991" fmla="*/ 685609 w 5323222"/>
              <a:gd name="connsiteY991" fmla="*/ 214707 h 6132967"/>
              <a:gd name="connsiteX992" fmla="*/ 672011 w 5323222"/>
              <a:gd name="connsiteY992" fmla="*/ 219200 h 6132967"/>
              <a:gd name="connsiteX993" fmla="*/ 658769 w 5323222"/>
              <a:gd name="connsiteY993" fmla="*/ 223946 h 6132967"/>
              <a:gd name="connsiteX994" fmla="*/ 645275 w 5323222"/>
              <a:gd name="connsiteY994" fmla="*/ 229046 h 6132967"/>
              <a:gd name="connsiteX995" fmla="*/ 631781 w 5323222"/>
              <a:gd name="connsiteY995" fmla="*/ 234146 h 6132967"/>
              <a:gd name="connsiteX996" fmla="*/ 618693 w 5323222"/>
              <a:gd name="connsiteY996" fmla="*/ 239801 h 6132967"/>
              <a:gd name="connsiteX997" fmla="*/ 605354 w 5323222"/>
              <a:gd name="connsiteY997" fmla="*/ 245811 h 6132967"/>
              <a:gd name="connsiteX998" fmla="*/ 592014 w 5323222"/>
              <a:gd name="connsiteY998" fmla="*/ 251821 h 6132967"/>
              <a:gd name="connsiteX999" fmla="*/ 579029 w 5323222"/>
              <a:gd name="connsiteY999" fmla="*/ 258084 h 6132967"/>
              <a:gd name="connsiteX1000" fmla="*/ 566045 w 5323222"/>
              <a:gd name="connsiteY1000" fmla="*/ 264345 h 6132967"/>
              <a:gd name="connsiteX1001" fmla="*/ 552911 w 5323222"/>
              <a:gd name="connsiteY1001" fmla="*/ 271569 h 6132967"/>
              <a:gd name="connsiteX1002" fmla="*/ 540029 w 5323222"/>
              <a:gd name="connsiteY1002" fmla="*/ 278438 h 6132967"/>
              <a:gd name="connsiteX1003" fmla="*/ 527199 w 5323222"/>
              <a:gd name="connsiteY1003" fmla="*/ 285611 h 6132967"/>
              <a:gd name="connsiteX1004" fmla="*/ 514421 w 5323222"/>
              <a:gd name="connsiteY1004" fmla="*/ 293087 h 6132967"/>
              <a:gd name="connsiteX1005" fmla="*/ 501997 w 5323222"/>
              <a:gd name="connsiteY1005" fmla="*/ 300815 h 6132967"/>
              <a:gd name="connsiteX1006" fmla="*/ 489321 w 5323222"/>
              <a:gd name="connsiteY1006" fmla="*/ 308897 h 6132967"/>
              <a:gd name="connsiteX1007" fmla="*/ 476949 w 5323222"/>
              <a:gd name="connsiteY1007" fmla="*/ 316928 h 6132967"/>
              <a:gd name="connsiteX1008" fmla="*/ 464324 w 5323222"/>
              <a:gd name="connsiteY1008" fmla="*/ 325315 h 6132967"/>
              <a:gd name="connsiteX1009" fmla="*/ 452107 w 5323222"/>
              <a:gd name="connsiteY1009" fmla="*/ 334256 h 6132967"/>
              <a:gd name="connsiteX1010" fmla="*/ 439838 w 5323222"/>
              <a:gd name="connsiteY1010" fmla="*/ 342894 h 6132967"/>
              <a:gd name="connsiteX1011" fmla="*/ 427671 w 5323222"/>
              <a:gd name="connsiteY1011" fmla="*/ 352139 h 6132967"/>
              <a:gd name="connsiteX1012" fmla="*/ 415505 w 5323222"/>
              <a:gd name="connsiteY1012" fmla="*/ 361384 h 6132967"/>
              <a:gd name="connsiteX1013" fmla="*/ 403746 w 5323222"/>
              <a:gd name="connsiteY1013" fmla="*/ 371185 h 6132967"/>
              <a:gd name="connsiteX1014" fmla="*/ 391985 w 5323222"/>
              <a:gd name="connsiteY1014" fmla="*/ 380985 h 6132967"/>
              <a:gd name="connsiteX1015" fmla="*/ 380581 w 5323222"/>
              <a:gd name="connsiteY1015" fmla="*/ 391036 h 6132967"/>
              <a:gd name="connsiteX1016" fmla="*/ 369228 w 5323222"/>
              <a:gd name="connsiteY1016" fmla="*/ 401393 h 6132967"/>
              <a:gd name="connsiteX1017" fmla="*/ 357623 w 5323222"/>
              <a:gd name="connsiteY1017" fmla="*/ 412103 h 6132967"/>
              <a:gd name="connsiteX1018" fmla="*/ 346321 w 5323222"/>
              <a:gd name="connsiteY1018" fmla="*/ 422762 h 6132967"/>
              <a:gd name="connsiteX1019" fmla="*/ 335122 w 5323222"/>
              <a:gd name="connsiteY1019" fmla="*/ 434028 h 6132967"/>
              <a:gd name="connsiteX1020" fmla="*/ 324277 w 5323222"/>
              <a:gd name="connsiteY1020" fmla="*/ 445546 h 6132967"/>
              <a:gd name="connsiteX1021" fmla="*/ 313130 w 5323222"/>
              <a:gd name="connsiteY1021" fmla="*/ 457115 h 6132967"/>
              <a:gd name="connsiteX1022" fmla="*/ 302641 w 5323222"/>
              <a:gd name="connsiteY1022" fmla="*/ 468884 h 6132967"/>
              <a:gd name="connsiteX1023" fmla="*/ 292255 w 5323222"/>
              <a:gd name="connsiteY1023" fmla="*/ 481262 h 6132967"/>
              <a:gd name="connsiteX1024" fmla="*/ 281515 w 5323222"/>
              <a:gd name="connsiteY1024" fmla="*/ 493386 h 6132967"/>
              <a:gd name="connsiteX1025" fmla="*/ 271180 w 5323222"/>
              <a:gd name="connsiteY1025" fmla="*/ 506067 h 6132967"/>
              <a:gd name="connsiteX1026" fmla="*/ 260897 w 5323222"/>
              <a:gd name="connsiteY1026" fmla="*/ 519049 h 6132967"/>
              <a:gd name="connsiteX1027" fmla="*/ 250614 w 5323222"/>
              <a:gd name="connsiteY1027" fmla="*/ 532032 h 6132967"/>
              <a:gd name="connsiteX1028" fmla="*/ 241041 w 5323222"/>
              <a:gd name="connsiteY1028" fmla="*/ 545521 h 6132967"/>
              <a:gd name="connsiteX1029" fmla="*/ 231164 w 5323222"/>
              <a:gd name="connsiteY1029" fmla="*/ 559059 h 6132967"/>
              <a:gd name="connsiteX1030" fmla="*/ 221339 w 5323222"/>
              <a:gd name="connsiteY1030" fmla="*/ 572901 h 6132967"/>
              <a:gd name="connsiteX1031" fmla="*/ 211869 w 5323222"/>
              <a:gd name="connsiteY1031" fmla="*/ 586996 h 6132967"/>
              <a:gd name="connsiteX1032" fmla="*/ 202702 w 5323222"/>
              <a:gd name="connsiteY1032" fmla="*/ 601039 h 6132967"/>
              <a:gd name="connsiteX1033" fmla="*/ 193335 w 5323222"/>
              <a:gd name="connsiteY1033" fmla="*/ 615739 h 6132967"/>
              <a:gd name="connsiteX1034" fmla="*/ 184271 w 5323222"/>
              <a:gd name="connsiteY1034" fmla="*/ 630389 h 6132967"/>
              <a:gd name="connsiteX1035" fmla="*/ 175311 w 5323222"/>
              <a:gd name="connsiteY1035" fmla="*/ 645645 h 6132967"/>
              <a:gd name="connsiteX1036" fmla="*/ 166351 w 5323222"/>
              <a:gd name="connsiteY1036" fmla="*/ 660901 h 6132967"/>
              <a:gd name="connsiteX1037" fmla="*/ 158047 w 5323222"/>
              <a:gd name="connsiteY1037" fmla="*/ 676358 h 6132967"/>
              <a:gd name="connsiteX1038" fmla="*/ 149493 w 5323222"/>
              <a:gd name="connsiteY1038" fmla="*/ 692170 h 6132967"/>
              <a:gd name="connsiteX1039" fmla="*/ 140939 w 5323222"/>
              <a:gd name="connsiteY1039" fmla="*/ 707982 h 6132967"/>
              <a:gd name="connsiteX1040" fmla="*/ 133043 w 5323222"/>
              <a:gd name="connsiteY1040" fmla="*/ 723994 h 6132967"/>
              <a:gd name="connsiteX1041" fmla="*/ 124946 w 5323222"/>
              <a:gd name="connsiteY1041" fmla="*/ 740664 h 6132967"/>
              <a:gd name="connsiteX1042" fmla="*/ 117509 w 5323222"/>
              <a:gd name="connsiteY1042" fmla="*/ 757536 h 6132967"/>
              <a:gd name="connsiteX1043" fmla="*/ 110426 w 5323222"/>
              <a:gd name="connsiteY1043" fmla="*/ 774658 h 6132967"/>
              <a:gd name="connsiteX1044" fmla="*/ 103698 w 5323222"/>
              <a:gd name="connsiteY1044" fmla="*/ 792033 h 6132967"/>
              <a:gd name="connsiteX1045" fmla="*/ 96666 w 5323222"/>
              <a:gd name="connsiteY1045" fmla="*/ 809459 h 6132967"/>
              <a:gd name="connsiteX1046" fmla="*/ 90293 w 5323222"/>
              <a:gd name="connsiteY1046" fmla="*/ 827086 h 6132967"/>
              <a:gd name="connsiteX1047" fmla="*/ 83919 w 5323222"/>
              <a:gd name="connsiteY1047" fmla="*/ 844713 h 6132967"/>
              <a:gd name="connsiteX1048" fmla="*/ 77850 w 5323222"/>
              <a:gd name="connsiteY1048" fmla="*/ 862288 h 6132967"/>
              <a:gd name="connsiteX1049" fmla="*/ 72135 w 5323222"/>
              <a:gd name="connsiteY1049" fmla="*/ 880115 h 6132967"/>
              <a:gd name="connsiteX1050" fmla="*/ 66168 w 5323222"/>
              <a:gd name="connsiteY1050" fmla="*/ 898297 h 6132967"/>
              <a:gd name="connsiteX1051" fmla="*/ 60808 w 5323222"/>
              <a:gd name="connsiteY1051" fmla="*/ 916376 h 6132967"/>
              <a:gd name="connsiteX1052" fmla="*/ 55551 w 5323222"/>
              <a:gd name="connsiteY1052" fmla="*/ 935062 h 6132967"/>
              <a:gd name="connsiteX1053" fmla="*/ 50850 w 5323222"/>
              <a:gd name="connsiteY1053" fmla="*/ 953342 h 6132967"/>
              <a:gd name="connsiteX1054" fmla="*/ 45845 w 5323222"/>
              <a:gd name="connsiteY1054" fmla="*/ 971673 h 6132967"/>
              <a:gd name="connsiteX1055" fmla="*/ 41550 w 5323222"/>
              <a:gd name="connsiteY1055" fmla="*/ 990507 h 6132967"/>
              <a:gd name="connsiteX1056" fmla="*/ 36900 w 5323222"/>
              <a:gd name="connsiteY1056" fmla="*/ 1009090 h 6132967"/>
              <a:gd name="connsiteX1057" fmla="*/ 32908 w 5323222"/>
              <a:gd name="connsiteY1057" fmla="*/ 1027873 h 6132967"/>
              <a:gd name="connsiteX1058" fmla="*/ 29019 w 5323222"/>
              <a:gd name="connsiteY1058" fmla="*/ 1047263 h 6132967"/>
              <a:gd name="connsiteX1059" fmla="*/ 25331 w 5323222"/>
              <a:gd name="connsiteY1059" fmla="*/ 1065995 h 6132967"/>
              <a:gd name="connsiteX1060" fmla="*/ 22049 w 5323222"/>
              <a:gd name="connsiteY1060" fmla="*/ 1085282 h 6132967"/>
              <a:gd name="connsiteX1061" fmla="*/ 18767 w 5323222"/>
              <a:gd name="connsiteY1061" fmla="*/ 1104569 h 6132967"/>
              <a:gd name="connsiteX1062" fmla="*/ 15840 w 5323222"/>
              <a:gd name="connsiteY1062" fmla="*/ 1124109 h 6132967"/>
              <a:gd name="connsiteX1063" fmla="*/ 13217 w 5323222"/>
              <a:gd name="connsiteY1063" fmla="*/ 1143597 h 6132967"/>
              <a:gd name="connsiteX1064" fmla="*/ 10897 w 5323222"/>
              <a:gd name="connsiteY1064" fmla="*/ 1163032 h 6132967"/>
              <a:gd name="connsiteX1065" fmla="*/ 8577 w 5323222"/>
              <a:gd name="connsiteY1065" fmla="*/ 1182469 h 6132967"/>
              <a:gd name="connsiteX1066" fmla="*/ 6715 w 5323222"/>
              <a:gd name="connsiteY1066" fmla="*/ 1202764 h 6132967"/>
              <a:gd name="connsiteX1067" fmla="*/ 5053 w 5323222"/>
              <a:gd name="connsiteY1067" fmla="*/ 1222400 h 6132967"/>
              <a:gd name="connsiteX1068" fmla="*/ 3443 w 5323222"/>
              <a:gd name="connsiteY1068" fmla="*/ 1242340 h 6132967"/>
              <a:gd name="connsiteX1069" fmla="*/ 2136 w 5323222"/>
              <a:gd name="connsiteY1069" fmla="*/ 1262228 h 6132967"/>
              <a:gd name="connsiteX1070" fmla="*/ 1539 w 5323222"/>
              <a:gd name="connsiteY1070" fmla="*/ 1282621 h 6132967"/>
              <a:gd name="connsiteX1071" fmla="*/ 587 w 5323222"/>
              <a:gd name="connsiteY1071" fmla="*/ 1302761 h 6132967"/>
              <a:gd name="connsiteX1072" fmla="*/ 294 w 5323222"/>
              <a:gd name="connsiteY1072" fmla="*/ 1323102 h 6132967"/>
              <a:gd name="connsiteX1073" fmla="*/ 0 w 5323222"/>
              <a:gd name="connsiteY1073" fmla="*/ 1343442 h 6132967"/>
              <a:gd name="connsiteX1074" fmla="*/ 62 w 5323222"/>
              <a:gd name="connsiteY1074" fmla="*/ 1364035 h 6132967"/>
              <a:gd name="connsiteX1075" fmla="*/ 479 w 5323222"/>
              <a:gd name="connsiteY1075" fmla="*/ 1384880 h 6132967"/>
              <a:gd name="connsiteX1076" fmla="*/ 946 w 5323222"/>
              <a:gd name="connsiteY1076" fmla="*/ 1406028 h 6132967"/>
              <a:gd name="connsiteX1077" fmla="*/ 1666 w 5323222"/>
              <a:gd name="connsiteY1077" fmla="*/ 1426821 h 6132967"/>
              <a:gd name="connsiteX1078" fmla="*/ 2741 w 5323222"/>
              <a:gd name="connsiteY1078" fmla="*/ 1447866 h 6132967"/>
              <a:gd name="connsiteX1079" fmla="*/ 4119 w 5323222"/>
              <a:gd name="connsiteY1079" fmla="*/ 1468860 h 6132967"/>
              <a:gd name="connsiteX1080" fmla="*/ 5497 w 5323222"/>
              <a:gd name="connsiteY1080" fmla="*/ 1489853 h 6132967"/>
              <a:gd name="connsiteX1081" fmla="*/ 7281 w 5323222"/>
              <a:gd name="connsiteY1081" fmla="*/ 1511402 h 6132967"/>
              <a:gd name="connsiteX1082" fmla="*/ 8659 w 5323222"/>
              <a:gd name="connsiteY1082" fmla="*/ 1532396 h 6132967"/>
              <a:gd name="connsiteX1083" fmla="*/ 10748 w 5323222"/>
              <a:gd name="connsiteY1083" fmla="*/ 1553893 h 6132967"/>
              <a:gd name="connsiteX1084" fmla="*/ 13140 w 5323222"/>
              <a:gd name="connsiteY1084" fmla="*/ 1575339 h 6132967"/>
              <a:gd name="connsiteX1085" fmla="*/ 15783 w 5323222"/>
              <a:gd name="connsiteY1085" fmla="*/ 1596431 h 6132967"/>
              <a:gd name="connsiteX1086" fmla="*/ 18529 w 5323222"/>
              <a:gd name="connsiteY1086" fmla="*/ 1618128 h 6132967"/>
              <a:gd name="connsiteX1087" fmla="*/ 21528 w 5323222"/>
              <a:gd name="connsiteY1087" fmla="*/ 1639471 h 6132967"/>
              <a:gd name="connsiteX1088" fmla="*/ 24577 w 5323222"/>
              <a:gd name="connsiteY1088" fmla="*/ 1661117 h 6132967"/>
              <a:gd name="connsiteX1089" fmla="*/ 27930 w 5323222"/>
              <a:gd name="connsiteY1089" fmla="*/ 1682711 h 6132967"/>
              <a:gd name="connsiteX1090" fmla="*/ 31587 w 5323222"/>
              <a:gd name="connsiteY1090" fmla="*/ 1704255 h 6132967"/>
              <a:gd name="connsiteX1091" fmla="*/ 35244 w 5323222"/>
              <a:gd name="connsiteY1091" fmla="*/ 1725798 h 6132967"/>
              <a:gd name="connsiteX1092" fmla="*/ 39256 w 5323222"/>
              <a:gd name="connsiteY1092" fmla="*/ 1747594 h 6132967"/>
              <a:gd name="connsiteX1093" fmla="*/ 43519 w 5323222"/>
              <a:gd name="connsiteY1093" fmla="*/ 1769034 h 6132967"/>
              <a:gd name="connsiteX1094" fmla="*/ 47834 w 5323222"/>
              <a:gd name="connsiteY1094" fmla="*/ 1790778 h 6132967"/>
              <a:gd name="connsiteX1095" fmla="*/ 52452 w 5323222"/>
              <a:gd name="connsiteY1095" fmla="*/ 1812470 h 6132967"/>
              <a:gd name="connsiteX1096" fmla="*/ 57323 w 5323222"/>
              <a:gd name="connsiteY1096" fmla="*/ 1833808 h 6132967"/>
              <a:gd name="connsiteX1097" fmla="*/ 62296 w 5323222"/>
              <a:gd name="connsiteY1097" fmla="*/ 1855752 h 6132967"/>
              <a:gd name="connsiteX1098" fmla="*/ 67521 w 5323222"/>
              <a:gd name="connsiteY1098" fmla="*/ 1877342 h 6132967"/>
              <a:gd name="connsiteX1099" fmla="*/ 73101 w 5323222"/>
              <a:gd name="connsiteY1099" fmla="*/ 1899182 h 6132967"/>
              <a:gd name="connsiteX1100" fmla="*/ 78630 w 5323222"/>
              <a:gd name="connsiteY1100" fmla="*/ 1920719 h 6132967"/>
              <a:gd name="connsiteX1101" fmla="*/ 84514 w 5323222"/>
              <a:gd name="connsiteY1101" fmla="*/ 1942509 h 6132967"/>
              <a:gd name="connsiteX1102" fmla="*/ 90346 w 5323222"/>
              <a:gd name="connsiteY1102" fmla="*/ 1963996 h 6132967"/>
              <a:gd name="connsiteX1103" fmla="*/ 96533 w 5323222"/>
              <a:gd name="connsiteY1103" fmla="*/ 1985734 h 6132967"/>
              <a:gd name="connsiteX1104" fmla="*/ 102972 w 5323222"/>
              <a:gd name="connsiteY1104" fmla="*/ 2007117 h 6132967"/>
              <a:gd name="connsiteX1105" fmla="*/ 109766 w 5323222"/>
              <a:gd name="connsiteY1105" fmla="*/ 2028752 h 6132967"/>
              <a:gd name="connsiteX1106" fmla="*/ 123456 w 5323222"/>
              <a:gd name="connsiteY1106" fmla="*/ 2072630 h 6132967"/>
              <a:gd name="connsiteX1107" fmla="*/ 137755 w 5323222"/>
              <a:gd name="connsiteY1107" fmla="*/ 2116403 h 6132967"/>
              <a:gd name="connsiteX1108" fmla="*/ 152963 w 5323222"/>
              <a:gd name="connsiteY1108" fmla="*/ 2160023 h 6132967"/>
              <a:gd name="connsiteX1109" fmla="*/ 168170 w 5323222"/>
              <a:gd name="connsiteY1109" fmla="*/ 2203643 h 6132967"/>
              <a:gd name="connsiteX1110" fmla="*/ 184237 w 5323222"/>
              <a:gd name="connsiteY1110" fmla="*/ 2246805 h 6132967"/>
              <a:gd name="connsiteX1111" fmla="*/ 200859 w 5323222"/>
              <a:gd name="connsiteY1111" fmla="*/ 2289559 h 6132967"/>
              <a:gd name="connsiteX1112" fmla="*/ 217481 w 5323222"/>
              <a:gd name="connsiteY1112" fmla="*/ 2332315 h 6132967"/>
              <a:gd name="connsiteX1113" fmla="*/ 235014 w 5323222"/>
              <a:gd name="connsiteY1113" fmla="*/ 2374916 h 6132967"/>
              <a:gd name="connsiteX1114" fmla="*/ 253050 w 5323222"/>
              <a:gd name="connsiteY1114" fmla="*/ 2416807 h 6132967"/>
              <a:gd name="connsiteX1115" fmla="*/ 271035 w 5323222"/>
              <a:gd name="connsiteY1115" fmla="*/ 2458395 h 6132967"/>
              <a:gd name="connsiteX1116" fmla="*/ 289879 w 5323222"/>
              <a:gd name="connsiteY1116" fmla="*/ 2499523 h 6132967"/>
              <a:gd name="connsiteX1117" fmla="*/ 308974 w 5323222"/>
              <a:gd name="connsiteY1117" fmla="*/ 2540298 h 6132967"/>
              <a:gd name="connsiteX1118" fmla="*/ 328677 w 5323222"/>
              <a:gd name="connsiteY1118" fmla="*/ 2580970 h 6132967"/>
              <a:gd name="connsiteX1119" fmla="*/ 348882 w 5323222"/>
              <a:gd name="connsiteY1119" fmla="*/ 2620932 h 6132967"/>
              <a:gd name="connsiteX1120" fmla="*/ 369289 w 5323222"/>
              <a:gd name="connsiteY1120" fmla="*/ 2660235 h 6132967"/>
              <a:gd name="connsiteX1121" fmla="*/ 389644 w 5323222"/>
              <a:gd name="connsiteY1121" fmla="*/ 2699235 h 6132967"/>
              <a:gd name="connsiteX1122" fmla="*/ 410806 w 5323222"/>
              <a:gd name="connsiteY1122" fmla="*/ 2737474 h 6132967"/>
              <a:gd name="connsiteX1123" fmla="*/ 432524 w 5323222"/>
              <a:gd name="connsiteY1123" fmla="*/ 2775306 h 6132967"/>
              <a:gd name="connsiteX1124" fmla="*/ 454442 w 5323222"/>
              <a:gd name="connsiteY1124" fmla="*/ 2812480 h 6132967"/>
              <a:gd name="connsiteX1125" fmla="*/ 462017 w 5323222"/>
              <a:gd name="connsiteY1125" fmla="*/ 2824986 h 6132967"/>
              <a:gd name="connsiteX1126" fmla="*/ 457075 w 5323222"/>
              <a:gd name="connsiteY1126" fmla="*/ 2836276 h 6132967"/>
              <a:gd name="connsiteX1127" fmla="*/ 446553 w 5323222"/>
              <a:gd name="connsiteY1127" fmla="*/ 2859223 h 6132967"/>
              <a:gd name="connsiteX1128" fmla="*/ 436425 w 5323222"/>
              <a:gd name="connsiteY1128" fmla="*/ 2882351 h 6132967"/>
              <a:gd name="connsiteX1129" fmla="*/ 426406 w 5323222"/>
              <a:gd name="connsiteY1129" fmla="*/ 2905768 h 6132967"/>
              <a:gd name="connsiteX1130" fmla="*/ 416675 w 5323222"/>
              <a:gd name="connsiteY1130" fmla="*/ 2929078 h 6132967"/>
              <a:gd name="connsiteX1131" fmla="*/ 407340 w 5323222"/>
              <a:gd name="connsiteY1131" fmla="*/ 2952569 h 6132967"/>
              <a:gd name="connsiteX1132" fmla="*/ 397717 w 5323222"/>
              <a:gd name="connsiteY1132" fmla="*/ 2976167 h 6132967"/>
              <a:gd name="connsiteX1133" fmla="*/ 388093 w 5323222"/>
              <a:gd name="connsiteY1133" fmla="*/ 2999765 h 6132967"/>
              <a:gd name="connsiteX1134" fmla="*/ 378865 w 5323222"/>
              <a:gd name="connsiteY1134" fmla="*/ 3023545 h 6132967"/>
              <a:gd name="connsiteX1135" fmla="*/ 370032 w 5323222"/>
              <a:gd name="connsiteY1135" fmla="*/ 3047506 h 6132967"/>
              <a:gd name="connsiteX1136" fmla="*/ 361093 w 5323222"/>
              <a:gd name="connsiteY1136" fmla="*/ 3071179 h 6132967"/>
              <a:gd name="connsiteX1137" fmla="*/ 352260 w 5323222"/>
              <a:gd name="connsiteY1137" fmla="*/ 3095140 h 6132967"/>
              <a:gd name="connsiteX1138" fmla="*/ 343824 w 5323222"/>
              <a:gd name="connsiteY1138" fmla="*/ 3119282 h 6132967"/>
              <a:gd name="connsiteX1139" fmla="*/ 335387 w 5323222"/>
              <a:gd name="connsiteY1139" fmla="*/ 3143425 h 6132967"/>
              <a:gd name="connsiteX1140" fmla="*/ 326950 w 5323222"/>
              <a:gd name="connsiteY1140" fmla="*/ 3167568 h 6132967"/>
              <a:gd name="connsiteX1141" fmla="*/ 318801 w 5323222"/>
              <a:gd name="connsiteY1141" fmla="*/ 3191604 h 6132967"/>
              <a:gd name="connsiteX1142" fmla="*/ 310868 w 5323222"/>
              <a:gd name="connsiteY1142" fmla="*/ 3216216 h 6132967"/>
              <a:gd name="connsiteX1143" fmla="*/ 302934 w 5323222"/>
              <a:gd name="connsiteY1143" fmla="*/ 3240828 h 6132967"/>
              <a:gd name="connsiteX1144" fmla="*/ 295000 w 5323222"/>
              <a:gd name="connsiteY1144" fmla="*/ 3265442 h 6132967"/>
              <a:gd name="connsiteX1145" fmla="*/ 287354 w 5323222"/>
              <a:gd name="connsiteY1145" fmla="*/ 3289947 h 6132967"/>
              <a:gd name="connsiteX1146" fmla="*/ 280104 w 5323222"/>
              <a:gd name="connsiteY1146" fmla="*/ 3314633 h 6132967"/>
              <a:gd name="connsiteX1147" fmla="*/ 272962 w 5323222"/>
              <a:gd name="connsiteY1147" fmla="*/ 3339609 h 6132967"/>
              <a:gd name="connsiteX1148" fmla="*/ 265712 w 5323222"/>
              <a:gd name="connsiteY1148" fmla="*/ 3364296 h 6132967"/>
              <a:gd name="connsiteX1149" fmla="*/ 258857 w 5323222"/>
              <a:gd name="connsiteY1149" fmla="*/ 3389164 h 6132967"/>
              <a:gd name="connsiteX1150" fmla="*/ 252110 w 5323222"/>
              <a:gd name="connsiteY1150" fmla="*/ 3414321 h 6132967"/>
              <a:gd name="connsiteX1151" fmla="*/ 245256 w 5323222"/>
              <a:gd name="connsiteY1151" fmla="*/ 3439189 h 6132967"/>
              <a:gd name="connsiteX1152" fmla="*/ 238905 w 5323222"/>
              <a:gd name="connsiteY1152" fmla="*/ 3464527 h 6132967"/>
              <a:gd name="connsiteX1153" fmla="*/ 230285 w 5323222"/>
              <a:gd name="connsiteY1153" fmla="*/ 3500557 h 6132967"/>
              <a:gd name="connsiteX1154" fmla="*/ 222275 w 5323222"/>
              <a:gd name="connsiteY1154" fmla="*/ 3537344 h 6132967"/>
              <a:gd name="connsiteX1155" fmla="*/ 214479 w 5323222"/>
              <a:gd name="connsiteY1155" fmla="*/ 3574708 h 6132967"/>
              <a:gd name="connsiteX1156" fmla="*/ 207870 w 5323222"/>
              <a:gd name="connsiteY1156" fmla="*/ 3612618 h 6132967"/>
              <a:gd name="connsiteX1157" fmla="*/ 201581 w 5323222"/>
              <a:gd name="connsiteY1157" fmla="*/ 3651393 h 6132967"/>
              <a:gd name="connsiteX1158" fmla="*/ 196010 w 5323222"/>
              <a:gd name="connsiteY1158" fmla="*/ 3691213 h 6132967"/>
              <a:gd name="connsiteX1159" fmla="*/ 191412 w 5323222"/>
              <a:gd name="connsiteY1159" fmla="*/ 3731002 h 6132967"/>
              <a:gd name="connsiteX1160" fmla="*/ 187317 w 5323222"/>
              <a:gd name="connsiteY1160" fmla="*/ 3771261 h 6132967"/>
              <a:gd name="connsiteX1161" fmla="*/ 183831 w 5323222"/>
              <a:gd name="connsiteY1161" fmla="*/ 3812278 h 6132967"/>
              <a:gd name="connsiteX1162" fmla="*/ 180849 w 5323222"/>
              <a:gd name="connsiteY1162" fmla="*/ 3853765 h 6132967"/>
              <a:gd name="connsiteX1163" fmla="*/ 178764 w 5323222"/>
              <a:gd name="connsiteY1163" fmla="*/ 3895904 h 6132967"/>
              <a:gd name="connsiteX1164" fmla="*/ 176787 w 5323222"/>
              <a:gd name="connsiteY1164" fmla="*/ 3938330 h 6132967"/>
              <a:gd name="connsiteX1165" fmla="*/ 175889 w 5323222"/>
              <a:gd name="connsiteY1165" fmla="*/ 3981013 h 6132967"/>
              <a:gd name="connsiteX1166" fmla="*/ 175494 w 5323222"/>
              <a:gd name="connsiteY1166" fmla="*/ 4024165 h 6132967"/>
              <a:gd name="connsiteX1167" fmla="*/ 175602 w 5323222"/>
              <a:gd name="connsiteY1167" fmla="*/ 4067788 h 6132967"/>
              <a:gd name="connsiteX1168" fmla="*/ 176395 w 5323222"/>
              <a:gd name="connsiteY1168" fmla="*/ 4111484 h 6132967"/>
              <a:gd name="connsiteX1169" fmla="*/ 178266 w 5323222"/>
              <a:gd name="connsiteY1169" fmla="*/ 4155437 h 6132967"/>
              <a:gd name="connsiteX1170" fmla="*/ 180246 w 5323222"/>
              <a:gd name="connsiteY1170" fmla="*/ 4199678 h 6132967"/>
              <a:gd name="connsiteX1171" fmla="*/ 182728 w 5323222"/>
              <a:gd name="connsiteY1171" fmla="*/ 4244389 h 6132967"/>
              <a:gd name="connsiteX1172" fmla="*/ 186000 w 5323222"/>
              <a:gd name="connsiteY1172" fmla="*/ 4289463 h 6132967"/>
              <a:gd name="connsiteX1173" fmla="*/ 189851 w 5323222"/>
              <a:gd name="connsiteY1173" fmla="*/ 4334323 h 6132967"/>
              <a:gd name="connsiteX1174" fmla="*/ 194096 w 5323222"/>
              <a:gd name="connsiteY1174" fmla="*/ 4379363 h 6132967"/>
              <a:gd name="connsiteX1175" fmla="*/ 199315 w 5323222"/>
              <a:gd name="connsiteY1175" fmla="*/ 4424372 h 6132967"/>
              <a:gd name="connsiteX1176" fmla="*/ 204640 w 5323222"/>
              <a:gd name="connsiteY1176" fmla="*/ 4469669 h 6132967"/>
              <a:gd name="connsiteX1177" fmla="*/ 210758 w 5323222"/>
              <a:gd name="connsiteY1177" fmla="*/ 4515328 h 6132967"/>
              <a:gd name="connsiteX1178" fmla="*/ 217740 w 5323222"/>
              <a:gd name="connsiteY1178" fmla="*/ 4560667 h 6132967"/>
              <a:gd name="connsiteX1179" fmla="*/ 224722 w 5323222"/>
              <a:gd name="connsiteY1179" fmla="*/ 4606004 h 6132967"/>
              <a:gd name="connsiteX1180" fmla="*/ 232389 w 5323222"/>
              <a:gd name="connsiteY1180" fmla="*/ 4651417 h 6132967"/>
              <a:gd name="connsiteX1181" fmla="*/ 241029 w 5323222"/>
              <a:gd name="connsiteY1181" fmla="*/ 4696797 h 6132967"/>
              <a:gd name="connsiteX1182" fmla="*/ 249668 w 5323222"/>
              <a:gd name="connsiteY1182" fmla="*/ 4742176 h 6132967"/>
              <a:gd name="connsiteX1183" fmla="*/ 259172 w 5323222"/>
              <a:gd name="connsiteY1183" fmla="*/ 4787235 h 6132967"/>
              <a:gd name="connsiteX1184" fmla="*/ 269255 w 5323222"/>
              <a:gd name="connsiteY1184" fmla="*/ 4832079 h 6132967"/>
              <a:gd name="connsiteX1185" fmla="*/ 274189 w 5323222"/>
              <a:gd name="connsiteY1185" fmla="*/ 4854212 h 6132967"/>
              <a:gd name="connsiteX1186" fmla="*/ 279304 w 5323222"/>
              <a:gd name="connsiteY1186" fmla="*/ 4875950 h 6132967"/>
              <a:gd name="connsiteX1187" fmla="*/ 284815 w 5323222"/>
              <a:gd name="connsiteY1187" fmla="*/ 4897870 h 6132967"/>
              <a:gd name="connsiteX1188" fmla="*/ 290507 w 5323222"/>
              <a:gd name="connsiteY1188" fmla="*/ 4919394 h 613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</a:cxnLst>
            <a:rect l="l" t="t" r="r" b="b"/>
            <a:pathLst>
              <a:path w="5323222" h="6132967">
                <a:moveTo>
                  <a:pt x="296307" y="4941206"/>
                </a:moveTo>
                <a:lnTo>
                  <a:pt x="302287" y="4962623"/>
                </a:lnTo>
                <a:lnTo>
                  <a:pt x="308375" y="4984327"/>
                </a:lnTo>
                <a:lnTo>
                  <a:pt x="314645" y="5005636"/>
                </a:lnTo>
                <a:lnTo>
                  <a:pt x="321310" y="5027127"/>
                </a:lnTo>
                <a:lnTo>
                  <a:pt x="327760" y="5048042"/>
                </a:lnTo>
                <a:lnTo>
                  <a:pt x="334607" y="5069136"/>
                </a:lnTo>
                <a:lnTo>
                  <a:pt x="341742" y="5090125"/>
                </a:lnTo>
                <a:lnTo>
                  <a:pt x="348770" y="5110824"/>
                </a:lnTo>
                <a:lnTo>
                  <a:pt x="356193" y="5131705"/>
                </a:lnTo>
                <a:lnTo>
                  <a:pt x="363798" y="5152191"/>
                </a:lnTo>
                <a:lnTo>
                  <a:pt x="371403" y="5172677"/>
                </a:lnTo>
                <a:lnTo>
                  <a:pt x="379297" y="5193055"/>
                </a:lnTo>
                <a:lnTo>
                  <a:pt x="387479" y="5213325"/>
                </a:lnTo>
                <a:lnTo>
                  <a:pt x="395554" y="5233308"/>
                </a:lnTo>
                <a:lnTo>
                  <a:pt x="404024" y="5253472"/>
                </a:lnTo>
                <a:lnTo>
                  <a:pt x="412280" y="5273060"/>
                </a:lnTo>
                <a:lnTo>
                  <a:pt x="420932" y="5292828"/>
                </a:lnTo>
                <a:lnTo>
                  <a:pt x="429872" y="5312489"/>
                </a:lnTo>
                <a:lnTo>
                  <a:pt x="439175" y="5331359"/>
                </a:lnTo>
                <a:lnTo>
                  <a:pt x="448404" y="5350914"/>
                </a:lnTo>
                <a:lnTo>
                  <a:pt x="457708" y="5369784"/>
                </a:lnTo>
                <a:lnTo>
                  <a:pt x="467011" y="5388654"/>
                </a:lnTo>
                <a:lnTo>
                  <a:pt x="476603" y="5407417"/>
                </a:lnTo>
                <a:lnTo>
                  <a:pt x="486376" y="5425784"/>
                </a:lnTo>
                <a:lnTo>
                  <a:pt x="496545" y="5444332"/>
                </a:lnTo>
                <a:lnTo>
                  <a:pt x="506607" y="5462593"/>
                </a:lnTo>
                <a:lnTo>
                  <a:pt x="516849" y="5480457"/>
                </a:lnTo>
                <a:lnTo>
                  <a:pt x="527274" y="5497926"/>
                </a:lnTo>
                <a:lnTo>
                  <a:pt x="537699" y="5515395"/>
                </a:lnTo>
                <a:lnTo>
                  <a:pt x="548594" y="5532362"/>
                </a:lnTo>
                <a:lnTo>
                  <a:pt x="559307" y="5549722"/>
                </a:lnTo>
                <a:lnTo>
                  <a:pt x="570382" y="5566293"/>
                </a:lnTo>
                <a:lnTo>
                  <a:pt x="581747" y="5582757"/>
                </a:lnTo>
                <a:lnTo>
                  <a:pt x="593004" y="5598932"/>
                </a:lnTo>
                <a:lnTo>
                  <a:pt x="604764" y="5615576"/>
                </a:lnTo>
                <a:lnTo>
                  <a:pt x="616491" y="5631249"/>
                </a:lnTo>
                <a:lnTo>
                  <a:pt x="628219" y="5646921"/>
                </a:lnTo>
                <a:lnTo>
                  <a:pt x="640234" y="5662485"/>
                </a:lnTo>
                <a:lnTo>
                  <a:pt x="652539" y="5677944"/>
                </a:lnTo>
                <a:lnTo>
                  <a:pt x="665025" y="5693007"/>
                </a:lnTo>
                <a:lnTo>
                  <a:pt x="677510" y="5708069"/>
                </a:lnTo>
                <a:lnTo>
                  <a:pt x="690070" y="5722447"/>
                </a:lnTo>
                <a:lnTo>
                  <a:pt x="703133" y="5737295"/>
                </a:lnTo>
                <a:lnTo>
                  <a:pt x="715982" y="5751565"/>
                </a:lnTo>
                <a:lnTo>
                  <a:pt x="729300" y="5765334"/>
                </a:lnTo>
                <a:lnTo>
                  <a:pt x="742437" y="5779497"/>
                </a:lnTo>
                <a:lnTo>
                  <a:pt x="755938" y="5792870"/>
                </a:lnTo>
                <a:lnTo>
                  <a:pt x="769149" y="5806351"/>
                </a:lnTo>
                <a:lnTo>
                  <a:pt x="783044" y="5819904"/>
                </a:lnTo>
                <a:lnTo>
                  <a:pt x="796726" y="5832881"/>
                </a:lnTo>
                <a:lnTo>
                  <a:pt x="810984" y="5845644"/>
                </a:lnTo>
                <a:lnTo>
                  <a:pt x="824847" y="5858224"/>
                </a:lnTo>
                <a:lnTo>
                  <a:pt x="838891" y="5870411"/>
                </a:lnTo>
                <a:lnTo>
                  <a:pt x="853224" y="5882490"/>
                </a:lnTo>
                <a:lnTo>
                  <a:pt x="867556" y="5894568"/>
                </a:lnTo>
                <a:lnTo>
                  <a:pt x="882359" y="5906144"/>
                </a:lnTo>
                <a:lnTo>
                  <a:pt x="896873" y="5917827"/>
                </a:lnTo>
                <a:lnTo>
                  <a:pt x="911569" y="5929114"/>
                </a:lnTo>
                <a:lnTo>
                  <a:pt x="926445" y="5940005"/>
                </a:lnTo>
                <a:lnTo>
                  <a:pt x="941793" y="5950394"/>
                </a:lnTo>
                <a:lnTo>
                  <a:pt x="956636" y="5960313"/>
                </a:lnTo>
                <a:lnTo>
                  <a:pt x="971950" y="5969729"/>
                </a:lnTo>
                <a:lnTo>
                  <a:pt x="987265" y="5979146"/>
                </a:lnTo>
                <a:lnTo>
                  <a:pt x="1002184" y="5988380"/>
                </a:lnTo>
                <a:lnTo>
                  <a:pt x="1017572" y="5997112"/>
                </a:lnTo>
                <a:lnTo>
                  <a:pt x="1032960" y="6005845"/>
                </a:lnTo>
                <a:lnTo>
                  <a:pt x="1048134" y="6013999"/>
                </a:lnTo>
                <a:lnTo>
                  <a:pt x="1063597" y="6022048"/>
                </a:lnTo>
                <a:lnTo>
                  <a:pt x="1078557" y="6029626"/>
                </a:lnTo>
                <a:lnTo>
                  <a:pt x="1093805" y="6037096"/>
                </a:lnTo>
                <a:lnTo>
                  <a:pt x="1109236" y="6044171"/>
                </a:lnTo>
                <a:lnTo>
                  <a:pt x="1124558" y="6050958"/>
                </a:lnTo>
                <a:lnTo>
                  <a:pt x="1139592" y="6057853"/>
                </a:lnTo>
                <a:lnTo>
                  <a:pt x="1154989" y="6063954"/>
                </a:lnTo>
                <a:lnTo>
                  <a:pt x="1170386" y="6070056"/>
                </a:lnTo>
                <a:lnTo>
                  <a:pt x="1185677" y="6075871"/>
                </a:lnTo>
                <a:lnTo>
                  <a:pt x="1201040" y="6081000"/>
                </a:lnTo>
                <a:lnTo>
                  <a:pt x="1216223" y="6086526"/>
                </a:lnTo>
                <a:lnTo>
                  <a:pt x="1231192" y="6091474"/>
                </a:lnTo>
                <a:lnTo>
                  <a:pt x="1246630" y="6095920"/>
                </a:lnTo>
                <a:lnTo>
                  <a:pt x="1261781" y="6100472"/>
                </a:lnTo>
                <a:lnTo>
                  <a:pt x="1277112" y="6104630"/>
                </a:lnTo>
                <a:lnTo>
                  <a:pt x="1292229" y="6108210"/>
                </a:lnTo>
                <a:lnTo>
                  <a:pt x="1307635" y="6111683"/>
                </a:lnTo>
                <a:lnTo>
                  <a:pt x="1322646" y="6114975"/>
                </a:lnTo>
                <a:lnTo>
                  <a:pt x="1337548" y="6117978"/>
                </a:lnTo>
                <a:lnTo>
                  <a:pt x="1352633" y="6120585"/>
                </a:lnTo>
                <a:lnTo>
                  <a:pt x="1367717" y="6123193"/>
                </a:lnTo>
                <a:lnTo>
                  <a:pt x="1382876" y="6125116"/>
                </a:lnTo>
                <a:lnTo>
                  <a:pt x="1398035" y="6127039"/>
                </a:lnTo>
                <a:lnTo>
                  <a:pt x="1412979" y="6128385"/>
                </a:lnTo>
                <a:lnTo>
                  <a:pt x="1428030" y="6130019"/>
                </a:lnTo>
                <a:lnTo>
                  <a:pt x="1443157" y="6130971"/>
                </a:lnTo>
                <a:lnTo>
                  <a:pt x="1457887" y="6131739"/>
                </a:lnTo>
                <a:lnTo>
                  <a:pt x="1472905" y="6132401"/>
                </a:lnTo>
                <a:lnTo>
                  <a:pt x="1487529" y="6132882"/>
                </a:lnTo>
                <a:lnTo>
                  <a:pt x="1502334" y="6132967"/>
                </a:lnTo>
                <a:lnTo>
                  <a:pt x="1517031" y="6132764"/>
                </a:lnTo>
                <a:lnTo>
                  <a:pt x="1531621" y="6132271"/>
                </a:lnTo>
                <a:lnTo>
                  <a:pt x="1546608" y="6131960"/>
                </a:lnTo>
                <a:lnTo>
                  <a:pt x="1560983" y="6130891"/>
                </a:lnTo>
                <a:lnTo>
                  <a:pt x="1575360" y="6129822"/>
                </a:lnTo>
                <a:lnTo>
                  <a:pt x="1589917" y="6128357"/>
                </a:lnTo>
                <a:lnTo>
                  <a:pt x="1604475" y="6126893"/>
                </a:lnTo>
                <a:lnTo>
                  <a:pt x="1618636" y="6125246"/>
                </a:lnTo>
                <a:lnTo>
                  <a:pt x="1632873" y="6122916"/>
                </a:lnTo>
                <a:lnTo>
                  <a:pt x="1647109" y="6120585"/>
                </a:lnTo>
                <a:lnTo>
                  <a:pt x="1660950" y="6118074"/>
                </a:lnTo>
                <a:lnTo>
                  <a:pt x="1674972" y="6115167"/>
                </a:lnTo>
                <a:lnTo>
                  <a:pt x="1688994" y="6112260"/>
                </a:lnTo>
                <a:lnTo>
                  <a:pt x="1702513" y="6108882"/>
                </a:lnTo>
                <a:lnTo>
                  <a:pt x="1716321" y="6105396"/>
                </a:lnTo>
                <a:lnTo>
                  <a:pt x="1729733" y="6101731"/>
                </a:lnTo>
                <a:lnTo>
                  <a:pt x="1743219" y="6097381"/>
                </a:lnTo>
                <a:lnTo>
                  <a:pt x="1756705" y="6093031"/>
                </a:lnTo>
                <a:lnTo>
                  <a:pt x="1770192" y="6088681"/>
                </a:lnTo>
                <a:lnTo>
                  <a:pt x="1783176" y="6083861"/>
                </a:lnTo>
                <a:lnTo>
                  <a:pt x="1796341" y="6078645"/>
                </a:lnTo>
                <a:lnTo>
                  <a:pt x="1809218" y="6073536"/>
                </a:lnTo>
                <a:lnTo>
                  <a:pt x="1822275" y="6068032"/>
                </a:lnTo>
                <a:lnTo>
                  <a:pt x="1834938" y="6062347"/>
                </a:lnTo>
                <a:lnTo>
                  <a:pt x="1847782" y="6056265"/>
                </a:lnTo>
                <a:lnTo>
                  <a:pt x="1860230" y="6050002"/>
                </a:lnTo>
                <a:lnTo>
                  <a:pt x="1884121" y="6036538"/>
                </a:lnTo>
                <a:lnTo>
                  <a:pt x="1908192" y="6022678"/>
                </a:lnTo>
                <a:lnTo>
                  <a:pt x="1931548" y="6007769"/>
                </a:lnTo>
                <a:lnTo>
                  <a:pt x="1954475" y="5991707"/>
                </a:lnTo>
                <a:lnTo>
                  <a:pt x="1976610" y="5975283"/>
                </a:lnTo>
                <a:lnTo>
                  <a:pt x="1998028" y="5957810"/>
                </a:lnTo>
                <a:lnTo>
                  <a:pt x="2019126" y="5939474"/>
                </a:lnTo>
                <a:lnTo>
                  <a:pt x="2039613" y="5920378"/>
                </a:lnTo>
                <a:lnTo>
                  <a:pt x="2059384" y="5900235"/>
                </a:lnTo>
                <a:lnTo>
                  <a:pt x="2078652" y="5879622"/>
                </a:lnTo>
                <a:lnTo>
                  <a:pt x="2097202" y="5857962"/>
                </a:lnTo>
                <a:lnTo>
                  <a:pt x="2115143" y="5835544"/>
                </a:lnTo>
                <a:lnTo>
                  <a:pt x="2132185" y="5812475"/>
                </a:lnTo>
                <a:lnTo>
                  <a:pt x="2148906" y="5788540"/>
                </a:lnTo>
                <a:lnTo>
                  <a:pt x="2164729" y="5763953"/>
                </a:lnTo>
                <a:lnTo>
                  <a:pt x="2179942" y="5738608"/>
                </a:lnTo>
                <a:lnTo>
                  <a:pt x="2194438" y="5712216"/>
                </a:lnTo>
                <a:lnTo>
                  <a:pt x="2208142" y="5685461"/>
                </a:lnTo>
                <a:lnTo>
                  <a:pt x="2221237" y="5657948"/>
                </a:lnTo>
                <a:lnTo>
                  <a:pt x="2233615" y="5629388"/>
                </a:lnTo>
                <a:lnTo>
                  <a:pt x="2245202" y="5600465"/>
                </a:lnTo>
                <a:lnTo>
                  <a:pt x="2255889" y="5570891"/>
                </a:lnTo>
                <a:lnTo>
                  <a:pt x="2266149" y="5540161"/>
                </a:lnTo>
                <a:lnTo>
                  <a:pt x="2275436" y="5509466"/>
                </a:lnTo>
                <a:lnTo>
                  <a:pt x="2284006" y="5477724"/>
                </a:lnTo>
                <a:lnTo>
                  <a:pt x="2291966" y="5445222"/>
                </a:lnTo>
                <a:lnTo>
                  <a:pt x="2298739" y="5412177"/>
                </a:lnTo>
                <a:lnTo>
                  <a:pt x="2304902" y="5378373"/>
                </a:lnTo>
                <a:lnTo>
                  <a:pt x="2310274" y="5344206"/>
                </a:lnTo>
                <a:lnTo>
                  <a:pt x="2314748" y="5309389"/>
                </a:lnTo>
                <a:lnTo>
                  <a:pt x="2318324" y="5273919"/>
                </a:lnTo>
                <a:lnTo>
                  <a:pt x="2321396" y="5237979"/>
                </a:lnTo>
                <a:lnTo>
                  <a:pt x="2324884" y="5185472"/>
                </a:lnTo>
                <a:lnTo>
                  <a:pt x="2328264" y="5132675"/>
                </a:lnTo>
                <a:lnTo>
                  <a:pt x="2332040" y="5080060"/>
                </a:lnTo>
                <a:lnTo>
                  <a:pt x="2335635" y="5027841"/>
                </a:lnTo>
                <a:lnTo>
                  <a:pt x="2339222" y="4982740"/>
                </a:lnTo>
                <a:lnTo>
                  <a:pt x="2350330" y="4991029"/>
                </a:lnTo>
                <a:lnTo>
                  <a:pt x="2361673" y="4999369"/>
                </a:lnTo>
                <a:lnTo>
                  <a:pt x="2372849" y="5007710"/>
                </a:lnTo>
                <a:lnTo>
                  <a:pt x="2384192" y="5015883"/>
                </a:lnTo>
                <a:lnTo>
                  <a:pt x="2395701" y="5024057"/>
                </a:lnTo>
                <a:lnTo>
                  <a:pt x="2407044" y="5032231"/>
                </a:lnTo>
                <a:lnTo>
                  <a:pt x="2418721" y="5040237"/>
                </a:lnTo>
                <a:lnTo>
                  <a:pt x="2435402" y="5051413"/>
                </a:lnTo>
                <a:lnTo>
                  <a:pt x="2452583" y="5062422"/>
                </a:lnTo>
                <a:lnTo>
                  <a:pt x="2470097" y="5073431"/>
                </a:lnTo>
                <a:lnTo>
                  <a:pt x="2488113" y="5083940"/>
                </a:lnTo>
                <a:lnTo>
                  <a:pt x="2506628" y="5094449"/>
                </a:lnTo>
                <a:lnTo>
                  <a:pt x="2525811" y="5104791"/>
                </a:lnTo>
                <a:lnTo>
                  <a:pt x="2545161" y="5114633"/>
                </a:lnTo>
                <a:lnTo>
                  <a:pt x="2564844" y="5124308"/>
                </a:lnTo>
                <a:lnTo>
                  <a:pt x="2585027" y="5133816"/>
                </a:lnTo>
                <a:lnTo>
                  <a:pt x="2605544" y="5143157"/>
                </a:lnTo>
                <a:lnTo>
                  <a:pt x="2626562" y="5152165"/>
                </a:lnTo>
                <a:lnTo>
                  <a:pt x="2647747" y="5161172"/>
                </a:lnTo>
                <a:lnTo>
                  <a:pt x="2669265" y="5169679"/>
                </a:lnTo>
                <a:lnTo>
                  <a:pt x="2691116" y="5178020"/>
                </a:lnTo>
                <a:lnTo>
                  <a:pt x="2713302" y="5186193"/>
                </a:lnTo>
                <a:lnTo>
                  <a:pt x="2735654" y="5194033"/>
                </a:lnTo>
                <a:lnTo>
                  <a:pt x="2758340" y="5201373"/>
                </a:lnTo>
                <a:lnTo>
                  <a:pt x="2781192" y="5208712"/>
                </a:lnTo>
                <a:lnTo>
                  <a:pt x="2804378" y="5215885"/>
                </a:lnTo>
                <a:lnTo>
                  <a:pt x="2827898" y="5222724"/>
                </a:lnTo>
                <a:lnTo>
                  <a:pt x="2851418" y="5229230"/>
                </a:lnTo>
                <a:lnTo>
                  <a:pt x="2875104" y="5235568"/>
                </a:lnTo>
                <a:lnTo>
                  <a:pt x="2898958" y="5241406"/>
                </a:lnTo>
                <a:lnTo>
                  <a:pt x="2922978" y="5247244"/>
                </a:lnTo>
                <a:lnTo>
                  <a:pt x="2947332" y="5252749"/>
                </a:lnTo>
                <a:lnTo>
                  <a:pt x="2971686" y="5257753"/>
                </a:lnTo>
                <a:lnTo>
                  <a:pt x="2996039" y="5262757"/>
                </a:lnTo>
                <a:lnTo>
                  <a:pt x="3020560" y="5267428"/>
                </a:lnTo>
                <a:lnTo>
                  <a:pt x="3045248" y="5271599"/>
                </a:lnTo>
                <a:lnTo>
                  <a:pt x="3069935" y="5275768"/>
                </a:lnTo>
                <a:lnTo>
                  <a:pt x="3094622" y="5279439"/>
                </a:lnTo>
                <a:lnTo>
                  <a:pt x="3119310" y="5282774"/>
                </a:lnTo>
                <a:lnTo>
                  <a:pt x="3131487" y="5284442"/>
                </a:lnTo>
                <a:lnTo>
                  <a:pt x="3143497" y="5285944"/>
                </a:lnTo>
                <a:lnTo>
                  <a:pt x="3155674" y="5287279"/>
                </a:lnTo>
                <a:lnTo>
                  <a:pt x="3167684" y="5288446"/>
                </a:lnTo>
                <a:lnTo>
                  <a:pt x="3179861" y="5289613"/>
                </a:lnTo>
                <a:lnTo>
                  <a:pt x="3191871" y="5290615"/>
                </a:lnTo>
                <a:lnTo>
                  <a:pt x="3204048" y="5291615"/>
                </a:lnTo>
                <a:lnTo>
                  <a:pt x="3216058" y="5292449"/>
                </a:lnTo>
                <a:lnTo>
                  <a:pt x="3228235" y="5293116"/>
                </a:lnTo>
                <a:lnTo>
                  <a:pt x="3240078" y="5293784"/>
                </a:lnTo>
                <a:lnTo>
                  <a:pt x="3252088" y="5294284"/>
                </a:lnTo>
                <a:lnTo>
                  <a:pt x="3264098" y="5294617"/>
                </a:lnTo>
                <a:lnTo>
                  <a:pt x="3275942" y="5294951"/>
                </a:lnTo>
                <a:lnTo>
                  <a:pt x="3287952" y="5295118"/>
                </a:lnTo>
                <a:lnTo>
                  <a:pt x="3299795" y="5295118"/>
                </a:lnTo>
                <a:lnTo>
                  <a:pt x="3311638" y="5295118"/>
                </a:lnTo>
                <a:lnTo>
                  <a:pt x="3323482" y="5294951"/>
                </a:lnTo>
                <a:lnTo>
                  <a:pt x="3335325" y="5294618"/>
                </a:lnTo>
                <a:lnTo>
                  <a:pt x="3347001" y="5294284"/>
                </a:lnTo>
                <a:lnTo>
                  <a:pt x="3358844" y="5293784"/>
                </a:lnTo>
                <a:lnTo>
                  <a:pt x="3370354" y="5293283"/>
                </a:lnTo>
                <a:lnTo>
                  <a:pt x="3382031" y="5292616"/>
                </a:lnTo>
                <a:lnTo>
                  <a:pt x="3393707" y="5291782"/>
                </a:lnTo>
                <a:lnTo>
                  <a:pt x="3405050" y="5290615"/>
                </a:lnTo>
                <a:lnTo>
                  <a:pt x="3416727" y="5289614"/>
                </a:lnTo>
                <a:lnTo>
                  <a:pt x="3428069" y="5288446"/>
                </a:lnTo>
                <a:lnTo>
                  <a:pt x="3439413" y="5287279"/>
                </a:lnTo>
                <a:lnTo>
                  <a:pt x="3450755" y="5285943"/>
                </a:lnTo>
                <a:lnTo>
                  <a:pt x="3461931" y="5284443"/>
                </a:lnTo>
                <a:lnTo>
                  <a:pt x="3473274" y="5282774"/>
                </a:lnTo>
                <a:lnTo>
                  <a:pt x="3484450" y="5281107"/>
                </a:lnTo>
                <a:lnTo>
                  <a:pt x="3495459" y="5279272"/>
                </a:lnTo>
                <a:lnTo>
                  <a:pt x="3506302" y="5277270"/>
                </a:lnTo>
                <a:lnTo>
                  <a:pt x="3517144" y="5275268"/>
                </a:lnTo>
                <a:lnTo>
                  <a:pt x="3527820" y="5272933"/>
                </a:lnTo>
                <a:lnTo>
                  <a:pt x="3538663" y="5270764"/>
                </a:lnTo>
                <a:lnTo>
                  <a:pt x="3549171" y="5268262"/>
                </a:lnTo>
                <a:lnTo>
                  <a:pt x="3559680" y="5265593"/>
                </a:lnTo>
                <a:lnTo>
                  <a:pt x="3570022" y="5262924"/>
                </a:lnTo>
                <a:lnTo>
                  <a:pt x="3580698" y="5260089"/>
                </a:lnTo>
                <a:lnTo>
                  <a:pt x="3590873" y="5257086"/>
                </a:lnTo>
                <a:lnTo>
                  <a:pt x="3601048" y="5254083"/>
                </a:lnTo>
                <a:lnTo>
                  <a:pt x="3611223" y="5250915"/>
                </a:lnTo>
                <a:lnTo>
                  <a:pt x="3621399" y="5247578"/>
                </a:lnTo>
                <a:lnTo>
                  <a:pt x="3631407" y="5244076"/>
                </a:lnTo>
                <a:lnTo>
                  <a:pt x="3641416" y="5240572"/>
                </a:lnTo>
                <a:lnTo>
                  <a:pt x="3651091" y="5236903"/>
                </a:lnTo>
                <a:lnTo>
                  <a:pt x="3661099" y="5233066"/>
                </a:lnTo>
                <a:lnTo>
                  <a:pt x="3670774" y="5229229"/>
                </a:lnTo>
                <a:lnTo>
                  <a:pt x="3680281" y="5225059"/>
                </a:lnTo>
                <a:lnTo>
                  <a:pt x="3689956" y="5221056"/>
                </a:lnTo>
                <a:lnTo>
                  <a:pt x="3699298" y="5216719"/>
                </a:lnTo>
                <a:lnTo>
                  <a:pt x="3708639" y="5212548"/>
                </a:lnTo>
                <a:lnTo>
                  <a:pt x="3718147" y="5208045"/>
                </a:lnTo>
                <a:lnTo>
                  <a:pt x="3727321" y="5203541"/>
                </a:lnTo>
                <a:lnTo>
                  <a:pt x="3736496" y="5198704"/>
                </a:lnTo>
                <a:lnTo>
                  <a:pt x="3745503" y="5194033"/>
                </a:lnTo>
                <a:lnTo>
                  <a:pt x="3754344" y="5189195"/>
                </a:lnTo>
                <a:lnTo>
                  <a:pt x="3763185" y="5184191"/>
                </a:lnTo>
                <a:lnTo>
                  <a:pt x="3772026" y="5179188"/>
                </a:lnTo>
                <a:lnTo>
                  <a:pt x="3780699" y="5173849"/>
                </a:lnTo>
                <a:lnTo>
                  <a:pt x="3789373" y="5168679"/>
                </a:lnTo>
                <a:lnTo>
                  <a:pt x="3797880" y="5163340"/>
                </a:lnTo>
                <a:lnTo>
                  <a:pt x="3806221" y="5157836"/>
                </a:lnTo>
                <a:lnTo>
                  <a:pt x="3814394" y="5151998"/>
                </a:lnTo>
                <a:lnTo>
                  <a:pt x="3822234" y="5146326"/>
                </a:lnTo>
                <a:lnTo>
                  <a:pt x="3829908" y="5140322"/>
                </a:lnTo>
                <a:lnTo>
                  <a:pt x="3837581" y="5134316"/>
                </a:lnTo>
                <a:lnTo>
                  <a:pt x="3845087" y="5128477"/>
                </a:lnTo>
                <a:lnTo>
                  <a:pt x="3852426" y="5122306"/>
                </a:lnTo>
                <a:lnTo>
                  <a:pt x="3859766" y="5116135"/>
                </a:lnTo>
                <a:lnTo>
                  <a:pt x="3866772" y="5109963"/>
                </a:lnTo>
                <a:lnTo>
                  <a:pt x="3873777" y="5103624"/>
                </a:lnTo>
                <a:lnTo>
                  <a:pt x="3880450" y="5097451"/>
                </a:lnTo>
                <a:lnTo>
                  <a:pt x="3887122" y="5091114"/>
                </a:lnTo>
                <a:lnTo>
                  <a:pt x="3893628" y="5084607"/>
                </a:lnTo>
                <a:lnTo>
                  <a:pt x="3899966" y="5078102"/>
                </a:lnTo>
                <a:lnTo>
                  <a:pt x="3906305" y="5071763"/>
                </a:lnTo>
                <a:lnTo>
                  <a:pt x="3912310" y="5065091"/>
                </a:lnTo>
                <a:lnTo>
                  <a:pt x="3918315" y="5058419"/>
                </a:lnTo>
                <a:lnTo>
                  <a:pt x="3924153" y="5051747"/>
                </a:lnTo>
                <a:lnTo>
                  <a:pt x="3929658" y="5044908"/>
                </a:lnTo>
                <a:lnTo>
                  <a:pt x="3935330" y="5038236"/>
                </a:lnTo>
                <a:lnTo>
                  <a:pt x="3940667" y="5031563"/>
                </a:lnTo>
                <a:lnTo>
                  <a:pt x="3945838" y="5024557"/>
                </a:lnTo>
                <a:lnTo>
                  <a:pt x="3951009" y="5017718"/>
                </a:lnTo>
                <a:lnTo>
                  <a:pt x="3956014" y="5010713"/>
                </a:lnTo>
                <a:lnTo>
                  <a:pt x="3960684" y="5003706"/>
                </a:lnTo>
                <a:lnTo>
                  <a:pt x="3965355" y="4996534"/>
                </a:lnTo>
                <a:lnTo>
                  <a:pt x="3969858" y="4989527"/>
                </a:lnTo>
                <a:lnTo>
                  <a:pt x="3974195" y="4982522"/>
                </a:lnTo>
                <a:lnTo>
                  <a:pt x="3978365" y="4975349"/>
                </a:lnTo>
                <a:lnTo>
                  <a:pt x="3982536" y="4968177"/>
                </a:lnTo>
                <a:lnTo>
                  <a:pt x="3986372" y="4960838"/>
                </a:lnTo>
                <a:lnTo>
                  <a:pt x="3990209" y="4953498"/>
                </a:lnTo>
                <a:lnTo>
                  <a:pt x="3993712" y="4946158"/>
                </a:lnTo>
                <a:lnTo>
                  <a:pt x="3997381" y="4938819"/>
                </a:lnTo>
                <a:lnTo>
                  <a:pt x="4000718" y="4931312"/>
                </a:lnTo>
                <a:lnTo>
                  <a:pt x="4003887" y="4923972"/>
                </a:lnTo>
                <a:lnTo>
                  <a:pt x="4007056" y="4916466"/>
                </a:lnTo>
                <a:lnTo>
                  <a:pt x="4010059" y="4909127"/>
                </a:lnTo>
                <a:lnTo>
                  <a:pt x="4012895" y="4901620"/>
                </a:lnTo>
                <a:lnTo>
                  <a:pt x="4015564" y="4894115"/>
                </a:lnTo>
                <a:lnTo>
                  <a:pt x="4018065" y="4886608"/>
                </a:lnTo>
                <a:lnTo>
                  <a:pt x="4020734" y="4878934"/>
                </a:lnTo>
                <a:lnTo>
                  <a:pt x="4022903" y="4871428"/>
                </a:lnTo>
                <a:lnTo>
                  <a:pt x="4025072" y="4863922"/>
                </a:lnTo>
                <a:lnTo>
                  <a:pt x="4027073" y="4856249"/>
                </a:lnTo>
                <a:lnTo>
                  <a:pt x="4029075" y="4848576"/>
                </a:lnTo>
                <a:lnTo>
                  <a:pt x="4030909" y="4841070"/>
                </a:lnTo>
                <a:lnTo>
                  <a:pt x="4032411" y="4833397"/>
                </a:lnTo>
                <a:lnTo>
                  <a:pt x="4033912" y="4825724"/>
                </a:lnTo>
                <a:lnTo>
                  <a:pt x="4035247" y="4818217"/>
                </a:lnTo>
                <a:lnTo>
                  <a:pt x="4036414" y="4810544"/>
                </a:lnTo>
                <a:lnTo>
                  <a:pt x="4037582" y="4802871"/>
                </a:lnTo>
                <a:lnTo>
                  <a:pt x="4038416" y="4795365"/>
                </a:lnTo>
                <a:lnTo>
                  <a:pt x="4039250" y="4787691"/>
                </a:lnTo>
                <a:lnTo>
                  <a:pt x="4039917" y="4780185"/>
                </a:lnTo>
                <a:lnTo>
                  <a:pt x="4040251" y="4772512"/>
                </a:lnTo>
                <a:lnTo>
                  <a:pt x="4040584" y="4764839"/>
                </a:lnTo>
                <a:lnTo>
                  <a:pt x="4040918" y="4757165"/>
                </a:lnTo>
                <a:lnTo>
                  <a:pt x="4040918" y="4749660"/>
                </a:lnTo>
                <a:lnTo>
                  <a:pt x="4040751" y="4741986"/>
                </a:lnTo>
                <a:lnTo>
                  <a:pt x="4040584" y="4734480"/>
                </a:lnTo>
                <a:lnTo>
                  <a:pt x="4040251" y="4726807"/>
                </a:lnTo>
                <a:lnTo>
                  <a:pt x="4039750" y="4719300"/>
                </a:lnTo>
                <a:lnTo>
                  <a:pt x="4039083" y="4711628"/>
                </a:lnTo>
                <a:lnTo>
                  <a:pt x="4038249" y="4704122"/>
                </a:lnTo>
                <a:lnTo>
                  <a:pt x="4035914" y="4689442"/>
                </a:lnTo>
                <a:lnTo>
                  <a:pt x="4033412" y="4674597"/>
                </a:lnTo>
                <a:lnTo>
                  <a:pt x="4030242" y="4659918"/>
                </a:lnTo>
                <a:lnTo>
                  <a:pt x="4026406" y="4645238"/>
                </a:lnTo>
                <a:lnTo>
                  <a:pt x="4022236" y="4630893"/>
                </a:lnTo>
                <a:lnTo>
                  <a:pt x="4017398" y="4616714"/>
                </a:lnTo>
                <a:lnTo>
                  <a:pt x="4012060" y="4602535"/>
                </a:lnTo>
                <a:lnTo>
                  <a:pt x="4006222" y="4588524"/>
                </a:lnTo>
                <a:lnTo>
                  <a:pt x="3999717" y="4574679"/>
                </a:lnTo>
                <a:lnTo>
                  <a:pt x="3992878" y="4561001"/>
                </a:lnTo>
                <a:lnTo>
                  <a:pt x="3985371" y="4547489"/>
                </a:lnTo>
                <a:lnTo>
                  <a:pt x="3977365" y="4534145"/>
                </a:lnTo>
                <a:lnTo>
                  <a:pt x="3968858" y="4521134"/>
                </a:lnTo>
                <a:lnTo>
                  <a:pt x="3959850" y="4508123"/>
                </a:lnTo>
                <a:lnTo>
                  <a:pt x="3950342" y="4495446"/>
                </a:lnTo>
                <a:lnTo>
                  <a:pt x="3940333" y="4482935"/>
                </a:lnTo>
                <a:lnTo>
                  <a:pt x="3929658" y="4470592"/>
                </a:lnTo>
                <a:lnTo>
                  <a:pt x="3918648" y="4458581"/>
                </a:lnTo>
                <a:lnTo>
                  <a:pt x="3907139" y="4446737"/>
                </a:lnTo>
                <a:lnTo>
                  <a:pt x="3894962" y="4435061"/>
                </a:lnTo>
                <a:lnTo>
                  <a:pt x="3882452" y="4423718"/>
                </a:lnTo>
                <a:lnTo>
                  <a:pt x="3869441" y="4412709"/>
                </a:lnTo>
                <a:lnTo>
                  <a:pt x="3855763" y="4401700"/>
                </a:lnTo>
                <a:lnTo>
                  <a:pt x="3841917" y="4391191"/>
                </a:lnTo>
                <a:lnTo>
                  <a:pt x="3827405" y="4380849"/>
                </a:lnTo>
                <a:lnTo>
                  <a:pt x="3812392" y="4370674"/>
                </a:lnTo>
                <a:lnTo>
                  <a:pt x="3796880" y="4360999"/>
                </a:lnTo>
                <a:lnTo>
                  <a:pt x="3780866" y="4351492"/>
                </a:lnTo>
                <a:lnTo>
                  <a:pt x="3764519" y="4342317"/>
                </a:lnTo>
                <a:lnTo>
                  <a:pt x="3747671" y="4333476"/>
                </a:lnTo>
                <a:lnTo>
                  <a:pt x="3730324" y="4324969"/>
                </a:lnTo>
                <a:lnTo>
                  <a:pt x="3712642" y="4316629"/>
                </a:lnTo>
                <a:lnTo>
                  <a:pt x="3686620" y="4304953"/>
                </a:lnTo>
                <a:lnTo>
                  <a:pt x="3660432" y="4293276"/>
                </a:lnTo>
                <a:lnTo>
                  <a:pt x="3634410" y="4281432"/>
                </a:lnTo>
                <a:lnTo>
                  <a:pt x="3608555" y="4269756"/>
                </a:lnTo>
                <a:lnTo>
                  <a:pt x="3582699" y="4257746"/>
                </a:lnTo>
                <a:lnTo>
                  <a:pt x="3556844" y="4245736"/>
                </a:lnTo>
                <a:lnTo>
                  <a:pt x="3530990" y="4233559"/>
                </a:lnTo>
                <a:lnTo>
                  <a:pt x="3524478" y="4230452"/>
                </a:lnTo>
                <a:lnTo>
                  <a:pt x="3538445" y="4229146"/>
                </a:lnTo>
                <a:lnTo>
                  <a:pt x="3563280" y="4226491"/>
                </a:lnTo>
                <a:lnTo>
                  <a:pt x="3588063" y="4223534"/>
                </a:lnTo>
                <a:lnTo>
                  <a:pt x="3612847" y="4220575"/>
                </a:lnTo>
                <a:lnTo>
                  <a:pt x="3637631" y="4217617"/>
                </a:lnTo>
                <a:lnTo>
                  <a:pt x="3672376" y="4212656"/>
                </a:lnTo>
                <a:lnTo>
                  <a:pt x="3707373" y="4207340"/>
                </a:lnTo>
                <a:lnTo>
                  <a:pt x="3742874" y="4201315"/>
                </a:lnTo>
                <a:lnTo>
                  <a:pt x="3778272" y="4194682"/>
                </a:lnTo>
                <a:lnTo>
                  <a:pt x="3814174" y="4187340"/>
                </a:lnTo>
                <a:lnTo>
                  <a:pt x="3850277" y="4179339"/>
                </a:lnTo>
                <a:lnTo>
                  <a:pt x="3886934" y="4170932"/>
                </a:lnTo>
                <a:lnTo>
                  <a:pt x="3923082" y="4161362"/>
                </a:lnTo>
                <a:lnTo>
                  <a:pt x="3959837" y="4151691"/>
                </a:lnTo>
                <a:lnTo>
                  <a:pt x="3996489" y="4141411"/>
                </a:lnTo>
                <a:lnTo>
                  <a:pt x="4033696" y="4130725"/>
                </a:lnTo>
                <a:lnTo>
                  <a:pt x="4070394" y="4118876"/>
                </a:lnTo>
                <a:lnTo>
                  <a:pt x="4107395" y="4106977"/>
                </a:lnTo>
                <a:lnTo>
                  <a:pt x="4144545" y="4094117"/>
                </a:lnTo>
                <a:lnTo>
                  <a:pt x="4181341" y="4081002"/>
                </a:lnTo>
                <a:lnTo>
                  <a:pt x="4218641" y="4067180"/>
                </a:lnTo>
                <a:lnTo>
                  <a:pt x="4255230" y="4052853"/>
                </a:lnTo>
                <a:lnTo>
                  <a:pt x="4292019" y="4037867"/>
                </a:lnTo>
                <a:lnTo>
                  <a:pt x="4328706" y="4022276"/>
                </a:lnTo>
                <a:lnTo>
                  <a:pt x="4365341" y="4006380"/>
                </a:lnTo>
                <a:lnTo>
                  <a:pt x="4401822" y="3989574"/>
                </a:lnTo>
                <a:lnTo>
                  <a:pt x="4437696" y="3972871"/>
                </a:lnTo>
                <a:lnTo>
                  <a:pt x="4474022" y="3955156"/>
                </a:lnTo>
                <a:lnTo>
                  <a:pt x="4509335" y="3936986"/>
                </a:lnTo>
                <a:lnTo>
                  <a:pt x="4544849" y="3918160"/>
                </a:lnTo>
                <a:lnTo>
                  <a:pt x="4580059" y="3899385"/>
                </a:lnTo>
                <a:lnTo>
                  <a:pt x="4614811" y="3879751"/>
                </a:lnTo>
                <a:lnTo>
                  <a:pt x="4649156" y="3859562"/>
                </a:lnTo>
                <a:lnTo>
                  <a:pt x="4683399" y="3838765"/>
                </a:lnTo>
                <a:lnTo>
                  <a:pt x="4716982" y="3817768"/>
                </a:lnTo>
                <a:lnTo>
                  <a:pt x="4750161" y="3796216"/>
                </a:lnTo>
                <a:lnTo>
                  <a:pt x="4782932" y="3774109"/>
                </a:lnTo>
                <a:lnTo>
                  <a:pt x="4798230" y="3763083"/>
                </a:lnTo>
                <a:lnTo>
                  <a:pt x="4813579" y="3752362"/>
                </a:lnTo>
                <a:lnTo>
                  <a:pt x="4828522" y="3741085"/>
                </a:lnTo>
                <a:lnTo>
                  <a:pt x="4843466" y="3729808"/>
                </a:lnTo>
                <a:lnTo>
                  <a:pt x="4858105" y="3718582"/>
                </a:lnTo>
                <a:lnTo>
                  <a:pt x="4872693" y="3707053"/>
                </a:lnTo>
                <a:lnTo>
                  <a:pt x="4886674" y="3695627"/>
                </a:lnTo>
                <a:lnTo>
                  <a:pt x="4900856" y="3683542"/>
                </a:lnTo>
                <a:lnTo>
                  <a:pt x="4914734" y="3671510"/>
                </a:lnTo>
                <a:lnTo>
                  <a:pt x="4928360" y="3659832"/>
                </a:lnTo>
                <a:lnTo>
                  <a:pt x="4941884" y="3647548"/>
                </a:lnTo>
                <a:lnTo>
                  <a:pt x="4955052" y="3635011"/>
                </a:lnTo>
                <a:lnTo>
                  <a:pt x="4967969" y="3622829"/>
                </a:lnTo>
                <a:lnTo>
                  <a:pt x="4980833" y="3610343"/>
                </a:lnTo>
                <a:lnTo>
                  <a:pt x="4993343" y="3597607"/>
                </a:lnTo>
                <a:lnTo>
                  <a:pt x="5005853" y="3584870"/>
                </a:lnTo>
                <a:lnTo>
                  <a:pt x="5018060" y="3572184"/>
                </a:lnTo>
                <a:lnTo>
                  <a:pt x="5030164" y="3558892"/>
                </a:lnTo>
                <a:lnTo>
                  <a:pt x="5042066" y="3546257"/>
                </a:lnTo>
                <a:lnTo>
                  <a:pt x="5053564" y="3533068"/>
                </a:lnTo>
                <a:lnTo>
                  <a:pt x="5064757" y="3519930"/>
                </a:lnTo>
                <a:lnTo>
                  <a:pt x="5075898" y="3506489"/>
                </a:lnTo>
                <a:lnTo>
                  <a:pt x="5086789" y="3493402"/>
                </a:lnTo>
                <a:lnTo>
                  <a:pt x="5097626" y="3480012"/>
                </a:lnTo>
                <a:lnTo>
                  <a:pt x="5108111" y="3466370"/>
                </a:lnTo>
                <a:lnTo>
                  <a:pt x="5118342" y="3453084"/>
                </a:lnTo>
                <a:lnTo>
                  <a:pt x="5128218" y="3439546"/>
                </a:lnTo>
                <a:lnTo>
                  <a:pt x="5138095" y="3426006"/>
                </a:lnTo>
                <a:lnTo>
                  <a:pt x="5147616" y="3412216"/>
                </a:lnTo>
                <a:lnTo>
                  <a:pt x="5157139" y="3398424"/>
                </a:lnTo>
                <a:lnTo>
                  <a:pt x="5166356" y="3384685"/>
                </a:lnTo>
                <a:lnTo>
                  <a:pt x="5175020" y="3371352"/>
                </a:lnTo>
                <a:lnTo>
                  <a:pt x="5183934" y="3357664"/>
                </a:lnTo>
                <a:lnTo>
                  <a:pt x="5192241" y="3344080"/>
                </a:lnTo>
                <a:lnTo>
                  <a:pt x="5199892" y="3330294"/>
                </a:lnTo>
                <a:lnTo>
                  <a:pt x="5207793" y="3316155"/>
                </a:lnTo>
                <a:lnTo>
                  <a:pt x="5215494" y="3302673"/>
                </a:lnTo>
                <a:lnTo>
                  <a:pt x="5222485" y="3288687"/>
                </a:lnTo>
                <a:lnTo>
                  <a:pt x="5229780" y="3274651"/>
                </a:lnTo>
                <a:lnTo>
                  <a:pt x="5236720" y="3260361"/>
                </a:lnTo>
                <a:lnTo>
                  <a:pt x="5243052" y="3246175"/>
                </a:lnTo>
                <a:lnTo>
                  <a:pt x="5249385" y="3231990"/>
                </a:lnTo>
                <a:lnTo>
                  <a:pt x="5255163" y="3218210"/>
                </a:lnTo>
                <a:lnTo>
                  <a:pt x="5261141" y="3203772"/>
                </a:lnTo>
                <a:lnTo>
                  <a:pt x="5266511" y="3189436"/>
                </a:lnTo>
                <a:lnTo>
                  <a:pt x="5271831" y="3174799"/>
                </a:lnTo>
                <a:lnTo>
                  <a:pt x="5276596" y="3160567"/>
                </a:lnTo>
                <a:lnTo>
                  <a:pt x="5281612" y="3145980"/>
                </a:lnTo>
                <a:lnTo>
                  <a:pt x="5285717" y="3131547"/>
                </a:lnTo>
                <a:lnTo>
                  <a:pt x="5290127" y="3117064"/>
                </a:lnTo>
                <a:lnTo>
                  <a:pt x="5294182" y="3102329"/>
                </a:lnTo>
                <a:lnTo>
                  <a:pt x="5297984" y="3087946"/>
                </a:lnTo>
                <a:lnTo>
                  <a:pt x="5301483" y="3073618"/>
                </a:lnTo>
                <a:lnTo>
                  <a:pt x="5304627" y="3059037"/>
                </a:lnTo>
                <a:lnTo>
                  <a:pt x="5307719" y="3044152"/>
                </a:lnTo>
                <a:lnTo>
                  <a:pt x="5310257" y="3029673"/>
                </a:lnTo>
                <a:lnTo>
                  <a:pt x="5312794" y="3015195"/>
                </a:lnTo>
                <a:lnTo>
                  <a:pt x="5314976" y="3000465"/>
                </a:lnTo>
                <a:lnTo>
                  <a:pt x="5316855" y="2985786"/>
                </a:lnTo>
                <a:lnTo>
                  <a:pt x="5318734" y="2971108"/>
                </a:lnTo>
                <a:lnTo>
                  <a:pt x="5320057" y="2956835"/>
                </a:lnTo>
                <a:lnTo>
                  <a:pt x="5321633" y="2942209"/>
                </a:lnTo>
                <a:lnTo>
                  <a:pt x="5322550" y="2927381"/>
                </a:lnTo>
                <a:lnTo>
                  <a:pt x="5323216" y="2912909"/>
                </a:lnTo>
                <a:lnTo>
                  <a:pt x="5323222" y="2898235"/>
                </a:lnTo>
                <a:lnTo>
                  <a:pt x="5322673" y="2883968"/>
                </a:lnTo>
                <a:lnTo>
                  <a:pt x="5322377" y="2869348"/>
                </a:lnTo>
                <a:lnTo>
                  <a:pt x="5321880" y="2855383"/>
                </a:lnTo>
                <a:lnTo>
                  <a:pt x="5320725" y="2841220"/>
                </a:lnTo>
                <a:lnTo>
                  <a:pt x="5319266" y="2827108"/>
                </a:lnTo>
                <a:lnTo>
                  <a:pt x="5317807" y="2812995"/>
                </a:lnTo>
                <a:lnTo>
                  <a:pt x="5316096" y="2799238"/>
                </a:lnTo>
                <a:lnTo>
                  <a:pt x="5314334" y="2785178"/>
                </a:lnTo>
                <a:lnTo>
                  <a:pt x="5312016" y="2771523"/>
                </a:lnTo>
                <a:lnTo>
                  <a:pt x="5309750" y="2758172"/>
                </a:lnTo>
                <a:lnTo>
                  <a:pt x="5307130" y="2744570"/>
                </a:lnTo>
                <a:lnTo>
                  <a:pt x="5304256" y="2731322"/>
                </a:lnTo>
                <a:lnTo>
                  <a:pt x="5301028" y="2717822"/>
                </a:lnTo>
                <a:lnTo>
                  <a:pt x="5297904" y="2704930"/>
                </a:lnTo>
                <a:lnTo>
                  <a:pt x="5294475" y="2692089"/>
                </a:lnTo>
                <a:lnTo>
                  <a:pt x="5290743" y="2679298"/>
                </a:lnTo>
                <a:lnTo>
                  <a:pt x="5287012" y="2666509"/>
                </a:lnTo>
                <a:lnTo>
                  <a:pt x="5282673" y="2653822"/>
                </a:lnTo>
                <a:lnTo>
                  <a:pt x="5278334" y="2641134"/>
                </a:lnTo>
                <a:lnTo>
                  <a:pt x="5273744" y="2628803"/>
                </a:lnTo>
                <a:lnTo>
                  <a:pt x="5269154" y="2616470"/>
                </a:lnTo>
                <a:lnTo>
                  <a:pt x="5264311" y="2604494"/>
                </a:lnTo>
                <a:lnTo>
                  <a:pt x="5259417" y="2592214"/>
                </a:lnTo>
                <a:lnTo>
                  <a:pt x="5253665" y="2580391"/>
                </a:lnTo>
                <a:lnTo>
                  <a:pt x="5248215" y="2568518"/>
                </a:lnTo>
                <a:lnTo>
                  <a:pt x="5242818" y="2556947"/>
                </a:lnTo>
                <a:lnTo>
                  <a:pt x="5237065" y="2545124"/>
                </a:lnTo>
                <a:lnTo>
                  <a:pt x="5230809" y="2534012"/>
                </a:lnTo>
                <a:lnTo>
                  <a:pt x="5224551" y="2522899"/>
                </a:lnTo>
                <a:lnTo>
                  <a:pt x="5218244" y="2511483"/>
                </a:lnTo>
                <a:lnTo>
                  <a:pt x="5211380" y="2500474"/>
                </a:lnTo>
                <a:lnTo>
                  <a:pt x="5204820" y="2489412"/>
                </a:lnTo>
                <a:lnTo>
                  <a:pt x="5198060" y="2479010"/>
                </a:lnTo>
                <a:lnTo>
                  <a:pt x="5190944" y="2468354"/>
                </a:lnTo>
                <a:lnTo>
                  <a:pt x="5183577" y="2458055"/>
                </a:lnTo>
                <a:lnTo>
                  <a:pt x="5176514" y="2447704"/>
                </a:lnTo>
                <a:lnTo>
                  <a:pt x="5168591" y="2437810"/>
                </a:lnTo>
                <a:lnTo>
                  <a:pt x="5160971" y="2427866"/>
                </a:lnTo>
                <a:lnTo>
                  <a:pt x="5153353" y="2417920"/>
                </a:lnTo>
                <a:lnTo>
                  <a:pt x="5145178" y="2408383"/>
                </a:lnTo>
                <a:lnTo>
                  <a:pt x="5137054" y="2399147"/>
                </a:lnTo>
                <a:lnTo>
                  <a:pt x="5128577" y="2389661"/>
                </a:lnTo>
                <a:lnTo>
                  <a:pt x="5120454" y="2380425"/>
                </a:lnTo>
                <a:lnTo>
                  <a:pt x="5111523" y="2371952"/>
                </a:lnTo>
                <a:lnTo>
                  <a:pt x="5103097" y="2362768"/>
                </a:lnTo>
                <a:lnTo>
                  <a:pt x="5093864" y="2354347"/>
                </a:lnTo>
                <a:lnTo>
                  <a:pt x="5085236" y="2345821"/>
                </a:lnTo>
                <a:lnTo>
                  <a:pt x="5075699" y="2337450"/>
                </a:lnTo>
                <a:lnTo>
                  <a:pt x="5066517" y="2329331"/>
                </a:lnTo>
                <a:lnTo>
                  <a:pt x="5057083" y="2321568"/>
                </a:lnTo>
                <a:lnTo>
                  <a:pt x="5047597" y="2313501"/>
                </a:lnTo>
                <a:lnTo>
                  <a:pt x="5037859" y="2305788"/>
                </a:lnTo>
                <a:lnTo>
                  <a:pt x="5028173" y="2298380"/>
                </a:lnTo>
                <a:lnTo>
                  <a:pt x="5018132" y="2290719"/>
                </a:lnTo>
                <a:lnTo>
                  <a:pt x="5008195" y="2283665"/>
                </a:lnTo>
                <a:lnTo>
                  <a:pt x="4998256" y="2276611"/>
                </a:lnTo>
                <a:lnTo>
                  <a:pt x="4987762" y="2269964"/>
                </a:lnTo>
                <a:lnTo>
                  <a:pt x="4977521" y="2262962"/>
                </a:lnTo>
                <a:lnTo>
                  <a:pt x="4967028" y="2256313"/>
                </a:lnTo>
                <a:lnTo>
                  <a:pt x="4956283" y="2250022"/>
                </a:lnTo>
                <a:lnTo>
                  <a:pt x="4945841" y="2243677"/>
                </a:lnTo>
                <a:lnTo>
                  <a:pt x="4934844" y="2237740"/>
                </a:lnTo>
                <a:lnTo>
                  <a:pt x="4924098" y="2231447"/>
                </a:lnTo>
                <a:lnTo>
                  <a:pt x="4902562" y="2220431"/>
                </a:lnTo>
                <a:lnTo>
                  <a:pt x="4880773" y="2209768"/>
                </a:lnTo>
                <a:lnTo>
                  <a:pt x="4858533" y="2200121"/>
                </a:lnTo>
                <a:lnTo>
                  <a:pt x="4835736" y="2190879"/>
                </a:lnTo>
                <a:lnTo>
                  <a:pt x="4813043" y="2182244"/>
                </a:lnTo>
                <a:lnTo>
                  <a:pt x="4789543" y="2174370"/>
                </a:lnTo>
                <a:lnTo>
                  <a:pt x="4765791" y="2166853"/>
                </a:lnTo>
                <a:lnTo>
                  <a:pt x="4741586" y="2160347"/>
                </a:lnTo>
                <a:lnTo>
                  <a:pt x="4717382" y="2153842"/>
                </a:lnTo>
                <a:lnTo>
                  <a:pt x="4692421" y="2148400"/>
                </a:lnTo>
                <a:lnTo>
                  <a:pt x="4667512" y="2143264"/>
                </a:lnTo>
                <a:lnTo>
                  <a:pt x="4641795" y="2138888"/>
                </a:lnTo>
                <a:lnTo>
                  <a:pt x="4615878" y="2135170"/>
                </a:lnTo>
                <a:lnTo>
                  <a:pt x="4589963" y="2131452"/>
                </a:lnTo>
                <a:lnTo>
                  <a:pt x="4563593" y="2128749"/>
                </a:lnTo>
                <a:lnTo>
                  <a:pt x="4536669" y="2126451"/>
                </a:lnTo>
                <a:lnTo>
                  <a:pt x="4509241" y="2124864"/>
                </a:lnTo>
                <a:lnTo>
                  <a:pt x="4482116" y="2123223"/>
                </a:lnTo>
                <a:lnTo>
                  <a:pt x="4454235" y="2122649"/>
                </a:lnTo>
                <a:lnTo>
                  <a:pt x="4426104" y="2122430"/>
                </a:lnTo>
                <a:lnTo>
                  <a:pt x="4400795" y="2122551"/>
                </a:lnTo>
                <a:lnTo>
                  <a:pt x="4403168" y="2116564"/>
                </a:lnTo>
                <a:lnTo>
                  <a:pt x="4407349" y="2104834"/>
                </a:lnTo>
                <a:lnTo>
                  <a:pt x="4411637" y="2093394"/>
                </a:lnTo>
                <a:lnTo>
                  <a:pt x="4415530" y="2081772"/>
                </a:lnTo>
                <a:lnTo>
                  <a:pt x="4419604" y="2069754"/>
                </a:lnTo>
                <a:lnTo>
                  <a:pt x="4422812" y="2058057"/>
                </a:lnTo>
                <a:lnTo>
                  <a:pt x="4426599" y="2046147"/>
                </a:lnTo>
                <a:lnTo>
                  <a:pt x="4429304" y="2033980"/>
                </a:lnTo>
                <a:lnTo>
                  <a:pt x="4432801" y="2022177"/>
                </a:lnTo>
                <a:lnTo>
                  <a:pt x="4435219" y="2010117"/>
                </a:lnTo>
                <a:lnTo>
                  <a:pt x="4437817" y="1997664"/>
                </a:lnTo>
                <a:lnTo>
                  <a:pt x="4440234" y="1985603"/>
                </a:lnTo>
                <a:lnTo>
                  <a:pt x="4442545" y="1973256"/>
                </a:lnTo>
                <a:lnTo>
                  <a:pt x="4444170" y="1960833"/>
                </a:lnTo>
                <a:lnTo>
                  <a:pt x="4445797" y="1948412"/>
                </a:lnTo>
                <a:lnTo>
                  <a:pt x="4447711" y="1935883"/>
                </a:lnTo>
                <a:lnTo>
                  <a:pt x="4448652" y="1923386"/>
                </a:lnTo>
                <a:lnTo>
                  <a:pt x="4449883" y="1910783"/>
                </a:lnTo>
                <a:lnTo>
                  <a:pt x="4450718" y="1897998"/>
                </a:lnTo>
                <a:lnTo>
                  <a:pt x="4451371" y="1885608"/>
                </a:lnTo>
                <a:lnTo>
                  <a:pt x="4451521" y="1872749"/>
                </a:lnTo>
                <a:lnTo>
                  <a:pt x="4451961" y="1859783"/>
                </a:lnTo>
                <a:lnTo>
                  <a:pt x="4451716" y="1846743"/>
                </a:lnTo>
                <a:lnTo>
                  <a:pt x="4451578" y="1833990"/>
                </a:lnTo>
                <a:lnTo>
                  <a:pt x="4451440" y="1821238"/>
                </a:lnTo>
                <a:lnTo>
                  <a:pt x="4450511" y="1808123"/>
                </a:lnTo>
                <a:lnTo>
                  <a:pt x="4449399" y="1795404"/>
                </a:lnTo>
                <a:lnTo>
                  <a:pt x="4448182" y="1782397"/>
                </a:lnTo>
                <a:lnTo>
                  <a:pt x="4447253" y="1769281"/>
                </a:lnTo>
                <a:lnTo>
                  <a:pt x="4445351" y="1756199"/>
                </a:lnTo>
                <a:lnTo>
                  <a:pt x="4443557" y="1743406"/>
                </a:lnTo>
                <a:lnTo>
                  <a:pt x="4441366" y="1730430"/>
                </a:lnTo>
                <a:lnTo>
                  <a:pt x="4439175" y="1717456"/>
                </a:lnTo>
                <a:lnTo>
                  <a:pt x="4436589" y="1704300"/>
                </a:lnTo>
                <a:lnTo>
                  <a:pt x="4434003" y="1691143"/>
                </a:lnTo>
                <a:lnTo>
                  <a:pt x="4430840" y="1678201"/>
                </a:lnTo>
                <a:lnTo>
                  <a:pt x="4427676" y="1665258"/>
                </a:lnTo>
                <a:lnTo>
                  <a:pt x="4424225" y="1652423"/>
                </a:lnTo>
                <a:lnTo>
                  <a:pt x="4420485" y="1639695"/>
                </a:lnTo>
                <a:lnTo>
                  <a:pt x="4416530" y="1626390"/>
                </a:lnTo>
                <a:lnTo>
                  <a:pt x="4412395" y="1613481"/>
                </a:lnTo>
                <a:lnTo>
                  <a:pt x="4407863" y="1600390"/>
                </a:lnTo>
                <a:lnTo>
                  <a:pt x="4403150" y="1587695"/>
                </a:lnTo>
                <a:lnTo>
                  <a:pt x="4398330" y="1574711"/>
                </a:lnTo>
                <a:lnTo>
                  <a:pt x="4392826" y="1561653"/>
                </a:lnTo>
                <a:lnTo>
                  <a:pt x="4387429" y="1548884"/>
                </a:lnTo>
                <a:lnTo>
                  <a:pt x="4381636" y="1535933"/>
                </a:lnTo>
                <a:lnTo>
                  <a:pt x="4375844" y="1522982"/>
                </a:lnTo>
                <a:lnTo>
                  <a:pt x="4369762" y="1510138"/>
                </a:lnTo>
                <a:lnTo>
                  <a:pt x="4363211" y="1497797"/>
                </a:lnTo>
                <a:lnTo>
                  <a:pt x="4356157" y="1484986"/>
                </a:lnTo>
                <a:lnTo>
                  <a:pt x="4349499" y="1472357"/>
                </a:lnTo>
                <a:lnTo>
                  <a:pt x="4342157" y="1459652"/>
                </a:lnTo>
                <a:lnTo>
                  <a:pt x="4334344" y="1447451"/>
                </a:lnTo>
                <a:lnTo>
                  <a:pt x="4326136" y="1435069"/>
                </a:lnTo>
                <a:lnTo>
                  <a:pt x="4317458" y="1423190"/>
                </a:lnTo>
                <a:lnTo>
                  <a:pt x="4309175" y="1411491"/>
                </a:lnTo>
                <a:lnTo>
                  <a:pt x="4300209" y="1399719"/>
                </a:lnTo>
                <a:lnTo>
                  <a:pt x="4291243" y="1387946"/>
                </a:lnTo>
                <a:lnTo>
                  <a:pt x="4281988" y="1376280"/>
                </a:lnTo>
                <a:lnTo>
                  <a:pt x="4272551" y="1365010"/>
                </a:lnTo>
                <a:lnTo>
                  <a:pt x="4263114" y="1353741"/>
                </a:lnTo>
                <a:lnTo>
                  <a:pt x="4252994" y="1342395"/>
                </a:lnTo>
                <a:lnTo>
                  <a:pt x="4242981" y="1331340"/>
                </a:lnTo>
                <a:lnTo>
                  <a:pt x="4232786" y="1320680"/>
                </a:lnTo>
                <a:lnTo>
                  <a:pt x="4222303" y="1310127"/>
                </a:lnTo>
                <a:lnTo>
                  <a:pt x="4211423" y="1299393"/>
                </a:lnTo>
                <a:lnTo>
                  <a:pt x="4200363" y="1289054"/>
                </a:lnTo>
                <a:lnTo>
                  <a:pt x="4189590" y="1278608"/>
                </a:lnTo>
                <a:lnTo>
                  <a:pt x="4177953" y="1268483"/>
                </a:lnTo>
                <a:lnTo>
                  <a:pt x="4166711" y="1258541"/>
                </a:lnTo>
                <a:lnTo>
                  <a:pt x="4154785" y="1248524"/>
                </a:lnTo>
                <a:lnTo>
                  <a:pt x="4142966" y="1238795"/>
                </a:lnTo>
                <a:lnTo>
                  <a:pt x="4130570" y="1229280"/>
                </a:lnTo>
                <a:lnTo>
                  <a:pt x="4118677" y="1220235"/>
                </a:lnTo>
                <a:lnTo>
                  <a:pt x="4106099" y="1211116"/>
                </a:lnTo>
                <a:lnTo>
                  <a:pt x="4093523" y="1201997"/>
                </a:lnTo>
                <a:lnTo>
                  <a:pt x="4080368" y="1193092"/>
                </a:lnTo>
                <a:lnTo>
                  <a:pt x="4067031" y="1184583"/>
                </a:lnTo>
                <a:lnTo>
                  <a:pt x="4053984" y="1175967"/>
                </a:lnTo>
                <a:lnTo>
                  <a:pt x="4040574" y="1168142"/>
                </a:lnTo>
                <a:lnTo>
                  <a:pt x="4026662" y="1159847"/>
                </a:lnTo>
                <a:lnTo>
                  <a:pt x="4013144" y="1151734"/>
                </a:lnTo>
                <a:lnTo>
                  <a:pt x="3999157" y="1144123"/>
                </a:lnTo>
                <a:lnTo>
                  <a:pt x="3984593" y="1136727"/>
                </a:lnTo>
                <a:lnTo>
                  <a:pt x="3970424" y="1129511"/>
                </a:lnTo>
                <a:lnTo>
                  <a:pt x="3955572" y="1122222"/>
                </a:lnTo>
                <a:lnTo>
                  <a:pt x="3940429" y="1115039"/>
                </a:lnTo>
                <a:lnTo>
                  <a:pt x="3925289" y="1107857"/>
                </a:lnTo>
                <a:lnTo>
                  <a:pt x="3909965" y="1101070"/>
                </a:lnTo>
                <a:lnTo>
                  <a:pt x="3894643" y="1094284"/>
                </a:lnTo>
                <a:lnTo>
                  <a:pt x="3879139" y="1087893"/>
                </a:lnTo>
                <a:lnTo>
                  <a:pt x="3863238" y="1081320"/>
                </a:lnTo>
                <a:lnTo>
                  <a:pt x="3847158" y="1075144"/>
                </a:lnTo>
                <a:lnTo>
                  <a:pt x="3831183" y="1069255"/>
                </a:lnTo>
                <a:lnTo>
                  <a:pt x="3814814" y="1063186"/>
                </a:lnTo>
                <a:lnTo>
                  <a:pt x="3798551" y="1057404"/>
                </a:lnTo>
                <a:lnTo>
                  <a:pt x="3781999" y="1051731"/>
                </a:lnTo>
                <a:lnTo>
                  <a:pt x="3765374" y="1046740"/>
                </a:lnTo>
                <a:lnTo>
                  <a:pt x="3748246" y="1041281"/>
                </a:lnTo>
                <a:lnTo>
                  <a:pt x="3731331" y="1036398"/>
                </a:lnTo>
                <a:lnTo>
                  <a:pt x="3714129" y="1031622"/>
                </a:lnTo>
                <a:lnTo>
                  <a:pt x="3696927" y="1026847"/>
                </a:lnTo>
                <a:lnTo>
                  <a:pt x="3679543" y="1022466"/>
                </a:lnTo>
                <a:lnTo>
                  <a:pt x="3662266" y="1018375"/>
                </a:lnTo>
                <a:lnTo>
                  <a:pt x="3644594" y="1014102"/>
                </a:lnTo>
                <a:lnTo>
                  <a:pt x="3626740" y="1010225"/>
                </a:lnTo>
                <a:lnTo>
                  <a:pt x="3609100" y="1006925"/>
                </a:lnTo>
                <a:lnTo>
                  <a:pt x="3591065" y="1003443"/>
                </a:lnTo>
                <a:lnTo>
                  <a:pt x="3572741" y="1000068"/>
                </a:lnTo>
                <a:lnTo>
                  <a:pt x="3554920" y="997163"/>
                </a:lnTo>
                <a:lnTo>
                  <a:pt x="3536522" y="994473"/>
                </a:lnTo>
                <a:lnTo>
                  <a:pt x="3518231" y="992071"/>
                </a:lnTo>
                <a:lnTo>
                  <a:pt x="3499651" y="989777"/>
                </a:lnTo>
                <a:lnTo>
                  <a:pt x="3481071" y="987482"/>
                </a:lnTo>
                <a:lnTo>
                  <a:pt x="3462418" y="985872"/>
                </a:lnTo>
                <a:lnTo>
                  <a:pt x="3443657" y="983972"/>
                </a:lnTo>
                <a:lnTo>
                  <a:pt x="3404223" y="981213"/>
                </a:lnTo>
                <a:lnTo>
                  <a:pt x="3364713" y="979137"/>
                </a:lnTo>
                <a:lnTo>
                  <a:pt x="3325130" y="977745"/>
                </a:lnTo>
                <a:lnTo>
                  <a:pt x="3291515" y="976999"/>
                </a:lnTo>
                <a:lnTo>
                  <a:pt x="3296895" y="974743"/>
                </a:lnTo>
                <a:lnTo>
                  <a:pt x="3308195" y="970192"/>
                </a:lnTo>
                <a:lnTo>
                  <a:pt x="3319396" y="965856"/>
                </a:lnTo>
                <a:lnTo>
                  <a:pt x="3330754" y="961461"/>
                </a:lnTo>
                <a:lnTo>
                  <a:pt x="3342013" y="957282"/>
                </a:lnTo>
                <a:lnTo>
                  <a:pt x="3358062" y="951146"/>
                </a:lnTo>
                <a:lnTo>
                  <a:pt x="3373955" y="945068"/>
                </a:lnTo>
                <a:lnTo>
                  <a:pt x="3389575" y="938735"/>
                </a:lnTo>
                <a:lnTo>
                  <a:pt x="3404981" y="932305"/>
                </a:lnTo>
                <a:lnTo>
                  <a:pt x="3420172" y="925776"/>
                </a:lnTo>
                <a:lnTo>
                  <a:pt x="3435305" y="919090"/>
                </a:lnTo>
                <a:lnTo>
                  <a:pt x="3449639" y="912167"/>
                </a:lnTo>
                <a:lnTo>
                  <a:pt x="3464186" y="905343"/>
                </a:lnTo>
                <a:lnTo>
                  <a:pt x="3478404" y="898108"/>
                </a:lnTo>
                <a:lnTo>
                  <a:pt x="3492308" y="890989"/>
                </a:lnTo>
                <a:lnTo>
                  <a:pt x="3505941" y="883615"/>
                </a:lnTo>
                <a:lnTo>
                  <a:pt x="3519301" y="875986"/>
                </a:lnTo>
                <a:lnTo>
                  <a:pt x="3532445" y="868260"/>
                </a:lnTo>
                <a:lnTo>
                  <a:pt x="3545377" y="860434"/>
                </a:lnTo>
                <a:lnTo>
                  <a:pt x="3557664" y="852314"/>
                </a:lnTo>
                <a:lnTo>
                  <a:pt x="3570108" y="844136"/>
                </a:lnTo>
                <a:lnTo>
                  <a:pt x="3582123" y="835761"/>
                </a:lnTo>
                <a:lnTo>
                  <a:pt x="3593767" y="827346"/>
                </a:lnTo>
                <a:lnTo>
                  <a:pt x="3604924" y="818578"/>
                </a:lnTo>
                <a:lnTo>
                  <a:pt x="3616082" y="809810"/>
                </a:lnTo>
                <a:lnTo>
                  <a:pt x="3626966" y="800787"/>
                </a:lnTo>
                <a:lnTo>
                  <a:pt x="3637266" y="791625"/>
                </a:lnTo>
                <a:lnTo>
                  <a:pt x="3647508" y="782307"/>
                </a:lnTo>
                <a:lnTo>
                  <a:pt x="3657106" y="772695"/>
                </a:lnTo>
                <a:lnTo>
                  <a:pt x="3666704" y="763081"/>
                </a:lnTo>
                <a:lnTo>
                  <a:pt x="3675815" y="753116"/>
                </a:lnTo>
                <a:lnTo>
                  <a:pt x="3684712" y="743052"/>
                </a:lnTo>
                <a:lnTo>
                  <a:pt x="3693023" y="732849"/>
                </a:lnTo>
                <a:lnTo>
                  <a:pt x="3701219" y="722333"/>
                </a:lnTo>
                <a:lnTo>
                  <a:pt x="3709044" y="711778"/>
                </a:lnTo>
                <a:lnTo>
                  <a:pt x="3716382" y="700869"/>
                </a:lnTo>
                <a:lnTo>
                  <a:pt x="3723505" y="689862"/>
                </a:lnTo>
                <a:lnTo>
                  <a:pt x="3726844" y="683996"/>
                </a:lnTo>
                <a:lnTo>
                  <a:pt x="3730396" y="678229"/>
                </a:lnTo>
                <a:lnTo>
                  <a:pt x="3733579" y="672421"/>
                </a:lnTo>
                <a:lnTo>
                  <a:pt x="3736917" y="666556"/>
                </a:lnTo>
                <a:lnTo>
                  <a:pt x="3740041" y="660592"/>
                </a:lnTo>
                <a:lnTo>
                  <a:pt x="3742950" y="654530"/>
                </a:lnTo>
                <a:lnTo>
                  <a:pt x="3746074" y="648566"/>
                </a:lnTo>
                <a:lnTo>
                  <a:pt x="3748827" y="642562"/>
                </a:lnTo>
                <a:lnTo>
                  <a:pt x="3751580" y="636558"/>
                </a:lnTo>
                <a:lnTo>
                  <a:pt x="3754217" y="630241"/>
                </a:lnTo>
                <a:lnTo>
                  <a:pt x="3756756" y="624139"/>
                </a:lnTo>
                <a:lnTo>
                  <a:pt x="3759236" y="617880"/>
                </a:lnTo>
                <a:lnTo>
                  <a:pt x="3761503" y="611522"/>
                </a:lnTo>
                <a:lnTo>
                  <a:pt x="3763827" y="605322"/>
                </a:lnTo>
                <a:lnTo>
                  <a:pt x="3765937" y="599022"/>
                </a:lnTo>
                <a:lnTo>
                  <a:pt x="3768145" y="592510"/>
                </a:lnTo>
                <a:lnTo>
                  <a:pt x="3769884" y="586170"/>
                </a:lnTo>
                <a:lnTo>
                  <a:pt x="3771936" y="579714"/>
                </a:lnTo>
                <a:lnTo>
                  <a:pt x="3773402" y="573120"/>
                </a:lnTo>
                <a:lnTo>
                  <a:pt x="3775298" y="566723"/>
                </a:lnTo>
                <a:lnTo>
                  <a:pt x="3776608" y="560187"/>
                </a:lnTo>
                <a:lnTo>
                  <a:pt x="3778016" y="553437"/>
                </a:lnTo>
                <a:lnTo>
                  <a:pt x="3779326" y="546900"/>
                </a:lnTo>
                <a:lnTo>
                  <a:pt x="3780579" y="540208"/>
                </a:lnTo>
                <a:lnTo>
                  <a:pt x="3781460" y="533475"/>
                </a:lnTo>
                <a:lnTo>
                  <a:pt x="3782341" y="526743"/>
                </a:lnTo>
                <a:lnTo>
                  <a:pt x="3783379" y="519952"/>
                </a:lnTo>
                <a:lnTo>
                  <a:pt x="3783889" y="513179"/>
                </a:lnTo>
                <a:lnTo>
                  <a:pt x="3784556" y="506349"/>
                </a:lnTo>
                <a:lnTo>
                  <a:pt x="3785008" y="499419"/>
                </a:lnTo>
                <a:lnTo>
                  <a:pt x="3785363" y="492704"/>
                </a:lnTo>
                <a:lnTo>
                  <a:pt x="3785444" y="485734"/>
                </a:lnTo>
                <a:lnTo>
                  <a:pt x="3785682" y="478707"/>
                </a:lnTo>
                <a:lnTo>
                  <a:pt x="3785549" y="471639"/>
                </a:lnTo>
                <a:lnTo>
                  <a:pt x="3785475" y="464727"/>
                </a:lnTo>
                <a:lnTo>
                  <a:pt x="3785400" y="457816"/>
                </a:lnTo>
                <a:lnTo>
                  <a:pt x="3784896" y="450708"/>
                </a:lnTo>
                <a:lnTo>
                  <a:pt x="3784294" y="443814"/>
                </a:lnTo>
                <a:lnTo>
                  <a:pt x="3783634" y="436764"/>
                </a:lnTo>
                <a:lnTo>
                  <a:pt x="3783131" y="429656"/>
                </a:lnTo>
                <a:lnTo>
                  <a:pt x="3782100" y="422565"/>
                </a:lnTo>
                <a:lnTo>
                  <a:pt x="3781127" y="415631"/>
                </a:lnTo>
                <a:lnTo>
                  <a:pt x="3779940" y="408599"/>
                </a:lnTo>
                <a:lnTo>
                  <a:pt x="3778752" y="401567"/>
                </a:lnTo>
                <a:lnTo>
                  <a:pt x="3777351" y="394436"/>
                </a:lnTo>
                <a:lnTo>
                  <a:pt x="3775949" y="387306"/>
                </a:lnTo>
                <a:lnTo>
                  <a:pt x="3774234" y="380291"/>
                </a:lnTo>
                <a:lnTo>
                  <a:pt x="3772520" y="373276"/>
                </a:lnTo>
                <a:lnTo>
                  <a:pt x="3770649" y="366320"/>
                </a:lnTo>
                <a:lnTo>
                  <a:pt x="3768622" y="359421"/>
                </a:lnTo>
                <a:lnTo>
                  <a:pt x="3766479" y="352210"/>
                </a:lnTo>
                <a:lnTo>
                  <a:pt x="3764238" y="345213"/>
                </a:lnTo>
                <a:lnTo>
                  <a:pt x="3761782" y="338118"/>
                </a:lnTo>
                <a:lnTo>
                  <a:pt x="3759227" y="331238"/>
                </a:lnTo>
                <a:lnTo>
                  <a:pt x="3756615" y="324200"/>
                </a:lnTo>
                <a:lnTo>
                  <a:pt x="3753631" y="317123"/>
                </a:lnTo>
                <a:lnTo>
                  <a:pt x="3750707" y="310202"/>
                </a:lnTo>
                <a:lnTo>
                  <a:pt x="3747567" y="303183"/>
                </a:lnTo>
                <a:lnTo>
                  <a:pt x="3744427" y="296164"/>
                </a:lnTo>
                <a:lnTo>
                  <a:pt x="3741131" y="289203"/>
                </a:lnTo>
                <a:lnTo>
                  <a:pt x="3737580" y="282514"/>
                </a:lnTo>
                <a:lnTo>
                  <a:pt x="3733757" y="275570"/>
                </a:lnTo>
                <a:lnTo>
                  <a:pt x="3730149" y="268725"/>
                </a:lnTo>
                <a:lnTo>
                  <a:pt x="3726169" y="261839"/>
                </a:lnTo>
                <a:lnTo>
                  <a:pt x="3721935" y="255227"/>
                </a:lnTo>
                <a:lnTo>
                  <a:pt x="3717486" y="248516"/>
                </a:lnTo>
                <a:lnTo>
                  <a:pt x="3712783" y="242077"/>
                </a:lnTo>
                <a:lnTo>
                  <a:pt x="3708294" y="235736"/>
                </a:lnTo>
                <a:lnTo>
                  <a:pt x="3703434" y="229356"/>
                </a:lnTo>
                <a:lnTo>
                  <a:pt x="3698575" y="222975"/>
                </a:lnTo>
                <a:lnTo>
                  <a:pt x="3693558" y="216652"/>
                </a:lnTo>
                <a:lnTo>
                  <a:pt x="3688444" y="210545"/>
                </a:lnTo>
                <a:lnTo>
                  <a:pt x="3683329" y="204436"/>
                </a:lnTo>
                <a:lnTo>
                  <a:pt x="3677844" y="198287"/>
                </a:lnTo>
                <a:lnTo>
                  <a:pt x="3672417" y="192296"/>
                </a:lnTo>
                <a:lnTo>
                  <a:pt x="3666891" y="186518"/>
                </a:lnTo>
                <a:lnTo>
                  <a:pt x="3661209" y="180798"/>
                </a:lnTo>
                <a:lnTo>
                  <a:pt x="3655313" y="174980"/>
                </a:lnTo>
                <a:lnTo>
                  <a:pt x="3649318" y="169377"/>
                </a:lnTo>
                <a:lnTo>
                  <a:pt x="3643480" y="163715"/>
                </a:lnTo>
                <a:lnTo>
                  <a:pt x="3637173" y="158228"/>
                </a:lnTo>
                <a:lnTo>
                  <a:pt x="3631079" y="152839"/>
                </a:lnTo>
                <a:lnTo>
                  <a:pt x="3624615" y="147410"/>
                </a:lnTo>
                <a:lnTo>
                  <a:pt x="3618210" y="142136"/>
                </a:lnTo>
                <a:lnTo>
                  <a:pt x="3611491" y="136980"/>
                </a:lnTo>
                <a:lnTo>
                  <a:pt x="3605046" y="132077"/>
                </a:lnTo>
                <a:lnTo>
                  <a:pt x="3598228" y="127135"/>
                </a:lnTo>
                <a:lnTo>
                  <a:pt x="3591412" y="122193"/>
                </a:lnTo>
                <a:lnTo>
                  <a:pt x="3584282" y="117367"/>
                </a:lnTo>
                <a:lnTo>
                  <a:pt x="3577054" y="112755"/>
                </a:lnTo>
                <a:lnTo>
                  <a:pt x="3569982" y="108084"/>
                </a:lnTo>
                <a:lnTo>
                  <a:pt x="3562714" y="103843"/>
                </a:lnTo>
                <a:lnTo>
                  <a:pt x="3555174" y="99348"/>
                </a:lnTo>
                <a:lnTo>
                  <a:pt x="3547847" y="94950"/>
                </a:lnTo>
                <a:lnTo>
                  <a:pt x="3540266" y="90825"/>
                </a:lnTo>
                <a:lnTo>
                  <a:pt x="3532373" y="86817"/>
                </a:lnTo>
                <a:lnTo>
                  <a:pt x="3524693" y="82906"/>
                </a:lnTo>
                <a:lnTo>
                  <a:pt x="3516643" y="78955"/>
                </a:lnTo>
                <a:lnTo>
                  <a:pt x="3508437" y="75062"/>
                </a:lnTo>
                <a:lnTo>
                  <a:pt x="3500231" y="71170"/>
                </a:lnTo>
                <a:lnTo>
                  <a:pt x="3491926" y="67491"/>
                </a:lnTo>
                <a:lnTo>
                  <a:pt x="3483620" y="63813"/>
                </a:lnTo>
                <a:lnTo>
                  <a:pt x="3475218" y="60349"/>
                </a:lnTo>
                <a:lnTo>
                  <a:pt x="3466600" y="56787"/>
                </a:lnTo>
                <a:lnTo>
                  <a:pt x="3457884" y="53439"/>
                </a:lnTo>
                <a:lnTo>
                  <a:pt x="3449226" y="50248"/>
                </a:lnTo>
                <a:lnTo>
                  <a:pt x="3440354" y="46958"/>
                </a:lnTo>
                <a:lnTo>
                  <a:pt x="3431540" y="43825"/>
                </a:lnTo>
                <a:lnTo>
                  <a:pt x="3422569" y="40750"/>
                </a:lnTo>
                <a:lnTo>
                  <a:pt x="3413558" y="38045"/>
                </a:lnTo>
                <a:lnTo>
                  <a:pt x="3404275" y="35086"/>
                </a:lnTo>
                <a:lnTo>
                  <a:pt x="3395107" y="32439"/>
                </a:lnTo>
                <a:lnTo>
                  <a:pt x="3385784" y="29851"/>
                </a:lnTo>
                <a:lnTo>
                  <a:pt x="3376461" y="27263"/>
                </a:lnTo>
                <a:lnTo>
                  <a:pt x="3367039" y="24889"/>
                </a:lnTo>
                <a:lnTo>
                  <a:pt x="3357675" y="22671"/>
                </a:lnTo>
                <a:lnTo>
                  <a:pt x="3348096" y="20355"/>
                </a:lnTo>
                <a:lnTo>
                  <a:pt x="3338420" y="18254"/>
                </a:lnTo>
                <a:lnTo>
                  <a:pt x="3328859" y="16465"/>
                </a:lnTo>
                <a:lnTo>
                  <a:pt x="3319084" y="14578"/>
                </a:lnTo>
                <a:lnTo>
                  <a:pt x="3309153" y="12749"/>
                </a:lnTo>
                <a:lnTo>
                  <a:pt x="3299494" y="11175"/>
                </a:lnTo>
                <a:lnTo>
                  <a:pt x="3289523" y="9717"/>
                </a:lnTo>
                <a:lnTo>
                  <a:pt x="3279609" y="8415"/>
                </a:lnTo>
                <a:lnTo>
                  <a:pt x="3269538" y="7171"/>
                </a:lnTo>
                <a:lnTo>
                  <a:pt x="3259469" y="5927"/>
                </a:lnTo>
                <a:lnTo>
                  <a:pt x="3249358" y="5055"/>
                </a:lnTo>
                <a:lnTo>
                  <a:pt x="3239191" y="4025"/>
                </a:lnTo>
                <a:lnTo>
                  <a:pt x="3217817" y="2530"/>
                </a:lnTo>
                <a:lnTo>
                  <a:pt x="3196403" y="1405"/>
                </a:lnTo>
                <a:lnTo>
                  <a:pt x="3174950" y="650"/>
                </a:lnTo>
                <a:lnTo>
                  <a:pt x="3153242" y="169"/>
                </a:lnTo>
                <a:lnTo>
                  <a:pt x="3131649" y="0"/>
                </a:lnTo>
                <a:lnTo>
                  <a:pt x="3110017" y="201"/>
                </a:lnTo>
                <a:lnTo>
                  <a:pt x="3088402" y="930"/>
                </a:lnTo>
                <a:lnTo>
                  <a:pt x="3066631" y="1718"/>
                </a:lnTo>
                <a:lnTo>
                  <a:pt x="3045132" y="2759"/>
                </a:lnTo>
                <a:lnTo>
                  <a:pt x="3023280" y="4288"/>
                </a:lnTo>
                <a:lnTo>
                  <a:pt x="3001916" y="6170"/>
                </a:lnTo>
                <a:lnTo>
                  <a:pt x="2980238" y="8168"/>
                </a:lnTo>
                <a:lnTo>
                  <a:pt x="2958734" y="10634"/>
                </a:lnTo>
                <a:lnTo>
                  <a:pt x="2937289" y="13258"/>
                </a:lnTo>
                <a:lnTo>
                  <a:pt x="2915960" y="16194"/>
                </a:lnTo>
                <a:lnTo>
                  <a:pt x="2894904" y="19385"/>
                </a:lnTo>
                <a:lnTo>
                  <a:pt x="2873650" y="23004"/>
                </a:lnTo>
                <a:lnTo>
                  <a:pt x="2852825" y="26821"/>
                </a:lnTo>
                <a:lnTo>
                  <a:pt x="2831902" y="30852"/>
                </a:lnTo>
                <a:lnTo>
                  <a:pt x="2811310" y="35294"/>
                </a:lnTo>
                <a:lnTo>
                  <a:pt x="2790874" y="39678"/>
                </a:lnTo>
                <a:lnTo>
                  <a:pt x="2770514" y="44745"/>
                </a:lnTo>
                <a:lnTo>
                  <a:pt x="2750525" y="49852"/>
                </a:lnTo>
                <a:lnTo>
                  <a:pt x="2730652" y="55273"/>
                </a:lnTo>
                <a:lnTo>
                  <a:pt x="2711091" y="60577"/>
                </a:lnTo>
                <a:lnTo>
                  <a:pt x="2691607" y="66565"/>
                </a:lnTo>
                <a:lnTo>
                  <a:pt x="2672492" y="72593"/>
                </a:lnTo>
                <a:lnTo>
                  <a:pt x="2653652" y="78876"/>
                </a:lnTo>
                <a:lnTo>
                  <a:pt x="2635239" y="85355"/>
                </a:lnTo>
                <a:lnTo>
                  <a:pt x="2616943" y="92148"/>
                </a:lnTo>
                <a:lnTo>
                  <a:pt x="2599076" y="99137"/>
                </a:lnTo>
                <a:lnTo>
                  <a:pt x="2581422" y="106224"/>
                </a:lnTo>
                <a:lnTo>
                  <a:pt x="2568988" y="111551"/>
                </a:lnTo>
                <a:lnTo>
                  <a:pt x="2556553" y="116879"/>
                </a:lnTo>
                <a:lnTo>
                  <a:pt x="2544119" y="122207"/>
                </a:lnTo>
                <a:lnTo>
                  <a:pt x="2531743" y="127692"/>
                </a:lnTo>
                <a:lnTo>
                  <a:pt x="2519581" y="133274"/>
                </a:lnTo>
                <a:lnTo>
                  <a:pt x="2507262" y="138915"/>
                </a:lnTo>
                <a:lnTo>
                  <a:pt x="2495158" y="144653"/>
                </a:lnTo>
                <a:lnTo>
                  <a:pt x="2483054" y="150392"/>
                </a:lnTo>
                <a:lnTo>
                  <a:pt x="2470950" y="156131"/>
                </a:lnTo>
                <a:lnTo>
                  <a:pt x="2458748" y="162085"/>
                </a:lnTo>
                <a:lnTo>
                  <a:pt x="2446916" y="168078"/>
                </a:lnTo>
                <a:lnTo>
                  <a:pt x="2434987" y="174287"/>
                </a:lnTo>
                <a:lnTo>
                  <a:pt x="2411225" y="186488"/>
                </a:lnTo>
                <a:lnTo>
                  <a:pt x="2387853" y="199257"/>
                </a:lnTo>
                <a:lnTo>
                  <a:pt x="2364324" y="212084"/>
                </a:lnTo>
                <a:lnTo>
                  <a:pt x="2341282" y="225265"/>
                </a:lnTo>
                <a:lnTo>
                  <a:pt x="2318298" y="238601"/>
                </a:lnTo>
                <a:lnTo>
                  <a:pt x="2295586" y="252193"/>
                </a:lnTo>
                <a:lnTo>
                  <a:pt x="2272835" y="266154"/>
                </a:lnTo>
                <a:lnTo>
                  <a:pt x="2250512" y="280314"/>
                </a:lnTo>
                <a:lnTo>
                  <a:pt x="2228304" y="294785"/>
                </a:lnTo>
                <a:lnTo>
                  <a:pt x="2206312" y="309355"/>
                </a:lnTo>
                <a:lnTo>
                  <a:pt x="2195432" y="316953"/>
                </a:lnTo>
                <a:lnTo>
                  <a:pt x="2184650" y="324336"/>
                </a:lnTo>
                <a:lnTo>
                  <a:pt x="2173770" y="331934"/>
                </a:lnTo>
                <a:lnTo>
                  <a:pt x="2163261" y="339571"/>
                </a:lnTo>
                <a:lnTo>
                  <a:pt x="2152595" y="347268"/>
                </a:lnTo>
                <a:lnTo>
                  <a:pt x="2142144" y="355062"/>
                </a:lnTo>
                <a:lnTo>
                  <a:pt x="2131536" y="362914"/>
                </a:lnTo>
                <a:lnTo>
                  <a:pt x="2121045" y="371079"/>
                </a:lnTo>
                <a:lnTo>
                  <a:pt x="2110808" y="378972"/>
                </a:lnTo>
                <a:lnTo>
                  <a:pt x="2100531" y="387236"/>
                </a:lnTo>
                <a:lnTo>
                  <a:pt x="2090352" y="395285"/>
                </a:lnTo>
                <a:lnTo>
                  <a:pt x="2080133" y="403705"/>
                </a:lnTo>
                <a:lnTo>
                  <a:pt x="2070013" y="411910"/>
                </a:lnTo>
                <a:lnTo>
                  <a:pt x="2060008" y="420428"/>
                </a:lnTo>
                <a:lnTo>
                  <a:pt x="2050160" y="428888"/>
                </a:lnTo>
                <a:lnTo>
                  <a:pt x="2040213" y="437563"/>
                </a:lnTo>
                <a:lnTo>
                  <a:pt x="2030481" y="446336"/>
                </a:lnTo>
                <a:lnTo>
                  <a:pt x="2020691" y="454952"/>
                </a:lnTo>
                <a:lnTo>
                  <a:pt x="2011115" y="463667"/>
                </a:lnTo>
                <a:lnTo>
                  <a:pt x="2001441" y="472596"/>
                </a:lnTo>
                <a:lnTo>
                  <a:pt x="1991923" y="481468"/>
                </a:lnTo>
                <a:lnTo>
                  <a:pt x="1982522" y="490651"/>
                </a:lnTo>
                <a:lnTo>
                  <a:pt x="1973004" y="499523"/>
                </a:lnTo>
                <a:lnTo>
                  <a:pt x="1963603" y="508706"/>
                </a:lnTo>
                <a:lnTo>
                  <a:pt x="1954572" y="517931"/>
                </a:lnTo>
                <a:lnTo>
                  <a:pt x="1945327" y="527057"/>
                </a:lnTo>
                <a:lnTo>
                  <a:pt x="1936198" y="536496"/>
                </a:lnTo>
                <a:lnTo>
                  <a:pt x="1927225" y="545876"/>
                </a:lnTo>
                <a:lnTo>
                  <a:pt x="1918096" y="555315"/>
                </a:lnTo>
                <a:lnTo>
                  <a:pt x="1909338" y="564794"/>
                </a:lnTo>
                <a:lnTo>
                  <a:pt x="1900325" y="574545"/>
                </a:lnTo>
                <a:lnTo>
                  <a:pt x="1891781" y="584123"/>
                </a:lnTo>
                <a:lnTo>
                  <a:pt x="1883080" y="593758"/>
                </a:lnTo>
                <a:lnTo>
                  <a:pt x="1874282" y="603607"/>
                </a:lnTo>
                <a:lnTo>
                  <a:pt x="1865756" y="613712"/>
                </a:lnTo>
                <a:lnTo>
                  <a:pt x="1857172" y="623660"/>
                </a:lnTo>
                <a:lnTo>
                  <a:pt x="1848958" y="633648"/>
                </a:lnTo>
                <a:lnTo>
                  <a:pt x="1840490" y="643910"/>
                </a:lnTo>
                <a:lnTo>
                  <a:pt x="1832335" y="654054"/>
                </a:lnTo>
                <a:lnTo>
                  <a:pt x="1824296" y="664511"/>
                </a:lnTo>
                <a:lnTo>
                  <a:pt x="1816101" y="675027"/>
                </a:lnTo>
                <a:lnTo>
                  <a:pt x="1808218" y="685426"/>
                </a:lnTo>
                <a:lnTo>
                  <a:pt x="1800335" y="695826"/>
                </a:lnTo>
                <a:lnTo>
                  <a:pt x="1792412" y="706596"/>
                </a:lnTo>
                <a:lnTo>
                  <a:pt x="1784801" y="717250"/>
                </a:lnTo>
                <a:lnTo>
                  <a:pt x="1777249" y="728061"/>
                </a:lnTo>
                <a:lnTo>
                  <a:pt x="1769599" y="739086"/>
                </a:lnTo>
                <a:lnTo>
                  <a:pt x="1762261" y="749995"/>
                </a:lnTo>
                <a:lnTo>
                  <a:pt x="1756211" y="758990"/>
                </a:lnTo>
                <a:lnTo>
                  <a:pt x="1742622" y="738924"/>
                </a:lnTo>
                <a:lnTo>
                  <a:pt x="1713296" y="694890"/>
                </a:lnTo>
                <a:lnTo>
                  <a:pt x="1684022" y="651162"/>
                </a:lnTo>
                <a:lnTo>
                  <a:pt x="1663392" y="621573"/>
                </a:lnTo>
                <a:lnTo>
                  <a:pt x="1642560" y="592644"/>
                </a:lnTo>
                <a:lnTo>
                  <a:pt x="1621277" y="564728"/>
                </a:lnTo>
                <a:lnTo>
                  <a:pt x="1599541" y="537824"/>
                </a:lnTo>
                <a:lnTo>
                  <a:pt x="1577302" y="511630"/>
                </a:lnTo>
                <a:lnTo>
                  <a:pt x="1554914" y="486399"/>
                </a:lnTo>
                <a:lnTo>
                  <a:pt x="1531769" y="462232"/>
                </a:lnTo>
                <a:lnTo>
                  <a:pt x="1508477" y="439027"/>
                </a:lnTo>
                <a:lnTo>
                  <a:pt x="1485086" y="417087"/>
                </a:lnTo>
                <a:lnTo>
                  <a:pt x="1460836" y="395605"/>
                </a:lnTo>
                <a:lnTo>
                  <a:pt x="1436793" y="375337"/>
                </a:lnTo>
                <a:lnTo>
                  <a:pt x="1412297" y="356082"/>
                </a:lnTo>
                <a:lnTo>
                  <a:pt x="1387298" y="337538"/>
                </a:lnTo>
                <a:lnTo>
                  <a:pt x="1362201" y="320258"/>
                </a:lnTo>
                <a:lnTo>
                  <a:pt x="1336955" y="303940"/>
                </a:lnTo>
                <a:lnTo>
                  <a:pt x="1311205" y="288332"/>
                </a:lnTo>
                <a:lnTo>
                  <a:pt x="1285358" y="273988"/>
                </a:lnTo>
                <a:lnTo>
                  <a:pt x="1259361" y="260607"/>
                </a:lnTo>
                <a:lnTo>
                  <a:pt x="1232913" y="248239"/>
                </a:lnTo>
                <a:lnTo>
                  <a:pt x="1206619" y="236781"/>
                </a:lnTo>
                <a:lnTo>
                  <a:pt x="1179873" y="226337"/>
                </a:lnTo>
                <a:lnTo>
                  <a:pt x="1152978" y="216854"/>
                </a:lnTo>
                <a:lnTo>
                  <a:pt x="1125985" y="208637"/>
                </a:lnTo>
                <a:lnTo>
                  <a:pt x="1098792" y="201079"/>
                </a:lnTo>
                <a:lnTo>
                  <a:pt x="1071502" y="194785"/>
                </a:lnTo>
                <a:lnTo>
                  <a:pt x="1044062" y="189453"/>
                </a:lnTo>
                <a:lnTo>
                  <a:pt x="1016777" y="185031"/>
                </a:lnTo>
                <a:lnTo>
                  <a:pt x="989395" y="181874"/>
                </a:lnTo>
                <a:lnTo>
                  <a:pt x="961509" y="179428"/>
                </a:lnTo>
                <a:lnTo>
                  <a:pt x="933828" y="178195"/>
                </a:lnTo>
                <a:lnTo>
                  <a:pt x="906051" y="178227"/>
                </a:lnTo>
                <a:lnTo>
                  <a:pt x="878629" y="178512"/>
                </a:lnTo>
                <a:lnTo>
                  <a:pt x="864717" y="179312"/>
                </a:lnTo>
                <a:lnTo>
                  <a:pt x="850553" y="180468"/>
                </a:lnTo>
                <a:lnTo>
                  <a:pt x="836745" y="181875"/>
                </a:lnTo>
                <a:lnTo>
                  <a:pt x="822684" y="183637"/>
                </a:lnTo>
                <a:lnTo>
                  <a:pt x="808978" y="185651"/>
                </a:lnTo>
                <a:lnTo>
                  <a:pt x="794969" y="187717"/>
                </a:lnTo>
                <a:lnTo>
                  <a:pt x="781315" y="190034"/>
                </a:lnTo>
                <a:lnTo>
                  <a:pt x="767460" y="193010"/>
                </a:lnTo>
                <a:lnTo>
                  <a:pt x="753605" y="195987"/>
                </a:lnTo>
                <a:lnTo>
                  <a:pt x="739751" y="198962"/>
                </a:lnTo>
                <a:lnTo>
                  <a:pt x="726303" y="202494"/>
                </a:lnTo>
                <a:lnTo>
                  <a:pt x="712602" y="206380"/>
                </a:lnTo>
                <a:lnTo>
                  <a:pt x="699206" y="210214"/>
                </a:lnTo>
                <a:lnTo>
                  <a:pt x="685609" y="214707"/>
                </a:lnTo>
                <a:lnTo>
                  <a:pt x="672011" y="219200"/>
                </a:lnTo>
                <a:lnTo>
                  <a:pt x="658769" y="223946"/>
                </a:lnTo>
                <a:lnTo>
                  <a:pt x="645275" y="229046"/>
                </a:lnTo>
                <a:lnTo>
                  <a:pt x="631781" y="234146"/>
                </a:lnTo>
                <a:lnTo>
                  <a:pt x="618693" y="239801"/>
                </a:lnTo>
                <a:lnTo>
                  <a:pt x="605354" y="245811"/>
                </a:lnTo>
                <a:lnTo>
                  <a:pt x="592014" y="251821"/>
                </a:lnTo>
                <a:lnTo>
                  <a:pt x="579029" y="258084"/>
                </a:lnTo>
                <a:lnTo>
                  <a:pt x="566045" y="264345"/>
                </a:lnTo>
                <a:lnTo>
                  <a:pt x="552911" y="271569"/>
                </a:lnTo>
                <a:lnTo>
                  <a:pt x="540029" y="278438"/>
                </a:lnTo>
                <a:lnTo>
                  <a:pt x="527199" y="285611"/>
                </a:lnTo>
                <a:lnTo>
                  <a:pt x="514421" y="293087"/>
                </a:lnTo>
                <a:lnTo>
                  <a:pt x="501997" y="300815"/>
                </a:lnTo>
                <a:lnTo>
                  <a:pt x="489321" y="308897"/>
                </a:lnTo>
                <a:lnTo>
                  <a:pt x="476949" y="316928"/>
                </a:lnTo>
                <a:lnTo>
                  <a:pt x="464324" y="325315"/>
                </a:lnTo>
                <a:lnTo>
                  <a:pt x="452107" y="334256"/>
                </a:lnTo>
                <a:lnTo>
                  <a:pt x="439838" y="342894"/>
                </a:lnTo>
                <a:lnTo>
                  <a:pt x="427671" y="352139"/>
                </a:lnTo>
                <a:lnTo>
                  <a:pt x="415505" y="361384"/>
                </a:lnTo>
                <a:lnTo>
                  <a:pt x="403746" y="371185"/>
                </a:lnTo>
                <a:lnTo>
                  <a:pt x="391985" y="380985"/>
                </a:lnTo>
                <a:lnTo>
                  <a:pt x="380581" y="391036"/>
                </a:lnTo>
                <a:lnTo>
                  <a:pt x="369228" y="401393"/>
                </a:lnTo>
                <a:lnTo>
                  <a:pt x="357623" y="412103"/>
                </a:lnTo>
                <a:lnTo>
                  <a:pt x="346321" y="422762"/>
                </a:lnTo>
                <a:lnTo>
                  <a:pt x="335122" y="434028"/>
                </a:lnTo>
                <a:lnTo>
                  <a:pt x="324277" y="445546"/>
                </a:lnTo>
                <a:lnTo>
                  <a:pt x="313130" y="457115"/>
                </a:lnTo>
                <a:lnTo>
                  <a:pt x="302641" y="468884"/>
                </a:lnTo>
                <a:lnTo>
                  <a:pt x="292255" y="481262"/>
                </a:lnTo>
                <a:lnTo>
                  <a:pt x="281515" y="493386"/>
                </a:lnTo>
                <a:lnTo>
                  <a:pt x="271180" y="506067"/>
                </a:lnTo>
                <a:lnTo>
                  <a:pt x="260897" y="519049"/>
                </a:lnTo>
                <a:lnTo>
                  <a:pt x="250614" y="532032"/>
                </a:lnTo>
                <a:lnTo>
                  <a:pt x="241041" y="545521"/>
                </a:lnTo>
                <a:lnTo>
                  <a:pt x="231164" y="559059"/>
                </a:lnTo>
                <a:lnTo>
                  <a:pt x="221339" y="572901"/>
                </a:lnTo>
                <a:lnTo>
                  <a:pt x="211869" y="586996"/>
                </a:lnTo>
                <a:lnTo>
                  <a:pt x="202702" y="601039"/>
                </a:lnTo>
                <a:lnTo>
                  <a:pt x="193335" y="615739"/>
                </a:lnTo>
                <a:lnTo>
                  <a:pt x="184271" y="630389"/>
                </a:lnTo>
                <a:lnTo>
                  <a:pt x="175311" y="645645"/>
                </a:lnTo>
                <a:lnTo>
                  <a:pt x="166351" y="660901"/>
                </a:lnTo>
                <a:lnTo>
                  <a:pt x="158047" y="676358"/>
                </a:lnTo>
                <a:lnTo>
                  <a:pt x="149493" y="692170"/>
                </a:lnTo>
                <a:lnTo>
                  <a:pt x="140939" y="707982"/>
                </a:lnTo>
                <a:lnTo>
                  <a:pt x="133043" y="723994"/>
                </a:lnTo>
                <a:lnTo>
                  <a:pt x="124946" y="740664"/>
                </a:lnTo>
                <a:lnTo>
                  <a:pt x="117509" y="757536"/>
                </a:lnTo>
                <a:lnTo>
                  <a:pt x="110426" y="774658"/>
                </a:lnTo>
                <a:lnTo>
                  <a:pt x="103698" y="792033"/>
                </a:lnTo>
                <a:lnTo>
                  <a:pt x="96666" y="809459"/>
                </a:lnTo>
                <a:lnTo>
                  <a:pt x="90293" y="827086"/>
                </a:lnTo>
                <a:lnTo>
                  <a:pt x="83919" y="844713"/>
                </a:lnTo>
                <a:lnTo>
                  <a:pt x="77850" y="862288"/>
                </a:lnTo>
                <a:lnTo>
                  <a:pt x="72135" y="880115"/>
                </a:lnTo>
                <a:lnTo>
                  <a:pt x="66168" y="898297"/>
                </a:lnTo>
                <a:lnTo>
                  <a:pt x="60808" y="916376"/>
                </a:lnTo>
                <a:lnTo>
                  <a:pt x="55551" y="935062"/>
                </a:lnTo>
                <a:lnTo>
                  <a:pt x="50850" y="953342"/>
                </a:lnTo>
                <a:lnTo>
                  <a:pt x="45845" y="971673"/>
                </a:lnTo>
                <a:lnTo>
                  <a:pt x="41550" y="990507"/>
                </a:lnTo>
                <a:lnTo>
                  <a:pt x="36900" y="1009090"/>
                </a:lnTo>
                <a:lnTo>
                  <a:pt x="32908" y="1027873"/>
                </a:lnTo>
                <a:lnTo>
                  <a:pt x="29019" y="1047263"/>
                </a:lnTo>
                <a:lnTo>
                  <a:pt x="25331" y="1065995"/>
                </a:lnTo>
                <a:lnTo>
                  <a:pt x="22049" y="1085282"/>
                </a:lnTo>
                <a:lnTo>
                  <a:pt x="18767" y="1104569"/>
                </a:lnTo>
                <a:lnTo>
                  <a:pt x="15840" y="1124109"/>
                </a:lnTo>
                <a:lnTo>
                  <a:pt x="13217" y="1143597"/>
                </a:lnTo>
                <a:lnTo>
                  <a:pt x="10897" y="1163032"/>
                </a:lnTo>
                <a:lnTo>
                  <a:pt x="8577" y="1182469"/>
                </a:lnTo>
                <a:lnTo>
                  <a:pt x="6715" y="1202764"/>
                </a:lnTo>
                <a:lnTo>
                  <a:pt x="5053" y="1222400"/>
                </a:lnTo>
                <a:lnTo>
                  <a:pt x="3443" y="1242340"/>
                </a:lnTo>
                <a:lnTo>
                  <a:pt x="2136" y="1262228"/>
                </a:lnTo>
                <a:lnTo>
                  <a:pt x="1539" y="1282621"/>
                </a:lnTo>
                <a:lnTo>
                  <a:pt x="587" y="1302761"/>
                </a:lnTo>
                <a:lnTo>
                  <a:pt x="294" y="1323102"/>
                </a:lnTo>
                <a:lnTo>
                  <a:pt x="0" y="1343442"/>
                </a:lnTo>
                <a:lnTo>
                  <a:pt x="62" y="1364035"/>
                </a:lnTo>
                <a:lnTo>
                  <a:pt x="479" y="1384880"/>
                </a:lnTo>
                <a:lnTo>
                  <a:pt x="946" y="1406028"/>
                </a:lnTo>
                <a:lnTo>
                  <a:pt x="1666" y="1426821"/>
                </a:lnTo>
                <a:lnTo>
                  <a:pt x="2741" y="1447866"/>
                </a:lnTo>
                <a:lnTo>
                  <a:pt x="4119" y="1468860"/>
                </a:lnTo>
                <a:lnTo>
                  <a:pt x="5497" y="1489853"/>
                </a:lnTo>
                <a:lnTo>
                  <a:pt x="7281" y="1511402"/>
                </a:lnTo>
                <a:lnTo>
                  <a:pt x="8659" y="1532396"/>
                </a:lnTo>
                <a:lnTo>
                  <a:pt x="10748" y="1553893"/>
                </a:lnTo>
                <a:lnTo>
                  <a:pt x="13140" y="1575339"/>
                </a:lnTo>
                <a:lnTo>
                  <a:pt x="15783" y="1596431"/>
                </a:lnTo>
                <a:lnTo>
                  <a:pt x="18529" y="1618128"/>
                </a:lnTo>
                <a:lnTo>
                  <a:pt x="21528" y="1639471"/>
                </a:lnTo>
                <a:lnTo>
                  <a:pt x="24577" y="1661117"/>
                </a:lnTo>
                <a:lnTo>
                  <a:pt x="27930" y="1682711"/>
                </a:lnTo>
                <a:lnTo>
                  <a:pt x="31587" y="1704255"/>
                </a:lnTo>
                <a:lnTo>
                  <a:pt x="35244" y="1725798"/>
                </a:lnTo>
                <a:lnTo>
                  <a:pt x="39256" y="1747594"/>
                </a:lnTo>
                <a:lnTo>
                  <a:pt x="43519" y="1769034"/>
                </a:lnTo>
                <a:lnTo>
                  <a:pt x="47834" y="1790778"/>
                </a:lnTo>
                <a:lnTo>
                  <a:pt x="52452" y="1812470"/>
                </a:lnTo>
                <a:lnTo>
                  <a:pt x="57323" y="1833808"/>
                </a:lnTo>
                <a:lnTo>
                  <a:pt x="62296" y="1855752"/>
                </a:lnTo>
                <a:lnTo>
                  <a:pt x="67521" y="1877342"/>
                </a:lnTo>
                <a:lnTo>
                  <a:pt x="73101" y="1899182"/>
                </a:lnTo>
                <a:lnTo>
                  <a:pt x="78630" y="1920719"/>
                </a:lnTo>
                <a:lnTo>
                  <a:pt x="84514" y="1942509"/>
                </a:lnTo>
                <a:lnTo>
                  <a:pt x="90346" y="1963996"/>
                </a:lnTo>
                <a:lnTo>
                  <a:pt x="96533" y="1985734"/>
                </a:lnTo>
                <a:lnTo>
                  <a:pt x="102972" y="2007117"/>
                </a:lnTo>
                <a:lnTo>
                  <a:pt x="109766" y="2028752"/>
                </a:lnTo>
                <a:lnTo>
                  <a:pt x="123456" y="2072630"/>
                </a:lnTo>
                <a:lnTo>
                  <a:pt x="137755" y="2116403"/>
                </a:lnTo>
                <a:lnTo>
                  <a:pt x="152963" y="2160023"/>
                </a:lnTo>
                <a:lnTo>
                  <a:pt x="168170" y="2203643"/>
                </a:lnTo>
                <a:lnTo>
                  <a:pt x="184237" y="2246805"/>
                </a:lnTo>
                <a:lnTo>
                  <a:pt x="200859" y="2289559"/>
                </a:lnTo>
                <a:lnTo>
                  <a:pt x="217481" y="2332315"/>
                </a:lnTo>
                <a:lnTo>
                  <a:pt x="235014" y="2374916"/>
                </a:lnTo>
                <a:lnTo>
                  <a:pt x="253050" y="2416807"/>
                </a:lnTo>
                <a:lnTo>
                  <a:pt x="271035" y="2458395"/>
                </a:lnTo>
                <a:lnTo>
                  <a:pt x="289879" y="2499523"/>
                </a:lnTo>
                <a:lnTo>
                  <a:pt x="308974" y="2540298"/>
                </a:lnTo>
                <a:lnTo>
                  <a:pt x="328677" y="2580970"/>
                </a:lnTo>
                <a:lnTo>
                  <a:pt x="348882" y="2620932"/>
                </a:lnTo>
                <a:lnTo>
                  <a:pt x="369289" y="2660235"/>
                </a:lnTo>
                <a:lnTo>
                  <a:pt x="389644" y="2699235"/>
                </a:lnTo>
                <a:lnTo>
                  <a:pt x="410806" y="2737474"/>
                </a:lnTo>
                <a:lnTo>
                  <a:pt x="432524" y="2775306"/>
                </a:lnTo>
                <a:lnTo>
                  <a:pt x="454442" y="2812480"/>
                </a:lnTo>
                <a:lnTo>
                  <a:pt x="462017" y="2824986"/>
                </a:lnTo>
                <a:lnTo>
                  <a:pt x="457075" y="2836276"/>
                </a:lnTo>
                <a:lnTo>
                  <a:pt x="446553" y="2859223"/>
                </a:lnTo>
                <a:lnTo>
                  <a:pt x="436425" y="2882351"/>
                </a:lnTo>
                <a:lnTo>
                  <a:pt x="426406" y="2905768"/>
                </a:lnTo>
                <a:lnTo>
                  <a:pt x="416675" y="2929078"/>
                </a:lnTo>
                <a:lnTo>
                  <a:pt x="407340" y="2952569"/>
                </a:lnTo>
                <a:lnTo>
                  <a:pt x="397717" y="2976167"/>
                </a:lnTo>
                <a:lnTo>
                  <a:pt x="388093" y="2999765"/>
                </a:lnTo>
                <a:lnTo>
                  <a:pt x="378865" y="3023545"/>
                </a:lnTo>
                <a:lnTo>
                  <a:pt x="370032" y="3047506"/>
                </a:lnTo>
                <a:lnTo>
                  <a:pt x="361093" y="3071179"/>
                </a:lnTo>
                <a:lnTo>
                  <a:pt x="352260" y="3095140"/>
                </a:lnTo>
                <a:lnTo>
                  <a:pt x="343824" y="3119282"/>
                </a:lnTo>
                <a:lnTo>
                  <a:pt x="335387" y="3143425"/>
                </a:lnTo>
                <a:lnTo>
                  <a:pt x="326950" y="3167568"/>
                </a:lnTo>
                <a:lnTo>
                  <a:pt x="318801" y="3191604"/>
                </a:lnTo>
                <a:lnTo>
                  <a:pt x="310868" y="3216216"/>
                </a:lnTo>
                <a:lnTo>
                  <a:pt x="302934" y="3240828"/>
                </a:lnTo>
                <a:lnTo>
                  <a:pt x="295000" y="3265442"/>
                </a:lnTo>
                <a:lnTo>
                  <a:pt x="287354" y="3289947"/>
                </a:lnTo>
                <a:lnTo>
                  <a:pt x="280104" y="3314633"/>
                </a:lnTo>
                <a:lnTo>
                  <a:pt x="272962" y="3339609"/>
                </a:lnTo>
                <a:lnTo>
                  <a:pt x="265712" y="3364296"/>
                </a:lnTo>
                <a:lnTo>
                  <a:pt x="258857" y="3389164"/>
                </a:lnTo>
                <a:lnTo>
                  <a:pt x="252110" y="3414321"/>
                </a:lnTo>
                <a:lnTo>
                  <a:pt x="245256" y="3439189"/>
                </a:lnTo>
                <a:lnTo>
                  <a:pt x="238905" y="3464527"/>
                </a:lnTo>
                <a:lnTo>
                  <a:pt x="230285" y="3500557"/>
                </a:lnTo>
                <a:lnTo>
                  <a:pt x="222275" y="3537344"/>
                </a:lnTo>
                <a:lnTo>
                  <a:pt x="214479" y="3574708"/>
                </a:lnTo>
                <a:lnTo>
                  <a:pt x="207870" y="3612618"/>
                </a:lnTo>
                <a:lnTo>
                  <a:pt x="201581" y="3651393"/>
                </a:lnTo>
                <a:lnTo>
                  <a:pt x="196010" y="3691213"/>
                </a:lnTo>
                <a:lnTo>
                  <a:pt x="191412" y="3731002"/>
                </a:lnTo>
                <a:lnTo>
                  <a:pt x="187317" y="3771261"/>
                </a:lnTo>
                <a:lnTo>
                  <a:pt x="183831" y="3812278"/>
                </a:lnTo>
                <a:lnTo>
                  <a:pt x="180849" y="3853765"/>
                </a:lnTo>
                <a:lnTo>
                  <a:pt x="178764" y="3895904"/>
                </a:lnTo>
                <a:lnTo>
                  <a:pt x="176787" y="3938330"/>
                </a:lnTo>
                <a:lnTo>
                  <a:pt x="175889" y="3981013"/>
                </a:lnTo>
                <a:lnTo>
                  <a:pt x="175494" y="4024165"/>
                </a:lnTo>
                <a:lnTo>
                  <a:pt x="175602" y="4067788"/>
                </a:lnTo>
                <a:lnTo>
                  <a:pt x="176395" y="4111484"/>
                </a:lnTo>
                <a:lnTo>
                  <a:pt x="178266" y="4155437"/>
                </a:lnTo>
                <a:lnTo>
                  <a:pt x="180246" y="4199678"/>
                </a:lnTo>
                <a:lnTo>
                  <a:pt x="182728" y="4244389"/>
                </a:lnTo>
                <a:lnTo>
                  <a:pt x="186000" y="4289463"/>
                </a:lnTo>
                <a:lnTo>
                  <a:pt x="189851" y="4334323"/>
                </a:lnTo>
                <a:lnTo>
                  <a:pt x="194096" y="4379363"/>
                </a:lnTo>
                <a:lnTo>
                  <a:pt x="199315" y="4424372"/>
                </a:lnTo>
                <a:lnTo>
                  <a:pt x="204640" y="4469669"/>
                </a:lnTo>
                <a:lnTo>
                  <a:pt x="210758" y="4515328"/>
                </a:lnTo>
                <a:lnTo>
                  <a:pt x="217740" y="4560667"/>
                </a:lnTo>
                <a:lnTo>
                  <a:pt x="224722" y="4606004"/>
                </a:lnTo>
                <a:lnTo>
                  <a:pt x="232389" y="4651417"/>
                </a:lnTo>
                <a:lnTo>
                  <a:pt x="241029" y="4696797"/>
                </a:lnTo>
                <a:lnTo>
                  <a:pt x="249668" y="4742176"/>
                </a:lnTo>
                <a:lnTo>
                  <a:pt x="259172" y="4787235"/>
                </a:lnTo>
                <a:lnTo>
                  <a:pt x="269255" y="4832079"/>
                </a:lnTo>
                <a:lnTo>
                  <a:pt x="274189" y="4854212"/>
                </a:lnTo>
                <a:lnTo>
                  <a:pt x="279304" y="4875950"/>
                </a:lnTo>
                <a:lnTo>
                  <a:pt x="284815" y="4897870"/>
                </a:lnTo>
                <a:lnTo>
                  <a:pt x="290507" y="49193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9BF899-1CF6-4FCD-8A4B-9A53AE6575C5}"/>
              </a:ext>
            </a:extLst>
          </p:cNvPr>
          <p:cNvGrpSpPr/>
          <p:nvPr/>
        </p:nvGrpSpPr>
        <p:grpSpPr>
          <a:xfrm>
            <a:off x="2932235" y="4969493"/>
            <a:ext cx="3965331" cy="548904"/>
            <a:chOff x="2930769" y="4272395"/>
            <a:chExt cx="6330463" cy="8763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435AA3-662B-49AD-821D-93DF6BE8D4D6}"/>
                </a:ext>
              </a:extLst>
            </p:cNvPr>
            <p:cNvSpPr/>
            <p:nvPr/>
          </p:nvSpPr>
          <p:spPr>
            <a:xfrm>
              <a:off x="6096000" y="4272395"/>
              <a:ext cx="3165232" cy="876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84200" dist="3937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spc="600" dirty="0">
                  <a:latin typeface="Montserrat Medium" panose="00000600000000000000" pitchFamily="50" charset="0"/>
                </a:rPr>
                <a:t>More Info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CA392C-2D03-4DA8-B660-52D5B7FB9F34}"/>
                </a:ext>
              </a:extLst>
            </p:cNvPr>
            <p:cNvSpPr/>
            <p:nvPr/>
          </p:nvSpPr>
          <p:spPr>
            <a:xfrm>
              <a:off x="2930769" y="4272395"/>
              <a:ext cx="3165232" cy="876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84200" dist="3937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spc="600" dirty="0">
                  <a:latin typeface="Montserrat Medium" panose="00000600000000000000" pitchFamily="50" charset="0"/>
                </a:rPr>
                <a:t>Download</a:t>
              </a:r>
            </a:p>
          </p:txBody>
        </p:sp>
      </p:grpSp>
      <p:sp>
        <p:nvSpPr>
          <p:cNvPr id="13" name="Freeform 15">
            <a:extLst>
              <a:ext uri="{FF2B5EF4-FFF2-40B4-BE49-F238E27FC236}">
                <a16:creationId xmlns:a16="http://schemas.microsoft.com/office/drawing/2014/main" id="{975DFEBD-CD1D-4229-B6EA-7D3DB78FE4E3}"/>
              </a:ext>
            </a:extLst>
          </p:cNvPr>
          <p:cNvSpPr/>
          <p:nvPr/>
        </p:nvSpPr>
        <p:spPr>
          <a:xfrm rot="10477997">
            <a:off x="197468" y="5982720"/>
            <a:ext cx="624819" cy="705838"/>
          </a:xfrm>
          <a:custGeom>
            <a:avLst/>
            <a:gdLst>
              <a:gd name="connsiteX0" fmla="*/ 1310736 w 5147540"/>
              <a:gd name="connsiteY0" fmla="*/ 0 h 5815012"/>
              <a:gd name="connsiteX1" fmla="*/ 1326756 w 5147540"/>
              <a:gd name="connsiteY1" fmla="*/ 0 h 5815012"/>
              <a:gd name="connsiteX2" fmla="*/ 1342419 w 5147540"/>
              <a:gd name="connsiteY2" fmla="*/ 0 h 5815012"/>
              <a:gd name="connsiteX3" fmla="*/ 1358438 w 5147540"/>
              <a:gd name="connsiteY3" fmla="*/ 356 h 5815012"/>
              <a:gd name="connsiteX4" fmla="*/ 1374101 w 5147540"/>
              <a:gd name="connsiteY4" fmla="*/ 1068 h 5815012"/>
              <a:gd name="connsiteX5" fmla="*/ 1390121 w 5147540"/>
              <a:gd name="connsiteY5" fmla="*/ 2136 h 5815012"/>
              <a:gd name="connsiteX6" fmla="*/ 1405428 w 5147540"/>
              <a:gd name="connsiteY6" fmla="*/ 3204 h 5815012"/>
              <a:gd name="connsiteX7" fmla="*/ 1420735 w 5147540"/>
              <a:gd name="connsiteY7" fmla="*/ 4628 h 5815012"/>
              <a:gd name="connsiteX8" fmla="*/ 1436043 w 5147540"/>
              <a:gd name="connsiteY8" fmla="*/ 6408 h 5815012"/>
              <a:gd name="connsiteX9" fmla="*/ 1451350 w 5147540"/>
              <a:gd name="connsiteY9" fmla="*/ 8188 h 5815012"/>
              <a:gd name="connsiteX10" fmla="*/ 1466658 w 5147540"/>
              <a:gd name="connsiteY10" fmla="*/ 10680 h 5815012"/>
              <a:gd name="connsiteX11" fmla="*/ 1481965 w 5147540"/>
              <a:gd name="connsiteY11" fmla="*/ 13172 h 5815012"/>
              <a:gd name="connsiteX12" fmla="*/ 1496916 w 5147540"/>
              <a:gd name="connsiteY12" fmla="*/ 16019 h 5815012"/>
              <a:gd name="connsiteX13" fmla="*/ 1511868 w 5147540"/>
              <a:gd name="connsiteY13" fmla="*/ 18867 h 5815012"/>
              <a:gd name="connsiteX14" fmla="*/ 1526463 w 5147540"/>
              <a:gd name="connsiteY14" fmla="*/ 22071 h 5815012"/>
              <a:gd name="connsiteX15" fmla="*/ 1541414 w 5147540"/>
              <a:gd name="connsiteY15" fmla="*/ 25275 h 5815012"/>
              <a:gd name="connsiteX16" fmla="*/ 1556010 w 5147540"/>
              <a:gd name="connsiteY16" fmla="*/ 29547 h 5815012"/>
              <a:gd name="connsiteX17" fmla="*/ 1570605 w 5147540"/>
              <a:gd name="connsiteY17" fmla="*/ 33463 h 5815012"/>
              <a:gd name="connsiteX18" fmla="*/ 1584844 w 5147540"/>
              <a:gd name="connsiteY18" fmla="*/ 37378 h 5815012"/>
              <a:gd name="connsiteX19" fmla="*/ 1599440 w 5147540"/>
              <a:gd name="connsiteY19" fmla="*/ 41650 h 5815012"/>
              <a:gd name="connsiteX20" fmla="*/ 1613323 w 5147540"/>
              <a:gd name="connsiteY20" fmla="*/ 46634 h 5815012"/>
              <a:gd name="connsiteX21" fmla="*/ 1627207 w 5147540"/>
              <a:gd name="connsiteY21" fmla="*/ 51618 h 5815012"/>
              <a:gd name="connsiteX22" fmla="*/ 1641446 w 5147540"/>
              <a:gd name="connsiteY22" fmla="*/ 56602 h 5815012"/>
              <a:gd name="connsiteX23" fmla="*/ 1655329 w 5147540"/>
              <a:gd name="connsiteY23" fmla="*/ 62298 h 5815012"/>
              <a:gd name="connsiteX24" fmla="*/ 1669213 w 5147540"/>
              <a:gd name="connsiteY24" fmla="*/ 67637 h 5815012"/>
              <a:gd name="connsiteX25" fmla="*/ 1682384 w 5147540"/>
              <a:gd name="connsiteY25" fmla="*/ 73333 h 5815012"/>
              <a:gd name="connsiteX26" fmla="*/ 1695912 w 5147540"/>
              <a:gd name="connsiteY26" fmla="*/ 79385 h 5815012"/>
              <a:gd name="connsiteX27" fmla="*/ 1709083 w 5147540"/>
              <a:gd name="connsiteY27" fmla="*/ 85793 h 5815012"/>
              <a:gd name="connsiteX28" fmla="*/ 1722255 w 5147540"/>
              <a:gd name="connsiteY28" fmla="*/ 91844 h 5815012"/>
              <a:gd name="connsiteX29" fmla="*/ 1735070 w 5147540"/>
              <a:gd name="connsiteY29" fmla="*/ 98964 h 5815012"/>
              <a:gd name="connsiteX30" fmla="*/ 1747885 w 5147540"/>
              <a:gd name="connsiteY30" fmla="*/ 105728 h 5815012"/>
              <a:gd name="connsiteX31" fmla="*/ 1760701 w 5147540"/>
              <a:gd name="connsiteY31" fmla="*/ 112491 h 5815012"/>
              <a:gd name="connsiteX32" fmla="*/ 1773160 w 5147540"/>
              <a:gd name="connsiteY32" fmla="*/ 119967 h 5815012"/>
              <a:gd name="connsiteX33" fmla="*/ 1785264 w 5147540"/>
              <a:gd name="connsiteY33" fmla="*/ 127443 h 5815012"/>
              <a:gd name="connsiteX34" fmla="*/ 1797723 w 5147540"/>
              <a:gd name="connsiteY34" fmla="*/ 135274 h 5815012"/>
              <a:gd name="connsiteX35" fmla="*/ 1809827 w 5147540"/>
              <a:gd name="connsiteY35" fmla="*/ 142750 h 5815012"/>
              <a:gd name="connsiteX36" fmla="*/ 1821218 w 5147540"/>
              <a:gd name="connsiteY36" fmla="*/ 151294 h 5815012"/>
              <a:gd name="connsiteX37" fmla="*/ 1833322 w 5147540"/>
              <a:gd name="connsiteY37" fmla="*/ 159125 h 5815012"/>
              <a:gd name="connsiteX38" fmla="*/ 1844713 w 5147540"/>
              <a:gd name="connsiteY38" fmla="*/ 168025 h 5815012"/>
              <a:gd name="connsiteX39" fmla="*/ 1856105 w 5147540"/>
              <a:gd name="connsiteY39" fmla="*/ 176213 h 5815012"/>
              <a:gd name="connsiteX40" fmla="*/ 1867496 w 5147540"/>
              <a:gd name="connsiteY40" fmla="*/ 185468 h 5815012"/>
              <a:gd name="connsiteX41" fmla="*/ 1878532 w 5147540"/>
              <a:gd name="connsiteY41" fmla="*/ 194368 h 5815012"/>
              <a:gd name="connsiteX42" fmla="*/ 1889211 w 5147540"/>
              <a:gd name="connsiteY42" fmla="*/ 203623 h 5815012"/>
              <a:gd name="connsiteX43" fmla="*/ 1900247 w 5147540"/>
              <a:gd name="connsiteY43" fmla="*/ 212879 h 5815012"/>
              <a:gd name="connsiteX44" fmla="*/ 1910927 w 5147540"/>
              <a:gd name="connsiteY44" fmla="*/ 222491 h 5815012"/>
              <a:gd name="connsiteX45" fmla="*/ 1921250 w 5147540"/>
              <a:gd name="connsiteY45" fmla="*/ 232102 h 5815012"/>
              <a:gd name="connsiteX46" fmla="*/ 1931930 w 5147540"/>
              <a:gd name="connsiteY46" fmla="*/ 242070 h 5815012"/>
              <a:gd name="connsiteX47" fmla="*/ 1941897 w 5147540"/>
              <a:gd name="connsiteY47" fmla="*/ 252037 h 5815012"/>
              <a:gd name="connsiteX48" fmla="*/ 1951865 w 5147540"/>
              <a:gd name="connsiteY48" fmla="*/ 262005 h 5815012"/>
              <a:gd name="connsiteX49" fmla="*/ 1961476 w 5147540"/>
              <a:gd name="connsiteY49" fmla="*/ 272685 h 5815012"/>
              <a:gd name="connsiteX50" fmla="*/ 1971444 w 5147540"/>
              <a:gd name="connsiteY50" fmla="*/ 283008 h 5815012"/>
              <a:gd name="connsiteX51" fmla="*/ 1981056 w 5147540"/>
              <a:gd name="connsiteY51" fmla="*/ 293688 h 5815012"/>
              <a:gd name="connsiteX52" fmla="*/ 1990311 w 5147540"/>
              <a:gd name="connsiteY52" fmla="*/ 304723 h 5815012"/>
              <a:gd name="connsiteX53" fmla="*/ 1999567 w 5147540"/>
              <a:gd name="connsiteY53" fmla="*/ 315403 h 5815012"/>
              <a:gd name="connsiteX54" fmla="*/ 2008466 w 5147540"/>
              <a:gd name="connsiteY54" fmla="*/ 326794 h 5815012"/>
              <a:gd name="connsiteX55" fmla="*/ 2017722 w 5147540"/>
              <a:gd name="connsiteY55" fmla="*/ 337830 h 5815012"/>
              <a:gd name="connsiteX56" fmla="*/ 2034453 w 5147540"/>
              <a:gd name="connsiteY56" fmla="*/ 360257 h 5815012"/>
              <a:gd name="connsiteX57" fmla="*/ 2050829 w 5147540"/>
              <a:gd name="connsiteY57" fmla="*/ 383040 h 5815012"/>
              <a:gd name="connsiteX58" fmla="*/ 2066136 w 5147540"/>
              <a:gd name="connsiteY58" fmla="*/ 406535 h 5815012"/>
              <a:gd name="connsiteX59" fmla="*/ 2081087 w 5147540"/>
              <a:gd name="connsiteY59" fmla="*/ 430742 h 5815012"/>
              <a:gd name="connsiteX60" fmla="*/ 2095327 w 5147540"/>
              <a:gd name="connsiteY60" fmla="*/ 454949 h 5815012"/>
              <a:gd name="connsiteX61" fmla="*/ 2108854 w 5147540"/>
              <a:gd name="connsiteY61" fmla="*/ 480224 h 5815012"/>
              <a:gd name="connsiteX62" fmla="*/ 2122025 w 5147540"/>
              <a:gd name="connsiteY62" fmla="*/ 505855 h 5815012"/>
              <a:gd name="connsiteX63" fmla="*/ 2134129 w 5147540"/>
              <a:gd name="connsiteY63" fmla="*/ 532197 h 5815012"/>
              <a:gd name="connsiteX64" fmla="*/ 2146232 w 5147540"/>
              <a:gd name="connsiteY64" fmla="*/ 558540 h 5815012"/>
              <a:gd name="connsiteX65" fmla="*/ 2157268 w 5147540"/>
              <a:gd name="connsiteY65" fmla="*/ 585951 h 5815012"/>
              <a:gd name="connsiteX66" fmla="*/ 2167947 w 5147540"/>
              <a:gd name="connsiteY66" fmla="*/ 613362 h 5815012"/>
              <a:gd name="connsiteX67" fmla="*/ 2177915 w 5147540"/>
              <a:gd name="connsiteY67" fmla="*/ 641841 h 5815012"/>
              <a:gd name="connsiteX68" fmla="*/ 2187171 w 5147540"/>
              <a:gd name="connsiteY68" fmla="*/ 670676 h 5815012"/>
              <a:gd name="connsiteX69" fmla="*/ 2196427 w 5147540"/>
              <a:gd name="connsiteY69" fmla="*/ 699510 h 5815012"/>
              <a:gd name="connsiteX70" fmla="*/ 2204614 w 5147540"/>
              <a:gd name="connsiteY70" fmla="*/ 729057 h 5815012"/>
              <a:gd name="connsiteX71" fmla="*/ 2212446 w 5147540"/>
              <a:gd name="connsiteY71" fmla="*/ 759316 h 5815012"/>
              <a:gd name="connsiteX72" fmla="*/ 2219565 w 5147540"/>
              <a:gd name="connsiteY72" fmla="*/ 790286 h 5815012"/>
              <a:gd name="connsiteX73" fmla="*/ 2226685 w 5147540"/>
              <a:gd name="connsiteY73" fmla="*/ 820901 h 5815012"/>
              <a:gd name="connsiteX74" fmla="*/ 2232737 w 5147540"/>
              <a:gd name="connsiteY74" fmla="*/ 852584 h 5815012"/>
              <a:gd name="connsiteX75" fmla="*/ 2238432 w 5147540"/>
              <a:gd name="connsiteY75" fmla="*/ 884622 h 5815012"/>
              <a:gd name="connsiteX76" fmla="*/ 2243772 w 5147540"/>
              <a:gd name="connsiteY76" fmla="*/ 917017 h 5815012"/>
              <a:gd name="connsiteX77" fmla="*/ 2248400 w 5147540"/>
              <a:gd name="connsiteY77" fmla="*/ 949768 h 5815012"/>
              <a:gd name="connsiteX78" fmla="*/ 2252316 w 5147540"/>
              <a:gd name="connsiteY78" fmla="*/ 982874 h 5815012"/>
              <a:gd name="connsiteX79" fmla="*/ 2256232 w 5147540"/>
              <a:gd name="connsiteY79" fmla="*/ 1016693 h 5815012"/>
              <a:gd name="connsiteX80" fmla="*/ 2259080 w 5147540"/>
              <a:gd name="connsiteY80" fmla="*/ 1050867 h 5815012"/>
              <a:gd name="connsiteX81" fmla="*/ 2262283 w 5147540"/>
              <a:gd name="connsiteY81" fmla="*/ 1084686 h 5815012"/>
              <a:gd name="connsiteX82" fmla="*/ 2264420 w 5147540"/>
              <a:gd name="connsiteY82" fmla="*/ 1119928 h 5815012"/>
              <a:gd name="connsiteX83" fmla="*/ 2266199 w 5147540"/>
              <a:gd name="connsiteY83" fmla="*/ 1155171 h 5815012"/>
              <a:gd name="connsiteX84" fmla="*/ 2267623 w 5147540"/>
              <a:gd name="connsiteY84" fmla="*/ 1190769 h 5815012"/>
              <a:gd name="connsiteX85" fmla="*/ 2268691 w 5147540"/>
              <a:gd name="connsiteY85" fmla="*/ 1226724 h 5815012"/>
              <a:gd name="connsiteX86" fmla="*/ 2269047 w 5147540"/>
              <a:gd name="connsiteY86" fmla="*/ 1263034 h 5815012"/>
              <a:gd name="connsiteX87" fmla="*/ 2269403 w 5147540"/>
              <a:gd name="connsiteY87" fmla="*/ 1299701 h 5815012"/>
              <a:gd name="connsiteX88" fmla="*/ 2269403 w 5147540"/>
              <a:gd name="connsiteY88" fmla="*/ 1325332 h 5815012"/>
              <a:gd name="connsiteX89" fmla="*/ 2269759 w 5147540"/>
              <a:gd name="connsiteY89" fmla="*/ 1351319 h 5815012"/>
              <a:gd name="connsiteX90" fmla="*/ 2270115 w 5147540"/>
              <a:gd name="connsiteY90" fmla="*/ 1376949 h 5815012"/>
              <a:gd name="connsiteX91" fmla="*/ 2270827 w 5147540"/>
              <a:gd name="connsiteY91" fmla="*/ 1402936 h 5815012"/>
              <a:gd name="connsiteX92" fmla="*/ 2271895 w 5147540"/>
              <a:gd name="connsiteY92" fmla="*/ 1428567 h 5815012"/>
              <a:gd name="connsiteX93" fmla="*/ 2273319 w 5147540"/>
              <a:gd name="connsiteY93" fmla="*/ 1454554 h 5815012"/>
              <a:gd name="connsiteX94" fmla="*/ 2274743 w 5147540"/>
              <a:gd name="connsiteY94" fmla="*/ 1480185 h 5815012"/>
              <a:gd name="connsiteX95" fmla="*/ 2276523 w 5147540"/>
              <a:gd name="connsiteY95" fmla="*/ 1506172 h 5815012"/>
              <a:gd name="connsiteX96" fmla="*/ 2279015 w 5147540"/>
              <a:gd name="connsiteY96" fmla="*/ 1531803 h 5815012"/>
              <a:gd name="connsiteX97" fmla="*/ 2281151 w 5147540"/>
              <a:gd name="connsiteY97" fmla="*/ 1557434 h 5815012"/>
              <a:gd name="connsiteX98" fmla="*/ 2283643 w 5147540"/>
              <a:gd name="connsiteY98" fmla="*/ 1582709 h 5815012"/>
              <a:gd name="connsiteX99" fmla="*/ 2286490 w 5147540"/>
              <a:gd name="connsiteY99" fmla="*/ 1608340 h 5815012"/>
              <a:gd name="connsiteX100" fmla="*/ 2289694 w 5147540"/>
              <a:gd name="connsiteY100" fmla="*/ 1633615 h 5815012"/>
              <a:gd name="connsiteX101" fmla="*/ 2293254 w 5147540"/>
              <a:gd name="connsiteY101" fmla="*/ 1659245 h 5815012"/>
              <a:gd name="connsiteX102" fmla="*/ 2297170 w 5147540"/>
              <a:gd name="connsiteY102" fmla="*/ 1684520 h 5815012"/>
              <a:gd name="connsiteX103" fmla="*/ 2301086 w 5147540"/>
              <a:gd name="connsiteY103" fmla="*/ 1709439 h 5815012"/>
              <a:gd name="connsiteX104" fmla="*/ 2305358 w 5147540"/>
              <a:gd name="connsiteY104" fmla="*/ 1734714 h 5815012"/>
              <a:gd name="connsiteX105" fmla="*/ 2309629 w 5147540"/>
              <a:gd name="connsiteY105" fmla="*/ 1759633 h 5815012"/>
              <a:gd name="connsiteX106" fmla="*/ 2314969 w 5147540"/>
              <a:gd name="connsiteY106" fmla="*/ 1784908 h 5815012"/>
              <a:gd name="connsiteX107" fmla="*/ 2319953 w 5147540"/>
              <a:gd name="connsiteY107" fmla="*/ 1809471 h 5815012"/>
              <a:gd name="connsiteX108" fmla="*/ 2325293 w 5147540"/>
              <a:gd name="connsiteY108" fmla="*/ 1834390 h 5815012"/>
              <a:gd name="connsiteX109" fmla="*/ 2331345 w 5147540"/>
              <a:gd name="connsiteY109" fmla="*/ 1858953 h 5815012"/>
              <a:gd name="connsiteX110" fmla="*/ 2337396 w 5147540"/>
              <a:gd name="connsiteY110" fmla="*/ 1883160 h 5815012"/>
              <a:gd name="connsiteX111" fmla="*/ 2343804 w 5147540"/>
              <a:gd name="connsiteY111" fmla="*/ 1908079 h 5815012"/>
              <a:gd name="connsiteX112" fmla="*/ 2350568 w 5147540"/>
              <a:gd name="connsiteY112" fmla="*/ 1931930 h 5815012"/>
              <a:gd name="connsiteX113" fmla="*/ 2357687 w 5147540"/>
              <a:gd name="connsiteY113" fmla="*/ 1956493 h 5815012"/>
              <a:gd name="connsiteX114" fmla="*/ 2365163 w 5147540"/>
              <a:gd name="connsiteY114" fmla="*/ 1980344 h 5815012"/>
              <a:gd name="connsiteX115" fmla="*/ 2372639 w 5147540"/>
              <a:gd name="connsiteY115" fmla="*/ 2004195 h 5815012"/>
              <a:gd name="connsiteX116" fmla="*/ 2380470 w 5147540"/>
              <a:gd name="connsiteY116" fmla="*/ 2028046 h 5815012"/>
              <a:gd name="connsiteX117" fmla="*/ 2389014 w 5147540"/>
              <a:gd name="connsiteY117" fmla="*/ 2051541 h 5815012"/>
              <a:gd name="connsiteX118" fmla="*/ 2397558 w 5147540"/>
              <a:gd name="connsiteY118" fmla="*/ 2075036 h 5815012"/>
              <a:gd name="connsiteX119" fmla="*/ 2406813 w 5147540"/>
              <a:gd name="connsiteY119" fmla="*/ 2098175 h 5815012"/>
              <a:gd name="connsiteX120" fmla="*/ 2416069 w 5147540"/>
              <a:gd name="connsiteY120" fmla="*/ 2121314 h 5815012"/>
              <a:gd name="connsiteX121" fmla="*/ 2425680 w 5147540"/>
              <a:gd name="connsiteY121" fmla="*/ 2144453 h 5815012"/>
              <a:gd name="connsiteX122" fmla="*/ 2436004 w 5147540"/>
              <a:gd name="connsiteY122" fmla="*/ 2167592 h 5815012"/>
              <a:gd name="connsiteX123" fmla="*/ 2445972 w 5147540"/>
              <a:gd name="connsiteY123" fmla="*/ 2190375 h 5815012"/>
              <a:gd name="connsiteX124" fmla="*/ 2456651 w 5147540"/>
              <a:gd name="connsiteY124" fmla="*/ 2212802 h 5815012"/>
              <a:gd name="connsiteX125" fmla="*/ 2467331 w 5147540"/>
              <a:gd name="connsiteY125" fmla="*/ 2235585 h 5815012"/>
              <a:gd name="connsiteX126" fmla="*/ 2478722 w 5147540"/>
              <a:gd name="connsiteY126" fmla="*/ 2258012 h 5815012"/>
              <a:gd name="connsiteX127" fmla="*/ 2490470 w 5147540"/>
              <a:gd name="connsiteY127" fmla="*/ 2280439 h 5815012"/>
              <a:gd name="connsiteX128" fmla="*/ 2501861 w 5147540"/>
              <a:gd name="connsiteY128" fmla="*/ 2302866 h 5815012"/>
              <a:gd name="connsiteX129" fmla="*/ 2513965 w 5147540"/>
              <a:gd name="connsiteY129" fmla="*/ 2324937 h 5815012"/>
              <a:gd name="connsiteX130" fmla="*/ 2526780 w 5147540"/>
              <a:gd name="connsiteY130" fmla="*/ 2346652 h 5815012"/>
              <a:gd name="connsiteX131" fmla="*/ 2539240 w 5147540"/>
              <a:gd name="connsiteY131" fmla="*/ 2368367 h 5815012"/>
              <a:gd name="connsiteX132" fmla="*/ 2552055 w 5147540"/>
              <a:gd name="connsiteY132" fmla="*/ 2390438 h 5815012"/>
              <a:gd name="connsiteX133" fmla="*/ 2565226 w 5147540"/>
              <a:gd name="connsiteY133" fmla="*/ 2411797 h 5815012"/>
              <a:gd name="connsiteX134" fmla="*/ 2579110 w 5147540"/>
              <a:gd name="connsiteY134" fmla="*/ 2433156 h 5815012"/>
              <a:gd name="connsiteX135" fmla="*/ 2592993 w 5147540"/>
              <a:gd name="connsiteY135" fmla="*/ 2454516 h 5815012"/>
              <a:gd name="connsiteX136" fmla="*/ 2606521 w 5147540"/>
              <a:gd name="connsiteY136" fmla="*/ 2475875 h 5815012"/>
              <a:gd name="connsiteX137" fmla="*/ 2621116 w 5147540"/>
              <a:gd name="connsiteY137" fmla="*/ 2496878 h 5815012"/>
              <a:gd name="connsiteX138" fmla="*/ 2635711 w 5147540"/>
              <a:gd name="connsiteY138" fmla="*/ 2517525 h 5815012"/>
              <a:gd name="connsiteX139" fmla="*/ 2650663 w 5147540"/>
              <a:gd name="connsiteY139" fmla="*/ 2538172 h 5815012"/>
              <a:gd name="connsiteX140" fmla="*/ 2665970 w 5147540"/>
              <a:gd name="connsiteY140" fmla="*/ 2558819 h 5815012"/>
              <a:gd name="connsiteX141" fmla="*/ 2681278 w 5147540"/>
              <a:gd name="connsiteY141" fmla="*/ 2579466 h 5815012"/>
              <a:gd name="connsiteX142" fmla="*/ 2697297 w 5147540"/>
              <a:gd name="connsiteY142" fmla="*/ 2599402 h 5815012"/>
              <a:gd name="connsiteX143" fmla="*/ 2712960 w 5147540"/>
              <a:gd name="connsiteY143" fmla="*/ 2619692 h 5815012"/>
              <a:gd name="connsiteX144" fmla="*/ 2728979 w 5147540"/>
              <a:gd name="connsiteY144" fmla="*/ 2639272 h 5815012"/>
              <a:gd name="connsiteX145" fmla="*/ 2745711 w 5147540"/>
              <a:gd name="connsiteY145" fmla="*/ 2659207 h 5815012"/>
              <a:gd name="connsiteX146" fmla="*/ 2762442 w 5147540"/>
              <a:gd name="connsiteY146" fmla="*/ 2678430 h 5815012"/>
              <a:gd name="connsiteX147" fmla="*/ 2779529 w 5147540"/>
              <a:gd name="connsiteY147" fmla="*/ 2698009 h 5815012"/>
              <a:gd name="connsiteX148" fmla="*/ 2796617 w 5147540"/>
              <a:gd name="connsiteY148" fmla="*/ 2717588 h 5815012"/>
              <a:gd name="connsiteX149" fmla="*/ 2814416 w 5147540"/>
              <a:gd name="connsiteY149" fmla="*/ 2736456 h 5815012"/>
              <a:gd name="connsiteX150" fmla="*/ 2832215 w 5147540"/>
              <a:gd name="connsiteY150" fmla="*/ 2755323 h 5815012"/>
              <a:gd name="connsiteX151" fmla="*/ 2850014 w 5147540"/>
              <a:gd name="connsiteY151" fmla="*/ 2773834 h 5815012"/>
              <a:gd name="connsiteX152" fmla="*/ 2869237 w 5147540"/>
              <a:gd name="connsiteY152" fmla="*/ 2793057 h 5815012"/>
              <a:gd name="connsiteX153" fmla="*/ 2888817 w 5147540"/>
              <a:gd name="connsiteY153" fmla="*/ 2811924 h 5815012"/>
              <a:gd name="connsiteX154" fmla="*/ 2908040 w 5147540"/>
              <a:gd name="connsiteY154" fmla="*/ 2830791 h 5815012"/>
              <a:gd name="connsiteX155" fmla="*/ 2927975 w 5147540"/>
              <a:gd name="connsiteY155" fmla="*/ 2849303 h 5815012"/>
              <a:gd name="connsiteX156" fmla="*/ 2947910 w 5147540"/>
              <a:gd name="connsiteY156" fmla="*/ 2867458 h 5815012"/>
              <a:gd name="connsiteX157" fmla="*/ 2968557 w 5147540"/>
              <a:gd name="connsiteY157" fmla="*/ 2885613 h 5815012"/>
              <a:gd name="connsiteX158" fmla="*/ 2988848 w 5147540"/>
              <a:gd name="connsiteY158" fmla="*/ 2903768 h 5815012"/>
              <a:gd name="connsiteX159" fmla="*/ 3010207 w 5147540"/>
              <a:gd name="connsiteY159" fmla="*/ 2921568 h 5815012"/>
              <a:gd name="connsiteX160" fmla="*/ 3031211 w 5147540"/>
              <a:gd name="connsiteY160" fmla="*/ 2939011 h 5815012"/>
              <a:gd name="connsiteX161" fmla="*/ 3052926 w 5147540"/>
              <a:gd name="connsiteY161" fmla="*/ 2956454 h 5815012"/>
              <a:gd name="connsiteX162" fmla="*/ 3074285 w 5147540"/>
              <a:gd name="connsiteY162" fmla="*/ 2973897 h 5815012"/>
              <a:gd name="connsiteX163" fmla="*/ 3096356 w 5147540"/>
              <a:gd name="connsiteY163" fmla="*/ 2990985 h 5815012"/>
              <a:gd name="connsiteX164" fmla="*/ 3118783 w 5147540"/>
              <a:gd name="connsiteY164" fmla="*/ 3007716 h 5815012"/>
              <a:gd name="connsiteX165" fmla="*/ 3140854 w 5147540"/>
              <a:gd name="connsiteY165" fmla="*/ 3024803 h 5815012"/>
              <a:gd name="connsiteX166" fmla="*/ 3163637 w 5147540"/>
              <a:gd name="connsiteY166" fmla="*/ 3041178 h 5815012"/>
              <a:gd name="connsiteX167" fmla="*/ 3186420 w 5147540"/>
              <a:gd name="connsiteY167" fmla="*/ 3057910 h 5815012"/>
              <a:gd name="connsiteX168" fmla="*/ 3209559 w 5147540"/>
              <a:gd name="connsiteY168" fmla="*/ 3073929 h 5815012"/>
              <a:gd name="connsiteX169" fmla="*/ 3232698 w 5147540"/>
              <a:gd name="connsiteY169" fmla="*/ 3090304 h 5815012"/>
              <a:gd name="connsiteX170" fmla="*/ 3256193 w 5147540"/>
              <a:gd name="connsiteY170" fmla="*/ 3106324 h 5815012"/>
              <a:gd name="connsiteX171" fmla="*/ 3279688 w 5147540"/>
              <a:gd name="connsiteY171" fmla="*/ 3121987 h 5815012"/>
              <a:gd name="connsiteX172" fmla="*/ 3303539 w 5147540"/>
              <a:gd name="connsiteY172" fmla="*/ 3138006 h 5815012"/>
              <a:gd name="connsiteX173" fmla="*/ 3327746 w 5147540"/>
              <a:gd name="connsiteY173" fmla="*/ 3153670 h 5815012"/>
              <a:gd name="connsiteX174" fmla="*/ 3351597 w 5147540"/>
              <a:gd name="connsiteY174" fmla="*/ 3168977 h 5815012"/>
              <a:gd name="connsiteX175" fmla="*/ 3375804 w 5147540"/>
              <a:gd name="connsiteY175" fmla="*/ 3183928 h 5815012"/>
              <a:gd name="connsiteX176" fmla="*/ 3424930 w 5147540"/>
              <a:gd name="connsiteY176" fmla="*/ 3214187 h 5815012"/>
              <a:gd name="connsiteX177" fmla="*/ 3474768 w 5147540"/>
              <a:gd name="connsiteY177" fmla="*/ 3244090 h 5815012"/>
              <a:gd name="connsiteX178" fmla="*/ 3524961 w 5147540"/>
              <a:gd name="connsiteY178" fmla="*/ 3273637 h 5815012"/>
              <a:gd name="connsiteX179" fmla="*/ 3575867 w 5147540"/>
              <a:gd name="connsiteY179" fmla="*/ 3302115 h 5815012"/>
              <a:gd name="connsiteX180" fmla="*/ 3628197 w 5147540"/>
              <a:gd name="connsiteY180" fmla="*/ 3331306 h 5815012"/>
              <a:gd name="connsiteX181" fmla="*/ 3680883 w 5147540"/>
              <a:gd name="connsiteY181" fmla="*/ 3360141 h 5815012"/>
              <a:gd name="connsiteX182" fmla="*/ 3733925 w 5147540"/>
              <a:gd name="connsiteY182" fmla="*/ 3388264 h 5815012"/>
              <a:gd name="connsiteX183" fmla="*/ 3787678 w 5147540"/>
              <a:gd name="connsiteY183" fmla="*/ 3416030 h 5815012"/>
              <a:gd name="connsiteX184" fmla="*/ 3841432 w 5147540"/>
              <a:gd name="connsiteY184" fmla="*/ 3443441 h 5815012"/>
              <a:gd name="connsiteX185" fmla="*/ 3895542 w 5147540"/>
              <a:gd name="connsiteY185" fmla="*/ 3470496 h 5815012"/>
              <a:gd name="connsiteX186" fmla="*/ 3949651 w 5147540"/>
              <a:gd name="connsiteY186" fmla="*/ 3497195 h 5815012"/>
              <a:gd name="connsiteX187" fmla="*/ 4004829 w 5147540"/>
              <a:gd name="connsiteY187" fmla="*/ 3523538 h 5815012"/>
              <a:gd name="connsiteX188" fmla="*/ 4059295 w 5147540"/>
              <a:gd name="connsiteY188" fmla="*/ 3549525 h 5815012"/>
              <a:gd name="connsiteX189" fmla="*/ 4114472 w 5147540"/>
              <a:gd name="connsiteY189" fmla="*/ 3575512 h 5815012"/>
              <a:gd name="connsiteX190" fmla="*/ 4169650 w 5147540"/>
              <a:gd name="connsiteY190" fmla="*/ 3601143 h 5815012"/>
              <a:gd name="connsiteX191" fmla="*/ 4224828 w 5147540"/>
              <a:gd name="connsiteY191" fmla="*/ 3626773 h 5815012"/>
              <a:gd name="connsiteX192" fmla="*/ 4280005 w 5147540"/>
              <a:gd name="connsiteY192" fmla="*/ 3651692 h 5815012"/>
              <a:gd name="connsiteX193" fmla="*/ 4335539 w 5147540"/>
              <a:gd name="connsiteY193" fmla="*/ 3676967 h 5815012"/>
              <a:gd name="connsiteX194" fmla="*/ 4391429 w 5147540"/>
              <a:gd name="connsiteY194" fmla="*/ 3701886 h 5815012"/>
              <a:gd name="connsiteX195" fmla="*/ 4446962 w 5147540"/>
              <a:gd name="connsiteY195" fmla="*/ 3726805 h 5815012"/>
              <a:gd name="connsiteX196" fmla="*/ 4484697 w 5147540"/>
              <a:gd name="connsiteY196" fmla="*/ 3744604 h 5815012"/>
              <a:gd name="connsiteX197" fmla="*/ 4521719 w 5147540"/>
              <a:gd name="connsiteY197" fmla="*/ 3762760 h 5815012"/>
              <a:gd name="connsiteX198" fmla="*/ 4557673 w 5147540"/>
              <a:gd name="connsiteY198" fmla="*/ 3781627 h 5815012"/>
              <a:gd name="connsiteX199" fmla="*/ 4592560 w 5147540"/>
              <a:gd name="connsiteY199" fmla="*/ 3801206 h 5815012"/>
              <a:gd name="connsiteX200" fmla="*/ 4626735 w 5147540"/>
              <a:gd name="connsiteY200" fmla="*/ 3821497 h 5815012"/>
              <a:gd name="connsiteX201" fmla="*/ 4659841 w 5147540"/>
              <a:gd name="connsiteY201" fmla="*/ 3842144 h 5815012"/>
              <a:gd name="connsiteX202" fmla="*/ 4691880 w 5147540"/>
              <a:gd name="connsiteY202" fmla="*/ 3863859 h 5815012"/>
              <a:gd name="connsiteX203" fmla="*/ 4722850 w 5147540"/>
              <a:gd name="connsiteY203" fmla="*/ 3885930 h 5815012"/>
              <a:gd name="connsiteX204" fmla="*/ 4752397 w 5147540"/>
              <a:gd name="connsiteY204" fmla="*/ 3908357 h 5815012"/>
              <a:gd name="connsiteX205" fmla="*/ 4781588 w 5147540"/>
              <a:gd name="connsiteY205" fmla="*/ 3931852 h 5815012"/>
              <a:gd name="connsiteX206" fmla="*/ 4809355 w 5147540"/>
              <a:gd name="connsiteY206" fmla="*/ 3955347 h 5815012"/>
              <a:gd name="connsiteX207" fmla="*/ 4836054 w 5147540"/>
              <a:gd name="connsiteY207" fmla="*/ 3979554 h 5815012"/>
              <a:gd name="connsiteX208" fmla="*/ 4862040 w 5147540"/>
              <a:gd name="connsiteY208" fmla="*/ 4004473 h 5815012"/>
              <a:gd name="connsiteX209" fmla="*/ 4886603 w 5147540"/>
              <a:gd name="connsiteY209" fmla="*/ 4029748 h 5815012"/>
              <a:gd name="connsiteX210" fmla="*/ 4910098 w 5147540"/>
              <a:gd name="connsiteY210" fmla="*/ 4055379 h 5815012"/>
              <a:gd name="connsiteX211" fmla="*/ 4932881 w 5147540"/>
              <a:gd name="connsiteY211" fmla="*/ 4081722 h 5815012"/>
              <a:gd name="connsiteX212" fmla="*/ 4954241 w 5147540"/>
              <a:gd name="connsiteY212" fmla="*/ 4108421 h 5815012"/>
              <a:gd name="connsiteX213" fmla="*/ 4974532 w 5147540"/>
              <a:gd name="connsiteY213" fmla="*/ 4135476 h 5815012"/>
              <a:gd name="connsiteX214" fmla="*/ 4993755 w 5147540"/>
              <a:gd name="connsiteY214" fmla="*/ 4163243 h 5815012"/>
              <a:gd name="connsiteX215" fmla="*/ 5011910 w 5147540"/>
              <a:gd name="connsiteY215" fmla="*/ 4191009 h 5815012"/>
              <a:gd name="connsiteX216" fmla="*/ 5028997 w 5147540"/>
              <a:gd name="connsiteY216" fmla="*/ 4219488 h 5815012"/>
              <a:gd name="connsiteX217" fmla="*/ 5045017 w 5147540"/>
              <a:gd name="connsiteY217" fmla="*/ 4248323 h 5815012"/>
              <a:gd name="connsiteX218" fmla="*/ 5059612 w 5147540"/>
              <a:gd name="connsiteY218" fmla="*/ 4277514 h 5815012"/>
              <a:gd name="connsiteX219" fmla="*/ 5073495 w 5147540"/>
              <a:gd name="connsiteY219" fmla="*/ 4307061 h 5815012"/>
              <a:gd name="connsiteX220" fmla="*/ 5085955 w 5147540"/>
              <a:gd name="connsiteY220" fmla="*/ 4336963 h 5815012"/>
              <a:gd name="connsiteX221" fmla="*/ 5097346 w 5147540"/>
              <a:gd name="connsiteY221" fmla="*/ 4367222 h 5815012"/>
              <a:gd name="connsiteX222" fmla="*/ 5107670 w 5147540"/>
              <a:gd name="connsiteY222" fmla="*/ 4397481 h 5815012"/>
              <a:gd name="connsiteX223" fmla="*/ 5116570 w 5147540"/>
              <a:gd name="connsiteY223" fmla="*/ 4428095 h 5815012"/>
              <a:gd name="connsiteX224" fmla="*/ 5124757 w 5147540"/>
              <a:gd name="connsiteY224" fmla="*/ 4459422 h 5815012"/>
              <a:gd name="connsiteX225" fmla="*/ 5131521 w 5147540"/>
              <a:gd name="connsiteY225" fmla="*/ 4490749 h 5815012"/>
              <a:gd name="connsiteX226" fmla="*/ 5136861 w 5147540"/>
              <a:gd name="connsiteY226" fmla="*/ 4522431 h 5815012"/>
              <a:gd name="connsiteX227" fmla="*/ 5141844 w 5147540"/>
              <a:gd name="connsiteY227" fmla="*/ 4553758 h 5815012"/>
              <a:gd name="connsiteX228" fmla="*/ 5143624 w 5147540"/>
              <a:gd name="connsiteY228" fmla="*/ 4569777 h 5815012"/>
              <a:gd name="connsiteX229" fmla="*/ 5145048 w 5147540"/>
              <a:gd name="connsiteY229" fmla="*/ 4586153 h 5815012"/>
              <a:gd name="connsiteX230" fmla="*/ 5146116 w 5147540"/>
              <a:gd name="connsiteY230" fmla="*/ 4602172 h 5815012"/>
              <a:gd name="connsiteX231" fmla="*/ 5146828 w 5147540"/>
              <a:gd name="connsiteY231" fmla="*/ 4618547 h 5815012"/>
              <a:gd name="connsiteX232" fmla="*/ 5147184 w 5147540"/>
              <a:gd name="connsiteY232" fmla="*/ 4634567 h 5815012"/>
              <a:gd name="connsiteX233" fmla="*/ 5147540 w 5147540"/>
              <a:gd name="connsiteY233" fmla="*/ 4650942 h 5815012"/>
              <a:gd name="connsiteX234" fmla="*/ 5147540 w 5147540"/>
              <a:gd name="connsiteY234" fmla="*/ 4666961 h 5815012"/>
              <a:gd name="connsiteX235" fmla="*/ 5146828 w 5147540"/>
              <a:gd name="connsiteY235" fmla="*/ 4683337 h 5815012"/>
              <a:gd name="connsiteX236" fmla="*/ 5146116 w 5147540"/>
              <a:gd name="connsiteY236" fmla="*/ 4699712 h 5815012"/>
              <a:gd name="connsiteX237" fmla="*/ 5145404 w 5147540"/>
              <a:gd name="connsiteY237" fmla="*/ 4716087 h 5815012"/>
              <a:gd name="connsiteX238" fmla="*/ 5143980 w 5147540"/>
              <a:gd name="connsiteY238" fmla="*/ 4732106 h 5815012"/>
              <a:gd name="connsiteX239" fmla="*/ 5142200 w 5147540"/>
              <a:gd name="connsiteY239" fmla="*/ 4748482 h 5815012"/>
              <a:gd name="connsiteX240" fmla="*/ 5140421 w 5147540"/>
              <a:gd name="connsiteY240" fmla="*/ 4764501 h 5815012"/>
              <a:gd name="connsiteX241" fmla="*/ 5137929 w 5147540"/>
              <a:gd name="connsiteY241" fmla="*/ 4780876 h 5815012"/>
              <a:gd name="connsiteX242" fmla="*/ 5135437 w 5147540"/>
              <a:gd name="connsiteY242" fmla="*/ 4797252 h 5815012"/>
              <a:gd name="connsiteX243" fmla="*/ 5132589 w 5147540"/>
              <a:gd name="connsiteY243" fmla="*/ 4813271 h 5815012"/>
              <a:gd name="connsiteX244" fmla="*/ 5129385 w 5147540"/>
              <a:gd name="connsiteY244" fmla="*/ 4829646 h 5815012"/>
              <a:gd name="connsiteX245" fmla="*/ 5126181 w 5147540"/>
              <a:gd name="connsiteY245" fmla="*/ 4846022 h 5815012"/>
              <a:gd name="connsiteX246" fmla="*/ 5122265 w 5147540"/>
              <a:gd name="connsiteY246" fmla="*/ 4862041 h 5815012"/>
              <a:gd name="connsiteX247" fmla="*/ 5117994 w 5147540"/>
              <a:gd name="connsiteY247" fmla="*/ 4878416 h 5815012"/>
              <a:gd name="connsiteX248" fmla="*/ 5113722 w 5147540"/>
              <a:gd name="connsiteY248" fmla="*/ 4894791 h 5815012"/>
              <a:gd name="connsiteX249" fmla="*/ 5109094 w 5147540"/>
              <a:gd name="connsiteY249" fmla="*/ 4910811 h 5815012"/>
              <a:gd name="connsiteX250" fmla="*/ 5104466 w 5147540"/>
              <a:gd name="connsiteY250" fmla="*/ 4926830 h 5815012"/>
              <a:gd name="connsiteX251" fmla="*/ 5098770 w 5147540"/>
              <a:gd name="connsiteY251" fmla="*/ 4943205 h 5815012"/>
              <a:gd name="connsiteX252" fmla="*/ 5093431 w 5147540"/>
              <a:gd name="connsiteY252" fmla="*/ 4959225 h 5815012"/>
              <a:gd name="connsiteX253" fmla="*/ 5087735 w 5147540"/>
              <a:gd name="connsiteY253" fmla="*/ 4975244 h 5815012"/>
              <a:gd name="connsiteX254" fmla="*/ 5081683 w 5147540"/>
              <a:gd name="connsiteY254" fmla="*/ 4991263 h 5815012"/>
              <a:gd name="connsiteX255" fmla="*/ 5075275 w 5147540"/>
              <a:gd name="connsiteY255" fmla="*/ 5006927 h 5815012"/>
              <a:gd name="connsiteX256" fmla="*/ 5068512 w 5147540"/>
              <a:gd name="connsiteY256" fmla="*/ 5022946 h 5815012"/>
              <a:gd name="connsiteX257" fmla="*/ 5061748 w 5147540"/>
              <a:gd name="connsiteY257" fmla="*/ 5038609 h 5815012"/>
              <a:gd name="connsiteX258" fmla="*/ 5054628 w 5147540"/>
              <a:gd name="connsiteY258" fmla="*/ 5054629 h 5815012"/>
              <a:gd name="connsiteX259" fmla="*/ 5046797 w 5147540"/>
              <a:gd name="connsiteY259" fmla="*/ 5070292 h 5815012"/>
              <a:gd name="connsiteX260" fmla="*/ 5039321 w 5147540"/>
              <a:gd name="connsiteY260" fmla="*/ 5085955 h 5815012"/>
              <a:gd name="connsiteX261" fmla="*/ 5031133 w 5147540"/>
              <a:gd name="connsiteY261" fmla="*/ 5101619 h 5815012"/>
              <a:gd name="connsiteX262" fmla="*/ 5022946 w 5147540"/>
              <a:gd name="connsiteY262" fmla="*/ 5117282 h 5815012"/>
              <a:gd name="connsiteX263" fmla="*/ 5014046 w 5147540"/>
              <a:gd name="connsiteY263" fmla="*/ 5132589 h 5815012"/>
              <a:gd name="connsiteX264" fmla="*/ 5005146 w 5147540"/>
              <a:gd name="connsiteY264" fmla="*/ 5147897 h 5815012"/>
              <a:gd name="connsiteX265" fmla="*/ 4995891 w 5147540"/>
              <a:gd name="connsiteY265" fmla="*/ 5162848 h 5815012"/>
              <a:gd name="connsiteX266" fmla="*/ 4986279 w 5147540"/>
              <a:gd name="connsiteY266" fmla="*/ 5177799 h 5815012"/>
              <a:gd name="connsiteX267" fmla="*/ 4976312 w 5147540"/>
              <a:gd name="connsiteY267" fmla="*/ 5193107 h 5815012"/>
              <a:gd name="connsiteX268" fmla="*/ 4966344 w 5147540"/>
              <a:gd name="connsiteY268" fmla="*/ 5208058 h 5815012"/>
              <a:gd name="connsiteX269" fmla="*/ 4955664 w 5147540"/>
              <a:gd name="connsiteY269" fmla="*/ 5223009 h 5815012"/>
              <a:gd name="connsiteX270" fmla="*/ 4944629 w 5147540"/>
              <a:gd name="connsiteY270" fmla="*/ 5237605 h 5815012"/>
              <a:gd name="connsiteX271" fmla="*/ 4933593 w 5147540"/>
              <a:gd name="connsiteY271" fmla="*/ 5252556 h 5815012"/>
              <a:gd name="connsiteX272" fmla="*/ 4922202 w 5147540"/>
              <a:gd name="connsiteY272" fmla="*/ 5266796 h 5815012"/>
              <a:gd name="connsiteX273" fmla="*/ 4910098 w 5147540"/>
              <a:gd name="connsiteY273" fmla="*/ 5281035 h 5815012"/>
              <a:gd name="connsiteX274" fmla="*/ 4898351 w 5147540"/>
              <a:gd name="connsiteY274" fmla="*/ 5295630 h 5815012"/>
              <a:gd name="connsiteX275" fmla="*/ 4885891 w 5147540"/>
              <a:gd name="connsiteY275" fmla="*/ 5309870 h 5815012"/>
              <a:gd name="connsiteX276" fmla="*/ 4873076 w 5147540"/>
              <a:gd name="connsiteY276" fmla="*/ 5324109 h 5815012"/>
              <a:gd name="connsiteX277" fmla="*/ 4860261 w 5147540"/>
              <a:gd name="connsiteY277" fmla="*/ 5338349 h 5815012"/>
              <a:gd name="connsiteX278" fmla="*/ 4846733 w 5147540"/>
              <a:gd name="connsiteY278" fmla="*/ 5351876 h 5815012"/>
              <a:gd name="connsiteX279" fmla="*/ 4833206 w 5147540"/>
              <a:gd name="connsiteY279" fmla="*/ 5365759 h 5815012"/>
              <a:gd name="connsiteX280" fmla="*/ 4819322 w 5147540"/>
              <a:gd name="connsiteY280" fmla="*/ 5379643 h 5815012"/>
              <a:gd name="connsiteX281" fmla="*/ 4805083 w 5147540"/>
              <a:gd name="connsiteY281" fmla="*/ 5393170 h 5815012"/>
              <a:gd name="connsiteX282" fmla="*/ 4790843 w 5147540"/>
              <a:gd name="connsiteY282" fmla="*/ 5406342 h 5815012"/>
              <a:gd name="connsiteX283" fmla="*/ 4775892 w 5147540"/>
              <a:gd name="connsiteY283" fmla="*/ 5419869 h 5815012"/>
              <a:gd name="connsiteX284" fmla="*/ 4760941 w 5147540"/>
              <a:gd name="connsiteY284" fmla="*/ 5433041 h 5815012"/>
              <a:gd name="connsiteX285" fmla="*/ 4745277 w 5147540"/>
              <a:gd name="connsiteY285" fmla="*/ 5446212 h 5815012"/>
              <a:gd name="connsiteX286" fmla="*/ 4729614 w 5147540"/>
              <a:gd name="connsiteY286" fmla="*/ 5459383 h 5815012"/>
              <a:gd name="connsiteX287" fmla="*/ 4713595 w 5147540"/>
              <a:gd name="connsiteY287" fmla="*/ 5471843 h 5815012"/>
              <a:gd name="connsiteX288" fmla="*/ 4697219 w 5147540"/>
              <a:gd name="connsiteY288" fmla="*/ 5484658 h 5815012"/>
              <a:gd name="connsiteX289" fmla="*/ 4680844 w 5147540"/>
              <a:gd name="connsiteY289" fmla="*/ 5497474 h 5815012"/>
              <a:gd name="connsiteX290" fmla="*/ 4664113 w 5147540"/>
              <a:gd name="connsiteY290" fmla="*/ 5509577 h 5815012"/>
              <a:gd name="connsiteX291" fmla="*/ 4646670 w 5147540"/>
              <a:gd name="connsiteY291" fmla="*/ 5522037 h 5815012"/>
              <a:gd name="connsiteX292" fmla="*/ 4628870 w 5147540"/>
              <a:gd name="connsiteY292" fmla="*/ 5533784 h 5815012"/>
              <a:gd name="connsiteX293" fmla="*/ 4610715 w 5147540"/>
              <a:gd name="connsiteY293" fmla="*/ 5545176 h 5815012"/>
              <a:gd name="connsiteX294" fmla="*/ 4592204 w 5147540"/>
              <a:gd name="connsiteY294" fmla="*/ 5556211 h 5815012"/>
              <a:gd name="connsiteX295" fmla="*/ 4573693 w 5147540"/>
              <a:gd name="connsiteY295" fmla="*/ 5567603 h 5815012"/>
              <a:gd name="connsiteX296" fmla="*/ 4554826 w 5147540"/>
              <a:gd name="connsiteY296" fmla="*/ 5578282 h 5815012"/>
              <a:gd name="connsiteX297" fmla="*/ 4535958 w 5147540"/>
              <a:gd name="connsiteY297" fmla="*/ 5588962 h 5815012"/>
              <a:gd name="connsiteX298" fmla="*/ 4517091 w 5147540"/>
              <a:gd name="connsiteY298" fmla="*/ 5599285 h 5815012"/>
              <a:gd name="connsiteX299" fmla="*/ 4497868 w 5147540"/>
              <a:gd name="connsiteY299" fmla="*/ 5609253 h 5815012"/>
              <a:gd name="connsiteX300" fmla="*/ 4478289 w 5147540"/>
              <a:gd name="connsiteY300" fmla="*/ 5619577 h 5815012"/>
              <a:gd name="connsiteX301" fmla="*/ 4458710 w 5147540"/>
              <a:gd name="connsiteY301" fmla="*/ 5629188 h 5815012"/>
              <a:gd name="connsiteX302" fmla="*/ 4438419 w 5147540"/>
              <a:gd name="connsiteY302" fmla="*/ 5638800 h 5815012"/>
              <a:gd name="connsiteX303" fmla="*/ 4418483 w 5147540"/>
              <a:gd name="connsiteY303" fmla="*/ 5647699 h 5815012"/>
              <a:gd name="connsiteX304" fmla="*/ 4398548 w 5147540"/>
              <a:gd name="connsiteY304" fmla="*/ 5656955 h 5815012"/>
              <a:gd name="connsiteX305" fmla="*/ 4377901 w 5147540"/>
              <a:gd name="connsiteY305" fmla="*/ 5665499 h 5815012"/>
              <a:gd name="connsiteX306" fmla="*/ 4357610 w 5147540"/>
              <a:gd name="connsiteY306" fmla="*/ 5674398 h 5815012"/>
              <a:gd name="connsiteX307" fmla="*/ 4336963 w 5147540"/>
              <a:gd name="connsiteY307" fmla="*/ 5682586 h 5815012"/>
              <a:gd name="connsiteX308" fmla="*/ 4315604 w 5147540"/>
              <a:gd name="connsiteY308" fmla="*/ 5690774 h 5815012"/>
              <a:gd name="connsiteX309" fmla="*/ 4294957 w 5147540"/>
              <a:gd name="connsiteY309" fmla="*/ 5698605 h 5815012"/>
              <a:gd name="connsiteX310" fmla="*/ 4273598 w 5147540"/>
              <a:gd name="connsiteY310" fmla="*/ 5706081 h 5815012"/>
              <a:gd name="connsiteX311" fmla="*/ 4252239 w 5147540"/>
              <a:gd name="connsiteY311" fmla="*/ 5713557 h 5815012"/>
              <a:gd name="connsiteX312" fmla="*/ 4230523 w 5147540"/>
              <a:gd name="connsiteY312" fmla="*/ 5720676 h 5815012"/>
              <a:gd name="connsiteX313" fmla="*/ 4208808 w 5147540"/>
              <a:gd name="connsiteY313" fmla="*/ 5727440 h 5815012"/>
              <a:gd name="connsiteX314" fmla="*/ 4187093 w 5147540"/>
              <a:gd name="connsiteY314" fmla="*/ 5733848 h 5815012"/>
              <a:gd name="connsiteX315" fmla="*/ 4165378 w 5147540"/>
              <a:gd name="connsiteY315" fmla="*/ 5740255 h 5815012"/>
              <a:gd name="connsiteX316" fmla="*/ 4142595 w 5147540"/>
              <a:gd name="connsiteY316" fmla="*/ 5746307 h 5815012"/>
              <a:gd name="connsiteX317" fmla="*/ 4120524 w 5147540"/>
              <a:gd name="connsiteY317" fmla="*/ 5752003 h 5815012"/>
              <a:gd name="connsiteX318" fmla="*/ 4098097 w 5147540"/>
              <a:gd name="connsiteY318" fmla="*/ 5757699 h 5815012"/>
              <a:gd name="connsiteX319" fmla="*/ 4075670 w 5147540"/>
              <a:gd name="connsiteY319" fmla="*/ 5763038 h 5815012"/>
              <a:gd name="connsiteX320" fmla="*/ 4052531 w 5147540"/>
              <a:gd name="connsiteY320" fmla="*/ 5767666 h 5815012"/>
              <a:gd name="connsiteX321" fmla="*/ 4029748 w 5147540"/>
              <a:gd name="connsiteY321" fmla="*/ 5772650 h 5815012"/>
              <a:gd name="connsiteX322" fmla="*/ 4006609 w 5147540"/>
              <a:gd name="connsiteY322" fmla="*/ 5776922 h 5815012"/>
              <a:gd name="connsiteX323" fmla="*/ 3983470 w 5147540"/>
              <a:gd name="connsiteY323" fmla="*/ 5781194 h 5815012"/>
              <a:gd name="connsiteX324" fmla="*/ 3959975 w 5147540"/>
              <a:gd name="connsiteY324" fmla="*/ 5785110 h 5815012"/>
              <a:gd name="connsiteX325" fmla="*/ 3936124 w 5147540"/>
              <a:gd name="connsiteY325" fmla="*/ 5788669 h 5815012"/>
              <a:gd name="connsiteX326" fmla="*/ 3911917 w 5147540"/>
              <a:gd name="connsiteY326" fmla="*/ 5792229 h 5815012"/>
              <a:gd name="connsiteX327" fmla="*/ 3888066 w 5147540"/>
              <a:gd name="connsiteY327" fmla="*/ 5795433 h 5815012"/>
              <a:gd name="connsiteX328" fmla="*/ 3863859 w 5147540"/>
              <a:gd name="connsiteY328" fmla="*/ 5798281 h 5815012"/>
              <a:gd name="connsiteX329" fmla="*/ 3839652 w 5147540"/>
              <a:gd name="connsiteY329" fmla="*/ 5800773 h 5815012"/>
              <a:gd name="connsiteX330" fmla="*/ 3815445 w 5147540"/>
              <a:gd name="connsiteY330" fmla="*/ 5803265 h 5815012"/>
              <a:gd name="connsiteX331" fmla="*/ 3790526 w 5147540"/>
              <a:gd name="connsiteY331" fmla="*/ 5805401 h 5815012"/>
              <a:gd name="connsiteX332" fmla="*/ 3766319 w 5147540"/>
              <a:gd name="connsiteY332" fmla="*/ 5807893 h 5815012"/>
              <a:gd name="connsiteX333" fmla="*/ 3741400 w 5147540"/>
              <a:gd name="connsiteY333" fmla="*/ 5809672 h 5815012"/>
              <a:gd name="connsiteX334" fmla="*/ 3716481 w 5147540"/>
              <a:gd name="connsiteY334" fmla="*/ 5811096 h 5815012"/>
              <a:gd name="connsiteX335" fmla="*/ 3691918 w 5147540"/>
              <a:gd name="connsiteY335" fmla="*/ 5812164 h 5815012"/>
              <a:gd name="connsiteX336" fmla="*/ 3666643 w 5147540"/>
              <a:gd name="connsiteY336" fmla="*/ 5813232 h 5815012"/>
              <a:gd name="connsiteX337" fmla="*/ 3641724 w 5147540"/>
              <a:gd name="connsiteY337" fmla="*/ 5813944 h 5815012"/>
              <a:gd name="connsiteX338" fmla="*/ 3616450 w 5147540"/>
              <a:gd name="connsiteY338" fmla="*/ 5814656 h 5815012"/>
              <a:gd name="connsiteX339" fmla="*/ 3591175 w 5147540"/>
              <a:gd name="connsiteY339" fmla="*/ 5815012 h 5815012"/>
              <a:gd name="connsiteX340" fmla="*/ 3565900 w 5147540"/>
              <a:gd name="connsiteY340" fmla="*/ 5815012 h 5815012"/>
              <a:gd name="connsiteX341" fmla="*/ 3540625 w 5147540"/>
              <a:gd name="connsiteY341" fmla="*/ 5815012 h 5815012"/>
              <a:gd name="connsiteX342" fmla="*/ 3514994 w 5147540"/>
              <a:gd name="connsiteY342" fmla="*/ 5814656 h 5815012"/>
              <a:gd name="connsiteX343" fmla="*/ 3489719 w 5147540"/>
              <a:gd name="connsiteY343" fmla="*/ 5813944 h 5815012"/>
              <a:gd name="connsiteX344" fmla="*/ 3464088 w 5147540"/>
              <a:gd name="connsiteY344" fmla="*/ 5813232 h 5815012"/>
              <a:gd name="connsiteX345" fmla="*/ 3438457 w 5147540"/>
              <a:gd name="connsiteY345" fmla="*/ 5812164 h 5815012"/>
              <a:gd name="connsiteX346" fmla="*/ 3413182 w 5147540"/>
              <a:gd name="connsiteY346" fmla="*/ 5810740 h 5815012"/>
              <a:gd name="connsiteX347" fmla="*/ 3387195 w 5147540"/>
              <a:gd name="connsiteY347" fmla="*/ 5809316 h 5815012"/>
              <a:gd name="connsiteX348" fmla="*/ 3361564 w 5147540"/>
              <a:gd name="connsiteY348" fmla="*/ 5807537 h 5815012"/>
              <a:gd name="connsiteX349" fmla="*/ 3335578 w 5147540"/>
              <a:gd name="connsiteY349" fmla="*/ 5805401 h 5815012"/>
              <a:gd name="connsiteX350" fmla="*/ 3309947 w 5147540"/>
              <a:gd name="connsiteY350" fmla="*/ 5803265 h 5815012"/>
              <a:gd name="connsiteX351" fmla="*/ 3283960 w 5147540"/>
              <a:gd name="connsiteY351" fmla="*/ 5800773 h 5815012"/>
              <a:gd name="connsiteX352" fmla="*/ 3258329 w 5147540"/>
              <a:gd name="connsiteY352" fmla="*/ 5798281 h 5815012"/>
              <a:gd name="connsiteX353" fmla="*/ 3232342 w 5147540"/>
              <a:gd name="connsiteY353" fmla="*/ 5795433 h 5815012"/>
              <a:gd name="connsiteX354" fmla="*/ 3206711 w 5147540"/>
              <a:gd name="connsiteY354" fmla="*/ 5792229 h 5815012"/>
              <a:gd name="connsiteX355" fmla="*/ 3180724 w 5147540"/>
              <a:gd name="connsiteY355" fmla="*/ 5788669 h 5815012"/>
              <a:gd name="connsiteX356" fmla="*/ 3128038 w 5147540"/>
              <a:gd name="connsiteY356" fmla="*/ 5781550 h 5815012"/>
              <a:gd name="connsiteX357" fmla="*/ 3075353 w 5147540"/>
              <a:gd name="connsiteY357" fmla="*/ 5773718 h 5815012"/>
              <a:gd name="connsiteX358" fmla="*/ 3022667 w 5147540"/>
              <a:gd name="connsiteY358" fmla="*/ 5764818 h 5815012"/>
              <a:gd name="connsiteX359" fmla="*/ 2969981 w 5147540"/>
              <a:gd name="connsiteY359" fmla="*/ 5755919 h 5815012"/>
              <a:gd name="connsiteX360" fmla="*/ 2917651 w 5147540"/>
              <a:gd name="connsiteY360" fmla="*/ 5745951 h 5815012"/>
              <a:gd name="connsiteX361" fmla="*/ 2865678 w 5147540"/>
              <a:gd name="connsiteY361" fmla="*/ 5735272 h 5815012"/>
              <a:gd name="connsiteX362" fmla="*/ 2813704 w 5147540"/>
              <a:gd name="connsiteY362" fmla="*/ 5724592 h 5815012"/>
              <a:gd name="connsiteX363" fmla="*/ 2761730 w 5147540"/>
              <a:gd name="connsiteY363" fmla="*/ 5712845 h 5815012"/>
              <a:gd name="connsiteX364" fmla="*/ 2710468 w 5147540"/>
              <a:gd name="connsiteY364" fmla="*/ 5700385 h 5815012"/>
              <a:gd name="connsiteX365" fmla="*/ 2659562 w 5147540"/>
              <a:gd name="connsiteY365" fmla="*/ 5687926 h 5815012"/>
              <a:gd name="connsiteX366" fmla="*/ 2609013 w 5147540"/>
              <a:gd name="connsiteY366" fmla="*/ 5674398 h 5815012"/>
              <a:gd name="connsiteX367" fmla="*/ 2558819 w 5147540"/>
              <a:gd name="connsiteY367" fmla="*/ 5660515 h 5815012"/>
              <a:gd name="connsiteX368" fmla="*/ 2508625 w 5147540"/>
              <a:gd name="connsiteY368" fmla="*/ 5645919 h 5815012"/>
              <a:gd name="connsiteX369" fmla="*/ 2459143 w 5147540"/>
              <a:gd name="connsiteY369" fmla="*/ 5630612 h 5815012"/>
              <a:gd name="connsiteX370" fmla="*/ 2410373 w 5147540"/>
              <a:gd name="connsiteY370" fmla="*/ 5614949 h 5815012"/>
              <a:gd name="connsiteX371" fmla="*/ 2361959 w 5147540"/>
              <a:gd name="connsiteY371" fmla="*/ 5599285 h 5815012"/>
              <a:gd name="connsiteX372" fmla="*/ 2314257 w 5147540"/>
              <a:gd name="connsiteY372" fmla="*/ 5582554 h 5815012"/>
              <a:gd name="connsiteX373" fmla="*/ 2266911 w 5147540"/>
              <a:gd name="connsiteY373" fmla="*/ 5565111 h 5815012"/>
              <a:gd name="connsiteX374" fmla="*/ 2220277 w 5147540"/>
              <a:gd name="connsiteY374" fmla="*/ 5547312 h 5815012"/>
              <a:gd name="connsiteX375" fmla="*/ 2174355 w 5147540"/>
              <a:gd name="connsiteY375" fmla="*/ 5529156 h 5815012"/>
              <a:gd name="connsiteX376" fmla="*/ 2129145 w 5147540"/>
              <a:gd name="connsiteY376" fmla="*/ 5509933 h 5815012"/>
              <a:gd name="connsiteX377" fmla="*/ 2084291 w 5147540"/>
              <a:gd name="connsiteY377" fmla="*/ 5490710 h 5815012"/>
              <a:gd name="connsiteX378" fmla="*/ 2040505 w 5147540"/>
              <a:gd name="connsiteY378" fmla="*/ 5470775 h 5815012"/>
              <a:gd name="connsiteX379" fmla="*/ 1997431 w 5147540"/>
              <a:gd name="connsiteY379" fmla="*/ 5450484 h 5815012"/>
              <a:gd name="connsiteX380" fmla="*/ 1955425 w 5147540"/>
              <a:gd name="connsiteY380" fmla="*/ 5429837 h 5815012"/>
              <a:gd name="connsiteX381" fmla="*/ 1914130 w 5147540"/>
              <a:gd name="connsiteY381" fmla="*/ 5408834 h 5815012"/>
              <a:gd name="connsiteX382" fmla="*/ 1873192 w 5147540"/>
              <a:gd name="connsiteY382" fmla="*/ 5386763 h 5815012"/>
              <a:gd name="connsiteX383" fmla="*/ 1833678 w 5147540"/>
              <a:gd name="connsiteY383" fmla="*/ 5364335 h 5815012"/>
              <a:gd name="connsiteX384" fmla="*/ 1795231 w 5147540"/>
              <a:gd name="connsiteY384" fmla="*/ 5341908 h 5815012"/>
              <a:gd name="connsiteX385" fmla="*/ 1757853 w 5147540"/>
              <a:gd name="connsiteY385" fmla="*/ 5318413 h 5815012"/>
              <a:gd name="connsiteX386" fmla="*/ 1721187 w 5147540"/>
              <a:gd name="connsiteY386" fmla="*/ 5294918 h 5815012"/>
              <a:gd name="connsiteX387" fmla="*/ 1685588 w 5147540"/>
              <a:gd name="connsiteY387" fmla="*/ 5271067 h 5815012"/>
              <a:gd name="connsiteX388" fmla="*/ 1660669 w 5147540"/>
              <a:gd name="connsiteY388" fmla="*/ 5253980 h 5815012"/>
              <a:gd name="connsiteX389" fmla="*/ 1636462 w 5147540"/>
              <a:gd name="connsiteY389" fmla="*/ 5236537 h 5815012"/>
              <a:gd name="connsiteX390" fmla="*/ 1611899 w 5147540"/>
              <a:gd name="connsiteY390" fmla="*/ 5219094 h 5815012"/>
              <a:gd name="connsiteX391" fmla="*/ 1587692 w 5147540"/>
              <a:gd name="connsiteY391" fmla="*/ 5201650 h 5815012"/>
              <a:gd name="connsiteX392" fmla="*/ 1563841 w 5147540"/>
              <a:gd name="connsiteY392" fmla="*/ 5183851 h 5815012"/>
              <a:gd name="connsiteX393" fmla="*/ 1539634 w 5147540"/>
              <a:gd name="connsiteY393" fmla="*/ 5166052 h 5815012"/>
              <a:gd name="connsiteX394" fmla="*/ 1515783 w 5147540"/>
              <a:gd name="connsiteY394" fmla="*/ 5148253 h 5815012"/>
              <a:gd name="connsiteX395" fmla="*/ 1492289 w 5147540"/>
              <a:gd name="connsiteY395" fmla="*/ 5130097 h 5815012"/>
              <a:gd name="connsiteX396" fmla="*/ 1468793 w 5147540"/>
              <a:gd name="connsiteY396" fmla="*/ 5111586 h 5815012"/>
              <a:gd name="connsiteX397" fmla="*/ 1445298 w 5147540"/>
              <a:gd name="connsiteY397" fmla="*/ 5093075 h 5815012"/>
              <a:gd name="connsiteX398" fmla="*/ 1421803 w 5147540"/>
              <a:gd name="connsiteY398" fmla="*/ 5074564 h 5815012"/>
              <a:gd name="connsiteX399" fmla="*/ 1399020 w 5147540"/>
              <a:gd name="connsiteY399" fmla="*/ 5056053 h 5815012"/>
              <a:gd name="connsiteX400" fmla="*/ 1376237 w 5147540"/>
              <a:gd name="connsiteY400" fmla="*/ 5037185 h 5815012"/>
              <a:gd name="connsiteX401" fmla="*/ 1353454 w 5147540"/>
              <a:gd name="connsiteY401" fmla="*/ 5018318 h 5815012"/>
              <a:gd name="connsiteX402" fmla="*/ 1330671 w 5147540"/>
              <a:gd name="connsiteY402" fmla="*/ 4999451 h 5815012"/>
              <a:gd name="connsiteX403" fmla="*/ 1308244 w 5147540"/>
              <a:gd name="connsiteY403" fmla="*/ 4980228 h 5815012"/>
              <a:gd name="connsiteX404" fmla="*/ 1286173 w 5147540"/>
              <a:gd name="connsiteY404" fmla="*/ 4961005 h 5815012"/>
              <a:gd name="connsiteX405" fmla="*/ 1263746 w 5147540"/>
              <a:gd name="connsiteY405" fmla="*/ 4941781 h 5815012"/>
              <a:gd name="connsiteX406" fmla="*/ 1241675 w 5147540"/>
              <a:gd name="connsiteY406" fmla="*/ 4922202 h 5815012"/>
              <a:gd name="connsiteX407" fmla="*/ 1219960 w 5147540"/>
              <a:gd name="connsiteY407" fmla="*/ 4902267 h 5815012"/>
              <a:gd name="connsiteX408" fmla="*/ 1198245 w 5147540"/>
              <a:gd name="connsiteY408" fmla="*/ 4882332 h 5815012"/>
              <a:gd name="connsiteX409" fmla="*/ 1176530 w 5147540"/>
              <a:gd name="connsiteY409" fmla="*/ 4862753 h 5815012"/>
              <a:gd name="connsiteX410" fmla="*/ 1155171 w 5147540"/>
              <a:gd name="connsiteY410" fmla="*/ 4842818 h 5815012"/>
              <a:gd name="connsiteX411" fmla="*/ 1133812 w 5147540"/>
              <a:gd name="connsiteY411" fmla="*/ 4822527 h 5815012"/>
              <a:gd name="connsiteX412" fmla="*/ 1112809 w 5147540"/>
              <a:gd name="connsiteY412" fmla="*/ 4802235 h 5815012"/>
              <a:gd name="connsiteX413" fmla="*/ 1092162 w 5147540"/>
              <a:gd name="connsiteY413" fmla="*/ 4781588 h 5815012"/>
              <a:gd name="connsiteX414" fmla="*/ 1071158 w 5147540"/>
              <a:gd name="connsiteY414" fmla="*/ 4761297 h 5815012"/>
              <a:gd name="connsiteX415" fmla="*/ 1050511 w 5147540"/>
              <a:gd name="connsiteY415" fmla="*/ 4740650 h 5815012"/>
              <a:gd name="connsiteX416" fmla="*/ 1030220 w 5147540"/>
              <a:gd name="connsiteY416" fmla="*/ 4720003 h 5815012"/>
              <a:gd name="connsiteX417" fmla="*/ 1009929 w 5147540"/>
              <a:gd name="connsiteY417" fmla="*/ 4699000 h 5815012"/>
              <a:gd name="connsiteX418" fmla="*/ 989994 w 5147540"/>
              <a:gd name="connsiteY418" fmla="*/ 4678353 h 5815012"/>
              <a:gd name="connsiteX419" fmla="*/ 970059 w 5147540"/>
              <a:gd name="connsiteY419" fmla="*/ 4656638 h 5815012"/>
              <a:gd name="connsiteX420" fmla="*/ 950124 w 5147540"/>
              <a:gd name="connsiteY420" fmla="*/ 4635991 h 5815012"/>
              <a:gd name="connsiteX421" fmla="*/ 930900 w 5147540"/>
              <a:gd name="connsiteY421" fmla="*/ 4614987 h 5815012"/>
              <a:gd name="connsiteX422" fmla="*/ 912033 w 5147540"/>
              <a:gd name="connsiteY422" fmla="*/ 4593984 h 5815012"/>
              <a:gd name="connsiteX423" fmla="*/ 893166 w 5147540"/>
              <a:gd name="connsiteY423" fmla="*/ 4572269 h 5815012"/>
              <a:gd name="connsiteX424" fmla="*/ 874299 w 5147540"/>
              <a:gd name="connsiteY424" fmla="*/ 4550910 h 5815012"/>
              <a:gd name="connsiteX425" fmla="*/ 855788 w 5147540"/>
              <a:gd name="connsiteY425" fmla="*/ 4529551 h 5815012"/>
              <a:gd name="connsiteX426" fmla="*/ 837632 w 5147540"/>
              <a:gd name="connsiteY426" fmla="*/ 4507836 h 5815012"/>
              <a:gd name="connsiteX427" fmla="*/ 819477 w 5147540"/>
              <a:gd name="connsiteY427" fmla="*/ 4485765 h 5815012"/>
              <a:gd name="connsiteX428" fmla="*/ 801678 w 5147540"/>
              <a:gd name="connsiteY428" fmla="*/ 4463694 h 5815012"/>
              <a:gd name="connsiteX429" fmla="*/ 783879 w 5147540"/>
              <a:gd name="connsiteY429" fmla="*/ 4441979 h 5815012"/>
              <a:gd name="connsiteX430" fmla="*/ 766079 w 5147540"/>
              <a:gd name="connsiteY430" fmla="*/ 4419552 h 5815012"/>
              <a:gd name="connsiteX431" fmla="*/ 748992 w 5147540"/>
              <a:gd name="connsiteY431" fmla="*/ 4397125 h 5815012"/>
              <a:gd name="connsiteX432" fmla="*/ 731549 w 5147540"/>
              <a:gd name="connsiteY432" fmla="*/ 4374698 h 5815012"/>
              <a:gd name="connsiteX433" fmla="*/ 714818 w 5147540"/>
              <a:gd name="connsiteY433" fmla="*/ 4352271 h 5815012"/>
              <a:gd name="connsiteX434" fmla="*/ 697730 w 5147540"/>
              <a:gd name="connsiteY434" fmla="*/ 4329132 h 5815012"/>
              <a:gd name="connsiteX435" fmla="*/ 681355 w 5147540"/>
              <a:gd name="connsiteY435" fmla="*/ 4306349 h 5815012"/>
              <a:gd name="connsiteX436" fmla="*/ 664980 w 5147540"/>
              <a:gd name="connsiteY436" fmla="*/ 4283566 h 5815012"/>
              <a:gd name="connsiteX437" fmla="*/ 648604 w 5147540"/>
              <a:gd name="connsiteY437" fmla="*/ 4260071 h 5815012"/>
              <a:gd name="connsiteX438" fmla="*/ 632585 w 5147540"/>
              <a:gd name="connsiteY438" fmla="*/ 4236932 h 5815012"/>
              <a:gd name="connsiteX439" fmla="*/ 616922 w 5147540"/>
              <a:gd name="connsiteY439" fmla="*/ 4213793 h 5815012"/>
              <a:gd name="connsiteX440" fmla="*/ 601258 w 5147540"/>
              <a:gd name="connsiteY440" fmla="*/ 4189941 h 5815012"/>
              <a:gd name="connsiteX441" fmla="*/ 586307 w 5147540"/>
              <a:gd name="connsiteY441" fmla="*/ 4166446 h 5815012"/>
              <a:gd name="connsiteX442" fmla="*/ 571356 w 5147540"/>
              <a:gd name="connsiteY442" fmla="*/ 4142951 h 5815012"/>
              <a:gd name="connsiteX443" fmla="*/ 556404 w 5147540"/>
              <a:gd name="connsiteY443" fmla="*/ 4118744 h 5815012"/>
              <a:gd name="connsiteX444" fmla="*/ 541453 w 5147540"/>
              <a:gd name="connsiteY444" fmla="*/ 4094893 h 5815012"/>
              <a:gd name="connsiteX445" fmla="*/ 527214 w 5147540"/>
              <a:gd name="connsiteY445" fmla="*/ 4071043 h 5815012"/>
              <a:gd name="connsiteX446" fmla="*/ 512974 w 5147540"/>
              <a:gd name="connsiteY446" fmla="*/ 4046480 h 5815012"/>
              <a:gd name="connsiteX447" fmla="*/ 499091 w 5147540"/>
              <a:gd name="connsiteY447" fmla="*/ 4022629 h 5815012"/>
              <a:gd name="connsiteX448" fmla="*/ 485563 w 5147540"/>
              <a:gd name="connsiteY448" fmla="*/ 3998066 h 5815012"/>
              <a:gd name="connsiteX449" fmla="*/ 471680 w 5147540"/>
              <a:gd name="connsiteY449" fmla="*/ 3973503 h 5815012"/>
              <a:gd name="connsiteX450" fmla="*/ 458508 w 5147540"/>
              <a:gd name="connsiteY450" fmla="*/ 3948584 h 5815012"/>
              <a:gd name="connsiteX451" fmla="*/ 445693 w 5147540"/>
              <a:gd name="connsiteY451" fmla="*/ 3924021 h 5815012"/>
              <a:gd name="connsiteX452" fmla="*/ 432878 w 5147540"/>
              <a:gd name="connsiteY452" fmla="*/ 3899814 h 5815012"/>
              <a:gd name="connsiteX453" fmla="*/ 420062 w 5147540"/>
              <a:gd name="connsiteY453" fmla="*/ 3874539 h 5815012"/>
              <a:gd name="connsiteX454" fmla="*/ 407603 w 5147540"/>
              <a:gd name="connsiteY454" fmla="*/ 3849976 h 5815012"/>
              <a:gd name="connsiteX455" fmla="*/ 395499 w 5147540"/>
              <a:gd name="connsiteY455" fmla="*/ 3824701 h 5815012"/>
              <a:gd name="connsiteX456" fmla="*/ 383396 w 5147540"/>
              <a:gd name="connsiteY456" fmla="*/ 3799782 h 5815012"/>
              <a:gd name="connsiteX457" fmla="*/ 371292 w 5147540"/>
              <a:gd name="connsiteY457" fmla="*/ 3774507 h 5815012"/>
              <a:gd name="connsiteX458" fmla="*/ 359901 w 5147540"/>
              <a:gd name="connsiteY458" fmla="*/ 3749232 h 5815012"/>
              <a:gd name="connsiteX459" fmla="*/ 348153 w 5147540"/>
              <a:gd name="connsiteY459" fmla="*/ 3724313 h 5815012"/>
              <a:gd name="connsiteX460" fmla="*/ 336762 w 5147540"/>
              <a:gd name="connsiteY460" fmla="*/ 3698682 h 5815012"/>
              <a:gd name="connsiteX461" fmla="*/ 326082 w 5147540"/>
              <a:gd name="connsiteY461" fmla="*/ 3673051 h 5815012"/>
              <a:gd name="connsiteX462" fmla="*/ 314691 w 5147540"/>
              <a:gd name="connsiteY462" fmla="*/ 3647421 h 5815012"/>
              <a:gd name="connsiteX463" fmla="*/ 304011 w 5147540"/>
              <a:gd name="connsiteY463" fmla="*/ 3621790 h 5815012"/>
              <a:gd name="connsiteX464" fmla="*/ 293332 w 5147540"/>
              <a:gd name="connsiteY464" fmla="*/ 3595803 h 5815012"/>
              <a:gd name="connsiteX465" fmla="*/ 283008 w 5147540"/>
              <a:gd name="connsiteY465" fmla="*/ 3570172 h 5815012"/>
              <a:gd name="connsiteX466" fmla="*/ 273041 w 5147540"/>
              <a:gd name="connsiteY466" fmla="*/ 3544185 h 5815012"/>
              <a:gd name="connsiteX467" fmla="*/ 262717 w 5147540"/>
              <a:gd name="connsiteY467" fmla="*/ 3518198 h 5815012"/>
              <a:gd name="connsiteX468" fmla="*/ 252749 w 5147540"/>
              <a:gd name="connsiteY468" fmla="*/ 3491855 h 5815012"/>
              <a:gd name="connsiteX469" fmla="*/ 243138 w 5147540"/>
              <a:gd name="connsiteY469" fmla="*/ 3465868 h 5815012"/>
              <a:gd name="connsiteX470" fmla="*/ 233526 w 5147540"/>
              <a:gd name="connsiteY470" fmla="*/ 3439525 h 5815012"/>
              <a:gd name="connsiteX471" fmla="*/ 224627 w 5147540"/>
              <a:gd name="connsiteY471" fmla="*/ 3413183 h 5815012"/>
              <a:gd name="connsiteX472" fmla="*/ 215371 w 5147540"/>
              <a:gd name="connsiteY472" fmla="*/ 3386484 h 5815012"/>
              <a:gd name="connsiteX473" fmla="*/ 206827 w 5147540"/>
              <a:gd name="connsiteY473" fmla="*/ 3360141 h 5815012"/>
              <a:gd name="connsiteX474" fmla="*/ 197928 w 5147540"/>
              <a:gd name="connsiteY474" fmla="*/ 3333442 h 5815012"/>
              <a:gd name="connsiteX475" fmla="*/ 189740 w 5147540"/>
              <a:gd name="connsiteY475" fmla="*/ 3307099 h 5815012"/>
              <a:gd name="connsiteX476" fmla="*/ 181196 w 5147540"/>
              <a:gd name="connsiteY476" fmla="*/ 3280044 h 5815012"/>
              <a:gd name="connsiteX477" fmla="*/ 173365 w 5147540"/>
              <a:gd name="connsiteY477" fmla="*/ 3252989 h 5815012"/>
              <a:gd name="connsiteX478" fmla="*/ 165533 w 5147540"/>
              <a:gd name="connsiteY478" fmla="*/ 3226291 h 5815012"/>
              <a:gd name="connsiteX479" fmla="*/ 158057 w 5147540"/>
              <a:gd name="connsiteY479" fmla="*/ 3199236 h 5815012"/>
              <a:gd name="connsiteX480" fmla="*/ 150582 w 5147540"/>
              <a:gd name="connsiteY480" fmla="*/ 3172537 h 5815012"/>
              <a:gd name="connsiteX481" fmla="*/ 143462 w 5147540"/>
              <a:gd name="connsiteY481" fmla="*/ 3145126 h 5815012"/>
              <a:gd name="connsiteX482" fmla="*/ 136698 w 5147540"/>
              <a:gd name="connsiteY482" fmla="*/ 3118071 h 5815012"/>
              <a:gd name="connsiteX483" fmla="*/ 129579 w 5147540"/>
              <a:gd name="connsiteY483" fmla="*/ 3090660 h 5815012"/>
              <a:gd name="connsiteX484" fmla="*/ 116763 w 5147540"/>
              <a:gd name="connsiteY484" fmla="*/ 3035839 h 5815012"/>
              <a:gd name="connsiteX485" fmla="*/ 104304 w 5147540"/>
              <a:gd name="connsiteY485" fmla="*/ 2980661 h 5815012"/>
              <a:gd name="connsiteX486" fmla="*/ 92556 w 5147540"/>
              <a:gd name="connsiteY486" fmla="*/ 2925483 h 5815012"/>
              <a:gd name="connsiteX487" fmla="*/ 81521 w 5147540"/>
              <a:gd name="connsiteY487" fmla="*/ 2869594 h 5815012"/>
              <a:gd name="connsiteX488" fmla="*/ 71197 w 5147540"/>
              <a:gd name="connsiteY488" fmla="*/ 2814060 h 5815012"/>
              <a:gd name="connsiteX489" fmla="*/ 61586 w 5147540"/>
              <a:gd name="connsiteY489" fmla="*/ 2758170 h 5815012"/>
              <a:gd name="connsiteX490" fmla="*/ 52330 w 5147540"/>
              <a:gd name="connsiteY490" fmla="*/ 2702281 h 5815012"/>
              <a:gd name="connsiteX491" fmla="*/ 44142 w 5147540"/>
              <a:gd name="connsiteY491" fmla="*/ 2645679 h 5815012"/>
              <a:gd name="connsiteX492" fmla="*/ 35955 w 5147540"/>
              <a:gd name="connsiteY492" fmla="*/ 2589434 h 5815012"/>
              <a:gd name="connsiteX493" fmla="*/ 29191 w 5147540"/>
              <a:gd name="connsiteY493" fmla="*/ 2532832 h 5815012"/>
              <a:gd name="connsiteX494" fmla="*/ 25631 w 5147540"/>
              <a:gd name="connsiteY494" fmla="*/ 2504354 h 5815012"/>
              <a:gd name="connsiteX495" fmla="*/ 22427 w 5147540"/>
              <a:gd name="connsiteY495" fmla="*/ 2476231 h 5815012"/>
              <a:gd name="connsiteX496" fmla="*/ 19579 w 5147540"/>
              <a:gd name="connsiteY496" fmla="*/ 2447396 h 5815012"/>
              <a:gd name="connsiteX497" fmla="*/ 17087 w 5147540"/>
              <a:gd name="connsiteY497" fmla="*/ 2418917 h 5815012"/>
              <a:gd name="connsiteX498" fmla="*/ 14595 w 5147540"/>
              <a:gd name="connsiteY498" fmla="*/ 2390438 h 5815012"/>
              <a:gd name="connsiteX499" fmla="*/ 12104 w 5147540"/>
              <a:gd name="connsiteY499" fmla="*/ 2361959 h 5815012"/>
              <a:gd name="connsiteX500" fmla="*/ 9968 w 5147540"/>
              <a:gd name="connsiteY500" fmla="*/ 2333125 h 5815012"/>
              <a:gd name="connsiteX501" fmla="*/ 7832 w 5147540"/>
              <a:gd name="connsiteY501" fmla="*/ 2304646 h 5815012"/>
              <a:gd name="connsiteX502" fmla="*/ 6052 w 5147540"/>
              <a:gd name="connsiteY502" fmla="*/ 2275811 h 5815012"/>
              <a:gd name="connsiteX503" fmla="*/ 4628 w 5147540"/>
              <a:gd name="connsiteY503" fmla="*/ 2246977 h 5815012"/>
              <a:gd name="connsiteX504" fmla="*/ 3204 w 5147540"/>
              <a:gd name="connsiteY504" fmla="*/ 2218142 h 5815012"/>
              <a:gd name="connsiteX505" fmla="*/ 1780 w 5147540"/>
              <a:gd name="connsiteY505" fmla="*/ 2189307 h 5815012"/>
              <a:gd name="connsiteX506" fmla="*/ 712 w 5147540"/>
              <a:gd name="connsiteY506" fmla="*/ 2148724 h 5815012"/>
              <a:gd name="connsiteX507" fmla="*/ 0 w 5147540"/>
              <a:gd name="connsiteY507" fmla="*/ 2107786 h 5815012"/>
              <a:gd name="connsiteX508" fmla="*/ 0 w 5147540"/>
              <a:gd name="connsiteY508" fmla="*/ 2066136 h 5815012"/>
              <a:gd name="connsiteX509" fmla="*/ 712 w 5147540"/>
              <a:gd name="connsiteY509" fmla="*/ 2024486 h 5815012"/>
              <a:gd name="connsiteX510" fmla="*/ 2136 w 5147540"/>
              <a:gd name="connsiteY510" fmla="*/ 1982124 h 5815012"/>
              <a:gd name="connsiteX511" fmla="*/ 4272 w 5147540"/>
              <a:gd name="connsiteY511" fmla="*/ 1939405 h 5815012"/>
              <a:gd name="connsiteX512" fmla="*/ 6764 w 5147540"/>
              <a:gd name="connsiteY512" fmla="*/ 1895975 h 5815012"/>
              <a:gd name="connsiteX513" fmla="*/ 10680 w 5147540"/>
              <a:gd name="connsiteY513" fmla="*/ 1852901 h 5815012"/>
              <a:gd name="connsiteX514" fmla="*/ 14595 w 5147540"/>
              <a:gd name="connsiteY514" fmla="*/ 1809115 h 5815012"/>
              <a:gd name="connsiteX515" fmla="*/ 19223 w 5147540"/>
              <a:gd name="connsiteY515" fmla="*/ 1765329 h 5815012"/>
              <a:gd name="connsiteX516" fmla="*/ 24207 w 5147540"/>
              <a:gd name="connsiteY516" fmla="*/ 1720831 h 5815012"/>
              <a:gd name="connsiteX517" fmla="*/ 30615 w 5147540"/>
              <a:gd name="connsiteY517" fmla="*/ 1676689 h 5815012"/>
              <a:gd name="connsiteX518" fmla="*/ 37023 w 5147540"/>
              <a:gd name="connsiteY518" fmla="*/ 1632191 h 5815012"/>
              <a:gd name="connsiteX519" fmla="*/ 44498 w 5147540"/>
              <a:gd name="connsiteY519" fmla="*/ 1587337 h 5815012"/>
              <a:gd name="connsiteX520" fmla="*/ 52330 w 5147540"/>
              <a:gd name="connsiteY520" fmla="*/ 1542838 h 5815012"/>
              <a:gd name="connsiteX521" fmla="*/ 60874 w 5147540"/>
              <a:gd name="connsiteY521" fmla="*/ 1497628 h 5815012"/>
              <a:gd name="connsiteX522" fmla="*/ 70129 w 5147540"/>
              <a:gd name="connsiteY522" fmla="*/ 1453130 h 5815012"/>
              <a:gd name="connsiteX523" fmla="*/ 80097 w 5147540"/>
              <a:gd name="connsiteY523" fmla="*/ 1408276 h 5815012"/>
              <a:gd name="connsiteX524" fmla="*/ 90776 w 5147540"/>
              <a:gd name="connsiteY524" fmla="*/ 1363422 h 5815012"/>
              <a:gd name="connsiteX525" fmla="*/ 101812 w 5147540"/>
              <a:gd name="connsiteY525" fmla="*/ 1318568 h 5815012"/>
              <a:gd name="connsiteX526" fmla="*/ 113915 w 5147540"/>
              <a:gd name="connsiteY526" fmla="*/ 1273714 h 5815012"/>
              <a:gd name="connsiteX527" fmla="*/ 126019 w 5147540"/>
              <a:gd name="connsiteY527" fmla="*/ 1229572 h 5815012"/>
              <a:gd name="connsiteX528" fmla="*/ 139190 w 5147540"/>
              <a:gd name="connsiteY528" fmla="*/ 1184718 h 5815012"/>
              <a:gd name="connsiteX529" fmla="*/ 153074 w 5147540"/>
              <a:gd name="connsiteY529" fmla="*/ 1140932 h 5815012"/>
              <a:gd name="connsiteX530" fmla="*/ 167669 w 5147540"/>
              <a:gd name="connsiteY530" fmla="*/ 1096789 h 5815012"/>
              <a:gd name="connsiteX531" fmla="*/ 182264 w 5147540"/>
              <a:gd name="connsiteY531" fmla="*/ 1053003 h 5815012"/>
              <a:gd name="connsiteX532" fmla="*/ 197928 w 5147540"/>
              <a:gd name="connsiteY532" fmla="*/ 1009573 h 5815012"/>
              <a:gd name="connsiteX533" fmla="*/ 214303 w 5147540"/>
              <a:gd name="connsiteY533" fmla="*/ 966499 h 5815012"/>
              <a:gd name="connsiteX534" fmla="*/ 231390 w 5147540"/>
              <a:gd name="connsiteY534" fmla="*/ 923425 h 5815012"/>
              <a:gd name="connsiteX535" fmla="*/ 248834 w 5147540"/>
              <a:gd name="connsiteY535" fmla="*/ 881063 h 5815012"/>
              <a:gd name="connsiteX536" fmla="*/ 266989 w 5147540"/>
              <a:gd name="connsiteY536" fmla="*/ 839056 h 5815012"/>
              <a:gd name="connsiteX537" fmla="*/ 285856 w 5147540"/>
              <a:gd name="connsiteY537" fmla="*/ 797406 h 5815012"/>
              <a:gd name="connsiteX538" fmla="*/ 295468 w 5147540"/>
              <a:gd name="connsiteY538" fmla="*/ 777827 h 5815012"/>
              <a:gd name="connsiteX539" fmla="*/ 304723 w 5147540"/>
              <a:gd name="connsiteY539" fmla="*/ 758248 h 5815012"/>
              <a:gd name="connsiteX540" fmla="*/ 314691 w 5147540"/>
              <a:gd name="connsiteY540" fmla="*/ 739025 h 5815012"/>
              <a:gd name="connsiteX541" fmla="*/ 324658 w 5147540"/>
              <a:gd name="connsiteY541" fmla="*/ 719801 h 5815012"/>
              <a:gd name="connsiteX542" fmla="*/ 334626 w 5147540"/>
              <a:gd name="connsiteY542" fmla="*/ 700934 h 5815012"/>
              <a:gd name="connsiteX543" fmla="*/ 344949 w 5147540"/>
              <a:gd name="connsiteY543" fmla="*/ 682067 h 5815012"/>
              <a:gd name="connsiteX544" fmla="*/ 355273 w 5147540"/>
              <a:gd name="connsiteY544" fmla="*/ 663912 h 5815012"/>
              <a:gd name="connsiteX545" fmla="*/ 366309 w 5147540"/>
              <a:gd name="connsiteY545" fmla="*/ 645401 h 5815012"/>
              <a:gd name="connsiteX546" fmla="*/ 377344 w 5147540"/>
              <a:gd name="connsiteY546" fmla="*/ 627245 h 5815012"/>
              <a:gd name="connsiteX547" fmla="*/ 388024 w 5147540"/>
              <a:gd name="connsiteY547" fmla="*/ 609446 h 5815012"/>
              <a:gd name="connsiteX548" fmla="*/ 399415 w 5147540"/>
              <a:gd name="connsiteY548" fmla="*/ 591647 h 5815012"/>
              <a:gd name="connsiteX549" fmla="*/ 411163 w 5147540"/>
              <a:gd name="connsiteY549" fmla="*/ 574204 h 5815012"/>
              <a:gd name="connsiteX550" fmla="*/ 422554 w 5147540"/>
              <a:gd name="connsiteY550" fmla="*/ 557116 h 5815012"/>
              <a:gd name="connsiteX551" fmla="*/ 434302 w 5147540"/>
              <a:gd name="connsiteY551" fmla="*/ 540029 h 5815012"/>
              <a:gd name="connsiteX552" fmla="*/ 446405 w 5147540"/>
              <a:gd name="connsiteY552" fmla="*/ 523298 h 5815012"/>
              <a:gd name="connsiteX553" fmla="*/ 458508 w 5147540"/>
              <a:gd name="connsiteY553" fmla="*/ 506567 h 5815012"/>
              <a:gd name="connsiteX554" fmla="*/ 470612 w 5147540"/>
              <a:gd name="connsiteY554" fmla="*/ 490191 h 5815012"/>
              <a:gd name="connsiteX555" fmla="*/ 483427 w 5147540"/>
              <a:gd name="connsiteY555" fmla="*/ 473816 h 5815012"/>
              <a:gd name="connsiteX556" fmla="*/ 495531 w 5147540"/>
              <a:gd name="connsiteY556" fmla="*/ 457797 h 5815012"/>
              <a:gd name="connsiteX557" fmla="*/ 508346 w 5147540"/>
              <a:gd name="connsiteY557" fmla="*/ 442133 h 5815012"/>
              <a:gd name="connsiteX558" fmla="*/ 521162 w 5147540"/>
              <a:gd name="connsiteY558" fmla="*/ 426826 h 5815012"/>
              <a:gd name="connsiteX559" fmla="*/ 534333 w 5147540"/>
              <a:gd name="connsiteY559" fmla="*/ 411519 h 5815012"/>
              <a:gd name="connsiteX560" fmla="*/ 547149 w 5147540"/>
              <a:gd name="connsiteY560" fmla="*/ 396567 h 5815012"/>
              <a:gd name="connsiteX561" fmla="*/ 560320 w 5147540"/>
              <a:gd name="connsiteY561" fmla="*/ 381616 h 5815012"/>
              <a:gd name="connsiteX562" fmla="*/ 573848 w 5147540"/>
              <a:gd name="connsiteY562" fmla="*/ 367020 h 5815012"/>
              <a:gd name="connsiteX563" fmla="*/ 587019 w 5147540"/>
              <a:gd name="connsiteY563" fmla="*/ 352781 h 5815012"/>
              <a:gd name="connsiteX564" fmla="*/ 600546 w 5147540"/>
              <a:gd name="connsiteY564" fmla="*/ 338898 h 5815012"/>
              <a:gd name="connsiteX565" fmla="*/ 614074 w 5147540"/>
              <a:gd name="connsiteY565" fmla="*/ 325014 h 5815012"/>
              <a:gd name="connsiteX566" fmla="*/ 627957 w 5147540"/>
              <a:gd name="connsiteY566" fmla="*/ 311487 h 5815012"/>
              <a:gd name="connsiteX567" fmla="*/ 641841 w 5147540"/>
              <a:gd name="connsiteY567" fmla="*/ 297959 h 5815012"/>
              <a:gd name="connsiteX568" fmla="*/ 655724 w 5147540"/>
              <a:gd name="connsiteY568" fmla="*/ 284788 h 5815012"/>
              <a:gd name="connsiteX569" fmla="*/ 669252 w 5147540"/>
              <a:gd name="connsiteY569" fmla="*/ 272328 h 5815012"/>
              <a:gd name="connsiteX570" fmla="*/ 683135 w 5147540"/>
              <a:gd name="connsiteY570" fmla="*/ 259513 h 5815012"/>
              <a:gd name="connsiteX571" fmla="*/ 697018 w 5147540"/>
              <a:gd name="connsiteY571" fmla="*/ 247410 h 5815012"/>
              <a:gd name="connsiteX572" fmla="*/ 711258 w 5147540"/>
              <a:gd name="connsiteY572" fmla="*/ 236018 h 5815012"/>
              <a:gd name="connsiteX573" fmla="*/ 725853 w 5147540"/>
              <a:gd name="connsiteY573" fmla="*/ 224271 h 5815012"/>
              <a:gd name="connsiteX574" fmla="*/ 739736 w 5147540"/>
              <a:gd name="connsiteY574" fmla="*/ 212879 h 5815012"/>
              <a:gd name="connsiteX575" fmla="*/ 754332 w 5147540"/>
              <a:gd name="connsiteY575" fmla="*/ 202200 h 5815012"/>
              <a:gd name="connsiteX576" fmla="*/ 768927 w 5147540"/>
              <a:gd name="connsiteY576" fmla="*/ 191164 h 5815012"/>
              <a:gd name="connsiteX577" fmla="*/ 783879 w 5147540"/>
              <a:gd name="connsiteY577" fmla="*/ 180484 h 5815012"/>
              <a:gd name="connsiteX578" fmla="*/ 798830 w 5147540"/>
              <a:gd name="connsiteY578" fmla="*/ 170517 h 5815012"/>
              <a:gd name="connsiteX579" fmla="*/ 813781 w 5147540"/>
              <a:gd name="connsiteY579" fmla="*/ 160549 h 5815012"/>
              <a:gd name="connsiteX580" fmla="*/ 828377 w 5147540"/>
              <a:gd name="connsiteY580" fmla="*/ 151294 h 5815012"/>
              <a:gd name="connsiteX581" fmla="*/ 843684 w 5147540"/>
              <a:gd name="connsiteY581" fmla="*/ 141682 h 5815012"/>
              <a:gd name="connsiteX582" fmla="*/ 858992 w 5147540"/>
              <a:gd name="connsiteY582" fmla="*/ 132783 h 5815012"/>
              <a:gd name="connsiteX583" fmla="*/ 874655 w 5147540"/>
              <a:gd name="connsiteY583" fmla="*/ 123883 h 5815012"/>
              <a:gd name="connsiteX584" fmla="*/ 889962 w 5147540"/>
              <a:gd name="connsiteY584" fmla="*/ 115695 h 5815012"/>
              <a:gd name="connsiteX585" fmla="*/ 905625 w 5147540"/>
              <a:gd name="connsiteY585" fmla="*/ 107152 h 5815012"/>
              <a:gd name="connsiteX586" fmla="*/ 921289 w 5147540"/>
              <a:gd name="connsiteY586" fmla="*/ 99676 h 5815012"/>
              <a:gd name="connsiteX587" fmla="*/ 936952 w 5147540"/>
              <a:gd name="connsiteY587" fmla="*/ 91844 h 5815012"/>
              <a:gd name="connsiteX588" fmla="*/ 952971 w 5147540"/>
              <a:gd name="connsiteY588" fmla="*/ 84368 h 5815012"/>
              <a:gd name="connsiteX589" fmla="*/ 968635 w 5147540"/>
              <a:gd name="connsiteY589" fmla="*/ 77249 h 5815012"/>
              <a:gd name="connsiteX590" fmla="*/ 984298 w 5147540"/>
              <a:gd name="connsiteY590" fmla="*/ 70485 h 5815012"/>
              <a:gd name="connsiteX591" fmla="*/ 1000317 w 5147540"/>
              <a:gd name="connsiteY591" fmla="*/ 64077 h 5815012"/>
              <a:gd name="connsiteX592" fmla="*/ 1016693 w 5147540"/>
              <a:gd name="connsiteY592" fmla="*/ 57670 h 5815012"/>
              <a:gd name="connsiteX593" fmla="*/ 1032712 w 5147540"/>
              <a:gd name="connsiteY593" fmla="*/ 51974 h 5815012"/>
              <a:gd name="connsiteX594" fmla="*/ 1048731 w 5147540"/>
              <a:gd name="connsiteY594" fmla="*/ 46278 h 5815012"/>
              <a:gd name="connsiteX595" fmla="*/ 1065107 w 5147540"/>
              <a:gd name="connsiteY595" fmla="*/ 40938 h 5815012"/>
              <a:gd name="connsiteX596" fmla="*/ 1081482 w 5147540"/>
              <a:gd name="connsiteY596" fmla="*/ 35955 h 5815012"/>
              <a:gd name="connsiteX597" fmla="*/ 1097857 w 5147540"/>
              <a:gd name="connsiteY597" fmla="*/ 30971 h 5815012"/>
              <a:gd name="connsiteX598" fmla="*/ 1113877 w 5147540"/>
              <a:gd name="connsiteY598" fmla="*/ 26699 h 5815012"/>
              <a:gd name="connsiteX599" fmla="*/ 1130252 w 5147540"/>
              <a:gd name="connsiteY599" fmla="*/ 22071 h 5815012"/>
              <a:gd name="connsiteX600" fmla="*/ 1146983 w 5147540"/>
              <a:gd name="connsiteY600" fmla="*/ 18155 h 5815012"/>
              <a:gd name="connsiteX601" fmla="*/ 1163358 w 5147540"/>
              <a:gd name="connsiteY601" fmla="*/ 14595 h 5815012"/>
              <a:gd name="connsiteX602" fmla="*/ 1180090 w 5147540"/>
              <a:gd name="connsiteY602" fmla="*/ 11748 h 5815012"/>
              <a:gd name="connsiteX603" fmla="*/ 1196465 w 5147540"/>
              <a:gd name="connsiteY603" fmla="*/ 9612 h 5815012"/>
              <a:gd name="connsiteX604" fmla="*/ 1213196 w 5147540"/>
              <a:gd name="connsiteY604" fmla="*/ 7120 h 5815012"/>
              <a:gd name="connsiteX605" fmla="*/ 1229216 w 5147540"/>
              <a:gd name="connsiteY605" fmla="*/ 4984 h 5815012"/>
              <a:gd name="connsiteX606" fmla="*/ 1245591 w 5147540"/>
              <a:gd name="connsiteY606" fmla="*/ 3560 h 5815012"/>
              <a:gd name="connsiteX607" fmla="*/ 1261966 w 5147540"/>
              <a:gd name="connsiteY607" fmla="*/ 2492 h 5815012"/>
              <a:gd name="connsiteX608" fmla="*/ 1278342 w 5147540"/>
              <a:gd name="connsiteY608" fmla="*/ 1424 h 5815012"/>
              <a:gd name="connsiteX609" fmla="*/ 1294361 w 5147540"/>
              <a:gd name="connsiteY609" fmla="*/ 712 h 5815012"/>
              <a:gd name="connsiteX610" fmla="*/ 1310736 w 5147540"/>
              <a:gd name="connsiteY610" fmla="*/ 0 h 58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147540" h="5815012">
                <a:moveTo>
                  <a:pt x="1310736" y="0"/>
                </a:moveTo>
                <a:lnTo>
                  <a:pt x="1326756" y="0"/>
                </a:lnTo>
                <a:lnTo>
                  <a:pt x="1342419" y="0"/>
                </a:lnTo>
                <a:lnTo>
                  <a:pt x="1358438" y="356"/>
                </a:lnTo>
                <a:lnTo>
                  <a:pt x="1374101" y="1068"/>
                </a:lnTo>
                <a:lnTo>
                  <a:pt x="1390121" y="2136"/>
                </a:lnTo>
                <a:lnTo>
                  <a:pt x="1405428" y="3204"/>
                </a:lnTo>
                <a:lnTo>
                  <a:pt x="1420735" y="4628"/>
                </a:lnTo>
                <a:lnTo>
                  <a:pt x="1436043" y="6408"/>
                </a:lnTo>
                <a:lnTo>
                  <a:pt x="1451350" y="8188"/>
                </a:lnTo>
                <a:lnTo>
                  <a:pt x="1466658" y="10680"/>
                </a:lnTo>
                <a:lnTo>
                  <a:pt x="1481965" y="13172"/>
                </a:lnTo>
                <a:lnTo>
                  <a:pt x="1496916" y="16019"/>
                </a:lnTo>
                <a:lnTo>
                  <a:pt x="1511868" y="18867"/>
                </a:lnTo>
                <a:lnTo>
                  <a:pt x="1526463" y="22071"/>
                </a:lnTo>
                <a:lnTo>
                  <a:pt x="1541414" y="25275"/>
                </a:lnTo>
                <a:lnTo>
                  <a:pt x="1556010" y="29547"/>
                </a:lnTo>
                <a:lnTo>
                  <a:pt x="1570605" y="33463"/>
                </a:lnTo>
                <a:lnTo>
                  <a:pt x="1584844" y="37378"/>
                </a:lnTo>
                <a:lnTo>
                  <a:pt x="1599440" y="41650"/>
                </a:lnTo>
                <a:lnTo>
                  <a:pt x="1613323" y="46634"/>
                </a:lnTo>
                <a:lnTo>
                  <a:pt x="1627207" y="51618"/>
                </a:lnTo>
                <a:lnTo>
                  <a:pt x="1641446" y="56602"/>
                </a:lnTo>
                <a:lnTo>
                  <a:pt x="1655329" y="62298"/>
                </a:lnTo>
                <a:lnTo>
                  <a:pt x="1669213" y="67637"/>
                </a:lnTo>
                <a:lnTo>
                  <a:pt x="1682384" y="73333"/>
                </a:lnTo>
                <a:lnTo>
                  <a:pt x="1695912" y="79385"/>
                </a:lnTo>
                <a:lnTo>
                  <a:pt x="1709083" y="85793"/>
                </a:lnTo>
                <a:lnTo>
                  <a:pt x="1722255" y="91844"/>
                </a:lnTo>
                <a:lnTo>
                  <a:pt x="1735070" y="98964"/>
                </a:lnTo>
                <a:lnTo>
                  <a:pt x="1747885" y="105728"/>
                </a:lnTo>
                <a:lnTo>
                  <a:pt x="1760701" y="112491"/>
                </a:lnTo>
                <a:lnTo>
                  <a:pt x="1773160" y="119967"/>
                </a:lnTo>
                <a:lnTo>
                  <a:pt x="1785264" y="127443"/>
                </a:lnTo>
                <a:lnTo>
                  <a:pt x="1797723" y="135274"/>
                </a:lnTo>
                <a:lnTo>
                  <a:pt x="1809827" y="142750"/>
                </a:lnTo>
                <a:lnTo>
                  <a:pt x="1821218" y="151294"/>
                </a:lnTo>
                <a:lnTo>
                  <a:pt x="1833322" y="159125"/>
                </a:lnTo>
                <a:lnTo>
                  <a:pt x="1844713" y="168025"/>
                </a:lnTo>
                <a:lnTo>
                  <a:pt x="1856105" y="176213"/>
                </a:lnTo>
                <a:lnTo>
                  <a:pt x="1867496" y="185468"/>
                </a:lnTo>
                <a:lnTo>
                  <a:pt x="1878532" y="194368"/>
                </a:lnTo>
                <a:lnTo>
                  <a:pt x="1889211" y="203623"/>
                </a:lnTo>
                <a:lnTo>
                  <a:pt x="1900247" y="212879"/>
                </a:lnTo>
                <a:lnTo>
                  <a:pt x="1910927" y="222491"/>
                </a:lnTo>
                <a:lnTo>
                  <a:pt x="1921250" y="232102"/>
                </a:lnTo>
                <a:lnTo>
                  <a:pt x="1931930" y="242070"/>
                </a:lnTo>
                <a:lnTo>
                  <a:pt x="1941897" y="252037"/>
                </a:lnTo>
                <a:lnTo>
                  <a:pt x="1951865" y="262005"/>
                </a:lnTo>
                <a:lnTo>
                  <a:pt x="1961476" y="272685"/>
                </a:lnTo>
                <a:lnTo>
                  <a:pt x="1971444" y="283008"/>
                </a:lnTo>
                <a:lnTo>
                  <a:pt x="1981056" y="293688"/>
                </a:lnTo>
                <a:lnTo>
                  <a:pt x="1990311" y="304723"/>
                </a:lnTo>
                <a:lnTo>
                  <a:pt x="1999567" y="315403"/>
                </a:lnTo>
                <a:lnTo>
                  <a:pt x="2008466" y="326794"/>
                </a:lnTo>
                <a:lnTo>
                  <a:pt x="2017722" y="337830"/>
                </a:lnTo>
                <a:lnTo>
                  <a:pt x="2034453" y="360257"/>
                </a:lnTo>
                <a:lnTo>
                  <a:pt x="2050829" y="383040"/>
                </a:lnTo>
                <a:lnTo>
                  <a:pt x="2066136" y="406535"/>
                </a:lnTo>
                <a:lnTo>
                  <a:pt x="2081087" y="430742"/>
                </a:lnTo>
                <a:lnTo>
                  <a:pt x="2095327" y="454949"/>
                </a:lnTo>
                <a:lnTo>
                  <a:pt x="2108854" y="480224"/>
                </a:lnTo>
                <a:lnTo>
                  <a:pt x="2122025" y="505855"/>
                </a:lnTo>
                <a:lnTo>
                  <a:pt x="2134129" y="532197"/>
                </a:lnTo>
                <a:lnTo>
                  <a:pt x="2146232" y="558540"/>
                </a:lnTo>
                <a:lnTo>
                  <a:pt x="2157268" y="585951"/>
                </a:lnTo>
                <a:lnTo>
                  <a:pt x="2167947" y="613362"/>
                </a:lnTo>
                <a:lnTo>
                  <a:pt x="2177915" y="641841"/>
                </a:lnTo>
                <a:lnTo>
                  <a:pt x="2187171" y="670676"/>
                </a:lnTo>
                <a:lnTo>
                  <a:pt x="2196427" y="699510"/>
                </a:lnTo>
                <a:lnTo>
                  <a:pt x="2204614" y="729057"/>
                </a:lnTo>
                <a:lnTo>
                  <a:pt x="2212446" y="759316"/>
                </a:lnTo>
                <a:lnTo>
                  <a:pt x="2219565" y="790286"/>
                </a:lnTo>
                <a:lnTo>
                  <a:pt x="2226685" y="820901"/>
                </a:lnTo>
                <a:lnTo>
                  <a:pt x="2232737" y="852584"/>
                </a:lnTo>
                <a:lnTo>
                  <a:pt x="2238432" y="884622"/>
                </a:lnTo>
                <a:lnTo>
                  <a:pt x="2243772" y="917017"/>
                </a:lnTo>
                <a:lnTo>
                  <a:pt x="2248400" y="949768"/>
                </a:lnTo>
                <a:lnTo>
                  <a:pt x="2252316" y="982874"/>
                </a:lnTo>
                <a:lnTo>
                  <a:pt x="2256232" y="1016693"/>
                </a:lnTo>
                <a:lnTo>
                  <a:pt x="2259080" y="1050867"/>
                </a:lnTo>
                <a:lnTo>
                  <a:pt x="2262283" y="1084686"/>
                </a:lnTo>
                <a:lnTo>
                  <a:pt x="2264420" y="1119928"/>
                </a:lnTo>
                <a:lnTo>
                  <a:pt x="2266199" y="1155171"/>
                </a:lnTo>
                <a:lnTo>
                  <a:pt x="2267623" y="1190769"/>
                </a:lnTo>
                <a:lnTo>
                  <a:pt x="2268691" y="1226724"/>
                </a:lnTo>
                <a:lnTo>
                  <a:pt x="2269047" y="1263034"/>
                </a:lnTo>
                <a:lnTo>
                  <a:pt x="2269403" y="1299701"/>
                </a:lnTo>
                <a:lnTo>
                  <a:pt x="2269403" y="1325332"/>
                </a:lnTo>
                <a:lnTo>
                  <a:pt x="2269759" y="1351319"/>
                </a:lnTo>
                <a:lnTo>
                  <a:pt x="2270115" y="1376949"/>
                </a:lnTo>
                <a:lnTo>
                  <a:pt x="2270827" y="1402936"/>
                </a:lnTo>
                <a:lnTo>
                  <a:pt x="2271895" y="1428567"/>
                </a:lnTo>
                <a:lnTo>
                  <a:pt x="2273319" y="1454554"/>
                </a:lnTo>
                <a:lnTo>
                  <a:pt x="2274743" y="1480185"/>
                </a:lnTo>
                <a:lnTo>
                  <a:pt x="2276523" y="1506172"/>
                </a:lnTo>
                <a:lnTo>
                  <a:pt x="2279015" y="1531803"/>
                </a:lnTo>
                <a:lnTo>
                  <a:pt x="2281151" y="1557434"/>
                </a:lnTo>
                <a:lnTo>
                  <a:pt x="2283643" y="1582709"/>
                </a:lnTo>
                <a:lnTo>
                  <a:pt x="2286490" y="1608340"/>
                </a:lnTo>
                <a:lnTo>
                  <a:pt x="2289694" y="1633615"/>
                </a:lnTo>
                <a:lnTo>
                  <a:pt x="2293254" y="1659245"/>
                </a:lnTo>
                <a:lnTo>
                  <a:pt x="2297170" y="1684520"/>
                </a:lnTo>
                <a:lnTo>
                  <a:pt x="2301086" y="1709439"/>
                </a:lnTo>
                <a:lnTo>
                  <a:pt x="2305358" y="1734714"/>
                </a:lnTo>
                <a:lnTo>
                  <a:pt x="2309629" y="1759633"/>
                </a:lnTo>
                <a:lnTo>
                  <a:pt x="2314969" y="1784908"/>
                </a:lnTo>
                <a:lnTo>
                  <a:pt x="2319953" y="1809471"/>
                </a:lnTo>
                <a:lnTo>
                  <a:pt x="2325293" y="1834390"/>
                </a:lnTo>
                <a:lnTo>
                  <a:pt x="2331345" y="1858953"/>
                </a:lnTo>
                <a:lnTo>
                  <a:pt x="2337396" y="1883160"/>
                </a:lnTo>
                <a:lnTo>
                  <a:pt x="2343804" y="1908079"/>
                </a:lnTo>
                <a:lnTo>
                  <a:pt x="2350568" y="1931930"/>
                </a:lnTo>
                <a:lnTo>
                  <a:pt x="2357687" y="1956493"/>
                </a:lnTo>
                <a:lnTo>
                  <a:pt x="2365163" y="1980344"/>
                </a:lnTo>
                <a:lnTo>
                  <a:pt x="2372639" y="2004195"/>
                </a:lnTo>
                <a:lnTo>
                  <a:pt x="2380470" y="2028046"/>
                </a:lnTo>
                <a:lnTo>
                  <a:pt x="2389014" y="2051541"/>
                </a:lnTo>
                <a:lnTo>
                  <a:pt x="2397558" y="2075036"/>
                </a:lnTo>
                <a:lnTo>
                  <a:pt x="2406813" y="2098175"/>
                </a:lnTo>
                <a:lnTo>
                  <a:pt x="2416069" y="2121314"/>
                </a:lnTo>
                <a:lnTo>
                  <a:pt x="2425680" y="2144453"/>
                </a:lnTo>
                <a:lnTo>
                  <a:pt x="2436004" y="2167592"/>
                </a:lnTo>
                <a:lnTo>
                  <a:pt x="2445972" y="2190375"/>
                </a:lnTo>
                <a:lnTo>
                  <a:pt x="2456651" y="2212802"/>
                </a:lnTo>
                <a:lnTo>
                  <a:pt x="2467331" y="2235585"/>
                </a:lnTo>
                <a:lnTo>
                  <a:pt x="2478722" y="2258012"/>
                </a:lnTo>
                <a:lnTo>
                  <a:pt x="2490470" y="2280439"/>
                </a:lnTo>
                <a:lnTo>
                  <a:pt x="2501861" y="2302866"/>
                </a:lnTo>
                <a:lnTo>
                  <a:pt x="2513965" y="2324937"/>
                </a:lnTo>
                <a:lnTo>
                  <a:pt x="2526780" y="2346652"/>
                </a:lnTo>
                <a:lnTo>
                  <a:pt x="2539240" y="2368367"/>
                </a:lnTo>
                <a:lnTo>
                  <a:pt x="2552055" y="2390438"/>
                </a:lnTo>
                <a:lnTo>
                  <a:pt x="2565226" y="2411797"/>
                </a:lnTo>
                <a:lnTo>
                  <a:pt x="2579110" y="2433156"/>
                </a:lnTo>
                <a:lnTo>
                  <a:pt x="2592993" y="2454516"/>
                </a:lnTo>
                <a:lnTo>
                  <a:pt x="2606521" y="2475875"/>
                </a:lnTo>
                <a:lnTo>
                  <a:pt x="2621116" y="2496878"/>
                </a:lnTo>
                <a:lnTo>
                  <a:pt x="2635711" y="2517525"/>
                </a:lnTo>
                <a:lnTo>
                  <a:pt x="2650663" y="2538172"/>
                </a:lnTo>
                <a:lnTo>
                  <a:pt x="2665970" y="2558819"/>
                </a:lnTo>
                <a:lnTo>
                  <a:pt x="2681278" y="2579466"/>
                </a:lnTo>
                <a:lnTo>
                  <a:pt x="2697297" y="2599402"/>
                </a:lnTo>
                <a:lnTo>
                  <a:pt x="2712960" y="2619692"/>
                </a:lnTo>
                <a:lnTo>
                  <a:pt x="2728979" y="2639272"/>
                </a:lnTo>
                <a:lnTo>
                  <a:pt x="2745711" y="2659207"/>
                </a:lnTo>
                <a:lnTo>
                  <a:pt x="2762442" y="2678430"/>
                </a:lnTo>
                <a:lnTo>
                  <a:pt x="2779529" y="2698009"/>
                </a:lnTo>
                <a:lnTo>
                  <a:pt x="2796617" y="2717588"/>
                </a:lnTo>
                <a:lnTo>
                  <a:pt x="2814416" y="2736456"/>
                </a:lnTo>
                <a:lnTo>
                  <a:pt x="2832215" y="2755323"/>
                </a:lnTo>
                <a:lnTo>
                  <a:pt x="2850014" y="2773834"/>
                </a:lnTo>
                <a:lnTo>
                  <a:pt x="2869237" y="2793057"/>
                </a:lnTo>
                <a:lnTo>
                  <a:pt x="2888817" y="2811924"/>
                </a:lnTo>
                <a:lnTo>
                  <a:pt x="2908040" y="2830791"/>
                </a:lnTo>
                <a:lnTo>
                  <a:pt x="2927975" y="2849303"/>
                </a:lnTo>
                <a:lnTo>
                  <a:pt x="2947910" y="2867458"/>
                </a:lnTo>
                <a:lnTo>
                  <a:pt x="2968557" y="2885613"/>
                </a:lnTo>
                <a:lnTo>
                  <a:pt x="2988848" y="2903768"/>
                </a:lnTo>
                <a:lnTo>
                  <a:pt x="3010207" y="2921568"/>
                </a:lnTo>
                <a:lnTo>
                  <a:pt x="3031211" y="2939011"/>
                </a:lnTo>
                <a:lnTo>
                  <a:pt x="3052926" y="2956454"/>
                </a:lnTo>
                <a:lnTo>
                  <a:pt x="3074285" y="2973897"/>
                </a:lnTo>
                <a:lnTo>
                  <a:pt x="3096356" y="2990985"/>
                </a:lnTo>
                <a:lnTo>
                  <a:pt x="3118783" y="3007716"/>
                </a:lnTo>
                <a:lnTo>
                  <a:pt x="3140854" y="3024803"/>
                </a:lnTo>
                <a:lnTo>
                  <a:pt x="3163637" y="3041178"/>
                </a:lnTo>
                <a:lnTo>
                  <a:pt x="3186420" y="3057910"/>
                </a:lnTo>
                <a:lnTo>
                  <a:pt x="3209559" y="3073929"/>
                </a:lnTo>
                <a:lnTo>
                  <a:pt x="3232698" y="3090304"/>
                </a:lnTo>
                <a:lnTo>
                  <a:pt x="3256193" y="3106324"/>
                </a:lnTo>
                <a:lnTo>
                  <a:pt x="3279688" y="3121987"/>
                </a:lnTo>
                <a:lnTo>
                  <a:pt x="3303539" y="3138006"/>
                </a:lnTo>
                <a:lnTo>
                  <a:pt x="3327746" y="3153670"/>
                </a:lnTo>
                <a:lnTo>
                  <a:pt x="3351597" y="3168977"/>
                </a:lnTo>
                <a:lnTo>
                  <a:pt x="3375804" y="3183928"/>
                </a:lnTo>
                <a:lnTo>
                  <a:pt x="3424930" y="3214187"/>
                </a:lnTo>
                <a:lnTo>
                  <a:pt x="3474768" y="3244090"/>
                </a:lnTo>
                <a:lnTo>
                  <a:pt x="3524961" y="3273637"/>
                </a:lnTo>
                <a:lnTo>
                  <a:pt x="3575867" y="3302115"/>
                </a:lnTo>
                <a:lnTo>
                  <a:pt x="3628197" y="3331306"/>
                </a:lnTo>
                <a:lnTo>
                  <a:pt x="3680883" y="3360141"/>
                </a:lnTo>
                <a:lnTo>
                  <a:pt x="3733925" y="3388264"/>
                </a:lnTo>
                <a:lnTo>
                  <a:pt x="3787678" y="3416030"/>
                </a:lnTo>
                <a:lnTo>
                  <a:pt x="3841432" y="3443441"/>
                </a:lnTo>
                <a:lnTo>
                  <a:pt x="3895542" y="3470496"/>
                </a:lnTo>
                <a:lnTo>
                  <a:pt x="3949651" y="3497195"/>
                </a:lnTo>
                <a:lnTo>
                  <a:pt x="4004829" y="3523538"/>
                </a:lnTo>
                <a:lnTo>
                  <a:pt x="4059295" y="3549525"/>
                </a:lnTo>
                <a:lnTo>
                  <a:pt x="4114472" y="3575512"/>
                </a:lnTo>
                <a:lnTo>
                  <a:pt x="4169650" y="3601143"/>
                </a:lnTo>
                <a:lnTo>
                  <a:pt x="4224828" y="3626773"/>
                </a:lnTo>
                <a:lnTo>
                  <a:pt x="4280005" y="3651692"/>
                </a:lnTo>
                <a:lnTo>
                  <a:pt x="4335539" y="3676967"/>
                </a:lnTo>
                <a:lnTo>
                  <a:pt x="4391429" y="3701886"/>
                </a:lnTo>
                <a:lnTo>
                  <a:pt x="4446962" y="3726805"/>
                </a:lnTo>
                <a:lnTo>
                  <a:pt x="4484697" y="3744604"/>
                </a:lnTo>
                <a:lnTo>
                  <a:pt x="4521719" y="3762760"/>
                </a:lnTo>
                <a:lnTo>
                  <a:pt x="4557673" y="3781627"/>
                </a:lnTo>
                <a:lnTo>
                  <a:pt x="4592560" y="3801206"/>
                </a:lnTo>
                <a:lnTo>
                  <a:pt x="4626735" y="3821497"/>
                </a:lnTo>
                <a:lnTo>
                  <a:pt x="4659841" y="3842144"/>
                </a:lnTo>
                <a:lnTo>
                  <a:pt x="4691880" y="3863859"/>
                </a:lnTo>
                <a:lnTo>
                  <a:pt x="4722850" y="3885930"/>
                </a:lnTo>
                <a:lnTo>
                  <a:pt x="4752397" y="3908357"/>
                </a:lnTo>
                <a:lnTo>
                  <a:pt x="4781588" y="3931852"/>
                </a:lnTo>
                <a:lnTo>
                  <a:pt x="4809355" y="3955347"/>
                </a:lnTo>
                <a:lnTo>
                  <a:pt x="4836054" y="3979554"/>
                </a:lnTo>
                <a:lnTo>
                  <a:pt x="4862040" y="4004473"/>
                </a:lnTo>
                <a:lnTo>
                  <a:pt x="4886603" y="4029748"/>
                </a:lnTo>
                <a:lnTo>
                  <a:pt x="4910098" y="4055379"/>
                </a:lnTo>
                <a:lnTo>
                  <a:pt x="4932881" y="4081722"/>
                </a:lnTo>
                <a:lnTo>
                  <a:pt x="4954241" y="4108421"/>
                </a:lnTo>
                <a:lnTo>
                  <a:pt x="4974532" y="4135476"/>
                </a:lnTo>
                <a:lnTo>
                  <a:pt x="4993755" y="4163243"/>
                </a:lnTo>
                <a:lnTo>
                  <a:pt x="5011910" y="4191009"/>
                </a:lnTo>
                <a:lnTo>
                  <a:pt x="5028997" y="4219488"/>
                </a:lnTo>
                <a:lnTo>
                  <a:pt x="5045017" y="4248323"/>
                </a:lnTo>
                <a:lnTo>
                  <a:pt x="5059612" y="4277514"/>
                </a:lnTo>
                <a:lnTo>
                  <a:pt x="5073495" y="4307061"/>
                </a:lnTo>
                <a:lnTo>
                  <a:pt x="5085955" y="4336963"/>
                </a:lnTo>
                <a:lnTo>
                  <a:pt x="5097346" y="4367222"/>
                </a:lnTo>
                <a:lnTo>
                  <a:pt x="5107670" y="4397481"/>
                </a:lnTo>
                <a:lnTo>
                  <a:pt x="5116570" y="4428095"/>
                </a:lnTo>
                <a:lnTo>
                  <a:pt x="5124757" y="4459422"/>
                </a:lnTo>
                <a:lnTo>
                  <a:pt x="5131521" y="4490749"/>
                </a:lnTo>
                <a:lnTo>
                  <a:pt x="5136861" y="4522431"/>
                </a:lnTo>
                <a:lnTo>
                  <a:pt x="5141844" y="4553758"/>
                </a:lnTo>
                <a:lnTo>
                  <a:pt x="5143624" y="4569777"/>
                </a:lnTo>
                <a:lnTo>
                  <a:pt x="5145048" y="4586153"/>
                </a:lnTo>
                <a:lnTo>
                  <a:pt x="5146116" y="4602172"/>
                </a:lnTo>
                <a:lnTo>
                  <a:pt x="5146828" y="4618547"/>
                </a:lnTo>
                <a:lnTo>
                  <a:pt x="5147184" y="4634567"/>
                </a:lnTo>
                <a:lnTo>
                  <a:pt x="5147540" y="4650942"/>
                </a:lnTo>
                <a:lnTo>
                  <a:pt x="5147540" y="4666961"/>
                </a:lnTo>
                <a:lnTo>
                  <a:pt x="5146828" y="4683337"/>
                </a:lnTo>
                <a:lnTo>
                  <a:pt x="5146116" y="4699712"/>
                </a:lnTo>
                <a:lnTo>
                  <a:pt x="5145404" y="4716087"/>
                </a:lnTo>
                <a:lnTo>
                  <a:pt x="5143980" y="4732106"/>
                </a:lnTo>
                <a:lnTo>
                  <a:pt x="5142200" y="4748482"/>
                </a:lnTo>
                <a:lnTo>
                  <a:pt x="5140421" y="4764501"/>
                </a:lnTo>
                <a:lnTo>
                  <a:pt x="5137929" y="4780876"/>
                </a:lnTo>
                <a:lnTo>
                  <a:pt x="5135437" y="4797252"/>
                </a:lnTo>
                <a:lnTo>
                  <a:pt x="5132589" y="4813271"/>
                </a:lnTo>
                <a:lnTo>
                  <a:pt x="5129385" y="4829646"/>
                </a:lnTo>
                <a:lnTo>
                  <a:pt x="5126181" y="4846022"/>
                </a:lnTo>
                <a:lnTo>
                  <a:pt x="5122265" y="4862041"/>
                </a:lnTo>
                <a:lnTo>
                  <a:pt x="5117994" y="4878416"/>
                </a:lnTo>
                <a:lnTo>
                  <a:pt x="5113722" y="4894791"/>
                </a:lnTo>
                <a:lnTo>
                  <a:pt x="5109094" y="4910811"/>
                </a:lnTo>
                <a:lnTo>
                  <a:pt x="5104466" y="4926830"/>
                </a:lnTo>
                <a:lnTo>
                  <a:pt x="5098770" y="4943205"/>
                </a:lnTo>
                <a:lnTo>
                  <a:pt x="5093431" y="4959225"/>
                </a:lnTo>
                <a:lnTo>
                  <a:pt x="5087735" y="4975244"/>
                </a:lnTo>
                <a:lnTo>
                  <a:pt x="5081683" y="4991263"/>
                </a:lnTo>
                <a:lnTo>
                  <a:pt x="5075275" y="5006927"/>
                </a:lnTo>
                <a:lnTo>
                  <a:pt x="5068512" y="5022946"/>
                </a:lnTo>
                <a:lnTo>
                  <a:pt x="5061748" y="5038609"/>
                </a:lnTo>
                <a:lnTo>
                  <a:pt x="5054628" y="5054629"/>
                </a:lnTo>
                <a:lnTo>
                  <a:pt x="5046797" y="5070292"/>
                </a:lnTo>
                <a:lnTo>
                  <a:pt x="5039321" y="5085955"/>
                </a:lnTo>
                <a:lnTo>
                  <a:pt x="5031133" y="5101619"/>
                </a:lnTo>
                <a:lnTo>
                  <a:pt x="5022946" y="5117282"/>
                </a:lnTo>
                <a:lnTo>
                  <a:pt x="5014046" y="5132589"/>
                </a:lnTo>
                <a:lnTo>
                  <a:pt x="5005146" y="5147897"/>
                </a:lnTo>
                <a:lnTo>
                  <a:pt x="4995891" y="5162848"/>
                </a:lnTo>
                <a:lnTo>
                  <a:pt x="4986279" y="5177799"/>
                </a:lnTo>
                <a:lnTo>
                  <a:pt x="4976312" y="5193107"/>
                </a:lnTo>
                <a:lnTo>
                  <a:pt x="4966344" y="5208058"/>
                </a:lnTo>
                <a:lnTo>
                  <a:pt x="4955664" y="5223009"/>
                </a:lnTo>
                <a:lnTo>
                  <a:pt x="4944629" y="5237605"/>
                </a:lnTo>
                <a:lnTo>
                  <a:pt x="4933593" y="5252556"/>
                </a:lnTo>
                <a:lnTo>
                  <a:pt x="4922202" y="5266796"/>
                </a:lnTo>
                <a:lnTo>
                  <a:pt x="4910098" y="5281035"/>
                </a:lnTo>
                <a:lnTo>
                  <a:pt x="4898351" y="5295630"/>
                </a:lnTo>
                <a:lnTo>
                  <a:pt x="4885891" y="5309870"/>
                </a:lnTo>
                <a:lnTo>
                  <a:pt x="4873076" y="5324109"/>
                </a:lnTo>
                <a:lnTo>
                  <a:pt x="4860261" y="5338349"/>
                </a:lnTo>
                <a:lnTo>
                  <a:pt x="4846733" y="5351876"/>
                </a:lnTo>
                <a:lnTo>
                  <a:pt x="4833206" y="5365759"/>
                </a:lnTo>
                <a:lnTo>
                  <a:pt x="4819322" y="5379643"/>
                </a:lnTo>
                <a:lnTo>
                  <a:pt x="4805083" y="5393170"/>
                </a:lnTo>
                <a:lnTo>
                  <a:pt x="4790843" y="5406342"/>
                </a:lnTo>
                <a:lnTo>
                  <a:pt x="4775892" y="5419869"/>
                </a:lnTo>
                <a:lnTo>
                  <a:pt x="4760941" y="5433041"/>
                </a:lnTo>
                <a:lnTo>
                  <a:pt x="4745277" y="5446212"/>
                </a:lnTo>
                <a:lnTo>
                  <a:pt x="4729614" y="5459383"/>
                </a:lnTo>
                <a:lnTo>
                  <a:pt x="4713595" y="5471843"/>
                </a:lnTo>
                <a:lnTo>
                  <a:pt x="4697219" y="5484658"/>
                </a:lnTo>
                <a:lnTo>
                  <a:pt x="4680844" y="5497474"/>
                </a:lnTo>
                <a:lnTo>
                  <a:pt x="4664113" y="5509577"/>
                </a:lnTo>
                <a:lnTo>
                  <a:pt x="4646670" y="5522037"/>
                </a:lnTo>
                <a:lnTo>
                  <a:pt x="4628870" y="5533784"/>
                </a:lnTo>
                <a:lnTo>
                  <a:pt x="4610715" y="5545176"/>
                </a:lnTo>
                <a:lnTo>
                  <a:pt x="4592204" y="5556211"/>
                </a:lnTo>
                <a:lnTo>
                  <a:pt x="4573693" y="5567603"/>
                </a:lnTo>
                <a:lnTo>
                  <a:pt x="4554826" y="5578282"/>
                </a:lnTo>
                <a:lnTo>
                  <a:pt x="4535958" y="5588962"/>
                </a:lnTo>
                <a:lnTo>
                  <a:pt x="4517091" y="5599285"/>
                </a:lnTo>
                <a:lnTo>
                  <a:pt x="4497868" y="5609253"/>
                </a:lnTo>
                <a:lnTo>
                  <a:pt x="4478289" y="5619577"/>
                </a:lnTo>
                <a:lnTo>
                  <a:pt x="4458710" y="5629188"/>
                </a:lnTo>
                <a:lnTo>
                  <a:pt x="4438419" y="5638800"/>
                </a:lnTo>
                <a:lnTo>
                  <a:pt x="4418483" y="5647699"/>
                </a:lnTo>
                <a:lnTo>
                  <a:pt x="4398548" y="5656955"/>
                </a:lnTo>
                <a:lnTo>
                  <a:pt x="4377901" y="5665499"/>
                </a:lnTo>
                <a:lnTo>
                  <a:pt x="4357610" y="5674398"/>
                </a:lnTo>
                <a:lnTo>
                  <a:pt x="4336963" y="5682586"/>
                </a:lnTo>
                <a:lnTo>
                  <a:pt x="4315604" y="5690774"/>
                </a:lnTo>
                <a:lnTo>
                  <a:pt x="4294957" y="5698605"/>
                </a:lnTo>
                <a:lnTo>
                  <a:pt x="4273598" y="5706081"/>
                </a:lnTo>
                <a:lnTo>
                  <a:pt x="4252239" y="5713557"/>
                </a:lnTo>
                <a:lnTo>
                  <a:pt x="4230523" y="5720676"/>
                </a:lnTo>
                <a:lnTo>
                  <a:pt x="4208808" y="5727440"/>
                </a:lnTo>
                <a:lnTo>
                  <a:pt x="4187093" y="5733848"/>
                </a:lnTo>
                <a:lnTo>
                  <a:pt x="4165378" y="5740255"/>
                </a:lnTo>
                <a:lnTo>
                  <a:pt x="4142595" y="5746307"/>
                </a:lnTo>
                <a:lnTo>
                  <a:pt x="4120524" y="5752003"/>
                </a:lnTo>
                <a:lnTo>
                  <a:pt x="4098097" y="5757699"/>
                </a:lnTo>
                <a:lnTo>
                  <a:pt x="4075670" y="5763038"/>
                </a:lnTo>
                <a:lnTo>
                  <a:pt x="4052531" y="5767666"/>
                </a:lnTo>
                <a:lnTo>
                  <a:pt x="4029748" y="5772650"/>
                </a:lnTo>
                <a:lnTo>
                  <a:pt x="4006609" y="5776922"/>
                </a:lnTo>
                <a:lnTo>
                  <a:pt x="3983470" y="5781194"/>
                </a:lnTo>
                <a:lnTo>
                  <a:pt x="3959975" y="5785110"/>
                </a:lnTo>
                <a:lnTo>
                  <a:pt x="3936124" y="5788669"/>
                </a:lnTo>
                <a:lnTo>
                  <a:pt x="3911917" y="5792229"/>
                </a:lnTo>
                <a:lnTo>
                  <a:pt x="3888066" y="5795433"/>
                </a:lnTo>
                <a:lnTo>
                  <a:pt x="3863859" y="5798281"/>
                </a:lnTo>
                <a:lnTo>
                  <a:pt x="3839652" y="5800773"/>
                </a:lnTo>
                <a:lnTo>
                  <a:pt x="3815445" y="5803265"/>
                </a:lnTo>
                <a:lnTo>
                  <a:pt x="3790526" y="5805401"/>
                </a:lnTo>
                <a:lnTo>
                  <a:pt x="3766319" y="5807893"/>
                </a:lnTo>
                <a:lnTo>
                  <a:pt x="3741400" y="5809672"/>
                </a:lnTo>
                <a:lnTo>
                  <a:pt x="3716481" y="5811096"/>
                </a:lnTo>
                <a:lnTo>
                  <a:pt x="3691918" y="5812164"/>
                </a:lnTo>
                <a:lnTo>
                  <a:pt x="3666643" y="5813232"/>
                </a:lnTo>
                <a:lnTo>
                  <a:pt x="3641724" y="5813944"/>
                </a:lnTo>
                <a:lnTo>
                  <a:pt x="3616450" y="5814656"/>
                </a:lnTo>
                <a:lnTo>
                  <a:pt x="3591175" y="5815012"/>
                </a:lnTo>
                <a:lnTo>
                  <a:pt x="3565900" y="5815012"/>
                </a:lnTo>
                <a:lnTo>
                  <a:pt x="3540625" y="5815012"/>
                </a:lnTo>
                <a:lnTo>
                  <a:pt x="3514994" y="5814656"/>
                </a:lnTo>
                <a:lnTo>
                  <a:pt x="3489719" y="5813944"/>
                </a:lnTo>
                <a:lnTo>
                  <a:pt x="3464088" y="5813232"/>
                </a:lnTo>
                <a:lnTo>
                  <a:pt x="3438457" y="5812164"/>
                </a:lnTo>
                <a:lnTo>
                  <a:pt x="3413182" y="5810740"/>
                </a:lnTo>
                <a:lnTo>
                  <a:pt x="3387195" y="5809316"/>
                </a:lnTo>
                <a:lnTo>
                  <a:pt x="3361564" y="5807537"/>
                </a:lnTo>
                <a:lnTo>
                  <a:pt x="3335578" y="5805401"/>
                </a:lnTo>
                <a:lnTo>
                  <a:pt x="3309947" y="5803265"/>
                </a:lnTo>
                <a:lnTo>
                  <a:pt x="3283960" y="5800773"/>
                </a:lnTo>
                <a:lnTo>
                  <a:pt x="3258329" y="5798281"/>
                </a:lnTo>
                <a:lnTo>
                  <a:pt x="3232342" y="5795433"/>
                </a:lnTo>
                <a:lnTo>
                  <a:pt x="3206711" y="5792229"/>
                </a:lnTo>
                <a:lnTo>
                  <a:pt x="3180724" y="5788669"/>
                </a:lnTo>
                <a:lnTo>
                  <a:pt x="3128038" y="5781550"/>
                </a:lnTo>
                <a:lnTo>
                  <a:pt x="3075353" y="5773718"/>
                </a:lnTo>
                <a:lnTo>
                  <a:pt x="3022667" y="5764818"/>
                </a:lnTo>
                <a:lnTo>
                  <a:pt x="2969981" y="5755919"/>
                </a:lnTo>
                <a:lnTo>
                  <a:pt x="2917651" y="5745951"/>
                </a:lnTo>
                <a:lnTo>
                  <a:pt x="2865678" y="5735272"/>
                </a:lnTo>
                <a:lnTo>
                  <a:pt x="2813704" y="5724592"/>
                </a:lnTo>
                <a:lnTo>
                  <a:pt x="2761730" y="5712845"/>
                </a:lnTo>
                <a:lnTo>
                  <a:pt x="2710468" y="5700385"/>
                </a:lnTo>
                <a:lnTo>
                  <a:pt x="2659562" y="5687926"/>
                </a:lnTo>
                <a:lnTo>
                  <a:pt x="2609013" y="5674398"/>
                </a:lnTo>
                <a:lnTo>
                  <a:pt x="2558819" y="5660515"/>
                </a:lnTo>
                <a:lnTo>
                  <a:pt x="2508625" y="5645919"/>
                </a:lnTo>
                <a:lnTo>
                  <a:pt x="2459143" y="5630612"/>
                </a:lnTo>
                <a:lnTo>
                  <a:pt x="2410373" y="5614949"/>
                </a:lnTo>
                <a:lnTo>
                  <a:pt x="2361959" y="5599285"/>
                </a:lnTo>
                <a:lnTo>
                  <a:pt x="2314257" y="5582554"/>
                </a:lnTo>
                <a:lnTo>
                  <a:pt x="2266911" y="5565111"/>
                </a:lnTo>
                <a:lnTo>
                  <a:pt x="2220277" y="5547312"/>
                </a:lnTo>
                <a:lnTo>
                  <a:pt x="2174355" y="5529156"/>
                </a:lnTo>
                <a:lnTo>
                  <a:pt x="2129145" y="5509933"/>
                </a:lnTo>
                <a:lnTo>
                  <a:pt x="2084291" y="5490710"/>
                </a:lnTo>
                <a:lnTo>
                  <a:pt x="2040505" y="5470775"/>
                </a:lnTo>
                <a:lnTo>
                  <a:pt x="1997431" y="5450484"/>
                </a:lnTo>
                <a:lnTo>
                  <a:pt x="1955425" y="5429837"/>
                </a:lnTo>
                <a:lnTo>
                  <a:pt x="1914130" y="5408834"/>
                </a:lnTo>
                <a:lnTo>
                  <a:pt x="1873192" y="5386763"/>
                </a:lnTo>
                <a:lnTo>
                  <a:pt x="1833678" y="5364335"/>
                </a:lnTo>
                <a:lnTo>
                  <a:pt x="1795231" y="5341908"/>
                </a:lnTo>
                <a:lnTo>
                  <a:pt x="1757853" y="5318413"/>
                </a:lnTo>
                <a:lnTo>
                  <a:pt x="1721187" y="5294918"/>
                </a:lnTo>
                <a:lnTo>
                  <a:pt x="1685588" y="5271067"/>
                </a:lnTo>
                <a:lnTo>
                  <a:pt x="1660669" y="5253980"/>
                </a:lnTo>
                <a:lnTo>
                  <a:pt x="1636462" y="5236537"/>
                </a:lnTo>
                <a:lnTo>
                  <a:pt x="1611899" y="5219094"/>
                </a:lnTo>
                <a:lnTo>
                  <a:pt x="1587692" y="5201650"/>
                </a:lnTo>
                <a:lnTo>
                  <a:pt x="1563841" y="5183851"/>
                </a:lnTo>
                <a:lnTo>
                  <a:pt x="1539634" y="5166052"/>
                </a:lnTo>
                <a:lnTo>
                  <a:pt x="1515783" y="5148253"/>
                </a:lnTo>
                <a:lnTo>
                  <a:pt x="1492289" y="5130097"/>
                </a:lnTo>
                <a:lnTo>
                  <a:pt x="1468793" y="5111586"/>
                </a:lnTo>
                <a:lnTo>
                  <a:pt x="1445298" y="5093075"/>
                </a:lnTo>
                <a:lnTo>
                  <a:pt x="1421803" y="5074564"/>
                </a:lnTo>
                <a:lnTo>
                  <a:pt x="1399020" y="5056053"/>
                </a:lnTo>
                <a:lnTo>
                  <a:pt x="1376237" y="5037185"/>
                </a:lnTo>
                <a:lnTo>
                  <a:pt x="1353454" y="5018318"/>
                </a:lnTo>
                <a:lnTo>
                  <a:pt x="1330671" y="4999451"/>
                </a:lnTo>
                <a:lnTo>
                  <a:pt x="1308244" y="4980228"/>
                </a:lnTo>
                <a:lnTo>
                  <a:pt x="1286173" y="4961005"/>
                </a:lnTo>
                <a:lnTo>
                  <a:pt x="1263746" y="4941781"/>
                </a:lnTo>
                <a:lnTo>
                  <a:pt x="1241675" y="4922202"/>
                </a:lnTo>
                <a:lnTo>
                  <a:pt x="1219960" y="4902267"/>
                </a:lnTo>
                <a:lnTo>
                  <a:pt x="1198245" y="4882332"/>
                </a:lnTo>
                <a:lnTo>
                  <a:pt x="1176530" y="4862753"/>
                </a:lnTo>
                <a:lnTo>
                  <a:pt x="1155171" y="4842818"/>
                </a:lnTo>
                <a:lnTo>
                  <a:pt x="1133812" y="4822527"/>
                </a:lnTo>
                <a:lnTo>
                  <a:pt x="1112809" y="4802235"/>
                </a:lnTo>
                <a:lnTo>
                  <a:pt x="1092162" y="4781588"/>
                </a:lnTo>
                <a:lnTo>
                  <a:pt x="1071158" y="4761297"/>
                </a:lnTo>
                <a:lnTo>
                  <a:pt x="1050511" y="4740650"/>
                </a:lnTo>
                <a:lnTo>
                  <a:pt x="1030220" y="4720003"/>
                </a:lnTo>
                <a:lnTo>
                  <a:pt x="1009929" y="4699000"/>
                </a:lnTo>
                <a:lnTo>
                  <a:pt x="989994" y="4678353"/>
                </a:lnTo>
                <a:lnTo>
                  <a:pt x="970059" y="4656638"/>
                </a:lnTo>
                <a:lnTo>
                  <a:pt x="950124" y="4635991"/>
                </a:lnTo>
                <a:lnTo>
                  <a:pt x="930900" y="4614987"/>
                </a:lnTo>
                <a:lnTo>
                  <a:pt x="912033" y="4593984"/>
                </a:lnTo>
                <a:lnTo>
                  <a:pt x="893166" y="4572269"/>
                </a:lnTo>
                <a:lnTo>
                  <a:pt x="874299" y="4550910"/>
                </a:lnTo>
                <a:lnTo>
                  <a:pt x="855788" y="4529551"/>
                </a:lnTo>
                <a:lnTo>
                  <a:pt x="837632" y="4507836"/>
                </a:lnTo>
                <a:lnTo>
                  <a:pt x="819477" y="4485765"/>
                </a:lnTo>
                <a:lnTo>
                  <a:pt x="801678" y="4463694"/>
                </a:lnTo>
                <a:lnTo>
                  <a:pt x="783879" y="4441979"/>
                </a:lnTo>
                <a:lnTo>
                  <a:pt x="766079" y="4419552"/>
                </a:lnTo>
                <a:lnTo>
                  <a:pt x="748992" y="4397125"/>
                </a:lnTo>
                <a:lnTo>
                  <a:pt x="731549" y="4374698"/>
                </a:lnTo>
                <a:lnTo>
                  <a:pt x="714818" y="4352271"/>
                </a:lnTo>
                <a:lnTo>
                  <a:pt x="697730" y="4329132"/>
                </a:lnTo>
                <a:lnTo>
                  <a:pt x="681355" y="4306349"/>
                </a:lnTo>
                <a:lnTo>
                  <a:pt x="664980" y="4283566"/>
                </a:lnTo>
                <a:lnTo>
                  <a:pt x="648604" y="4260071"/>
                </a:lnTo>
                <a:lnTo>
                  <a:pt x="632585" y="4236932"/>
                </a:lnTo>
                <a:lnTo>
                  <a:pt x="616922" y="4213793"/>
                </a:lnTo>
                <a:lnTo>
                  <a:pt x="601258" y="4189941"/>
                </a:lnTo>
                <a:lnTo>
                  <a:pt x="586307" y="4166446"/>
                </a:lnTo>
                <a:lnTo>
                  <a:pt x="571356" y="4142951"/>
                </a:lnTo>
                <a:lnTo>
                  <a:pt x="556404" y="4118744"/>
                </a:lnTo>
                <a:lnTo>
                  <a:pt x="541453" y="4094893"/>
                </a:lnTo>
                <a:lnTo>
                  <a:pt x="527214" y="4071043"/>
                </a:lnTo>
                <a:lnTo>
                  <a:pt x="512974" y="4046480"/>
                </a:lnTo>
                <a:lnTo>
                  <a:pt x="499091" y="4022629"/>
                </a:lnTo>
                <a:lnTo>
                  <a:pt x="485563" y="3998066"/>
                </a:lnTo>
                <a:lnTo>
                  <a:pt x="471680" y="3973503"/>
                </a:lnTo>
                <a:lnTo>
                  <a:pt x="458508" y="3948584"/>
                </a:lnTo>
                <a:lnTo>
                  <a:pt x="445693" y="3924021"/>
                </a:lnTo>
                <a:lnTo>
                  <a:pt x="432878" y="3899814"/>
                </a:lnTo>
                <a:lnTo>
                  <a:pt x="420062" y="3874539"/>
                </a:lnTo>
                <a:lnTo>
                  <a:pt x="407603" y="3849976"/>
                </a:lnTo>
                <a:lnTo>
                  <a:pt x="395499" y="3824701"/>
                </a:lnTo>
                <a:lnTo>
                  <a:pt x="383396" y="3799782"/>
                </a:lnTo>
                <a:lnTo>
                  <a:pt x="371292" y="3774507"/>
                </a:lnTo>
                <a:lnTo>
                  <a:pt x="359901" y="3749232"/>
                </a:lnTo>
                <a:lnTo>
                  <a:pt x="348153" y="3724313"/>
                </a:lnTo>
                <a:lnTo>
                  <a:pt x="336762" y="3698682"/>
                </a:lnTo>
                <a:lnTo>
                  <a:pt x="326082" y="3673051"/>
                </a:lnTo>
                <a:lnTo>
                  <a:pt x="314691" y="3647421"/>
                </a:lnTo>
                <a:lnTo>
                  <a:pt x="304011" y="3621790"/>
                </a:lnTo>
                <a:lnTo>
                  <a:pt x="293332" y="3595803"/>
                </a:lnTo>
                <a:lnTo>
                  <a:pt x="283008" y="3570172"/>
                </a:lnTo>
                <a:lnTo>
                  <a:pt x="273041" y="3544185"/>
                </a:lnTo>
                <a:lnTo>
                  <a:pt x="262717" y="3518198"/>
                </a:lnTo>
                <a:lnTo>
                  <a:pt x="252749" y="3491855"/>
                </a:lnTo>
                <a:lnTo>
                  <a:pt x="243138" y="3465868"/>
                </a:lnTo>
                <a:lnTo>
                  <a:pt x="233526" y="3439525"/>
                </a:lnTo>
                <a:lnTo>
                  <a:pt x="224627" y="3413183"/>
                </a:lnTo>
                <a:lnTo>
                  <a:pt x="215371" y="3386484"/>
                </a:lnTo>
                <a:lnTo>
                  <a:pt x="206827" y="3360141"/>
                </a:lnTo>
                <a:lnTo>
                  <a:pt x="197928" y="3333442"/>
                </a:lnTo>
                <a:lnTo>
                  <a:pt x="189740" y="3307099"/>
                </a:lnTo>
                <a:lnTo>
                  <a:pt x="181196" y="3280044"/>
                </a:lnTo>
                <a:lnTo>
                  <a:pt x="173365" y="3252989"/>
                </a:lnTo>
                <a:lnTo>
                  <a:pt x="165533" y="3226291"/>
                </a:lnTo>
                <a:lnTo>
                  <a:pt x="158057" y="3199236"/>
                </a:lnTo>
                <a:lnTo>
                  <a:pt x="150582" y="3172537"/>
                </a:lnTo>
                <a:lnTo>
                  <a:pt x="143462" y="3145126"/>
                </a:lnTo>
                <a:lnTo>
                  <a:pt x="136698" y="3118071"/>
                </a:lnTo>
                <a:lnTo>
                  <a:pt x="129579" y="3090660"/>
                </a:lnTo>
                <a:lnTo>
                  <a:pt x="116763" y="3035839"/>
                </a:lnTo>
                <a:lnTo>
                  <a:pt x="104304" y="2980661"/>
                </a:lnTo>
                <a:lnTo>
                  <a:pt x="92556" y="2925483"/>
                </a:lnTo>
                <a:lnTo>
                  <a:pt x="81521" y="2869594"/>
                </a:lnTo>
                <a:lnTo>
                  <a:pt x="71197" y="2814060"/>
                </a:lnTo>
                <a:lnTo>
                  <a:pt x="61586" y="2758170"/>
                </a:lnTo>
                <a:lnTo>
                  <a:pt x="52330" y="2702281"/>
                </a:lnTo>
                <a:lnTo>
                  <a:pt x="44142" y="2645679"/>
                </a:lnTo>
                <a:lnTo>
                  <a:pt x="35955" y="2589434"/>
                </a:lnTo>
                <a:lnTo>
                  <a:pt x="29191" y="2532832"/>
                </a:lnTo>
                <a:lnTo>
                  <a:pt x="25631" y="2504354"/>
                </a:lnTo>
                <a:lnTo>
                  <a:pt x="22427" y="2476231"/>
                </a:lnTo>
                <a:lnTo>
                  <a:pt x="19579" y="2447396"/>
                </a:lnTo>
                <a:lnTo>
                  <a:pt x="17087" y="2418917"/>
                </a:lnTo>
                <a:lnTo>
                  <a:pt x="14595" y="2390438"/>
                </a:lnTo>
                <a:lnTo>
                  <a:pt x="12104" y="2361959"/>
                </a:lnTo>
                <a:lnTo>
                  <a:pt x="9968" y="2333125"/>
                </a:lnTo>
                <a:lnTo>
                  <a:pt x="7832" y="2304646"/>
                </a:lnTo>
                <a:lnTo>
                  <a:pt x="6052" y="2275811"/>
                </a:lnTo>
                <a:lnTo>
                  <a:pt x="4628" y="2246977"/>
                </a:lnTo>
                <a:lnTo>
                  <a:pt x="3204" y="2218142"/>
                </a:lnTo>
                <a:lnTo>
                  <a:pt x="1780" y="2189307"/>
                </a:lnTo>
                <a:lnTo>
                  <a:pt x="712" y="2148724"/>
                </a:lnTo>
                <a:lnTo>
                  <a:pt x="0" y="2107786"/>
                </a:lnTo>
                <a:lnTo>
                  <a:pt x="0" y="2066136"/>
                </a:lnTo>
                <a:lnTo>
                  <a:pt x="712" y="2024486"/>
                </a:lnTo>
                <a:lnTo>
                  <a:pt x="2136" y="1982124"/>
                </a:lnTo>
                <a:lnTo>
                  <a:pt x="4272" y="1939405"/>
                </a:lnTo>
                <a:lnTo>
                  <a:pt x="6764" y="1895975"/>
                </a:lnTo>
                <a:lnTo>
                  <a:pt x="10680" y="1852901"/>
                </a:lnTo>
                <a:lnTo>
                  <a:pt x="14595" y="1809115"/>
                </a:lnTo>
                <a:lnTo>
                  <a:pt x="19223" y="1765329"/>
                </a:lnTo>
                <a:lnTo>
                  <a:pt x="24207" y="1720831"/>
                </a:lnTo>
                <a:lnTo>
                  <a:pt x="30615" y="1676689"/>
                </a:lnTo>
                <a:lnTo>
                  <a:pt x="37023" y="1632191"/>
                </a:lnTo>
                <a:lnTo>
                  <a:pt x="44498" y="1587337"/>
                </a:lnTo>
                <a:lnTo>
                  <a:pt x="52330" y="1542838"/>
                </a:lnTo>
                <a:lnTo>
                  <a:pt x="60874" y="1497628"/>
                </a:lnTo>
                <a:lnTo>
                  <a:pt x="70129" y="1453130"/>
                </a:lnTo>
                <a:lnTo>
                  <a:pt x="80097" y="1408276"/>
                </a:lnTo>
                <a:lnTo>
                  <a:pt x="90776" y="1363422"/>
                </a:lnTo>
                <a:lnTo>
                  <a:pt x="101812" y="1318568"/>
                </a:lnTo>
                <a:lnTo>
                  <a:pt x="113915" y="1273714"/>
                </a:lnTo>
                <a:lnTo>
                  <a:pt x="126019" y="1229572"/>
                </a:lnTo>
                <a:lnTo>
                  <a:pt x="139190" y="1184718"/>
                </a:lnTo>
                <a:lnTo>
                  <a:pt x="153074" y="1140932"/>
                </a:lnTo>
                <a:lnTo>
                  <a:pt x="167669" y="1096789"/>
                </a:lnTo>
                <a:lnTo>
                  <a:pt x="182264" y="1053003"/>
                </a:lnTo>
                <a:lnTo>
                  <a:pt x="197928" y="1009573"/>
                </a:lnTo>
                <a:lnTo>
                  <a:pt x="214303" y="966499"/>
                </a:lnTo>
                <a:lnTo>
                  <a:pt x="231390" y="923425"/>
                </a:lnTo>
                <a:lnTo>
                  <a:pt x="248834" y="881063"/>
                </a:lnTo>
                <a:lnTo>
                  <a:pt x="266989" y="839056"/>
                </a:lnTo>
                <a:lnTo>
                  <a:pt x="285856" y="797406"/>
                </a:lnTo>
                <a:lnTo>
                  <a:pt x="295468" y="777827"/>
                </a:lnTo>
                <a:lnTo>
                  <a:pt x="304723" y="758248"/>
                </a:lnTo>
                <a:lnTo>
                  <a:pt x="314691" y="739025"/>
                </a:lnTo>
                <a:lnTo>
                  <a:pt x="324658" y="719801"/>
                </a:lnTo>
                <a:lnTo>
                  <a:pt x="334626" y="700934"/>
                </a:lnTo>
                <a:lnTo>
                  <a:pt x="344949" y="682067"/>
                </a:lnTo>
                <a:lnTo>
                  <a:pt x="355273" y="663912"/>
                </a:lnTo>
                <a:lnTo>
                  <a:pt x="366309" y="645401"/>
                </a:lnTo>
                <a:lnTo>
                  <a:pt x="377344" y="627245"/>
                </a:lnTo>
                <a:lnTo>
                  <a:pt x="388024" y="609446"/>
                </a:lnTo>
                <a:lnTo>
                  <a:pt x="399415" y="591647"/>
                </a:lnTo>
                <a:lnTo>
                  <a:pt x="411163" y="574204"/>
                </a:lnTo>
                <a:lnTo>
                  <a:pt x="422554" y="557116"/>
                </a:lnTo>
                <a:lnTo>
                  <a:pt x="434302" y="540029"/>
                </a:lnTo>
                <a:lnTo>
                  <a:pt x="446405" y="523298"/>
                </a:lnTo>
                <a:lnTo>
                  <a:pt x="458508" y="506567"/>
                </a:lnTo>
                <a:lnTo>
                  <a:pt x="470612" y="490191"/>
                </a:lnTo>
                <a:lnTo>
                  <a:pt x="483427" y="473816"/>
                </a:lnTo>
                <a:lnTo>
                  <a:pt x="495531" y="457797"/>
                </a:lnTo>
                <a:lnTo>
                  <a:pt x="508346" y="442133"/>
                </a:lnTo>
                <a:lnTo>
                  <a:pt x="521162" y="426826"/>
                </a:lnTo>
                <a:lnTo>
                  <a:pt x="534333" y="411519"/>
                </a:lnTo>
                <a:lnTo>
                  <a:pt x="547149" y="396567"/>
                </a:lnTo>
                <a:lnTo>
                  <a:pt x="560320" y="381616"/>
                </a:lnTo>
                <a:lnTo>
                  <a:pt x="573848" y="367020"/>
                </a:lnTo>
                <a:lnTo>
                  <a:pt x="587019" y="352781"/>
                </a:lnTo>
                <a:lnTo>
                  <a:pt x="600546" y="338898"/>
                </a:lnTo>
                <a:lnTo>
                  <a:pt x="614074" y="325014"/>
                </a:lnTo>
                <a:lnTo>
                  <a:pt x="627957" y="311487"/>
                </a:lnTo>
                <a:lnTo>
                  <a:pt x="641841" y="297959"/>
                </a:lnTo>
                <a:lnTo>
                  <a:pt x="655724" y="284788"/>
                </a:lnTo>
                <a:lnTo>
                  <a:pt x="669252" y="272328"/>
                </a:lnTo>
                <a:lnTo>
                  <a:pt x="683135" y="259513"/>
                </a:lnTo>
                <a:lnTo>
                  <a:pt x="697018" y="247410"/>
                </a:lnTo>
                <a:lnTo>
                  <a:pt x="711258" y="236018"/>
                </a:lnTo>
                <a:lnTo>
                  <a:pt x="725853" y="224271"/>
                </a:lnTo>
                <a:lnTo>
                  <a:pt x="739736" y="212879"/>
                </a:lnTo>
                <a:lnTo>
                  <a:pt x="754332" y="202200"/>
                </a:lnTo>
                <a:lnTo>
                  <a:pt x="768927" y="191164"/>
                </a:lnTo>
                <a:lnTo>
                  <a:pt x="783879" y="180484"/>
                </a:lnTo>
                <a:lnTo>
                  <a:pt x="798830" y="170517"/>
                </a:lnTo>
                <a:lnTo>
                  <a:pt x="813781" y="160549"/>
                </a:lnTo>
                <a:lnTo>
                  <a:pt x="828377" y="151294"/>
                </a:lnTo>
                <a:lnTo>
                  <a:pt x="843684" y="141682"/>
                </a:lnTo>
                <a:lnTo>
                  <a:pt x="858992" y="132783"/>
                </a:lnTo>
                <a:lnTo>
                  <a:pt x="874655" y="123883"/>
                </a:lnTo>
                <a:lnTo>
                  <a:pt x="889962" y="115695"/>
                </a:lnTo>
                <a:lnTo>
                  <a:pt x="905625" y="107152"/>
                </a:lnTo>
                <a:lnTo>
                  <a:pt x="921289" y="99676"/>
                </a:lnTo>
                <a:lnTo>
                  <a:pt x="936952" y="91844"/>
                </a:lnTo>
                <a:lnTo>
                  <a:pt x="952971" y="84368"/>
                </a:lnTo>
                <a:lnTo>
                  <a:pt x="968635" y="77249"/>
                </a:lnTo>
                <a:lnTo>
                  <a:pt x="984298" y="70485"/>
                </a:lnTo>
                <a:lnTo>
                  <a:pt x="1000317" y="64077"/>
                </a:lnTo>
                <a:lnTo>
                  <a:pt x="1016693" y="57670"/>
                </a:lnTo>
                <a:lnTo>
                  <a:pt x="1032712" y="51974"/>
                </a:lnTo>
                <a:lnTo>
                  <a:pt x="1048731" y="46278"/>
                </a:lnTo>
                <a:lnTo>
                  <a:pt x="1065107" y="40938"/>
                </a:lnTo>
                <a:lnTo>
                  <a:pt x="1081482" y="35955"/>
                </a:lnTo>
                <a:lnTo>
                  <a:pt x="1097857" y="30971"/>
                </a:lnTo>
                <a:lnTo>
                  <a:pt x="1113877" y="26699"/>
                </a:lnTo>
                <a:lnTo>
                  <a:pt x="1130252" y="22071"/>
                </a:lnTo>
                <a:lnTo>
                  <a:pt x="1146983" y="18155"/>
                </a:lnTo>
                <a:lnTo>
                  <a:pt x="1163358" y="14595"/>
                </a:lnTo>
                <a:lnTo>
                  <a:pt x="1180090" y="11748"/>
                </a:lnTo>
                <a:lnTo>
                  <a:pt x="1196465" y="9612"/>
                </a:lnTo>
                <a:lnTo>
                  <a:pt x="1213196" y="7120"/>
                </a:lnTo>
                <a:lnTo>
                  <a:pt x="1229216" y="4984"/>
                </a:lnTo>
                <a:lnTo>
                  <a:pt x="1245591" y="3560"/>
                </a:lnTo>
                <a:lnTo>
                  <a:pt x="1261966" y="2492"/>
                </a:lnTo>
                <a:lnTo>
                  <a:pt x="1278342" y="1424"/>
                </a:lnTo>
                <a:lnTo>
                  <a:pt x="1294361" y="712"/>
                </a:lnTo>
                <a:lnTo>
                  <a:pt x="13107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990600" sx="102000" sy="102000" algn="ctr" rotWithShape="0">
              <a:prstClr val="black">
                <a:alpha val="7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B1C7E4-A880-4580-8CE9-A95F8C2B45BA}"/>
              </a:ext>
            </a:extLst>
          </p:cNvPr>
          <p:cNvSpPr/>
          <p:nvPr/>
        </p:nvSpPr>
        <p:spPr>
          <a:xfrm rot="5400000">
            <a:off x="10685466" y="3290499"/>
            <a:ext cx="2404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200" spc="3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50" charset="0"/>
              </a:rPr>
              <a:t>Creative Slide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3EF80C-3F94-421C-90A7-D089FB19B288}"/>
              </a:ext>
            </a:extLst>
          </p:cNvPr>
          <p:cNvSpPr txBox="1"/>
          <p:nvPr/>
        </p:nvSpPr>
        <p:spPr>
          <a:xfrm>
            <a:off x="765207" y="2750281"/>
            <a:ext cx="4307229" cy="787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 mornings of spring which I enjoy with my whole heart. I am alone.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9F1CE8-3B0E-40A7-99AB-66FE3496CFBE}"/>
              </a:ext>
            </a:extLst>
          </p:cNvPr>
          <p:cNvSpPr txBox="1"/>
          <p:nvPr/>
        </p:nvSpPr>
        <p:spPr>
          <a:xfrm>
            <a:off x="765207" y="3781187"/>
            <a:ext cx="4307229" cy="787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 mornings of spring which I enjoy with my whole heart. I am alone.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AB419D-F915-4D98-BCEB-1910D3B20036}"/>
              </a:ext>
            </a:extLst>
          </p:cNvPr>
          <p:cNvSpPr txBox="1"/>
          <p:nvPr/>
        </p:nvSpPr>
        <p:spPr>
          <a:xfrm>
            <a:off x="868906" y="892898"/>
            <a:ext cx="4484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ABOUT</a:t>
            </a:r>
            <a:endParaRPr lang="id-ID" sz="3600" dirty="0">
              <a:solidFill>
                <a:schemeClr val="tx2">
                  <a:lumMod val="50000"/>
                </a:schemeClr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  <a:p>
            <a:r>
              <a:rPr lang="en-US" sz="3600" dirty="0">
                <a:solidFill>
                  <a:schemeClr val="accent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CHEMICAL TUBE</a:t>
            </a:r>
            <a:endParaRPr lang="id-ID" sz="3600" dirty="0">
              <a:solidFill>
                <a:schemeClr val="accent1"/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F3B952-CFE4-4D85-965D-B5F97A21E0BC}"/>
              </a:ext>
            </a:extLst>
          </p:cNvPr>
          <p:cNvSpPr txBox="1"/>
          <p:nvPr/>
        </p:nvSpPr>
        <p:spPr>
          <a:xfrm>
            <a:off x="908109" y="2093227"/>
            <a:ext cx="359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spc="300" dirty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Modern Presentation</a:t>
            </a:r>
          </a:p>
        </p:txBody>
      </p:sp>
    </p:spTree>
    <p:extLst>
      <p:ext uri="{BB962C8B-B14F-4D97-AF65-F5344CB8AC3E}">
        <p14:creationId xmlns:p14="http://schemas.microsoft.com/office/powerpoint/2010/main" val="922209250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405A203-DCAE-43F3-B0D7-6CFD8731E9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CBD1371-75AF-42A0-B8E6-DE5161CF4B9A}"/>
              </a:ext>
            </a:extLst>
          </p:cNvPr>
          <p:cNvSpPr/>
          <p:nvPr/>
        </p:nvSpPr>
        <p:spPr>
          <a:xfrm>
            <a:off x="-12498" y="0"/>
            <a:ext cx="12216997" cy="6784964"/>
          </a:xfrm>
          <a:custGeom>
            <a:avLst/>
            <a:gdLst>
              <a:gd name="connsiteX0" fmla="*/ 14956 w 12216997"/>
              <a:gd name="connsiteY0" fmla="*/ 0 h 6784964"/>
              <a:gd name="connsiteX1" fmla="*/ 12206956 w 12216997"/>
              <a:gd name="connsiteY1" fmla="*/ 0 h 6784964"/>
              <a:gd name="connsiteX2" fmla="*/ 12206955 w 12216997"/>
              <a:gd name="connsiteY2" fmla="*/ 3979552 h 6784964"/>
              <a:gd name="connsiteX3" fmla="*/ 12207728 w 12216997"/>
              <a:gd name="connsiteY3" fmla="*/ 3983346 h 6784964"/>
              <a:gd name="connsiteX4" fmla="*/ 12209263 w 12216997"/>
              <a:gd name="connsiteY4" fmla="*/ 3990875 h 6784964"/>
              <a:gd name="connsiteX5" fmla="*/ 12210611 w 12216997"/>
              <a:gd name="connsiteY5" fmla="*/ 3998551 h 6784964"/>
              <a:gd name="connsiteX6" fmla="*/ 12211958 w 12216997"/>
              <a:gd name="connsiteY6" fmla="*/ 4006226 h 6784964"/>
              <a:gd name="connsiteX7" fmla="*/ 12213150 w 12216997"/>
              <a:gd name="connsiteY7" fmla="*/ 4013723 h 6784964"/>
              <a:gd name="connsiteX8" fmla="*/ 12213984 w 12216997"/>
              <a:gd name="connsiteY8" fmla="*/ 4021350 h 6784964"/>
              <a:gd name="connsiteX9" fmla="*/ 12214819 w 12216997"/>
              <a:gd name="connsiteY9" fmla="*/ 4028977 h 6784964"/>
              <a:gd name="connsiteX10" fmla="*/ 12215498 w 12216997"/>
              <a:gd name="connsiteY10" fmla="*/ 4036426 h 6784964"/>
              <a:gd name="connsiteX11" fmla="*/ 12215992 w 12216997"/>
              <a:gd name="connsiteY11" fmla="*/ 4044020 h 6784964"/>
              <a:gd name="connsiteX12" fmla="*/ 12216485 w 12216997"/>
              <a:gd name="connsiteY12" fmla="*/ 4051616 h 6784964"/>
              <a:gd name="connsiteX13" fmla="*/ 12216652 w 12216997"/>
              <a:gd name="connsiteY13" fmla="*/ 4059016 h 6784964"/>
              <a:gd name="connsiteX14" fmla="*/ 12216803 w 12216997"/>
              <a:gd name="connsiteY14" fmla="*/ 4066579 h 6784964"/>
              <a:gd name="connsiteX15" fmla="*/ 12216799 w 12216997"/>
              <a:gd name="connsiteY15" fmla="*/ 4073963 h 6784964"/>
              <a:gd name="connsiteX16" fmla="*/ 12216438 w 12216997"/>
              <a:gd name="connsiteY16" fmla="*/ 4081478 h 6784964"/>
              <a:gd name="connsiteX17" fmla="*/ 12216076 w 12216997"/>
              <a:gd name="connsiteY17" fmla="*/ 4088993 h 6784964"/>
              <a:gd name="connsiteX18" fmla="*/ 12215715 w 12216997"/>
              <a:gd name="connsiteY18" fmla="*/ 4096507 h 6784964"/>
              <a:gd name="connsiteX19" fmla="*/ 12215027 w 12216997"/>
              <a:gd name="connsiteY19" fmla="*/ 4103827 h 6784964"/>
              <a:gd name="connsiteX20" fmla="*/ 12214153 w 12216997"/>
              <a:gd name="connsiteY20" fmla="*/ 4111294 h 6784964"/>
              <a:gd name="connsiteX21" fmla="*/ 12213295 w 12216997"/>
              <a:gd name="connsiteY21" fmla="*/ 4118599 h 6784964"/>
              <a:gd name="connsiteX22" fmla="*/ 12212251 w 12216997"/>
              <a:gd name="connsiteY22" fmla="*/ 4126049 h 6784964"/>
              <a:gd name="connsiteX23" fmla="*/ 12211050 w 12216997"/>
              <a:gd name="connsiteY23" fmla="*/ 4133321 h 6784964"/>
              <a:gd name="connsiteX24" fmla="*/ 12209663 w 12216997"/>
              <a:gd name="connsiteY24" fmla="*/ 4140740 h 6784964"/>
              <a:gd name="connsiteX25" fmla="*/ 12208121 w 12216997"/>
              <a:gd name="connsiteY25" fmla="*/ 4147980 h 6784964"/>
              <a:gd name="connsiteX26" fmla="*/ 12206955 w 12216997"/>
              <a:gd name="connsiteY26" fmla="*/ 4152376 h 6784964"/>
              <a:gd name="connsiteX27" fmla="*/ 12206956 w 12216997"/>
              <a:gd name="connsiteY27" fmla="*/ 4669136 h 6784964"/>
              <a:gd name="connsiteX28" fmla="*/ 12208125 w 12216997"/>
              <a:gd name="connsiteY28" fmla="*/ 4674828 h 6784964"/>
              <a:gd name="connsiteX29" fmla="*/ 12209457 w 12216997"/>
              <a:gd name="connsiteY29" fmla="*/ 4681343 h 6784964"/>
              <a:gd name="connsiteX30" fmla="*/ 12210703 w 12216997"/>
              <a:gd name="connsiteY30" fmla="*/ 4688008 h 6784964"/>
              <a:gd name="connsiteX31" fmla="*/ 12211722 w 12216997"/>
              <a:gd name="connsiteY31" fmla="*/ 4694740 h 6784964"/>
              <a:gd name="connsiteX32" fmla="*/ 12212826 w 12216997"/>
              <a:gd name="connsiteY32" fmla="*/ 4701323 h 6784964"/>
              <a:gd name="connsiteX33" fmla="*/ 12213704 w 12216997"/>
              <a:gd name="connsiteY33" fmla="*/ 4707974 h 6784964"/>
              <a:gd name="connsiteX34" fmla="*/ 12214635 w 12216997"/>
              <a:gd name="connsiteY34" fmla="*/ 4714853 h 6784964"/>
              <a:gd name="connsiteX35" fmla="*/ 12215144 w 12216997"/>
              <a:gd name="connsiteY35" fmla="*/ 4721489 h 6784964"/>
              <a:gd name="connsiteX36" fmla="*/ 12215936 w 12216997"/>
              <a:gd name="connsiteY36" fmla="*/ 4728288 h 6784964"/>
              <a:gd name="connsiteX37" fmla="*/ 12216131 w 12216997"/>
              <a:gd name="connsiteY37" fmla="*/ 4735139 h 6784964"/>
              <a:gd name="connsiteX38" fmla="*/ 12216780 w 12216997"/>
              <a:gd name="connsiteY38" fmla="*/ 4741855 h 6784964"/>
              <a:gd name="connsiteX39" fmla="*/ 12216834 w 12216997"/>
              <a:gd name="connsiteY39" fmla="*/ 4748625 h 6784964"/>
              <a:gd name="connsiteX40" fmla="*/ 12216943 w 12216997"/>
              <a:gd name="connsiteY40" fmla="*/ 4755624 h 6784964"/>
              <a:gd name="connsiteX41" fmla="*/ 12216997 w 12216997"/>
              <a:gd name="connsiteY41" fmla="*/ 4762393 h 6784964"/>
              <a:gd name="connsiteX42" fmla="*/ 12216965 w 12216997"/>
              <a:gd name="connsiteY42" fmla="*/ 4769312 h 6784964"/>
              <a:gd name="connsiteX43" fmla="*/ 12216564 w 12216997"/>
              <a:gd name="connsiteY43" fmla="*/ 4776214 h 6784964"/>
              <a:gd name="connsiteX44" fmla="*/ 12216162 w 12216997"/>
              <a:gd name="connsiteY44" fmla="*/ 4783117 h 6784964"/>
              <a:gd name="connsiteX45" fmla="*/ 12215903 w 12216997"/>
              <a:gd name="connsiteY45" fmla="*/ 4790103 h 6784964"/>
              <a:gd name="connsiteX46" fmla="*/ 12215133 w 12216997"/>
              <a:gd name="connsiteY46" fmla="*/ 4796991 h 6784964"/>
              <a:gd name="connsiteX47" fmla="*/ 12214506 w 12216997"/>
              <a:gd name="connsiteY47" fmla="*/ 4803961 h 6784964"/>
              <a:gd name="connsiteX48" fmla="*/ 12213650 w 12216997"/>
              <a:gd name="connsiteY48" fmla="*/ 4810998 h 6784964"/>
              <a:gd name="connsiteX49" fmla="*/ 12212738 w 12216997"/>
              <a:gd name="connsiteY49" fmla="*/ 4817804 h 6784964"/>
              <a:gd name="connsiteX50" fmla="*/ 12211513 w 12216997"/>
              <a:gd name="connsiteY50" fmla="*/ 4824827 h 6784964"/>
              <a:gd name="connsiteX51" fmla="*/ 12210432 w 12216997"/>
              <a:gd name="connsiteY51" fmla="*/ 4831930 h 6784964"/>
              <a:gd name="connsiteX52" fmla="*/ 12208979 w 12216997"/>
              <a:gd name="connsiteY52" fmla="*/ 4839019 h 6784964"/>
              <a:gd name="connsiteX53" fmla="*/ 12207613 w 12216997"/>
              <a:gd name="connsiteY53" fmla="*/ 4845960 h 6784964"/>
              <a:gd name="connsiteX54" fmla="*/ 12206956 w 12216997"/>
              <a:gd name="connsiteY54" fmla="*/ 4849303 h 6784964"/>
              <a:gd name="connsiteX55" fmla="*/ 12206955 w 12216997"/>
              <a:gd name="connsiteY55" fmla="*/ 4895849 h 6784964"/>
              <a:gd name="connsiteX56" fmla="*/ 12193778 w 12216997"/>
              <a:gd name="connsiteY56" fmla="*/ 4895850 h 6784964"/>
              <a:gd name="connsiteX57" fmla="*/ 12191720 w 12216997"/>
              <a:gd name="connsiteY57" fmla="*/ 4901590 h 6784964"/>
              <a:gd name="connsiteX58" fmla="*/ 12189248 w 12216997"/>
              <a:gd name="connsiteY58" fmla="*/ 4908486 h 6784964"/>
              <a:gd name="connsiteX59" fmla="*/ 12186548 w 12216997"/>
              <a:gd name="connsiteY59" fmla="*/ 4915450 h 6784964"/>
              <a:gd name="connsiteX60" fmla="*/ 12183848 w 12216997"/>
              <a:gd name="connsiteY60" fmla="*/ 4922413 h 6784964"/>
              <a:gd name="connsiteX61" fmla="*/ 12180866 w 12216997"/>
              <a:gd name="connsiteY61" fmla="*/ 4929213 h 6784964"/>
              <a:gd name="connsiteX62" fmla="*/ 12177883 w 12216997"/>
              <a:gd name="connsiteY62" fmla="*/ 4936013 h 6784964"/>
              <a:gd name="connsiteX63" fmla="*/ 12174759 w 12216997"/>
              <a:gd name="connsiteY63" fmla="*/ 4942731 h 6784964"/>
              <a:gd name="connsiteX64" fmla="*/ 12171493 w 12216997"/>
              <a:gd name="connsiteY64" fmla="*/ 4949368 h 6784964"/>
              <a:gd name="connsiteX65" fmla="*/ 12168057 w 12216997"/>
              <a:gd name="connsiteY65" fmla="*/ 4956302 h 6784964"/>
              <a:gd name="connsiteX66" fmla="*/ 12164563 w 12216997"/>
              <a:gd name="connsiteY66" fmla="*/ 4963005 h 6784964"/>
              <a:gd name="connsiteX67" fmla="*/ 12160844 w 12216997"/>
              <a:gd name="connsiteY67" fmla="*/ 4969775 h 6784964"/>
              <a:gd name="connsiteX68" fmla="*/ 12157067 w 12216997"/>
              <a:gd name="connsiteY68" fmla="*/ 4976316 h 6784964"/>
              <a:gd name="connsiteX69" fmla="*/ 12153205 w 12216997"/>
              <a:gd name="connsiteY69" fmla="*/ 4983004 h 6784964"/>
              <a:gd name="connsiteX70" fmla="*/ 12148975 w 12216997"/>
              <a:gd name="connsiteY70" fmla="*/ 4989678 h 6784964"/>
              <a:gd name="connsiteX71" fmla="*/ 12144831 w 12216997"/>
              <a:gd name="connsiteY71" fmla="*/ 4996204 h 6784964"/>
              <a:gd name="connsiteX72" fmla="*/ 12140458 w 12216997"/>
              <a:gd name="connsiteY72" fmla="*/ 5002796 h 6784964"/>
              <a:gd name="connsiteX73" fmla="*/ 12136086 w 12216997"/>
              <a:gd name="connsiteY73" fmla="*/ 5009388 h 6784964"/>
              <a:gd name="connsiteX74" fmla="*/ 12131573 w 12216997"/>
              <a:gd name="connsiteY74" fmla="*/ 5015899 h 6784964"/>
              <a:gd name="connsiteX75" fmla="*/ 12126862 w 12216997"/>
              <a:gd name="connsiteY75" fmla="*/ 5022098 h 6784964"/>
              <a:gd name="connsiteX76" fmla="*/ 12121838 w 12216997"/>
              <a:gd name="connsiteY76" fmla="*/ 5028511 h 6784964"/>
              <a:gd name="connsiteX77" fmla="*/ 12117041 w 12216997"/>
              <a:gd name="connsiteY77" fmla="*/ 5034859 h 6784964"/>
              <a:gd name="connsiteX78" fmla="*/ 12111877 w 12216997"/>
              <a:gd name="connsiteY78" fmla="*/ 5041191 h 6784964"/>
              <a:gd name="connsiteX79" fmla="*/ 12106514 w 12216997"/>
              <a:gd name="connsiteY79" fmla="*/ 5047211 h 6784964"/>
              <a:gd name="connsiteX80" fmla="*/ 12100924 w 12216997"/>
              <a:gd name="connsiteY80" fmla="*/ 5053298 h 6784964"/>
              <a:gd name="connsiteX81" fmla="*/ 12095138 w 12216997"/>
              <a:gd name="connsiteY81" fmla="*/ 5059074 h 6784964"/>
              <a:gd name="connsiteX82" fmla="*/ 12089577 w 12216997"/>
              <a:gd name="connsiteY82" fmla="*/ 5064782 h 6784964"/>
              <a:gd name="connsiteX83" fmla="*/ 12083650 w 12216997"/>
              <a:gd name="connsiteY83" fmla="*/ 5070476 h 6784964"/>
              <a:gd name="connsiteX84" fmla="*/ 12077721 w 12216997"/>
              <a:gd name="connsiteY84" fmla="*/ 5076169 h 6784964"/>
              <a:gd name="connsiteX85" fmla="*/ 12071651 w 12216997"/>
              <a:gd name="connsiteY85" fmla="*/ 5081782 h 6784964"/>
              <a:gd name="connsiteX86" fmla="*/ 12065526 w 12216997"/>
              <a:gd name="connsiteY86" fmla="*/ 5087163 h 6784964"/>
              <a:gd name="connsiteX87" fmla="*/ 12059399 w 12216997"/>
              <a:gd name="connsiteY87" fmla="*/ 5092545 h 6784964"/>
              <a:gd name="connsiteX88" fmla="*/ 12052905 w 12216997"/>
              <a:gd name="connsiteY88" fmla="*/ 5097912 h 6784964"/>
              <a:gd name="connsiteX89" fmla="*/ 12046497 w 12216997"/>
              <a:gd name="connsiteY89" fmla="*/ 5103130 h 6784964"/>
              <a:gd name="connsiteX90" fmla="*/ 12040032 w 12216997"/>
              <a:gd name="connsiteY90" fmla="*/ 5108118 h 6784964"/>
              <a:gd name="connsiteX91" fmla="*/ 12033426 w 12216997"/>
              <a:gd name="connsiteY91" fmla="*/ 5113024 h 6784964"/>
              <a:gd name="connsiteX92" fmla="*/ 12026593 w 12216997"/>
              <a:gd name="connsiteY92" fmla="*/ 5117998 h 6784964"/>
              <a:gd name="connsiteX93" fmla="*/ 12019704 w 12216997"/>
              <a:gd name="connsiteY93" fmla="*/ 5122740 h 6784964"/>
              <a:gd name="connsiteX94" fmla="*/ 12012956 w 12216997"/>
              <a:gd name="connsiteY94" fmla="*/ 5127564 h 6784964"/>
              <a:gd name="connsiteX95" fmla="*/ 12005786 w 12216997"/>
              <a:gd name="connsiteY95" fmla="*/ 5132144 h 6784964"/>
              <a:gd name="connsiteX96" fmla="*/ 11998840 w 12216997"/>
              <a:gd name="connsiteY96" fmla="*/ 5136657 h 6784964"/>
              <a:gd name="connsiteX97" fmla="*/ 11991528 w 12216997"/>
              <a:gd name="connsiteY97" fmla="*/ 5141154 h 6784964"/>
              <a:gd name="connsiteX98" fmla="*/ 11984300 w 12216997"/>
              <a:gd name="connsiteY98" fmla="*/ 5145504 h 6784964"/>
              <a:gd name="connsiteX99" fmla="*/ 11976790 w 12216997"/>
              <a:gd name="connsiteY99" fmla="*/ 5149689 h 6784964"/>
              <a:gd name="connsiteX100" fmla="*/ 11969593 w 12216997"/>
              <a:gd name="connsiteY100" fmla="*/ 5153660 h 6784964"/>
              <a:gd name="connsiteX101" fmla="*/ 11962027 w 12216997"/>
              <a:gd name="connsiteY101" fmla="*/ 5157614 h 6784964"/>
              <a:gd name="connsiteX102" fmla="*/ 11954460 w 12216997"/>
              <a:gd name="connsiteY102" fmla="*/ 5161570 h 6784964"/>
              <a:gd name="connsiteX103" fmla="*/ 11946611 w 12216997"/>
              <a:gd name="connsiteY103" fmla="*/ 5165363 h 6784964"/>
              <a:gd name="connsiteX104" fmla="*/ 11938707 w 12216997"/>
              <a:gd name="connsiteY104" fmla="*/ 5168924 h 6784964"/>
              <a:gd name="connsiteX105" fmla="*/ 11930943 w 12216997"/>
              <a:gd name="connsiteY105" fmla="*/ 5172568 h 6784964"/>
              <a:gd name="connsiteX106" fmla="*/ 11923069 w 12216997"/>
              <a:gd name="connsiteY106" fmla="*/ 5175750 h 6784964"/>
              <a:gd name="connsiteX107" fmla="*/ 11914880 w 12216997"/>
              <a:gd name="connsiteY107" fmla="*/ 5179148 h 6784964"/>
              <a:gd name="connsiteX108" fmla="*/ 11906919 w 12216997"/>
              <a:gd name="connsiteY108" fmla="*/ 5182479 h 6784964"/>
              <a:gd name="connsiteX109" fmla="*/ 11898762 w 12216997"/>
              <a:gd name="connsiteY109" fmla="*/ 5185499 h 6784964"/>
              <a:gd name="connsiteX110" fmla="*/ 11890322 w 12216997"/>
              <a:gd name="connsiteY110" fmla="*/ 5188355 h 6784964"/>
              <a:gd name="connsiteX111" fmla="*/ 11882108 w 12216997"/>
              <a:gd name="connsiteY111" fmla="*/ 5191144 h 6784964"/>
              <a:gd name="connsiteX112" fmla="*/ 11873526 w 12216997"/>
              <a:gd name="connsiteY112" fmla="*/ 5193918 h 6784964"/>
              <a:gd name="connsiteX113" fmla="*/ 11864802 w 12216997"/>
              <a:gd name="connsiteY113" fmla="*/ 5196611 h 6784964"/>
              <a:gd name="connsiteX114" fmla="*/ 11856079 w 12216997"/>
              <a:gd name="connsiteY114" fmla="*/ 5199303 h 6784964"/>
              <a:gd name="connsiteX115" fmla="*/ 11847299 w 12216997"/>
              <a:gd name="connsiteY115" fmla="*/ 5201766 h 6784964"/>
              <a:gd name="connsiteX116" fmla="*/ 11838520 w 12216997"/>
              <a:gd name="connsiteY116" fmla="*/ 5204228 h 6784964"/>
              <a:gd name="connsiteX117" fmla="*/ 11829685 w 12216997"/>
              <a:gd name="connsiteY117" fmla="*/ 5206460 h 6784964"/>
              <a:gd name="connsiteX118" fmla="*/ 11820622 w 12216997"/>
              <a:gd name="connsiteY118" fmla="*/ 5208758 h 6784964"/>
              <a:gd name="connsiteX119" fmla="*/ 11811506 w 12216997"/>
              <a:gd name="connsiteY119" fmla="*/ 5210827 h 6784964"/>
              <a:gd name="connsiteX120" fmla="*/ 11802473 w 12216997"/>
              <a:gd name="connsiteY120" fmla="*/ 5212747 h 6784964"/>
              <a:gd name="connsiteX121" fmla="*/ 11793213 w 12216997"/>
              <a:gd name="connsiteY121" fmla="*/ 5214734 h 6784964"/>
              <a:gd name="connsiteX122" fmla="*/ 11784039 w 12216997"/>
              <a:gd name="connsiteY122" fmla="*/ 5216572 h 6784964"/>
              <a:gd name="connsiteX123" fmla="*/ 11774724 w 12216997"/>
              <a:gd name="connsiteY123" fmla="*/ 5218328 h 6784964"/>
              <a:gd name="connsiteX124" fmla="*/ 11765439 w 12216997"/>
              <a:gd name="connsiteY124" fmla="*/ 5219706 h 6784964"/>
              <a:gd name="connsiteX125" fmla="*/ 11755841 w 12216997"/>
              <a:gd name="connsiteY125" fmla="*/ 5221299 h 6784964"/>
              <a:gd name="connsiteX126" fmla="*/ 11746415 w 12216997"/>
              <a:gd name="connsiteY126" fmla="*/ 5222595 h 6784964"/>
              <a:gd name="connsiteX127" fmla="*/ 11736846 w 12216997"/>
              <a:gd name="connsiteY127" fmla="*/ 5223809 h 6784964"/>
              <a:gd name="connsiteX128" fmla="*/ 11727279 w 12216997"/>
              <a:gd name="connsiteY128" fmla="*/ 5225023 h 6784964"/>
              <a:gd name="connsiteX129" fmla="*/ 11727258 w 12216997"/>
              <a:gd name="connsiteY129" fmla="*/ 5225025 h 6784964"/>
              <a:gd name="connsiteX130" fmla="*/ 11729328 w 12216997"/>
              <a:gd name="connsiteY130" fmla="*/ 5227185 h 6784964"/>
              <a:gd name="connsiteX131" fmla="*/ 11738557 w 12216997"/>
              <a:gd name="connsiteY131" fmla="*/ 5237667 h 6784964"/>
              <a:gd name="connsiteX132" fmla="*/ 11747787 w 12216997"/>
              <a:gd name="connsiteY132" fmla="*/ 5248149 h 6784964"/>
              <a:gd name="connsiteX133" fmla="*/ 11756703 w 12216997"/>
              <a:gd name="connsiteY133" fmla="*/ 5258846 h 6784964"/>
              <a:gd name="connsiteX134" fmla="*/ 11765023 w 12216997"/>
              <a:gd name="connsiteY134" fmla="*/ 5269596 h 6784964"/>
              <a:gd name="connsiteX135" fmla="*/ 11773258 w 12216997"/>
              <a:gd name="connsiteY135" fmla="*/ 5280494 h 6784964"/>
              <a:gd name="connsiteX136" fmla="*/ 11780811 w 12216997"/>
              <a:gd name="connsiteY136" fmla="*/ 5291593 h 6784964"/>
              <a:gd name="connsiteX137" fmla="*/ 11788363 w 12216997"/>
              <a:gd name="connsiteY137" fmla="*/ 5302692 h 6784964"/>
              <a:gd name="connsiteX138" fmla="*/ 11795377 w 12216997"/>
              <a:gd name="connsiteY138" fmla="*/ 5314073 h 6784964"/>
              <a:gd name="connsiteX139" fmla="*/ 11802163 w 12216997"/>
              <a:gd name="connsiteY139" fmla="*/ 5325521 h 6784964"/>
              <a:gd name="connsiteX140" fmla="*/ 11808350 w 12216997"/>
              <a:gd name="connsiteY140" fmla="*/ 5337022 h 6784964"/>
              <a:gd name="connsiteX141" fmla="*/ 11814368 w 12216997"/>
              <a:gd name="connsiteY141" fmla="*/ 5348819 h 6784964"/>
              <a:gd name="connsiteX142" fmla="*/ 11820018 w 12216997"/>
              <a:gd name="connsiteY142" fmla="*/ 5360602 h 6784964"/>
              <a:gd name="connsiteX143" fmla="*/ 11825124 w 12216997"/>
              <a:gd name="connsiteY143" fmla="*/ 5372669 h 6784964"/>
              <a:gd name="connsiteX144" fmla="*/ 11830005 w 12216997"/>
              <a:gd name="connsiteY144" fmla="*/ 5384800 h 6784964"/>
              <a:gd name="connsiteX145" fmla="*/ 11832160 w 12216997"/>
              <a:gd name="connsiteY145" fmla="*/ 5391198 h 6784964"/>
              <a:gd name="connsiteX146" fmla="*/ 11834544 w 12216997"/>
              <a:gd name="connsiteY146" fmla="*/ 5397528 h 6784964"/>
              <a:gd name="connsiteX147" fmla="*/ 11836557 w 12216997"/>
              <a:gd name="connsiteY147" fmla="*/ 5403844 h 6784964"/>
              <a:gd name="connsiteX148" fmla="*/ 11838711 w 12216997"/>
              <a:gd name="connsiteY148" fmla="*/ 5410240 h 6784964"/>
              <a:gd name="connsiteX149" fmla="*/ 11840641 w 12216997"/>
              <a:gd name="connsiteY149" fmla="*/ 5416705 h 6784964"/>
              <a:gd name="connsiteX150" fmla="*/ 11842340 w 12216997"/>
              <a:gd name="connsiteY150" fmla="*/ 5423236 h 6784964"/>
              <a:gd name="connsiteX151" fmla="*/ 11844268 w 12216997"/>
              <a:gd name="connsiteY151" fmla="*/ 5429699 h 6784964"/>
              <a:gd name="connsiteX152" fmla="*/ 11845827 w 12216997"/>
              <a:gd name="connsiteY152" fmla="*/ 5436148 h 6784964"/>
              <a:gd name="connsiteX153" fmla="*/ 11847387 w 12216997"/>
              <a:gd name="connsiteY153" fmla="*/ 5442597 h 6784964"/>
              <a:gd name="connsiteX154" fmla="*/ 11848774 w 12216997"/>
              <a:gd name="connsiteY154" fmla="*/ 5449344 h 6784964"/>
              <a:gd name="connsiteX155" fmla="*/ 11850105 w 12216997"/>
              <a:gd name="connsiteY155" fmla="*/ 5455861 h 6784964"/>
              <a:gd name="connsiteX156" fmla="*/ 11851351 w 12216997"/>
              <a:gd name="connsiteY156" fmla="*/ 5462526 h 6784964"/>
              <a:gd name="connsiteX157" fmla="*/ 11852369 w 12216997"/>
              <a:gd name="connsiteY157" fmla="*/ 5469257 h 6784964"/>
              <a:gd name="connsiteX158" fmla="*/ 11853474 w 12216997"/>
              <a:gd name="connsiteY158" fmla="*/ 5475841 h 6784964"/>
              <a:gd name="connsiteX159" fmla="*/ 11854351 w 12216997"/>
              <a:gd name="connsiteY159" fmla="*/ 5482491 h 6784964"/>
              <a:gd name="connsiteX160" fmla="*/ 11855284 w 12216997"/>
              <a:gd name="connsiteY160" fmla="*/ 5489370 h 6784964"/>
              <a:gd name="connsiteX161" fmla="*/ 11855792 w 12216997"/>
              <a:gd name="connsiteY161" fmla="*/ 5496006 h 6784964"/>
              <a:gd name="connsiteX162" fmla="*/ 11856585 w 12216997"/>
              <a:gd name="connsiteY162" fmla="*/ 5502805 h 6784964"/>
              <a:gd name="connsiteX163" fmla="*/ 11856779 w 12216997"/>
              <a:gd name="connsiteY163" fmla="*/ 5509656 h 6784964"/>
              <a:gd name="connsiteX164" fmla="*/ 11857429 w 12216997"/>
              <a:gd name="connsiteY164" fmla="*/ 5516372 h 6784964"/>
              <a:gd name="connsiteX165" fmla="*/ 11857483 w 12216997"/>
              <a:gd name="connsiteY165" fmla="*/ 5523142 h 6784964"/>
              <a:gd name="connsiteX166" fmla="*/ 11857591 w 12216997"/>
              <a:gd name="connsiteY166" fmla="*/ 5530141 h 6784964"/>
              <a:gd name="connsiteX167" fmla="*/ 11857645 w 12216997"/>
              <a:gd name="connsiteY167" fmla="*/ 5536910 h 6784964"/>
              <a:gd name="connsiteX168" fmla="*/ 11857612 w 12216997"/>
              <a:gd name="connsiteY168" fmla="*/ 5543829 h 6784964"/>
              <a:gd name="connsiteX169" fmla="*/ 11857211 w 12216997"/>
              <a:gd name="connsiteY169" fmla="*/ 5550732 h 6784964"/>
              <a:gd name="connsiteX170" fmla="*/ 11856811 w 12216997"/>
              <a:gd name="connsiteY170" fmla="*/ 5557634 h 6784964"/>
              <a:gd name="connsiteX171" fmla="*/ 11856551 w 12216997"/>
              <a:gd name="connsiteY171" fmla="*/ 5564619 h 6784964"/>
              <a:gd name="connsiteX172" fmla="*/ 11855781 w 12216997"/>
              <a:gd name="connsiteY172" fmla="*/ 5571508 h 6784964"/>
              <a:gd name="connsiteX173" fmla="*/ 11855154 w 12216997"/>
              <a:gd name="connsiteY173" fmla="*/ 5578478 h 6784964"/>
              <a:gd name="connsiteX174" fmla="*/ 11854297 w 12216997"/>
              <a:gd name="connsiteY174" fmla="*/ 5585515 h 6784964"/>
              <a:gd name="connsiteX175" fmla="*/ 11853386 w 12216997"/>
              <a:gd name="connsiteY175" fmla="*/ 5592322 h 6784964"/>
              <a:gd name="connsiteX176" fmla="*/ 11852161 w 12216997"/>
              <a:gd name="connsiteY176" fmla="*/ 5599344 h 6784964"/>
              <a:gd name="connsiteX177" fmla="*/ 11851079 w 12216997"/>
              <a:gd name="connsiteY177" fmla="*/ 5606447 h 6784964"/>
              <a:gd name="connsiteX178" fmla="*/ 11849628 w 12216997"/>
              <a:gd name="connsiteY178" fmla="*/ 5613536 h 6784964"/>
              <a:gd name="connsiteX179" fmla="*/ 11848261 w 12216997"/>
              <a:gd name="connsiteY179" fmla="*/ 5620477 h 6784964"/>
              <a:gd name="connsiteX180" fmla="*/ 11846896 w 12216997"/>
              <a:gd name="connsiteY180" fmla="*/ 5627419 h 6784964"/>
              <a:gd name="connsiteX181" fmla="*/ 11845075 w 12216997"/>
              <a:gd name="connsiteY181" fmla="*/ 5634493 h 6784964"/>
              <a:gd name="connsiteX182" fmla="*/ 11843198 w 12216997"/>
              <a:gd name="connsiteY182" fmla="*/ 5641337 h 6784964"/>
              <a:gd name="connsiteX183" fmla="*/ 11841238 w 12216997"/>
              <a:gd name="connsiteY183" fmla="*/ 5648329 h 6784964"/>
              <a:gd name="connsiteX184" fmla="*/ 11839416 w 12216997"/>
              <a:gd name="connsiteY184" fmla="*/ 5655404 h 6784964"/>
              <a:gd name="connsiteX185" fmla="*/ 11837085 w 12216997"/>
              <a:gd name="connsiteY185" fmla="*/ 5662382 h 6784964"/>
              <a:gd name="connsiteX186" fmla="*/ 11834841 w 12216997"/>
              <a:gd name="connsiteY186" fmla="*/ 5669211 h 6784964"/>
              <a:gd name="connsiteX187" fmla="*/ 11832369 w 12216997"/>
              <a:gd name="connsiteY187" fmla="*/ 5676108 h 6784964"/>
              <a:gd name="connsiteX188" fmla="*/ 11829896 w 12216997"/>
              <a:gd name="connsiteY188" fmla="*/ 5683003 h 6784964"/>
              <a:gd name="connsiteX189" fmla="*/ 11827197 w 12216997"/>
              <a:gd name="connsiteY189" fmla="*/ 5689967 h 6784964"/>
              <a:gd name="connsiteX190" fmla="*/ 11824497 w 12216997"/>
              <a:gd name="connsiteY190" fmla="*/ 5696930 h 6784964"/>
              <a:gd name="connsiteX191" fmla="*/ 11821514 w 12216997"/>
              <a:gd name="connsiteY191" fmla="*/ 5703730 h 6784964"/>
              <a:gd name="connsiteX192" fmla="*/ 11818531 w 12216997"/>
              <a:gd name="connsiteY192" fmla="*/ 5710530 h 6784964"/>
              <a:gd name="connsiteX193" fmla="*/ 11815407 w 12216997"/>
              <a:gd name="connsiteY193" fmla="*/ 5717248 h 6784964"/>
              <a:gd name="connsiteX194" fmla="*/ 11812141 w 12216997"/>
              <a:gd name="connsiteY194" fmla="*/ 5723884 h 6784964"/>
              <a:gd name="connsiteX195" fmla="*/ 11808705 w 12216997"/>
              <a:gd name="connsiteY195" fmla="*/ 5730819 h 6784964"/>
              <a:gd name="connsiteX196" fmla="*/ 11805212 w 12216997"/>
              <a:gd name="connsiteY196" fmla="*/ 5737523 h 6784964"/>
              <a:gd name="connsiteX197" fmla="*/ 11801491 w 12216997"/>
              <a:gd name="connsiteY197" fmla="*/ 5744292 h 6784964"/>
              <a:gd name="connsiteX198" fmla="*/ 11797716 w 12216997"/>
              <a:gd name="connsiteY198" fmla="*/ 5750833 h 6784964"/>
              <a:gd name="connsiteX199" fmla="*/ 11793854 w 12216997"/>
              <a:gd name="connsiteY199" fmla="*/ 5757521 h 6784964"/>
              <a:gd name="connsiteX200" fmla="*/ 11789623 w 12216997"/>
              <a:gd name="connsiteY200" fmla="*/ 5764196 h 6784964"/>
              <a:gd name="connsiteX201" fmla="*/ 11785478 w 12216997"/>
              <a:gd name="connsiteY201" fmla="*/ 5770719 h 6784964"/>
              <a:gd name="connsiteX202" fmla="*/ 11781106 w 12216997"/>
              <a:gd name="connsiteY202" fmla="*/ 5777312 h 6784964"/>
              <a:gd name="connsiteX203" fmla="*/ 11776734 w 12216997"/>
              <a:gd name="connsiteY203" fmla="*/ 5783905 h 6784964"/>
              <a:gd name="connsiteX204" fmla="*/ 11772222 w 12216997"/>
              <a:gd name="connsiteY204" fmla="*/ 5790416 h 6784964"/>
              <a:gd name="connsiteX205" fmla="*/ 11767510 w 12216997"/>
              <a:gd name="connsiteY205" fmla="*/ 5796614 h 6784964"/>
              <a:gd name="connsiteX206" fmla="*/ 11762486 w 12216997"/>
              <a:gd name="connsiteY206" fmla="*/ 5803028 h 6784964"/>
              <a:gd name="connsiteX207" fmla="*/ 11757690 w 12216997"/>
              <a:gd name="connsiteY207" fmla="*/ 5809375 h 6784964"/>
              <a:gd name="connsiteX208" fmla="*/ 11752525 w 12216997"/>
              <a:gd name="connsiteY208" fmla="*/ 5815708 h 6784964"/>
              <a:gd name="connsiteX209" fmla="*/ 11747162 w 12216997"/>
              <a:gd name="connsiteY209" fmla="*/ 5821728 h 6784964"/>
              <a:gd name="connsiteX210" fmla="*/ 11741572 w 12216997"/>
              <a:gd name="connsiteY210" fmla="*/ 5827816 h 6784964"/>
              <a:gd name="connsiteX211" fmla="*/ 11735786 w 12216997"/>
              <a:gd name="connsiteY211" fmla="*/ 5833591 h 6784964"/>
              <a:gd name="connsiteX212" fmla="*/ 11730226 w 12216997"/>
              <a:gd name="connsiteY212" fmla="*/ 5839299 h 6784964"/>
              <a:gd name="connsiteX213" fmla="*/ 11724297 w 12216997"/>
              <a:gd name="connsiteY213" fmla="*/ 5844993 h 6784964"/>
              <a:gd name="connsiteX214" fmla="*/ 11718370 w 12216997"/>
              <a:gd name="connsiteY214" fmla="*/ 5850686 h 6784964"/>
              <a:gd name="connsiteX215" fmla="*/ 11712299 w 12216997"/>
              <a:gd name="connsiteY215" fmla="*/ 5856299 h 6784964"/>
              <a:gd name="connsiteX216" fmla="*/ 11706174 w 12216997"/>
              <a:gd name="connsiteY216" fmla="*/ 5861680 h 6784964"/>
              <a:gd name="connsiteX217" fmla="*/ 11700048 w 12216997"/>
              <a:gd name="connsiteY217" fmla="*/ 5867062 h 6784964"/>
              <a:gd name="connsiteX218" fmla="*/ 11693553 w 12216997"/>
              <a:gd name="connsiteY218" fmla="*/ 5872429 h 6784964"/>
              <a:gd name="connsiteX219" fmla="*/ 11687144 w 12216997"/>
              <a:gd name="connsiteY219" fmla="*/ 5877647 h 6784964"/>
              <a:gd name="connsiteX220" fmla="*/ 11680680 w 12216997"/>
              <a:gd name="connsiteY220" fmla="*/ 5882634 h 6784964"/>
              <a:gd name="connsiteX221" fmla="*/ 11674074 w 12216997"/>
              <a:gd name="connsiteY221" fmla="*/ 5887541 h 6784964"/>
              <a:gd name="connsiteX222" fmla="*/ 11667241 w 12216997"/>
              <a:gd name="connsiteY222" fmla="*/ 5892515 h 6784964"/>
              <a:gd name="connsiteX223" fmla="*/ 11660352 w 12216997"/>
              <a:gd name="connsiteY223" fmla="*/ 5897257 h 6784964"/>
              <a:gd name="connsiteX224" fmla="*/ 11653605 w 12216997"/>
              <a:gd name="connsiteY224" fmla="*/ 5902081 h 6784964"/>
              <a:gd name="connsiteX225" fmla="*/ 11646433 w 12216997"/>
              <a:gd name="connsiteY225" fmla="*/ 5906660 h 6784964"/>
              <a:gd name="connsiteX226" fmla="*/ 11639488 w 12216997"/>
              <a:gd name="connsiteY226" fmla="*/ 5911174 h 6784964"/>
              <a:gd name="connsiteX227" fmla="*/ 11632176 w 12216997"/>
              <a:gd name="connsiteY227" fmla="*/ 5915672 h 6784964"/>
              <a:gd name="connsiteX228" fmla="*/ 11624948 w 12216997"/>
              <a:gd name="connsiteY228" fmla="*/ 5920021 h 6784964"/>
              <a:gd name="connsiteX229" fmla="*/ 11617438 w 12216997"/>
              <a:gd name="connsiteY229" fmla="*/ 5924206 h 6784964"/>
              <a:gd name="connsiteX230" fmla="*/ 11610240 w 12216997"/>
              <a:gd name="connsiteY230" fmla="*/ 5928177 h 6784964"/>
              <a:gd name="connsiteX231" fmla="*/ 11602675 w 12216997"/>
              <a:gd name="connsiteY231" fmla="*/ 5932131 h 6784964"/>
              <a:gd name="connsiteX232" fmla="*/ 11595109 w 12216997"/>
              <a:gd name="connsiteY232" fmla="*/ 5936087 h 6784964"/>
              <a:gd name="connsiteX233" fmla="*/ 11587260 w 12216997"/>
              <a:gd name="connsiteY233" fmla="*/ 5939880 h 6784964"/>
              <a:gd name="connsiteX234" fmla="*/ 11579353 w 12216997"/>
              <a:gd name="connsiteY234" fmla="*/ 5943441 h 6784964"/>
              <a:gd name="connsiteX235" fmla="*/ 11571591 w 12216997"/>
              <a:gd name="connsiteY235" fmla="*/ 5947085 h 6784964"/>
              <a:gd name="connsiteX236" fmla="*/ 11563717 w 12216997"/>
              <a:gd name="connsiteY236" fmla="*/ 5950267 h 6784964"/>
              <a:gd name="connsiteX237" fmla="*/ 11555528 w 12216997"/>
              <a:gd name="connsiteY237" fmla="*/ 5953665 h 6784964"/>
              <a:gd name="connsiteX238" fmla="*/ 11547569 w 12216997"/>
              <a:gd name="connsiteY238" fmla="*/ 5956997 h 6784964"/>
              <a:gd name="connsiteX239" fmla="*/ 11539411 w 12216997"/>
              <a:gd name="connsiteY239" fmla="*/ 5960016 h 6784964"/>
              <a:gd name="connsiteX240" fmla="*/ 11530969 w 12216997"/>
              <a:gd name="connsiteY240" fmla="*/ 5962872 h 6784964"/>
              <a:gd name="connsiteX241" fmla="*/ 11522757 w 12216997"/>
              <a:gd name="connsiteY241" fmla="*/ 5965661 h 6784964"/>
              <a:gd name="connsiteX242" fmla="*/ 11514174 w 12216997"/>
              <a:gd name="connsiteY242" fmla="*/ 5968435 h 6784964"/>
              <a:gd name="connsiteX243" fmla="*/ 11505450 w 12216997"/>
              <a:gd name="connsiteY243" fmla="*/ 5971128 h 6784964"/>
              <a:gd name="connsiteX244" fmla="*/ 11496726 w 12216997"/>
              <a:gd name="connsiteY244" fmla="*/ 5973821 h 6784964"/>
              <a:gd name="connsiteX245" fmla="*/ 11487947 w 12216997"/>
              <a:gd name="connsiteY245" fmla="*/ 5976283 h 6784964"/>
              <a:gd name="connsiteX246" fmla="*/ 11479169 w 12216997"/>
              <a:gd name="connsiteY246" fmla="*/ 5978745 h 6784964"/>
              <a:gd name="connsiteX247" fmla="*/ 11470333 w 12216997"/>
              <a:gd name="connsiteY247" fmla="*/ 5980977 h 6784964"/>
              <a:gd name="connsiteX248" fmla="*/ 11461271 w 12216997"/>
              <a:gd name="connsiteY248" fmla="*/ 5983275 h 6784964"/>
              <a:gd name="connsiteX249" fmla="*/ 11452153 w 12216997"/>
              <a:gd name="connsiteY249" fmla="*/ 5985344 h 6784964"/>
              <a:gd name="connsiteX250" fmla="*/ 11443120 w 12216997"/>
              <a:gd name="connsiteY250" fmla="*/ 5987264 h 6784964"/>
              <a:gd name="connsiteX251" fmla="*/ 11433861 w 12216997"/>
              <a:gd name="connsiteY251" fmla="*/ 5989251 h 6784964"/>
              <a:gd name="connsiteX252" fmla="*/ 11424688 w 12216997"/>
              <a:gd name="connsiteY252" fmla="*/ 5991090 h 6784964"/>
              <a:gd name="connsiteX253" fmla="*/ 11415372 w 12216997"/>
              <a:gd name="connsiteY253" fmla="*/ 5992845 h 6784964"/>
              <a:gd name="connsiteX254" fmla="*/ 11406088 w 12216997"/>
              <a:gd name="connsiteY254" fmla="*/ 5994223 h 6784964"/>
              <a:gd name="connsiteX255" fmla="*/ 11396490 w 12216997"/>
              <a:gd name="connsiteY255" fmla="*/ 5995816 h 6784964"/>
              <a:gd name="connsiteX256" fmla="*/ 11387062 w 12216997"/>
              <a:gd name="connsiteY256" fmla="*/ 5997112 h 6784964"/>
              <a:gd name="connsiteX257" fmla="*/ 11377496 w 12216997"/>
              <a:gd name="connsiteY257" fmla="*/ 5998327 h 6784964"/>
              <a:gd name="connsiteX258" fmla="*/ 11367926 w 12216997"/>
              <a:gd name="connsiteY258" fmla="*/ 5999540 h 6784964"/>
              <a:gd name="connsiteX259" fmla="*/ 11358304 w 12216997"/>
              <a:gd name="connsiteY259" fmla="*/ 6000524 h 6784964"/>
              <a:gd name="connsiteX260" fmla="*/ 11348765 w 12216997"/>
              <a:gd name="connsiteY260" fmla="*/ 6001359 h 6784964"/>
              <a:gd name="connsiteX261" fmla="*/ 11339001 w 12216997"/>
              <a:gd name="connsiteY261" fmla="*/ 6002261 h 6784964"/>
              <a:gd name="connsiteX262" fmla="*/ 11329179 w 12216997"/>
              <a:gd name="connsiteY262" fmla="*/ 6002933 h 6784964"/>
              <a:gd name="connsiteX263" fmla="*/ 11319531 w 12216997"/>
              <a:gd name="connsiteY263" fmla="*/ 6003308 h 6784964"/>
              <a:gd name="connsiteX264" fmla="*/ 11309653 w 12216997"/>
              <a:gd name="connsiteY264" fmla="*/ 6003749 h 6784964"/>
              <a:gd name="connsiteX265" fmla="*/ 11299635 w 12216997"/>
              <a:gd name="connsiteY265" fmla="*/ 6004109 h 6784964"/>
              <a:gd name="connsiteX266" fmla="*/ 11289930 w 12216997"/>
              <a:gd name="connsiteY266" fmla="*/ 6004254 h 6784964"/>
              <a:gd name="connsiteX267" fmla="*/ 11279943 w 12216997"/>
              <a:gd name="connsiteY267" fmla="*/ 6004234 h 6784964"/>
              <a:gd name="connsiteX268" fmla="*/ 11270041 w 12216997"/>
              <a:gd name="connsiteY268" fmla="*/ 6004067 h 6784964"/>
              <a:gd name="connsiteX269" fmla="*/ 11259997 w 12216997"/>
              <a:gd name="connsiteY269" fmla="*/ 6003816 h 6784964"/>
              <a:gd name="connsiteX270" fmla="*/ 11249953 w 12216997"/>
              <a:gd name="connsiteY270" fmla="*/ 6003567 h 6784964"/>
              <a:gd name="connsiteX271" fmla="*/ 11239940 w 12216997"/>
              <a:gd name="connsiteY271" fmla="*/ 6002938 h 6784964"/>
              <a:gd name="connsiteX272" fmla="*/ 11229842 w 12216997"/>
              <a:gd name="connsiteY272" fmla="*/ 6002459 h 6784964"/>
              <a:gd name="connsiteX273" fmla="*/ 11208737 w 12216997"/>
              <a:gd name="connsiteY273" fmla="*/ 6000778 h 6784964"/>
              <a:gd name="connsiteX274" fmla="*/ 11187665 w 12216997"/>
              <a:gd name="connsiteY274" fmla="*/ 5998719 h 6784964"/>
              <a:gd name="connsiteX275" fmla="*/ 11166621 w 12216997"/>
              <a:gd name="connsiteY275" fmla="*/ 5996282 h 6784964"/>
              <a:gd name="connsiteX276" fmla="*/ 11145382 w 12216997"/>
              <a:gd name="connsiteY276" fmla="*/ 5993531 h 6784964"/>
              <a:gd name="connsiteX277" fmla="*/ 11124313 w 12216997"/>
              <a:gd name="connsiteY277" fmla="*/ 5990484 h 6784964"/>
              <a:gd name="connsiteX278" fmla="*/ 11103274 w 12216997"/>
              <a:gd name="connsiteY278" fmla="*/ 5987057 h 6784964"/>
              <a:gd name="connsiteX279" fmla="*/ 11082353 w 12216997"/>
              <a:gd name="connsiteY279" fmla="*/ 5983103 h 6784964"/>
              <a:gd name="connsiteX280" fmla="*/ 11061289 w 12216997"/>
              <a:gd name="connsiteY280" fmla="*/ 5979067 h 6784964"/>
              <a:gd name="connsiteX281" fmla="*/ 11040538 w 12216997"/>
              <a:gd name="connsiteY281" fmla="*/ 5974817 h 6784964"/>
              <a:gd name="connsiteX282" fmla="*/ 11019535 w 12216997"/>
              <a:gd name="connsiteY282" fmla="*/ 5970022 h 6784964"/>
              <a:gd name="connsiteX283" fmla="*/ 10999072 w 12216997"/>
              <a:gd name="connsiteY283" fmla="*/ 5964946 h 6784964"/>
              <a:gd name="connsiteX284" fmla="*/ 10978326 w 12216997"/>
              <a:gd name="connsiteY284" fmla="*/ 5959707 h 6784964"/>
              <a:gd name="connsiteX285" fmla="*/ 10957837 w 12216997"/>
              <a:gd name="connsiteY285" fmla="*/ 5954022 h 6784964"/>
              <a:gd name="connsiteX286" fmla="*/ 10937434 w 12216997"/>
              <a:gd name="connsiteY286" fmla="*/ 5948188 h 6784964"/>
              <a:gd name="connsiteX287" fmla="*/ 10917203 w 12216997"/>
              <a:gd name="connsiteY287" fmla="*/ 5942057 h 6784964"/>
              <a:gd name="connsiteX288" fmla="*/ 10897284 w 12216997"/>
              <a:gd name="connsiteY288" fmla="*/ 5935709 h 6784964"/>
              <a:gd name="connsiteX289" fmla="*/ 10877254 w 12216997"/>
              <a:gd name="connsiteY289" fmla="*/ 5928902 h 6784964"/>
              <a:gd name="connsiteX290" fmla="*/ 10857680 w 12216997"/>
              <a:gd name="connsiteY290" fmla="*/ 5921961 h 6784964"/>
              <a:gd name="connsiteX291" fmla="*/ 10838049 w 12216997"/>
              <a:gd name="connsiteY291" fmla="*/ 5914788 h 6784964"/>
              <a:gd name="connsiteX292" fmla="*/ 10818819 w 12216997"/>
              <a:gd name="connsiteY292" fmla="*/ 5907252 h 6784964"/>
              <a:gd name="connsiteX293" fmla="*/ 10799727 w 12216997"/>
              <a:gd name="connsiteY293" fmla="*/ 5899798 h 6784964"/>
              <a:gd name="connsiteX294" fmla="*/ 10780839 w 12216997"/>
              <a:gd name="connsiteY294" fmla="*/ 5891668 h 6784964"/>
              <a:gd name="connsiteX295" fmla="*/ 10762320 w 12216997"/>
              <a:gd name="connsiteY295" fmla="*/ 5883552 h 6784964"/>
              <a:gd name="connsiteX296" fmla="*/ 10743972 w 12216997"/>
              <a:gd name="connsiteY296" fmla="*/ 5875138 h 6784964"/>
              <a:gd name="connsiteX297" fmla="*/ 10725908 w 12216997"/>
              <a:gd name="connsiteY297" fmla="*/ 5866889 h 6784964"/>
              <a:gd name="connsiteX298" fmla="*/ 10708044 w 12216997"/>
              <a:gd name="connsiteY298" fmla="*/ 5857963 h 6784964"/>
              <a:gd name="connsiteX299" fmla="*/ 10690550 w 12216997"/>
              <a:gd name="connsiteY299" fmla="*/ 5849051 h 6784964"/>
              <a:gd name="connsiteX300" fmla="*/ 10673368 w 12216997"/>
              <a:gd name="connsiteY300" fmla="*/ 5839924 h 6784964"/>
              <a:gd name="connsiteX301" fmla="*/ 10656642 w 12216997"/>
              <a:gd name="connsiteY301" fmla="*/ 5830664 h 6784964"/>
              <a:gd name="connsiteX302" fmla="*/ 10640088 w 12216997"/>
              <a:gd name="connsiteY302" fmla="*/ 5821106 h 6784964"/>
              <a:gd name="connsiteX303" fmla="*/ 10623987 w 12216997"/>
              <a:gd name="connsiteY303" fmla="*/ 5811415 h 6784964"/>
              <a:gd name="connsiteX304" fmla="*/ 10615415 w 12216997"/>
              <a:gd name="connsiteY304" fmla="*/ 5806144 h 6784964"/>
              <a:gd name="connsiteX305" fmla="*/ 10611444 w 12216997"/>
              <a:gd name="connsiteY305" fmla="*/ 5814449 h 6784964"/>
              <a:gd name="connsiteX306" fmla="*/ 10605141 w 12216997"/>
              <a:gd name="connsiteY306" fmla="*/ 5826492 h 6784964"/>
              <a:gd name="connsiteX307" fmla="*/ 10598666 w 12216997"/>
              <a:gd name="connsiteY307" fmla="*/ 5838520 h 6784964"/>
              <a:gd name="connsiteX308" fmla="*/ 10591726 w 12216997"/>
              <a:gd name="connsiteY308" fmla="*/ 5850011 h 6784964"/>
              <a:gd name="connsiteX309" fmla="*/ 10584786 w 12216997"/>
              <a:gd name="connsiteY309" fmla="*/ 5861504 h 6784964"/>
              <a:gd name="connsiteX310" fmla="*/ 10577362 w 12216997"/>
              <a:gd name="connsiteY310" fmla="*/ 5872621 h 6784964"/>
              <a:gd name="connsiteX311" fmla="*/ 10569784 w 12216997"/>
              <a:gd name="connsiteY311" fmla="*/ 5883561 h 6784964"/>
              <a:gd name="connsiteX312" fmla="*/ 10561909 w 12216997"/>
              <a:gd name="connsiteY312" fmla="*/ 5893980 h 6784964"/>
              <a:gd name="connsiteX313" fmla="*/ 10553693 w 12216997"/>
              <a:gd name="connsiteY313" fmla="*/ 5904368 h 6784964"/>
              <a:gd name="connsiteX314" fmla="*/ 10545337 w 12216997"/>
              <a:gd name="connsiteY314" fmla="*/ 5914413 h 6784964"/>
              <a:gd name="connsiteX315" fmla="*/ 10536499 w 12216997"/>
              <a:gd name="connsiteY315" fmla="*/ 5924086 h 6784964"/>
              <a:gd name="connsiteX316" fmla="*/ 10527504 w 12216997"/>
              <a:gd name="connsiteY316" fmla="*/ 5933579 h 6784964"/>
              <a:gd name="connsiteX317" fmla="*/ 10522588 w 12216997"/>
              <a:gd name="connsiteY317" fmla="*/ 5938205 h 6784964"/>
              <a:gd name="connsiteX318" fmla="*/ 10517827 w 12216997"/>
              <a:gd name="connsiteY318" fmla="*/ 5943009 h 6784964"/>
              <a:gd name="connsiteX319" fmla="*/ 10512925 w 12216997"/>
              <a:gd name="connsiteY319" fmla="*/ 5947471 h 6784964"/>
              <a:gd name="connsiteX320" fmla="*/ 10508009 w 12216997"/>
              <a:gd name="connsiteY320" fmla="*/ 5952097 h 6784964"/>
              <a:gd name="connsiteX321" fmla="*/ 10502938 w 12216997"/>
              <a:gd name="connsiteY321" fmla="*/ 5956543 h 6784964"/>
              <a:gd name="connsiteX322" fmla="*/ 10497710 w 12216997"/>
              <a:gd name="connsiteY322" fmla="*/ 5960811 h 6784964"/>
              <a:gd name="connsiteX323" fmla="*/ 10492638 w 12216997"/>
              <a:gd name="connsiteY323" fmla="*/ 5965258 h 6784964"/>
              <a:gd name="connsiteX324" fmla="*/ 10487425 w 12216997"/>
              <a:gd name="connsiteY324" fmla="*/ 5969363 h 6784964"/>
              <a:gd name="connsiteX325" fmla="*/ 10482212 w 12216997"/>
              <a:gd name="connsiteY325" fmla="*/ 5973469 h 6784964"/>
              <a:gd name="connsiteX326" fmla="*/ 10476659 w 12216997"/>
              <a:gd name="connsiteY326" fmla="*/ 5977541 h 6784964"/>
              <a:gd name="connsiteX327" fmla="*/ 10471290 w 12216997"/>
              <a:gd name="connsiteY327" fmla="*/ 5981468 h 6784964"/>
              <a:gd name="connsiteX328" fmla="*/ 10465750 w 12216997"/>
              <a:gd name="connsiteY328" fmla="*/ 5985378 h 6784964"/>
              <a:gd name="connsiteX329" fmla="*/ 10460056 w 12216997"/>
              <a:gd name="connsiteY329" fmla="*/ 5989110 h 6784964"/>
              <a:gd name="connsiteX330" fmla="*/ 10454532 w 12216997"/>
              <a:gd name="connsiteY330" fmla="*/ 5992858 h 6784964"/>
              <a:gd name="connsiteX331" fmla="*/ 10448853 w 12216997"/>
              <a:gd name="connsiteY331" fmla="*/ 5996427 h 6784964"/>
              <a:gd name="connsiteX332" fmla="*/ 10442987 w 12216997"/>
              <a:gd name="connsiteY332" fmla="*/ 6000142 h 6784964"/>
              <a:gd name="connsiteX333" fmla="*/ 10437169 w 12216997"/>
              <a:gd name="connsiteY333" fmla="*/ 6003371 h 6784964"/>
              <a:gd name="connsiteX334" fmla="*/ 10431318 w 12216997"/>
              <a:gd name="connsiteY334" fmla="*/ 6006923 h 6784964"/>
              <a:gd name="connsiteX335" fmla="*/ 10425171 w 12216997"/>
              <a:gd name="connsiteY335" fmla="*/ 6009957 h 6784964"/>
              <a:gd name="connsiteX336" fmla="*/ 10419338 w 12216997"/>
              <a:gd name="connsiteY336" fmla="*/ 6013347 h 6784964"/>
              <a:gd name="connsiteX337" fmla="*/ 10413206 w 12216997"/>
              <a:gd name="connsiteY337" fmla="*/ 6016217 h 6784964"/>
              <a:gd name="connsiteX338" fmla="*/ 10406889 w 12216997"/>
              <a:gd name="connsiteY338" fmla="*/ 6019233 h 6784964"/>
              <a:gd name="connsiteX339" fmla="*/ 10400758 w 12216997"/>
              <a:gd name="connsiteY339" fmla="*/ 6022104 h 6784964"/>
              <a:gd name="connsiteX340" fmla="*/ 10394456 w 12216997"/>
              <a:gd name="connsiteY340" fmla="*/ 6024959 h 6784964"/>
              <a:gd name="connsiteX341" fmla="*/ 10388014 w 12216997"/>
              <a:gd name="connsiteY341" fmla="*/ 6027471 h 6784964"/>
              <a:gd name="connsiteX342" fmla="*/ 10381572 w 12216997"/>
              <a:gd name="connsiteY342" fmla="*/ 6029984 h 6784964"/>
              <a:gd name="connsiteX343" fmla="*/ 10375115 w 12216997"/>
              <a:gd name="connsiteY343" fmla="*/ 6032660 h 6784964"/>
              <a:gd name="connsiteX344" fmla="*/ 10368534 w 12216997"/>
              <a:gd name="connsiteY344" fmla="*/ 6034830 h 6784964"/>
              <a:gd name="connsiteX345" fmla="*/ 10361935 w 12216997"/>
              <a:gd name="connsiteY345" fmla="*/ 6037165 h 6784964"/>
              <a:gd name="connsiteX346" fmla="*/ 10355182 w 12216997"/>
              <a:gd name="connsiteY346" fmla="*/ 6039320 h 6784964"/>
              <a:gd name="connsiteX347" fmla="*/ 10348615 w 12216997"/>
              <a:gd name="connsiteY347" fmla="*/ 6041329 h 6784964"/>
              <a:gd name="connsiteX348" fmla="*/ 10341722 w 12216997"/>
              <a:gd name="connsiteY348" fmla="*/ 6043142 h 6784964"/>
              <a:gd name="connsiteX349" fmla="*/ 10334812 w 12216997"/>
              <a:gd name="connsiteY349" fmla="*/ 6045120 h 6784964"/>
              <a:gd name="connsiteX350" fmla="*/ 10327763 w 12216997"/>
              <a:gd name="connsiteY350" fmla="*/ 6046755 h 6784964"/>
              <a:gd name="connsiteX351" fmla="*/ 10320885 w 12216997"/>
              <a:gd name="connsiteY351" fmla="*/ 6048406 h 6784964"/>
              <a:gd name="connsiteX352" fmla="*/ 10314007 w 12216997"/>
              <a:gd name="connsiteY352" fmla="*/ 6050057 h 6784964"/>
              <a:gd name="connsiteX353" fmla="*/ 10306818 w 12216997"/>
              <a:gd name="connsiteY353" fmla="*/ 6051352 h 6784964"/>
              <a:gd name="connsiteX354" fmla="*/ 10299815 w 12216997"/>
              <a:gd name="connsiteY354" fmla="*/ 6052499 h 6784964"/>
              <a:gd name="connsiteX355" fmla="*/ 10292641 w 12216997"/>
              <a:gd name="connsiteY355" fmla="*/ 6053630 h 6784964"/>
              <a:gd name="connsiteX356" fmla="*/ 10285450 w 12216997"/>
              <a:gd name="connsiteY356" fmla="*/ 6054924 h 6784964"/>
              <a:gd name="connsiteX357" fmla="*/ 10278136 w 12216997"/>
              <a:gd name="connsiteY357" fmla="*/ 6055713 h 6784964"/>
              <a:gd name="connsiteX358" fmla="*/ 10270992 w 12216997"/>
              <a:gd name="connsiteY358" fmla="*/ 6056519 h 6784964"/>
              <a:gd name="connsiteX359" fmla="*/ 10263694 w 12216997"/>
              <a:gd name="connsiteY359" fmla="*/ 6057147 h 6784964"/>
              <a:gd name="connsiteX360" fmla="*/ 10256394 w 12216997"/>
              <a:gd name="connsiteY360" fmla="*/ 6057774 h 6784964"/>
              <a:gd name="connsiteX361" fmla="*/ 10248940 w 12216997"/>
              <a:gd name="connsiteY361" fmla="*/ 6058221 h 6784964"/>
              <a:gd name="connsiteX362" fmla="*/ 10241484 w 12216997"/>
              <a:gd name="connsiteY362" fmla="*/ 6058670 h 6784964"/>
              <a:gd name="connsiteX363" fmla="*/ 10234061 w 12216997"/>
              <a:gd name="connsiteY363" fmla="*/ 6058793 h 6784964"/>
              <a:gd name="connsiteX364" fmla="*/ 10226637 w 12216997"/>
              <a:gd name="connsiteY364" fmla="*/ 6058916 h 6784964"/>
              <a:gd name="connsiteX365" fmla="*/ 10219227 w 12216997"/>
              <a:gd name="connsiteY365" fmla="*/ 6058877 h 6784964"/>
              <a:gd name="connsiteX366" fmla="*/ 10211833 w 12216997"/>
              <a:gd name="connsiteY366" fmla="*/ 6058675 h 6784964"/>
              <a:gd name="connsiteX367" fmla="*/ 10204098 w 12216997"/>
              <a:gd name="connsiteY367" fmla="*/ 6058440 h 6784964"/>
              <a:gd name="connsiteX368" fmla="*/ 10196548 w 12216997"/>
              <a:gd name="connsiteY368" fmla="*/ 6058059 h 6784964"/>
              <a:gd name="connsiteX369" fmla="*/ 10188845 w 12216997"/>
              <a:gd name="connsiteY369" fmla="*/ 6057500 h 6784964"/>
              <a:gd name="connsiteX370" fmla="*/ 10181326 w 12216997"/>
              <a:gd name="connsiteY370" fmla="*/ 6056793 h 6784964"/>
              <a:gd name="connsiteX371" fmla="*/ 10173636 w 12216997"/>
              <a:gd name="connsiteY371" fmla="*/ 6056071 h 6784964"/>
              <a:gd name="connsiteX372" fmla="*/ 10165807 w 12216997"/>
              <a:gd name="connsiteY372" fmla="*/ 6055007 h 6784964"/>
              <a:gd name="connsiteX373" fmla="*/ 10158147 w 12216997"/>
              <a:gd name="connsiteY373" fmla="*/ 6053960 h 6784964"/>
              <a:gd name="connsiteX374" fmla="*/ 10150333 w 12216997"/>
              <a:gd name="connsiteY374" fmla="*/ 6052733 h 6784964"/>
              <a:gd name="connsiteX375" fmla="*/ 10142517 w 12216997"/>
              <a:gd name="connsiteY375" fmla="*/ 6051506 h 6784964"/>
              <a:gd name="connsiteX376" fmla="*/ 10134719 w 12216997"/>
              <a:gd name="connsiteY376" fmla="*/ 6050118 h 6784964"/>
              <a:gd name="connsiteX377" fmla="*/ 10127120 w 12216997"/>
              <a:gd name="connsiteY377" fmla="*/ 6048419 h 6784964"/>
              <a:gd name="connsiteX378" fmla="*/ 10119197 w 12216997"/>
              <a:gd name="connsiteY378" fmla="*/ 6046525 h 6784964"/>
              <a:gd name="connsiteX379" fmla="*/ 10111427 w 12216997"/>
              <a:gd name="connsiteY379" fmla="*/ 6044811 h 6784964"/>
              <a:gd name="connsiteX380" fmla="*/ 10103519 w 12216997"/>
              <a:gd name="connsiteY380" fmla="*/ 6042756 h 6784964"/>
              <a:gd name="connsiteX381" fmla="*/ 10095810 w 12216997"/>
              <a:gd name="connsiteY381" fmla="*/ 6040390 h 6784964"/>
              <a:gd name="connsiteX382" fmla="*/ 10087947 w 12216997"/>
              <a:gd name="connsiteY382" fmla="*/ 6037846 h 6784964"/>
              <a:gd name="connsiteX383" fmla="*/ 10080286 w 12216997"/>
              <a:gd name="connsiteY383" fmla="*/ 6034993 h 6784964"/>
              <a:gd name="connsiteX384" fmla="*/ 10072779 w 12216997"/>
              <a:gd name="connsiteY384" fmla="*/ 6032319 h 6784964"/>
              <a:gd name="connsiteX385" fmla="*/ 10065133 w 12216997"/>
              <a:gd name="connsiteY385" fmla="*/ 6029303 h 6784964"/>
              <a:gd name="connsiteX386" fmla="*/ 10057486 w 12216997"/>
              <a:gd name="connsiteY386" fmla="*/ 6026288 h 6784964"/>
              <a:gd name="connsiteX387" fmla="*/ 10049854 w 12216997"/>
              <a:gd name="connsiteY387" fmla="*/ 6023109 h 6784964"/>
              <a:gd name="connsiteX388" fmla="*/ 10042409 w 12216997"/>
              <a:gd name="connsiteY388" fmla="*/ 6019784 h 6784964"/>
              <a:gd name="connsiteX389" fmla="*/ 10034965 w 12216997"/>
              <a:gd name="connsiteY389" fmla="*/ 6016459 h 6784964"/>
              <a:gd name="connsiteX390" fmla="*/ 10027379 w 12216997"/>
              <a:gd name="connsiteY390" fmla="*/ 6012793 h 6784964"/>
              <a:gd name="connsiteX391" fmla="*/ 10019964 w 12216997"/>
              <a:gd name="connsiteY391" fmla="*/ 6009142 h 6784964"/>
              <a:gd name="connsiteX392" fmla="*/ 10012737 w 12216997"/>
              <a:gd name="connsiteY392" fmla="*/ 6005345 h 6784964"/>
              <a:gd name="connsiteX393" fmla="*/ 10005523 w 12216997"/>
              <a:gd name="connsiteY393" fmla="*/ 6001385 h 6784964"/>
              <a:gd name="connsiteX394" fmla="*/ 9998154 w 12216997"/>
              <a:gd name="connsiteY394" fmla="*/ 5997247 h 6784964"/>
              <a:gd name="connsiteX395" fmla="*/ 9990972 w 12216997"/>
              <a:gd name="connsiteY395" fmla="*/ 5992962 h 6784964"/>
              <a:gd name="connsiteX396" fmla="*/ 9983774 w 12216997"/>
              <a:gd name="connsiteY396" fmla="*/ 5988839 h 6784964"/>
              <a:gd name="connsiteX397" fmla="*/ 9976622 w 12216997"/>
              <a:gd name="connsiteY397" fmla="*/ 5984229 h 6784964"/>
              <a:gd name="connsiteX398" fmla="*/ 9969626 w 12216997"/>
              <a:gd name="connsiteY398" fmla="*/ 5979797 h 6784964"/>
              <a:gd name="connsiteX399" fmla="*/ 9962489 w 12216997"/>
              <a:gd name="connsiteY399" fmla="*/ 5975025 h 6784964"/>
              <a:gd name="connsiteX400" fmla="*/ 9955524 w 12216997"/>
              <a:gd name="connsiteY400" fmla="*/ 5970268 h 6784964"/>
              <a:gd name="connsiteX401" fmla="*/ 9948589 w 12216997"/>
              <a:gd name="connsiteY401" fmla="*/ 5965185 h 6784964"/>
              <a:gd name="connsiteX402" fmla="*/ 9941980 w 12216997"/>
              <a:gd name="connsiteY402" fmla="*/ 5960298 h 6784964"/>
              <a:gd name="connsiteX403" fmla="*/ 9935230 w 12216997"/>
              <a:gd name="connsiteY403" fmla="*/ 5955069 h 6784964"/>
              <a:gd name="connsiteX404" fmla="*/ 9928482 w 12216997"/>
              <a:gd name="connsiteY404" fmla="*/ 5949840 h 6784964"/>
              <a:gd name="connsiteX405" fmla="*/ 9921763 w 12216997"/>
              <a:gd name="connsiteY405" fmla="*/ 5944285 h 6784964"/>
              <a:gd name="connsiteX406" fmla="*/ 9915230 w 12216997"/>
              <a:gd name="connsiteY406" fmla="*/ 5938584 h 6784964"/>
              <a:gd name="connsiteX407" fmla="*/ 9908683 w 12216997"/>
              <a:gd name="connsiteY407" fmla="*/ 5933046 h 6784964"/>
              <a:gd name="connsiteX408" fmla="*/ 9902507 w 12216997"/>
              <a:gd name="connsiteY408" fmla="*/ 5927215 h 6784964"/>
              <a:gd name="connsiteX409" fmla="*/ 9896006 w 12216997"/>
              <a:gd name="connsiteY409" fmla="*/ 5921189 h 6784964"/>
              <a:gd name="connsiteX410" fmla="*/ 9889659 w 12216997"/>
              <a:gd name="connsiteY410" fmla="*/ 5915342 h 6784964"/>
              <a:gd name="connsiteX411" fmla="*/ 9883515 w 12216997"/>
              <a:gd name="connsiteY411" fmla="*/ 5909185 h 6784964"/>
              <a:gd name="connsiteX412" fmla="*/ 9877402 w 12216997"/>
              <a:gd name="connsiteY412" fmla="*/ 5902703 h 6784964"/>
              <a:gd name="connsiteX413" fmla="*/ 9871442 w 12216997"/>
              <a:gd name="connsiteY413" fmla="*/ 5896399 h 6784964"/>
              <a:gd name="connsiteX414" fmla="*/ 9865344 w 12216997"/>
              <a:gd name="connsiteY414" fmla="*/ 5889754 h 6784964"/>
              <a:gd name="connsiteX415" fmla="*/ 9859260 w 12216997"/>
              <a:gd name="connsiteY415" fmla="*/ 5882947 h 6784964"/>
              <a:gd name="connsiteX416" fmla="*/ 9853177 w 12216997"/>
              <a:gd name="connsiteY416" fmla="*/ 5876140 h 6784964"/>
              <a:gd name="connsiteX417" fmla="*/ 9847278 w 12216997"/>
              <a:gd name="connsiteY417" fmla="*/ 5869185 h 6784964"/>
              <a:gd name="connsiteX418" fmla="*/ 9841381 w 12216997"/>
              <a:gd name="connsiteY418" fmla="*/ 5862231 h 6784964"/>
              <a:gd name="connsiteX419" fmla="*/ 9835670 w 12216997"/>
              <a:gd name="connsiteY419" fmla="*/ 5855131 h 6784964"/>
              <a:gd name="connsiteX420" fmla="*/ 9829802 w 12216997"/>
              <a:gd name="connsiteY420" fmla="*/ 5847851 h 6784964"/>
              <a:gd name="connsiteX421" fmla="*/ 9824123 w 12216997"/>
              <a:gd name="connsiteY421" fmla="*/ 5840426 h 6784964"/>
              <a:gd name="connsiteX422" fmla="*/ 9818613 w 12216997"/>
              <a:gd name="connsiteY422" fmla="*/ 5833015 h 6784964"/>
              <a:gd name="connsiteX423" fmla="*/ 9812948 w 12216997"/>
              <a:gd name="connsiteY423" fmla="*/ 5825427 h 6784964"/>
              <a:gd name="connsiteX424" fmla="*/ 9807453 w 12216997"/>
              <a:gd name="connsiteY424" fmla="*/ 5817854 h 6784964"/>
              <a:gd name="connsiteX425" fmla="*/ 9801973 w 12216997"/>
              <a:gd name="connsiteY425" fmla="*/ 5810118 h 6784964"/>
              <a:gd name="connsiteX426" fmla="*/ 9796850 w 12216997"/>
              <a:gd name="connsiteY426" fmla="*/ 5802253 h 6784964"/>
              <a:gd name="connsiteX427" fmla="*/ 9791402 w 12216997"/>
              <a:gd name="connsiteY427" fmla="*/ 5794193 h 6784964"/>
              <a:gd name="connsiteX428" fmla="*/ 9786294 w 12216997"/>
              <a:gd name="connsiteY428" fmla="*/ 5786164 h 6784964"/>
              <a:gd name="connsiteX429" fmla="*/ 9781204 w 12216997"/>
              <a:gd name="connsiteY429" fmla="*/ 5777973 h 6784964"/>
              <a:gd name="connsiteX430" fmla="*/ 9776112 w 12216997"/>
              <a:gd name="connsiteY430" fmla="*/ 5769781 h 6784964"/>
              <a:gd name="connsiteX431" fmla="*/ 9776101 w 12216997"/>
              <a:gd name="connsiteY431" fmla="*/ 5769763 h 6784964"/>
              <a:gd name="connsiteX432" fmla="*/ 9775000 w 12216997"/>
              <a:gd name="connsiteY432" fmla="*/ 5772545 h 6784964"/>
              <a:gd name="connsiteX433" fmla="*/ 9769319 w 12216997"/>
              <a:gd name="connsiteY433" fmla="*/ 5785302 h 6784964"/>
              <a:gd name="connsiteX434" fmla="*/ 9763638 w 12216997"/>
              <a:gd name="connsiteY434" fmla="*/ 5798061 h 6784964"/>
              <a:gd name="connsiteX435" fmla="*/ 9757631 w 12216997"/>
              <a:gd name="connsiteY435" fmla="*/ 5810626 h 6784964"/>
              <a:gd name="connsiteX436" fmla="*/ 9751328 w 12216997"/>
              <a:gd name="connsiteY436" fmla="*/ 5822669 h 6784964"/>
              <a:gd name="connsiteX437" fmla="*/ 9744854 w 12216997"/>
              <a:gd name="connsiteY437" fmla="*/ 5834697 h 6784964"/>
              <a:gd name="connsiteX438" fmla="*/ 9737914 w 12216997"/>
              <a:gd name="connsiteY438" fmla="*/ 5846189 h 6784964"/>
              <a:gd name="connsiteX439" fmla="*/ 9730973 w 12216997"/>
              <a:gd name="connsiteY439" fmla="*/ 5857680 h 6784964"/>
              <a:gd name="connsiteX440" fmla="*/ 9723550 w 12216997"/>
              <a:gd name="connsiteY440" fmla="*/ 5868798 h 6784964"/>
              <a:gd name="connsiteX441" fmla="*/ 9715972 w 12216997"/>
              <a:gd name="connsiteY441" fmla="*/ 5879738 h 6784964"/>
              <a:gd name="connsiteX442" fmla="*/ 9708098 w 12216997"/>
              <a:gd name="connsiteY442" fmla="*/ 5890158 h 6784964"/>
              <a:gd name="connsiteX443" fmla="*/ 9699881 w 12216997"/>
              <a:gd name="connsiteY443" fmla="*/ 5900545 h 6784964"/>
              <a:gd name="connsiteX444" fmla="*/ 9691525 w 12216997"/>
              <a:gd name="connsiteY444" fmla="*/ 5910590 h 6784964"/>
              <a:gd name="connsiteX445" fmla="*/ 9682687 w 12216997"/>
              <a:gd name="connsiteY445" fmla="*/ 5920263 h 6784964"/>
              <a:gd name="connsiteX446" fmla="*/ 9673692 w 12216997"/>
              <a:gd name="connsiteY446" fmla="*/ 5929756 h 6784964"/>
              <a:gd name="connsiteX447" fmla="*/ 9668775 w 12216997"/>
              <a:gd name="connsiteY447" fmla="*/ 5934382 h 6784964"/>
              <a:gd name="connsiteX448" fmla="*/ 9664015 w 12216997"/>
              <a:gd name="connsiteY448" fmla="*/ 5939186 h 6784964"/>
              <a:gd name="connsiteX449" fmla="*/ 9659113 w 12216997"/>
              <a:gd name="connsiteY449" fmla="*/ 5943648 h 6784964"/>
              <a:gd name="connsiteX450" fmla="*/ 9654198 w 12216997"/>
              <a:gd name="connsiteY450" fmla="*/ 5948273 h 6784964"/>
              <a:gd name="connsiteX451" fmla="*/ 9649125 w 12216997"/>
              <a:gd name="connsiteY451" fmla="*/ 5952720 h 6784964"/>
              <a:gd name="connsiteX452" fmla="*/ 9643897 w 12216997"/>
              <a:gd name="connsiteY452" fmla="*/ 5956988 h 6784964"/>
              <a:gd name="connsiteX453" fmla="*/ 9638825 w 12216997"/>
              <a:gd name="connsiteY453" fmla="*/ 5961434 h 6784964"/>
              <a:gd name="connsiteX454" fmla="*/ 9633613 w 12216997"/>
              <a:gd name="connsiteY454" fmla="*/ 5965540 h 6784964"/>
              <a:gd name="connsiteX455" fmla="*/ 9628399 w 12216997"/>
              <a:gd name="connsiteY455" fmla="*/ 5969645 h 6784964"/>
              <a:gd name="connsiteX456" fmla="*/ 9622846 w 12216997"/>
              <a:gd name="connsiteY456" fmla="*/ 5973718 h 6784964"/>
              <a:gd name="connsiteX457" fmla="*/ 9617478 w 12216997"/>
              <a:gd name="connsiteY457" fmla="*/ 5977645 h 6784964"/>
              <a:gd name="connsiteX458" fmla="*/ 9611939 w 12216997"/>
              <a:gd name="connsiteY458" fmla="*/ 5981556 h 6784964"/>
              <a:gd name="connsiteX459" fmla="*/ 9606244 w 12216997"/>
              <a:gd name="connsiteY459" fmla="*/ 5985287 h 6784964"/>
              <a:gd name="connsiteX460" fmla="*/ 9600720 w 12216997"/>
              <a:gd name="connsiteY460" fmla="*/ 5989035 h 6784964"/>
              <a:gd name="connsiteX461" fmla="*/ 9595040 w 12216997"/>
              <a:gd name="connsiteY461" fmla="*/ 5992604 h 6784964"/>
              <a:gd name="connsiteX462" fmla="*/ 9589175 w 12216997"/>
              <a:gd name="connsiteY462" fmla="*/ 5996319 h 6784964"/>
              <a:gd name="connsiteX463" fmla="*/ 9583356 w 12216997"/>
              <a:gd name="connsiteY463" fmla="*/ 5999547 h 6784964"/>
              <a:gd name="connsiteX464" fmla="*/ 9577506 w 12216997"/>
              <a:gd name="connsiteY464" fmla="*/ 6003101 h 6784964"/>
              <a:gd name="connsiteX465" fmla="*/ 9571359 w 12216997"/>
              <a:gd name="connsiteY465" fmla="*/ 6006134 h 6784964"/>
              <a:gd name="connsiteX466" fmla="*/ 9565524 w 12216997"/>
              <a:gd name="connsiteY466" fmla="*/ 6009523 h 6784964"/>
              <a:gd name="connsiteX467" fmla="*/ 9559393 w 12216997"/>
              <a:gd name="connsiteY467" fmla="*/ 6012394 h 6784964"/>
              <a:gd name="connsiteX468" fmla="*/ 9553076 w 12216997"/>
              <a:gd name="connsiteY468" fmla="*/ 6015411 h 6784964"/>
              <a:gd name="connsiteX469" fmla="*/ 9546945 w 12216997"/>
              <a:gd name="connsiteY469" fmla="*/ 6018281 h 6784964"/>
              <a:gd name="connsiteX470" fmla="*/ 9540644 w 12216997"/>
              <a:gd name="connsiteY470" fmla="*/ 6021135 h 6784964"/>
              <a:gd name="connsiteX471" fmla="*/ 9534201 w 12216997"/>
              <a:gd name="connsiteY471" fmla="*/ 6023648 h 6784964"/>
              <a:gd name="connsiteX472" fmla="*/ 9527761 w 12216997"/>
              <a:gd name="connsiteY472" fmla="*/ 6026161 h 6784964"/>
              <a:gd name="connsiteX473" fmla="*/ 9521303 w 12216997"/>
              <a:gd name="connsiteY473" fmla="*/ 6028837 h 6784964"/>
              <a:gd name="connsiteX474" fmla="*/ 9514720 w 12216997"/>
              <a:gd name="connsiteY474" fmla="*/ 6031008 h 6784964"/>
              <a:gd name="connsiteX475" fmla="*/ 9508123 w 12216997"/>
              <a:gd name="connsiteY475" fmla="*/ 6033342 h 6784964"/>
              <a:gd name="connsiteX476" fmla="*/ 9501369 w 12216997"/>
              <a:gd name="connsiteY476" fmla="*/ 6035496 h 6784964"/>
              <a:gd name="connsiteX477" fmla="*/ 9494802 w 12216997"/>
              <a:gd name="connsiteY477" fmla="*/ 6037505 h 6784964"/>
              <a:gd name="connsiteX478" fmla="*/ 9487908 w 12216997"/>
              <a:gd name="connsiteY478" fmla="*/ 6039319 h 6784964"/>
              <a:gd name="connsiteX479" fmla="*/ 9481000 w 12216997"/>
              <a:gd name="connsiteY479" fmla="*/ 6041296 h 6784964"/>
              <a:gd name="connsiteX480" fmla="*/ 9473951 w 12216997"/>
              <a:gd name="connsiteY480" fmla="*/ 6042932 h 6784964"/>
              <a:gd name="connsiteX481" fmla="*/ 9467073 w 12216997"/>
              <a:gd name="connsiteY481" fmla="*/ 6044583 h 6784964"/>
              <a:gd name="connsiteX482" fmla="*/ 9460194 w 12216997"/>
              <a:gd name="connsiteY482" fmla="*/ 6046234 h 6784964"/>
              <a:gd name="connsiteX483" fmla="*/ 9453006 w 12216997"/>
              <a:gd name="connsiteY483" fmla="*/ 6047529 h 6784964"/>
              <a:gd name="connsiteX484" fmla="*/ 9446002 w 12216997"/>
              <a:gd name="connsiteY484" fmla="*/ 6048675 h 6784964"/>
              <a:gd name="connsiteX485" fmla="*/ 9438827 w 12216997"/>
              <a:gd name="connsiteY485" fmla="*/ 6049807 h 6784964"/>
              <a:gd name="connsiteX486" fmla="*/ 9431639 w 12216997"/>
              <a:gd name="connsiteY486" fmla="*/ 6051101 h 6784964"/>
              <a:gd name="connsiteX487" fmla="*/ 9424323 w 12216997"/>
              <a:gd name="connsiteY487" fmla="*/ 6051890 h 6784964"/>
              <a:gd name="connsiteX488" fmla="*/ 9417180 w 12216997"/>
              <a:gd name="connsiteY488" fmla="*/ 6052697 h 6784964"/>
              <a:gd name="connsiteX489" fmla="*/ 9409881 w 12216997"/>
              <a:gd name="connsiteY489" fmla="*/ 6053324 h 6784964"/>
              <a:gd name="connsiteX490" fmla="*/ 9402582 w 12216997"/>
              <a:gd name="connsiteY490" fmla="*/ 6053950 h 6784964"/>
              <a:gd name="connsiteX491" fmla="*/ 9395127 w 12216997"/>
              <a:gd name="connsiteY491" fmla="*/ 6054399 h 6784964"/>
              <a:gd name="connsiteX492" fmla="*/ 9387673 w 12216997"/>
              <a:gd name="connsiteY492" fmla="*/ 6054847 h 6784964"/>
              <a:gd name="connsiteX493" fmla="*/ 9380249 w 12216997"/>
              <a:gd name="connsiteY493" fmla="*/ 6054970 h 6784964"/>
              <a:gd name="connsiteX494" fmla="*/ 9372824 w 12216997"/>
              <a:gd name="connsiteY494" fmla="*/ 6055094 h 6784964"/>
              <a:gd name="connsiteX495" fmla="*/ 9365415 w 12216997"/>
              <a:gd name="connsiteY495" fmla="*/ 6055054 h 6784964"/>
              <a:gd name="connsiteX496" fmla="*/ 9358021 w 12216997"/>
              <a:gd name="connsiteY496" fmla="*/ 6054851 h 6784964"/>
              <a:gd name="connsiteX497" fmla="*/ 9350285 w 12216997"/>
              <a:gd name="connsiteY497" fmla="*/ 6054617 h 6784964"/>
              <a:gd name="connsiteX498" fmla="*/ 9342737 w 12216997"/>
              <a:gd name="connsiteY498" fmla="*/ 6054237 h 6784964"/>
              <a:gd name="connsiteX499" fmla="*/ 9335032 w 12216997"/>
              <a:gd name="connsiteY499" fmla="*/ 6053676 h 6784964"/>
              <a:gd name="connsiteX500" fmla="*/ 9327514 w 12216997"/>
              <a:gd name="connsiteY500" fmla="*/ 6052970 h 6784964"/>
              <a:gd name="connsiteX501" fmla="*/ 9319823 w 12216997"/>
              <a:gd name="connsiteY501" fmla="*/ 6052248 h 6784964"/>
              <a:gd name="connsiteX502" fmla="*/ 9311994 w 12216997"/>
              <a:gd name="connsiteY502" fmla="*/ 6051184 h 6784964"/>
              <a:gd name="connsiteX503" fmla="*/ 9304334 w 12216997"/>
              <a:gd name="connsiteY503" fmla="*/ 6050136 h 6784964"/>
              <a:gd name="connsiteX504" fmla="*/ 9296519 w 12216997"/>
              <a:gd name="connsiteY504" fmla="*/ 6048910 h 6784964"/>
              <a:gd name="connsiteX505" fmla="*/ 9288705 w 12216997"/>
              <a:gd name="connsiteY505" fmla="*/ 6047683 h 6784964"/>
              <a:gd name="connsiteX506" fmla="*/ 9280907 w 12216997"/>
              <a:gd name="connsiteY506" fmla="*/ 6046294 h 6784964"/>
              <a:gd name="connsiteX507" fmla="*/ 9273307 w 12216997"/>
              <a:gd name="connsiteY507" fmla="*/ 6044596 h 6784964"/>
              <a:gd name="connsiteX508" fmla="*/ 9265384 w 12216997"/>
              <a:gd name="connsiteY508" fmla="*/ 6042702 h 6784964"/>
              <a:gd name="connsiteX509" fmla="*/ 9257615 w 12216997"/>
              <a:gd name="connsiteY509" fmla="*/ 6040988 h 6784964"/>
              <a:gd name="connsiteX510" fmla="*/ 9249705 w 12216997"/>
              <a:gd name="connsiteY510" fmla="*/ 6038932 h 6784964"/>
              <a:gd name="connsiteX511" fmla="*/ 9241997 w 12216997"/>
              <a:gd name="connsiteY511" fmla="*/ 6036567 h 6784964"/>
              <a:gd name="connsiteX512" fmla="*/ 9234134 w 12216997"/>
              <a:gd name="connsiteY512" fmla="*/ 6034024 h 6784964"/>
              <a:gd name="connsiteX513" fmla="*/ 9226474 w 12216997"/>
              <a:gd name="connsiteY513" fmla="*/ 6031170 h 6784964"/>
              <a:gd name="connsiteX514" fmla="*/ 9218967 w 12216997"/>
              <a:gd name="connsiteY514" fmla="*/ 6028496 h 6784964"/>
              <a:gd name="connsiteX515" fmla="*/ 9211320 w 12216997"/>
              <a:gd name="connsiteY515" fmla="*/ 6025480 h 6784964"/>
              <a:gd name="connsiteX516" fmla="*/ 9203673 w 12216997"/>
              <a:gd name="connsiteY516" fmla="*/ 6022465 h 6784964"/>
              <a:gd name="connsiteX517" fmla="*/ 9196043 w 12216997"/>
              <a:gd name="connsiteY517" fmla="*/ 6019286 h 6784964"/>
              <a:gd name="connsiteX518" fmla="*/ 9188597 w 12216997"/>
              <a:gd name="connsiteY518" fmla="*/ 6015960 h 6784964"/>
              <a:gd name="connsiteX519" fmla="*/ 9181152 w 12216997"/>
              <a:gd name="connsiteY519" fmla="*/ 6012636 h 6784964"/>
              <a:gd name="connsiteX520" fmla="*/ 9173566 w 12216997"/>
              <a:gd name="connsiteY520" fmla="*/ 6008970 h 6784964"/>
              <a:gd name="connsiteX521" fmla="*/ 9166152 w 12216997"/>
              <a:gd name="connsiteY521" fmla="*/ 6005319 h 6784964"/>
              <a:gd name="connsiteX522" fmla="*/ 9161760 w 12216997"/>
              <a:gd name="connsiteY522" fmla="*/ 6003010 h 6784964"/>
              <a:gd name="connsiteX523" fmla="*/ 9154606 w 12216997"/>
              <a:gd name="connsiteY523" fmla="*/ 6009740 h 6784964"/>
              <a:gd name="connsiteX524" fmla="*/ 9145549 w 12216997"/>
              <a:gd name="connsiteY524" fmla="*/ 6017681 h 6784964"/>
              <a:gd name="connsiteX525" fmla="*/ 9136213 w 12216997"/>
              <a:gd name="connsiteY525" fmla="*/ 6025301 h 6784964"/>
              <a:gd name="connsiteX526" fmla="*/ 9127157 w 12216997"/>
              <a:gd name="connsiteY526" fmla="*/ 6033242 h 6784964"/>
              <a:gd name="connsiteX527" fmla="*/ 9117847 w 12216997"/>
              <a:gd name="connsiteY527" fmla="*/ 6040573 h 6784964"/>
              <a:gd name="connsiteX528" fmla="*/ 9108541 w 12216997"/>
              <a:gd name="connsiteY528" fmla="*/ 6047903 h 6784964"/>
              <a:gd name="connsiteX529" fmla="*/ 9098622 w 12216997"/>
              <a:gd name="connsiteY529" fmla="*/ 6055177 h 6784964"/>
              <a:gd name="connsiteX530" fmla="*/ 9089036 w 12216997"/>
              <a:gd name="connsiteY530" fmla="*/ 6062188 h 6784964"/>
              <a:gd name="connsiteX531" fmla="*/ 9079145 w 12216997"/>
              <a:gd name="connsiteY531" fmla="*/ 6069171 h 6784964"/>
              <a:gd name="connsiteX532" fmla="*/ 9068976 w 12216997"/>
              <a:gd name="connsiteY532" fmla="*/ 6075835 h 6784964"/>
              <a:gd name="connsiteX533" fmla="*/ 9059113 w 12216997"/>
              <a:gd name="connsiteY533" fmla="*/ 6082527 h 6784964"/>
              <a:gd name="connsiteX534" fmla="*/ 9048970 w 12216997"/>
              <a:gd name="connsiteY534" fmla="*/ 6088901 h 6784964"/>
              <a:gd name="connsiteX535" fmla="*/ 9038498 w 12216997"/>
              <a:gd name="connsiteY535" fmla="*/ 6095535 h 6784964"/>
              <a:gd name="connsiteX536" fmla="*/ 9028104 w 12216997"/>
              <a:gd name="connsiteY536" fmla="*/ 6101298 h 6784964"/>
              <a:gd name="connsiteX537" fmla="*/ 9017659 w 12216997"/>
              <a:gd name="connsiteY537" fmla="*/ 6107644 h 6784964"/>
              <a:gd name="connsiteX538" fmla="*/ 9006682 w 12216997"/>
              <a:gd name="connsiteY538" fmla="*/ 6113059 h 6784964"/>
              <a:gd name="connsiteX539" fmla="*/ 8996264 w 12216997"/>
              <a:gd name="connsiteY539" fmla="*/ 6119114 h 6784964"/>
              <a:gd name="connsiteX540" fmla="*/ 8985316 w 12216997"/>
              <a:gd name="connsiteY540" fmla="*/ 6124239 h 6784964"/>
              <a:gd name="connsiteX541" fmla="*/ 8974036 w 12216997"/>
              <a:gd name="connsiteY541" fmla="*/ 6129626 h 6784964"/>
              <a:gd name="connsiteX542" fmla="*/ 8963087 w 12216997"/>
              <a:gd name="connsiteY542" fmla="*/ 6134751 h 6784964"/>
              <a:gd name="connsiteX543" fmla="*/ 8951835 w 12216997"/>
              <a:gd name="connsiteY543" fmla="*/ 6139848 h 6784964"/>
              <a:gd name="connsiteX544" fmla="*/ 8940331 w 12216997"/>
              <a:gd name="connsiteY544" fmla="*/ 6144335 h 6784964"/>
              <a:gd name="connsiteX545" fmla="*/ 8928829 w 12216997"/>
              <a:gd name="connsiteY545" fmla="*/ 6148823 h 6784964"/>
              <a:gd name="connsiteX546" fmla="*/ 8917297 w 12216997"/>
              <a:gd name="connsiteY546" fmla="*/ 6153600 h 6784964"/>
              <a:gd name="connsiteX547" fmla="*/ 8905543 w 12216997"/>
              <a:gd name="connsiteY547" fmla="*/ 6157477 h 6784964"/>
              <a:gd name="connsiteX548" fmla="*/ 8893763 w 12216997"/>
              <a:gd name="connsiteY548" fmla="*/ 6161645 h 6784964"/>
              <a:gd name="connsiteX549" fmla="*/ 8881702 w 12216997"/>
              <a:gd name="connsiteY549" fmla="*/ 6165495 h 6784964"/>
              <a:gd name="connsiteX550" fmla="*/ 8869976 w 12216997"/>
              <a:gd name="connsiteY550" fmla="*/ 6169082 h 6784964"/>
              <a:gd name="connsiteX551" fmla="*/ 8857666 w 12216997"/>
              <a:gd name="connsiteY551" fmla="*/ 6172320 h 6784964"/>
              <a:gd name="connsiteX552" fmla="*/ 8845329 w 12216997"/>
              <a:gd name="connsiteY552" fmla="*/ 6175850 h 6784964"/>
              <a:gd name="connsiteX553" fmla="*/ 8832743 w 12216997"/>
              <a:gd name="connsiteY553" fmla="*/ 6178771 h 6784964"/>
              <a:gd name="connsiteX554" fmla="*/ 8820459 w 12216997"/>
              <a:gd name="connsiteY554" fmla="*/ 6181719 h 6784964"/>
              <a:gd name="connsiteX555" fmla="*/ 8808176 w 12216997"/>
              <a:gd name="connsiteY555" fmla="*/ 6184668 h 6784964"/>
              <a:gd name="connsiteX556" fmla="*/ 8795338 w 12216997"/>
              <a:gd name="connsiteY556" fmla="*/ 6186978 h 6784964"/>
              <a:gd name="connsiteX557" fmla="*/ 8782833 w 12216997"/>
              <a:gd name="connsiteY557" fmla="*/ 6189027 h 6784964"/>
              <a:gd name="connsiteX558" fmla="*/ 8770022 w 12216997"/>
              <a:gd name="connsiteY558" fmla="*/ 6191047 h 6784964"/>
              <a:gd name="connsiteX559" fmla="*/ 8757183 w 12216997"/>
              <a:gd name="connsiteY559" fmla="*/ 6193357 h 6784964"/>
              <a:gd name="connsiteX560" fmla="*/ 8744122 w 12216997"/>
              <a:gd name="connsiteY560" fmla="*/ 6194767 h 6784964"/>
              <a:gd name="connsiteX561" fmla="*/ 8731366 w 12216997"/>
              <a:gd name="connsiteY561" fmla="*/ 6196207 h 6784964"/>
              <a:gd name="connsiteX562" fmla="*/ 8718332 w 12216997"/>
              <a:gd name="connsiteY562" fmla="*/ 6197326 h 6784964"/>
              <a:gd name="connsiteX563" fmla="*/ 8705299 w 12216997"/>
              <a:gd name="connsiteY563" fmla="*/ 6198446 h 6784964"/>
              <a:gd name="connsiteX564" fmla="*/ 8691986 w 12216997"/>
              <a:gd name="connsiteY564" fmla="*/ 6199247 h 6784964"/>
              <a:gd name="connsiteX565" fmla="*/ 8678673 w 12216997"/>
              <a:gd name="connsiteY565" fmla="*/ 6200047 h 6784964"/>
              <a:gd name="connsiteX566" fmla="*/ 8665417 w 12216997"/>
              <a:gd name="connsiteY566" fmla="*/ 6200267 h 6784964"/>
              <a:gd name="connsiteX567" fmla="*/ 8652158 w 12216997"/>
              <a:gd name="connsiteY567" fmla="*/ 6200487 h 6784964"/>
              <a:gd name="connsiteX568" fmla="*/ 8638928 w 12216997"/>
              <a:gd name="connsiteY568" fmla="*/ 6200416 h 6784964"/>
              <a:gd name="connsiteX569" fmla="*/ 8625726 w 12216997"/>
              <a:gd name="connsiteY569" fmla="*/ 6200055 h 6784964"/>
              <a:gd name="connsiteX570" fmla="*/ 8611912 w 12216997"/>
              <a:gd name="connsiteY570" fmla="*/ 6199637 h 6784964"/>
              <a:gd name="connsiteX571" fmla="*/ 8598433 w 12216997"/>
              <a:gd name="connsiteY571" fmla="*/ 6198956 h 6784964"/>
              <a:gd name="connsiteX572" fmla="*/ 8584675 w 12216997"/>
              <a:gd name="connsiteY572" fmla="*/ 6197957 h 6784964"/>
              <a:gd name="connsiteX573" fmla="*/ 8571249 w 12216997"/>
              <a:gd name="connsiteY573" fmla="*/ 6196696 h 6784964"/>
              <a:gd name="connsiteX574" fmla="*/ 8557516 w 12216997"/>
              <a:gd name="connsiteY574" fmla="*/ 6195406 h 6784964"/>
              <a:gd name="connsiteX575" fmla="*/ 8543535 w 12216997"/>
              <a:gd name="connsiteY575" fmla="*/ 6193507 h 6784964"/>
              <a:gd name="connsiteX576" fmla="*/ 8529859 w 12216997"/>
              <a:gd name="connsiteY576" fmla="*/ 6191636 h 6784964"/>
              <a:gd name="connsiteX577" fmla="*/ 8515903 w 12216997"/>
              <a:gd name="connsiteY577" fmla="*/ 6189446 h 6784964"/>
              <a:gd name="connsiteX578" fmla="*/ 8501948 w 12216997"/>
              <a:gd name="connsiteY578" fmla="*/ 6187256 h 6784964"/>
              <a:gd name="connsiteX579" fmla="*/ 8488021 w 12216997"/>
              <a:gd name="connsiteY579" fmla="*/ 6184775 h 6784964"/>
              <a:gd name="connsiteX580" fmla="*/ 8474453 w 12216997"/>
              <a:gd name="connsiteY580" fmla="*/ 6181742 h 6784964"/>
              <a:gd name="connsiteX581" fmla="*/ 8460303 w 12216997"/>
              <a:gd name="connsiteY581" fmla="*/ 6178361 h 6784964"/>
              <a:gd name="connsiteX582" fmla="*/ 8446431 w 12216997"/>
              <a:gd name="connsiteY582" fmla="*/ 6175300 h 6784964"/>
              <a:gd name="connsiteX583" fmla="*/ 8432307 w 12216997"/>
              <a:gd name="connsiteY583" fmla="*/ 6171629 h 6784964"/>
              <a:gd name="connsiteX584" fmla="*/ 8418543 w 12216997"/>
              <a:gd name="connsiteY584" fmla="*/ 6167406 h 6784964"/>
              <a:gd name="connsiteX585" fmla="*/ 8404502 w 12216997"/>
              <a:gd name="connsiteY585" fmla="*/ 6162863 h 6784964"/>
              <a:gd name="connsiteX586" fmla="*/ 8390822 w 12216997"/>
              <a:gd name="connsiteY586" fmla="*/ 6157768 h 6784964"/>
              <a:gd name="connsiteX587" fmla="*/ 8377417 w 12216997"/>
              <a:gd name="connsiteY587" fmla="*/ 6152992 h 6784964"/>
              <a:gd name="connsiteX588" fmla="*/ 8363763 w 12216997"/>
              <a:gd name="connsiteY588" fmla="*/ 6147607 h 6784964"/>
              <a:gd name="connsiteX589" fmla="*/ 8350109 w 12216997"/>
              <a:gd name="connsiteY589" fmla="*/ 6142223 h 6784964"/>
              <a:gd name="connsiteX590" fmla="*/ 8336481 w 12216997"/>
              <a:gd name="connsiteY590" fmla="*/ 6136546 h 6784964"/>
              <a:gd name="connsiteX591" fmla="*/ 8323187 w 12216997"/>
              <a:gd name="connsiteY591" fmla="*/ 6130608 h 6784964"/>
              <a:gd name="connsiteX592" fmla="*/ 8309893 w 12216997"/>
              <a:gd name="connsiteY592" fmla="*/ 6124671 h 6784964"/>
              <a:gd name="connsiteX593" fmla="*/ 8296347 w 12216997"/>
              <a:gd name="connsiteY593" fmla="*/ 6118125 h 6784964"/>
              <a:gd name="connsiteX594" fmla="*/ 8283106 w 12216997"/>
              <a:gd name="connsiteY594" fmla="*/ 6111605 h 6784964"/>
              <a:gd name="connsiteX595" fmla="*/ 8270199 w 12216997"/>
              <a:gd name="connsiteY595" fmla="*/ 6104825 h 6784964"/>
              <a:gd name="connsiteX596" fmla="*/ 8257319 w 12216997"/>
              <a:gd name="connsiteY596" fmla="*/ 6097755 h 6784964"/>
              <a:gd name="connsiteX597" fmla="*/ 8244160 w 12216997"/>
              <a:gd name="connsiteY597" fmla="*/ 6090364 h 6784964"/>
              <a:gd name="connsiteX598" fmla="*/ 8231335 w 12216997"/>
              <a:gd name="connsiteY598" fmla="*/ 6082712 h 6784964"/>
              <a:gd name="connsiteX599" fmla="*/ 8218481 w 12216997"/>
              <a:gd name="connsiteY599" fmla="*/ 6075351 h 6784964"/>
              <a:gd name="connsiteX600" fmla="*/ 8205711 w 12216997"/>
              <a:gd name="connsiteY600" fmla="*/ 6067119 h 6784964"/>
              <a:gd name="connsiteX601" fmla="*/ 8193217 w 12216997"/>
              <a:gd name="connsiteY601" fmla="*/ 6059205 h 6784964"/>
              <a:gd name="connsiteX602" fmla="*/ 8180474 w 12216997"/>
              <a:gd name="connsiteY602" fmla="*/ 6050682 h 6784964"/>
              <a:gd name="connsiteX603" fmla="*/ 8168035 w 12216997"/>
              <a:gd name="connsiteY603" fmla="*/ 6042187 h 6784964"/>
              <a:gd name="connsiteX604" fmla="*/ 8155650 w 12216997"/>
              <a:gd name="connsiteY604" fmla="*/ 6033112 h 6784964"/>
              <a:gd name="connsiteX605" fmla="*/ 8143849 w 12216997"/>
              <a:gd name="connsiteY605" fmla="*/ 6024385 h 6784964"/>
              <a:gd name="connsiteX606" fmla="*/ 8131797 w 12216997"/>
              <a:gd name="connsiteY606" fmla="*/ 6015047 h 6784964"/>
              <a:gd name="connsiteX607" fmla="*/ 8119746 w 12216997"/>
              <a:gd name="connsiteY607" fmla="*/ 6005711 h 6784964"/>
              <a:gd name="connsiteX608" fmla="*/ 8107748 w 12216997"/>
              <a:gd name="connsiteY608" fmla="*/ 5995791 h 6784964"/>
              <a:gd name="connsiteX609" fmla="*/ 8096084 w 12216997"/>
              <a:gd name="connsiteY609" fmla="*/ 5985612 h 6784964"/>
              <a:gd name="connsiteX610" fmla="*/ 8084391 w 12216997"/>
              <a:gd name="connsiteY610" fmla="*/ 5975721 h 6784964"/>
              <a:gd name="connsiteX611" fmla="*/ 8073364 w 12216997"/>
              <a:gd name="connsiteY611" fmla="*/ 5965309 h 6784964"/>
              <a:gd name="connsiteX612" fmla="*/ 8061754 w 12216997"/>
              <a:gd name="connsiteY612" fmla="*/ 5954548 h 6784964"/>
              <a:gd name="connsiteX613" fmla="*/ 8050421 w 12216997"/>
              <a:gd name="connsiteY613" fmla="*/ 5944106 h 6784964"/>
              <a:gd name="connsiteX614" fmla="*/ 8039449 w 12216997"/>
              <a:gd name="connsiteY614" fmla="*/ 5933112 h 6784964"/>
              <a:gd name="connsiteX615" fmla="*/ 8028532 w 12216997"/>
              <a:gd name="connsiteY615" fmla="*/ 5921537 h 6784964"/>
              <a:gd name="connsiteX616" fmla="*/ 8017891 w 12216997"/>
              <a:gd name="connsiteY616" fmla="*/ 5910281 h 6784964"/>
              <a:gd name="connsiteX617" fmla="*/ 8007000 w 12216997"/>
              <a:gd name="connsiteY617" fmla="*/ 5898416 h 6784964"/>
              <a:gd name="connsiteX618" fmla="*/ 7996136 w 12216997"/>
              <a:gd name="connsiteY618" fmla="*/ 5886260 h 6784964"/>
              <a:gd name="connsiteX619" fmla="*/ 7985273 w 12216997"/>
              <a:gd name="connsiteY619" fmla="*/ 5874104 h 6784964"/>
              <a:gd name="connsiteX620" fmla="*/ 7974742 w 12216997"/>
              <a:gd name="connsiteY620" fmla="*/ 5861685 h 6784964"/>
              <a:gd name="connsiteX621" fmla="*/ 7964211 w 12216997"/>
              <a:gd name="connsiteY621" fmla="*/ 5849268 h 6784964"/>
              <a:gd name="connsiteX622" fmla="*/ 7954012 w 12216997"/>
              <a:gd name="connsiteY622" fmla="*/ 5836588 h 6784964"/>
              <a:gd name="connsiteX623" fmla="*/ 7943536 w 12216997"/>
              <a:gd name="connsiteY623" fmla="*/ 5823589 h 6784964"/>
              <a:gd name="connsiteX624" fmla="*/ 7933392 w 12216997"/>
              <a:gd name="connsiteY624" fmla="*/ 5810329 h 6784964"/>
              <a:gd name="connsiteX625" fmla="*/ 7923552 w 12216997"/>
              <a:gd name="connsiteY625" fmla="*/ 5797096 h 6784964"/>
              <a:gd name="connsiteX626" fmla="*/ 7913436 w 12216997"/>
              <a:gd name="connsiteY626" fmla="*/ 5783546 h 6784964"/>
              <a:gd name="connsiteX627" fmla="*/ 7903624 w 12216997"/>
              <a:gd name="connsiteY627" fmla="*/ 5770024 h 6784964"/>
              <a:gd name="connsiteX628" fmla="*/ 7893840 w 12216997"/>
              <a:gd name="connsiteY628" fmla="*/ 5756210 h 6784964"/>
              <a:gd name="connsiteX629" fmla="*/ 7884693 w 12216997"/>
              <a:gd name="connsiteY629" fmla="*/ 5742164 h 6784964"/>
              <a:gd name="connsiteX630" fmla="*/ 7874963 w 12216997"/>
              <a:gd name="connsiteY630" fmla="*/ 5727771 h 6784964"/>
              <a:gd name="connsiteX631" fmla="*/ 7865843 w 12216997"/>
              <a:gd name="connsiteY631" fmla="*/ 5713433 h 6784964"/>
              <a:gd name="connsiteX632" fmla="*/ 7856752 w 12216997"/>
              <a:gd name="connsiteY632" fmla="*/ 5698807 h 6784964"/>
              <a:gd name="connsiteX633" fmla="*/ 7847660 w 12216997"/>
              <a:gd name="connsiteY633" fmla="*/ 5684180 h 6784964"/>
              <a:gd name="connsiteX634" fmla="*/ 7847641 w 12216997"/>
              <a:gd name="connsiteY634" fmla="*/ 5684147 h 6784964"/>
              <a:gd name="connsiteX635" fmla="*/ 7845675 w 12216997"/>
              <a:gd name="connsiteY635" fmla="*/ 5689114 h 6784964"/>
              <a:gd name="connsiteX636" fmla="*/ 7835530 w 12216997"/>
              <a:gd name="connsiteY636" fmla="*/ 5711895 h 6784964"/>
              <a:gd name="connsiteX637" fmla="*/ 7825386 w 12216997"/>
              <a:gd name="connsiteY637" fmla="*/ 5734679 h 6784964"/>
              <a:gd name="connsiteX638" fmla="*/ 7814658 w 12216997"/>
              <a:gd name="connsiteY638" fmla="*/ 5757115 h 6784964"/>
              <a:gd name="connsiteX639" fmla="*/ 7803404 w 12216997"/>
              <a:gd name="connsiteY639" fmla="*/ 5778622 h 6784964"/>
              <a:gd name="connsiteX640" fmla="*/ 7791843 w 12216997"/>
              <a:gd name="connsiteY640" fmla="*/ 5800100 h 6784964"/>
              <a:gd name="connsiteX641" fmla="*/ 7779449 w 12216997"/>
              <a:gd name="connsiteY641" fmla="*/ 5820620 h 6784964"/>
              <a:gd name="connsiteX642" fmla="*/ 7767055 w 12216997"/>
              <a:gd name="connsiteY642" fmla="*/ 5841140 h 6784964"/>
              <a:gd name="connsiteX643" fmla="*/ 7753800 w 12216997"/>
              <a:gd name="connsiteY643" fmla="*/ 5860994 h 6784964"/>
              <a:gd name="connsiteX644" fmla="*/ 7740267 w 12216997"/>
              <a:gd name="connsiteY644" fmla="*/ 5880529 h 6784964"/>
              <a:gd name="connsiteX645" fmla="*/ 7726206 w 12216997"/>
              <a:gd name="connsiteY645" fmla="*/ 5899135 h 6784964"/>
              <a:gd name="connsiteX646" fmla="*/ 7711535 w 12216997"/>
              <a:gd name="connsiteY646" fmla="*/ 5917684 h 6784964"/>
              <a:gd name="connsiteX647" fmla="*/ 7696613 w 12216997"/>
              <a:gd name="connsiteY647" fmla="*/ 5935622 h 6784964"/>
              <a:gd name="connsiteX648" fmla="*/ 7680830 w 12216997"/>
              <a:gd name="connsiteY648" fmla="*/ 5952893 h 6784964"/>
              <a:gd name="connsiteX649" fmla="*/ 7664770 w 12216997"/>
              <a:gd name="connsiteY649" fmla="*/ 5969846 h 6784964"/>
              <a:gd name="connsiteX650" fmla="*/ 7655990 w 12216997"/>
              <a:gd name="connsiteY650" fmla="*/ 5978106 h 6784964"/>
              <a:gd name="connsiteX651" fmla="*/ 7647489 w 12216997"/>
              <a:gd name="connsiteY651" fmla="*/ 5986684 h 6784964"/>
              <a:gd name="connsiteX652" fmla="*/ 7638736 w 12216997"/>
              <a:gd name="connsiteY652" fmla="*/ 5994653 h 6784964"/>
              <a:gd name="connsiteX653" fmla="*/ 7629957 w 12216997"/>
              <a:gd name="connsiteY653" fmla="*/ 6002913 h 6784964"/>
              <a:gd name="connsiteX654" fmla="*/ 7620899 w 12216997"/>
              <a:gd name="connsiteY654" fmla="*/ 6010854 h 6784964"/>
              <a:gd name="connsiteX655" fmla="*/ 7611563 w 12216997"/>
              <a:gd name="connsiteY655" fmla="*/ 6018474 h 6784964"/>
              <a:gd name="connsiteX656" fmla="*/ 7602507 w 12216997"/>
              <a:gd name="connsiteY656" fmla="*/ 6026414 h 6784964"/>
              <a:gd name="connsiteX657" fmla="*/ 7593198 w 12216997"/>
              <a:gd name="connsiteY657" fmla="*/ 6033746 h 6784964"/>
              <a:gd name="connsiteX658" fmla="*/ 7583891 w 12216997"/>
              <a:gd name="connsiteY658" fmla="*/ 6041075 h 6784964"/>
              <a:gd name="connsiteX659" fmla="*/ 7573972 w 12216997"/>
              <a:gd name="connsiteY659" fmla="*/ 6048349 h 6784964"/>
              <a:gd name="connsiteX660" fmla="*/ 7564387 w 12216997"/>
              <a:gd name="connsiteY660" fmla="*/ 6055361 h 6784964"/>
              <a:gd name="connsiteX661" fmla="*/ 7554496 w 12216997"/>
              <a:gd name="connsiteY661" fmla="*/ 6062344 h 6784964"/>
              <a:gd name="connsiteX662" fmla="*/ 7544326 w 12216997"/>
              <a:gd name="connsiteY662" fmla="*/ 6069007 h 6784964"/>
              <a:gd name="connsiteX663" fmla="*/ 7534463 w 12216997"/>
              <a:gd name="connsiteY663" fmla="*/ 6075700 h 6784964"/>
              <a:gd name="connsiteX664" fmla="*/ 7524321 w 12216997"/>
              <a:gd name="connsiteY664" fmla="*/ 6082073 h 6784964"/>
              <a:gd name="connsiteX665" fmla="*/ 7513848 w 12216997"/>
              <a:gd name="connsiteY665" fmla="*/ 6088708 h 6784964"/>
              <a:gd name="connsiteX666" fmla="*/ 7503455 w 12216997"/>
              <a:gd name="connsiteY666" fmla="*/ 6094471 h 6784964"/>
              <a:gd name="connsiteX667" fmla="*/ 7493009 w 12216997"/>
              <a:gd name="connsiteY667" fmla="*/ 6100818 h 6784964"/>
              <a:gd name="connsiteX668" fmla="*/ 7482033 w 12216997"/>
              <a:gd name="connsiteY668" fmla="*/ 6106232 h 6784964"/>
              <a:gd name="connsiteX669" fmla="*/ 7471615 w 12216997"/>
              <a:gd name="connsiteY669" fmla="*/ 6112286 h 6784964"/>
              <a:gd name="connsiteX670" fmla="*/ 7460666 w 12216997"/>
              <a:gd name="connsiteY670" fmla="*/ 6117412 h 6784964"/>
              <a:gd name="connsiteX671" fmla="*/ 7449387 w 12216997"/>
              <a:gd name="connsiteY671" fmla="*/ 6122798 h 6784964"/>
              <a:gd name="connsiteX672" fmla="*/ 7438439 w 12216997"/>
              <a:gd name="connsiteY672" fmla="*/ 6127924 h 6784964"/>
              <a:gd name="connsiteX673" fmla="*/ 7427187 w 12216997"/>
              <a:gd name="connsiteY673" fmla="*/ 6133021 h 6784964"/>
              <a:gd name="connsiteX674" fmla="*/ 7415682 w 12216997"/>
              <a:gd name="connsiteY674" fmla="*/ 6137508 h 6784964"/>
              <a:gd name="connsiteX675" fmla="*/ 7404179 w 12216997"/>
              <a:gd name="connsiteY675" fmla="*/ 6141995 h 6784964"/>
              <a:gd name="connsiteX676" fmla="*/ 7392649 w 12216997"/>
              <a:gd name="connsiteY676" fmla="*/ 6146774 h 6784964"/>
              <a:gd name="connsiteX677" fmla="*/ 7380894 w 12216997"/>
              <a:gd name="connsiteY677" fmla="*/ 6150650 h 6784964"/>
              <a:gd name="connsiteX678" fmla="*/ 7369113 w 12216997"/>
              <a:gd name="connsiteY678" fmla="*/ 6154819 h 6784964"/>
              <a:gd name="connsiteX679" fmla="*/ 7357053 w 12216997"/>
              <a:gd name="connsiteY679" fmla="*/ 6158667 h 6784964"/>
              <a:gd name="connsiteX680" fmla="*/ 7345328 w 12216997"/>
              <a:gd name="connsiteY680" fmla="*/ 6162254 h 6784964"/>
              <a:gd name="connsiteX681" fmla="*/ 7333017 w 12216997"/>
              <a:gd name="connsiteY681" fmla="*/ 6165492 h 6784964"/>
              <a:gd name="connsiteX682" fmla="*/ 7320680 w 12216997"/>
              <a:gd name="connsiteY682" fmla="*/ 6169022 h 6784964"/>
              <a:gd name="connsiteX683" fmla="*/ 7308093 w 12216997"/>
              <a:gd name="connsiteY683" fmla="*/ 6171943 h 6784964"/>
              <a:gd name="connsiteX684" fmla="*/ 7295809 w 12216997"/>
              <a:gd name="connsiteY684" fmla="*/ 6174892 h 6784964"/>
              <a:gd name="connsiteX685" fmla="*/ 7283528 w 12216997"/>
              <a:gd name="connsiteY685" fmla="*/ 6177842 h 6784964"/>
              <a:gd name="connsiteX686" fmla="*/ 7270689 w 12216997"/>
              <a:gd name="connsiteY686" fmla="*/ 6180152 h 6784964"/>
              <a:gd name="connsiteX687" fmla="*/ 7258184 w 12216997"/>
              <a:gd name="connsiteY687" fmla="*/ 6182200 h 6784964"/>
              <a:gd name="connsiteX688" fmla="*/ 7245373 w 12216997"/>
              <a:gd name="connsiteY688" fmla="*/ 6184220 h 6784964"/>
              <a:gd name="connsiteX689" fmla="*/ 7232534 w 12216997"/>
              <a:gd name="connsiteY689" fmla="*/ 6186530 h 6784964"/>
              <a:gd name="connsiteX690" fmla="*/ 7219473 w 12216997"/>
              <a:gd name="connsiteY690" fmla="*/ 6187940 h 6784964"/>
              <a:gd name="connsiteX691" fmla="*/ 7206717 w 12216997"/>
              <a:gd name="connsiteY691" fmla="*/ 6189380 h 6784964"/>
              <a:gd name="connsiteX692" fmla="*/ 7193683 w 12216997"/>
              <a:gd name="connsiteY692" fmla="*/ 6190500 h 6784964"/>
              <a:gd name="connsiteX693" fmla="*/ 7180648 w 12216997"/>
              <a:gd name="connsiteY693" fmla="*/ 6191619 h 6784964"/>
              <a:gd name="connsiteX694" fmla="*/ 7167337 w 12216997"/>
              <a:gd name="connsiteY694" fmla="*/ 6192419 h 6784964"/>
              <a:gd name="connsiteX695" fmla="*/ 7154025 w 12216997"/>
              <a:gd name="connsiteY695" fmla="*/ 6193221 h 6784964"/>
              <a:gd name="connsiteX696" fmla="*/ 7140767 w 12216997"/>
              <a:gd name="connsiteY696" fmla="*/ 6193441 h 6784964"/>
              <a:gd name="connsiteX697" fmla="*/ 7127509 w 12216997"/>
              <a:gd name="connsiteY697" fmla="*/ 6193661 h 6784964"/>
              <a:gd name="connsiteX698" fmla="*/ 7114280 w 12216997"/>
              <a:gd name="connsiteY698" fmla="*/ 6193590 h 6784964"/>
              <a:gd name="connsiteX699" fmla="*/ 7101077 w 12216997"/>
              <a:gd name="connsiteY699" fmla="*/ 6193228 h 6784964"/>
              <a:gd name="connsiteX700" fmla="*/ 7087263 w 12216997"/>
              <a:gd name="connsiteY700" fmla="*/ 6192810 h 6784964"/>
              <a:gd name="connsiteX701" fmla="*/ 7073783 w 12216997"/>
              <a:gd name="connsiteY701" fmla="*/ 6192130 h 6784964"/>
              <a:gd name="connsiteX702" fmla="*/ 7060024 w 12216997"/>
              <a:gd name="connsiteY702" fmla="*/ 6191130 h 6784964"/>
              <a:gd name="connsiteX703" fmla="*/ 7046598 w 12216997"/>
              <a:gd name="connsiteY703" fmla="*/ 6189869 h 6784964"/>
              <a:gd name="connsiteX704" fmla="*/ 7032867 w 12216997"/>
              <a:gd name="connsiteY704" fmla="*/ 6188579 h 6784964"/>
              <a:gd name="connsiteX705" fmla="*/ 7018885 w 12216997"/>
              <a:gd name="connsiteY705" fmla="*/ 6186680 h 6784964"/>
              <a:gd name="connsiteX706" fmla="*/ 7005209 w 12216997"/>
              <a:gd name="connsiteY706" fmla="*/ 6184808 h 6784964"/>
              <a:gd name="connsiteX707" fmla="*/ 6991254 w 12216997"/>
              <a:gd name="connsiteY707" fmla="*/ 6182618 h 6784964"/>
              <a:gd name="connsiteX708" fmla="*/ 6977299 w 12216997"/>
              <a:gd name="connsiteY708" fmla="*/ 6180429 h 6784964"/>
              <a:gd name="connsiteX709" fmla="*/ 6963372 w 12216997"/>
              <a:gd name="connsiteY709" fmla="*/ 6177947 h 6784964"/>
              <a:gd name="connsiteX710" fmla="*/ 6949805 w 12216997"/>
              <a:gd name="connsiteY710" fmla="*/ 6174915 h 6784964"/>
              <a:gd name="connsiteX711" fmla="*/ 6935654 w 12216997"/>
              <a:gd name="connsiteY711" fmla="*/ 6171534 h 6784964"/>
              <a:gd name="connsiteX712" fmla="*/ 6921781 w 12216997"/>
              <a:gd name="connsiteY712" fmla="*/ 6168472 h 6784964"/>
              <a:gd name="connsiteX713" fmla="*/ 6907658 w 12216997"/>
              <a:gd name="connsiteY713" fmla="*/ 6164802 h 6784964"/>
              <a:gd name="connsiteX714" fmla="*/ 6893894 w 12216997"/>
              <a:gd name="connsiteY714" fmla="*/ 6160579 h 6784964"/>
              <a:gd name="connsiteX715" fmla="*/ 6879854 w 12216997"/>
              <a:gd name="connsiteY715" fmla="*/ 6156037 h 6784964"/>
              <a:gd name="connsiteX716" fmla="*/ 6866172 w 12216997"/>
              <a:gd name="connsiteY716" fmla="*/ 6150941 h 6784964"/>
              <a:gd name="connsiteX717" fmla="*/ 6852767 w 12216997"/>
              <a:gd name="connsiteY717" fmla="*/ 6146165 h 6784964"/>
              <a:gd name="connsiteX718" fmla="*/ 6839114 w 12216997"/>
              <a:gd name="connsiteY718" fmla="*/ 6140780 h 6784964"/>
              <a:gd name="connsiteX719" fmla="*/ 6825460 w 12216997"/>
              <a:gd name="connsiteY719" fmla="*/ 6135395 h 6784964"/>
              <a:gd name="connsiteX720" fmla="*/ 6811832 w 12216997"/>
              <a:gd name="connsiteY720" fmla="*/ 6129719 h 6784964"/>
              <a:gd name="connsiteX721" fmla="*/ 6798537 w 12216997"/>
              <a:gd name="connsiteY721" fmla="*/ 6123781 h 6784964"/>
              <a:gd name="connsiteX722" fmla="*/ 6785243 w 12216997"/>
              <a:gd name="connsiteY722" fmla="*/ 6117844 h 6784964"/>
              <a:gd name="connsiteX723" fmla="*/ 6771697 w 12216997"/>
              <a:gd name="connsiteY723" fmla="*/ 6111297 h 6784964"/>
              <a:gd name="connsiteX724" fmla="*/ 6758457 w 12216997"/>
              <a:gd name="connsiteY724" fmla="*/ 6104778 h 6784964"/>
              <a:gd name="connsiteX725" fmla="*/ 6745550 w 12216997"/>
              <a:gd name="connsiteY725" fmla="*/ 6097998 h 6784964"/>
              <a:gd name="connsiteX726" fmla="*/ 6732669 w 12216997"/>
              <a:gd name="connsiteY726" fmla="*/ 6090928 h 6784964"/>
              <a:gd name="connsiteX727" fmla="*/ 6719512 w 12216997"/>
              <a:gd name="connsiteY727" fmla="*/ 6083538 h 6784964"/>
              <a:gd name="connsiteX728" fmla="*/ 6706686 w 12216997"/>
              <a:gd name="connsiteY728" fmla="*/ 6075886 h 6784964"/>
              <a:gd name="connsiteX729" fmla="*/ 6693832 w 12216997"/>
              <a:gd name="connsiteY729" fmla="*/ 6068523 h 6784964"/>
              <a:gd name="connsiteX730" fmla="*/ 6681061 w 12216997"/>
              <a:gd name="connsiteY730" fmla="*/ 6060292 h 6784964"/>
              <a:gd name="connsiteX731" fmla="*/ 6668568 w 12216997"/>
              <a:gd name="connsiteY731" fmla="*/ 6052378 h 6784964"/>
              <a:gd name="connsiteX732" fmla="*/ 6655824 w 12216997"/>
              <a:gd name="connsiteY732" fmla="*/ 6043855 h 6784964"/>
              <a:gd name="connsiteX733" fmla="*/ 6643385 w 12216997"/>
              <a:gd name="connsiteY733" fmla="*/ 6035360 h 6784964"/>
              <a:gd name="connsiteX734" fmla="*/ 6631001 w 12216997"/>
              <a:gd name="connsiteY734" fmla="*/ 6026285 h 6784964"/>
              <a:gd name="connsiteX735" fmla="*/ 6619199 w 12216997"/>
              <a:gd name="connsiteY735" fmla="*/ 6017558 h 6784964"/>
              <a:gd name="connsiteX736" fmla="*/ 6607148 w 12216997"/>
              <a:gd name="connsiteY736" fmla="*/ 6008219 h 6784964"/>
              <a:gd name="connsiteX737" fmla="*/ 6595096 w 12216997"/>
              <a:gd name="connsiteY737" fmla="*/ 5998883 h 6784964"/>
              <a:gd name="connsiteX738" fmla="*/ 6583099 w 12216997"/>
              <a:gd name="connsiteY738" fmla="*/ 5988965 h 6784964"/>
              <a:gd name="connsiteX739" fmla="*/ 6571434 w 12216997"/>
              <a:gd name="connsiteY739" fmla="*/ 5978784 h 6784964"/>
              <a:gd name="connsiteX740" fmla="*/ 6559741 w 12216997"/>
              <a:gd name="connsiteY740" fmla="*/ 5968895 h 6784964"/>
              <a:gd name="connsiteX741" fmla="*/ 6548714 w 12216997"/>
              <a:gd name="connsiteY741" fmla="*/ 5958482 h 6784964"/>
              <a:gd name="connsiteX742" fmla="*/ 6537105 w 12216997"/>
              <a:gd name="connsiteY742" fmla="*/ 5947720 h 6784964"/>
              <a:gd name="connsiteX743" fmla="*/ 6525772 w 12216997"/>
              <a:gd name="connsiteY743" fmla="*/ 5937279 h 6784964"/>
              <a:gd name="connsiteX744" fmla="*/ 6514800 w 12216997"/>
              <a:gd name="connsiteY744" fmla="*/ 5926286 h 6784964"/>
              <a:gd name="connsiteX745" fmla="*/ 6503882 w 12216997"/>
              <a:gd name="connsiteY745" fmla="*/ 5914710 h 6784964"/>
              <a:gd name="connsiteX746" fmla="*/ 6493241 w 12216997"/>
              <a:gd name="connsiteY746" fmla="*/ 5903455 h 6784964"/>
              <a:gd name="connsiteX747" fmla="*/ 6482351 w 12216997"/>
              <a:gd name="connsiteY747" fmla="*/ 5891589 h 6784964"/>
              <a:gd name="connsiteX748" fmla="*/ 6471486 w 12216997"/>
              <a:gd name="connsiteY748" fmla="*/ 5879433 h 6784964"/>
              <a:gd name="connsiteX749" fmla="*/ 6460624 w 12216997"/>
              <a:gd name="connsiteY749" fmla="*/ 5867276 h 6784964"/>
              <a:gd name="connsiteX750" fmla="*/ 6450092 w 12216997"/>
              <a:gd name="connsiteY750" fmla="*/ 5854859 h 6784964"/>
              <a:gd name="connsiteX751" fmla="*/ 6439561 w 12216997"/>
              <a:gd name="connsiteY751" fmla="*/ 5842440 h 6784964"/>
              <a:gd name="connsiteX752" fmla="*/ 6429363 w 12216997"/>
              <a:gd name="connsiteY752" fmla="*/ 5829761 h 6784964"/>
              <a:gd name="connsiteX753" fmla="*/ 6425996 w 12216997"/>
              <a:gd name="connsiteY753" fmla="*/ 5825583 h 6784964"/>
              <a:gd name="connsiteX754" fmla="*/ 6422443 w 12216997"/>
              <a:gd name="connsiteY754" fmla="*/ 5829854 h 6784964"/>
              <a:gd name="connsiteX755" fmla="*/ 6404111 w 12216997"/>
              <a:gd name="connsiteY755" fmla="*/ 5849915 h 6784964"/>
              <a:gd name="connsiteX756" fmla="*/ 6385456 w 12216997"/>
              <a:gd name="connsiteY756" fmla="*/ 5869606 h 6784964"/>
              <a:gd name="connsiteX757" fmla="*/ 6375258 w 12216997"/>
              <a:gd name="connsiteY757" fmla="*/ 5879200 h 6784964"/>
              <a:gd name="connsiteX758" fmla="*/ 6365384 w 12216997"/>
              <a:gd name="connsiteY758" fmla="*/ 5889164 h 6784964"/>
              <a:gd name="connsiteX759" fmla="*/ 6355218 w 12216997"/>
              <a:gd name="connsiteY759" fmla="*/ 5898420 h 6784964"/>
              <a:gd name="connsiteX760" fmla="*/ 6345021 w 12216997"/>
              <a:gd name="connsiteY760" fmla="*/ 5908013 h 6784964"/>
              <a:gd name="connsiteX761" fmla="*/ 6334500 w 12216997"/>
              <a:gd name="connsiteY761" fmla="*/ 5917237 h 6784964"/>
              <a:gd name="connsiteX762" fmla="*/ 6323658 w 12216997"/>
              <a:gd name="connsiteY762" fmla="*/ 5926088 h 6784964"/>
              <a:gd name="connsiteX763" fmla="*/ 6313137 w 12216997"/>
              <a:gd name="connsiteY763" fmla="*/ 5935311 h 6784964"/>
              <a:gd name="connsiteX764" fmla="*/ 6302325 w 12216997"/>
              <a:gd name="connsiteY764" fmla="*/ 5943826 h 6784964"/>
              <a:gd name="connsiteX765" fmla="*/ 6291514 w 12216997"/>
              <a:gd name="connsiteY765" fmla="*/ 5952341 h 6784964"/>
              <a:gd name="connsiteX766" fmla="*/ 6279995 w 12216997"/>
              <a:gd name="connsiteY766" fmla="*/ 5960790 h 6784964"/>
              <a:gd name="connsiteX767" fmla="*/ 6268861 w 12216997"/>
              <a:gd name="connsiteY767" fmla="*/ 5968933 h 6784964"/>
              <a:gd name="connsiteX768" fmla="*/ 6257372 w 12216997"/>
              <a:gd name="connsiteY768" fmla="*/ 5977044 h 6784964"/>
              <a:gd name="connsiteX769" fmla="*/ 6245559 w 12216997"/>
              <a:gd name="connsiteY769" fmla="*/ 5984784 h 6784964"/>
              <a:gd name="connsiteX770" fmla="*/ 6234103 w 12216997"/>
              <a:gd name="connsiteY770" fmla="*/ 5992557 h 6784964"/>
              <a:gd name="connsiteX771" fmla="*/ 6222323 w 12216997"/>
              <a:gd name="connsiteY771" fmla="*/ 5999960 h 6784964"/>
              <a:gd name="connsiteX772" fmla="*/ 6210158 w 12216997"/>
              <a:gd name="connsiteY772" fmla="*/ 6007667 h 6784964"/>
              <a:gd name="connsiteX773" fmla="*/ 6198087 w 12216997"/>
              <a:gd name="connsiteY773" fmla="*/ 6014361 h 6784964"/>
              <a:gd name="connsiteX774" fmla="*/ 6185953 w 12216997"/>
              <a:gd name="connsiteY774" fmla="*/ 6021731 h 6784964"/>
              <a:gd name="connsiteX775" fmla="*/ 6173205 w 12216997"/>
              <a:gd name="connsiteY775" fmla="*/ 6028021 h 6784964"/>
              <a:gd name="connsiteX776" fmla="*/ 6161103 w 12216997"/>
              <a:gd name="connsiteY776" fmla="*/ 6035054 h 6784964"/>
              <a:gd name="connsiteX777" fmla="*/ 6148387 w 12216997"/>
              <a:gd name="connsiteY777" fmla="*/ 6041006 h 6784964"/>
              <a:gd name="connsiteX778" fmla="*/ 6135285 w 12216997"/>
              <a:gd name="connsiteY778" fmla="*/ 6047263 h 6784964"/>
              <a:gd name="connsiteX779" fmla="*/ 6122569 w 12216997"/>
              <a:gd name="connsiteY779" fmla="*/ 6053217 h 6784964"/>
              <a:gd name="connsiteX780" fmla="*/ 6109499 w 12216997"/>
              <a:gd name="connsiteY780" fmla="*/ 6059137 h 6784964"/>
              <a:gd name="connsiteX781" fmla="*/ 6096137 w 12216997"/>
              <a:gd name="connsiteY781" fmla="*/ 6064349 h 6784964"/>
              <a:gd name="connsiteX782" fmla="*/ 6082777 w 12216997"/>
              <a:gd name="connsiteY782" fmla="*/ 6069561 h 6784964"/>
              <a:gd name="connsiteX783" fmla="*/ 6069383 w 12216997"/>
              <a:gd name="connsiteY783" fmla="*/ 6075110 h 6784964"/>
              <a:gd name="connsiteX784" fmla="*/ 6055731 w 12216997"/>
              <a:gd name="connsiteY784" fmla="*/ 6079613 h 6784964"/>
              <a:gd name="connsiteX785" fmla="*/ 6042046 w 12216997"/>
              <a:gd name="connsiteY785" fmla="*/ 6084455 h 6784964"/>
              <a:gd name="connsiteX786" fmla="*/ 6028042 w 12216997"/>
              <a:gd name="connsiteY786" fmla="*/ 6088925 h 6784964"/>
              <a:gd name="connsiteX787" fmla="*/ 6014419 w 12216997"/>
              <a:gd name="connsiteY787" fmla="*/ 6093092 h 6784964"/>
              <a:gd name="connsiteX788" fmla="*/ 6000120 w 12216997"/>
              <a:gd name="connsiteY788" fmla="*/ 6096853 h 6784964"/>
              <a:gd name="connsiteX789" fmla="*/ 5985790 w 12216997"/>
              <a:gd name="connsiteY789" fmla="*/ 6100953 h 6784964"/>
              <a:gd name="connsiteX790" fmla="*/ 5971170 w 12216997"/>
              <a:gd name="connsiteY790" fmla="*/ 6104345 h 6784964"/>
              <a:gd name="connsiteX791" fmla="*/ 5956903 w 12216997"/>
              <a:gd name="connsiteY791" fmla="*/ 6107770 h 6784964"/>
              <a:gd name="connsiteX792" fmla="*/ 5942637 w 12216997"/>
              <a:gd name="connsiteY792" fmla="*/ 6111195 h 6784964"/>
              <a:gd name="connsiteX793" fmla="*/ 5927726 w 12216997"/>
              <a:gd name="connsiteY793" fmla="*/ 6113879 h 6784964"/>
              <a:gd name="connsiteX794" fmla="*/ 5913200 w 12216997"/>
              <a:gd name="connsiteY794" fmla="*/ 6116258 h 6784964"/>
              <a:gd name="connsiteX795" fmla="*/ 5898321 w 12216997"/>
              <a:gd name="connsiteY795" fmla="*/ 6118605 h 6784964"/>
              <a:gd name="connsiteX796" fmla="*/ 5883408 w 12216997"/>
              <a:gd name="connsiteY796" fmla="*/ 6121288 h 6784964"/>
              <a:gd name="connsiteX797" fmla="*/ 5868237 w 12216997"/>
              <a:gd name="connsiteY797" fmla="*/ 6122926 h 6784964"/>
              <a:gd name="connsiteX798" fmla="*/ 5853421 w 12216997"/>
              <a:gd name="connsiteY798" fmla="*/ 6124598 h 6784964"/>
              <a:gd name="connsiteX799" fmla="*/ 5838282 w 12216997"/>
              <a:gd name="connsiteY799" fmla="*/ 6125899 h 6784964"/>
              <a:gd name="connsiteX800" fmla="*/ 5823143 w 12216997"/>
              <a:gd name="connsiteY800" fmla="*/ 6127199 h 6784964"/>
              <a:gd name="connsiteX801" fmla="*/ 5807680 w 12216997"/>
              <a:gd name="connsiteY801" fmla="*/ 6128129 h 6784964"/>
              <a:gd name="connsiteX802" fmla="*/ 5792217 w 12216997"/>
              <a:gd name="connsiteY802" fmla="*/ 6129059 h 6784964"/>
              <a:gd name="connsiteX803" fmla="*/ 5776820 w 12216997"/>
              <a:gd name="connsiteY803" fmla="*/ 6129315 h 6784964"/>
              <a:gd name="connsiteX804" fmla="*/ 5761419 w 12216997"/>
              <a:gd name="connsiteY804" fmla="*/ 6129569 h 6784964"/>
              <a:gd name="connsiteX805" fmla="*/ 5746053 w 12216997"/>
              <a:gd name="connsiteY805" fmla="*/ 6129488 h 6784964"/>
              <a:gd name="connsiteX806" fmla="*/ 5730718 w 12216997"/>
              <a:gd name="connsiteY806" fmla="*/ 6129068 h 6784964"/>
              <a:gd name="connsiteX807" fmla="*/ 5714673 w 12216997"/>
              <a:gd name="connsiteY807" fmla="*/ 6128582 h 6784964"/>
              <a:gd name="connsiteX808" fmla="*/ 5699016 w 12216997"/>
              <a:gd name="connsiteY808" fmla="*/ 6127792 h 6784964"/>
              <a:gd name="connsiteX809" fmla="*/ 5683036 w 12216997"/>
              <a:gd name="connsiteY809" fmla="*/ 6126631 h 6784964"/>
              <a:gd name="connsiteX810" fmla="*/ 5667441 w 12216997"/>
              <a:gd name="connsiteY810" fmla="*/ 6125166 h 6784964"/>
              <a:gd name="connsiteX811" fmla="*/ 5651490 w 12216997"/>
              <a:gd name="connsiteY811" fmla="*/ 6123668 h 6784964"/>
              <a:gd name="connsiteX812" fmla="*/ 5635252 w 12216997"/>
              <a:gd name="connsiteY812" fmla="*/ 6121461 h 6784964"/>
              <a:gd name="connsiteX813" fmla="*/ 5619365 w 12216997"/>
              <a:gd name="connsiteY813" fmla="*/ 6119288 h 6784964"/>
              <a:gd name="connsiteX814" fmla="*/ 5603158 w 12216997"/>
              <a:gd name="connsiteY814" fmla="*/ 6116744 h 6784964"/>
              <a:gd name="connsiteX815" fmla="*/ 5586948 w 12216997"/>
              <a:gd name="connsiteY815" fmla="*/ 6114201 h 6784964"/>
              <a:gd name="connsiteX816" fmla="*/ 5570773 w 12216997"/>
              <a:gd name="connsiteY816" fmla="*/ 6111319 h 6784964"/>
              <a:gd name="connsiteX817" fmla="*/ 5555013 w 12216997"/>
              <a:gd name="connsiteY817" fmla="*/ 6107797 h 6784964"/>
              <a:gd name="connsiteX818" fmla="*/ 5538576 w 12216997"/>
              <a:gd name="connsiteY818" fmla="*/ 6103870 h 6784964"/>
              <a:gd name="connsiteX819" fmla="*/ 5522464 w 12216997"/>
              <a:gd name="connsiteY819" fmla="*/ 6100314 h 6784964"/>
              <a:gd name="connsiteX820" fmla="*/ 5506059 w 12216997"/>
              <a:gd name="connsiteY820" fmla="*/ 6096051 h 6784964"/>
              <a:gd name="connsiteX821" fmla="*/ 5490072 w 12216997"/>
              <a:gd name="connsiteY821" fmla="*/ 6091145 h 6784964"/>
              <a:gd name="connsiteX822" fmla="*/ 5473763 w 12216997"/>
              <a:gd name="connsiteY822" fmla="*/ 6085869 h 6784964"/>
              <a:gd name="connsiteX823" fmla="*/ 5457873 w 12216997"/>
              <a:gd name="connsiteY823" fmla="*/ 6079951 h 6784964"/>
              <a:gd name="connsiteX824" fmla="*/ 5442302 w 12216997"/>
              <a:gd name="connsiteY824" fmla="*/ 6074404 h 6784964"/>
              <a:gd name="connsiteX825" fmla="*/ 5426444 w 12216997"/>
              <a:gd name="connsiteY825" fmla="*/ 6068149 h 6784964"/>
              <a:gd name="connsiteX826" fmla="*/ 5410583 w 12216997"/>
              <a:gd name="connsiteY826" fmla="*/ 6061894 h 6784964"/>
              <a:gd name="connsiteX827" fmla="*/ 5394755 w 12216997"/>
              <a:gd name="connsiteY827" fmla="*/ 6055302 h 6784964"/>
              <a:gd name="connsiteX828" fmla="*/ 5379313 w 12216997"/>
              <a:gd name="connsiteY828" fmla="*/ 6048404 h 6784964"/>
              <a:gd name="connsiteX829" fmla="*/ 5363872 w 12216997"/>
              <a:gd name="connsiteY829" fmla="*/ 6041508 h 6784964"/>
              <a:gd name="connsiteX830" fmla="*/ 5348137 w 12216997"/>
              <a:gd name="connsiteY830" fmla="*/ 6033904 h 6784964"/>
              <a:gd name="connsiteX831" fmla="*/ 5332760 w 12216997"/>
              <a:gd name="connsiteY831" fmla="*/ 6026332 h 6784964"/>
              <a:gd name="connsiteX832" fmla="*/ 5317767 w 12216997"/>
              <a:gd name="connsiteY832" fmla="*/ 6018457 h 6784964"/>
              <a:gd name="connsiteX833" fmla="*/ 5302806 w 12216997"/>
              <a:gd name="connsiteY833" fmla="*/ 6010244 h 6784964"/>
              <a:gd name="connsiteX834" fmla="*/ 5287523 w 12216997"/>
              <a:gd name="connsiteY834" fmla="*/ 6001660 h 6784964"/>
              <a:gd name="connsiteX835" fmla="*/ 5272625 w 12216997"/>
              <a:gd name="connsiteY835" fmla="*/ 5992773 h 6784964"/>
              <a:gd name="connsiteX836" fmla="*/ 5257696 w 12216997"/>
              <a:gd name="connsiteY836" fmla="*/ 5984222 h 6784964"/>
              <a:gd name="connsiteX837" fmla="*/ 5242862 w 12216997"/>
              <a:gd name="connsiteY837" fmla="*/ 5974661 h 6784964"/>
              <a:gd name="connsiteX838" fmla="*/ 5228352 w 12216997"/>
              <a:gd name="connsiteY838" fmla="*/ 5965468 h 6784964"/>
              <a:gd name="connsiteX839" fmla="*/ 5213549 w 12216997"/>
              <a:gd name="connsiteY839" fmla="*/ 5955568 h 6784964"/>
              <a:gd name="connsiteX840" fmla="*/ 5199103 w 12216997"/>
              <a:gd name="connsiteY840" fmla="*/ 5945702 h 6784964"/>
              <a:gd name="connsiteX841" fmla="*/ 5184716 w 12216997"/>
              <a:gd name="connsiteY841" fmla="*/ 5935160 h 6784964"/>
              <a:gd name="connsiteX842" fmla="*/ 5171009 w 12216997"/>
              <a:gd name="connsiteY842" fmla="*/ 5925024 h 6784964"/>
              <a:gd name="connsiteX843" fmla="*/ 5157010 w 12216997"/>
              <a:gd name="connsiteY843" fmla="*/ 5914178 h 6784964"/>
              <a:gd name="connsiteX844" fmla="*/ 5143012 w 12216997"/>
              <a:gd name="connsiteY844" fmla="*/ 5903333 h 6784964"/>
              <a:gd name="connsiteX845" fmla="*/ 5129077 w 12216997"/>
              <a:gd name="connsiteY845" fmla="*/ 5891812 h 6784964"/>
              <a:gd name="connsiteX846" fmla="*/ 5115529 w 12216997"/>
              <a:gd name="connsiteY846" fmla="*/ 5879988 h 6784964"/>
              <a:gd name="connsiteX847" fmla="*/ 5101947 w 12216997"/>
              <a:gd name="connsiteY847" fmla="*/ 5868502 h 6784964"/>
              <a:gd name="connsiteX848" fmla="*/ 5089139 w 12216997"/>
              <a:gd name="connsiteY848" fmla="*/ 5856406 h 6784964"/>
              <a:gd name="connsiteX849" fmla="*/ 5075655 w 12216997"/>
              <a:gd name="connsiteY849" fmla="*/ 5843908 h 6784964"/>
              <a:gd name="connsiteX850" fmla="*/ 5062492 w 12216997"/>
              <a:gd name="connsiteY850" fmla="*/ 5831778 h 6784964"/>
              <a:gd name="connsiteX851" fmla="*/ 5049746 w 12216997"/>
              <a:gd name="connsiteY851" fmla="*/ 5819009 h 6784964"/>
              <a:gd name="connsiteX852" fmla="*/ 5037065 w 12216997"/>
              <a:gd name="connsiteY852" fmla="*/ 5805565 h 6784964"/>
              <a:gd name="connsiteX853" fmla="*/ 5024708 w 12216997"/>
              <a:gd name="connsiteY853" fmla="*/ 5792490 h 6784964"/>
              <a:gd name="connsiteX854" fmla="*/ 5012058 w 12216997"/>
              <a:gd name="connsiteY854" fmla="*/ 5778709 h 6784964"/>
              <a:gd name="connsiteX855" fmla="*/ 4999439 w 12216997"/>
              <a:gd name="connsiteY855" fmla="*/ 5764588 h 6784964"/>
              <a:gd name="connsiteX856" fmla="*/ 4986821 w 12216997"/>
              <a:gd name="connsiteY856" fmla="*/ 5750469 h 6784964"/>
              <a:gd name="connsiteX857" fmla="*/ 4974588 w 12216997"/>
              <a:gd name="connsiteY857" fmla="*/ 5736045 h 6784964"/>
              <a:gd name="connsiteX858" fmla="*/ 4962356 w 12216997"/>
              <a:gd name="connsiteY858" fmla="*/ 5721623 h 6784964"/>
              <a:gd name="connsiteX859" fmla="*/ 4950510 w 12216997"/>
              <a:gd name="connsiteY859" fmla="*/ 5706895 h 6784964"/>
              <a:gd name="connsiteX860" fmla="*/ 4938342 w 12216997"/>
              <a:gd name="connsiteY860" fmla="*/ 5691796 h 6784964"/>
              <a:gd name="connsiteX861" fmla="*/ 4926560 w 12216997"/>
              <a:gd name="connsiteY861" fmla="*/ 5676395 h 6784964"/>
              <a:gd name="connsiteX862" fmla="*/ 4915132 w 12216997"/>
              <a:gd name="connsiteY862" fmla="*/ 5661024 h 6784964"/>
              <a:gd name="connsiteX863" fmla="*/ 4903380 w 12216997"/>
              <a:gd name="connsiteY863" fmla="*/ 5645285 h 6784964"/>
              <a:gd name="connsiteX864" fmla="*/ 4891983 w 12216997"/>
              <a:gd name="connsiteY864" fmla="*/ 5629579 h 6784964"/>
              <a:gd name="connsiteX865" fmla="*/ 4880621 w 12216997"/>
              <a:gd name="connsiteY865" fmla="*/ 5613534 h 6784964"/>
              <a:gd name="connsiteX866" fmla="*/ 4869994 w 12216997"/>
              <a:gd name="connsiteY866" fmla="*/ 5597220 h 6784964"/>
              <a:gd name="connsiteX867" fmla="*/ 4858694 w 12216997"/>
              <a:gd name="connsiteY867" fmla="*/ 5580502 h 6784964"/>
              <a:gd name="connsiteX868" fmla="*/ 4848102 w 12216997"/>
              <a:gd name="connsiteY868" fmla="*/ 5563848 h 6784964"/>
              <a:gd name="connsiteX869" fmla="*/ 4837540 w 12216997"/>
              <a:gd name="connsiteY869" fmla="*/ 5546860 h 6784964"/>
              <a:gd name="connsiteX870" fmla="*/ 4826982 w 12216997"/>
              <a:gd name="connsiteY870" fmla="*/ 5529871 h 6784964"/>
              <a:gd name="connsiteX871" fmla="*/ 4826960 w 12216997"/>
              <a:gd name="connsiteY871" fmla="*/ 5529832 h 6784964"/>
              <a:gd name="connsiteX872" fmla="*/ 4824675 w 12216997"/>
              <a:gd name="connsiteY872" fmla="*/ 5535601 h 6784964"/>
              <a:gd name="connsiteX873" fmla="*/ 4812891 w 12216997"/>
              <a:gd name="connsiteY873" fmla="*/ 5562062 h 6784964"/>
              <a:gd name="connsiteX874" fmla="*/ 4801109 w 12216997"/>
              <a:gd name="connsiteY874" fmla="*/ 5588526 h 6784964"/>
              <a:gd name="connsiteX875" fmla="*/ 4788651 w 12216997"/>
              <a:gd name="connsiteY875" fmla="*/ 5614586 h 6784964"/>
              <a:gd name="connsiteX876" fmla="*/ 4775576 w 12216997"/>
              <a:gd name="connsiteY876" fmla="*/ 5639567 h 6784964"/>
              <a:gd name="connsiteX877" fmla="*/ 4762148 w 12216997"/>
              <a:gd name="connsiteY877" fmla="*/ 5664512 h 6784964"/>
              <a:gd name="connsiteX878" fmla="*/ 4747752 w 12216997"/>
              <a:gd name="connsiteY878" fmla="*/ 5688348 h 6784964"/>
              <a:gd name="connsiteX879" fmla="*/ 4733357 w 12216997"/>
              <a:gd name="connsiteY879" fmla="*/ 5712182 h 6784964"/>
              <a:gd name="connsiteX880" fmla="*/ 4717964 w 12216997"/>
              <a:gd name="connsiteY880" fmla="*/ 5735243 h 6784964"/>
              <a:gd name="connsiteX881" fmla="*/ 4702244 w 12216997"/>
              <a:gd name="connsiteY881" fmla="*/ 5757933 h 6784964"/>
              <a:gd name="connsiteX882" fmla="*/ 4685911 w 12216997"/>
              <a:gd name="connsiteY882" fmla="*/ 5779544 h 6784964"/>
              <a:gd name="connsiteX883" fmla="*/ 4668870 w 12216997"/>
              <a:gd name="connsiteY883" fmla="*/ 5801088 h 6784964"/>
              <a:gd name="connsiteX884" fmla="*/ 4651537 w 12216997"/>
              <a:gd name="connsiteY884" fmla="*/ 5821925 h 6784964"/>
              <a:gd name="connsiteX885" fmla="*/ 4633206 w 12216997"/>
              <a:gd name="connsiteY885" fmla="*/ 5841985 h 6784964"/>
              <a:gd name="connsiteX886" fmla="*/ 4614552 w 12216997"/>
              <a:gd name="connsiteY886" fmla="*/ 5861676 h 6784964"/>
              <a:gd name="connsiteX887" fmla="*/ 4604354 w 12216997"/>
              <a:gd name="connsiteY887" fmla="*/ 5871270 h 6784964"/>
              <a:gd name="connsiteX888" fmla="*/ 4594478 w 12216997"/>
              <a:gd name="connsiteY888" fmla="*/ 5881234 h 6784964"/>
              <a:gd name="connsiteX889" fmla="*/ 4584313 w 12216997"/>
              <a:gd name="connsiteY889" fmla="*/ 5890490 h 6784964"/>
              <a:gd name="connsiteX890" fmla="*/ 4574116 w 12216997"/>
              <a:gd name="connsiteY890" fmla="*/ 5900083 h 6784964"/>
              <a:gd name="connsiteX891" fmla="*/ 4563594 w 12216997"/>
              <a:gd name="connsiteY891" fmla="*/ 5909307 h 6784964"/>
              <a:gd name="connsiteX892" fmla="*/ 4552751 w 12216997"/>
              <a:gd name="connsiteY892" fmla="*/ 5918159 h 6784964"/>
              <a:gd name="connsiteX893" fmla="*/ 4542231 w 12216997"/>
              <a:gd name="connsiteY893" fmla="*/ 5927380 h 6784964"/>
              <a:gd name="connsiteX894" fmla="*/ 4531419 w 12216997"/>
              <a:gd name="connsiteY894" fmla="*/ 5935897 h 6784964"/>
              <a:gd name="connsiteX895" fmla="*/ 4520610 w 12216997"/>
              <a:gd name="connsiteY895" fmla="*/ 5944411 h 6784964"/>
              <a:gd name="connsiteX896" fmla="*/ 4509088 w 12216997"/>
              <a:gd name="connsiteY896" fmla="*/ 5952859 h 6784964"/>
              <a:gd name="connsiteX897" fmla="*/ 4497954 w 12216997"/>
              <a:gd name="connsiteY897" fmla="*/ 5961004 h 6784964"/>
              <a:gd name="connsiteX898" fmla="*/ 4486467 w 12216997"/>
              <a:gd name="connsiteY898" fmla="*/ 5969115 h 6784964"/>
              <a:gd name="connsiteX899" fmla="*/ 4474654 w 12216997"/>
              <a:gd name="connsiteY899" fmla="*/ 5976854 h 6784964"/>
              <a:gd name="connsiteX900" fmla="*/ 4463197 w 12216997"/>
              <a:gd name="connsiteY900" fmla="*/ 5984628 h 6784964"/>
              <a:gd name="connsiteX901" fmla="*/ 4451418 w 12216997"/>
              <a:gd name="connsiteY901" fmla="*/ 5992030 h 6784964"/>
              <a:gd name="connsiteX902" fmla="*/ 4439253 w 12216997"/>
              <a:gd name="connsiteY902" fmla="*/ 5999736 h 6784964"/>
              <a:gd name="connsiteX903" fmla="*/ 4427182 w 12216997"/>
              <a:gd name="connsiteY903" fmla="*/ 6006431 h 6784964"/>
              <a:gd name="connsiteX904" fmla="*/ 4415047 w 12216997"/>
              <a:gd name="connsiteY904" fmla="*/ 6013802 h 6784964"/>
              <a:gd name="connsiteX905" fmla="*/ 4402301 w 12216997"/>
              <a:gd name="connsiteY905" fmla="*/ 6020091 h 6784964"/>
              <a:gd name="connsiteX906" fmla="*/ 4390197 w 12216997"/>
              <a:gd name="connsiteY906" fmla="*/ 6027123 h 6784964"/>
              <a:gd name="connsiteX907" fmla="*/ 4377482 w 12216997"/>
              <a:gd name="connsiteY907" fmla="*/ 6033077 h 6784964"/>
              <a:gd name="connsiteX908" fmla="*/ 4364379 w 12216997"/>
              <a:gd name="connsiteY908" fmla="*/ 6039333 h 6784964"/>
              <a:gd name="connsiteX909" fmla="*/ 4351664 w 12216997"/>
              <a:gd name="connsiteY909" fmla="*/ 6045287 h 6784964"/>
              <a:gd name="connsiteX910" fmla="*/ 4338594 w 12216997"/>
              <a:gd name="connsiteY910" fmla="*/ 6051207 h 6784964"/>
              <a:gd name="connsiteX911" fmla="*/ 4325232 w 12216997"/>
              <a:gd name="connsiteY911" fmla="*/ 6056419 h 6784964"/>
              <a:gd name="connsiteX912" fmla="*/ 4311872 w 12216997"/>
              <a:gd name="connsiteY912" fmla="*/ 6061630 h 6784964"/>
              <a:gd name="connsiteX913" fmla="*/ 4298477 w 12216997"/>
              <a:gd name="connsiteY913" fmla="*/ 6067180 h 6784964"/>
              <a:gd name="connsiteX914" fmla="*/ 4284824 w 12216997"/>
              <a:gd name="connsiteY914" fmla="*/ 6071684 h 6784964"/>
              <a:gd name="connsiteX915" fmla="*/ 4271141 w 12216997"/>
              <a:gd name="connsiteY915" fmla="*/ 6076525 h 6784964"/>
              <a:gd name="connsiteX916" fmla="*/ 4257134 w 12216997"/>
              <a:gd name="connsiteY916" fmla="*/ 6080995 h 6784964"/>
              <a:gd name="connsiteX917" fmla="*/ 4243514 w 12216997"/>
              <a:gd name="connsiteY917" fmla="*/ 6085161 h 6784964"/>
              <a:gd name="connsiteX918" fmla="*/ 4229215 w 12216997"/>
              <a:gd name="connsiteY918" fmla="*/ 6088923 h 6784964"/>
              <a:gd name="connsiteX919" fmla="*/ 4214884 w 12216997"/>
              <a:gd name="connsiteY919" fmla="*/ 6093023 h 6784964"/>
              <a:gd name="connsiteX920" fmla="*/ 4200266 w 12216997"/>
              <a:gd name="connsiteY920" fmla="*/ 6096415 h 6784964"/>
              <a:gd name="connsiteX921" fmla="*/ 4185998 w 12216997"/>
              <a:gd name="connsiteY921" fmla="*/ 6099840 h 6784964"/>
              <a:gd name="connsiteX922" fmla="*/ 4171733 w 12216997"/>
              <a:gd name="connsiteY922" fmla="*/ 6103267 h 6784964"/>
              <a:gd name="connsiteX923" fmla="*/ 4156820 w 12216997"/>
              <a:gd name="connsiteY923" fmla="*/ 6105950 h 6784964"/>
              <a:gd name="connsiteX924" fmla="*/ 4142295 w 12216997"/>
              <a:gd name="connsiteY924" fmla="*/ 6108328 h 6784964"/>
              <a:gd name="connsiteX925" fmla="*/ 4127415 w 12216997"/>
              <a:gd name="connsiteY925" fmla="*/ 6110675 h 6784964"/>
              <a:gd name="connsiteX926" fmla="*/ 4112503 w 12216997"/>
              <a:gd name="connsiteY926" fmla="*/ 6113359 h 6784964"/>
              <a:gd name="connsiteX927" fmla="*/ 4097332 w 12216997"/>
              <a:gd name="connsiteY927" fmla="*/ 6114996 h 6784964"/>
              <a:gd name="connsiteX928" fmla="*/ 4082515 w 12216997"/>
              <a:gd name="connsiteY928" fmla="*/ 6116668 h 6784964"/>
              <a:gd name="connsiteX929" fmla="*/ 4067376 w 12216997"/>
              <a:gd name="connsiteY929" fmla="*/ 6117970 h 6784964"/>
              <a:gd name="connsiteX930" fmla="*/ 4052238 w 12216997"/>
              <a:gd name="connsiteY930" fmla="*/ 6119269 h 6784964"/>
              <a:gd name="connsiteX931" fmla="*/ 4036776 w 12216997"/>
              <a:gd name="connsiteY931" fmla="*/ 6120199 h 6784964"/>
              <a:gd name="connsiteX932" fmla="*/ 4021312 w 12216997"/>
              <a:gd name="connsiteY932" fmla="*/ 6121130 h 6784964"/>
              <a:gd name="connsiteX933" fmla="*/ 4005914 w 12216997"/>
              <a:gd name="connsiteY933" fmla="*/ 6121385 h 6784964"/>
              <a:gd name="connsiteX934" fmla="*/ 3990514 w 12216997"/>
              <a:gd name="connsiteY934" fmla="*/ 6121640 h 6784964"/>
              <a:gd name="connsiteX935" fmla="*/ 3975148 w 12216997"/>
              <a:gd name="connsiteY935" fmla="*/ 6121558 h 6784964"/>
              <a:gd name="connsiteX936" fmla="*/ 3959813 w 12216997"/>
              <a:gd name="connsiteY936" fmla="*/ 6121138 h 6784964"/>
              <a:gd name="connsiteX937" fmla="*/ 3943768 w 12216997"/>
              <a:gd name="connsiteY937" fmla="*/ 6120651 h 6784964"/>
              <a:gd name="connsiteX938" fmla="*/ 3928110 w 12216997"/>
              <a:gd name="connsiteY938" fmla="*/ 6119863 h 6784964"/>
              <a:gd name="connsiteX939" fmla="*/ 3912131 w 12216997"/>
              <a:gd name="connsiteY939" fmla="*/ 6118701 h 6784964"/>
              <a:gd name="connsiteX940" fmla="*/ 3896535 w 12216997"/>
              <a:gd name="connsiteY940" fmla="*/ 6117236 h 6784964"/>
              <a:gd name="connsiteX941" fmla="*/ 3880586 w 12216997"/>
              <a:gd name="connsiteY941" fmla="*/ 6115739 h 6784964"/>
              <a:gd name="connsiteX942" fmla="*/ 3875561 w 12216997"/>
              <a:gd name="connsiteY942" fmla="*/ 6115056 h 6784964"/>
              <a:gd name="connsiteX943" fmla="*/ 3865717 w 12216997"/>
              <a:gd name="connsiteY943" fmla="*/ 6143740 h 6784964"/>
              <a:gd name="connsiteX944" fmla="*/ 3855225 w 12216997"/>
              <a:gd name="connsiteY944" fmla="*/ 6171686 h 6784964"/>
              <a:gd name="connsiteX945" fmla="*/ 3844444 w 12216997"/>
              <a:gd name="connsiteY945" fmla="*/ 6198925 h 6784964"/>
              <a:gd name="connsiteX946" fmla="*/ 3832661 w 12216997"/>
              <a:gd name="connsiteY946" fmla="*/ 6225387 h 6784964"/>
              <a:gd name="connsiteX947" fmla="*/ 3820878 w 12216997"/>
              <a:gd name="connsiteY947" fmla="*/ 6251850 h 6784964"/>
              <a:gd name="connsiteX948" fmla="*/ 3808418 w 12216997"/>
              <a:gd name="connsiteY948" fmla="*/ 6277909 h 6784964"/>
              <a:gd name="connsiteX949" fmla="*/ 3795345 w 12216997"/>
              <a:gd name="connsiteY949" fmla="*/ 6302890 h 6784964"/>
              <a:gd name="connsiteX950" fmla="*/ 3781917 w 12216997"/>
              <a:gd name="connsiteY950" fmla="*/ 6327837 h 6784964"/>
              <a:gd name="connsiteX951" fmla="*/ 3767522 w 12216997"/>
              <a:gd name="connsiteY951" fmla="*/ 6351672 h 6784964"/>
              <a:gd name="connsiteX952" fmla="*/ 3753126 w 12216997"/>
              <a:gd name="connsiteY952" fmla="*/ 6375507 h 6784964"/>
              <a:gd name="connsiteX953" fmla="*/ 3737730 w 12216997"/>
              <a:gd name="connsiteY953" fmla="*/ 6398566 h 6784964"/>
              <a:gd name="connsiteX954" fmla="*/ 3722012 w 12216997"/>
              <a:gd name="connsiteY954" fmla="*/ 6421256 h 6784964"/>
              <a:gd name="connsiteX955" fmla="*/ 3705679 w 12216997"/>
              <a:gd name="connsiteY955" fmla="*/ 6442867 h 6784964"/>
              <a:gd name="connsiteX956" fmla="*/ 3688639 w 12216997"/>
              <a:gd name="connsiteY956" fmla="*/ 6464411 h 6784964"/>
              <a:gd name="connsiteX957" fmla="*/ 3671307 w 12216997"/>
              <a:gd name="connsiteY957" fmla="*/ 6485248 h 6784964"/>
              <a:gd name="connsiteX958" fmla="*/ 3652974 w 12216997"/>
              <a:gd name="connsiteY958" fmla="*/ 6505310 h 6784964"/>
              <a:gd name="connsiteX959" fmla="*/ 3634320 w 12216997"/>
              <a:gd name="connsiteY959" fmla="*/ 6525000 h 6784964"/>
              <a:gd name="connsiteX960" fmla="*/ 3624122 w 12216997"/>
              <a:gd name="connsiteY960" fmla="*/ 6534593 h 6784964"/>
              <a:gd name="connsiteX961" fmla="*/ 3614247 w 12216997"/>
              <a:gd name="connsiteY961" fmla="*/ 6544558 h 6784964"/>
              <a:gd name="connsiteX962" fmla="*/ 3604081 w 12216997"/>
              <a:gd name="connsiteY962" fmla="*/ 6553814 h 6784964"/>
              <a:gd name="connsiteX963" fmla="*/ 3593884 w 12216997"/>
              <a:gd name="connsiteY963" fmla="*/ 6563408 h 6784964"/>
              <a:gd name="connsiteX964" fmla="*/ 3583363 w 12216997"/>
              <a:gd name="connsiteY964" fmla="*/ 6572630 h 6784964"/>
              <a:gd name="connsiteX965" fmla="*/ 3572520 w 12216997"/>
              <a:gd name="connsiteY965" fmla="*/ 6581482 h 6784964"/>
              <a:gd name="connsiteX966" fmla="*/ 3562000 w 12216997"/>
              <a:gd name="connsiteY966" fmla="*/ 6590705 h 6784964"/>
              <a:gd name="connsiteX967" fmla="*/ 3551188 w 12216997"/>
              <a:gd name="connsiteY967" fmla="*/ 6599220 h 6784964"/>
              <a:gd name="connsiteX968" fmla="*/ 3540377 w 12216997"/>
              <a:gd name="connsiteY968" fmla="*/ 6607735 h 6784964"/>
              <a:gd name="connsiteX969" fmla="*/ 3528857 w 12216997"/>
              <a:gd name="connsiteY969" fmla="*/ 6616183 h 6784964"/>
              <a:gd name="connsiteX970" fmla="*/ 3517723 w 12216997"/>
              <a:gd name="connsiteY970" fmla="*/ 6624327 h 6784964"/>
              <a:gd name="connsiteX971" fmla="*/ 3506234 w 12216997"/>
              <a:gd name="connsiteY971" fmla="*/ 6632438 h 6784964"/>
              <a:gd name="connsiteX972" fmla="*/ 3494423 w 12216997"/>
              <a:gd name="connsiteY972" fmla="*/ 6640179 h 6784964"/>
              <a:gd name="connsiteX973" fmla="*/ 3482966 w 12216997"/>
              <a:gd name="connsiteY973" fmla="*/ 6647951 h 6784964"/>
              <a:gd name="connsiteX974" fmla="*/ 3471187 w 12216997"/>
              <a:gd name="connsiteY974" fmla="*/ 6655354 h 6784964"/>
              <a:gd name="connsiteX975" fmla="*/ 3459021 w 12216997"/>
              <a:gd name="connsiteY975" fmla="*/ 6663061 h 6784964"/>
              <a:gd name="connsiteX976" fmla="*/ 3446950 w 12216997"/>
              <a:gd name="connsiteY976" fmla="*/ 6669755 h 6784964"/>
              <a:gd name="connsiteX977" fmla="*/ 3434817 w 12216997"/>
              <a:gd name="connsiteY977" fmla="*/ 6677125 h 6784964"/>
              <a:gd name="connsiteX978" fmla="*/ 3422069 w 12216997"/>
              <a:gd name="connsiteY978" fmla="*/ 6683415 h 6784964"/>
              <a:gd name="connsiteX979" fmla="*/ 3409967 w 12216997"/>
              <a:gd name="connsiteY979" fmla="*/ 6690448 h 6784964"/>
              <a:gd name="connsiteX980" fmla="*/ 3397250 w 12216997"/>
              <a:gd name="connsiteY980" fmla="*/ 6696401 h 6784964"/>
              <a:gd name="connsiteX981" fmla="*/ 3384149 w 12216997"/>
              <a:gd name="connsiteY981" fmla="*/ 6702658 h 6784964"/>
              <a:gd name="connsiteX982" fmla="*/ 3371432 w 12216997"/>
              <a:gd name="connsiteY982" fmla="*/ 6708611 h 6784964"/>
              <a:gd name="connsiteX983" fmla="*/ 3358362 w 12216997"/>
              <a:gd name="connsiteY983" fmla="*/ 6714531 h 6784964"/>
              <a:gd name="connsiteX984" fmla="*/ 3345000 w 12216997"/>
              <a:gd name="connsiteY984" fmla="*/ 6719743 h 6784964"/>
              <a:gd name="connsiteX985" fmla="*/ 3331639 w 12216997"/>
              <a:gd name="connsiteY985" fmla="*/ 6724954 h 6784964"/>
              <a:gd name="connsiteX986" fmla="*/ 3318246 w 12216997"/>
              <a:gd name="connsiteY986" fmla="*/ 6730504 h 6784964"/>
              <a:gd name="connsiteX987" fmla="*/ 3304593 w 12216997"/>
              <a:gd name="connsiteY987" fmla="*/ 6735007 h 6784964"/>
              <a:gd name="connsiteX988" fmla="*/ 3290910 w 12216997"/>
              <a:gd name="connsiteY988" fmla="*/ 6739849 h 6784964"/>
              <a:gd name="connsiteX989" fmla="*/ 3276902 w 12216997"/>
              <a:gd name="connsiteY989" fmla="*/ 6744319 h 6784964"/>
              <a:gd name="connsiteX990" fmla="*/ 3263282 w 12216997"/>
              <a:gd name="connsiteY990" fmla="*/ 6748486 h 6784964"/>
              <a:gd name="connsiteX991" fmla="*/ 3248983 w 12216997"/>
              <a:gd name="connsiteY991" fmla="*/ 6752247 h 6784964"/>
              <a:gd name="connsiteX992" fmla="*/ 3234654 w 12216997"/>
              <a:gd name="connsiteY992" fmla="*/ 6756348 h 6784964"/>
              <a:gd name="connsiteX993" fmla="*/ 3220033 w 12216997"/>
              <a:gd name="connsiteY993" fmla="*/ 6759739 h 6784964"/>
              <a:gd name="connsiteX994" fmla="*/ 3205766 w 12216997"/>
              <a:gd name="connsiteY994" fmla="*/ 6763165 h 6784964"/>
              <a:gd name="connsiteX995" fmla="*/ 3191501 w 12216997"/>
              <a:gd name="connsiteY995" fmla="*/ 6766589 h 6784964"/>
              <a:gd name="connsiteX996" fmla="*/ 3176588 w 12216997"/>
              <a:gd name="connsiteY996" fmla="*/ 6769273 h 6784964"/>
              <a:gd name="connsiteX997" fmla="*/ 3162063 w 12216997"/>
              <a:gd name="connsiteY997" fmla="*/ 6771652 h 6784964"/>
              <a:gd name="connsiteX998" fmla="*/ 3147183 w 12216997"/>
              <a:gd name="connsiteY998" fmla="*/ 6773999 h 6784964"/>
              <a:gd name="connsiteX999" fmla="*/ 3132271 w 12216997"/>
              <a:gd name="connsiteY999" fmla="*/ 6776682 h 6784964"/>
              <a:gd name="connsiteX1000" fmla="*/ 3117100 w 12216997"/>
              <a:gd name="connsiteY1000" fmla="*/ 6778320 h 6784964"/>
              <a:gd name="connsiteX1001" fmla="*/ 3102284 w 12216997"/>
              <a:gd name="connsiteY1001" fmla="*/ 6779992 h 6784964"/>
              <a:gd name="connsiteX1002" fmla="*/ 3087144 w 12216997"/>
              <a:gd name="connsiteY1002" fmla="*/ 6781293 h 6784964"/>
              <a:gd name="connsiteX1003" fmla="*/ 3072005 w 12216997"/>
              <a:gd name="connsiteY1003" fmla="*/ 6782593 h 6784964"/>
              <a:gd name="connsiteX1004" fmla="*/ 3056543 w 12216997"/>
              <a:gd name="connsiteY1004" fmla="*/ 6783523 h 6784964"/>
              <a:gd name="connsiteX1005" fmla="*/ 3041081 w 12216997"/>
              <a:gd name="connsiteY1005" fmla="*/ 6784453 h 6784964"/>
              <a:gd name="connsiteX1006" fmla="*/ 3025682 w 12216997"/>
              <a:gd name="connsiteY1006" fmla="*/ 6784709 h 6784964"/>
              <a:gd name="connsiteX1007" fmla="*/ 3010283 w 12216997"/>
              <a:gd name="connsiteY1007" fmla="*/ 6784964 h 6784964"/>
              <a:gd name="connsiteX1008" fmla="*/ 2994916 w 12216997"/>
              <a:gd name="connsiteY1008" fmla="*/ 6784881 h 6784964"/>
              <a:gd name="connsiteX1009" fmla="*/ 2979581 w 12216997"/>
              <a:gd name="connsiteY1009" fmla="*/ 6784462 h 6784964"/>
              <a:gd name="connsiteX1010" fmla="*/ 2963536 w 12216997"/>
              <a:gd name="connsiteY1010" fmla="*/ 6783976 h 6784964"/>
              <a:gd name="connsiteX1011" fmla="*/ 2947878 w 12216997"/>
              <a:gd name="connsiteY1011" fmla="*/ 6783186 h 6784964"/>
              <a:gd name="connsiteX1012" fmla="*/ 2931898 w 12216997"/>
              <a:gd name="connsiteY1012" fmla="*/ 6782025 h 6784964"/>
              <a:gd name="connsiteX1013" fmla="*/ 2916304 w 12216997"/>
              <a:gd name="connsiteY1013" fmla="*/ 6780559 h 6784964"/>
              <a:gd name="connsiteX1014" fmla="*/ 2900354 w 12216997"/>
              <a:gd name="connsiteY1014" fmla="*/ 6779062 h 6784964"/>
              <a:gd name="connsiteX1015" fmla="*/ 2884114 w 12216997"/>
              <a:gd name="connsiteY1015" fmla="*/ 6776856 h 6784964"/>
              <a:gd name="connsiteX1016" fmla="*/ 2868228 w 12216997"/>
              <a:gd name="connsiteY1016" fmla="*/ 6774682 h 6784964"/>
              <a:gd name="connsiteX1017" fmla="*/ 2852020 w 12216997"/>
              <a:gd name="connsiteY1017" fmla="*/ 6772138 h 6784964"/>
              <a:gd name="connsiteX1018" fmla="*/ 2835811 w 12216997"/>
              <a:gd name="connsiteY1018" fmla="*/ 6769594 h 6784964"/>
              <a:gd name="connsiteX1019" fmla="*/ 2819635 w 12216997"/>
              <a:gd name="connsiteY1019" fmla="*/ 6766713 h 6784964"/>
              <a:gd name="connsiteX1020" fmla="*/ 2803875 w 12216997"/>
              <a:gd name="connsiteY1020" fmla="*/ 6763191 h 6784964"/>
              <a:gd name="connsiteX1021" fmla="*/ 2787439 w 12216997"/>
              <a:gd name="connsiteY1021" fmla="*/ 6759263 h 6784964"/>
              <a:gd name="connsiteX1022" fmla="*/ 2771326 w 12216997"/>
              <a:gd name="connsiteY1022" fmla="*/ 6755708 h 6784964"/>
              <a:gd name="connsiteX1023" fmla="*/ 2754921 w 12216997"/>
              <a:gd name="connsiteY1023" fmla="*/ 6751445 h 6784964"/>
              <a:gd name="connsiteX1024" fmla="*/ 2738935 w 12216997"/>
              <a:gd name="connsiteY1024" fmla="*/ 6746539 h 6784964"/>
              <a:gd name="connsiteX1025" fmla="*/ 2722626 w 12216997"/>
              <a:gd name="connsiteY1025" fmla="*/ 6741263 h 6784964"/>
              <a:gd name="connsiteX1026" fmla="*/ 2706735 w 12216997"/>
              <a:gd name="connsiteY1026" fmla="*/ 6735345 h 6784964"/>
              <a:gd name="connsiteX1027" fmla="*/ 2691166 w 12216997"/>
              <a:gd name="connsiteY1027" fmla="*/ 6729798 h 6784964"/>
              <a:gd name="connsiteX1028" fmla="*/ 2675306 w 12216997"/>
              <a:gd name="connsiteY1028" fmla="*/ 6723542 h 6784964"/>
              <a:gd name="connsiteX1029" fmla="*/ 2659446 w 12216997"/>
              <a:gd name="connsiteY1029" fmla="*/ 6717288 h 6784964"/>
              <a:gd name="connsiteX1030" fmla="*/ 2643617 w 12216997"/>
              <a:gd name="connsiteY1030" fmla="*/ 6710696 h 6784964"/>
              <a:gd name="connsiteX1031" fmla="*/ 2628176 w 12216997"/>
              <a:gd name="connsiteY1031" fmla="*/ 6703798 h 6784964"/>
              <a:gd name="connsiteX1032" fmla="*/ 2612735 w 12216997"/>
              <a:gd name="connsiteY1032" fmla="*/ 6696902 h 6784964"/>
              <a:gd name="connsiteX1033" fmla="*/ 2597001 w 12216997"/>
              <a:gd name="connsiteY1033" fmla="*/ 6689298 h 6784964"/>
              <a:gd name="connsiteX1034" fmla="*/ 2581622 w 12216997"/>
              <a:gd name="connsiteY1034" fmla="*/ 6681727 h 6784964"/>
              <a:gd name="connsiteX1035" fmla="*/ 2566630 w 12216997"/>
              <a:gd name="connsiteY1035" fmla="*/ 6673851 h 6784964"/>
              <a:gd name="connsiteX1036" fmla="*/ 2551669 w 12216997"/>
              <a:gd name="connsiteY1036" fmla="*/ 6665638 h 6784964"/>
              <a:gd name="connsiteX1037" fmla="*/ 2536386 w 12216997"/>
              <a:gd name="connsiteY1037" fmla="*/ 6657054 h 6784964"/>
              <a:gd name="connsiteX1038" fmla="*/ 2521489 w 12216997"/>
              <a:gd name="connsiteY1038" fmla="*/ 6648166 h 6784964"/>
              <a:gd name="connsiteX1039" fmla="*/ 2506559 w 12216997"/>
              <a:gd name="connsiteY1039" fmla="*/ 6639616 h 6784964"/>
              <a:gd name="connsiteX1040" fmla="*/ 2491725 w 12216997"/>
              <a:gd name="connsiteY1040" fmla="*/ 6630055 h 6784964"/>
              <a:gd name="connsiteX1041" fmla="*/ 2477214 w 12216997"/>
              <a:gd name="connsiteY1041" fmla="*/ 6620862 h 6784964"/>
              <a:gd name="connsiteX1042" fmla="*/ 2462413 w 12216997"/>
              <a:gd name="connsiteY1042" fmla="*/ 6610962 h 6784964"/>
              <a:gd name="connsiteX1043" fmla="*/ 2447964 w 12216997"/>
              <a:gd name="connsiteY1043" fmla="*/ 6601096 h 6784964"/>
              <a:gd name="connsiteX1044" fmla="*/ 2433580 w 12216997"/>
              <a:gd name="connsiteY1044" fmla="*/ 6590554 h 6784964"/>
              <a:gd name="connsiteX1045" fmla="*/ 2419872 w 12216997"/>
              <a:gd name="connsiteY1045" fmla="*/ 6580418 h 6784964"/>
              <a:gd name="connsiteX1046" fmla="*/ 2405874 w 12216997"/>
              <a:gd name="connsiteY1046" fmla="*/ 6569572 h 6784964"/>
              <a:gd name="connsiteX1047" fmla="*/ 2391876 w 12216997"/>
              <a:gd name="connsiteY1047" fmla="*/ 6558727 h 6784964"/>
              <a:gd name="connsiteX1048" fmla="*/ 2377939 w 12216997"/>
              <a:gd name="connsiteY1048" fmla="*/ 6547206 h 6784964"/>
              <a:gd name="connsiteX1049" fmla="*/ 2364392 w 12216997"/>
              <a:gd name="connsiteY1049" fmla="*/ 6535382 h 6784964"/>
              <a:gd name="connsiteX1050" fmla="*/ 2350811 w 12216997"/>
              <a:gd name="connsiteY1050" fmla="*/ 6523896 h 6784964"/>
              <a:gd name="connsiteX1051" fmla="*/ 2338003 w 12216997"/>
              <a:gd name="connsiteY1051" fmla="*/ 6511800 h 6784964"/>
              <a:gd name="connsiteX1052" fmla="*/ 2324518 w 12216997"/>
              <a:gd name="connsiteY1052" fmla="*/ 6499302 h 6784964"/>
              <a:gd name="connsiteX1053" fmla="*/ 2311354 w 12216997"/>
              <a:gd name="connsiteY1053" fmla="*/ 6487173 h 6784964"/>
              <a:gd name="connsiteX1054" fmla="*/ 2298610 w 12216997"/>
              <a:gd name="connsiteY1054" fmla="*/ 6474403 h 6784964"/>
              <a:gd name="connsiteX1055" fmla="*/ 2285929 w 12216997"/>
              <a:gd name="connsiteY1055" fmla="*/ 6460959 h 6784964"/>
              <a:gd name="connsiteX1056" fmla="*/ 2273569 w 12216997"/>
              <a:gd name="connsiteY1056" fmla="*/ 6447884 h 6784964"/>
              <a:gd name="connsiteX1057" fmla="*/ 2260920 w 12216997"/>
              <a:gd name="connsiteY1057" fmla="*/ 6434103 h 6784964"/>
              <a:gd name="connsiteX1058" fmla="*/ 2248301 w 12216997"/>
              <a:gd name="connsiteY1058" fmla="*/ 6419983 h 6784964"/>
              <a:gd name="connsiteX1059" fmla="*/ 2235684 w 12216997"/>
              <a:gd name="connsiteY1059" fmla="*/ 6405864 h 6784964"/>
              <a:gd name="connsiteX1060" fmla="*/ 2223451 w 12216997"/>
              <a:gd name="connsiteY1060" fmla="*/ 6391439 h 6784964"/>
              <a:gd name="connsiteX1061" fmla="*/ 2211219 w 12216997"/>
              <a:gd name="connsiteY1061" fmla="*/ 6377016 h 6784964"/>
              <a:gd name="connsiteX1062" fmla="*/ 2199374 w 12216997"/>
              <a:gd name="connsiteY1062" fmla="*/ 6362290 h 6784964"/>
              <a:gd name="connsiteX1063" fmla="*/ 2187205 w 12216997"/>
              <a:gd name="connsiteY1063" fmla="*/ 6347190 h 6784964"/>
              <a:gd name="connsiteX1064" fmla="*/ 2175423 w 12216997"/>
              <a:gd name="connsiteY1064" fmla="*/ 6331789 h 6784964"/>
              <a:gd name="connsiteX1065" fmla="*/ 2163994 w 12216997"/>
              <a:gd name="connsiteY1065" fmla="*/ 6316418 h 6784964"/>
              <a:gd name="connsiteX1066" fmla="*/ 2152244 w 12216997"/>
              <a:gd name="connsiteY1066" fmla="*/ 6300679 h 6784964"/>
              <a:gd name="connsiteX1067" fmla="*/ 2140846 w 12216997"/>
              <a:gd name="connsiteY1067" fmla="*/ 6284973 h 6784964"/>
              <a:gd name="connsiteX1068" fmla="*/ 2129483 w 12216997"/>
              <a:gd name="connsiteY1068" fmla="*/ 6268928 h 6784964"/>
              <a:gd name="connsiteX1069" fmla="*/ 2118858 w 12216997"/>
              <a:gd name="connsiteY1069" fmla="*/ 6252614 h 6784964"/>
              <a:gd name="connsiteX1070" fmla="*/ 2107557 w 12216997"/>
              <a:gd name="connsiteY1070" fmla="*/ 6235896 h 6784964"/>
              <a:gd name="connsiteX1071" fmla="*/ 2096964 w 12216997"/>
              <a:gd name="connsiteY1071" fmla="*/ 6219242 h 6784964"/>
              <a:gd name="connsiteX1072" fmla="*/ 2086404 w 12216997"/>
              <a:gd name="connsiteY1072" fmla="*/ 6202254 h 6784964"/>
              <a:gd name="connsiteX1073" fmla="*/ 2075843 w 12216997"/>
              <a:gd name="connsiteY1073" fmla="*/ 6185265 h 6784964"/>
              <a:gd name="connsiteX1074" fmla="*/ 2075821 w 12216997"/>
              <a:gd name="connsiteY1074" fmla="*/ 6185226 h 6784964"/>
              <a:gd name="connsiteX1075" fmla="*/ 2073537 w 12216997"/>
              <a:gd name="connsiteY1075" fmla="*/ 6190995 h 6784964"/>
              <a:gd name="connsiteX1076" fmla="*/ 2061755 w 12216997"/>
              <a:gd name="connsiteY1076" fmla="*/ 6217456 h 6784964"/>
              <a:gd name="connsiteX1077" fmla="*/ 2049972 w 12216997"/>
              <a:gd name="connsiteY1077" fmla="*/ 6243919 h 6784964"/>
              <a:gd name="connsiteX1078" fmla="*/ 2037512 w 12216997"/>
              <a:gd name="connsiteY1078" fmla="*/ 6269980 h 6784964"/>
              <a:gd name="connsiteX1079" fmla="*/ 2024439 w 12216997"/>
              <a:gd name="connsiteY1079" fmla="*/ 6294961 h 6784964"/>
              <a:gd name="connsiteX1080" fmla="*/ 2011011 w 12216997"/>
              <a:gd name="connsiteY1080" fmla="*/ 6319906 h 6784964"/>
              <a:gd name="connsiteX1081" fmla="*/ 1996616 w 12216997"/>
              <a:gd name="connsiteY1081" fmla="*/ 6343742 h 6784964"/>
              <a:gd name="connsiteX1082" fmla="*/ 1982219 w 12216997"/>
              <a:gd name="connsiteY1082" fmla="*/ 6367576 h 6784964"/>
              <a:gd name="connsiteX1083" fmla="*/ 1966824 w 12216997"/>
              <a:gd name="connsiteY1083" fmla="*/ 6390637 h 6784964"/>
              <a:gd name="connsiteX1084" fmla="*/ 1951106 w 12216997"/>
              <a:gd name="connsiteY1084" fmla="*/ 6413327 h 6784964"/>
              <a:gd name="connsiteX1085" fmla="*/ 1934773 w 12216997"/>
              <a:gd name="connsiteY1085" fmla="*/ 6434938 h 6784964"/>
              <a:gd name="connsiteX1086" fmla="*/ 1917732 w 12216997"/>
              <a:gd name="connsiteY1086" fmla="*/ 6456483 h 6784964"/>
              <a:gd name="connsiteX1087" fmla="*/ 1900401 w 12216997"/>
              <a:gd name="connsiteY1087" fmla="*/ 6477319 h 6784964"/>
              <a:gd name="connsiteX1088" fmla="*/ 1882068 w 12216997"/>
              <a:gd name="connsiteY1088" fmla="*/ 6497379 h 6784964"/>
              <a:gd name="connsiteX1089" fmla="*/ 1863413 w 12216997"/>
              <a:gd name="connsiteY1089" fmla="*/ 6517070 h 6784964"/>
              <a:gd name="connsiteX1090" fmla="*/ 1853215 w 12216997"/>
              <a:gd name="connsiteY1090" fmla="*/ 6526664 h 6784964"/>
              <a:gd name="connsiteX1091" fmla="*/ 1843341 w 12216997"/>
              <a:gd name="connsiteY1091" fmla="*/ 6536627 h 6784964"/>
              <a:gd name="connsiteX1092" fmla="*/ 1833175 w 12216997"/>
              <a:gd name="connsiteY1092" fmla="*/ 6545884 h 6784964"/>
              <a:gd name="connsiteX1093" fmla="*/ 1822978 w 12216997"/>
              <a:gd name="connsiteY1093" fmla="*/ 6555477 h 6784964"/>
              <a:gd name="connsiteX1094" fmla="*/ 1812457 w 12216997"/>
              <a:gd name="connsiteY1094" fmla="*/ 6564702 h 6784964"/>
              <a:gd name="connsiteX1095" fmla="*/ 1801614 w 12216997"/>
              <a:gd name="connsiteY1095" fmla="*/ 6573553 h 6784964"/>
              <a:gd name="connsiteX1096" fmla="*/ 1791094 w 12216997"/>
              <a:gd name="connsiteY1096" fmla="*/ 6582775 h 6784964"/>
              <a:gd name="connsiteX1097" fmla="*/ 1780282 w 12216997"/>
              <a:gd name="connsiteY1097" fmla="*/ 6591291 h 6784964"/>
              <a:gd name="connsiteX1098" fmla="*/ 1769471 w 12216997"/>
              <a:gd name="connsiteY1098" fmla="*/ 6599805 h 6784964"/>
              <a:gd name="connsiteX1099" fmla="*/ 1757951 w 12216997"/>
              <a:gd name="connsiteY1099" fmla="*/ 6608253 h 6784964"/>
              <a:gd name="connsiteX1100" fmla="*/ 1746817 w 12216997"/>
              <a:gd name="connsiteY1100" fmla="*/ 6616398 h 6784964"/>
              <a:gd name="connsiteX1101" fmla="*/ 1735328 w 12216997"/>
              <a:gd name="connsiteY1101" fmla="*/ 6624509 h 6784964"/>
              <a:gd name="connsiteX1102" fmla="*/ 1723517 w 12216997"/>
              <a:gd name="connsiteY1102" fmla="*/ 6632248 h 6784964"/>
              <a:gd name="connsiteX1103" fmla="*/ 1712060 w 12216997"/>
              <a:gd name="connsiteY1103" fmla="*/ 6640022 h 6784964"/>
              <a:gd name="connsiteX1104" fmla="*/ 1700280 w 12216997"/>
              <a:gd name="connsiteY1104" fmla="*/ 6647424 h 6784964"/>
              <a:gd name="connsiteX1105" fmla="*/ 1688115 w 12216997"/>
              <a:gd name="connsiteY1105" fmla="*/ 6655130 h 6784964"/>
              <a:gd name="connsiteX1106" fmla="*/ 1676044 w 12216997"/>
              <a:gd name="connsiteY1106" fmla="*/ 6661825 h 6784964"/>
              <a:gd name="connsiteX1107" fmla="*/ 1663911 w 12216997"/>
              <a:gd name="connsiteY1107" fmla="*/ 6669195 h 6784964"/>
              <a:gd name="connsiteX1108" fmla="*/ 1651162 w 12216997"/>
              <a:gd name="connsiteY1108" fmla="*/ 6675485 h 6784964"/>
              <a:gd name="connsiteX1109" fmla="*/ 1639061 w 12216997"/>
              <a:gd name="connsiteY1109" fmla="*/ 6682517 h 6784964"/>
              <a:gd name="connsiteX1110" fmla="*/ 1626344 w 12216997"/>
              <a:gd name="connsiteY1110" fmla="*/ 6688471 h 6784964"/>
              <a:gd name="connsiteX1111" fmla="*/ 1613243 w 12216997"/>
              <a:gd name="connsiteY1111" fmla="*/ 6694727 h 6784964"/>
              <a:gd name="connsiteX1112" fmla="*/ 1600526 w 12216997"/>
              <a:gd name="connsiteY1112" fmla="*/ 6700681 h 6784964"/>
              <a:gd name="connsiteX1113" fmla="*/ 1587456 w 12216997"/>
              <a:gd name="connsiteY1113" fmla="*/ 6706601 h 6784964"/>
              <a:gd name="connsiteX1114" fmla="*/ 1574094 w 12216997"/>
              <a:gd name="connsiteY1114" fmla="*/ 6711813 h 6784964"/>
              <a:gd name="connsiteX1115" fmla="*/ 1560733 w 12216997"/>
              <a:gd name="connsiteY1115" fmla="*/ 6717024 h 6784964"/>
              <a:gd name="connsiteX1116" fmla="*/ 1547340 w 12216997"/>
              <a:gd name="connsiteY1116" fmla="*/ 6722574 h 6784964"/>
              <a:gd name="connsiteX1117" fmla="*/ 1533687 w 12216997"/>
              <a:gd name="connsiteY1117" fmla="*/ 6727078 h 6784964"/>
              <a:gd name="connsiteX1118" fmla="*/ 1520003 w 12216997"/>
              <a:gd name="connsiteY1118" fmla="*/ 6731919 h 6784964"/>
              <a:gd name="connsiteX1119" fmla="*/ 1505996 w 12216997"/>
              <a:gd name="connsiteY1119" fmla="*/ 6736389 h 6784964"/>
              <a:gd name="connsiteX1120" fmla="*/ 1492375 w 12216997"/>
              <a:gd name="connsiteY1120" fmla="*/ 6740555 h 6784964"/>
              <a:gd name="connsiteX1121" fmla="*/ 1478077 w 12216997"/>
              <a:gd name="connsiteY1121" fmla="*/ 6744317 h 6784964"/>
              <a:gd name="connsiteX1122" fmla="*/ 1463747 w 12216997"/>
              <a:gd name="connsiteY1122" fmla="*/ 6748417 h 6784964"/>
              <a:gd name="connsiteX1123" fmla="*/ 1449127 w 12216997"/>
              <a:gd name="connsiteY1123" fmla="*/ 6751809 h 6784964"/>
              <a:gd name="connsiteX1124" fmla="*/ 1434860 w 12216997"/>
              <a:gd name="connsiteY1124" fmla="*/ 6755234 h 6784964"/>
              <a:gd name="connsiteX1125" fmla="*/ 1420594 w 12216997"/>
              <a:gd name="connsiteY1125" fmla="*/ 6758661 h 6784964"/>
              <a:gd name="connsiteX1126" fmla="*/ 1405682 w 12216997"/>
              <a:gd name="connsiteY1126" fmla="*/ 6761344 h 6784964"/>
              <a:gd name="connsiteX1127" fmla="*/ 1391157 w 12216997"/>
              <a:gd name="connsiteY1127" fmla="*/ 6763722 h 6784964"/>
              <a:gd name="connsiteX1128" fmla="*/ 1376277 w 12216997"/>
              <a:gd name="connsiteY1128" fmla="*/ 6766069 h 6784964"/>
              <a:gd name="connsiteX1129" fmla="*/ 1361365 w 12216997"/>
              <a:gd name="connsiteY1129" fmla="*/ 6768753 h 6784964"/>
              <a:gd name="connsiteX1130" fmla="*/ 1346194 w 12216997"/>
              <a:gd name="connsiteY1130" fmla="*/ 6770390 h 6784964"/>
              <a:gd name="connsiteX1131" fmla="*/ 1331378 w 12216997"/>
              <a:gd name="connsiteY1131" fmla="*/ 6772062 h 6784964"/>
              <a:gd name="connsiteX1132" fmla="*/ 1316238 w 12216997"/>
              <a:gd name="connsiteY1132" fmla="*/ 6773364 h 6784964"/>
              <a:gd name="connsiteX1133" fmla="*/ 1301099 w 12216997"/>
              <a:gd name="connsiteY1133" fmla="*/ 6774663 h 6784964"/>
              <a:gd name="connsiteX1134" fmla="*/ 1285637 w 12216997"/>
              <a:gd name="connsiteY1134" fmla="*/ 6775593 h 6784964"/>
              <a:gd name="connsiteX1135" fmla="*/ 1270174 w 12216997"/>
              <a:gd name="connsiteY1135" fmla="*/ 6776524 h 6784964"/>
              <a:gd name="connsiteX1136" fmla="*/ 1254776 w 12216997"/>
              <a:gd name="connsiteY1136" fmla="*/ 6776779 h 6784964"/>
              <a:gd name="connsiteX1137" fmla="*/ 1239376 w 12216997"/>
              <a:gd name="connsiteY1137" fmla="*/ 6777034 h 6784964"/>
              <a:gd name="connsiteX1138" fmla="*/ 1224010 w 12216997"/>
              <a:gd name="connsiteY1138" fmla="*/ 6776952 h 6784964"/>
              <a:gd name="connsiteX1139" fmla="*/ 1208675 w 12216997"/>
              <a:gd name="connsiteY1139" fmla="*/ 6776532 h 6784964"/>
              <a:gd name="connsiteX1140" fmla="*/ 1192630 w 12216997"/>
              <a:gd name="connsiteY1140" fmla="*/ 6776046 h 6784964"/>
              <a:gd name="connsiteX1141" fmla="*/ 1176972 w 12216997"/>
              <a:gd name="connsiteY1141" fmla="*/ 6775257 h 6784964"/>
              <a:gd name="connsiteX1142" fmla="*/ 1160992 w 12216997"/>
              <a:gd name="connsiteY1142" fmla="*/ 6774095 h 6784964"/>
              <a:gd name="connsiteX1143" fmla="*/ 1145397 w 12216997"/>
              <a:gd name="connsiteY1143" fmla="*/ 6772630 h 6784964"/>
              <a:gd name="connsiteX1144" fmla="*/ 1129448 w 12216997"/>
              <a:gd name="connsiteY1144" fmla="*/ 6771133 h 6784964"/>
              <a:gd name="connsiteX1145" fmla="*/ 1113208 w 12216997"/>
              <a:gd name="connsiteY1145" fmla="*/ 6768926 h 6784964"/>
              <a:gd name="connsiteX1146" fmla="*/ 1097322 w 12216997"/>
              <a:gd name="connsiteY1146" fmla="*/ 6766752 h 6784964"/>
              <a:gd name="connsiteX1147" fmla="*/ 1081113 w 12216997"/>
              <a:gd name="connsiteY1147" fmla="*/ 6764209 h 6784964"/>
              <a:gd name="connsiteX1148" fmla="*/ 1064905 w 12216997"/>
              <a:gd name="connsiteY1148" fmla="*/ 6761665 h 6784964"/>
              <a:gd name="connsiteX1149" fmla="*/ 1048729 w 12216997"/>
              <a:gd name="connsiteY1149" fmla="*/ 6758784 h 6784964"/>
              <a:gd name="connsiteX1150" fmla="*/ 1032969 w 12216997"/>
              <a:gd name="connsiteY1150" fmla="*/ 6755260 h 6784964"/>
              <a:gd name="connsiteX1151" fmla="*/ 1016533 w 12216997"/>
              <a:gd name="connsiteY1151" fmla="*/ 6751334 h 6784964"/>
              <a:gd name="connsiteX1152" fmla="*/ 1000420 w 12216997"/>
              <a:gd name="connsiteY1152" fmla="*/ 6747778 h 6784964"/>
              <a:gd name="connsiteX1153" fmla="*/ 984015 w 12216997"/>
              <a:gd name="connsiteY1153" fmla="*/ 6743514 h 6784964"/>
              <a:gd name="connsiteX1154" fmla="*/ 968029 w 12216997"/>
              <a:gd name="connsiteY1154" fmla="*/ 6738609 h 6784964"/>
              <a:gd name="connsiteX1155" fmla="*/ 951720 w 12216997"/>
              <a:gd name="connsiteY1155" fmla="*/ 6733333 h 6784964"/>
              <a:gd name="connsiteX1156" fmla="*/ 935829 w 12216997"/>
              <a:gd name="connsiteY1156" fmla="*/ 6727415 h 6784964"/>
              <a:gd name="connsiteX1157" fmla="*/ 920259 w 12216997"/>
              <a:gd name="connsiteY1157" fmla="*/ 6721867 h 6784964"/>
              <a:gd name="connsiteX1158" fmla="*/ 904400 w 12216997"/>
              <a:gd name="connsiteY1158" fmla="*/ 6715613 h 6784964"/>
              <a:gd name="connsiteX1159" fmla="*/ 888540 w 12216997"/>
              <a:gd name="connsiteY1159" fmla="*/ 6709358 h 6784964"/>
              <a:gd name="connsiteX1160" fmla="*/ 872711 w 12216997"/>
              <a:gd name="connsiteY1160" fmla="*/ 6702766 h 6784964"/>
              <a:gd name="connsiteX1161" fmla="*/ 857270 w 12216997"/>
              <a:gd name="connsiteY1161" fmla="*/ 6695869 h 6784964"/>
              <a:gd name="connsiteX1162" fmla="*/ 841828 w 12216997"/>
              <a:gd name="connsiteY1162" fmla="*/ 6688972 h 6784964"/>
              <a:gd name="connsiteX1163" fmla="*/ 826094 w 12216997"/>
              <a:gd name="connsiteY1163" fmla="*/ 6681367 h 6784964"/>
              <a:gd name="connsiteX1164" fmla="*/ 810716 w 12216997"/>
              <a:gd name="connsiteY1164" fmla="*/ 6673796 h 6784964"/>
              <a:gd name="connsiteX1165" fmla="*/ 795724 w 12216997"/>
              <a:gd name="connsiteY1165" fmla="*/ 6665920 h 6784964"/>
              <a:gd name="connsiteX1166" fmla="*/ 780762 w 12216997"/>
              <a:gd name="connsiteY1166" fmla="*/ 6657709 h 6784964"/>
              <a:gd name="connsiteX1167" fmla="*/ 765479 w 12216997"/>
              <a:gd name="connsiteY1167" fmla="*/ 6649126 h 6784964"/>
              <a:gd name="connsiteX1168" fmla="*/ 750582 w 12216997"/>
              <a:gd name="connsiteY1168" fmla="*/ 6640238 h 6784964"/>
              <a:gd name="connsiteX1169" fmla="*/ 735653 w 12216997"/>
              <a:gd name="connsiteY1169" fmla="*/ 6631686 h 6784964"/>
              <a:gd name="connsiteX1170" fmla="*/ 720819 w 12216997"/>
              <a:gd name="connsiteY1170" fmla="*/ 6622124 h 6784964"/>
              <a:gd name="connsiteX1171" fmla="*/ 706308 w 12216997"/>
              <a:gd name="connsiteY1171" fmla="*/ 6612932 h 6784964"/>
              <a:gd name="connsiteX1172" fmla="*/ 691506 w 12216997"/>
              <a:gd name="connsiteY1172" fmla="*/ 6603033 h 6784964"/>
              <a:gd name="connsiteX1173" fmla="*/ 677058 w 12216997"/>
              <a:gd name="connsiteY1173" fmla="*/ 6593166 h 6784964"/>
              <a:gd name="connsiteX1174" fmla="*/ 662673 w 12216997"/>
              <a:gd name="connsiteY1174" fmla="*/ 6582625 h 6784964"/>
              <a:gd name="connsiteX1175" fmla="*/ 648965 w 12216997"/>
              <a:gd name="connsiteY1175" fmla="*/ 6572488 h 6784964"/>
              <a:gd name="connsiteX1176" fmla="*/ 634968 w 12216997"/>
              <a:gd name="connsiteY1176" fmla="*/ 6561642 h 6784964"/>
              <a:gd name="connsiteX1177" fmla="*/ 620970 w 12216997"/>
              <a:gd name="connsiteY1177" fmla="*/ 6550797 h 6784964"/>
              <a:gd name="connsiteX1178" fmla="*/ 607034 w 12216997"/>
              <a:gd name="connsiteY1178" fmla="*/ 6539277 h 6784964"/>
              <a:gd name="connsiteX1179" fmla="*/ 593486 w 12216997"/>
              <a:gd name="connsiteY1179" fmla="*/ 6527452 h 6784964"/>
              <a:gd name="connsiteX1180" fmla="*/ 579904 w 12216997"/>
              <a:gd name="connsiteY1180" fmla="*/ 6515966 h 6784964"/>
              <a:gd name="connsiteX1181" fmla="*/ 567096 w 12216997"/>
              <a:gd name="connsiteY1181" fmla="*/ 6503870 h 6784964"/>
              <a:gd name="connsiteX1182" fmla="*/ 553611 w 12216997"/>
              <a:gd name="connsiteY1182" fmla="*/ 6491371 h 6784964"/>
              <a:gd name="connsiteX1183" fmla="*/ 540448 w 12216997"/>
              <a:gd name="connsiteY1183" fmla="*/ 6479243 h 6784964"/>
              <a:gd name="connsiteX1184" fmla="*/ 527703 w 12216997"/>
              <a:gd name="connsiteY1184" fmla="*/ 6466474 h 6784964"/>
              <a:gd name="connsiteX1185" fmla="*/ 515022 w 12216997"/>
              <a:gd name="connsiteY1185" fmla="*/ 6453029 h 6784964"/>
              <a:gd name="connsiteX1186" fmla="*/ 502663 w 12216997"/>
              <a:gd name="connsiteY1186" fmla="*/ 6439955 h 6784964"/>
              <a:gd name="connsiteX1187" fmla="*/ 490014 w 12216997"/>
              <a:gd name="connsiteY1187" fmla="*/ 6426172 h 6784964"/>
              <a:gd name="connsiteX1188" fmla="*/ 477395 w 12216997"/>
              <a:gd name="connsiteY1188" fmla="*/ 6412053 h 6784964"/>
              <a:gd name="connsiteX1189" fmla="*/ 464777 w 12216997"/>
              <a:gd name="connsiteY1189" fmla="*/ 6397933 h 6784964"/>
              <a:gd name="connsiteX1190" fmla="*/ 452545 w 12216997"/>
              <a:gd name="connsiteY1190" fmla="*/ 6383511 h 6784964"/>
              <a:gd name="connsiteX1191" fmla="*/ 440313 w 12216997"/>
              <a:gd name="connsiteY1191" fmla="*/ 6369086 h 6784964"/>
              <a:gd name="connsiteX1192" fmla="*/ 428468 w 12216997"/>
              <a:gd name="connsiteY1192" fmla="*/ 6354359 h 6784964"/>
              <a:gd name="connsiteX1193" fmla="*/ 416298 w 12216997"/>
              <a:gd name="connsiteY1193" fmla="*/ 6339260 h 6784964"/>
              <a:gd name="connsiteX1194" fmla="*/ 404516 w 12216997"/>
              <a:gd name="connsiteY1194" fmla="*/ 6323859 h 6784964"/>
              <a:gd name="connsiteX1195" fmla="*/ 393088 w 12216997"/>
              <a:gd name="connsiteY1195" fmla="*/ 6308489 h 6784964"/>
              <a:gd name="connsiteX1196" fmla="*/ 381337 w 12216997"/>
              <a:gd name="connsiteY1196" fmla="*/ 6292750 h 6784964"/>
              <a:gd name="connsiteX1197" fmla="*/ 369940 w 12216997"/>
              <a:gd name="connsiteY1197" fmla="*/ 6277043 h 6784964"/>
              <a:gd name="connsiteX1198" fmla="*/ 358576 w 12216997"/>
              <a:gd name="connsiteY1198" fmla="*/ 6260998 h 6784964"/>
              <a:gd name="connsiteX1199" fmla="*/ 347952 w 12216997"/>
              <a:gd name="connsiteY1199" fmla="*/ 6244684 h 6784964"/>
              <a:gd name="connsiteX1200" fmla="*/ 336651 w 12216997"/>
              <a:gd name="connsiteY1200" fmla="*/ 6227966 h 6784964"/>
              <a:gd name="connsiteX1201" fmla="*/ 326058 w 12216997"/>
              <a:gd name="connsiteY1201" fmla="*/ 6211313 h 6784964"/>
              <a:gd name="connsiteX1202" fmla="*/ 315497 w 12216997"/>
              <a:gd name="connsiteY1202" fmla="*/ 6194324 h 6784964"/>
              <a:gd name="connsiteX1203" fmla="*/ 304937 w 12216997"/>
              <a:gd name="connsiteY1203" fmla="*/ 6177334 h 6784964"/>
              <a:gd name="connsiteX1204" fmla="*/ 294762 w 12216997"/>
              <a:gd name="connsiteY1204" fmla="*/ 6160042 h 6784964"/>
              <a:gd name="connsiteX1205" fmla="*/ 284942 w 12216997"/>
              <a:gd name="connsiteY1205" fmla="*/ 6142781 h 6784964"/>
              <a:gd name="connsiteX1206" fmla="*/ 274799 w 12216997"/>
              <a:gd name="connsiteY1206" fmla="*/ 6125150 h 6784964"/>
              <a:gd name="connsiteX1207" fmla="*/ 265043 w 12216997"/>
              <a:gd name="connsiteY1207" fmla="*/ 6107214 h 6784964"/>
              <a:gd name="connsiteX1208" fmla="*/ 255994 w 12216997"/>
              <a:gd name="connsiteY1208" fmla="*/ 6089346 h 6784964"/>
              <a:gd name="connsiteX1209" fmla="*/ 246624 w 12216997"/>
              <a:gd name="connsiteY1209" fmla="*/ 6071106 h 6784964"/>
              <a:gd name="connsiteX1210" fmla="*/ 237285 w 12216997"/>
              <a:gd name="connsiteY1210" fmla="*/ 6052530 h 6784964"/>
              <a:gd name="connsiteX1211" fmla="*/ 228622 w 12216997"/>
              <a:gd name="connsiteY1211" fmla="*/ 6034358 h 6784964"/>
              <a:gd name="connsiteX1212" fmla="*/ 220024 w 12216997"/>
              <a:gd name="connsiteY1212" fmla="*/ 6015511 h 6784964"/>
              <a:gd name="connsiteX1213" fmla="*/ 211780 w 12216997"/>
              <a:gd name="connsiteY1213" fmla="*/ 5996696 h 6784964"/>
              <a:gd name="connsiteX1214" fmla="*/ 203568 w 12216997"/>
              <a:gd name="connsiteY1214" fmla="*/ 5977545 h 6784964"/>
              <a:gd name="connsiteX1215" fmla="*/ 195355 w 12216997"/>
              <a:gd name="connsiteY1215" fmla="*/ 5958392 h 6784964"/>
              <a:gd name="connsiteX1216" fmla="*/ 187884 w 12216997"/>
              <a:gd name="connsiteY1216" fmla="*/ 5938971 h 6784964"/>
              <a:gd name="connsiteX1217" fmla="*/ 180057 w 12216997"/>
              <a:gd name="connsiteY1217" fmla="*/ 5919516 h 6784964"/>
              <a:gd name="connsiteX1218" fmla="*/ 164982 w 12216997"/>
              <a:gd name="connsiteY1218" fmla="*/ 5878276 h 6784964"/>
              <a:gd name="connsiteX1219" fmla="*/ 150646 w 12216997"/>
              <a:gd name="connsiteY1219" fmla="*/ 5836765 h 6784964"/>
              <a:gd name="connsiteX1220" fmla="*/ 137051 w 12216997"/>
              <a:gd name="connsiteY1220" fmla="*/ 5794984 h 6784964"/>
              <a:gd name="connsiteX1221" fmla="*/ 123873 w 12216997"/>
              <a:gd name="connsiteY1221" fmla="*/ 5752561 h 6784964"/>
              <a:gd name="connsiteX1222" fmla="*/ 111405 w 12216997"/>
              <a:gd name="connsiteY1222" fmla="*/ 5710206 h 6784964"/>
              <a:gd name="connsiteX1223" fmla="*/ 99677 w 12216997"/>
              <a:gd name="connsiteY1223" fmla="*/ 5667579 h 6784964"/>
              <a:gd name="connsiteX1224" fmla="*/ 89044 w 12216997"/>
              <a:gd name="connsiteY1224" fmla="*/ 5624714 h 6784964"/>
              <a:gd name="connsiteX1225" fmla="*/ 78443 w 12216997"/>
              <a:gd name="connsiteY1225" fmla="*/ 5581512 h 6784964"/>
              <a:gd name="connsiteX1226" fmla="*/ 68519 w 12216997"/>
              <a:gd name="connsiteY1226" fmla="*/ 5538715 h 6784964"/>
              <a:gd name="connsiteX1227" fmla="*/ 59399 w 12216997"/>
              <a:gd name="connsiteY1227" fmla="*/ 5494971 h 6784964"/>
              <a:gd name="connsiteX1228" fmla="*/ 51279 w 12216997"/>
              <a:gd name="connsiteY1228" fmla="*/ 5452002 h 6784964"/>
              <a:gd name="connsiteX1229" fmla="*/ 43222 w 12216997"/>
              <a:gd name="connsiteY1229" fmla="*/ 5408358 h 6784964"/>
              <a:gd name="connsiteX1230" fmla="*/ 36228 w 12216997"/>
              <a:gd name="connsiteY1230" fmla="*/ 5364815 h 6784964"/>
              <a:gd name="connsiteX1231" fmla="*/ 29590 w 12216997"/>
              <a:gd name="connsiteY1231" fmla="*/ 5321306 h 6784964"/>
              <a:gd name="connsiteX1232" fmla="*/ 23659 w 12216997"/>
              <a:gd name="connsiteY1232" fmla="*/ 5277861 h 6784964"/>
              <a:gd name="connsiteX1233" fmla="*/ 18406 w 12216997"/>
              <a:gd name="connsiteY1233" fmla="*/ 5234821 h 6784964"/>
              <a:gd name="connsiteX1234" fmla="*/ 13925 w 12216997"/>
              <a:gd name="connsiteY1234" fmla="*/ 5191174 h 6784964"/>
              <a:gd name="connsiteX1235" fmla="*/ 10089 w 12216997"/>
              <a:gd name="connsiteY1235" fmla="*/ 5148267 h 6784964"/>
              <a:gd name="connsiteX1236" fmla="*/ 6641 w 12216997"/>
              <a:gd name="connsiteY1236" fmla="*/ 5105055 h 6784964"/>
              <a:gd name="connsiteX1237" fmla="*/ 4223 w 12216997"/>
              <a:gd name="connsiteY1237" fmla="*/ 5062284 h 6784964"/>
              <a:gd name="connsiteX1238" fmla="*/ 1773 w 12216997"/>
              <a:gd name="connsiteY1238" fmla="*/ 5019846 h 6784964"/>
              <a:gd name="connsiteX1239" fmla="*/ 773 w 12216997"/>
              <a:gd name="connsiteY1239" fmla="*/ 4977207 h 6784964"/>
              <a:gd name="connsiteX1240" fmla="*/ 64 w 12216997"/>
              <a:gd name="connsiteY1240" fmla="*/ 4935275 h 6784964"/>
              <a:gd name="connsiteX1241" fmla="*/ 64 w 12216997"/>
              <a:gd name="connsiteY1241" fmla="*/ 4893410 h 6784964"/>
              <a:gd name="connsiteX1242" fmla="*/ 0 w 12216997"/>
              <a:gd name="connsiteY1242" fmla="*/ 4852220 h 6784964"/>
              <a:gd name="connsiteX1243" fmla="*/ 1386 w 12216997"/>
              <a:gd name="connsiteY1243" fmla="*/ 4810825 h 6784964"/>
              <a:gd name="connsiteX1244" fmla="*/ 3063 w 12216997"/>
              <a:gd name="connsiteY1244" fmla="*/ 4770137 h 6784964"/>
              <a:gd name="connsiteX1245" fmla="*/ 5417 w 12216997"/>
              <a:gd name="connsiteY1245" fmla="*/ 4729853 h 6784964"/>
              <a:gd name="connsiteX1246" fmla="*/ 8416 w 12216997"/>
              <a:gd name="connsiteY1246" fmla="*/ 4690313 h 6784964"/>
              <a:gd name="connsiteX1247" fmla="*/ 12125 w 12216997"/>
              <a:gd name="connsiteY1247" fmla="*/ 4650837 h 6784964"/>
              <a:gd name="connsiteX1248" fmla="*/ 14956 w 12216997"/>
              <a:gd name="connsiteY1248" fmla="*/ 4625651 h 678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</a:cxnLst>
            <a:rect l="l" t="t" r="r" b="b"/>
            <a:pathLst>
              <a:path w="12216997" h="6784964">
                <a:moveTo>
                  <a:pt x="14956" y="0"/>
                </a:moveTo>
                <a:lnTo>
                  <a:pt x="12206956" y="0"/>
                </a:lnTo>
                <a:lnTo>
                  <a:pt x="12206955" y="3979552"/>
                </a:lnTo>
                <a:lnTo>
                  <a:pt x="12207728" y="3983346"/>
                </a:lnTo>
                <a:lnTo>
                  <a:pt x="12209263" y="3990875"/>
                </a:lnTo>
                <a:lnTo>
                  <a:pt x="12210611" y="3998551"/>
                </a:lnTo>
                <a:lnTo>
                  <a:pt x="12211958" y="4006226"/>
                </a:lnTo>
                <a:lnTo>
                  <a:pt x="12213150" y="4013723"/>
                </a:lnTo>
                <a:lnTo>
                  <a:pt x="12213984" y="4021350"/>
                </a:lnTo>
                <a:lnTo>
                  <a:pt x="12214819" y="4028977"/>
                </a:lnTo>
                <a:lnTo>
                  <a:pt x="12215498" y="4036426"/>
                </a:lnTo>
                <a:lnTo>
                  <a:pt x="12215992" y="4044020"/>
                </a:lnTo>
                <a:lnTo>
                  <a:pt x="12216485" y="4051616"/>
                </a:lnTo>
                <a:lnTo>
                  <a:pt x="12216652" y="4059016"/>
                </a:lnTo>
                <a:lnTo>
                  <a:pt x="12216803" y="4066579"/>
                </a:lnTo>
                <a:lnTo>
                  <a:pt x="12216799" y="4073963"/>
                </a:lnTo>
                <a:lnTo>
                  <a:pt x="12216438" y="4081478"/>
                </a:lnTo>
                <a:lnTo>
                  <a:pt x="12216076" y="4088993"/>
                </a:lnTo>
                <a:lnTo>
                  <a:pt x="12215715" y="4096507"/>
                </a:lnTo>
                <a:lnTo>
                  <a:pt x="12215027" y="4103827"/>
                </a:lnTo>
                <a:lnTo>
                  <a:pt x="12214153" y="4111294"/>
                </a:lnTo>
                <a:lnTo>
                  <a:pt x="12213295" y="4118599"/>
                </a:lnTo>
                <a:lnTo>
                  <a:pt x="12212251" y="4126049"/>
                </a:lnTo>
                <a:lnTo>
                  <a:pt x="12211050" y="4133321"/>
                </a:lnTo>
                <a:lnTo>
                  <a:pt x="12209663" y="4140740"/>
                </a:lnTo>
                <a:lnTo>
                  <a:pt x="12208121" y="4147980"/>
                </a:lnTo>
                <a:lnTo>
                  <a:pt x="12206955" y="4152376"/>
                </a:lnTo>
                <a:lnTo>
                  <a:pt x="12206956" y="4669136"/>
                </a:lnTo>
                <a:lnTo>
                  <a:pt x="12208125" y="4674828"/>
                </a:lnTo>
                <a:lnTo>
                  <a:pt x="12209457" y="4681343"/>
                </a:lnTo>
                <a:lnTo>
                  <a:pt x="12210703" y="4688008"/>
                </a:lnTo>
                <a:lnTo>
                  <a:pt x="12211722" y="4694740"/>
                </a:lnTo>
                <a:lnTo>
                  <a:pt x="12212826" y="4701323"/>
                </a:lnTo>
                <a:lnTo>
                  <a:pt x="12213704" y="4707974"/>
                </a:lnTo>
                <a:lnTo>
                  <a:pt x="12214635" y="4714853"/>
                </a:lnTo>
                <a:lnTo>
                  <a:pt x="12215144" y="4721489"/>
                </a:lnTo>
                <a:lnTo>
                  <a:pt x="12215936" y="4728288"/>
                </a:lnTo>
                <a:lnTo>
                  <a:pt x="12216131" y="4735139"/>
                </a:lnTo>
                <a:lnTo>
                  <a:pt x="12216780" y="4741855"/>
                </a:lnTo>
                <a:lnTo>
                  <a:pt x="12216834" y="4748625"/>
                </a:lnTo>
                <a:lnTo>
                  <a:pt x="12216943" y="4755624"/>
                </a:lnTo>
                <a:lnTo>
                  <a:pt x="12216997" y="4762393"/>
                </a:lnTo>
                <a:lnTo>
                  <a:pt x="12216965" y="4769312"/>
                </a:lnTo>
                <a:lnTo>
                  <a:pt x="12216564" y="4776214"/>
                </a:lnTo>
                <a:lnTo>
                  <a:pt x="12216162" y="4783117"/>
                </a:lnTo>
                <a:lnTo>
                  <a:pt x="12215903" y="4790103"/>
                </a:lnTo>
                <a:lnTo>
                  <a:pt x="12215133" y="4796991"/>
                </a:lnTo>
                <a:lnTo>
                  <a:pt x="12214506" y="4803961"/>
                </a:lnTo>
                <a:lnTo>
                  <a:pt x="12213650" y="4810998"/>
                </a:lnTo>
                <a:lnTo>
                  <a:pt x="12212738" y="4817804"/>
                </a:lnTo>
                <a:lnTo>
                  <a:pt x="12211513" y="4824827"/>
                </a:lnTo>
                <a:lnTo>
                  <a:pt x="12210432" y="4831930"/>
                </a:lnTo>
                <a:lnTo>
                  <a:pt x="12208979" y="4839019"/>
                </a:lnTo>
                <a:lnTo>
                  <a:pt x="12207613" y="4845960"/>
                </a:lnTo>
                <a:lnTo>
                  <a:pt x="12206956" y="4849303"/>
                </a:lnTo>
                <a:lnTo>
                  <a:pt x="12206955" y="4895849"/>
                </a:lnTo>
                <a:lnTo>
                  <a:pt x="12193778" y="4895850"/>
                </a:lnTo>
                <a:lnTo>
                  <a:pt x="12191720" y="4901590"/>
                </a:lnTo>
                <a:lnTo>
                  <a:pt x="12189248" y="4908486"/>
                </a:lnTo>
                <a:lnTo>
                  <a:pt x="12186548" y="4915450"/>
                </a:lnTo>
                <a:lnTo>
                  <a:pt x="12183848" y="4922413"/>
                </a:lnTo>
                <a:lnTo>
                  <a:pt x="12180866" y="4929213"/>
                </a:lnTo>
                <a:lnTo>
                  <a:pt x="12177883" y="4936013"/>
                </a:lnTo>
                <a:lnTo>
                  <a:pt x="12174759" y="4942731"/>
                </a:lnTo>
                <a:lnTo>
                  <a:pt x="12171493" y="4949368"/>
                </a:lnTo>
                <a:lnTo>
                  <a:pt x="12168057" y="4956302"/>
                </a:lnTo>
                <a:lnTo>
                  <a:pt x="12164563" y="4963005"/>
                </a:lnTo>
                <a:lnTo>
                  <a:pt x="12160844" y="4969775"/>
                </a:lnTo>
                <a:lnTo>
                  <a:pt x="12157067" y="4976316"/>
                </a:lnTo>
                <a:lnTo>
                  <a:pt x="12153205" y="4983004"/>
                </a:lnTo>
                <a:lnTo>
                  <a:pt x="12148975" y="4989678"/>
                </a:lnTo>
                <a:lnTo>
                  <a:pt x="12144831" y="4996204"/>
                </a:lnTo>
                <a:lnTo>
                  <a:pt x="12140458" y="5002796"/>
                </a:lnTo>
                <a:lnTo>
                  <a:pt x="12136086" y="5009388"/>
                </a:lnTo>
                <a:lnTo>
                  <a:pt x="12131573" y="5015899"/>
                </a:lnTo>
                <a:lnTo>
                  <a:pt x="12126862" y="5022098"/>
                </a:lnTo>
                <a:lnTo>
                  <a:pt x="12121838" y="5028511"/>
                </a:lnTo>
                <a:lnTo>
                  <a:pt x="12117041" y="5034859"/>
                </a:lnTo>
                <a:lnTo>
                  <a:pt x="12111877" y="5041191"/>
                </a:lnTo>
                <a:lnTo>
                  <a:pt x="12106514" y="5047211"/>
                </a:lnTo>
                <a:lnTo>
                  <a:pt x="12100924" y="5053298"/>
                </a:lnTo>
                <a:lnTo>
                  <a:pt x="12095138" y="5059074"/>
                </a:lnTo>
                <a:lnTo>
                  <a:pt x="12089577" y="5064782"/>
                </a:lnTo>
                <a:lnTo>
                  <a:pt x="12083650" y="5070476"/>
                </a:lnTo>
                <a:lnTo>
                  <a:pt x="12077721" y="5076169"/>
                </a:lnTo>
                <a:lnTo>
                  <a:pt x="12071651" y="5081782"/>
                </a:lnTo>
                <a:lnTo>
                  <a:pt x="12065526" y="5087163"/>
                </a:lnTo>
                <a:lnTo>
                  <a:pt x="12059399" y="5092545"/>
                </a:lnTo>
                <a:lnTo>
                  <a:pt x="12052905" y="5097912"/>
                </a:lnTo>
                <a:lnTo>
                  <a:pt x="12046497" y="5103130"/>
                </a:lnTo>
                <a:lnTo>
                  <a:pt x="12040032" y="5108118"/>
                </a:lnTo>
                <a:lnTo>
                  <a:pt x="12033426" y="5113024"/>
                </a:lnTo>
                <a:lnTo>
                  <a:pt x="12026593" y="5117998"/>
                </a:lnTo>
                <a:lnTo>
                  <a:pt x="12019704" y="5122740"/>
                </a:lnTo>
                <a:lnTo>
                  <a:pt x="12012956" y="5127564"/>
                </a:lnTo>
                <a:lnTo>
                  <a:pt x="12005786" y="5132144"/>
                </a:lnTo>
                <a:lnTo>
                  <a:pt x="11998840" y="5136657"/>
                </a:lnTo>
                <a:lnTo>
                  <a:pt x="11991528" y="5141154"/>
                </a:lnTo>
                <a:lnTo>
                  <a:pt x="11984300" y="5145504"/>
                </a:lnTo>
                <a:lnTo>
                  <a:pt x="11976790" y="5149689"/>
                </a:lnTo>
                <a:lnTo>
                  <a:pt x="11969593" y="5153660"/>
                </a:lnTo>
                <a:lnTo>
                  <a:pt x="11962027" y="5157614"/>
                </a:lnTo>
                <a:lnTo>
                  <a:pt x="11954460" y="5161570"/>
                </a:lnTo>
                <a:lnTo>
                  <a:pt x="11946611" y="5165363"/>
                </a:lnTo>
                <a:lnTo>
                  <a:pt x="11938707" y="5168924"/>
                </a:lnTo>
                <a:lnTo>
                  <a:pt x="11930943" y="5172568"/>
                </a:lnTo>
                <a:lnTo>
                  <a:pt x="11923069" y="5175750"/>
                </a:lnTo>
                <a:lnTo>
                  <a:pt x="11914880" y="5179148"/>
                </a:lnTo>
                <a:lnTo>
                  <a:pt x="11906919" y="5182479"/>
                </a:lnTo>
                <a:lnTo>
                  <a:pt x="11898762" y="5185499"/>
                </a:lnTo>
                <a:lnTo>
                  <a:pt x="11890322" y="5188355"/>
                </a:lnTo>
                <a:lnTo>
                  <a:pt x="11882108" y="5191144"/>
                </a:lnTo>
                <a:lnTo>
                  <a:pt x="11873526" y="5193918"/>
                </a:lnTo>
                <a:lnTo>
                  <a:pt x="11864802" y="5196611"/>
                </a:lnTo>
                <a:lnTo>
                  <a:pt x="11856079" y="5199303"/>
                </a:lnTo>
                <a:lnTo>
                  <a:pt x="11847299" y="5201766"/>
                </a:lnTo>
                <a:lnTo>
                  <a:pt x="11838520" y="5204228"/>
                </a:lnTo>
                <a:lnTo>
                  <a:pt x="11829685" y="5206460"/>
                </a:lnTo>
                <a:lnTo>
                  <a:pt x="11820622" y="5208758"/>
                </a:lnTo>
                <a:lnTo>
                  <a:pt x="11811506" y="5210827"/>
                </a:lnTo>
                <a:lnTo>
                  <a:pt x="11802473" y="5212747"/>
                </a:lnTo>
                <a:lnTo>
                  <a:pt x="11793213" y="5214734"/>
                </a:lnTo>
                <a:lnTo>
                  <a:pt x="11784039" y="5216572"/>
                </a:lnTo>
                <a:lnTo>
                  <a:pt x="11774724" y="5218328"/>
                </a:lnTo>
                <a:lnTo>
                  <a:pt x="11765439" y="5219706"/>
                </a:lnTo>
                <a:lnTo>
                  <a:pt x="11755841" y="5221299"/>
                </a:lnTo>
                <a:lnTo>
                  <a:pt x="11746415" y="5222595"/>
                </a:lnTo>
                <a:lnTo>
                  <a:pt x="11736846" y="5223809"/>
                </a:lnTo>
                <a:lnTo>
                  <a:pt x="11727279" y="5225023"/>
                </a:lnTo>
                <a:lnTo>
                  <a:pt x="11727258" y="5225025"/>
                </a:lnTo>
                <a:lnTo>
                  <a:pt x="11729328" y="5227185"/>
                </a:lnTo>
                <a:lnTo>
                  <a:pt x="11738557" y="5237667"/>
                </a:lnTo>
                <a:lnTo>
                  <a:pt x="11747787" y="5248149"/>
                </a:lnTo>
                <a:lnTo>
                  <a:pt x="11756703" y="5258846"/>
                </a:lnTo>
                <a:lnTo>
                  <a:pt x="11765023" y="5269596"/>
                </a:lnTo>
                <a:lnTo>
                  <a:pt x="11773258" y="5280494"/>
                </a:lnTo>
                <a:lnTo>
                  <a:pt x="11780811" y="5291593"/>
                </a:lnTo>
                <a:lnTo>
                  <a:pt x="11788363" y="5302692"/>
                </a:lnTo>
                <a:lnTo>
                  <a:pt x="11795377" y="5314073"/>
                </a:lnTo>
                <a:lnTo>
                  <a:pt x="11802163" y="5325521"/>
                </a:lnTo>
                <a:lnTo>
                  <a:pt x="11808350" y="5337022"/>
                </a:lnTo>
                <a:lnTo>
                  <a:pt x="11814368" y="5348819"/>
                </a:lnTo>
                <a:lnTo>
                  <a:pt x="11820018" y="5360602"/>
                </a:lnTo>
                <a:lnTo>
                  <a:pt x="11825124" y="5372669"/>
                </a:lnTo>
                <a:lnTo>
                  <a:pt x="11830005" y="5384800"/>
                </a:lnTo>
                <a:lnTo>
                  <a:pt x="11832160" y="5391198"/>
                </a:lnTo>
                <a:lnTo>
                  <a:pt x="11834544" y="5397528"/>
                </a:lnTo>
                <a:lnTo>
                  <a:pt x="11836557" y="5403844"/>
                </a:lnTo>
                <a:lnTo>
                  <a:pt x="11838711" y="5410240"/>
                </a:lnTo>
                <a:lnTo>
                  <a:pt x="11840641" y="5416705"/>
                </a:lnTo>
                <a:lnTo>
                  <a:pt x="11842340" y="5423236"/>
                </a:lnTo>
                <a:lnTo>
                  <a:pt x="11844268" y="5429699"/>
                </a:lnTo>
                <a:lnTo>
                  <a:pt x="11845827" y="5436148"/>
                </a:lnTo>
                <a:lnTo>
                  <a:pt x="11847387" y="5442597"/>
                </a:lnTo>
                <a:lnTo>
                  <a:pt x="11848774" y="5449344"/>
                </a:lnTo>
                <a:lnTo>
                  <a:pt x="11850105" y="5455861"/>
                </a:lnTo>
                <a:lnTo>
                  <a:pt x="11851351" y="5462526"/>
                </a:lnTo>
                <a:lnTo>
                  <a:pt x="11852369" y="5469257"/>
                </a:lnTo>
                <a:lnTo>
                  <a:pt x="11853474" y="5475841"/>
                </a:lnTo>
                <a:lnTo>
                  <a:pt x="11854351" y="5482491"/>
                </a:lnTo>
                <a:lnTo>
                  <a:pt x="11855284" y="5489370"/>
                </a:lnTo>
                <a:lnTo>
                  <a:pt x="11855792" y="5496006"/>
                </a:lnTo>
                <a:lnTo>
                  <a:pt x="11856585" y="5502805"/>
                </a:lnTo>
                <a:lnTo>
                  <a:pt x="11856779" y="5509656"/>
                </a:lnTo>
                <a:lnTo>
                  <a:pt x="11857429" y="5516372"/>
                </a:lnTo>
                <a:lnTo>
                  <a:pt x="11857483" y="5523142"/>
                </a:lnTo>
                <a:lnTo>
                  <a:pt x="11857591" y="5530141"/>
                </a:lnTo>
                <a:lnTo>
                  <a:pt x="11857645" y="5536910"/>
                </a:lnTo>
                <a:lnTo>
                  <a:pt x="11857612" y="5543829"/>
                </a:lnTo>
                <a:lnTo>
                  <a:pt x="11857211" y="5550732"/>
                </a:lnTo>
                <a:lnTo>
                  <a:pt x="11856811" y="5557634"/>
                </a:lnTo>
                <a:lnTo>
                  <a:pt x="11856551" y="5564619"/>
                </a:lnTo>
                <a:lnTo>
                  <a:pt x="11855781" y="5571508"/>
                </a:lnTo>
                <a:lnTo>
                  <a:pt x="11855154" y="5578478"/>
                </a:lnTo>
                <a:lnTo>
                  <a:pt x="11854297" y="5585515"/>
                </a:lnTo>
                <a:lnTo>
                  <a:pt x="11853386" y="5592322"/>
                </a:lnTo>
                <a:lnTo>
                  <a:pt x="11852161" y="5599344"/>
                </a:lnTo>
                <a:lnTo>
                  <a:pt x="11851079" y="5606447"/>
                </a:lnTo>
                <a:lnTo>
                  <a:pt x="11849628" y="5613536"/>
                </a:lnTo>
                <a:lnTo>
                  <a:pt x="11848261" y="5620477"/>
                </a:lnTo>
                <a:lnTo>
                  <a:pt x="11846896" y="5627419"/>
                </a:lnTo>
                <a:lnTo>
                  <a:pt x="11845075" y="5634493"/>
                </a:lnTo>
                <a:lnTo>
                  <a:pt x="11843198" y="5641337"/>
                </a:lnTo>
                <a:lnTo>
                  <a:pt x="11841238" y="5648329"/>
                </a:lnTo>
                <a:lnTo>
                  <a:pt x="11839416" y="5655404"/>
                </a:lnTo>
                <a:lnTo>
                  <a:pt x="11837085" y="5662382"/>
                </a:lnTo>
                <a:lnTo>
                  <a:pt x="11834841" y="5669211"/>
                </a:lnTo>
                <a:lnTo>
                  <a:pt x="11832369" y="5676108"/>
                </a:lnTo>
                <a:lnTo>
                  <a:pt x="11829896" y="5683003"/>
                </a:lnTo>
                <a:lnTo>
                  <a:pt x="11827197" y="5689967"/>
                </a:lnTo>
                <a:lnTo>
                  <a:pt x="11824497" y="5696930"/>
                </a:lnTo>
                <a:lnTo>
                  <a:pt x="11821514" y="5703730"/>
                </a:lnTo>
                <a:lnTo>
                  <a:pt x="11818531" y="5710530"/>
                </a:lnTo>
                <a:lnTo>
                  <a:pt x="11815407" y="5717248"/>
                </a:lnTo>
                <a:lnTo>
                  <a:pt x="11812141" y="5723884"/>
                </a:lnTo>
                <a:lnTo>
                  <a:pt x="11808705" y="5730819"/>
                </a:lnTo>
                <a:lnTo>
                  <a:pt x="11805212" y="5737523"/>
                </a:lnTo>
                <a:lnTo>
                  <a:pt x="11801491" y="5744292"/>
                </a:lnTo>
                <a:lnTo>
                  <a:pt x="11797716" y="5750833"/>
                </a:lnTo>
                <a:lnTo>
                  <a:pt x="11793854" y="5757521"/>
                </a:lnTo>
                <a:lnTo>
                  <a:pt x="11789623" y="5764196"/>
                </a:lnTo>
                <a:lnTo>
                  <a:pt x="11785478" y="5770719"/>
                </a:lnTo>
                <a:lnTo>
                  <a:pt x="11781106" y="5777312"/>
                </a:lnTo>
                <a:lnTo>
                  <a:pt x="11776734" y="5783905"/>
                </a:lnTo>
                <a:lnTo>
                  <a:pt x="11772222" y="5790416"/>
                </a:lnTo>
                <a:lnTo>
                  <a:pt x="11767510" y="5796614"/>
                </a:lnTo>
                <a:lnTo>
                  <a:pt x="11762486" y="5803028"/>
                </a:lnTo>
                <a:lnTo>
                  <a:pt x="11757690" y="5809375"/>
                </a:lnTo>
                <a:lnTo>
                  <a:pt x="11752525" y="5815708"/>
                </a:lnTo>
                <a:lnTo>
                  <a:pt x="11747162" y="5821728"/>
                </a:lnTo>
                <a:lnTo>
                  <a:pt x="11741572" y="5827816"/>
                </a:lnTo>
                <a:lnTo>
                  <a:pt x="11735786" y="5833591"/>
                </a:lnTo>
                <a:lnTo>
                  <a:pt x="11730226" y="5839299"/>
                </a:lnTo>
                <a:lnTo>
                  <a:pt x="11724297" y="5844993"/>
                </a:lnTo>
                <a:lnTo>
                  <a:pt x="11718370" y="5850686"/>
                </a:lnTo>
                <a:lnTo>
                  <a:pt x="11712299" y="5856299"/>
                </a:lnTo>
                <a:lnTo>
                  <a:pt x="11706174" y="5861680"/>
                </a:lnTo>
                <a:lnTo>
                  <a:pt x="11700048" y="5867062"/>
                </a:lnTo>
                <a:lnTo>
                  <a:pt x="11693553" y="5872429"/>
                </a:lnTo>
                <a:lnTo>
                  <a:pt x="11687144" y="5877647"/>
                </a:lnTo>
                <a:lnTo>
                  <a:pt x="11680680" y="5882634"/>
                </a:lnTo>
                <a:lnTo>
                  <a:pt x="11674074" y="5887541"/>
                </a:lnTo>
                <a:lnTo>
                  <a:pt x="11667241" y="5892515"/>
                </a:lnTo>
                <a:lnTo>
                  <a:pt x="11660352" y="5897257"/>
                </a:lnTo>
                <a:lnTo>
                  <a:pt x="11653605" y="5902081"/>
                </a:lnTo>
                <a:lnTo>
                  <a:pt x="11646433" y="5906660"/>
                </a:lnTo>
                <a:lnTo>
                  <a:pt x="11639488" y="5911174"/>
                </a:lnTo>
                <a:lnTo>
                  <a:pt x="11632176" y="5915672"/>
                </a:lnTo>
                <a:lnTo>
                  <a:pt x="11624948" y="5920021"/>
                </a:lnTo>
                <a:lnTo>
                  <a:pt x="11617438" y="5924206"/>
                </a:lnTo>
                <a:lnTo>
                  <a:pt x="11610240" y="5928177"/>
                </a:lnTo>
                <a:lnTo>
                  <a:pt x="11602675" y="5932131"/>
                </a:lnTo>
                <a:lnTo>
                  <a:pt x="11595109" y="5936087"/>
                </a:lnTo>
                <a:lnTo>
                  <a:pt x="11587260" y="5939880"/>
                </a:lnTo>
                <a:lnTo>
                  <a:pt x="11579353" y="5943441"/>
                </a:lnTo>
                <a:lnTo>
                  <a:pt x="11571591" y="5947085"/>
                </a:lnTo>
                <a:lnTo>
                  <a:pt x="11563717" y="5950267"/>
                </a:lnTo>
                <a:lnTo>
                  <a:pt x="11555528" y="5953665"/>
                </a:lnTo>
                <a:lnTo>
                  <a:pt x="11547569" y="5956997"/>
                </a:lnTo>
                <a:lnTo>
                  <a:pt x="11539411" y="5960016"/>
                </a:lnTo>
                <a:lnTo>
                  <a:pt x="11530969" y="5962872"/>
                </a:lnTo>
                <a:lnTo>
                  <a:pt x="11522757" y="5965661"/>
                </a:lnTo>
                <a:lnTo>
                  <a:pt x="11514174" y="5968435"/>
                </a:lnTo>
                <a:lnTo>
                  <a:pt x="11505450" y="5971128"/>
                </a:lnTo>
                <a:lnTo>
                  <a:pt x="11496726" y="5973821"/>
                </a:lnTo>
                <a:lnTo>
                  <a:pt x="11487947" y="5976283"/>
                </a:lnTo>
                <a:lnTo>
                  <a:pt x="11479169" y="5978745"/>
                </a:lnTo>
                <a:lnTo>
                  <a:pt x="11470333" y="5980977"/>
                </a:lnTo>
                <a:lnTo>
                  <a:pt x="11461271" y="5983275"/>
                </a:lnTo>
                <a:lnTo>
                  <a:pt x="11452153" y="5985344"/>
                </a:lnTo>
                <a:lnTo>
                  <a:pt x="11443120" y="5987264"/>
                </a:lnTo>
                <a:lnTo>
                  <a:pt x="11433861" y="5989251"/>
                </a:lnTo>
                <a:lnTo>
                  <a:pt x="11424688" y="5991090"/>
                </a:lnTo>
                <a:lnTo>
                  <a:pt x="11415372" y="5992845"/>
                </a:lnTo>
                <a:lnTo>
                  <a:pt x="11406088" y="5994223"/>
                </a:lnTo>
                <a:lnTo>
                  <a:pt x="11396490" y="5995816"/>
                </a:lnTo>
                <a:lnTo>
                  <a:pt x="11387062" y="5997112"/>
                </a:lnTo>
                <a:lnTo>
                  <a:pt x="11377496" y="5998327"/>
                </a:lnTo>
                <a:lnTo>
                  <a:pt x="11367926" y="5999540"/>
                </a:lnTo>
                <a:lnTo>
                  <a:pt x="11358304" y="6000524"/>
                </a:lnTo>
                <a:lnTo>
                  <a:pt x="11348765" y="6001359"/>
                </a:lnTo>
                <a:lnTo>
                  <a:pt x="11339001" y="6002261"/>
                </a:lnTo>
                <a:lnTo>
                  <a:pt x="11329179" y="6002933"/>
                </a:lnTo>
                <a:lnTo>
                  <a:pt x="11319531" y="6003308"/>
                </a:lnTo>
                <a:lnTo>
                  <a:pt x="11309653" y="6003749"/>
                </a:lnTo>
                <a:lnTo>
                  <a:pt x="11299635" y="6004109"/>
                </a:lnTo>
                <a:lnTo>
                  <a:pt x="11289930" y="6004254"/>
                </a:lnTo>
                <a:lnTo>
                  <a:pt x="11279943" y="6004234"/>
                </a:lnTo>
                <a:lnTo>
                  <a:pt x="11270041" y="6004067"/>
                </a:lnTo>
                <a:lnTo>
                  <a:pt x="11259997" y="6003816"/>
                </a:lnTo>
                <a:lnTo>
                  <a:pt x="11249953" y="6003567"/>
                </a:lnTo>
                <a:lnTo>
                  <a:pt x="11239940" y="6002938"/>
                </a:lnTo>
                <a:lnTo>
                  <a:pt x="11229842" y="6002459"/>
                </a:lnTo>
                <a:lnTo>
                  <a:pt x="11208737" y="6000778"/>
                </a:lnTo>
                <a:lnTo>
                  <a:pt x="11187665" y="5998719"/>
                </a:lnTo>
                <a:lnTo>
                  <a:pt x="11166621" y="5996282"/>
                </a:lnTo>
                <a:lnTo>
                  <a:pt x="11145382" y="5993531"/>
                </a:lnTo>
                <a:lnTo>
                  <a:pt x="11124313" y="5990484"/>
                </a:lnTo>
                <a:lnTo>
                  <a:pt x="11103274" y="5987057"/>
                </a:lnTo>
                <a:lnTo>
                  <a:pt x="11082353" y="5983103"/>
                </a:lnTo>
                <a:lnTo>
                  <a:pt x="11061289" y="5979067"/>
                </a:lnTo>
                <a:lnTo>
                  <a:pt x="11040538" y="5974817"/>
                </a:lnTo>
                <a:lnTo>
                  <a:pt x="11019535" y="5970022"/>
                </a:lnTo>
                <a:lnTo>
                  <a:pt x="10999072" y="5964946"/>
                </a:lnTo>
                <a:lnTo>
                  <a:pt x="10978326" y="5959707"/>
                </a:lnTo>
                <a:lnTo>
                  <a:pt x="10957837" y="5954022"/>
                </a:lnTo>
                <a:lnTo>
                  <a:pt x="10937434" y="5948188"/>
                </a:lnTo>
                <a:lnTo>
                  <a:pt x="10917203" y="5942057"/>
                </a:lnTo>
                <a:lnTo>
                  <a:pt x="10897284" y="5935709"/>
                </a:lnTo>
                <a:lnTo>
                  <a:pt x="10877254" y="5928902"/>
                </a:lnTo>
                <a:lnTo>
                  <a:pt x="10857680" y="5921961"/>
                </a:lnTo>
                <a:lnTo>
                  <a:pt x="10838049" y="5914788"/>
                </a:lnTo>
                <a:lnTo>
                  <a:pt x="10818819" y="5907252"/>
                </a:lnTo>
                <a:lnTo>
                  <a:pt x="10799727" y="5899798"/>
                </a:lnTo>
                <a:lnTo>
                  <a:pt x="10780839" y="5891668"/>
                </a:lnTo>
                <a:lnTo>
                  <a:pt x="10762320" y="5883552"/>
                </a:lnTo>
                <a:lnTo>
                  <a:pt x="10743972" y="5875138"/>
                </a:lnTo>
                <a:lnTo>
                  <a:pt x="10725908" y="5866889"/>
                </a:lnTo>
                <a:lnTo>
                  <a:pt x="10708044" y="5857963"/>
                </a:lnTo>
                <a:lnTo>
                  <a:pt x="10690550" y="5849051"/>
                </a:lnTo>
                <a:lnTo>
                  <a:pt x="10673368" y="5839924"/>
                </a:lnTo>
                <a:lnTo>
                  <a:pt x="10656642" y="5830664"/>
                </a:lnTo>
                <a:lnTo>
                  <a:pt x="10640088" y="5821106"/>
                </a:lnTo>
                <a:lnTo>
                  <a:pt x="10623987" y="5811415"/>
                </a:lnTo>
                <a:lnTo>
                  <a:pt x="10615415" y="5806144"/>
                </a:lnTo>
                <a:lnTo>
                  <a:pt x="10611444" y="5814449"/>
                </a:lnTo>
                <a:lnTo>
                  <a:pt x="10605141" y="5826492"/>
                </a:lnTo>
                <a:lnTo>
                  <a:pt x="10598666" y="5838520"/>
                </a:lnTo>
                <a:lnTo>
                  <a:pt x="10591726" y="5850011"/>
                </a:lnTo>
                <a:lnTo>
                  <a:pt x="10584786" y="5861504"/>
                </a:lnTo>
                <a:lnTo>
                  <a:pt x="10577362" y="5872621"/>
                </a:lnTo>
                <a:lnTo>
                  <a:pt x="10569784" y="5883561"/>
                </a:lnTo>
                <a:lnTo>
                  <a:pt x="10561909" y="5893980"/>
                </a:lnTo>
                <a:lnTo>
                  <a:pt x="10553693" y="5904368"/>
                </a:lnTo>
                <a:lnTo>
                  <a:pt x="10545337" y="5914413"/>
                </a:lnTo>
                <a:lnTo>
                  <a:pt x="10536499" y="5924086"/>
                </a:lnTo>
                <a:lnTo>
                  <a:pt x="10527504" y="5933579"/>
                </a:lnTo>
                <a:lnTo>
                  <a:pt x="10522588" y="5938205"/>
                </a:lnTo>
                <a:lnTo>
                  <a:pt x="10517827" y="5943009"/>
                </a:lnTo>
                <a:lnTo>
                  <a:pt x="10512925" y="5947471"/>
                </a:lnTo>
                <a:lnTo>
                  <a:pt x="10508009" y="5952097"/>
                </a:lnTo>
                <a:lnTo>
                  <a:pt x="10502938" y="5956543"/>
                </a:lnTo>
                <a:lnTo>
                  <a:pt x="10497710" y="5960811"/>
                </a:lnTo>
                <a:lnTo>
                  <a:pt x="10492638" y="5965258"/>
                </a:lnTo>
                <a:lnTo>
                  <a:pt x="10487425" y="5969363"/>
                </a:lnTo>
                <a:lnTo>
                  <a:pt x="10482212" y="5973469"/>
                </a:lnTo>
                <a:lnTo>
                  <a:pt x="10476659" y="5977541"/>
                </a:lnTo>
                <a:lnTo>
                  <a:pt x="10471290" y="5981468"/>
                </a:lnTo>
                <a:lnTo>
                  <a:pt x="10465750" y="5985378"/>
                </a:lnTo>
                <a:lnTo>
                  <a:pt x="10460056" y="5989110"/>
                </a:lnTo>
                <a:lnTo>
                  <a:pt x="10454532" y="5992858"/>
                </a:lnTo>
                <a:lnTo>
                  <a:pt x="10448853" y="5996427"/>
                </a:lnTo>
                <a:lnTo>
                  <a:pt x="10442987" y="6000142"/>
                </a:lnTo>
                <a:lnTo>
                  <a:pt x="10437169" y="6003371"/>
                </a:lnTo>
                <a:lnTo>
                  <a:pt x="10431318" y="6006923"/>
                </a:lnTo>
                <a:lnTo>
                  <a:pt x="10425171" y="6009957"/>
                </a:lnTo>
                <a:lnTo>
                  <a:pt x="10419338" y="6013347"/>
                </a:lnTo>
                <a:lnTo>
                  <a:pt x="10413206" y="6016217"/>
                </a:lnTo>
                <a:lnTo>
                  <a:pt x="10406889" y="6019233"/>
                </a:lnTo>
                <a:lnTo>
                  <a:pt x="10400758" y="6022104"/>
                </a:lnTo>
                <a:lnTo>
                  <a:pt x="10394456" y="6024959"/>
                </a:lnTo>
                <a:lnTo>
                  <a:pt x="10388014" y="6027471"/>
                </a:lnTo>
                <a:lnTo>
                  <a:pt x="10381572" y="6029984"/>
                </a:lnTo>
                <a:lnTo>
                  <a:pt x="10375115" y="6032660"/>
                </a:lnTo>
                <a:lnTo>
                  <a:pt x="10368534" y="6034830"/>
                </a:lnTo>
                <a:lnTo>
                  <a:pt x="10361935" y="6037165"/>
                </a:lnTo>
                <a:lnTo>
                  <a:pt x="10355182" y="6039320"/>
                </a:lnTo>
                <a:lnTo>
                  <a:pt x="10348615" y="6041329"/>
                </a:lnTo>
                <a:lnTo>
                  <a:pt x="10341722" y="6043142"/>
                </a:lnTo>
                <a:lnTo>
                  <a:pt x="10334812" y="6045120"/>
                </a:lnTo>
                <a:lnTo>
                  <a:pt x="10327763" y="6046755"/>
                </a:lnTo>
                <a:lnTo>
                  <a:pt x="10320885" y="6048406"/>
                </a:lnTo>
                <a:lnTo>
                  <a:pt x="10314007" y="6050057"/>
                </a:lnTo>
                <a:lnTo>
                  <a:pt x="10306818" y="6051352"/>
                </a:lnTo>
                <a:lnTo>
                  <a:pt x="10299815" y="6052499"/>
                </a:lnTo>
                <a:lnTo>
                  <a:pt x="10292641" y="6053630"/>
                </a:lnTo>
                <a:lnTo>
                  <a:pt x="10285450" y="6054924"/>
                </a:lnTo>
                <a:lnTo>
                  <a:pt x="10278136" y="6055713"/>
                </a:lnTo>
                <a:lnTo>
                  <a:pt x="10270992" y="6056519"/>
                </a:lnTo>
                <a:lnTo>
                  <a:pt x="10263694" y="6057147"/>
                </a:lnTo>
                <a:lnTo>
                  <a:pt x="10256394" y="6057774"/>
                </a:lnTo>
                <a:lnTo>
                  <a:pt x="10248940" y="6058221"/>
                </a:lnTo>
                <a:lnTo>
                  <a:pt x="10241484" y="6058670"/>
                </a:lnTo>
                <a:lnTo>
                  <a:pt x="10234061" y="6058793"/>
                </a:lnTo>
                <a:lnTo>
                  <a:pt x="10226637" y="6058916"/>
                </a:lnTo>
                <a:lnTo>
                  <a:pt x="10219227" y="6058877"/>
                </a:lnTo>
                <a:lnTo>
                  <a:pt x="10211833" y="6058675"/>
                </a:lnTo>
                <a:lnTo>
                  <a:pt x="10204098" y="6058440"/>
                </a:lnTo>
                <a:lnTo>
                  <a:pt x="10196548" y="6058059"/>
                </a:lnTo>
                <a:lnTo>
                  <a:pt x="10188845" y="6057500"/>
                </a:lnTo>
                <a:lnTo>
                  <a:pt x="10181326" y="6056793"/>
                </a:lnTo>
                <a:lnTo>
                  <a:pt x="10173636" y="6056071"/>
                </a:lnTo>
                <a:lnTo>
                  <a:pt x="10165807" y="6055007"/>
                </a:lnTo>
                <a:lnTo>
                  <a:pt x="10158147" y="6053960"/>
                </a:lnTo>
                <a:lnTo>
                  <a:pt x="10150333" y="6052733"/>
                </a:lnTo>
                <a:lnTo>
                  <a:pt x="10142517" y="6051506"/>
                </a:lnTo>
                <a:lnTo>
                  <a:pt x="10134719" y="6050118"/>
                </a:lnTo>
                <a:lnTo>
                  <a:pt x="10127120" y="6048419"/>
                </a:lnTo>
                <a:lnTo>
                  <a:pt x="10119197" y="6046525"/>
                </a:lnTo>
                <a:lnTo>
                  <a:pt x="10111427" y="6044811"/>
                </a:lnTo>
                <a:lnTo>
                  <a:pt x="10103519" y="6042756"/>
                </a:lnTo>
                <a:lnTo>
                  <a:pt x="10095810" y="6040390"/>
                </a:lnTo>
                <a:lnTo>
                  <a:pt x="10087947" y="6037846"/>
                </a:lnTo>
                <a:lnTo>
                  <a:pt x="10080286" y="6034993"/>
                </a:lnTo>
                <a:lnTo>
                  <a:pt x="10072779" y="6032319"/>
                </a:lnTo>
                <a:lnTo>
                  <a:pt x="10065133" y="6029303"/>
                </a:lnTo>
                <a:lnTo>
                  <a:pt x="10057486" y="6026288"/>
                </a:lnTo>
                <a:lnTo>
                  <a:pt x="10049854" y="6023109"/>
                </a:lnTo>
                <a:lnTo>
                  <a:pt x="10042409" y="6019784"/>
                </a:lnTo>
                <a:lnTo>
                  <a:pt x="10034965" y="6016459"/>
                </a:lnTo>
                <a:lnTo>
                  <a:pt x="10027379" y="6012793"/>
                </a:lnTo>
                <a:lnTo>
                  <a:pt x="10019964" y="6009142"/>
                </a:lnTo>
                <a:lnTo>
                  <a:pt x="10012737" y="6005345"/>
                </a:lnTo>
                <a:lnTo>
                  <a:pt x="10005523" y="6001385"/>
                </a:lnTo>
                <a:lnTo>
                  <a:pt x="9998154" y="5997247"/>
                </a:lnTo>
                <a:lnTo>
                  <a:pt x="9990972" y="5992962"/>
                </a:lnTo>
                <a:lnTo>
                  <a:pt x="9983774" y="5988839"/>
                </a:lnTo>
                <a:lnTo>
                  <a:pt x="9976622" y="5984229"/>
                </a:lnTo>
                <a:lnTo>
                  <a:pt x="9969626" y="5979797"/>
                </a:lnTo>
                <a:lnTo>
                  <a:pt x="9962489" y="5975025"/>
                </a:lnTo>
                <a:lnTo>
                  <a:pt x="9955524" y="5970268"/>
                </a:lnTo>
                <a:lnTo>
                  <a:pt x="9948589" y="5965185"/>
                </a:lnTo>
                <a:lnTo>
                  <a:pt x="9941980" y="5960298"/>
                </a:lnTo>
                <a:lnTo>
                  <a:pt x="9935230" y="5955069"/>
                </a:lnTo>
                <a:lnTo>
                  <a:pt x="9928482" y="5949840"/>
                </a:lnTo>
                <a:lnTo>
                  <a:pt x="9921763" y="5944285"/>
                </a:lnTo>
                <a:lnTo>
                  <a:pt x="9915230" y="5938584"/>
                </a:lnTo>
                <a:lnTo>
                  <a:pt x="9908683" y="5933046"/>
                </a:lnTo>
                <a:lnTo>
                  <a:pt x="9902507" y="5927215"/>
                </a:lnTo>
                <a:lnTo>
                  <a:pt x="9896006" y="5921189"/>
                </a:lnTo>
                <a:lnTo>
                  <a:pt x="9889659" y="5915342"/>
                </a:lnTo>
                <a:lnTo>
                  <a:pt x="9883515" y="5909185"/>
                </a:lnTo>
                <a:lnTo>
                  <a:pt x="9877402" y="5902703"/>
                </a:lnTo>
                <a:lnTo>
                  <a:pt x="9871442" y="5896399"/>
                </a:lnTo>
                <a:lnTo>
                  <a:pt x="9865344" y="5889754"/>
                </a:lnTo>
                <a:lnTo>
                  <a:pt x="9859260" y="5882947"/>
                </a:lnTo>
                <a:lnTo>
                  <a:pt x="9853177" y="5876140"/>
                </a:lnTo>
                <a:lnTo>
                  <a:pt x="9847278" y="5869185"/>
                </a:lnTo>
                <a:lnTo>
                  <a:pt x="9841381" y="5862231"/>
                </a:lnTo>
                <a:lnTo>
                  <a:pt x="9835670" y="5855131"/>
                </a:lnTo>
                <a:lnTo>
                  <a:pt x="9829802" y="5847851"/>
                </a:lnTo>
                <a:lnTo>
                  <a:pt x="9824123" y="5840426"/>
                </a:lnTo>
                <a:lnTo>
                  <a:pt x="9818613" y="5833015"/>
                </a:lnTo>
                <a:lnTo>
                  <a:pt x="9812948" y="5825427"/>
                </a:lnTo>
                <a:lnTo>
                  <a:pt x="9807453" y="5817854"/>
                </a:lnTo>
                <a:lnTo>
                  <a:pt x="9801973" y="5810118"/>
                </a:lnTo>
                <a:lnTo>
                  <a:pt x="9796850" y="5802253"/>
                </a:lnTo>
                <a:lnTo>
                  <a:pt x="9791402" y="5794193"/>
                </a:lnTo>
                <a:lnTo>
                  <a:pt x="9786294" y="5786164"/>
                </a:lnTo>
                <a:lnTo>
                  <a:pt x="9781204" y="5777973"/>
                </a:lnTo>
                <a:lnTo>
                  <a:pt x="9776112" y="5769781"/>
                </a:lnTo>
                <a:lnTo>
                  <a:pt x="9776101" y="5769763"/>
                </a:lnTo>
                <a:lnTo>
                  <a:pt x="9775000" y="5772545"/>
                </a:lnTo>
                <a:lnTo>
                  <a:pt x="9769319" y="5785302"/>
                </a:lnTo>
                <a:lnTo>
                  <a:pt x="9763638" y="5798061"/>
                </a:lnTo>
                <a:lnTo>
                  <a:pt x="9757631" y="5810626"/>
                </a:lnTo>
                <a:lnTo>
                  <a:pt x="9751328" y="5822669"/>
                </a:lnTo>
                <a:lnTo>
                  <a:pt x="9744854" y="5834697"/>
                </a:lnTo>
                <a:lnTo>
                  <a:pt x="9737914" y="5846189"/>
                </a:lnTo>
                <a:lnTo>
                  <a:pt x="9730973" y="5857680"/>
                </a:lnTo>
                <a:lnTo>
                  <a:pt x="9723550" y="5868798"/>
                </a:lnTo>
                <a:lnTo>
                  <a:pt x="9715972" y="5879738"/>
                </a:lnTo>
                <a:lnTo>
                  <a:pt x="9708098" y="5890158"/>
                </a:lnTo>
                <a:lnTo>
                  <a:pt x="9699881" y="5900545"/>
                </a:lnTo>
                <a:lnTo>
                  <a:pt x="9691525" y="5910590"/>
                </a:lnTo>
                <a:lnTo>
                  <a:pt x="9682687" y="5920263"/>
                </a:lnTo>
                <a:lnTo>
                  <a:pt x="9673692" y="5929756"/>
                </a:lnTo>
                <a:lnTo>
                  <a:pt x="9668775" y="5934382"/>
                </a:lnTo>
                <a:lnTo>
                  <a:pt x="9664015" y="5939186"/>
                </a:lnTo>
                <a:lnTo>
                  <a:pt x="9659113" y="5943648"/>
                </a:lnTo>
                <a:lnTo>
                  <a:pt x="9654198" y="5948273"/>
                </a:lnTo>
                <a:lnTo>
                  <a:pt x="9649125" y="5952720"/>
                </a:lnTo>
                <a:lnTo>
                  <a:pt x="9643897" y="5956988"/>
                </a:lnTo>
                <a:lnTo>
                  <a:pt x="9638825" y="5961434"/>
                </a:lnTo>
                <a:lnTo>
                  <a:pt x="9633613" y="5965540"/>
                </a:lnTo>
                <a:lnTo>
                  <a:pt x="9628399" y="5969645"/>
                </a:lnTo>
                <a:lnTo>
                  <a:pt x="9622846" y="5973718"/>
                </a:lnTo>
                <a:lnTo>
                  <a:pt x="9617478" y="5977645"/>
                </a:lnTo>
                <a:lnTo>
                  <a:pt x="9611939" y="5981556"/>
                </a:lnTo>
                <a:lnTo>
                  <a:pt x="9606244" y="5985287"/>
                </a:lnTo>
                <a:lnTo>
                  <a:pt x="9600720" y="5989035"/>
                </a:lnTo>
                <a:lnTo>
                  <a:pt x="9595040" y="5992604"/>
                </a:lnTo>
                <a:lnTo>
                  <a:pt x="9589175" y="5996319"/>
                </a:lnTo>
                <a:lnTo>
                  <a:pt x="9583356" y="5999547"/>
                </a:lnTo>
                <a:lnTo>
                  <a:pt x="9577506" y="6003101"/>
                </a:lnTo>
                <a:lnTo>
                  <a:pt x="9571359" y="6006134"/>
                </a:lnTo>
                <a:lnTo>
                  <a:pt x="9565524" y="6009523"/>
                </a:lnTo>
                <a:lnTo>
                  <a:pt x="9559393" y="6012394"/>
                </a:lnTo>
                <a:lnTo>
                  <a:pt x="9553076" y="6015411"/>
                </a:lnTo>
                <a:lnTo>
                  <a:pt x="9546945" y="6018281"/>
                </a:lnTo>
                <a:lnTo>
                  <a:pt x="9540644" y="6021135"/>
                </a:lnTo>
                <a:lnTo>
                  <a:pt x="9534201" y="6023648"/>
                </a:lnTo>
                <a:lnTo>
                  <a:pt x="9527761" y="6026161"/>
                </a:lnTo>
                <a:lnTo>
                  <a:pt x="9521303" y="6028837"/>
                </a:lnTo>
                <a:lnTo>
                  <a:pt x="9514720" y="6031008"/>
                </a:lnTo>
                <a:lnTo>
                  <a:pt x="9508123" y="6033342"/>
                </a:lnTo>
                <a:lnTo>
                  <a:pt x="9501369" y="6035496"/>
                </a:lnTo>
                <a:lnTo>
                  <a:pt x="9494802" y="6037505"/>
                </a:lnTo>
                <a:lnTo>
                  <a:pt x="9487908" y="6039319"/>
                </a:lnTo>
                <a:lnTo>
                  <a:pt x="9481000" y="6041296"/>
                </a:lnTo>
                <a:lnTo>
                  <a:pt x="9473951" y="6042932"/>
                </a:lnTo>
                <a:lnTo>
                  <a:pt x="9467073" y="6044583"/>
                </a:lnTo>
                <a:lnTo>
                  <a:pt x="9460194" y="6046234"/>
                </a:lnTo>
                <a:lnTo>
                  <a:pt x="9453006" y="6047529"/>
                </a:lnTo>
                <a:lnTo>
                  <a:pt x="9446002" y="6048675"/>
                </a:lnTo>
                <a:lnTo>
                  <a:pt x="9438827" y="6049807"/>
                </a:lnTo>
                <a:lnTo>
                  <a:pt x="9431639" y="6051101"/>
                </a:lnTo>
                <a:lnTo>
                  <a:pt x="9424323" y="6051890"/>
                </a:lnTo>
                <a:lnTo>
                  <a:pt x="9417180" y="6052697"/>
                </a:lnTo>
                <a:lnTo>
                  <a:pt x="9409881" y="6053324"/>
                </a:lnTo>
                <a:lnTo>
                  <a:pt x="9402582" y="6053950"/>
                </a:lnTo>
                <a:lnTo>
                  <a:pt x="9395127" y="6054399"/>
                </a:lnTo>
                <a:lnTo>
                  <a:pt x="9387673" y="6054847"/>
                </a:lnTo>
                <a:lnTo>
                  <a:pt x="9380249" y="6054970"/>
                </a:lnTo>
                <a:lnTo>
                  <a:pt x="9372824" y="6055094"/>
                </a:lnTo>
                <a:lnTo>
                  <a:pt x="9365415" y="6055054"/>
                </a:lnTo>
                <a:lnTo>
                  <a:pt x="9358021" y="6054851"/>
                </a:lnTo>
                <a:lnTo>
                  <a:pt x="9350285" y="6054617"/>
                </a:lnTo>
                <a:lnTo>
                  <a:pt x="9342737" y="6054237"/>
                </a:lnTo>
                <a:lnTo>
                  <a:pt x="9335032" y="6053676"/>
                </a:lnTo>
                <a:lnTo>
                  <a:pt x="9327514" y="6052970"/>
                </a:lnTo>
                <a:lnTo>
                  <a:pt x="9319823" y="6052248"/>
                </a:lnTo>
                <a:lnTo>
                  <a:pt x="9311994" y="6051184"/>
                </a:lnTo>
                <a:lnTo>
                  <a:pt x="9304334" y="6050136"/>
                </a:lnTo>
                <a:lnTo>
                  <a:pt x="9296519" y="6048910"/>
                </a:lnTo>
                <a:lnTo>
                  <a:pt x="9288705" y="6047683"/>
                </a:lnTo>
                <a:lnTo>
                  <a:pt x="9280907" y="6046294"/>
                </a:lnTo>
                <a:lnTo>
                  <a:pt x="9273307" y="6044596"/>
                </a:lnTo>
                <a:lnTo>
                  <a:pt x="9265384" y="6042702"/>
                </a:lnTo>
                <a:lnTo>
                  <a:pt x="9257615" y="6040988"/>
                </a:lnTo>
                <a:lnTo>
                  <a:pt x="9249705" y="6038932"/>
                </a:lnTo>
                <a:lnTo>
                  <a:pt x="9241997" y="6036567"/>
                </a:lnTo>
                <a:lnTo>
                  <a:pt x="9234134" y="6034024"/>
                </a:lnTo>
                <a:lnTo>
                  <a:pt x="9226474" y="6031170"/>
                </a:lnTo>
                <a:lnTo>
                  <a:pt x="9218967" y="6028496"/>
                </a:lnTo>
                <a:lnTo>
                  <a:pt x="9211320" y="6025480"/>
                </a:lnTo>
                <a:lnTo>
                  <a:pt x="9203673" y="6022465"/>
                </a:lnTo>
                <a:lnTo>
                  <a:pt x="9196043" y="6019286"/>
                </a:lnTo>
                <a:lnTo>
                  <a:pt x="9188597" y="6015960"/>
                </a:lnTo>
                <a:lnTo>
                  <a:pt x="9181152" y="6012636"/>
                </a:lnTo>
                <a:lnTo>
                  <a:pt x="9173566" y="6008970"/>
                </a:lnTo>
                <a:lnTo>
                  <a:pt x="9166152" y="6005319"/>
                </a:lnTo>
                <a:lnTo>
                  <a:pt x="9161760" y="6003010"/>
                </a:lnTo>
                <a:lnTo>
                  <a:pt x="9154606" y="6009740"/>
                </a:lnTo>
                <a:lnTo>
                  <a:pt x="9145549" y="6017681"/>
                </a:lnTo>
                <a:lnTo>
                  <a:pt x="9136213" y="6025301"/>
                </a:lnTo>
                <a:lnTo>
                  <a:pt x="9127157" y="6033242"/>
                </a:lnTo>
                <a:lnTo>
                  <a:pt x="9117847" y="6040573"/>
                </a:lnTo>
                <a:lnTo>
                  <a:pt x="9108541" y="6047903"/>
                </a:lnTo>
                <a:lnTo>
                  <a:pt x="9098622" y="6055177"/>
                </a:lnTo>
                <a:lnTo>
                  <a:pt x="9089036" y="6062188"/>
                </a:lnTo>
                <a:lnTo>
                  <a:pt x="9079145" y="6069171"/>
                </a:lnTo>
                <a:lnTo>
                  <a:pt x="9068976" y="6075835"/>
                </a:lnTo>
                <a:lnTo>
                  <a:pt x="9059113" y="6082527"/>
                </a:lnTo>
                <a:lnTo>
                  <a:pt x="9048970" y="6088901"/>
                </a:lnTo>
                <a:lnTo>
                  <a:pt x="9038498" y="6095535"/>
                </a:lnTo>
                <a:lnTo>
                  <a:pt x="9028104" y="6101298"/>
                </a:lnTo>
                <a:lnTo>
                  <a:pt x="9017659" y="6107644"/>
                </a:lnTo>
                <a:lnTo>
                  <a:pt x="9006682" y="6113059"/>
                </a:lnTo>
                <a:lnTo>
                  <a:pt x="8996264" y="6119114"/>
                </a:lnTo>
                <a:lnTo>
                  <a:pt x="8985316" y="6124239"/>
                </a:lnTo>
                <a:lnTo>
                  <a:pt x="8974036" y="6129626"/>
                </a:lnTo>
                <a:lnTo>
                  <a:pt x="8963087" y="6134751"/>
                </a:lnTo>
                <a:lnTo>
                  <a:pt x="8951835" y="6139848"/>
                </a:lnTo>
                <a:lnTo>
                  <a:pt x="8940331" y="6144335"/>
                </a:lnTo>
                <a:lnTo>
                  <a:pt x="8928829" y="6148823"/>
                </a:lnTo>
                <a:lnTo>
                  <a:pt x="8917297" y="6153600"/>
                </a:lnTo>
                <a:lnTo>
                  <a:pt x="8905543" y="6157477"/>
                </a:lnTo>
                <a:lnTo>
                  <a:pt x="8893763" y="6161645"/>
                </a:lnTo>
                <a:lnTo>
                  <a:pt x="8881702" y="6165495"/>
                </a:lnTo>
                <a:lnTo>
                  <a:pt x="8869976" y="6169082"/>
                </a:lnTo>
                <a:lnTo>
                  <a:pt x="8857666" y="6172320"/>
                </a:lnTo>
                <a:lnTo>
                  <a:pt x="8845329" y="6175850"/>
                </a:lnTo>
                <a:lnTo>
                  <a:pt x="8832743" y="6178771"/>
                </a:lnTo>
                <a:lnTo>
                  <a:pt x="8820459" y="6181719"/>
                </a:lnTo>
                <a:lnTo>
                  <a:pt x="8808176" y="6184668"/>
                </a:lnTo>
                <a:lnTo>
                  <a:pt x="8795338" y="6186978"/>
                </a:lnTo>
                <a:lnTo>
                  <a:pt x="8782833" y="6189027"/>
                </a:lnTo>
                <a:lnTo>
                  <a:pt x="8770022" y="6191047"/>
                </a:lnTo>
                <a:lnTo>
                  <a:pt x="8757183" y="6193357"/>
                </a:lnTo>
                <a:lnTo>
                  <a:pt x="8744122" y="6194767"/>
                </a:lnTo>
                <a:lnTo>
                  <a:pt x="8731366" y="6196207"/>
                </a:lnTo>
                <a:lnTo>
                  <a:pt x="8718332" y="6197326"/>
                </a:lnTo>
                <a:lnTo>
                  <a:pt x="8705299" y="6198446"/>
                </a:lnTo>
                <a:lnTo>
                  <a:pt x="8691986" y="6199247"/>
                </a:lnTo>
                <a:lnTo>
                  <a:pt x="8678673" y="6200047"/>
                </a:lnTo>
                <a:lnTo>
                  <a:pt x="8665417" y="6200267"/>
                </a:lnTo>
                <a:lnTo>
                  <a:pt x="8652158" y="6200487"/>
                </a:lnTo>
                <a:lnTo>
                  <a:pt x="8638928" y="6200416"/>
                </a:lnTo>
                <a:lnTo>
                  <a:pt x="8625726" y="6200055"/>
                </a:lnTo>
                <a:lnTo>
                  <a:pt x="8611912" y="6199637"/>
                </a:lnTo>
                <a:lnTo>
                  <a:pt x="8598433" y="6198956"/>
                </a:lnTo>
                <a:lnTo>
                  <a:pt x="8584675" y="6197957"/>
                </a:lnTo>
                <a:lnTo>
                  <a:pt x="8571249" y="6196696"/>
                </a:lnTo>
                <a:lnTo>
                  <a:pt x="8557516" y="6195406"/>
                </a:lnTo>
                <a:lnTo>
                  <a:pt x="8543535" y="6193507"/>
                </a:lnTo>
                <a:lnTo>
                  <a:pt x="8529859" y="6191636"/>
                </a:lnTo>
                <a:lnTo>
                  <a:pt x="8515903" y="6189446"/>
                </a:lnTo>
                <a:lnTo>
                  <a:pt x="8501948" y="6187256"/>
                </a:lnTo>
                <a:lnTo>
                  <a:pt x="8488021" y="6184775"/>
                </a:lnTo>
                <a:lnTo>
                  <a:pt x="8474453" y="6181742"/>
                </a:lnTo>
                <a:lnTo>
                  <a:pt x="8460303" y="6178361"/>
                </a:lnTo>
                <a:lnTo>
                  <a:pt x="8446431" y="6175300"/>
                </a:lnTo>
                <a:lnTo>
                  <a:pt x="8432307" y="6171629"/>
                </a:lnTo>
                <a:lnTo>
                  <a:pt x="8418543" y="6167406"/>
                </a:lnTo>
                <a:lnTo>
                  <a:pt x="8404502" y="6162863"/>
                </a:lnTo>
                <a:lnTo>
                  <a:pt x="8390822" y="6157768"/>
                </a:lnTo>
                <a:lnTo>
                  <a:pt x="8377417" y="6152992"/>
                </a:lnTo>
                <a:lnTo>
                  <a:pt x="8363763" y="6147607"/>
                </a:lnTo>
                <a:lnTo>
                  <a:pt x="8350109" y="6142223"/>
                </a:lnTo>
                <a:lnTo>
                  <a:pt x="8336481" y="6136546"/>
                </a:lnTo>
                <a:lnTo>
                  <a:pt x="8323187" y="6130608"/>
                </a:lnTo>
                <a:lnTo>
                  <a:pt x="8309893" y="6124671"/>
                </a:lnTo>
                <a:lnTo>
                  <a:pt x="8296347" y="6118125"/>
                </a:lnTo>
                <a:lnTo>
                  <a:pt x="8283106" y="6111605"/>
                </a:lnTo>
                <a:lnTo>
                  <a:pt x="8270199" y="6104825"/>
                </a:lnTo>
                <a:lnTo>
                  <a:pt x="8257319" y="6097755"/>
                </a:lnTo>
                <a:lnTo>
                  <a:pt x="8244160" y="6090364"/>
                </a:lnTo>
                <a:lnTo>
                  <a:pt x="8231335" y="6082712"/>
                </a:lnTo>
                <a:lnTo>
                  <a:pt x="8218481" y="6075351"/>
                </a:lnTo>
                <a:lnTo>
                  <a:pt x="8205711" y="6067119"/>
                </a:lnTo>
                <a:lnTo>
                  <a:pt x="8193217" y="6059205"/>
                </a:lnTo>
                <a:lnTo>
                  <a:pt x="8180474" y="6050682"/>
                </a:lnTo>
                <a:lnTo>
                  <a:pt x="8168035" y="6042187"/>
                </a:lnTo>
                <a:lnTo>
                  <a:pt x="8155650" y="6033112"/>
                </a:lnTo>
                <a:lnTo>
                  <a:pt x="8143849" y="6024385"/>
                </a:lnTo>
                <a:lnTo>
                  <a:pt x="8131797" y="6015047"/>
                </a:lnTo>
                <a:lnTo>
                  <a:pt x="8119746" y="6005711"/>
                </a:lnTo>
                <a:lnTo>
                  <a:pt x="8107748" y="5995791"/>
                </a:lnTo>
                <a:lnTo>
                  <a:pt x="8096084" y="5985612"/>
                </a:lnTo>
                <a:lnTo>
                  <a:pt x="8084391" y="5975721"/>
                </a:lnTo>
                <a:lnTo>
                  <a:pt x="8073364" y="5965309"/>
                </a:lnTo>
                <a:lnTo>
                  <a:pt x="8061754" y="5954548"/>
                </a:lnTo>
                <a:lnTo>
                  <a:pt x="8050421" y="5944106"/>
                </a:lnTo>
                <a:lnTo>
                  <a:pt x="8039449" y="5933112"/>
                </a:lnTo>
                <a:lnTo>
                  <a:pt x="8028532" y="5921537"/>
                </a:lnTo>
                <a:lnTo>
                  <a:pt x="8017891" y="5910281"/>
                </a:lnTo>
                <a:lnTo>
                  <a:pt x="8007000" y="5898416"/>
                </a:lnTo>
                <a:lnTo>
                  <a:pt x="7996136" y="5886260"/>
                </a:lnTo>
                <a:lnTo>
                  <a:pt x="7985273" y="5874104"/>
                </a:lnTo>
                <a:lnTo>
                  <a:pt x="7974742" y="5861685"/>
                </a:lnTo>
                <a:lnTo>
                  <a:pt x="7964211" y="5849268"/>
                </a:lnTo>
                <a:lnTo>
                  <a:pt x="7954012" y="5836588"/>
                </a:lnTo>
                <a:lnTo>
                  <a:pt x="7943536" y="5823589"/>
                </a:lnTo>
                <a:lnTo>
                  <a:pt x="7933392" y="5810329"/>
                </a:lnTo>
                <a:lnTo>
                  <a:pt x="7923552" y="5797096"/>
                </a:lnTo>
                <a:lnTo>
                  <a:pt x="7913436" y="5783546"/>
                </a:lnTo>
                <a:lnTo>
                  <a:pt x="7903624" y="5770024"/>
                </a:lnTo>
                <a:lnTo>
                  <a:pt x="7893840" y="5756210"/>
                </a:lnTo>
                <a:lnTo>
                  <a:pt x="7884693" y="5742164"/>
                </a:lnTo>
                <a:lnTo>
                  <a:pt x="7874963" y="5727771"/>
                </a:lnTo>
                <a:lnTo>
                  <a:pt x="7865843" y="5713433"/>
                </a:lnTo>
                <a:lnTo>
                  <a:pt x="7856752" y="5698807"/>
                </a:lnTo>
                <a:lnTo>
                  <a:pt x="7847660" y="5684180"/>
                </a:lnTo>
                <a:lnTo>
                  <a:pt x="7847641" y="5684147"/>
                </a:lnTo>
                <a:lnTo>
                  <a:pt x="7845675" y="5689114"/>
                </a:lnTo>
                <a:lnTo>
                  <a:pt x="7835530" y="5711895"/>
                </a:lnTo>
                <a:lnTo>
                  <a:pt x="7825386" y="5734679"/>
                </a:lnTo>
                <a:lnTo>
                  <a:pt x="7814658" y="5757115"/>
                </a:lnTo>
                <a:lnTo>
                  <a:pt x="7803404" y="5778622"/>
                </a:lnTo>
                <a:lnTo>
                  <a:pt x="7791843" y="5800100"/>
                </a:lnTo>
                <a:lnTo>
                  <a:pt x="7779449" y="5820620"/>
                </a:lnTo>
                <a:lnTo>
                  <a:pt x="7767055" y="5841140"/>
                </a:lnTo>
                <a:lnTo>
                  <a:pt x="7753800" y="5860994"/>
                </a:lnTo>
                <a:lnTo>
                  <a:pt x="7740267" y="5880529"/>
                </a:lnTo>
                <a:lnTo>
                  <a:pt x="7726206" y="5899135"/>
                </a:lnTo>
                <a:lnTo>
                  <a:pt x="7711535" y="5917684"/>
                </a:lnTo>
                <a:lnTo>
                  <a:pt x="7696613" y="5935622"/>
                </a:lnTo>
                <a:lnTo>
                  <a:pt x="7680830" y="5952893"/>
                </a:lnTo>
                <a:lnTo>
                  <a:pt x="7664770" y="5969846"/>
                </a:lnTo>
                <a:lnTo>
                  <a:pt x="7655990" y="5978106"/>
                </a:lnTo>
                <a:lnTo>
                  <a:pt x="7647489" y="5986684"/>
                </a:lnTo>
                <a:lnTo>
                  <a:pt x="7638736" y="5994653"/>
                </a:lnTo>
                <a:lnTo>
                  <a:pt x="7629957" y="6002913"/>
                </a:lnTo>
                <a:lnTo>
                  <a:pt x="7620899" y="6010854"/>
                </a:lnTo>
                <a:lnTo>
                  <a:pt x="7611563" y="6018474"/>
                </a:lnTo>
                <a:lnTo>
                  <a:pt x="7602507" y="6026414"/>
                </a:lnTo>
                <a:lnTo>
                  <a:pt x="7593198" y="6033746"/>
                </a:lnTo>
                <a:lnTo>
                  <a:pt x="7583891" y="6041075"/>
                </a:lnTo>
                <a:lnTo>
                  <a:pt x="7573972" y="6048349"/>
                </a:lnTo>
                <a:lnTo>
                  <a:pt x="7564387" y="6055361"/>
                </a:lnTo>
                <a:lnTo>
                  <a:pt x="7554496" y="6062344"/>
                </a:lnTo>
                <a:lnTo>
                  <a:pt x="7544326" y="6069007"/>
                </a:lnTo>
                <a:lnTo>
                  <a:pt x="7534463" y="6075700"/>
                </a:lnTo>
                <a:lnTo>
                  <a:pt x="7524321" y="6082073"/>
                </a:lnTo>
                <a:lnTo>
                  <a:pt x="7513848" y="6088708"/>
                </a:lnTo>
                <a:lnTo>
                  <a:pt x="7503455" y="6094471"/>
                </a:lnTo>
                <a:lnTo>
                  <a:pt x="7493009" y="6100818"/>
                </a:lnTo>
                <a:lnTo>
                  <a:pt x="7482033" y="6106232"/>
                </a:lnTo>
                <a:lnTo>
                  <a:pt x="7471615" y="6112286"/>
                </a:lnTo>
                <a:lnTo>
                  <a:pt x="7460666" y="6117412"/>
                </a:lnTo>
                <a:lnTo>
                  <a:pt x="7449387" y="6122798"/>
                </a:lnTo>
                <a:lnTo>
                  <a:pt x="7438439" y="6127924"/>
                </a:lnTo>
                <a:lnTo>
                  <a:pt x="7427187" y="6133021"/>
                </a:lnTo>
                <a:lnTo>
                  <a:pt x="7415682" y="6137508"/>
                </a:lnTo>
                <a:lnTo>
                  <a:pt x="7404179" y="6141995"/>
                </a:lnTo>
                <a:lnTo>
                  <a:pt x="7392649" y="6146774"/>
                </a:lnTo>
                <a:lnTo>
                  <a:pt x="7380894" y="6150650"/>
                </a:lnTo>
                <a:lnTo>
                  <a:pt x="7369113" y="6154819"/>
                </a:lnTo>
                <a:lnTo>
                  <a:pt x="7357053" y="6158667"/>
                </a:lnTo>
                <a:lnTo>
                  <a:pt x="7345328" y="6162254"/>
                </a:lnTo>
                <a:lnTo>
                  <a:pt x="7333017" y="6165492"/>
                </a:lnTo>
                <a:lnTo>
                  <a:pt x="7320680" y="6169022"/>
                </a:lnTo>
                <a:lnTo>
                  <a:pt x="7308093" y="6171943"/>
                </a:lnTo>
                <a:lnTo>
                  <a:pt x="7295809" y="6174892"/>
                </a:lnTo>
                <a:lnTo>
                  <a:pt x="7283528" y="6177842"/>
                </a:lnTo>
                <a:lnTo>
                  <a:pt x="7270689" y="6180152"/>
                </a:lnTo>
                <a:lnTo>
                  <a:pt x="7258184" y="6182200"/>
                </a:lnTo>
                <a:lnTo>
                  <a:pt x="7245373" y="6184220"/>
                </a:lnTo>
                <a:lnTo>
                  <a:pt x="7232534" y="6186530"/>
                </a:lnTo>
                <a:lnTo>
                  <a:pt x="7219473" y="6187940"/>
                </a:lnTo>
                <a:lnTo>
                  <a:pt x="7206717" y="6189380"/>
                </a:lnTo>
                <a:lnTo>
                  <a:pt x="7193683" y="6190500"/>
                </a:lnTo>
                <a:lnTo>
                  <a:pt x="7180648" y="6191619"/>
                </a:lnTo>
                <a:lnTo>
                  <a:pt x="7167337" y="6192419"/>
                </a:lnTo>
                <a:lnTo>
                  <a:pt x="7154025" y="6193221"/>
                </a:lnTo>
                <a:lnTo>
                  <a:pt x="7140767" y="6193441"/>
                </a:lnTo>
                <a:lnTo>
                  <a:pt x="7127509" y="6193661"/>
                </a:lnTo>
                <a:lnTo>
                  <a:pt x="7114280" y="6193590"/>
                </a:lnTo>
                <a:lnTo>
                  <a:pt x="7101077" y="6193228"/>
                </a:lnTo>
                <a:lnTo>
                  <a:pt x="7087263" y="6192810"/>
                </a:lnTo>
                <a:lnTo>
                  <a:pt x="7073783" y="6192130"/>
                </a:lnTo>
                <a:lnTo>
                  <a:pt x="7060024" y="6191130"/>
                </a:lnTo>
                <a:lnTo>
                  <a:pt x="7046598" y="6189869"/>
                </a:lnTo>
                <a:lnTo>
                  <a:pt x="7032867" y="6188579"/>
                </a:lnTo>
                <a:lnTo>
                  <a:pt x="7018885" y="6186680"/>
                </a:lnTo>
                <a:lnTo>
                  <a:pt x="7005209" y="6184808"/>
                </a:lnTo>
                <a:lnTo>
                  <a:pt x="6991254" y="6182618"/>
                </a:lnTo>
                <a:lnTo>
                  <a:pt x="6977299" y="6180429"/>
                </a:lnTo>
                <a:lnTo>
                  <a:pt x="6963372" y="6177947"/>
                </a:lnTo>
                <a:lnTo>
                  <a:pt x="6949805" y="6174915"/>
                </a:lnTo>
                <a:lnTo>
                  <a:pt x="6935654" y="6171534"/>
                </a:lnTo>
                <a:lnTo>
                  <a:pt x="6921781" y="6168472"/>
                </a:lnTo>
                <a:lnTo>
                  <a:pt x="6907658" y="6164802"/>
                </a:lnTo>
                <a:lnTo>
                  <a:pt x="6893894" y="6160579"/>
                </a:lnTo>
                <a:lnTo>
                  <a:pt x="6879854" y="6156037"/>
                </a:lnTo>
                <a:lnTo>
                  <a:pt x="6866172" y="6150941"/>
                </a:lnTo>
                <a:lnTo>
                  <a:pt x="6852767" y="6146165"/>
                </a:lnTo>
                <a:lnTo>
                  <a:pt x="6839114" y="6140780"/>
                </a:lnTo>
                <a:lnTo>
                  <a:pt x="6825460" y="6135395"/>
                </a:lnTo>
                <a:lnTo>
                  <a:pt x="6811832" y="6129719"/>
                </a:lnTo>
                <a:lnTo>
                  <a:pt x="6798537" y="6123781"/>
                </a:lnTo>
                <a:lnTo>
                  <a:pt x="6785243" y="6117844"/>
                </a:lnTo>
                <a:lnTo>
                  <a:pt x="6771697" y="6111297"/>
                </a:lnTo>
                <a:lnTo>
                  <a:pt x="6758457" y="6104778"/>
                </a:lnTo>
                <a:lnTo>
                  <a:pt x="6745550" y="6097998"/>
                </a:lnTo>
                <a:lnTo>
                  <a:pt x="6732669" y="6090928"/>
                </a:lnTo>
                <a:lnTo>
                  <a:pt x="6719512" y="6083538"/>
                </a:lnTo>
                <a:lnTo>
                  <a:pt x="6706686" y="6075886"/>
                </a:lnTo>
                <a:lnTo>
                  <a:pt x="6693832" y="6068523"/>
                </a:lnTo>
                <a:lnTo>
                  <a:pt x="6681061" y="6060292"/>
                </a:lnTo>
                <a:lnTo>
                  <a:pt x="6668568" y="6052378"/>
                </a:lnTo>
                <a:lnTo>
                  <a:pt x="6655824" y="6043855"/>
                </a:lnTo>
                <a:lnTo>
                  <a:pt x="6643385" y="6035360"/>
                </a:lnTo>
                <a:lnTo>
                  <a:pt x="6631001" y="6026285"/>
                </a:lnTo>
                <a:lnTo>
                  <a:pt x="6619199" y="6017558"/>
                </a:lnTo>
                <a:lnTo>
                  <a:pt x="6607148" y="6008219"/>
                </a:lnTo>
                <a:lnTo>
                  <a:pt x="6595096" y="5998883"/>
                </a:lnTo>
                <a:lnTo>
                  <a:pt x="6583099" y="5988965"/>
                </a:lnTo>
                <a:lnTo>
                  <a:pt x="6571434" y="5978784"/>
                </a:lnTo>
                <a:lnTo>
                  <a:pt x="6559741" y="5968895"/>
                </a:lnTo>
                <a:lnTo>
                  <a:pt x="6548714" y="5958482"/>
                </a:lnTo>
                <a:lnTo>
                  <a:pt x="6537105" y="5947720"/>
                </a:lnTo>
                <a:lnTo>
                  <a:pt x="6525772" y="5937279"/>
                </a:lnTo>
                <a:lnTo>
                  <a:pt x="6514800" y="5926286"/>
                </a:lnTo>
                <a:lnTo>
                  <a:pt x="6503882" y="5914710"/>
                </a:lnTo>
                <a:lnTo>
                  <a:pt x="6493241" y="5903455"/>
                </a:lnTo>
                <a:lnTo>
                  <a:pt x="6482351" y="5891589"/>
                </a:lnTo>
                <a:lnTo>
                  <a:pt x="6471486" y="5879433"/>
                </a:lnTo>
                <a:lnTo>
                  <a:pt x="6460624" y="5867276"/>
                </a:lnTo>
                <a:lnTo>
                  <a:pt x="6450092" y="5854859"/>
                </a:lnTo>
                <a:lnTo>
                  <a:pt x="6439561" y="5842440"/>
                </a:lnTo>
                <a:lnTo>
                  <a:pt x="6429363" y="5829761"/>
                </a:lnTo>
                <a:lnTo>
                  <a:pt x="6425996" y="5825583"/>
                </a:lnTo>
                <a:lnTo>
                  <a:pt x="6422443" y="5829854"/>
                </a:lnTo>
                <a:lnTo>
                  <a:pt x="6404111" y="5849915"/>
                </a:lnTo>
                <a:lnTo>
                  <a:pt x="6385456" y="5869606"/>
                </a:lnTo>
                <a:lnTo>
                  <a:pt x="6375258" y="5879200"/>
                </a:lnTo>
                <a:lnTo>
                  <a:pt x="6365384" y="5889164"/>
                </a:lnTo>
                <a:lnTo>
                  <a:pt x="6355218" y="5898420"/>
                </a:lnTo>
                <a:lnTo>
                  <a:pt x="6345021" y="5908013"/>
                </a:lnTo>
                <a:lnTo>
                  <a:pt x="6334500" y="5917237"/>
                </a:lnTo>
                <a:lnTo>
                  <a:pt x="6323658" y="5926088"/>
                </a:lnTo>
                <a:lnTo>
                  <a:pt x="6313137" y="5935311"/>
                </a:lnTo>
                <a:lnTo>
                  <a:pt x="6302325" y="5943826"/>
                </a:lnTo>
                <a:lnTo>
                  <a:pt x="6291514" y="5952341"/>
                </a:lnTo>
                <a:lnTo>
                  <a:pt x="6279995" y="5960790"/>
                </a:lnTo>
                <a:lnTo>
                  <a:pt x="6268861" y="5968933"/>
                </a:lnTo>
                <a:lnTo>
                  <a:pt x="6257372" y="5977044"/>
                </a:lnTo>
                <a:lnTo>
                  <a:pt x="6245559" y="5984784"/>
                </a:lnTo>
                <a:lnTo>
                  <a:pt x="6234103" y="5992557"/>
                </a:lnTo>
                <a:lnTo>
                  <a:pt x="6222323" y="5999960"/>
                </a:lnTo>
                <a:lnTo>
                  <a:pt x="6210158" y="6007667"/>
                </a:lnTo>
                <a:lnTo>
                  <a:pt x="6198087" y="6014361"/>
                </a:lnTo>
                <a:lnTo>
                  <a:pt x="6185953" y="6021731"/>
                </a:lnTo>
                <a:lnTo>
                  <a:pt x="6173205" y="6028021"/>
                </a:lnTo>
                <a:lnTo>
                  <a:pt x="6161103" y="6035054"/>
                </a:lnTo>
                <a:lnTo>
                  <a:pt x="6148387" y="6041006"/>
                </a:lnTo>
                <a:lnTo>
                  <a:pt x="6135285" y="6047263"/>
                </a:lnTo>
                <a:lnTo>
                  <a:pt x="6122569" y="6053217"/>
                </a:lnTo>
                <a:lnTo>
                  <a:pt x="6109499" y="6059137"/>
                </a:lnTo>
                <a:lnTo>
                  <a:pt x="6096137" y="6064349"/>
                </a:lnTo>
                <a:lnTo>
                  <a:pt x="6082777" y="6069561"/>
                </a:lnTo>
                <a:lnTo>
                  <a:pt x="6069383" y="6075110"/>
                </a:lnTo>
                <a:lnTo>
                  <a:pt x="6055731" y="6079613"/>
                </a:lnTo>
                <a:lnTo>
                  <a:pt x="6042046" y="6084455"/>
                </a:lnTo>
                <a:lnTo>
                  <a:pt x="6028042" y="6088925"/>
                </a:lnTo>
                <a:lnTo>
                  <a:pt x="6014419" y="6093092"/>
                </a:lnTo>
                <a:lnTo>
                  <a:pt x="6000120" y="6096853"/>
                </a:lnTo>
                <a:lnTo>
                  <a:pt x="5985790" y="6100953"/>
                </a:lnTo>
                <a:lnTo>
                  <a:pt x="5971170" y="6104345"/>
                </a:lnTo>
                <a:lnTo>
                  <a:pt x="5956903" y="6107770"/>
                </a:lnTo>
                <a:lnTo>
                  <a:pt x="5942637" y="6111195"/>
                </a:lnTo>
                <a:lnTo>
                  <a:pt x="5927726" y="6113879"/>
                </a:lnTo>
                <a:lnTo>
                  <a:pt x="5913200" y="6116258"/>
                </a:lnTo>
                <a:lnTo>
                  <a:pt x="5898321" y="6118605"/>
                </a:lnTo>
                <a:lnTo>
                  <a:pt x="5883408" y="6121288"/>
                </a:lnTo>
                <a:lnTo>
                  <a:pt x="5868237" y="6122926"/>
                </a:lnTo>
                <a:lnTo>
                  <a:pt x="5853421" y="6124598"/>
                </a:lnTo>
                <a:lnTo>
                  <a:pt x="5838282" y="6125899"/>
                </a:lnTo>
                <a:lnTo>
                  <a:pt x="5823143" y="6127199"/>
                </a:lnTo>
                <a:lnTo>
                  <a:pt x="5807680" y="6128129"/>
                </a:lnTo>
                <a:lnTo>
                  <a:pt x="5792217" y="6129059"/>
                </a:lnTo>
                <a:lnTo>
                  <a:pt x="5776820" y="6129315"/>
                </a:lnTo>
                <a:lnTo>
                  <a:pt x="5761419" y="6129569"/>
                </a:lnTo>
                <a:lnTo>
                  <a:pt x="5746053" y="6129488"/>
                </a:lnTo>
                <a:lnTo>
                  <a:pt x="5730718" y="6129068"/>
                </a:lnTo>
                <a:lnTo>
                  <a:pt x="5714673" y="6128582"/>
                </a:lnTo>
                <a:lnTo>
                  <a:pt x="5699016" y="6127792"/>
                </a:lnTo>
                <a:lnTo>
                  <a:pt x="5683036" y="6126631"/>
                </a:lnTo>
                <a:lnTo>
                  <a:pt x="5667441" y="6125166"/>
                </a:lnTo>
                <a:lnTo>
                  <a:pt x="5651490" y="6123668"/>
                </a:lnTo>
                <a:lnTo>
                  <a:pt x="5635252" y="6121461"/>
                </a:lnTo>
                <a:lnTo>
                  <a:pt x="5619365" y="6119288"/>
                </a:lnTo>
                <a:lnTo>
                  <a:pt x="5603158" y="6116744"/>
                </a:lnTo>
                <a:lnTo>
                  <a:pt x="5586948" y="6114201"/>
                </a:lnTo>
                <a:lnTo>
                  <a:pt x="5570773" y="6111319"/>
                </a:lnTo>
                <a:lnTo>
                  <a:pt x="5555013" y="6107797"/>
                </a:lnTo>
                <a:lnTo>
                  <a:pt x="5538576" y="6103870"/>
                </a:lnTo>
                <a:lnTo>
                  <a:pt x="5522464" y="6100314"/>
                </a:lnTo>
                <a:lnTo>
                  <a:pt x="5506059" y="6096051"/>
                </a:lnTo>
                <a:lnTo>
                  <a:pt x="5490072" y="6091145"/>
                </a:lnTo>
                <a:lnTo>
                  <a:pt x="5473763" y="6085869"/>
                </a:lnTo>
                <a:lnTo>
                  <a:pt x="5457873" y="6079951"/>
                </a:lnTo>
                <a:lnTo>
                  <a:pt x="5442302" y="6074404"/>
                </a:lnTo>
                <a:lnTo>
                  <a:pt x="5426444" y="6068149"/>
                </a:lnTo>
                <a:lnTo>
                  <a:pt x="5410583" y="6061894"/>
                </a:lnTo>
                <a:lnTo>
                  <a:pt x="5394755" y="6055302"/>
                </a:lnTo>
                <a:lnTo>
                  <a:pt x="5379313" y="6048404"/>
                </a:lnTo>
                <a:lnTo>
                  <a:pt x="5363872" y="6041508"/>
                </a:lnTo>
                <a:lnTo>
                  <a:pt x="5348137" y="6033904"/>
                </a:lnTo>
                <a:lnTo>
                  <a:pt x="5332760" y="6026332"/>
                </a:lnTo>
                <a:lnTo>
                  <a:pt x="5317767" y="6018457"/>
                </a:lnTo>
                <a:lnTo>
                  <a:pt x="5302806" y="6010244"/>
                </a:lnTo>
                <a:lnTo>
                  <a:pt x="5287523" y="6001660"/>
                </a:lnTo>
                <a:lnTo>
                  <a:pt x="5272625" y="5992773"/>
                </a:lnTo>
                <a:lnTo>
                  <a:pt x="5257696" y="5984222"/>
                </a:lnTo>
                <a:lnTo>
                  <a:pt x="5242862" y="5974661"/>
                </a:lnTo>
                <a:lnTo>
                  <a:pt x="5228352" y="5965468"/>
                </a:lnTo>
                <a:lnTo>
                  <a:pt x="5213549" y="5955568"/>
                </a:lnTo>
                <a:lnTo>
                  <a:pt x="5199103" y="5945702"/>
                </a:lnTo>
                <a:lnTo>
                  <a:pt x="5184716" y="5935160"/>
                </a:lnTo>
                <a:lnTo>
                  <a:pt x="5171009" y="5925024"/>
                </a:lnTo>
                <a:lnTo>
                  <a:pt x="5157010" y="5914178"/>
                </a:lnTo>
                <a:lnTo>
                  <a:pt x="5143012" y="5903333"/>
                </a:lnTo>
                <a:lnTo>
                  <a:pt x="5129077" y="5891812"/>
                </a:lnTo>
                <a:lnTo>
                  <a:pt x="5115529" y="5879988"/>
                </a:lnTo>
                <a:lnTo>
                  <a:pt x="5101947" y="5868502"/>
                </a:lnTo>
                <a:lnTo>
                  <a:pt x="5089139" y="5856406"/>
                </a:lnTo>
                <a:lnTo>
                  <a:pt x="5075655" y="5843908"/>
                </a:lnTo>
                <a:lnTo>
                  <a:pt x="5062492" y="5831778"/>
                </a:lnTo>
                <a:lnTo>
                  <a:pt x="5049746" y="5819009"/>
                </a:lnTo>
                <a:lnTo>
                  <a:pt x="5037065" y="5805565"/>
                </a:lnTo>
                <a:lnTo>
                  <a:pt x="5024708" y="5792490"/>
                </a:lnTo>
                <a:lnTo>
                  <a:pt x="5012058" y="5778709"/>
                </a:lnTo>
                <a:lnTo>
                  <a:pt x="4999439" y="5764588"/>
                </a:lnTo>
                <a:lnTo>
                  <a:pt x="4986821" y="5750469"/>
                </a:lnTo>
                <a:lnTo>
                  <a:pt x="4974588" y="5736045"/>
                </a:lnTo>
                <a:lnTo>
                  <a:pt x="4962356" y="5721623"/>
                </a:lnTo>
                <a:lnTo>
                  <a:pt x="4950510" y="5706895"/>
                </a:lnTo>
                <a:lnTo>
                  <a:pt x="4938342" y="5691796"/>
                </a:lnTo>
                <a:lnTo>
                  <a:pt x="4926560" y="5676395"/>
                </a:lnTo>
                <a:lnTo>
                  <a:pt x="4915132" y="5661024"/>
                </a:lnTo>
                <a:lnTo>
                  <a:pt x="4903380" y="5645285"/>
                </a:lnTo>
                <a:lnTo>
                  <a:pt x="4891983" y="5629579"/>
                </a:lnTo>
                <a:lnTo>
                  <a:pt x="4880621" y="5613534"/>
                </a:lnTo>
                <a:lnTo>
                  <a:pt x="4869994" y="5597220"/>
                </a:lnTo>
                <a:lnTo>
                  <a:pt x="4858694" y="5580502"/>
                </a:lnTo>
                <a:lnTo>
                  <a:pt x="4848102" y="5563848"/>
                </a:lnTo>
                <a:lnTo>
                  <a:pt x="4837540" y="5546860"/>
                </a:lnTo>
                <a:lnTo>
                  <a:pt x="4826982" y="5529871"/>
                </a:lnTo>
                <a:lnTo>
                  <a:pt x="4826960" y="5529832"/>
                </a:lnTo>
                <a:lnTo>
                  <a:pt x="4824675" y="5535601"/>
                </a:lnTo>
                <a:lnTo>
                  <a:pt x="4812891" y="5562062"/>
                </a:lnTo>
                <a:lnTo>
                  <a:pt x="4801109" y="5588526"/>
                </a:lnTo>
                <a:lnTo>
                  <a:pt x="4788651" y="5614586"/>
                </a:lnTo>
                <a:lnTo>
                  <a:pt x="4775576" y="5639567"/>
                </a:lnTo>
                <a:lnTo>
                  <a:pt x="4762148" y="5664512"/>
                </a:lnTo>
                <a:lnTo>
                  <a:pt x="4747752" y="5688348"/>
                </a:lnTo>
                <a:lnTo>
                  <a:pt x="4733357" y="5712182"/>
                </a:lnTo>
                <a:lnTo>
                  <a:pt x="4717964" y="5735243"/>
                </a:lnTo>
                <a:lnTo>
                  <a:pt x="4702244" y="5757933"/>
                </a:lnTo>
                <a:lnTo>
                  <a:pt x="4685911" y="5779544"/>
                </a:lnTo>
                <a:lnTo>
                  <a:pt x="4668870" y="5801088"/>
                </a:lnTo>
                <a:lnTo>
                  <a:pt x="4651537" y="5821925"/>
                </a:lnTo>
                <a:lnTo>
                  <a:pt x="4633206" y="5841985"/>
                </a:lnTo>
                <a:lnTo>
                  <a:pt x="4614552" y="5861676"/>
                </a:lnTo>
                <a:lnTo>
                  <a:pt x="4604354" y="5871270"/>
                </a:lnTo>
                <a:lnTo>
                  <a:pt x="4594478" y="5881234"/>
                </a:lnTo>
                <a:lnTo>
                  <a:pt x="4584313" y="5890490"/>
                </a:lnTo>
                <a:lnTo>
                  <a:pt x="4574116" y="5900083"/>
                </a:lnTo>
                <a:lnTo>
                  <a:pt x="4563594" y="5909307"/>
                </a:lnTo>
                <a:lnTo>
                  <a:pt x="4552751" y="5918159"/>
                </a:lnTo>
                <a:lnTo>
                  <a:pt x="4542231" y="5927380"/>
                </a:lnTo>
                <a:lnTo>
                  <a:pt x="4531419" y="5935897"/>
                </a:lnTo>
                <a:lnTo>
                  <a:pt x="4520610" y="5944411"/>
                </a:lnTo>
                <a:lnTo>
                  <a:pt x="4509088" y="5952859"/>
                </a:lnTo>
                <a:lnTo>
                  <a:pt x="4497954" y="5961004"/>
                </a:lnTo>
                <a:lnTo>
                  <a:pt x="4486467" y="5969115"/>
                </a:lnTo>
                <a:lnTo>
                  <a:pt x="4474654" y="5976854"/>
                </a:lnTo>
                <a:lnTo>
                  <a:pt x="4463197" y="5984628"/>
                </a:lnTo>
                <a:lnTo>
                  <a:pt x="4451418" y="5992030"/>
                </a:lnTo>
                <a:lnTo>
                  <a:pt x="4439253" y="5999736"/>
                </a:lnTo>
                <a:lnTo>
                  <a:pt x="4427182" y="6006431"/>
                </a:lnTo>
                <a:lnTo>
                  <a:pt x="4415047" y="6013802"/>
                </a:lnTo>
                <a:lnTo>
                  <a:pt x="4402301" y="6020091"/>
                </a:lnTo>
                <a:lnTo>
                  <a:pt x="4390197" y="6027123"/>
                </a:lnTo>
                <a:lnTo>
                  <a:pt x="4377482" y="6033077"/>
                </a:lnTo>
                <a:lnTo>
                  <a:pt x="4364379" y="6039333"/>
                </a:lnTo>
                <a:lnTo>
                  <a:pt x="4351664" y="6045287"/>
                </a:lnTo>
                <a:lnTo>
                  <a:pt x="4338594" y="6051207"/>
                </a:lnTo>
                <a:lnTo>
                  <a:pt x="4325232" y="6056419"/>
                </a:lnTo>
                <a:lnTo>
                  <a:pt x="4311872" y="6061630"/>
                </a:lnTo>
                <a:lnTo>
                  <a:pt x="4298477" y="6067180"/>
                </a:lnTo>
                <a:lnTo>
                  <a:pt x="4284824" y="6071684"/>
                </a:lnTo>
                <a:lnTo>
                  <a:pt x="4271141" y="6076525"/>
                </a:lnTo>
                <a:lnTo>
                  <a:pt x="4257134" y="6080995"/>
                </a:lnTo>
                <a:lnTo>
                  <a:pt x="4243514" y="6085161"/>
                </a:lnTo>
                <a:lnTo>
                  <a:pt x="4229215" y="6088923"/>
                </a:lnTo>
                <a:lnTo>
                  <a:pt x="4214884" y="6093023"/>
                </a:lnTo>
                <a:lnTo>
                  <a:pt x="4200266" y="6096415"/>
                </a:lnTo>
                <a:lnTo>
                  <a:pt x="4185998" y="6099840"/>
                </a:lnTo>
                <a:lnTo>
                  <a:pt x="4171733" y="6103267"/>
                </a:lnTo>
                <a:lnTo>
                  <a:pt x="4156820" y="6105950"/>
                </a:lnTo>
                <a:lnTo>
                  <a:pt x="4142295" y="6108328"/>
                </a:lnTo>
                <a:lnTo>
                  <a:pt x="4127415" y="6110675"/>
                </a:lnTo>
                <a:lnTo>
                  <a:pt x="4112503" y="6113359"/>
                </a:lnTo>
                <a:lnTo>
                  <a:pt x="4097332" y="6114996"/>
                </a:lnTo>
                <a:lnTo>
                  <a:pt x="4082515" y="6116668"/>
                </a:lnTo>
                <a:lnTo>
                  <a:pt x="4067376" y="6117970"/>
                </a:lnTo>
                <a:lnTo>
                  <a:pt x="4052238" y="6119269"/>
                </a:lnTo>
                <a:lnTo>
                  <a:pt x="4036776" y="6120199"/>
                </a:lnTo>
                <a:lnTo>
                  <a:pt x="4021312" y="6121130"/>
                </a:lnTo>
                <a:lnTo>
                  <a:pt x="4005914" y="6121385"/>
                </a:lnTo>
                <a:lnTo>
                  <a:pt x="3990514" y="6121640"/>
                </a:lnTo>
                <a:lnTo>
                  <a:pt x="3975148" y="6121558"/>
                </a:lnTo>
                <a:lnTo>
                  <a:pt x="3959813" y="6121138"/>
                </a:lnTo>
                <a:lnTo>
                  <a:pt x="3943768" y="6120651"/>
                </a:lnTo>
                <a:lnTo>
                  <a:pt x="3928110" y="6119863"/>
                </a:lnTo>
                <a:lnTo>
                  <a:pt x="3912131" y="6118701"/>
                </a:lnTo>
                <a:lnTo>
                  <a:pt x="3896535" y="6117236"/>
                </a:lnTo>
                <a:lnTo>
                  <a:pt x="3880586" y="6115739"/>
                </a:lnTo>
                <a:lnTo>
                  <a:pt x="3875561" y="6115056"/>
                </a:lnTo>
                <a:lnTo>
                  <a:pt x="3865717" y="6143740"/>
                </a:lnTo>
                <a:lnTo>
                  <a:pt x="3855225" y="6171686"/>
                </a:lnTo>
                <a:lnTo>
                  <a:pt x="3844444" y="6198925"/>
                </a:lnTo>
                <a:lnTo>
                  <a:pt x="3832661" y="6225387"/>
                </a:lnTo>
                <a:lnTo>
                  <a:pt x="3820878" y="6251850"/>
                </a:lnTo>
                <a:lnTo>
                  <a:pt x="3808418" y="6277909"/>
                </a:lnTo>
                <a:lnTo>
                  <a:pt x="3795345" y="6302890"/>
                </a:lnTo>
                <a:lnTo>
                  <a:pt x="3781917" y="6327837"/>
                </a:lnTo>
                <a:lnTo>
                  <a:pt x="3767522" y="6351672"/>
                </a:lnTo>
                <a:lnTo>
                  <a:pt x="3753126" y="6375507"/>
                </a:lnTo>
                <a:lnTo>
                  <a:pt x="3737730" y="6398566"/>
                </a:lnTo>
                <a:lnTo>
                  <a:pt x="3722012" y="6421256"/>
                </a:lnTo>
                <a:lnTo>
                  <a:pt x="3705679" y="6442867"/>
                </a:lnTo>
                <a:lnTo>
                  <a:pt x="3688639" y="6464411"/>
                </a:lnTo>
                <a:lnTo>
                  <a:pt x="3671307" y="6485248"/>
                </a:lnTo>
                <a:lnTo>
                  <a:pt x="3652974" y="6505310"/>
                </a:lnTo>
                <a:lnTo>
                  <a:pt x="3634320" y="6525000"/>
                </a:lnTo>
                <a:lnTo>
                  <a:pt x="3624122" y="6534593"/>
                </a:lnTo>
                <a:lnTo>
                  <a:pt x="3614247" y="6544558"/>
                </a:lnTo>
                <a:lnTo>
                  <a:pt x="3604081" y="6553814"/>
                </a:lnTo>
                <a:lnTo>
                  <a:pt x="3593884" y="6563408"/>
                </a:lnTo>
                <a:lnTo>
                  <a:pt x="3583363" y="6572630"/>
                </a:lnTo>
                <a:lnTo>
                  <a:pt x="3572520" y="6581482"/>
                </a:lnTo>
                <a:lnTo>
                  <a:pt x="3562000" y="6590705"/>
                </a:lnTo>
                <a:lnTo>
                  <a:pt x="3551188" y="6599220"/>
                </a:lnTo>
                <a:lnTo>
                  <a:pt x="3540377" y="6607735"/>
                </a:lnTo>
                <a:lnTo>
                  <a:pt x="3528857" y="6616183"/>
                </a:lnTo>
                <a:lnTo>
                  <a:pt x="3517723" y="6624327"/>
                </a:lnTo>
                <a:lnTo>
                  <a:pt x="3506234" y="6632438"/>
                </a:lnTo>
                <a:lnTo>
                  <a:pt x="3494423" y="6640179"/>
                </a:lnTo>
                <a:lnTo>
                  <a:pt x="3482966" y="6647951"/>
                </a:lnTo>
                <a:lnTo>
                  <a:pt x="3471187" y="6655354"/>
                </a:lnTo>
                <a:lnTo>
                  <a:pt x="3459021" y="6663061"/>
                </a:lnTo>
                <a:lnTo>
                  <a:pt x="3446950" y="6669755"/>
                </a:lnTo>
                <a:lnTo>
                  <a:pt x="3434817" y="6677125"/>
                </a:lnTo>
                <a:lnTo>
                  <a:pt x="3422069" y="6683415"/>
                </a:lnTo>
                <a:lnTo>
                  <a:pt x="3409967" y="6690448"/>
                </a:lnTo>
                <a:lnTo>
                  <a:pt x="3397250" y="6696401"/>
                </a:lnTo>
                <a:lnTo>
                  <a:pt x="3384149" y="6702658"/>
                </a:lnTo>
                <a:lnTo>
                  <a:pt x="3371432" y="6708611"/>
                </a:lnTo>
                <a:lnTo>
                  <a:pt x="3358362" y="6714531"/>
                </a:lnTo>
                <a:lnTo>
                  <a:pt x="3345000" y="6719743"/>
                </a:lnTo>
                <a:lnTo>
                  <a:pt x="3331639" y="6724954"/>
                </a:lnTo>
                <a:lnTo>
                  <a:pt x="3318246" y="6730504"/>
                </a:lnTo>
                <a:lnTo>
                  <a:pt x="3304593" y="6735007"/>
                </a:lnTo>
                <a:lnTo>
                  <a:pt x="3290910" y="6739849"/>
                </a:lnTo>
                <a:lnTo>
                  <a:pt x="3276902" y="6744319"/>
                </a:lnTo>
                <a:lnTo>
                  <a:pt x="3263282" y="6748486"/>
                </a:lnTo>
                <a:lnTo>
                  <a:pt x="3248983" y="6752247"/>
                </a:lnTo>
                <a:lnTo>
                  <a:pt x="3234654" y="6756348"/>
                </a:lnTo>
                <a:lnTo>
                  <a:pt x="3220033" y="6759739"/>
                </a:lnTo>
                <a:lnTo>
                  <a:pt x="3205766" y="6763165"/>
                </a:lnTo>
                <a:lnTo>
                  <a:pt x="3191501" y="6766589"/>
                </a:lnTo>
                <a:lnTo>
                  <a:pt x="3176588" y="6769273"/>
                </a:lnTo>
                <a:lnTo>
                  <a:pt x="3162063" y="6771652"/>
                </a:lnTo>
                <a:lnTo>
                  <a:pt x="3147183" y="6773999"/>
                </a:lnTo>
                <a:lnTo>
                  <a:pt x="3132271" y="6776682"/>
                </a:lnTo>
                <a:lnTo>
                  <a:pt x="3117100" y="6778320"/>
                </a:lnTo>
                <a:lnTo>
                  <a:pt x="3102284" y="6779992"/>
                </a:lnTo>
                <a:lnTo>
                  <a:pt x="3087144" y="6781293"/>
                </a:lnTo>
                <a:lnTo>
                  <a:pt x="3072005" y="6782593"/>
                </a:lnTo>
                <a:lnTo>
                  <a:pt x="3056543" y="6783523"/>
                </a:lnTo>
                <a:lnTo>
                  <a:pt x="3041081" y="6784453"/>
                </a:lnTo>
                <a:lnTo>
                  <a:pt x="3025682" y="6784709"/>
                </a:lnTo>
                <a:lnTo>
                  <a:pt x="3010283" y="6784964"/>
                </a:lnTo>
                <a:lnTo>
                  <a:pt x="2994916" y="6784881"/>
                </a:lnTo>
                <a:lnTo>
                  <a:pt x="2979581" y="6784462"/>
                </a:lnTo>
                <a:lnTo>
                  <a:pt x="2963536" y="6783976"/>
                </a:lnTo>
                <a:lnTo>
                  <a:pt x="2947878" y="6783186"/>
                </a:lnTo>
                <a:lnTo>
                  <a:pt x="2931898" y="6782025"/>
                </a:lnTo>
                <a:lnTo>
                  <a:pt x="2916304" y="6780559"/>
                </a:lnTo>
                <a:lnTo>
                  <a:pt x="2900354" y="6779062"/>
                </a:lnTo>
                <a:lnTo>
                  <a:pt x="2884114" y="6776856"/>
                </a:lnTo>
                <a:lnTo>
                  <a:pt x="2868228" y="6774682"/>
                </a:lnTo>
                <a:lnTo>
                  <a:pt x="2852020" y="6772138"/>
                </a:lnTo>
                <a:lnTo>
                  <a:pt x="2835811" y="6769594"/>
                </a:lnTo>
                <a:lnTo>
                  <a:pt x="2819635" y="6766713"/>
                </a:lnTo>
                <a:lnTo>
                  <a:pt x="2803875" y="6763191"/>
                </a:lnTo>
                <a:lnTo>
                  <a:pt x="2787439" y="6759263"/>
                </a:lnTo>
                <a:lnTo>
                  <a:pt x="2771326" y="6755708"/>
                </a:lnTo>
                <a:lnTo>
                  <a:pt x="2754921" y="6751445"/>
                </a:lnTo>
                <a:lnTo>
                  <a:pt x="2738935" y="6746539"/>
                </a:lnTo>
                <a:lnTo>
                  <a:pt x="2722626" y="6741263"/>
                </a:lnTo>
                <a:lnTo>
                  <a:pt x="2706735" y="6735345"/>
                </a:lnTo>
                <a:lnTo>
                  <a:pt x="2691166" y="6729798"/>
                </a:lnTo>
                <a:lnTo>
                  <a:pt x="2675306" y="6723542"/>
                </a:lnTo>
                <a:lnTo>
                  <a:pt x="2659446" y="6717288"/>
                </a:lnTo>
                <a:lnTo>
                  <a:pt x="2643617" y="6710696"/>
                </a:lnTo>
                <a:lnTo>
                  <a:pt x="2628176" y="6703798"/>
                </a:lnTo>
                <a:lnTo>
                  <a:pt x="2612735" y="6696902"/>
                </a:lnTo>
                <a:lnTo>
                  <a:pt x="2597001" y="6689298"/>
                </a:lnTo>
                <a:lnTo>
                  <a:pt x="2581622" y="6681727"/>
                </a:lnTo>
                <a:lnTo>
                  <a:pt x="2566630" y="6673851"/>
                </a:lnTo>
                <a:lnTo>
                  <a:pt x="2551669" y="6665638"/>
                </a:lnTo>
                <a:lnTo>
                  <a:pt x="2536386" y="6657054"/>
                </a:lnTo>
                <a:lnTo>
                  <a:pt x="2521489" y="6648166"/>
                </a:lnTo>
                <a:lnTo>
                  <a:pt x="2506559" y="6639616"/>
                </a:lnTo>
                <a:lnTo>
                  <a:pt x="2491725" y="6630055"/>
                </a:lnTo>
                <a:lnTo>
                  <a:pt x="2477214" y="6620862"/>
                </a:lnTo>
                <a:lnTo>
                  <a:pt x="2462413" y="6610962"/>
                </a:lnTo>
                <a:lnTo>
                  <a:pt x="2447964" y="6601096"/>
                </a:lnTo>
                <a:lnTo>
                  <a:pt x="2433580" y="6590554"/>
                </a:lnTo>
                <a:lnTo>
                  <a:pt x="2419872" y="6580418"/>
                </a:lnTo>
                <a:lnTo>
                  <a:pt x="2405874" y="6569572"/>
                </a:lnTo>
                <a:lnTo>
                  <a:pt x="2391876" y="6558727"/>
                </a:lnTo>
                <a:lnTo>
                  <a:pt x="2377939" y="6547206"/>
                </a:lnTo>
                <a:lnTo>
                  <a:pt x="2364392" y="6535382"/>
                </a:lnTo>
                <a:lnTo>
                  <a:pt x="2350811" y="6523896"/>
                </a:lnTo>
                <a:lnTo>
                  <a:pt x="2338003" y="6511800"/>
                </a:lnTo>
                <a:lnTo>
                  <a:pt x="2324518" y="6499302"/>
                </a:lnTo>
                <a:lnTo>
                  <a:pt x="2311354" y="6487173"/>
                </a:lnTo>
                <a:lnTo>
                  <a:pt x="2298610" y="6474403"/>
                </a:lnTo>
                <a:lnTo>
                  <a:pt x="2285929" y="6460959"/>
                </a:lnTo>
                <a:lnTo>
                  <a:pt x="2273569" y="6447884"/>
                </a:lnTo>
                <a:lnTo>
                  <a:pt x="2260920" y="6434103"/>
                </a:lnTo>
                <a:lnTo>
                  <a:pt x="2248301" y="6419983"/>
                </a:lnTo>
                <a:lnTo>
                  <a:pt x="2235684" y="6405864"/>
                </a:lnTo>
                <a:lnTo>
                  <a:pt x="2223451" y="6391439"/>
                </a:lnTo>
                <a:lnTo>
                  <a:pt x="2211219" y="6377016"/>
                </a:lnTo>
                <a:lnTo>
                  <a:pt x="2199374" y="6362290"/>
                </a:lnTo>
                <a:lnTo>
                  <a:pt x="2187205" y="6347190"/>
                </a:lnTo>
                <a:lnTo>
                  <a:pt x="2175423" y="6331789"/>
                </a:lnTo>
                <a:lnTo>
                  <a:pt x="2163994" y="6316418"/>
                </a:lnTo>
                <a:lnTo>
                  <a:pt x="2152244" y="6300679"/>
                </a:lnTo>
                <a:lnTo>
                  <a:pt x="2140846" y="6284973"/>
                </a:lnTo>
                <a:lnTo>
                  <a:pt x="2129483" y="6268928"/>
                </a:lnTo>
                <a:lnTo>
                  <a:pt x="2118858" y="6252614"/>
                </a:lnTo>
                <a:lnTo>
                  <a:pt x="2107557" y="6235896"/>
                </a:lnTo>
                <a:lnTo>
                  <a:pt x="2096964" y="6219242"/>
                </a:lnTo>
                <a:lnTo>
                  <a:pt x="2086404" y="6202254"/>
                </a:lnTo>
                <a:lnTo>
                  <a:pt x="2075843" y="6185265"/>
                </a:lnTo>
                <a:lnTo>
                  <a:pt x="2075821" y="6185226"/>
                </a:lnTo>
                <a:lnTo>
                  <a:pt x="2073537" y="6190995"/>
                </a:lnTo>
                <a:lnTo>
                  <a:pt x="2061755" y="6217456"/>
                </a:lnTo>
                <a:lnTo>
                  <a:pt x="2049972" y="6243919"/>
                </a:lnTo>
                <a:lnTo>
                  <a:pt x="2037512" y="6269980"/>
                </a:lnTo>
                <a:lnTo>
                  <a:pt x="2024439" y="6294961"/>
                </a:lnTo>
                <a:lnTo>
                  <a:pt x="2011011" y="6319906"/>
                </a:lnTo>
                <a:lnTo>
                  <a:pt x="1996616" y="6343742"/>
                </a:lnTo>
                <a:lnTo>
                  <a:pt x="1982219" y="6367576"/>
                </a:lnTo>
                <a:lnTo>
                  <a:pt x="1966824" y="6390637"/>
                </a:lnTo>
                <a:lnTo>
                  <a:pt x="1951106" y="6413327"/>
                </a:lnTo>
                <a:lnTo>
                  <a:pt x="1934773" y="6434938"/>
                </a:lnTo>
                <a:lnTo>
                  <a:pt x="1917732" y="6456483"/>
                </a:lnTo>
                <a:lnTo>
                  <a:pt x="1900401" y="6477319"/>
                </a:lnTo>
                <a:lnTo>
                  <a:pt x="1882068" y="6497379"/>
                </a:lnTo>
                <a:lnTo>
                  <a:pt x="1863413" y="6517070"/>
                </a:lnTo>
                <a:lnTo>
                  <a:pt x="1853215" y="6526664"/>
                </a:lnTo>
                <a:lnTo>
                  <a:pt x="1843341" y="6536627"/>
                </a:lnTo>
                <a:lnTo>
                  <a:pt x="1833175" y="6545884"/>
                </a:lnTo>
                <a:lnTo>
                  <a:pt x="1822978" y="6555477"/>
                </a:lnTo>
                <a:lnTo>
                  <a:pt x="1812457" y="6564702"/>
                </a:lnTo>
                <a:lnTo>
                  <a:pt x="1801614" y="6573553"/>
                </a:lnTo>
                <a:lnTo>
                  <a:pt x="1791094" y="6582775"/>
                </a:lnTo>
                <a:lnTo>
                  <a:pt x="1780282" y="6591291"/>
                </a:lnTo>
                <a:lnTo>
                  <a:pt x="1769471" y="6599805"/>
                </a:lnTo>
                <a:lnTo>
                  <a:pt x="1757951" y="6608253"/>
                </a:lnTo>
                <a:lnTo>
                  <a:pt x="1746817" y="6616398"/>
                </a:lnTo>
                <a:lnTo>
                  <a:pt x="1735328" y="6624509"/>
                </a:lnTo>
                <a:lnTo>
                  <a:pt x="1723517" y="6632248"/>
                </a:lnTo>
                <a:lnTo>
                  <a:pt x="1712060" y="6640022"/>
                </a:lnTo>
                <a:lnTo>
                  <a:pt x="1700280" y="6647424"/>
                </a:lnTo>
                <a:lnTo>
                  <a:pt x="1688115" y="6655130"/>
                </a:lnTo>
                <a:lnTo>
                  <a:pt x="1676044" y="6661825"/>
                </a:lnTo>
                <a:lnTo>
                  <a:pt x="1663911" y="6669195"/>
                </a:lnTo>
                <a:lnTo>
                  <a:pt x="1651162" y="6675485"/>
                </a:lnTo>
                <a:lnTo>
                  <a:pt x="1639061" y="6682517"/>
                </a:lnTo>
                <a:lnTo>
                  <a:pt x="1626344" y="6688471"/>
                </a:lnTo>
                <a:lnTo>
                  <a:pt x="1613243" y="6694727"/>
                </a:lnTo>
                <a:lnTo>
                  <a:pt x="1600526" y="6700681"/>
                </a:lnTo>
                <a:lnTo>
                  <a:pt x="1587456" y="6706601"/>
                </a:lnTo>
                <a:lnTo>
                  <a:pt x="1574094" y="6711813"/>
                </a:lnTo>
                <a:lnTo>
                  <a:pt x="1560733" y="6717024"/>
                </a:lnTo>
                <a:lnTo>
                  <a:pt x="1547340" y="6722574"/>
                </a:lnTo>
                <a:lnTo>
                  <a:pt x="1533687" y="6727078"/>
                </a:lnTo>
                <a:lnTo>
                  <a:pt x="1520003" y="6731919"/>
                </a:lnTo>
                <a:lnTo>
                  <a:pt x="1505996" y="6736389"/>
                </a:lnTo>
                <a:lnTo>
                  <a:pt x="1492375" y="6740555"/>
                </a:lnTo>
                <a:lnTo>
                  <a:pt x="1478077" y="6744317"/>
                </a:lnTo>
                <a:lnTo>
                  <a:pt x="1463747" y="6748417"/>
                </a:lnTo>
                <a:lnTo>
                  <a:pt x="1449127" y="6751809"/>
                </a:lnTo>
                <a:lnTo>
                  <a:pt x="1434860" y="6755234"/>
                </a:lnTo>
                <a:lnTo>
                  <a:pt x="1420594" y="6758661"/>
                </a:lnTo>
                <a:lnTo>
                  <a:pt x="1405682" y="6761344"/>
                </a:lnTo>
                <a:lnTo>
                  <a:pt x="1391157" y="6763722"/>
                </a:lnTo>
                <a:lnTo>
                  <a:pt x="1376277" y="6766069"/>
                </a:lnTo>
                <a:lnTo>
                  <a:pt x="1361365" y="6768753"/>
                </a:lnTo>
                <a:lnTo>
                  <a:pt x="1346194" y="6770390"/>
                </a:lnTo>
                <a:lnTo>
                  <a:pt x="1331378" y="6772062"/>
                </a:lnTo>
                <a:lnTo>
                  <a:pt x="1316238" y="6773364"/>
                </a:lnTo>
                <a:lnTo>
                  <a:pt x="1301099" y="6774663"/>
                </a:lnTo>
                <a:lnTo>
                  <a:pt x="1285637" y="6775593"/>
                </a:lnTo>
                <a:lnTo>
                  <a:pt x="1270174" y="6776524"/>
                </a:lnTo>
                <a:lnTo>
                  <a:pt x="1254776" y="6776779"/>
                </a:lnTo>
                <a:lnTo>
                  <a:pt x="1239376" y="6777034"/>
                </a:lnTo>
                <a:lnTo>
                  <a:pt x="1224010" y="6776952"/>
                </a:lnTo>
                <a:lnTo>
                  <a:pt x="1208675" y="6776532"/>
                </a:lnTo>
                <a:lnTo>
                  <a:pt x="1192630" y="6776046"/>
                </a:lnTo>
                <a:lnTo>
                  <a:pt x="1176972" y="6775257"/>
                </a:lnTo>
                <a:lnTo>
                  <a:pt x="1160992" y="6774095"/>
                </a:lnTo>
                <a:lnTo>
                  <a:pt x="1145397" y="6772630"/>
                </a:lnTo>
                <a:lnTo>
                  <a:pt x="1129448" y="6771133"/>
                </a:lnTo>
                <a:lnTo>
                  <a:pt x="1113208" y="6768926"/>
                </a:lnTo>
                <a:lnTo>
                  <a:pt x="1097322" y="6766752"/>
                </a:lnTo>
                <a:lnTo>
                  <a:pt x="1081113" y="6764209"/>
                </a:lnTo>
                <a:lnTo>
                  <a:pt x="1064905" y="6761665"/>
                </a:lnTo>
                <a:lnTo>
                  <a:pt x="1048729" y="6758784"/>
                </a:lnTo>
                <a:lnTo>
                  <a:pt x="1032969" y="6755260"/>
                </a:lnTo>
                <a:lnTo>
                  <a:pt x="1016533" y="6751334"/>
                </a:lnTo>
                <a:lnTo>
                  <a:pt x="1000420" y="6747778"/>
                </a:lnTo>
                <a:lnTo>
                  <a:pt x="984015" y="6743514"/>
                </a:lnTo>
                <a:lnTo>
                  <a:pt x="968029" y="6738609"/>
                </a:lnTo>
                <a:lnTo>
                  <a:pt x="951720" y="6733333"/>
                </a:lnTo>
                <a:lnTo>
                  <a:pt x="935829" y="6727415"/>
                </a:lnTo>
                <a:lnTo>
                  <a:pt x="920259" y="6721867"/>
                </a:lnTo>
                <a:lnTo>
                  <a:pt x="904400" y="6715613"/>
                </a:lnTo>
                <a:lnTo>
                  <a:pt x="888540" y="6709358"/>
                </a:lnTo>
                <a:lnTo>
                  <a:pt x="872711" y="6702766"/>
                </a:lnTo>
                <a:lnTo>
                  <a:pt x="857270" y="6695869"/>
                </a:lnTo>
                <a:lnTo>
                  <a:pt x="841828" y="6688972"/>
                </a:lnTo>
                <a:lnTo>
                  <a:pt x="826094" y="6681367"/>
                </a:lnTo>
                <a:lnTo>
                  <a:pt x="810716" y="6673796"/>
                </a:lnTo>
                <a:lnTo>
                  <a:pt x="795724" y="6665920"/>
                </a:lnTo>
                <a:lnTo>
                  <a:pt x="780762" y="6657709"/>
                </a:lnTo>
                <a:lnTo>
                  <a:pt x="765479" y="6649126"/>
                </a:lnTo>
                <a:lnTo>
                  <a:pt x="750582" y="6640238"/>
                </a:lnTo>
                <a:lnTo>
                  <a:pt x="735653" y="6631686"/>
                </a:lnTo>
                <a:lnTo>
                  <a:pt x="720819" y="6622124"/>
                </a:lnTo>
                <a:lnTo>
                  <a:pt x="706308" y="6612932"/>
                </a:lnTo>
                <a:lnTo>
                  <a:pt x="691506" y="6603033"/>
                </a:lnTo>
                <a:lnTo>
                  <a:pt x="677058" y="6593166"/>
                </a:lnTo>
                <a:lnTo>
                  <a:pt x="662673" y="6582625"/>
                </a:lnTo>
                <a:lnTo>
                  <a:pt x="648965" y="6572488"/>
                </a:lnTo>
                <a:lnTo>
                  <a:pt x="634968" y="6561642"/>
                </a:lnTo>
                <a:lnTo>
                  <a:pt x="620970" y="6550797"/>
                </a:lnTo>
                <a:lnTo>
                  <a:pt x="607034" y="6539277"/>
                </a:lnTo>
                <a:lnTo>
                  <a:pt x="593486" y="6527452"/>
                </a:lnTo>
                <a:lnTo>
                  <a:pt x="579904" y="6515966"/>
                </a:lnTo>
                <a:lnTo>
                  <a:pt x="567096" y="6503870"/>
                </a:lnTo>
                <a:lnTo>
                  <a:pt x="553611" y="6491371"/>
                </a:lnTo>
                <a:lnTo>
                  <a:pt x="540448" y="6479243"/>
                </a:lnTo>
                <a:lnTo>
                  <a:pt x="527703" y="6466474"/>
                </a:lnTo>
                <a:lnTo>
                  <a:pt x="515022" y="6453029"/>
                </a:lnTo>
                <a:lnTo>
                  <a:pt x="502663" y="6439955"/>
                </a:lnTo>
                <a:lnTo>
                  <a:pt x="490014" y="6426172"/>
                </a:lnTo>
                <a:lnTo>
                  <a:pt x="477395" y="6412053"/>
                </a:lnTo>
                <a:lnTo>
                  <a:pt x="464777" y="6397933"/>
                </a:lnTo>
                <a:lnTo>
                  <a:pt x="452545" y="6383511"/>
                </a:lnTo>
                <a:lnTo>
                  <a:pt x="440313" y="6369086"/>
                </a:lnTo>
                <a:lnTo>
                  <a:pt x="428468" y="6354359"/>
                </a:lnTo>
                <a:lnTo>
                  <a:pt x="416298" y="6339260"/>
                </a:lnTo>
                <a:lnTo>
                  <a:pt x="404516" y="6323859"/>
                </a:lnTo>
                <a:lnTo>
                  <a:pt x="393088" y="6308489"/>
                </a:lnTo>
                <a:lnTo>
                  <a:pt x="381337" y="6292750"/>
                </a:lnTo>
                <a:lnTo>
                  <a:pt x="369940" y="6277043"/>
                </a:lnTo>
                <a:lnTo>
                  <a:pt x="358576" y="6260998"/>
                </a:lnTo>
                <a:lnTo>
                  <a:pt x="347952" y="6244684"/>
                </a:lnTo>
                <a:lnTo>
                  <a:pt x="336651" y="6227966"/>
                </a:lnTo>
                <a:lnTo>
                  <a:pt x="326058" y="6211313"/>
                </a:lnTo>
                <a:lnTo>
                  <a:pt x="315497" y="6194324"/>
                </a:lnTo>
                <a:lnTo>
                  <a:pt x="304937" y="6177334"/>
                </a:lnTo>
                <a:lnTo>
                  <a:pt x="294762" y="6160042"/>
                </a:lnTo>
                <a:lnTo>
                  <a:pt x="284942" y="6142781"/>
                </a:lnTo>
                <a:lnTo>
                  <a:pt x="274799" y="6125150"/>
                </a:lnTo>
                <a:lnTo>
                  <a:pt x="265043" y="6107214"/>
                </a:lnTo>
                <a:lnTo>
                  <a:pt x="255994" y="6089346"/>
                </a:lnTo>
                <a:lnTo>
                  <a:pt x="246624" y="6071106"/>
                </a:lnTo>
                <a:lnTo>
                  <a:pt x="237285" y="6052530"/>
                </a:lnTo>
                <a:lnTo>
                  <a:pt x="228622" y="6034358"/>
                </a:lnTo>
                <a:lnTo>
                  <a:pt x="220024" y="6015511"/>
                </a:lnTo>
                <a:lnTo>
                  <a:pt x="211780" y="5996696"/>
                </a:lnTo>
                <a:lnTo>
                  <a:pt x="203568" y="5977545"/>
                </a:lnTo>
                <a:lnTo>
                  <a:pt x="195355" y="5958392"/>
                </a:lnTo>
                <a:lnTo>
                  <a:pt x="187884" y="5938971"/>
                </a:lnTo>
                <a:lnTo>
                  <a:pt x="180057" y="5919516"/>
                </a:lnTo>
                <a:lnTo>
                  <a:pt x="164982" y="5878276"/>
                </a:lnTo>
                <a:lnTo>
                  <a:pt x="150646" y="5836765"/>
                </a:lnTo>
                <a:lnTo>
                  <a:pt x="137051" y="5794984"/>
                </a:lnTo>
                <a:lnTo>
                  <a:pt x="123873" y="5752561"/>
                </a:lnTo>
                <a:lnTo>
                  <a:pt x="111405" y="5710206"/>
                </a:lnTo>
                <a:lnTo>
                  <a:pt x="99677" y="5667579"/>
                </a:lnTo>
                <a:lnTo>
                  <a:pt x="89044" y="5624714"/>
                </a:lnTo>
                <a:lnTo>
                  <a:pt x="78443" y="5581512"/>
                </a:lnTo>
                <a:lnTo>
                  <a:pt x="68519" y="5538715"/>
                </a:lnTo>
                <a:lnTo>
                  <a:pt x="59399" y="5494971"/>
                </a:lnTo>
                <a:lnTo>
                  <a:pt x="51279" y="5452002"/>
                </a:lnTo>
                <a:lnTo>
                  <a:pt x="43222" y="5408358"/>
                </a:lnTo>
                <a:lnTo>
                  <a:pt x="36228" y="5364815"/>
                </a:lnTo>
                <a:lnTo>
                  <a:pt x="29590" y="5321306"/>
                </a:lnTo>
                <a:lnTo>
                  <a:pt x="23659" y="5277861"/>
                </a:lnTo>
                <a:lnTo>
                  <a:pt x="18406" y="5234821"/>
                </a:lnTo>
                <a:lnTo>
                  <a:pt x="13925" y="5191174"/>
                </a:lnTo>
                <a:lnTo>
                  <a:pt x="10089" y="5148267"/>
                </a:lnTo>
                <a:lnTo>
                  <a:pt x="6641" y="5105055"/>
                </a:lnTo>
                <a:lnTo>
                  <a:pt x="4223" y="5062284"/>
                </a:lnTo>
                <a:lnTo>
                  <a:pt x="1773" y="5019846"/>
                </a:lnTo>
                <a:lnTo>
                  <a:pt x="773" y="4977207"/>
                </a:lnTo>
                <a:lnTo>
                  <a:pt x="64" y="4935275"/>
                </a:lnTo>
                <a:lnTo>
                  <a:pt x="64" y="4893410"/>
                </a:lnTo>
                <a:lnTo>
                  <a:pt x="0" y="4852220"/>
                </a:lnTo>
                <a:lnTo>
                  <a:pt x="1386" y="4810825"/>
                </a:lnTo>
                <a:lnTo>
                  <a:pt x="3063" y="4770137"/>
                </a:lnTo>
                <a:lnTo>
                  <a:pt x="5417" y="4729853"/>
                </a:lnTo>
                <a:lnTo>
                  <a:pt x="8416" y="4690313"/>
                </a:lnTo>
                <a:lnTo>
                  <a:pt x="12125" y="4650837"/>
                </a:lnTo>
                <a:lnTo>
                  <a:pt x="14956" y="4625651"/>
                </a:lnTo>
                <a:close/>
              </a:path>
            </a:pathLst>
          </a:custGeom>
          <a:solidFill>
            <a:schemeClr val="accent2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2162FB-40AD-4E19-ADEC-23F7F96842C2}"/>
              </a:ext>
            </a:extLst>
          </p:cNvPr>
          <p:cNvGrpSpPr/>
          <p:nvPr/>
        </p:nvGrpSpPr>
        <p:grpSpPr>
          <a:xfrm>
            <a:off x="4113335" y="4390747"/>
            <a:ext cx="3965331" cy="548904"/>
            <a:chOff x="2930769" y="4272395"/>
            <a:chExt cx="6330463" cy="8763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70246CC-4CCE-45D1-9961-528B2BF48CA0}"/>
                </a:ext>
              </a:extLst>
            </p:cNvPr>
            <p:cNvSpPr/>
            <p:nvPr/>
          </p:nvSpPr>
          <p:spPr>
            <a:xfrm>
              <a:off x="6096000" y="4272395"/>
              <a:ext cx="3165232" cy="876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84200" dist="3937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spc="600" dirty="0">
                  <a:latin typeface="Montserrat Medium" panose="00000600000000000000" pitchFamily="50" charset="0"/>
                </a:rPr>
                <a:t>More Info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66AAC17-F89C-4D4F-8E5A-7C0CAD48FBCD}"/>
                </a:ext>
              </a:extLst>
            </p:cNvPr>
            <p:cNvSpPr/>
            <p:nvPr/>
          </p:nvSpPr>
          <p:spPr>
            <a:xfrm>
              <a:off x="2930769" y="4272395"/>
              <a:ext cx="3165232" cy="876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84200" dist="3937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spc="600" dirty="0">
                  <a:latin typeface="Montserrat Medium" panose="00000600000000000000" pitchFamily="50" charset="0"/>
                </a:rPr>
                <a:t>Download</a:t>
              </a: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A1EC712-1FD6-45F4-A876-EE442A110540}"/>
              </a:ext>
            </a:extLst>
          </p:cNvPr>
          <p:cNvSpPr/>
          <p:nvPr/>
        </p:nvSpPr>
        <p:spPr>
          <a:xfrm rot="15300000" flipH="1">
            <a:off x="11262002" y="185687"/>
            <a:ext cx="784253" cy="903550"/>
          </a:xfrm>
          <a:custGeom>
            <a:avLst/>
            <a:gdLst>
              <a:gd name="connsiteX0" fmla="*/ 296307 w 5323222"/>
              <a:gd name="connsiteY0" fmla="*/ 4941206 h 6132967"/>
              <a:gd name="connsiteX1" fmla="*/ 302287 w 5323222"/>
              <a:gd name="connsiteY1" fmla="*/ 4962623 h 6132967"/>
              <a:gd name="connsiteX2" fmla="*/ 308375 w 5323222"/>
              <a:gd name="connsiteY2" fmla="*/ 4984327 h 6132967"/>
              <a:gd name="connsiteX3" fmla="*/ 314645 w 5323222"/>
              <a:gd name="connsiteY3" fmla="*/ 5005636 h 6132967"/>
              <a:gd name="connsiteX4" fmla="*/ 321310 w 5323222"/>
              <a:gd name="connsiteY4" fmla="*/ 5027127 h 6132967"/>
              <a:gd name="connsiteX5" fmla="*/ 327760 w 5323222"/>
              <a:gd name="connsiteY5" fmla="*/ 5048042 h 6132967"/>
              <a:gd name="connsiteX6" fmla="*/ 334607 w 5323222"/>
              <a:gd name="connsiteY6" fmla="*/ 5069136 h 6132967"/>
              <a:gd name="connsiteX7" fmla="*/ 341742 w 5323222"/>
              <a:gd name="connsiteY7" fmla="*/ 5090125 h 6132967"/>
              <a:gd name="connsiteX8" fmla="*/ 348770 w 5323222"/>
              <a:gd name="connsiteY8" fmla="*/ 5110824 h 6132967"/>
              <a:gd name="connsiteX9" fmla="*/ 356193 w 5323222"/>
              <a:gd name="connsiteY9" fmla="*/ 5131705 h 6132967"/>
              <a:gd name="connsiteX10" fmla="*/ 363798 w 5323222"/>
              <a:gd name="connsiteY10" fmla="*/ 5152191 h 6132967"/>
              <a:gd name="connsiteX11" fmla="*/ 371403 w 5323222"/>
              <a:gd name="connsiteY11" fmla="*/ 5172677 h 6132967"/>
              <a:gd name="connsiteX12" fmla="*/ 379297 w 5323222"/>
              <a:gd name="connsiteY12" fmla="*/ 5193055 h 6132967"/>
              <a:gd name="connsiteX13" fmla="*/ 387479 w 5323222"/>
              <a:gd name="connsiteY13" fmla="*/ 5213325 h 6132967"/>
              <a:gd name="connsiteX14" fmla="*/ 395554 w 5323222"/>
              <a:gd name="connsiteY14" fmla="*/ 5233308 h 6132967"/>
              <a:gd name="connsiteX15" fmla="*/ 404024 w 5323222"/>
              <a:gd name="connsiteY15" fmla="*/ 5253472 h 6132967"/>
              <a:gd name="connsiteX16" fmla="*/ 412280 w 5323222"/>
              <a:gd name="connsiteY16" fmla="*/ 5273060 h 6132967"/>
              <a:gd name="connsiteX17" fmla="*/ 420932 w 5323222"/>
              <a:gd name="connsiteY17" fmla="*/ 5292828 h 6132967"/>
              <a:gd name="connsiteX18" fmla="*/ 429872 w 5323222"/>
              <a:gd name="connsiteY18" fmla="*/ 5312489 h 6132967"/>
              <a:gd name="connsiteX19" fmla="*/ 439175 w 5323222"/>
              <a:gd name="connsiteY19" fmla="*/ 5331359 h 6132967"/>
              <a:gd name="connsiteX20" fmla="*/ 448404 w 5323222"/>
              <a:gd name="connsiteY20" fmla="*/ 5350914 h 6132967"/>
              <a:gd name="connsiteX21" fmla="*/ 457708 w 5323222"/>
              <a:gd name="connsiteY21" fmla="*/ 5369784 h 6132967"/>
              <a:gd name="connsiteX22" fmla="*/ 467011 w 5323222"/>
              <a:gd name="connsiteY22" fmla="*/ 5388654 h 6132967"/>
              <a:gd name="connsiteX23" fmla="*/ 476603 w 5323222"/>
              <a:gd name="connsiteY23" fmla="*/ 5407417 h 6132967"/>
              <a:gd name="connsiteX24" fmla="*/ 486376 w 5323222"/>
              <a:gd name="connsiteY24" fmla="*/ 5425784 h 6132967"/>
              <a:gd name="connsiteX25" fmla="*/ 496545 w 5323222"/>
              <a:gd name="connsiteY25" fmla="*/ 5444332 h 6132967"/>
              <a:gd name="connsiteX26" fmla="*/ 506607 w 5323222"/>
              <a:gd name="connsiteY26" fmla="*/ 5462593 h 6132967"/>
              <a:gd name="connsiteX27" fmla="*/ 516849 w 5323222"/>
              <a:gd name="connsiteY27" fmla="*/ 5480457 h 6132967"/>
              <a:gd name="connsiteX28" fmla="*/ 527274 w 5323222"/>
              <a:gd name="connsiteY28" fmla="*/ 5497926 h 6132967"/>
              <a:gd name="connsiteX29" fmla="*/ 537699 w 5323222"/>
              <a:gd name="connsiteY29" fmla="*/ 5515395 h 6132967"/>
              <a:gd name="connsiteX30" fmla="*/ 548594 w 5323222"/>
              <a:gd name="connsiteY30" fmla="*/ 5532362 h 6132967"/>
              <a:gd name="connsiteX31" fmla="*/ 559307 w 5323222"/>
              <a:gd name="connsiteY31" fmla="*/ 5549722 h 6132967"/>
              <a:gd name="connsiteX32" fmla="*/ 570382 w 5323222"/>
              <a:gd name="connsiteY32" fmla="*/ 5566293 h 6132967"/>
              <a:gd name="connsiteX33" fmla="*/ 581747 w 5323222"/>
              <a:gd name="connsiteY33" fmla="*/ 5582757 h 6132967"/>
              <a:gd name="connsiteX34" fmla="*/ 593004 w 5323222"/>
              <a:gd name="connsiteY34" fmla="*/ 5598932 h 6132967"/>
              <a:gd name="connsiteX35" fmla="*/ 604764 w 5323222"/>
              <a:gd name="connsiteY35" fmla="*/ 5615576 h 6132967"/>
              <a:gd name="connsiteX36" fmla="*/ 616491 w 5323222"/>
              <a:gd name="connsiteY36" fmla="*/ 5631249 h 6132967"/>
              <a:gd name="connsiteX37" fmla="*/ 628219 w 5323222"/>
              <a:gd name="connsiteY37" fmla="*/ 5646921 h 6132967"/>
              <a:gd name="connsiteX38" fmla="*/ 640234 w 5323222"/>
              <a:gd name="connsiteY38" fmla="*/ 5662485 h 6132967"/>
              <a:gd name="connsiteX39" fmla="*/ 652539 w 5323222"/>
              <a:gd name="connsiteY39" fmla="*/ 5677944 h 6132967"/>
              <a:gd name="connsiteX40" fmla="*/ 665025 w 5323222"/>
              <a:gd name="connsiteY40" fmla="*/ 5693007 h 6132967"/>
              <a:gd name="connsiteX41" fmla="*/ 677510 w 5323222"/>
              <a:gd name="connsiteY41" fmla="*/ 5708069 h 6132967"/>
              <a:gd name="connsiteX42" fmla="*/ 690070 w 5323222"/>
              <a:gd name="connsiteY42" fmla="*/ 5722447 h 6132967"/>
              <a:gd name="connsiteX43" fmla="*/ 703133 w 5323222"/>
              <a:gd name="connsiteY43" fmla="*/ 5737295 h 6132967"/>
              <a:gd name="connsiteX44" fmla="*/ 715982 w 5323222"/>
              <a:gd name="connsiteY44" fmla="*/ 5751565 h 6132967"/>
              <a:gd name="connsiteX45" fmla="*/ 729300 w 5323222"/>
              <a:gd name="connsiteY45" fmla="*/ 5765334 h 6132967"/>
              <a:gd name="connsiteX46" fmla="*/ 742437 w 5323222"/>
              <a:gd name="connsiteY46" fmla="*/ 5779497 h 6132967"/>
              <a:gd name="connsiteX47" fmla="*/ 755938 w 5323222"/>
              <a:gd name="connsiteY47" fmla="*/ 5792870 h 6132967"/>
              <a:gd name="connsiteX48" fmla="*/ 769149 w 5323222"/>
              <a:gd name="connsiteY48" fmla="*/ 5806351 h 6132967"/>
              <a:gd name="connsiteX49" fmla="*/ 783044 w 5323222"/>
              <a:gd name="connsiteY49" fmla="*/ 5819904 h 6132967"/>
              <a:gd name="connsiteX50" fmla="*/ 796726 w 5323222"/>
              <a:gd name="connsiteY50" fmla="*/ 5832881 h 6132967"/>
              <a:gd name="connsiteX51" fmla="*/ 810984 w 5323222"/>
              <a:gd name="connsiteY51" fmla="*/ 5845644 h 6132967"/>
              <a:gd name="connsiteX52" fmla="*/ 824847 w 5323222"/>
              <a:gd name="connsiteY52" fmla="*/ 5858224 h 6132967"/>
              <a:gd name="connsiteX53" fmla="*/ 838891 w 5323222"/>
              <a:gd name="connsiteY53" fmla="*/ 5870411 h 6132967"/>
              <a:gd name="connsiteX54" fmla="*/ 853224 w 5323222"/>
              <a:gd name="connsiteY54" fmla="*/ 5882490 h 6132967"/>
              <a:gd name="connsiteX55" fmla="*/ 867556 w 5323222"/>
              <a:gd name="connsiteY55" fmla="*/ 5894568 h 6132967"/>
              <a:gd name="connsiteX56" fmla="*/ 882359 w 5323222"/>
              <a:gd name="connsiteY56" fmla="*/ 5906144 h 6132967"/>
              <a:gd name="connsiteX57" fmla="*/ 896873 w 5323222"/>
              <a:gd name="connsiteY57" fmla="*/ 5917827 h 6132967"/>
              <a:gd name="connsiteX58" fmla="*/ 911569 w 5323222"/>
              <a:gd name="connsiteY58" fmla="*/ 5929114 h 6132967"/>
              <a:gd name="connsiteX59" fmla="*/ 926445 w 5323222"/>
              <a:gd name="connsiteY59" fmla="*/ 5940005 h 6132967"/>
              <a:gd name="connsiteX60" fmla="*/ 941793 w 5323222"/>
              <a:gd name="connsiteY60" fmla="*/ 5950394 h 6132967"/>
              <a:gd name="connsiteX61" fmla="*/ 956636 w 5323222"/>
              <a:gd name="connsiteY61" fmla="*/ 5960313 h 6132967"/>
              <a:gd name="connsiteX62" fmla="*/ 971950 w 5323222"/>
              <a:gd name="connsiteY62" fmla="*/ 5969729 h 6132967"/>
              <a:gd name="connsiteX63" fmla="*/ 987265 w 5323222"/>
              <a:gd name="connsiteY63" fmla="*/ 5979146 h 6132967"/>
              <a:gd name="connsiteX64" fmla="*/ 1002184 w 5323222"/>
              <a:gd name="connsiteY64" fmla="*/ 5988380 h 6132967"/>
              <a:gd name="connsiteX65" fmla="*/ 1017572 w 5323222"/>
              <a:gd name="connsiteY65" fmla="*/ 5997112 h 6132967"/>
              <a:gd name="connsiteX66" fmla="*/ 1032960 w 5323222"/>
              <a:gd name="connsiteY66" fmla="*/ 6005845 h 6132967"/>
              <a:gd name="connsiteX67" fmla="*/ 1048134 w 5323222"/>
              <a:gd name="connsiteY67" fmla="*/ 6013999 h 6132967"/>
              <a:gd name="connsiteX68" fmla="*/ 1063597 w 5323222"/>
              <a:gd name="connsiteY68" fmla="*/ 6022048 h 6132967"/>
              <a:gd name="connsiteX69" fmla="*/ 1078557 w 5323222"/>
              <a:gd name="connsiteY69" fmla="*/ 6029626 h 6132967"/>
              <a:gd name="connsiteX70" fmla="*/ 1093805 w 5323222"/>
              <a:gd name="connsiteY70" fmla="*/ 6037096 h 6132967"/>
              <a:gd name="connsiteX71" fmla="*/ 1109236 w 5323222"/>
              <a:gd name="connsiteY71" fmla="*/ 6044171 h 6132967"/>
              <a:gd name="connsiteX72" fmla="*/ 1124558 w 5323222"/>
              <a:gd name="connsiteY72" fmla="*/ 6050958 h 6132967"/>
              <a:gd name="connsiteX73" fmla="*/ 1139592 w 5323222"/>
              <a:gd name="connsiteY73" fmla="*/ 6057853 h 6132967"/>
              <a:gd name="connsiteX74" fmla="*/ 1154989 w 5323222"/>
              <a:gd name="connsiteY74" fmla="*/ 6063954 h 6132967"/>
              <a:gd name="connsiteX75" fmla="*/ 1170386 w 5323222"/>
              <a:gd name="connsiteY75" fmla="*/ 6070056 h 6132967"/>
              <a:gd name="connsiteX76" fmla="*/ 1185677 w 5323222"/>
              <a:gd name="connsiteY76" fmla="*/ 6075871 h 6132967"/>
              <a:gd name="connsiteX77" fmla="*/ 1201040 w 5323222"/>
              <a:gd name="connsiteY77" fmla="*/ 6081000 h 6132967"/>
              <a:gd name="connsiteX78" fmla="*/ 1216223 w 5323222"/>
              <a:gd name="connsiteY78" fmla="*/ 6086526 h 6132967"/>
              <a:gd name="connsiteX79" fmla="*/ 1231192 w 5323222"/>
              <a:gd name="connsiteY79" fmla="*/ 6091474 h 6132967"/>
              <a:gd name="connsiteX80" fmla="*/ 1246630 w 5323222"/>
              <a:gd name="connsiteY80" fmla="*/ 6095920 h 6132967"/>
              <a:gd name="connsiteX81" fmla="*/ 1261781 w 5323222"/>
              <a:gd name="connsiteY81" fmla="*/ 6100472 h 6132967"/>
              <a:gd name="connsiteX82" fmla="*/ 1277112 w 5323222"/>
              <a:gd name="connsiteY82" fmla="*/ 6104630 h 6132967"/>
              <a:gd name="connsiteX83" fmla="*/ 1292229 w 5323222"/>
              <a:gd name="connsiteY83" fmla="*/ 6108210 h 6132967"/>
              <a:gd name="connsiteX84" fmla="*/ 1307635 w 5323222"/>
              <a:gd name="connsiteY84" fmla="*/ 6111683 h 6132967"/>
              <a:gd name="connsiteX85" fmla="*/ 1322646 w 5323222"/>
              <a:gd name="connsiteY85" fmla="*/ 6114975 h 6132967"/>
              <a:gd name="connsiteX86" fmla="*/ 1337548 w 5323222"/>
              <a:gd name="connsiteY86" fmla="*/ 6117978 h 6132967"/>
              <a:gd name="connsiteX87" fmla="*/ 1352633 w 5323222"/>
              <a:gd name="connsiteY87" fmla="*/ 6120585 h 6132967"/>
              <a:gd name="connsiteX88" fmla="*/ 1367717 w 5323222"/>
              <a:gd name="connsiteY88" fmla="*/ 6123193 h 6132967"/>
              <a:gd name="connsiteX89" fmla="*/ 1382876 w 5323222"/>
              <a:gd name="connsiteY89" fmla="*/ 6125116 h 6132967"/>
              <a:gd name="connsiteX90" fmla="*/ 1398035 w 5323222"/>
              <a:gd name="connsiteY90" fmla="*/ 6127039 h 6132967"/>
              <a:gd name="connsiteX91" fmla="*/ 1412979 w 5323222"/>
              <a:gd name="connsiteY91" fmla="*/ 6128385 h 6132967"/>
              <a:gd name="connsiteX92" fmla="*/ 1428030 w 5323222"/>
              <a:gd name="connsiteY92" fmla="*/ 6130019 h 6132967"/>
              <a:gd name="connsiteX93" fmla="*/ 1443157 w 5323222"/>
              <a:gd name="connsiteY93" fmla="*/ 6130971 h 6132967"/>
              <a:gd name="connsiteX94" fmla="*/ 1457887 w 5323222"/>
              <a:gd name="connsiteY94" fmla="*/ 6131739 h 6132967"/>
              <a:gd name="connsiteX95" fmla="*/ 1472905 w 5323222"/>
              <a:gd name="connsiteY95" fmla="*/ 6132401 h 6132967"/>
              <a:gd name="connsiteX96" fmla="*/ 1487529 w 5323222"/>
              <a:gd name="connsiteY96" fmla="*/ 6132882 h 6132967"/>
              <a:gd name="connsiteX97" fmla="*/ 1502334 w 5323222"/>
              <a:gd name="connsiteY97" fmla="*/ 6132967 h 6132967"/>
              <a:gd name="connsiteX98" fmla="*/ 1517031 w 5323222"/>
              <a:gd name="connsiteY98" fmla="*/ 6132764 h 6132967"/>
              <a:gd name="connsiteX99" fmla="*/ 1531621 w 5323222"/>
              <a:gd name="connsiteY99" fmla="*/ 6132271 h 6132967"/>
              <a:gd name="connsiteX100" fmla="*/ 1546608 w 5323222"/>
              <a:gd name="connsiteY100" fmla="*/ 6131960 h 6132967"/>
              <a:gd name="connsiteX101" fmla="*/ 1560983 w 5323222"/>
              <a:gd name="connsiteY101" fmla="*/ 6130891 h 6132967"/>
              <a:gd name="connsiteX102" fmla="*/ 1575360 w 5323222"/>
              <a:gd name="connsiteY102" fmla="*/ 6129822 h 6132967"/>
              <a:gd name="connsiteX103" fmla="*/ 1589917 w 5323222"/>
              <a:gd name="connsiteY103" fmla="*/ 6128357 h 6132967"/>
              <a:gd name="connsiteX104" fmla="*/ 1604475 w 5323222"/>
              <a:gd name="connsiteY104" fmla="*/ 6126893 h 6132967"/>
              <a:gd name="connsiteX105" fmla="*/ 1618636 w 5323222"/>
              <a:gd name="connsiteY105" fmla="*/ 6125246 h 6132967"/>
              <a:gd name="connsiteX106" fmla="*/ 1632873 w 5323222"/>
              <a:gd name="connsiteY106" fmla="*/ 6122916 h 6132967"/>
              <a:gd name="connsiteX107" fmla="*/ 1647109 w 5323222"/>
              <a:gd name="connsiteY107" fmla="*/ 6120585 h 6132967"/>
              <a:gd name="connsiteX108" fmla="*/ 1660950 w 5323222"/>
              <a:gd name="connsiteY108" fmla="*/ 6118074 h 6132967"/>
              <a:gd name="connsiteX109" fmla="*/ 1674972 w 5323222"/>
              <a:gd name="connsiteY109" fmla="*/ 6115167 h 6132967"/>
              <a:gd name="connsiteX110" fmla="*/ 1688994 w 5323222"/>
              <a:gd name="connsiteY110" fmla="*/ 6112260 h 6132967"/>
              <a:gd name="connsiteX111" fmla="*/ 1702513 w 5323222"/>
              <a:gd name="connsiteY111" fmla="*/ 6108882 h 6132967"/>
              <a:gd name="connsiteX112" fmla="*/ 1716321 w 5323222"/>
              <a:gd name="connsiteY112" fmla="*/ 6105396 h 6132967"/>
              <a:gd name="connsiteX113" fmla="*/ 1729733 w 5323222"/>
              <a:gd name="connsiteY113" fmla="*/ 6101731 h 6132967"/>
              <a:gd name="connsiteX114" fmla="*/ 1743219 w 5323222"/>
              <a:gd name="connsiteY114" fmla="*/ 6097381 h 6132967"/>
              <a:gd name="connsiteX115" fmla="*/ 1756705 w 5323222"/>
              <a:gd name="connsiteY115" fmla="*/ 6093031 h 6132967"/>
              <a:gd name="connsiteX116" fmla="*/ 1770192 w 5323222"/>
              <a:gd name="connsiteY116" fmla="*/ 6088681 h 6132967"/>
              <a:gd name="connsiteX117" fmla="*/ 1783176 w 5323222"/>
              <a:gd name="connsiteY117" fmla="*/ 6083861 h 6132967"/>
              <a:gd name="connsiteX118" fmla="*/ 1796341 w 5323222"/>
              <a:gd name="connsiteY118" fmla="*/ 6078645 h 6132967"/>
              <a:gd name="connsiteX119" fmla="*/ 1809218 w 5323222"/>
              <a:gd name="connsiteY119" fmla="*/ 6073536 h 6132967"/>
              <a:gd name="connsiteX120" fmla="*/ 1822275 w 5323222"/>
              <a:gd name="connsiteY120" fmla="*/ 6068032 h 6132967"/>
              <a:gd name="connsiteX121" fmla="*/ 1834938 w 5323222"/>
              <a:gd name="connsiteY121" fmla="*/ 6062347 h 6132967"/>
              <a:gd name="connsiteX122" fmla="*/ 1847782 w 5323222"/>
              <a:gd name="connsiteY122" fmla="*/ 6056265 h 6132967"/>
              <a:gd name="connsiteX123" fmla="*/ 1860230 w 5323222"/>
              <a:gd name="connsiteY123" fmla="*/ 6050002 h 6132967"/>
              <a:gd name="connsiteX124" fmla="*/ 1884121 w 5323222"/>
              <a:gd name="connsiteY124" fmla="*/ 6036538 h 6132967"/>
              <a:gd name="connsiteX125" fmla="*/ 1908192 w 5323222"/>
              <a:gd name="connsiteY125" fmla="*/ 6022678 h 6132967"/>
              <a:gd name="connsiteX126" fmla="*/ 1931548 w 5323222"/>
              <a:gd name="connsiteY126" fmla="*/ 6007769 h 6132967"/>
              <a:gd name="connsiteX127" fmla="*/ 1954475 w 5323222"/>
              <a:gd name="connsiteY127" fmla="*/ 5991707 h 6132967"/>
              <a:gd name="connsiteX128" fmla="*/ 1976610 w 5323222"/>
              <a:gd name="connsiteY128" fmla="*/ 5975283 h 6132967"/>
              <a:gd name="connsiteX129" fmla="*/ 1998028 w 5323222"/>
              <a:gd name="connsiteY129" fmla="*/ 5957810 h 6132967"/>
              <a:gd name="connsiteX130" fmla="*/ 2019126 w 5323222"/>
              <a:gd name="connsiteY130" fmla="*/ 5939474 h 6132967"/>
              <a:gd name="connsiteX131" fmla="*/ 2039613 w 5323222"/>
              <a:gd name="connsiteY131" fmla="*/ 5920378 h 6132967"/>
              <a:gd name="connsiteX132" fmla="*/ 2059384 w 5323222"/>
              <a:gd name="connsiteY132" fmla="*/ 5900235 h 6132967"/>
              <a:gd name="connsiteX133" fmla="*/ 2078652 w 5323222"/>
              <a:gd name="connsiteY133" fmla="*/ 5879622 h 6132967"/>
              <a:gd name="connsiteX134" fmla="*/ 2097202 w 5323222"/>
              <a:gd name="connsiteY134" fmla="*/ 5857962 h 6132967"/>
              <a:gd name="connsiteX135" fmla="*/ 2115143 w 5323222"/>
              <a:gd name="connsiteY135" fmla="*/ 5835544 h 6132967"/>
              <a:gd name="connsiteX136" fmla="*/ 2132185 w 5323222"/>
              <a:gd name="connsiteY136" fmla="*/ 5812475 h 6132967"/>
              <a:gd name="connsiteX137" fmla="*/ 2148906 w 5323222"/>
              <a:gd name="connsiteY137" fmla="*/ 5788540 h 6132967"/>
              <a:gd name="connsiteX138" fmla="*/ 2164729 w 5323222"/>
              <a:gd name="connsiteY138" fmla="*/ 5763953 h 6132967"/>
              <a:gd name="connsiteX139" fmla="*/ 2179942 w 5323222"/>
              <a:gd name="connsiteY139" fmla="*/ 5738608 h 6132967"/>
              <a:gd name="connsiteX140" fmla="*/ 2194438 w 5323222"/>
              <a:gd name="connsiteY140" fmla="*/ 5712216 h 6132967"/>
              <a:gd name="connsiteX141" fmla="*/ 2208142 w 5323222"/>
              <a:gd name="connsiteY141" fmla="*/ 5685461 h 6132967"/>
              <a:gd name="connsiteX142" fmla="*/ 2221237 w 5323222"/>
              <a:gd name="connsiteY142" fmla="*/ 5657948 h 6132967"/>
              <a:gd name="connsiteX143" fmla="*/ 2233615 w 5323222"/>
              <a:gd name="connsiteY143" fmla="*/ 5629388 h 6132967"/>
              <a:gd name="connsiteX144" fmla="*/ 2245202 w 5323222"/>
              <a:gd name="connsiteY144" fmla="*/ 5600465 h 6132967"/>
              <a:gd name="connsiteX145" fmla="*/ 2255889 w 5323222"/>
              <a:gd name="connsiteY145" fmla="*/ 5570891 h 6132967"/>
              <a:gd name="connsiteX146" fmla="*/ 2266149 w 5323222"/>
              <a:gd name="connsiteY146" fmla="*/ 5540161 h 6132967"/>
              <a:gd name="connsiteX147" fmla="*/ 2275436 w 5323222"/>
              <a:gd name="connsiteY147" fmla="*/ 5509466 h 6132967"/>
              <a:gd name="connsiteX148" fmla="*/ 2284006 w 5323222"/>
              <a:gd name="connsiteY148" fmla="*/ 5477724 h 6132967"/>
              <a:gd name="connsiteX149" fmla="*/ 2291966 w 5323222"/>
              <a:gd name="connsiteY149" fmla="*/ 5445222 h 6132967"/>
              <a:gd name="connsiteX150" fmla="*/ 2298739 w 5323222"/>
              <a:gd name="connsiteY150" fmla="*/ 5412177 h 6132967"/>
              <a:gd name="connsiteX151" fmla="*/ 2304902 w 5323222"/>
              <a:gd name="connsiteY151" fmla="*/ 5378373 h 6132967"/>
              <a:gd name="connsiteX152" fmla="*/ 2310274 w 5323222"/>
              <a:gd name="connsiteY152" fmla="*/ 5344206 h 6132967"/>
              <a:gd name="connsiteX153" fmla="*/ 2314748 w 5323222"/>
              <a:gd name="connsiteY153" fmla="*/ 5309389 h 6132967"/>
              <a:gd name="connsiteX154" fmla="*/ 2318324 w 5323222"/>
              <a:gd name="connsiteY154" fmla="*/ 5273919 h 6132967"/>
              <a:gd name="connsiteX155" fmla="*/ 2321396 w 5323222"/>
              <a:gd name="connsiteY155" fmla="*/ 5237979 h 6132967"/>
              <a:gd name="connsiteX156" fmla="*/ 2324884 w 5323222"/>
              <a:gd name="connsiteY156" fmla="*/ 5185472 h 6132967"/>
              <a:gd name="connsiteX157" fmla="*/ 2328264 w 5323222"/>
              <a:gd name="connsiteY157" fmla="*/ 5132675 h 6132967"/>
              <a:gd name="connsiteX158" fmla="*/ 2332040 w 5323222"/>
              <a:gd name="connsiteY158" fmla="*/ 5080060 h 6132967"/>
              <a:gd name="connsiteX159" fmla="*/ 2335635 w 5323222"/>
              <a:gd name="connsiteY159" fmla="*/ 5027841 h 6132967"/>
              <a:gd name="connsiteX160" fmla="*/ 2339222 w 5323222"/>
              <a:gd name="connsiteY160" fmla="*/ 4982740 h 6132967"/>
              <a:gd name="connsiteX161" fmla="*/ 2350330 w 5323222"/>
              <a:gd name="connsiteY161" fmla="*/ 4991029 h 6132967"/>
              <a:gd name="connsiteX162" fmla="*/ 2361673 w 5323222"/>
              <a:gd name="connsiteY162" fmla="*/ 4999369 h 6132967"/>
              <a:gd name="connsiteX163" fmla="*/ 2372849 w 5323222"/>
              <a:gd name="connsiteY163" fmla="*/ 5007710 h 6132967"/>
              <a:gd name="connsiteX164" fmla="*/ 2384192 w 5323222"/>
              <a:gd name="connsiteY164" fmla="*/ 5015883 h 6132967"/>
              <a:gd name="connsiteX165" fmla="*/ 2395701 w 5323222"/>
              <a:gd name="connsiteY165" fmla="*/ 5024057 h 6132967"/>
              <a:gd name="connsiteX166" fmla="*/ 2407044 w 5323222"/>
              <a:gd name="connsiteY166" fmla="*/ 5032231 h 6132967"/>
              <a:gd name="connsiteX167" fmla="*/ 2418721 w 5323222"/>
              <a:gd name="connsiteY167" fmla="*/ 5040237 h 6132967"/>
              <a:gd name="connsiteX168" fmla="*/ 2435402 w 5323222"/>
              <a:gd name="connsiteY168" fmla="*/ 5051413 h 6132967"/>
              <a:gd name="connsiteX169" fmla="*/ 2452583 w 5323222"/>
              <a:gd name="connsiteY169" fmla="*/ 5062422 h 6132967"/>
              <a:gd name="connsiteX170" fmla="*/ 2470097 w 5323222"/>
              <a:gd name="connsiteY170" fmla="*/ 5073431 h 6132967"/>
              <a:gd name="connsiteX171" fmla="*/ 2488113 w 5323222"/>
              <a:gd name="connsiteY171" fmla="*/ 5083940 h 6132967"/>
              <a:gd name="connsiteX172" fmla="*/ 2506628 w 5323222"/>
              <a:gd name="connsiteY172" fmla="*/ 5094449 h 6132967"/>
              <a:gd name="connsiteX173" fmla="*/ 2525811 w 5323222"/>
              <a:gd name="connsiteY173" fmla="*/ 5104791 h 6132967"/>
              <a:gd name="connsiteX174" fmla="*/ 2545161 w 5323222"/>
              <a:gd name="connsiteY174" fmla="*/ 5114633 h 6132967"/>
              <a:gd name="connsiteX175" fmla="*/ 2564844 w 5323222"/>
              <a:gd name="connsiteY175" fmla="*/ 5124308 h 6132967"/>
              <a:gd name="connsiteX176" fmla="*/ 2585027 w 5323222"/>
              <a:gd name="connsiteY176" fmla="*/ 5133816 h 6132967"/>
              <a:gd name="connsiteX177" fmla="*/ 2605544 w 5323222"/>
              <a:gd name="connsiteY177" fmla="*/ 5143157 h 6132967"/>
              <a:gd name="connsiteX178" fmla="*/ 2626562 w 5323222"/>
              <a:gd name="connsiteY178" fmla="*/ 5152165 h 6132967"/>
              <a:gd name="connsiteX179" fmla="*/ 2647747 w 5323222"/>
              <a:gd name="connsiteY179" fmla="*/ 5161172 h 6132967"/>
              <a:gd name="connsiteX180" fmla="*/ 2669265 w 5323222"/>
              <a:gd name="connsiteY180" fmla="*/ 5169679 h 6132967"/>
              <a:gd name="connsiteX181" fmla="*/ 2691116 w 5323222"/>
              <a:gd name="connsiteY181" fmla="*/ 5178020 h 6132967"/>
              <a:gd name="connsiteX182" fmla="*/ 2713302 w 5323222"/>
              <a:gd name="connsiteY182" fmla="*/ 5186193 h 6132967"/>
              <a:gd name="connsiteX183" fmla="*/ 2735654 w 5323222"/>
              <a:gd name="connsiteY183" fmla="*/ 5194033 h 6132967"/>
              <a:gd name="connsiteX184" fmla="*/ 2758340 w 5323222"/>
              <a:gd name="connsiteY184" fmla="*/ 5201373 h 6132967"/>
              <a:gd name="connsiteX185" fmla="*/ 2781192 w 5323222"/>
              <a:gd name="connsiteY185" fmla="*/ 5208712 h 6132967"/>
              <a:gd name="connsiteX186" fmla="*/ 2804378 w 5323222"/>
              <a:gd name="connsiteY186" fmla="*/ 5215885 h 6132967"/>
              <a:gd name="connsiteX187" fmla="*/ 2827898 w 5323222"/>
              <a:gd name="connsiteY187" fmla="*/ 5222724 h 6132967"/>
              <a:gd name="connsiteX188" fmla="*/ 2851418 w 5323222"/>
              <a:gd name="connsiteY188" fmla="*/ 5229230 h 6132967"/>
              <a:gd name="connsiteX189" fmla="*/ 2875104 w 5323222"/>
              <a:gd name="connsiteY189" fmla="*/ 5235568 h 6132967"/>
              <a:gd name="connsiteX190" fmla="*/ 2898958 w 5323222"/>
              <a:gd name="connsiteY190" fmla="*/ 5241406 h 6132967"/>
              <a:gd name="connsiteX191" fmla="*/ 2922978 w 5323222"/>
              <a:gd name="connsiteY191" fmla="*/ 5247244 h 6132967"/>
              <a:gd name="connsiteX192" fmla="*/ 2947332 w 5323222"/>
              <a:gd name="connsiteY192" fmla="*/ 5252749 h 6132967"/>
              <a:gd name="connsiteX193" fmla="*/ 2971686 w 5323222"/>
              <a:gd name="connsiteY193" fmla="*/ 5257753 h 6132967"/>
              <a:gd name="connsiteX194" fmla="*/ 2996039 w 5323222"/>
              <a:gd name="connsiteY194" fmla="*/ 5262757 h 6132967"/>
              <a:gd name="connsiteX195" fmla="*/ 3020560 w 5323222"/>
              <a:gd name="connsiteY195" fmla="*/ 5267428 h 6132967"/>
              <a:gd name="connsiteX196" fmla="*/ 3045248 w 5323222"/>
              <a:gd name="connsiteY196" fmla="*/ 5271599 h 6132967"/>
              <a:gd name="connsiteX197" fmla="*/ 3069935 w 5323222"/>
              <a:gd name="connsiteY197" fmla="*/ 5275768 h 6132967"/>
              <a:gd name="connsiteX198" fmla="*/ 3094622 w 5323222"/>
              <a:gd name="connsiteY198" fmla="*/ 5279439 h 6132967"/>
              <a:gd name="connsiteX199" fmla="*/ 3119310 w 5323222"/>
              <a:gd name="connsiteY199" fmla="*/ 5282774 h 6132967"/>
              <a:gd name="connsiteX200" fmla="*/ 3131487 w 5323222"/>
              <a:gd name="connsiteY200" fmla="*/ 5284442 h 6132967"/>
              <a:gd name="connsiteX201" fmla="*/ 3143497 w 5323222"/>
              <a:gd name="connsiteY201" fmla="*/ 5285944 h 6132967"/>
              <a:gd name="connsiteX202" fmla="*/ 3155674 w 5323222"/>
              <a:gd name="connsiteY202" fmla="*/ 5287279 h 6132967"/>
              <a:gd name="connsiteX203" fmla="*/ 3167684 w 5323222"/>
              <a:gd name="connsiteY203" fmla="*/ 5288446 h 6132967"/>
              <a:gd name="connsiteX204" fmla="*/ 3179861 w 5323222"/>
              <a:gd name="connsiteY204" fmla="*/ 5289613 h 6132967"/>
              <a:gd name="connsiteX205" fmla="*/ 3191871 w 5323222"/>
              <a:gd name="connsiteY205" fmla="*/ 5290615 h 6132967"/>
              <a:gd name="connsiteX206" fmla="*/ 3204048 w 5323222"/>
              <a:gd name="connsiteY206" fmla="*/ 5291615 h 6132967"/>
              <a:gd name="connsiteX207" fmla="*/ 3216058 w 5323222"/>
              <a:gd name="connsiteY207" fmla="*/ 5292449 h 6132967"/>
              <a:gd name="connsiteX208" fmla="*/ 3228235 w 5323222"/>
              <a:gd name="connsiteY208" fmla="*/ 5293116 h 6132967"/>
              <a:gd name="connsiteX209" fmla="*/ 3240078 w 5323222"/>
              <a:gd name="connsiteY209" fmla="*/ 5293784 h 6132967"/>
              <a:gd name="connsiteX210" fmla="*/ 3252088 w 5323222"/>
              <a:gd name="connsiteY210" fmla="*/ 5294284 h 6132967"/>
              <a:gd name="connsiteX211" fmla="*/ 3264098 w 5323222"/>
              <a:gd name="connsiteY211" fmla="*/ 5294617 h 6132967"/>
              <a:gd name="connsiteX212" fmla="*/ 3275942 w 5323222"/>
              <a:gd name="connsiteY212" fmla="*/ 5294951 h 6132967"/>
              <a:gd name="connsiteX213" fmla="*/ 3287952 w 5323222"/>
              <a:gd name="connsiteY213" fmla="*/ 5295118 h 6132967"/>
              <a:gd name="connsiteX214" fmla="*/ 3299795 w 5323222"/>
              <a:gd name="connsiteY214" fmla="*/ 5295118 h 6132967"/>
              <a:gd name="connsiteX215" fmla="*/ 3311638 w 5323222"/>
              <a:gd name="connsiteY215" fmla="*/ 5295118 h 6132967"/>
              <a:gd name="connsiteX216" fmla="*/ 3323482 w 5323222"/>
              <a:gd name="connsiteY216" fmla="*/ 5294951 h 6132967"/>
              <a:gd name="connsiteX217" fmla="*/ 3335325 w 5323222"/>
              <a:gd name="connsiteY217" fmla="*/ 5294618 h 6132967"/>
              <a:gd name="connsiteX218" fmla="*/ 3347001 w 5323222"/>
              <a:gd name="connsiteY218" fmla="*/ 5294284 h 6132967"/>
              <a:gd name="connsiteX219" fmla="*/ 3358844 w 5323222"/>
              <a:gd name="connsiteY219" fmla="*/ 5293784 h 6132967"/>
              <a:gd name="connsiteX220" fmla="*/ 3370354 w 5323222"/>
              <a:gd name="connsiteY220" fmla="*/ 5293283 h 6132967"/>
              <a:gd name="connsiteX221" fmla="*/ 3382031 w 5323222"/>
              <a:gd name="connsiteY221" fmla="*/ 5292616 h 6132967"/>
              <a:gd name="connsiteX222" fmla="*/ 3393707 w 5323222"/>
              <a:gd name="connsiteY222" fmla="*/ 5291782 h 6132967"/>
              <a:gd name="connsiteX223" fmla="*/ 3405050 w 5323222"/>
              <a:gd name="connsiteY223" fmla="*/ 5290615 h 6132967"/>
              <a:gd name="connsiteX224" fmla="*/ 3416727 w 5323222"/>
              <a:gd name="connsiteY224" fmla="*/ 5289614 h 6132967"/>
              <a:gd name="connsiteX225" fmla="*/ 3428069 w 5323222"/>
              <a:gd name="connsiteY225" fmla="*/ 5288446 h 6132967"/>
              <a:gd name="connsiteX226" fmla="*/ 3439413 w 5323222"/>
              <a:gd name="connsiteY226" fmla="*/ 5287279 h 6132967"/>
              <a:gd name="connsiteX227" fmla="*/ 3450755 w 5323222"/>
              <a:gd name="connsiteY227" fmla="*/ 5285943 h 6132967"/>
              <a:gd name="connsiteX228" fmla="*/ 3461931 w 5323222"/>
              <a:gd name="connsiteY228" fmla="*/ 5284443 h 6132967"/>
              <a:gd name="connsiteX229" fmla="*/ 3473274 w 5323222"/>
              <a:gd name="connsiteY229" fmla="*/ 5282774 h 6132967"/>
              <a:gd name="connsiteX230" fmla="*/ 3484450 w 5323222"/>
              <a:gd name="connsiteY230" fmla="*/ 5281107 h 6132967"/>
              <a:gd name="connsiteX231" fmla="*/ 3495459 w 5323222"/>
              <a:gd name="connsiteY231" fmla="*/ 5279272 h 6132967"/>
              <a:gd name="connsiteX232" fmla="*/ 3506302 w 5323222"/>
              <a:gd name="connsiteY232" fmla="*/ 5277270 h 6132967"/>
              <a:gd name="connsiteX233" fmla="*/ 3517144 w 5323222"/>
              <a:gd name="connsiteY233" fmla="*/ 5275268 h 6132967"/>
              <a:gd name="connsiteX234" fmla="*/ 3527820 w 5323222"/>
              <a:gd name="connsiteY234" fmla="*/ 5272933 h 6132967"/>
              <a:gd name="connsiteX235" fmla="*/ 3538663 w 5323222"/>
              <a:gd name="connsiteY235" fmla="*/ 5270764 h 6132967"/>
              <a:gd name="connsiteX236" fmla="*/ 3549171 w 5323222"/>
              <a:gd name="connsiteY236" fmla="*/ 5268262 h 6132967"/>
              <a:gd name="connsiteX237" fmla="*/ 3559680 w 5323222"/>
              <a:gd name="connsiteY237" fmla="*/ 5265593 h 6132967"/>
              <a:gd name="connsiteX238" fmla="*/ 3570022 w 5323222"/>
              <a:gd name="connsiteY238" fmla="*/ 5262924 h 6132967"/>
              <a:gd name="connsiteX239" fmla="*/ 3580698 w 5323222"/>
              <a:gd name="connsiteY239" fmla="*/ 5260089 h 6132967"/>
              <a:gd name="connsiteX240" fmla="*/ 3590873 w 5323222"/>
              <a:gd name="connsiteY240" fmla="*/ 5257086 h 6132967"/>
              <a:gd name="connsiteX241" fmla="*/ 3601048 w 5323222"/>
              <a:gd name="connsiteY241" fmla="*/ 5254083 h 6132967"/>
              <a:gd name="connsiteX242" fmla="*/ 3611223 w 5323222"/>
              <a:gd name="connsiteY242" fmla="*/ 5250915 h 6132967"/>
              <a:gd name="connsiteX243" fmla="*/ 3621399 w 5323222"/>
              <a:gd name="connsiteY243" fmla="*/ 5247578 h 6132967"/>
              <a:gd name="connsiteX244" fmla="*/ 3631407 w 5323222"/>
              <a:gd name="connsiteY244" fmla="*/ 5244076 h 6132967"/>
              <a:gd name="connsiteX245" fmla="*/ 3641416 w 5323222"/>
              <a:gd name="connsiteY245" fmla="*/ 5240572 h 6132967"/>
              <a:gd name="connsiteX246" fmla="*/ 3651091 w 5323222"/>
              <a:gd name="connsiteY246" fmla="*/ 5236903 h 6132967"/>
              <a:gd name="connsiteX247" fmla="*/ 3661099 w 5323222"/>
              <a:gd name="connsiteY247" fmla="*/ 5233066 h 6132967"/>
              <a:gd name="connsiteX248" fmla="*/ 3670774 w 5323222"/>
              <a:gd name="connsiteY248" fmla="*/ 5229229 h 6132967"/>
              <a:gd name="connsiteX249" fmla="*/ 3680281 w 5323222"/>
              <a:gd name="connsiteY249" fmla="*/ 5225059 h 6132967"/>
              <a:gd name="connsiteX250" fmla="*/ 3689956 w 5323222"/>
              <a:gd name="connsiteY250" fmla="*/ 5221056 h 6132967"/>
              <a:gd name="connsiteX251" fmla="*/ 3699298 w 5323222"/>
              <a:gd name="connsiteY251" fmla="*/ 5216719 h 6132967"/>
              <a:gd name="connsiteX252" fmla="*/ 3708639 w 5323222"/>
              <a:gd name="connsiteY252" fmla="*/ 5212548 h 6132967"/>
              <a:gd name="connsiteX253" fmla="*/ 3718147 w 5323222"/>
              <a:gd name="connsiteY253" fmla="*/ 5208045 h 6132967"/>
              <a:gd name="connsiteX254" fmla="*/ 3727321 w 5323222"/>
              <a:gd name="connsiteY254" fmla="*/ 5203541 h 6132967"/>
              <a:gd name="connsiteX255" fmla="*/ 3736496 w 5323222"/>
              <a:gd name="connsiteY255" fmla="*/ 5198704 h 6132967"/>
              <a:gd name="connsiteX256" fmla="*/ 3745503 w 5323222"/>
              <a:gd name="connsiteY256" fmla="*/ 5194033 h 6132967"/>
              <a:gd name="connsiteX257" fmla="*/ 3754344 w 5323222"/>
              <a:gd name="connsiteY257" fmla="*/ 5189195 h 6132967"/>
              <a:gd name="connsiteX258" fmla="*/ 3763185 w 5323222"/>
              <a:gd name="connsiteY258" fmla="*/ 5184191 h 6132967"/>
              <a:gd name="connsiteX259" fmla="*/ 3772026 w 5323222"/>
              <a:gd name="connsiteY259" fmla="*/ 5179188 h 6132967"/>
              <a:gd name="connsiteX260" fmla="*/ 3780699 w 5323222"/>
              <a:gd name="connsiteY260" fmla="*/ 5173849 h 6132967"/>
              <a:gd name="connsiteX261" fmla="*/ 3789373 w 5323222"/>
              <a:gd name="connsiteY261" fmla="*/ 5168679 h 6132967"/>
              <a:gd name="connsiteX262" fmla="*/ 3797880 w 5323222"/>
              <a:gd name="connsiteY262" fmla="*/ 5163340 h 6132967"/>
              <a:gd name="connsiteX263" fmla="*/ 3806221 w 5323222"/>
              <a:gd name="connsiteY263" fmla="*/ 5157836 h 6132967"/>
              <a:gd name="connsiteX264" fmla="*/ 3814394 w 5323222"/>
              <a:gd name="connsiteY264" fmla="*/ 5151998 h 6132967"/>
              <a:gd name="connsiteX265" fmla="*/ 3822234 w 5323222"/>
              <a:gd name="connsiteY265" fmla="*/ 5146326 h 6132967"/>
              <a:gd name="connsiteX266" fmla="*/ 3829908 w 5323222"/>
              <a:gd name="connsiteY266" fmla="*/ 5140322 h 6132967"/>
              <a:gd name="connsiteX267" fmla="*/ 3837581 w 5323222"/>
              <a:gd name="connsiteY267" fmla="*/ 5134316 h 6132967"/>
              <a:gd name="connsiteX268" fmla="*/ 3845087 w 5323222"/>
              <a:gd name="connsiteY268" fmla="*/ 5128477 h 6132967"/>
              <a:gd name="connsiteX269" fmla="*/ 3852426 w 5323222"/>
              <a:gd name="connsiteY269" fmla="*/ 5122306 h 6132967"/>
              <a:gd name="connsiteX270" fmla="*/ 3859766 w 5323222"/>
              <a:gd name="connsiteY270" fmla="*/ 5116135 h 6132967"/>
              <a:gd name="connsiteX271" fmla="*/ 3866772 w 5323222"/>
              <a:gd name="connsiteY271" fmla="*/ 5109963 h 6132967"/>
              <a:gd name="connsiteX272" fmla="*/ 3873777 w 5323222"/>
              <a:gd name="connsiteY272" fmla="*/ 5103624 h 6132967"/>
              <a:gd name="connsiteX273" fmla="*/ 3880450 w 5323222"/>
              <a:gd name="connsiteY273" fmla="*/ 5097451 h 6132967"/>
              <a:gd name="connsiteX274" fmla="*/ 3887122 w 5323222"/>
              <a:gd name="connsiteY274" fmla="*/ 5091114 h 6132967"/>
              <a:gd name="connsiteX275" fmla="*/ 3893628 w 5323222"/>
              <a:gd name="connsiteY275" fmla="*/ 5084607 h 6132967"/>
              <a:gd name="connsiteX276" fmla="*/ 3899966 w 5323222"/>
              <a:gd name="connsiteY276" fmla="*/ 5078102 h 6132967"/>
              <a:gd name="connsiteX277" fmla="*/ 3906305 w 5323222"/>
              <a:gd name="connsiteY277" fmla="*/ 5071763 h 6132967"/>
              <a:gd name="connsiteX278" fmla="*/ 3912310 w 5323222"/>
              <a:gd name="connsiteY278" fmla="*/ 5065091 h 6132967"/>
              <a:gd name="connsiteX279" fmla="*/ 3918315 w 5323222"/>
              <a:gd name="connsiteY279" fmla="*/ 5058419 h 6132967"/>
              <a:gd name="connsiteX280" fmla="*/ 3924153 w 5323222"/>
              <a:gd name="connsiteY280" fmla="*/ 5051747 h 6132967"/>
              <a:gd name="connsiteX281" fmla="*/ 3929658 w 5323222"/>
              <a:gd name="connsiteY281" fmla="*/ 5044908 h 6132967"/>
              <a:gd name="connsiteX282" fmla="*/ 3935330 w 5323222"/>
              <a:gd name="connsiteY282" fmla="*/ 5038236 h 6132967"/>
              <a:gd name="connsiteX283" fmla="*/ 3940667 w 5323222"/>
              <a:gd name="connsiteY283" fmla="*/ 5031563 h 6132967"/>
              <a:gd name="connsiteX284" fmla="*/ 3945838 w 5323222"/>
              <a:gd name="connsiteY284" fmla="*/ 5024557 h 6132967"/>
              <a:gd name="connsiteX285" fmla="*/ 3951009 w 5323222"/>
              <a:gd name="connsiteY285" fmla="*/ 5017718 h 6132967"/>
              <a:gd name="connsiteX286" fmla="*/ 3956014 w 5323222"/>
              <a:gd name="connsiteY286" fmla="*/ 5010713 h 6132967"/>
              <a:gd name="connsiteX287" fmla="*/ 3960684 w 5323222"/>
              <a:gd name="connsiteY287" fmla="*/ 5003706 h 6132967"/>
              <a:gd name="connsiteX288" fmla="*/ 3965355 w 5323222"/>
              <a:gd name="connsiteY288" fmla="*/ 4996534 h 6132967"/>
              <a:gd name="connsiteX289" fmla="*/ 3969858 w 5323222"/>
              <a:gd name="connsiteY289" fmla="*/ 4989527 h 6132967"/>
              <a:gd name="connsiteX290" fmla="*/ 3974195 w 5323222"/>
              <a:gd name="connsiteY290" fmla="*/ 4982522 h 6132967"/>
              <a:gd name="connsiteX291" fmla="*/ 3978365 w 5323222"/>
              <a:gd name="connsiteY291" fmla="*/ 4975349 h 6132967"/>
              <a:gd name="connsiteX292" fmla="*/ 3982536 w 5323222"/>
              <a:gd name="connsiteY292" fmla="*/ 4968177 h 6132967"/>
              <a:gd name="connsiteX293" fmla="*/ 3986372 w 5323222"/>
              <a:gd name="connsiteY293" fmla="*/ 4960838 h 6132967"/>
              <a:gd name="connsiteX294" fmla="*/ 3990209 w 5323222"/>
              <a:gd name="connsiteY294" fmla="*/ 4953498 h 6132967"/>
              <a:gd name="connsiteX295" fmla="*/ 3993712 w 5323222"/>
              <a:gd name="connsiteY295" fmla="*/ 4946158 h 6132967"/>
              <a:gd name="connsiteX296" fmla="*/ 3997381 w 5323222"/>
              <a:gd name="connsiteY296" fmla="*/ 4938819 h 6132967"/>
              <a:gd name="connsiteX297" fmla="*/ 4000718 w 5323222"/>
              <a:gd name="connsiteY297" fmla="*/ 4931312 h 6132967"/>
              <a:gd name="connsiteX298" fmla="*/ 4003887 w 5323222"/>
              <a:gd name="connsiteY298" fmla="*/ 4923972 h 6132967"/>
              <a:gd name="connsiteX299" fmla="*/ 4007056 w 5323222"/>
              <a:gd name="connsiteY299" fmla="*/ 4916466 h 6132967"/>
              <a:gd name="connsiteX300" fmla="*/ 4010059 w 5323222"/>
              <a:gd name="connsiteY300" fmla="*/ 4909127 h 6132967"/>
              <a:gd name="connsiteX301" fmla="*/ 4012895 w 5323222"/>
              <a:gd name="connsiteY301" fmla="*/ 4901620 h 6132967"/>
              <a:gd name="connsiteX302" fmla="*/ 4015564 w 5323222"/>
              <a:gd name="connsiteY302" fmla="*/ 4894115 h 6132967"/>
              <a:gd name="connsiteX303" fmla="*/ 4018065 w 5323222"/>
              <a:gd name="connsiteY303" fmla="*/ 4886608 h 6132967"/>
              <a:gd name="connsiteX304" fmla="*/ 4020734 w 5323222"/>
              <a:gd name="connsiteY304" fmla="*/ 4878934 h 6132967"/>
              <a:gd name="connsiteX305" fmla="*/ 4022903 w 5323222"/>
              <a:gd name="connsiteY305" fmla="*/ 4871428 h 6132967"/>
              <a:gd name="connsiteX306" fmla="*/ 4025072 w 5323222"/>
              <a:gd name="connsiteY306" fmla="*/ 4863922 h 6132967"/>
              <a:gd name="connsiteX307" fmla="*/ 4027073 w 5323222"/>
              <a:gd name="connsiteY307" fmla="*/ 4856249 h 6132967"/>
              <a:gd name="connsiteX308" fmla="*/ 4029075 w 5323222"/>
              <a:gd name="connsiteY308" fmla="*/ 4848576 h 6132967"/>
              <a:gd name="connsiteX309" fmla="*/ 4030909 w 5323222"/>
              <a:gd name="connsiteY309" fmla="*/ 4841070 h 6132967"/>
              <a:gd name="connsiteX310" fmla="*/ 4032411 w 5323222"/>
              <a:gd name="connsiteY310" fmla="*/ 4833397 h 6132967"/>
              <a:gd name="connsiteX311" fmla="*/ 4033912 w 5323222"/>
              <a:gd name="connsiteY311" fmla="*/ 4825724 h 6132967"/>
              <a:gd name="connsiteX312" fmla="*/ 4035247 w 5323222"/>
              <a:gd name="connsiteY312" fmla="*/ 4818217 h 6132967"/>
              <a:gd name="connsiteX313" fmla="*/ 4036414 w 5323222"/>
              <a:gd name="connsiteY313" fmla="*/ 4810544 h 6132967"/>
              <a:gd name="connsiteX314" fmla="*/ 4037582 w 5323222"/>
              <a:gd name="connsiteY314" fmla="*/ 4802871 h 6132967"/>
              <a:gd name="connsiteX315" fmla="*/ 4038416 w 5323222"/>
              <a:gd name="connsiteY315" fmla="*/ 4795365 h 6132967"/>
              <a:gd name="connsiteX316" fmla="*/ 4039250 w 5323222"/>
              <a:gd name="connsiteY316" fmla="*/ 4787691 h 6132967"/>
              <a:gd name="connsiteX317" fmla="*/ 4039917 w 5323222"/>
              <a:gd name="connsiteY317" fmla="*/ 4780185 h 6132967"/>
              <a:gd name="connsiteX318" fmla="*/ 4040251 w 5323222"/>
              <a:gd name="connsiteY318" fmla="*/ 4772512 h 6132967"/>
              <a:gd name="connsiteX319" fmla="*/ 4040584 w 5323222"/>
              <a:gd name="connsiteY319" fmla="*/ 4764839 h 6132967"/>
              <a:gd name="connsiteX320" fmla="*/ 4040918 w 5323222"/>
              <a:gd name="connsiteY320" fmla="*/ 4757165 h 6132967"/>
              <a:gd name="connsiteX321" fmla="*/ 4040918 w 5323222"/>
              <a:gd name="connsiteY321" fmla="*/ 4749660 h 6132967"/>
              <a:gd name="connsiteX322" fmla="*/ 4040751 w 5323222"/>
              <a:gd name="connsiteY322" fmla="*/ 4741986 h 6132967"/>
              <a:gd name="connsiteX323" fmla="*/ 4040584 w 5323222"/>
              <a:gd name="connsiteY323" fmla="*/ 4734480 h 6132967"/>
              <a:gd name="connsiteX324" fmla="*/ 4040251 w 5323222"/>
              <a:gd name="connsiteY324" fmla="*/ 4726807 h 6132967"/>
              <a:gd name="connsiteX325" fmla="*/ 4039750 w 5323222"/>
              <a:gd name="connsiteY325" fmla="*/ 4719300 h 6132967"/>
              <a:gd name="connsiteX326" fmla="*/ 4039083 w 5323222"/>
              <a:gd name="connsiteY326" fmla="*/ 4711628 h 6132967"/>
              <a:gd name="connsiteX327" fmla="*/ 4038249 w 5323222"/>
              <a:gd name="connsiteY327" fmla="*/ 4704122 h 6132967"/>
              <a:gd name="connsiteX328" fmla="*/ 4035914 w 5323222"/>
              <a:gd name="connsiteY328" fmla="*/ 4689442 h 6132967"/>
              <a:gd name="connsiteX329" fmla="*/ 4033412 w 5323222"/>
              <a:gd name="connsiteY329" fmla="*/ 4674597 h 6132967"/>
              <a:gd name="connsiteX330" fmla="*/ 4030242 w 5323222"/>
              <a:gd name="connsiteY330" fmla="*/ 4659918 h 6132967"/>
              <a:gd name="connsiteX331" fmla="*/ 4026406 w 5323222"/>
              <a:gd name="connsiteY331" fmla="*/ 4645238 h 6132967"/>
              <a:gd name="connsiteX332" fmla="*/ 4022236 w 5323222"/>
              <a:gd name="connsiteY332" fmla="*/ 4630893 h 6132967"/>
              <a:gd name="connsiteX333" fmla="*/ 4017398 w 5323222"/>
              <a:gd name="connsiteY333" fmla="*/ 4616714 h 6132967"/>
              <a:gd name="connsiteX334" fmla="*/ 4012060 w 5323222"/>
              <a:gd name="connsiteY334" fmla="*/ 4602535 h 6132967"/>
              <a:gd name="connsiteX335" fmla="*/ 4006222 w 5323222"/>
              <a:gd name="connsiteY335" fmla="*/ 4588524 h 6132967"/>
              <a:gd name="connsiteX336" fmla="*/ 3999717 w 5323222"/>
              <a:gd name="connsiteY336" fmla="*/ 4574679 h 6132967"/>
              <a:gd name="connsiteX337" fmla="*/ 3992878 w 5323222"/>
              <a:gd name="connsiteY337" fmla="*/ 4561001 h 6132967"/>
              <a:gd name="connsiteX338" fmla="*/ 3985371 w 5323222"/>
              <a:gd name="connsiteY338" fmla="*/ 4547489 h 6132967"/>
              <a:gd name="connsiteX339" fmla="*/ 3977365 w 5323222"/>
              <a:gd name="connsiteY339" fmla="*/ 4534145 h 6132967"/>
              <a:gd name="connsiteX340" fmla="*/ 3968858 w 5323222"/>
              <a:gd name="connsiteY340" fmla="*/ 4521134 h 6132967"/>
              <a:gd name="connsiteX341" fmla="*/ 3959850 w 5323222"/>
              <a:gd name="connsiteY341" fmla="*/ 4508123 h 6132967"/>
              <a:gd name="connsiteX342" fmla="*/ 3950342 w 5323222"/>
              <a:gd name="connsiteY342" fmla="*/ 4495446 h 6132967"/>
              <a:gd name="connsiteX343" fmla="*/ 3940333 w 5323222"/>
              <a:gd name="connsiteY343" fmla="*/ 4482935 h 6132967"/>
              <a:gd name="connsiteX344" fmla="*/ 3929658 w 5323222"/>
              <a:gd name="connsiteY344" fmla="*/ 4470592 h 6132967"/>
              <a:gd name="connsiteX345" fmla="*/ 3918648 w 5323222"/>
              <a:gd name="connsiteY345" fmla="*/ 4458581 h 6132967"/>
              <a:gd name="connsiteX346" fmla="*/ 3907139 w 5323222"/>
              <a:gd name="connsiteY346" fmla="*/ 4446737 h 6132967"/>
              <a:gd name="connsiteX347" fmla="*/ 3894962 w 5323222"/>
              <a:gd name="connsiteY347" fmla="*/ 4435061 h 6132967"/>
              <a:gd name="connsiteX348" fmla="*/ 3882452 w 5323222"/>
              <a:gd name="connsiteY348" fmla="*/ 4423718 h 6132967"/>
              <a:gd name="connsiteX349" fmla="*/ 3869441 w 5323222"/>
              <a:gd name="connsiteY349" fmla="*/ 4412709 h 6132967"/>
              <a:gd name="connsiteX350" fmla="*/ 3855763 w 5323222"/>
              <a:gd name="connsiteY350" fmla="*/ 4401700 h 6132967"/>
              <a:gd name="connsiteX351" fmla="*/ 3841917 w 5323222"/>
              <a:gd name="connsiteY351" fmla="*/ 4391191 h 6132967"/>
              <a:gd name="connsiteX352" fmla="*/ 3827405 w 5323222"/>
              <a:gd name="connsiteY352" fmla="*/ 4380849 h 6132967"/>
              <a:gd name="connsiteX353" fmla="*/ 3812392 w 5323222"/>
              <a:gd name="connsiteY353" fmla="*/ 4370674 h 6132967"/>
              <a:gd name="connsiteX354" fmla="*/ 3796880 w 5323222"/>
              <a:gd name="connsiteY354" fmla="*/ 4360999 h 6132967"/>
              <a:gd name="connsiteX355" fmla="*/ 3780866 w 5323222"/>
              <a:gd name="connsiteY355" fmla="*/ 4351492 h 6132967"/>
              <a:gd name="connsiteX356" fmla="*/ 3764519 w 5323222"/>
              <a:gd name="connsiteY356" fmla="*/ 4342317 h 6132967"/>
              <a:gd name="connsiteX357" fmla="*/ 3747671 w 5323222"/>
              <a:gd name="connsiteY357" fmla="*/ 4333476 h 6132967"/>
              <a:gd name="connsiteX358" fmla="*/ 3730324 w 5323222"/>
              <a:gd name="connsiteY358" fmla="*/ 4324969 h 6132967"/>
              <a:gd name="connsiteX359" fmla="*/ 3712642 w 5323222"/>
              <a:gd name="connsiteY359" fmla="*/ 4316629 h 6132967"/>
              <a:gd name="connsiteX360" fmla="*/ 3686620 w 5323222"/>
              <a:gd name="connsiteY360" fmla="*/ 4304953 h 6132967"/>
              <a:gd name="connsiteX361" fmla="*/ 3660432 w 5323222"/>
              <a:gd name="connsiteY361" fmla="*/ 4293276 h 6132967"/>
              <a:gd name="connsiteX362" fmla="*/ 3634410 w 5323222"/>
              <a:gd name="connsiteY362" fmla="*/ 4281432 h 6132967"/>
              <a:gd name="connsiteX363" fmla="*/ 3608555 w 5323222"/>
              <a:gd name="connsiteY363" fmla="*/ 4269756 h 6132967"/>
              <a:gd name="connsiteX364" fmla="*/ 3582699 w 5323222"/>
              <a:gd name="connsiteY364" fmla="*/ 4257746 h 6132967"/>
              <a:gd name="connsiteX365" fmla="*/ 3556844 w 5323222"/>
              <a:gd name="connsiteY365" fmla="*/ 4245736 h 6132967"/>
              <a:gd name="connsiteX366" fmla="*/ 3530990 w 5323222"/>
              <a:gd name="connsiteY366" fmla="*/ 4233559 h 6132967"/>
              <a:gd name="connsiteX367" fmla="*/ 3524478 w 5323222"/>
              <a:gd name="connsiteY367" fmla="*/ 4230452 h 6132967"/>
              <a:gd name="connsiteX368" fmla="*/ 3538445 w 5323222"/>
              <a:gd name="connsiteY368" fmla="*/ 4229146 h 6132967"/>
              <a:gd name="connsiteX369" fmla="*/ 3563280 w 5323222"/>
              <a:gd name="connsiteY369" fmla="*/ 4226491 h 6132967"/>
              <a:gd name="connsiteX370" fmla="*/ 3588063 w 5323222"/>
              <a:gd name="connsiteY370" fmla="*/ 4223534 h 6132967"/>
              <a:gd name="connsiteX371" fmla="*/ 3612847 w 5323222"/>
              <a:gd name="connsiteY371" fmla="*/ 4220575 h 6132967"/>
              <a:gd name="connsiteX372" fmla="*/ 3637631 w 5323222"/>
              <a:gd name="connsiteY372" fmla="*/ 4217617 h 6132967"/>
              <a:gd name="connsiteX373" fmla="*/ 3672376 w 5323222"/>
              <a:gd name="connsiteY373" fmla="*/ 4212656 h 6132967"/>
              <a:gd name="connsiteX374" fmla="*/ 3707373 w 5323222"/>
              <a:gd name="connsiteY374" fmla="*/ 4207340 h 6132967"/>
              <a:gd name="connsiteX375" fmla="*/ 3742874 w 5323222"/>
              <a:gd name="connsiteY375" fmla="*/ 4201315 h 6132967"/>
              <a:gd name="connsiteX376" fmla="*/ 3778272 w 5323222"/>
              <a:gd name="connsiteY376" fmla="*/ 4194682 h 6132967"/>
              <a:gd name="connsiteX377" fmla="*/ 3814174 w 5323222"/>
              <a:gd name="connsiteY377" fmla="*/ 4187340 h 6132967"/>
              <a:gd name="connsiteX378" fmla="*/ 3850277 w 5323222"/>
              <a:gd name="connsiteY378" fmla="*/ 4179339 h 6132967"/>
              <a:gd name="connsiteX379" fmla="*/ 3886934 w 5323222"/>
              <a:gd name="connsiteY379" fmla="*/ 4170932 h 6132967"/>
              <a:gd name="connsiteX380" fmla="*/ 3923082 w 5323222"/>
              <a:gd name="connsiteY380" fmla="*/ 4161362 h 6132967"/>
              <a:gd name="connsiteX381" fmla="*/ 3959837 w 5323222"/>
              <a:gd name="connsiteY381" fmla="*/ 4151691 h 6132967"/>
              <a:gd name="connsiteX382" fmla="*/ 3996489 w 5323222"/>
              <a:gd name="connsiteY382" fmla="*/ 4141411 h 6132967"/>
              <a:gd name="connsiteX383" fmla="*/ 4033696 w 5323222"/>
              <a:gd name="connsiteY383" fmla="*/ 4130725 h 6132967"/>
              <a:gd name="connsiteX384" fmla="*/ 4070394 w 5323222"/>
              <a:gd name="connsiteY384" fmla="*/ 4118876 h 6132967"/>
              <a:gd name="connsiteX385" fmla="*/ 4107395 w 5323222"/>
              <a:gd name="connsiteY385" fmla="*/ 4106977 h 6132967"/>
              <a:gd name="connsiteX386" fmla="*/ 4144545 w 5323222"/>
              <a:gd name="connsiteY386" fmla="*/ 4094117 h 6132967"/>
              <a:gd name="connsiteX387" fmla="*/ 4181341 w 5323222"/>
              <a:gd name="connsiteY387" fmla="*/ 4081002 h 6132967"/>
              <a:gd name="connsiteX388" fmla="*/ 4218641 w 5323222"/>
              <a:gd name="connsiteY388" fmla="*/ 4067180 h 6132967"/>
              <a:gd name="connsiteX389" fmla="*/ 4255230 w 5323222"/>
              <a:gd name="connsiteY389" fmla="*/ 4052853 h 6132967"/>
              <a:gd name="connsiteX390" fmla="*/ 4292019 w 5323222"/>
              <a:gd name="connsiteY390" fmla="*/ 4037867 h 6132967"/>
              <a:gd name="connsiteX391" fmla="*/ 4328706 w 5323222"/>
              <a:gd name="connsiteY391" fmla="*/ 4022276 h 6132967"/>
              <a:gd name="connsiteX392" fmla="*/ 4365341 w 5323222"/>
              <a:gd name="connsiteY392" fmla="*/ 4006380 h 6132967"/>
              <a:gd name="connsiteX393" fmla="*/ 4401822 w 5323222"/>
              <a:gd name="connsiteY393" fmla="*/ 3989574 h 6132967"/>
              <a:gd name="connsiteX394" fmla="*/ 4437696 w 5323222"/>
              <a:gd name="connsiteY394" fmla="*/ 3972871 h 6132967"/>
              <a:gd name="connsiteX395" fmla="*/ 4474022 w 5323222"/>
              <a:gd name="connsiteY395" fmla="*/ 3955156 h 6132967"/>
              <a:gd name="connsiteX396" fmla="*/ 4509335 w 5323222"/>
              <a:gd name="connsiteY396" fmla="*/ 3936986 h 6132967"/>
              <a:gd name="connsiteX397" fmla="*/ 4544849 w 5323222"/>
              <a:gd name="connsiteY397" fmla="*/ 3918160 h 6132967"/>
              <a:gd name="connsiteX398" fmla="*/ 4580059 w 5323222"/>
              <a:gd name="connsiteY398" fmla="*/ 3899385 h 6132967"/>
              <a:gd name="connsiteX399" fmla="*/ 4614811 w 5323222"/>
              <a:gd name="connsiteY399" fmla="*/ 3879751 h 6132967"/>
              <a:gd name="connsiteX400" fmla="*/ 4649156 w 5323222"/>
              <a:gd name="connsiteY400" fmla="*/ 3859562 h 6132967"/>
              <a:gd name="connsiteX401" fmla="*/ 4683399 w 5323222"/>
              <a:gd name="connsiteY401" fmla="*/ 3838765 h 6132967"/>
              <a:gd name="connsiteX402" fmla="*/ 4716982 w 5323222"/>
              <a:gd name="connsiteY402" fmla="*/ 3817768 h 6132967"/>
              <a:gd name="connsiteX403" fmla="*/ 4750161 w 5323222"/>
              <a:gd name="connsiteY403" fmla="*/ 3796216 h 6132967"/>
              <a:gd name="connsiteX404" fmla="*/ 4782932 w 5323222"/>
              <a:gd name="connsiteY404" fmla="*/ 3774109 h 6132967"/>
              <a:gd name="connsiteX405" fmla="*/ 4798230 w 5323222"/>
              <a:gd name="connsiteY405" fmla="*/ 3763083 h 6132967"/>
              <a:gd name="connsiteX406" fmla="*/ 4813579 w 5323222"/>
              <a:gd name="connsiteY406" fmla="*/ 3752362 h 6132967"/>
              <a:gd name="connsiteX407" fmla="*/ 4828522 w 5323222"/>
              <a:gd name="connsiteY407" fmla="*/ 3741085 h 6132967"/>
              <a:gd name="connsiteX408" fmla="*/ 4843466 w 5323222"/>
              <a:gd name="connsiteY408" fmla="*/ 3729808 h 6132967"/>
              <a:gd name="connsiteX409" fmla="*/ 4858105 w 5323222"/>
              <a:gd name="connsiteY409" fmla="*/ 3718582 h 6132967"/>
              <a:gd name="connsiteX410" fmla="*/ 4872693 w 5323222"/>
              <a:gd name="connsiteY410" fmla="*/ 3707053 h 6132967"/>
              <a:gd name="connsiteX411" fmla="*/ 4886674 w 5323222"/>
              <a:gd name="connsiteY411" fmla="*/ 3695627 h 6132967"/>
              <a:gd name="connsiteX412" fmla="*/ 4900856 w 5323222"/>
              <a:gd name="connsiteY412" fmla="*/ 3683542 h 6132967"/>
              <a:gd name="connsiteX413" fmla="*/ 4914734 w 5323222"/>
              <a:gd name="connsiteY413" fmla="*/ 3671510 h 6132967"/>
              <a:gd name="connsiteX414" fmla="*/ 4928360 w 5323222"/>
              <a:gd name="connsiteY414" fmla="*/ 3659832 h 6132967"/>
              <a:gd name="connsiteX415" fmla="*/ 4941884 w 5323222"/>
              <a:gd name="connsiteY415" fmla="*/ 3647548 h 6132967"/>
              <a:gd name="connsiteX416" fmla="*/ 4955052 w 5323222"/>
              <a:gd name="connsiteY416" fmla="*/ 3635011 h 6132967"/>
              <a:gd name="connsiteX417" fmla="*/ 4967969 w 5323222"/>
              <a:gd name="connsiteY417" fmla="*/ 3622829 h 6132967"/>
              <a:gd name="connsiteX418" fmla="*/ 4980833 w 5323222"/>
              <a:gd name="connsiteY418" fmla="*/ 3610343 h 6132967"/>
              <a:gd name="connsiteX419" fmla="*/ 4993343 w 5323222"/>
              <a:gd name="connsiteY419" fmla="*/ 3597607 h 6132967"/>
              <a:gd name="connsiteX420" fmla="*/ 5005853 w 5323222"/>
              <a:gd name="connsiteY420" fmla="*/ 3584870 h 6132967"/>
              <a:gd name="connsiteX421" fmla="*/ 5018060 w 5323222"/>
              <a:gd name="connsiteY421" fmla="*/ 3572184 h 6132967"/>
              <a:gd name="connsiteX422" fmla="*/ 5030164 w 5323222"/>
              <a:gd name="connsiteY422" fmla="*/ 3558892 h 6132967"/>
              <a:gd name="connsiteX423" fmla="*/ 5042066 w 5323222"/>
              <a:gd name="connsiteY423" fmla="*/ 3546257 h 6132967"/>
              <a:gd name="connsiteX424" fmla="*/ 5053564 w 5323222"/>
              <a:gd name="connsiteY424" fmla="*/ 3533068 h 6132967"/>
              <a:gd name="connsiteX425" fmla="*/ 5064757 w 5323222"/>
              <a:gd name="connsiteY425" fmla="*/ 3519930 h 6132967"/>
              <a:gd name="connsiteX426" fmla="*/ 5075898 w 5323222"/>
              <a:gd name="connsiteY426" fmla="*/ 3506489 h 6132967"/>
              <a:gd name="connsiteX427" fmla="*/ 5086789 w 5323222"/>
              <a:gd name="connsiteY427" fmla="*/ 3493402 h 6132967"/>
              <a:gd name="connsiteX428" fmla="*/ 5097626 w 5323222"/>
              <a:gd name="connsiteY428" fmla="*/ 3480012 h 6132967"/>
              <a:gd name="connsiteX429" fmla="*/ 5108111 w 5323222"/>
              <a:gd name="connsiteY429" fmla="*/ 3466370 h 6132967"/>
              <a:gd name="connsiteX430" fmla="*/ 5118342 w 5323222"/>
              <a:gd name="connsiteY430" fmla="*/ 3453084 h 6132967"/>
              <a:gd name="connsiteX431" fmla="*/ 5128218 w 5323222"/>
              <a:gd name="connsiteY431" fmla="*/ 3439546 h 6132967"/>
              <a:gd name="connsiteX432" fmla="*/ 5138095 w 5323222"/>
              <a:gd name="connsiteY432" fmla="*/ 3426006 h 6132967"/>
              <a:gd name="connsiteX433" fmla="*/ 5147616 w 5323222"/>
              <a:gd name="connsiteY433" fmla="*/ 3412216 h 6132967"/>
              <a:gd name="connsiteX434" fmla="*/ 5157139 w 5323222"/>
              <a:gd name="connsiteY434" fmla="*/ 3398424 h 6132967"/>
              <a:gd name="connsiteX435" fmla="*/ 5166356 w 5323222"/>
              <a:gd name="connsiteY435" fmla="*/ 3384685 h 6132967"/>
              <a:gd name="connsiteX436" fmla="*/ 5175020 w 5323222"/>
              <a:gd name="connsiteY436" fmla="*/ 3371352 h 6132967"/>
              <a:gd name="connsiteX437" fmla="*/ 5183934 w 5323222"/>
              <a:gd name="connsiteY437" fmla="*/ 3357664 h 6132967"/>
              <a:gd name="connsiteX438" fmla="*/ 5192241 w 5323222"/>
              <a:gd name="connsiteY438" fmla="*/ 3344080 h 6132967"/>
              <a:gd name="connsiteX439" fmla="*/ 5199892 w 5323222"/>
              <a:gd name="connsiteY439" fmla="*/ 3330294 h 6132967"/>
              <a:gd name="connsiteX440" fmla="*/ 5207793 w 5323222"/>
              <a:gd name="connsiteY440" fmla="*/ 3316155 h 6132967"/>
              <a:gd name="connsiteX441" fmla="*/ 5215494 w 5323222"/>
              <a:gd name="connsiteY441" fmla="*/ 3302673 h 6132967"/>
              <a:gd name="connsiteX442" fmla="*/ 5222485 w 5323222"/>
              <a:gd name="connsiteY442" fmla="*/ 3288687 h 6132967"/>
              <a:gd name="connsiteX443" fmla="*/ 5229780 w 5323222"/>
              <a:gd name="connsiteY443" fmla="*/ 3274651 h 6132967"/>
              <a:gd name="connsiteX444" fmla="*/ 5236720 w 5323222"/>
              <a:gd name="connsiteY444" fmla="*/ 3260361 h 6132967"/>
              <a:gd name="connsiteX445" fmla="*/ 5243052 w 5323222"/>
              <a:gd name="connsiteY445" fmla="*/ 3246175 h 6132967"/>
              <a:gd name="connsiteX446" fmla="*/ 5249385 w 5323222"/>
              <a:gd name="connsiteY446" fmla="*/ 3231990 h 6132967"/>
              <a:gd name="connsiteX447" fmla="*/ 5255163 w 5323222"/>
              <a:gd name="connsiteY447" fmla="*/ 3218210 h 6132967"/>
              <a:gd name="connsiteX448" fmla="*/ 5261141 w 5323222"/>
              <a:gd name="connsiteY448" fmla="*/ 3203772 h 6132967"/>
              <a:gd name="connsiteX449" fmla="*/ 5266511 w 5323222"/>
              <a:gd name="connsiteY449" fmla="*/ 3189436 h 6132967"/>
              <a:gd name="connsiteX450" fmla="*/ 5271831 w 5323222"/>
              <a:gd name="connsiteY450" fmla="*/ 3174799 h 6132967"/>
              <a:gd name="connsiteX451" fmla="*/ 5276596 w 5323222"/>
              <a:gd name="connsiteY451" fmla="*/ 3160567 h 6132967"/>
              <a:gd name="connsiteX452" fmla="*/ 5281612 w 5323222"/>
              <a:gd name="connsiteY452" fmla="*/ 3145980 h 6132967"/>
              <a:gd name="connsiteX453" fmla="*/ 5285717 w 5323222"/>
              <a:gd name="connsiteY453" fmla="*/ 3131547 h 6132967"/>
              <a:gd name="connsiteX454" fmla="*/ 5290127 w 5323222"/>
              <a:gd name="connsiteY454" fmla="*/ 3117064 h 6132967"/>
              <a:gd name="connsiteX455" fmla="*/ 5294182 w 5323222"/>
              <a:gd name="connsiteY455" fmla="*/ 3102329 h 6132967"/>
              <a:gd name="connsiteX456" fmla="*/ 5297984 w 5323222"/>
              <a:gd name="connsiteY456" fmla="*/ 3087946 h 6132967"/>
              <a:gd name="connsiteX457" fmla="*/ 5301483 w 5323222"/>
              <a:gd name="connsiteY457" fmla="*/ 3073618 h 6132967"/>
              <a:gd name="connsiteX458" fmla="*/ 5304627 w 5323222"/>
              <a:gd name="connsiteY458" fmla="*/ 3059037 h 6132967"/>
              <a:gd name="connsiteX459" fmla="*/ 5307719 w 5323222"/>
              <a:gd name="connsiteY459" fmla="*/ 3044152 h 6132967"/>
              <a:gd name="connsiteX460" fmla="*/ 5310257 w 5323222"/>
              <a:gd name="connsiteY460" fmla="*/ 3029673 h 6132967"/>
              <a:gd name="connsiteX461" fmla="*/ 5312794 w 5323222"/>
              <a:gd name="connsiteY461" fmla="*/ 3015195 h 6132967"/>
              <a:gd name="connsiteX462" fmla="*/ 5314976 w 5323222"/>
              <a:gd name="connsiteY462" fmla="*/ 3000465 h 6132967"/>
              <a:gd name="connsiteX463" fmla="*/ 5316855 w 5323222"/>
              <a:gd name="connsiteY463" fmla="*/ 2985786 h 6132967"/>
              <a:gd name="connsiteX464" fmla="*/ 5318734 w 5323222"/>
              <a:gd name="connsiteY464" fmla="*/ 2971108 h 6132967"/>
              <a:gd name="connsiteX465" fmla="*/ 5320057 w 5323222"/>
              <a:gd name="connsiteY465" fmla="*/ 2956835 h 6132967"/>
              <a:gd name="connsiteX466" fmla="*/ 5321633 w 5323222"/>
              <a:gd name="connsiteY466" fmla="*/ 2942209 h 6132967"/>
              <a:gd name="connsiteX467" fmla="*/ 5322550 w 5323222"/>
              <a:gd name="connsiteY467" fmla="*/ 2927381 h 6132967"/>
              <a:gd name="connsiteX468" fmla="*/ 5323216 w 5323222"/>
              <a:gd name="connsiteY468" fmla="*/ 2912909 h 6132967"/>
              <a:gd name="connsiteX469" fmla="*/ 5323222 w 5323222"/>
              <a:gd name="connsiteY469" fmla="*/ 2898235 h 6132967"/>
              <a:gd name="connsiteX470" fmla="*/ 5322673 w 5323222"/>
              <a:gd name="connsiteY470" fmla="*/ 2883968 h 6132967"/>
              <a:gd name="connsiteX471" fmla="*/ 5322377 w 5323222"/>
              <a:gd name="connsiteY471" fmla="*/ 2869348 h 6132967"/>
              <a:gd name="connsiteX472" fmla="*/ 5321880 w 5323222"/>
              <a:gd name="connsiteY472" fmla="*/ 2855383 h 6132967"/>
              <a:gd name="connsiteX473" fmla="*/ 5320725 w 5323222"/>
              <a:gd name="connsiteY473" fmla="*/ 2841220 h 6132967"/>
              <a:gd name="connsiteX474" fmla="*/ 5319266 w 5323222"/>
              <a:gd name="connsiteY474" fmla="*/ 2827108 h 6132967"/>
              <a:gd name="connsiteX475" fmla="*/ 5317807 w 5323222"/>
              <a:gd name="connsiteY475" fmla="*/ 2812995 h 6132967"/>
              <a:gd name="connsiteX476" fmla="*/ 5316096 w 5323222"/>
              <a:gd name="connsiteY476" fmla="*/ 2799238 h 6132967"/>
              <a:gd name="connsiteX477" fmla="*/ 5314334 w 5323222"/>
              <a:gd name="connsiteY477" fmla="*/ 2785178 h 6132967"/>
              <a:gd name="connsiteX478" fmla="*/ 5312016 w 5323222"/>
              <a:gd name="connsiteY478" fmla="*/ 2771523 h 6132967"/>
              <a:gd name="connsiteX479" fmla="*/ 5309750 w 5323222"/>
              <a:gd name="connsiteY479" fmla="*/ 2758172 h 6132967"/>
              <a:gd name="connsiteX480" fmla="*/ 5307130 w 5323222"/>
              <a:gd name="connsiteY480" fmla="*/ 2744570 h 6132967"/>
              <a:gd name="connsiteX481" fmla="*/ 5304256 w 5323222"/>
              <a:gd name="connsiteY481" fmla="*/ 2731322 h 6132967"/>
              <a:gd name="connsiteX482" fmla="*/ 5301028 w 5323222"/>
              <a:gd name="connsiteY482" fmla="*/ 2717822 h 6132967"/>
              <a:gd name="connsiteX483" fmla="*/ 5297904 w 5323222"/>
              <a:gd name="connsiteY483" fmla="*/ 2704930 h 6132967"/>
              <a:gd name="connsiteX484" fmla="*/ 5294475 w 5323222"/>
              <a:gd name="connsiteY484" fmla="*/ 2692089 h 6132967"/>
              <a:gd name="connsiteX485" fmla="*/ 5290743 w 5323222"/>
              <a:gd name="connsiteY485" fmla="*/ 2679298 h 6132967"/>
              <a:gd name="connsiteX486" fmla="*/ 5287012 w 5323222"/>
              <a:gd name="connsiteY486" fmla="*/ 2666509 h 6132967"/>
              <a:gd name="connsiteX487" fmla="*/ 5282673 w 5323222"/>
              <a:gd name="connsiteY487" fmla="*/ 2653822 h 6132967"/>
              <a:gd name="connsiteX488" fmla="*/ 5278334 w 5323222"/>
              <a:gd name="connsiteY488" fmla="*/ 2641134 h 6132967"/>
              <a:gd name="connsiteX489" fmla="*/ 5273744 w 5323222"/>
              <a:gd name="connsiteY489" fmla="*/ 2628803 h 6132967"/>
              <a:gd name="connsiteX490" fmla="*/ 5269154 w 5323222"/>
              <a:gd name="connsiteY490" fmla="*/ 2616470 h 6132967"/>
              <a:gd name="connsiteX491" fmla="*/ 5264311 w 5323222"/>
              <a:gd name="connsiteY491" fmla="*/ 2604494 h 6132967"/>
              <a:gd name="connsiteX492" fmla="*/ 5259417 w 5323222"/>
              <a:gd name="connsiteY492" fmla="*/ 2592214 h 6132967"/>
              <a:gd name="connsiteX493" fmla="*/ 5253665 w 5323222"/>
              <a:gd name="connsiteY493" fmla="*/ 2580391 h 6132967"/>
              <a:gd name="connsiteX494" fmla="*/ 5248215 w 5323222"/>
              <a:gd name="connsiteY494" fmla="*/ 2568518 h 6132967"/>
              <a:gd name="connsiteX495" fmla="*/ 5242818 w 5323222"/>
              <a:gd name="connsiteY495" fmla="*/ 2556947 h 6132967"/>
              <a:gd name="connsiteX496" fmla="*/ 5237065 w 5323222"/>
              <a:gd name="connsiteY496" fmla="*/ 2545124 h 6132967"/>
              <a:gd name="connsiteX497" fmla="*/ 5230809 w 5323222"/>
              <a:gd name="connsiteY497" fmla="*/ 2534012 h 6132967"/>
              <a:gd name="connsiteX498" fmla="*/ 5224551 w 5323222"/>
              <a:gd name="connsiteY498" fmla="*/ 2522899 h 6132967"/>
              <a:gd name="connsiteX499" fmla="*/ 5218244 w 5323222"/>
              <a:gd name="connsiteY499" fmla="*/ 2511483 h 6132967"/>
              <a:gd name="connsiteX500" fmla="*/ 5211380 w 5323222"/>
              <a:gd name="connsiteY500" fmla="*/ 2500474 h 6132967"/>
              <a:gd name="connsiteX501" fmla="*/ 5204820 w 5323222"/>
              <a:gd name="connsiteY501" fmla="*/ 2489412 h 6132967"/>
              <a:gd name="connsiteX502" fmla="*/ 5198060 w 5323222"/>
              <a:gd name="connsiteY502" fmla="*/ 2479010 h 6132967"/>
              <a:gd name="connsiteX503" fmla="*/ 5190944 w 5323222"/>
              <a:gd name="connsiteY503" fmla="*/ 2468354 h 6132967"/>
              <a:gd name="connsiteX504" fmla="*/ 5183577 w 5323222"/>
              <a:gd name="connsiteY504" fmla="*/ 2458055 h 6132967"/>
              <a:gd name="connsiteX505" fmla="*/ 5176514 w 5323222"/>
              <a:gd name="connsiteY505" fmla="*/ 2447704 h 6132967"/>
              <a:gd name="connsiteX506" fmla="*/ 5168591 w 5323222"/>
              <a:gd name="connsiteY506" fmla="*/ 2437810 h 6132967"/>
              <a:gd name="connsiteX507" fmla="*/ 5160971 w 5323222"/>
              <a:gd name="connsiteY507" fmla="*/ 2427866 h 6132967"/>
              <a:gd name="connsiteX508" fmla="*/ 5153353 w 5323222"/>
              <a:gd name="connsiteY508" fmla="*/ 2417920 h 6132967"/>
              <a:gd name="connsiteX509" fmla="*/ 5145178 w 5323222"/>
              <a:gd name="connsiteY509" fmla="*/ 2408383 h 6132967"/>
              <a:gd name="connsiteX510" fmla="*/ 5137054 w 5323222"/>
              <a:gd name="connsiteY510" fmla="*/ 2399147 h 6132967"/>
              <a:gd name="connsiteX511" fmla="*/ 5128577 w 5323222"/>
              <a:gd name="connsiteY511" fmla="*/ 2389661 h 6132967"/>
              <a:gd name="connsiteX512" fmla="*/ 5120454 w 5323222"/>
              <a:gd name="connsiteY512" fmla="*/ 2380425 h 6132967"/>
              <a:gd name="connsiteX513" fmla="*/ 5111523 w 5323222"/>
              <a:gd name="connsiteY513" fmla="*/ 2371952 h 6132967"/>
              <a:gd name="connsiteX514" fmla="*/ 5103097 w 5323222"/>
              <a:gd name="connsiteY514" fmla="*/ 2362768 h 6132967"/>
              <a:gd name="connsiteX515" fmla="*/ 5093864 w 5323222"/>
              <a:gd name="connsiteY515" fmla="*/ 2354347 h 6132967"/>
              <a:gd name="connsiteX516" fmla="*/ 5085236 w 5323222"/>
              <a:gd name="connsiteY516" fmla="*/ 2345821 h 6132967"/>
              <a:gd name="connsiteX517" fmla="*/ 5075699 w 5323222"/>
              <a:gd name="connsiteY517" fmla="*/ 2337450 h 6132967"/>
              <a:gd name="connsiteX518" fmla="*/ 5066517 w 5323222"/>
              <a:gd name="connsiteY518" fmla="*/ 2329331 h 6132967"/>
              <a:gd name="connsiteX519" fmla="*/ 5057083 w 5323222"/>
              <a:gd name="connsiteY519" fmla="*/ 2321568 h 6132967"/>
              <a:gd name="connsiteX520" fmla="*/ 5047597 w 5323222"/>
              <a:gd name="connsiteY520" fmla="*/ 2313501 h 6132967"/>
              <a:gd name="connsiteX521" fmla="*/ 5037859 w 5323222"/>
              <a:gd name="connsiteY521" fmla="*/ 2305788 h 6132967"/>
              <a:gd name="connsiteX522" fmla="*/ 5028173 w 5323222"/>
              <a:gd name="connsiteY522" fmla="*/ 2298380 h 6132967"/>
              <a:gd name="connsiteX523" fmla="*/ 5018132 w 5323222"/>
              <a:gd name="connsiteY523" fmla="*/ 2290719 h 6132967"/>
              <a:gd name="connsiteX524" fmla="*/ 5008195 w 5323222"/>
              <a:gd name="connsiteY524" fmla="*/ 2283665 h 6132967"/>
              <a:gd name="connsiteX525" fmla="*/ 4998256 w 5323222"/>
              <a:gd name="connsiteY525" fmla="*/ 2276611 h 6132967"/>
              <a:gd name="connsiteX526" fmla="*/ 4987762 w 5323222"/>
              <a:gd name="connsiteY526" fmla="*/ 2269964 h 6132967"/>
              <a:gd name="connsiteX527" fmla="*/ 4977521 w 5323222"/>
              <a:gd name="connsiteY527" fmla="*/ 2262962 h 6132967"/>
              <a:gd name="connsiteX528" fmla="*/ 4967028 w 5323222"/>
              <a:gd name="connsiteY528" fmla="*/ 2256313 h 6132967"/>
              <a:gd name="connsiteX529" fmla="*/ 4956283 w 5323222"/>
              <a:gd name="connsiteY529" fmla="*/ 2250022 h 6132967"/>
              <a:gd name="connsiteX530" fmla="*/ 4945841 w 5323222"/>
              <a:gd name="connsiteY530" fmla="*/ 2243677 h 6132967"/>
              <a:gd name="connsiteX531" fmla="*/ 4934844 w 5323222"/>
              <a:gd name="connsiteY531" fmla="*/ 2237740 h 6132967"/>
              <a:gd name="connsiteX532" fmla="*/ 4924098 w 5323222"/>
              <a:gd name="connsiteY532" fmla="*/ 2231447 h 6132967"/>
              <a:gd name="connsiteX533" fmla="*/ 4902562 w 5323222"/>
              <a:gd name="connsiteY533" fmla="*/ 2220431 h 6132967"/>
              <a:gd name="connsiteX534" fmla="*/ 4880773 w 5323222"/>
              <a:gd name="connsiteY534" fmla="*/ 2209768 h 6132967"/>
              <a:gd name="connsiteX535" fmla="*/ 4858533 w 5323222"/>
              <a:gd name="connsiteY535" fmla="*/ 2200121 h 6132967"/>
              <a:gd name="connsiteX536" fmla="*/ 4835736 w 5323222"/>
              <a:gd name="connsiteY536" fmla="*/ 2190879 h 6132967"/>
              <a:gd name="connsiteX537" fmla="*/ 4813043 w 5323222"/>
              <a:gd name="connsiteY537" fmla="*/ 2182244 h 6132967"/>
              <a:gd name="connsiteX538" fmla="*/ 4789543 w 5323222"/>
              <a:gd name="connsiteY538" fmla="*/ 2174370 h 6132967"/>
              <a:gd name="connsiteX539" fmla="*/ 4765791 w 5323222"/>
              <a:gd name="connsiteY539" fmla="*/ 2166853 h 6132967"/>
              <a:gd name="connsiteX540" fmla="*/ 4741586 w 5323222"/>
              <a:gd name="connsiteY540" fmla="*/ 2160347 h 6132967"/>
              <a:gd name="connsiteX541" fmla="*/ 4717382 w 5323222"/>
              <a:gd name="connsiteY541" fmla="*/ 2153842 h 6132967"/>
              <a:gd name="connsiteX542" fmla="*/ 4692421 w 5323222"/>
              <a:gd name="connsiteY542" fmla="*/ 2148400 h 6132967"/>
              <a:gd name="connsiteX543" fmla="*/ 4667512 w 5323222"/>
              <a:gd name="connsiteY543" fmla="*/ 2143264 h 6132967"/>
              <a:gd name="connsiteX544" fmla="*/ 4641795 w 5323222"/>
              <a:gd name="connsiteY544" fmla="*/ 2138888 h 6132967"/>
              <a:gd name="connsiteX545" fmla="*/ 4615878 w 5323222"/>
              <a:gd name="connsiteY545" fmla="*/ 2135170 h 6132967"/>
              <a:gd name="connsiteX546" fmla="*/ 4589963 w 5323222"/>
              <a:gd name="connsiteY546" fmla="*/ 2131452 h 6132967"/>
              <a:gd name="connsiteX547" fmla="*/ 4563593 w 5323222"/>
              <a:gd name="connsiteY547" fmla="*/ 2128749 h 6132967"/>
              <a:gd name="connsiteX548" fmla="*/ 4536669 w 5323222"/>
              <a:gd name="connsiteY548" fmla="*/ 2126451 h 6132967"/>
              <a:gd name="connsiteX549" fmla="*/ 4509241 w 5323222"/>
              <a:gd name="connsiteY549" fmla="*/ 2124864 h 6132967"/>
              <a:gd name="connsiteX550" fmla="*/ 4482116 w 5323222"/>
              <a:gd name="connsiteY550" fmla="*/ 2123223 h 6132967"/>
              <a:gd name="connsiteX551" fmla="*/ 4454235 w 5323222"/>
              <a:gd name="connsiteY551" fmla="*/ 2122649 h 6132967"/>
              <a:gd name="connsiteX552" fmla="*/ 4426104 w 5323222"/>
              <a:gd name="connsiteY552" fmla="*/ 2122430 h 6132967"/>
              <a:gd name="connsiteX553" fmla="*/ 4400795 w 5323222"/>
              <a:gd name="connsiteY553" fmla="*/ 2122551 h 6132967"/>
              <a:gd name="connsiteX554" fmla="*/ 4403168 w 5323222"/>
              <a:gd name="connsiteY554" fmla="*/ 2116564 h 6132967"/>
              <a:gd name="connsiteX555" fmla="*/ 4407349 w 5323222"/>
              <a:gd name="connsiteY555" fmla="*/ 2104834 h 6132967"/>
              <a:gd name="connsiteX556" fmla="*/ 4411637 w 5323222"/>
              <a:gd name="connsiteY556" fmla="*/ 2093394 h 6132967"/>
              <a:gd name="connsiteX557" fmla="*/ 4415530 w 5323222"/>
              <a:gd name="connsiteY557" fmla="*/ 2081772 h 6132967"/>
              <a:gd name="connsiteX558" fmla="*/ 4419604 w 5323222"/>
              <a:gd name="connsiteY558" fmla="*/ 2069754 h 6132967"/>
              <a:gd name="connsiteX559" fmla="*/ 4422812 w 5323222"/>
              <a:gd name="connsiteY559" fmla="*/ 2058057 h 6132967"/>
              <a:gd name="connsiteX560" fmla="*/ 4426599 w 5323222"/>
              <a:gd name="connsiteY560" fmla="*/ 2046147 h 6132967"/>
              <a:gd name="connsiteX561" fmla="*/ 4429304 w 5323222"/>
              <a:gd name="connsiteY561" fmla="*/ 2033980 h 6132967"/>
              <a:gd name="connsiteX562" fmla="*/ 4432801 w 5323222"/>
              <a:gd name="connsiteY562" fmla="*/ 2022177 h 6132967"/>
              <a:gd name="connsiteX563" fmla="*/ 4435219 w 5323222"/>
              <a:gd name="connsiteY563" fmla="*/ 2010117 h 6132967"/>
              <a:gd name="connsiteX564" fmla="*/ 4437817 w 5323222"/>
              <a:gd name="connsiteY564" fmla="*/ 1997664 h 6132967"/>
              <a:gd name="connsiteX565" fmla="*/ 4440234 w 5323222"/>
              <a:gd name="connsiteY565" fmla="*/ 1985603 h 6132967"/>
              <a:gd name="connsiteX566" fmla="*/ 4442545 w 5323222"/>
              <a:gd name="connsiteY566" fmla="*/ 1973256 h 6132967"/>
              <a:gd name="connsiteX567" fmla="*/ 4444170 w 5323222"/>
              <a:gd name="connsiteY567" fmla="*/ 1960833 h 6132967"/>
              <a:gd name="connsiteX568" fmla="*/ 4445797 w 5323222"/>
              <a:gd name="connsiteY568" fmla="*/ 1948412 h 6132967"/>
              <a:gd name="connsiteX569" fmla="*/ 4447711 w 5323222"/>
              <a:gd name="connsiteY569" fmla="*/ 1935883 h 6132967"/>
              <a:gd name="connsiteX570" fmla="*/ 4448652 w 5323222"/>
              <a:gd name="connsiteY570" fmla="*/ 1923386 h 6132967"/>
              <a:gd name="connsiteX571" fmla="*/ 4449883 w 5323222"/>
              <a:gd name="connsiteY571" fmla="*/ 1910783 h 6132967"/>
              <a:gd name="connsiteX572" fmla="*/ 4450718 w 5323222"/>
              <a:gd name="connsiteY572" fmla="*/ 1897998 h 6132967"/>
              <a:gd name="connsiteX573" fmla="*/ 4451371 w 5323222"/>
              <a:gd name="connsiteY573" fmla="*/ 1885608 h 6132967"/>
              <a:gd name="connsiteX574" fmla="*/ 4451521 w 5323222"/>
              <a:gd name="connsiteY574" fmla="*/ 1872749 h 6132967"/>
              <a:gd name="connsiteX575" fmla="*/ 4451961 w 5323222"/>
              <a:gd name="connsiteY575" fmla="*/ 1859783 h 6132967"/>
              <a:gd name="connsiteX576" fmla="*/ 4451716 w 5323222"/>
              <a:gd name="connsiteY576" fmla="*/ 1846743 h 6132967"/>
              <a:gd name="connsiteX577" fmla="*/ 4451578 w 5323222"/>
              <a:gd name="connsiteY577" fmla="*/ 1833990 h 6132967"/>
              <a:gd name="connsiteX578" fmla="*/ 4451440 w 5323222"/>
              <a:gd name="connsiteY578" fmla="*/ 1821238 h 6132967"/>
              <a:gd name="connsiteX579" fmla="*/ 4450511 w 5323222"/>
              <a:gd name="connsiteY579" fmla="*/ 1808123 h 6132967"/>
              <a:gd name="connsiteX580" fmla="*/ 4449399 w 5323222"/>
              <a:gd name="connsiteY580" fmla="*/ 1795404 h 6132967"/>
              <a:gd name="connsiteX581" fmla="*/ 4448182 w 5323222"/>
              <a:gd name="connsiteY581" fmla="*/ 1782397 h 6132967"/>
              <a:gd name="connsiteX582" fmla="*/ 4447253 w 5323222"/>
              <a:gd name="connsiteY582" fmla="*/ 1769281 h 6132967"/>
              <a:gd name="connsiteX583" fmla="*/ 4445351 w 5323222"/>
              <a:gd name="connsiteY583" fmla="*/ 1756199 h 6132967"/>
              <a:gd name="connsiteX584" fmla="*/ 4443557 w 5323222"/>
              <a:gd name="connsiteY584" fmla="*/ 1743406 h 6132967"/>
              <a:gd name="connsiteX585" fmla="*/ 4441366 w 5323222"/>
              <a:gd name="connsiteY585" fmla="*/ 1730430 h 6132967"/>
              <a:gd name="connsiteX586" fmla="*/ 4439175 w 5323222"/>
              <a:gd name="connsiteY586" fmla="*/ 1717456 h 6132967"/>
              <a:gd name="connsiteX587" fmla="*/ 4436589 w 5323222"/>
              <a:gd name="connsiteY587" fmla="*/ 1704300 h 6132967"/>
              <a:gd name="connsiteX588" fmla="*/ 4434003 w 5323222"/>
              <a:gd name="connsiteY588" fmla="*/ 1691143 h 6132967"/>
              <a:gd name="connsiteX589" fmla="*/ 4430840 w 5323222"/>
              <a:gd name="connsiteY589" fmla="*/ 1678201 h 6132967"/>
              <a:gd name="connsiteX590" fmla="*/ 4427676 w 5323222"/>
              <a:gd name="connsiteY590" fmla="*/ 1665258 h 6132967"/>
              <a:gd name="connsiteX591" fmla="*/ 4424225 w 5323222"/>
              <a:gd name="connsiteY591" fmla="*/ 1652423 h 6132967"/>
              <a:gd name="connsiteX592" fmla="*/ 4420485 w 5323222"/>
              <a:gd name="connsiteY592" fmla="*/ 1639695 h 6132967"/>
              <a:gd name="connsiteX593" fmla="*/ 4416530 w 5323222"/>
              <a:gd name="connsiteY593" fmla="*/ 1626390 h 6132967"/>
              <a:gd name="connsiteX594" fmla="*/ 4412395 w 5323222"/>
              <a:gd name="connsiteY594" fmla="*/ 1613481 h 6132967"/>
              <a:gd name="connsiteX595" fmla="*/ 4407863 w 5323222"/>
              <a:gd name="connsiteY595" fmla="*/ 1600390 h 6132967"/>
              <a:gd name="connsiteX596" fmla="*/ 4403150 w 5323222"/>
              <a:gd name="connsiteY596" fmla="*/ 1587695 h 6132967"/>
              <a:gd name="connsiteX597" fmla="*/ 4398330 w 5323222"/>
              <a:gd name="connsiteY597" fmla="*/ 1574711 h 6132967"/>
              <a:gd name="connsiteX598" fmla="*/ 4392826 w 5323222"/>
              <a:gd name="connsiteY598" fmla="*/ 1561653 h 6132967"/>
              <a:gd name="connsiteX599" fmla="*/ 4387429 w 5323222"/>
              <a:gd name="connsiteY599" fmla="*/ 1548884 h 6132967"/>
              <a:gd name="connsiteX600" fmla="*/ 4381636 w 5323222"/>
              <a:gd name="connsiteY600" fmla="*/ 1535933 h 6132967"/>
              <a:gd name="connsiteX601" fmla="*/ 4375844 w 5323222"/>
              <a:gd name="connsiteY601" fmla="*/ 1522982 h 6132967"/>
              <a:gd name="connsiteX602" fmla="*/ 4369762 w 5323222"/>
              <a:gd name="connsiteY602" fmla="*/ 1510138 h 6132967"/>
              <a:gd name="connsiteX603" fmla="*/ 4363211 w 5323222"/>
              <a:gd name="connsiteY603" fmla="*/ 1497797 h 6132967"/>
              <a:gd name="connsiteX604" fmla="*/ 4356157 w 5323222"/>
              <a:gd name="connsiteY604" fmla="*/ 1484986 h 6132967"/>
              <a:gd name="connsiteX605" fmla="*/ 4349499 w 5323222"/>
              <a:gd name="connsiteY605" fmla="*/ 1472357 h 6132967"/>
              <a:gd name="connsiteX606" fmla="*/ 4342157 w 5323222"/>
              <a:gd name="connsiteY606" fmla="*/ 1459652 h 6132967"/>
              <a:gd name="connsiteX607" fmla="*/ 4334344 w 5323222"/>
              <a:gd name="connsiteY607" fmla="*/ 1447451 h 6132967"/>
              <a:gd name="connsiteX608" fmla="*/ 4326136 w 5323222"/>
              <a:gd name="connsiteY608" fmla="*/ 1435069 h 6132967"/>
              <a:gd name="connsiteX609" fmla="*/ 4317458 w 5323222"/>
              <a:gd name="connsiteY609" fmla="*/ 1423190 h 6132967"/>
              <a:gd name="connsiteX610" fmla="*/ 4309175 w 5323222"/>
              <a:gd name="connsiteY610" fmla="*/ 1411491 h 6132967"/>
              <a:gd name="connsiteX611" fmla="*/ 4300209 w 5323222"/>
              <a:gd name="connsiteY611" fmla="*/ 1399719 h 6132967"/>
              <a:gd name="connsiteX612" fmla="*/ 4291243 w 5323222"/>
              <a:gd name="connsiteY612" fmla="*/ 1387946 h 6132967"/>
              <a:gd name="connsiteX613" fmla="*/ 4281988 w 5323222"/>
              <a:gd name="connsiteY613" fmla="*/ 1376280 h 6132967"/>
              <a:gd name="connsiteX614" fmla="*/ 4272551 w 5323222"/>
              <a:gd name="connsiteY614" fmla="*/ 1365010 h 6132967"/>
              <a:gd name="connsiteX615" fmla="*/ 4263114 w 5323222"/>
              <a:gd name="connsiteY615" fmla="*/ 1353741 h 6132967"/>
              <a:gd name="connsiteX616" fmla="*/ 4252994 w 5323222"/>
              <a:gd name="connsiteY616" fmla="*/ 1342395 h 6132967"/>
              <a:gd name="connsiteX617" fmla="*/ 4242981 w 5323222"/>
              <a:gd name="connsiteY617" fmla="*/ 1331340 h 6132967"/>
              <a:gd name="connsiteX618" fmla="*/ 4232786 w 5323222"/>
              <a:gd name="connsiteY618" fmla="*/ 1320680 h 6132967"/>
              <a:gd name="connsiteX619" fmla="*/ 4222303 w 5323222"/>
              <a:gd name="connsiteY619" fmla="*/ 1310127 h 6132967"/>
              <a:gd name="connsiteX620" fmla="*/ 4211423 w 5323222"/>
              <a:gd name="connsiteY620" fmla="*/ 1299393 h 6132967"/>
              <a:gd name="connsiteX621" fmla="*/ 4200363 w 5323222"/>
              <a:gd name="connsiteY621" fmla="*/ 1289054 h 6132967"/>
              <a:gd name="connsiteX622" fmla="*/ 4189590 w 5323222"/>
              <a:gd name="connsiteY622" fmla="*/ 1278608 h 6132967"/>
              <a:gd name="connsiteX623" fmla="*/ 4177953 w 5323222"/>
              <a:gd name="connsiteY623" fmla="*/ 1268483 h 6132967"/>
              <a:gd name="connsiteX624" fmla="*/ 4166711 w 5323222"/>
              <a:gd name="connsiteY624" fmla="*/ 1258541 h 6132967"/>
              <a:gd name="connsiteX625" fmla="*/ 4154785 w 5323222"/>
              <a:gd name="connsiteY625" fmla="*/ 1248524 h 6132967"/>
              <a:gd name="connsiteX626" fmla="*/ 4142966 w 5323222"/>
              <a:gd name="connsiteY626" fmla="*/ 1238795 h 6132967"/>
              <a:gd name="connsiteX627" fmla="*/ 4130570 w 5323222"/>
              <a:gd name="connsiteY627" fmla="*/ 1229280 h 6132967"/>
              <a:gd name="connsiteX628" fmla="*/ 4118677 w 5323222"/>
              <a:gd name="connsiteY628" fmla="*/ 1220235 h 6132967"/>
              <a:gd name="connsiteX629" fmla="*/ 4106099 w 5323222"/>
              <a:gd name="connsiteY629" fmla="*/ 1211116 h 6132967"/>
              <a:gd name="connsiteX630" fmla="*/ 4093523 w 5323222"/>
              <a:gd name="connsiteY630" fmla="*/ 1201997 h 6132967"/>
              <a:gd name="connsiteX631" fmla="*/ 4080368 w 5323222"/>
              <a:gd name="connsiteY631" fmla="*/ 1193092 h 6132967"/>
              <a:gd name="connsiteX632" fmla="*/ 4067031 w 5323222"/>
              <a:gd name="connsiteY632" fmla="*/ 1184583 h 6132967"/>
              <a:gd name="connsiteX633" fmla="*/ 4053984 w 5323222"/>
              <a:gd name="connsiteY633" fmla="*/ 1175967 h 6132967"/>
              <a:gd name="connsiteX634" fmla="*/ 4040574 w 5323222"/>
              <a:gd name="connsiteY634" fmla="*/ 1168142 h 6132967"/>
              <a:gd name="connsiteX635" fmla="*/ 4026662 w 5323222"/>
              <a:gd name="connsiteY635" fmla="*/ 1159847 h 6132967"/>
              <a:gd name="connsiteX636" fmla="*/ 4013144 w 5323222"/>
              <a:gd name="connsiteY636" fmla="*/ 1151734 h 6132967"/>
              <a:gd name="connsiteX637" fmla="*/ 3999157 w 5323222"/>
              <a:gd name="connsiteY637" fmla="*/ 1144123 h 6132967"/>
              <a:gd name="connsiteX638" fmla="*/ 3984593 w 5323222"/>
              <a:gd name="connsiteY638" fmla="*/ 1136727 h 6132967"/>
              <a:gd name="connsiteX639" fmla="*/ 3970424 w 5323222"/>
              <a:gd name="connsiteY639" fmla="*/ 1129511 h 6132967"/>
              <a:gd name="connsiteX640" fmla="*/ 3955572 w 5323222"/>
              <a:gd name="connsiteY640" fmla="*/ 1122222 h 6132967"/>
              <a:gd name="connsiteX641" fmla="*/ 3940429 w 5323222"/>
              <a:gd name="connsiteY641" fmla="*/ 1115039 h 6132967"/>
              <a:gd name="connsiteX642" fmla="*/ 3925289 w 5323222"/>
              <a:gd name="connsiteY642" fmla="*/ 1107857 h 6132967"/>
              <a:gd name="connsiteX643" fmla="*/ 3909965 w 5323222"/>
              <a:gd name="connsiteY643" fmla="*/ 1101070 h 6132967"/>
              <a:gd name="connsiteX644" fmla="*/ 3894643 w 5323222"/>
              <a:gd name="connsiteY644" fmla="*/ 1094284 h 6132967"/>
              <a:gd name="connsiteX645" fmla="*/ 3879139 w 5323222"/>
              <a:gd name="connsiteY645" fmla="*/ 1087893 h 6132967"/>
              <a:gd name="connsiteX646" fmla="*/ 3863238 w 5323222"/>
              <a:gd name="connsiteY646" fmla="*/ 1081320 h 6132967"/>
              <a:gd name="connsiteX647" fmla="*/ 3847158 w 5323222"/>
              <a:gd name="connsiteY647" fmla="*/ 1075144 h 6132967"/>
              <a:gd name="connsiteX648" fmla="*/ 3831183 w 5323222"/>
              <a:gd name="connsiteY648" fmla="*/ 1069255 h 6132967"/>
              <a:gd name="connsiteX649" fmla="*/ 3814814 w 5323222"/>
              <a:gd name="connsiteY649" fmla="*/ 1063186 h 6132967"/>
              <a:gd name="connsiteX650" fmla="*/ 3798551 w 5323222"/>
              <a:gd name="connsiteY650" fmla="*/ 1057404 h 6132967"/>
              <a:gd name="connsiteX651" fmla="*/ 3781999 w 5323222"/>
              <a:gd name="connsiteY651" fmla="*/ 1051731 h 6132967"/>
              <a:gd name="connsiteX652" fmla="*/ 3765374 w 5323222"/>
              <a:gd name="connsiteY652" fmla="*/ 1046740 h 6132967"/>
              <a:gd name="connsiteX653" fmla="*/ 3748246 w 5323222"/>
              <a:gd name="connsiteY653" fmla="*/ 1041281 h 6132967"/>
              <a:gd name="connsiteX654" fmla="*/ 3731331 w 5323222"/>
              <a:gd name="connsiteY654" fmla="*/ 1036398 h 6132967"/>
              <a:gd name="connsiteX655" fmla="*/ 3714129 w 5323222"/>
              <a:gd name="connsiteY655" fmla="*/ 1031622 h 6132967"/>
              <a:gd name="connsiteX656" fmla="*/ 3696927 w 5323222"/>
              <a:gd name="connsiteY656" fmla="*/ 1026847 h 6132967"/>
              <a:gd name="connsiteX657" fmla="*/ 3679543 w 5323222"/>
              <a:gd name="connsiteY657" fmla="*/ 1022466 h 6132967"/>
              <a:gd name="connsiteX658" fmla="*/ 3662266 w 5323222"/>
              <a:gd name="connsiteY658" fmla="*/ 1018375 h 6132967"/>
              <a:gd name="connsiteX659" fmla="*/ 3644594 w 5323222"/>
              <a:gd name="connsiteY659" fmla="*/ 1014102 h 6132967"/>
              <a:gd name="connsiteX660" fmla="*/ 3626740 w 5323222"/>
              <a:gd name="connsiteY660" fmla="*/ 1010225 h 6132967"/>
              <a:gd name="connsiteX661" fmla="*/ 3609100 w 5323222"/>
              <a:gd name="connsiteY661" fmla="*/ 1006925 h 6132967"/>
              <a:gd name="connsiteX662" fmla="*/ 3591065 w 5323222"/>
              <a:gd name="connsiteY662" fmla="*/ 1003443 h 6132967"/>
              <a:gd name="connsiteX663" fmla="*/ 3572741 w 5323222"/>
              <a:gd name="connsiteY663" fmla="*/ 1000068 h 6132967"/>
              <a:gd name="connsiteX664" fmla="*/ 3554920 w 5323222"/>
              <a:gd name="connsiteY664" fmla="*/ 997163 h 6132967"/>
              <a:gd name="connsiteX665" fmla="*/ 3536522 w 5323222"/>
              <a:gd name="connsiteY665" fmla="*/ 994473 h 6132967"/>
              <a:gd name="connsiteX666" fmla="*/ 3518231 w 5323222"/>
              <a:gd name="connsiteY666" fmla="*/ 992071 h 6132967"/>
              <a:gd name="connsiteX667" fmla="*/ 3499651 w 5323222"/>
              <a:gd name="connsiteY667" fmla="*/ 989777 h 6132967"/>
              <a:gd name="connsiteX668" fmla="*/ 3481071 w 5323222"/>
              <a:gd name="connsiteY668" fmla="*/ 987482 h 6132967"/>
              <a:gd name="connsiteX669" fmla="*/ 3462418 w 5323222"/>
              <a:gd name="connsiteY669" fmla="*/ 985872 h 6132967"/>
              <a:gd name="connsiteX670" fmla="*/ 3443657 w 5323222"/>
              <a:gd name="connsiteY670" fmla="*/ 983972 h 6132967"/>
              <a:gd name="connsiteX671" fmla="*/ 3404223 w 5323222"/>
              <a:gd name="connsiteY671" fmla="*/ 981213 h 6132967"/>
              <a:gd name="connsiteX672" fmla="*/ 3364713 w 5323222"/>
              <a:gd name="connsiteY672" fmla="*/ 979137 h 6132967"/>
              <a:gd name="connsiteX673" fmla="*/ 3325130 w 5323222"/>
              <a:gd name="connsiteY673" fmla="*/ 977745 h 6132967"/>
              <a:gd name="connsiteX674" fmla="*/ 3291515 w 5323222"/>
              <a:gd name="connsiteY674" fmla="*/ 976999 h 6132967"/>
              <a:gd name="connsiteX675" fmla="*/ 3296895 w 5323222"/>
              <a:gd name="connsiteY675" fmla="*/ 974743 h 6132967"/>
              <a:gd name="connsiteX676" fmla="*/ 3308195 w 5323222"/>
              <a:gd name="connsiteY676" fmla="*/ 970192 h 6132967"/>
              <a:gd name="connsiteX677" fmla="*/ 3319396 w 5323222"/>
              <a:gd name="connsiteY677" fmla="*/ 965856 h 6132967"/>
              <a:gd name="connsiteX678" fmla="*/ 3330754 w 5323222"/>
              <a:gd name="connsiteY678" fmla="*/ 961461 h 6132967"/>
              <a:gd name="connsiteX679" fmla="*/ 3342013 w 5323222"/>
              <a:gd name="connsiteY679" fmla="*/ 957282 h 6132967"/>
              <a:gd name="connsiteX680" fmla="*/ 3358062 w 5323222"/>
              <a:gd name="connsiteY680" fmla="*/ 951146 h 6132967"/>
              <a:gd name="connsiteX681" fmla="*/ 3373955 w 5323222"/>
              <a:gd name="connsiteY681" fmla="*/ 945068 h 6132967"/>
              <a:gd name="connsiteX682" fmla="*/ 3389575 w 5323222"/>
              <a:gd name="connsiteY682" fmla="*/ 938735 h 6132967"/>
              <a:gd name="connsiteX683" fmla="*/ 3404981 w 5323222"/>
              <a:gd name="connsiteY683" fmla="*/ 932305 h 6132967"/>
              <a:gd name="connsiteX684" fmla="*/ 3420172 w 5323222"/>
              <a:gd name="connsiteY684" fmla="*/ 925776 h 6132967"/>
              <a:gd name="connsiteX685" fmla="*/ 3435305 w 5323222"/>
              <a:gd name="connsiteY685" fmla="*/ 919090 h 6132967"/>
              <a:gd name="connsiteX686" fmla="*/ 3449639 w 5323222"/>
              <a:gd name="connsiteY686" fmla="*/ 912167 h 6132967"/>
              <a:gd name="connsiteX687" fmla="*/ 3464186 w 5323222"/>
              <a:gd name="connsiteY687" fmla="*/ 905343 h 6132967"/>
              <a:gd name="connsiteX688" fmla="*/ 3478404 w 5323222"/>
              <a:gd name="connsiteY688" fmla="*/ 898108 h 6132967"/>
              <a:gd name="connsiteX689" fmla="*/ 3492308 w 5323222"/>
              <a:gd name="connsiteY689" fmla="*/ 890989 h 6132967"/>
              <a:gd name="connsiteX690" fmla="*/ 3505941 w 5323222"/>
              <a:gd name="connsiteY690" fmla="*/ 883615 h 6132967"/>
              <a:gd name="connsiteX691" fmla="*/ 3519301 w 5323222"/>
              <a:gd name="connsiteY691" fmla="*/ 875986 h 6132967"/>
              <a:gd name="connsiteX692" fmla="*/ 3532445 w 5323222"/>
              <a:gd name="connsiteY692" fmla="*/ 868260 h 6132967"/>
              <a:gd name="connsiteX693" fmla="*/ 3545377 w 5323222"/>
              <a:gd name="connsiteY693" fmla="*/ 860434 h 6132967"/>
              <a:gd name="connsiteX694" fmla="*/ 3557664 w 5323222"/>
              <a:gd name="connsiteY694" fmla="*/ 852314 h 6132967"/>
              <a:gd name="connsiteX695" fmla="*/ 3570108 w 5323222"/>
              <a:gd name="connsiteY695" fmla="*/ 844136 h 6132967"/>
              <a:gd name="connsiteX696" fmla="*/ 3582123 w 5323222"/>
              <a:gd name="connsiteY696" fmla="*/ 835761 h 6132967"/>
              <a:gd name="connsiteX697" fmla="*/ 3593767 w 5323222"/>
              <a:gd name="connsiteY697" fmla="*/ 827346 h 6132967"/>
              <a:gd name="connsiteX698" fmla="*/ 3604924 w 5323222"/>
              <a:gd name="connsiteY698" fmla="*/ 818578 h 6132967"/>
              <a:gd name="connsiteX699" fmla="*/ 3616082 w 5323222"/>
              <a:gd name="connsiteY699" fmla="*/ 809810 h 6132967"/>
              <a:gd name="connsiteX700" fmla="*/ 3626966 w 5323222"/>
              <a:gd name="connsiteY700" fmla="*/ 800787 h 6132967"/>
              <a:gd name="connsiteX701" fmla="*/ 3637266 w 5323222"/>
              <a:gd name="connsiteY701" fmla="*/ 791625 h 6132967"/>
              <a:gd name="connsiteX702" fmla="*/ 3647508 w 5323222"/>
              <a:gd name="connsiteY702" fmla="*/ 782307 h 6132967"/>
              <a:gd name="connsiteX703" fmla="*/ 3657106 w 5323222"/>
              <a:gd name="connsiteY703" fmla="*/ 772695 h 6132967"/>
              <a:gd name="connsiteX704" fmla="*/ 3666704 w 5323222"/>
              <a:gd name="connsiteY704" fmla="*/ 763081 h 6132967"/>
              <a:gd name="connsiteX705" fmla="*/ 3675815 w 5323222"/>
              <a:gd name="connsiteY705" fmla="*/ 753116 h 6132967"/>
              <a:gd name="connsiteX706" fmla="*/ 3684712 w 5323222"/>
              <a:gd name="connsiteY706" fmla="*/ 743052 h 6132967"/>
              <a:gd name="connsiteX707" fmla="*/ 3693023 w 5323222"/>
              <a:gd name="connsiteY707" fmla="*/ 732849 h 6132967"/>
              <a:gd name="connsiteX708" fmla="*/ 3701219 w 5323222"/>
              <a:gd name="connsiteY708" fmla="*/ 722333 h 6132967"/>
              <a:gd name="connsiteX709" fmla="*/ 3709044 w 5323222"/>
              <a:gd name="connsiteY709" fmla="*/ 711778 h 6132967"/>
              <a:gd name="connsiteX710" fmla="*/ 3716382 w 5323222"/>
              <a:gd name="connsiteY710" fmla="*/ 700869 h 6132967"/>
              <a:gd name="connsiteX711" fmla="*/ 3723505 w 5323222"/>
              <a:gd name="connsiteY711" fmla="*/ 689862 h 6132967"/>
              <a:gd name="connsiteX712" fmla="*/ 3726844 w 5323222"/>
              <a:gd name="connsiteY712" fmla="*/ 683996 h 6132967"/>
              <a:gd name="connsiteX713" fmla="*/ 3730396 w 5323222"/>
              <a:gd name="connsiteY713" fmla="*/ 678229 h 6132967"/>
              <a:gd name="connsiteX714" fmla="*/ 3733579 w 5323222"/>
              <a:gd name="connsiteY714" fmla="*/ 672421 h 6132967"/>
              <a:gd name="connsiteX715" fmla="*/ 3736917 w 5323222"/>
              <a:gd name="connsiteY715" fmla="*/ 666556 h 6132967"/>
              <a:gd name="connsiteX716" fmla="*/ 3740041 w 5323222"/>
              <a:gd name="connsiteY716" fmla="*/ 660592 h 6132967"/>
              <a:gd name="connsiteX717" fmla="*/ 3742950 w 5323222"/>
              <a:gd name="connsiteY717" fmla="*/ 654530 h 6132967"/>
              <a:gd name="connsiteX718" fmla="*/ 3746074 w 5323222"/>
              <a:gd name="connsiteY718" fmla="*/ 648566 h 6132967"/>
              <a:gd name="connsiteX719" fmla="*/ 3748827 w 5323222"/>
              <a:gd name="connsiteY719" fmla="*/ 642562 h 6132967"/>
              <a:gd name="connsiteX720" fmla="*/ 3751580 w 5323222"/>
              <a:gd name="connsiteY720" fmla="*/ 636558 h 6132967"/>
              <a:gd name="connsiteX721" fmla="*/ 3754217 w 5323222"/>
              <a:gd name="connsiteY721" fmla="*/ 630241 h 6132967"/>
              <a:gd name="connsiteX722" fmla="*/ 3756756 w 5323222"/>
              <a:gd name="connsiteY722" fmla="*/ 624139 h 6132967"/>
              <a:gd name="connsiteX723" fmla="*/ 3759236 w 5323222"/>
              <a:gd name="connsiteY723" fmla="*/ 617880 h 6132967"/>
              <a:gd name="connsiteX724" fmla="*/ 3761503 w 5323222"/>
              <a:gd name="connsiteY724" fmla="*/ 611522 h 6132967"/>
              <a:gd name="connsiteX725" fmla="*/ 3763827 w 5323222"/>
              <a:gd name="connsiteY725" fmla="*/ 605322 h 6132967"/>
              <a:gd name="connsiteX726" fmla="*/ 3765937 w 5323222"/>
              <a:gd name="connsiteY726" fmla="*/ 599022 h 6132967"/>
              <a:gd name="connsiteX727" fmla="*/ 3768145 w 5323222"/>
              <a:gd name="connsiteY727" fmla="*/ 592510 h 6132967"/>
              <a:gd name="connsiteX728" fmla="*/ 3769884 w 5323222"/>
              <a:gd name="connsiteY728" fmla="*/ 586170 h 6132967"/>
              <a:gd name="connsiteX729" fmla="*/ 3771936 w 5323222"/>
              <a:gd name="connsiteY729" fmla="*/ 579714 h 6132967"/>
              <a:gd name="connsiteX730" fmla="*/ 3773402 w 5323222"/>
              <a:gd name="connsiteY730" fmla="*/ 573120 h 6132967"/>
              <a:gd name="connsiteX731" fmla="*/ 3775298 w 5323222"/>
              <a:gd name="connsiteY731" fmla="*/ 566723 h 6132967"/>
              <a:gd name="connsiteX732" fmla="*/ 3776608 w 5323222"/>
              <a:gd name="connsiteY732" fmla="*/ 560187 h 6132967"/>
              <a:gd name="connsiteX733" fmla="*/ 3778016 w 5323222"/>
              <a:gd name="connsiteY733" fmla="*/ 553437 h 6132967"/>
              <a:gd name="connsiteX734" fmla="*/ 3779326 w 5323222"/>
              <a:gd name="connsiteY734" fmla="*/ 546900 h 6132967"/>
              <a:gd name="connsiteX735" fmla="*/ 3780579 w 5323222"/>
              <a:gd name="connsiteY735" fmla="*/ 540208 h 6132967"/>
              <a:gd name="connsiteX736" fmla="*/ 3781460 w 5323222"/>
              <a:gd name="connsiteY736" fmla="*/ 533475 h 6132967"/>
              <a:gd name="connsiteX737" fmla="*/ 3782341 w 5323222"/>
              <a:gd name="connsiteY737" fmla="*/ 526743 h 6132967"/>
              <a:gd name="connsiteX738" fmla="*/ 3783379 w 5323222"/>
              <a:gd name="connsiteY738" fmla="*/ 519952 h 6132967"/>
              <a:gd name="connsiteX739" fmla="*/ 3783889 w 5323222"/>
              <a:gd name="connsiteY739" fmla="*/ 513179 h 6132967"/>
              <a:gd name="connsiteX740" fmla="*/ 3784556 w 5323222"/>
              <a:gd name="connsiteY740" fmla="*/ 506349 h 6132967"/>
              <a:gd name="connsiteX741" fmla="*/ 3785008 w 5323222"/>
              <a:gd name="connsiteY741" fmla="*/ 499419 h 6132967"/>
              <a:gd name="connsiteX742" fmla="*/ 3785363 w 5323222"/>
              <a:gd name="connsiteY742" fmla="*/ 492704 h 6132967"/>
              <a:gd name="connsiteX743" fmla="*/ 3785444 w 5323222"/>
              <a:gd name="connsiteY743" fmla="*/ 485734 h 6132967"/>
              <a:gd name="connsiteX744" fmla="*/ 3785682 w 5323222"/>
              <a:gd name="connsiteY744" fmla="*/ 478707 h 6132967"/>
              <a:gd name="connsiteX745" fmla="*/ 3785549 w 5323222"/>
              <a:gd name="connsiteY745" fmla="*/ 471639 h 6132967"/>
              <a:gd name="connsiteX746" fmla="*/ 3785475 w 5323222"/>
              <a:gd name="connsiteY746" fmla="*/ 464727 h 6132967"/>
              <a:gd name="connsiteX747" fmla="*/ 3785400 w 5323222"/>
              <a:gd name="connsiteY747" fmla="*/ 457816 h 6132967"/>
              <a:gd name="connsiteX748" fmla="*/ 3784896 w 5323222"/>
              <a:gd name="connsiteY748" fmla="*/ 450708 h 6132967"/>
              <a:gd name="connsiteX749" fmla="*/ 3784294 w 5323222"/>
              <a:gd name="connsiteY749" fmla="*/ 443814 h 6132967"/>
              <a:gd name="connsiteX750" fmla="*/ 3783634 w 5323222"/>
              <a:gd name="connsiteY750" fmla="*/ 436764 h 6132967"/>
              <a:gd name="connsiteX751" fmla="*/ 3783131 w 5323222"/>
              <a:gd name="connsiteY751" fmla="*/ 429656 h 6132967"/>
              <a:gd name="connsiteX752" fmla="*/ 3782100 w 5323222"/>
              <a:gd name="connsiteY752" fmla="*/ 422565 h 6132967"/>
              <a:gd name="connsiteX753" fmla="*/ 3781127 w 5323222"/>
              <a:gd name="connsiteY753" fmla="*/ 415631 h 6132967"/>
              <a:gd name="connsiteX754" fmla="*/ 3779940 w 5323222"/>
              <a:gd name="connsiteY754" fmla="*/ 408599 h 6132967"/>
              <a:gd name="connsiteX755" fmla="*/ 3778752 w 5323222"/>
              <a:gd name="connsiteY755" fmla="*/ 401567 h 6132967"/>
              <a:gd name="connsiteX756" fmla="*/ 3777351 w 5323222"/>
              <a:gd name="connsiteY756" fmla="*/ 394436 h 6132967"/>
              <a:gd name="connsiteX757" fmla="*/ 3775949 w 5323222"/>
              <a:gd name="connsiteY757" fmla="*/ 387306 h 6132967"/>
              <a:gd name="connsiteX758" fmla="*/ 3774234 w 5323222"/>
              <a:gd name="connsiteY758" fmla="*/ 380291 h 6132967"/>
              <a:gd name="connsiteX759" fmla="*/ 3772520 w 5323222"/>
              <a:gd name="connsiteY759" fmla="*/ 373276 h 6132967"/>
              <a:gd name="connsiteX760" fmla="*/ 3770649 w 5323222"/>
              <a:gd name="connsiteY760" fmla="*/ 366320 h 6132967"/>
              <a:gd name="connsiteX761" fmla="*/ 3768622 w 5323222"/>
              <a:gd name="connsiteY761" fmla="*/ 359421 h 6132967"/>
              <a:gd name="connsiteX762" fmla="*/ 3766479 w 5323222"/>
              <a:gd name="connsiteY762" fmla="*/ 352210 h 6132967"/>
              <a:gd name="connsiteX763" fmla="*/ 3764238 w 5323222"/>
              <a:gd name="connsiteY763" fmla="*/ 345213 h 6132967"/>
              <a:gd name="connsiteX764" fmla="*/ 3761782 w 5323222"/>
              <a:gd name="connsiteY764" fmla="*/ 338118 h 6132967"/>
              <a:gd name="connsiteX765" fmla="*/ 3759227 w 5323222"/>
              <a:gd name="connsiteY765" fmla="*/ 331238 h 6132967"/>
              <a:gd name="connsiteX766" fmla="*/ 3756615 w 5323222"/>
              <a:gd name="connsiteY766" fmla="*/ 324200 h 6132967"/>
              <a:gd name="connsiteX767" fmla="*/ 3753631 w 5323222"/>
              <a:gd name="connsiteY767" fmla="*/ 317123 h 6132967"/>
              <a:gd name="connsiteX768" fmla="*/ 3750707 w 5323222"/>
              <a:gd name="connsiteY768" fmla="*/ 310202 h 6132967"/>
              <a:gd name="connsiteX769" fmla="*/ 3747567 w 5323222"/>
              <a:gd name="connsiteY769" fmla="*/ 303183 h 6132967"/>
              <a:gd name="connsiteX770" fmla="*/ 3744427 w 5323222"/>
              <a:gd name="connsiteY770" fmla="*/ 296164 h 6132967"/>
              <a:gd name="connsiteX771" fmla="*/ 3741131 w 5323222"/>
              <a:gd name="connsiteY771" fmla="*/ 289203 h 6132967"/>
              <a:gd name="connsiteX772" fmla="*/ 3737580 w 5323222"/>
              <a:gd name="connsiteY772" fmla="*/ 282514 h 6132967"/>
              <a:gd name="connsiteX773" fmla="*/ 3733757 w 5323222"/>
              <a:gd name="connsiteY773" fmla="*/ 275570 h 6132967"/>
              <a:gd name="connsiteX774" fmla="*/ 3730149 w 5323222"/>
              <a:gd name="connsiteY774" fmla="*/ 268725 h 6132967"/>
              <a:gd name="connsiteX775" fmla="*/ 3726169 w 5323222"/>
              <a:gd name="connsiteY775" fmla="*/ 261839 h 6132967"/>
              <a:gd name="connsiteX776" fmla="*/ 3721935 w 5323222"/>
              <a:gd name="connsiteY776" fmla="*/ 255227 h 6132967"/>
              <a:gd name="connsiteX777" fmla="*/ 3717486 w 5323222"/>
              <a:gd name="connsiteY777" fmla="*/ 248516 h 6132967"/>
              <a:gd name="connsiteX778" fmla="*/ 3712783 w 5323222"/>
              <a:gd name="connsiteY778" fmla="*/ 242077 h 6132967"/>
              <a:gd name="connsiteX779" fmla="*/ 3708294 w 5323222"/>
              <a:gd name="connsiteY779" fmla="*/ 235736 h 6132967"/>
              <a:gd name="connsiteX780" fmla="*/ 3703434 w 5323222"/>
              <a:gd name="connsiteY780" fmla="*/ 229356 h 6132967"/>
              <a:gd name="connsiteX781" fmla="*/ 3698575 w 5323222"/>
              <a:gd name="connsiteY781" fmla="*/ 222975 h 6132967"/>
              <a:gd name="connsiteX782" fmla="*/ 3693558 w 5323222"/>
              <a:gd name="connsiteY782" fmla="*/ 216652 h 6132967"/>
              <a:gd name="connsiteX783" fmla="*/ 3688444 w 5323222"/>
              <a:gd name="connsiteY783" fmla="*/ 210545 h 6132967"/>
              <a:gd name="connsiteX784" fmla="*/ 3683329 w 5323222"/>
              <a:gd name="connsiteY784" fmla="*/ 204436 h 6132967"/>
              <a:gd name="connsiteX785" fmla="*/ 3677844 w 5323222"/>
              <a:gd name="connsiteY785" fmla="*/ 198287 h 6132967"/>
              <a:gd name="connsiteX786" fmla="*/ 3672417 w 5323222"/>
              <a:gd name="connsiteY786" fmla="*/ 192296 h 6132967"/>
              <a:gd name="connsiteX787" fmla="*/ 3666891 w 5323222"/>
              <a:gd name="connsiteY787" fmla="*/ 186518 h 6132967"/>
              <a:gd name="connsiteX788" fmla="*/ 3661209 w 5323222"/>
              <a:gd name="connsiteY788" fmla="*/ 180798 h 6132967"/>
              <a:gd name="connsiteX789" fmla="*/ 3655313 w 5323222"/>
              <a:gd name="connsiteY789" fmla="*/ 174980 h 6132967"/>
              <a:gd name="connsiteX790" fmla="*/ 3649318 w 5323222"/>
              <a:gd name="connsiteY790" fmla="*/ 169377 h 6132967"/>
              <a:gd name="connsiteX791" fmla="*/ 3643480 w 5323222"/>
              <a:gd name="connsiteY791" fmla="*/ 163715 h 6132967"/>
              <a:gd name="connsiteX792" fmla="*/ 3637173 w 5323222"/>
              <a:gd name="connsiteY792" fmla="*/ 158228 h 6132967"/>
              <a:gd name="connsiteX793" fmla="*/ 3631079 w 5323222"/>
              <a:gd name="connsiteY793" fmla="*/ 152839 h 6132967"/>
              <a:gd name="connsiteX794" fmla="*/ 3624615 w 5323222"/>
              <a:gd name="connsiteY794" fmla="*/ 147410 h 6132967"/>
              <a:gd name="connsiteX795" fmla="*/ 3618210 w 5323222"/>
              <a:gd name="connsiteY795" fmla="*/ 142136 h 6132967"/>
              <a:gd name="connsiteX796" fmla="*/ 3611491 w 5323222"/>
              <a:gd name="connsiteY796" fmla="*/ 136980 h 6132967"/>
              <a:gd name="connsiteX797" fmla="*/ 3605046 w 5323222"/>
              <a:gd name="connsiteY797" fmla="*/ 132077 h 6132967"/>
              <a:gd name="connsiteX798" fmla="*/ 3598228 w 5323222"/>
              <a:gd name="connsiteY798" fmla="*/ 127135 h 6132967"/>
              <a:gd name="connsiteX799" fmla="*/ 3591412 w 5323222"/>
              <a:gd name="connsiteY799" fmla="*/ 122193 h 6132967"/>
              <a:gd name="connsiteX800" fmla="*/ 3584282 w 5323222"/>
              <a:gd name="connsiteY800" fmla="*/ 117367 h 6132967"/>
              <a:gd name="connsiteX801" fmla="*/ 3577054 w 5323222"/>
              <a:gd name="connsiteY801" fmla="*/ 112755 h 6132967"/>
              <a:gd name="connsiteX802" fmla="*/ 3569982 w 5323222"/>
              <a:gd name="connsiteY802" fmla="*/ 108084 h 6132967"/>
              <a:gd name="connsiteX803" fmla="*/ 3562714 w 5323222"/>
              <a:gd name="connsiteY803" fmla="*/ 103843 h 6132967"/>
              <a:gd name="connsiteX804" fmla="*/ 3555174 w 5323222"/>
              <a:gd name="connsiteY804" fmla="*/ 99348 h 6132967"/>
              <a:gd name="connsiteX805" fmla="*/ 3547847 w 5323222"/>
              <a:gd name="connsiteY805" fmla="*/ 94950 h 6132967"/>
              <a:gd name="connsiteX806" fmla="*/ 3540266 w 5323222"/>
              <a:gd name="connsiteY806" fmla="*/ 90825 h 6132967"/>
              <a:gd name="connsiteX807" fmla="*/ 3532373 w 5323222"/>
              <a:gd name="connsiteY807" fmla="*/ 86817 h 6132967"/>
              <a:gd name="connsiteX808" fmla="*/ 3524693 w 5323222"/>
              <a:gd name="connsiteY808" fmla="*/ 82906 h 6132967"/>
              <a:gd name="connsiteX809" fmla="*/ 3516643 w 5323222"/>
              <a:gd name="connsiteY809" fmla="*/ 78955 h 6132967"/>
              <a:gd name="connsiteX810" fmla="*/ 3508437 w 5323222"/>
              <a:gd name="connsiteY810" fmla="*/ 75062 h 6132967"/>
              <a:gd name="connsiteX811" fmla="*/ 3500231 w 5323222"/>
              <a:gd name="connsiteY811" fmla="*/ 71170 h 6132967"/>
              <a:gd name="connsiteX812" fmla="*/ 3491926 w 5323222"/>
              <a:gd name="connsiteY812" fmla="*/ 67491 h 6132967"/>
              <a:gd name="connsiteX813" fmla="*/ 3483620 w 5323222"/>
              <a:gd name="connsiteY813" fmla="*/ 63813 h 6132967"/>
              <a:gd name="connsiteX814" fmla="*/ 3475218 w 5323222"/>
              <a:gd name="connsiteY814" fmla="*/ 60349 h 6132967"/>
              <a:gd name="connsiteX815" fmla="*/ 3466600 w 5323222"/>
              <a:gd name="connsiteY815" fmla="*/ 56787 h 6132967"/>
              <a:gd name="connsiteX816" fmla="*/ 3457884 w 5323222"/>
              <a:gd name="connsiteY816" fmla="*/ 53439 h 6132967"/>
              <a:gd name="connsiteX817" fmla="*/ 3449226 w 5323222"/>
              <a:gd name="connsiteY817" fmla="*/ 50248 h 6132967"/>
              <a:gd name="connsiteX818" fmla="*/ 3440354 w 5323222"/>
              <a:gd name="connsiteY818" fmla="*/ 46958 h 6132967"/>
              <a:gd name="connsiteX819" fmla="*/ 3431540 w 5323222"/>
              <a:gd name="connsiteY819" fmla="*/ 43825 h 6132967"/>
              <a:gd name="connsiteX820" fmla="*/ 3422569 w 5323222"/>
              <a:gd name="connsiteY820" fmla="*/ 40750 h 6132967"/>
              <a:gd name="connsiteX821" fmla="*/ 3413558 w 5323222"/>
              <a:gd name="connsiteY821" fmla="*/ 38045 h 6132967"/>
              <a:gd name="connsiteX822" fmla="*/ 3404275 w 5323222"/>
              <a:gd name="connsiteY822" fmla="*/ 35086 h 6132967"/>
              <a:gd name="connsiteX823" fmla="*/ 3395107 w 5323222"/>
              <a:gd name="connsiteY823" fmla="*/ 32439 h 6132967"/>
              <a:gd name="connsiteX824" fmla="*/ 3385784 w 5323222"/>
              <a:gd name="connsiteY824" fmla="*/ 29851 h 6132967"/>
              <a:gd name="connsiteX825" fmla="*/ 3376461 w 5323222"/>
              <a:gd name="connsiteY825" fmla="*/ 27263 h 6132967"/>
              <a:gd name="connsiteX826" fmla="*/ 3367039 w 5323222"/>
              <a:gd name="connsiteY826" fmla="*/ 24889 h 6132967"/>
              <a:gd name="connsiteX827" fmla="*/ 3357675 w 5323222"/>
              <a:gd name="connsiteY827" fmla="*/ 22671 h 6132967"/>
              <a:gd name="connsiteX828" fmla="*/ 3348096 w 5323222"/>
              <a:gd name="connsiteY828" fmla="*/ 20355 h 6132967"/>
              <a:gd name="connsiteX829" fmla="*/ 3338420 w 5323222"/>
              <a:gd name="connsiteY829" fmla="*/ 18254 h 6132967"/>
              <a:gd name="connsiteX830" fmla="*/ 3328859 w 5323222"/>
              <a:gd name="connsiteY830" fmla="*/ 16465 h 6132967"/>
              <a:gd name="connsiteX831" fmla="*/ 3319084 w 5323222"/>
              <a:gd name="connsiteY831" fmla="*/ 14578 h 6132967"/>
              <a:gd name="connsiteX832" fmla="*/ 3309153 w 5323222"/>
              <a:gd name="connsiteY832" fmla="*/ 12749 h 6132967"/>
              <a:gd name="connsiteX833" fmla="*/ 3299494 w 5323222"/>
              <a:gd name="connsiteY833" fmla="*/ 11175 h 6132967"/>
              <a:gd name="connsiteX834" fmla="*/ 3289523 w 5323222"/>
              <a:gd name="connsiteY834" fmla="*/ 9717 h 6132967"/>
              <a:gd name="connsiteX835" fmla="*/ 3279609 w 5323222"/>
              <a:gd name="connsiteY835" fmla="*/ 8415 h 6132967"/>
              <a:gd name="connsiteX836" fmla="*/ 3269538 w 5323222"/>
              <a:gd name="connsiteY836" fmla="*/ 7171 h 6132967"/>
              <a:gd name="connsiteX837" fmla="*/ 3259469 w 5323222"/>
              <a:gd name="connsiteY837" fmla="*/ 5927 h 6132967"/>
              <a:gd name="connsiteX838" fmla="*/ 3249358 w 5323222"/>
              <a:gd name="connsiteY838" fmla="*/ 5055 h 6132967"/>
              <a:gd name="connsiteX839" fmla="*/ 3239191 w 5323222"/>
              <a:gd name="connsiteY839" fmla="*/ 4025 h 6132967"/>
              <a:gd name="connsiteX840" fmla="*/ 3217817 w 5323222"/>
              <a:gd name="connsiteY840" fmla="*/ 2530 h 6132967"/>
              <a:gd name="connsiteX841" fmla="*/ 3196403 w 5323222"/>
              <a:gd name="connsiteY841" fmla="*/ 1405 h 6132967"/>
              <a:gd name="connsiteX842" fmla="*/ 3174950 w 5323222"/>
              <a:gd name="connsiteY842" fmla="*/ 650 h 6132967"/>
              <a:gd name="connsiteX843" fmla="*/ 3153242 w 5323222"/>
              <a:gd name="connsiteY843" fmla="*/ 169 h 6132967"/>
              <a:gd name="connsiteX844" fmla="*/ 3131649 w 5323222"/>
              <a:gd name="connsiteY844" fmla="*/ 0 h 6132967"/>
              <a:gd name="connsiteX845" fmla="*/ 3110017 w 5323222"/>
              <a:gd name="connsiteY845" fmla="*/ 201 h 6132967"/>
              <a:gd name="connsiteX846" fmla="*/ 3088402 w 5323222"/>
              <a:gd name="connsiteY846" fmla="*/ 930 h 6132967"/>
              <a:gd name="connsiteX847" fmla="*/ 3066631 w 5323222"/>
              <a:gd name="connsiteY847" fmla="*/ 1718 h 6132967"/>
              <a:gd name="connsiteX848" fmla="*/ 3045132 w 5323222"/>
              <a:gd name="connsiteY848" fmla="*/ 2759 h 6132967"/>
              <a:gd name="connsiteX849" fmla="*/ 3023280 w 5323222"/>
              <a:gd name="connsiteY849" fmla="*/ 4288 h 6132967"/>
              <a:gd name="connsiteX850" fmla="*/ 3001916 w 5323222"/>
              <a:gd name="connsiteY850" fmla="*/ 6170 h 6132967"/>
              <a:gd name="connsiteX851" fmla="*/ 2980238 w 5323222"/>
              <a:gd name="connsiteY851" fmla="*/ 8168 h 6132967"/>
              <a:gd name="connsiteX852" fmla="*/ 2958734 w 5323222"/>
              <a:gd name="connsiteY852" fmla="*/ 10634 h 6132967"/>
              <a:gd name="connsiteX853" fmla="*/ 2937289 w 5323222"/>
              <a:gd name="connsiteY853" fmla="*/ 13258 h 6132967"/>
              <a:gd name="connsiteX854" fmla="*/ 2915960 w 5323222"/>
              <a:gd name="connsiteY854" fmla="*/ 16194 h 6132967"/>
              <a:gd name="connsiteX855" fmla="*/ 2894904 w 5323222"/>
              <a:gd name="connsiteY855" fmla="*/ 19385 h 6132967"/>
              <a:gd name="connsiteX856" fmla="*/ 2873650 w 5323222"/>
              <a:gd name="connsiteY856" fmla="*/ 23004 h 6132967"/>
              <a:gd name="connsiteX857" fmla="*/ 2852825 w 5323222"/>
              <a:gd name="connsiteY857" fmla="*/ 26821 h 6132967"/>
              <a:gd name="connsiteX858" fmla="*/ 2831902 w 5323222"/>
              <a:gd name="connsiteY858" fmla="*/ 30852 h 6132967"/>
              <a:gd name="connsiteX859" fmla="*/ 2811310 w 5323222"/>
              <a:gd name="connsiteY859" fmla="*/ 35294 h 6132967"/>
              <a:gd name="connsiteX860" fmla="*/ 2790874 w 5323222"/>
              <a:gd name="connsiteY860" fmla="*/ 39678 h 6132967"/>
              <a:gd name="connsiteX861" fmla="*/ 2770514 w 5323222"/>
              <a:gd name="connsiteY861" fmla="*/ 44745 h 6132967"/>
              <a:gd name="connsiteX862" fmla="*/ 2750525 w 5323222"/>
              <a:gd name="connsiteY862" fmla="*/ 49852 h 6132967"/>
              <a:gd name="connsiteX863" fmla="*/ 2730652 w 5323222"/>
              <a:gd name="connsiteY863" fmla="*/ 55273 h 6132967"/>
              <a:gd name="connsiteX864" fmla="*/ 2711091 w 5323222"/>
              <a:gd name="connsiteY864" fmla="*/ 60577 h 6132967"/>
              <a:gd name="connsiteX865" fmla="*/ 2691607 w 5323222"/>
              <a:gd name="connsiteY865" fmla="*/ 66565 h 6132967"/>
              <a:gd name="connsiteX866" fmla="*/ 2672492 w 5323222"/>
              <a:gd name="connsiteY866" fmla="*/ 72593 h 6132967"/>
              <a:gd name="connsiteX867" fmla="*/ 2653652 w 5323222"/>
              <a:gd name="connsiteY867" fmla="*/ 78876 h 6132967"/>
              <a:gd name="connsiteX868" fmla="*/ 2635239 w 5323222"/>
              <a:gd name="connsiteY868" fmla="*/ 85355 h 6132967"/>
              <a:gd name="connsiteX869" fmla="*/ 2616943 w 5323222"/>
              <a:gd name="connsiteY869" fmla="*/ 92148 h 6132967"/>
              <a:gd name="connsiteX870" fmla="*/ 2599076 w 5323222"/>
              <a:gd name="connsiteY870" fmla="*/ 99137 h 6132967"/>
              <a:gd name="connsiteX871" fmla="*/ 2581422 w 5323222"/>
              <a:gd name="connsiteY871" fmla="*/ 106224 h 6132967"/>
              <a:gd name="connsiteX872" fmla="*/ 2568988 w 5323222"/>
              <a:gd name="connsiteY872" fmla="*/ 111551 h 6132967"/>
              <a:gd name="connsiteX873" fmla="*/ 2556553 w 5323222"/>
              <a:gd name="connsiteY873" fmla="*/ 116879 h 6132967"/>
              <a:gd name="connsiteX874" fmla="*/ 2544119 w 5323222"/>
              <a:gd name="connsiteY874" fmla="*/ 122207 h 6132967"/>
              <a:gd name="connsiteX875" fmla="*/ 2531743 w 5323222"/>
              <a:gd name="connsiteY875" fmla="*/ 127692 h 6132967"/>
              <a:gd name="connsiteX876" fmla="*/ 2519581 w 5323222"/>
              <a:gd name="connsiteY876" fmla="*/ 133274 h 6132967"/>
              <a:gd name="connsiteX877" fmla="*/ 2507262 w 5323222"/>
              <a:gd name="connsiteY877" fmla="*/ 138915 h 6132967"/>
              <a:gd name="connsiteX878" fmla="*/ 2495158 w 5323222"/>
              <a:gd name="connsiteY878" fmla="*/ 144653 h 6132967"/>
              <a:gd name="connsiteX879" fmla="*/ 2483054 w 5323222"/>
              <a:gd name="connsiteY879" fmla="*/ 150392 h 6132967"/>
              <a:gd name="connsiteX880" fmla="*/ 2470950 w 5323222"/>
              <a:gd name="connsiteY880" fmla="*/ 156131 h 6132967"/>
              <a:gd name="connsiteX881" fmla="*/ 2458748 w 5323222"/>
              <a:gd name="connsiteY881" fmla="*/ 162085 h 6132967"/>
              <a:gd name="connsiteX882" fmla="*/ 2446916 w 5323222"/>
              <a:gd name="connsiteY882" fmla="*/ 168078 h 6132967"/>
              <a:gd name="connsiteX883" fmla="*/ 2434987 w 5323222"/>
              <a:gd name="connsiteY883" fmla="*/ 174287 h 6132967"/>
              <a:gd name="connsiteX884" fmla="*/ 2411225 w 5323222"/>
              <a:gd name="connsiteY884" fmla="*/ 186488 h 6132967"/>
              <a:gd name="connsiteX885" fmla="*/ 2387853 w 5323222"/>
              <a:gd name="connsiteY885" fmla="*/ 199257 h 6132967"/>
              <a:gd name="connsiteX886" fmla="*/ 2364324 w 5323222"/>
              <a:gd name="connsiteY886" fmla="*/ 212084 h 6132967"/>
              <a:gd name="connsiteX887" fmla="*/ 2341282 w 5323222"/>
              <a:gd name="connsiteY887" fmla="*/ 225265 h 6132967"/>
              <a:gd name="connsiteX888" fmla="*/ 2318298 w 5323222"/>
              <a:gd name="connsiteY888" fmla="*/ 238601 h 6132967"/>
              <a:gd name="connsiteX889" fmla="*/ 2295586 w 5323222"/>
              <a:gd name="connsiteY889" fmla="*/ 252193 h 6132967"/>
              <a:gd name="connsiteX890" fmla="*/ 2272835 w 5323222"/>
              <a:gd name="connsiteY890" fmla="*/ 266154 h 6132967"/>
              <a:gd name="connsiteX891" fmla="*/ 2250512 w 5323222"/>
              <a:gd name="connsiteY891" fmla="*/ 280314 h 6132967"/>
              <a:gd name="connsiteX892" fmla="*/ 2228304 w 5323222"/>
              <a:gd name="connsiteY892" fmla="*/ 294785 h 6132967"/>
              <a:gd name="connsiteX893" fmla="*/ 2206312 w 5323222"/>
              <a:gd name="connsiteY893" fmla="*/ 309355 h 6132967"/>
              <a:gd name="connsiteX894" fmla="*/ 2195432 w 5323222"/>
              <a:gd name="connsiteY894" fmla="*/ 316953 h 6132967"/>
              <a:gd name="connsiteX895" fmla="*/ 2184650 w 5323222"/>
              <a:gd name="connsiteY895" fmla="*/ 324336 h 6132967"/>
              <a:gd name="connsiteX896" fmla="*/ 2173770 w 5323222"/>
              <a:gd name="connsiteY896" fmla="*/ 331934 h 6132967"/>
              <a:gd name="connsiteX897" fmla="*/ 2163261 w 5323222"/>
              <a:gd name="connsiteY897" fmla="*/ 339571 h 6132967"/>
              <a:gd name="connsiteX898" fmla="*/ 2152595 w 5323222"/>
              <a:gd name="connsiteY898" fmla="*/ 347268 h 6132967"/>
              <a:gd name="connsiteX899" fmla="*/ 2142144 w 5323222"/>
              <a:gd name="connsiteY899" fmla="*/ 355062 h 6132967"/>
              <a:gd name="connsiteX900" fmla="*/ 2131536 w 5323222"/>
              <a:gd name="connsiteY900" fmla="*/ 362914 h 6132967"/>
              <a:gd name="connsiteX901" fmla="*/ 2121045 w 5323222"/>
              <a:gd name="connsiteY901" fmla="*/ 371079 h 6132967"/>
              <a:gd name="connsiteX902" fmla="*/ 2110808 w 5323222"/>
              <a:gd name="connsiteY902" fmla="*/ 378972 h 6132967"/>
              <a:gd name="connsiteX903" fmla="*/ 2100531 w 5323222"/>
              <a:gd name="connsiteY903" fmla="*/ 387236 h 6132967"/>
              <a:gd name="connsiteX904" fmla="*/ 2090352 w 5323222"/>
              <a:gd name="connsiteY904" fmla="*/ 395285 h 6132967"/>
              <a:gd name="connsiteX905" fmla="*/ 2080133 w 5323222"/>
              <a:gd name="connsiteY905" fmla="*/ 403705 h 6132967"/>
              <a:gd name="connsiteX906" fmla="*/ 2070013 w 5323222"/>
              <a:gd name="connsiteY906" fmla="*/ 411910 h 6132967"/>
              <a:gd name="connsiteX907" fmla="*/ 2060008 w 5323222"/>
              <a:gd name="connsiteY907" fmla="*/ 420428 h 6132967"/>
              <a:gd name="connsiteX908" fmla="*/ 2050160 w 5323222"/>
              <a:gd name="connsiteY908" fmla="*/ 428888 h 6132967"/>
              <a:gd name="connsiteX909" fmla="*/ 2040213 w 5323222"/>
              <a:gd name="connsiteY909" fmla="*/ 437563 h 6132967"/>
              <a:gd name="connsiteX910" fmla="*/ 2030481 w 5323222"/>
              <a:gd name="connsiteY910" fmla="*/ 446336 h 6132967"/>
              <a:gd name="connsiteX911" fmla="*/ 2020691 w 5323222"/>
              <a:gd name="connsiteY911" fmla="*/ 454952 h 6132967"/>
              <a:gd name="connsiteX912" fmla="*/ 2011115 w 5323222"/>
              <a:gd name="connsiteY912" fmla="*/ 463667 h 6132967"/>
              <a:gd name="connsiteX913" fmla="*/ 2001441 w 5323222"/>
              <a:gd name="connsiteY913" fmla="*/ 472596 h 6132967"/>
              <a:gd name="connsiteX914" fmla="*/ 1991923 w 5323222"/>
              <a:gd name="connsiteY914" fmla="*/ 481468 h 6132967"/>
              <a:gd name="connsiteX915" fmla="*/ 1982522 w 5323222"/>
              <a:gd name="connsiteY915" fmla="*/ 490651 h 6132967"/>
              <a:gd name="connsiteX916" fmla="*/ 1973004 w 5323222"/>
              <a:gd name="connsiteY916" fmla="*/ 499523 h 6132967"/>
              <a:gd name="connsiteX917" fmla="*/ 1963603 w 5323222"/>
              <a:gd name="connsiteY917" fmla="*/ 508706 h 6132967"/>
              <a:gd name="connsiteX918" fmla="*/ 1954572 w 5323222"/>
              <a:gd name="connsiteY918" fmla="*/ 517931 h 6132967"/>
              <a:gd name="connsiteX919" fmla="*/ 1945327 w 5323222"/>
              <a:gd name="connsiteY919" fmla="*/ 527057 h 6132967"/>
              <a:gd name="connsiteX920" fmla="*/ 1936198 w 5323222"/>
              <a:gd name="connsiteY920" fmla="*/ 536496 h 6132967"/>
              <a:gd name="connsiteX921" fmla="*/ 1927225 w 5323222"/>
              <a:gd name="connsiteY921" fmla="*/ 545876 h 6132967"/>
              <a:gd name="connsiteX922" fmla="*/ 1918096 w 5323222"/>
              <a:gd name="connsiteY922" fmla="*/ 555315 h 6132967"/>
              <a:gd name="connsiteX923" fmla="*/ 1909338 w 5323222"/>
              <a:gd name="connsiteY923" fmla="*/ 564794 h 6132967"/>
              <a:gd name="connsiteX924" fmla="*/ 1900325 w 5323222"/>
              <a:gd name="connsiteY924" fmla="*/ 574545 h 6132967"/>
              <a:gd name="connsiteX925" fmla="*/ 1891781 w 5323222"/>
              <a:gd name="connsiteY925" fmla="*/ 584123 h 6132967"/>
              <a:gd name="connsiteX926" fmla="*/ 1883080 w 5323222"/>
              <a:gd name="connsiteY926" fmla="*/ 593758 h 6132967"/>
              <a:gd name="connsiteX927" fmla="*/ 1874282 w 5323222"/>
              <a:gd name="connsiteY927" fmla="*/ 603607 h 6132967"/>
              <a:gd name="connsiteX928" fmla="*/ 1865756 w 5323222"/>
              <a:gd name="connsiteY928" fmla="*/ 613712 h 6132967"/>
              <a:gd name="connsiteX929" fmla="*/ 1857172 w 5323222"/>
              <a:gd name="connsiteY929" fmla="*/ 623660 h 6132967"/>
              <a:gd name="connsiteX930" fmla="*/ 1848958 w 5323222"/>
              <a:gd name="connsiteY930" fmla="*/ 633648 h 6132967"/>
              <a:gd name="connsiteX931" fmla="*/ 1840490 w 5323222"/>
              <a:gd name="connsiteY931" fmla="*/ 643910 h 6132967"/>
              <a:gd name="connsiteX932" fmla="*/ 1832335 w 5323222"/>
              <a:gd name="connsiteY932" fmla="*/ 654054 h 6132967"/>
              <a:gd name="connsiteX933" fmla="*/ 1824296 w 5323222"/>
              <a:gd name="connsiteY933" fmla="*/ 664511 h 6132967"/>
              <a:gd name="connsiteX934" fmla="*/ 1816101 w 5323222"/>
              <a:gd name="connsiteY934" fmla="*/ 675027 h 6132967"/>
              <a:gd name="connsiteX935" fmla="*/ 1808218 w 5323222"/>
              <a:gd name="connsiteY935" fmla="*/ 685426 h 6132967"/>
              <a:gd name="connsiteX936" fmla="*/ 1800335 w 5323222"/>
              <a:gd name="connsiteY936" fmla="*/ 695826 h 6132967"/>
              <a:gd name="connsiteX937" fmla="*/ 1792412 w 5323222"/>
              <a:gd name="connsiteY937" fmla="*/ 706596 h 6132967"/>
              <a:gd name="connsiteX938" fmla="*/ 1784801 w 5323222"/>
              <a:gd name="connsiteY938" fmla="*/ 717250 h 6132967"/>
              <a:gd name="connsiteX939" fmla="*/ 1777249 w 5323222"/>
              <a:gd name="connsiteY939" fmla="*/ 728061 h 6132967"/>
              <a:gd name="connsiteX940" fmla="*/ 1769599 w 5323222"/>
              <a:gd name="connsiteY940" fmla="*/ 739086 h 6132967"/>
              <a:gd name="connsiteX941" fmla="*/ 1762261 w 5323222"/>
              <a:gd name="connsiteY941" fmla="*/ 749995 h 6132967"/>
              <a:gd name="connsiteX942" fmla="*/ 1756211 w 5323222"/>
              <a:gd name="connsiteY942" fmla="*/ 758990 h 6132967"/>
              <a:gd name="connsiteX943" fmla="*/ 1742622 w 5323222"/>
              <a:gd name="connsiteY943" fmla="*/ 738924 h 6132967"/>
              <a:gd name="connsiteX944" fmla="*/ 1713296 w 5323222"/>
              <a:gd name="connsiteY944" fmla="*/ 694890 h 6132967"/>
              <a:gd name="connsiteX945" fmla="*/ 1684022 w 5323222"/>
              <a:gd name="connsiteY945" fmla="*/ 651162 h 6132967"/>
              <a:gd name="connsiteX946" fmla="*/ 1663392 w 5323222"/>
              <a:gd name="connsiteY946" fmla="*/ 621573 h 6132967"/>
              <a:gd name="connsiteX947" fmla="*/ 1642560 w 5323222"/>
              <a:gd name="connsiteY947" fmla="*/ 592644 h 6132967"/>
              <a:gd name="connsiteX948" fmla="*/ 1621277 w 5323222"/>
              <a:gd name="connsiteY948" fmla="*/ 564728 h 6132967"/>
              <a:gd name="connsiteX949" fmla="*/ 1599541 w 5323222"/>
              <a:gd name="connsiteY949" fmla="*/ 537824 h 6132967"/>
              <a:gd name="connsiteX950" fmla="*/ 1577302 w 5323222"/>
              <a:gd name="connsiteY950" fmla="*/ 511630 h 6132967"/>
              <a:gd name="connsiteX951" fmla="*/ 1554914 w 5323222"/>
              <a:gd name="connsiteY951" fmla="*/ 486399 h 6132967"/>
              <a:gd name="connsiteX952" fmla="*/ 1531769 w 5323222"/>
              <a:gd name="connsiteY952" fmla="*/ 462232 h 6132967"/>
              <a:gd name="connsiteX953" fmla="*/ 1508477 w 5323222"/>
              <a:gd name="connsiteY953" fmla="*/ 439027 h 6132967"/>
              <a:gd name="connsiteX954" fmla="*/ 1485086 w 5323222"/>
              <a:gd name="connsiteY954" fmla="*/ 417087 h 6132967"/>
              <a:gd name="connsiteX955" fmla="*/ 1460836 w 5323222"/>
              <a:gd name="connsiteY955" fmla="*/ 395605 h 6132967"/>
              <a:gd name="connsiteX956" fmla="*/ 1436793 w 5323222"/>
              <a:gd name="connsiteY956" fmla="*/ 375337 h 6132967"/>
              <a:gd name="connsiteX957" fmla="*/ 1412297 w 5323222"/>
              <a:gd name="connsiteY957" fmla="*/ 356082 h 6132967"/>
              <a:gd name="connsiteX958" fmla="*/ 1387298 w 5323222"/>
              <a:gd name="connsiteY958" fmla="*/ 337538 h 6132967"/>
              <a:gd name="connsiteX959" fmla="*/ 1362201 w 5323222"/>
              <a:gd name="connsiteY959" fmla="*/ 320258 h 6132967"/>
              <a:gd name="connsiteX960" fmla="*/ 1336955 w 5323222"/>
              <a:gd name="connsiteY960" fmla="*/ 303940 h 6132967"/>
              <a:gd name="connsiteX961" fmla="*/ 1311205 w 5323222"/>
              <a:gd name="connsiteY961" fmla="*/ 288332 h 6132967"/>
              <a:gd name="connsiteX962" fmla="*/ 1285358 w 5323222"/>
              <a:gd name="connsiteY962" fmla="*/ 273988 h 6132967"/>
              <a:gd name="connsiteX963" fmla="*/ 1259361 w 5323222"/>
              <a:gd name="connsiteY963" fmla="*/ 260607 h 6132967"/>
              <a:gd name="connsiteX964" fmla="*/ 1232913 w 5323222"/>
              <a:gd name="connsiteY964" fmla="*/ 248239 h 6132967"/>
              <a:gd name="connsiteX965" fmla="*/ 1206619 w 5323222"/>
              <a:gd name="connsiteY965" fmla="*/ 236781 h 6132967"/>
              <a:gd name="connsiteX966" fmla="*/ 1179873 w 5323222"/>
              <a:gd name="connsiteY966" fmla="*/ 226337 h 6132967"/>
              <a:gd name="connsiteX967" fmla="*/ 1152978 w 5323222"/>
              <a:gd name="connsiteY967" fmla="*/ 216854 h 6132967"/>
              <a:gd name="connsiteX968" fmla="*/ 1125985 w 5323222"/>
              <a:gd name="connsiteY968" fmla="*/ 208637 h 6132967"/>
              <a:gd name="connsiteX969" fmla="*/ 1098792 w 5323222"/>
              <a:gd name="connsiteY969" fmla="*/ 201079 h 6132967"/>
              <a:gd name="connsiteX970" fmla="*/ 1071502 w 5323222"/>
              <a:gd name="connsiteY970" fmla="*/ 194785 h 6132967"/>
              <a:gd name="connsiteX971" fmla="*/ 1044062 w 5323222"/>
              <a:gd name="connsiteY971" fmla="*/ 189453 h 6132967"/>
              <a:gd name="connsiteX972" fmla="*/ 1016777 w 5323222"/>
              <a:gd name="connsiteY972" fmla="*/ 185031 h 6132967"/>
              <a:gd name="connsiteX973" fmla="*/ 989395 w 5323222"/>
              <a:gd name="connsiteY973" fmla="*/ 181874 h 6132967"/>
              <a:gd name="connsiteX974" fmla="*/ 961509 w 5323222"/>
              <a:gd name="connsiteY974" fmla="*/ 179428 h 6132967"/>
              <a:gd name="connsiteX975" fmla="*/ 933828 w 5323222"/>
              <a:gd name="connsiteY975" fmla="*/ 178195 h 6132967"/>
              <a:gd name="connsiteX976" fmla="*/ 906051 w 5323222"/>
              <a:gd name="connsiteY976" fmla="*/ 178227 h 6132967"/>
              <a:gd name="connsiteX977" fmla="*/ 878629 w 5323222"/>
              <a:gd name="connsiteY977" fmla="*/ 178512 h 6132967"/>
              <a:gd name="connsiteX978" fmla="*/ 864717 w 5323222"/>
              <a:gd name="connsiteY978" fmla="*/ 179312 h 6132967"/>
              <a:gd name="connsiteX979" fmla="*/ 850553 w 5323222"/>
              <a:gd name="connsiteY979" fmla="*/ 180468 h 6132967"/>
              <a:gd name="connsiteX980" fmla="*/ 836745 w 5323222"/>
              <a:gd name="connsiteY980" fmla="*/ 181875 h 6132967"/>
              <a:gd name="connsiteX981" fmla="*/ 822684 w 5323222"/>
              <a:gd name="connsiteY981" fmla="*/ 183637 h 6132967"/>
              <a:gd name="connsiteX982" fmla="*/ 808978 w 5323222"/>
              <a:gd name="connsiteY982" fmla="*/ 185651 h 6132967"/>
              <a:gd name="connsiteX983" fmla="*/ 794969 w 5323222"/>
              <a:gd name="connsiteY983" fmla="*/ 187717 h 6132967"/>
              <a:gd name="connsiteX984" fmla="*/ 781315 w 5323222"/>
              <a:gd name="connsiteY984" fmla="*/ 190034 h 6132967"/>
              <a:gd name="connsiteX985" fmla="*/ 767460 w 5323222"/>
              <a:gd name="connsiteY985" fmla="*/ 193010 h 6132967"/>
              <a:gd name="connsiteX986" fmla="*/ 753605 w 5323222"/>
              <a:gd name="connsiteY986" fmla="*/ 195987 h 6132967"/>
              <a:gd name="connsiteX987" fmla="*/ 739751 w 5323222"/>
              <a:gd name="connsiteY987" fmla="*/ 198962 h 6132967"/>
              <a:gd name="connsiteX988" fmla="*/ 726303 w 5323222"/>
              <a:gd name="connsiteY988" fmla="*/ 202494 h 6132967"/>
              <a:gd name="connsiteX989" fmla="*/ 712602 w 5323222"/>
              <a:gd name="connsiteY989" fmla="*/ 206380 h 6132967"/>
              <a:gd name="connsiteX990" fmla="*/ 699206 w 5323222"/>
              <a:gd name="connsiteY990" fmla="*/ 210214 h 6132967"/>
              <a:gd name="connsiteX991" fmla="*/ 685609 w 5323222"/>
              <a:gd name="connsiteY991" fmla="*/ 214707 h 6132967"/>
              <a:gd name="connsiteX992" fmla="*/ 672011 w 5323222"/>
              <a:gd name="connsiteY992" fmla="*/ 219200 h 6132967"/>
              <a:gd name="connsiteX993" fmla="*/ 658769 w 5323222"/>
              <a:gd name="connsiteY993" fmla="*/ 223946 h 6132967"/>
              <a:gd name="connsiteX994" fmla="*/ 645275 w 5323222"/>
              <a:gd name="connsiteY994" fmla="*/ 229046 h 6132967"/>
              <a:gd name="connsiteX995" fmla="*/ 631781 w 5323222"/>
              <a:gd name="connsiteY995" fmla="*/ 234146 h 6132967"/>
              <a:gd name="connsiteX996" fmla="*/ 618693 w 5323222"/>
              <a:gd name="connsiteY996" fmla="*/ 239801 h 6132967"/>
              <a:gd name="connsiteX997" fmla="*/ 605354 w 5323222"/>
              <a:gd name="connsiteY997" fmla="*/ 245811 h 6132967"/>
              <a:gd name="connsiteX998" fmla="*/ 592014 w 5323222"/>
              <a:gd name="connsiteY998" fmla="*/ 251821 h 6132967"/>
              <a:gd name="connsiteX999" fmla="*/ 579029 w 5323222"/>
              <a:gd name="connsiteY999" fmla="*/ 258084 h 6132967"/>
              <a:gd name="connsiteX1000" fmla="*/ 566045 w 5323222"/>
              <a:gd name="connsiteY1000" fmla="*/ 264345 h 6132967"/>
              <a:gd name="connsiteX1001" fmla="*/ 552911 w 5323222"/>
              <a:gd name="connsiteY1001" fmla="*/ 271569 h 6132967"/>
              <a:gd name="connsiteX1002" fmla="*/ 540029 w 5323222"/>
              <a:gd name="connsiteY1002" fmla="*/ 278438 h 6132967"/>
              <a:gd name="connsiteX1003" fmla="*/ 527199 w 5323222"/>
              <a:gd name="connsiteY1003" fmla="*/ 285611 h 6132967"/>
              <a:gd name="connsiteX1004" fmla="*/ 514421 w 5323222"/>
              <a:gd name="connsiteY1004" fmla="*/ 293087 h 6132967"/>
              <a:gd name="connsiteX1005" fmla="*/ 501997 w 5323222"/>
              <a:gd name="connsiteY1005" fmla="*/ 300815 h 6132967"/>
              <a:gd name="connsiteX1006" fmla="*/ 489321 w 5323222"/>
              <a:gd name="connsiteY1006" fmla="*/ 308897 h 6132967"/>
              <a:gd name="connsiteX1007" fmla="*/ 476949 w 5323222"/>
              <a:gd name="connsiteY1007" fmla="*/ 316928 h 6132967"/>
              <a:gd name="connsiteX1008" fmla="*/ 464324 w 5323222"/>
              <a:gd name="connsiteY1008" fmla="*/ 325315 h 6132967"/>
              <a:gd name="connsiteX1009" fmla="*/ 452107 w 5323222"/>
              <a:gd name="connsiteY1009" fmla="*/ 334256 h 6132967"/>
              <a:gd name="connsiteX1010" fmla="*/ 439838 w 5323222"/>
              <a:gd name="connsiteY1010" fmla="*/ 342894 h 6132967"/>
              <a:gd name="connsiteX1011" fmla="*/ 427671 w 5323222"/>
              <a:gd name="connsiteY1011" fmla="*/ 352139 h 6132967"/>
              <a:gd name="connsiteX1012" fmla="*/ 415505 w 5323222"/>
              <a:gd name="connsiteY1012" fmla="*/ 361384 h 6132967"/>
              <a:gd name="connsiteX1013" fmla="*/ 403746 w 5323222"/>
              <a:gd name="connsiteY1013" fmla="*/ 371185 h 6132967"/>
              <a:gd name="connsiteX1014" fmla="*/ 391985 w 5323222"/>
              <a:gd name="connsiteY1014" fmla="*/ 380985 h 6132967"/>
              <a:gd name="connsiteX1015" fmla="*/ 380581 w 5323222"/>
              <a:gd name="connsiteY1015" fmla="*/ 391036 h 6132967"/>
              <a:gd name="connsiteX1016" fmla="*/ 369228 w 5323222"/>
              <a:gd name="connsiteY1016" fmla="*/ 401393 h 6132967"/>
              <a:gd name="connsiteX1017" fmla="*/ 357623 w 5323222"/>
              <a:gd name="connsiteY1017" fmla="*/ 412103 h 6132967"/>
              <a:gd name="connsiteX1018" fmla="*/ 346321 w 5323222"/>
              <a:gd name="connsiteY1018" fmla="*/ 422762 h 6132967"/>
              <a:gd name="connsiteX1019" fmla="*/ 335122 w 5323222"/>
              <a:gd name="connsiteY1019" fmla="*/ 434028 h 6132967"/>
              <a:gd name="connsiteX1020" fmla="*/ 324277 w 5323222"/>
              <a:gd name="connsiteY1020" fmla="*/ 445546 h 6132967"/>
              <a:gd name="connsiteX1021" fmla="*/ 313130 w 5323222"/>
              <a:gd name="connsiteY1021" fmla="*/ 457115 h 6132967"/>
              <a:gd name="connsiteX1022" fmla="*/ 302641 w 5323222"/>
              <a:gd name="connsiteY1022" fmla="*/ 468884 h 6132967"/>
              <a:gd name="connsiteX1023" fmla="*/ 292255 w 5323222"/>
              <a:gd name="connsiteY1023" fmla="*/ 481262 h 6132967"/>
              <a:gd name="connsiteX1024" fmla="*/ 281515 w 5323222"/>
              <a:gd name="connsiteY1024" fmla="*/ 493386 h 6132967"/>
              <a:gd name="connsiteX1025" fmla="*/ 271180 w 5323222"/>
              <a:gd name="connsiteY1025" fmla="*/ 506067 h 6132967"/>
              <a:gd name="connsiteX1026" fmla="*/ 260897 w 5323222"/>
              <a:gd name="connsiteY1026" fmla="*/ 519049 h 6132967"/>
              <a:gd name="connsiteX1027" fmla="*/ 250614 w 5323222"/>
              <a:gd name="connsiteY1027" fmla="*/ 532032 h 6132967"/>
              <a:gd name="connsiteX1028" fmla="*/ 241041 w 5323222"/>
              <a:gd name="connsiteY1028" fmla="*/ 545521 h 6132967"/>
              <a:gd name="connsiteX1029" fmla="*/ 231164 w 5323222"/>
              <a:gd name="connsiteY1029" fmla="*/ 559059 h 6132967"/>
              <a:gd name="connsiteX1030" fmla="*/ 221339 w 5323222"/>
              <a:gd name="connsiteY1030" fmla="*/ 572901 h 6132967"/>
              <a:gd name="connsiteX1031" fmla="*/ 211869 w 5323222"/>
              <a:gd name="connsiteY1031" fmla="*/ 586996 h 6132967"/>
              <a:gd name="connsiteX1032" fmla="*/ 202702 w 5323222"/>
              <a:gd name="connsiteY1032" fmla="*/ 601039 h 6132967"/>
              <a:gd name="connsiteX1033" fmla="*/ 193335 w 5323222"/>
              <a:gd name="connsiteY1033" fmla="*/ 615739 h 6132967"/>
              <a:gd name="connsiteX1034" fmla="*/ 184271 w 5323222"/>
              <a:gd name="connsiteY1034" fmla="*/ 630389 h 6132967"/>
              <a:gd name="connsiteX1035" fmla="*/ 175311 w 5323222"/>
              <a:gd name="connsiteY1035" fmla="*/ 645645 h 6132967"/>
              <a:gd name="connsiteX1036" fmla="*/ 166351 w 5323222"/>
              <a:gd name="connsiteY1036" fmla="*/ 660901 h 6132967"/>
              <a:gd name="connsiteX1037" fmla="*/ 158047 w 5323222"/>
              <a:gd name="connsiteY1037" fmla="*/ 676358 h 6132967"/>
              <a:gd name="connsiteX1038" fmla="*/ 149493 w 5323222"/>
              <a:gd name="connsiteY1038" fmla="*/ 692170 h 6132967"/>
              <a:gd name="connsiteX1039" fmla="*/ 140939 w 5323222"/>
              <a:gd name="connsiteY1039" fmla="*/ 707982 h 6132967"/>
              <a:gd name="connsiteX1040" fmla="*/ 133043 w 5323222"/>
              <a:gd name="connsiteY1040" fmla="*/ 723994 h 6132967"/>
              <a:gd name="connsiteX1041" fmla="*/ 124946 w 5323222"/>
              <a:gd name="connsiteY1041" fmla="*/ 740664 h 6132967"/>
              <a:gd name="connsiteX1042" fmla="*/ 117509 w 5323222"/>
              <a:gd name="connsiteY1042" fmla="*/ 757536 h 6132967"/>
              <a:gd name="connsiteX1043" fmla="*/ 110426 w 5323222"/>
              <a:gd name="connsiteY1043" fmla="*/ 774658 h 6132967"/>
              <a:gd name="connsiteX1044" fmla="*/ 103698 w 5323222"/>
              <a:gd name="connsiteY1044" fmla="*/ 792033 h 6132967"/>
              <a:gd name="connsiteX1045" fmla="*/ 96666 w 5323222"/>
              <a:gd name="connsiteY1045" fmla="*/ 809459 h 6132967"/>
              <a:gd name="connsiteX1046" fmla="*/ 90293 w 5323222"/>
              <a:gd name="connsiteY1046" fmla="*/ 827086 h 6132967"/>
              <a:gd name="connsiteX1047" fmla="*/ 83919 w 5323222"/>
              <a:gd name="connsiteY1047" fmla="*/ 844713 h 6132967"/>
              <a:gd name="connsiteX1048" fmla="*/ 77850 w 5323222"/>
              <a:gd name="connsiteY1048" fmla="*/ 862288 h 6132967"/>
              <a:gd name="connsiteX1049" fmla="*/ 72135 w 5323222"/>
              <a:gd name="connsiteY1049" fmla="*/ 880115 h 6132967"/>
              <a:gd name="connsiteX1050" fmla="*/ 66168 w 5323222"/>
              <a:gd name="connsiteY1050" fmla="*/ 898297 h 6132967"/>
              <a:gd name="connsiteX1051" fmla="*/ 60808 w 5323222"/>
              <a:gd name="connsiteY1051" fmla="*/ 916376 h 6132967"/>
              <a:gd name="connsiteX1052" fmla="*/ 55551 w 5323222"/>
              <a:gd name="connsiteY1052" fmla="*/ 935062 h 6132967"/>
              <a:gd name="connsiteX1053" fmla="*/ 50850 w 5323222"/>
              <a:gd name="connsiteY1053" fmla="*/ 953342 h 6132967"/>
              <a:gd name="connsiteX1054" fmla="*/ 45845 w 5323222"/>
              <a:gd name="connsiteY1054" fmla="*/ 971673 h 6132967"/>
              <a:gd name="connsiteX1055" fmla="*/ 41550 w 5323222"/>
              <a:gd name="connsiteY1055" fmla="*/ 990507 h 6132967"/>
              <a:gd name="connsiteX1056" fmla="*/ 36900 w 5323222"/>
              <a:gd name="connsiteY1056" fmla="*/ 1009090 h 6132967"/>
              <a:gd name="connsiteX1057" fmla="*/ 32908 w 5323222"/>
              <a:gd name="connsiteY1057" fmla="*/ 1027873 h 6132967"/>
              <a:gd name="connsiteX1058" fmla="*/ 29019 w 5323222"/>
              <a:gd name="connsiteY1058" fmla="*/ 1047263 h 6132967"/>
              <a:gd name="connsiteX1059" fmla="*/ 25331 w 5323222"/>
              <a:gd name="connsiteY1059" fmla="*/ 1065995 h 6132967"/>
              <a:gd name="connsiteX1060" fmla="*/ 22049 w 5323222"/>
              <a:gd name="connsiteY1060" fmla="*/ 1085282 h 6132967"/>
              <a:gd name="connsiteX1061" fmla="*/ 18767 w 5323222"/>
              <a:gd name="connsiteY1061" fmla="*/ 1104569 h 6132967"/>
              <a:gd name="connsiteX1062" fmla="*/ 15840 w 5323222"/>
              <a:gd name="connsiteY1062" fmla="*/ 1124109 h 6132967"/>
              <a:gd name="connsiteX1063" fmla="*/ 13217 w 5323222"/>
              <a:gd name="connsiteY1063" fmla="*/ 1143597 h 6132967"/>
              <a:gd name="connsiteX1064" fmla="*/ 10897 w 5323222"/>
              <a:gd name="connsiteY1064" fmla="*/ 1163032 h 6132967"/>
              <a:gd name="connsiteX1065" fmla="*/ 8577 w 5323222"/>
              <a:gd name="connsiteY1065" fmla="*/ 1182469 h 6132967"/>
              <a:gd name="connsiteX1066" fmla="*/ 6715 w 5323222"/>
              <a:gd name="connsiteY1066" fmla="*/ 1202764 h 6132967"/>
              <a:gd name="connsiteX1067" fmla="*/ 5053 w 5323222"/>
              <a:gd name="connsiteY1067" fmla="*/ 1222400 h 6132967"/>
              <a:gd name="connsiteX1068" fmla="*/ 3443 w 5323222"/>
              <a:gd name="connsiteY1068" fmla="*/ 1242340 h 6132967"/>
              <a:gd name="connsiteX1069" fmla="*/ 2136 w 5323222"/>
              <a:gd name="connsiteY1069" fmla="*/ 1262228 h 6132967"/>
              <a:gd name="connsiteX1070" fmla="*/ 1539 w 5323222"/>
              <a:gd name="connsiteY1070" fmla="*/ 1282621 h 6132967"/>
              <a:gd name="connsiteX1071" fmla="*/ 587 w 5323222"/>
              <a:gd name="connsiteY1071" fmla="*/ 1302761 h 6132967"/>
              <a:gd name="connsiteX1072" fmla="*/ 294 w 5323222"/>
              <a:gd name="connsiteY1072" fmla="*/ 1323102 h 6132967"/>
              <a:gd name="connsiteX1073" fmla="*/ 0 w 5323222"/>
              <a:gd name="connsiteY1073" fmla="*/ 1343442 h 6132967"/>
              <a:gd name="connsiteX1074" fmla="*/ 62 w 5323222"/>
              <a:gd name="connsiteY1074" fmla="*/ 1364035 h 6132967"/>
              <a:gd name="connsiteX1075" fmla="*/ 479 w 5323222"/>
              <a:gd name="connsiteY1075" fmla="*/ 1384880 h 6132967"/>
              <a:gd name="connsiteX1076" fmla="*/ 946 w 5323222"/>
              <a:gd name="connsiteY1076" fmla="*/ 1406028 h 6132967"/>
              <a:gd name="connsiteX1077" fmla="*/ 1666 w 5323222"/>
              <a:gd name="connsiteY1077" fmla="*/ 1426821 h 6132967"/>
              <a:gd name="connsiteX1078" fmla="*/ 2741 w 5323222"/>
              <a:gd name="connsiteY1078" fmla="*/ 1447866 h 6132967"/>
              <a:gd name="connsiteX1079" fmla="*/ 4119 w 5323222"/>
              <a:gd name="connsiteY1079" fmla="*/ 1468860 h 6132967"/>
              <a:gd name="connsiteX1080" fmla="*/ 5497 w 5323222"/>
              <a:gd name="connsiteY1080" fmla="*/ 1489853 h 6132967"/>
              <a:gd name="connsiteX1081" fmla="*/ 7281 w 5323222"/>
              <a:gd name="connsiteY1081" fmla="*/ 1511402 h 6132967"/>
              <a:gd name="connsiteX1082" fmla="*/ 8659 w 5323222"/>
              <a:gd name="connsiteY1082" fmla="*/ 1532396 h 6132967"/>
              <a:gd name="connsiteX1083" fmla="*/ 10748 w 5323222"/>
              <a:gd name="connsiteY1083" fmla="*/ 1553893 h 6132967"/>
              <a:gd name="connsiteX1084" fmla="*/ 13140 w 5323222"/>
              <a:gd name="connsiteY1084" fmla="*/ 1575339 h 6132967"/>
              <a:gd name="connsiteX1085" fmla="*/ 15783 w 5323222"/>
              <a:gd name="connsiteY1085" fmla="*/ 1596431 h 6132967"/>
              <a:gd name="connsiteX1086" fmla="*/ 18529 w 5323222"/>
              <a:gd name="connsiteY1086" fmla="*/ 1618128 h 6132967"/>
              <a:gd name="connsiteX1087" fmla="*/ 21528 w 5323222"/>
              <a:gd name="connsiteY1087" fmla="*/ 1639471 h 6132967"/>
              <a:gd name="connsiteX1088" fmla="*/ 24577 w 5323222"/>
              <a:gd name="connsiteY1088" fmla="*/ 1661117 h 6132967"/>
              <a:gd name="connsiteX1089" fmla="*/ 27930 w 5323222"/>
              <a:gd name="connsiteY1089" fmla="*/ 1682711 h 6132967"/>
              <a:gd name="connsiteX1090" fmla="*/ 31587 w 5323222"/>
              <a:gd name="connsiteY1090" fmla="*/ 1704255 h 6132967"/>
              <a:gd name="connsiteX1091" fmla="*/ 35244 w 5323222"/>
              <a:gd name="connsiteY1091" fmla="*/ 1725798 h 6132967"/>
              <a:gd name="connsiteX1092" fmla="*/ 39256 w 5323222"/>
              <a:gd name="connsiteY1092" fmla="*/ 1747594 h 6132967"/>
              <a:gd name="connsiteX1093" fmla="*/ 43519 w 5323222"/>
              <a:gd name="connsiteY1093" fmla="*/ 1769034 h 6132967"/>
              <a:gd name="connsiteX1094" fmla="*/ 47834 w 5323222"/>
              <a:gd name="connsiteY1094" fmla="*/ 1790778 h 6132967"/>
              <a:gd name="connsiteX1095" fmla="*/ 52452 w 5323222"/>
              <a:gd name="connsiteY1095" fmla="*/ 1812470 h 6132967"/>
              <a:gd name="connsiteX1096" fmla="*/ 57323 w 5323222"/>
              <a:gd name="connsiteY1096" fmla="*/ 1833808 h 6132967"/>
              <a:gd name="connsiteX1097" fmla="*/ 62296 w 5323222"/>
              <a:gd name="connsiteY1097" fmla="*/ 1855752 h 6132967"/>
              <a:gd name="connsiteX1098" fmla="*/ 67521 w 5323222"/>
              <a:gd name="connsiteY1098" fmla="*/ 1877342 h 6132967"/>
              <a:gd name="connsiteX1099" fmla="*/ 73101 w 5323222"/>
              <a:gd name="connsiteY1099" fmla="*/ 1899182 h 6132967"/>
              <a:gd name="connsiteX1100" fmla="*/ 78630 w 5323222"/>
              <a:gd name="connsiteY1100" fmla="*/ 1920719 h 6132967"/>
              <a:gd name="connsiteX1101" fmla="*/ 84514 w 5323222"/>
              <a:gd name="connsiteY1101" fmla="*/ 1942509 h 6132967"/>
              <a:gd name="connsiteX1102" fmla="*/ 90346 w 5323222"/>
              <a:gd name="connsiteY1102" fmla="*/ 1963996 h 6132967"/>
              <a:gd name="connsiteX1103" fmla="*/ 96533 w 5323222"/>
              <a:gd name="connsiteY1103" fmla="*/ 1985734 h 6132967"/>
              <a:gd name="connsiteX1104" fmla="*/ 102972 w 5323222"/>
              <a:gd name="connsiteY1104" fmla="*/ 2007117 h 6132967"/>
              <a:gd name="connsiteX1105" fmla="*/ 109766 w 5323222"/>
              <a:gd name="connsiteY1105" fmla="*/ 2028752 h 6132967"/>
              <a:gd name="connsiteX1106" fmla="*/ 123456 w 5323222"/>
              <a:gd name="connsiteY1106" fmla="*/ 2072630 h 6132967"/>
              <a:gd name="connsiteX1107" fmla="*/ 137755 w 5323222"/>
              <a:gd name="connsiteY1107" fmla="*/ 2116403 h 6132967"/>
              <a:gd name="connsiteX1108" fmla="*/ 152963 w 5323222"/>
              <a:gd name="connsiteY1108" fmla="*/ 2160023 h 6132967"/>
              <a:gd name="connsiteX1109" fmla="*/ 168170 w 5323222"/>
              <a:gd name="connsiteY1109" fmla="*/ 2203643 h 6132967"/>
              <a:gd name="connsiteX1110" fmla="*/ 184237 w 5323222"/>
              <a:gd name="connsiteY1110" fmla="*/ 2246805 h 6132967"/>
              <a:gd name="connsiteX1111" fmla="*/ 200859 w 5323222"/>
              <a:gd name="connsiteY1111" fmla="*/ 2289559 h 6132967"/>
              <a:gd name="connsiteX1112" fmla="*/ 217481 w 5323222"/>
              <a:gd name="connsiteY1112" fmla="*/ 2332315 h 6132967"/>
              <a:gd name="connsiteX1113" fmla="*/ 235014 w 5323222"/>
              <a:gd name="connsiteY1113" fmla="*/ 2374916 h 6132967"/>
              <a:gd name="connsiteX1114" fmla="*/ 253050 w 5323222"/>
              <a:gd name="connsiteY1114" fmla="*/ 2416807 h 6132967"/>
              <a:gd name="connsiteX1115" fmla="*/ 271035 w 5323222"/>
              <a:gd name="connsiteY1115" fmla="*/ 2458395 h 6132967"/>
              <a:gd name="connsiteX1116" fmla="*/ 289879 w 5323222"/>
              <a:gd name="connsiteY1116" fmla="*/ 2499523 h 6132967"/>
              <a:gd name="connsiteX1117" fmla="*/ 308974 w 5323222"/>
              <a:gd name="connsiteY1117" fmla="*/ 2540298 h 6132967"/>
              <a:gd name="connsiteX1118" fmla="*/ 328677 w 5323222"/>
              <a:gd name="connsiteY1118" fmla="*/ 2580970 h 6132967"/>
              <a:gd name="connsiteX1119" fmla="*/ 348882 w 5323222"/>
              <a:gd name="connsiteY1119" fmla="*/ 2620932 h 6132967"/>
              <a:gd name="connsiteX1120" fmla="*/ 369289 w 5323222"/>
              <a:gd name="connsiteY1120" fmla="*/ 2660235 h 6132967"/>
              <a:gd name="connsiteX1121" fmla="*/ 389644 w 5323222"/>
              <a:gd name="connsiteY1121" fmla="*/ 2699235 h 6132967"/>
              <a:gd name="connsiteX1122" fmla="*/ 410806 w 5323222"/>
              <a:gd name="connsiteY1122" fmla="*/ 2737474 h 6132967"/>
              <a:gd name="connsiteX1123" fmla="*/ 432524 w 5323222"/>
              <a:gd name="connsiteY1123" fmla="*/ 2775306 h 6132967"/>
              <a:gd name="connsiteX1124" fmla="*/ 454442 w 5323222"/>
              <a:gd name="connsiteY1124" fmla="*/ 2812480 h 6132967"/>
              <a:gd name="connsiteX1125" fmla="*/ 462017 w 5323222"/>
              <a:gd name="connsiteY1125" fmla="*/ 2824986 h 6132967"/>
              <a:gd name="connsiteX1126" fmla="*/ 457075 w 5323222"/>
              <a:gd name="connsiteY1126" fmla="*/ 2836276 h 6132967"/>
              <a:gd name="connsiteX1127" fmla="*/ 446553 w 5323222"/>
              <a:gd name="connsiteY1127" fmla="*/ 2859223 h 6132967"/>
              <a:gd name="connsiteX1128" fmla="*/ 436425 w 5323222"/>
              <a:gd name="connsiteY1128" fmla="*/ 2882351 h 6132967"/>
              <a:gd name="connsiteX1129" fmla="*/ 426406 w 5323222"/>
              <a:gd name="connsiteY1129" fmla="*/ 2905768 h 6132967"/>
              <a:gd name="connsiteX1130" fmla="*/ 416675 w 5323222"/>
              <a:gd name="connsiteY1130" fmla="*/ 2929078 h 6132967"/>
              <a:gd name="connsiteX1131" fmla="*/ 407340 w 5323222"/>
              <a:gd name="connsiteY1131" fmla="*/ 2952569 h 6132967"/>
              <a:gd name="connsiteX1132" fmla="*/ 397717 w 5323222"/>
              <a:gd name="connsiteY1132" fmla="*/ 2976167 h 6132967"/>
              <a:gd name="connsiteX1133" fmla="*/ 388093 w 5323222"/>
              <a:gd name="connsiteY1133" fmla="*/ 2999765 h 6132967"/>
              <a:gd name="connsiteX1134" fmla="*/ 378865 w 5323222"/>
              <a:gd name="connsiteY1134" fmla="*/ 3023545 h 6132967"/>
              <a:gd name="connsiteX1135" fmla="*/ 370032 w 5323222"/>
              <a:gd name="connsiteY1135" fmla="*/ 3047506 h 6132967"/>
              <a:gd name="connsiteX1136" fmla="*/ 361093 w 5323222"/>
              <a:gd name="connsiteY1136" fmla="*/ 3071179 h 6132967"/>
              <a:gd name="connsiteX1137" fmla="*/ 352260 w 5323222"/>
              <a:gd name="connsiteY1137" fmla="*/ 3095140 h 6132967"/>
              <a:gd name="connsiteX1138" fmla="*/ 343824 w 5323222"/>
              <a:gd name="connsiteY1138" fmla="*/ 3119282 h 6132967"/>
              <a:gd name="connsiteX1139" fmla="*/ 335387 w 5323222"/>
              <a:gd name="connsiteY1139" fmla="*/ 3143425 h 6132967"/>
              <a:gd name="connsiteX1140" fmla="*/ 326950 w 5323222"/>
              <a:gd name="connsiteY1140" fmla="*/ 3167568 h 6132967"/>
              <a:gd name="connsiteX1141" fmla="*/ 318801 w 5323222"/>
              <a:gd name="connsiteY1141" fmla="*/ 3191604 h 6132967"/>
              <a:gd name="connsiteX1142" fmla="*/ 310868 w 5323222"/>
              <a:gd name="connsiteY1142" fmla="*/ 3216216 h 6132967"/>
              <a:gd name="connsiteX1143" fmla="*/ 302934 w 5323222"/>
              <a:gd name="connsiteY1143" fmla="*/ 3240828 h 6132967"/>
              <a:gd name="connsiteX1144" fmla="*/ 295000 w 5323222"/>
              <a:gd name="connsiteY1144" fmla="*/ 3265442 h 6132967"/>
              <a:gd name="connsiteX1145" fmla="*/ 287354 w 5323222"/>
              <a:gd name="connsiteY1145" fmla="*/ 3289947 h 6132967"/>
              <a:gd name="connsiteX1146" fmla="*/ 280104 w 5323222"/>
              <a:gd name="connsiteY1146" fmla="*/ 3314633 h 6132967"/>
              <a:gd name="connsiteX1147" fmla="*/ 272962 w 5323222"/>
              <a:gd name="connsiteY1147" fmla="*/ 3339609 h 6132967"/>
              <a:gd name="connsiteX1148" fmla="*/ 265712 w 5323222"/>
              <a:gd name="connsiteY1148" fmla="*/ 3364296 h 6132967"/>
              <a:gd name="connsiteX1149" fmla="*/ 258857 w 5323222"/>
              <a:gd name="connsiteY1149" fmla="*/ 3389164 h 6132967"/>
              <a:gd name="connsiteX1150" fmla="*/ 252110 w 5323222"/>
              <a:gd name="connsiteY1150" fmla="*/ 3414321 h 6132967"/>
              <a:gd name="connsiteX1151" fmla="*/ 245256 w 5323222"/>
              <a:gd name="connsiteY1151" fmla="*/ 3439189 h 6132967"/>
              <a:gd name="connsiteX1152" fmla="*/ 238905 w 5323222"/>
              <a:gd name="connsiteY1152" fmla="*/ 3464527 h 6132967"/>
              <a:gd name="connsiteX1153" fmla="*/ 230285 w 5323222"/>
              <a:gd name="connsiteY1153" fmla="*/ 3500557 h 6132967"/>
              <a:gd name="connsiteX1154" fmla="*/ 222275 w 5323222"/>
              <a:gd name="connsiteY1154" fmla="*/ 3537344 h 6132967"/>
              <a:gd name="connsiteX1155" fmla="*/ 214479 w 5323222"/>
              <a:gd name="connsiteY1155" fmla="*/ 3574708 h 6132967"/>
              <a:gd name="connsiteX1156" fmla="*/ 207870 w 5323222"/>
              <a:gd name="connsiteY1156" fmla="*/ 3612618 h 6132967"/>
              <a:gd name="connsiteX1157" fmla="*/ 201581 w 5323222"/>
              <a:gd name="connsiteY1157" fmla="*/ 3651393 h 6132967"/>
              <a:gd name="connsiteX1158" fmla="*/ 196010 w 5323222"/>
              <a:gd name="connsiteY1158" fmla="*/ 3691213 h 6132967"/>
              <a:gd name="connsiteX1159" fmla="*/ 191412 w 5323222"/>
              <a:gd name="connsiteY1159" fmla="*/ 3731002 h 6132967"/>
              <a:gd name="connsiteX1160" fmla="*/ 187317 w 5323222"/>
              <a:gd name="connsiteY1160" fmla="*/ 3771261 h 6132967"/>
              <a:gd name="connsiteX1161" fmla="*/ 183831 w 5323222"/>
              <a:gd name="connsiteY1161" fmla="*/ 3812278 h 6132967"/>
              <a:gd name="connsiteX1162" fmla="*/ 180849 w 5323222"/>
              <a:gd name="connsiteY1162" fmla="*/ 3853765 h 6132967"/>
              <a:gd name="connsiteX1163" fmla="*/ 178764 w 5323222"/>
              <a:gd name="connsiteY1163" fmla="*/ 3895904 h 6132967"/>
              <a:gd name="connsiteX1164" fmla="*/ 176787 w 5323222"/>
              <a:gd name="connsiteY1164" fmla="*/ 3938330 h 6132967"/>
              <a:gd name="connsiteX1165" fmla="*/ 175889 w 5323222"/>
              <a:gd name="connsiteY1165" fmla="*/ 3981013 h 6132967"/>
              <a:gd name="connsiteX1166" fmla="*/ 175494 w 5323222"/>
              <a:gd name="connsiteY1166" fmla="*/ 4024165 h 6132967"/>
              <a:gd name="connsiteX1167" fmla="*/ 175602 w 5323222"/>
              <a:gd name="connsiteY1167" fmla="*/ 4067788 h 6132967"/>
              <a:gd name="connsiteX1168" fmla="*/ 176395 w 5323222"/>
              <a:gd name="connsiteY1168" fmla="*/ 4111484 h 6132967"/>
              <a:gd name="connsiteX1169" fmla="*/ 178266 w 5323222"/>
              <a:gd name="connsiteY1169" fmla="*/ 4155437 h 6132967"/>
              <a:gd name="connsiteX1170" fmla="*/ 180246 w 5323222"/>
              <a:gd name="connsiteY1170" fmla="*/ 4199678 h 6132967"/>
              <a:gd name="connsiteX1171" fmla="*/ 182728 w 5323222"/>
              <a:gd name="connsiteY1171" fmla="*/ 4244389 h 6132967"/>
              <a:gd name="connsiteX1172" fmla="*/ 186000 w 5323222"/>
              <a:gd name="connsiteY1172" fmla="*/ 4289463 h 6132967"/>
              <a:gd name="connsiteX1173" fmla="*/ 189851 w 5323222"/>
              <a:gd name="connsiteY1173" fmla="*/ 4334323 h 6132967"/>
              <a:gd name="connsiteX1174" fmla="*/ 194096 w 5323222"/>
              <a:gd name="connsiteY1174" fmla="*/ 4379363 h 6132967"/>
              <a:gd name="connsiteX1175" fmla="*/ 199315 w 5323222"/>
              <a:gd name="connsiteY1175" fmla="*/ 4424372 h 6132967"/>
              <a:gd name="connsiteX1176" fmla="*/ 204640 w 5323222"/>
              <a:gd name="connsiteY1176" fmla="*/ 4469669 h 6132967"/>
              <a:gd name="connsiteX1177" fmla="*/ 210758 w 5323222"/>
              <a:gd name="connsiteY1177" fmla="*/ 4515328 h 6132967"/>
              <a:gd name="connsiteX1178" fmla="*/ 217740 w 5323222"/>
              <a:gd name="connsiteY1178" fmla="*/ 4560667 h 6132967"/>
              <a:gd name="connsiteX1179" fmla="*/ 224722 w 5323222"/>
              <a:gd name="connsiteY1179" fmla="*/ 4606004 h 6132967"/>
              <a:gd name="connsiteX1180" fmla="*/ 232389 w 5323222"/>
              <a:gd name="connsiteY1180" fmla="*/ 4651417 h 6132967"/>
              <a:gd name="connsiteX1181" fmla="*/ 241029 w 5323222"/>
              <a:gd name="connsiteY1181" fmla="*/ 4696797 h 6132967"/>
              <a:gd name="connsiteX1182" fmla="*/ 249668 w 5323222"/>
              <a:gd name="connsiteY1182" fmla="*/ 4742176 h 6132967"/>
              <a:gd name="connsiteX1183" fmla="*/ 259172 w 5323222"/>
              <a:gd name="connsiteY1183" fmla="*/ 4787235 h 6132967"/>
              <a:gd name="connsiteX1184" fmla="*/ 269255 w 5323222"/>
              <a:gd name="connsiteY1184" fmla="*/ 4832079 h 6132967"/>
              <a:gd name="connsiteX1185" fmla="*/ 274189 w 5323222"/>
              <a:gd name="connsiteY1185" fmla="*/ 4854212 h 6132967"/>
              <a:gd name="connsiteX1186" fmla="*/ 279304 w 5323222"/>
              <a:gd name="connsiteY1186" fmla="*/ 4875950 h 6132967"/>
              <a:gd name="connsiteX1187" fmla="*/ 284815 w 5323222"/>
              <a:gd name="connsiteY1187" fmla="*/ 4897870 h 6132967"/>
              <a:gd name="connsiteX1188" fmla="*/ 290507 w 5323222"/>
              <a:gd name="connsiteY1188" fmla="*/ 4919394 h 613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</a:cxnLst>
            <a:rect l="l" t="t" r="r" b="b"/>
            <a:pathLst>
              <a:path w="5323222" h="6132967">
                <a:moveTo>
                  <a:pt x="296307" y="4941206"/>
                </a:moveTo>
                <a:lnTo>
                  <a:pt x="302287" y="4962623"/>
                </a:lnTo>
                <a:lnTo>
                  <a:pt x="308375" y="4984327"/>
                </a:lnTo>
                <a:lnTo>
                  <a:pt x="314645" y="5005636"/>
                </a:lnTo>
                <a:lnTo>
                  <a:pt x="321310" y="5027127"/>
                </a:lnTo>
                <a:lnTo>
                  <a:pt x="327760" y="5048042"/>
                </a:lnTo>
                <a:lnTo>
                  <a:pt x="334607" y="5069136"/>
                </a:lnTo>
                <a:lnTo>
                  <a:pt x="341742" y="5090125"/>
                </a:lnTo>
                <a:lnTo>
                  <a:pt x="348770" y="5110824"/>
                </a:lnTo>
                <a:lnTo>
                  <a:pt x="356193" y="5131705"/>
                </a:lnTo>
                <a:lnTo>
                  <a:pt x="363798" y="5152191"/>
                </a:lnTo>
                <a:lnTo>
                  <a:pt x="371403" y="5172677"/>
                </a:lnTo>
                <a:lnTo>
                  <a:pt x="379297" y="5193055"/>
                </a:lnTo>
                <a:lnTo>
                  <a:pt x="387479" y="5213325"/>
                </a:lnTo>
                <a:lnTo>
                  <a:pt x="395554" y="5233308"/>
                </a:lnTo>
                <a:lnTo>
                  <a:pt x="404024" y="5253472"/>
                </a:lnTo>
                <a:lnTo>
                  <a:pt x="412280" y="5273060"/>
                </a:lnTo>
                <a:lnTo>
                  <a:pt x="420932" y="5292828"/>
                </a:lnTo>
                <a:lnTo>
                  <a:pt x="429872" y="5312489"/>
                </a:lnTo>
                <a:lnTo>
                  <a:pt x="439175" y="5331359"/>
                </a:lnTo>
                <a:lnTo>
                  <a:pt x="448404" y="5350914"/>
                </a:lnTo>
                <a:lnTo>
                  <a:pt x="457708" y="5369784"/>
                </a:lnTo>
                <a:lnTo>
                  <a:pt x="467011" y="5388654"/>
                </a:lnTo>
                <a:lnTo>
                  <a:pt x="476603" y="5407417"/>
                </a:lnTo>
                <a:lnTo>
                  <a:pt x="486376" y="5425784"/>
                </a:lnTo>
                <a:lnTo>
                  <a:pt x="496545" y="5444332"/>
                </a:lnTo>
                <a:lnTo>
                  <a:pt x="506607" y="5462593"/>
                </a:lnTo>
                <a:lnTo>
                  <a:pt x="516849" y="5480457"/>
                </a:lnTo>
                <a:lnTo>
                  <a:pt x="527274" y="5497926"/>
                </a:lnTo>
                <a:lnTo>
                  <a:pt x="537699" y="5515395"/>
                </a:lnTo>
                <a:lnTo>
                  <a:pt x="548594" y="5532362"/>
                </a:lnTo>
                <a:lnTo>
                  <a:pt x="559307" y="5549722"/>
                </a:lnTo>
                <a:lnTo>
                  <a:pt x="570382" y="5566293"/>
                </a:lnTo>
                <a:lnTo>
                  <a:pt x="581747" y="5582757"/>
                </a:lnTo>
                <a:lnTo>
                  <a:pt x="593004" y="5598932"/>
                </a:lnTo>
                <a:lnTo>
                  <a:pt x="604764" y="5615576"/>
                </a:lnTo>
                <a:lnTo>
                  <a:pt x="616491" y="5631249"/>
                </a:lnTo>
                <a:lnTo>
                  <a:pt x="628219" y="5646921"/>
                </a:lnTo>
                <a:lnTo>
                  <a:pt x="640234" y="5662485"/>
                </a:lnTo>
                <a:lnTo>
                  <a:pt x="652539" y="5677944"/>
                </a:lnTo>
                <a:lnTo>
                  <a:pt x="665025" y="5693007"/>
                </a:lnTo>
                <a:lnTo>
                  <a:pt x="677510" y="5708069"/>
                </a:lnTo>
                <a:lnTo>
                  <a:pt x="690070" y="5722447"/>
                </a:lnTo>
                <a:lnTo>
                  <a:pt x="703133" y="5737295"/>
                </a:lnTo>
                <a:lnTo>
                  <a:pt x="715982" y="5751565"/>
                </a:lnTo>
                <a:lnTo>
                  <a:pt x="729300" y="5765334"/>
                </a:lnTo>
                <a:lnTo>
                  <a:pt x="742437" y="5779497"/>
                </a:lnTo>
                <a:lnTo>
                  <a:pt x="755938" y="5792870"/>
                </a:lnTo>
                <a:lnTo>
                  <a:pt x="769149" y="5806351"/>
                </a:lnTo>
                <a:lnTo>
                  <a:pt x="783044" y="5819904"/>
                </a:lnTo>
                <a:lnTo>
                  <a:pt x="796726" y="5832881"/>
                </a:lnTo>
                <a:lnTo>
                  <a:pt x="810984" y="5845644"/>
                </a:lnTo>
                <a:lnTo>
                  <a:pt x="824847" y="5858224"/>
                </a:lnTo>
                <a:lnTo>
                  <a:pt x="838891" y="5870411"/>
                </a:lnTo>
                <a:lnTo>
                  <a:pt x="853224" y="5882490"/>
                </a:lnTo>
                <a:lnTo>
                  <a:pt x="867556" y="5894568"/>
                </a:lnTo>
                <a:lnTo>
                  <a:pt x="882359" y="5906144"/>
                </a:lnTo>
                <a:lnTo>
                  <a:pt x="896873" y="5917827"/>
                </a:lnTo>
                <a:lnTo>
                  <a:pt x="911569" y="5929114"/>
                </a:lnTo>
                <a:lnTo>
                  <a:pt x="926445" y="5940005"/>
                </a:lnTo>
                <a:lnTo>
                  <a:pt x="941793" y="5950394"/>
                </a:lnTo>
                <a:lnTo>
                  <a:pt x="956636" y="5960313"/>
                </a:lnTo>
                <a:lnTo>
                  <a:pt x="971950" y="5969729"/>
                </a:lnTo>
                <a:lnTo>
                  <a:pt x="987265" y="5979146"/>
                </a:lnTo>
                <a:lnTo>
                  <a:pt x="1002184" y="5988380"/>
                </a:lnTo>
                <a:lnTo>
                  <a:pt x="1017572" y="5997112"/>
                </a:lnTo>
                <a:lnTo>
                  <a:pt x="1032960" y="6005845"/>
                </a:lnTo>
                <a:lnTo>
                  <a:pt x="1048134" y="6013999"/>
                </a:lnTo>
                <a:lnTo>
                  <a:pt x="1063597" y="6022048"/>
                </a:lnTo>
                <a:lnTo>
                  <a:pt x="1078557" y="6029626"/>
                </a:lnTo>
                <a:lnTo>
                  <a:pt x="1093805" y="6037096"/>
                </a:lnTo>
                <a:lnTo>
                  <a:pt x="1109236" y="6044171"/>
                </a:lnTo>
                <a:lnTo>
                  <a:pt x="1124558" y="6050958"/>
                </a:lnTo>
                <a:lnTo>
                  <a:pt x="1139592" y="6057853"/>
                </a:lnTo>
                <a:lnTo>
                  <a:pt x="1154989" y="6063954"/>
                </a:lnTo>
                <a:lnTo>
                  <a:pt x="1170386" y="6070056"/>
                </a:lnTo>
                <a:lnTo>
                  <a:pt x="1185677" y="6075871"/>
                </a:lnTo>
                <a:lnTo>
                  <a:pt x="1201040" y="6081000"/>
                </a:lnTo>
                <a:lnTo>
                  <a:pt x="1216223" y="6086526"/>
                </a:lnTo>
                <a:lnTo>
                  <a:pt x="1231192" y="6091474"/>
                </a:lnTo>
                <a:lnTo>
                  <a:pt x="1246630" y="6095920"/>
                </a:lnTo>
                <a:lnTo>
                  <a:pt x="1261781" y="6100472"/>
                </a:lnTo>
                <a:lnTo>
                  <a:pt x="1277112" y="6104630"/>
                </a:lnTo>
                <a:lnTo>
                  <a:pt x="1292229" y="6108210"/>
                </a:lnTo>
                <a:lnTo>
                  <a:pt x="1307635" y="6111683"/>
                </a:lnTo>
                <a:lnTo>
                  <a:pt x="1322646" y="6114975"/>
                </a:lnTo>
                <a:lnTo>
                  <a:pt x="1337548" y="6117978"/>
                </a:lnTo>
                <a:lnTo>
                  <a:pt x="1352633" y="6120585"/>
                </a:lnTo>
                <a:lnTo>
                  <a:pt x="1367717" y="6123193"/>
                </a:lnTo>
                <a:lnTo>
                  <a:pt x="1382876" y="6125116"/>
                </a:lnTo>
                <a:lnTo>
                  <a:pt x="1398035" y="6127039"/>
                </a:lnTo>
                <a:lnTo>
                  <a:pt x="1412979" y="6128385"/>
                </a:lnTo>
                <a:lnTo>
                  <a:pt x="1428030" y="6130019"/>
                </a:lnTo>
                <a:lnTo>
                  <a:pt x="1443157" y="6130971"/>
                </a:lnTo>
                <a:lnTo>
                  <a:pt x="1457887" y="6131739"/>
                </a:lnTo>
                <a:lnTo>
                  <a:pt x="1472905" y="6132401"/>
                </a:lnTo>
                <a:lnTo>
                  <a:pt x="1487529" y="6132882"/>
                </a:lnTo>
                <a:lnTo>
                  <a:pt x="1502334" y="6132967"/>
                </a:lnTo>
                <a:lnTo>
                  <a:pt x="1517031" y="6132764"/>
                </a:lnTo>
                <a:lnTo>
                  <a:pt x="1531621" y="6132271"/>
                </a:lnTo>
                <a:lnTo>
                  <a:pt x="1546608" y="6131960"/>
                </a:lnTo>
                <a:lnTo>
                  <a:pt x="1560983" y="6130891"/>
                </a:lnTo>
                <a:lnTo>
                  <a:pt x="1575360" y="6129822"/>
                </a:lnTo>
                <a:lnTo>
                  <a:pt x="1589917" y="6128357"/>
                </a:lnTo>
                <a:lnTo>
                  <a:pt x="1604475" y="6126893"/>
                </a:lnTo>
                <a:lnTo>
                  <a:pt x="1618636" y="6125246"/>
                </a:lnTo>
                <a:lnTo>
                  <a:pt x="1632873" y="6122916"/>
                </a:lnTo>
                <a:lnTo>
                  <a:pt x="1647109" y="6120585"/>
                </a:lnTo>
                <a:lnTo>
                  <a:pt x="1660950" y="6118074"/>
                </a:lnTo>
                <a:lnTo>
                  <a:pt x="1674972" y="6115167"/>
                </a:lnTo>
                <a:lnTo>
                  <a:pt x="1688994" y="6112260"/>
                </a:lnTo>
                <a:lnTo>
                  <a:pt x="1702513" y="6108882"/>
                </a:lnTo>
                <a:lnTo>
                  <a:pt x="1716321" y="6105396"/>
                </a:lnTo>
                <a:lnTo>
                  <a:pt x="1729733" y="6101731"/>
                </a:lnTo>
                <a:lnTo>
                  <a:pt x="1743219" y="6097381"/>
                </a:lnTo>
                <a:lnTo>
                  <a:pt x="1756705" y="6093031"/>
                </a:lnTo>
                <a:lnTo>
                  <a:pt x="1770192" y="6088681"/>
                </a:lnTo>
                <a:lnTo>
                  <a:pt x="1783176" y="6083861"/>
                </a:lnTo>
                <a:lnTo>
                  <a:pt x="1796341" y="6078645"/>
                </a:lnTo>
                <a:lnTo>
                  <a:pt x="1809218" y="6073536"/>
                </a:lnTo>
                <a:lnTo>
                  <a:pt x="1822275" y="6068032"/>
                </a:lnTo>
                <a:lnTo>
                  <a:pt x="1834938" y="6062347"/>
                </a:lnTo>
                <a:lnTo>
                  <a:pt x="1847782" y="6056265"/>
                </a:lnTo>
                <a:lnTo>
                  <a:pt x="1860230" y="6050002"/>
                </a:lnTo>
                <a:lnTo>
                  <a:pt x="1884121" y="6036538"/>
                </a:lnTo>
                <a:lnTo>
                  <a:pt x="1908192" y="6022678"/>
                </a:lnTo>
                <a:lnTo>
                  <a:pt x="1931548" y="6007769"/>
                </a:lnTo>
                <a:lnTo>
                  <a:pt x="1954475" y="5991707"/>
                </a:lnTo>
                <a:lnTo>
                  <a:pt x="1976610" y="5975283"/>
                </a:lnTo>
                <a:lnTo>
                  <a:pt x="1998028" y="5957810"/>
                </a:lnTo>
                <a:lnTo>
                  <a:pt x="2019126" y="5939474"/>
                </a:lnTo>
                <a:lnTo>
                  <a:pt x="2039613" y="5920378"/>
                </a:lnTo>
                <a:lnTo>
                  <a:pt x="2059384" y="5900235"/>
                </a:lnTo>
                <a:lnTo>
                  <a:pt x="2078652" y="5879622"/>
                </a:lnTo>
                <a:lnTo>
                  <a:pt x="2097202" y="5857962"/>
                </a:lnTo>
                <a:lnTo>
                  <a:pt x="2115143" y="5835544"/>
                </a:lnTo>
                <a:lnTo>
                  <a:pt x="2132185" y="5812475"/>
                </a:lnTo>
                <a:lnTo>
                  <a:pt x="2148906" y="5788540"/>
                </a:lnTo>
                <a:lnTo>
                  <a:pt x="2164729" y="5763953"/>
                </a:lnTo>
                <a:lnTo>
                  <a:pt x="2179942" y="5738608"/>
                </a:lnTo>
                <a:lnTo>
                  <a:pt x="2194438" y="5712216"/>
                </a:lnTo>
                <a:lnTo>
                  <a:pt x="2208142" y="5685461"/>
                </a:lnTo>
                <a:lnTo>
                  <a:pt x="2221237" y="5657948"/>
                </a:lnTo>
                <a:lnTo>
                  <a:pt x="2233615" y="5629388"/>
                </a:lnTo>
                <a:lnTo>
                  <a:pt x="2245202" y="5600465"/>
                </a:lnTo>
                <a:lnTo>
                  <a:pt x="2255889" y="5570891"/>
                </a:lnTo>
                <a:lnTo>
                  <a:pt x="2266149" y="5540161"/>
                </a:lnTo>
                <a:lnTo>
                  <a:pt x="2275436" y="5509466"/>
                </a:lnTo>
                <a:lnTo>
                  <a:pt x="2284006" y="5477724"/>
                </a:lnTo>
                <a:lnTo>
                  <a:pt x="2291966" y="5445222"/>
                </a:lnTo>
                <a:lnTo>
                  <a:pt x="2298739" y="5412177"/>
                </a:lnTo>
                <a:lnTo>
                  <a:pt x="2304902" y="5378373"/>
                </a:lnTo>
                <a:lnTo>
                  <a:pt x="2310274" y="5344206"/>
                </a:lnTo>
                <a:lnTo>
                  <a:pt x="2314748" y="5309389"/>
                </a:lnTo>
                <a:lnTo>
                  <a:pt x="2318324" y="5273919"/>
                </a:lnTo>
                <a:lnTo>
                  <a:pt x="2321396" y="5237979"/>
                </a:lnTo>
                <a:lnTo>
                  <a:pt x="2324884" y="5185472"/>
                </a:lnTo>
                <a:lnTo>
                  <a:pt x="2328264" y="5132675"/>
                </a:lnTo>
                <a:lnTo>
                  <a:pt x="2332040" y="5080060"/>
                </a:lnTo>
                <a:lnTo>
                  <a:pt x="2335635" y="5027841"/>
                </a:lnTo>
                <a:lnTo>
                  <a:pt x="2339222" y="4982740"/>
                </a:lnTo>
                <a:lnTo>
                  <a:pt x="2350330" y="4991029"/>
                </a:lnTo>
                <a:lnTo>
                  <a:pt x="2361673" y="4999369"/>
                </a:lnTo>
                <a:lnTo>
                  <a:pt x="2372849" y="5007710"/>
                </a:lnTo>
                <a:lnTo>
                  <a:pt x="2384192" y="5015883"/>
                </a:lnTo>
                <a:lnTo>
                  <a:pt x="2395701" y="5024057"/>
                </a:lnTo>
                <a:lnTo>
                  <a:pt x="2407044" y="5032231"/>
                </a:lnTo>
                <a:lnTo>
                  <a:pt x="2418721" y="5040237"/>
                </a:lnTo>
                <a:lnTo>
                  <a:pt x="2435402" y="5051413"/>
                </a:lnTo>
                <a:lnTo>
                  <a:pt x="2452583" y="5062422"/>
                </a:lnTo>
                <a:lnTo>
                  <a:pt x="2470097" y="5073431"/>
                </a:lnTo>
                <a:lnTo>
                  <a:pt x="2488113" y="5083940"/>
                </a:lnTo>
                <a:lnTo>
                  <a:pt x="2506628" y="5094449"/>
                </a:lnTo>
                <a:lnTo>
                  <a:pt x="2525811" y="5104791"/>
                </a:lnTo>
                <a:lnTo>
                  <a:pt x="2545161" y="5114633"/>
                </a:lnTo>
                <a:lnTo>
                  <a:pt x="2564844" y="5124308"/>
                </a:lnTo>
                <a:lnTo>
                  <a:pt x="2585027" y="5133816"/>
                </a:lnTo>
                <a:lnTo>
                  <a:pt x="2605544" y="5143157"/>
                </a:lnTo>
                <a:lnTo>
                  <a:pt x="2626562" y="5152165"/>
                </a:lnTo>
                <a:lnTo>
                  <a:pt x="2647747" y="5161172"/>
                </a:lnTo>
                <a:lnTo>
                  <a:pt x="2669265" y="5169679"/>
                </a:lnTo>
                <a:lnTo>
                  <a:pt x="2691116" y="5178020"/>
                </a:lnTo>
                <a:lnTo>
                  <a:pt x="2713302" y="5186193"/>
                </a:lnTo>
                <a:lnTo>
                  <a:pt x="2735654" y="5194033"/>
                </a:lnTo>
                <a:lnTo>
                  <a:pt x="2758340" y="5201373"/>
                </a:lnTo>
                <a:lnTo>
                  <a:pt x="2781192" y="5208712"/>
                </a:lnTo>
                <a:lnTo>
                  <a:pt x="2804378" y="5215885"/>
                </a:lnTo>
                <a:lnTo>
                  <a:pt x="2827898" y="5222724"/>
                </a:lnTo>
                <a:lnTo>
                  <a:pt x="2851418" y="5229230"/>
                </a:lnTo>
                <a:lnTo>
                  <a:pt x="2875104" y="5235568"/>
                </a:lnTo>
                <a:lnTo>
                  <a:pt x="2898958" y="5241406"/>
                </a:lnTo>
                <a:lnTo>
                  <a:pt x="2922978" y="5247244"/>
                </a:lnTo>
                <a:lnTo>
                  <a:pt x="2947332" y="5252749"/>
                </a:lnTo>
                <a:lnTo>
                  <a:pt x="2971686" y="5257753"/>
                </a:lnTo>
                <a:lnTo>
                  <a:pt x="2996039" y="5262757"/>
                </a:lnTo>
                <a:lnTo>
                  <a:pt x="3020560" y="5267428"/>
                </a:lnTo>
                <a:lnTo>
                  <a:pt x="3045248" y="5271599"/>
                </a:lnTo>
                <a:lnTo>
                  <a:pt x="3069935" y="5275768"/>
                </a:lnTo>
                <a:lnTo>
                  <a:pt x="3094622" y="5279439"/>
                </a:lnTo>
                <a:lnTo>
                  <a:pt x="3119310" y="5282774"/>
                </a:lnTo>
                <a:lnTo>
                  <a:pt x="3131487" y="5284442"/>
                </a:lnTo>
                <a:lnTo>
                  <a:pt x="3143497" y="5285944"/>
                </a:lnTo>
                <a:lnTo>
                  <a:pt x="3155674" y="5287279"/>
                </a:lnTo>
                <a:lnTo>
                  <a:pt x="3167684" y="5288446"/>
                </a:lnTo>
                <a:lnTo>
                  <a:pt x="3179861" y="5289613"/>
                </a:lnTo>
                <a:lnTo>
                  <a:pt x="3191871" y="5290615"/>
                </a:lnTo>
                <a:lnTo>
                  <a:pt x="3204048" y="5291615"/>
                </a:lnTo>
                <a:lnTo>
                  <a:pt x="3216058" y="5292449"/>
                </a:lnTo>
                <a:lnTo>
                  <a:pt x="3228235" y="5293116"/>
                </a:lnTo>
                <a:lnTo>
                  <a:pt x="3240078" y="5293784"/>
                </a:lnTo>
                <a:lnTo>
                  <a:pt x="3252088" y="5294284"/>
                </a:lnTo>
                <a:lnTo>
                  <a:pt x="3264098" y="5294617"/>
                </a:lnTo>
                <a:lnTo>
                  <a:pt x="3275942" y="5294951"/>
                </a:lnTo>
                <a:lnTo>
                  <a:pt x="3287952" y="5295118"/>
                </a:lnTo>
                <a:lnTo>
                  <a:pt x="3299795" y="5295118"/>
                </a:lnTo>
                <a:lnTo>
                  <a:pt x="3311638" y="5295118"/>
                </a:lnTo>
                <a:lnTo>
                  <a:pt x="3323482" y="5294951"/>
                </a:lnTo>
                <a:lnTo>
                  <a:pt x="3335325" y="5294618"/>
                </a:lnTo>
                <a:lnTo>
                  <a:pt x="3347001" y="5294284"/>
                </a:lnTo>
                <a:lnTo>
                  <a:pt x="3358844" y="5293784"/>
                </a:lnTo>
                <a:lnTo>
                  <a:pt x="3370354" y="5293283"/>
                </a:lnTo>
                <a:lnTo>
                  <a:pt x="3382031" y="5292616"/>
                </a:lnTo>
                <a:lnTo>
                  <a:pt x="3393707" y="5291782"/>
                </a:lnTo>
                <a:lnTo>
                  <a:pt x="3405050" y="5290615"/>
                </a:lnTo>
                <a:lnTo>
                  <a:pt x="3416727" y="5289614"/>
                </a:lnTo>
                <a:lnTo>
                  <a:pt x="3428069" y="5288446"/>
                </a:lnTo>
                <a:lnTo>
                  <a:pt x="3439413" y="5287279"/>
                </a:lnTo>
                <a:lnTo>
                  <a:pt x="3450755" y="5285943"/>
                </a:lnTo>
                <a:lnTo>
                  <a:pt x="3461931" y="5284443"/>
                </a:lnTo>
                <a:lnTo>
                  <a:pt x="3473274" y="5282774"/>
                </a:lnTo>
                <a:lnTo>
                  <a:pt x="3484450" y="5281107"/>
                </a:lnTo>
                <a:lnTo>
                  <a:pt x="3495459" y="5279272"/>
                </a:lnTo>
                <a:lnTo>
                  <a:pt x="3506302" y="5277270"/>
                </a:lnTo>
                <a:lnTo>
                  <a:pt x="3517144" y="5275268"/>
                </a:lnTo>
                <a:lnTo>
                  <a:pt x="3527820" y="5272933"/>
                </a:lnTo>
                <a:lnTo>
                  <a:pt x="3538663" y="5270764"/>
                </a:lnTo>
                <a:lnTo>
                  <a:pt x="3549171" y="5268262"/>
                </a:lnTo>
                <a:lnTo>
                  <a:pt x="3559680" y="5265593"/>
                </a:lnTo>
                <a:lnTo>
                  <a:pt x="3570022" y="5262924"/>
                </a:lnTo>
                <a:lnTo>
                  <a:pt x="3580698" y="5260089"/>
                </a:lnTo>
                <a:lnTo>
                  <a:pt x="3590873" y="5257086"/>
                </a:lnTo>
                <a:lnTo>
                  <a:pt x="3601048" y="5254083"/>
                </a:lnTo>
                <a:lnTo>
                  <a:pt x="3611223" y="5250915"/>
                </a:lnTo>
                <a:lnTo>
                  <a:pt x="3621399" y="5247578"/>
                </a:lnTo>
                <a:lnTo>
                  <a:pt x="3631407" y="5244076"/>
                </a:lnTo>
                <a:lnTo>
                  <a:pt x="3641416" y="5240572"/>
                </a:lnTo>
                <a:lnTo>
                  <a:pt x="3651091" y="5236903"/>
                </a:lnTo>
                <a:lnTo>
                  <a:pt x="3661099" y="5233066"/>
                </a:lnTo>
                <a:lnTo>
                  <a:pt x="3670774" y="5229229"/>
                </a:lnTo>
                <a:lnTo>
                  <a:pt x="3680281" y="5225059"/>
                </a:lnTo>
                <a:lnTo>
                  <a:pt x="3689956" y="5221056"/>
                </a:lnTo>
                <a:lnTo>
                  <a:pt x="3699298" y="5216719"/>
                </a:lnTo>
                <a:lnTo>
                  <a:pt x="3708639" y="5212548"/>
                </a:lnTo>
                <a:lnTo>
                  <a:pt x="3718147" y="5208045"/>
                </a:lnTo>
                <a:lnTo>
                  <a:pt x="3727321" y="5203541"/>
                </a:lnTo>
                <a:lnTo>
                  <a:pt x="3736496" y="5198704"/>
                </a:lnTo>
                <a:lnTo>
                  <a:pt x="3745503" y="5194033"/>
                </a:lnTo>
                <a:lnTo>
                  <a:pt x="3754344" y="5189195"/>
                </a:lnTo>
                <a:lnTo>
                  <a:pt x="3763185" y="5184191"/>
                </a:lnTo>
                <a:lnTo>
                  <a:pt x="3772026" y="5179188"/>
                </a:lnTo>
                <a:lnTo>
                  <a:pt x="3780699" y="5173849"/>
                </a:lnTo>
                <a:lnTo>
                  <a:pt x="3789373" y="5168679"/>
                </a:lnTo>
                <a:lnTo>
                  <a:pt x="3797880" y="5163340"/>
                </a:lnTo>
                <a:lnTo>
                  <a:pt x="3806221" y="5157836"/>
                </a:lnTo>
                <a:lnTo>
                  <a:pt x="3814394" y="5151998"/>
                </a:lnTo>
                <a:lnTo>
                  <a:pt x="3822234" y="5146326"/>
                </a:lnTo>
                <a:lnTo>
                  <a:pt x="3829908" y="5140322"/>
                </a:lnTo>
                <a:lnTo>
                  <a:pt x="3837581" y="5134316"/>
                </a:lnTo>
                <a:lnTo>
                  <a:pt x="3845087" y="5128477"/>
                </a:lnTo>
                <a:lnTo>
                  <a:pt x="3852426" y="5122306"/>
                </a:lnTo>
                <a:lnTo>
                  <a:pt x="3859766" y="5116135"/>
                </a:lnTo>
                <a:lnTo>
                  <a:pt x="3866772" y="5109963"/>
                </a:lnTo>
                <a:lnTo>
                  <a:pt x="3873777" y="5103624"/>
                </a:lnTo>
                <a:lnTo>
                  <a:pt x="3880450" y="5097451"/>
                </a:lnTo>
                <a:lnTo>
                  <a:pt x="3887122" y="5091114"/>
                </a:lnTo>
                <a:lnTo>
                  <a:pt x="3893628" y="5084607"/>
                </a:lnTo>
                <a:lnTo>
                  <a:pt x="3899966" y="5078102"/>
                </a:lnTo>
                <a:lnTo>
                  <a:pt x="3906305" y="5071763"/>
                </a:lnTo>
                <a:lnTo>
                  <a:pt x="3912310" y="5065091"/>
                </a:lnTo>
                <a:lnTo>
                  <a:pt x="3918315" y="5058419"/>
                </a:lnTo>
                <a:lnTo>
                  <a:pt x="3924153" y="5051747"/>
                </a:lnTo>
                <a:lnTo>
                  <a:pt x="3929658" y="5044908"/>
                </a:lnTo>
                <a:lnTo>
                  <a:pt x="3935330" y="5038236"/>
                </a:lnTo>
                <a:lnTo>
                  <a:pt x="3940667" y="5031563"/>
                </a:lnTo>
                <a:lnTo>
                  <a:pt x="3945838" y="5024557"/>
                </a:lnTo>
                <a:lnTo>
                  <a:pt x="3951009" y="5017718"/>
                </a:lnTo>
                <a:lnTo>
                  <a:pt x="3956014" y="5010713"/>
                </a:lnTo>
                <a:lnTo>
                  <a:pt x="3960684" y="5003706"/>
                </a:lnTo>
                <a:lnTo>
                  <a:pt x="3965355" y="4996534"/>
                </a:lnTo>
                <a:lnTo>
                  <a:pt x="3969858" y="4989527"/>
                </a:lnTo>
                <a:lnTo>
                  <a:pt x="3974195" y="4982522"/>
                </a:lnTo>
                <a:lnTo>
                  <a:pt x="3978365" y="4975349"/>
                </a:lnTo>
                <a:lnTo>
                  <a:pt x="3982536" y="4968177"/>
                </a:lnTo>
                <a:lnTo>
                  <a:pt x="3986372" y="4960838"/>
                </a:lnTo>
                <a:lnTo>
                  <a:pt x="3990209" y="4953498"/>
                </a:lnTo>
                <a:lnTo>
                  <a:pt x="3993712" y="4946158"/>
                </a:lnTo>
                <a:lnTo>
                  <a:pt x="3997381" y="4938819"/>
                </a:lnTo>
                <a:lnTo>
                  <a:pt x="4000718" y="4931312"/>
                </a:lnTo>
                <a:lnTo>
                  <a:pt x="4003887" y="4923972"/>
                </a:lnTo>
                <a:lnTo>
                  <a:pt x="4007056" y="4916466"/>
                </a:lnTo>
                <a:lnTo>
                  <a:pt x="4010059" y="4909127"/>
                </a:lnTo>
                <a:lnTo>
                  <a:pt x="4012895" y="4901620"/>
                </a:lnTo>
                <a:lnTo>
                  <a:pt x="4015564" y="4894115"/>
                </a:lnTo>
                <a:lnTo>
                  <a:pt x="4018065" y="4886608"/>
                </a:lnTo>
                <a:lnTo>
                  <a:pt x="4020734" y="4878934"/>
                </a:lnTo>
                <a:lnTo>
                  <a:pt x="4022903" y="4871428"/>
                </a:lnTo>
                <a:lnTo>
                  <a:pt x="4025072" y="4863922"/>
                </a:lnTo>
                <a:lnTo>
                  <a:pt x="4027073" y="4856249"/>
                </a:lnTo>
                <a:lnTo>
                  <a:pt x="4029075" y="4848576"/>
                </a:lnTo>
                <a:lnTo>
                  <a:pt x="4030909" y="4841070"/>
                </a:lnTo>
                <a:lnTo>
                  <a:pt x="4032411" y="4833397"/>
                </a:lnTo>
                <a:lnTo>
                  <a:pt x="4033912" y="4825724"/>
                </a:lnTo>
                <a:lnTo>
                  <a:pt x="4035247" y="4818217"/>
                </a:lnTo>
                <a:lnTo>
                  <a:pt x="4036414" y="4810544"/>
                </a:lnTo>
                <a:lnTo>
                  <a:pt x="4037582" y="4802871"/>
                </a:lnTo>
                <a:lnTo>
                  <a:pt x="4038416" y="4795365"/>
                </a:lnTo>
                <a:lnTo>
                  <a:pt x="4039250" y="4787691"/>
                </a:lnTo>
                <a:lnTo>
                  <a:pt x="4039917" y="4780185"/>
                </a:lnTo>
                <a:lnTo>
                  <a:pt x="4040251" y="4772512"/>
                </a:lnTo>
                <a:lnTo>
                  <a:pt x="4040584" y="4764839"/>
                </a:lnTo>
                <a:lnTo>
                  <a:pt x="4040918" y="4757165"/>
                </a:lnTo>
                <a:lnTo>
                  <a:pt x="4040918" y="4749660"/>
                </a:lnTo>
                <a:lnTo>
                  <a:pt x="4040751" y="4741986"/>
                </a:lnTo>
                <a:lnTo>
                  <a:pt x="4040584" y="4734480"/>
                </a:lnTo>
                <a:lnTo>
                  <a:pt x="4040251" y="4726807"/>
                </a:lnTo>
                <a:lnTo>
                  <a:pt x="4039750" y="4719300"/>
                </a:lnTo>
                <a:lnTo>
                  <a:pt x="4039083" y="4711628"/>
                </a:lnTo>
                <a:lnTo>
                  <a:pt x="4038249" y="4704122"/>
                </a:lnTo>
                <a:lnTo>
                  <a:pt x="4035914" y="4689442"/>
                </a:lnTo>
                <a:lnTo>
                  <a:pt x="4033412" y="4674597"/>
                </a:lnTo>
                <a:lnTo>
                  <a:pt x="4030242" y="4659918"/>
                </a:lnTo>
                <a:lnTo>
                  <a:pt x="4026406" y="4645238"/>
                </a:lnTo>
                <a:lnTo>
                  <a:pt x="4022236" y="4630893"/>
                </a:lnTo>
                <a:lnTo>
                  <a:pt x="4017398" y="4616714"/>
                </a:lnTo>
                <a:lnTo>
                  <a:pt x="4012060" y="4602535"/>
                </a:lnTo>
                <a:lnTo>
                  <a:pt x="4006222" y="4588524"/>
                </a:lnTo>
                <a:lnTo>
                  <a:pt x="3999717" y="4574679"/>
                </a:lnTo>
                <a:lnTo>
                  <a:pt x="3992878" y="4561001"/>
                </a:lnTo>
                <a:lnTo>
                  <a:pt x="3985371" y="4547489"/>
                </a:lnTo>
                <a:lnTo>
                  <a:pt x="3977365" y="4534145"/>
                </a:lnTo>
                <a:lnTo>
                  <a:pt x="3968858" y="4521134"/>
                </a:lnTo>
                <a:lnTo>
                  <a:pt x="3959850" y="4508123"/>
                </a:lnTo>
                <a:lnTo>
                  <a:pt x="3950342" y="4495446"/>
                </a:lnTo>
                <a:lnTo>
                  <a:pt x="3940333" y="4482935"/>
                </a:lnTo>
                <a:lnTo>
                  <a:pt x="3929658" y="4470592"/>
                </a:lnTo>
                <a:lnTo>
                  <a:pt x="3918648" y="4458581"/>
                </a:lnTo>
                <a:lnTo>
                  <a:pt x="3907139" y="4446737"/>
                </a:lnTo>
                <a:lnTo>
                  <a:pt x="3894962" y="4435061"/>
                </a:lnTo>
                <a:lnTo>
                  <a:pt x="3882452" y="4423718"/>
                </a:lnTo>
                <a:lnTo>
                  <a:pt x="3869441" y="4412709"/>
                </a:lnTo>
                <a:lnTo>
                  <a:pt x="3855763" y="4401700"/>
                </a:lnTo>
                <a:lnTo>
                  <a:pt x="3841917" y="4391191"/>
                </a:lnTo>
                <a:lnTo>
                  <a:pt x="3827405" y="4380849"/>
                </a:lnTo>
                <a:lnTo>
                  <a:pt x="3812392" y="4370674"/>
                </a:lnTo>
                <a:lnTo>
                  <a:pt x="3796880" y="4360999"/>
                </a:lnTo>
                <a:lnTo>
                  <a:pt x="3780866" y="4351492"/>
                </a:lnTo>
                <a:lnTo>
                  <a:pt x="3764519" y="4342317"/>
                </a:lnTo>
                <a:lnTo>
                  <a:pt x="3747671" y="4333476"/>
                </a:lnTo>
                <a:lnTo>
                  <a:pt x="3730324" y="4324969"/>
                </a:lnTo>
                <a:lnTo>
                  <a:pt x="3712642" y="4316629"/>
                </a:lnTo>
                <a:lnTo>
                  <a:pt x="3686620" y="4304953"/>
                </a:lnTo>
                <a:lnTo>
                  <a:pt x="3660432" y="4293276"/>
                </a:lnTo>
                <a:lnTo>
                  <a:pt x="3634410" y="4281432"/>
                </a:lnTo>
                <a:lnTo>
                  <a:pt x="3608555" y="4269756"/>
                </a:lnTo>
                <a:lnTo>
                  <a:pt x="3582699" y="4257746"/>
                </a:lnTo>
                <a:lnTo>
                  <a:pt x="3556844" y="4245736"/>
                </a:lnTo>
                <a:lnTo>
                  <a:pt x="3530990" y="4233559"/>
                </a:lnTo>
                <a:lnTo>
                  <a:pt x="3524478" y="4230452"/>
                </a:lnTo>
                <a:lnTo>
                  <a:pt x="3538445" y="4229146"/>
                </a:lnTo>
                <a:lnTo>
                  <a:pt x="3563280" y="4226491"/>
                </a:lnTo>
                <a:lnTo>
                  <a:pt x="3588063" y="4223534"/>
                </a:lnTo>
                <a:lnTo>
                  <a:pt x="3612847" y="4220575"/>
                </a:lnTo>
                <a:lnTo>
                  <a:pt x="3637631" y="4217617"/>
                </a:lnTo>
                <a:lnTo>
                  <a:pt x="3672376" y="4212656"/>
                </a:lnTo>
                <a:lnTo>
                  <a:pt x="3707373" y="4207340"/>
                </a:lnTo>
                <a:lnTo>
                  <a:pt x="3742874" y="4201315"/>
                </a:lnTo>
                <a:lnTo>
                  <a:pt x="3778272" y="4194682"/>
                </a:lnTo>
                <a:lnTo>
                  <a:pt x="3814174" y="4187340"/>
                </a:lnTo>
                <a:lnTo>
                  <a:pt x="3850277" y="4179339"/>
                </a:lnTo>
                <a:lnTo>
                  <a:pt x="3886934" y="4170932"/>
                </a:lnTo>
                <a:lnTo>
                  <a:pt x="3923082" y="4161362"/>
                </a:lnTo>
                <a:lnTo>
                  <a:pt x="3959837" y="4151691"/>
                </a:lnTo>
                <a:lnTo>
                  <a:pt x="3996489" y="4141411"/>
                </a:lnTo>
                <a:lnTo>
                  <a:pt x="4033696" y="4130725"/>
                </a:lnTo>
                <a:lnTo>
                  <a:pt x="4070394" y="4118876"/>
                </a:lnTo>
                <a:lnTo>
                  <a:pt x="4107395" y="4106977"/>
                </a:lnTo>
                <a:lnTo>
                  <a:pt x="4144545" y="4094117"/>
                </a:lnTo>
                <a:lnTo>
                  <a:pt x="4181341" y="4081002"/>
                </a:lnTo>
                <a:lnTo>
                  <a:pt x="4218641" y="4067180"/>
                </a:lnTo>
                <a:lnTo>
                  <a:pt x="4255230" y="4052853"/>
                </a:lnTo>
                <a:lnTo>
                  <a:pt x="4292019" y="4037867"/>
                </a:lnTo>
                <a:lnTo>
                  <a:pt x="4328706" y="4022276"/>
                </a:lnTo>
                <a:lnTo>
                  <a:pt x="4365341" y="4006380"/>
                </a:lnTo>
                <a:lnTo>
                  <a:pt x="4401822" y="3989574"/>
                </a:lnTo>
                <a:lnTo>
                  <a:pt x="4437696" y="3972871"/>
                </a:lnTo>
                <a:lnTo>
                  <a:pt x="4474022" y="3955156"/>
                </a:lnTo>
                <a:lnTo>
                  <a:pt x="4509335" y="3936986"/>
                </a:lnTo>
                <a:lnTo>
                  <a:pt x="4544849" y="3918160"/>
                </a:lnTo>
                <a:lnTo>
                  <a:pt x="4580059" y="3899385"/>
                </a:lnTo>
                <a:lnTo>
                  <a:pt x="4614811" y="3879751"/>
                </a:lnTo>
                <a:lnTo>
                  <a:pt x="4649156" y="3859562"/>
                </a:lnTo>
                <a:lnTo>
                  <a:pt x="4683399" y="3838765"/>
                </a:lnTo>
                <a:lnTo>
                  <a:pt x="4716982" y="3817768"/>
                </a:lnTo>
                <a:lnTo>
                  <a:pt x="4750161" y="3796216"/>
                </a:lnTo>
                <a:lnTo>
                  <a:pt x="4782932" y="3774109"/>
                </a:lnTo>
                <a:lnTo>
                  <a:pt x="4798230" y="3763083"/>
                </a:lnTo>
                <a:lnTo>
                  <a:pt x="4813579" y="3752362"/>
                </a:lnTo>
                <a:lnTo>
                  <a:pt x="4828522" y="3741085"/>
                </a:lnTo>
                <a:lnTo>
                  <a:pt x="4843466" y="3729808"/>
                </a:lnTo>
                <a:lnTo>
                  <a:pt x="4858105" y="3718582"/>
                </a:lnTo>
                <a:lnTo>
                  <a:pt x="4872693" y="3707053"/>
                </a:lnTo>
                <a:lnTo>
                  <a:pt x="4886674" y="3695627"/>
                </a:lnTo>
                <a:lnTo>
                  <a:pt x="4900856" y="3683542"/>
                </a:lnTo>
                <a:lnTo>
                  <a:pt x="4914734" y="3671510"/>
                </a:lnTo>
                <a:lnTo>
                  <a:pt x="4928360" y="3659832"/>
                </a:lnTo>
                <a:lnTo>
                  <a:pt x="4941884" y="3647548"/>
                </a:lnTo>
                <a:lnTo>
                  <a:pt x="4955052" y="3635011"/>
                </a:lnTo>
                <a:lnTo>
                  <a:pt x="4967969" y="3622829"/>
                </a:lnTo>
                <a:lnTo>
                  <a:pt x="4980833" y="3610343"/>
                </a:lnTo>
                <a:lnTo>
                  <a:pt x="4993343" y="3597607"/>
                </a:lnTo>
                <a:lnTo>
                  <a:pt x="5005853" y="3584870"/>
                </a:lnTo>
                <a:lnTo>
                  <a:pt x="5018060" y="3572184"/>
                </a:lnTo>
                <a:lnTo>
                  <a:pt x="5030164" y="3558892"/>
                </a:lnTo>
                <a:lnTo>
                  <a:pt x="5042066" y="3546257"/>
                </a:lnTo>
                <a:lnTo>
                  <a:pt x="5053564" y="3533068"/>
                </a:lnTo>
                <a:lnTo>
                  <a:pt x="5064757" y="3519930"/>
                </a:lnTo>
                <a:lnTo>
                  <a:pt x="5075898" y="3506489"/>
                </a:lnTo>
                <a:lnTo>
                  <a:pt x="5086789" y="3493402"/>
                </a:lnTo>
                <a:lnTo>
                  <a:pt x="5097626" y="3480012"/>
                </a:lnTo>
                <a:lnTo>
                  <a:pt x="5108111" y="3466370"/>
                </a:lnTo>
                <a:lnTo>
                  <a:pt x="5118342" y="3453084"/>
                </a:lnTo>
                <a:lnTo>
                  <a:pt x="5128218" y="3439546"/>
                </a:lnTo>
                <a:lnTo>
                  <a:pt x="5138095" y="3426006"/>
                </a:lnTo>
                <a:lnTo>
                  <a:pt x="5147616" y="3412216"/>
                </a:lnTo>
                <a:lnTo>
                  <a:pt x="5157139" y="3398424"/>
                </a:lnTo>
                <a:lnTo>
                  <a:pt x="5166356" y="3384685"/>
                </a:lnTo>
                <a:lnTo>
                  <a:pt x="5175020" y="3371352"/>
                </a:lnTo>
                <a:lnTo>
                  <a:pt x="5183934" y="3357664"/>
                </a:lnTo>
                <a:lnTo>
                  <a:pt x="5192241" y="3344080"/>
                </a:lnTo>
                <a:lnTo>
                  <a:pt x="5199892" y="3330294"/>
                </a:lnTo>
                <a:lnTo>
                  <a:pt x="5207793" y="3316155"/>
                </a:lnTo>
                <a:lnTo>
                  <a:pt x="5215494" y="3302673"/>
                </a:lnTo>
                <a:lnTo>
                  <a:pt x="5222485" y="3288687"/>
                </a:lnTo>
                <a:lnTo>
                  <a:pt x="5229780" y="3274651"/>
                </a:lnTo>
                <a:lnTo>
                  <a:pt x="5236720" y="3260361"/>
                </a:lnTo>
                <a:lnTo>
                  <a:pt x="5243052" y="3246175"/>
                </a:lnTo>
                <a:lnTo>
                  <a:pt x="5249385" y="3231990"/>
                </a:lnTo>
                <a:lnTo>
                  <a:pt x="5255163" y="3218210"/>
                </a:lnTo>
                <a:lnTo>
                  <a:pt x="5261141" y="3203772"/>
                </a:lnTo>
                <a:lnTo>
                  <a:pt x="5266511" y="3189436"/>
                </a:lnTo>
                <a:lnTo>
                  <a:pt x="5271831" y="3174799"/>
                </a:lnTo>
                <a:lnTo>
                  <a:pt x="5276596" y="3160567"/>
                </a:lnTo>
                <a:lnTo>
                  <a:pt x="5281612" y="3145980"/>
                </a:lnTo>
                <a:lnTo>
                  <a:pt x="5285717" y="3131547"/>
                </a:lnTo>
                <a:lnTo>
                  <a:pt x="5290127" y="3117064"/>
                </a:lnTo>
                <a:lnTo>
                  <a:pt x="5294182" y="3102329"/>
                </a:lnTo>
                <a:lnTo>
                  <a:pt x="5297984" y="3087946"/>
                </a:lnTo>
                <a:lnTo>
                  <a:pt x="5301483" y="3073618"/>
                </a:lnTo>
                <a:lnTo>
                  <a:pt x="5304627" y="3059037"/>
                </a:lnTo>
                <a:lnTo>
                  <a:pt x="5307719" y="3044152"/>
                </a:lnTo>
                <a:lnTo>
                  <a:pt x="5310257" y="3029673"/>
                </a:lnTo>
                <a:lnTo>
                  <a:pt x="5312794" y="3015195"/>
                </a:lnTo>
                <a:lnTo>
                  <a:pt x="5314976" y="3000465"/>
                </a:lnTo>
                <a:lnTo>
                  <a:pt x="5316855" y="2985786"/>
                </a:lnTo>
                <a:lnTo>
                  <a:pt x="5318734" y="2971108"/>
                </a:lnTo>
                <a:lnTo>
                  <a:pt x="5320057" y="2956835"/>
                </a:lnTo>
                <a:lnTo>
                  <a:pt x="5321633" y="2942209"/>
                </a:lnTo>
                <a:lnTo>
                  <a:pt x="5322550" y="2927381"/>
                </a:lnTo>
                <a:lnTo>
                  <a:pt x="5323216" y="2912909"/>
                </a:lnTo>
                <a:lnTo>
                  <a:pt x="5323222" y="2898235"/>
                </a:lnTo>
                <a:lnTo>
                  <a:pt x="5322673" y="2883968"/>
                </a:lnTo>
                <a:lnTo>
                  <a:pt x="5322377" y="2869348"/>
                </a:lnTo>
                <a:lnTo>
                  <a:pt x="5321880" y="2855383"/>
                </a:lnTo>
                <a:lnTo>
                  <a:pt x="5320725" y="2841220"/>
                </a:lnTo>
                <a:lnTo>
                  <a:pt x="5319266" y="2827108"/>
                </a:lnTo>
                <a:lnTo>
                  <a:pt x="5317807" y="2812995"/>
                </a:lnTo>
                <a:lnTo>
                  <a:pt x="5316096" y="2799238"/>
                </a:lnTo>
                <a:lnTo>
                  <a:pt x="5314334" y="2785178"/>
                </a:lnTo>
                <a:lnTo>
                  <a:pt x="5312016" y="2771523"/>
                </a:lnTo>
                <a:lnTo>
                  <a:pt x="5309750" y="2758172"/>
                </a:lnTo>
                <a:lnTo>
                  <a:pt x="5307130" y="2744570"/>
                </a:lnTo>
                <a:lnTo>
                  <a:pt x="5304256" y="2731322"/>
                </a:lnTo>
                <a:lnTo>
                  <a:pt x="5301028" y="2717822"/>
                </a:lnTo>
                <a:lnTo>
                  <a:pt x="5297904" y="2704930"/>
                </a:lnTo>
                <a:lnTo>
                  <a:pt x="5294475" y="2692089"/>
                </a:lnTo>
                <a:lnTo>
                  <a:pt x="5290743" y="2679298"/>
                </a:lnTo>
                <a:lnTo>
                  <a:pt x="5287012" y="2666509"/>
                </a:lnTo>
                <a:lnTo>
                  <a:pt x="5282673" y="2653822"/>
                </a:lnTo>
                <a:lnTo>
                  <a:pt x="5278334" y="2641134"/>
                </a:lnTo>
                <a:lnTo>
                  <a:pt x="5273744" y="2628803"/>
                </a:lnTo>
                <a:lnTo>
                  <a:pt x="5269154" y="2616470"/>
                </a:lnTo>
                <a:lnTo>
                  <a:pt x="5264311" y="2604494"/>
                </a:lnTo>
                <a:lnTo>
                  <a:pt x="5259417" y="2592214"/>
                </a:lnTo>
                <a:lnTo>
                  <a:pt x="5253665" y="2580391"/>
                </a:lnTo>
                <a:lnTo>
                  <a:pt x="5248215" y="2568518"/>
                </a:lnTo>
                <a:lnTo>
                  <a:pt x="5242818" y="2556947"/>
                </a:lnTo>
                <a:lnTo>
                  <a:pt x="5237065" y="2545124"/>
                </a:lnTo>
                <a:lnTo>
                  <a:pt x="5230809" y="2534012"/>
                </a:lnTo>
                <a:lnTo>
                  <a:pt x="5224551" y="2522899"/>
                </a:lnTo>
                <a:lnTo>
                  <a:pt x="5218244" y="2511483"/>
                </a:lnTo>
                <a:lnTo>
                  <a:pt x="5211380" y="2500474"/>
                </a:lnTo>
                <a:lnTo>
                  <a:pt x="5204820" y="2489412"/>
                </a:lnTo>
                <a:lnTo>
                  <a:pt x="5198060" y="2479010"/>
                </a:lnTo>
                <a:lnTo>
                  <a:pt x="5190944" y="2468354"/>
                </a:lnTo>
                <a:lnTo>
                  <a:pt x="5183577" y="2458055"/>
                </a:lnTo>
                <a:lnTo>
                  <a:pt x="5176514" y="2447704"/>
                </a:lnTo>
                <a:lnTo>
                  <a:pt x="5168591" y="2437810"/>
                </a:lnTo>
                <a:lnTo>
                  <a:pt x="5160971" y="2427866"/>
                </a:lnTo>
                <a:lnTo>
                  <a:pt x="5153353" y="2417920"/>
                </a:lnTo>
                <a:lnTo>
                  <a:pt x="5145178" y="2408383"/>
                </a:lnTo>
                <a:lnTo>
                  <a:pt x="5137054" y="2399147"/>
                </a:lnTo>
                <a:lnTo>
                  <a:pt x="5128577" y="2389661"/>
                </a:lnTo>
                <a:lnTo>
                  <a:pt x="5120454" y="2380425"/>
                </a:lnTo>
                <a:lnTo>
                  <a:pt x="5111523" y="2371952"/>
                </a:lnTo>
                <a:lnTo>
                  <a:pt x="5103097" y="2362768"/>
                </a:lnTo>
                <a:lnTo>
                  <a:pt x="5093864" y="2354347"/>
                </a:lnTo>
                <a:lnTo>
                  <a:pt x="5085236" y="2345821"/>
                </a:lnTo>
                <a:lnTo>
                  <a:pt x="5075699" y="2337450"/>
                </a:lnTo>
                <a:lnTo>
                  <a:pt x="5066517" y="2329331"/>
                </a:lnTo>
                <a:lnTo>
                  <a:pt x="5057083" y="2321568"/>
                </a:lnTo>
                <a:lnTo>
                  <a:pt x="5047597" y="2313501"/>
                </a:lnTo>
                <a:lnTo>
                  <a:pt x="5037859" y="2305788"/>
                </a:lnTo>
                <a:lnTo>
                  <a:pt x="5028173" y="2298380"/>
                </a:lnTo>
                <a:lnTo>
                  <a:pt x="5018132" y="2290719"/>
                </a:lnTo>
                <a:lnTo>
                  <a:pt x="5008195" y="2283665"/>
                </a:lnTo>
                <a:lnTo>
                  <a:pt x="4998256" y="2276611"/>
                </a:lnTo>
                <a:lnTo>
                  <a:pt x="4987762" y="2269964"/>
                </a:lnTo>
                <a:lnTo>
                  <a:pt x="4977521" y="2262962"/>
                </a:lnTo>
                <a:lnTo>
                  <a:pt x="4967028" y="2256313"/>
                </a:lnTo>
                <a:lnTo>
                  <a:pt x="4956283" y="2250022"/>
                </a:lnTo>
                <a:lnTo>
                  <a:pt x="4945841" y="2243677"/>
                </a:lnTo>
                <a:lnTo>
                  <a:pt x="4934844" y="2237740"/>
                </a:lnTo>
                <a:lnTo>
                  <a:pt x="4924098" y="2231447"/>
                </a:lnTo>
                <a:lnTo>
                  <a:pt x="4902562" y="2220431"/>
                </a:lnTo>
                <a:lnTo>
                  <a:pt x="4880773" y="2209768"/>
                </a:lnTo>
                <a:lnTo>
                  <a:pt x="4858533" y="2200121"/>
                </a:lnTo>
                <a:lnTo>
                  <a:pt x="4835736" y="2190879"/>
                </a:lnTo>
                <a:lnTo>
                  <a:pt x="4813043" y="2182244"/>
                </a:lnTo>
                <a:lnTo>
                  <a:pt x="4789543" y="2174370"/>
                </a:lnTo>
                <a:lnTo>
                  <a:pt x="4765791" y="2166853"/>
                </a:lnTo>
                <a:lnTo>
                  <a:pt x="4741586" y="2160347"/>
                </a:lnTo>
                <a:lnTo>
                  <a:pt x="4717382" y="2153842"/>
                </a:lnTo>
                <a:lnTo>
                  <a:pt x="4692421" y="2148400"/>
                </a:lnTo>
                <a:lnTo>
                  <a:pt x="4667512" y="2143264"/>
                </a:lnTo>
                <a:lnTo>
                  <a:pt x="4641795" y="2138888"/>
                </a:lnTo>
                <a:lnTo>
                  <a:pt x="4615878" y="2135170"/>
                </a:lnTo>
                <a:lnTo>
                  <a:pt x="4589963" y="2131452"/>
                </a:lnTo>
                <a:lnTo>
                  <a:pt x="4563593" y="2128749"/>
                </a:lnTo>
                <a:lnTo>
                  <a:pt x="4536669" y="2126451"/>
                </a:lnTo>
                <a:lnTo>
                  <a:pt x="4509241" y="2124864"/>
                </a:lnTo>
                <a:lnTo>
                  <a:pt x="4482116" y="2123223"/>
                </a:lnTo>
                <a:lnTo>
                  <a:pt x="4454235" y="2122649"/>
                </a:lnTo>
                <a:lnTo>
                  <a:pt x="4426104" y="2122430"/>
                </a:lnTo>
                <a:lnTo>
                  <a:pt x="4400795" y="2122551"/>
                </a:lnTo>
                <a:lnTo>
                  <a:pt x="4403168" y="2116564"/>
                </a:lnTo>
                <a:lnTo>
                  <a:pt x="4407349" y="2104834"/>
                </a:lnTo>
                <a:lnTo>
                  <a:pt x="4411637" y="2093394"/>
                </a:lnTo>
                <a:lnTo>
                  <a:pt x="4415530" y="2081772"/>
                </a:lnTo>
                <a:lnTo>
                  <a:pt x="4419604" y="2069754"/>
                </a:lnTo>
                <a:lnTo>
                  <a:pt x="4422812" y="2058057"/>
                </a:lnTo>
                <a:lnTo>
                  <a:pt x="4426599" y="2046147"/>
                </a:lnTo>
                <a:lnTo>
                  <a:pt x="4429304" y="2033980"/>
                </a:lnTo>
                <a:lnTo>
                  <a:pt x="4432801" y="2022177"/>
                </a:lnTo>
                <a:lnTo>
                  <a:pt x="4435219" y="2010117"/>
                </a:lnTo>
                <a:lnTo>
                  <a:pt x="4437817" y="1997664"/>
                </a:lnTo>
                <a:lnTo>
                  <a:pt x="4440234" y="1985603"/>
                </a:lnTo>
                <a:lnTo>
                  <a:pt x="4442545" y="1973256"/>
                </a:lnTo>
                <a:lnTo>
                  <a:pt x="4444170" y="1960833"/>
                </a:lnTo>
                <a:lnTo>
                  <a:pt x="4445797" y="1948412"/>
                </a:lnTo>
                <a:lnTo>
                  <a:pt x="4447711" y="1935883"/>
                </a:lnTo>
                <a:lnTo>
                  <a:pt x="4448652" y="1923386"/>
                </a:lnTo>
                <a:lnTo>
                  <a:pt x="4449883" y="1910783"/>
                </a:lnTo>
                <a:lnTo>
                  <a:pt x="4450718" y="1897998"/>
                </a:lnTo>
                <a:lnTo>
                  <a:pt x="4451371" y="1885608"/>
                </a:lnTo>
                <a:lnTo>
                  <a:pt x="4451521" y="1872749"/>
                </a:lnTo>
                <a:lnTo>
                  <a:pt x="4451961" y="1859783"/>
                </a:lnTo>
                <a:lnTo>
                  <a:pt x="4451716" y="1846743"/>
                </a:lnTo>
                <a:lnTo>
                  <a:pt x="4451578" y="1833990"/>
                </a:lnTo>
                <a:lnTo>
                  <a:pt x="4451440" y="1821238"/>
                </a:lnTo>
                <a:lnTo>
                  <a:pt x="4450511" y="1808123"/>
                </a:lnTo>
                <a:lnTo>
                  <a:pt x="4449399" y="1795404"/>
                </a:lnTo>
                <a:lnTo>
                  <a:pt x="4448182" y="1782397"/>
                </a:lnTo>
                <a:lnTo>
                  <a:pt x="4447253" y="1769281"/>
                </a:lnTo>
                <a:lnTo>
                  <a:pt x="4445351" y="1756199"/>
                </a:lnTo>
                <a:lnTo>
                  <a:pt x="4443557" y="1743406"/>
                </a:lnTo>
                <a:lnTo>
                  <a:pt x="4441366" y="1730430"/>
                </a:lnTo>
                <a:lnTo>
                  <a:pt x="4439175" y="1717456"/>
                </a:lnTo>
                <a:lnTo>
                  <a:pt x="4436589" y="1704300"/>
                </a:lnTo>
                <a:lnTo>
                  <a:pt x="4434003" y="1691143"/>
                </a:lnTo>
                <a:lnTo>
                  <a:pt x="4430840" y="1678201"/>
                </a:lnTo>
                <a:lnTo>
                  <a:pt x="4427676" y="1665258"/>
                </a:lnTo>
                <a:lnTo>
                  <a:pt x="4424225" y="1652423"/>
                </a:lnTo>
                <a:lnTo>
                  <a:pt x="4420485" y="1639695"/>
                </a:lnTo>
                <a:lnTo>
                  <a:pt x="4416530" y="1626390"/>
                </a:lnTo>
                <a:lnTo>
                  <a:pt x="4412395" y="1613481"/>
                </a:lnTo>
                <a:lnTo>
                  <a:pt x="4407863" y="1600390"/>
                </a:lnTo>
                <a:lnTo>
                  <a:pt x="4403150" y="1587695"/>
                </a:lnTo>
                <a:lnTo>
                  <a:pt x="4398330" y="1574711"/>
                </a:lnTo>
                <a:lnTo>
                  <a:pt x="4392826" y="1561653"/>
                </a:lnTo>
                <a:lnTo>
                  <a:pt x="4387429" y="1548884"/>
                </a:lnTo>
                <a:lnTo>
                  <a:pt x="4381636" y="1535933"/>
                </a:lnTo>
                <a:lnTo>
                  <a:pt x="4375844" y="1522982"/>
                </a:lnTo>
                <a:lnTo>
                  <a:pt x="4369762" y="1510138"/>
                </a:lnTo>
                <a:lnTo>
                  <a:pt x="4363211" y="1497797"/>
                </a:lnTo>
                <a:lnTo>
                  <a:pt x="4356157" y="1484986"/>
                </a:lnTo>
                <a:lnTo>
                  <a:pt x="4349499" y="1472357"/>
                </a:lnTo>
                <a:lnTo>
                  <a:pt x="4342157" y="1459652"/>
                </a:lnTo>
                <a:lnTo>
                  <a:pt x="4334344" y="1447451"/>
                </a:lnTo>
                <a:lnTo>
                  <a:pt x="4326136" y="1435069"/>
                </a:lnTo>
                <a:lnTo>
                  <a:pt x="4317458" y="1423190"/>
                </a:lnTo>
                <a:lnTo>
                  <a:pt x="4309175" y="1411491"/>
                </a:lnTo>
                <a:lnTo>
                  <a:pt x="4300209" y="1399719"/>
                </a:lnTo>
                <a:lnTo>
                  <a:pt x="4291243" y="1387946"/>
                </a:lnTo>
                <a:lnTo>
                  <a:pt x="4281988" y="1376280"/>
                </a:lnTo>
                <a:lnTo>
                  <a:pt x="4272551" y="1365010"/>
                </a:lnTo>
                <a:lnTo>
                  <a:pt x="4263114" y="1353741"/>
                </a:lnTo>
                <a:lnTo>
                  <a:pt x="4252994" y="1342395"/>
                </a:lnTo>
                <a:lnTo>
                  <a:pt x="4242981" y="1331340"/>
                </a:lnTo>
                <a:lnTo>
                  <a:pt x="4232786" y="1320680"/>
                </a:lnTo>
                <a:lnTo>
                  <a:pt x="4222303" y="1310127"/>
                </a:lnTo>
                <a:lnTo>
                  <a:pt x="4211423" y="1299393"/>
                </a:lnTo>
                <a:lnTo>
                  <a:pt x="4200363" y="1289054"/>
                </a:lnTo>
                <a:lnTo>
                  <a:pt x="4189590" y="1278608"/>
                </a:lnTo>
                <a:lnTo>
                  <a:pt x="4177953" y="1268483"/>
                </a:lnTo>
                <a:lnTo>
                  <a:pt x="4166711" y="1258541"/>
                </a:lnTo>
                <a:lnTo>
                  <a:pt x="4154785" y="1248524"/>
                </a:lnTo>
                <a:lnTo>
                  <a:pt x="4142966" y="1238795"/>
                </a:lnTo>
                <a:lnTo>
                  <a:pt x="4130570" y="1229280"/>
                </a:lnTo>
                <a:lnTo>
                  <a:pt x="4118677" y="1220235"/>
                </a:lnTo>
                <a:lnTo>
                  <a:pt x="4106099" y="1211116"/>
                </a:lnTo>
                <a:lnTo>
                  <a:pt x="4093523" y="1201997"/>
                </a:lnTo>
                <a:lnTo>
                  <a:pt x="4080368" y="1193092"/>
                </a:lnTo>
                <a:lnTo>
                  <a:pt x="4067031" y="1184583"/>
                </a:lnTo>
                <a:lnTo>
                  <a:pt x="4053984" y="1175967"/>
                </a:lnTo>
                <a:lnTo>
                  <a:pt x="4040574" y="1168142"/>
                </a:lnTo>
                <a:lnTo>
                  <a:pt x="4026662" y="1159847"/>
                </a:lnTo>
                <a:lnTo>
                  <a:pt x="4013144" y="1151734"/>
                </a:lnTo>
                <a:lnTo>
                  <a:pt x="3999157" y="1144123"/>
                </a:lnTo>
                <a:lnTo>
                  <a:pt x="3984593" y="1136727"/>
                </a:lnTo>
                <a:lnTo>
                  <a:pt x="3970424" y="1129511"/>
                </a:lnTo>
                <a:lnTo>
                  <a:pt x="3955572" y="1122222"/>
                </a:lnTo>
                <a:lnTo>
                  <a:pt x="3940429" y="1115039"/>
                </a:lnTo>
                <a:lnTo>
                  <a:pt x="3925289" y="1107857"/>
                </a:lnTo>
                <a:lnTo>
                  <a:pt x="3909965" y="1101070"/>
                </a:lnTo>
                <a:lnTo>
                  <a:pt x="3894643" y="1094284"/>
                </a:lnTo>
                <a:lnTo>
                  <a:pt x="3879139" y="1087893"/>
                </a:lnTo>
                <a:lnTo>
                  <a:pt x="3863238" y="1081320"/>
                </a:lnTo>
                <a:lnTo>
                  <a:pt x="3847158" y="1075144"/>
                </a:lnTo>
                <a:lnTo>
                  <a:pt x="3831183" y="1069255"/>
                </a:lnTo>
                <a:lnTo>
                  <a:pt x="3814814" y="1063186"/>
                </a:lnTo>
                <a:lnTo>
                  <a:pt x="3798551" y="1057404"/>
                </a:lnTo>
                <a:lnTo>
                  <a:pt x="3781999" y="1051731"/>
                </a:lnTo>
                <a:lnTo>
                  <a:pt x="3765374" y="1046740"/>
                </a:lnTo>
                <a:lnTo>
                  <a:pt x="3748246" y="1041281"/>
                </a:lnTo>
                <a:lnTo>
                  <a:pt x="3731331" y="1036398"/>
                </a:lnTo>
                <a:lnTo>
                  <a:pt x="3714129" y="1031622"/>
                </a:lnTo>
                <a:lnTo>
                  <a:pt x="3696927" y="1026847"/>
                </a:lnTo>
                <a:lnTo>
                  <a:pt x="3679543" y="1022466"/>
                </a:lnTo>
                <a:lnTo>
                  <a:pt x="3662266" y="1018375"/>
                </a:lnTo>
                <a:lnTo>
                  <a:pt x="3644594" y="1014102"/>
                </a:lnTo>
                <a:lnTo>
                  <a:pt x="3626740" y="1010225"/>
                </a:lnTo>
                <a:lnTo>
                  <a:pt x="3609100" y="1006925"/>
                </a:lnTo>
                <a:lnTo>
                  <a:pt x="3591065" y="1003443"/>
                </a:lnTo>
                <a:lnTo>
                  <a:pt x="3572741" y="1000068"/>
                </a:lnTo>
                <a:lnTo>
                  <a:pt x="3554920" y="997163"/>
                </a:lnTo>
                <a:lnTo>
                  <a:pt x="3536522" y="994473"/>
                </a:lnTo>
                <a:lnTo>
                  <a:pt x="3518231" y="992071"/>
                </a:lnTo>
                <a:lnTo>
                  <a:pt x="3499651" y="989777"/>
                </a:lnTo>
                <a:lnTo>
                  <a:pt x="3481071" y="987482"/>
                </a:lnTo>
                <a:lnTo>
                  <a:pt x="3462418" y="985872"/>
                </a:lnTo>
                <a:lnTo>
                  <a:pt x="3443657" y="983972"/>
                </a:lnTo>
                <a:lnTo>
                  <a:pt x="3404223" y="981213"/>
                </a:lnTo>
                <a:lnTo>
                  <a:pt x="3364713" y="979137"/>
                </a:lnTo>
                <a:lnTo>
                  <a:pt x="3325130" y="977745"/>
                </a:lnTo>
                <a:lnTo>
                  <a:pt x="3291515" y="976999"/>
                </a:lnTo>
                <a:lnTo>
                  <a:pt x="3296895" y="974743"/>
                </a:lnTo>
                <a:lnTo>
                  <a:pt x="3308195" y="970192"/>
                </a:lnTo>
                <a:lnTo>
                  <a:pt x="3319396" y="965856"/>
                </a:lnTo>
                <a:lnTo>
                  <a:pt x="3330754" y="961461"/>
                </a:lnTo>
                <a:lnTo>
                  <a:pt x="3342013" y="957282"/>
                </a:lnTo>
                <a:lnTo>
                  <a:pt x="3358062" y="951146"/>
                </a:lnTo>
                <a:lnTo>
                  <a:pt x="3373955" y="945068"/>
                </a:lnTo>
                <a:lnTo>
                  <a:pt x="3389575" y="938735"/>
                </a:lnTo>
                <a:lnTo>
                  <a:pt x="3404981" y="932305"/>
                </a:lnTo>
                <a:lnTo>
                  <a:pt x="3420172" y="925776"/>
                </a:lnTo>
                <a:lnTo>
                  <a:pt x="3435305" y="919090"/>
                </a:lnTo>
                <a:lnTo>
                  <a:pt x="3449639" y="912167"/>
                </a:lnTo>
                <a:lnTo>
                  <a:pt x="3464186" y="905343"/>
                </a:lnTo>
                <a:lnTo>
                  <a:pt x="3478404" y="898108"/>
                </a:lnTo>
                <a:lnTo>
                  <a:pt x="3492308" y="890989"/>
                </a:lnTo>
                <a:lnTo>
                  <a:pt x="3505941" y="883615"/>
                </a:lnTo>
                <a:lnTo>
                  <a:pt x="3519301" y="875986"/>
                </a:lnTo>
                <a:lnTo>
                  <a:pt x="3532445" y="868260"/>
                </a:lnTo>
                <a:lnTo>
                  <a:pt x="3545377" y="860434"/>
                </a:lnTo>
                <a:lnTo>
                  <a:pt x="3557664" y="852314"/>
                </a:lnTo>
                <a:lnTo>
                  <a:pt x="3570108" y="844136"/>
                </a:lnTo>
                <a:lnTo>
                  <a:pt x="3582123" y="835761"/>
                </a:lnTo>
                <a:lnTo>
                  <a:pt x="3593767" y="827346"/>
                </a:lnTo>
                <a:lnTo>
                  <a:pt x="3604924" y="818578"/>
                </a:lnTo>
                <a:lnTo>
                  <a:pt x="3616082" y="809810"/>
                </a:lnTo>
                <a:lnTo>
                  <a:pt x="3626966" y="800787"/>
                </a:lnTo>
                <a:lnTo>
                  <a:pt x="3637266" y="791625"/>
                </a:lnTo>
                <a:lnTo>
                  <a:pt x="3647508" y="782307"/>
                </a:lnTo>
                <a:lnTo>
                  <a:pt x="3657106" y="772695"/>
                </a:lnTo>
                <a:lnTo>
                  <a:pt x="3666704" y="763081"/>
                </a:lnTo>
                <a:lnTo>
                  <a:pt x="3675815" y="753116"/>
                </a:lnTo>
                <a:lnTo>
                  <a:pt x="3684712" y="743052"/>
                </a:lnTo>
                <a:lnTo>
                  <a:pt x="3693023" y="732849"/>
                </a:lnTo>
                <a:lnTo>
                  <a:pt x="3701219" y="722333"/>
                </a:lnTo>
                <a:lnTo>
                  <a:pt x="3709044" y="711778"/>
                </a:lnTo>
                <a:lnTo>
                  <a:pt x="3716382" y="700869"/>
                </a:lnTo>
                <a:lnTo>
                  <a:pt x="3723505" y="689862"/>
                </a:lnTo>
                <a:lnTo>
                  <a:pt x="3726844" y="683996"/>
                </a:lnTo>
                <a:lnTo>
                  <a:pt x="3730396" y="678229"/>
                </a:lnTo>
                <a:lnTo>
                  <a:pt x="3733579" y="672421"/>
                </a:lnTo>
                <a:lnTo>
                  <a:pt x="3736917" y="666556"/>
                </a:lnTo>
                <a:lnTo>
                  <a:pt x="3740041" y="660592"/>
                </a:lnTo>
                <a:lnTo>
                  <a:pt x="3742950" y="654530"/>
                </a:lnTo>
                <a:lnTo>
                  <a:pt x="3746074" y="648566"/>
                </a:lnTo>
                <a:lnTo>
                  <a:pt x="3748827" y="642562"/>
                </a:lnTo>
                <a:lnTo>
                  <a:pt x="3751580" y="636558"/>
                </a:lnTo>
                <a:lnTo>
                  <a:pt x="3754217" y="630241"/>
                </a:lnTo>
                <a:lnTo>
                  <a:pt x="3756756" y="624139"/>
                </a:lnTo>
                <a:lnTo>
                  <a:pt x="3759236" y="617880"/>
                </a:lnTo>
                <a:lnTo>
                  <a:pt x="3761503" y="611522"/>
                </a:lnTo>
                <a:lnTo>
                  <a:pt x="3763827" y="605322"/>
                </a:lnTo>
                <a:lnTo>
                  <a:pt x="3765937" y="599022"/>
                </a:lnTo>
                <a:lnTo>
                  <a:pt x="3768145" y="592510"/>
                </a:lnTo>
                <a:lnTo>
                  <a:pt x="3769884" y="586170"/>
                </a:lnTo>
                <a:lnTo>
                  <a:pt x="3771936" y="579714"/>
                </a:lnTo>
                <a:lnTo>
                  <a:pt x="3773402" y="573120"/>
                </a:lnTo>
                <a:lnTo>
                  <a:pt x="3775298" y="566723"/>
                </a:lnTo>
                <a:lnTo>
                  <a:pt x="3776608" y="560187"/>
                </a:lnTo>
                <a:lnTo>
                  <a:pt x="3778016" y="553437"/>
                </a:lnTo>
                <a:lnTo>
                  <a:pt x="3779326" y="546900"/>
                </a:lnTo>
                <a:lnTo>
                  <a:pt x="3780579" y="540208"/>
                </a:lnTo>
                <a:lnTo>
                  <a:pt x="3781460" y="533475"/>
                </a:lnTo>
                <a:lnTo>
                  <a:pt x="3782341" y="526743"/>
                </a:lnTo>
                <a:lnTo>
                  <a:pt x="3783379" y="519952"/>
                </a:lnTo>
                <a:lnTo>
                  <a:pt x="3783889" y="513179"/>
                </a:lnTo>
                <a:lnTo>
                  <a:pt x="3784556" y="506349"/>
                </a:lnTo>
                <a:lnTo>
                  <a:pt x="3785008" y="499419"/>
                </a:lnTo>
                <a:lnTo>
                  <a:pt x="3785363" y="492704"/>
                </a:lnTo>
                <a:lnTo>
                  <a:pt x="3785444" y="485734"/>
                </a:lnTo>
                <a:lnTo>
                  <a:pt x="3785682" y="478707"/>
                </a:lnTo>
                <a:lnTo>
                  <a:pt x="3785549" y="471639"/>
                </a:lnTo>
                <a:lnTo>
                  <a:pt x="3785475" y="464727"/>
                </a:lnTo>
                <a:lnTo>
                  <a:pt x="3785400" y="457816"/>
                </a:lnTo>
                <a:lnTo>
                  <a:pt x="3784896" y="450708"/>
                </a:lnTo>
                <a:lnTo>
                  <a:pt x="3784294" y="443814"/>
                </a:lnTo>
                <a:lnTo>
                  <a:pt x="3783634" y="436764"/>
                </a:lnTo>
                <a:lnTo>
                  <a:pt x="3783131" y="429656"/>
                </a:lnTo>
                <a:lnTo>
                  <a:pt x="3782100" y="422565"/>
                </a:lnTo>
                <a:lnTo>
                  <a:pt x="3781127" y="415631"/>
                </a:lnTo>
                <a:lnTo>
                  <a:pt x="3779940" y="408599"/>
                </a:lnTo>
                <a:lnTo>
                  <a:pt x="3778752" y="401567"/>
                </a:lnTo>
                <a:lnTo>
                  <a:pt x="3777351" y="394436"/>
                </a:lnTo>
                <a:lnTo>
                  <a:pt x="3775949" y="387306"/>
                </a:lnTo>
                <a:lnTo>
                  <a:pt x="3774234" y="380291"/>
                </a:lnTo>
                <a:lnTo>
                  <a:pt x="3772520" y="373276"/>
                </a:lnTo>
                <a:lnTo>
                  <a:pt x="3770649" y="366320"/>
                </a:lnTo>
                <a:lnTo>
                  <a:pt x="3768622" y="359421"/>
                </a:lnTo>
                <a:lnTo>
                  <a:pt x="3766479" y="352210"/>
                </a:lnTo>
                <a:lnTo>
                  <a:pt x="3764238" y="345213"/>
                </a:lnTo>
                <a:lnTo>
                  <a:pt x="3761782" y="338118"/>
                </a:lnTo>
                <a:lnTo>
                  <a:pt x="3759227" y="331238"/>
                </a:lnTo>
                <a:lnTo>
                  <a:pt x="3756615" y="324200"/>
                </a:lnTo>
                <a:lnTo>
                  <a:pt x="3753631" y="317123"/>
                </a:lnTo>
                <a:lnTo>
                  <a:pt x="3750707" y="310202"/>
                </a:lnTo>
                <a:lnTo>
                  <a:pt x="3747567" y="303183"/>
                </a:lnTo>
                <a:lnTo>
                  <a:pt x="3744427" y="296164"/>
                </a:lnTo>
                <a:lnTo>
                  <a:pt x="3741131" y="289203"/>
                </a:lnTo>
                <a:lnTo>
                  <a:pt x="3737580" y="282514"/>
                </a:lnTo>
                <a:lnTo>
                  <a:pt x="3733757" y="275570"/>
                </a:lnTo>
                <a:lnTo>
                  <a:pt x="3730149" y="268725"/>
                </a:lnTo>
                <a:lnTo>
                  <a:pt x="3726169" y="261839"/>
                </a:lnTo>
                <a:lnTo>
                  <a:pt x="3721935" y="255227"/>
                </a:lnTo>
                <a:lnTo>
                  <a:pt x="3717486" y="248516"/>
                </a:lnTo>
                <a:lnTo>
                  <a:pt x="3712783" y="242077"/>
                </a:lnTo>
                <a:lnTo>
                  <a:pt x="3708294" y="235736"/>
                </a:lnTo>
                <a:lnTo>
                  <a:pt x="3703434" y="229356"/>
                </a:lnTo>
                <a:lnTo>
                  <a:pt x="3698575" y="222975"/>
                </a:lnTo>
                <a:lnTo>
                  <a:pt x="3693558" y="216652"/>
                </a:lnTo>
                <a:lnTo>
                  <a:pt x="3688444" y="210545"/>
                </a:lnTo>
                <a:lnTo>
                  <a:pt x="3683329" y="204436"/>
                </a:lnTo>
                <a:lnTo>
                  <a:pt x="3677844" y="198287"/>
                </a:lnTo>
                <a:lnTo>
                  <a:pt x="3672417" y="192296"/>
                </a:lnTo>
                <a:lnTo>
                  <a:pt x="3666891" y="186518"/>
                </a:lnTo>
                <a:lnTo>
                  <a:pt x="3661209" y="180798"/>
                </a:lnTo>
                <a:lnTo>
                  <a:pt x="3655313" y="174980"/>
                </a:lnTo>
                <a:lnTo>
                  <a:pt x="3649318" y="169377"/>
                </a:lnTo>
                <a:lnTo>
                  <a:pt x="3643480" y="163715"/>
                </a:lnTo>
                <a:lnTo>
                  <a:pt x="3637173" y="158228"/>
                </a:lnTo>
                <a:lnTo>
                  <a:pt x="3631079" y="152839"/>
                </a:lnTo>
                <a:lnTo>
                  <a:pt x="3624615" y="147410"/>
                </a:lnTo>
                <a:lnTo>
                  <a:pt x="3618210" y="142136"/>
                </a:lnTo>
                <a:lnTo>
                  <a:pt x="3611491" y="136980"/>
                </a:lnTo>
                <a:lnTo>
                  <a:pt x="3605046" y="132077"/>
                </a:lnTo>
                <a:lnTo>
                  <a:pt x="3598228" y="127135"/>
                </a:lnTo>
                <a:lnTo>
                  <a:pt x="3591412" y="122193"/>
                </a:lnTo>
                <a:lnTo>
                  <a:pt x="3584282" y="117367"/>
                </a:lnTo>
                <a:lnTo>
                  <a:pt x="3577054" y="112755"/>
                </a:lnTo>
                <a:lnTo>
                  <a:pt x="3569982" y="108084"/>
                </a:lnTo>
                <a:lnTo>
                  <a:pt x="3562714" y="103843"/>
                </a:lnTo>
                <a:lnTo>
                  <a:pt x="3555174" y="99348"/>
                </a:lnTo>
                <a:lnTo>
                  <a:pt x="3547847" y="94950"/>
                </a:lnTo>
                <a:lnTo>
                  <a:pt x="3540266" y="90825"/>
                </a:lnTo>
                <a:lnTo>
                  <a:pt x="3532373" y="86817"/>
                </a:lnTo>
                <a:lnTo>
                  <a:pt x="3524693" y="82906"/>
                </a:lnTo>
                <a:lnTo>
                  <a:pt x="3516643" y="78955"/>
                </a:lnTo>
                <a:lnTo>
                  <a:pt x="3508437" y="75062"/>
                </a:lnTo>
                <a:lnTo>
                  <a:pt x="3500231" y="71170"/>
                </a:lnTo>
                <a:lnTo>
                  <a:pt x="3491926" y="67491"/>
                </a:lnTo>
                <a:lnTo>
                  <a:pt x="3483620" y="63813"/>
                </a:lnTo>
                <a:lnTo>
                  <a:pt x="3475218" y="60349"/>
                </a:lnTo>
                <a:lnTo>
                  <a:pt x="3466600" y="56787"/>
                </a:lnTo>
                <a:lnTo>
                  <a:pt x="3457884" y="53439"/>
                </a:lnTo>
                <a:lnTo>
                  <a:pt x="3449226" y="50248"/>
                </a:lnTo>
                <a:lnTo>
                  <a:pt x="3440354" y="46958"/>
                </a:lnTo>
                <a:lnTo>
                  <a:pt x="3431540" y="43825"/>
                </a:lnTo>
                <a:lnTo>
                  <a:pt x="3422569" y="40750"/>
                </a:lnTo>
                <a:lnTo>
                  <a:pt x="3413558" y="38045"/>
                </a:lnTo>
                <a:lnTo>
                  <a:pt x="3404275" y="35086"/>
                </a:lnTo>
                <a:lnTo>
                  <a:pt x="3395107" y="32439"/>
                </a:lnTo>
                <a:lnTo>
                  <a:pt x="3385784" y="29851"/>
                </a:lnTo>
                <a:lnTo>
                  <a:pt x="3376461" y="27263"/>
                </a:lnTo>
                <a:lnTo>
                  <a:pt x="3367039" y="24889"/>
                </a:lnTo>
                <a:lnTo>
                  <a:pt x="3357675" y="22671"/>
                </a:lnTo>
                <a:lnTo>
                  <a:pt x="3348096" y="20355"/>
                </a:lnTo>
                <a:lnTo>
                  <a:pt x="3338420" y="18254"/>
                </a:lnTo>
                <a:lnTo>
                  <a:pt x="3328859" y="16465"/>
                </a:lnTo>
                <a:lnTo>
                  <a:pt x="3319084" y="14578"/>
                </a:lnTo>
                <a:lnTo>
                  <a:pt x="3309153" y="12749"/>
                </a:lnTo>
                <a:lnTo>
                  <a:pt x="3299494" y="11175"/>
                </a:lnTo>
                <a:lnTo>
                  <a:pt x="3289523" y="9717"/>
                </a:lnTo>
                <a:lnTo>
                  <a:pt x="3279609" y="8415"/>
                </a:lnTo>
                <a:lnTo>
                  <a:pt x="3269538" y="7171"/>
                </a:lnTo>
                <a:lnTo>
                  <a:pt x="3259469" y="5927"/>
                </a:lnTo>
                <a:lnTo>
                  <a:pt x="3249358" y="5055"/>
                </a:lnTo>
                <a:lnTo>
                  <a:pt x="3239191" y="4025"/>
                </a:lnTo>
                <a:lnTo>
                  <a:pt x="3217817" y="2530"/>
                </a:lnTo>
                <a:lnTo>
                  <a:pt x="3196403" y="1405"/>
                </a:lnTo>
                <a:lnTo>
                  <a:pt x="3174950" y="650"/>
                </a:lnTo>
                <a:lnTo>
                  <a:pt x="3153242" y="169"/>
                </a:lnTo>
                <a:lnTo>
                  <a:pt x="3131649" y="0"/>
                </a:lnTo>
                <a:lnTo>
                  <a:pt x="3110017" y="201"/>
                </a:lnTo>
                <a:lnTo>
                  <a:pt x="3088402" y="930"/>
                </a:lnTo>
                <a:lnTo>
                  <a:pt x="3066631" y="1718"/>
                </a:lnTo>
                <a:lnTo>
                  <a:pt x="3045132" y="2759"/>
                </a:lnTo>
                <a:lnTo>
                  <a:pt x="3023280" y="4288"/>
                </a:lnTo>
                <a:lnTo>
                  <a:pt x="3001916" y="6170"/>
                </a:lnTo>
                <a:lnTo>
                  <a:pt x="2980238" y="8168"/>
                </a:lnTo>
                <a:lnTo>
                  <a:pt x="2958734" y="10634"/>
                </a:lnTo>
                <a:lnTo>
                  <a:pt x="2937289" y="13258"/>
                </a:lnTo>
                <a:lnTo>
                  <a:pt x="2915960" y="16194"/>
                </a:lnTo>
                <a:lnTo>
                  <a:pt x="2894904" y="19385"/>
                </a:lnTo>
                <a:lnTo>
                  <a:pt x="2873650" y="23004"/>
                </a:lnTo>
                <a:lnTo>
                  <a:pt x="2852825" y="26821"/>
                </a:lnTo>
                <a:lnTo>
                  <a:pt x="2831902" y="30852"/>
                </a:lnTo>
                <a:lnTo>
                  <a:pt x="2811310" y="35294"/>
                </a:lnTo>
                <a:lnTo>
                  <a:pt x="2790874" y="39678"/>
                </a:lnTo>
                <a:lnTo>
                  <a:pt x="2770514" y="44745"/>
                </a:lnTo>
                <a:lnTo>
                  <a:pt x="2750525" y="49852"/>
                </a:lnTo>
                <a:lnTo>
                  <a:pt x="2730652" y="55273"/>
                </a:lnTo>
                <a:lnTo>
                  <a:pt x="2711091" y="60577"/>
                </a:lnTo>
                <a:lnTo>
                  <a:pt x="2691607" y="66565"/>
                </a:lnTo>
                <a:lnTo>
                  <a:pt x="2672492" y="72593"/>
                </a:lnTo>
                <a:lnTo>
                  <a:pt x="2653652" y="78876"/>
                </a:lnTo>
                <a:lnTo>
                  <a:pt x="2635239" y="85355"/>
                </a:lnTo>
                <a:lnTo>
                  <a:pt x="2616943" y="92148"/>
                </a:lnTo>
                <a:lnTo>
                  <a:pt x="2599076" y="99137"/>
                </a:lnTo>
                <a:lnTo>
                  <a:pt x="2581422" y="106224"/>
                </a:lnTo>
                <a:lnTo>
                  <a:pt x="2568988" y="111551"/>
                </a:lnTo>
                <a:lnTo>
                  <a:pt x="2556553" y="116879"/>
                </a:lnTo>
                <a:lnTo>
                  <a:pt x="2544119" y="122207"/>
                </a:lnTo>
                <a:lnTo>
                  <a:pt x="2531743" y="127692"/>
                </a:lnTo>
                <a:lnTo>
                  <a:pt x="2519581" y="133274"/>
                </a:lnTo>
                <a:lnTo>
                  <a:pt x="2507262" y="138915"/>
                </a:lnTo>
                <a:lnTo>
                  <a:pt x="2495158" y="144653"/>
                </a:lnTo>
                <a:lnTo>
                  <a:pt x="2483054" y="150392"/>
                </a:lnTo>
                <a:lnTo>
                  <a:pt x="2470950" y="156131"/>
                </a:lnTo>
                <a:lnTo>
                  <a:pt x="2458748" y="162085"/>
                </a:lnTo>
                <a:lnTo>
                  <a:pt x="2446916" y="168078"/>
                </a:lnTo>
                <a:lnTo>
                  <a:pt x="2434987" y="174287"/>
                </a:lnTo>
                <a:lnTo>
                  <a:pt x="2411225" y="186488"/>
                </a:lnTo>
                <a:lnTo>
                  <a:pt x="2387853" y="199257"/>
                </a:lnTo>
                <a:lnTo>
                  <a:pt x="2364324" y="212084"/>
                </a:lnTo>
                <a:lnTo>
                  <a:pt x="2341282" y="225265"/>
                </a:lnTo>
                <a:lnTo>
                  <a:pt x="2318298" y="238601"/>
                </a:lnTo>
                <a:lnTo>
                  <a:pt x="2295586" y="252193"/>
                </a:lnTo>
                <a:lnTo>
                  <a:pt x="2272835" y="266154"/>
                </a:lnTo>
                <a:lnTo>
                  <a:pt x="2250512" y="280314"/>
                </a:lnTo>
                <a:lnTo>
                  <a:pt x="2228304" y="294785"/>
                </a:lnTo>
                <a:lnTo>
                  <a:pt x="2206312" y="309355"/>
                </a:lnTo>
                <a:lnTo>
                  <a:pt x="2195432" y="316953"/>
                </a:lnTo>
                <a:lnTo>
                  <a:pt x="2184650" y="324336"/>
                </a:lnTo>
                <a:lnTo>
                  <a:pt x="2173770" y="331934"/>
                </a:lnTo>
                <a:lnTo>
                  <a:pt x="2163261" y="339571"/>
                </a:lnTo>
                <a:lnTo>
                  <a:pt x="2152595" y="347268"/>
                </a:lnTo>
                <a:lnTo>
                  <a:pt x="2142144" y="355062"/>
                </a:lnTo>
                <a:lnTo>
                  <a:pt x="2131536" y="362914"/>
                </a:lnTo>
                <a:lnTo>
                  <a:pt x="2121045" y="371079"/>
                </a:lnTo>
                <a:lnTo>
                  <a:pt x="2110808" y="378972"/>
                </a:lnTo>
                <a:lnTo>
                  <a:pt x="2100531" y="387236"/>
                </a:lnTo>
                <a:lnTo>
                  <a:pt x="2090352" y="395285"/>
                </a:lnTo>
                <a:lnTo>
                  <a:pt x="2080133" y="403705"/>
                </a:lnTo>
                <a:lnTo>
                  <a:pt x="2070013" y="411910"/>
                </a:lnTo>
                <a:lnTo>
                  <a:pt x="2060008" y="420428"/>
                </a:lnTo>
                <a:lnTo>
                  <a:pt x="2050160" y="428888"/>
                </a:lnTo>
                <a:lnTo>
                  <a:pt x="2040213" y="437563"/>
                </a:lnTo>
                <a:lnTo>
                  <a:pt x="2030481" y="446336"/>
                </a:lnTo>
                <a:lnTo>
                  <a:pt x="2020691" y="454952"/>
                </a:lnTo>
                <a:lnTo>
                  <a:pt x="2011115" y="463667"/>
                </a:lnTo>
                <a:lnTo>
                  <a:pt x="2001441" y="472596"/>
                </a:lnTo>
                <a:lnTo>
                  <a:pt x="1991923" y="481468"/>
                </a:lnTo>
                <a:lnTo>
                  <a:pt x="1982522" y="490651"/>
                </a:lnTo>
                <a:lnTo>
                  <a:pt x="1973004" y="499523"/>
                </a:lnTo>
                <a:lnTo>
                  <a:pt x="1963603" y="508706"/>
                </a:lnTo>
                <a:lnTo>
                  <a:pt x="1954572" y="517931"/>
                </a:lnTo>
                <a:lnTo>
                  <a:pt x="1945327" y="527057"/>
                </a:lnTo>
                <a:lnTo>
                  <a:pt x="1936198" y="536496"/>
                </a:lnTo>
                <a:lnTo>
                  <a:pt x="1927225" y="545876"/>
                </a:lnTo>
                <a:lnTo>
                  <a:pt x="1918096" y="555315"/>
                </a:lnTo>
                <a:lnTo>
                  <a:pt x="1909338" y="564794"/>
                </a:lnTo>
                <a:lnTo>
                  <a:pt x="1900325" y="574545"/>
                </a:lnTo>
                <a:lnTo>
                  <a:pt x="1891781" y="584123"/>
                </a:lnTo>
                <a:lnTo>
                  <a:pt x="1883080" y="593758"/>
                </a:lnTo>
                <a:lnTo>
                  <a:pt x="1874282" y="603607"/>
                </a:lnTo>
                <a:lnTo>
                  <a:pt x="1865756" y="613712"/>
                </a:lnTo>
                <a:lnTo>
                  <a:pt x="1857172" y="623660"/>
                </a:lnTo>
                <a:lnTo>
                  <a:pt x="1848958" y="633648"/>
                </a:lnTo>
                <a:lnTo>
                  <a:pt x="1840490" y="643910"/>
                </a:lnTo>
                <a:lnTo>
                  <a:pt x="1832335" y="654054"/>
                </a:lnTo>
                <a:lnTo>
                  <a:pt x="1824296" y="664511"/>
                </a:lnTo>
                <a:lnTo>
                  <a:pt x="1816101" y="675027"/>
                </a:lnTo>
                <a:lnTo>
                  <a:pt x="1808218" y="685426"/>
                </a:lnTo>
                <a:lnTo>
                  <a:pt x="1800335" y="695826"/>
                </a:lnTo>
                <a:lnTo>
                  <a:pt x="1792412" y="706596"/>
                </a:lnTo>
                <a:lnTo>
                  <a:pt x="1784801" y="717250"/>
                </a:lnTo>
                <a:lnTo>
                  <a:pt x="1777249" y="728061"/>
                </a:lnTo>
                <a:lnTo>
                  <a:pt x="1769599" y="739086"/>
                </a:lnTo>
                <a:lnTo>
                  <a:pt x="1762261" y="749995"/>
                </a:lnTo>
                <a:lnTo>
                  <a:pt x="1756211" y="758990"/>
                </a:lnTo>
                <a:lnTo>
                  <a:pt x="1742622" y="738924"/>
                </a:lnTo>
                <a:lnTo>
                  <a:pt x="1713296" y="694890"/>
                </a:lnTo>
                <a:lnTo>
                  <a:pt x="1684022" y="651162"/>
                </a:lnTo>
                <a:lnTo>
                  <a:pt x="1663392" y="621573"/>
                </a:lnTo>
                <a:lnTo>
                  <a:pt x="1642560" y="592644"/>
                </a:lnTo>
                <a:lnTo>
                  <a:pt x="1621277" y="564728"/>
                </a:lnTo>
                <a:lnTo>
                  <a:pt x="1599541" y="537824"/>
                </a:lnTo>
                <a:lnTo>
                  <a:pt x="1577302" y="511630"/>
                </a:lnTo>
                <a:lnTo>
                  <a:pt x="1554914" y="486399"/>
                </a:lnTo>
                <a:lnTo>
                  <a:pt x="1531769" y="462232"/>
                </a:lnTo>
                <a:lnTo>
                  <a:pt x="1508477" y="439027"/>
                </a:lnTo>
                <a:lnTo>
                  <a:pt x="1485086" y="417087"/>
                </a:lnTo>
                <a:lnTo>
                  <a:pt x="1460836" y="395605"/>
                </a:lnTo>
                <a:lnTo>
                  <a:pt x="1436793" y="375337"/>
                </a:lnTo>
                <a:lnTo>
                  <a:pt x="1412297" y="356082"/>
                </a:lnTo>
                <a:lnTo>
                  <a:pt x="1387298" y="337538"/>
                </a:lnTo>
                <a:lnTo>
                  <a:pt x="1362201" y="320258"/>
                </a:lnTo>
                <a:lnTo>
                  <a:pt x="1336955" y="303940"/>
                </a:lnTo>
                <a:lnTo>
                  <a:pt x="1311205" y="288332"/>
                </a:lnTo>
                <a:lnTo>
                  <a:pt x="1285358" y="273988"/>
                </a:lnTo>
                <a:lnTo>
                  <a:pt x="1259361" y="260607"/>
                </a:lnTo>
                <a:lnTo>
                  <a:pt x="1232913" y="248239"/>
                </a:lnTo>
                <a:lnTo>
                  <a:pt x="1206619" y="236781"/>
                </a:lnTo>
                <a:lnTo>
                  <a:pt x="1179873" y="226337"/>
                </a:lnTo>
                <a:lnTo>
                  <a:pt x="1152978" y="216854"/>
                </a:lnTo>
                <a:lnTo>
                  <a:pt x="1125985" y="208637"/>
                </a:lnTo>
                <a:lnTo>
                  <a:pt x="1098792" y="201079"/>
                </a:lnTo>
                <a:lnTo>
                  <a:pt x="1071502" y="194785"/>
                </a:lnTo>
                <a:lnTo>
                  <a:pt x="1044062" y="189453"/>
                </a:lnTo>
                <a:lnTo>
                  <a:pt x="1016777" y="185031"/>
                </a:lnTo>
                <a:lnTo>
                  <a:pt x="989395" y="181874"/>
                </a:lnTo>
                <a:lnTo>
                  <a:pt x="961509" y="179428"/>
                </a:lnTo>
                <a:lnTo>
                  <a:pt x="933828" y="178195"/>
                </a:lnTo>
                <a:lnTo>
                  <a:pt x="906051" y="178227"/>
                </a:lnTo>
                <a:lnTo>
                  <a:pt x="878629" y="178512"/>
                </a:lnTo>
                <a:lnTo>
                  <a:pt x="864717" y="179312"/>
                </a:lnTo>
                <a:lnTo>
                  <a:pt x="850553" y="180468"/>
                </a:lnTo>
                <a:lnTo>
                  <a:pt x="836745" y="181875"/>
                </a:lnTo>
                <a:lnTo>
                  <a:pt x="822684" y="183637"/>
                </a:lnTo>
                <a:lnTo>
                  <a:pt x="808978" y="185651"/>
                </a:lnTo>
                <a:lnTo>
                  <a:pt x="794969" y="187717"/>
                </a:lnTo>
                <a:lnTo>
                  <a:pt x="781315" y="190034"/>
                </a:lnTo>
                <a:lnTo>
                  <a:pt x="767460" y="193010"/>
                </a:lnTo>
                <a:lnTo>
                  <a:pt x="753605" y="195987"/>
                </a:lnTo>
                <a:lnTo>
                  <a:pt x="739751" y="198962"/>
                </a:lnTo>
                <a:lnTo>
                  <a:pt x="726303" y="202494"/>
                </a:lnTo>
                <a:lnTo>
                  <a:pt x="712602" y="206380"/>
                </a:lnTo>
                <a:lnTo>
                  <a:pt x="699206" y="210214"/>
                </a:lnTo>
                <a:lnTo>
                  <a:pt x="685609" y="214707"/>
                </a:lnTo>
                <a:lnTo>
                  <a:pt x="672011" y="219200"/>
                </a:lnTo>
                <a:lnTo>
                  <a:pt x="658769" y="223946"/>
                </a:lnTo>
                <a:lnTo>
                  <a:pt x="645275" y="229046"/>
                </a:lnTo>
                <a:lnTo>
                  <a:pt x="631781" y="234146"/>
                </a:lnTo>
                <a:lnTo>
                  <a:pt x="618693" y="239801"/>
                </a:lnTo>
                <a:lnTo>
                  <a:pt x="605354" y="245811"/>
                </a:lnTo>
                <a:lnTo>
                  <a:pt x="592014" y="251821"/>
                </a:lnTo>
                <a:lnTo>
                  <a:pt x="579029" y="258084"/>
                </a:lnTo>
                <a:lnTo>
                  <a:pt x="566045" y="264345"/>
                </a:lnTo>
                <a:lnTo>
                  <a:pt x="552911" y="271569"/>
                </a:lnTo>
                <a:lnTo>
                  <a:pt x="540029" y="278438"/>
                </a:lnTo>
                <a:lnTo>
                  <a:pt x="527199" y="285611"/>
                </a:lnTo>
                <a:lnTo>
                  <a:pt x="514421" y="293087"/>
                </a:lnTo>
                <a:lnTo>
                  <a:pt x="501997" y="300815"/>
                </a:lnTo>
                <a:lnTo>
                  <a:pt x="489321" y="308897"/>
                </a:lnTo>
                <a:lnTo>
                  <a:pt x="476949" y="316928"/>
                </a:lnTo>
                <a:lnTo>
                  <a:pt x="464324" y="325315"/>
                </a:lnTo>
                <a:lnTo>
                  <a:pt x="452107" y="334256"/>
                </a:lnTo>
                <a:lnTo>
                  <a:pt x="439838" y="342894"/>
                </a:lnTo>
                <a:lnTo>
                  <a:pt x="427671" y="352139"/>
                </a:lnTo>
                <a:lnTo>
                  <a:pt x="415505" y="361384"/>
                </a:lnTo>
                <a:lnTo>
                  <a:pt x="403746" y="371185"/>
                </a:lnTo>
                <a:lnTo>
                  <a:pt x="391985" y="380985"/>
                </a:lnTo>
                <a:lnTo>
                  <a:pt x="380581" y="391036"/>
                </a:lnTo>
                <a:lnTo>
                  <a:pt x="369228" y="401393"/>
                </a:lnTo>
                <a:lnTo>
                  <a:pt x="357623" y="412103"/>
                </a:lnTo>
                <a:lnTo>
                  <a:pt x="346321" y="422762"/>
                </a:lnTo>
                <a:lnTo>
                  <a:pt x="335122" y="434028"/>
                </a:lnTo>
                <a:lnTo>
                  <a:pt x="324277" y="445546"/>
                </a:lnTo>
                <a:lnTo>
                  <a:pt x="313130" y="457115"/>
                </a:lnTo>
                <a:lnTo>
                  <a:pt x="302641" y="468884"/>
                </a:lnTo>
                <a:lnTo>
                  <a:pt x="292255" y="481262"/>
                </a:lnTo>
                <a:lnTo>
                  <a:pt x="281515" y="493386"/>
                </a:lnTo>
                <a:lnTo>
                  <a:pt x="271180" y="506067"/>
                </a:lnTo>
                <a:lnTo>
                  <a:pt x="260897" y="519049"/>
                </a:lnTo>
                <a:lnTo>
                  <a:pt x="250614" y="532032"/>
                </a:lnTo>
                <a:lnTo>
                  <a:pt x="241041" y="545521"/>
                </a:lnTo>
                <a:lnTo>
                  <a:pt x="231164" y="559059"/>
                </a:lnTo>
                <a:lnTo>
                  <a:pt x="221339" y="572901"/>
                </a:lnTo>
                <a:lnTo>
                  <a:pt x="211869" y="586996"/>
                </a:lnTo>
                <a:lnTo>
                  <a:pt x="202702" y="601039"/>
                </a:lnTo>
                <a:lnTo>
                  <a:pt x="193335" y="615739"/>
                </a:lnTo>
                <a:lnTo>
                  <a:pt x="184271" y="630389"/>
                </a:lnTo>
                <a:lnTo>
                  <a:pt x="175311" y="645645"/>
                </a:lnTo>
                <a:lnTo>
                  <a:pt x="166351" y="660901"/>
                </a:lnTo>
                <a:lnTo>
                  <a:pt x="158047" y="676358"/>
                </a:lnTo>
                <a:lnTo>
                  <a:pt x="149493" y="692170"/>
                </a:lnTo>
                <a:lnTo>
                  <a:pt x="140939" y="707982"/>
                </a:lnTo>
                <a:lnTo>
                  <a:pt x="133043" y="723994"/>
                </a:lnTo>
                <a:lnTo>
                  <a:pt x="124946" y="740664"/>
                </a:lnTo>
                <a:lnTo>
                  <a:pt x="117509" y="757536"/>
                </a:lnTo>
                <a:lnTo>
                  <a:pt x="110426" y="774658"/>
                </a:lnTo>
                <a:lnTo>
                  <a:pt x="103698" y="792033"/>
                </a:lnTo>
                <a:lnTo>
                  <a:pt x="96666" y="809459"/>
                </a:lnTo>
                <a:lnTo>
                  <a:pt x="90293" y="827086"/>
                </a:lnTo>
                <a:lnTo>
                  <a:pt x="83919" y="844713"/>
                </a:lnTo>
                <a:lnTo>
                  <a:pt x="77850" y="862288"/>
                </a:lnTo>
                <a:lnTo>
                  <a:pt x="72135" y="880115"/>
                </a:lnTo>
                <a:lnTo>
                  <a:pt x="66168" y="898297"/>
                </a:lnTo>
                <a:lnTo>
                  <a:pt x="60808" y="916376"/>
                </a:lnTo>
                <a:lnTo>
                  <a:pt x="55551" y="935062"/>
                </a:lnTo>
                <a:lnTo>
                  <a:pt x="50850" y="953342"/>
                </a:lnTo>
                <a:lnTo>
                  <a:pt x="45845" y="971673"/>
                </a:lnTo>
                <a:lnTo>
                  <a:pt x="41550" y="990507"/>
                </a:lnTo>
                <a:lnTo>
                  <a:pt x="36900" y="1009090"/>
                </a:lnTo>
                <a:lnTo>
                  <a:pt x="32908" y="1027873"/>
                </a:lnTo>
                <a:lnTo>
                  <a:pt x="29019" y="1047263"/>
                </a:lnTo>
                <a:lnTo>
                  <a:pt x="25331" y="1065995"/>
                </a:lnTo>
                <a:lnTo>
                  <a:pt x="22049" y="1085282"/>
                </a:lnTo>
                <a:lnTo>
                  <a:pt x="18767" y="1104569"/>
                </a:lnTo>
                <a:lnTo>
                  <a:pt x="15840" y="1124109"/>
                </a:lnTo>
                <a:lnTo>
                  <a:pt x="13217" y="1143597"/>
                </a:lnTo>
                <a:lnTo>
                  <a:pt x="10897" y="1163032"/>
                </a:lnTo>
                <a:lnTo>
                  <a:pt x="8577" y="1182469"/>
                </a:lnTo>
                <a:lnTo>
                  <a:pt x="6715" y="1202764"/>
                </a:lnTo>
                <a:lnTo>
                  <a:pt x="5053" y="1222400"/>
                </a:lnTo>
                <a:lnTo>
                  <a:pt x="3443" y="1242340"/>
                </a:lnTo>
                <a:lnTo>
                  <a:pt x="2136" y="1262228"/>
                </a:lnTo>
                <a:lnTo>
                  <a:pt x="1539" y="1282621"/>
                </a:lnTo>
                <a:lnTo>
                  <a:pt x="587" y="1302761"/>
                </a:lnTo>
                <a:lnTo>
                  <a:pt x="294" y="1323102"/>
                </a:lnTo>
                <a:lnTo>
                  <a:pt x="0" y="1343442"/>
                </a:lnTo>
                <a:lnTo>
                  <a:pt x="62" y="1364035"/>
                </a:lnTo>
                <a:lnTo>
                  <a:pt x="479" y="1384880"/>
                </a:lnTo>
                <a:lnTo>
                  <a:pt x="946" y="1406028"/>
                </a:lnTo>
                <a:lnTo>
                  <a:pt x="1666" y="1426821"/>
                </a:lnTo>
                <a:lnTo>
                  <a:pt x="2741" y="1447866"/>
                </a:lnTo>
                <a:lnTo>
                  <a:pt x="4119" y="1468860"/>
                </a:lnTo>
                <a:lnTo>
                  <a:pt x="5497" y="1489853"/>
                </a:lnTo>
                <a:lnTo>
                  <a:pt x="7281" y="1511402"/>
                </a:lnTo>
                <a:lnTo>
                  <a:pt x="8659" y="1532396"/>
                </a:lnTo>
                <a:lnTo>
                  <a:pt x="10748" y="1553893"/>
                </a:lnTo>
                <a:lnTo>
                  <a:pt x="13140" y="1575339"/>
                </a:lnTo>
                <a:lnTo>
                  <a:pt x="15783" y="1596431"/>
                </a:lnTo>
                <a:lnTo>
                  <a:pt x="18529" y="1618128"/>
                </a:lnTo>
                <a:lnTo>
                  <a:pt x="21528" y="1639471"/>
                </a:lnTo>
                <a:lnTo>
                  <a:pt x="24577" y="1661117"/>
                </a:lnTo>
                <a:lnTo>
                  <a:pt x="27930" y="1682711"/>
                </a:lnTo>
                <a:lnTo>
                  <a:pt x="31587" y="1704255"/>
                </a:lnTo>
                <a:lnTo>
                  <a:pt x="35244" y="1725798"/>
                </a:lnTo>
                <a:lnTo>
                  <a:pt x="39256" y="1747594"/>
                </a:lnTo>
                <a:lnTo>
                  <a:pt x="43519" y="1769034"/>
                </a:lnTo>
                <a:lnTo>
                  <a:pt x="47834" y="1790778"/>
                </a:lnTo>
                <a:lnTo>
                  <a:pt x="52452" y="1812470"/>
                </a:lnTo>
                <a:lnTo>
                  <a:pt x="57323" y="1833808"/>
                </a:lnTo>
                <a:lnTo>
                  <a:pt x="62296" y="1855752"/>
                </a:lnTo>
                <a:lnTo>
                  <a:pt x="67521" y="1877342"/>
                </a:lnTo>
                <a:lnTo>
                  <a:pt x="73101" y="1899182"/>
                </a:lnTo>
                <a:lnTo>
                  <a:pt x="78630" y="1920719"/>
                </a:lnTo>
                <a:lnTo>
                  <a:pt x="84514" y="1942509"/>
                </a:lnTo>
                <a:lnTo>
                  <a:pt x="90346" y="1963996"/>
                </a:lnTo>
                <a:lnTo>
                  <a:pt x="96533" y="1985734"/>
                </a:lnTo>
                <a:lnTo>
                  <a:pt x="102972" y="2007117"/>
                </a:lnTo>
                <a:lnTo>
                  <a:pt x="109766" y="2028752"/>
                </a:lnTo>
                <a:lnTo>
                  <a:pt x="123456" y="2072630"/>
                </a:lnTo>
                <a:lnTo>
                  <a:pt x="137755" y="2116403"/>
                </a:lnTo>
                <a:lnTo>
                  <a:pt x="152963" y="2160023"/>
                </a:lnTo>
                <a:lnTo>
                  <a:pt x="168170" y="2203643"/>
                </a:lnTo>
                <a:lnTo>
                  <a:pt x="184237" y="2246805"/>
                </a:lnTo>
                <a:lnTo>
                  <a:pt x="200859" y="2289559"/>
                </a:lnTo>
                <a:lnTo>
                  <a:pt x="217481" y="2332315"/>
                </a:lnTo>
                <a:lnTo>
                  <a:pt x="235014" y="2374916"/>
                </a:lnTo>
                <a:lnTo>
                  <a:pt x="253050" y="2416807"/>
                </a:lnTo>
                <a:lnTo>
                  <a:pt x="271035" y="2458395"/>
                </a:lnTo>
                <a:lnTo>
                  <a:pt x="289879" y="2499523"/>
                </a:lnTo>
                <a:lnTo>
                  <a:pt x="308974" y="2540298"/>
                </a:lnTo>
                <a:lnTo>
                  <a:pt x="328677" y="2580970"/>
                </a:lnTo>
                <a:lnTo>
                  <a:pt x="348882" y="2620932"/>
                </a:lnTo>
                <a:lnTo>
                  <a:pt x="369289" y="2660235"/>
                </a:lnTo>
                <a:lnTo>
                  <a:pt x="389644" y="2699235"/>
                </a:lnTo>
                <a:lnTo>
                  <a:pt x="410806" y="2737474"/>
                </a:lnTo>
                <a:lnTo>
                  <a:pt x="432524" y="2775306"/>
                </a:lnTo>
                <a:lnTo>
                  <a:pt x="454442" y="2812480"/>
                </a:lnTo>
                <a:lnTo>
                  <a:pt x="462017" y="2824986"/>
                </a:lnTo>
                <a:lnTo>
                  <a:pt x="457075" y="2836276"/>
                </a:lnTo>
                <a:lnTo>
                  <a:pt x="446553" y="2859223"/>
                </a:lnTo>
                <a:lnTo>
                  <a:pt x="436425" y="2882351"/>
                </a:lnTo>
                <a:lnTo>
                  <a:pt x="426406" y="2905768"/>
                </a:lnTo>
                <a:lnTo>
                  <a:pt x="416675" y="2929078"/>
                </a:lnTo>
                <a:lnTo>
                  <a:pt x="407340" y="2952569"/>
                </a:lnTo>
                <a:lnTo>
                  <a:pt x="397717" y="2976167"/>
                </a:lnTo>
                <a:lnTo>
                  <a:pt x="388093" y="2999765"/>
                </a:lnTo>
                <a:lnTo>
                  <a:pt x="378865" y="3023545"/>
                </a:lnTo>
                <a:lnTo>
                  <a:pt x="370032" y="3047506"/>
                </a:lnTo>
                <a:lnTo>
                  <a:pt x="361093" y="3071179"/>
                </a:lnTo>
                <a:lnTo>
                  <a:pt x="352260" y="3095140"/>
                </a:lnTo>
                <a:lnTo>
                  <a:pt x="343824" y="3119282"/>
                </a:lnTo>
                <a:lnTo>
                  <a:pt x="335387" y="3143425"/>
                </a:lnTo>
                <a:lnTo>
                  <a:pt x="326950" y="3167568"/>
                </a:lnTo>
                <a:lnTo>
                  <a:pt x="318801" y="3191604"/>
                </a:lnTo>
                <a:lnTo>
                  <a:pt x="310868" y="3216216"/>
                </a:lnTo>
                <a:lnTo>
                  <a:pt x="302934" y="3240828"/>
                </a:lnTo>
                <a:lnTo>
                  <a:pt x="295000" y="3265442"/>
                </a:lnTo>
                <a:lnTo>
                  <a:pt x="287354" y="3289947"/>
                </a:lnTo>
                <a:lnTo>
                  <a:pt x="280104" y="3314633"/>
                </a:lnTo>
                <a:lnTo>
                  <a:pt x="272962" y="3339609"/>
                </a:lnTo>
                <a:lnTo>
                  <a:pt x="265712" y="3364296"/>
                </a:lnTo>
                <a:lnTo>
                  <a:pt x="258857" y="3389164"/>
                </a:lnTo>
                <a:lnTo>
                  <a:pt x="252110" y="3414321"/>
                </a:lnTo>
                <a:lnTo>
                  <a:pt x="245256" y="3439189"/>
                </a:lnTo>
                <a:lnTo>
                  <a:pt x="238905" y="3464527"/>
                </a:lnTo>
                <a:lnTo>
                  <a:pt x="230285" y="3500557"/>
                </a:lnTo>
                <a:lnTo>
                  <a:pt x="222275" y="3537344"/>
                </a:lnTo>
                <a:lnTo>
                  <a:pt x="214479" y="3574708"/>
                </a:lnTo>
                <a:lnTo>
                  <a:pt x="207870" y="3612618"/>
                </a:lnTo>
                <a:lnTo>
                  <a:pt x="201581" y="3651393"/>
                </a:lnTo>
                <a:lnTo>
                  <a:pt x="196010" y="3691213"/>
                </a:lnTo>
                <a:lnTo>
                  <a:pt x="191412" y="3731002"/>
                </a:lnTo>
                <a:lnTo>
                  <a:pt x="187317" y="3771261"/>
                </a:lnTo>
                <a:lnTo>
                  <a:pt x="183831" y="3812278"/>
                </a:lnTo>
                <a:lnTo>
                  <a:pt x="180849" y="3853765"/>
                </a:lnTo>
                <a:lnTo>
                  <a:pt x="178764" y="3895904"/>
                </a:lnTo>
                <a:lnTo>
                  <a:pt x="176787" y="3938330"/>
                </a:lnTo>
                <a:lnTo>
                  <a:pt x="175889" y="3981013"/>
                </a:lnTo>
                <a:lnTo>
                  <a:pt x="175494" y="4024165"/>
                </a:lnTo>
                <a:lnTo>
                  <a:pt x="175602" y="4067788"/>
                </a:lnTo>
                <a:lnTo>
                  <a:pt x="176395" y="4111484"/>
                </a:lnTo>
                <a:lnTo>
                  <a:pt x="178266" y="4155437"/>
                </a:lnTo>
                <a:lnTo>
                  <a:pt x="180246" y="4199678"/>
                </a:lnTo>
                <a:lnTo>
                  <a:pt x="182728" y="4244389"/>
                </a:lnTo>
                <a:lnTo>
                  <a:pt x="186000" y="4289463"/>
                </a:lnTo>
                <a:lnTo>
                  <a:pt x="189851" y="4334323"/>
                </a:lnTo>
                <a:lnTo>
                  <a:pt x="194096" y="4379363"/>
                </a:lnTo>
                <a:lnTo>
                  <a:pt x="199315" y="4424372"/>
                </a:lnTo>
                <a:lnTo>
                  <a:pt x="204640" y="4469669"/>
                </a:lnTo>
                <a:lnTo>
                  <a:pt x="210758" y="4515328"/>
                </a:lnTo>
                <a:lnTo>
                  <a:pt x="217740" y="4560667"/>
                </a:lnTo>
                <a:lnTo>
                  <a:pt x="224722" y="4606004"/>
                </a:lnTo>
                <a:lnTo>
                  <a:pt x="232389" y="4651417"/>
                </a:lnTo>
                <a:lnTo>
                  <a:pt x="241029" y="4696797"/>
                </a:lnTo>
                <a:lnTo>
                  <a:pt x="249668" y="4742176"/>
                </a:lnTo>
                <a:lnTo>
                  <a:pt x="259172" y="4787235"/>
                </a:lnTo>
                <a:lnTo>
                  <a:pt x="269255" y="4832079"/>
                </a:lnTo>
                <a:lnTo>
                  <a:pt x="274189" y="4854212"/>
                </a:lnTo>
                <a:lnTo>
                  <a:pt x="279304" y="4875950"/>
                </a:lnTo>
                <a:lnTo>
                  <a:pt x="284815" y="4897870"/>
                </a:lnTo>
                <a:lnTo>
                  <a:pt x="290507" y="49193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3CE85660-156A-4B15-B765-84025B7C23DD}"/>
              </a:ext>
            </a:extLst>
          </p:cNvPr>
          <p:cNvSpPr/>
          <p:nvPr/>
        </p:nvSpPr>
        <p:spPr>
          <a:xfrm rot="10477997">
            <a:off x="445118" y="5519010"/>
            <a:ext cx="624819" cy="705838"/>
          </a:xfrm>
          <a:custGeom>
            <a:avLst/>
            <a:gdLst>
              <a:gd name="connsiteX0" fmla="*/ 1310736 w 5147540"/>
              <a:gd name="connsiteY0" fmla="*/ 0 h 5815012"/>
              <a:gd name="connsiteX1" fmla="*/ 1326756 w 5147540"/>
              <a:gd name="connsiteY1" fmla="*/ 0 h 5815012"/>
              <a:gd name="connsiteX2" fmla="*/ 1342419 w 5147540"/>
              <a:gd name="connsiteY2" fmla="*/ 0 h 5815012"/>
              <a:gd name="connsiteX3" fmla="*/ 1358438 w 5147540"/>
              <a:gd name="connsiteY3" fmla="*/ 356 h 5815012"/>
              <a:gd name="connsiteX4" fmla="*/ 1374101 w 5147540"/>
              <a:gd name="connsiteY4" fmla="*/ 1068 h 5815012"/>
              <a:gd name="connsiteX5" fmla="*/ 1390121 w 5147540"/>
              <a:gd name="connsiteY5" fmla="*/ 2136 h 5815012"/>
              <a:gd name="connsiteX6" fmla="*/ 1405428 w 5147540"/>
              <a:gd name="connsiteY6" fmla="*/ 3204 h 5815012"/>
              <a:gd name="connsiteX7" fmla="*/ 1420735 w 5147540"/>
              <a:gd name="connsiteY7" fmla="*/ 4628 h 5815012"/>
              <a:gd name="connsiteX8" fmla="*/ 1436043 w 5147540"/>
              <a:gd name="connsiteY8" fmla="*/ 6408 h 5815012"/>
              <a:gd name="connsiteX9" fmla="*/ 1451350 w 5147540"/>
              <a:gd name="connsiteY9" fmla="*/ 8188 h 5815012"/>
              <a:gd name="connsiteX10" fmla="*/ 1466658 w 5147540"/>
              <a:gd name="connsiteY10" fmla="*/ 10680 h 5815012"/>
              <a:gd name="connsiteX11" fmla="*/ 1481965 w 5147540"/>
              <a:gd name="connsiteY11" fmla="*/ 13172 h 5815012"/>
              <a:gd name="connsiteX12" fmla="*/ 1496916 w 5147540"/>
              <a:gd name="connsiteY12" fmla="*/ 16019 h 5815012"/>
              <a:gd name="connsiteX13" fmla="*/ 1511868 w 5147540"/>
              <a:gd name="connsiteY13" fmla="*/ 18867 h 5815012"/>
              <a:gd name="connsiteX14" fmla="*/ 1526463 w 5147540"/>
              <a:gd name="connsiteY14" fmla="*/ 22071 h 5815012"/>
              <a:gd name="connsiteX15" fmla="*/ 1541414 w 5147540"/>
              <a:gd name="connsiteY15" fmla="*/ 25275 h 5815012"/>
              <a:gd name="connsiteX16" fmla="*/ 1556010 w 5147540"/>
              <a:gd name="connsiteY16" fmla="*/ 29547 h 5815012"/>
              <a:gd name="connsiteX17" fmla="*/ 1570605 w 5147540"/>
              <a:gd name="connsiteY17" fmla="*/ 33463 h 5815012"/>
              <a:gd name="connsiteX18" fmla="*/ 1584844 w 5147540"/>
              <a:gd name="connsiteY18" fmla="*/ 37378 h 5815012"/>
              <a:gd name="connsiteX19" fmla="*/ 1599440 w 5147540"/>
              <a:gd name="connsiteY19" fmla="*/ 41650 h 5815012"/>
              <a:gd name="connsiteX20" fmla="*/ 1613323 w 5147540"/>
              <a:gd name="connsiteY20" fmla="*/ 46634 h 5815012"/>
              <a:gd name="connsiteX21" fmla="*/ 1627207 w 5147540"/>
              <a:gd name="connsiteY21" fmla="*/ 51618 h 5815012"/>
              <a:gd name="connsiteX22" fmla="*/ 1641446 w 5147540"/>
              <a:gd name="connsiteY22" fmla="*/ 56602 h 5815012"/>
              <a:gd name="connsiteX23" fmla="*/ 1655329 w 5147540"/>
              <a:gd name="connsiteY23" fmla="*/ 62298 h 5815012"/>
              <a:gd name="connsiteX24" fmla="*/ 1669213 w 5147540"/>
              <a:gd name="connsiteY24" fmla="*/ 67637 h 5815012"/>
              <a:gd name="connsiteX25" fmla="*/ 1682384 w 5147540"/>
              <a:gd name="connsiteY25" fmla="*/ 73333 h 5815012"/>
              <a:gd name="connsiteX26" fmla="*/ 1695912 w 5147540"/>
              <a:gd name="connsiteY26" fmla="*/ 79385 h 5815012"/>
              <a:gd name="connsiteX27" fmla="*/ 1709083 w 5147540"/>
              <a:gd name="connsiteY27" fmla="*/ 85793 h 5815012"/>
              <a:gd name="connsiteX28" fmla="*/ 1722255 w 5147540"/>
              <a:gd name="connsiteY28" fmla="*/ 91844 h 5815012"/>
              <a:gd name="connsiteX29" fmla="*/ 1735070 w 5147540"/>
              <a:gd name="connsiteY29" fmla="*/ 98964 h 5815012"/>
              <a:gd name="connsiteX30" fmla="*/ 1747885 w 5147540"/>
              <a:gd name="connsiteY30" fmla="*/ 105728 h 5815012"/>
              <a:gd name="connsiteX31" fmla="*/ 1760701 w 5147540"/>
              <a:gd name="connsiteY31" fmla="*/ 112491 h 5815012"/>
              <a:gd name="connsiteX32" fmla="*/ 1773160 w 5147540"/>
              <a:gd name="connsiteY32" fmla="*/ 119967 h 5815012"/>
              <a:gd name="connsiteX33" fmla="*/ 1785264 w 5147540"/>
              <a:gd name="connsiteY33" fmla="*/ 127443 h 5815012"/>
              <a:gd name="connsiteX34" fmla="*/ 1797723 w 5147540"/>
              <a:gd name="connsiteY34" fmla="*/ 135274 h 5815012"/>
              <a:gd name="connsiteX35" fmla="*/ 1809827 w 5147540"/>
              <a:gd name="connsiteY35" fmla="*/ 142750 h 5815012"/>
              <a:gd name="connsiteX36" fmla="*/ 1821218 w 5147540"/>
              <a:gd name="connsiteY36" fmla="*/ 151294 h 5815012"/>
              <a:gd name="connsiteX37" fmla="*/ 1833322 w 5147540"/>
              <a:gd name="connsiteY37" fmla="*/ 159125 h 5815012"/>
              <a:gd name="connsiteX38" fmla="*/ 1844713 w 5147540"/>
              <a:gd name="connsiteY38" fmla="*/ 168025 h 5815012"/>
              <a:gd name="connsiteX39" fmla="*/ 1856105 w 5147540"/>
              <a:gd name="connsiteY39" fmla="*/ 176213 h 5815012"/>
              <a:gd name="connsiteX40" fmla="*/ 1867496 w 5147540"/>
              <a:gd name="connsiteY40" fmla="*/ 185468 h 5815012"/>
              <a:gd name="connsiteX41" fmla="*/ 1878532 w 5147540"/>
              <a:gd name="connsiteY41" fmla="*/ 194368 h 5815012"/>
              <a:gd name="connsiteX42" fmla="*/ 1889211 w 5147540"/>
              <a:gd name="connsiteY42" fmla="*/ 203623 h 5815012"/>
              <a:gd name="connsiteX43" fmla="*/ 1900247 w 5147540"/>
              <a:gd name="connsiteY43" fmla="*/ 212879 h 5815012"/>
              <a:gd name="connsiteX44" fmla="*/ 1910927 w 5147540"/>
              <a:gd name="connsiteY44" fmla="*/ 222491 h 5815012"/>
              <a:gd name="connsiteX45" fmla="*/ 1921250 w 5147540"/>
              <a:gd name="connsiteY45" fmla="*/ 232102 h 5815012"/>
              <a:gd name="connsiteX46" fmla="*/ 1931930 w 5147540"/>
              <a:gd name="connsiteY46" fmla="*/ 242070 h 5815012"/>
              <a:gd name="connsiteX47" fmla="*/ 1941897 w 5147540"/>
              <a:gd name="connsiteY47" fmla="*/ 252037 h 5815012"/>
              <a:gd name="connsiteX48" fmla="*/ 1951865 w 5147540"/>
              <a:gd name="connsiteY48" fmla="*/ 262005 h 5815012"/>
              <a:gd name="connsiteX49" fmla="*/ 1961476 w 5147540"/>
              <a:gd name="connsiteY49" fmla="*/ 272685 h 5815012"/>
              <a:gd name="connsiteX50" fmla="*/ 1971444 w 5147540"/>
              <a:gd name="connsiteY50" fmla="*/ 283008 h 5815012"/>
              <a:gd name="connsiteX51" fmla="*/ 1981056 w 5147540"/>
              <a:gd name="connsiteY51" fmla="*/ 293688 h 5815012"/>
              <a:gd name="connsiteX52" fmla="*/ 1990311 w 5147540"/>
              <a:gd name="connsiteY52" fmla="*/ 304723 h 5815012"/>
              <a:gd name="connsiteX53" fmla="*/ 1999567 w 5147540"/>
              <a:gd name="connsiteY53" fmla="*/ 315403 h 5815012"/>
              <a:gd name="connsiteX54" fmla="*/ 2008466 w 5147540"/>
              <a:gd name="connsiteY54" fmla="*/ 326794 h 5815012"/>
              <a:gd name="connsiteX55" fmla="*/ 2017722 w 5147540"/>
              <a:gd name="connsiteY55" fmla="*/ 337830 h 5815012"/>
              <a:gd name="connsiteX56" fmla="*/ 2034453 w 5147540"/>
              <a:gd name="connsiteY56" fmla="*/ 360257 h 5815012"/>
              <a:gd name="connsiteX57" fmla="*/ 2050829 w 5147540"/>
              <a:gd name="connsiteY57" fmla="*/ 383040 h 5815012"/>
              <a:gd name="connsiteX58" fmla="*/ 2066136 w 5147540"/>
              <a:gd name="connsiteY58" fmla="*/ 406535 h 5815012"/>
              <a:gd name="connsiteX59" fmla="*/ 2081087 w 5147540"/>
              <a:gd name="connsiteY59" fmla="*/ 430742 h 5815012"/>
              <a:gd name="connsiteX60" fmla="*/ 2095327 w 5147540"/>
              <a:gd name="connsiteY60" fmla="*/ 454949 h 5815012"/>
              <a:gd name="connsiteX61" fmla="*/ 2108854 w 5147540"/>
              <a:gd name="connsiteY61" fmla="*/ 480224 h 5815012"/>
              <a:gd name="connsiteX62" fmla="*/ 2122025 w 5147540"/>
              <a:gd name="connsiteY62" fmla="*/ 505855 h 5815012"/>
              <a:gd name="connsiteX63" fmla="*/ 2134129 w 5147540"/>
              <a:gd name="connsiteY63" fmla="*/ 532197 h 5815012"/>
              <a:gd name="connsiteX64" fmla="*/ 2146232 w 5147540"/>
              <a:gd name="connsiteY64" fmla="*/ 558540 h 5815012"/>
              <a:gd name="connsiteX65" fmla="*/ 2157268 w 5147540"/>
              <a:gd name="connsiteY65" fmla="*/ 585951 h 5815012"/>
              <a:gd name="connsiteX66" fmla="*/ 2167947 w 5147540"/>
              <a:gd name="connsiteY66" fmla="*/ 613362 h 5815012"/>
              <a:gd name="connsiteX67" fmla="*/ 2177915 w 5147540"/>
              <a:gd name="connsiteY67" fmla="*/ 641841 h 5815012"/>
              <a:gd name="connsiteX68" fmla="*/ 2187171 w 5147540"/>
              <a:gd name="connsiteY68" fmla="*/ 670676 h 5815012"/>
              <a:gd name="connsiteX69" fmla="*/ 2196427 w 5147540"/>
              <a:gd name="connsiteY69" fmla="*/ 699510 h 5815012"/>
              <a:gd name="connsiteX70" fmla="*/ 2204614 w 5147540"/>
              <a:gd name="connsiteY70" fmla="*/ 729057 h 5815012"/>
              <a:gd name="connsiteX71" fmla="*/ 2212446 w 5147540"/>
              <a:gd name="connsiteY71" fmla="*/ 759316 h 5815012"/>
              <a:gd name="connsiteX72" fmla="*/ 2219565 w 5147540"/>
              <a:gd name="connsiteY72" fmla="*/ 790286 h 5815012"/>
              <a:gd name="connsiteX73" fmla="*/ 2226685 w 5147540"/>
              <a:gd name="connsiteY73" fmla="*/ 820901 h 5815012"/>
              <a:gd name="connsiteX74" fmla="*/ 2232737 w 5147540"/>
              <a:gd name="connsiteY74" fmla="*/ 852584 h 5815012"/>
              <a:gd name="connsiteX75" fmla="*/ 2238432 w 5147540"/>
              <a:gd name="connsiteY75" fmla="*/ 884622 h 5815012"/>
              <a:gd name="connsiteX76" fmla="*/ 2243772 w 5147540"/>
              <a:gd name="connsiteY76" fmla="*/ 917017 h 5815012"/>
              <a:gd name="connsiteX77" fmla="*/ 2248400 w 5147540"/>
              <a:gd name="connsiteY77" fmla="*/ 949768 h 5815012"/>
              <a:gd name="connsiteX78" fmla="*/ 2252316 w 5147540"/>
              <a:gd name="connsiteY78" fmla="*/ 982874 h 5815012"/>
              <a:gd name="connsiteX79" fmla="*/ 2256232 w 5147540"/>
              <a:gd name="connsiteY79" fmla="*/ 1016693 h 5815012"/>
              <a:gd name="connsiteX80" fmla="*/ 2259080 w 5147540"/>
              <a:gd name="connsiteY80" fmla="*/ 1050867 h 5815012"/>
              <a:gd name="connsiteX81" fmla="*/ 2262283 w 5147540"/>
              <a:gd name="connsiteY81" fmla="*/ 1084686 h 5815012"/>
              <a:gd name="connsiteX82" fmla="*/ 2264420 w 5147540"/>
              <a:gd name="connsiteY82" fmla="*/ 1119928 h 5815012"/>
              <a:gd name="connsiteX83" fmla="*/ 2266199 w 5147540"/>
              <a:gd name="connsiteY83" fmla="*/ 1155171 h 5815012"/>
              <a:gd name="connsiteX84" fmla="*/ 2267623 w 5147540"/>
              <a:gd name="connsiteY84" fmla="*/ 1190769 h 5815012"/>
              <a:gd name="connsiteX85" fmla="*/ 2268691 w 5147540"/>
              <a:gd name="connsiteY85" fmla="*/ 1226724 h 5815012"/>
              <a:gd name="connsiteX86" fmla="*/ 2269047 w 5147540"/>
              <a:gd name="connsiteY86" fmla="*/ 1263034 h 5815012"/>
              <a:gd name="connsiteX87" fmla="*/ 2269403 w 5147540"/>
              <a:gd name="connsiteY87" fmla="*/ 1299701 h 5815012"/>
              <a:gd name="connsiteX88" fmla="*/ 2269403 w 5147540"/>
              <a:gd name="connsiteY88" fmla="*/ 1325332 h 5815012"/>
              <a:gd name="connsiteX89" fmla="*/ 2269759 w 5147540"/>
              <a:gd name="connsiteY89" fmla="*/ 1351319 h 5815012"/>
              <a:gd name="connsiteX90" fmla="*/ 2270115 w 5147540"/>
              <a:gd name="connsiteY90" fmla="*/ 1376949 h 5815012"/>
              <a:gd name="connsiteX91" fmla="*/ 2270827 w 5147540"/>
              <a:gd name="connsiteY91" fmla="*/ 1402936 h 5815012"/>
              <a:gd name="connsiteX92" fmla="*/ 2271895 w 5147540"/>
              <a:gd name="connsiteY92" fmla="*/ 1428567 h 5815012"/>
              <a:gd name="connsiteX93" fmla="*/ 2273319 w 5147540"/>
              <a:gd name="connsiteY93" fmla="*/ 1454554 h 5815012"/>
              <a:gd name="connsiteX94" fmla="*/ 2274743 w 5147540"/>
              <a:gd name="connsiteY94" fmla="*/ 1480185 h 5815012"/>
              <a:gd name="connsiteX95" fmla="*/ 2276523 w 5147540"/>
              <a:gd name="connsiteY95" fmla="*/ 1506172 h 5815012"/>
              <a:gd name="connsiteX96" fmla="*/ 2279015 w 5147540"/>
              <a:gd name="connsiteY96" fmla="*/ 1531803 h 5815012"/>
              <a:gd name="connsiteX97" fmla="*/ 2281151 w 5147540"/>
              <a:gd name="connsiteY97" fmla="*/ 1557434 h 5815012"/>
              <a:gd name="connsiteX98" fmla="*/ 2283643 w 5147540"/>
              <a:gd name="connsiteY98" fmla="*/ 1582709 h 5815012"/>
              <a:gd name="connsiteX99" fmla="*/ 2286490 w 5147540"/>
              <a:gd name="connsiteY99" fmla="*/ 1608340 h 5815012"/>
              <a:gd name="connsiteX100" fmla="*/ 2289694 w 5147540"/>
              <a:gd name="connsiteY100" fmla="*/ 1633615 h 5815012"/>
              <a:gd name="connsiteX101" fmla="*/ 2293254 w 5147540"/>
              <a:gd name="connsiteY101" fmla="*/ 1659245 h 5815012"/>
              <a:gd name="connsiteX102" fmla="*/ 2297170 w 5147540"/>
              <a:gd name="connsiteY102" fmla="*/ 1684520 h 5815012"/>
              <a:gd name="connsiteX103" fmla="*/ 2301086 w 5147540"/>
              <a:gd name="connsiteY103" fmla="*/ 1709439 h 5815012"/>
              <a:gd name="connsiteX104" fmla="*/ 2305358 w 5147540"/>
              <a:gd name="connsiteY104" fmla="*/ 1734714 h 5815012"/>
              <a:gd name="connsiteX105" fmla="*/ 2309629 w 5147540"/>
              <a:gd name="connsiteY105" fmla="*/ 1759633 h 5815012"/>
              <a:gd name="connsiteX106" fmla="*/ 2314969 w 5147540"/>
              <a:gd name="connsiteY106" fmla="*/ 1784908 h 5815012"/>
              <a:gd name="connsiteX107" fmla="*/ 2319953 w 5147540"/>
              <a:gd name="connsiteY107" fmla="*/ 1809471 h 5815012"/>
              <a:gd name="connsiteX108" fmla="*/ 2325293 w 5147540"/>
              <a:gd name="connsiteY108" fmla="*/ 1834390 h 5815012"/>
              <a:gd name="connsiteX109" fmla="*/ 2331345 w 5147540"/>
              <a:gd name="connsiteY109" fmla="*/ 1858953 h 5815012"/>
              <a:gd name="connsiteX110" fmla="*/ 2337396 w 5147540"/>
              <a:gd name="connsiteY110" fmla="*/ 1883160 h 5815012"/>
              <a:gd name="connsiteX111" fmla="*/ 2343804 w 5147540"/>
              <a:gd name="connsiteY111" fmla="*/ 1908079 h 5815012"/>
              <a:gd name="connsiteX112" fmla="*/ 2350568 w 5147540"/>
              <a:gd name="connsiteY112" fmla="*/ 1931930 h 5815012"/>
              <a:gd name="connsiteX113" fmla="*/ 2357687 w 5147540"/>
              <a:gd name="connsiteY113" fmla="*/ 1956493 h 5815012"/>
              <a:gd name="connsiteX114" fmla="*/ 2365163 w 5147540"/>
              <a:gd name="connsiteY114" fmla="*/ 1980344 h 5815012"/>
              <a:gd name="connsiteX115" fmla="*/ 2372639 w 5147540"/>
              <a:gd name="connsiteY115" fmla="*/ 2004195 h 5815012"/>
              <a:gd name="connsiteX116" fmla="*/ 2380470 w 5147540"/>
              <a:gd name="connsiteY116" fmla="*/ 2028046 h 5815012"/>
              <a:gd name="connsiteX117" fmla="*/ 2389014 w 5147540"/>
              <a:gd name="connsiteY117" fmla="*/ 2051541 h 5815012"/>
              <a:gd name="connsiteX118" fmla="*/ 2397558 w 5147540"/>
              <a:gd name="connsiteY118" fmla="*/ 2075036 h 5815012"/>
              <a:gd name="connsiteX119" fmla="*/ 2406813 w 5147540"/>
              <a:gd name="connsiteY119" fmla="*/ 2098175 h 5815012"/>
              <a:gd name="connsiteX120" fmla="*/ 2416069 w 5147540"/>
              <a:gd name="connsiteY120" fmla="*/ 2121314 h 5815012"/>
              <a:gd name="connsiteX121" fmla="*/ 2425680 w 5147540"/>
              <a:gd name="connsiteY121" fmla="*/ 2144453 h 5815012"/>
              <a:gd name="connsiteX122" fmla="*/ 2436004 w 5147540"/>
              <a:gd name="connsiteY122" fmla="*/ 2167592 h 5815012"/>
              <a:gd name="connsiteX123" fmla="*/ 2445972 w 5147540"/>
              <a:gd name="connsiteY123" fmla="*/ 2190375 h 5815012"/>
              <a:gd name="connsiteX124" fmla="*/ 2456651 w 5147540"/>
              <a:gd name="connsiteY124" fmla="*/ 2212802 h 5815012"/>
              <a:gd name="connsiteX125" fmla="*/ 2467331 w 5147540"/>
              <a:gd name="connsiteY125" fmla="*/ 2235585 h 5815012"/>
              <a:gd name="connsiteX126" fmla="*/ 2478722 w 5147540"/>
              <a:gd name="connsiteY126" fmla="*/ 2258012 h 5815012"/>
              <a:gd name="connsiteX127" fmla="*/ 2490470 w 5147540"/>
              <a:gd name="connsiteY127" fmla="*/ 2280439 h 5815012"/>
              <a:gd name="connsiteX128" fmla="*/ 2501861 w 5147540"/>
              <a:gd name="connsiteY128" fmla="*/ 2302866 h 5815012"/>
              <a:gd name="connsiteX129" fmla="*/ 2513965 w 5147540"/>
              <a:gd name="connsiteY129" fmla="*/ 2324937 h 5815012"/>
              <a:gd name="connsiteX130" fmla="*/ 2526780 w 5147540"/>
              <a:gd name="connsiteY130" fmla="*/ 2346652 h 5815012"/>
              <a:gd name="connsiteX131" fmla="*/ 2539240 w 5147540"/>
              <a:gd name="connsiteY131" fmla="*/ 2368367 h 5815012"/>
              <a:gd name="connsiteX132" fmla="*/ 2552055 w 5147540"/>
              <a:gd name="connsiteY132" fmla="*/ 2390438 h 5815012"/>
              <a:gd name="connsiteX133" fmla="*/ 2565226 w 5147540"/>
              <a:gd name="connsiteY133" fmla="*/ 2411797 h 5815012"/>
              <a:gd name="connsiteX134" fmla="*/ 2579110 w 5147540"/>
              <a:gd name="connsiteY134" fmla="*/ 2433156 h 5815012"/>
              <a:gd name="connsiteX135" fmla="*/ 2592993 w 5147540"/>
              <a:gd name="connsiteY135" fmla="*/ 2454516 h 5815012"/>
              <a:gd name="connsiteX136" fmla="*/ 2606521 w 5147540"/>
              <a:gd name="connsiteY136" fmla="*/ 2475875 h 5815012"/>
              <a:gd name="connsiteX137" fmla="*/ 2621116 w 5147540"/>
              <a:gd name="connsiteY137" fmla="*/ 2496878 h 5815012"/>
              <a:gd name="connsiteX138" fmla="*/ 2635711 w 5147540"/>
              <a:gd name="connsiteY138" fmla="*/ 2517525 h 5815012"/>
              <a:gd name="connsiteX139" fmla="*/ 2650663 w 5147540"/>
              <a:gd name="connsiteY139" fmla="*/ 2538172 h 5815012"/>
              <a:gd name="connsiteX140" fmla="*/ 2665970 w 5147540"/>
              <a:gd name="connsiteY140" fmla="*/ 2558819 h 5815012"/>
              <a:gd name="connsiteX141" fmla="*/ 2681278 w 5147540"/>
              <a:gd name="connsiteY141" fmla="*/ 2579466 h 5815012"/>
              <a:gd name="connsiteX142" fmla="*/ 2697297 w 5147540"/>
              <a:gd name="connsiteY142" fmla="*/ 2599402 h 5815012"/>
              <a:gd name="connsiteX143" fmla="*/ 2712960 w 5147540"/>
              <a:gd name="connsiteY143" fmla="*/ 2619692 h 5815012"/>
              <a:gd name="connsiteX144" fmla="*/ 2728979 w 5147540"/>
              <a:gd name="connsiteY144" fmla="*/ 2639272 h 5815012"/>
              <a:gd name="connsiteX145" fmla="*/ 2745711 w 5147540"/>
              <a:gd name="connsiteY145" fmla="*/ 2659207 h 5815012"/>
              <a:gd name="connsiteX146" fmla="*/ 2762442 w 5147540"/>
              <a:gd name="connsiteY146" fmla="*/ 2678430 h 5815012"/>
              <a:gd name="connsiteX147" fmla="*/ 2779529 w 5147540"/>
              <a:gd name="connsiteY147" fmla="*/ 2698009 h 5815012"/>
              <a:gd name="connsiteX148" fmla="*/ 2796617 w 5147540"/>
              <a:gd name="connsiteY148" fmla="*/ 2717588 h 5815012"/>
              <a:gd name="connsiteX149" fmla="*/ 2814416 w 5147540"/>
              <a:gd name="connsiteY149" fmla="*/ 2736456 h 5815012"/>
              <a:gd name="connsiteX150" fmla="*/ 2832215 w 5147540"/>
              <a:gd name="connsiteY150" fmla="*/ 2755323 h 5815012"/>
              <a:gd name="connsiteX151" fmla="*/ 2850014 w 5147540"/>
              <a:gd name="connsiteY151" fmla="*/ 2773834 h 5815012"/>
              <a:gd name="connsiteX152" fmla="*/ 2869237 w 5147540"/>
              <a:gd name="connsiteY152" fmla="*/ 2793057 h 5815012"/>
              <a:gd name="connsiteX153" fmla="*/ 2888817 w 5147540"/>
              <a:gd name="connsiteY153" fmla="*/ 2811924 h 5815012"/>
              <a:gd name="connsiteX154" fmla="*/ 2908040 w 5147540"/>
              <a:gd name="connsiteY154" fmla="*/ 2830791 h 5815012"/>
              <a:gd name="connsiteX155" fmla="*/ 2927975 w 5147540"/>
              <a:gd name="connsiteY155" fmla="*/ 2849303 h 5815012"/>
              <a:gd name="connsiteX156" fmla="*/ 2947910 w 5147540"/>
              <a:gd name="connsiteY156" fmla="*/ 2867458 h 5815012"/>
              <a:gd name="connsiteX157" fmla="*/ 2968557 w 5147540"/>
              <a:gd name="connsiteY157" fmla="*/ 2885613 h 5815012"/>
              <a:gd name="connsiteX158" fmla="*/ 2988848 w 5147540"/>
              <a:gd name="connsiteY158" fmla="*/ 2903768 h 5815012"/>
              <a:gd name="connsiteX159" fmla="*/ 3010207 w 5147540"/>
              <a:gd name="connsiteY159" fmla="*/ 2921568 h 5815012"/>
              <a:gd name="connsiteX160" fmla="*/ 3031211 w 5147540"/>
              <a:gd name="connsiteY160" fmla="*/ 2939011 h 5815012"/>
              <a:gd name="connsiteX161" fmla="*/ 3052926 w 5147540"/>
              <a:gd name="connsiteY161" fmla="*/ 2956454 h 5815012"/>
              <a:gd name="connsiteX162" fmla="*/ 3074285 w 5147540"/>
              <a:gd name="connsiteY162" fmla="*/ 2973897 h 5815012"/>
              <a:gd name="connsiteX163" fmla="*/ 3096356 w 5147540"/>
              <a:gd name="connsiteY163" fmla="*/ 2990985 h 5815012"/>
              <a:gd name="connsiteX164" fmla="*/ 3118783 w 5147540"/>
              <a:gd name="connsiteY164" fmla="*/ 3007716 h 5815012"/>
              <a:gd name="connsiteX165" fmla="*/ 3140854 w 5147540"/>
              <a:gd name="connsiteY165" fmla="*/ 3024803 h 5815012"/>
              <a:gd name="connsiteX166" fmla="*/ 3163637 w 5147540"/>
              <a:gd name="connsiteY166" fmla="*/ 3041178 h 5815012"/>
              <a:gd name="connsiteX167" fmla="*/ 3186420 w 5147540"/>
              <a:gd name="connsiteY167" fmla="*/ 3057910 h 5815012"/>
              <a:gd name="connsiteX168" fmla="*/ 3209559 w 5147540"/>
              <a:gd name="connsiteY168" fmla="*/ 3073929 h 5815012"/>
              <a:gd name="connsiteX169" fmla="*/ 3232698 w 5147540"/>
              <a:gd name="connsiteY169" fmla="*/ 3090304 h 5815012"/>
              <a:gd name="connsiteX170" fmla="*/ 3256193 w 5147540"/>
              <a:gd name="connsiteY170" fmla="*/ 3106324 h 5815012"/>
              <a:gd name="connsiteX171" fmla="*/ 3279688 w 5147540"/>
              <a:gd name="connsiteY171" fmla="*/ 3121987 h 5815012"/>
              <a:gd name="connsiteX172" fmla="*/ 3303539 w 5147540"/>
              <a:gd name="connsiteY172" fmla="*/ 3138006 h 5815012"/>
              <a:gd name="connsiteX173" fmla="*/ 3327746 w 5147540"/>
              <a:gd name="connsiteY173" fmla="*/ 3153670 h 5815012"/>
              <a:gd name="connsiteX174" fmla="*/ 3351597 w 5147540"/>
              <a:gd name="connsiteY174" fmla="*/ 3168977 h 5815012"/>
              <a:gd name="connsiteX175" fmla="*/ 3375804 w 5147540"/>
              <a:gd name="connsiteY175" fmla="*/ 3183928 h 5815012"/>
              <a:gd name="connsiteX176" fmla="*/ 3424930 w 5147540"/>
              <a:gd name="connsiteY176" fmla="*/ 3214187 h 5815012"/>
              <a:gd name="connsiteX177" fmla="*/ 3474768 w 5147540"/>
              <a:gd name="connsiteY177" fmla="*/ 3244090 h 5815012"/>
              <a:gd name="connsiteX178" fmla="*/ 3524961 w 5147540"/>
              <a:gd name="connsiteY178" fmla="*/ 3273637 h 5815012"/>
              <a:gd name="connsiteX179" fmla="*/ 3575867 w 5147540"/>
              <a:gd name="connsiteY179" fmla="*/ 3302115 h 5815012"/>
              <a:gd name="connsiteX180" fmla="*/ 3628197 w 5147540"/>
              <a:gd name="connsiteY180" fmla="*/ 3331306 h 5815012"/>
              <a:gd name="connsiteX181" fmla="*/ 3680883 w 5147540"/>
              <a:gd name="connsiteY181" fmla="*/ 3360141 h 5815012"/>
              <a:gd name="connsiteX182" fmla="*/ 3733925 w 5147540"/>
              <a:gd name="connsiteY182" fmla="*/ 3388264 h 5815012"/>
              <a:gd name="connsiteX183" fmla="*/ 3787678 w 5147540"/>
              <a:gd name="connsiteY183" fmla="*/ 3416030 h 5815012"/>
              <a:gd name="connsiteX184" fmla="*/ 3841432 w 5147540"/>
              <a:gd name="connsiteY184" fmla="*/ 3443441 h 5815012"/>
              <a:gd name="connsiteX185" fmla="*/ 3895542 w 5147540"/>
              <a:gd name="connsiteY185" fmla="*/ 3470496 h 5815012"/>
              <a:gd name="connsiteX186" fmla="*/ 3949651 w 5147540"/>
              <a:gd name="connsiteY186" fmla="*/ 3497195 h 5815012"/>
              <a:gd name="connsiteX187" fmla="*/ 4004829 w 5147540"/>
              <a:gd name="connsiteY187" fmla="*/ 3523538 h 5815012"/>
              <a:gd name="connsiteX188" fmla="*/ 4059295 w 5147540"/>
              <a:gd name="connsiteY188" fmla="*/ 3549525 h 5815012"/>
              <a:gd name="connsiteX189" fmla="*/ 4114472 w 5147540"/>
              <a:gd name="connsiteY189" fmla="*/ 3575512 h 5815012"/>
              <a:gd name="connsiteX190" fmla="*/ 4169650 w 5147540"/>
              <a:gd name="connsiteY190" fmla="*/ 3601143 h 5815012"/>
              <a:gd name="connsiteX191" fmla="*/ 4224828 w 5147540"/>
              <a:gd name="connsiteY191" fmla="*/ 3626773 h 5815012"/>
              <a:gd name="connsiteX192" fmla="*/ 4280005 w 5147540"/>
              <a:gd name="connsiteY192" fmla="*/ 3651692 h 5815012"/>
              <a:gd name="connsiteX193" fmla="*/ 4335539 w 5147540"/>
              <a:gd name="connsiteY193" fmla="*/ 3676967 h 5815012"/>
              <a:gd name="connsiteX194" fmla="*/ 4391429 w 5147540"/>
              <a:gd name="connsiteY194" fmla="*/ 3701886 h 5815012"/>
              <a:gd name="connsiteX195" fmla="*/ 4446962 w 5147540"/>
              <a:gd name="connsiteY195" fmla="*/ 3726805 h 5815012"/>
              <a:gd name="connsiteX196" fmla="*/ 4484697 w 5147540"/>
              <a:gd name="connsiteY196" fmla="*/ 3744604 h 5815012"/>
              <a:gd name="connsiteX197" fmla="*/ 4521719 w 5147540"/>
              <a:gd name="connsiteY197" fmla="*/ 3762760 h 5815012"/>
              <a:gd name="connsiteX198" fmla="*/ 4557673 w 5147540"/>
              <a:gd name="connsiteY198" fmla="*/ 3781627 h 5815012"/>
              <a:gd name="connsiteX199" fmla="*/ 4592560 w 5147540"/>
              <a:gd name="connsiteY199" fmla="*/ 3801206 h 5815012"/>
              <a:gd name="connsiteX200" fmla="*/ 4626735 w 5147540"/>
              <a:gd name="connsiteY200" fmla="*/ 3821497 h 5815012"/>
              <a:gd name="connsiteX201" fmla="*/ 4659841 w 5147540"/>
              <a:gd name="connsiteY201" fmla="*/ 3842144 h 5815012"/>
              <a:gd name="connsiteX202" fmla="*/ 4691880 w 5147540"/>
              <a:gd name="connsiteY202" fmla="*/ 3863859 h 5815012"/>
              <a:gd name="connsiteX203" fmla="*/ 4722850 w 5147540"/>
              <a:gd name="connsiteY203" fmla="*/ 3885930 h 5815012"/>
              <a:gd name="connsiteX204" fmla="*/ 4752397 w 5147540"/>
              <a:gd name="connsiteY204" fmla="*/ 3908357 h 5815012"/>
              <a:gd name="connsiteX205" fmla="*/ 4781588 w 5147540"/>
              <a:gd name="connsiteY205" fmla="*/ 3931852 h 5815012"/>
              <a:gd name="connsiteX206" fmla="*/ 4809355 w 5147540"/>
              <a:gd name="connsiteY206" fmla="*/ 3955347 h 5815012"/>
              <a:gd name="connsiteX207" fmla="*/ 4836054 w 5147540"/>
              <a:gd name="connsiteY207" fmla="*/ 3979554 h 5815012"/>
              <a:gd name="connsiteX208" fmla="*/ 4862040 w 5147540"/>
              <a:gd name="connsiteY208" fmla="*/ 4004473 h 5815012"/>
              <a:gd name="connsiteX209" fmla="*/ 4886603 w 5147540"/>
              <a:gd name="connsiteY209" fmla="*/ 4029748 h 5815012"/>
              <a:gd name="connsiteX210" fmla="*/ 4910098 w 5147540"/>
              <a:gd name="connsiteY210" fmla="*/ 4055379 h 5815012"/>
              <a:gd name="connsiteX211" fmla="*/ 4932881 w 5147540"/>
              <a:gd name="connsiteY211" fmla="*/ 4081722 h 5815012"/>
              <a:gd name="connsiteX212" fmla="*/ 4954241 w 5147540"/>
              <a:gd name="connsiteY212" fmla="*/ 4108421 h 5815012"/>
              <a:gd name="connsiteX213" fmla="*/ 4974532 w 5147540"/>
              <a:gd name="connsiteY213" fmla="*/ 4135476 h 5815012"/>
              <a:gd name="connsiteX214" fmla="*/ 4993755 w 5147540"/>
              <a:gd name="connsiteY214" fmla="*/ 4163243 h 5815012"/>
              <a:gd name="connsiteX215" fmla="*/ 5011910 w 5147540"/>
              <a:gd name="connsiteY215" fmla="*/ 4191009 h 5815012"/>
              <a:gd name="connsiteX216" fmla="*/ 5028997 w 5147540"/>
              <a:gd name="connsiteY216" fmla="*/ 4219488 h 5815012"/>
              <a:gd name="connsiteX217" fmla="*/ 5045017 w 5147540"/>
              <a:gd name="connsiteY217" fmla="*/ 4248323 h 5815012"/>
              <a:gd name="connsiteX218" fmla="*/ 5059612 w 5147540"/>
              <a:gd name="connsiteY218" fmla="*/ 4277514 h 5815012"/>
              <a:gd name="connsiteX219" fmla="*/ 5073495 w 5147540"/>
              <a:gd name="connsiteY219" fmla="*/ 4307061 h 5815012"/>
              <a:gd name="connsiteX220" fmla="*/ 5085955 w 5147540"/>
              <a:gd name="connsiteY220" fmla="*/ 4336963 h 5815012"/>
              <a:gd name="connsiteX221" fmla="*/ 5097346 w 5147540"/>
              <a:gd name="connsiteY221" fmla="*/ 4367222 h 5815012"/>
              <a:gd name="connsiteX222" fmla="*/ 5107670 w 5147540"/>
              <a:gd name="connsiteY222" fmla="*/ 4397481 h 5815012"/>
              <a:gd name="connsiteX223" fmla="*/ 5116570 w 5147540"/>
              <a:gd name="connsiteY223" fmla="*/ 4428095 h 5815012"/>
              <a:gd name="connsiteX224" fmla="*/ 5124757 w 5147540"/>
              <a:gd name="connsiteY224" fmla="*/ 4459422 h 5815012"/>
              <a:gd name="connsiteX225" fmla="*/ 5131521 w 5147540"/>
              <a:gd name="connsiteY225" fmla="*/ 4490749 h 5815012"/>
              <a:gd name="connsiteX226" fmla="*/ 5136861 w 5147540"/>
              <a:gd name="connsiteY226" fmla="*/ 4522431 h 5815012"/>
              <a:gd name="connsiteX227" fmla="*/ 5141844 w 5147540"/>
              <a:gd name="connsiteY227" fmla="*/ 4553758 h 5815012"/>
              <a:gd name="connsiteX228" fmla="*/ 5143624 w 5147540"/>
              <a:gd name="connsiteY228" fmla="*/ 4569777 h 5815012"/>
              <a:gd name="connsiteX229" fmla="*/ 5145048 w 5147540"/>
              <a:gd name="connsiteY229" fmla="*/ 4586153 h 5815012"/>
              <a:gd name="connsiteX230" fmla="*/ 5146116 w 5147540"/>
              <a:gd name="connsiteY230" fmla="*/ 4602172 h 5815012"/>
              <a:gd name="connsiteX231" fmla="*/ 5146828 w 5147540"/>
              <a:gd name="connsiteY231" fmla="*/ 4618547 h 5815012"/>
              <a:gd name="connsiteX232" fmla="*/ 5147184 w 5147540"/>
              <a:gd name="connsiteY232" fmla="*/ 4634567 h 5815012"/>
              <a:gd name="connsiteX233" fmla="*/ 5147540 w 5147540"/>
              <a:gd name="connsiteY233" fmla="*/ 4650942 h 5815012"/>
              <a:gd name="connsiteX234" fmla="*/ 5147540 w 5147540"/>
              <a:gd name="connsiteY234" fmla="*/ 4666961 h 5815012"/>
              <a:gd name="connsiteX235" fmla="*/ 5146828 w 5147540"/>
              <a:gd name="connsiteY235" fmla="*/ 4683337 h 5815012"/>
              <a:gd name="connsiteX236" fmla="*/ 5146116 w 5147540"/>
              <a:gd name="connsiteY236" fmla="*/ 4699712 h 5815012"/>
              <a:gd name="connsiteX237" fmla="*/ 5145404 w 5147540"/>
              <a:gd name="connsiteY237" fmla="*/ 4716087 h 5815012"/>
              <a:gd name="connsiteX238" fmla="*/ 5143980 w 5147540"/>
              <a:gd name="connsiteY238" fmla="*/ 4732106 h 5815012"/>
              <a:gd name="connsiteX239" fmla="*/ 5142200 w 5147540"/>
              <a:gd name="connsiteY239" fmla="*/ 4748482 h 5815012"/>
              <a:gd name="connsiteX240" fmla="*/ 5140421 w 5147540"/>
              <a:gd name="connsiteY240" fmla="*/ 4764501 h 5815012"/>
              <a:gd name="connsiteX241" fmla="*/ 5137929 w 5147540"/>
              <a:gd name="connsiteY241" fmla="*/ 4780876 h 5815012"/>
              <a:gd name="connsiteX242" fmla="*/ 5135437 w 5147540"/>
              <a:gd name="connsiteY242" fmla="*/ 4797252 h 5815012"/>
              <a:gd name="connsiteX243" fmla="*/ 5132589 w 5147540"/>
              <a:gd name="connsiteY243" fmla="*/ 4813271 h 5815012"/>
              <a:gd name="connsiteX244" fmla="*/ 5129385 w 5147540"/>
              <a:gd name="connsiteY244" fmla="*/ 4829646 h 5815012"/>
              <a:gd name="connsiteX245" fmla="*/ 5126181 w 5147540"/>
              <a:gd name="connsiteY245" fmla="*/ 4846022 h 5815012"/>
              <a:gd name="connsiteX246" fmla="*/ 5122265 w 5147540"/>
              <a:gd name="connsiteY246" fmla="*/ 4862041 h 5815012"/>
              <a:gd name="connsiteX247" fmla="*/ 5117994 w 5147540"/>
              <a:gd name="connsiteY247" fmla="*/ 4878416 h 5815012"/>
              <a:gd name="connsiteX248" fmla="*/ 5113722 w 5147540"/>
              <a:gd name="connsiteY248" fmla="*/ 4894791 h 5815012"/>
              <a:gd name="connsiteX249" fmla="*/ 5109094 w 5147540"/>
              <a:gd name="connsiteY249" fmla="*/ 4910811 h 5815012"/>
              <a:gd name="connsiteX250" fmla="*/ 5104466 w 5147540"/>
              <a:gd name="connsiteY250" fmla="*/ 4926830 h 5815012"/>
              <a:gd name="connsiteX251" fmla="*/ 5098770 w 5147540"/>
              <a:gd name="connsiteY251" fmla="*/ 4943205 h 5815012"/>
              <a:gd name="connsiteX252" fmla="*/ 5093431 w 5147540"/>
              <a:gd name="connsiteY252" fmla="*/ 4959225 h 5815012"/>
              <a:gd name="connsiteX253" fmla="*/ 5087735 w 5147540"/>
              <a:gd name="connsiteY253" fmla="*/ 4975244 h 5815012"/>
              <a:gd name="connsiteX254" fmla="*/ 5081683 w 5147540"/>
              <a:gd name="connsiteY254" fmla="*/ 4991263 h 5815012"/>
              <a:gd name="connsiteX255" fmla="*/ 5075275 w 5147540"/>
              <a:gd name="connsiteY255" fmla="*/ 5006927 h 5815012"/>
              <a:gd name="connsiteX256" fmla="*/ 5068512 w 5147540"/>
              <a:gd name="connsiteY256" fmla="*/ 5022946 h 5815012"/>
              <a:gd name="connsiteX257" fmla="*/ 5061748 w 5147540"/>
              <a:gd name="connsiteY257" fmla="*/ 5038609 h 5815012"/>
              <a:gd name="connsiteX258" fmla="*/ 5054628 w 5147540"/>
              <a:gd name="connsiteY258" fmla="*/ 5054629 h 5815012"/>
              <a:gd name="connsiteX259" fmla="*/ 5046797 w 5147540"/>
              <a:gd name="connsiteY259" fmla="*/ 5070292 h 5815012"/>
              <a:gd name="connsiteX260" fmla="*/ 5039321 w 5147540"/>
              <a:gd name="connsiteY260" fmla="*/ 5085955 h 5815012"/>
              <a:gd name="connsiteX261" fmla="*/ 5031133 w 5147540"/>
              <a:gd name="connsiteY261" fmla="*/ 5101619 h 5815012"/>
              <a:gd name="connsiteX262" fmla="*/ 5022946 w 5147540"/>
              <a:gd name="connsiteY262" fmla="*/ 5117282 h 5815012"/>
              <a:gd name="connsiteX263" fmla="*/ 5014046 w 5147540"/>
              <a:gd name="connsiteY263" fmla="*/ 5132589 h 5815012"/>
              <a:gd name="connsiteX264" fmla="*/ 5005146 w 5147540"/>
              <a:gd name="connsiteY264" fmla="*/ 5147897 h 5815012"/>
              <a:gd name="connsiteX265" fmla="*/ 4995891 w 5147540"/>
              <a:gd name="connsiteY265" fmla="*/ 5162848 h 5815012"/>
              <a:gd name="connsiteX266" fmla="*/ 4986279 w 5147540"/>
              <a:gd name="connsiteY266" fmla="*/ 5177799 h 5815012"/>
              <a:gd name="connsiteX267" fmla="*/ 4976312 w 5147540"/>
              <a:gd name="connsiteY267" fmla="*/ 5193107 h 5815012"/>
              <a:gd name="connsiteX268" fmla="*/ 4966344 w 5147540"/>
              <a:gd name="connsiteY268" fmla="*/ 5208058 h 5815012"/>
              <a:gd name="connsiteX269" fmla="*/ 4955664 w 5147540"/>
              <a:gd name="connsiteY269" fmla="*/ 5223009 h 5815012"/>
              <a:gd name="connsiteX270" fmla="*/ 4944629 w 5147540"/>
              <a:gd name="connsiteY270" fmla="*/ 5237605 h 5815012"/>
              <a:gd name="connsiteX271" fmla="*/ 4933593 w 5147540"/>
              <a:gd name="connsiteY271" fmla="*/ 5252556 h 5815012"/>
              <a:gd name="connsiteX272" fmla="*/ 4922202 w 5147540"/>
              <a:gd name="connsiteY272" fmla="*/ 5266796 h 5815012"/>
              <a:gd name="connsiteX273" fmla="*/ 4910098 w 5147540"/>
              <a:gd name="connsiteY273" fmla="*/ 5281035 h 5815012"/>
              <a:gd name="connsiteX274" fmla="*/ 4898351 w 5147540"/>
              <a:gd name="connsiteY274" fmla="*/ 5295630 h 5815012"/>
              <a:gd name="connsiteX275" fmla="*/ 4885891 w 5147540"/>
              <a:gd name="connsiteY275" fmla="*/ 5309870 h 5815012"/>
              <a:gd name="connsiteX276" fmla="*/ 4873076 w 5147540"/>
              <a:gd name="connsiteY276" fmla="*/ 5324109 h 5815012"/>
              <a:gd name="connsiteX277" fmla="*/ 4860261 w 5147540"/>
              <a:gd name="connsiteY277" fmla="*/ 5338349 h 5815012"/>
              <a:gd name="connsiteX278" fmla="*/ 4846733 w 5147540"/>
              <a:gd name="connsiteY278" fmla="*/ 5351876 h 5815012"/>
              <a:gd name="connsiteX279" fmla="*/ 4833206 w 5147540"/>
              <a:gd name="connsiteY279" fmla="*/ 5365759 h 5815012"/>
              <a:gd name="connsiteX280" fmla="*/ 4819322 w 5147540"/>
              <a:gd name="connsiteY280" fmla="*/ 5379643 h 5815012"/>
              <a:gd name="connsiteX281" fmla="*/ 4805083 w 5147540"/>
              <a:gd name="connsiteY281" fmla="*/ 5393170 h 5815012"/>
              <a:gd name="connsiteX282" fmla="*/ 4790843 w 5147540"/>
              <a:gd name="connsiteY282" fmla="*/ 5406342 h 5815012"/>
              <a:gd name="connsiteX283" fmla="*/ 4775892 w 5147540"/>
              <a:gd name="connsiteY283" fmla="*/ 5419869 h 5815012"/>
              <a:gd name="connsiteX284" fmla="*/ 4760941 w 5147540"/>
              <a:gd name="connsiteY284" fmla="*/ 5433041 h 5815012"/>
              <a:gd name="connsiteX285" fmla="*/ 4745277 w 5147540"/>
              <a:gd name="connsiteY285" fmla="*/ 5446212 h 5815012"/>
              <a:gd name="connsiteX286" fmla="*/ 4729614 w 5147540"/>
              <a:gd name="connsiteY286" fmla="*/ 5459383 h 5815012"/>
              <a:gd name="connsiteX287" fmla="*/ 4713595 w 5147540"/>
              <a:gd name="connsiteY287" fmla="*/ 5471843 h 5815012"/>
              <a:gd name="connsiteX288" fmla="*/ 4697219 w 5147540"/>
              <a:gd name="connsiteY288" fmla="*/ 5484658 h 5815012"/>
              <a:gd name="connsiteX289" fmla="*/ 4680844 w 5147540"/>
              <a:gd name="connsiteY289" fmla="*/ 5497474 h 5815012"/>
              <a:gd name="connsiteX290" fmla="*/ 4664113 w 5147540"/>
              <a:gd name="connsiteY290" fmla="*/ 5509577 h 5815012"/>
              <a:gd name="connsiteX291" fmla="*/ 4646670 w 5147540"/>
              <a:gd name="connsiteY291" fmla="*/ 5522037 h 5815012"/>
              <a:gd name="connsiteX292" fmla="*/ 4628870 w 5147540"/>
              <a:gd name="connsiteY292" fmla="*/ 5533784 h 5815012"/>
              <a:gd name="connsiteX293" fmla="*/ 4610715 w 5147540"/>
              <a:gd name="connsiteY293" fmla="*/ 5545176 h 5815012"/>
              <a:gd name="connsiteX294" fmla="*/ 4592204 w 5147540"/>
              <a:gd name="connsiteY294" fmla="*/ 5556211 h 5815012"/>
              <a:gd name="connsiteX295" fmla="*/ 4573693 w 5147540"/>
              <a:gd name="connsiteY295" fmla="*/ 5567603 h 5815012"/>
              <a:gd name="connsiteX296" fmla="*/ 4554826 w 5147540"/>
              <a:gd name="connsiteY296" fmla="*/ 5578282 h 5815012"/>
              <a:gd name="connsiteX297" fmla="*/ 4535958 w 5147540"/>
              <a:gd name="connsiteY297" fmla="*/ 5588962 h 5815012"/>
              <a:gd name="connsiteX298" fmla="*/ 4517091 w 5147540"/>
              <a:gd name="connsiteY298" fmla="*/ 5599285 h 5815012"/>
              <a:gd name="connsiteX299" fmla="*/ 4497868 w 5147540"/>
              <a:gd name="connsiteY299" fmla="*/ 5609253 h 5815012"/>
              <a:gd name="connsiteX300" fmla="*/ 4478289 w 5147540"/>
              <a:gd name="connsiteY300" fmla="*/ 5619577 h 5815012"/>
              <a:gd name="connsiteX301" fmla="*/ 4458710 w 5147540"/>
              <a:gd name="connsiteY301" fmla="*/ 5629188 h 5815012"/>
              <a:gd name="connsiteX302" fmla="*/ 4438419 w 5147540"/>
              <a:gd name="connsiteY302" fmla="*/ 5638800 h 5815012"/>
              <a:gd name="connsiteX303" fmla="*/ 4418483 w 5147540"/>
              <a:gd name="connsiteY303" fmla="*/ 5647699 h 5815012"/>
              <a:gd name="connsiteX304" fmla="*/ 4398548 w 5147540"/>
              <a:gd name="connsiteY304" fmla="*/ 5656955 h 5815012"/>
              <a:gd name="connsiteX305" fmla="*/ 4377901 w 5147540"/>
              <a:gd name="connsiteY305" fmla="*/ 5665499 h 5815012"/>
              <a:gd name="connsiteX306" fmla="*/ 4357610 w 5147540"/>
              <a:gd name="connsiteY306" fmla="*/ 5674398 h 5815012"/>
              <a:gd name="connsiteX307" fmla="*/ 4336963 w 5147540"/>
              <a:gd name="connsiteY307" fmla="*/ 5682586 h 5815012"/>
              <a:gd name="connsiteX308" fmla="*/ 4315604 w 5147540"/>
              <a:gd name="connsiteY308" fmla="*/ 5690774 h 5815012"/>
              <a:gd name="connsiteX309" fmla="*/ 4294957 w 5147540"/>
              <a:gd name="connsiteY309" fmla="*/ 5698605 h 5815012"/>
              <a:gd name="connsiteX310" fmla="*/ 4273598 w 5147540"/>
              <a:gd name="connsiteY310" fmla="*/ 5706081 h 5815012"/>
              <a:gd name="connsiteX311" fmla="*/ 4252239 w 5147540"/>
              <a:gd name="connsiteY311" fmla="*/ 5713557 h 5815012"/>
              <a:gd name="connsiteX312" fmla="*/ 4230523 w 5147540"/>
              <a:gd name="connsiteY312" fmla="*/ 5720676 h 5815012"/>
              <a:gd name="connsiteX313" fmla="*/ 4208808 w 5147540"/>
              <a:gd name="connsiteY313" fmla="*/ 5727440 h 5815012"/>
              <a:gd name="connsiteX314" fmla="*/ 4187093 w 5147540"/>
              <a:gd name="connsiteY314" fmla="*/ 5733848 h 5815012"/>
              <a:gd name="connsiteX315" fmla="*/ 4165378 w 5147540"/>
              <a:gd name="connsiteY315" fmla="*/ 5740255 h 5815012"/>
              <a:gd name="connsiteX316" fmla="*/ 4142595 w 5147540"/>
              <a:gd name="connsiteY316" fmla="*/ 5746307 h 5815012"/>
              <a:gd name="connsiteX317" fmla="*/ 4120524 w 5147540"/>
              <a:gd name="connsiteY317" fmla="*/ 5752003 h 5815012"/>
              <a:gd name="connsiteX318" fmla="*/ 4098097 w 5147540"/>
              <a:gd name="connsiteY318" fmla="*/ 5757699 h 5815012"/>
              <a:gd name="connsiteX319" fmla="*/ 4075670 w 5147540"/>
              <a:gd name="connsiteY319" fmla="*/ 5763038 h 5815012"/>
              <a:gd name="connsiteX320" fmla="*/ 4052531 w 5147540"/>
              <a:gd name="connsiteY320" fmla="*/ 5767666 h 5815012"/>
              <a:gd name="connsiteX321" fmla="*/ 4029748 w 5147540"/>
              <a:gd name="connsiteY321" fmla="*/ 5772650 h 5815012"/>
              <a:gd name="connsiteX322" fmla="*/ 4006609 w 5147540"/>
              <a:gd name="connsiteY322" fmla="*/ 5776922 h 5815012"/>
              <a:gd name="connsiteX323" fmla="*/ 3983470 w 5147540"/>
              <a:gd name="connsiteY323" fmla="*/ 5781194 h 5815012"/>
              <a:gd name="connsiteX324" fmla="*/ 3959975 w 5147540"/>
              <a:gd name="connsiteY324" fmla="*/ 5785110 h 5815012"/>
              <a:gd name="connsiteX325" fmla="*/ 3936124 w 5147540"/>
              <a:gd name="connsiteY325" fmla="*/ 5788669 h 5815012"/>
              <a:gd name="connsiteX326" fmla="*/ 3911917 w 5147540"/>
              <a:gd name="connsiteY326" fmla="*/ 5792229 h 5815012"/>
              <a:gd name="connsiteX327" fmla="*/ 3888066 w 5147540"/>
              <a:gd name="connsiteY327" fmla="*/ 5795433 h 5815012"/>
              <a:gd name="connsiteX328" fmla="*/ 3863859 w 5147540"/>
              <a:gd name="connsiteY328" fmla="*/ 5798281 h 5815012"/>
              <a:gd name="connsiteX329" fmla="*/ 3839652 w 5147540"/>
              <a:gd name="connsiteY329" fmla="*/ 5800773 h 5815012"/>
              <a:gd name="connsiteX330" fmla="*/ 3815445 w 5147540"/>
              <a:gd name="connsiteY330" fmla="*/ 5803265 h 5815012"/>
              <a:gd name="connsiteX331" fmla="*/ 3790526 w 5147540"/>
              <a:gd name="connsiteY331" fmla="*/ 5805401 h 5815012"/>
              <a:gd name="connsiteX332" fmla="*/ 3766319 w 5147540"/>
              <a:gd name="connsiteY332" fmla="*/ 5807893 h 5815012"/>
              <a:gd name="connsiteX333" fmla="*/ 3741400 w 5147540"/>
              <a:gd name="connsiteY333" fmla="*/ 5809672 h 5815012"/>
              <a:gd name="connsiteX334" fmla="*/ 3716481 w 5147540"/>
              <a:gd name="connsiteY334" fmla="*/ 5811096 h 5815012"/>
              <a:gd name="connsiteX335" fmla="*/ 3691918 w 5147540"/>
              <a:gd name="connsiteY335" fmla="*/ 5812164 h 5815012"/>
              <a:gd name="connsiteX336" fmla="*/ 3666643 w 5147540"/>
              <a:gd name="connsiteY336" fmla="*/ 5813232 h 5815012"/>
              <a:gd name="connsiteX337" fmla="*/ 3641724 w 5147540"/>
              <a:gd name="connsiteY337" fmla="*/ 5813944 h 5815012"/>
              <a:gd name="connsiteX338" fmla="*/ 3616450 w 5147540"/>
              <a:gd name="connsiteY338" fmla="*/ 5814656 h 5815012"/>
              <a:gd name="connsiteX339" fmla="*/ 3591175 w 5147540"/>
              <a:gd name="connsiteY339" fmla="*/ 5815012 h 5815012"/>
              <a:gd name="connsiteX340" fmla="*/ 3565900 w 5147540"/>
              <a:gd name="connsiteY340" fmla="*/ 5815012 h 5815012"/>
              <a:gd name="connsiteX341" fmla="*/ 3540625 w 5147540"/>
              <a:gd name="connsiteY341" fmla="*/ 5815012 h 5815012"/>
              <a:gd name="connsiteX342" fmla="*/ 3514994 w 5147540"/>
              <a:gd name="connsiteY342" fmla="*/ 5814656 h 5815012"/>
              <a:gd name="connsiteX343" fmla="*/ 3489719 w 5147540"/>
              <a:gd name="connsiteY343" fmla="*/ 5813944 h 5815012"/>
              <a:gd name="connsiteX344" fmla="*/ 3464088 w 5147540"/>
              <a:gd name="connsiteY344" fmla="*/ 5813232 h 5815012"/>
              <a:gd name="connsiteX345" fmla="*/ 3438457 w 5147540"/>
              <a:gd name="connsiteY345" fmla="*/ 5812164 h 5815012"/>
              <a:gd name="connsiteX346" fmla="*/ 3413182 w 5147540"/>
              <a:gd name="connsiteY346" fmla="*/ 5810740 h 5815012"/>
              <a:gd name="connsiteX347" fmla="*/ 3387195 w 5147540"/>
              <a:gd name="connsiteY347" fmla="*/ 5809316 h 5815012"/>
              <a:gd name="connsiteX348" fmla="*/ 3361564 w 5147540"/>
              <a:gd name="connsiteY348" fmla="*/ 5807537 h 5815012"/>
              <a:gd name="connsiteX349" fmla="*/ 3335578 w 5147540"/>
              <a:gd name="connsiteY349" fmla="*/ 5805401 h 5815012"/>
              <a:gd name="connsiteX350" fmla="*/ 3309947 w 5147540"/>
              <a:gd name="connsiteY350" fmla="*/ 5803265 h 5815012"/>
              <a:gd name="connsiteX351" fmla="*/ 3283960 w 5147540"/>
              <a:gd name="connsiteY351" fmla="*/ 5800773 h 5815012"/>
              <a:gd name="connsiteX352" fmla="*/ 3258329 w 5147540"/>
              <a:gd name="connsiteY352" fmla="*/ 5798281 h 5815012"/>
              <a:gd name="connsiteX353" fmla="*/ 3232342 w 5147540"/>
              <a:gd name="connsiteY353" fmla="*/ 5795433 h 5815012"/>
              <a:gd name="connsiteX354" fmla="*/ 3206711 w 5147540"/>
              <a:gd name="connsiteY354" fmla="*/ 5792229 h 5815012"/>
              <a:gd name="connsiteX355" fmla="*/ 3180724 w 5147540"/>
              <a:gd name="connsiteY355" fmla="*/ 5788669 h 5815012"/>
              <a:gd name="connsiteX356" fmla="*/ 3128038 w 5147540"/>
              <a:gd name="connsiteY356" fmla="*/ 5781550 h 5815012"/>
              <a:gd name="connsiteX357" fmla="*/ 3075353 w 5147540"/>
              <a:gd name="connsiteY357" fmla="*/ 5773718 h 5815012"/>
              <a:gd name="connsiteX358" fmla="*/ 3022667 w 5147540"/>
              <a:gd name="connsiteY358" fmla="*/ 5764818 h 5815012"/>
              <a:gd name="connsiteX359" fmla="*/ 2969981 w 5147540"/>
              <a:gd name="connsiteY359" fmla="*/ 5755919 h 5815012"/>
              <a:gd name="connsiteX360" fmla="*/ 2917651 w 5147540"/>
              <a:gd name="connsiteY360" fmla="*/ 5745951 h 5815012"/>
              <a:gd name="connsiteX361" fmla="*/ 2865678 w 5147540"/>
              <a:gd name="connsiteY361" fmla="*/ 5735272 h 5815012"/>
              <a:gd name="connsiteX362" fmla="*/ 2813704 w 5147540"/>
              <a:gd name="connsiteY362" fmla="*/ 5724592 h 5815012"/>
              <a:gd name="connsiteX363" fmla="*/ 2761730 w 5147540"/>
              <a:gd name="connsiteY363" fmla="*/ 5712845 h 5815012"/>
              <a:gd name="connsiteX364" fmla="*/ 2710468 w 5147540"/>
              <a:gd name="connsiteY364" fmla="*/ 5700385 h 5815012"/>
              <a:gd name="connsiteX365" fmla="*/ 2659562 w 5147540"/>
              <a:gd name="connsiteY365" fmla="*/ 5687926 h 5815012"/>
              <a:gd name="connsiteX366" fmla="*/ 2609013 w 5147540"/>
              <a:gd name="connsiteY366" fmla="*/ 5674398 h 5815012"/>
              <a:gd name="connsiteX367" fmla="*/ 2558819 w 5147540"/>
              <a:gd name="connsiteY367" fmla="*/ 5660515 h 5815012"/>
              <a:gd name="connsiteX368" fmla="*/ 2508625 w 5147540"/>
              <a:gd name="connsiteY368" fmla="*/ 5645919 h 5815012"/>
              <a:gd name="connsiteX369" fmla="*/ 2459143 w 5147540"/>
              <a:gd name="connsiteY369" fmla="*/ 5630612 h 5815012"/>
              <a:gd name="connsiteX370" fmla="*/ 2410373 w 5147540"/>
              <a:gd name="connsiteY370" fmla="*/ 5614949 h 5815012"/>
              <a:gd name="connsiteX371" fmla="*/ 2361959 w 5147540"/>
              <a:gd name="connsiteY371" fmla="*/ 5599285 h 5815012"/>
              <a:gd name="connsiteX372" fmla="*/ 2314257 w 5147540"/>
              <a:gd name="connsiteY372" fmla="*/ 5582554 h 5815012"/>
              <a:gd name="connsiteX373" fmla="*/ 2266911 w 5147540"/>
              <a:gd name="connsiteY373" fmla="*/ 5565111 h 5815012"/>
              <a:gd name="connsiteX374" fmla="*/ 2220277 w 5147540"/>
              <a:gd name="connsiteY374" fmla="*/ 5547312 h 5815012"/>
              <a:gd name="connsiteX375" fmla="*/ 2174355 w 5147540"/>
              <a:gd name="connsiteY375" fmla="*/ 5529156 h 5815012"/>
              <a:gd name="connsiteX376" fmla="*/ 2129145 w 5147540"/>
              <a:gd name="connsiteY376" fmla="*/ 5509933 h 5815012"/>
              <a:gd name="connsiteX377" fmla="*/ 2084291 w 5147540"/>
              <a:gd name="connsiteY377" fmla="*/ 5490710 h 5815012"/>
              <a:gd name="connsiteX378" fmla="*/ 2040505 w 5147540"/>
              <a:gd name="connsiteY378" fmla="*/ 5470775 h 5815012"/>
              <a:gd name="connsiteX379" fmla="*/ 1997431 w 5147540"/>
              <a:gd name="connsiteY379" fmla="*/ 5450484 h 5815012"/>
              <a:gd name="connsiteX380" fmla="*/ 1955425 w 5147540"/>
              <a:gd name="connsiteY380" fmla="*/ 5429837 h 5815012"/>
              <a:gd name="connsiteX381" fmla="*/ 1914130 w 5147540"/>
              <a:gd name="connsiteY381" fmla="*/ 5408834 h 5815012"/>
              <a:gd name="connsiteX382" fmla="*/ 1873192 w 5147540"/>
              <a:gd name="connsiteY382" fmla="*/ 5386763 h 5815012"/>
              <a:gd name="connsiteX383" fmla="*/ 1833678 w 5147540"/>
              <a:gd name="connsiteY383" fmla="*/ 5364335 h 5815012"/>
              <a:gd name="connsiteX384" fmla="*/ 1795231 w 5147540"/>
              <a:gd name="connsiteY384" fmla="*/ 5341908 h 5815012"/>
              <a:gd name="connsiteX385" fmla="*/ 1757853 w 5147540"/>
              <a:gd name="connsiteY385" fmla="*/ 5318413 h 5815012"/>
              <a:gd name="connsiteX386" fmla="*/ 1721187 w 5147540"/>
              <a:gd name="connsiteY386" fmla="*/ 5294918 h 5815012"/>
              <a:gd name="connsiteX387" fmla="*/ 1685588 w 5147540"/>
              <a:gd name="connsiteY387" fmla="*/ 5271067 h 5815012"/>
              <a:gd name="connsiteX388" fmla="*/ 1660669 w 5147540"/>
              <a:gd name="connsiteY388" fmla="*/ 5253980 h 5815012"/>
              <a:gd name="connsiteX389" fmla="*/ 1636462 w 5147540"/>
              <a:gd name="connsiteY389" fmla="*/ 5236537 h 5815012"/>
              <a:gd name="connsiteX390" fmla="*/ 1611899 w 5147540"/>
              <a:gd name="connsiteY390" fmla="*/ 5219094 h 5815012"/>
              <a:gd name="connsiteX391" fmla="*/ 1587692 w 5147540"/>
              <a:gd name="connsiteY391" fmla="*/ 5201650 h 5815012"/>
              <a:gd name="connsiteX392" fmla="*/ 1563841 w 5147540"/>
              <a:gd name="connsiteY392" fmla="*/ 5183851 h 5815012"/>
              <a:gd name="connsiteX393" fmla="*/ 1539634 w 5147540"/>
              <a:gd name="connsiteY393" fmla="*/ 5166052 h 5815012"/>
              <a:gd name="connsiteX394" fmla="*/ 1515783 w 5147540"/>
              <a:gd name="connsiteY394" fmla="*/ 5148253 h 5815012"/>
              <a:gd name="connsiteX395" fmla="*/ 1492289 w 5147540"/>
              <a:gd name="connsiteY395" fmla="*/ 5130097 h 5815012"/>
              <a:gd name="connsiteX396" fmla="*/ 1468793 w 5147540"/>
              <a:gd name="connsiteY396" fmla="*/ 5111586 h 5815012"/>
              <a:gd name="connsiteX397" fmla="*/ 1445298 w 5147540"/>
              <a:gd name="connsiteY397" fmla="*/ 5093075 h 5815012"/>
              <a:gd name="connsiteX398" fmla="*/ 1421803 w 5147540"/>
              <a:gd name="connsiteY398" fmla="*/ 5074564 h 5815012"/>
              <a:gd name="connsiteX399" fmla="*/ 1399020 w 5147540"/>
              <a:gd name="connsiteY399" fmla="*/ 5056053 h 5815012"/>
              <a:gd name="connsiteX400" fmla="*/ 1376237 w 5147540"/>
              <a:gd name="connsiteY400" fmla="*/ 5037185 h 5815012"/>
              <a:gd name="connsiteX401" fmla="*/ 1353454 w 5147540"/>
              <a:gd name="connsiteY401" fmla="*/ 5018318 h 5815012"/>
              <a:gd name="connsiteX402" fmla="*/ 1330671 w 5147540"/>
              <a:gd name="connsiteY402" fmla="*/ 4999451 h 5815012"/>
              <a:gd name="connsiteX403" fmla="*/ 1308244 w 5147540"/>
              <a:gd name="connsiteY403" fmla="*/ 4980228 h 5815012"/>
              <a:gd name="connsiteX404" fmla="*/ 1286173 w 5147540"/>
              <a:gd name="connsiteY404" fmla="*/ 4961005 h 5815012"/>
              <a:gd name="connsiteX405" fmla="*/ 1263746 w 5147540"/>
              <a:gd name="connsiteY405" fmla="*/ 4941781 h 5815012"/>
              <a:gd name="connsiteX406" fmla="*/ 1241675 w 5147540"/>
              <a:gd name="connsiteY406" fmla="*/ 4922202 h 5815012"/>
              <a:gd name="connsiteX407" fmla="*/ 1219960 w 5147540"/>
              <a:gd name="connsiteY407" fmla="*/ 4902267 h 5815012"/>
              <a:gd name="connsiteX408" fmla="*/ 1198245 w 5147540"/>
              <a:gd name="connsiteY408" fmla="*/ 4882332 h 5815012"/>
              <a:gd name="connsiteX409" fmla="*/ 1176530 w 5147540"/>
              <a:gd name="connsiteY409" fmla="*/ 4862753 h 5815012"/>
              <a:gd name="connsiteX410" fmla="*/ 1155171 w 5147540"/>
              <a:gd name="connsiteY410" fmla="*/ 4842818 h 5815012"/>
              <a:gd name="connsiteX411" fmla="*/ 1133812 w 5147540"/>
              <a:gd name="connsiteY411" fmla="*/ 4822527 h 5815012"/>
              <a:gd name="connsiteX412" fmla="*/ 1112809 w 5147540"/>
              <a:gd name="connsiteY412" fmla="*/ 4802235 h 5815012"/>
              <a:gd name="connsiteX413" fmla="*/ 1092162 w 5147540"/>
              <a:gd name="connsiteY413" fmla="*/ 4781588 h 5815012"/>
              <a:gd name="connsiteX414" fmla="*/ 1071158 w 5147540"/>
              <a:gd name="connsiteY414" fmla="*/ 4761297 h 5815012"/>
              <a:gd name="connsiteX415" fmla="*/ 1050511 w 5147540"/>
              <a:gd name="connsiteY415" fmla="*/ 4740650 h 5815012"/>
              <a:gd name="connsiteX416" fmla="*/ 1030220 w 5147540"/>
              <a:gd name="connsiteY416" fmla="*/ 4720003 h 5815012"/>
              <a:gd name="connsiteX417" fmla="*/ 1009929 w 5147540"/>
              <a:gd name="connsiteY417" fmla="*/ 4699000 h 5815012"/>
              <a:gd name="connsiteX418" fmla="*/ 989994 w 5147540"/>
              <a:gd name="connsiteY418" fmla="*/ 4678353 h 5815012"/>
              <a:gd name="connsiteX419" fmla="*/ 970059 w 5147540"/>
              <a:gd name="connsiteY419" fmla="*/ 4656638 h 5815012"/>
              <a:gd name="connsiteX420" fmla="*/ 950124 w 5147540"/>
              <a:gd name="connsiteY420" fmla="*/ 4635991 h 5815012"/>
              <a:gd name="connsiteX421" fmla="*/ 930900 w 5147540"/>
              <a:gd name="connsiteY421" fmla="*/ 4614987 h 5815012"/>
              <a:gd name="connsiteX422" fmla="*/ 912033 w 5147540"/>
              <a:gd name="connsiteY422" fmla="*/ 4593984 h 5815012"/>
              <a:gd name="connsiteX423" fmla="*/ 893166 w 5147540"/>
              <a:gd name="connsiteY423" fmla="*/ 4572269 h 5815012"/>
              <a:gd name="connsiteX424" fmla="*/ 874299 w 5147540"/>
              <a:gd name="connsiteY424" fmla="*/ 4550910 h 5815012"/>
              <a:gd name="connsiteX425" fmla="*/ 855788 w 5147540"/>
              <a:gd name="connsiteY425" fmla="*/ 4529551 h 5815012"/>
              <a:gd name="connsiteX426" fmla="*/ 837632 w 5147540"/>
              <a:gd name="connsiteY426" fmla="*/ 4507836 h 5815012"/>
              <a:gd name="connsiteX427" fmla="*/ 819477 w 5147540"/>
              <a:gd name="connsiteY427" fmla="*/ 4485765 h 5815012"/>
              <a:gd name="connsiteX428" fmla="*/ 801678 w 5147540"/>
              <a:gd name="connsiteY428" fmla="*/ 4463694 h 5815012"/>
              <a:gd name="connsiteX429" fmla="*/ 783879 w 5147540"/>
              <a:gd name="connsiteY429" fmla="*/ 4441979 h 5815012"/>
              <a:gd name="connsiteX430" fmla="*/ 766079 w 5147540"/>
              <a:gd name="connsiteY430" fmla="*/ 4419552 h 5815012"/>
              <a:gd name="connsiteX431" fmla="*/ 748992 w 5147540"/>
              <a:gd name="connsiteY431" fmla="*/ 4397125 h 5815012"/>
              <a:gd name="connsiteX432" fmla="*/ 731549 w 5147540"/>
              <a:gd name="connsiteY432" fmla="*/ 4374698 h 5815012"/>
              <a:gd name="connsiteX433" fmla="*/ 714818 w 5147540"/>
              <a:gd name="connsiteY433" fmla="*/ 4352271 h 5815012"/>
              <a:gd name="connsiteX434" fmla="*/ 697730 w 5147540"/>
              <a:gd name="connsiteY434" fmla="*/ 4329132 h 5815012"/>
              <a:gd name="connsiteX435" fmla="*/ 681355 w 5147540"/>
              <a:gd name="connsiteY435" fmla="*/ 4306349 h 5815012"/>
              <a:gd name="connsiteX436" fmla="*/ 664980 w 5147540"/>
              <a:gd name="connsiteY436" fmla="*/ 4283566 h 5815012"/>
              <a:gd name="connsiteX437" fmla="*/ 648604 w 5147540"/>
              <a:gd name="connsiteY437" fmla="*/ 4260071 h 5815012"/>
              <a:gd name="connsiteX438" fmla="*/ 632585 w 5147540"/>
              <a:gd name="connsiteY438" fmla="*/ 4236932 h 5815012"/>
              <a:gd name="connsiteX439" fmla="*/ 616922 w 5147540"/>
              <a:gd name="connsiteY439" fmla="*/ 4213793 h 5815012"/>
              <a:gd name="connsiteX440" fmla="*/ 601258 w 5147540"/>
              <a:gd name="connsiteY440" fmla="*/ 4189941 h 5815012"/>
              <a:gd name="connsiteX441" fmla="*/ 586307 w 5147540"/>
              <a:gd name="connsiteY441" fmla="*/ 4166446 h 5815012"/>
              <a:gd name="connsiteX442" fmla="*/ 571356 w 5147540"/>
              <a:gd name="connsiteY442" fmla="*/ 4142951 h 5815012"/>
              <a:gd name="connsiteX443" fmla="*/ 556404 w 5147540"/>
              <a:gd name="connsiteY443" fmla="*/ 4118744 h 5815012"/>
              <a:gd name="connsiteX444" fmla="*/ 541453 w 5147540"/>
              <a:gd name="connsiteY444" fmla="*/ 4094893 h 5815012"/>
              <a:gd name="connsiteX445" fmla="*/ 527214 w 5147540"/>
              <a:gd name="connsiteY445" fmla="*/ 4071043 h 5815012"/>
              <a:gd name="connsiteX446" fmla="*/ 512974 w 5147540"/>
              <a:gd name="connsiteY446" fmla="*/ 4046480 h 5815012"/>
              <a:gd name="connsiteX447" fmla="*/ 499091 w 5147540"/>
              <a:gd name="connsiteY447" fmla="*/ 4022629 h 5815012"/>
              <a:gd name="connsiteX448" fmla="*/ 485563 w 5147540"/>
              <a:gd name="connsiteY448" fmla="*/ 3998066 h 5815012"/>
              <a:gd name="connsiteX449" fmla="*/ 471680 w 5147540"/>
              <a:gd name="connsiteY449" fmla="*/ 3973503 h 5815012"/>
              <a:gd name="connsiteX450" fmla="*/ 458508 w 5147540"/>
              <a:gd name="connsiteY450" fmla="*/ 3948584 h 5815012"/>
              <a:gd name="connsiteX451" fmla="*/ 445693 w 5147540"/>
              <a:gd name="connsiteY451" fmla="*/ 3924021 h 5815012"/>
              <a:gd name="connsiteX452" fmla="*/ 432878 w 5147540"/>
              <a:gd name="connsiteY452" fmla="*/ 3899814 h 5815012"/>
              <a:gd name="connsiteX453" fmla="*/ 420062 w 5147540"/>
              <a:gd name="connsiteY453" fmla="*/ 3874539 h 5815012"/>
              <a:gd name="connsiteX454" fmla="*/ 407603 w 5147540"/>
              <a:gd name="connsiteY454" fmla="*/ 3849976 h 5815012"/>
              <a:gd name="connsiteX455" fmla="*/ 395499 w 5147540"/>
              <a:gd name="connsiteY455" fmla="*/ 3824701 h 5815012"/>
              <a:gd name="connsiteX456" fmla="*/ 383396 w 5147540"/>
              <a:gd name="connsiteY456" fmla="*/ 3799782 h 5815012"/>
              <a:gd name="connsiteX457" fmla="*/ 371292 w 5147540"/>
              <a:gd name="connsiteY457" fmla="*/ 3774507 h 5815012"/>
              <a:gd name="connsiteX458" fmla="*/ 359901 w 5147540"/>
              <a:gd name="connsiteY458" fmla="*/ 3749232 h 5815012"/>
              <a:gd name="connsiteX459" fmla="*/ 348153 w 5147540"/>
              <a:gd name="connsiteY459" fmla="*/ 3724313 h 5815012"/>
              <a:gd name="connsiteX460" fmla="*/ 336762 w 5147540"/>
              <a:gd name="connsiteY460" fmla="*/ 3698682 h 5815012"/>
              <a:gd name="connsiteX461" fmla="*/ 326082 w 5147540"/>
              <a:gd name="connsiteY461" fmla="*/ 3673051 h 5815012"/>
              <a:gd name="connsiteX462" fmla="*/ 314691 w 5147540"/>
              <a:gd name="connsiteY462" fmla="*/ 3647421 h 5815012"/>
              <a:gd name="connsiteX463" fmla="*/ 304011 w 5147540"/>
              <a:gd name="connsiteY463" fmla="*/ 3621790 h 5815012"/>
              <a:gd name="connsiteX464" fmla="*/ 293332 w 5147540"/>
              <a:gd name="connsiteY464" fmla="*/ 3595803 h 5815012"/>
              <a:gd name="connsiteX465" fmla="*/ 283008 w 5147540"/>
              <a:gd name="connsiteY465" fmla="*/ 3570172 h 5815012"/>
              <a:gd name="connsiteX466" fmla="*/ 273041 w 5147540"/>
              <a:gd name="connsiteY466" fmla="*/ 3544185 h 5815012"/>
              <a:gd name="connsiteX467" fmla="*/ 262717 w 5147540"/>
              <a:gd name="connsiteY467" fmla="*/ 3518198 h 5815012"/>
              <a:gd name="connsiteX468" fmla="*/ 252749 w 5147540"/>
              <a:gd name="connsiteY468" fmla="*/ 3491855 h 5815012"/>
              <a:gd name="connsiteX469" fmla="*/ 243138 w 5147540"/>
              <a:gd name="connsiteY469" fmla="*/ 3465868 h 5815012"/>
              <a:gd name="connsiteX470" fmla="*/ 233526 w 5147540"/>
              <a:gd name="connsiteY470" fmla="*/ 3439525 h 5815012"/>
              <a:gd name="connsiteX471" fmla="*/ 224627 w 5147540"/>
              <a:gd name="connsiteY471" fmla="*/ 3413183 h 5815012"/>
              <a:gd name="connsiteX472" fmla="*/ 215371 w 5147540"/>
              <a:gd name="connsiteY472" fmla="*/ 3386484 h 5815012"/>
              <a:gd name="connsiteX473" fmla="*/ 206827 w 5147540"/>
              <a:gd name="connsiteY473" fmla="*/ 3360141 h 5815012"/>
              <a:gd name="connsiteX474" fmla="*/ 197928 w 5147540"/>
              <a:gd name="connsiteY474" fmla="*/ 3333442 h 5815012"/>
              <a:gd name="connsiteX475" fmla="*/ 189740 w 5147540"/>
              <a:gd name="connsiteY475" fmla="*/ 3307099 h 5815012"/>
              <a:gd name="connsiteX476" fmla="*/ 181196 w 5147540"/>
              <a:gd name="connsiteY476" fmla="*/ 3280044 h 5815012"/>
              <a:gd name="connsiteX477" fmla="*/ 173365 w 5147540"/>
              <a:gd name="connsiteY477" fmla="*/ 3252989 h 5815012"/>
              <a:gd name="connsiteX478" fmla="*/ 165533 w 5147540"/>
              <a:gd name="connsiteY478" fmla="*/ 3226291 h 5815012"/>
              <a:gd name="connsiteX479" fmla="*/ 158057 w 5147540"/>
              <a:gd name="connsiteY479" fmla="*/ 3199236 h 5815012"/>
              <a:gd name="connsiteX480" fmla="*/ 150582 w 5147540"/>
              <a:gd name="connsiteY480" fmla="*/ 3172537 h 5815012"/>
              <a:gd name="connsiteX481" fmla="*/ 143462 w 5147540"/>
              <a:gd name="connsiteY481" fmla="*/ 3145126 h 5815012"/>
              <a:gd name="connsiteX482" fmla="*/ 136698 w 5147540"/>
              <a:gd name="connsiteY482" fmla="*/ 3118071 h 5815012"/>
              <a:gd name="connsiteX483" fmla="*/ 129579 w 5147540"/>
              <a:gd name="connsiteY483" fmla="*/ 3090660 h 5815012"/>
              <a:gd name="connsiteX484" fmla="*/ 116763 w 5147540"/>
              <a:gd name="connsiteY484" fmla="*/ 3035839 h 5815012"/>
              <a:gd name="connsiteX485" fmla="*/ 104304 w 5147540"/>
              <a:gd name="connsiteY485" fmla="*/ 2980661 h 5815012"/>
              <a:gd name="connsiteX486" fmla="*/ 92556 w 5147540"/>
              <a:gd name="connsiteY486" fmla="*/ 2925483 h 5815012"/>
              <a:gd name="connsiteX487" fmla="*/ 81521 w 5147540"/>
              <a:gd name="connsiteY487" fmla="*/ 2869594 h 5815012"/>
              <a:gd name="connsiteX488" fmla="*/ 71197 w 5147540"/>
              <a:gd name="connsiteY488" fmla="*/ 2814060 h 5815012"/>
              <a:gd name="connsiteX489" fmla="*/ 61586 w 5147540"/>
              <a:gd name="connsiteY489" fmla="*/ 2758170 h 5815012"/>
              <a:gd name="connsiteX490" fmla="*/ 52330 w 5147540"/>
              <a:gd name="connsiteY490" fmla="*/ 2702281 h 5815012"/>
              <a:gd name="connsiteX491" fmla="*/ 44142 w 5147540"/>
              <a:gd name="connsiteY491" fmla="*/ 2645679 h 5815012"/>
              <a:gd name="connsiteX492" fmla="*/ 35955 w 5147540"/>
              <a:gd name="connsiteY492" fmla="*/ 2589434 h 5815012"/>
              <a:gd name="connsiteX493" fmla="*/ 29191 w 5147540"/>
              <a:gd name="connsiteY493" fmla="*/ 2532832 h 5815012"/>
              <a:gd name="connsiteX494" fmla="*/ 25631 w 5147540"/>
              <a:gd name="connsiteY494" fmla="*/ 2504354 h 5815012"/>
              <a:gd name="connsiteX495" fmla="*/ 22427 w 5147540"/>
              <a:gd name="connsiteY495" fmla="*/ 2476231 h 5815012"/>
              <a:gd name="connsiteX496" fmla="*/ 19579 w 5147540"/>
              <a:gd name="connsiteY496" fmla="*/ 2447396 h 5815012"/>
              <a:gd name="connsiteX497" fmla="*/ 17087 w 5147540"/>
              <a:gd name="connsiteY497" fmla="*/ 2418917 h 5815012"/>
              <a:gd name="connsiteX498" fmla="*/ 14595 w 5147540"/>
              <a:gd name="connsiteY498" fmla="*/ 2390438 h 5815012"/>
              <a:gd name="connsiteX499" fmla="*/ 12104 w 5147540"/>
              <a:gd name="connsiteY499" fmla="*/ 2361959 h 5815012"/>
              <a:gd name="connsiteX500" fmla="*/ 9968 w 5147540"/>
              <a:gd name="connsiteY500" fmla="*/ 2333125 h 5815012"/>
              <a:gd name="connsiteX501" fmla="*/ 7832 w 5147540"/>
              <a:gd name="connsiteY501" fmla="*/ 2304646 h 5815012"/>
              <a:gd name="connsiteX502" fmla="*/ 6052 w 5147540"/>
              <a:gd name="connsiteY502" fmla="*/ 2275811 h 5815012"/>
              <a:gd name="connsiteX503" fmla="*/ 4628 w 5147540"/>
              <a:gd name="connsiteY503" fmla="*/ 2246977 h 5815012"/>
              <a:gd name="connsiteX504" fmla="*/ 3204 w 5147540"/>
              <a:gd name="connsiteY504" fmla="*/ 2218142 h 5815012"/>
              <a:gd name="connsiteX505" fmla="*/ 1780 w 5147540"/>
              <a:gd name="connsiteY505" fmla="*/ 2189307 h 5815012"/>
              <a:gd name="connsiteX506" fmla="*/ 712 w 5147540"/>
              <a:gd name="connsiteY506" fmla="*/ 2148724 h 5815012"/>
              <a:gd name="connsiteX507" fmla="*/ 0 w 5147540"/>
              <a:gd name="connsiteY507" fmla="*/ 2107786 h 5815012"/>
              <a:gd name="connsiteX508" fmla="*/ 0 w 5147540"/>
              <a:gd name="connsiteY508" fmla="*/ 2066136 h 5815012"/>
              <a:gd name="connsiteX509" fmla="*/ 712 w 5147540"/>
              <a:gd name="connsiteY509" fmla="*/ 2024486 h 5815012"/>
              <a:gd name="connsiteX510" fmla="*/ 2136 w 5147540"/>
              <a:gd name="connsiteY510" fmla="*/ 1982124 h 5815012"/>
              <a:gd name="connsiteX511" fmla="*/ 4272 w 5147540"/>
              <a:gd name="connsiteY511" fmla="*/ 1939405 h 5815012"/>
              <a:gd name="connsiteX512" fmla="*/ 6764 w 5147540"/>
              <a:gd name="connsiteY512" fmla="*/ 1895975 h 5815012"/>
              <a:gd name="connsiteX513" fmla="*/ 10680 w 5147540"/>
              <a:gd name="connsiteY513" fmla="*/ 1852901 h 5815012"/>
              <a:gd name="connsiteX514" fmla="*/ 14595 w 5147540"/>
              <a:gd name="connsiteY514" fmla="*/ 1809115 h 5815012"/>
              <a:gd name="connsiteX515" fmla="*/ 19223 w 5147540"/>
              <a:gd name="connsiteY515" fmla="*/ 1765329 h 5815012"/>
              <a:gd name="connsiteX516" fmla="*/ 24207 w 5147540"/>
              <a:gd name="connsiteY516" fmla="*/ 1720831 h 5815012"/>
              <a:gd name="connsiteX517" fmla="*/ 30615 w 5147540"/>
              <a:gd name="connsiteY517" fmla="*/ 1676689 h 5815012"/>
              <a:gd name="connsiteX518" fmla="*/ 37023 w 5147540"/>
              <a:gd name="connsiteY518" fmla="*/ 1632191 h 5815012"/>
              <a:gd name="connsiteX519" fmla="*/ 44498 w 5147540"/>
              <a:gd name="connsiteY519" fmla="*/ 1587337 h 5815012"/>
              <a:gd name="connsiteX520" fmla="*/ 52330 w 5147540"/>
              <a:gd name="connsiteY520" fmla="*/ 1542838 h 5815012"/>
              <a:gd name="connsiteX521" fmla="*/ 60874 w 5147540"/>
              <a:gd name="connsiteY521" fmla="*/ 1497628 h 5815012"/>
              <a:gd name="connsiteX522" fmla="*/ 70129 w 5147540"/>
              <a:gd name="connsiteY522" fmla="*/ 1453130 h 5815012"/>
              <a:gd name="connsiteX523" fmla="*/ 80097 w 5147540"/>
              <a:gd name="connsiteY523" fmla="*/ 1408276 h 5815012"/>
              <a:gd name="connsiteX524" fmla="*/ 90776 w 5147540"/>
              <a:gd name="connsiteY524" fmla="*/ 1363422 h 5815012"/>
              <a:gd name="connsiteX525" fmla="*/ 101812 w 5147540"/>
              <a:gd name="connsiteY525" fmla="*/ 1318568 h 5815012"/>
              <a:gd name="connsiteX526" fmla="*/ 113915 w 5147540"/>
              <a:gd name="connsiteY526" fmla="*/ 1273714 h 5815012"/>
              <a:gd name="connsiteX527" fmla="*/ 126019 w 5147540"/>
              <a:gd name="connsiteY527" fmla="*/ 1229572 h 5815012"/>
              <a:gd name="connsiteX528" fmla="*/ 139190 w 5147540"/>
              <a:gd name="connsiteY528" fmla="*/ 1184718 h 5815012"/>
              <a:gd name="connsiteX529" fmla="*/ 153074 w 5147540"/>
              <a:gd name="connsiteY529" fmla="*/ 1140932 h 5815012"/>
              <a:gd name="connsiteX530" fmla="*/ 167669 w 5147540"/>
              <a:gd name="connsiteY530" fmla="*/ 1096789 h 5815012"/>
              <a:gd name="connsiteX531" fmla="*/ 182264 w 5147540"/>
              <a:gd name="connsiteY531" fmla="*/ 1053003 h 5815012"/>
              <a:gd name="connsiteX532" fmla="*/ 197928 w 5147540"/>
              <a:gd name="connsiteY532" fmla="*/ 1009573 h 5815012"/>
              <a:gd name="connsiteX533" fmla="*/ 214303 w 5147540"/>
              <a:gd name="connsiteY533" fmla="*/ 966499 h 5815012"/>
              <a:gd name="connsiteX534" fmla="*/ 231390 w 5147540"/>
              <a:gd name="connsiteY534" fmla="*/ 923425 h 5815012"/>
              <a:gd name="connsiteX535" fmla="*/ 248834 w 5147540"/>
              <a:gd name="connsiteY535" fmla="*/ 881063 h 5815012"/>
              <a:gd name="connsiteX536" fmla="*/ 266989 w 5147540"/>
              <a:gd name="connsiteY536" fmla="*/ 839056 h 5815012"/>
              <a:gd name="connsiteX537" fmla="*/ 285856 w 5147540"/>
              <a:gd name="connsiteY537" fmla="*/ 797406 h 5815012"/>
              <a:gd name="connsiteX538" fmla="*/ 295468 w 5147540"/>
              <a:gd name="connsiteY538" fmla="*/ 777827 h 5815012"/>
              <a:gd name="connsiteX539" fmla="*/ 304723 w 5147540"/>
              <a:gd name="connsiteY539" fmla="*/ 758248 h 5815012"/>
              <a:gd name="connsiteX540" fmla="*/ 314691 w 5147540"/>
              <a:gd name="connsiteY540" fmla="*/ 739025 h 5815012"/>
              <a:gd name="connsiteX541" fmla="*/ 324658 w 5147540"/>
              <a:gd name="connsiteY541" fmla="*/ 719801 h 5815012"/>
              <a:gd name="connsiteX542" fmla="*/ 334626 w 5147540"/>
              <a:gd name="connsiteY542" fmla="*/ 700934 h 5815012"/>
              <a:gd name="connsiteX543" fmla="*/ 344949 w 5147540"/>
              <a:gd name="connsiteY543" fmla="*/ 682067 h 5815012"/>
              <a:gd name="connsiteX544" fmla="*/ 355273 w 5147540"/>
              <a:gd name="connsiteY544" fmla="*/ 663912 h 5815012"/>
              <a:gd name="connsiteX545" fmla="*/ 366309 w 5147540"/>
              <a:gd name="connsiteY545" fmla="*/ 645401 h 5815012"/>
              <a:gd name="connsiteX546" fmla="*/ 377344 w 5147540"/>
              <a:gd name="connsiteY546" fmla="*/ 627245 h 5815012"/>
              <a:gd name="connsiteX547" fmla="*/ 388024 w 5147540"/>
              <a:gd name="connsiteY547" fmla="*/ 609446 h 5815012"/>
              <a:gd name="connsiteX548" fmla="*/ 399415 w 5147540"/>
              <a:gd name="connsiteY548" fmla="*/ 591647 h 5815012"/>
              <a:gd name="connsiteX549" fmla="*/ 411163 w 5147540"/>
              <a:gd name="connsiteY549" fmla="*/ 574204 h 5815012"/>
              <a:gd name="connsiteX550" fmla="*/ 422554 w 5147540"/>
              <a:gd name="connsiteY550" fmla="*/ 557116 h 5815012"/>
              <a:gd name="connsiteX551" fmla="*/ 434302 w 5147540"/>
              <a:gd name="connsiteY551" fmla="*/ 540029 h 5815012"/>
              <a:gd name="connsiteX552" fmla="*/ 446405 w 5147540"/>
              <a:gd name="connsiteY552" fmla="*/ 523298 h 5815012"/>
              <a:gd name="connsiteX553" fmla="*/ 458508 w 5147540"/>
              <a:gd name="connsiteY553" fmla="*/ 506567 h 5815012"/>
              <a:gd name="connsiteX554" fmla="*/ 470612 w 5147540"/>
              <a:gd name="connsiteY554" fmla="*/ 490191 h 5815012"/>
              <a:gd name="connsiteX555" fmla="*/ 483427 w 5147540"/>
              <a:gd name="connsiteY555" fmla="*/ 473816 h 5815012"/>
              <a:gd name="connsiteX556" fmla="*/ 495531 w 5147540"/>
              <a:gd name="connsiteY556" fmla="*/ 457797 h 5815012"/>
              <a:gd name="connsiteX557" fmla="*/ 508346 w 5147540"/>
              <a:gd name="connsiteY557" fmla="*/ 442133 h 5815012"/>
              <a:gd name="connsiteX558" fmla="*/ 521162 w 5147540"/>
              <a:gd name="connsiteY558" fmla="*/ 426826 h 5815012"/>
              <a:gd name="connsiteX559" fmla="*/ 534333 w 5147540"/>
              <a:gd name="connsiteY559" fmla="*/ 411519 h 5815012"/>
              <a:gd name="connsiteX560" fmla="*/ 547149 w 5147540"/>
              <a:gd name="connsiteY560" fmla="*/ 396567 h 5815012"/>
              <a:gd name="connsiteX561" fmla="*/ 560320 w 5147540"/>
              <a:gd name="connsiteY561" fmla="*/ 381616 h 5815012"/>
              <a:gd name="connsiteX562" fmla="*/ 573848 w 5147540"/>
              <a:gd name="connsiteY562" fmla="*/ 367020 h 5815012"/>
              <a:gd name="connsiteX563" fmla="*/ 587019 w 5147540"/>
              <a:gd name="connsiteY563" fmla="*/ 352781 h 5815012"/>
              <a:gd name="connsiteX564" fmla="*/ 600546 w 5147540"/>
              <a:gd name="connsiteY564" fmla="*/ 338898 h 5815012"/>
              <a:gd name="connsiteX565" fmla="*/ 614074 w 5147540"/>
              <a:gd name="connsiteY565" fmla="*/ 325014 h 5815012"/>
              <a:gd name="connsiteX566" fmla="*/ 627957 w 5147540"/>
              <a:gd name="connsiteY566" fmla="*/ 311487 h 5815012"/>
              <a:gd name="connsiteX567" fmla="*/ 641841 w 5147540"/>
              <a:gd name="connsiteY567" fmla="*/ 297959 h 5815012"/>
              <a:gd name="connsiteX568" fmla="*/ 655724 w 5147540"/>
              <a:gd name="connsiteY568" fmla="*/ 284788 h 5815012"/>
              <a:gd name="connsiteX569" fmla="*/ 669252 w 5147540"/>
              <a:gd name="connsiteY569" fmla="*/ 272328 h 5815012"/>
              <a:gd name="connsiteX570" fmla="*/ 683135 w 5147540"/>
              <a:gd name="connsiteY570" fmla="*/ 259513 h 5815012"/>
              <a:gd name="connsiteX571" fmla="*/ 697018 w 5147540"/>
              <a:gd name="connsiteY571" fmla="*/ 247410 h 5815012"/>
              <a:gd name="connsiteX572" fmla="*/ 711258 w 5147540"/>
              <a:gd name="connsiteY572" fmla="*/ 236018 h 5815012"/>
              <a:gd name="connsiteX573" fmla="*/ 725853 w 5147540"/>
              <a:gd name="connsiteY573" fmla="*/ 224271 h 5815012"/>
              <a:gd name="connsiteX574" fmla="*/ 739736 w 5147540"/>
              <a:gd name="connsiteY574" fmla="*/ 212879 h 5815012"/>
              <a:gd name="connsiteX575" fmla="*/ 754332 w 5147540"/>
              <a:gd name="connsiteY575" fmla="*/ 202200 h 5815012"/>
              <a:gd name="connsiteX576" fmla="*/ 768927 w 5147540"/>
              <a:gd name="connsiteY576" fmla="*/ 191164 h 5815012"/>
              <a:gd name="connsiteX577" fmla="*/ 783879 w 5147540"/>
              <a:gd name="connsiteY577" fmla="*/ 180484 h 5815012"/>
              <a:gd name="connsiteX578" fmla="*/ 798830 w 5147540"/>
              <a:gd name="connsiteY578" fmla="*/ 170517 h 5815012"/>
              <a:gd name="connsiteX579" fmla="*/ 813781 w 5147540"/>
              <a:gd name="connsiteY579" fmla="*/ 160549 h 5815012"/>
              <a:gd name="connsiteX580" fmla="*/ 828377 w 5147540"/>
              <a:gd name="connsiteY580" fmla="*/ 151294 h 5815012"/>
              <a:gd name="connsiteX581" fmla="*/ 843684 w 5147540"/>
              <a:gd name="connsiteY581" fmla="*/ 141682 h 5815012"/>
              <a:gd name="connsiteX582" fmla="*/ 858992 w 5147540"/>
              <a:gd name="connsiteY582" fmla="*/ 132783 h 5815012"/>
              <a:gd name="connsiteX583" fmla="*/ 874655 w 5147540"/>
              <a:gd name="connsiteY583" fmla="*/ 123883 h 5815012"/>
              <a:gd name="connsiteX584" fmla="*/ 889962 w 5147540"/>
              <a:gd name="connsiteY584" fmla="*/ 115695 h 5815012"/>
              <a:gd name="connsiteX585" fmla="*/ 905625 w 5147540"/>
              <a:gd name="connsiteY585" fmla="*/ 107152 h 5815012"/>
              <a:gd name="connsiteX586" fmla="*/ 921289 w 5147540"/>
              <a:gd name="connsiteY586" fmla="*/ 99676 h 5815012"/>
              <a:gd name="connsiteX587" fmla="*/ 936952 w 5147540"/>
              <a:gd name="connsiteY587" fmla="*/ 91844 h 5815012"/>
              <a:gd name="connsiteX588" fmla="*/ 952971 w 5147540"/>
              <a:gd name="connsiteY588" fmla="*/ 84368 h 5815012"/>
              <a:gd name="connsiteX589" fmla="*/ 968635 w 5147540"/>
              <a:gd name="connsiteY589" fmla="*/ 77249 h 5815012"/>
              <a:gd name="connsiteX590" fmla="*/ 984298 w 5147540"/>
              <a:gd name="connsiteY590" fmla="*/ 70485 h 5815012"/>
              <a:gd name="connsiteX591" fmla="*/ 1000317 w 5147540"/>
              <a:gd name="connsiteY591" fmla="*/ 64077 h 5815012"/>
              <a:gd name="connsiteX592" fmla="*/ 1016693 w 5147540"/>
              <a:gd name="connsiteY592" fmla="*/ 57670 h 5815012"/>
              <a:gd name="connsiteX593" fmla="*/ 1032712 w 5147540"/>
              <a:gd name="connsiteY593" fmla="*/ 51974 h 5815012"/>
              <a:gd name="connsiteX594" fmla="*/ 1048731 w 5147540"/>
              <a:gd name="connsiteY594" fmla="*/ 46278 h 5815012"/>
              <a:gd name="connsiteX595" fmla="*/ 1065107 w 5147540"/>
              <a:gd name="connsiteY595" fmla="*/ 40938 h 5815012"/>
              <a:gd name="connsiteX596" fmla="*/ 1081482 w 5147540"/>
              <a:gd name="connsiteY596" fmla="*/ 35955 h 5815012"/>
              <a:gd name="connsiteX597" fmla="*/ 1097857 w 5147540"/>
              <a:gd name="connsiteY597" fmla="*/ 30971 h 5815012"/>
              <a:gd name="connsiteX598" fmla="*/ 1113877 w 5147540"/>
              <a:gd name="connsiteY598" fmla="*/ 26699 h 5815012"/>
              <a:gd name="connsiteX599" fmla="*/ 1130252 w 5147540"/>
              <a:gd name="connsiteY599" fmla="*/ 22071 h 5815012"/>
              <a:gd name="connsiteX600" fmla="*/ 1146983 w 5147540"/>
              <a:gd name="connsiteY600" fmla="*/ 18155 h 5815012"/>
              <a:gd name="connsiteX601" fmla="*/ 1163358 w 5147540"/>
              <a:gd name="connsiteY601" fmla="*/ 14595 h 5815012"/>
              <a:gd name="connsiteX602" fmla="*/ 1180090 w 5147540"/>
              <a:gd name="connsiteY602" fmla="*/ 11748 h 5815012"/>
              <a:gd name="connsiteX603" fmla="*/ 1196465 w 5147540"/>
              <a:gd name="connsiteY603" fmla="*/ 9612 h 5815012"/>
              <a:gd name="connsiteX604" fmla="*/ 1213196 w 5147540"/>
              <a:gd name="connsiteY604" fmla="*/ 7120 h 5815012"/>
              <a:gd name="connsiteX605" fmla="*/ 1229216 w 5147540"/>
              <a:gd name="connsiteY605" fmla="*/ 4984 h 5815012"/>
              <a:gd name="connsiteX606" fmla="*/ 1245591 w 5147540"/>
              <a:gd name="connsiteY606" fmla="*/ 3560 h 5815012"/>
              <a:gd name="connsiteX607" fmla="*/ 1261966 w 5147540"/>
              <a:gd name="connsiteY607" fmla="*/ 2492 h 5815012"/>
              <a:gd name="connsiteX608" fmla="*/ 1278342 w 5147540"/>
              <a:gd name="connsiteY608" fmla="*/ 1424 h 5815012"/>
              <a:gd name="connsiteX609" fmla="*/ 1294361 w 5147540"/>
              <a:gd name="connsiteY609" fmla="*/ 712 h 5815012"/>
              <a:gd name="connsiteX610" fmla="*/ 1310736 w 5147540"/>
              <a:gd name="connsiteY610" fmla="*/ 0 h 58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147540" h="5815012">
                <a:moveTo>
                  <a:pt x="1310736" y="0"/>
                </a:moveTo>
                <a:lnTo>
                  <a:pt x="1326756" y="0"/>
                </a:lnTo>
                <a:lnTo>
                  <a:pt x="1342419" y="0"/>
                </a:lnTo>
                <a:lnTo>
                  <a:pt x="1358438" y="356"/>
                </a:lnTo>
                <a:lnTo>
                  <a:pt x="1374101" y="1068"/>
                </a:lnTo>
                <a:lnTo>
                  <a:pt x="1390121" y="2136"/>
                </a:lnTo>
                <a:lnTo>
                  <a:pt x="1405428" y="3204"/>
                </a:lnTo>
                <a:lnTo>
                  <a:pt x="1420735" y="4628"/>
                </a:lnTo>
                <a:lnTo>
                  <a:pt x="1436043" y="6408"/>
                </a:lnTo>
                <a:lnTo>
                  <a:pt x="1451350" y="8188"/>
                </a:lnTo>
                <a:lnTo>
                  <a:pt x="1466658" y="10680"/>
                </a:lnTo>
                <a:lnTo>
                  <a:pt x="1481965" y="13172"/>
                </a:lnTo>
                <a:lnTo>
                  <a:pt x="1496916" y="16019"/>
                </a:lnTo>
                <a:lnTo>
                  <a:pt x="1511868" y="18867"/>
                </a:lnTo>
                <a:lnTo>
                  <a:pt x="1526463" y="22071"/>
                </a:lnTo>
                <a:lnTo>
                  <a:pt x="1541414" y="25275"/>
                </a:lnTo>
                <a:lnTo>
                  <a:pt x="1556010" y="29547"/>
                </a:lnTo>
                <a:lnTo>
                  <a:pt x="1570605" y="33463"/>
                </a:lnTo>
                <a:lnTo>
                  <a:pt x="1584844" y="37378"/>
                </a:lnTo>
                <a:lnTo>
                  <a:pt x="1599440" y="41650"/>
                </a:lnTo>
                <a:lnTo>
                  <a:pt x="1613323" y="46634"/>
                </a:lnTo>
                <a:lnTo>
                  <a:pt x="1627207" y="51618"/>
                </a:lnTo>
                <a:lnTo>
                  <a:pt x="1641446" y="56602"/>
                </a:lnTo>
                <a:lnTo>
                  <a:pt x="1655329" y="62298"/>
                </a:lnTo>
                <a:lnTo>
                  <a:pt x="1669213" y="67637"/>
                </a:lnTo>
                <a:lnTo>
                  <a:pt x="1682384" y="73333"/>
                </a:lnTo>
                <a:lnTo>
                  <a:pt x="1695912" y="79385"/>
                </a:lnTo>
                <a:lnTo>
                  <a:pt x="1709083" y="85793"/>
                </a:lnTo>
                <a:lnTo>
                  <a:pt x="1722255" y="91844"/>
                </a:lnTo>
                <a:lnTo>
                  <a:pt x="1735070" y="98964"/>
                </a:lnTo>
                <a:lnTo>
                  <a:pt x="1747885" y="105728"/>
                </a:lnTo>
                <a:lnTo>
                  <a:pt x="1760701" y="112491"/>
                </a:lnTo>
                <a:lnTo>
                  <a:pt x="1773160" y="119967"/>
                </a:lnTo>
                <a:lnTo>
                  <a:pt x="1785264" y="127443"/>
                </a:lnTo>
                <a:lnTo>
                  <a:pt x="1797723" y="135274"/>
                </a:lnTo>
                <a:lnTo>
                  <a:pt x="1809827" y="142750"/>
                </a:lnTo>
                <a:lnTo>
                  <a:pt x="1821218" y="151294"/>
                </a:lnTo>
                <a:lnTo>
                  <a:pt x="1833322" y="159125"/>
                </a:lnTo>
                <a:lnTo>
                  <a:pt x="1844713" y="168025"/>
                </a:lnTo>
                <a:lnTo>
                  <a:pt x="1856105" y="176213"/>
                </a:lnTo>
                <a:lnTo>
                  <a:pt x="1867496" y="185468"/>
                </a:lnTo>
                <a:lnTo>
                  <a:pt x="1878532" y="194368"/>
                </a:lnTo>
                <a:lnTo>
                  <a:pt x="1889211" y="203623"/>
                </a:lnTo>
                <a:lnTo>
                  <a:pt x="1900247" y="212879"/>
                </a:lnTo>
                <a:lnTo>
                  <a:pt x="1910927" y="222491"/>
                </a:lnTo>
                <a:lnTo>
                  <a:pt x="1921250" y="232102"/>
                </a:lnTo>
                <a:lnTo>
                  <a:pt x="1931930" y="242070"/>
                </a:lnTo>
                <a:lnTo>
                  <a:pt x="1941897" y="252037"/>
                </a:lnTo>
                <a:lnTo>
                  <a:pt x="1951865" y="262005"/>
                </a:lnTo>
                <a:lnTo>
                  <a:pt x="1961476" y="272685"/>
                </a:lnTo>
                <a:lnTo>
                  <a:pt x="1971444" y="283008"/>
                </a:lnTo>
                <a:lnTo>
                  <a:pt x="1981056" y="293688"/>
                </a:lnTo>
                <a:lnTo>
                  <a:pt x="1990311" y="304723"/>
                </a:lnTo>
                <a:lnTo>
                  <a:pt x="1999567" y="315403"/>
                </a:lnTo>
                <a:lnTo>
                  <a:pt x="2008466" y="326794"/>
                </a:lnTo>
                <a:lnTo>
                  <a:pt x="2017722" y="337830"/>
                </a:lnTo>
                <a:lnTo>
                  <a:pt x="2034453" y="360257"/>
                </a:lnTo>
                <a:lnTo>
                  <a:pt x="2050829" y="383040"/>
                </a:lnTo>
                <a:lnTo>
                  <a:pt x="2066136" y="406535"/>
                </a:lnTo>
                <a:lnTo>
                  <a:pt x="2081087" y="430742"/>
                </a:lnTo>
                <a:lnTo>
                  <a:pt x="2095327" y="454949"/>
                </a:lnTo>
                <a:lnTo>
                  <a:pt x="2108854" y="480224"/>
                </a:lnTo>
                <a:lnTo>
                  <a:pt x="2122025" y="505855"/>
                </a:lnTo>
                <a:lnTo>
                  <a:pt x="2134129" y="532197"/>
                </a:lnTo>
                <a:lnTo>
                  <a:pt x="2146232" y="558540"/>
                </a:lnTo>
                <a:lnTo>
                  <a:pt x="2157268" y="585951"/>
                </a:lnTo>
                <a:lnTo>
                  <a:pt x="2167947" y="613362"/>
                </a:lnTo>
                <a:lnTo>
                  <a:pt x="2177915" y="641841"/>
                </a:lnTo>
                <a:lnTo>
                  <a:pt x="2187171" y="670676"/>
                </a:lnTo>
                <a:lnTo>
                  <a:pt x="2196427" y="699510"/>
                </a:lnTo>
                <a:lnTo>
                  <a:pt x="2204614" y="729057"/>
                </a:lnTo>
                <a:lnTo>
                  <a:pt x="2212446" y="759316"/>
                </a:lnTo>
                <a:lnTo>
                  <a:pt x="2219565" y="790286"/>
                </a:lnTo>
                <a:lnTo>
                  <a:pt x="2226685" y="820901"/>
                </a:lnTo>
                <a:lnTo>
                  <a:pt x="2232737" y="852584"/>
                </a:lnTo>
                <a:lnTo>
                  <a:pt x="2238432" y="884622"/>
                </a:lnTo>
                <a:lnTo>
                  <a:pt x="2243772" y="917017"/>
                </a:lnTo>
                <a:lnTo>
                  <a:pt x="2248400" y="949768"/>
                </a:lnTo>
                <a:lnTo>
                  <a:pt x="2252316" y="982874"/>
                </a:lnTo>
                <a:lnTo>
                  <a:pt x="2256232" y="1016693"/>
                </a:lnTo>
                <a:lnTo>
                  <a:pt x="2259080" y="1050867"/>
                </a:lnTo>
                <a:lnTo>
                  <a:pt x="2262283" y="1084686"/>
                </a:lnTo>
                <a:lnTo>
                  <a:pt x="2264420" y="1119928"/>
                </a:lnTo>
                <a:lnTo>
                  <a:pt x="2266199" y="1155171"/>
                </a:lnTo>
                <a:lnTo>
                  <a:pt x="2267623" y="1190769"/>
                </a:lnTo>
                <a:lnTo>
                  <a:pt x="2268691" y="1226724"/>
                </a:lnTo>
                <a:lnTo>
                  <a:pt x="2269047" y="1263034"/>
                </a:lnTo>
                <a:lnTo>
                  <a:pt x="2269403" y="1299701"/>
                </a:lnTo>
                <a:lnTo>
                  <a:pt x="2269403" y="1325332"/>
                </a:lnTo>
                <a:lnTo>
                  <a:pt x="2269759" y="1351319"/>
                </a:lnTo>
                <a:lnTo>
                  <a:pt x="2270115" y="1376949"/>
                </a:lnTo>
                <a:lnTo>
                  <a:pt x="2270827" y="1402936"/>
                </a:lnTo>
                <a:lnTo>
                  <a:pt x="2271895" y="1428567"/>
                </a:lnTo>
                <a:lnTo>
                  <a:pt x="2273319" y="1454554"/>
                </a:lnTo>
                <a:lnTo>
                  <a:pt x="2274743" y="1480185"/>
                </a:lnTo>
                <a:lnTo>
                  <a:pt x="2276523" y="1506172"/>
                </a:lnTo>
                <a:lnTo>
                  <a:pt x="2279015" y="1531803"/>
                </a:lnTo>
                <a:lnTo>
                  <a:pt x="2281151" y="1557434"/>
                </a:lnTo>
                <a:lnTo>
                  <a:pt x="2283643" y="1582709"/>
                </a:lnTo>
                <a:lnTo>
                  <a:pt x="2286490" y="1608340"/>
                </a:lnTo>
                <a:lnTo>
                  <a:pt x="2289694" y="1633615"/>
                </a:lnTo>
                <a:lnTo>
                  <a:pt x="2293254" y="1659245"/>
                </a:lnTo>
                <a:lnTo>
                  <a:pt x="2297170" y="1684520"/>
                </a:lnTo>
                <a:lnTo>
                  <a:pt x="2301086" y="1709439"/>
                </a:lnTo>
                <a:lnTo>
                  <a:pt x="2305358" y="1734714"/>
                </a:lnTo>
                <a:lnTo>
                  <a:pt x="2309629" y="1759633"/>
                </a:lnTo>
                <a:lnTo>
                  <a:pt x="2314969" y="1784908"/>
                </a:lnTo>
                <a:lnTo>
                  <a:pt x="2319953" y="1809471"/>
                </a:lnTo>
                <a:lnTo>
                  <a:pt x="2325293" y="1834390"/>
                </a:lnTo>
                <a:lnTo>
                  <a:pt x="2331345" y="1858953"/>
                </a:lnTo>
                <a:lnTo>
                  <a:pt x="2337396" y="1883160"/>
                </a:lnTo>
                <a:lnTo>
                  <a:pt x="2343804" y="1908079"/>
                </a:lnTo>
                <a:lnTo>
                  <a:pt x="2350568" y="1931930"/>
                </a:lnTo>
                <a:lnTo>
                  <a:pt x="2357687" y="1956493"/>
                </a:lnTo>
                <a:lnTo>
                  <a:pt x="2365163" y="1980344"/>
                </a:lnTo>
                <a:lnTo>
                  <a:pt x="2372639" y="2004195"/>
                </a:lnTo>
                <a:lnTo>
                  <a:pt x="2380470" y="2028046"/>
                </a:lnTo>
                <a:lnTo>
                  <a:pt x="2389014" y="2051541"/>
                </a:lnTo>
                <a:lnTo>
                  <a:pt x="2397558" y="2075036"/>
                </a:lnTo>
                <a:lnTo>
                  <a:pt x="2406813" y="2098175"/>
                </a:lnTo>
                <a:lnTo>
                  <a:pt x="2416069" y="2121314"/>
                </a:lnTo>
                <a:lnTo>
                  <a:pt x="2425680" y="2144453"/>
                </a:lnTo>
                <a:lnTo>
                  <a:pt x="2436004" y="2167592"/>
                </a:lnTo>
                <a:lnTo>
                  <a:pt x="2445972" y="2190375"/>
                </a:lnTo>
                <a:lnTo>
                  <a:pt x="2456651" y="2212802"/>
                </a:lnTo>
                <a:lnTo>
                  <a:pt x="2467331" y="2235585"/>
                </a:lnTo>
                <a:lnTo>
                  <a:pt x="2478722" y="2258012"/>
                </a:lnTo>
                <a:lnTo>
                  <a:pt x="2490470" y="2280439"/>
                </a:lnTo>
                <a:lnTo>
                  <a:pt x="2501861" y="2302866"/>
                </a:lnTo>
                <a:lnTo>
                  <a:pt x="2513965" y="2324937"/>
                </a:lnTo>
                <a:lnTo>
                  <a:pt x="2526780" y="2346652"/>
                </a:lnTo>
                <a:lnTo>
                  <a:pt x="2539240" y="2368367"/>
                </a:lnTo>
                <a:lnTo>
                  <a:pt x="2552055" y="2390438"/>
                </a:lnTo>
                <a:lnTo>
                  <a:pt x="2565226" y="2411797"/>
                </a:lnTo>
                <a:lnTo>
                  <a:pt x="2579110" y="2433156"/>
                </a:lnTo>
                <a:lnTo>
                  <a:pt x="2592993" y="2454516"/>
                </a:lnTo>
                <a:lnTo>
                  <a:pt x="2606521" y="2475875"/>
                </a:lnTo>
                <a:lnTo>
                  <a:pt x="2621116" y="2496878"/>
                </a:lnTo>
                <a:lnTo>
                  <a:pt x="2635711" y="2517525"/>
                </a:lnTo>
                <a:lnTo>
                  <a:pt x="2650663" y="2538172"/>
                </a:lnTo>
                <a:lnTo>
                  <a:pt x="2665970" y="2558819"/>
                </a:lnTo>
                <a:lnTo>
                  <a:pt x="2681278" y="2579466"/>
                </a:lnTo>
                <a:lnTo>
                  <a:pt x="2697297" y="2599402"/>
                </a:lnTo>
                <a:lnTo>
                  <a:pt x="2712960" y="2619692"/>
                </a:lnTo>
                <a:lnTo>
                  <a:pt x="2728979" y="2639272"/>
                </a:lnTo>
                <a:lnTo>
                  <a:pt x="2745711" y="2659207"/>
                </a:lnTo>
                <a:lnTo>
                  <a:pt x="2762442" y="2678430"/>
                </a:lnTo>
                <a:lnTo>
                  <a:pt x="2779529" y="2698009"/>
                </a:lnTo>
                <a:lnTo>
                  <a:pt x="2796617" y="2717588"/>
                </a:lnTo>
                <a:lnTo>
                  <a:pt x="2814416" y="2736456"/>
                </a:lnTo>
                <a:lnTo>
                  <a:pt x="2832215" y="2755323"/>
                </a:lnTo>
                <a:lnTo>
                  <a:pt x="2850014" y="2773834"/>
                </a:lnTo>
                <a:lnTo>
                  <a:pt x="2869237" y="2793057"/>
                </a:lnTo>
                <a:lnTo>
                  <a:pt x="2888817" y="2811924"/>
                </a:lnTo>
                <a:lnTo>
                  <a:pt x="2908040" y="2830791"/>
                </a:lnTo>
                <a:lnTo>
                  <a:pt x="2927975" y="2849303"/>
                </a:lnTo>
                <a:lnTo>
                  <a:pt x="2947910" y="2867458"/>
                </a:lnTo>
                <a:lnTo>
                  <a:pt x="2968557" y="2885613"/>
                </a:lnTo>
                <a:lnTo>
                  <a:pt x="2988848" y="2903768"/>
                </a:lnTo>
                <a:lnTo>
                  <a:pt x="3010207" y="2921568"/>
                </a:lnTo>
                <a:lnTo>
                  <a:pt x="3031211" y="2939011"/>
                </a:lnTo>
                <a:lnTo>
                  <a:pt x="3052926" y="2956454"/>
                </a:lnTo>
                <a:lnTo>
                  <a:pt x="3074285" y="2973897"/>
                </a:lnTo>
                <a:lnTo>
                  <a:pt x="3096356" y="2990985"/>
                </a:lnTo>
                <a:lnTo>
                  <a:pt x="3118783" y="3007716"/>
                </a:lnTo>
                <a:lnTo>
                  <a:pt x="3140854" y="3024803"/>
                </a:lnTo>
                <a:lnTo>
                  <a:pt x="3163637" y="3041178"/>
                </a:lnTo>
                <a:lnTo>
                  <a:pt x="3186420" y="3057910"/>
                </a:lnTo>
                <a:lnTo>
                  <a:pt x="3209559" y="3073929"/>
                </a:lnTo>
                <a:lnTo>
                  <a:pt x="3232698" y="3090304"/>
                </a:lnTo>
                <a:lnTo>
                  <a:pt x="3256193" y="3106324"/>
                </a:lnTo>
                <a:lnTo>
                  <a:pt x="3279688" y="3121987"/>
                </a:lnTo>
                <a:lnTo>
                  <a:pt x="3303539" y="3138006"/>
                </a:lnTo>
                <a:lnTo>
                  <a:pt x="3327746" y="3153670"/>
                </a:lnTo>
                <a:lnTo>
                  <a:pt x="3351597" y="3168977"/>
                </a:lnTo>
                <a:lnTo>
                  <a:pt x="3375804" y="3183928"/>
                </a:lnTo>
                <a:lnTo>
                  <a:pt x="3424930" y="3214187"/>
                </a:lnTo>
                <a:lnTo>
                  <a:pt x="3474768" y="3244090"/>
                </a:lnTo>
                <a:lnTo>
                  <a:pt x="3524961" y="3273637"/>
                </a:lnTo>
                <a:lnTo>
                  <a:pt x="3575867" y="3302115"/>
                </a:lnTo>
                <a:lnTo>
                  <a:pt x="3628197" y="3331306"/>
                </a:lnTo>
                <a:lnTo>
                  <a:pt x="3680883" y="3360141"/>
                </a:lnTo>
                <a:lnTo>
                  <a:pt x="3733925" y="3388264"/>
                </a:lnTo>
                <a:lnTo>
                  <a:pt x="3787678" y="3416030"/>
                </a:lnTo>
                <a:lnTo>
                  <a:pt x="3841432" y="3443441"/>
                </a:lnTo>
                <a:lnTo>
                  <a:pt x="3895542" y="3470496"/>
                </a:lnTo>
                <a:lnTo>
                  <a:pt x="3949651" y="3497195"/>
                </a:lnTo>
                <a:lnTo>
                  <a:pt x="4004829" y="3523538"/>
                </a:lnTo>
                <a:lnTo>
                  <a:pt x="4059295" y="3549525"/>
                </a:lnTo>
                <a:lnTo>
                  <a:pt x="4114472" y="3575512"/>
                </a:lnTo>
                <a:lnTo>
                  <a:pt x="4169650" y="3601143"/>
                </a:lnTo>
                <a:lnTo>
                  <a:pt x="4224828" y="3626773"/>
                </a:lnTo>
                <a:lnTo>
                  <a:pt x="4280005" y="3651692"/>
                </a:lnTo>
                <a:lnTo>
                  <a:pt x="4335539" y="3676967"/>
                </a:lnTo>
                <a:lnTo>
                  <a:pt x="4391429" y="3701886"/>
                </a:lnTo>
                <a:lnTo>
                  <a:pt x="4446962" y="3726805"/>
                </a:lnTo>
                <a:lnTo>
                  <a:pt x="4484697" y="3744604"/>
                </a:lnTo>
                <a:lnTo>
                  <a:pt x="4521719" y="3762760"/>
                </a:lnTo>
                <a:lnTo>
                  <a:pt x="4557673" y="3781627"/>
                </a:lnTo>
                <a:lnTo>
                  <a:pt x="4592560" y="3801206"/>
                </a:lnTo>
                <a:lnTo>
                  <a:pt x="4626735" y="3821497"/>
                </a:lnTo>
                <a:lnTo>
                  <a:pt x="4659841" y="3842144"/>
                </a:lnTo>
                <a:lnTo>
                  <a:pt x="4691880" y="3863859"/>
                </a:lnTo>
                <a:lnTo>
                  <a:pt x="4722850" y="3885930"/>
                </a:lnTo>
                <a:lnTo>
                  <a:pt x="4752397" y="3908357"/>
                </a:lnTo>
                <a:lnTo>
                  <a:pt x="4781588" y="3931852"/>
                </a:lnTo>
                <a:lnTo>
                  <a:pt x="4809355" y="3955347"/>
                </a:lnTo>
                <a:lnTo>
                  <a:pt x="4836054" y="3979554"/>
                </a:lnTo>
                <a:lnTo>
                  <a:pt x="4862040" y="4004473"/>
                </a:lnTo>
                <a:lnTo>
                  <a:pt x="4886603" y="4029748"/>
                </a:lnTo>
                <a:lnTo>
                  <a:pt x="4910098" y="4055379"/>
                </a:lnTo>
                <a:lnTo>
                  <a:pt x="4932881" y="4081722"/>
                </a:lnTo>
                <a:lnTo>
                  <a:pt x="4954241" y="4108421"/>
                </a:lnTo>
                <a:lnTo>
                  <a:pt x="4974532" y="4135476"/>
                </a:lnTo>
                <a:lnTo>
                  <a:pt x="4993755" y="4163243"/>
                </a:lnTo>
                <a:lnTo>
                  <a:pt x="5011910" y="4191009"/>
                </a:lnTo>
                <a:lnTo>
                  <a:pt x="5028997" y="4219488"/>
                </a:lnTo>
                <a:lnTo>
                  <a:pt x="5045017" y="4248323"/>
                </a:lnTo>
                <a:lnTo>
                  <a:pt x="5059612" y="4277514"/>
                </a:lnTo>
                <a:lnTo>
                  <a:pt x="5073495" y="4307061"/>
                </a:lnTo>
                <a:lnTo>
                  <a:pt x="5085955" y="4336963"/>
                </a:lnTo>
                <a:lnTo>
                  <a:pt x="5097346" y="4367222"/>
                </a:lnTo>
                <a:lnTo>
                  <a:pt x="5107670" y="4397481"/>
                </a:lnTo>
                <a:lnTo>
                  <a:pt x="5116570" y="4428095"/>
                </a:lnTo>
                <a:lnTo>
                  <a:pt x="5124757" y="4459422"/>
                </a:lnTo>
                <a:lnTo>
                  <a:pt x="5131521" y="4490749"/>
                </a:lnTo>
                <a:lnTo>
                  <a:pt x="5136861" y="4522431"/>
                </a:lnTo>
                <a:lnTo>
                  <a:pt x="5141844" y="4553758"/>
                </a:lnTo>
                <a:lnTo>
                  <a:pt x="5143624" y="4569777"/>
                </a:lnTo>
                <a:lnTo>
                  <a:pt x="5145048" y="4586153"/>
                </a:lnTo>
                <a:lnTo>
                  <a:pt x="5146116" y="4602172"/>
                </a:lnTo>
                <a:lnTo>
                  <a:pt x="5146828" y="4618547"/>
                </a:lnTo>
                <a:lnTo>
                  <a:pt x="5147184" y="4634567"/>
                </a:lnTo>
                <a:lnTo>
                  <a:pt x="5147540" y="4650942"/>
                </a:lnTo>
                <a:lnTo>
                  <a:pt x="5147540" y="4666961"/>
                </a:lnTo>
                <a:lnTo>
                  <a:pt x="5146828" y="4683337"/>
                </a:lnTo>
                <a:lnTo>
                  <a:pt x="5146116" y="4699712"/>
                </a:lnTo>
                <a:lnTo>
                  <a:pt x="5145404" y="4716087"/>
                </a:lnTo>
                <a:lnTo>
                  <a:pt x="5143980" y="4732106"/>
                </a:lnTo>
                <a:lnTo>
                  <a:pt x="5142200" y="4748482"/>
                </a:lnTo>
                <a:lnTo>
                  <a:pt x="5140421" y="4764501"/>
                </a:lnTo>
                <a:lnTo>
                  <a:pt x="5137929" y="4780876"/>
                </a:lnTo>
                <a:lnTo>
                  <a:pt x="5135437" y="4797252"/>
                </a:lnTo>
                <a:lnTo>
                  <a:pt x="5132589" y="4813271"/>
                </a:lnTo>
                <a:lnTo>
                  <a:pt x="5129385" y="4829646"/>
                </a:lnTo>
                <a:lnTo>
                  <a:pt x="5126181" y="4846022"/>
                </a:lnTo>
                <a:lnTo>
                  <a:pt x="5122265" y="4862041"/>
                </a:lnTo>
                <a:lnTo>
                  <a:pt x="5117994" y="4878416"/>
                </a:lnTo>
                <a:lnTo>
                  <a:pt x="5113722" y="4894791"/>
                </a:lnTo>
                <a:lnTo>
                  <a:pt x="5109094" y="4910811"/>
                </a:lnTo>
                <a:lnTo>
                  <a:pt x="5104466" y="4926830"/>
                </a:lnTo>
                <a:lnTo>
                  <a:pt x="5098770" y="4943205"/>
                </a:lnTo>
                <a:lnTo>
                  <a:pt x="5093431" y="4959225"/>
                </a:lnTo>
                <a:lnTo>
                  <a:pt x="5087735" y="4975244"/>
                </a:lnTo>
                <a:lnTo>
                  <a:pt x="5081683" y="4991263"/>
                </a:lnTo>
                <a:lnTo>
                  <a:pt x="5075275" y="5006927"/>
                </a:lnTo>
                <a:lnTo>
                  <a:pt x="5068512" y="5022946"/>
                </a:lnTo>
                <a:lnTo>
                  <a:pt x="5061748" y="5038609"/>
                </a:lnTo>
                <a:lnTo>
                  <a:pt x="5054628" y="5054629"/>
                </a:lnTo>
                <a:lnTo>
                  <a:pt x="5046797" y="5070292"/>
                </a:lnTo>
                <a:lnTo>
                  <a:pt x="5039321" y="5085955"/>
                </a:lnTo>
                <a:lnTo>
                  <a:pt x="5031133" y="5101619"/>
                </a:lnTo>
                <a:lnTo>
                  <a:pt x="5022946" y="5117282"/>
                </a:lnTo>
                <a:lnTo>
                  <a:pt x="5014046" y="5132589"/>
                </a:lnTo>
                <a:lnTo>
                  <a:pt x="5005146" y="5147897"/>
                </a:lnTo>
                <a:lnTo>
                  <a:pt x="4995891" y="5162848"/>
                </a:lnTo>
                <a:lnTo>
                  <a:pt x="4986279" y="5177799"/>
                </a:lnTo>
                <a:lnTo>
                  <a:pt x="4976312" y="5193107"/>
                </a:lnTo>
                <a:lnTo>
                  <a:pt x="4966344" y="5208058"/>
                </a:lnTo>
                <a:lnTo>
                  <a:pt x="4955664" y="5223009"/>
                </a:lnTo>
                <a:lnTo>
                  <a:pt x="4944629" y="5237605"/>
                </a:lnTo>
                <a:lnTo>
                  <a:pt x="4933593" y="5252556"/>
                </a:lnTo>
                <a:lnTo>
                  <a:pt x="4922202" y="5266796"/>
                </a:lnTo>
                <a:lnTo>
                  <a:pt x="4910098" y="5281035"/>
                </a:lnTo>
                <a:lnTo>
                  <a:pt x="4898351" y="5295630"/>
                </a:lnTo>
                <a:lnTo>
                  <a:pt x="4885891" y="5309870"/>
                </a:lnTo>
                <a:lnTo>
                  <a:pt x="4873076" y="5324109"/>
                </a:lnTo>
                <a:lnTo>
                  <a:pt x="4860261" y="5338349"/>
                </a:lnTo>
                <a:lnTo>
                  <a:pt x="4846733" y="5351876"/>
                </a:lnTo>
                <a:lnTo>
                  <a:pt x="4833206" y="5365759"/>
                </a:lnTo>
                <a:lnTo>
                  <a:pt x="4819322" y="5379643"/>
                </a:lnTo>
                <a:lnTo>
                  <a:pt x="4805083" y="5393170"/>
                </a:lnTo>
                <a:lnTo>
                  <a:pt x="4790843" y="5406342"/>
                </a:lnTo>
                <a:lnTo>
                  <a:pt x="4775892" y="5419869"/>
                </a:lnTo>
                <a:lnTo>
                  <a:pt x="4760941" y="5433041"/>
                </a:lnTo>
                <a:lnTo>
                  <a:pt x="4745277" y="5446212"/>
                </a:lnTo>
                <a:lnTo>
                  <a:pt x="4729614" y="5459383"/>
                </a:lnTo>
                <a:lnTo>
                  <a:pt x="4713595" y="5471843"/>
                </a:lnTo>
                <a:lnTo>
                  <a:pt x="4697219" y="5484658"/>
                </a:lnTo>
                <a:lnTo>
                  <a:pt x="4680844" y="5497474"/>
                </a:lnTo>
                <a:lnTo>
                  <a:pt x="4664113" y="5509577"/>
                </a:lnTo>
                <a:lnTo>
                  <a:pt x="4646670" y="5522037"/>
                </a:lnTo>
                <a:lnTo>
                  <a:pt x="4628870" y="5533784"/>
                </a:lnTo>
                <a:lnTo>
                  <a:pt x="4610715" y="5545176"/>
                </a:lnTo>
                <a:lnTo>
                  <a:pt x="4592204" y="5556211"/>
                </a:lnTo>
                <a:lnTo>
                  <a:pt x="4573693" y="5567603"/>
                </a:lnTo>
                <a:lnTo>
                  <a:pt x="4554826" y="5578282"/>
                </a:lnTo>
                <a:lnTo>
                  <a:pt x="4535958" y="5588962"/>
                </a:lnTo>
                <a:lnTo>
                  <a:pt x="4517091" y="5599285"/>
                </a:lnTo>
                <a:lnTo>
                  <a:pt x="4497868" y="5609253"/>
                </a:lnTo>
                <a:lnTo>
                  <a:pt x="4478289" y="5619577"/>
                </a:lnTo>
                <a:lnTo>
                  <a:pt x="4458710" y="5629188"/>
                </a:lnTo>
                <a:lnTo>
                  <a:pt x="4438419" y="5638800"/>
                </a:lnTo>
                <a:lnTo>
                  <a:pt x="4418483" y="5647699"/>
                </a:lnTo>
                <a:lnTo>
                  <a:pt x="4398548" y="5656955"/>
                </a:lnTo>
                <a:lnTo>
                  <a:pt x="4377901" y="5665499"/>
                </a:lnTo>
                <a:lnTo>
                  <a:pt x="4357610" y="5674398"/>
                </a:lnTo>
                <a:lnTo>
                  <a:pt x="4336963" y="5682586"/>
                </a:lnTo>
                <a:lnTo>
                  <a:pt x="4315604" y="5690774"/>
                </a:lnTo>
                <a:lnTo>
                  <a:pt x="4294957" y="5698605"/>
                </a:lnTo>
                <a:lnTo>
                  <a:pt x="4273598" y="5706081"/>
                </a:lnTo>
                <a:lnTo>
                  <a:pt x="4252239" y="5713557"/>
                </a:lnTo>
                <a:lnTo>
                  <a:pt x="4230523" y="5720676"/>
                </a:lnTo>
                <a:lnTo>
                  <a:pt x="4208808" y="5727440"/>
                </a:lnTo>
                <a:lnTo>
                  <a:pt x="4187093" y="5733848"/>
                </a:lnTo>
                <a:lnTo>
                  <a:pt x="4165378" y="5740255"/>
                </a:lnTo>
                <a:lnTo>
                  <a:pt x="4142595" y="5746307"/>
                </a:lnTo>
                <a:lnTo>
                  <a:pt x="4120524" y="5752003"/>
                </a:lnTo>
                <a:lnTo>
                  <a:pt x="4098097" y="5757699"/>
                </a:lnTo>
                <a:lnTo>
                  <a:pt x="4075670" y="5763038"/>
                </a:lnTo>
                <a:lnTo>
                  <a:pt x="4052531" y="5767666"/>
                </a:lnTo>
                <a:lnTo>
                  <a:pt x="4029748" y="5772650"/>
                </a:lnTo>
                <a:lnTo>
                  <a:pt x="4006609" y="5776922"/>
                </a:lnTo>
                <a:lnTo>
                  <a:pt x="3983470" y="5781194"/>
                </a:lnTo>
                <a:lnTo>
                  <a:pt x="3959975" y="5785110"/>
                </a:lnTo>
                <a:lnTo>
                  <a:pt x="3936124" y="5788669"/>
                </a:lnTo>
                <a:lnTo>
                  <a:pt x="3911917" y="5792229"/>
                </a:lnTo>
                <a:lnTo>
                  <a:pt x="3888066" y="5795433"/>
                </a:lnTo>
                <a:lnTo>
                  <a:pt x="3863859" y="5798281"/>
                </a:lnTo>
                <a:lnTo>
                  <a:pt x="3839652" y="5800773"/>
                </a:lnTo>
                <a:lnTo>
                  <a:pt x="3815445" y="5803265"/>
                </a:lnTo>
                <a:lnTo>
                  <a:pt x="3790526" y="5805401"/>
                </a:lnTo>
                <a:lnTo>
                  <a:pt x="3766319" y="5807893"/>
                </a:lnTo>
                <a:lnTo>
                  <a:pt x="3741400" y="5809672"/>
                </a:lnTo>
                <a:lnTo>
                  <a:pt x="3716481" y="5811096"/>
                </a:lnTo>
                <a:lnTo>
                  <a:pt x="3691918" y="5812164"/>
                </a:lnTo>
                <a:lnTo>
                  <a:pt x="3666643" y="5813232"/>
                </a:lnTo>
                <a:lnTo>
                  <a:pt x="3641724" y="5813944"/>
                </a:lnTo>
                <a:lnTo>
                  <a:pt x="3616450" y="5814656"/>
                </a:lnTo>
                <a:lnTo>
                  <a:pt x="3591175" y="5815012"/>
                </a:lnTo>
                <a:lnTo>
                  <a:pt x="3565900" y="5815012"/>
                </a:lnTo>
                <a:lnTo>
                  <a:pt x="3540625" y="5815012"/>
                </a:lnTo>
                <a:lnTo>
                  <a:pt x="3514994" y="5814656"/>
                </a:lnTo>
                <a:lnTo>
                  <a:pt x="3489719" y="5813944"/>
                </a:lnTo>
                <a:lnTo>
                  <a:pt x="3464088" y="5813232"/>
                </a:lnTo>
                <a:lnTo>
                  <a:pt x="3438457" y="5812164"/>
                </a:lnTo>
                <a:lnTo>
                  <a:pt x="3413182" y="5810740"/>
                </a:lnTo>
                <a:lnTo>
                  <a:pt x="3387195" y="5809316"/>
                </a:lnTo>
                <a:lnTo>
                  <a:pt x="3361564" y="5807537"/>
                </a:lnTo>
                <a:lnTo>
                  <a:pt x="3335578" y="5805401"/>
                </a:lnTo>
                <a:lnTo>
                  <a:pt x="3309947" y="5803265"/>
                </a:lnTo>
                <a:lnTo>
                  <a:pt x="3283960" y="5800773"/>
                </a:lnTo>
                <a:lnTo>
                  <a:pt x="3258329" y="5798281"/>
                </a:lnTo>
                <a:lnTo>
                  <a:pt x="3232342" y="5795433"/>
                </a:lnTo>
                <a:lnTo>
                  <a:pt x="3206711" y="5792229"/>
                </a:lnTo>
                <a:lnTo>
                  <a:pt x="3180724" y="5788669"/>
                </a:lnTo>
                <a:lnTo>
                  <a:pt x="3128038" y="5781550"/>
                </a:lnTo>
                <a:lnTo>
                  <a:pt x="3075353" y="5773718"/>
                </a:lnTo>
                <a:lnTo>
                  <a:pt x="3022667" y="5764818"/>
                </a:lnTo>
                <a:lnTo>
                  <a:pt x="2969981" y="5755919"/>
                </a:lnTo>
                <a:lnTo>
                  <a:pt x="2917651" y="5745951"/>
                </a:lnTo>
                <a:lnTo>
                  <a:pt x="2865678" y="5735272"/>
                </a:lnTo>
                <a:lnTo>
                  <a:pt x="2813704" y="5724592"/>
                </a:lnTo>
                <a:lnTo>
                  <a:pt x="2761730" y="5712845"/>
                </a:lnTo>
                <a:lnTo>
                  <a:pt x="2710468" y="5700385"/>
                </a:lnTo>
                <a:lnTo>
                  <a:pt x="2659562" y="5687926"/>
                </a:lnTo>
                <a:lnTo>
                  <a:pt x="2609013" y="5674398"/>
                </a:lnTo>
                <a:lnTo>
                  <a:pt x="2558819" y="5660515"/>
                </a:lnTo>
                <a:lnTo>
                  <a:pt x="2508625" y="5645919"/>
                </a:lnTo>
                <a:lnTo>
                  <a:pt x="2459143" y="5630612"/>
                </a:lnTo>
                <a:lnTo>
                  <a:pt x="2410373" y="5614949"/>
                </a:lnTo>
                <a:lnTo>
                  <a:pt x="2361959" y="5599285"/>
                </a:lnTo>
                <a:lnTo>
                  <a:pt x="2314257" y="5582554"/>
                </a:lnTo>
                <a:lnTo>
                  <a:pt x="2266911" y="5565111"/>
                </a:lnTo>
                <a:lnTo>
                  <a:pt x="2220277" y="5547312"/>
                </a:lnTo>
                <a:lnTo>
                  <a:pt x="2174355" y="5529156"/>
                </a:lnTo>
                <a:lnTo>
                  <a:pt x="2129145" y="5509933"/>
                </a:lnTo>
                <a:lnTo>
                  <a:pt x="2084291" y="5490710"/>
                </a:lnTo>
                <a:lnTo>
                  <a:pt x="2040505" y="5470775"/>
                </a:lnTo>
                <a:lnTo>
                  <a:pt x="1997431" y="5450484"/>
                </a:lnTo>
                <a:lnTo>
                  <a:pt x="1955425" y="5429837"/>
                </a:lnTo>
                <a:lnTo>
                  <a:pt x="1914130" y="5408834"/>
                </a:lnTo>
                <a:lnTo>
                  <a:pt x="1873192" y="5386763"/>
                </a:lnTo>
                <a:lnTo>
                  <a:pt x="1833678" y="5364335"/>
                </a:lnTo>
                <a:lnTo>
                  <a:pt x="1795231" y="5341908"/>
                </a:lnTo>
                <a:lnTo>
                  <a:pt x="1757853" y="5318413"/>
                </a:lnTo>
                <a:lnTo>
                  <a:pt x="1721187" y="5294918"/>
                </a:lnTo>
                <a:lnTo>
                  <a:pt x="1685588" y="5271067"/>
                </a:lnTo>
                <a:lnTo>
                  <a:pt x="1660669" y="5253980"/>
                </a:lnTo>
                <a:lnTo>
                  <a:pt x="1636462" y="5236537"/>
                </a:lnTo>
                <a:lnTo>
                  <a:pt x="1611899" y="5219094"/>
                </a:lnTo>
                <a:lnTo>
                  <a:pt x="1587692" y="5201650"/>
                </a:lnTo>
                <a:lnTo>
                  <a:pt x="1563841" y="5183851"/>
                </a:lnTo>
                <a:lnTo>
                  <a:pt x="1539634" y="5166052"/>
                </a:lnTo>
                <a:lnTo>
                  <a:pt x="1515783" y="5148253"/>
                </a:lnTo>
                <a:lnTo>
                  <a:pt x="1492289" y="5130097"/>
                </a:lnTo>
                <a:lnTo>
                  <a:pt x="1468793" y="5111586"/>
                </a:lnTo>
                <a:lnTo>
                  <a:pt x="1445298" y="5093075"/>
                </a:lnTo>
                <a:lnTo>
                  <a:pt x="1421803" y="5074564"/>
                </a:lnTo>
                <a:lnTo>
                  <a:pt x="1399020" y="5056053"/>
                </a:lnTo>
                <a:lnTo>
                  <a:pt x="1376237" y="5037185"/>
                </a:lnTo>
                <a:lnTo>
                  <a:pt x="1353454" y="5018318"/>
                </a:lnTo>
                <a:lnTo>
                  <a:pt x="1330671" y="4999451"/>
                </a:lnTo>
                <a:lnTo>
                  <a:pt x="1308244" y="4980228"/>
                </a:lnTo>
                <a:lnTo>
                  <a:pt x="1286173" y="4961005"/>
                </a:lnTo>
                <a:lnTo>
                  <a:pt x="1263746" y="4941781"/>
                </a:lnTo>
                <a:lnTo>
                  <a:pt x="1241675" y="4922202"/>
                </a:lnTo>
                <a:lnTo>
                  <a:pt x="1219960" y="4902267"/>
                </a:lnTo>
                <a:lnTo>
                  <a:pt x="1198245" y="4882332"/>
                </a:lnTo>
                <a:lnTo>
                  <a:pt x="1176530" y="4862753"/>
                </a:lnTo>
                <a:lnTo>
                  <a:pt x="1155171" y="4842818"/>
                </a:lnTo>
                <a:lnTo>
                  <a:pt x="1133812" y="4822527"/>
                </a:lnTo>
                <a:lnTo>
                  <a:pt x="1112809" y="4802235"/>
                </a:lnTo>
                <a:lnTo>
                  <a:pt x="1092162" y="4781588"/>
                </a:lnTo>
                <a:lnTo>
                  <a:pt x="1071158" y="4761297"/>
                </a:lnTo>
                <a:lnTo>
                  <a:pt x="1050511" y="4740650"/>
                </a:lnTo>
                <a:lnTo>
                  <a:pt x="1030220" y="4720003"/>
                </a:lnTo>
                <a:lnTo>
                  <a:pt x="1009929" y="4699000"/>
                </a:lnTo>
                <a:lnTo>
                  <a:pt x="989994" y="4678353"/>
                </a:lnTo>
                <a:lnTo>
                  <a:pt x="970059" y="4656638"/>
                </a:lnTo>
                <a:lnTo>
                  <a:pt x="950124" y="4635991"/>
                </a:lnTo>
                <a:lnTo>
                  <a:pt x="930900" y="4614987"/>
                </a:lnTo>
                <a:lnTo>
                  <a:pt x="912033" y="4593984"/>
                </a:lnTo>
                <a:lnTo>
                  <a:pt x="893166" y="4572269"/>
                </a:lnTo>
                <a:lnTo>
                  <a:pt x="874299" y="4550910"/>
                </a:lnTo>
                <a:lnTo>
                  <a:pt x="855788" y="4529551"/>
                </a:lnTo>
                <a:lnTo>
                  <a:pt x="837632" y="4507836"/>
                </a:lnTo>
                <a:lnTo>
                  <a:pt x="819477" y="4485765"/>
                </a:lnTo>
                <a:lnTo>
                  <a:pt x="801678" y="4463694"/>
                </a:lnTo>
                <a:lnTo>
                  <a:pt x="783879" y="4441979"/>
                </a:lnTo>
                <a:lnTo>
                  <a:pt x="766079" y="4419552"/>
                </a:lnTo>
                <a:lnTo>
                  <a:pt x="748992" y="4397125"/>
                </a:lnTo>
                <a:lnTo>
                  <a:pt x="731549" y="4374698"/>
                </a:lnTo>
                <a:lnTo>
                  <a:pt x="714818" y="4352271"/>
                </a:lnTo>
                <a:lnTo>
                  <a:pt x="697730" y="4329132"/>
                </a:lnTo>
                <a:lnTo>
                  <a:pt x="681355" y="4306349"/>
                </a:lnTo>
                <a:lnTo>
                  <a:pt x="664980" y="4283566"/>
                </a:lnTo>
                <a:lnTo>
                  <a:pt x="648604" y="4260071"/>
                </a:lnTo>
                <a:lnTo>
                  <a:pt x="632585" y="4236932"/>
                </a:lnTo>
                <a:lnTo>
                  <a:pt x="616922" y="4213793"/>
                </a:lnTo>
                <a:lnTo>
                  <a:pt x="601258" y="4189941"/>
                </a:lnTo>
                <a:lnTo>
                  <a:pt x="586307" y="4166446"/>
                </a:lnTo>
                <a:lnTo>
                  <a:pt x="571356" y="4142951"/>
                </a:lnTo>
                <a:lnTo>
                  <a:pt x="556404" y="4118744"/>
                </a:lnTo>
                <a:lnTo>
                  <a:pt x="541453" y="4094893"/>
                </a:lnTo>
                <a:lnTo>
                  <a:pt x="527214" y="4071043"/>
                </a:lnTo>
                <a:lnTo>
                  <a:pt x="512974" y="4046480"/>
                </a:lnTo>
                <a:lnTo>
                  <a:pt x="499091" y="4022629"/>
                </a:lnTo>
                <a:lnTo>
                  <a:pt x="485563" y="3998066"/>
                </a:lnTo>
                <a:lnTo>
                  <a:pt x="471680" y="3973503"/>
                </a:lnTo>
                <a:lnTo>
                  <a:pt x="458508" y="3948584"/>
                </a:lnTo>
                <a:lnTo>
                  <a:pt x="445693" y="3924021"/>
                </a:lnTo>
                <a:lnTo>
                  <a:pt x="432878" y="3899814"/>
                </a:lnTo>
                <a:lnTo>
                  <a:pt x="420062" y="3874539"/>
                </a:lnTo>
                <a:lnTo>
                  <a:pt x="407603" y="3849976"/>
                </a:lnTo>
                <a:lnTo>
                  <a:pt x="395499" y="3824701"/>
                </a:lnTo>
                <a:lnTo>
                  <a:pt x="383396" y="3799782"/>
                </a:lnTo>
                <a:lnTo>
                  <a:pt x="371292" y="3774507"/>
                </a:lnTo>
                <a:lnTo>
                  <a:pt x="359901" y="3749232"/>
                </a:lnTo>
                <a:lnTo>
                  <a:pt x="348153" y="3724313"/>
                </a:lnTo>
                <a:lnTo>
                  <a:pt x="336762" y="3698682"/>
                </a:lnTo>
                <a:lnTo>
                  <a:pt x="326082" y="3673051"/>
                </a:lnTo>
                <a:lnTo>
                  <a:pt x="314691" y="3647421"/>
                </a:lnTo>
                <a:lnTo>
                  <a:pt x="304011" y="3621790"/>
                </a:lnTo>
                <a:lnTo>
                  <a:pt x="293332" y="3595803"/>
                </a:lnTo>
                <a:lnTo>
                  <a:pt x="283008" y="3570172"/>
                </a:lnTo>
                <a:lnTo>
                  <a:pt x="273041" y="3544185"/>
                </a:lnTo>
                <a:lnTo>
                  <a:pt x="262717" y="3518198"/>
                </a:lnTo>
                <a:lnTo>
                  <a:pt x="252749" y="3491855"/>
                </a:lnTo>
                <a:lnTo>
                  <a:pt x="243138" y="3465868"/>
                </a:lnTo>
                <a:lnTo>
                  <a:pt x="233526" y="3439525"/>
                </a:lnTo>
                <a:lnTo>
                  <a:pt x="224627" y="3413183"/>
                </a:lnTo>
                <a:lnTo>
                  <a:pt x="215371" y="3386484"/>
                </a:lnTo>
                <a:lnTo>
                  <a:pt x="206827" y="3360141"/>
                </a:lnTo>
                <a:lnTo>
                  <a:pt x="197928" y="3333442"/>
                </a:lnTo>
                <a:lnTo>
                  <a:pt x="189740" y="3307099"/>
                </a:lnTo>
                <a:lnTo>
                  <a:pt x="181196" y="3280044"/>
                </a:lnTo>
                <a:lnTo>
                  <a:pt x="173365" y="3252989"/>
                </a:lnTo>
                <a:lnTo>
                  <a:pt x="165533" y="3226291"/>
                </a:lnTo>
                <a:lnTo>
                  <a:pt x="158057" y="3199236"/>
                </a:lnTo>
                <a:lnTo>
                  <a:pt x="150582" y="3172537"/>
                </a:lnTo>
                <a:lnTo>
                  <a:pt x="143462" y="3145126"/>
                </a:lnTo>
                <a:lnTo>
                  <a:pt x="136698" y="3118071"/>
                </a:lnTo>
                <a:lnTo>
                  <a:pt x="129579" y="3090660"/>
                </a:lnTo>
                <a:lnTo>
                  <a:pt x="116763" y="3035839"/>
                </a:lnTo>
                <a:lnTo>
                  <a:pt x="104304" y="2980661"/>
                </a:lnTo>
                <a:lnTo>
                  <a:pt x="92556" y="2925483"/>
                </a:lnTo>
                <a:lnTo>
                  <a:pt x="81521" y="2869594"/>
                </a:lnTo>
                <a:lnTo>
                  <a:pt x="71197" y="2814060"/>
                </a:lnTo>
                <a:lnTo>
                  <a:pt x="61586" y="2758170"/>
                </a:lnTo>
                <a:lnTo>
                  <a:pt x="52330" y="2702281"/>
                </a:lnTo>
                <a:lnTo>
                  <a:pt x="44142" y="2645679"/>
                </a:lnTo>
                <a:lnTo>
                  <a:pt x="35955" y="2589434"/>
                </a:lnTo>
                <a:lnTo>
                  <a:pt x="29191" y="2532832"/>
                </a:lnTo>
                <a:lnTo>
                  <a:pt x="25631" y="2504354"/>
                </a:lnTo>
                <a:lnTo>
                  <a:pt x="22427" y="2476231"/>
                </a:lnTo>
                <a:lnTo>
                  <a:pt x="19579" y="2447396"/>
                </a:lnTo>
                <a:lnTo>
                  <a:pt x="17087" y="2418917"/>
                </a:lnTo>
                <a:lnTo>
                  <a:pt x="14595" y="2390438"/>
                </a:lnTo>
                <a:lnTo>
                  <a:pt x="12104" y="2361959"/>
                </a:lnTo>
                <a:lnTo>
                  <a:pt x="9968" y="2333125"/>
                </a:lnTo>
                <a:lnTo>
                  <a:pt x="7832" y="2304646"/>
                </a:lnTo>
                <a:lnTo>
                  <a:pt x="6052" y="2275811"/>
                </a:lnTo>
                <a:lnTo>
                  <a:pt x="4628" y="2246977"/>
                </a:lnTo>
                <a:lnTo>
                  <a:pt x="3204" y="2218142"/>
                </a:lnTo>
                <a:lnTo>
                  <a:pt x="1780" y="2189307"/>
                </a:lnTo>
                <a:lnTo>
                  <a:pt x="712" y="2148724"/>
                </a:lnTo>
                <a:lnTo>
                  <a:pt x="0" y="2107786"/>
                </a:lnTo>
                <a:lnTo>
                  <a:pt x="0" y="2066136"/>
                </a:lnTo>
                <a:lnTo>
                  <a:pt x="712" y="2024486"/>
                </a:lnTo>
                <a:lnTo>
                  <a:pt x="2136" y="1982124"/>
                </a:lnTo>
                <a:lnTo>
                  <a:pt x="4272" y="1939405"/>
                </a:lnTo>
                <a:lnTo>
                  <a:pt x="6764" y="1895975"/>
                </a:lnTo>
                <a:lnTo>
                  <a:pt x="10680" y="1852901"/>
                </a:lnTo>
                <a:lnTo>
                  <a:pt x="14595" y="1809115"/>
                </a:lnTo>
                <a:lnTo>
                  <a:pt x="19223" y="1765329"/>
                </a:lnTo>
                <a:lnTo>
                  <a:pt x="24207" y="1720831"/>
                </a:lnTo>
                <a:lnTo>
                  <a:pt x="30615" y="1676689"/>
                </a:lnTo>
                <a:lnTo>
                  <a:pt x="37023" y="1632191"/>
                </a:lnTo>
                <a:lnTo>
                  <a:pt x="44498" y="1587337"/>
                </a:lnTo>
                <a:lnTo>
                  <a:pt x="52330" y="1542838"/>
                </a:lnTo>
                <a:lnTo>
                  <a:pt x="60874" y="1497628"/>
                </a:lnTo>
                <a:lnTo>
                  <a:pt x="70129" y="1453130"/>
                </a:lnTo>
                <a:lnTo>
                  <a:pt x="80097" y="1408276"/>
                </a:lnTo>
                <a:lnTo>
                  <a:pt x="90776" y="1363422"/>
                </a:lnTo>
                <a:lnTo>
                  <a:pt x="101812" y="1318568"/>
                </a:lnTo>
                <a:lnTo>
                  <a:pt x="113915" y="1273714"/>
                </a:lnTo>
                <a:lnTo>
                  <a:pt x="126019" y="1229572"/>
                </a:lnTo>
                <a:lnTo>
                  <a:pt x="139190" y="1184718"/>
                </a:lnTo>
                <a:lnTo>
                  <a:pt x="153074" y="1140932"/>
                </a:lnTo>
                <a:lnTo>
                  <a:pt x="167669" y="1096789"/>
                </a:lnTo>
                <a:lnTo>
                  <a:pt x="182264" y="1053003"/>
                </a:lnTo>
                <a:lnTo>
                  <a:pt x="197928" y="1009573"/>
                </a:lnTo>
                <a:lnTo>
                  <a:pt x="214303" y="966499"/>
                </a:lnTo>
                <a:lnTo>
                  <a:pt x="231390" y="923425"/>
                </a:lnTo>
                <a:lnTo>
                  <a:pt x="248834" y="881063"/>
                </a:lnTo>
                <a:lnTo>
                  <a:pt x="266989" y="839056"/>
                </a:lnTo>
                <a:lnTo>
                  <a:pt x="285856" y="797406"/>
                </a:lnTo>
                <a:lnTo>
                  <a:pt x="295468" y="777827"/>
                </a:lnTo>
                <a:lnTo>
                  <a:pt x="304723" y="758248"/>
                </a:lnTo>
                <a:lnTo>
                  <a:pt x="314691" y="739025"/>
                </a:lnTo>
                <a:lnTo>
                  <a:pt x="324658" y="719801"/>
                </a:lnTo>
                <a:lnTo>
                  <a:pt x="334626" y="700934"/>
                </a:lnTo>
                <a:lnTo>
                  <a:pt x="344949" y="682067"/>
                </a:lnTo>
                <a:lnTo>
                  <a:pt x="355273" y="663912"/>
                </a:lnTo>
                <a:lnTo>
                  <a:pt x="366309" y="645401"/>
                </a:lnTo>
                <a:lnTo>
                  <a:pt x="377344" y="627245"/>
                </a:lnTo>
                <a:lnTo>
                  <a:pt x="388024" y="609446"/>
                </a:lnTo>
                <a:lnTo>
                  <a:pt x="399415" y="591647"/>
                </a:lnTo>
                <a:lnTo>
                  <a:pt x="411163" y="574204"/>
                </a:lnTo>
                <a:lnTo>
                  <a:pt x="422554" y="557116"/>
                </a:lnTo>
                <a:lnTo>
                  <a:pt x="434302" y="540029"/>
                </a:lnTo>
                <a:lnTo>
                  <a:pt x="446405" y="523298"/>
                </a:lnTo>
                <a:lnTo>
                  <a:pt x="458508" y="506567"/>
                </a:lnTo>
                <a:lnTo>
                  <a:pt x="470612" y="490191"/>
                </a:lnTo>
                <a:lnTo>
                  <a:pt x="483427" y="473816"/>
                </a:lnTo>
                <a:lnTo>
                  <a:pt x="495531" y="457797"/>
                </a:lnTo>
                <a:lnTo>
                  <a:pt x="508346" y="442133"/>
                </a:lnTo>
                <a:lnTo>
                  <a:pt x="521162" y="426826"/>
                </a:lnTo>
                <a:lnTo>
                  <a:pt x="534333" y="411519"/>
                </a:lnTo>
                <a:lnTo>
                  <a:pt x="547149" y="396567"/>
                </a:lnTo>
                <a:lnTo>
                  <a:pt x="560320" y="381616"/>
                </a:lnTo>
                <a:lnTo>
                  <a:pt x="573848" y="367020"/>
                </a:lnTo>
                <a:lnTo>
                  <a:pt x="587019" y="352781"/>
                </a:lnTo>
                <a:lnTo>
                  <a:pt x="600546" y="338898"/>
                </a:lnTo>
                <a:lnTo>
                  <a:pt x="614074" y="325014"/>
                </a:lnTo>
                <a:lnTo>
                  <a:pt x="627957" y="311487"/>
                </a:lnTo>
                <a:lnTo>
                  <a:pt x="641841" y="297959"/>
                </a:lnTo>
                <a:lnTo>
                  <a:pt x="655724" y="284788"/>
                </a:lnTo>
                <a:lnTo>
                  <a:pt x="669252" y="272328"/>
                </a:lnTo>
                <a:lnTo>
                  <a:pt x="683135" y="259513"/>
                </a:lnTo>
                <a:lnTo>
                  <a:pt x="697018" y="247410"/>
                </a:lnTo>
                <a:lnTo>
                  <a:pt x="711258" y="236018"/>
                </a:lnTo>
                <a:lnTo>
                  <a:pt x="725853" y="224271"/>
                </a:lnTo>
                <a:lnTo>
                  <a:pt x="739736" y="212879"/>
                </a:lnTo>
                <a:lnTo>
                  <a:pt x="754332" y="202200"/>
                </a:lnTo>
                <a:lnTo>
                  <a:pt x="768927" y="191164"/>
                </a:lnTo>
                <a:lnTo>
                  <a:pt x="783879" y="180484"/>
                </a:lnTo>
                <a:lnTo>
                  <a:pt x="798830" y="170517"/>
                </a:lnTo>
                <a:lnTo>
                  <a:pt x="813781" y="160549"/>
                </a:lnTo>
                <a:lnTo>
                  <a:pt x="828377" y="151294"/>
                </a:lnTo>
                <a:lnTo>
                  <a:pt x="843684" y="141682"/>
                </a:lnTo>
                <a:lnTo>
                  <a:pt x="858992" y="132783"/>
                </a:lnTo>
                <a:lnTo>
                  <a:pt x="874655" y="123883"/>
                </a:lnTo>
                <a:lnTo>
                  <a:pt x="889962" y="115695"/>
                </a:lnTo>
                <a:lnTo>
                  <a:pt x="905625" y="107152"/>
                </a:lnTo>
                <a:lnTo>
                  <a:pt x="921289" y="99676"/>
                </a:lnTo>
                <a:lnTo>
                  <a:pt x="936952" y="91844"/>
                </a:lnTo>
                <a:lnTo>
                  <a:pt x="952971" y="84368"/>
                </a:lnTo>
                <a:lnTo>
                  <a:pt x="968635" y="77249"/>
                </a:lnTo>
                <a:lnTo>
                  <a:pt x="984298" y="70485"/>
                </a:lnTo>
                <a:lnTo>
                  <a:pt x="1000317" y="64077"/>
                </a:lnTo>
                <a:lnTo>
                  <a:pt x="1016693" y="57670"/>
                </a:lnTo>
                <a:lnTo>
                  <a:pt x="1032712" y="51974"/>
                </a:lnTo>
                <a:lnTo>
                  <a:pt x="1048731" y="46278"/>
                </a:lnTo>
                <a:lnTo>
                  <a:pt x="1065107" y="40938"/>
                </a:lnTo>
                <a:lnTo>
                  <a:pt x="1081482" y="35955"/>
                </a:lnTo>
                <a:lnTo>
                  <a:pt x="1097857" y="30971"/>
                </a:lnTo>
                <a:lnTo>
                  <a:pt x="1113877" y="26699"/>
                </a:lnTo>
                <a:lnTo>
                  <a:pt x="1130252" y="22071"/>
                </a:lnTo>
                <a:lnTo>
                  <a:pt x="1146983" y="18155"/>
                </a:lnTo>
                <a:lnTo>
                  <a:pt x="1163358" y="14595"/>
                </a:lnTo>
                <a:lnTo>
                  <a:pt x="1180090" y="11748"/>
                </a:lnTo>
                <a:lnTo>
                  <a:pt x="1196465" y="9612"/>
                </a:lnTo>
                <a:lnTo>
                  <a:pt x="1213196" y="7120"/>
                </a:lnTo>
                <a:lnTo>
                  <a:pt x="1229216" y="4984"/>
                </a:lnTo>
                <a:lnTo>
                  <a:pt x="1245591" y="3560"/>
                </a:lnTo>
                <a:lnTo>
                  <a:pt x="1261966" y="2492"/>
                </a:lnTo>
                <a:lnTo>
                  <a:pt x="1278342" y="1424"/>
                </a:lnTo>
                <a:lnTo>
                  <a:pt x="1294361" y="712"/>
                </a:lnTo>
                <a:lnTo>
                  <a:pt x="13107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990600" sx="102000" sy="102000" algn="ctr" rotWithShape="0">
              <a:prstClr val="black">
                <a:alpha val="7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ABED97-3792-4E38-81C5-5CC4E5FE7052}"/>
              </a:ext>
            </a:extLst>
          </p:cNvPr>
          <p:cNvSpPr/>
          <p:nvPr/>
        </p:nvSpPr>
        <p:spPr>
          <a:xfrm rot="5400000">
            <a:off x="10685466" y="3290499"/>
            <a:ext cx="2404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200" spc="3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50" charset="0"/>
              </a:rPr>
              <a:t>Creative Slide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60E511-40A6-42A9-BE79-4EE3397D8E64}"/>
              </a:ext>
            </a:extLst>
          </p:cNvPr>
          <p:cNvSpPr/>
          <p:nvPr/>
        </p:nvSpPr>
        <p:spPr>
          <a:xfrm rot="19800000">
            <a:off x="3593315" y="1570371"/>
            <a:ext cx="18357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8000" spc="600" dirty="0">
                <a:solidFill>
                  <a:schemeClr val="bg1"/>
                </a:solidFill>
                <a:effectLst>
                  <a:outerShdw blurRad="1270000" sx="102000" sy="102000" algn="ctr" rotWithShape="0">
                    <a:prstClr val="black">
                      <a:alpha val="54000"/>
                    </a:prstClr>
                  </a:outerShdw>
                </a:effectLst>
                <a:latin typeface="Montserrat Black" panose="00000A00000000000000" pitchFamily="50" charset="0"/>
              </a:rPr>
              <a:t>TH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674514-A0C4-4DB4-90BC-ED3D2E9B4774}"/>
              </a:ext>
            </a:extLst>
          </p:cNvPr>
          <p:cNvSpPr/>
          <p:nvPr/>
        </p:nvSpPr>
        <p:spPr>
          <a:xfrm rot="19800000">
            <a:off x="5290327" y="1531498"/>
            <a:ext cx="19912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8000" spc="600" dirty="0">
                <a:solidFill>
                  <a:schemeClr val="bg1"/>
                </a:solidFill>
                <a:effectLst>
                  <a:outerShdw blurRad="1270000" sx="102000" sy="102000" algn="ctr" rotWithShape="0">
                    <a:prstClr val="black">
                      <a:alpha val="54000"/>
                    </a:prstClr>
                  </a:outerShdw>
                </a:effectLst>
                <a:latin typeface="Montserrat Black" panose="00000A00000000000000" pitchFamily="50" charset="0"/>
              </a:rPr>
              <a:t>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2ABAF8-C099-4EB9-AC5C-3DE021F5CF04}"/>
              </a:ext>
            </a:extLst>
          </p:cNvPr>
          <p:cNvSpPr/>
          <p:nvPr/>
        </p:nvSpPr>
        <p:spPr>
          <a:xfrm rot="19800000">
            <a:off x="7232750" y="1579989"/>
            <a:ext cx="17972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8000" spc="600" dirty="0">
                <a:solidFill>
                  <a:schemeClr val="bg1"/>
                </a:solidFill>
                <a:effectLst>
                  <a:outerShdw blurRad="1270000" sx="102000" sy="102000" algn="ctr" rotWithShape="0">
                    <a:prstClr val="black">
                      <a:alpha val="54000"/>
                    </a:prstClr>
                  </a:outerShdw>
                </a:effectLst>
                <a:latin typeface="Montserrat Black" panose="00000A00000000000000" pitchFamily="50" charset="0"/>
              </a:rPr>
              <a:t>KS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FEEFA3-B45E-4E26-831C-78BEA94A1B75}"/>
              </a:ext>
            </a:extLst>
          </p:cNvPr>
          <p:cNvSpPr/>
          <p:nvPr/>
        </p:nvSpPr>
        <p:spPr>
          <a:xfrm>
            <a:off x="2523264" y="3600011"/>
            <a:ext cx="7145472" cy="51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 Mornings Of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Springmy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Entire Soul, Has Taken Possession Has Taken Possession </a:t>
            </a:r>
          </a:p>
        </p:txBody>
      </p:sp>
    </p:spTree>
    <p:extLst>
      <p:ext uri="{BB962C8B-B14F-4D97-AF65-F5344CB8AC3E}">
        <p14:creationId xmlns:p14="http://schemas.microsoft.com/office/powerpoint/2010/main" val="138007451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8629C5-94D2-4734-9366-96868C161D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FB6843C-7330-41EA-82B5-F32A18EF99F3}"/>
              </a:ext>
            </a:extLst>
          </p:cNvPr>
          <p:cNvSpPr/>
          <p:nvPr/>
        </p:nvSpPr>
        <p:spPr>
          <a:xfrm rot="15300000" flipH="1">
            <a:off x="11262002" y="185687"/>
            <a:ext cx="784253" cy="903550"/>
          </a:xfrm>
          <a:custGeom>
            <a:avLst/>
            <a:gdLst>
              <a:gd name="connsiteX0" fmla="*/ 296307 w 5323222"/>
              <a:gd name="connsiteY0" fmla="*/ 4941206 h 6132967"/>
              <a:gd name="connsiteX1" fmla="*/ 302287 w 5323222"/>
              <a:gd name="connsiteY1" fmla="*/ 4962623 h 6132967"/>
              <a:gd name="connsiteX2" fmla="*/ 308375 w 5323222"/>
              <a:gd name="connsiteY2" fmla="*/ 4984327 h 6132967"/>
              <a:gd name="connsiteX3" fmla="*/ 314645 w 5323222"/>
              <a:gd name="connsiteY3" fmla="*/ 5005636 h 6132967"/>
              <a:gd name="connsiteX4" fmla="*/ 321310 w 5323222"/>
              <a:gd name="connsiteY4" fmla="*/ 5027127 h 6132967"/>
              <a:gd name="connsiteX5" fmla="*/ 327760 w 5323222"/>
              <a:gd name="connsiteY5" fmla="*/ 5048042 h 6132967"/>
              <a:gd name="connsiteX6" fmla="*/ 334607 w 5323222"/>
              <a:gd name="connsiteY6" fmla="*/ 5069136 h 6132967"/>
              <a:gd name="connsiteX7" fmla="*/ 341742 w 5323222"/>
              <a:gd name="connsiteY7" fmla="*/ 5090125 h 6132967"/>
              <a:gd name="connsiteX8" fmla="*/ 348770 w 5323222"/>
              <a:gd name="connsiteY8" fmla="*/ 5110824 h 6132967"/>
              <a:gd name="connsiteX9" fmla="*/ 356193 w 5323222"/>
              <a:gd name="connsiteY9" fmla="*/ 5131705 h 6132967"/>
              <a:gd name="connsiteX10" fmla="*/ 363798 w 5323222"/>
              <a:gd name="connsiteY10" fmla="*/ 5152191 h 6132967"/>
              <a:gd name="connsiteX11" fmla="*/ 371403 w 5323222"/>
              <a:gd name="connsiteY11" fmla="*/ 5172677 h 6132967"/>
              <a:gd name="connsiteX12" fmla="*/ 379297 w 5323222"/>
              <a:gd name="connsiteY12" fmla="*/ 5193055 h 6132967"/>
              <a:gd name="connsiteX13" fmla="*/ 387479 w 5323222"/>
              <a:gd name="connsiteY13" fmla="*/ 5213325 h 6132967"/>
              <a:gd name="connsiteX14" fmla="*/ 395554 w 5323222"/>
              <a:gd name="connsiteY14" fmla="*/ 5233308 h 6132967"/>
              <a:gd name="connsiteX15" fmla="*/ 404024 w 5323222"/>
              <a:gd name="connsiteY15" fmla="*/ 5253472 h 6132967"/>
              <a:gd name="connsiteX16" fmla="*/ 412280 w 5323222"/>
              <a:gd name="connsiteY16" fmla="*/ 5273060 h 6132967"/>
              <a:gd name="connsiteX17" fmla="*/ 420932 w 5323222"/>
              <a:gd name="connsiteY17" fmla="*/ 5292828 h 6132967"/>
              <a:gd name="connsiteX18" fmla="*/ 429872 w 5323222"/>
              <a:gd name="connsiteY18" fmla="*/ 5312489 h 6132967"/>
              <a:gd name="connsiteX19" fmla="*/ 439175 w 5323222"/>
              <a:gd name="connsiteY19" fmla="*/ 5331359 h 6132967"/>
              <a:gd name="connsiteX20" fmla="*/ 448404 w 5323222"/>
              <a:gd name="connsiteY20" fmla="*/ 5350914 h 6132967"/>
              <a:gd name="connsiteX21" fmla="*/ 457708 w 5323222"/>
              <a:gd name="connsiteY21" fmla="*/ 5369784 h 6132967"/>
              <a:gd name="connsiteX22" fmla="*/ 467011 w 5323222"/>
              <a:gd name="connsiteY22" fmla="*/ 5388654 h 6132967"/>
              <a:gd name="connsiteX23" fmla="*/ 476603 w 5323222"/>
              <a:gd name="connsiteY23" fmla="*/ 5407417 h 6132967"/>
              <a:gd name="connsiteX24" fmla="*/ 486376 w 5323222"/>
              <a:gd name="connsiteY24" fmla="*/ 5425784 h 6132967"/>
              <a:gd name="connsiteX25" fmla="*/ 496545 w 5323222"/>
              <a:gd name="connsiteY25" fmla="*/ 5444332 h 6132967"/>
              <a:gd name="connsiteX26" fmla="*/ 506607 w 5323222"/>
              <a:gd name="connsiteY26" fmla="*/ 5462593 h 6132967"/>
              <a:gd name="connsiteX27" fmla="*/ 516849 w 5323222"/>
              <a:gd name="connsiteY27" fmla="*/ 5480457 h 6132967"/>
              <a:gd name="connsiteX28" fmla="*/ 527274 w 5323222"/>
              <a:gd name="connsiteY28" fmla="*/ 5497926 h 6132967"/>
              <a:gd name="connsiteX29" fmla="*/ 537699 w 5323222"/>
              <a:gd name="connsiteY29" fmla="*/ 5515395 h 6132967"/>
              <a:gd name="connsiteX30" fmla="*/ 548594 w 5323222"/>
              <a:gd name="connsiteY30" fmla="*/ 5532362 h 6132967"/>
              <a:gd name="connsiteX31" fmla="*/ 559307 w 5323222"/>
              <a:gd name="connsiteY31" fmla="*/ 5549722 h 6132967"/>
              <a:gd name="connsiteX32" fmla="*/ 570382 w 5323222"/>
              <a:gd name="connsiteY32" fmla="*/ 5566293 h 6132967"/>
              <a:gd name="connsiteX33" fmla="*/ 581747 w 5323222"/>
              <a:gd name="connsiteY33" fmla="*/ 5582757 h 6132967"/>
              <a:gd name="connsiteX34" fmla="*/ 593004 w 5323222"/>
              <a:gd name="connsiteY34" fmla="*/ 5598932 h 6132967"/>
              <a:gd name="connsiteX35" fmla="*/ 604764 w 5323222"/>
              <a:gd name="connsiteY35" fmla="*/ 5615576 h 6132967"/>
              <a:gd name="connsiteX36" fmla="*/ 616491 w 5323222"/>
              <a:gd name="connsiteY36" fmla="*/ 5631249 h 6132967"/>
              <a:gd name="connsiteX37" fmla="*/ 628219 w 5323222"/>
              <a:gd name="connsiteY37" fmla="*/ 5646921 h 6132967"/>
              <a:gd name="connsiteX38" fmla="*/ 640234 w 5323222"/>
              <a:gd name="connsiteY38" fmla="*/ 5662485 h 6132967"/>
              <a:gd name="connsiteX39" fmla="*/ 652539 w 5323222"/>
              <a:gd name="connsiteY39" fmla="*/ 5677944 h 6132967"/>
              <a:gd name="connsiteX40" fmla="*/ 665025 w 5323222"/>
              <a:gd name="connsiteY40" fmla="*/ 5693007 h 6132967"/>
              <a:gd name="connsiteX41" fmla="*/ 677510 w 5323222"/>
              <a:gd name="connsiteY41" fmla="*/ 5708069 h 6132967"/>
              <a:gd name="connsiteX42" fmla="*/ 690070 w 5323222"/>
              <a:gd name="connsiteY42" fmla="*/ 5722447 h 6132967"/>
              <a:gd name="connsiteX43" fmla="*/ 703133 w 5323222"/>
              <a:gd name="connsiteY43" fmla="*/ 5737295 h 6132967"/>
              <a:gd name="connsiteX44" fmla="*/ 715982 w 5323222"/>
              <a:gd name="connsiteY44" fmla="*/ 5751565 h 6132967"/>
              <a:gd name="connsiteX45" fmla="*/ 729300 w 5323222"/>
              <a:gd name="connsiteY45" fmla="*/ 5765334 h 6132967"/>
              <a:gd name="connsiteX46" fmla="*/ 742437 w 5323222"/>
              <a:gd name="connsiteY46" fmla="*/ 5779497 h 6132967"/>
              <a:gd name="connsiteX47" fmla="*/ 755938 w 5323222"/>
              <a:gd name="connsiteY47" fmla="*/ 5792870 h 6132967"/>
              <a:gd name="connsiteX48" fmla="*/ 769149 w 5323222"/>
              <a:gd name="connsiteY48" fmla="*/ 5806351 h 6132967"/>
              <a:gd name="connsiteX49" fmla="*/ 783044 w 5323222"/>
              <a:gd name="connsiteY49" fmla="*/ 5819904 h 6132967"/>
              <a:gd name="connsiteX50" fmla="*/ 796726 w 5323222"/>
              <a:gd name="connsiteY50" fmla="*/ 5832881 h 6132967"/>
              <a:gd name="connsiteX51" fmla="*/ 810984 w 5323222"/>
              <a:gd name="connsiteY51" fmla="*/ 5845644 h 6132967"/>
              <a:gd name="connsiteX52" fmla="*/ 824847 w 5323222"/>
              <a:gd name="connsiteY52" fmla="*/ 5858224 h 6132967"/>
              <a:gd name="connsiteX53" fmla="*/ 838891 w 5323222"/>
              <a:gd name="connsiteY53" fmla="*/ 5870411 h 6132967"/>
              <a:gd name="connsiteX54" fmla="*/ 853224 w 5323222"/>
              <a:gd name="connsiteY54" fmla="*/ 5882490 h 6132967"/>
              <a:gd name="connsiteX55" fmla="*/ 867556 w 5323222"/>
              <a:gd name="connsiteY55" fmla="*/ 5894568 h 6132967"/>
              <a:gd name="connsiteX56" fmla="*/ 882359 w 5323222"/>
              <a:gd name="connsiteY56" fmla="*/ 5906144 h 6132967"/>
              <a:gd name="connsiteX57" fmla="*/ 896873 w 5323222"/>
              <a:gd name="connsiteY57" fmla="*/ 5917827 h 6132967"/>
              <a:gd name="connsiteX58" fmla="*/ 911569 w 5323222"/>
              <a:gd name="connsiteY58" fmla="*/ 5929114 h 6132967"/>
              <a:gd name="connsiteX59" fmla="*/ 926445 w 5323222"/>
              <a:gd name="connsiteY59" fmla="*/ 5940005 h 6132967"/>
              <a:gd name="connsiteX60" fmla="*/ 941793 w 5323222"/>
              <a:gd name="connsiteY60" fmla="*/ 5950394 h 6132967"/>
              <a:gd name="connsiteX61" fmla="*/ 956636 w 5323222"/>
              <a:gd name="connsiteY61" fmla="*/ 5960313 h 6132967"/>
              <a:gd name="connsiteX62" fmla="*/ 971950 w 5323222"/>
              <a:gd name="connsiteY62" fmla="*/ 5969729 h 6132967"/>
              <a:gd name="connsiteX63" fmla="*/ 987265 w 5323222"/>
              <a:gd name="connsiteY63" fmla="*/ 5979146 h 6132967"/>
              <a:gd name="connsiteX64" fmla="*/ 1002184 w 5323222"/>
              <a:gd name="connsiteY64" fmla="*/ 5988380 h 6132967"/>
              <a:gd name="connsiteX65" fmla="*/ 1017572 w 5323222"/>
              <a:gd name="connsiteY65" fmla="*/ 5997112 h 6132967"/>
              <a:gd name="connsiteX66" fmla="*/ 1032960 w 5323222"/>
              <a:gd name="connsiteY66" fmla="*/ 6005845 h 6132967"/>
              <a:gd name="connsiteX67" fmla="*/ 1048134 w 5323222"/>
              <a:gd name="connsiteY67" fmla="*/ 6013999 h 6132967"/>
              <a:gd name="connsiteX68" fmla="*/ 1063597 w 5323222"/>
              <a:gd name="connsiteY68" fmla="*/ 6022048 h 6132967"/>
              <a:gd name="connsiteX69" fmla="*/ 1078557 w 5323222"/>
              <a:gd name="connsiteY69" fmla="*/ 6029626 h 6132967"/>
              <a:gd name="connsiteX70" fmla="*/ 1093805 w 5323222"/>
              <a:gd name="connsiteY70" fmla="*/ 6037096 h 6132967"/>
              <a:gd name="connsiteX71" fmla="*/ 1109236 w 5323222"/>
              <a:gd name="connsiteY71" fmla="*/ 6044171 h 6132967"/>
              <a:gd name="connsiteX72" fmla="*/ 1124558 w 5323222"/>
              <a:gd name="connsiteY72" fmla="*/ 6050958 h 6132967"/>
              <a:gd name="connsiteX73" fmla="*/ 1139592 w 5323222"/>
              <a:gd name="connsiteY73" fmla="*/ 6057853 h 6132967"/>
              <a:gd name="connsiteX74" fmla="*/ 1154989 w 5323222"/>
              <a:gd name="connsiteY74" fmla="*/ 6063954 h 6132967"/>
              <a:gd name="connsiteX75" fmla="*/ 1170386 w 5323222"/>
              <a:gd name="connsiteY75" fmla="*/ 6070056 h 6132967"/>
              <a:gd name="connsiteX76" fmla="*/ 1185677 w 5323222"/>
              <a:gd name="connsiteY76" fmla="*/ 6075871 h 6132967"/>
              <a:gd name="connsiteX77" fmla="*/ 1201040 w 5323222"/>
              <a:gd name="connsiteY77" fmla="*/ 6081000 h 6132967"/>
              <a:gd name="connsiteX78" fmla="*/ 1216223 w 5323222"/>
              <a:gd name="connsiteY78" fmla="*/ 6086526 h 6132967"/>
              <a:gd name="connsiteX79" fmla="*/ 1231192 w 5323222"/>
              <a:gd name="connsiteY79" fmla="*/ 6091474 h 6132967"/>
              <a:gd name="connsiteX80" fmla="*/ 1246630 w 5323222"/>
              <a:gd name="connsiteY80" fmla="*/ 6095920 h 6132967"/>
              <a:gd name="connsiteX81" fmla="*/ 1261781 w 5323222"/>
              <a:gd name="connsiteY81" fmla="*/ 6100472 h 6132967"/>
              <a:gd name="connsiteX82" fmla="*/ 1277112 w 5323222"/>
              <a:gd name="connsiteY82" fmla="*/ 6104630 h 6132967"/>
              <a:gd name="connsiteX83" fmla="*/ 1292229 w 5323222"/>
              <a:gd name="connsiteY83" fmla="*/ 6108210 h 6132967"/>
              <a:gd name="connsiteX84" fmla="*/ 1307635 w 5323222"/>
              <a:gd name="connsiteY84" fmla="*/ 6111683 h 6132967"/>
              <a:gd name="connsiteX85" fmla="*/ 1322646 w 5323222"/>
              <a:gd name="connsiteY85" fmla="*/ 6114975 h 6132967"/>
              <a:gd name="connsiteX86" fmla="*/ 1337548 w 5323222"/>
              <a:gd name="connsiteY86" fmla="*/ 6117978 h 6132967"/>
              <a:gd name="connsiteX87" fmla="*/ 1352633 w 5323222"/>
              <a:gd name="connsiteY87" fmla="*/ 6120585 h 6132967"/>
              <a:gd name="connsiteX88" fmla="*/ 1367717 w 5323222"/>
              <a:gd name="connsiteY88" fmla="*/ 6123193 h 6132967"/>
              <a:gd name="connsiteX89" fmla="*/ 1382876 w 5323222"/>
              <a:gd name="connsiteY89" fmla="*/ 6125116 h 6132967"/>
              <a:gd name="connsiteX90" fmla="*/ 1398035 w 5323222"/>
              <a:gd name="connsiteY90" fmla="*/ 6127039 h 6132967"/>
              <a:gd name="connsiteX91" fmla="*/ 1412979 w 5323222"/>
              <a:gd name="connsiteY91" fmla="*/ 6128385 h 6132967"/>
              <a:gd name="connsiteX92" fmla="*/ 1428030 w 5323222"/>
              <a:gd name="connsiteY92" fmla="*/ 6130019 h 6132967"/>
              <a:gd name="connsiteX93" fmla="*/ 1443157 w 5323222"/>
              <a:gd name="connsiteY93" fmla="*/ 6130971 h 6132967"/>
              <a:gd name="connsiteX94" fmla="*/ 1457887 w 5323222"/>
              <a:gd name="connsiteY94" fmla="*/ 6131739 h 6132967"/>
              <a:gd name="connsiteX95" fmla="*/ 1472905 w 5323222"/>
              <a:gd name="connsiteY95" fmla="*/ 6132401 h 6132967"/>
              <a:gd name="connsiteX96" fmla="*/ 1487529 w 5323222"/>
              <a:gd name="connsiteY96" fmla="*/ 6132882 h 6132967"/>
              <a:gd name="connsiteX97" fmla="*/ 1502334 w 5323222"/>
              <a:gd name="connsiteY97" fmla="*/ 6132967 h 6132967"/>
              <a:gd name="connsiteX98" fmla="*/ 1517031 w 5323222"/>
              <a:gd name="connsiteY98" fmla="*/ 6132764 h 6132967"/>
              <a:gd name="connsiteX99" fmla="*/ 1531621 w 5323222"/>
              <a:gd name="connsiteY99" fmla="*/ 6132271 h 6132967"/>
              <a:gd name="connsiteX100" fmla="*/ 1546608 w 5323222"/>
              <a:gd name="connsiteY100" fmla="*/ 6131960 h 6132967"/>
              <a:gd name="connsiteX101" fmla="*/ 1560983 w 5323222"/>
              <a:gd name="connsiteY101" fmla="*/ 6130891 h 6132967"/>
              <a:gd name="connsiteX102" fmla="*/ 1575360 w 5323222"/>
              <a:gd name="connsiteY102" fmla="*/ 6129822 h 6132967"/>
              <a:gd name="connsiteX103" fmla="*/ 1589917 w 5323222"/>
              <a:gd name="connsiteY103" fmla="*/ 6128357 h 6132967"/>
              <a:gd name="connsiteX104" fmla="*/ 1604475 w 5323222"/>
              <a:gd name="connsiteY104" fmla="*/ 6126893 h 6132967"/>
              <a:gd name="connsiteX105" fmla="*/ 1618636 w 5323222"/>
              <a:gd name="connsiteY105" fmla="*/ 6125246 h 6132967"/>
              <a:gd name="connsiteX106" fmla="*/ 1632873 w 5323222"/>
              <a:gd name="connsiteY106" fmla="*/ 6122916 h 6132967"/>
              <a:gd name="connsiteX107" fmla="*/ 1647109 w 5323222"/>
              <a:gd name="connsiteY107" fmla="*/ 6120585 h 6132967"/>
              <a:gd name="connsiteX108" fmla="*/ 1660950 w 5323222"/>
              <a:gd name="connsiteY108" fmla="*/ 6118074 h 6132967"/>
              <a:gd name="connsiteX109" fmla="*/ 1674972 w 5323222"/>
              <a:gd name="connsiteY109" fmla="*/ 6115167 h 6132967"/>
              <a:gd name="connsiteX110" fmla="*/ 1688994 w 5323222"/>
              <a:gd name="connsiteY110" fmla="*/ 6112260 h 6132967"/>
              <a:gd name="connsiteX111" fmla="*/ 1702513 w 5323222"/>
              <a:gd name="connsiteY111" fmla="*/ 6108882 h 6132967"/>
              <a:gd name="connsiteX112" fmla="*/ 1716321 w 5323222"/>
              <a:gd name="connsiteY112" fmla="*/ 6105396 h 6132967"/>
              <a:gd name="connsiteX113" fmla="*/ 1729733 w 5323222"/>
              <a:gd name="connsiteY113" fmla="*/ 6101731 h 6132967"/>
              <a:gd name="connsiteX114" fmla="*/ 1743219 w 5323222"/>
              <a:gd name="connsiteY114" fmla="*/ 6097381 h 6132967"/>
              <a:gd name="connsiteX115" fmla="*/ 1756705 w 5323222"/>
              <a:gd name="connsiteY115" fmla="*/ 6093031 h 6132967"/>
              <a:gd name="connsiteX116" fmla="*/ 1770192 w 5323222"/>
              <a:gd name="connsiteY116" fmla="*/ 6088681 h 6132967"/>
              <a:gd name="connsiteX117" fmla="*/ 1783176 w 5323222"/>
              <a:gd name="connsiteY117" fmla="*/ 6083861 h 6132967"/>
              <a:gd name="connsiteX118" fmla="*/ 1796341 w 5323222"/>
              <a:gd name="connsiteY118" fmla="*/ 6078645 h 6132967"/>
              <a:gd name="connsiteX119" fmla="*/ 1809218 w 5323222"/>
              <a:gd name="connsiteY119" fmla="*/ 6073536 h 6132967"/>
              <a:gd name="connsiteX120" fmla="*/ 1822275 w 5323222"/>
              <a:gd name="connsiteY120" fmla="*/ 6068032 h 6132967"/>
              <a:gd name="connsiteX121" fmla="*/ 1834938 w 5323222"/>
              <a:gd name="connsiteY121" fmla="*/ 6062347 h 6132967"/>
              <a:gd name="connsiteX122" fmla="*/ 1847782 w 5323222"/>
              <a:gd name="connsiteY122" fmla="*/ 6056265 h 6132967"/>
              <a:gd name="connsiteX123" fmla="*/ 1860230 w 5323222"/>
              <a:gd name="connsiteY123" fmla="*/ 6050002 h 6132967"/>
              <a:gd name="connsiteX124" fmla="*/ 1884121 w 5323222"/>
              <a:gd name="connsiteY124" fmla="*/ 6036538 h 6132967"/>
              <a:gd name="connsiteX125" fmla="*/ 1908192 w 5323222"/>
              <a:gd name="connsiteY125" fmla="*/ 6022678 h 6132967"/>
              <a:gd name="connsiteX126" fmla="*/ 1931548 w 5323222"/>
              <a:gd name="connsiteY126" fmla="*/ 6007769 h 6132967"/>
              <a:gd name="connsiteX127" fmla="*/ 1954475 w 5323222"/>
              <a:gd name="connsiteY127" fmla="*/ 5991707 h 6132967"/>
              <a:gd name="connsiteX128" fmla="*/ 1976610 w 5323222"/>
              <a:gd name="connsiteY128" fmla="*/ 5975283 h 6132967"/>
              <a:gd name="connsiteX129" fmla="*/ 1998028 w 5323222"/>
              <a:gd name="connsiteY129" fmla="*/ 5957810 h 6132967"/>
              <a:gd name="connsiteX130" fmla="*/ 2019126 w 5323222"/>
              <a:gd name="connsiteY130" fmla="*/ 5939474 h 6132967"/>
              <a:gd name="connsiteX131" fmla="*/ 2039613 w 5323222"/>
              <a:gd name="connsiteY131" fmla="*/ 5920378 h 6132967"/>
              <a:gd name="connsiteX132" fmla="*/ 2059384 w 5323222"/>
              <a:gd name="connsiteY132" fmla="*/ 5900235 h 6132967"/>
              <a:gd name="connsiteX133" fmla="*/ 2078652 w 5323222"/>
              <a:gd name="connsiteY133" fmla="*/ 5879622 h 6132967"/>
              <a:gd name="connsiteX134" fmla="*/ 2097202 w 5323222"/>
              <a:gd name="connsiteY134" fmla="*/ 5857962 h 6132967"/>
              <a:gd name="connsiteX135" fmla="*/ 2115143 w 5323222"/>
              <a:gd name="connsiteY135" fmla="*/ 5835544 h 6132967"/>
              <a:gd name="connsiteX136" fmla="*/ 2132185 w 5323222"/>
              <a:gd name="connsiteY136" fmla="*/ 5812475 h 6132967"/>
              <a:gd name="connsiteX137" fmla="*/ 2148906 w 5323222"/>
              <a:gd name="connsiteY137" fmla="*/ 5788540 h 6132967"/>
              <a:gd name="connsiteX138" fmla="*/ 2164729 w 5323222"/>
              <a:gd name="connsiteY138" fmla="*/ 5763953 h 6132967"/>
              <a:gd name="connsiteX139" fmla="*/ 2179942 w 5323222"/>
              <a:gd name="connsiteY139" fmla="*/ 5738608 h 6132967"/>
              <a:gd name="connsiteX140" fmla="*/ 2194438 w 5323222"/>
              <a:gd name="connsiteY140" fmla="*/ 5712216 h 6132967"/>
              <a:gd name="connsiteX141" fmla="*/ 2208142 w 5323222"/>
              <a:gd name="connsiteY141" fmla="*/ 5685461 h 6132967"/>
              <a:gd name="connsiteX142" fmla="*/ 2221237 w 5323222"/>
              <a:gd name="connsiteY142" fmla="*/ 5657948 h 6132967"/>
              <a:gd name="connsiteX143" fmla="*/ 2233615 w 5323222"/>
              <a:gd name="connsiteY143" fmla="*/ 5629388 h 6132967"/>
              <a:gd name="connsiteX144" fmla="*/ 2245202 w 5323222"/>
              <a:gd name="connsiteY144" fmla="*/ 5600465 h 6132967"/>
              <a:gd name="connsiteX145" fmla="*/ 2255889 w 5323222"/>
              <a:gd name="connsiteY145" fmla="*/ 5570891 h 6132967"/>
              <a:gd name="connsiteX146" fmla="*/ 2266149 w 5323222"/>
              <a:gd name="connsiteY146" fmla="*/ 5540161 h 6132967"/>
              <a:gd name="connsiteX147" fmla="*/ 2275436 w 5323222"/>
              <a:gd name="connsiteY147" fmla="*/ 5509466 h 6132967"/>
              <a:gd name="connsiteX148" fmla="*/ 2284006 w 5323222"/>
              <a:gd name="connsiteY148" fmla="*/ 5477724 h 6132967"/>
              <a:gd name="connsiteX149" fmla="*/ 2291966 w 5323222"/>
              <a:gd name="connsiteY149" fmla="*/ 5445222 h 6132967"/>
              <a:gd name="connsiteX150" fmla="*/ 2298739 w 5323222"/>
              <a:gd name="connsiteY150" fmla="*/ 5412177 h 6132967"/>
              <a:gd name="connsiteX151" fmla="*/ 2304902 w 5323222"/>
              <a:gd name="connsiteY151" fmla="*/ 5378373 h 6132967"/>
              <a:gd name="connsiteX152" fmla="*/ 2310274 w 5323222"/>
              <a:gd name="connsiteY152" fmla="*/ 5344206 h 6132967"/>
              <a:gd name="connsiteX153" fmla="*/ 2314748 w 5323222"/>
              <a:gd name="connsiteY153" fmla="*/ 5309389 h 6132967"/>
              <a:gd name="connsiteX154" fmla="*/ 2318324 w 5323222"/>
              <a:gd name="connsiteY154" fmla="*/ 5273919 h 6132967"/>
              <a:gd name="connsiteX155" fmla="*/ 2321396 w 5323222"/>
              <a:gd name="connsiteY155" fmla="*/ 5237979 h 6132967"/>
              <a:gd name="connsiteX156" fmla="*/ 2324884 w 5323222"/>
              <a:gd name="connsiteY156" fmla="*/ 5185472 h 6132967"/>
              <a:gd name="connsiteX157" fmla="*/ 2328264 w 5323222"/>
              <a:gd name="connsiteY157" fmla="*/ 5132675 h 6132967"/>
              <a:gd name="connsiteX158" fmla="*/ 2332040 w 5323222"/>
              <a:gd name="connsiteY158" fmla="*/ 5080060 h 6132967"/>
              <a:gd name="connsiteX159" fmla="*/ 2335635 w 5323222"/>
              <a:gd name="connsiteY159" fmla="*/ 5027841 h 6132967"/>
              <a:gd name="connsiteX160" fmla="*/ 2339222 w 5323222"/>
              <a:gd name="connsiteY160" fmla="*/ 4982740 h 6132967"/>
              <a:gd name="connsiteX161" fmla="*/ 2350330 w 5323222"/>
              <a:gd name="connsiteY161" fmla="*/ 4991029 h 6132967"/>
              <a:gd name="connsiteX162" fmla="*/ 2361673 w 5323222"/>
              <a:gd name="connsiteY162" fmla="*/ 4999369 h 6132967"/>
              <a:gd name="connsiteX163" fmla="*/ 2372849 w 5323222"/>
              <a:gd name="connsiteY163" fmla="*/ 5007710 h 6132967"/>
              <a:gd name="connsiteX164" fmla="*/ 2384192 w 5323222"/>
              <a:gd name="connsiteY164" fmla="*/ 5015883 h 6132967"/>
              <a:gd name="connsiteX165" fmla="*/ 2395701 w 5323222"/>
              <a:gd name="connsiteY165" fmla="*/ 5024057 h 6132967"/>
              <a:gd name="connsiteX166" fmla="*/ 2407044 w 5323222"/>
              <a:gd name="connsiteY166" fmla="*/ 5032231 h 6132967"/>
              <a:gd name="connsiteX167" fmla="*/ 2418721 w 5323222"/>
              <a:gd name="connsiteY167" fmla="*/ 5040237 h 6132967"/>
              <a:gd name="connsiteX168" fmla="*/ 2435402 w 5323222"/>
              <a:gd name="connsiteY168" fmla="*/ 5051413 h 6132967"/>
              <a:gd name="connsiteX169" fmla="*/ 2452583 w 5323222"/>
              <a:gd name="connsiteY169" fmla="*/ 5062422 h 6132967"/>
              <a:gd name="connsiteX170" fmla="*/ 2470097 w 5323222"/>
              <a:gd name="connsiteY170" fmla="*/ 5073431 h 6132967"/>
              <a:gd name="connsiteX171" fmla="*/ 2488113 w 5323222"/>
              <a:gd name="connsiteY171" fmla="*/ 5083940 h 6132967"/>
              <a:gd name="connsiteX172" fmla="*/ 2506628 w 5323222"/>
              <a:gd name="connsiteY172" fmla="*/ 5094449 h 6132967"/>
              <a:gd name="connsiteX173" fmla="*/ 2525811 w 5323222"/>
              <a:gd name="connsiteY173" fmla="*/ 5104791 h 6132967"/>
              <a:gd name="connsiteX174" fmla="*/ 2545161 w 5323222"/>
              <a:gd name="connsiteY174" fmla="*/ 5114633 h 6132967"/>
              <a:gd name="connsiteX175" fmla="*/ 2564844 w 5323222"/>
              <a:gd name="connsiteY175" fmla="*/ 5124308 h 6132967"/>
              <a:gd name="connsiteX176" fmla="*/ 2585027 w 5323222"/>
              <a:gd name="connsiteY176" fmla="*/ 5133816 h 6132967"/>
              <a:gd name="connsiteX177" fmla="*/ 2605544 w 5323222"/>
              <a:gd name="connsiteY177" fmla="*/ 5143157 h 6132967"/>
              <a:gd name="connsiteX178" fmla="*/ 2626562 w 5323222"/>
              <a:gd name="connsiteY178" fmla="*/ 5152165 h 6132967"/>
              <a:gd name="connsiteX179" fmla="*/ 2647747 w 5323222"/>
              <a:gd name="connsiteY179" fmla="*/ 5161172 h 6132967"/>
              <a:gd name="connsiteX180" fmla="*/ 2669265 w 5323222"/>
              <a:gd name="connsiteY180" fmla="*/ 5169679 h 6132967"/>
              <a:gd name="connsiteX181" fmla="*/ 2691116 w 5323222"/>
              <a:gd name="connsiteY181" fmla="*/ 5178020 h 6132967"/>
              <a:gd name="connsiteX182" fmla="*/ 2713302 w 5323222"/>
              <a:gd name="connsiteY182" fmla="*/ 5186193 h 6132967"/>
              <a:gd name="connsiteX183" fmla="*/ 2735654 w 5323222"/>
              <a:gd name="connsiteY183" fmla="*/ 5194033 h 6132967"/>
              <a:gd name="connsiteX184" fmla="*/ 2758340 w 5323222"/>
              <a:gd name="connsiteY184" fmla="*/ 5201373 h 6132967"/>
              <a:gd name="connsiteX185" fmla="*/ 2781192 w 5323222"/>
              <a:gd name="connsiteY185" fmla="*/ 5208712 h 6132967"/>
              <a:gd name="connsiteX186" fmla="*/ 2804378 w 5323222"/>
              <a:gd name="connsiteY186" fmla="*/ 5215885 h 6132967"/>
              <a:gd name="connsiteX187" fmla="*/ 2827898 w 5323222"/>
              <a:gd name="connsiteY187" fmla="*/ 5222724 h 6132967"/>
              <a:gd name="connsiteX188" fmla="*/ 2851418 w 5323222"/>
              <a:gd name="connsiteY188" fmla="*/ 5229230 h 6132967"/>
              <a:gd name="connsiteX189" fmla="*/ 2875104 w 5323222"/>
              <a:gd name="connsiteY189" fmla="*/ 5235568 h 6132967"/>
              <a:gd name="connsiteX190" fmla="*/ 2898958 w 5323222"/>
              <a:gd name="connsiteY190" fmla="*/ 5241406 h 6132967"/>
              <a:gd name="connsiteX191" fmla="*/ 2922978 w 5323222"/>
              <a:gd name="connsiteY191" fmla="*/ 5247244 h 6132967"/>
              <a:gd name="connsiteX192" fmla="*/ 2947332 w 5323222"/>
              <a:gd name="connsiteY192" fmla="*/ 5252749 h 6132967"/>
              <a:gd name="connsiteX193" fmla="*/ 2971686 w 5323222"/>
              <a:gd name="connsiteY193" fmla="*/ 5257753 h 6132967"/>
              <a:gd name="connsiteX194" fmla="*/ 2996039 w 5323222"/>
              <a:gd name="connsiteY194" fmla="*/ 5262757 h 6132967"/>
              <a:gd name="connsiteX195" fmla="*/ 3020560 w 5323222"/>
              <a:gd name="connsiteY195" fmla="*/ 5267428 h 6132967"/>
              <a:gd name="connsiteX196" fmla="*/ 3045248 w 5323222"/>
              <a:gd name="connsiteY196" fmla="*/ 5271599 h 6132967"/>
              <a:gd name="connsiteX197" fmla="*/ 3069935 w 5323222"/>
              <a:gd name="connsiteY197" fmla="*/ 5275768 h 6132967"/>
              <a:gd name="connsiteX198" fmla="*/ 3094622 w 5323222"/>
              <a:gd name="connsiteY198" fmla="*/ 5279439 h 6132967"/>
              <a:gd name="connsiteX199" fmla="*/ 3119310 w 5323222"/>
              <a:gd name="connsiteY199" fmla="*/ 5282774 h 6132967"/>
              <a:gd name="connsiteX200" fmla="*/ 3131487 w 5323222"/>
              <a:gd name="connsiteY200" fmla="*/ 5284442 h 6132967"/>
              <a:gd name="connsiteX201" fmla="*/ 3143497 w 5323222"/>
              <a:gd name="connsiteY201" fmla="*/ 5285944 h 6132967"/>
              <a:gd name="connsiteX202" fmla="*/ 3155674 w 5323222"/>
              <a:gd name="connsiteY202" fmla="*/ 5287279 h 6132967"/>
              <a:gd name="connsiteX203" fmla="*/ 3167684 w 5323222"/>
              <a:gd name="connsiteY203" fmla="*/ 5288446 h 6132967"/>
              <a:gd name="connsiteX204" fmla="*/ 3179861 w 5323222"/>
              <a:gd name="connsiteY204" fmla="*/ 5289613 h 6132967"/>
              <a:gd name="connsiteX205" fmla="*/ 3191871 w 5323222"/>
              <a:gd name="connsiteY205" fmla="*/ 5290615 h 6132967"/>
              <a:gd name="connsiteX206" fmla="*/ 3204048 w 5323222"/>
              <a:gd name="connsiteY206" fmla="*/ 5291615 h 6132967"/>
              <a:gd name="connsiteX207" fmla="*/ 3216058 w 5323222"/>
              <a:gd name="connsiteY207" fmla="*/ 5292449 h 6132967"/>
              <a:gd name="connsiteX208" fmla="*/ 3228235 w 5323222"/>
              <a:gd name="connsiteY208" fmla="*/ 5293116 h 6132967"/>
              <a:gd name="connsiteX209" fmla="*/ 3240078 w 5323222"/>
              <a:gd name="connsiteY209" fmla="*/ 5293784 h 6132967"/>
              <a:gd name="connsiteX210" fmla="*/ 3252088 w 5323222"/>
              <a:gd name="connsiteY210" fmla="*/ 5294284 h 6132967"/>
              <a:gd name="connsiteX211" fmla="*/ 3264098 w 5323222"/>
              <a:gd name="connsiteY211" fmla="*/ 5294617 h 6132967"/>
              <a:gd name="connsiteX212" fmla="*/ 3275942 w 5323222"/>
              <a:gd name="connsiteY212" fmla="*/ 5294951 h 6132967"/>
              <a:gd name="connsiteX213" fmla="*/ 3287952 w 5323222"/>
              <a:gd name="connsiteY213" fmla="*/ 5295118 h 6132967"/>
              <a:gd name="connsiteX214" fmla="*/ 3299795 w 5323222"/>
              <a:gd name="connsiteY214" fmla="*/ 5295118 h 6132967"/>
              <a:gd name="connsiteX215" fmla="*/ 3311638 w 5323222"/>
              <a:gd name="connsiteY215" fmla="*/ 5295118 h 6132967"/>
              <a:gd name="connsiteX216" fmla="*/ 3323482 w 5323222"/>
              <a:gd name="connsiteY216" fmla="*/ 5294951 h 6132967"/>
              <a:gd name="connsiteX217" fmla="*/ 3335325 w 5323222"/>
              <a:gd name="connsiteY217" fmla="*/ 5294618 h 6132967"/>
              <a:gd name="connsiteX218" fmla="*/ 3347001 w 5323222"/>
              <a:gd name="connsiteY218" fmla="*/ 5294284 h 6132967"/>
              <a:gd name="connsiteX219" fmla="*/ 3358844 w 5323222"/>
              <a:gd name="connsiteY219" fmla="*/ 5293784 h 6132967"/>
              <a:gd name="connsiteX220" fmla="*/ 3370354 w 5323222"/>
              <a:gd name="connsiteY220" fmla="*/ 5293283 h 6132967"/>
              <a:gd name="connsiteX221" fmla="*/ 3382031 w 5323222"/>
              <a:gd name="connsiteY221" fmla="*/ 5292616 h 6132967"/>
              <a:gd name="connsiteX222" fmla="*/ 3393707 w 5323222"/>
              <a:gd name="connsiteY222" fmla="*/ 5291782 h 6132967"/>
              <a:gd name="connsiteX223" fmla="*/ 3405050 w 5323222"/>
              <a:gd name="connsiteY223" fmla="*/ 5290615 h 6132967"/>
              <a:gd name="connsiteX224" fmla="*/ 3416727 w 5323222"/>
              <a:gd name="connsiteY224" fmla="*/ 5289614 h 6132967"/>
              <a:gd name="connsiteX225" fmla="*/ 3428069 w 5323222"/>
              <a:gd name="connsiteY225" fmla="*/ 5288446 h 6132967"/>
              <a:gd name="connsiteX226" fmla="*/ 3439413 w 5323222"/>
              <a:gd name="connsiteY226" fmla="*/ 5287279 h 6132967"/>
              <a:gd name="connsiteX227" fmla="*/ 3450755 w 5323222"/>
              <a:gd name="connsiteY227" fmla="*/ 5285943 h 6132967"/>
              <a:gd name="connsiteX228" fmla="*/ 3461931 w 5323222"/>
              <a:gd name="connsiteY228" fmla="*/ 5284443 h 6132967"/>
              <a:gd name="connsiteX229" fmla="*/ 3473274 w 5323222"/>
              <a:gd name="connsiteY229" fmla="*/ 5282774 h 6132967"/>
              <a:gd name="connsiteX230" fmla="*/ 3484450 w 5323222"/>
              <a:gd name="connsiteY230" fmla="*/ 5281107 h 6132967"/>
              <a:gd name="connsiteX231" fmla="*/ 3495459 w 5323222"/>
              <a:gd name="connsiteY231" fmla="*/ 5279272 h 6132967"/>
              <a:gd name="connsiteX232" fmla="*/ 3506302 w 5323222"/>
              <a:gd name="connsiteY232" fmla="*/ 5277270 h 6132967"/>
              <a:gd name="connsiteX233" fmla="*/ 3517144 w 5323222"/>
              <a:gd name="connsiteY233" fmla="*/ 5275268 h 6132967"/>
              <a:gd name="connsiteX234" fmla="*/ 3527820 w 5323222"/>
              <a:gd name="connsiteY234" fmla="*/ 5272933 h 6132967"/>
              <a:gd name="connsiteX235" fmla="*/ 3538663 w 5323222"/>
              <a:gd name="connsiteY235" fmla="*/ 5270764 h 6132967"/>
              <a:gd name="connsiteX236" fmla="*/ 3549171 w 5323222"/>
              <a:gd name="connsiteY236" fmla="*/ 5268262 h 6132967"/>
              <a:gd name="connsiteX237" fmla="*/ 3559680 w 5323222"/>
              <a:gd name="connsiteY237" fmla="*/ 5265593 h 6132967"/>
              <a:gd name="connsiteX238" fmla="*/ 3570022 w 5323222"/>
              <a:gd name="connsiteY238" fmla="*/ 5262924 h 6132967"/>
              <a:gd name="connsiteX239" fmla="*/ 3580698 w 5323222"/>
              <a:gd name="connsiteY239" fmla="*/ 5260089 h 6132967"/>
              <a:gd name="connsiteX240" fmla="*/ 3590873 w 5323222"/>
              <a:gd name="connsiteY240" fmla="*/ 5257086 h 6132967"/>
              <a:gd name="connsiteX241" fmla="*/ 3601048 w 5323222"/>
              <a:gd name="connsiteY241" fmla="*/ 5254083 h 6132967"/>
              <a:gd name="connsiteX242" fmla="*/ 3611223 w 5323222"/>
              <a:gd name="connsiteY242" fmla="*/ 5250915 h 6132967"/>
              <a:gd name="connsiteX243" fmla="*/ 3621399 w 5323222"/>
              <a:gd name="connsiteY243" fmla="*/ 5247578 h 6132967"/>
              <a:gd name="connsiteX244" fmla="*/ 3631407 w 5323222"/>
              <a:gd name="connsiteY244" fmla="*/ 5244076 h 6132967"/>
              <a:gd name="connsiteX245" fmla="*/ 3641416 w 5323222"/>
              <a:gd name="connsiteY245" fmla="*/ 5240572 h 6132967"/>
              <a:gd name="connsiteX246" fmla="*/ 3651091 w 5323222"/>
              <a:gd name="connsiteY246" fmla="*/ 5236903 h 6132967"/>
              <a:gd name="connsiteX247" fmla="*/ 3661099 w 5323222"/>
              <a:gd name="connsiteY247" fmla="*/ 5233066 h 6132967"/>
              <a:gd name="connsiteX248" fmla="*/ 3670774 w 5323222"/>
              <a:gd name="connsiteY248" fmla="*/ 5229229 h 6132967"/>
              <a:gd name="connsiteX249" fmla="*/ 3680281 w 5323222"/>
              <a:gd name="connsiteY249" fmla="*/ 5225059 h 6132967"/>
              <a:gd name="connsiteX250" fmla="*/ 3689956 w 5323222"/>
              <a:gd name="connsiteY250" fmla="*/ 5221056 h 6132967"/>
              <a:gd name="connsiteX251" fmla="*/ 3699298 w 5323222"/>
              <a:gd name="connsiteY251" fmla="*/ 5216719 h 6132967"/>
              <a:gd name="connsiteX252" fmla="*/ 3708639 w 5323222"/>
              <a:gd name="connsiteY252" fmla="*/ 5212548 h 6132967"/>
              <a:gd name="connsiteX253" fmla="*/ 3718147 w 5323222"/>
              <a:gd name="connsiteY253" fmla="*/ 5208045 h 6132967"/>
              <a:gd name="connsiteX254" fmla="*/ 3727321 w 5323222"/>
              <a:gd name="connsiteY254" fmla="*/ 5203541 h 6132967"/>
              <a:gd name="connsiteX255" fmla="*/ 3736496 w 5323222"/>
              <a:gd name="connsiteY255" fmla="*/ 5198704 h 6132967"/>
              <a:gd name="connsiteX256" fmla="*/ 3745503 w 5323222"/>
              <a:gd name="connsiteY256" fmla="*/ 5194033 h 6132967"/>
              <a:gd name="connsiteX257" fmla="*/ 3754344 w 5323222"/>
              <a:gd name="connsiteY257" fmla="*/ 5189195 h 6132967"/>
              <a:gd name="connsiteX258" fmla="*/ 3763185 w 5323222"/>
              <a:gd name="connsiteY258" fmla="*/ 5184191 h 6132967"/>
              <a:gd name="connsiteX259" fmla="*/ 3772026 w 5323222"/>
              <a:gd name="connsiteY259" fmla="*/ 5179188 h 6132967"/>
              <a:gd name="connsiteX260" fmla="*/ 3780699 w 5323222"/>
              <a:gd name="connsiteY260" fmla="*/ 5173849 h 6132967"/>
              <a:gd name="connsiteX261" fmla="*/ 3789373 w 5323222"/>
              <a:gd name="connsiteY261" fmla="*/ 5168679 h 6132967"/>
              <a:gd name="connsiteX262" fmla="*/ 3797880 w 5323222"/>
              <a:gd name="connsiteY262" fmla="*/ 5163340 h 6132967"/>
              <a:gd name="connsiteX263" fmla="*/ 3806221 w 5323222"/>
              <a:gd name="connsiteY263" fmla="*/ 5157836 h 6132967"/>
              <a:gd name="connsiteX264" fmla="*/ 3814394 w 5323222"/>
              <a:gd name="connsiteY264" fmla="*/ 5151998 h 6132967"/>
              <a:gd name="connsiteX265" fmla="*/ 3822234 w 5323222"/>
              <a:gd name="connsiteY265" fmla="*/ 5146326 h 6132967"/>
              <a:gd name="connsiteX266" fmla="*/ 3829908 w 5323222"/>
              <a:gd name="connsiteY266" fmla="*/ 5140322 h 6132967"/>
              <a:gd name="connsiteX267" fmla="*/ 3837581 w 5323222"/>
              <a:gd name="connsiteY267" fmla="*/ 5134316 h 6132967"/>
              <a:gd name="connsiteX268" fmla="*/ 3845087 w 5323222"/>
              <a:gd name="connsiteY268" fmla="*/ 5128477 h 6132967"/>
              <a:gd name="connsiteX269" fmla="*/ 3852426 w 5323222"/>
              <a:gd name="connsiteY269" fmla="*/ 5122306 h 6132967"/>
              <a:gd name="connsiteX270" fmla="*/ 3859766 w 5323222"/>
              <a:gd name="connsiteY270" fmla="*/ 5116135 h 6132967"/>
              <a:gd name="connsiteX271" fmla="*/ 3866772 w 5323222"/>
              <a:gd name="connsiteY271" fmla="*/ 5109963 h 6132967"/>
              <a:gd name="connsiteX272" fmla="*/ 3873777 w 5323222"/>
              <a:gd name="connsiteY272" fmla="*/ 5103624 h 6132967"/>
              <a:gd name="connsiteX273" fmla="*/ 3880450 w 5323222"/>
              <a:gd name="connsiteY273" fmla="*/ 5097451 h 6132967"/>
              <a:gd name="connsiteX274" fmla="*/ 3887122 w 5323222"/>
              <a:gd name="connsiteY274" fmla="*/ 5091114 h 6132967"/>
              <a:gd name="connsiteX275" fmla="*/ 3893628 w 5323222"/>
              <a:gd name="connsiteY275" fmla="*/ 5084607 h 6132967"/>
              <a:gd name="connsiteX276" fmla="*/ 3899966 w 5323222"/>
              <a:gd name="connsiteY276" fmla="*/ 5078102 h 6132967"/>
              <a:gd name="connsiteX277" fmla="*/ 3906305 w 5323222"/>
              <a:gd name="connsiteY277" fmla="*/ 5071763 h 6132967"/>
              <a:gd name="connsiteX278" fmla="*/ 3912310 w 5323222"/>
              <a:gd name="connsiteY278" fmla="*/ 5065091 h 6132967"/>
              <a:gd name="connsiteX279" fmla="*/ 3918315 w 5323222"/>
              <a:gd name="connsiteY279" fmla="*/ 5058419 h 6132967"/>
              <a:gd name="connsiteX280" fmla="*/ 3924153 w 5323222"/>
              <a:gd name="connsiteY280" fmla="*/ 5051747 h 6132967"/>
              <a:gd name="connsiteX281" fmla="*/ 3929658 w 5323222"/>
              <a:gd name="connsiteY281" fmla="*/ 5044908 h 6132967"/>
              <a:gd name="connsiteX282" fmla="*/ 3935330 w 5323222"/>
              <a:gd name="connsiteY282" fmla="*/ 5038236 h 6132967"/>
              <a:gd name="connsiteX283" fmla="*/ 3940667 w 5323222"/>
              <a:gd name="connsiteY283" fmla="*/ 5031563 h 6132967"/>
              <a:gd name="connsiteX284" fmla="*/ 3945838 w 5323222"/>
              <a:gd name="connsiteY284" fmla="*/ 5024557 h 6132967"/>
              <a:gd name="connsiteX285" fmla="*/ 3951009 w 5323222"/>
              <a:gd name="connsiteY285" fmla="*/ 5017718 h 6132967"/>
              <a:gd name="connsiteX286" fmla="*/ 3956014 w 5323222"/>
              <a:gd name="connsiteY286" fmla="*/ 5010713 h 6132967"/>
              <a:gd name="connsiteX287" fmla="*/ 3960684 w 5323222"/>
              <a:gd name="connsiteY287" fmla="*/ 5003706 h 6132967"/>
              <a:gd name="connsiteX288" fmla="*/ 3965355 w 5323222"/>
              <a:gd name="connsiteY288" fmla="*/ 4996534 h 6132967"/>
              <a:gd name="connsiteX289" fmla="*/ 3969858 w 5323222"/>
              <a:gd name="connsiteY289" fmla="*/ 4989527 h 6132967"/>
              <a:gd name="connsiteX290" fmla="*/ 3974195 w 5323222"/>
              <a:gd name="connsiteY290" fmla="*/ 4982522 h 6132967"/>
              <a:gd name="connsiteX291" fmla="*/ 3978365 w 5323222"/>
              <a:gd name="connsiteY291" fmla="*/ 4975349 h 6132967"/>
              <a:gd name="connsiteX292" fmla="*/ 3982536 w 5323222"/>
              <a:gd name="connsiteY292" fmla="*/ 4968177 h 6132967"/>
              <a:gd name="connsiteX293" fmla="*/ 3986372 w 5323222"/>
              <a:gd name="connsiteY293" fmla="*/ 4960838 h 6132967"/>
              <a:gd name="connsiteX294" fmla="*/ 3990209 w 5323222"/>
              <a:gd name="connsiteY294" fmla="*/ 4953498 h 6132967"/>
              <a:gd name="connsiteX295" fmla="*/ 3993712 w 5323222"/>
              <a:gd name="connsiteY295" fmla="*/ 4946158 h 6132967"/>
              <a:gd name="connsiteX296" fmla="*/ 3997381 w 5323222"/>
              <a:gd name="connsiteY296" fmla="*/ 4938819 h 6132967"/>
              <a:gd name="connsiteX297" fmla="*/ 4000718 w 5323222"/>
              <a:gd name="connsiteY297" fmla="*/ 4931312 h 6132967"/>
              <a:gd name="connsiteX298" fmla="*/ 4003887 w 5323222"/>
              <a:gd name="connsiteY298" fmla="*/ 4923972 h 6132967"/>
              <a:gd name="connsiteX299" fmla="*/ 4007056 w 5323222"/>
              <a:gd name="connsiteY299" fmla="*/ 4916466 h 6132967"/>
              <a:gd name="connsiteX300" fmla="*/ 4010059 w 5323222"/>
              <a:gd name="connsiteY300" fmla="*/ 4909127 h 6132967"/>
              <a:gd name="connsiteX301" fmla="*/ 4012895 w 5323222"/>
              <a:gd name="connsiteY301" fmla="*/ 4901620 h 6132967"/>
              <a:gd name="connsiteX302" fmla="*/ 4015564 w 5323222"/>
              <a:gd name="connsiteY302" fmla="*/ 4894115 h 6132967"/>
              <a:gd name="connsiteX303" fmla="*/ 4018065 w 5323222"/>
              <a:gd name="connsiteY303" fmla="*/ 4886608 h 6132967"/>
              <a:gd name="connsiteX304" fmla="*/ 4020734 w 5323222"/>
              <a:gd name="connsiteY304" fmla="*/ 4878934 h 6132967"/>
              <a:gd name="connsiteX305" fmla="*/ 4022903 w 5323222"/>
              <a:gd name="connsiteY305" fmla="*/ 4871428 h 6132967"/>
              <a:gd name="connsiteX306" fmla="*/ 4025072 w 5323222"/>
              <a:gd name="connsiteY306" fmla="*/ 4863922 h 6132967"/>
              <a:gd name="connsiteX307" fmla="*/ 4027073 w 5323222"/>
              <a:gd name="connsiteY307" fmla="*/ 4856249 h 6132967"/>
              <a:gd name="connsiteX308" fmla="*/ 4029075 w 5323222"/>
              <a:gd name="connsiteY308" fmla="*/ 4848576 h 6132967"/>
              <a:gd name="connsiteX309" fmla="*/ 4030909 w 5323222"/>
              <a:gd name="connsiteY309" fmla="*/ 4841070 h 6132967"/>
              <a:gd name="connsiteX310" fmla="*/ 4032411 w 5323222"/>
              <a:gd name="connsiteY310" fmla="*/ 4833397 h 6132967"/>
              <a:gd name="connsiteX311" fmla="*/ 4033912 w 5323222"/>
              <a:gd name="connsiteY311" fmla="*/ 4825724 h 6132967"/>
              <a:gd name="connsiteX312" fmla="*/ 4035247 w 5323222"/>
              <a:gd name="connsiteY312" fmla="*/ 4818217 h 6132967"/>
              <a:gd name="connsiteX313" fmla="*/ 4036414 w 5323222"/>
              <a:gd name="connsiteY313" fmla="*/ 4810544 h 6132967"/>
              <a:gd name="connsiteX314" fmla="*/ 4037582 w 5323222"/>
              <a:gd name="connsiteY314" fmla="*/ 4802871 h 6132967"/>
              <a:gd name="connsiteX315" fmla="*/ 4038416 w 5323222"/>
              <a:gd name="connsiteY315" fmla="*/ 4795365 h 6132967"/>
              <a:gd name="connsiteX316" fmla="*/ 4039250 w 5323222"/>
              <a:gd name="connsiteY316" fmla="*/ 4787691 h 6132967"/>
              <a:gd name="connsiteX317" fmla="*/ 4039917 w 5323222"/>
              <a:gd name="connsiteY317" fmla="*/ 4780185 h 6132967"/>
              <a:gd name="connsiteX318" fmla="*/ 4040251 w 5323222"/>
              <a:gd name="connsiteY318" fmla="*/ 4772512 h 6132967"/>
              <a:gd name="connsiteX319" fmla="*/ 4040584 w 5323222"/>
              <a:gd name="connsiteY319" fmla="*/ 4764839 h 6132967"/>
              <a:gd name="connsiteX320" fmla="*/ 4040918 w 5323222"/>
              <a:gd name="connsiteY320" fmla="*/ 4757165 h 6132967"/>
              <a:gd name="connsiteX321" fmla="*/ 4040918 w 5323222"/>
              <a:gd name="connsiteY321" fmla="*/ 4749660 h 6132967"/>
              <a:gd name="connsiteX322" fmla="*/ 4040751 w 5323222"/>
              <a:gd name="connsiteY322" fmla="*/ 4741986 h 6132967"/>
              <a:gd name="connsiteX323" fmla="*/ 4040584 w 5323222"/>
              <a:gd name="connsiteY323" fmla="*/ 4734480 h 6132967"/>
              <a:gd name="connsiteX324" fmla="*/ 4040251 w 5323222"/>
              <a:gd name="connsiteY324" fmla="*/ 4726807 h 6132967"/>
              <a:gd name="connsiteX325" fmla="*/ 4039750 w 5323222"/>
              <a:gd name="connsiteY325" fmla="*/ 4719300 h 6132967"/>
              <a:gd name="connsiteX326" fmla="*/ 4039083 w 5323222"/>
              <a:gd name="connsiteY326" fmla="*/ 4711628 h 6132967"/>
              <a:gd name="connsiteX327" fmla="*/ 4038249 w 5323222"/>
              <a:gd name="connsiteY327" fmla="*/ 4704122 h 6132967"/>
              <a:gd name="connsiteX328" fmla="*/ 4035914 w 5323222"/>
              <a:gd name="connsiteY328" fmla="*/ 4689442 h 6132967"/>
              <a:gd name="connsiteX329" fmla="*/ 4033412 w 5323222"/>
              <a:gd name="connsiteY329" fmla="*/ 4674597 h 6132967"/>
              <a:gd name="connsiteX330" fmla="*/ 4030242 w 5323222"/>
              <a:gd name="connsiteY330" fmla="*/ 4659918 h 6132967"/>
              <a:gd name="connsiteX331" fmla="*/ 4026406 w 5323222"/>
              <a:gd name="connsiteY331" fmla="*/ 4645238 h 6132967"/>
              <a:gd name="connsiteX332" fmla="*/ 4022236 w 5323222"/>
              <a:gd name="connsiteY332" fmla="*/ 4630893 h 6132967"/>
              <a:gd name="connsiteX333" fmla="*/ 4017398 w 5323222"/>
              <a:gd name="connsiteY333" fmla="*/ 4616714 h 6132967"/>
              <a:gd name="connsiteX334" fmla="*/ 4012060 w 5323222"/>
              <a:gd name="connsiteY334" fmla="*/ 4602535 h 6132967"/>
              <a:gd name="connsiteX335" fmla="*/ 4006222 w 5323222"/>
              <a:gd name="connsiteY335" fmla="*/ 4588524 h 6132967"/>
              <a:gd name="connsiteX336" fmla="*/ 3999717 w 5323222"/>
              <a:gd name="connsiteY336" fmla="*/ 4574679 h 6132967"/>
              <a:gd name="connsiteX337" fmla="*/ 3992878 w 5323222"/>
              <a:gd name="connsiteY337" fmla="*/ 4561001 h 6132967"/>
              <a:gd name="connsiteX338" fmla="*/ 3985371 w 5323222"/>
              <a:gd name="connsiteY338" fmla="*/ 4547489 h 6132967"/>
              <a:gd name="connsiteX339" fmla="*/ 3977365 w 5323222"/>
              <a:gd name="connsiteY339" fmla="*/ 4534145 h 6132967"/>
              <a:gd name="connsiteX340" fmla="*/ 3968858 w 5323222"/>
              <a:gd name="connsiteY340" fmla="*/ 4521134 h 6132967"/>
              <a:gd name="connsiteX341" fmla="*/ 3959850 w 5323222"/>
              <a:gd name="connsiteY341" fmla="*/ 4508123 h 6132967"/>
              <a:gd name="connsiteX342" fmla="*/ 3950342 w 5323222"/>
              <a:gd name="connsiteY342" fmla="*/ 4495446 h 6132967"/>
              <a:gd name="connsiteX343" fmla="*/ 3940333 w 5323222"/>
              <a:gd name="connsiteY343" fmla="*/ 4482935 h 6132967"/>
              <a:gd name="connsiteX344" fmla="*/ 3929658 w 5323222"/>
              <a:gd name="connsiteY344" fmla="*/ 4470592 h 6132967"/>
              <a:gd name="connsiteX345" fmla="*/ 3918648 w 5323222"/>
              <a:gd name="connsiteY345" fmla="*/ 4458581 h 6132967"/>
              <a:gd name="connsiteX346" fmla="*/ 3907139 w 5323222"/>
              <a:gd name="connsiteY346" fmla="*/ 4446737 h 6132967"/>
              <a:gd name="connsiteX347" fmla="*/ 3894962 w 5323222"/>
              <a:gd name="connsiteY347" fmla="*/ 4435061 h 6132967"/>
              <a:gd name="connsiteX348" fmla="*/ 3882452 w 5323222"/>
              <a:gd name="connsiteY348" fmla="*/ 4423718 h 6132967"/>
              <a:gd name="connsiteX349" fmla="*/ 3869441 w 5323222"/>
              <a:gd name="connsiteY349" fmla="*/ 4412709 h 6132967"/>
              <a:gd name="connsiteX350" fmla="*/ 3855763 w 5323222"/>
              <a:gd name="connsiteY350" fmla="*/ 4401700 h 6132967"/>
              <a:gd name="connsiteX351" fmla="*/ 3841917 w 5323222"/>
              <a:gd name="connsiteY351" fmla="*/ 4391191 h 6132967"/>
              <a:gd name="connsiteX352" fmla="*/ 3827405 w 5323222"/>
              <a:gd name="connsiteY352" fmla="*/ 4380849 h 6132967"/>
              <a:gd name="connsiteX353" fmla="*/ 3812392 w 5323222"/>
              <a:gd name="connsiteY353" fmla="*/ 4370674 h 6132967"/>
              <a:gd name="connsiteX354" fmla="*/ 3796880 w 5323222"/>
              <a:gd name="connsiteY354" fmla="*/ 4360999 h 6132967"/>
              <a:gd name="connsiteX355" fmla="*/ 3780866 w 5323222"/>
              <a:gd name="connsiteY355" fmla="*/ 4351492 h 6132967"/>
              <a:gd name="connsiteX356" fmla="*/ 3764519 w 5323222"/>
              <a:gd name="connsiteY356" fmla="*/ 4342317 h 6132967"/>
              <a:gd name="connsiteX357" fmla="*/ 3747671 w 5323222"/>
              <a:gd name="connsiteY357" fmla="*/ 4333476 h 6132967"/>
              <a:gd name="connsiteX358" fmla="*/ 3730324 w 5323222"/>
              <a:gd name="connsiteY358" fmla="*/ 4324969 h 6132967"/>
              <a:gd name="connsiteX359" fmla="*/ 3712642 w 5323222"/>
              <a:gd name="connsiteY359" fmla="*/ 4316629 h 6132967"/>
              <a:gd name="connsiteX360" fmla="*/ 3686620 w 5323222"/>
              <a:gd name="connsiteY360" fmla="*/ 4304953 h 6132967"/>
              <a:gd name="connsiteX361" fmla="*/ 3660432 w 5323222"/>
              <a:gd name="connsiteY361" fmla="*/ 4293276 h 6132967"/>
              <a:gd name="connsiteX362" fmla="*/ 3634410 w 5323222"/>
              <a:gd name="connsiteY362" fmla="*/ 4281432 h 6132967"/>
              <a:gd name="connsiteX363" fmla="*/ 3608555 w 5323222"/>
              <a:gd name="connsiteY363" fmla="*/ 4269756 h 6132967"/>
              <a:gd name="connsiteX364" fmla="*/ 3582699 w 5323222"/>
              <a:gd name="connsiteY364" fmla="*/ 4257746 h 6132967"/>
              <a:gd name="connsiteX365" fmla="*/ 3556844 w 5323222"/>
              <a:gd name="connsiteY365" fmla="*/ 4245736 h 6132967"/>
              <a:gd name="connsiteX366" fmla="*/ 3530990 w 5323222"/>
              <a:gd name="connsiteY366" fmla="*/ 4233559 h 6132967"/>
              <a:gd name="connsiteX367" fmla="*/ 3524478 w 5323222"/>
              <a:gd name="connsiteY367" fmla="*/ 4230452 h 6132967"/>
              <a:gd name="connsiteX368" fmla="*/ 3538445 w 5323222"/>
              <a:gd name="connsiteY368" fmla="*/ 4229146 h 6132967"/>
              <a:gd name="connsiteX369" fmla="*/ 3563280 w 5323222"/>
              <a:gd name="connsiteY369" fmla="*/ 4226491 h 6132967"/>
              <a:gd name="connsiteX370" fmla="*/ 3588063 w 5323222"/>
              <a:gd name="connsiteY370" fmla="*/ 4223534 h 6132967"/>
              <a:gd name="connsiteX371" fmla="*/ 3612847 w 5323222"/>
              <a:gd name="connsiteY371" fmla="*/ 4220575 h 6132967"/>
              <a:gd name="connsiteX372" fmla="*/ 3637631 w 5323222"/>
              <a:gd name="connsiteY372" fmla="*/ 4217617 h 6132967"/>
              <a:gd name="connsiteX373" fmla="*/ 3672376 w 5323222"/>
              <a:gd name="connsiteY373" fmla="*/ 4212656 h 6132967"/>
              <a:gd name="connsiteX374" fmla="*/ 3707373 w 5323222"/>
              <a:gd name="connsiteY374" fmla="*/ 4207340 h 6132967"/>
              <a:gd name="connsiteX375" fmla="*/ 3742874 w 5323222"/>
              <a:gd name="connsiteY375" fmla="*/ 4201315 h 6132967"/>
              <a:gd name="connsiteX376" fmla="*/ 3778272 w 5323222"/>
              <a:gd name="connsiteY376" fmla="*/ 4194682 h 6132967"/>
              <a:gd name="connsiteX377" fmla="*/ 3814174 w 5323222"/>
              <a:gd name="connsiteY377" fmla="*/ 4187340 h 6132967"/>
              <a:gd name="connsiteX378" fmla="*/ 3850277 w 5323222"/>
              <a:gd name="connsiteY378" fmla="*/ 4179339 h 6132967"/>
              <a:gd name="connsiteX379" fmla="*/ 3886934 w 5323222"/>
              <a:gd name="connsiteY379" fmla="*/ 4170932 h 6132967"/>
              <a:gd name="connsiteX380" fmla="*/ 3923082 w 5323222"/>
              <a:gd name="connsiteY380" fmla="*/ 4161362 h 6132967"/>
              <a:gd name="connsiteX381" fmla="*/ 3959837 w 5323222"/>
              <a:gd name="connsiteY381" fmla="*/ 4151691 h 6132967"/>
              <a:gd name="connsiteX382" fmla="*/ 3996489 w 5323222"/>
              <a:gd name="connsiteY382" fmla="*/ 4141411 h 6132967"/>
              <a:gd name="connsiteX383" fmla="*/ 4033696 w 5323222"/>
              <a:gd name="connsiteY383" fmla="*/ 4130725 h 6132967"/>
              <a:gd name="connsiteX384" fmla="*/ 4070394 w 5323222"/>
              <a:gd name="connsiteY384" fmla="*/ 4118876 h 6132967"/>
              <a:gd name="connsiteX385" fmla="*/ 4107395 w 5323222"/>
              <a:gd name="connsiteY385" fmla="*/ 4106977 h 6132967"/>
              <a:gd name="connsiteX386" fmla="*/ 4144545 w 5323222"/>
              <a:gd name="connsiteY386" fmla="*/ 4094117 h 6132967"/>
              <a:gd name="connsiteX387" fmla="*/ 4181341 w 5323222"/>
              <a:gd name="connsiteY387" fmla="*/ 4081002 h 6132967"/>
              <a:gd name="connsiteX388" fmla="*/ 4218641 w 5323222"/>
              <a:gd name="connsiteY388" fmla="*/ 4067180 h 6132967"/>
              <a:gd name="connsiteX389" fmla="*/ 4255230 w 5323222"/>
              <a:gd name="connsiteY389" fmla="*/ 4052853 h 6132967"/>
              <a:gd name="connsiteX390" fmla="*/ 4292019 w 5323222"/>
              <a:gd name="connsiteY390" fmla="*/ 4037867 h 6132967"/>
              <a:gd name="connsiteX391" fmla="*/ 4328706 w 5323222"/>
              <a:gd name="connsiteY391" fmla="*/ 4022276 h 6132967"/>
              <a:gd name="connsiteX392" fmla="*/ 4365341 w 5323222"/>
              <a:gd name="connsiteY392" fmla="*/ 4006380 h 6132967"/>
              <a:gd name="connsiteX393" fmla="*/ 4401822 w 5323222"/>
              <a:gd name="connsiteY393" fmla="*/ 3989574 h 6132967"/>
              <a:gd name="connsiteX394" fmla="*/ 4437696 w 5323222"/>
              <a:gd name="connsiteY394" fmla="*/ 3972871 h 6132967"/>
              <a:gd name="connsiteX395" fmla="*/ 4474022 w 5323222"/>
              <a:gd name="connsiteY395" fmla="*/ 3955156 h 6132967"/>
              <a:gd name="connsiteX396" fmla="*/ 4509335 w 5323222"/>
              <a:gd name="connsiteY396" fmla="*/ 3936986 h 6132967"/>
              <a:gd name="connsiteX397" fmla="*/ 4544849 w 5323222"/>
              <a:gd name="connsiteY397" fmla="*/ 3918160 h 6132967"/>
              <a:gd name="connsiteX398" fmla="*/ 4580059 w 5323222"/>
              <a:gd name="connsiteY398" fmla="*/ 3899385 h 6132967"/>
              <a:gd name="connsiteX399" fmla="*/ 4614811 w 5323222"/>
              <a:gd name="connsiteY399" fmla="*/ 3879751 h 6132967"/>
              <a:gd name="connsiteX400" fmla="*/ 4649156 w 5323222"/>
              <a:gd name="connsiteY400" fmla="*/ 3859562 h 6132967"/>
              <a:gd name="connsiteX401" fmla="*/ 4683399 w 5323222"/>
              <a:gd name="connsiteY401" fmla="*/ 3838765 h 6132967"/>
              <a:gd name="connsiteX402" fmla="*/ 4716982 w 5323222"/>
              <a:gd name="connsiteY402" fmla="*/ 3817768 h 6132967"/>
              <a:gd name="connsiteX403" fmla="*/ 4750161 w 5323222"/>
              <a:gd name="connsiteY403" fmla="*/ 3796216 h 6132967"/>
              <a:gd name="connsiteX404" fmla="*/ 4782932 w 5323222"/>
              <a:gd name="connsiteY404" fmla="*/ 3774109 h 6132967"/>
              <a:gd name="connsiteX405" fmla="*/ 4798230 w 5323222"/>
              <a:gd name="connsiteY405" fmla="*/ 3763083 h 6132967"/>
              <a:gd name="connsiteX406" fmla="*/ 4813579 w 5323222"/>
              <a:gd name="connsiteY406" fmla="*/ 3752362 h 6132967"/>
              <a:gd name="connsiteX407" fmla="*/ 4828522 w 5323222"/>
              <a:gd name="connsiteY407" fmla="*/ 3741085 h 6132967"/>
              <a:gd name="connsiteX408" fmla="*/ 4843466 w 5323222"/>
              <a:gd name="connsiteY408" fmla="*/ 3729808 h 6132967"/>
              <a:gd name="connsiteX409" fmla="*/ 4858105 w 5323222"/>
              <a:gd name="connsiteY409" fmla="*/ 3718582 h 6132967"/>
              <a:gd name="connsiteX410" fmla="*/ 4872693 w 5323222"/>
              <a:gd name="connsiteY410" fmla="*/ 3707053 h 6132967"/>
              <a:gd name="connsiteX411" fmla="*/ 4886674 w 5323222"/>
              <a:gd name="connsiteY411" fmla="*/ 3695627 h 6132967"/>
              <a:gd name="connsiteX412" fmla="*/ 4900856 w 5323222"/>
              <a:gd name="connsiteY412" fmla="*/ 3683542 h 6132967"/>
              <a:gd name="connsiteX413" fmla="*/ 4914734 w 5323222"/>
              <a:gd name="connsiteY413" fmla="*/ 3671510 h 6132967"/>
              <a:gd name="connsiteX414" fmla="*/ 4928360 w 5323222"/>
              <a:gd name="connsiteY414" fmla="*/ 3659832 h 6132967"/>
              <a:gd name="connsiteX415" fmla="*/ 4941884 w 5323222"/>
              <a:gd name="connsiteY415" fmla="*/ 3647548 h 6132967"/>
              <a:gd name="connsiteX416" fmla="*/ 4955052 w 5323222"/>
              <a:gd name="connsiteY416" fmla="*/ 3635011 h 6132967"/>
              <a:gd name="connsiteX417" fmla="*/ 4967969 w 5323222"/>
              <a:gd name="connsiteY417" fmla="*/ 3622829 h 6132967"/>
              <a:gd name="connsiteX418" fmla="*/ 4980833 w 5323222"/>
              <a:gd name="connsiteY418" fmla="*/ 3610343 h 6132967"/>
              <a:gd name="connsiteX419" fmla="*/ 4993343 w 5323222"/>
              <a:gd name="connsiteY419" fmla="*/ 3597607 h 6132967"/>
              <a:gd name="connsiteX420" fmla="*/ 5005853 w 5323222"/>
              <a:gd name="connsiteY420" fmla="*/ 3584870 h 6132967"/>
              <a:gd name="connsiteX421" fmla="*/ 5018060 w 5323222"/>
              <a:gd name="connsiteY421" fmla="*/ 3572184 h 6132967"/>
              <a:gd name="connsiteX422" fmla="*/ 5030164 w 5323222"/>
              <a:gd name="connsiteY422" fmla="*/ 3558892 h 6132967"/>
              <a:gd name="connsiteX423" fmla="*/ 5042066 w 5323222"/>
              <a:gd name="connsiteY423" fmla="*/ 3546257 h 6132967"/>
              <a:gd name="connsiteX424" fmla="*/ 5053564 w 5323222"/>
              <a:gd name="connsiteY424" fmla="*/ 3533068 h 6132967"/>
              <a:gd name="connsiteX425" fmla="*/ 5064757 w 5323222"/>
              <a:gd name="connsiteY425" fmla="*/ 3519930 h 6132967"/>
              <a:gd name="connsiteX426" fmla="*/ 5075898 w 5323222"/>
              <a:gd name="connsiteY426" fmla="*/ 3506489 h 6132967"/>
              <a:gd name="connsiteX427" fmla="*/ 5086789 w 5323222"/>
              <a:gd name="connsiteY427" fmla="*/ 3493402 h 6132967"/>
              <a:gd name="connsiteX428" fmla="*/ 5097626 w 5323222"/>
              <a:gd name="connsiteY428" fmla="*/ 3480012 h 6132967"/>
              <a:gd name="connsiteX429" fmla="*/ 5108111 w 5323222"/>
              <a:gd name="connsiteY429" fmla="*/ 3466370 h 6132967"/>
              <a:gd name="connsiteX430" fmla="*/ 5118342 w 5323222"/>
              <a:gd name="connsiteY430" fmla="*/ 3453084 h 6132967"/>
              <a:gd name="connsiteX431" fmla="*/ 5128218 w 5323222"/>
              <a:gd name="connsiteY431" fmla="*/ 3439546 h 6132967"/>
              <a:gd name="connsiteX432" fmla="*/ 5138095 w 5323222"/>
              <a:gd name="connsiteY432" fmla="*/ 3426006 h 6132967"/>
              <a:gd name="connsiteX433" fmla="*/ 5147616 w 5323222"/>
              <a:gd name="connsiteY433" fmla="*/ 3412216 h 6132967"/>
              <a:gd name="connsiteX434" fmla="*/ 5157139 w 5323222"/>
              <a:gd name="connsiteY434" fmla="*/ 3398424 h 6132967"/>
              <a:gd name="connsiteX435" fmla="*/ 5166356 w 5323222"/>
              <a:gd name="connsiteY435" fmla="*/ 3384685 h 6132967"/>
              <a:gd name="connsiteX436" fmla="*/ 5175020 w 5323222"/>
              <a:gd name="connsiteY436" fmla="*/ 3371352 h 6132967"/>
              <a:gd name="connsiteX437" fmla="*/ 5183934 w 5323222"/>
              <a:gd name="connsiteY437" fmla="*/ 3357664 h 6132967"/>
              <a:gd name="connsiteX438" fmla="*/ 5192241 w 5323222"/>
              <a:gd name="connsiteY438" fmla="*/ 3344080 h 6132967"/>
              <a:gd name="connsiteX439" fmla="*/ 5199892 w 5323222"/>
              <a:gd name="connsiteY439" fmla="*/ 3330294 h 6132967"/>
              <a:gd name="connsiteX440" fmla="*/ 5207793 w 5323222"/>
              <a:gd name="connsiteY440" fmla="*/ 3316155 h 6132967"/>
              <a:gd name="connsiteX441" fmla="*/ 5215494 w 5323222"/>
              <a:gd name="connsiteY441" fmla="*/ 3302673 h 6132967"/>
              <a:gd name="connsiteX442" fmla="*/ 5222485 w 5323222"/>
              <a:gd name="connsiteY442" fmla="*/ 3288687 h 6132967"/>
              <a:gd name="connsiteX443" fmla="*/ 5229780 w 5323222"/>
              <a:gd name="connsiteY443" fmla="*/ 3274651 h 6132967"/>
              <a:gd name="connsiteX444" fmla="*/ 5236720 w 5323222"/>
              <a:gd name="connsiteY444" fmla="*/ 3260361 h 6132967"/>
              <a:gd name="connsiteX445" fmla="*/ 5243052 w 5323222"/>
              <a:gd name="connsiteY445" fmla="*/ 3246175 h 6132967"/>
              <a:gd name="connsiteX446" fmla="*/ 5249385 w 5323222"/>
              <a:gd name="connsiteY446" fmla="*/ 3231990 h 6132967"/>
              <a:gd name="connsiteX447" fmla="*/ 5255163 w 5323222"/>
              <a:gd name="connsiteY447" fmla="*/ 3218210 h 6132967"/>
              <a:gd name="connsiteX448" fmla="*/ 5261141 w 5323222"/>
              <a:gd name="connsiteY448" fmla="*/ 3203772 h 6132967"/>
              <a:gd name="connsiteX449" fmla="*/ 5266511 w 5323222"/>
              <a:gd name="connsiteY449" fmla="*/ 3189436 h 6132967"/>
              <a:gd name="connsiteX450" fmla="*/ 5271831 w 5323222"/>
              <a:gd name="connsiteY450" fmla="*/ 3174799 h 6132967"/>
              <a:gd name="connsiteX451" fmla="*/ 5276596 w 5323222"/>
              <a:gd name="connsiteY451" fmla="*/ 3160567 h 6132967"/>
              <a:gd name="connsiteX452" fmla="*/ 5281612 w 5323222"/>
              <a:gd name="connsiteY452" fmla="*/ 3145980 h 6132967"/>
              <a:gd name="connsiteX453" fmla="*/ 5285717 w 5323222"/>
              <a:gd name="connsiteY453" fmla="*/ 3131547 h 6132967"/>
              <a:gd name="connsiteX454" fmla="*/ 5290127 w 5323222"/>
              <a:gd name="connsiteY454" fmla="*/ 3117064 h 6132967"/>
              <a:gd name="connsiteX455" fmla="*/ 5294182 w 5323222"/>
              <a:gd name="connsiteY455" fmla="*/ 3102329 h 6132967"/>
              <a:gd name="connsiteX456" fmla="*/ 5297984 w 5323222"/>
              <a:gd name="connsiteY456" fmla="*/ 3087946 h 6132967"/>
              <a:gd name="connsiteX457" fmla="*/ 5301483 w 5323222"/>
              <a:gd name="connsiteY457" fmla="*/ 3073618 h 6132967"/>
              <a:gd name="connsiteX458" fmla="*/ 5304627 w 5323222"/>
              <a:gd name="connsiteY458" fmla="*/ 3059037 h 6132967"/>
              <a:gd name="connsiteX459" fmla="*/ 5307719 w 5323222"/>
              <a:gd name="connsiteY459" fmla="*/ 3044152 h 6132967"/>
              <a:gd name="connsiteX460" fmla="*/ 5310257 w 5323222"/>
              <a:gd name="connsiteY460" fmla="*/ 3029673 h 6132967"/>
              <a:gd name="connsiteX461" fmla="*/ 5312794 w 5323222"/>
              <a:gd name="connsiteY461" fmla="*/ 3015195 h 6132967"/>
              <a:gd name="connsiteX462" fmla="*/ 5314976 w 5323222"/>
              <a:gd name="connsiteY462" fmla="*/ 3000465 h 6132967"/>
              <a:gd name="connsiteX463" fmla="*/ 5316855 w 5323222"/>
              <a:gd name="connsiteY463" fmla="*/ 2985786 h 6132967"/>
              <a:gd name="connsiteX464" fmla="*/ 5318734 w 5323222"/>
              <a:gd name="connsiteY464" fmla="*/ 2971108 h 6132967"/>
              <a:gd name="connsiteX465" fmla="*/ 5320057 w 5323222"/>
              <a:gd name="connsiteY465" fmla="*/ 2956835 h 6132967"/>
              <a:gd name="connsiteX466" fmla="*/ 5321633 w 5323222"/>
              <a:gd name="connsiteY466" fmla="*/ 2942209 h 6132967"/>
              <a:gd name="connsiteX467" fmla="*/ 5322550 w 5323222"/>
              <a:gd name="connsiteY467" fmla="*/ 2927381 h 6132967"/>
              <a:gd name="connsiteX468" fmla="*/ 5323216 w 5323222"/>
              <a:gd name="connsiteY468" fmla="*/ 2912909 h 6132967"/>
              <a:gd name="connsiteX469" fmla="*/ 5323222 w 5323222"/>
              <a:gd name="connsiteY469" fmla="*/ 2898235 h 6132967"/>
              <a:gd name="connsiteX470" fmla="*/ 5322673 w 5323222"/>
              <a:gd name="connsiteY470" fmla="*/ 2883968 h 6132967"/>
              <a:gd name="connsiteX471" fmla="*/ 5322377 w 5323222"/>
              <a:gd name="connsiteY471" fmla="*/ 2869348 h 6132967"/>
              <a:gd name="connsiteX472" fmla="*/ 5321880 w 5323222"/>
              <a:gd name="connsiteY472" fmla="*/ 2855383 h 6132967"/>
              <a:gd name="connsiteX473" fmla="*/ 5320725 w 5323222"/>
              <a:gd name="connsiteY473" fmla="*/ 2841220 h 6132967"/>
              <a:gd name="connsiteX474" fmla="*/ 5319266 w 5323222"/>
              <a:gd name="connsiteY474" fmla="*/ 2827108 h 6132967"/>
              <a:gd name="connsiteX475" fmla="*/ 5317807 w 5323222"/>
              <a:gd name="connsiteY475" fmla="*/ 2812995 h 6132967"/>
              <a:gd name="connsiteX476" fmla="*/ 5316096 w 5323222"/>
              <a:gd name="connsiteY476" fmla="*/ 2799238 h 6132967"/>
              <a:gd name="connsiteX477" fmla="*/ 5314334 w 5323222"/>
              <a:gd name="connsiteY477" fmla="*/ 2785178 h 6132967"/>
              <a:gd name="connsiteX478" fmla="*/ 5312016 w 5323222"/>
              <a:gd name="connsiteY478" fmla="*/ 2771523 h 6132967"/>
              <a:gd name="connsiteX479" fmla="*/ 5309750 w 5323222"/>
              <a:gd name="connsiteY479" fmla="*/ 2758172 h 6132967"/>
              <a:gd name="connsiteX480" fmla="*/ 5307130 w 5323222"/>
              <a:gd name="connsiteY480" fmla="*/ 2744570 h 6132967"/>
              <a:gd name="connsiteX481" fmla="*/ 5304256 w 5323222"/>
              <a:gd name="connsiteY481" fmla="*/ 2731322 h 6132967"/>
              <a:gd name="connsiteX482" fmla="*/ 5301028 w 5323222"/>
              <a:gd name="connsiteY482" fmla="*/ 2717822 h 6132967"/>
              <a:gd name="connsiteX483" fmla="*/ 5297904 w 5323222"/>
              <a:gd name="connsiteY483" fmla="*/ 2704930 h 6132967"/>
              <a:gd name="connsiteX484" fmla="*/ 5294475 w 5323222"/>
              <a:gd name="connsiteY484" fmla="*/ 2692089 h 6132967"/>
              <a:gd name="connsiteX485" fmla="*/ 5290743 w 5323222"/>
              <a:gd name="connsiteY485" fmla="*/ 2679298 h 6132967"/>
              <a:gd name="connsiteX486" fmla="*/ 5287012 w 5323222"/>
              <a:gd name="connsiteY486" fmla="*/ 2666509 h 6132967"/>
              <a:gd name="connsiteX487" fmla="*/ 5282673 w 5323222"/>
              <a:gd name="connsiteY487" fmla="*/ 2653822 h 6132967"/>
              <a:gd name="connsiteX488" fmla="*/ 5278334 w 5323222"/>
              <a:gd name="connsiteY488" fmla="*/ 2641134 h 6132967"/>
              <a:gd name="connsiteX489" fmla="*/ 5273744 w 5323222"/>
              <a:gd name="connsiteY489" fmla="*/ 2628803 h 6132967"/>
              <a:gd name="connsiteX490" fmla="*/ 5269154 w 5323222"/>
              <a:gd name="connsiteY490" fmla="*/ 2616470 h 6132967"/>
              <a:gd name="connsiteX491" fmla="*/ 5264311 w 5323222"/>
              <a:gd name="connsiteY491" fmla="*/ 2604494 h 6132967"/>
              <a:gd name="connsiteX492" fmla="*/ 5259417 w 5323222"/>
              <a:gd name="connsiteY492" fmla="*/ 2592214 h 6132967"/>
              <a:gd name="connsiteX493" fmla="*/ 5253665 w 5323222"/>
              <a:gd name="connsiteY493" fmla="*/ 2580391 h 6132967"/>
              <a:gd name="connsiteX494" fmla="*/ 5248215 w 5323222"/>
              <a:gd name="connsiteY494" fmla="*/ 2568518 h 6132967"/>
              <a:gd name="connsiteX495" fmla="*/ 5242818 w 5323222"/>
              <a:gd name="connsiteY495" fmla="*/ 2556947 h 6132967"/>
              <a:gd name="connsiteX496" fmla="*/ 5237065 w 5323222"/>
              <a:gd name="connsiteY496" fmla="*/ 2545124 h 6132967"/>
              <a:gd name="connsiteX497" fmla="*/ 5230809 w 5323222"/>
              <a:gd name="connsiteY497" fmla="*/ 2534012 h 6132967"/>
              <a:gd name="connsiteX498" fmla="*/ 5224551 w 5323222"/>
              <a:gd name="connsiteY498" fmla="*/ 2522899 h 6132967"/>
              <a:gd name="connsiteX499" fmla="*/ 5218244 w 5323222"/>
              <a:gd name="connsiteY499" fmla="*/ 2511483 h 6132967"/>
              <a:gd name="connsiteX500" fmla="*/ 5211380 w 5323222"/>
              <a:gd name="connsiteY500" fmla="*/ 2500474 h 6132967"/>
              <a:gd name="connsiteX501" fmla="*/ 5204820 w 5323222"/>
              <a:gd name="connsiteY501" fmla="*/ 2489412 h 6132967"/>
              <a:gd name="connsiteX502" fmla="*/ 5198060 w 5323222"/>
              <a:gd name="connsiteY502" fmla="*/ 2479010 h 6132967"/>
              <a:gd name="connsiteX503" fmla="*/ 5190944 w 5323222"/>
              <a:gd name="connsiteY503" fmla="*/ 2468354 h 6132967"/>
              <a:gd name="connsiteX504" fmla="*/ 5183577 w 5323222"/>
              <a:gd name="connsiteY504" fmla="*/ 2458055 h 6132967"/>
              <a:gd name="connsiteX505" fmla="*/ 5176514 w 5323222"/>
              <a:gd name="connsiteY505" fmla="*/ 2447704 h 6132967"/>
              <a:gd name="connsiteX506" fmla="*/ 5168591 w 5323222"/>
              <a:gd name="connsiteY506" fmla="*/ 2437810 h 6132967"/>
              <a:gd name="connsiteX507" fmla="*/ 5160971 w 5323222"/>
              <a:gd name="connsiteY507" fmla="*/ 2427866 h 6132967"/>
              <a:gd name="connsiteX508" fmla="*/ 5153353 w 5323222"/>
              <a:gd name="connsiteY508" fmla="*/ 2417920 h 6132967"/>
              <a:gd name="connsiteX509" fmla="*/ 5145178 w 5323222"/>
              <a:gd name="connsiteY509" fmla="*/ 2408383 h 6132967"/>
              <a:gd name="connsiteX510" fmla="*/ 5137054 w 5323222"/>
              <a:gd name="connsiteY510" fmla="*/ 2399147 h 6132967"/>
              <a:gd name="connsiteX511" fmla="*/ 5128577 w 5323222"/>
              <a:gd name="connsiteY511" fmla="*/ 2389661 h 6132967"/>
              <a:gd name="connsiteX512" fmla="*/ 5120454 w 5323222"/>
              <a:gd name="connsiteY512" fmla="*/ 2380425 h 6132967"/>
              <a:gd name="connsiteX513" fmla="*/ 5111523 w 5323222"/>
              <a:gd name="connsiteY513" fmla="*/ 2371952 h 6132967"/>
              <a:gd name="connsiteX514" fmla="*/ 5103097 w 5323222"/>
              <a:gd name="connsiteY514" fmla="*/ 2362768 h 6132967"/>
              <a:gd name="connsiteX515" fmla="*/ 5093864 w 5323222"/>
              <a:gd name="connsiteY515" fmla="*/ 2354347 h 6132967"/>
              <a:gd name="connsiteX516" fmla="*/ 5085236 w 5323222"/>
              <a:gd name="connsiteY516" fmla="*/ 2345821 h 6132967"/>
              <a:gd name="connsiteX517" fmla="*/ 5075699 w 5323222"/>
              <a:gd name="connsiteY517" fmla="*/ 2337450 h 6132967"/>
              <a:gd name="connsiteX518" fmla="*/ 5066517 w 5323222"/>
              <a:gd name="connsiteY518" fmla="*/ 2329331 h 6132967"/>
              <a:gd name="connsiteX519" fmla="*/ 5057083 w 5323222"/>
              <a:gd name="connsiteY519" fmla="*/ 2321568 h 6132967"/>
              <a:gd name="connsiteX520" fmla="*/ 5047597 w 5323222"/>
              <a:gd name="connsiteY520" fmla="*/ 2313501 h 6132967"/>
              <a:gd name="connsiteX521" fmla="*/ 5037859 w 5323222"/>
              <a:gd name="connsiteY521" fmla="*/ 2305788 h 6132967"/>
              <a:gd name="connsiteX522" fmla="*/ 5028173 w 5323222"/>
              <a:gd name="connsiteY522" fmla="*/ 2298380 h 6132967"/>
              <a:gd name="connsiteX523" fmla="*/ 5018132 w 5323222"/>
              <a:gd name="connsiteY523" fmla="*/ 2290719 h 6132967"/>
              <a:gd name="connsiteX524" fmla="*/ 5008195 w 5323222"/>
              <a:gd name="connsiteY524" fmla="*/ 2283665 h 6132967"/>
              <a:gd name="connsiteX525" fmla="*/ 4998256 w 5323222"/>
              <a:gd name="connsiteY525" fmla="*/ 2276611 h 6132967"/>
              <a:gd name="connsiteX526" fmla="*/ 4987762 w 5323222"/>
              <a:gd name="connsiteY526" fmla="*/ 2269964 h 6132967"/>
              <a:gd name="connsiteX527" fmla="*/ 4977521 w 5323222"/>
              <a:gd name="connsiteY527" fmla="*/ 2262962 h 6132967"/>
              <a:gd name="connsiteX528" fmla="*/ 4967028 w 5323222"/>
              <a:gd name="connsiteY528" fmla="*/ 2256313 h 6132967"/>
              <a:gd name="connsiteX529" fmla="*/ 4956283 w 5323222"/>
              <a:gd name="connsiteY529" fmla="*/ 2250022 h 6132967"/>
              <a:gd name="connsiteX530" fmla="*/ 4945841 w 5323222"/>
              <a:gd name="connsiteY530" fmla="*/ 2243677 h 6132967"/>
              <a:gd name="connsiteX531" fmla="*/ 4934844 w 5323222"/>
              <a:gd name="connsiteY531" fmla="*/ 2237740 h 6132967"/>
              <a:gd name="connsiteX532" fmla="*/ 4924098 w 5323222"/>
              <a:gd name="connsiteY532" fmla="*/ 2231447 h 6132967"/>
              <a:gd name="connsiteX533" fmla="*/ 4902562 w 5323222"/>
              <a:gd name="connsiteY533" fmla="*/ 2220431 h 6132967"/>
              <a:gd name="connsiteX534" fmla="*/ 4880773 w 5323222"/>
              <a:gd name="connsiteY534" fmla="*/ 2209768 h 6132967"/>
              <a:gd name="connsiteX535" fmla="*/ 4858533 w 5323222"/>
              <a:gd name="connsiteY535" fmla="*/ 2200121 h 6132967"/>
              <a:gd name="connsiteX536" fmla="*/ 4835736 w 5323222"/>
              <a:gd name="connsiteY536" fmla="*/ 2190879 h 6132967"/>
              <a:gd name="connsiteX537" fmla="*/ 4813043 w 5323222"/>
              <a:gd name="connsiteY537" fmla="*/ 2182244 h 6132967"/>
              <a:gd name="connsiteX538" fmla="*/ 4789543 w 5323222"/>
              <a:gd name="connsiteY538" fmla="*/ 2174370 h 6132967"/>
              <a:gd name="connsiteX539" fmla="*/ 4765791 w 5323222"/>
              <a:gd name="connsiteY539" fmla="*/ 2166853 h 6132967"/>
              <a:gd name="connsiteX540" fmla="*/ 4741586 w 5323222"/>
              <a:gd name="connsiteY540" fmla="*/ 2160347 h 6132967"/>
              <a:gd name="connsiteX541" fmla="*/ 4717382 w 5323222"/>
              <a:gd name="connsiteY541" fmla="*/ 2153842 h 6132967"/>
              <a:gd name="connsiteX542" fmla="*/ 4692421 w 5323222"/>
              <a:gd name="connsiteY542" fmla="*/ 2148400 h 6132967"/>
              <a:gd name="connsiteX543" fmla="*/ 4667512 w 5323222"/>
              <a:gd name="connsiteY543" fmla="*/ 2143264 h 6132967"/>
              <a:gd name="connsiteX544" fmla="*/ 4641795 w 5323222"/>
              <a:gd name="connsiteY544" fmla="*/ 2138888 h 6132967"/>
              <a:gd name="connsiteX545" fmla="*/ 4615878 w 5323222"/>
              <a:gd name="connsiteY545" fmla="*/ 2135170 h 6132967"/>
              <a:gd name="connsiteX546" fmla="*/ 4589963 w 5323222"/>
              <a:gd name="connsiteY546" fmla="*/ 2131452 h 6132967"/>
              <a:gd name="connsiteX547" fmla="*/ 4563593 w 5323222"/>
              <a:gd name="connsiteY547" fmla="*/ 2128749 h 6132967"/>
              <a:gd name="connsiteX548" fmla="*/ 4536669 w 5323222"/>
              <a:gd name="connsiteY548" fmla="*/ 2126451 h 6132967"/>
              <a:gd name="connsiteX549" fmla="*/ 4509241 w 5323222"/>
              <a:gd name="connsiteY549" fmla="*/ 2124864 h 6132967"/>
              <a:gd name="connsiteX550" fmla="*/ 4482116 w 5323222"/>
              <a:gd name="connsiteY550" fmla="*/ 2123223 h 6132967"/>
              <a:gd name="connsiteX551" fmla="*/ 4454235 w 5323222"/>
              <a:gd name="connsiteY551" fmla="*/ 2122649 h 6132967"/>
              <a:gd name="connsiteX552" fmla="*/ 4426104 w 5323222"/>
              <a:gd name="connsiteY552" fmla="*/ 2122430 h 6132967"/>
              <a:gd name="connsiteX553" fmla="*/ 4400795 w 5323222"/>
              <a:gd name="connsiteY553" fmla="*/ 2122551 h 6132967"/>
              <a:gd name="connsiteX554" fmla="*/ 4403168 w 5323222"/>
              <a:gd name="connsiteY554" fmla="*/ 2116564 h 6132967"/>
              <a:gd name="connsiteX555" fmla="*/ 4407349 w 5323222"/>
              <a:gd name="connsiteY555" fmla="*/ 2104834 h 6132967"/>
              <a:gd name="connsiteX556" fmla="*/ 4411637 w 5323222"/>
              <a:gd name="connsiteY556" fmla="*/ 2093394 h 6132967"/>
              <a:gd name="connsiteX557" fmla="*/ 4415530 w 5323222"/>
              <a:gd name="connsiteY557" fmla="*/ 2081772 h 6132967"/>
              <a:gd name="connsiteX558" fmla="*/ 4419604 w 5323222"/>
              <a:gd name="connsiteY558" fmla="*/ 2069754 h 6132967"/>
              <a:gd name="connsiteX559" fmla="*/ 4422812 w 5323222"/>
              <a:gd name="connsiteY559" fmla="*/ 2058057 h 6132967"/>
              <a:gd name="connsiteX560" fmla="*/ 4426599 w 5323222"/>
              <a:gd name="connsiteY560" fmla="*/ 2046147 h 6132967"/>
              <a:gd name="connsiteX561" fmla="*/ 4429304 w 5323222"/>
              <a:gd name="connsiteY561" fmla="*/ 2033980 h 6132967"/>
              <a:gd name="connsiteX562" fmla="*/ 4432801 w 5323222"/>
              <a:gd name="connsiteY562" fmla="*/ 2022177 h 6132967"/>
              <a:gd name="connsiteX563" fmla="*/ 4435219 w 5323222"/>
              <a:gd name="connsiteY563" fmla="*/ 2010117 h 6132967"/>
              <a:gd name="connsiteX564" fmla="*/ 4437817 w 5323222"/>
              <a:gd name="connsiteY564" fmla="*/ 1997664 h 6132967"/>
              <a:gd name="connsiteX565" fmla="*/ 4440234 w 5323222"/>
              <a:gd name="connsiteY565" fmla="*/ 1985603 h 6132967"/>
              <a:gd name="connsiteX566" fmla="*/ 4442545 w 5323222"/>
              <a:gd name="connsiteY566" fmla="*/ 1973256 h 6132967"/>
              <a:gd name="connsiteX567" fmla="*/ 4444170 w 5323222"/>
              <a:gd name="connsiteY567" fmla="*/ 1960833 h 6132967"/>
              <a:gd name="connsiteX568" fmla="*/ 4445797 w 5323222"/>
              <a:gd name="connsiteY568" fmla="*/ 1948412 h 6132967"/>
              <a:gd name="connsiteX569" fmla="*/ 4447711 w 5323222"/>
              <a:gd name="connsiteY569" fmla="*/ 1935883 h 6132967"/>
              <a:gd name="connsiteX570" fmla="*/ 4448652 w 5323222"/>
              <a:gd name="connsiteY570" fmla="*/ 1923386 h 6132967"/>
              <a:gd name="connsiteX571" fmla="*/ 4449883 w 5323222"/>
              <a:gd name="connsiteY571" fmla="*/ 1910783 h 6132967"/>
              <a:gd name="connsiteX572" fmla="*/ 4450718 w 5323222"/>
              <a:gd name="connsiteY572" fmla="*/ 1897998 h 6132967"/>
              <a:gd name="connsiteX573" fmla="*/ 4451371 w 5323222"/>
              <a:gd name="connsiteY573" fmla="*/ 1885608 h 6132967"/>
              <a:gd name="connsiteX574" fmla="*/ 4451521 w 5323222"/>
              <a:gd name="connsiteY574" fmla="*/ 1872749 h 6132967"/>
              <a:gd name="connsiteX575" fmla="*/ 4451961 w 5323222"/>
              <a:gd name="connsiteY575" fmla="*/ 1859783 h 6132967"/>
              <a:gd name="connsiteX576" fmla="*/ 4451716 w 5323222"/>
              <a:gd name="connsiteY576" fmla="*/ 1846743 h 6132967"/>
              <a:gd name="connsiteX577" fmla="*/ 4451578 w 5323222"/>
              <a:gd name="connsiteY577" fmla="*/ 1833990 h 6132967"/>
              <a:gd name="connsiteX578" fmla="*/ 4451440 w 5323222"/>
              <a:gd name="connsiteY578" fmla="*/ 1821238 h 6132967"/>
              <a:gd name="connsiteX579" fmla="*/ 4450511 w 5323222"/>
              <a:gd name="connsiteY579" fmla="*/ 1808123 h 6132967"/>
              <a:gd name="connsiteX580" fmla="*/ 4449399 w 5323222"/>
              <a:gd name="connsiteY580" fmla="*/ 1795404 h 6132967"/>
              <a:gd name="connsiteX581" fmla="*/ 4448182 w 5323222"/>
              <a:gd name="connsiteY581" fmla="*/ 1782397 h 6132967"/>
              <a:gd name="connsiteX582" fmla="*/ 4447253 w 5323222"/>
              <a:gd name="connsiteY582" fmla="*/ 1769281 h 6132967"/>
              <a:gd name="connsiteX583" fmla="*/ 4445351 w 5323222"/>
              <a:gd name="connsiteY583" fmla="*/ 1756199 h 6132967"/>
              <a:gd name="connsiteX584" fmla="*/ 4443557 w 5323222"/>
              <a:gd name="connsiteY584" fmla="*/ 1743406 h 6132967"/>
              <a:gd name="connsiteX585" fmla="*/ 4441366 w 5323222"/>
              <a:gd name="connsiteY585" fmla="*/ 1730430 h 6132967"/>
              <a:gd name="connsiteX586" fmla="*/ 4439175 w 5323222"/>
              <a:gd name="connsiteY586" fmla="*/ 1717456 h 6132967"/>
              <a:gd name="connsiteX587" fmla="*/ 4436589 w 5323222"/>
              <a:gd name="connsiteY587" fmla="*/ 1704300 h 6132967"/>
              <a:gd name="connsiteX588" fmla="*/ 4434003 w 5323222"/>
              <a:gd name="connsiteY588" fmla="*/ 1691143 h 6132967"/>
              <a:gd name="connsiteX589" fmla="*/ 4430840 w 5323222"/>
              <a:gd name="connsiteY589" fmla="*/ 1678201 h 6132967"/>
              <a:gd name="connsiteX590" fmla="*/ 4427676 w 5323222"/>
              <a:gd name="connsiteY590" fmla="*/ 1665258 h 6132967"/>
              <a:gd name="connsiteX591" fmla="*/ 4424225 w 5323222"/>
              <a:gd name="connsiteY591" fmla="*/ 1652423 h 6132967"/>
              <a:gd name="connsiteX592" fmla="*/ 4420485 w 5323222"/>
              <a:gd name="connsiteY592" fmla="*/ 1639695 h 6132967"/>
              <a:gd name="connsiteX593" fmla="*/ 4416530 w 5323222"/>
              <a:gd name="connsiteY593" fmla="*/ 1626390 h 6132967"/>
              <a:gd name="connsiteX594" fmla="*/ 4412395 w 5323222"/>
              <a:gd name="connsiteY594" fmla="*/ 1613481 h 6132967"/>
              <a:gd name="connsiteX595" fmla="*/ 4407863 w 5323222"/>
              <a:gd name="connsiteY595" fmla="*/ 1600390 h 6132967"/>
              <a:gd name="connsiteX596" fmla="*/ 4403150 w 5323222"/>
              <a:gd name="connsiteY596" fmla="*/ 1587695 h 6132967"/>
              <a:gd name="connsiteX597" fmla="*/ 4398330 w 5323222"/>
              <a:gd name="connsiteY597" fmla="*/ 1574711 h 6132967"/>
              <a:gd name="connsiteX598" fmla="*/ 4392826 w 5323222"/>
              <a:gd name="connsiteY598" fmla="*/ 1561653 h 6132967"/>
              <a:gd name="connsiteX599" fmla="*/ 4387429 w 5323222"/>
              <a:gd name="connsiteY599" fmla="*/ 1548884 h 6132967"/>
              <a:gd name="connsiteX600" fmla="*/ 4381636 w 5323222"/>
              <a:gd name="connsiteY600" fmla="*/ 1535933 h 6132967"/>
              <a:gd name="connsiteX601" fmla="*/ 4375844 w 5323222"/>
              <a:gd name="connsiteY601" fmla="*/ 1522982 h 6132967"/>
              <a:gd name="connsiteX602" fmla="*/ 4369762 w 5323222"/>
              <a:gd name="connsiteY602" fmla="*/ 1510138 h 6132967"/>
              <a:gd name="connsiteX603" fmla="*/ 4363211 w 5323222"/>
              <a:gd name="connsiteY603" fmla="*/ 1497797 h 6132967"/>
              <a:gd name="connsiteX604" fmla="*/ 4356157 w 5323222"/>
              <a:gd name="connsiteY604" fmla="*/ 1484986 h 6132967"/>
              <a:gd name="connsiteX605" fmla="*/ 4349499 w 5323222"/>
              <a:gd name="connsiteY605" fmla="*/ 1472357 h 6132967"/>
              <a:gd name="connsiteX606" fmla="*/ 4342157 w 5323222"/>
              <a:gd name="connsiteY606" fmla="*/ 1459652 h 6132967"/>
              <a:gd name="connsiteX607" fmla="*/ 4334344 w 5323222"/>
              <a:gd name="connsiteY607" fmla="*/ 1447451 h 6132967"/>
              <a:gd name="connsiteX608" fmla="*/ 4326136 w 5323222"/>
              <a:gd name="connsiteY608" fmla="*/ 1435069 h 6132967"/>
              <a:gd name="connsiteX609" fmla="*/ 4317458 w 5323222"/>
              <a:gd name="connsiteY609" fmla="*/ 1423190 h 6132967"/>
              <a:gd name="connsiteX610" fmla="*/ 4309175 w 5323222"/>
              <a:gd name="connsiteY610" fmla="*/ 1411491 h 6132967"/>
              <a:gd name="connsiteX611" fmla="*/ 4300209 w 5323222"/>
              <a:gd name="connsiteY611" fmla="*/ 1399719 h 6132967"/>
              <a:gd name="connsiteX612" fmla="*/ 4291243 w 5323222"/>
              <a:gd name="connsiteY612" fmla="*/ 1387946 h 6132967"/>
              <a:gd name="connsiteX613" fmla="*/ 4281988 w 5323222"/>
              <a:gd name="connsiteY613" fmla="*/ 1376280 h 6132967"/>
              <a:gd name="connsiteX614" fmla="*/ 4272551 w 5323222"/>
              <a:gd name="connsiteY614" fmla="*/ 1365010 h 6132967"/>
              <a:gd name="connsiteX615" fmla="*/ 4263114 w 5323222"/>
              <a:gd name="connsiteY615" fmla="*/ 1353741 h 6132967"/>
              <a:gd name="connsiteX616" fmla="*/ 4252994 w 5323222"/>
              <a:gd name="connsiteY616" fmla="*/ 1342395 h 6132967"/>
              <a:gd name="connsiteX617" fmla="*/ 4242981 w 5323222"/>
              <a:gd name="connsiteY617" fmla="*/ 1331340 h 6132967"/>
              <a:gd name="connsiteX618" fmla="*/ 4232786 w 5323222"/>
              <a:gd name="connsiteY618" fmla="*/ 1320680 h 6132967"/>
              <a:gd name="connsiteX619" fmla="*/ 4222303 w 5323222"/>
              <a:gd name="connsiteY619" fmla="*/ 1310127 h 6132967"/>
              <a:gd name="connsiteX620" fmla="*/ 4211423 w 5323222"/>
              <a:gd name="connsiteY620" fmla="*/ 1299393 h 6132967"/>
              <a:gd name="connsiteX621" fmla="*/ 4200363 w 5323222"/>
              <a:gd name="connsiteY621" fmla="*/ 1289054 h 6132967"/>
              <a:gd name="connsiteX622" fmla="*/ 4189590 w 5323222"/>
              <a:gd name="connsiteY622" fmla="*/ 1278608 h 6132967"/>
              <a:gd name="connsiteX623" fmla="*/ 4177953 w 5323222"/>
              <a:gd name="connsiteY623" fmla="*/ 1268483 h 6132967"/>
              <a:gd name="connsiteX624" fmla="*/ 4166711 w 5323222"/>
              <a:gd name="connsiteY624" fmla="*/ 1258541 h 6132967"/>
              <a:gd name="connsiteX625" fmla="*/ 4154785 w 5323222"/>
              <a:gd name="connsiteY625" fmla="*/ 1248524 h 6132967"/>
              <a:gd name="connsiteX626" fmla="*/ 4142966 w 5323222"/>
              <a:gd name="connsiteY626" fmla="*/ 1238795 h 6132967"/>
              <a:gd name="connsiteX627" fmla="*/ 4130570 w 5323222"/>
              <a:gd name="connsiteY627" fmla="*/ 1229280 h 6132967"/>
              <a:gd name="connsiteX628" fmla="*/ 4118677 w 5323222"/>
              <a:gd name="connsiteY628" fmla="*/ 1220235 h 6132967"/>
              <a:gd name="connsiteX629" fmla="*/ 4106099 w 5323222"/>
              <a:gd name="connsiteY629" fmla="*/ 1211116 h 6132967"/>
              <a:gd name="connsiteX630" fmla="*/ 4093523 w 5323222"/>
              <a:gd name="connsiteY630" fmla="*/ 1201997 h 6132967"/>
              <a:gd name="connsiteX631" fmla="*/ 4080368 w 5323222"/>
              <a:gd name="connsiteY631" fmla="*/ 1193092 h 6132967"/>
              <a:gd name="connsiteX632" fmla="*/ 4067031 w 5323222"/>
              <a:gd name="connsiteY632" fmla="*/ 1184583 h 6132967"/>
              <a:gd name="connsiteX633" fmla="*/ 4053984 w 5323222"/>
              <a:gd name="connsiteY633" fmla="*/ 1175967 h 6132967"/>
              <a:gd name="connsiteX634" fmla="*/ 4040574 w 5323222"/>
              <a:gd name="connsiteY634" fmla="*/ 1168142 h 6132967"/>
              <a:gd name="connsiteX635" fmla="*/ 4026662 w 5323222"/>
              <a:gd name="connsiteY635" fmla="*/ 1159847 h 6132967"/>
              <a:gd name="connsiteX636" fmla="*/ 4013144 w 5323222"/>
              <a:gd name="connsiteY636" fmla="*/ 1151734 h 6132967"/>
              <a:gd name="connsiteX637" fmla="*/ 3999157 w 5323222"/>
              <a:gd name="connsiteY637" fmla="*/ 1144123 h 6132967"/>
              <a:gd name="connsiteX638" fmla="*/ 3984593 w 5323222"/>
              <a:gd name="connsiteY638" fmla="*/ 1136727 h 6132967"/>
              <a:gd name="connsiteX639" fmla="*/ 3970424 w 5323222"/>
              <a:gd name="connsiteY639" fmla="*/ 1129511 h 6132967"/>
              <a:gd name="connsiteX640" fmla="*/ 3955572 w 5323222"/>
              <a:gd name="connsiteY640" fmla="*/ 1122222 h 6132967"/>
              <a:gd name="connsiteX641" fmla="*/ 3940429 w 5323222"/>
              <a:gd name="connsiteY641" fmla="*/ 1115039 h 6132967"/>
              <a:gd name="connsiteX642" fmla="*/ 3925289 w 5323222"/>
              <a:gd name="connsiteY642" fmla="*/ 1107857 h 6132967"/>
              <a:gd name="connsiteX643" fmla="*/ 3909965 w 5323222"/>
              <a:gd name="connsiteY643" fmla="*/ 1101070 h 6132967"/>
              <a:gd name="connsiteX644" fmla="*/ 3894643 w 5323222"/>
              <a:gd name="connsiteY644" fmla="*/ 1094284 h 6132967"/>
              <a:gd name="connsiteX645" fmla="*/ 3879139 w 5323222"/>
              <a:gd name="connsiteY645" fmla="*/ 1087893 h 6132967"/>
              <a:gd name="connsiteX646" fmla="*/ 3863238 w 5323222"/>
              <a:gd name="connsiteY646" fmla="*/ 1081320 h 6132967"/>
              <a:gd name="connsiteX647" fmla="*/ 3847158 w 5323222"/>
              <a:gd name="connsiteY647" fmla="*/ 1075144 h 6132967"/>
              <a:gd name="connsiteX648" fmla="*/ 3831183 w 5323222"/>
              <a:gd name="connsiteY648" fmla="*/ 1069255 h 6132967"/>
              <a:gd name="connsiteX649" fmla="*/ 3814814 w 5323222"/>
              <a:gd name="connsiteY649" fmla="*/ 1063186 h 6132967"/>
              <a:gd name="connsiteX650" fmla="*/ 3798551 w 5323222"/>
              <a:gd name="connsiteY650" fmla="*/ 1057404 h 6132967"/>
              <a:gd name="connsiteX651" fmla="*/ 3781999 w 5323222"/>
              <a:gd name="connsiteY651" fmla="*/ 1051731 h 6132967"/>
              <a:gd name="connsiteX652" fmla="*/ 3765374 w 5323222"/>
              <a:gd name="connsiteY652" fmla="*/ 1046740 h 6132967"/>
              <a:gd name="connsiteX653" fmla="*/ 3748246 w 5323222"/>
              <a:gd name="connsiteY653" fmla="*/ 1041281 h 6132967"/>
              <a:gd name="connsiteX654" fmla="*/ 3731331 w 5323222"/>
              <a:gd name="connsiteY654" fmla="*/ 1036398 h 6132967"/>
              <a:gd name="connsiteX655" fmla="*/ 3714129 w 5323222"/>
              <a:gd name="connsiteY655" fmla="*/ 1031622 h 6132967"/>
              <a:gd name="connsiteX656" fmla="*/ 3696927 w 5323222"/>
              <a:gd name="connsiteY656" fmla="*/ 1026847 h 6132967"/>
              <a:gd name="connsiteX657" fmla="*/ 3679543 w 5323222"/>
              <a:gd name="connsiteY657" fmla="*/ 1022466 h 6132967"/>
              <a:gd name="connsiteX658" fmla="*/ 3662266 w 5323222"/>
              <a:gd name="connsiteY658" fmla="*/ 1018375 h 6132967"/>
              <a:gd name="connsiteX659" fmla="*/ 3644594 w 5323222"/>
              <a:gd name="connsiteY659" fmla="*/ 1014102 h 6132967"/>
              <a:gd name="connsiteX660" fmla="*/ 3626740 w 5323222"/>
              <a:gd name="connsiteY660" fmla="*/ 1010225 h 6132967"/>
              <a:gd name="connsiteX661" fmla="*/ 3609100 w 5323222"/>
              <a:gd name="connsiteY661" fmla="*/ 1006925 h 6132967"/>
              <a:gd name="connsiteX662" fmla="*/ 3591065 w 5323222"/>
              <a:gd name="connsiteY662" fmla="*/ 1003443 h 6132967"/>
              <a:gd name="connsiteX663" fmla="*/ 3572741 w 5323222"/>
              <a:gd name="connsiteY663" fmla="*/ 1000068 h 6132967"/>
              <a:gd name="connsiteX664" fmla="*/ 3554920 w 5323222"/>
              <a:gd name="connsiteY664" fmla="*/ 997163 h 6132967"/>
              <a:gd name="connsiteX665" fmla="*/ 3536522 w 5323222"/>
              <a:gd name="connsiteY665" fmla="*/ 994473 h 6132967"/>
              <a:gd name="connsiteX666" fmla="*/ 3518231 w 5323222"/>
              <a:gd name="connsiteY666" fmla="*/ 992071 h 6132967"/>
              <a:gd name="connsiteX667" fmla="*/ 3499651 w 5323222"/>
              <a:gd name="connsiteY667" fmla="*/ 989777 h 6132967"/>
              <a:gd name="connsiteX668" fmla="*/ 3481071 w 5323222"/>
              <a:gd name="connsiteY668" fmla="*/ 987482 h 6132967"/>
              <a:gd name="connsiteX669" fmla="*/ 3462418 w 5323222"/>
              <a:gd name="connsiteY669" fmla="*/ 985872 h 6132967"/>
              <a:gd name="connsiteX670" fmla="*/ 3443657 w 5323222"/>
              <a:gd name="connsiteY670" fmla="*/ 983972 h 6132967"/>
              <a:gd name="connsiteX671" fmla="*/ 3404223 w 5323222"/>
              <a:gd name="connsiteY671" fmla="*/ 981213 h 6132967"/>
              <a:gd name="connsiteX672" fmla="*/ 3364713 w 5323222"/>
              <a:gd name="connsiteY672" fmla="*/ 979137 h 6132967"/>
              <a:gd name="connsiteX673" fmla="*/ 3325130 w 5323222"/>
              <a:gd name="connsiteY673" fmla="*/ 977745 h 6132967"/>
              <a:gd name="connsiteX674" fmla="*/ 3291515 w 5323222"/>
              <a:gd name="connsiteY674" fmla="*/ 976999 h 6132967"/>
              <a:gd name="connsiteX675" fmla="*/ 3296895 w 5323222"/>
              <a:gd name="connsiteY675" fmla="*/ 974743 h 6132967"/>
              <a:gd name="connsiteX676" fmla="*/ 3308195 w 5323222"/>
              <a:gd name="connsiteY676" fmla="*/ 970192 h 6132967"/>
              <a:gd name="connsiteX677" fmla="*/ 3319396 w 5323222"/>
              <a:gd name="connsiteY677" fmla="*/ 965856 h 6132967"/>
              <a:gd name="connsiteX678" fmla="*/ 3330754 w 5323222"/>
              <a:gd name="connsiteY678" fmla="*/ 961461 h 6132967"/>
              <a:gd name="connsiteX679" fmla="*/ 3342013 w 5323222"/>
              <a:gd name="connsiteY679" fmla="*/ 957282 h 6132967"/>
              <a:gd name="connsiteX680" fmla="*/ 3358062 w 5323222"/>
              <a:gd name="connsiteY680" fmla="*/ 951146 h 6132967"/>
              <a:gd name="connsiteX681" fmla="*/ 3373955 w 5323222"/>
              <a:gd name="connsiteY681" fmla="*/ 945068 h 6132967"/>
              <a:gd name="connsiteX682" fmla="*/ 3389575 w 5323222"/>
              <a:gd name="connsiteY682" fmla="*/ 938735 h 6132967"/>
              <a:gd name="connsiteX683" fmla="*/ 3404981 w 5323222"/>
              <a:gd name="connsiteY683" fmla="*/ 932305 h 6132967"/>
              <a:gd name="connsiteX684" fmla="*/ 3420172 w 5323222"/>
              <a:gd name="connsiteY684" fmla="*/ 925776 h 6132967"/>
              <a:gd name="connsiteX685" fmla="*/ 3435305 w 5323222"/>
              <a:gd name="connsiteY685" fmla="*/ 919090 h 6132967"/>
              <a:gd name="connsiteX686" fmla="*/ 3449639 w 5323222"/>
              <a:gd name="connsiteY686" fmla="*/ 912167 h 6132967"/>
              <a:gd name="connsiteX687" fmla="*/ 3464186 w 5323222"/>
              <a:gd name="connsiteY687" fmla="*/ 905343 h 6132967"/>
              <a:gd name="connsiteX688" fmla="*/ 3478404 w 5323222"/>
              <a:gd name="connsiteY688" fmla="*/ 898108 h 6132967"/>
              <a:gd name="connsiteX689" fmla="*/ 3492308 w 5323222"/>
              <a:gd name="connsiteY689" fmla="*/ 890989 h 6132967"/>
              <a:gd name="connsiteX690" fmla="*/ 3505941 w 5323222"/>
              <a:gd name="connsiteY690" fmla="*/ 883615 h 6132967"/>
              <a:gd name="connsiteX691" fmla="*/ 3519301 w 5323222"/>
              <a:gd name="connsiteY691" fmla="*/ 875986 h 6132967"/>
              <a:gd name="connsiteX692" fmla="*/ 3532445 w 5323222"/>
              <a:gd name="connsiteY692" fmla="*/ 868260 h 6132967"/>
              <a:gd name="connsiteX693" fmla="*/ 3545377 w 5323222"/>
              <a:gd name="connsiteY693" fmla="*/ 860434 h 6132967"/>
              <a:gd name="connsiteX694" fmla="*/ 3557664 w 5323222"/>
              <a:gd name="connsiteY694" fmla="*/ 852314 h 6132967"/>
              <a:gd name="connsiteX695" fmla="*/ 3570108 w 5323222"/>
              <a:gd name="connsiteY695" fmla="*/ 844136 h 6132967"/>
              <a:gd name="connsiteX696" fmla="*/ 3582123 w 5323222"/>
              <a:gd name="connsiteY696" fmla="*/ 835761 h 6132967"/>
              <a:gd name="connsiteX697" fmla="*/ 3593767 w 5323222"/>
              <a:gd name="connsiteY697" fmla="*/ 827346 h 6132967"/>
              <a:gd name="connsiteX698" fmla="*/ 3604924 w 5323222"/>
              <a:gd name="connsiteY698" fmla="*/ 818578 h 6132967"/>
              <a:gd name="connsiteX699" fmla="*/ 3616082 w 5323222"/>
              <a:gd name="connsiteY699" fmla="*/ 809810 h 6132967"/>
              <a:gd name="connsiteX700" fmla="*/ 3626966 w 5323222"/>
              <a:gd name="connsiteY700" fmla="*/ 800787 h 6132967"/>
              <a:gd name="connsiteX701" fmla="*/ 3637266 w 5323222"/>
              <a:gd name="connsiteY701" fmla="*/ 791625 h 6132967"/>
              <a:gd name="connsiteX702" fmla="*/ 3647508 w 5323222"/>
              <a:gd name="connsiteY702" fmla="*/ 782307 h 6132967"/>
              <a:gd name="connsiteX703" fmla="*/ 3657106 w 5323222"/>
              <a:gd name="connsiteY703" fmla="*/ 772695 h 6132967"/>
              <a:gd name="connsiteX704" fmla="*/ 3666704 w 5323222"/>
              <a:gd name="connsiteY704" fmla="*/ 763081 h 6132967"/>
              <a:gd name="connsiteX705" fmla="*/ 3675815 w 5323222"/>
              <a:gd name="connsiteY705" fmla="*/ 753116 h 6132967"/>
              <a:gd name="connsiteX706" fmla="*/ 3684712 w 5323222"/>
              <a:gd name="connsiteY706" fmla="*/ 743052 h 6132967"/>
              <a:gd name="connsiteX707" fmla="*/ 3693023 w 5323222"/>
              <a:gd name="connsiteY707" fmla="*/ 732849 h 6132967"/>
              <a:gd name="connsiteX708" fmla="*/ 3701219 w 5323222"/>
              <a:gd name="connsiteY708" fmla="*/ 722333 h 6132967"/>
              <a:gd name="connsiteX709" fmla="*/ 3709044 w 5323222"/>
              <a:gd name="connsiteY709" fmla="*/ 711778 h 6132967"/>
              <a:gd name="connsiteX710" fmla="*/ 3716382 w 5323222"/>
              <a:gd name="connsiteY710" fmla="*/ 700869 h 6132967"/>
              <a:gd name="connsiteX711" fmla="*/ 3723505 w 5323222"/>
              <a:gd name="connsiteY711" fmla="*/ 689862 h 6132967"/>
              <a:gd name="connsiteX712" fmla="*/ 3726844 w 5323222"/>
              <a:gd name="connsiteY712" fmla="*/ 683996 h 6132967"/>
              <a:gd name="connsiteX713" fmla="*/ 3730396 w 5323222"/>
              <a:gd name="connsiteY713" fmla="*/ 678229 h 6132967"/>
              <a:gd name="connsiteX714" fmla="*/ 3733579 w 5323222"/>
              <a:gd name="connsiteY714" fmla="*/ 672421 h 6132967"/>
              <a:gd name="connsiteX715" fmla="*/ 3736917 w 5323222"/>
              <a:gd name="connsiteY715" fmla="*/ 666556 h 6132967"/>
              <a:gd name="connsiteX716" fmla="*/ 3740041 w 5323222"/>
              <a:gd name="connsiteY716" fmla="*/ 660592 h 6132967"/>
              <a:gd name="connsiteX717" fmla="*/ 3742950 w 5323222"/>
              <a:gd name="connsiteY717" fmla="*/ 654530 h 6132967"/>
              <a:gd name="connsiteX718" fmla="*/ 3746074 w 5323222"/>
              <a:gd name="connsiteY718" fmla="*/ 648566 h 6132967"/>
              <a:gd name="connsiteX719" fmla="*/ 3748827 w 5323222"/>
              <a:gd name="connsiteY719" fmla="*/ 642562 h 6132967"/>
              <a:gd name="connsiteX720" fmla="*/ 3751580 w 5323222"/>
              <a:gd name="connsiteY720" fmla="*/ 636558 h 6132967"/>
              <a:gd name="connsiteX721" fmla="*/ 3754217 w 5323222"/>
              <a:gd name="connsiteY721" fmla="*/ 630241 h 6132967"/>
              <a:gd name="connsiteX722" fmla="*/ 3756756 w 5323222"/>
              <a:gd name="connsiteY722" fmla="*/ 624139 h 6132967"/>
              <a:gd name="connsiteX723" fmla="*/ 3759236 w 5323222"/>
              <a:gd name="connsiteY723" fmla="*/ 617880 h 6132967"/>
              <a:gd name="connsiteX724" fmla="*/ 3761503 w 5323222"/>
              <a:gd name="connsiteY724" fmla="*/ 611522 h 6132967"/>
              <a:gd name="connsiteX725" fmla="*/ 3763827 w 5323222"/>
              <a:gd name="connsiteY725" fmla="*/ 605322 h 6132967"/>
              <a:gd name="connsiteX726" fmla="*/ 3765937 w 5323222"/>
              <a:gd name="connsiteY726" fmla="*/ 599022 h 6132967"/>
              <a:gd name="connsiteX727" fmla="*/ 3768145 w 5323222"/>
              <a:gd name="connsiteY727" fmla="*/ 592510 h 6132967"/>
              <a:gd name="connsiteX728" fmla="*/ 3769884 w 5323222"/>
              <a:gd name="connsiteY728" fmla="*/ 586170 h 6132967"/>
              <a:gd name="connsiteX729" fmla="*/ 3771936 w 5323222"/>
              <a:gd name="connsiteY729" fmla="*/ 579714 h 6132967"/>
              <a:gd name="connsiteX730" fmla="*/ 3773402 w 5323222"/>
              <a:gd name="connsiteY730" fmla="*/ 573120 h 6132967"/>
              <a:gd name="connsiteX731" fmla="*/ 3775298 w 5323222"/>
              <a:gd name="connsiteY731" fmla="*/ 566723 h 6132967"/>
              <a:gd name="connsiteX732" fmla="*/ 3776608 w 5323222"/>
              <a:gd name="connsiteY732" fmla="*/ 560187 h 6132967"/>
              <a:gd name="connsiteX733" fmla="*/ 3778016 w 5323222"/>
              <a:gd name="connsiteY733" fmla="*/ 553437 h 6132967"/>
              <a:gd name="connsiteX734" fmla="*/ 3779326 w 5323222"/>
              <a:gd name="connsiteY734" fmla="*/ 546900 h 6132967"/>
              <a:gd name="connsiteX735" fmla="*/ 3780579 w 5323222"/>
              <a:gd name="connsiteY735" fmla="*/ 540208 h 6132967"/>
              <a:gd name="connsiteX736" fmla="*/ 3781460 w 5323222"/>
              <a:gd name="connsiteY736" fmla="*/ 533475 h 6132967"/>
              <a:gd name="connsiteX737" fmla="*/ 3782341 w 5323222"/>
              <a:gd name="connsiteY737" fmla="*/ 526743 h 6132967"/>
              <a:gd name="connsiteX738" fmla="*/ 3783379 w 5323222"/>
              <a:gd name="connsiteY738" fmla="*/ 519952 h 6132967"/>
              <a:gd name="connsiteX739" fmla="*/ 3783889 w 5323222"/>
              <a:gd name="connsiteY739" fmla="*/ 513179 h 6132967"/>
              <a:gd name="connsiteX740" fmla="*/ 3784556 w 5323222"/>
              <a:gd name="connsiteY740" fmla="*/ 506349 h 6132967"/>
              <a:gd name="connsiteX741" fmla="*/ 3785008 w 5323222"/>
              <a:gd name="connsiteY741" fmla="*/ 499419 h 6132967"/>
              <a:gd name="connsiteX742" fmla="*/ 3785363 w 5323222"/>
              <a:gd name="connsiteY742" fmla="*/ 492704 h 6132967"/>
              <a:gd name="connsiteX743" fmla="*/ 3785444 w 5323222"/>
              <a:gd name="connsiteY743" fmla="*/ 485734 h 6132967"/>
              <a:gd name="connsiteX744" fmla="*/ 3785682 w 5323222"/>
              <a:gd name="connsiteY744" fmla="*/ 478707 h 6132967"/>
              <a:gd name="connsiteX745" fmla="*/ 3785549 w 5323222"/>
              <a:gd name="connsiteY745" fmla="*/ 471639 h 6132967"/>
              <a:gd name="connsiteX746" fmla="*/ 3785475 w 5323222"/>
              <a:gd name="connsiteY746" fmla="*/ 464727 h 6132967"/>
              <a:gd name="connsiteX747" fmla="*/ 3785400 w 5323222"/>
              <a:gd name="connsiteY747" fmla="*/ 457816 h 6132967"/>
              <a:gd name="connsiteX748" fmla="*/ 3784896 w 5323222"/>
              <a:gd name="connsiteY748" fmla="*/ 450708 h 6132967"/>
              <a:gd name="connsiteX749" fmla="*/ 3784294 w 5323222"/>
              <a:gd name="connsiteY749" fmla="*/ 443814 h 6132967"/>
              <a:gd name="connsiteX750" fmla="*/ 3783634 w 5323222"/>
              <a:gd name="connsiteY750" fmla="*/ 436764 h 6132967"/>
              <a:gd name="connsiteX751" fmla="*/ 3783131 w 5323222"/>
              <a:gd name="connsiteY751" fmla="*/ 429656 h 6132967"/>
              <a:gd name="connsiteX752" fmla="*/ 3782100 w 5323222"/>
              <a:gd name="connsiteY752" fmla="*/ 422565 h 6132967"/>
              <a:gd name="connsiteX753" fmla="*/ 3781127 w 5323222"/>
              <a:gd name="connsiteY753" fmla="*/ 415631 h 6132967"/>
              <a:gd name="connsiteX754" fmla="*/ 3779940 w 5323222"/>
              <a:gd name="connsiteY754" fmla="*/ 408599 h 6132967"/>
              <a:gd name="connsiteX755" fmla="*/ 3778752 w 5323222"/>
              <a:gd name="connsiteY755" fmla="*/ 401567 h 6132967"/>
              <a:gd name="connsiteX756" fmla="*/ 3777351 w 5323222"/>
              <a:gd name="connsiteY756" fmla="*/ 394436 h 6132967"/>
              <a:gd name="connsiteX757" fmla="*/ 3775949 w 5323222"/>
              <a:gd name="connsiteY757" fmla="*/ 387306 h 6132967"/>
              <a:gd name="connsiteX758" fmla="*/ 3774234 w 5323222"/>
              <a:gd name="connsiteY758" fmla="*/ 380291 h 6132967"/>
              <a:gd name="connsiteX759" fmla="*/ 3772520 w 5323222"/>
              <a:gd name="connsiteY759" fmla="*/ 373276 h 6132967"/>
              <a:gd name="connsiteX760" fmla="*/ 3770649 w 5323222"/>
              <a:gd name="connsiteY760" fmla="*/ 366320 h 6132967"/>
              <a:gd name="connsiteX761" fmla="*/ 3768622 w 5323222"/>
              <a:gd name="connsiteY761" fmla="*/ 359421 h 6132967"/>
              <a:gd name="connsiteX762" fmla="*/ 3766479 w 5323222"/>
              <a:gd name="connsiteY762" fmla="*/ 352210 h 6132967"/>
              <a:gd name="connsiteX763" fmla="*/ 3764238 w 5323222"/>
              <a:gd name="connsiteY763" fmla="*/ 345213 h 6132967"/>
              <a:gd name="connsiteX764" fmla="*/ 3761782 w 5323222"/>
              <a:gd name="connsiteY764" fmla="*/ 338118 h 6132967"/>
              <a:gd name="connsiteX765" fmla="*/ 3759227 w 5323222"/>
              <a:gd name="connsiteY765" fmla="*/ 331238 h 6132967"/>
              <a:gd name="connsiteX766" fmla="*/ 3756615 w 5323222"/>
              <a:gd name="connsiteY766" fmla="*/ 324200 h 6132967"/>
              <a:gd name="connsiteX767" fmla="*/ 3753631 w 5323222"/>
              <a:gd name="connsiteY767" fmla="*/ 317123 h 6132967"/>
              <a:gd name="connsiteX768" fmla="*/ 3750707 w 5323222"/>
              <a:gd name="connsiteY768" fmla="*/ 310202 h 6132967"/>
              <a:gd name="connsiteX769" fmla="*/ 3747567 w 5323222"/>
              <a:gd name="connsiteY769" fmla="*/ 303183 h 6132967"/>
              <a:gd name="connsiteX770" fmla="*/ 3744427 w 5323222"/>
              <a:gd name="connsiteY770" fmla="*/ 296164 h 6132967"/>
              <a:gd name="connsiteX771" fmla="*/ 3741131 w 5323222"/>
              <a:gd name="connsiteY771" fmla="*/ 289203 h 6132967"/>
              <a:gd name="connsiteX772" fmla="*/ 3737580 w 5323222"/>
              <a:gd name="connsiteY772" fmla="*/ 282514 h 6132967"/>
              <a:gd name="connsiteX773" fmla="*/ 3733757 w 5323222"/>
              <a:gd name="connsiteY773" fmla="*/ 275570 h 6132967"/>
              <a:gd name="connsiteX774" fmla="*/ 3730149 w 5323222"/>
              <a:gd name="connsiteY774" fmla="*/ 268725 h 6132967"/>
              <a:gd name="connsiteX775" fmla="*/ 3726169 w 5323222"/>
              <a:gd name="connsiteY775" fmla="*/ 261839 h 6132967"/>
              <a:gd name="connsiteX776" fmla="*/ 3721935 w 5323222"/>
              <a:gd name="connsiteY776" fmla="*/ 255227 h 6132967"/>
              <a:gd name="connsiteX777" fmla="*/ 3717486 w 5323222"/>
              <a:gd name="connsiteY777" fmla="*/ 248516 h 6132967"/>
              <a:gd name="connsiteX778" fmla="*/ 3712783 w 5323222"/>
              <a:gd name="connsiteY778" fmla="*/ 242077 h 6132967"/>
              <a:gd name="connsiteX779" fmla="*/ 3708294 w 5323222"/>
              <a:gd name="connsiteY779" fmla="*/ 235736 h 6132967"/>
              <a:gd name="connsiteX780" fmla="*/ 3703434 w 5323222"/>
              <a:gd name="connsiteY780" fmla="*/ 229356 h 6132967"/>
              <a:gd name="connsiteX781" fmla="*/ 3698575 w 5323222"/>
              <a:gd name="connsiteY781" fmla="*/ 222975 h 6132967"/>
              <a:gd name="connsiteX782" fmla="*/ 3693558 w 5323222"/>
              <a:gd name="connsiteY782" fmla="*/ 216652 h 6132967"/>
              <a:gd name="connsiteX783" fmla="*/ 3688444 w 5323222"/>
              <a:gd name="connsiteY783" fmla="*/ 210545 h 6132967"/>
              <a:gd name="connsiteX784" fmla="*/ 3683329 w 5323222"/>
              <a:gd name="connsiteY784" fmla="*/ 204436 h 6132967"/>
              <a:gd name="connsiteX785" fmla="*/ 3677844 w 5323222"/>
              <a:gd name="connsiteY785" fmla="*/ 198287 h 6132967"/>
              <a:gd name="connsiteX786" fmla="*/ 3672417 w 5323222"/>
              <a:gd name="connsiteY786" fmla="*/ 192296 h 6132967"/>
              <a:gd name="connsiteX787" fmla="*/ 3666891 w 5323222"/>
              <a:gd name="connsiteY787" fmla="*/ 186518 h 6132967"/>
              <a:gd name="connsiteX788" fmla="*/ 3661209 w 5323222"/>
              <a:gd name="connsiteY788" fmla="*/ 180798 h 6132967"/>
              <a:gd name="connsiteX789" fmla="*/ 3655313 w 5323222"/>
              <a:gd name="connsiteY789" fmla="*/ 174980 h 6132967"/>
              <a:gd name="connsiteX790" fmla="*/ 3649318 w 5323222"/>
              <a:gd name="connsiteY790" fmla="*/ 169377 h 6132967"/>
              <a:gd name="connsiteX791" fmla="*/ 3643480 w 5323222"/>
              <a:gd name="connsiteY791" fmla="*/ 163715 h 6132967"/>
              <a:gd name="connsiteX792" fmla="*/ 3637173 w 5323222"/>
              <a:gd name="connsiteY792" fmla="*/ 158228 h 6132967"/>
              <a:gd name="connsiteX793" fmla="*/ 3631079 w 5323222"/>
              <a:gd name="connsiteY793" fmla="*/ 152839 h 6132967"/>
              <a:gd name="connsiteX794" fmla="*/ 3624615 w 5323222"/>
              <a:gd name="connsiteY794" fmla="*/ 147410 h 6132967"/>
              <a:gd name="connsiteX795" fmla="*/ 3618210 w 5323222"/>
              <a:gd name="connsiteY795" fmla="*/ 142136 h 6132967"/>
              <a:gd name="connsiteX796" fmla="*/ 3611491 w 5323222"/>
              <a:gd name="connsiteY796" fmla="*/ 136980 h 6132967"/>
              <a:gd name="connsiteX797" fmla="*/ 3605046 w 5323222"/>
              <a:gd name="connsiteY797" fmla="*/ 132077 h 6132967"/>
              <a:gd name="connsiteX798" fmla="*/ 3598228 w 5323222"/>
              <a:gd name="connsiteY798" fmla="*/ 127135 h 6132967"/>
              <a:gd name="connsiteX799" fmla="*/ 3591412 w 5323222"/>
              <a:gd name="connsiteY799" fmla="*/ 122193 h 6132967"/>
              <a:gd name="connsiteX800" fmla="*/ 3584282 w 5323222"/>
              <a:gd name="connsiteY800" fmla="*/ 117367 h 6132967"/>
              <a:gd name="connsiteX801" fmla="*/ 3577054 w 5323222"/>
              <a:gd name="connsiteY801" fmla="*/ 112755 h 6132967"/>
              <a:gd name="connsiteX802" fmla="*/ 3569982 w 5323222"/>
              <a:gd name="connsiteY802" fmla="*/ 108084 h 6132967"/>
              <a:gd name="connsiteX803" fmla="*/ 3562714 w 5323222"/>
              <a:gd name="connsiteY803" fmla="*/ 103843 h 6132967"/>
              <a:gd name="connsiteX804" fmla="*/ 3555174 w 5323222"/>
              <a:gd name="connsiteY804" fmla="*/ 99348 h 6132967"/>
              <a:gd name="connsiteX805" fmla="*/ 3547847 w 5323222"/>
              <a:gd name="connsiteY805" fmla="*/ 94950 h 6132967"/>
              <a:gd name="connsiteX806" fmla="*/ 3540266 w 5323222"/>
              <a:gd name="connsiteY806" fmla="*/ 90825 h 6132967"/>
              <a:gd name="connsiteX807" fmla="*/ 3532373 w 5323222"/>
              <a:gd name="connsiteY807" fmla="*/ 86817 h 6132967"/>
              <a:gd name="connsiteX808" fmla="*/ 3524693 w 5323222"/>
              <a:gd name="connsiteY808" fmla="*/ 82906 h 6132967"/>
              <a:gd name="connsiteX809" fmla="*/ 3516643 w 5323222"/>
              <a:gd name="connsiteY809" fmla="*/ 78955 h 6132967"/>
              <a:gd name="connsiteX810" fmla="*/ 3508437 w 5323222"/>
              <a:gd name="connsiteY810" fmla="*/ 75062 h 6132967"/>
              <a:gd name="connsiteX811" fmla="*/ 3500231 w 5323222"/>
              <a:gd name="connsiteY811" fmla="*/ 71170 h 6132967"/>
              <a:gd name="connsiteX812" fmla="*/ 3491926 w 5323222"/>
              <a:gd name="connsiteY812" fmla="*/ 67491 h 6132967"/>
              <a:gd name="connsiteX813" fmla="*/ 3483620 w 5323222"/>
              <a:gd name="connsiteY813" fmla="*/ 63813 h 6132967"/>
              <a:gd name="connsiteX814" fmla="*/ 3475218 w 5323222"/>
              <a:gd name="connsiteY814" fmla="*/ 60349 h 6132967"/>
              <a:gd name="connsiteX815" fmla="*/ 3466600 w 5323222"/>
              <a:gd name="connsiteY815" fmla="*/ 56787 h 6132967"/>
              <a:gd name="connsiteX816" fmla="*/ 3457884 w 5323222"/>
              <a:gd name="connsiteY816" fmla="*/ 53439 h 6132967"/>
              <a:gd name="connsiteX817" fmla="*/ 3449226 w 5323222"/>
              <a:gd name="connsiteY817" fmla="*/ 50248 h 6132967"/>
              <a:gd name="connsiteX818" fmla="*/ 3440354 w 5323222"/>
              <a:gd name="connsiteY818" fmla="*/ 46958 h 6132967"/>
              <a:gd name="connsiteX819" fmla="*/ 3431540 w 5323222"/>
              <a:gd name="connsiteY819" fmla="*/ 43825 h 6132967"/>
              <a:gd name="connsiteX820" fmla="*/ 3422569 w 5323222"/>
              <a:gd name="connsiteY820" fmla="*/ 40750 h 6132967"/>
              <a:gd name="connsiteX821" fmla="*/ 3413558 w 5323222"/>
              <a:gd name="connsiteY821" fmla="*/ 38045 h 6132967"/>
              <a:gd name="connsiteX822" fmla="*/ 3404275 w 5323222"/>
              <a:gd name="connsiteY822" fmla="*/ 35086 h 6132967"/>
              <a:gd name="connsiteX823" fmla="*/ 3395107 w 5323222"/>
              <a:gd name="connsiteY823" fmla="*/ 32439 h 6132967"/>
              <a:gd name="connsiteX824" fmla="*/ 3385784 w 5323222"/>
              <a:gd name="connsiteY824" fmla="*/ 29851 h 6132967"/>
              <a:gd name="connsiteX825" fmla="*/ 3376461 w 5323222"/>
              <a:gd name="connsiteY825" fmla="*/ 27263 h 6132967"/>
              <a:gd name="connsiteX826" fmla="*/ 3367039 w 5323222"/>
              <a:gd name="connsiteY826" fmla="*/ 24889 h 6132967"/>
              <a:gd name="connsiteX827" fmla="*/ 3357675 w 5323222"/>
              <a:gd name="connsiteY827" fmla="*/ 22671 h 6132967"/>
              <a:gd name="connsiteX828" fmla="*/ 3348096 w 5323222"/>
              <a:gd name="connsiteY828" fmla="*/ 20355 h 6132967"/>
              <a:gd name="connsiteX829" fmla="*/ 3338420 w 5323222"/>
              <a:gd name="connsiteY829" fmla="*/ 18254 h 6132967"/>
              <a:gd name="connsiteX830" fmla="*/ 3328859 w 5323222"/>
              <a:gd name="connsiteY830" fmla="*/ 16465 h 6132967"/>
              <a:gd name="connsiteX831" fmla="*/ 3319084 w 5323222"/>
              <a:gd name="connsiteY831" fmla="*/ 14578 h 6132967"/>
              <a:gd name="connsiteX832" fmla="*/ 3309153 w 5323222"/>
              <a:gd name="connsiteY832" fmla="*/ 12749 h 6132967"/>
              <a:gd name="connsiteX833" fmla="*/ 3299494 w 5323222"/>
              <a:gd name="connsiteY833" fmla="*/ 11175 h 6132967"/>
              <a:gd name="connsiteX834" fmla="*/ 3289523 w 5323222"/>
              <a:gd name="connsiteY834" fmla="*/ 9717 h 6132967"/>
              <a:gd name="connsiteX835" fmla="*/ 3279609 w 5323222"/>
              <a:gd name="connsiteY835" fmla="*/ 8415 h 6132967"/>
              <a:gd name="connsiteX836" fmla="*/ 3269538 w 5323222"/>
              <a:gd name="connsiteY836" fmla="*/ 7171 h 6132967"/>
              <a:gd name="connsiteX837" fmla="*/ 3259469 w 5323222"/>
              <a:gd name="connsiteY837" fmla="*/ 5927 h 6132967"/>
              <a:gd name="connsiteX838" fmla="*/ 3249358 w 5323222"/>
              <a:gd name="connsiteY838" fmla="*/ 5055 h 6132967"/>
              <a:gd name="connsiteX839" fmla="*/ 3239191 w 5323222"/>
              <a:gd name="connsiteY839" fmla="*/ 4025 h 6132967"/>
              <a:gd name="connsiteX840" fmla="*/ 3217817 w 5323222"/>
              <a:gd name="connsiteY840" fmla="*/ 2530 h 6132967"/>
              <a:gd name="connsiteX841" fmla="*/ 3196403 w 5323222"/>
              <a:gd name="connsiteY841" fmla="*/ 1405 h 6132967"/>
              <a:gd name="connsiteX842" fmla="*/ 3174950 w 5323222"/>
              <a:gd name="connsiteY842" fmla="*/ 650 h 6132967"/>
              <a:gd name="connsiteX843" fmla="*/ 3153242 w 5323222"/>
              <a:gd name="connsiteY843" fmla="*/ 169 h 6132967"/>
              <a:gd name="connsiteX844" fmla="*/ 3131649 w 5323222"/>
              <a:gd name="connsiteY844" fmla="*/ 0 h 6132967"/>
              <a:gd name="connsiteX845" fmla="*/ 3110017 w 5323222"/>
              <a:gd name="connsiteY845" fmla="*/ 201 h 6132967"/>
              <a:gd name="connsiteX846" fmla="*/ 3088402 w 5323222"/>
              <a:gd name="connsiteY846" fmla="*/ 930 h 6132967"/>
              <a:gd name="connsiteX847" fmla="*/ 3066631 w 5323222"/>
              <a:gd name="connsiteY847" fmla="*/ 1718 h 6132967"/>
              <a:gd name="connsiteX848" fmla="*/ 3045132 w 5323222"/>
              <a:gd name="connsiteY848" fmla="*/ 2759 h 6132967"/>
              <a:gd name="connsiteX849" fmla="*/ 3023280 w 5323222"/>
              <a:gd name="connsiteY849" fmla="*/ 4288 h 6132967"/>
              <a:gd name="connsiteX850" fmla="*/ 3001916 w 5323222"/>
              <a:gd name="connsiteY850" fmla="*/ 6170 h 6132967"/>
              <a:gd name="connsiteX851" fmla="*/ 2980238 w 5323222"/>
              <a:gd name="connsiteY851" fmla="*/ 8168 h 6132967"/>
              <a:gd name="connsiteX852" fmla="*/ 2958734 w 5323222"/>
              <a:gd name="connsiteY852" fmla="*/ 10634 h 6132967"/>
              <a:gd name="connsiteX853" fmla="*/ 2937289 w 5323222"/>
              <a:gd name="connsiteY853" fmla="*/ 13258 h 6132967"/>
              <a:gd name="connsiteX854" fmla="*/ 2915960 w 5323222"/>
              <a:gd name="connsiteY854" fmla="*/ 16194 h 6132967"/>
              <a:gd name="connsiteX855" fmla="*/ 2894904 w 5323222"/>
              <a:gd name="connsiteY855" fmla="*/ 19385 h 6132967"/>
              <a:gd name="connsiteX856" fmla="*/ 2873650 w 5323222"/>
              <a:gd name="connsiteY856" fmla="*/ 23004 h 6132967"/>
              <a:gd name="connsiteX857" fmla="*/ 2852825 w 5323222"/>
              <a:gd name="connsiteY857" fmla="*/ 26821 h 6132967"/>
              <a:gd name="connsiteX858" fmla="*/ 2831902 w 5323222"/>
              <a:gd name="connsiteY858" fmla="*/ 30852 h 6132967"/>
              <a:gd name="connsiteX859" fmla="*/ 2811310 w 5323222"/>
              <a:gd name="connsiteY859" fmla="*/ 35294 h 6132967"/>
              <a:gd name="connsiteX860" fmla="*/ 2790874 w 5323222"/>
              <a:gd name="connsiteY860" fmla="*/ 39678 h 6132967"/>
              <a:gd name="connsiteX861" fmla="*/ 2770514 w 5323222"/>
              <a:gd name="connsiteY861" fmla="*/ 44745 h 6132967"/>
              <a:gd name="connsiteX862" fmla="*/ 2750525 w 5323222"/>
              <a:gd name="connsiteY862" fmla="*/ 49852 h 6132967"/>
              <a:gd name="connsiteX863" fmla="*/ 2730652 w 5323222"/>
              <a:gd name="connsiteY863" fmla="*/ 55273 h 6132967"/>
              <a:gd name="connsiteX864" fmla="*/ 2711091 w 5323222"/>
              <a:gd name="connsiteY864" fmla="*/ 60577 h 6132967"/>
              <a:gd name="connsiteX865" fmla="*/ 2691607 w 5323222"/>
              <a:gd name="connsiteY865" fmla="*/ 66565 h 6132967"/>
              <a:gd name="connsiteX866" fmla="*/ 2672492 w 5323222"/>
              <a:gd name="connsiteY866" fmla="*/ 72593 h 6132967"/>
              <a:gd name="connsiteX867" fmla="*/ 2653652 w 5323222"/>
              <a:gd name="connsiteY867" fmla="*/ 78876 h 6132967"/>
              <a:gd name="connsiteX868" fmla="*/ 2635239 w 5323222"/>
              <a:gd name="connsiteY868" fmla="*/ 85355 h 6132967"/>
              <a:gd name="connsiteX869" fmla="*/ 2616943 w 5323222"/>
              <a:gd name="connsiteY869" fmla="*/ 92148 h 6132967"/>
              <a:gd name="connsiteX870" fmla="*/ 2599076 w 5323222"/>
              <a:gd name="connsiteY870" fmla="*/ 99137 h 6132967"/>
              <a:gd name="connsiteX871" fmla="*/ 2581422 w 5323222"/>
              <a:gd name="connsiteY871" fmla="*/ 106224 h 6132967"/>
              <a:gd name="connsiteX872" fmla="*/ 2568988 w 5323222"/>
              <a:gd name="connsiteY872" fmla="*/ 111551 h 6132967"/>
              <a:gd name="connsiteX873" fmla="*/ 2556553 w 5323222"/>
              <a:gd name="connsiteY873" fmla="*/ 116879 h 6132967"/>
              <a:gd name="connsiteX874" fmla="*/ 2544119 w 5323222"/>
              <a:gd name="connsiteY874" fmla="*/ 122207 h 6132967"/>
              <a:gd name="connsiteX875" fmla="*/ 2531743 w 5323222"/>
              <a:gd name="connsiteY875" fmla="*/ 127692 h 6132967"/>
              <a:gd name="connsiteX876" fmla="*/ 2519581 w 5323222"/>
              <a:gd name="connsiteY876" fmla="*/ 133274 h 6132967"/>
              <a:gd name="connsiteX877" fmla="*/ 2507262 w 5323222"/>
              <a:gd name="connsiteY877" fmla="*/ 138915 h 6132967"/>
              <a:gd name="connsiteX878" fmla="*/ 2495158 w 5323222"/>
              <a:gd name="connsiteY878" fmla="*/ 144653 h 6132967"/>
              <a:gd name="connsiteX879" fmla="*/ 2483054 w 5323222"/>
              <a:gd name="connsiteY879" fmla="*/ 150392 h 6132967"/>
              <a:gd name="connsiteX880" fmla="*/ 2470950 w 5323222"/>
              <a:gd name="connsiteY880" fmla="*/ 156131 h 6132967"/>
              <a:gd name="connsiteX881" fmla="*/ 2458748 w 5323222"/>
              <a:gd name="connsiteY881" fmla="*/ 162085 h 6132967"/>
              <a:gd name="connsiteX882" fmla="*/ 2446916 w 5323222"/>
              <a:gd name="connsiteY882" fmla="*/ 168078 h 6132967"/>
              <a:gd name="connsiteX883" fmla="*/ 2434987 w 5323222"/>
              <a:gd name="connsiteY883" fmla="*/ 174287 h 6132967"/>
              <a:gd name="connsiteX884" fmla="*/ 2411225 w 5323222"/>
              <a:gd name="connsiteY884" fmla="*/ 186488 h 6132967"/>
              <a:gd name="connsiteX885" fmla="*/ 2387853 w 5323222"/>
              <a:gd name="connsiteY885" fmla="*/ 199257 h 6132967"/>
              <a:gd name="connsiteX886" fmla="*/ 2364324 w 5323222"/>
              <a:gd name="connsiteY886" fmla="*/ 212084 h 6132967"/>
              <a:gd name="connsiteX887" fmla="*/ 2341282 w 5323222"/>
              <a:gd name="connsiteY887" fmla="*/ 225265 h 6132967"/>
              <a:gd name="connsiteX888" fmla="*/ 2318298 w 5323222"/>
              <a:gd name="connsiteY888" fmla="*/ 238601 h 6132967"/>
              <a:gd name="connsiteX889" fmla="*/ 2295586 w 5323222"/>
              <a:gd name="connsiteY889" fmla="*/ 252193 h 6132967"/>
              <a:gd name="connsiteX890" fmla="*/ 2272835 w 5323222"/>
              <a:gd name="connsiteY890" fmla="*/ 266154 h 6132967"/>
              <a:gd name="connsiteX891" fmla="*/ 2250512 w 5323222"/>
              <a:gd name="connsiteY891" fmla="*/ 280314 h 6132967"/>
              <a:gd name="connsiteX892" fmla="*/ 2228304 w 5323222"/>
              <a:gd name="connsiteY892" fmla="*/ 294785 h 6132967"/>
              <a:gd name="connsiteX893" fmla="*/ 2206312 w 5323222"/>
              <a:gd name="connsiteY893" fmla="*/ 309355 h 6132967"/>
              <a:gd name="connsiteX894" fmla="*/ 2195432 w 5323222"/>
              <a:gd name="connsiteY894" fmla="*/ 316953 h 6132967"/>
              <a:gd name="connsiteX895" fmla="*/ 2184650 w 5323222"/>
              <a:gd name="connsiteY895" fmla="*/ 324336 h 6132967"/>
              <a:gd name="connsiteX896" fmla="*/ 2173770 w 5323222"/>
              <a:gd name="connsiteY896" fmla="*/ 331934 h 6132967"/>
              <a:gd name="connsiteX897" fmla="*/ 2163261 w 5323222"/>
              <a:gd name="connsiteY897" fmla="*/ 339571 h 6132967"/>
              <a:gd name="connsiteX898" fmla="*/ 2152595 w 5323222"/>
              <a:gd name="connsiteY898" fmla="*/ 347268 h 6132967"/>
              <a:gd name="connsiteX899" fmla="*/ 2142144 w 5323222"/>
              <a:gd name="connsiteY899" fmla="*/ 355062 h 6132967"/>
              <a:gd name="connsiteX900" fmla="*/ 2131536 w 5323222"/>
              <a:gd name="connsiteY900" fmla="*/ 362914 h 6132967"/>
              <a:gd name="connsiteX901" fmla="*/ 2121045 w 5323222"/>
              <a:gd name="connsiteY901" fmla="*/ 371079 h 6132967"/>
              <a:gd name="connsiteX902" fmla="*/ 2110808 w 5323222"/>
              <a:gd name="connsiteY902" fmla="*/ 378972 h 6132967"/>
              <a:gd name="connsiteX903" fmla="*/ 2100531 w 5323222"/>
              <a:gd name="connsiteY903" fmla="*/ 387236 h 6132967"/>
              <a:gd name="connsiteX904" fmla="*/ 2090352 w 5323222"/>
              <a:gd name="connsiteY904" fmla="*/ 395285 h 6132967"/>
              <a:gd name="connsiteX905" fmla="*/ 2080133 w 5323222"/>
              <a:gd name="connsiteY905" fmla="*/ 403705 h 6132967"/>
              <a:gd name="connsiteX906" fmla="*/ 2070013 w 5323222"/>
              <a:gd name="connsiteY906" fmla="*/ 411910 h 6132967"/>
              <a:gd name="connsiteX907" fmla="*/ 2060008 w 5323222"/>
              <a:gd name="connsiteY907" fmla="*/ 420428 h 6132967"/>
              <a:gd name="connsiteX908" fmla="*/ 2050160 w 5323222"/>
              <a:gd name="connsiteY908" fmla="*/ 428888 h 6132967"/>
              <a:gd name="connsiteX909" fmla="*/ 2040213 w 5323222"/>
              <a:gd name="connsiteY909" fmla="*/ 437563 h 6132967"/>
              <a:gd name="connsiteX910" fmla="*/ 2030481 w 5323222"/>
              <a:gd name="connsiteY910" fmla="*/ 446336 h 6132967"/>
              <a:gd name="connsiteX911" fmla="*/ 2020691 w 5323222"/>
              <a:gd name="connsiteY911" fmla="*/ 454952 h 6132967"/>
              <a:gd name="connsiteX912" fmla="*/ 2011115 w 5323222"/>
              <a:gd name="connsiteY912" fmla="*/ 463667 h 6132967"/>
              <a:gd name="connsiteX913" fmla="*/ 2001441 w 5323222"/>
              <a:gd name="connsiteY913" fmla="*/ 472596 h 6132967"/>
              <a:gd name="connsiteX914" fmla="*/ 1991923 w 5323222"/>
              <a:gd name="connsiteY914" fmla="*/ 481468 h 6132967"/>
              <a:gd name="connsiteX915" fmla="*/ 1982522 w 5323222"/>
              <a:gd name="connsiteY915" fmla="*/ 490651 h 6132967"/>
              <a:gd name="connsiteX916" fmla="*/ 1973004 w 5323222"/>
              <a:gd name="connsiteY916" fmla="*/ 499523 h 6132967"/>
              <a:gd name="connsiteX917" fmla="*/ 1963603 w 5323222"/>
              <a:gd name="connsiteY917" fmla="*/ 508706 h 6132967"/>
              <a:gd name="connsiteX918" fmla="*/ 1954572 w 5323222"/>
              <a:gd name="connsiteY918" fmla="*/ 517931 h 6132967"/>
              <a:gd name="connsiteX919" fmla="*/ 1945327 w 5323222"/>
              <a:gd name="connsiteY919" fmla="*/ 527057 h 6132967"/>
              <a:gd name="connsiteX920" fmla="*/ 1936198 w 5323222"/>
              <a:gd name="connsiteY920" fmla="*/ 536496 h 6132967"/>
              <a:gd name="connsiteX921" fmla="*/ 1927225 w 5323222"/>
              <a:gd name="connsiteY921" fmla="*/ 545876 h 6132967"/>
              <a:gd name="connsiteX922" fmla="*/ 1918096 w 5323222"/>
              <a:gd name="connsiteY922" fmla="*/ 555315 h 6132967"/>
              <a:gd name="connsiteX923" fmla="*/ 1909338 w 5323222"/>
              <a:gd name="connsiteY923" fmla="*/ 564794 h 6132967"/>
              <a:gd name="connsiteX924" fmla="*/ 1900325 w 5323222"/>
              <a:gd name="connsiteY924" fmla="*/ 574545 h 6132967"/>
              <a:gd name="connsiteX925" fmla="*/ 1891781 w 5323222"/>
              <a:gd name="connsiteY925" fmla="*/ 584123 h 6132967"/>
              <a:gd name="connsiteX926" fmla="*/ 1883080 w 5323222"/>
              <a:gd name="connsiteY926" fmla="*/ 593758 h 6132967"/>
              <a:gd name="connsiteX927" fmla="*/ 1874282 w 5323222"/>
              <a:gd name="connsiteY927" fmla="*/ 603607 h 6132967"/>
              <a:gd name="connsiteX928" fmla="*/ 1865756 w 5323222"/>
              <a:gd name="connsiteY928" fmla="*/ 613712 h 6132967"/>
              <a:gd name="connsiteX929" fmla="*/ 1857172 w 5323222"/>
              <a:gd name="connsiteY929" fmla="*/ 623660 h 6132967"/>
              <a:gd name="connsiteX930" fmla="*/ 1848958 w 5323222"/>
              <a:gd name="connsiteY930" fmla="*/ 633648 h 6132967"/>
              <a:gd name="connsiteX931" fmla="*/ 1840490 w 5323222"/>
              <a:gd name="connsiteY931" fmla="*/ 643910 h 6132967"/>
              <a:gd name="connsiteX932" fmla="*/ 1832335 w 5323222"/>
              <a:gd name="connsiteY932" fmla="*/ 654054 h 6132967"/>
              <a:gd name="connsiteX933" fmla="*/ 1824296 w 5323222"/>
              <a:gd name="connsiteY933" fmla="*/ 664511 h 6132967"/>
              <a:gd name="connsiteX934" fmla="*/ 1816101 w 5323222"/>
              <a:gd name="connsiteY934" fmla="*/ 675027 h 6132967"/>
              <a:gd name="connsiteX935" fmla="*/ 1808218 w 5323222"/>
              <a:gd name="connsiteY935" fmla="*/ 685426 h 6132967"/>
              <a:gd name="connsiteX936" fmla="*/ 1800335 w 5323222"/>
              <a:gd name="connsiteY936" fmla="*/ 695826 h 6132967"/>
              <a:gd name="connsiteX937" fmla="*/ 1792412 w 5323222"/>
              <a:gd name="connsiteY937" fmla="*/ 706596 h 6132967"/>
              <a:gd name="connsiteX938" fmla="*/ 1784801 w 5323222"/>
              <a:gd name="connsiteY938" fmla="*/ 717250 h 6132967"/>
              <a:gd name="connsiteX939" fmla="*/ 1777249 w 5323222"/>
              <a:gd name="connsiteY939" fmla="*/ 728061 h 6132967"/>
              <a:gd name="connsiteX940" fmla="*/ 1769599 w 5323222"/>
              <a:gd name="connsiteY940" fmla="*/ 739086 h 6132967"/>
              <a:gd name="connsiteX941" fmla="*/ 1762261 w 5323222"/>
              <a:gd name="connsiteY941" fmla="*/ 749995 h 6132967"/>
              <a:gd name="connsiteX942" fmla="*/ 1756211 w 5323222"/>
              <a:gd name="connsiteY942" fmla="*/ 758990 h 6132967"/>
              <a:gd name="connsiteX943" fmla="*/ 1742622 w 5323222"/>
              <a:gd name="connsiteY943" fmla="*/ 738924 h 6132967"/>
              <a:gd name="connsiteX944" fmla="*/ 1713296 w 5323222"/>
              <a:gd name="connsiteY944" fmla="*/ 694890 h 6132967"/>
              <a:gd name="connsiteX945" fmla="*/ 1684022 w 5323222"/>
              <a:gd name="connsiteY945" fmla="*/ 651162 h 6132967"/>
              <a:gd name="connsiteX946" fmla="*/ 1663392 w 5323222"/>
              <a:gd name="connsiteY946" fmla="*/ 621573 h 6132967"/>
              <a:gd name="connsiteX947" fmla="*/ 1642560 w 5323222"/>
              <a:gd name="connsiteY947" fmla="*/ 592644 h 6132967"/>
              <a:gd name="connsiteX948" fmla="*/ 1621277 w 5323222"/>
              <a:gd name="connsiteY948" fmla="*/ 564728 h 6132967"/>
              <a:gd name="connsiteX949" fmla="*/ 1599541 w 5323222"/>
              <a:gd name="connsiteY949" fmla="*/ 537824 h 6132967"/>
              <a:gd name="connsiteX950" fmla="*/ 1577302 w 5323222"/>
              <a:gd name="connsiteY950" fmla="*/ 511630 h 6132967"/>
              <a:gd name="connsiteX951" fmla="*/ 1554914 w 5323222"/>
              <a:gd name="connsiteY951" fmla="*/ 486399 h 6132967"/>
              <a:gd name="connsiteX952" fmla="*/ 1531769 w 5323222"/>
              <a:gd name="connsiteY952" fmla="*/ 462232 h 6132967"/>
              <a:gd name="connsiteX953" fmla="*/ 1508477 w 5323222"/>
              <a:gd name="connsiteY953" fmla="*/ 439027 h 6132967"/>
              <a:gd name="connsiteX954" fmla="*/ 1485086 w 5323222"/>
              <a:gd name="connsiteY954" fmla="*/ 417087 h 6132967"/>
              <a:gd name="connsiteX955" fmla="*/ 1460836 w 5323222"/>
              <a:gd name="connsiteY955" fmla="*/ 395605 h 6132967"/>
              <a:gd name="connsiteX956" fmla="*/ 1436793 w 5323222"/>
              <a:gd name="connsiteY956" fmla="*/ 375337 h 6132967"/>
              <a:gd name="connsiteX957" fmla="*/ 1412297 w 5323222"/>
              <a:gd name="connsiteY957" fmla="*/ 356082 h 6132967"/>
              <a:gd name="connsiteX958" fmla="*/ 1387298 w 5323222"/>
              <a:gd name="connsiteY958" fmla="*/ 337538 h 6132967"/>
              <a:gd name="connsiteX959" fmla="*/ 1362201 w 5323222"/>
              <a:gd name="connsiteY959" fmla="*/ 320258 h 6132967"/>
              <a:gd name="connsiteX960" fmla="*/ 1336955 w 5323222"/>
              <a:gd name="connsiteY960" fmla="*/ 303940 h 6132967"/>
              <a:gd name="connsiteX961" fmla="*/ 1311205 w 5323222"/>
              <a:gd name="connsiteY961" fmla="*/ 288332 h 6132967"/>
              <a:gd name="connsiteX962" fmla="*/ 1285358 w 5323222"/>
              <a:gd name="connsiteY962" fmla="*/ 273988 h 6132967"/>
              <a:gd name="connsiteX963" fmla="*/ 1259361 w 5323222"/>
              <a:gd name="connsiteY963" fmla="*/ 260607 h 6132967"/>
              <a:gd name="connsiteX964" fmla="*/ 1232913 w 5323222"/>
              <a:gd name="connsiteY964" fmla="*/ 248239 h 6132967"/>
              <a:gd name="connsiteX965" fmla="*/ 1206619 w 5323222"/>
              <a:gd name="connsiteY965" fmla="*/ 236781 h 6132967"/>
              <a:gd name="connsiteX966" fmla="*/ 1179873 w 5323222"/>
              <a:gd name="connsiteY966" fmla="*/ 226337 h 6132967"/>
              <a:gd name="connsiteX967" fmla="*/ 1152978 w 5323222"/>
              <a:gd name="connsiteY967" fmla="*/ 216854 h 6132967"/>
              <a:gd name="connsiteX968" fmla="*/ 1125985 w 5323222"/>
              <a:gd name="connsiteY968" fmla="*/ 208637 h 6132967"/>
              <a:gd name="connsiteX969" fmla="*/ 1098792 w 5323222"/>
              <a:gd name="connsiteY969" fmla="*/ 201079 h 6132967"/>
              <a:gd name="connsiteX970" fmla="*/ 1071502 w 5323222"/>
              <a:gd name="connsiteY970" fmla="*/ 194785 h 6132967"/>
              <a:gd name="connsiteX971" fmla="*/ 1044062 w 5323222"/>
              <a:gd name="connsiteY971" fmla="*/ 189453 h 6132967"/>
              <a:gd name="connsiteX972" fmla="*/ 1016777 w 5323222"/>
              <a:gd name="connsiteY972" fmla="*/ 185031 h 6132967"/>
              <a:gd name="connsiteX973" fmla="*/ 989395 w 5323222"/>
              <a:gd name="connsiteY973" fmla="*/ 181874 h 6132967"/>
              <a:gd name="connsiteX974" fmla="*/ 961509 w 5323222"/>
              <a:gd name="connsiteY974" fmla="*/ 179428 h 6132967"/>
              <a:gd name="connsiteX975" fmla="*/ 933828 w 5323222"/>
              <a:gd name="connsiteY975" fmla="*/ 178195 h 6132967"/>
              <a:gd name="connsiteX976" fmla="*/ 906051 w 5323222"/>
              <a:gd name="connsiteY976" fmla="*/ 178227 h 6132967"/>
              <a:gd name="connsiteX977" fmla="*/ 878629 w 5323222"/>
              <a:gd name="connsiteY977" fmla="*/ 178512 h 6132967"/>
              <a:gd name="connsiteX978" fmla="*/ 864717 w 5323222"/>
              <a:gd name="connsiteY978" fmla="*/ 179312 h 6132967"/>
              <a:gd name="connsiteX979" fmla="*/ 850553 w 5323222"/>
              <a:gd name="connsiteY979" fmla="*/ 180468 h 6132967"/>
              <a:gd name="connsiteX980" fmla="*/ 836745 w 5323222"/>
              <a:gd name="connsiteY980" fmla="*/ 181875 h 6132967"/>
              <a:gd name="connsiteX981" fmla="*/ 822684 w 5323222"/>
              <a:gd name="connsiteY981" fmla="*/ 183637 h 6132967"/>
              <a:gd name="connsiteX982" fmla="*/ 808978 w 5323222"/>
              <a:gd name="connsiteY982" fmla="*/ 185651 h 6132967"/>
              <a:gd name="connsiteX983" fmla="*/ 794969 w 5323222"/>
              <a:gd name="connsiteY983" fmla="*/ 187717 h 6132967"/>
              <a:gd name="connsiteX984" fmla="*/ 781315 w 5323222"/>
              <a:gd name="connsiteY984" fmla="*/ 190034 h 6132967"/>
              <a:gd name="connsiteX985" fmla="*/ 767460 w 5323222"/>
              <a:gd name="connsiteY985" fmla="*/ 193010 h 6132967"/>
              <a:gd name="connsiteX986" fmla="*/ 753605 w 5323222"/>
              <a:gd name="connsiteY986" fmla="*/ 195987 h 6132967"/>
              <a:gd name="connsiteX987" fmla="*/ 739751 w 5323222"/>
              <a:gd name="connsiteY987" fmla="*/ 198962 h 6132967"/>
              <a:gd name="connsiteX988" fmla="*/ 726303 w 5323222"/>
              <a:gd name="connsiteY988" fmla="*/ 202494 h 6132967"/>
              <a:gd name="connsiteX989" fmla="*/ 712602 w 5323222"/>
              <a:gd name="connsiteY989" fmla="*/ 206380 h 6132967"/>
              <a:gd name="connsiteX990" fmla="*/ 699206 w 5323222"/>
              <a:gd name="connsiteY990" fmla="*/ 210214 h 6132967"/>
              <a:gd name="connsiteX991" fmla="*/ 685609 w 5323222"/>
              <a:gd name="connsiteY991" fmla="*/ 214707 h 6132967"/>
              <a:gd name="connsiteX992" fmla="*/ 672011 w 5323222"/>
              <a:gd name="connsiteY992" fmla="*/ 219200 h 6132967"/>
              <a:gd name="connsiteX993" fmla="*/ 658769 w 5323222"/>
              <a:gd name="connsiteY993" fmla="*/ 223946 h 6132967"/>
              <a:gd name="connsiteX994" fmla="*/ 645275 w 5323222"/>
              <a:gd name="connsiteY994" fmla="*/ 229046 h 6132967"/>
              <a:gd name="connsiteX995" fmla="*/ 631781 w 5323222"/>
              <a:gd name="connsiteY995" fmla="*/ 234146 h 6132967"/>
              <a:gd name="connsiteX996" fmla="*/ 618693 w 5323222"/>
              <a:gd name="connsiteY996" fmla="*/ 239801 h 6132967"/>
              <a:gd name="connsiteX997" fmla="*/ 605354 w 5323222"/>
              <a:gd name="connsiteY997" fmla="*/ 245811 h 6132967"/>
              <a:gd name="connsiteX998" fmla="*/ 592014 w 5323222"/>
              <a:gd name="connsiteY998" fmla="*/ 251821 h 6132967"/>
              <a:gd name="connsiteX999" fmla="*/ 579029 w 5323222"/>
              <a:gd name="connsiteY999" fmla="*/ 258084 h 6132967"/>
              <a:gd name="connsiteX1000" fmla="*/ 566045 w 5323222"/>
              <a:gd name="connsiteY1000" fmla="*/ 264345 h 6132967"/>
              <a:gd name="connsiteX1001" fmla="*/ 552911 w 5323222"/>
              <a:gd name="connsiteY1001" fmla="*/ 271569 h 6132967"/>
              <a:gd name="connsiteX1002" fmla="*/ 540029 w 5323222"/>
              <a:gd name="connsiteY1002" fmla="*/ 278438 h 6132967"/>
              <a:gd name="connsiteX1003" fmla="*/ 527199 w 5323222"/>
              <a:gd name="connsiteY1003" fmla="*/ 285611 h 6132967"/>
              <a:gd name="connsiteX1004" fmla="*/ 514421 w 5323222"/>
              <a:gd name="connsiteY1004" fmla="*/ 293087 h 6132967"/>
              <a:gd name="connsiteX1005" fmla="*/ 501997 w 5323222"/>
              <a:gd name="connsiteY1005" fmla="*/ 300815 h 6132967"/>
              <a:gd name="connsiteX1006" fmla="*/ 489321 w 5323222"/>
              <a:gd name="connsiteY1006" fmla="*/ 308897 h 6132967"/>
              <a:gd name="connsiteX1007" fmla="*/ 476949 w 5323222"/>
              <a:gd name="connsiteY1007" fmla="*/ 316928 h 6132967"/>
              <a:gd name="connsiteX1008" fmla="*/ 464324 w 5323222"/>
              <a:gd name="connsiteY1008" fmla="*/ 325315 h 6132967"/>
              <a:gd name="connsiteX1009" fmla="*/ 452107 w 5323222"/>
              <a:gd name="connsiteY1009" fmla="*/ 334256 h 6132967"/>
              <a:gd name="connsiteX1010" fmla="*/ 439838 w 5323222"/>
              <a:gd name="connsiteY1010" fmla="*/ 342894 h 6132967"/>
              <a:gd name="connsiteX1011" fmla="*/ 427671 w 5323222"/>
              <a:gd name="connsiteY1011" fmla="*/ 352139 h 6132967"/>
              <a:gd name="connsiteX1012" fmla="*/ 415505 w 5323222"/>
              <a:gd name="connsiteY1012" fmla="*/ 361384 h 6132967"/>
              <a:gd name="connsiteX1013" fmla="*/ 403746 w 5323222"/>
              <a:gd name="connsiteY1013" fmla="*/ 371185 h 6132967"/>
              <a:gd name="connsiteX1014" fmla="*/ 391985 w 5323222"/>
              <a:gd name="connsiteY1014" fmla="*/ 380985 h 6132967"/>
              <a:gd name="connsiteX1015" fmla="*/ 380581 w 5323222"/>
              <a:gd name="connsiteY1015" fmla="*/ 391036 h 6132967"/>
              <a:gd name="connsiteX1016" fmla="*/ 369228 w 5323222"/>
              <a:gd name="connsiteY1016" fmla="*/ 401393 h 6132967"/>
              <a:gd name="connsiteX1017" fmla="*/ 357623 w 5323222"/>
              <a:gd name="connsiteY1017" fmla="*/ 412103 h 6132967"/>
              <a:gd name="connsiteX1018" fmla="*/ 346321 w 5323222"/>
              <a:gd name="connsiteY1018" fmla="*/ 422762 h 6132967"/>
              <a:gd name="connsiteX1019" fmla="*/ 335122 w 5323222"/>
              <a:gd name="connsiteY1019" fmla="*/ 434028 h 6132967"/>
              <a:gd name="connsiteX1020" fmla="*/ 324277 w 5323222"/>
              <a:gd name="connsiteY1020" fmla="*/ 445546 h 6132967"/>
              <a:gd name="connsiteX1021" fmla="*/ 313130 w 5323222"/>
              <a:gd name="connsiteY1021" fmla="*/ 457115 h 6132967"/>
              <a:gd name="connsiteX1022" fmla="*/ 302641 w 5323222"/>
              <a:gd name="connsiteY1022" fmla="*/ 468884 h 6132967"/>
              <a:gd name="connsiteX1023" fmla="*/ 292255 w 5323222"/>
              <a:gd name="connsiteY1023" fmla="*/ 481262 h 6132967"/>
              <a:gd name="connsiteX1024" fmla="*/ 281515 w 5323222"/>
              <a:gd name="connsiteY1024" fmla="*/ 493386 h 6132967"/>
              <a:gd name="connsiteX1025" fmla="*/ 271180 w 5323222"/>
              <a:gd name="connsiteY1025" fmla="*/ 506067 h 6132967"/>
              <a:gd name="connsiteX1026" fmla="*/ 260897 w 5323222"/>
              <a:gd name="connsiteY1026" fmla="*/ 519049 h 6132967"/>
              <a:gd name="connsiteX1027" fmla="*/ 250614 w 5323222"/>
              <a:gd name="connsiteY1027" fmla="*/ 532032 h 6132967"/>
              <a:gd name="connsiteX1028" fmla="*/ 241041 w 5323222"/>
              <a:gd name="connsiteY1028" fmla="*/ 545521 h 6132967"/>
              <a:gd name="connsiteX1029" fmla="*/ 231164 w 5323222"/>
              <a:gd name="connsiteY1029" fmla="*/ 559059 h 6132967"/>
              <a:gd name="connsiteX1030" fmla="*/ 221339 w 5323222"/>
              <a:gd name="connsiteY1030" fmla="*/ 572901 h 6132967"/>
              <a:gd name="connsiteX1031" fmla="*/ 211869 w 5323222"/>
              <a:gd name="connsiteY1031" fmla="*/ 586996 h 6132967"/>
              <a:gd name="connsiteX1032" fmla="*/ 202702 w 5323222"/>
              <a:gd name="connsiteY1032" fmla="*/ 601039 h 6132967"/>
              <a:gd name="connsiteX1033" fmla="*/ 193335 w 5323222"/>
              <a:gd name="connsiteY1033" fmla="*/ 615739 h 6132967"/>
              <a:gd name="connsiteX1034" fmla="*/ 184271 w 5323222"/>
              <a:gd name="connsiteY1034" fmla="*/ 630389 h 6132967"/>
              <a:gd name="connsiteX1035" fmla="*/ 175311 w 5323222"/>
              <a:gd name="connsiteY1035" fmla="*/ 645645 h 6132967"/>
              <a:gd name="connsiteX1036" fmla="*/ 166351 w 5323222"/>
              <a:gd name="connsiteY1036" fmla="*/ 660901 h 6132967"/>
              <a:gd name="connsiteX1037" fmla="*/ 158047 w 5323222"/>
              <a:gd name="connsiteY1037" fmla="*/ 676358 h 6132967"/>
              <a:gd name="connsiteX1038" fmla="*/ 149493 w 5323222"/>
              <a:gd name="connsiteY1038" fmla="*/ 692170 h 6132967"/>
              <a:gd name="connsiteX1039" fmla="*/ 140939 w 5323222"/>
              <a:gd name="connsiteY1039" fmla="*/ 707982 h 6132967"/>
              <a:gd name="connsiteX1040" fmla="*/ 133043 w 5323222"/>
              <a:gd name="connsiteY1040" fmla="*/ 723994 h 6132967"/>
              <a:gd name="connsiteX1041" fmla="*/ 124946 w 5323222"/>
              <a:gd name="connsiteY1041" fmla="*/ 740664 h 6132967"/>
              <a:gd name="connsiteX1042" fmla="*/ 117509 w 5323222"/>
              <a:gd name="connsiteY1042" fmla="*/ 757536 h 6132967"/>
              <a:gd name="connsiteX1043" fmla="*/ 110426 w 5323222"/>
              <a:gd name="connsiteY1043" fmla="*/ 774658 h 6132967"/>
              <a:gd name="connsiteX1044" fmla="*/ 103698 w 5323222"/>
              <a:gd name="connsiteY1044" fmla="*/ 792033 h 6132967"/>
              <a:gd name="connsiteX1045" fmla="*/ 96666 w 5323222"/>
              <a:gd name="connsiteY1045" fmla="*/ 809459 h 6132967"/>
              <a:gd name="connsiteX1046" fmla="*/ 90293 w 5323222"/>
              <a:gd name="connsiteY1046" fmla="*/ 827086 h 6132967"/>
              <a:gd name="connsiteX1047" fmla="*/ 83919 w 5323222"/>
              <a:gd name="connsiteY1047" fmla="*/ 844713 h 6132967"/>
              <a:gd name="connsiteX1048" fmla="*/ 77850 w 5323222"/>
              <a:gd name="connsiteY1048" fmla="*/ 862288 h 6132967"/>
              <a:gd name="connsiteX1049" fmla="*/ 72135 w 5323222"/>
              <a:gd name="connsiteY1049" fmla="*/ 880115 h 6132967"/>
              <a:gd name="connsiteX1050" fmla="*/ 66168 w 5323222"/>
              <a:gd name="connsiteY1050" fmla="*/ 898297 h 6132967"/>
              <a:gd name="connsiteX1051" fmla="*/ 60808 w 5323222"/>
              <a:gd name="connsiteY1051" fmla="*/ 916376 h 6132967"/>
              <a:gd name="connsiteX1052" fmla="*/ 55551 w 5323222"/>
              <a:gd name="connsiteY1052" fmla="*/ 935062 h 6132967"/>
              <a:gd name="connsiteX1053" fmla="*/ 50850 w 5323222"/>
              <a:gd name="connsiteY1053" fmla="*/ 953342 h 6132967"/>
              <a:gd name="connsiteX1054" fmla="*/ 45845 w 5323222"/>
              <a:gd name="connsiteY1054" fmla="*/ 971673 h 6132967"/>
              <a:gd name="connsiteX1055" fmla="*/ 41550 w 5323222"/>
              <a:gd name="connsiteY1055" fmla="*/ 990507 h 6132967"/>
              <a:gd name="connsiteX1056" fmla="*/ 36900 w 5323222"/>
              <a:gd name="connsiteY1056" fmla="*/ 1009090 h 6132967"/>
              <a:gd name="connsiteX1057" fmla="*/ 32908 w 5323222"/>
              <a:gd name="connsiteY1057" fmla="*/ 1027873 h 6132967"/>
              <a:gd name="connsiteX1058" fmla="*/ 29019 w 5323222"/>
              <a:gd name="connsiteY1058" fmla="*/ 1047263 h 6132967"/>
              <a:gd name="connsiteX1059" fmla="*/ 25331 w 5323222"/>
              <a:gd name="connsiteY1059" fmla="*/ 1065995 h 6132967"/>
              <a:gd name="connsiteX1060" fmla="*/ 22049 w 5323222"/>
              <a:gd name="connsiteY1060" fmla="*/ 1085282 h 6132967"/>
              <a:gd name="connsiteX1061" fmla="*/ 18767 w 5323222"/>
              <a:gd name="connsiteY1061" fmla="*/ 1104569 h 6132967"/>
              <a:gd name="connsiteX1062" fmla="*/ 15840 w 5323222"/>
              <a:gd name="connsiteY1062" fmla="*/ 1124109 h 6132967"/>
              <a:gd name="connsiteX1063" fmla="*/ 13217 w 5323222"/>
              <a:gd name="connsiteY1063" fmla="*/ 1143597 h 6132967"/>
              <a:gd name="connsiteX1064" fmla="*/ 10897 w 5323222"/>
              <a:gd name="connsiteY1064" fmla="*/ 1163032 h 6132967"/>
              <a:gd name="connsiteX1065" fmla="*/ 8577 w 5323222"/>
              <a:gd name="connsiteY1065" fmla="*/ 1182469 h 6132967"/>
              <a:gd name="connsiteX1066" fmla="*/ 6715 w 5323222"/>
              <a:gd name="connsiteY1066" fmla="*/ 1202764 h 6132967"/>
              <a:gd name="connsiteX1067" fmla="*/ 5053 w 5323222"/>
              <a:gd name="connsiteY1067" fmla="*/ 1222400 h 6132967"/>
              <a:gd name="connsiteX1068" fmla="*/ 3443 w 5323222"/>
              <a:gd name="connsiteY1068" fmla="*/ 1242340 h 6132967"/>
              <a:gd name="connsiteX1069" fmla="*/ 2136 w 5323222"/>
              <a:gd name="connsiteY1069" fmla="*/ 1262228 h 6132967"/>
              <a:gd name="connsiteX1070" fmla="*/ 1539 w 5323222"/>
              <a:gd name="connsiteY1070" fmla="*/ 1282621 h 6132967"/>
              <a:gd name="connsiteX1071" fmla="*/ 587 w 5323222"/>
              <a:gd name="connsiteY1071" fmla="*/ 1302761 h 6132967"/>
              <a:gd name="connsiteX1072" fmla="*/ 294 w 5323222"/>
              <a:gd name="connsiteY1072" fmla="*/ 1323102 h 6132967"/>
              <a:gd name="connsiteX1073" fmla="*/ 0 w 5323222"/>
              <a:gd name="connsiteY1073" fmla="*/ 1343442 h 6132967"/>
              <a:gd name="connsiteX1074" fmla="*/ 62 w 5323222"/>
              <a:gd name="connsiteY1074" fmla="*/ 1364035 h 6132967"/>
              <a:gd name="connsiteX1075" fmla="*/ 479 w 5323222"/>
              <a:gd name="connsiteY1075" fmla="*/ 1384880 h 6132967"/>
              <a:gd name="connsiteX1076" fmla="*/ 946 w 5323222"/>
              <a:gd name="connsiteY1076" fmla="*/ 1406028 h 6132967"/>
              <a:gd name="connsiteX1077" fmla="*/ 1666 w 5323222"/>
              <a:gd name="connsiteY1077" fmla="*/ 1426821 h 6132967"/>
              <a:gd name="connsiteX1078" fmla="*/ 2741 w 5323222"/>
              <a:gd name="connsiteY1078" fmla="*/ 1447866 h 6132967"/>
              <a:gd name="connsiteX1079" fmla="*/ 4119 w 5323222"/>
              <a:gd name="connsiteY1079" fmla="*/ 1468860 h 6132967"/>
              <a:gd name="connsiteX1080" fmla="*/ 5497 w 5323222"/>
              <a:gd name="connsiteY1080" fmla="*/ 1489853 h 6132967"/>
              <a:gd name="connsiteX1081" fmla="*/ 7281 w 5323222"/>
              <a:gd name="connsiteY1081" fmla="*/ 1511402 h 6132967"/>
              <a:gd name="connsiteX1082" fmla="*/ 8659 w 5323222"/>
              <a:gd name="connsiteY1082" fmla="*/ 1532396 h 6132967"/>
              <a:gd name="connsiteX1083" fmla="*/ 10748 w 5323222"/>
              <a:gd name="connsiteY1083" fmla="*/ 1553893 h 6132967"/>
              <a:gd name="connsiteX1084" fmla="*/ 13140 w 5323222"/>
              <a:gd name="connsiteY1084" fmla="*/ 1575339 h 6132967"/>
              <a:gd name="connsiteX1085" fmla="*/ 15783 w 5323222"/>
              <a:gd name="connsiteY1085" fmla="*/ 1596431 h 6132967"/>
              <a:gd name="connsiteX1086" fmla="*/ 18529 w 5323222"/>
              <a:gd name="connsiteY1086" fmla="*/ 1618128 h 6132967"/>
              <a:gd name="connsiteX1087" fmla="*/ 21528 w 5323222"/>
              <a:gd name="connsiteY1087" fmla="*/ 1639471 h 6132967"/>
              <a:gd name="connsiteX1088" fmla="*/ 24577 w 5323222"/>
              <a:gd name="connsiteY1088" fmla="*/ 1661117 h 6132967"/>
              <a:gd name="connsiteX1089" fmla="*/ 27930 w 5323222"/>
              <a:gd name="connsiteY1089" fmla="*/ 1682711 h 6132967"/>
              <a:gd name="connsiteX1090" fmla="*/ 31587 w 5323222"/>
              <a:gd name="connsiteY1090" fmla="*/ 1704255 h 6132967"/>
              <a:gd name="connsiteX1091" fmla="*/ 35244 w 5323222"/>
              <a:gd name="connsiteY1091" fmla="*/ 1725798 h 6132967"/>
              <a:gd name="connsiteX1092" fmla="*/ 39256 w 5323222"/>
              <a:gd name="connsiteY1092" fmla="*/ 1747594 h 6132967"/>
              <a:gd name="connsiteX1093" fmla="*/ 43519 w 5323222"/>
              <a:gd name="connsiteY1093" fmla="*/ 1769034 h 6132967"/>
              <a:gd name="connsiteX1094" fmla="*/ 47834 w 5323222"/>
              <a:gd name="connsiteY1094" fmla="*/ 1790778 h 6132967"/>
              <a:gd name="connsiteX1095" fmla="*/ 52452 w 5323222"/>
              <a:gd name="connsiteY1095" fmla="*/ 1812470 h 6132967"/>
              <a:gd name="connsiteX1096" fmla="*/ 57323 w 5323222"/>
              <a:gd name="connsiteY1096" fmla="*/ 1833808 h 6132967"/>
              <a:gd name="connsiteX1097" fmla="*/ 62296 w 5323222"/>
              <a:gd name="connsiteY1097" fmla="*/ 1855752 h 6132967"/>
              <a:gd name="connsiteX1098" fmla="*/ 67521 w 5323222"/>
              <a:gd name="connsiteY1098" fmla="*/ 1877342 h 6132967"/>
              <a:gd name="connsiteX1099" fmla="*/ 73101 w 5323222"/>
              <a:gd name="connsiteY1099" fmla="*/ 1899182 h 6132967"/>
              <a:gd name="connsiteX1100" fmla="*/ 78630 w 5323222"/>
              <a:gd name="connsiteY1100" fmla="*/ 1920719 h 6132967"/>
              <a:gd name="connsiteX1101" fmla="*/ 84514 w 5323222"/>
              <a:gd name="connsiteY1101" fmla="*/ 1942509 h 6132967"/>
              <a:gd name="connsiteX1102" fmla="*/ 90346 w 5323222"/>
              <a:gd name="connsiteY1102" fmla="*/ 1963996 h 6132967"/>
              <a:gd name="connsiteX1103" fmla="*/ 96533 w 5323222"/>
              <a:gd name="connsiteY1103" fmla="*/ 1985734 h 6132967"/>
              <a:gd name="connsiteX1104" fmla="*/ 102972 w 5323222"/>
              <a:gd name="connsiteY1104" fmla="*/ 2007117 h 6132967"/>
              <a:gd name="connsiteX1105" fmla="*/ 109766 w 5323222"/>
              <a:gd name="connsiteY1105" fmla="*/ 2028752 h 6132967"/>
              <a:gd name="connsiteX1106" fmla="*/ 123456 w 5323222"/>
              <a:gd name="connsiteY1106" fmla="*/ 2072630 h 6132967"/>
              <a:gd name="connsiteX1107" fmla="*/ 137755 w 5323222"/>
              <a:gd name="connsiteY1107" fmla="*/ 2116403 h 6132967"/>
              <a:gd name="connsiteX1108" fmla="*/ 152963 w 5323222"/>
              <a:gd name="connsiteY1108" fmla="*/ 2160023 h 6132967"/>
              <a:gd name="connsiteX1109" fmla="*/ 168170 w 5323222"/>
              <a:gd name="connsiteY1109" fmla="*/ 2203643 h 6132967"/>
              <a:gd name="connsiteX1110" fmla="*/ 184237 w 5323222"/>
              <a:gd name="connsiteY1110" fmla="*/ 2246805 h 6132967"/>
              <a:gd name="connsiteX1111" fmla="*/ 200859 w 5323222"/>
              <a:gd name="connsiteY1111" fmla="*/ 2289559 h 6132967"/>
              <a:gd name="connsiteX1112" fmla="*/ 217481 w 5323222"/>
              <a:gd name="connsiteY1112" fmla="*/ 2332315 h 6132967"/>
              <a:gd name="connsiteX1113" fmla="*/ 235014 w 5323222"/>
              <a:gd name="connsiteY1113" fmla="*/ 2374916 h 6132967"/>
              <a:gd name="connsiteX1114" fmla="*/ 253050 w 5323222"/>
              <a:gd name="connsiteY1114" fmla="*/ 2416807 h 6132967"/>
              <a:gd name="connsiteX1115" fmla="*/ 271035 w 5323222"/>
              <a:gd name="connsiteY1115" fmla="*/ 2458395 h 6132967"/>
              <a:gd name="connsiteX1116" fmla="*/ 289879 w 5323222"/>
              <a:gd name="connsiteY1116" fmla="*/ 2499523 h 6132967"/>
              <a:gd name="connsiteX1117" fmla="*/ 308974 w 5323222"/>
              <a:gd name="connsiteY1117" fmla="*/ 2540298 h 6132967"/>
              <a:gd name="connsiteX1118" fmla="*/ 328677 w 5323222"/>
              <a:gd name="connsiteY1118" fmla="*/ 2580970 h 6132967"/>
              <a:gd name="connsiteX1119" fmla="*/ 348882 w 5323222"/>
              <a:gd name="connsiteY1119" fmla="*/ 2620932 h 6132967"/>
              <a:gd name="connsiteX1120" fmla="*/ 369289 w 5323222"/>
              <a:gd name="connsiteY1120" fmla="*/ 2660235 h 6132967"/>
              <a:gd name="connsiteX1121" fmla="*/ 389644 w 5323222"/>
              <a:gd name="connsiteY1121" fmla="*/ 2699235 h 6132967"/>
              <a:gd name="connsiteX1122" fmla="*/ 410806 w 5323222"/>
              <a:gd name="connsiteY1122" fmla="*/ 2737474 h 6132967"/>
              <a:gd name="connsiteX1123" fmla="*/ 432524 w 5323222"/>
              <a:gd name="connsiteY1123" fmla="*/ 2775306 h 6132967"/>
              <a:gd name="connsiteX1124" fmla="*/ 454442 w 5323222"/>
              <a:gd name="connsiteY1124" fmla="*/ 2812480 h 6132967"/>
              <a:gd name="connsiteX1125" fmla="*/ 462017 w 5323222"/>
              <a:gd name="connsiteY1125" fmla="*/ 2824986 h 6132967"/>
              <a:gd name="connsiteX1126" fmla="*/ 457075 w 5323222"/>
              <a:gd name="connsiteY1126" fmla="*/ 2836276 h 6132967"/>
              <a:gd name="connsiteX1127" fmla="*/ 446553 w 5323222"/>
              <a:gd name="connsiteY1127" fmla="*/ 2859223 h 6132967"/>
              <a:gd name="connsiteX1128" fmla="*/ 436425 w 5323222"/>
              <a:gd name="connsiteY1128" fmla="*/ 2882351 h 6132967"/>
              <a:gd name="connsiteX1129" fmla="*/ 426406 w 5323222"/>
              <a:gd name="connsiteY1129" fmla="*/ 2905768 h 6132967"/>
              <a:gd name="connsiteX1130" fmla="*/ 416675 w 5323222"/>
              <a:gd name="connsiteY1130" fmla="*/ 2929078 h 6132967"/>
              <a:gd name="connsiteX1131" fmla="*/ 407340 w 5323222"/>
              <a:gd name="connsiteY1131" fmla="*/ 2952569 h 6132967"/>
              <a:gd name="connsiteX1132" fmla="*/ 397717 w 5323222"/>
              <a:gd name="connsiteY1132" fmla="*/ 2976167 h 6132967"/>
              <a:gd name="connsiteX1133" fmla="*/ 388093 w 5323222"/>
              <a:gd name="connsiteY1133" fmla="*/ 2999765 h 6132967"/>
              <a:gd name="connsiteX1134" fmla="*/ 378865 w 5323222"/>
              <a:gd name="connsiteY1134" fmla="*/ 3023545 h 6132967"/>
              <a:gd name="connsiteX1135" fmla="*/ 370032 w 5323222"/>
              <a:gd name="connsiteY1135" fmla="*/ 3047506 h 6132967"/>
              <a:gd name="connsiteX1136" fmla="*/ 361093 w 5323222"/>
              <a:gd name="connsiteY1136" fmla="*/ 3071179 h 6132967"/>
              <a:gd name="connsiteX1137" fmla="*/ 352260 w 5323222"/>
              <a:gd name="connsiteY1137" fmla="*/ 3095140 h 6132967"/>
              <a:gd name="connsiteX1138" fmla="*/ 343824 w 5323222"/>
              <a:gd name="connsiteY1138" fmla="*/ 3119282 h 6132967"/>
              <a:gd name="connsiteX1139" fmla="*/ 335387 w 5323222"/>
              <a:gd name="connsiteY1139" fmla="*/ 3143425 h 6132967"/>
              <a:gd name="connsiteX1140" fmla="*/ 326950 w 5323222"/>
              <a:gd name="connsiteY1140" fmla="*/ 3167568 h 6132967"/>
              <a:gd name="connsiteX1141" fmla="*/ 318801 w 5323222"/>
              <a:gd name="connsiteY1141" fmla="*/ 3191604 h 6132967"/>
              <a:gd name="connsiteX1142" fmla="*/ 310868 w 5323222"/>
              <a:gd name="connsiteY1142" fmla="*/ 3216216 h 6132967"/>
              <a:gd name="connsiteX1143" fmla="*/ 302934 w 5323222"/>
              <a:gd name="connsiteY1143" fmla="*/ 3240828 h 6132967"/>
              <a:gd name="connsiteX1144" fmla="*/ 295000 w 5323222"/>
              <a:gd name="connsiteY1144" fmla="*/ 3265442 h 6132967"/>
              <a:gd name="connsiteX1145" fmla="*/ 287354 w 5323222"/>
              <a:gd name="connsiteY1145" fmla="*/ 3289947 h 6132967"/>
              <a:gd name="connsiteX1146" fmla="*/ 280104 w 5323222"/>
              <a:gd name="connsiteY1146" fmla="*/ 3314633 h 6132967"/>
              <a:gd name="connsiteX1147" fmla="*/ 272962 w 5323222"/>
              <a:gd name="connsiteY1147" fmla="*/ 3339609 h 6132967"/>
              <a:gd name="connsiteX1148" fmla="*/ 265712 w 5323222"/>
              <a:gd name="connsiteY1148" fmla="*/ 3364296 h 6132967"/>
              <a:gd name="connsiteX1149" fmla="*/ 258857 w 5323222"/>
              <a:gd name="connsiteY1149" fmla="*/ 3389164 h 6132967"/>
              <a:gd name="connsiteX1150" fmla="*/ 252110 w 5323222"/>
              <a:gd name="connsiteY1150" fmla="*/ 3414321 h 6132967"/>
              <a:gd name="connsiteX1151" fmla="*/ 245256 w 5323222"/>
              <a:gd name="connsiteY1151" fmla="*/ 3439189 h 6132967"/>
              <a:gd name="connsiteX1152" fmla="*/ 238905 w 5323222"/>
              <a:gd name="connsiteY1152" fmla="*/ 3464527 h 6132967"/>
              <a:gd name="connsiteX1153" fmla="*/ 230285 w 5323222"/>
              <a:gd name="connsiteY1153" fmla="*/ 3500557 h 6132967"/>
              <a:gd name="connsiteX1154" fmla="*/ 222275 w 5323222"/>
              <a:gd name="connsiteY1154" fmla="*/ 3537344 h 6132967"/>
              <a:gd name="connsiteX1155" fmla="*/ 214479 w 5323222"/>
              <a:gd name="connsiteY1155" fmla="*/ 3574708 h 6132967"/>
              <a:gd name="connsiteX1156" fmla="*/ 207870 w 5323222"/>
              <a:gd name="connsiteY1156" fmla="*/ 3612618 h 6132967"/>
              <a:gd name="connsiteX1157" fmla="*/ 201581 w 5323222"/>
              <a:gd name="connsiteY1157" fmla="*/ 3651393 h 6132967"/>
              <a:gd name="connsiteX1158" fmla="*/ 196010 w 5323222"/>
              <a:gd name="connsiteY1158" fmla="*/ 3691213 h 6132967"/>
              <a:gd name="connsiteX1159" fmla="*/ 191412 w 5323222"/>
              <a:gd name="connsiteY1159" fmla="*/ 3731002 h 6132967"/>
              <a:gd name="connsiteX1160" fmla="*/ 187317 w 5323222"/>
              <a:gd name="connsiteY1160" fmla="*/ 3771261 h 6132967"/>
              <a:gd name="connsiteX1161" fmla="*/ 183831 w 5323222"/>
              <a:gd name="connsiteY1161" fmla="*/ 3812278 h 6132967"/>
              <a:gd name="connsiteX1162" fmla="*/ 180849 w 5323222"/>
              <a:gd name="connsiteY1162" fmla="*/ 3853765 h 6132967"/>
              <a:gd name="connsiteX1163" fmla="*/ 178764 w 5323222"/>
              <a:gd name="connsiteY1163" fmla="*/ 3895904 h 6132967"/>
              <a:gd name="connsiteX1164" fmla="*/ 176787 w 5323222"/>
              <a:gd name="connsiteY1164" fmla="*/ 3938330 h 6132967"/>
              <a:gd name="connsiteX1165" fmla="*/ 175889 w 5323222"/>
              <a:gd name="connsiteY1165" fmla="*/ 3981013 h 6132967"/>
              <a:gd name="connsiteX1166" fmla="*/ 175494 w 5323222"/>
              <a:gd name="connsiteY1166" fmla="*/ 4024165 h 6132967"/>
              <a:gd name="connsiteX1167" fmla="*/ 175602 w 5323222"/>
              <a:gd name="connsiteY1167" fmla="*/ 4067788 h 6132967"/>
              <a:gd name="connsiteX1168" fmla="*/ 176395 w 5323222"/>
              <a:gd name="connsiteY1168" fmla="*/ 4111484 h 6132967"/>
              <a:gd name="connsiteX1169" fmla="*/ 178266 w 5323222"/>
              <a:gd name="connsiteY1169" fmla="*/ 4155437 h 6132967"/>
              <a:gd name="connsiteX1170" fmla="*/ 180246 w 5323222"/>
              <a:gd name="connsiteY1170" fmla="*/ 4199678 h 6132967"/>
              <a:gd name="connsiteX1171" fmla="*/ 182728 w 5323222"/>
              <a:gd name="connsiteY1171" fmla="*/ 4244389 h 6132967"/>
              <a:gd name="connsiteX1172" fmla="*/ 186000 w 5323222"/>
              <a:gd name="connsiteY1172" fmla="*/ 4289463 h 6132967"/>
              <a:gd name="connsiteX1173" fmla="*/ 189851 w 5323222"/>
              <a:gd name="connsiteY1173" fmla="*/ 4334323 h 6132967"/>
              <a:gd name="connsiteX1174" fmla="*/ 194096 w 5323222"/>
              <a:gd name="connsiteY1174" fmla="*/ 4379363 h 6132967"/>
              <a:gd name="connsiteX1175" fmla="*/ 199315 w 5323222"/>
              <a:gd name="connsiteY1175" fmla="*/ 4424372 h 6132967"/>
              <a:gd name="connsiteX1176" fmla="*/ 204640 w 5323222"/>
              <a:gd name="connsiteY1176" fmla="*/ 4469669 h 6132967"/>
              <a:gd name="connsiteX1177" fmla="*/ 210758 w 5323222"/>
              <a:gd name="connsiteY1177" fmla="*/ 4515328 h 6132967"/>
              <a:gd name="connsiteX1178" fmla="*/ 217740 w 5323222"/>
              <a:gd name="connsiteY1178" fmla="*/ 4560667 h 6132967"/>
              <a:gd name="connsiteX1179" fmla="*/ 224722 w 5323222"/>
              <a:gd name="connsiteY1179" fmla="*/ 4606004 h 6132967"/>
              <a:gd name="connsiteX1180" fmla="*/ 232389 w 5323222"/>
              <a:gd name="connsiteY1180" fmla="*/ 4651417 h 6132967"/>
              <a:gd name="connsiteX1181" fmla="*/ 241029 w 5323222"/>
              <a:gd name="connsiteY1181" fmla="*/ 4696797 h 6132967"/>
              <a:gd name="connsiteX1182" fmla="*/ 249668 w 5323222"/>
              <a:gd name="connsiteY1182" fmla="*/ 4742176 h 6132967"/>
              <a:gd name="connsiteX1183" fmla="*/ 259172 w 5323222"/>
              <a:gd name="connsiteY1183" fmla="*/ 4787235 h 6132967"/>
              <a:gd name="connsiteX1184" fmla="*/ 269255 w 5323222"/>
              <a:gd name="connsiteY1184" fmla="*/ 4832079 h 6132967"/>
              <a:gd name="connsiteX1185" fmla="*/ 274189 w 5323222"/>
              <a:gd name="connsiteY1185" fmla="*/ 4854212 h 6132967"/>
              <a:gd name="connsiteX1186" fmla="*/ 279304 w 5323222"/>
              <a:gd name="connsiteY1186" fmla="*/ 4875950 h 6132967"/>
              <a:gd name="connsiteX1187" fmla="*/ 284815 w 5323222"/>
              <a:gd name="connsiteY1187" fmla="*/ 4897870 h 6132967"/>
              <a:gd name="connsiteX1188" fmla="*/ 290507 w 5323222"/>
              <a:gd name="connsiteY1188" fmla="*/ 4919394 h 613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</a:cxnLst>
            <a:rect l="l" t="t" r="r" b="b"/>
            <a:pathLst>
              <a:path w="5323222" h="6132967">
                <a:moveTo>
                  <a:pt x="296307" y="4941206"/>
                </a:moveTo>
                <a:lnTo>
                  <a:pt x="302287" y="4962623"/>
                </a:lnTo>
                <a:lnTo>
                  <a:pt x="308375" y="4984327"/>
                </a:lnTo>
                <a:lnTo>
                  <a:pt x="314645" y="5005636"/>
                </a:lnTo>
                <a:lnTo>
                  <a:pt x="321310" y="5027127"/>
                </a:lnTo>
                <a:lnTo>
                  <a:pt x="327760" y="5048042"/>
                </a:lnTo>
                <a:lnTo>
                  <a:pt x="334607" y="5069136"/>
                </a:lnTo>
                <a:lnTo>
                  <a:pt x="341742" y="5090125"/>
                </a:lnTo>
                <a:lnTo>
                  <a:pt x="348770" y="5110824"/>
                </a:lnTo>
                <a:lnTo>
                  <a:pt x="356193" y="5131705"/>
                </a:lnTo>
                <a:lnTo>
                  <a:pt x="363798" y="5152191"/>
                </a:lnTo>
                <a:lnTo>
                  <a:pt x="371403" y="5172677"/>
                </a:lnTo>
                <a:lnTo>
                  <a:pt x="379297" y="5193055"/>
                </a:lnTo>
                <a:lnTo>
                  <a:pt x="387479" y="5213325"/>
                </a:lnTo>
                <a:lnTo>
                  <a:pt x="395554" y="5233308"/>
                </a:lnTo>
                <a:lnTo>
                  <a:pt x="404024" y="5253472"/>
                </a:lnTo>
                <a:lnTo>
                  <a:pt x="412280" y="5273060"/>
                </a:lnTo>
                <a:lnTo>
                  <a:pt x="420932" y="5292828"/>
                </a:lnTo>
                <a:lnTo>
                  <a:pt x="429872" y="5312489"/>
                </a:lnTo>
                <a:lnTo>
                  <a:pt x="439175" y="5331359"/>
                </a:lnTo>
                <a:lnTo>
                  <a:pt x="448404" y="5350914"/>
                </a:lnTo>
                <a:lnTo>
                  <a:pt x="457708" y="5369784"/>
                </a:lnTo>
                <a:lnTo>
                  <a:pt x="467011" y="5388654"/>
                </a:lnTo>
                <a:lnTo>
                  <a:pt x="476603" y="5407417"/>
                </a:lnTo>
                <a:lnTo>
                  <a:pt x="486376" y="5425784"/>
                </a:lnTo>
                <a:lnTo>
                  <a:pt x="496545" y="5444332"/>
                </a:lnTo>
                <a:lnTo>
                  <a:pt x="506607" y="5462593"/>
                </a:lnTo>
                <a:lnTo>
                  <a:pt x="516849" y="5480457"/>
                </a:lnTo>
                <a:lnTo>
                  <a:pt x="527274" y="5497926"/>
                </a:lnTo>
                <a:lnTo>
                  <a:pt x="537699" y="5515395"/>
                </a:lnTo>
                <a:lnTo>
                  <a:pt x="548594" y="5532362"/>
                </a:lnTo>
                <a:lnTo>
                  <a:pt x="559307" y="5549722"/>
                </a:lnTo>
                <a:lnTo>
                  <a:pt x="570382" y="5566293"/>
                </a:lnTo>
                <a:lnTo>
                  <a:pt x="581747" y="5582757"/>
                </a:lnTo>
                <a:lnTo>
                  <a:pt x="593004" y="5598932"/>
                </a:lnTo>
                <a:lnTo>
                  <a:pt x="604764" y="5615576"/>
                </a:lnTo>
                <a:lnTo>
                  <a:pt x="616491" y="5631249"/>
                </a:lnTo>
                <a:lnTo>
                  <a:pt x="628219" y="5646921"/>
                </a:lnTo>
                <a:lnTo>
                  <a:pt x="640234" y="5662485"/>
                </a:lnTo>
                <a:lnTo>
                  <a:pt x="652539" y="5677944"/>
                </a:lnTo>
                <a:lnTo>
                  <a:pt x="665025" y="5693007"/>
                </a:lnTo>
                <a:lnTo>
                  <a:pt x="677510" y="5708069"/>
                </a:lnTo>
                <a:lnTo>
                  <a:pt x="690070" y="5722447"/>
                </a:lnTo>
                <a:lnTo>
                  <a:pt x="703133" y="5737295"/>
                </a:lnTo>
                <a:lnTo>
                  <a:pt x="715982" y="5751565"/>
                </a:lnTo>
                <a:lnTo>
                  <a:pt x="729300" y="5765334"/>
                </a:lnTo>
                <a:lnTo>
                  <a:pt x="742437" y="5779497"/>
                </a:lnTo>
                <a:lnTo>
                  <a:pt x="755938" y="5792870"/>
                </a:lnTo>
                <a:lnTo>
                  <a:pt x="769149" y="5806351"/>
                </a:lnTo>
                <a:lnTo>
                  <a:pt x="783044" y="5819904"/>
                </a:lnTo>
                <a:lnTo>
                  <a:pt x="796726" y="5832881"/>
                </a:lnTo>
                <a:lnTo>
                  <a:pt x="810984" y="5845644"/>
                </a:lnTo>
                <a:lnTo>
                  <a:pt x="824847" y="5858224"/>
                </a:lnTo>
                <a:lnTo>
                  <a:pt x="838891" y="5870411"/>
                </a:lnTo>
                <a:lnTo>
                  <a:pt x="853224" y="5882490"/>
                </a:lnTo>
                <a:lnTo>
                  <a:pt x="867556" y="5894568"/>
                </a:lnTo>
                <a:lnTo>
                  <a:pt x="882359" y="5906144"/>
                </a:lnTo>
                <a:lnTo>
                  <a:pt x="896873" y="5917827"/>
                </a:lnTo>
                <a:lnTo>
                  <a:pt x="911569" y="5929114"/>
                </a:lnTo>
                <a:lnTo>
                  <a:pt x="926445" y="5940005"/>
                </a:lnTo>
                <a:lnTo>
                  <a:pt x="941793" y="5950394"/>
                </a:lnTo>
                <a:lnTo>
                  <a:pt x="956636" y="5960313"/>
                </a:lnTo>
                <a:lnTo>
                  <a:pt x="971950" y="5969729"/>
                </a:lnTo>
                <a:lnTo>
                  <a:pt x="987265" y="5979146"/>
                </a:lnTo>
                <a:lnTo>
                  <a:pt x="1002184" y="5988380"/>
                </a:lnTo>
                <a:lnTo>
                  <a:pt x="1017572" y="5997112"/>
                </a:lnTo>
                <a:lnTo>
                  <a:pt x="1032960" y="6005845"/>
                </a:lnTo>
                <a:lnTo>
                  <a:pt x="1048134" y="6013999"/>
                </a:lnTo>
                <a:lnTo>
                  <a:pt x="1063597" y="6022048"/>
                </a:lnTo>
                <a:lnTo>
                  <a:pt x="1078557" y="6029626"/>
                </a:lnTo>
                <a:lnTo>
                  <a:pt x="1093805" y="6037096"/>
                </a:lnTo>
                <a:lnTo>
                  <a:pt x="1109236" y="6044171"/>
                </a:lnTo>
                <a:lnTo>
                  <a:pt x="1124558" y="6050958"/>
                </a:lnTo>
                <a:lnTo>
                  <a:pt x="1139592" y="6057853"/>
                </a:lnTo>
                <a:lnTo>
                  <a:pt x="1154989" y="6063954"/>
                </a:lnTo>
                <a:lnTo>
                  <a:pt x="1170386" y="6070056"/>
                </a:lnTo>
                <a:lnTo>
                  <a:pt x="1185677" y="6075871"/>
                </a:lnTo>
                <a:lnTo>
                  <a:pt x="1201040" y="6081000"/>
                </a:lnTo>
                <a:lnTo>
                  <a:pt x="1216223" y="6086526"/>
                </a:lnTo>
                <a:lnTo>
                  <a:pt x="1231192" y="6091474"/>
                </a:lnTo>
                <a:lnTo>
                  <a:pt x="1246630" y="6095920"/>
                </a:lnTo>
                <a:lnTo>
                  <a:pt x="1261781" y="6100472"/>
                </a:lnTo>
                <a:lnTo>
                  <a:pt x="1277112" y="6104630"/>
                </a:lnTo>
                <a:lnTo>
                  <a:pt x="1292229" y="6108210"/>
                </a:lnTo>
                <a:lnTo>
                  <a:pt x="1307635" y="6111683"/>
                </a:lnTo>
                <a:lnTo>
                  <a:pt x="1322646" y="6114975"/>
                </a:lnTo>
                <a:lnTo>
                  <a:pt x="1337548" y="6117978"/>
                </a:lnTo>
                <a:lnTo>
                  <a:pt x="1352633" y="6120585"/>
                </a:lnTo>
                <a:lnTo>
                  <a:pt x="1367717" y="6123193"/>
                </a:lnTo>
                <a:lnTo>
                  <a:pt x="1382876" y="6125116"/>
                </a:lnTo>
                <a:lnTo>
                  <a:pt x="1398035" y="6127039"/>
                </a:lnTo>
                <a:lnTo>
                  <a:pt x="1412979" y="6128385"/>
                </a:lnTo>
                <a:lnTo>
                  <a:pt x="1428030" y="6130019"/>
                </a:lnTo>
                <a:lnTo>
                  <a:pt x="1443157" y="6130971"/>
                </a:lnTo>
                <a:lnTo>
                  <a:pt x="1457887" y="6131739"/>
                </a:lnTo>
                <a:lnTo>
                  <a:pt x="1472905" y="6132401"/>
                </a:lnTo>
                <a:lnTo>
                  <a:pt x="1487529" y="6132882"/>
                </a:lnTo>
                <a:lnTo>
                  <a:pt x="1502334" y="6132967"/>
                </a:lnTo>
                <a:lnTo>
                  <a:pt x="1517031" y="6132764"/>
                </a:lnTo>
                <a:lnTo>
                  <a:pt x="1531621" y="6132271"/>
                </a:lnTo>
                <a:lnTo>
                  <a:pt x="1546608" y="6131960"/>
                </a:lnTo>
                <a:lnTo>
                  <a:pt x="1560983" y="6130891"/>
                </a:lnTo>
                <a:lnTo>
                  <a:pt x="1575360" y="6129822"/>
                </a:lnTo>
                <a:lnTo>
                  <a:pt x="1589917" y="6128357"/>
                </a:lnTo>
                <a:lnTo>
                  <a:pt x="1604475" y="6126893"/>
                </a:lnTo>
                <a:lnTo>
                  <a:pt x="1618636" y="6125246"/>
                </a:lnTo>
                <a:lnTo>
                  <a:pt x="1632873" y="6122916"/>
                </a:lnTo>
                <a:lnTo>
                  <a:pt x="1647109" y="6120585"/>
                </a:lnTo>
                <a:lnTo>
                  <a:pt x="1660950" y="6118074"/>
                </a:lnTo>
                <a:lnTo>
                  <a:pt x="1674972" y="6115167"/>
                </a:lnTo>
                <a:lnTo>
                  <a:pt x="1688994" y="6112260"/>
                </a:lnTo>
                <a:lnTo>
                  <a:pt x="1702513" y="6108882"/>
                </a:lnTo>
                <a:lnTo>
                  <a:pt x="1716321" y="6105396"/>
                </a:lnTo>
                <a:lnTo>
                  <a:pt x="1729733" y="6101731"/>
                </a:lnTo>
                <a:lnTo>
                  <a:pt x="1743219" y="6097381"/>
                </a:lnTo>
                <a:lnTo>
                  <a:pt x="1756705" y="6093031"/>
                </a:lnTo>
                <a:lnTo>
                  <a:pt x="1770192" y="6088681"/>
                </a:lnTo>
                <a:lnTo>
                  <a:pt x="1783176" y="6083861"/>
                </a:lnTo>
                <a:lnTo>
                  <a:pt x="1796341" y="6078645"/>
                </a:lnTo>
                <a:lnTo>
                  <a:pt x="1809218" y="6073536"/>
                </a:lnTo>
                <a:lnTo>
                  <a:pt x="1822275" y="6068032"/>
                </a:lnTo>
                <a:lnTo>
                  <a:pt x="1834938" y="6062347"/>
                </a:lnTo>
                <a:lnTo>
                  <a:pt x="1847782" y="6056265"/>
                </a:lnTo>
                <a:lnTo>
                  <a:pt x="1860230" y="6050002"/>
                </a:lnTo>
                <a:lnTo>
                  <a:pt x="1884121" y="6036538"/>
                </a:lnTo>
                <a:lnTo>
                  <a:pt x="1908192" y="6022678"/>
                </a:lnTo>
                <a:lnTo>
                  <a:pt x="1931548" y="6007769"/>
                </a:lnTo>
                <a:lnTo>
                  <a:pt x="1954475" y="5991707"/>
                </a:lnTo>
                <a:lnTo>
                  <a:pt x="1976610" y="5975283"/>
                </a:lnTo>
                <a:lnTo>
                  <a:pt x="1998028" y="5957810"/>
                </a:lnTo>
                <a:lnTo>
                  <a:pt x="2019126" y="5939474"/>
                </a:lnTo>
                <a:lnTo>
                  <a:pt x="2039613" y="5920378"/>
                </a:lnTo>
                <a:lnTo>
                  <a:pt x="2059384" y="5900235"/>
                </a:lnTo>
                <a:lnTo>
                  <a:pt x="2078652" y="5879622"/>
                </a:lnTo>
                <a:lnTo>
                  <a:pt x="2097202" y="5857962"/>
                </a:lnTo>
                <a:lnTo>
                  <a:pt x="2115143" y="5835544"/>
                </a:lnTo>
                <a:lnTo>
                  <a:pt x="2132185" y="5812475"/>
                </a:lnTo>
                <a:lnTo>
                  <a:pt x="2148906" y="5788540"/>
                </a:lnTo>
                <a:lnTo>
                  <a:pt x="2164729" y="5763953"/>
                </a:lnTo>
                <a:lnTo>
                  <a:pt x="2179942" y="5738608"/>
                </a:lnTo>
                <a:lnTo>
                  <a:pt x="2194438" y="5712216"/>
                </a:lnTo>
                <a:lnTo>
                  <a:pt x="2208142" y="5685461"/>
                </a:lnTo>
                <a:lnTo>
                  <a:pt x="2221237" y="5657948"/>
                </a:lnTo>
                <a:lnTo>
                  <a:pt x="2233615" y="5629388"/>
                </a:lnTo>
                <a:lnTo>
                  <a:pt x="2245202" y="5600465"/>
                </a:lnTo>
                <a:lnTo>
                  <a:pt x="2255889" y="5570891"/>
                </a:lnTo>
                <a:lnTo>
                  <a:pt x="2266149" y="5540161"/>
                </a:lnTo>
                <a:lnTo>
                  <a:pt x="2275436" y="5509466"/>
                </a:lnTo>
                <a:lnTo>
                  <a:pt x="2284006" y="5477724"/>
                </a:lnTo>
                <a:lnTo>
                  <a:pt x="2291966" y="5445222"/>
                </a:lnTo>
                <a:lnTo>
                  <a:pt x="2298739" y="5412177"/>
                </a:lnTo>
                <a:lnTo>
                  <a:pt x="2304902" y="5378373"/>
                </a:lnTo>
                <a:lnTo>
                  <a:pt x="2310274" y="5344206"/>
                </a:lnTo>
                <a:lnTo>
                  <a:pt x="2314748" y="5309389"/>
                </a:lnTo>
                <a:lnTo>
                  <a:pt x="2318324" y="5273919"/>
                </a:lnTo>
                <a:lnTo>
                  <a:pt x="2321396" y="5237979"/>
                </a:lnTo>
                <a:lnTo>
                  <a:pt x="2324884" y="5185472"/>
                </a:lnTo>
                <a:lnTo>
                  <a:pt x="2328264" y="5132675"/>
                </a:lnTo>
                <a:lnTo>
                  <a:pt x="2332040" y="5080060"/>
                </a:lnTo>
                <a:lnTo>
                  <a:pt x="2335635" y="5027841"/>
                </a:lnTo>
                <a:lnTo>
                  <a:pt x="2339222" y="4982740"/>
                </a:lnTo>
                <a:lnTo>
                  <a:pt x="2350330" y="4991029"/>
                </a:lnTo>
                <a:lnTo>
                  <a:pt x="2361673" y="4999369"/>
                </a:lnTo>
                <a:lnTo>
                  <a:pt x="2372849" y="5007710"/>
                </a:lnTo>
                <a:lnTo>
                  <a:pt x="2384192" y="5015883"/>
                </a:lnTo>
                <a:lnTo>
                  <a:pt x="2395701" y="5024057"/>
                </a:lnTo>
                <a:lnTo>
                  <a:pt x="2407044" y="5032231"/>
                </a:lnTo>
                <a:lnTo>
                  <a:pt x="2418721" y="5040237"/>
                </a:lnTo>
                <a:lnTo>
                  <a:pt x="2435402" y="5051413"/>
                </a:lnTo>
                <a:lnTo>
                  <a:pt x="2452583" y="5062422"/>
                </a:lnTo>
                <a:lnTo>
                  <a:pt x="2470097" y="5073431"/>
                </a:lnTo>
                <a:lnTo>
                  <a:pt x="2488113" y="5083940"/>
                </a:lnTo>
                <a:lnTo>
                  <a:pt x="2506628" y="5094449"/>
                </a:lnTo>
                <a:lnTo>
                  <a:pt x="2525811" y="5104791"/>
                </a:lnTo>
                <a:lnTo>
                  <a:pt x="2545161" y="5114633"/>
                </a:lnTo>
                <a:lnTo>
                  <a:pt x="2564844" y="5124308"/>
                </a:lnTo>
                <a:lnTo>
                  <a:pt x="2585027" y="5133816"/>
                </a:lnTo>
                <a:lnTo>
                  <a:pt x="2605544" y="5143157"/>
                </a:lnTo>
                <a:lnTo>
                  <a:pt x="2626562" y="5152165"/>
                </a:lnTo>
                <a:lnTo>
                  <a:pt x="2647747" y="5161172"/>
                </a:lnTo>
                <a:lnTo>
                  <a:pt x="2669265" y="5169679"/>
                </a:lnTo>
                <a:lnTo>
                  <a:pt x="2691116" y="5178020"/>
                </a:lnTo>
                <a:lnTo>
                  <a:pt x="2713302" y="5186193"/>
                </a:lnTo>
                <a:lnTo>
                  <a:pt x="2735654" y="5194033"/>
                </a:lnTo>
                <a:lnTo>
                  <a:pt x="2758340" y="5201373"/>
                </a:lnTo>
                <a:lnTo>
                  <a:pt x="2781192" y="5208712"/>
                </a:lnTo>
                <a:lnTo>
                  <a:pt x="2804378" y="5215885"/>
                </a:lnTo>
                <a:lnTo>
                  <a:pt x="2827898" y="5222724"/>
                </a:lnTo>
                <a:lnTo>
                  <a:pt x="2851418" y="5229230"/>
                </a:lnTo>
                <a:lnTo>
                  <a:pt x="2875104" y="5235568"/>
                </a:lnTo>
                <a:lnTo>
                  <a:pt x="2898958" y="5241406"/>
                </a:lnTo>
                <a:lnTo>
                  <a:pt x="2922978" y="5247244"/>
                </a:lnTo>
                <a:lnTo>
                  <a:pt x="2947332" y="5252749"/>
                </a:lnTo>
                <a:lnTo>
                  <a:pt x="2971686" y="5257753"/>
                </a:lnTo>
                <a:lnTo>
                  <a:pt x="2996039" y="5262757"/>
                </a:lnTo>
                <a:lnTo>
                  <a:pt x="3020560" y="5267428"/>
                </a:lnTo>
                <a:lnTo>
                  <a:pt x="3045248" y="5271599"/>
                </a:lnTo>
                <a:lnTo>
                  <a:pt x="3069935" y="5275768"/>
                </a:lnTo>
                <a:lnTo>
                  <a:pt x="3094622" y="5279439"/>
                </a:lnTo>
                <a:lnTo>
                  <a:pt x="3119310" y="5282774"/>
                </a:lnTo>
                <a:lnTo>
                  <a:pt x="3131487" y="5284442"/>
                </a:lnTo>
                <a:lnTo>
                  <a:pt x="3143497" y="5285944"/>
                </a:lnTo>
                <a:lnTo>
                  <a:pt x="3155674" y="5287279"/>
                </a:lnTo>
                <a:lnTo>
                  <a:pt x="3167684" y="5288446"/>
                </a:lnTo>
                <a:lnTo>
                  <a:pt x="3179861" y="5289613"/>
                </a:lnTo>
                <a:lnTo>
                  <a:pt x="3191871" y="5290615"/>
                </a:lnTo>
                <a:lnTo>
                  <a:pt x="3204048" y="5291615"/>
                </a:lnTo>
                <a:lnTo>
                  <a:pt x="3216058" y="5292449"/>
                </a:lnTo>
                <a:lnTo>
                  <a:pt x="3228235" y="5293116"/>
                </a:lnTo>
                <a:lnTo>
                  <a:pt x="3240078" y="5293784"/>
                </a:lnTo>
                <a:lnTo>
                  <a:pt x="3252088" y="5294284"/>
                </a:lnTo>
                <a:lnTo>
                  <a:pt x="3264098" y="5294617"/>
                </a:lnTo>
                <a:lnTo>
                  <a:pt x="3275942" y="5294951"/>
                </a:lnTo>
                <a:lnTo>
                  <a:pt x="3287952" y="5295118"/>
                </a:lnTo>
                <a:lnTo>
                  <a:pt x="3299795" y="5295118"/>
                </a:lnTo>
                <a:lnTo>
                  <a:pt x="3311638" y="5295118"/>
                </a:lnTo>
                <a:lnTo>
                  <a:pt x="3323482" y="5294951"/>
                </a:lnTo>
                <a:lnTo>
                  <a:pt x="3335325" y="5294618"/>
                </a:lnTo>
                <a:lnTo>
                  <a:pt x="3347001" y="5294284"/>
                </a:lnTo>
                <a:lnTo>
                  <a:pt x="3358844" y="5293784"/>
                </a:lnTo>
                <a:lnTo>
                  <a:pt x="3370354" y="5293283"/>
                </a:lnTo>
                <a:lnTo>
                  <a:pt x="3382031" y="5292616"/>
                </a:lnTo>
                <a:lnTo>
                  <a:pt x="3393707" y="5291782"/>
                </a:lnTo>
                <a:lnTo>
                  <a:pt x="3405050" y="5290615"/>
                </a:lnTo>
                <a:lnTo>
                  <a:pt x="3416727" y="5289614"/>
                </a:lnTo>
                <a:lnTo>
                  <a:pt x="3428069" y="5288446"/>
                </a:lnTo>
                <a:lnTo>
                  <a:pt x="3439413" y="5287279"/>
                </a:lnTo>
                <a:lnTo>
                  <a:pt x="3450755" y="5285943"/>
                </a:lnTo>
                <a:lnTo>
                  <a:pt x="3461931" y="5284443"/>
                </a:lnTo>
                <a:lnTo>
                  <a:pt x="3473274" y="5282774"/>
                </a:lnTo>
                <a:lnTo>
                  <a:pt x="3484450" y="5281107"/>
                </a:lnTo>
                <a:lnTo>
                  <a:pt x="3495459" y="5279272"/>
                </a:lnTo>
                <a:lnTo>
                  <a:pt x="3506302" y="5277270"/>
                </a:lnTo>
                <a:lnTo>
                  <a:pt x="3517144" y="5275268"/>
                </a:lnTo>
                <a:lnTo>
                  <a:pt x="3527820" y="5272933"/>
                </a:lnTo>
                <a:lnTo>
                  <a:pt x="3538663" y="5270764"/>
                </a:lnTo>
                <a:lnTo>
                  <a:pt x="3549171" y="5268262"/>
                </a:lnTo>
                <a:lnTo>
                  <a:pt x="3559680" y="5265593"/>
                </a:lnTo>
                <a:lnTo>
                  <a:pt x="3570022" y="5262924"/>
                </a:lnTo>
                <a:lnTo>
                  <a:pt x="3580698" y="5260089"/>
                </a:lnTo>
                <a:lnTo>
                  <a:pt x="3590873" y="5257086"/>
                </a:lnTo>
                <a:lnTo>
                  <a:pt x="3601048" y="5254083"/>
                </a:lnTo>
                <a:lnTo>
                  <a:pt x="3611223" y="5250915"/>
                </a:lnTo>
                <a:lnTo>
                  <a:pt x="3621399" y="5247578"/>
                </a:lnTo>
                <a:lnTo>
                  <a:pt x="3631407" y="5244076"/>
                </a:lnTo>
                <a:lnTo>
                  <a:pt x="3641416" y="5240572"/>
                </a:lnTo>
                <a:lnTo>
                  <a:pt x="3651091" y="5236903"/>
                </a:lnTo>
                <a:lnTo>
                  <a:pt x="3661099" y="5233066"/>
                </a:lnTo>
                <a:lnTo>
                  <a:pt x="3670774" y="5229229"/>
                </a:lnTo>
                <a:lnTo>
                  <a:pt x="3680281" y="5225059"/>
                </a:lnTo>
                <a:lnTo>
                  <a:pt x="3689956" y="5221056"/>
                </a:lnTo>
                <a:lnTo>
                  <a:pt x="3699298" y="5216719"/>
                </a:lnTo>
                <a:lnTo>
                  <a:pt x="3708639" y="5212548"/>
                </a:lnTo>
                <a:lnTo>
                  <a:pt x="3718147" y="5208045"/>
                </a:lnTo>
                <a:lnTo>
                  <a:pt x="3727321" y="5203541"/>
                </a:lnTo>
                <a:lnTo>
                  <a:pt x="3736496" y="5198704"/>
                </a:lnTo>
                <a:lnTo>
                  <a:pt x="3745503" y="5194033"/>
                </a:lnTo>
                <a:lnTo>
                  <a:pt x="3754344" y="5189195"/>
                </a:lnTo>
                <a:lnTo>
                  <a:pt x="3763185" y="5184191"/>
                </a:lnTo>
                <a:lnTo>
                  <a:pt x="3772026" y="5179188"/>
                </a:lnTo>
                <a:lnTo>
                  <a:pt x="3780699" y="5173849"/>
                </a:lnTo>
                <a:lnTo>
                  <a:pt x="3789373" y="5168679"/>
                </a:lnTo>
                <a:lnTo>
                  <a:pt x="3797880" y="5163340"/>
                </a:lnTo>
                <a:lnTo>
                  <a:pt x="3806221" y="5157836"/>
                </a:lnTo>
                <a:lnTo>
                  <a:pt x="3814394" y="5151998"/>
                </a:lnTo>
                <a:lnTo>
                  <a:pt x="3822234" y="5146326"/>
                </a:lnTo>
                <a:lnTo>
                  <a:pt x="3829908" y="5140322"/>
                </a:lnTo>
                <a:lnTo>
                  <a:pt x="3837581" y="5134316"/>
                </a:lnTo>
                <a:lnTo>
                  <a:pt x="3845087" y="5128477"/>
                </a:lnTo>
                <a:lnTo>
                  <a:pt x="3852426" y="5122306"/>
                </a:lnTo>
                <a:lnTo>
                  <a:pt x="3859766" y="5116135"/>
                </a:lnTo>
                <a:lnTo>
                  <a:pt x="3866772" y="5109963"/>
                </a:lnTo>
                <a:lnTo>
                  <a:pt x="3873777" y="5103624"/>
                </a:lnTo>
                <a:lnTo>
                  <a:pt x="3880450" y="5097451"/>
                </a:lnTo>
                <a:lnTo>
                  <a:pt x="3887122" y="5091114"/>
                </a:lnTo>
                <a:lnTo>
                  <a:pt x="3893628" y="5084607"/>
                </a:lnTo>
                <a:lnTo>
                  <a:pt x="3899966" y="5078102"/>
                </a:lnTo>
                <a:lnTo>
                  <a:pt x="3906305" y="5071763"/>
                </a:lnTo>
                <a:lnTo>
                  <a:pt x="3912310" y="5065091"/>
                </a:lnTo>
                <a:lnTo>
                  <a:pt x="3918315" y="5058419"/>
                </a:lnTo>
                <a:lnTo>
                  <a:pt x="3924153" y="5051747"/>
                </a:lnTo>
                <a:lnTo>
                  <a:pt x="3929658" y="5044908"/>
                </a:lnTo>
                <a:lnTo>
                  <a:pt x="3935330" y="5038236"/>
                </a:lnTo>
                <a:lnTo>
                  <a:pt x="3940667" y="5031563"/>
                </a:lnTo>
                <a:lnTo>
                  <a:pt x="3945838" y="5024557"/>
                </a:lnTo>
                <a:lnTo>
                  <a:pt x="3951009" y="5017718"/>
                </a:lnTo>
                <a:lnTo>
                  <a:pt x="3956014" y="5010713"/>
                </a:lnTo>
                <a:lnTo>
                  <a:pt x="3960684" y="5003706"/>
                </a:lnTo>
                <a:lnTo>
                  <a:pt x="3965355" y="4996534"/>
                </a:lnTo>
                <a:lnTo>
                  <a:pt x="3969858" y="4989527"/>
                </a:lnTo>
                <a:lnTo>
                  <a:pt x="3974195" y="4982522"/>
                </a:lnTo>
                <a:lnTo>
                  <a:pt x="3978365" y="4975349"/>
                </a:lnTo>
                <a:lnTo>
                  <a:pt x="3982536" y="4968177"/>
                </a:lnTo>
                <a:lnTo>
                  <a:pt x="3986372" y="4960838"/>
                </a:lnTo>
                <a:lnTo>
                  <a:pt x="3990209" y="4953498"/>
                </a:lnTo>
                <a:lnTo>
                  <a:pt x="3993712" y="4946158"/>
                </a:lnTo>
                <a:lnTo>
                  <a:pt x="3997381" y="4938819"/>
                </a:lnTo>
                <a:lnTo>
                  <a:pt x="4000718" y="4931312"/>
                </a:lnTo>
                <a:lnTo>
                  <a:pt x="4003887" y="4923972"/>
                </a:lnTo>
                <a:lnTo>
                  <a:pt x="4007056" y="4916466"/>
                </a:lnTo>
                <a:lnTo>
                  <a:pt x="4010059" y="4909127"/>
                </a:lnTo>
                <a:lnTo>
                  <a:pt x="4012895" y="4901620"/>
                </a:lnTo>
                <a:lnTo>
                  <a:pt x="4015564" y="4894115"/>
                </a:lnTo>
                <a:lnTo>
                  <a:pt x="4018065" y="4886608"/>
                </a:lnTo>
                <a:lnTo>
                  <a:pt x="4020734" y="4878934"/>
                </a:lnTo>
                <a:lnTo>
                  <a:pt x="4022903" y="4871428"/>
                </a:lnTo>
                <a:lnTo>
                  <a:pt x="4025072" y="4863922"/>
                </a:lnTo>
                <a:lnTo>
                  <a:pt x="4027073" y="4856249"/>
                </a:lnTo>
                <a:lnTo>
                  <a:pt x="4029075" y="4848576"/>
                </a:lnTo>
                <a:lnTo>
                  <a:pt x="4030909" y="4841070"/>
                </a:lnTo>
                <a:lnTo>
                  <a:pt x="4032411" y="4833397"/>
                </a:lnTo>
                <a:lnTo>
                  <a:pt x="4033912" y="4825724"/>
                </a:lnTo>
                <a:lnTo>
                  <a:pt x="4035247" y="4818217"/>
                </a:lnTo>
                <a:lnTo>
                  <a:pt x="4036414" y="4810544"/>
                </a:lnTo>
                <a:lnTo>
                  <a:pt x="4037582" y="4802871"/>
                </a:lnTo>
                <a:lnTo>
                  <a:pt x="4038416" y="4795365"/>
                </a:lnTo>
                <a:lnTo>
                  <a:pt x="4039250" y="4787691"/>
                </a:lnTo>
                <a:lnTo>
                  <a:pt x="4039917" y="4780185"/>
                </a:lnTo>
                <a:lnTo>
                  <a:pt x="4040251" y="4772512"/>
                </a:lnTo>
                <a:lnTo>
                  <a:pt x="4040584" y="4764839"/>
                </a:lnTo>
                <a:lnTo>
                  <a:pt x="4040918" y="4757165"/>
                </a:lnTo>
                <a:lnTo>
                  <a:pt x="4040918" y="4749660"/>
                </a:lnTo>
                <a:lnTo>
                  <a:pt x="4040751" y="4741986"/>
                </a:lnTo>
                <a:lnTo>
                  <a:pt x="4040584" y="4734480"/>
                </a:lnTo>
                <a:lnTo>
                  <a:pt x="4040251" y="4726807"/>
                </a:lnTo>
                <a:lnTo>
                  <a:pt x="4039750" y="4719300"/>
                </a:lnTo>
                <a:lnTo>
                  <a:pt x="4039083" y="4711628"/>
                </a:lnTo>
                <a:lnTo>
                  <a:pt x="4038249" y="4704122"/>
                </a:lnTo>
                <a:lnTo>
                  <a:pt x="4035914" y="4689442"/>
                </a:lnTo>
                <a:lnTo>
                  <a:pt x="4033412" y="4674597"/>
                </a:lnTo>
                <a:lnTo>
                  <a:pt x="4030242" y="4659918"/>
                </a:lnTo>
                <a:lnTo>
                  <a:pt x="4026406" y="4645238"/>
                </a:lnTo>
                <a:lnTo>
                  <a:pt x="4022236" y="4630893"/>
                </a:lnTo>
                <a:lnTo>
                  <a:pt x="4017398" y="4616714"/>
                </a:lnTo>
                <a:lnTo>
                  <a:pt x="4012060" y="4602535"/>
                </a:lnTo>
                <a:lnTo>
                  <a:pt x="4006222" y="4588524"/>
                </a:lnTo>
                <a:lnTo>
                  <a:pt x="3999717" y="4574679"/>
                </a:lnTo>
                <a:lnTo>
                  <a:pt x="3992878" y="4561001"/>
                </a:lnTo>
                <a:lnTo>
                  <a:pt x="3985371" y="4547489"/>
                </a:lnTo>
                <a:lnTo>
                  <a:pt x="3977365" y="4534145"/>
                </a:lnTo>
                <a:lnTo>
                  <a:pt x="3968858" y="4521134"/>
                </a:lnTo>
                <a:lnTo>
                  <a:pt x="3959850" y="4508123"/>
                </a:lnTo>
                <a:lnTo>
                  <a:pt x="3950342" y="4495446"/>
                </a:lnTo>
                <a:lnTo>
                  <a:pt x="3940333" y="4482935"/>
                </a:lnTo>
                <a:lnTo>
                  <a:pt x="3929658" y="4470592"/>
                </a:lnTo>
                <a:lnTo>
                  <a:pt x="3918648" y="4458581"/>
                </a:lnTo>
                <a:lnTo>
                  <a:pt x="3907139" y="4446737"/>
                </a:lnTo>
                <a:lnTo>
                  <a:pt x="3894962" y="4435061"/>
                </a:lnTo>
                <a:lnTo>
                  <a:pt x="3882452" y="4423718"/>
                </a:lnTo>
                <a:lnTo>
                  <a:pt x="3869441" y="4412709"/>
                </a:lnTo>
                <a:lnTo>
                  <a:pt x="3855763" y="4401700"/>
                </a:lnTo>
                <a:lnTo>
                  <a:pt x="3841917" y="4391191"/>
                </a:lnTo>
                <a:lnTo>
                  <a:pt x="3827405" y="4380849"/>
                </a:lnTo>
                <a:lnTo>
                  <a:pt x="3812392" y="4370674"/>
                </a:lnTo>
                <a:lnTo>
                  <a:pt x="3796880" y="4360999"/>
                </a:lnTo>
                <a:lnTo>
                  <a:pt x="3780866" y="4351492"/>
                </a:lnTo>
                <a:lnTo>
                  <a:pt x="3764519" y="4342317"/>
                </a:lnTo>
                <a:lnTo>
                  <a:pt x="3747671" y="4333476"/>
                </a:lnTo>
                <a:lnTo>
                  <a:pt x="3730324" y="4324969"/>
                </a:lnTo>
                <a:lnTo>
                  <a:pt x="3712642" y="4316629"/>
                </a:lnTo>
                <a:lnTo>
                  <a:pt x="3686620" y="4304953"/>
                </a:lnTo>
                <a:lnTo>
                  <a:pt x="3660432" y="4293276"/>
                </a:lnTo>
                <a:lnTo>
                  <a:pt x="3634410" y="4281432"/>
                </a:lnTo>
                <a:lnTo>
                  <a:pt x="3608555" y="4269756"/>
                </a:lnTo>
                <a:lnTo>
                  <a:pt x="3582699" y="4257746"/>
                </a:lnTo>
                <a:lnTo>
                  <a:pt x="3556844" y="4245736"/>
                </a:lnTo>
                <a:lnTo>
                  <a:pt x="3530990" y="4233559"/>
                </a:lnTo>
                <a:lnTo>
                  <a:pt x="3524478" y="4230452"/>
                </a:lnTo>
                <a:lnTo>
                  <a:pt x="3538445" y="4229146"/>
                </a:lnTo>
                <a:lnTo>
                  <a:pt x="3563280" y="4226491"/>
                </a:lnTo>
                <a:lnTo>
                  <a:pt x="3588063" y="4223534"/>
                </a:lnTo>
                <a:lnTo>
                  <a:pt x="3612847" y="4220575"/>
                </a:lnTo>
                <a:lnTo>
                  <a:pt x="3637631" y="4217617"/>
                </a:lnTo>
                <a:lnTo>
                  <a:pt x="3672376" y="4212656"/>
                </a:lnTo>
                <a:lnTo>
                  <a:pt x="3707373" y="4207340"/>
                </a:lnTo>
                <a:lnTo>
                  <a:pt x="3742874" y="4201315"/>
                </a:lnTo>
                <a:lnTo>
                  <a:pt x="3778272" y="4194682"/>
                </a:lnTo>
                <a:lnTo>
                  <a:pt x="3814174" y="4187340"/>
                </a:lnTo>
                <a:lnTo>
                  <a:pt x="3850277" y="4179339"/>
                </a:lnTo>
                <a:lnTo>
                  <a:pt x="3886934" y="4170932"/>
                </a:lnTo>
                <a:lnTo>
                  <a:pt x="3923082" y="4161362"/>
                </a:lnTo>
                <a:lnTo>
                  <a:pt x="3959837" y="4151691"/>
                </a:lnTo>
                <a:lnTo>
                  <a:pt x="3996489" y="4141411"/>
                </a:lnTo>
                <a:lnTo>
                  <a:pt x="4033696" y="4130725"/>
                </a:lnTo>
                <a:lnTo>
                  <a:pt x="4070394" y="4118876"/>
                </a:lnTo>
                <a:lnTo>
                  <a:pt x="4107395" y="4106977"/>
                </a:lnTo>
                <a:lnTo>
                  <a:pt x="4144545" y="4094117"/>
                </a:lnTo>
                <a:lnTo>
                  <a:pt x="4181341" y="4081002"/>
                </a:lnTo>
                <a:lnTo>
                  <a:pt x="4218641" y="4067180"/>
                </a:lnTo>
                <a:lnTo>
                  <a:pt x="4255230" y="4052853"/>
                </a:lnTo>
                <a:lnTo>
                  <a:pt x="4292019" y="4037867"/>
                </a:lnTo>
                <a:lnTo>
                  <a:pt x="4328706" y="4022276"/>
                </a:lnTo>
                <a:lnTo>
                  <a:pt x="4365341" y="4006380"/>
                </a:lnTo>
                <a:lnTo>
                  <a:pt x="4401822" y="3989574"/>
                </a:lnTo>
                <a:lnTo>
                  <a:pt x="4437696" y="3972871"/>
                </a:lnTo>
                <a:lnTo>
                  <a:pt x="4474022" y="3955156"/>
                </a:lnTo>
                <a:lnTo>
                  <a:pt x="4509335" y="3936986"/>
                </a:lnTo>
                <a:lnTo>
                  <a:pt x="4544849" y="3918160"/>
                </a:lnTo>
                <a:lnTo>
                  <a:pt x="4580059" y="3899385"/>
                </a:lnTo>
                <a:lnTo>
                  <a:pt x="4614811" y="3879751"/>
                </a:lnTo>
                <a:lnTo>
                  <a:pt x="4649156" y="3859562"/>
                </a:lnTo>
                <a:lnTo>
                  <a:pt x="4683399" y="3838765"/>
                </a:lnTo>
                <a:lnTo>
                  <a:pt x="4716982" y="3817768"/>
                </a:lnTo>
                <a:lnTo>
                  <a:pt x="4750161" y="3796216"/>
                </a:lnTo>
                <a:lnTo>
                  <a:pt x="4782932" y="3774109"/>
                </a:lnTo>
                <a:lnTo>
                  <a:pt x="4798230" y="3763083"/>
                </a:lnTo>
                <a:lnTo>
                  <a:pt x="4813579" y="3752362"/>
                </a:lnTo>
                <a:lnTo>
                  <a:pt x="4828522" y="3741085"/>
                </a:lnTo>
                <a:lnTo>
                  <a:pt x="4843466" y="3729808"/>
                </a:lnTo>
                <a:lnTo>
                  <a:pt x="4858105" y="3718582"/>
                </a:lnTo>
                <a:lnTo>
                  <a:pt x="4872693" y="3707053"/>
                </a:lnTo>
                <a:lnTo>
                  <a:pt x="4886674" y="3695627"/>
                </a:lnTo>
                <a:lnTo>
                  <a:pt x="4900856" y="3683542"/>
                </a:lnTo>
                <a:lnTo>
                  <a:pt x="4914734" y="3671510"/>
                </a:lnTo>
                <a:lnTo>
                  <a:pt x="4928360" y="3659832"/>
                </a:lnTo>
                <a:lnTo>
                  <a:pt x="4941884" y="3647548"/>
                </a:lnTo>
                <a:lnTo>
                  <a:pt x="4955052" y="3635011"/>
                </a:lnTo>
                <a:lnTo>
                  <a:pt x="4967969" y="3622829"/>
                </a:lnTo>
                <a:lnTo>
                  <a:pt x="4980833" y="3610343"/>
                </a:lnTo>
                <a:lnTo>
                  <a:pt x="4993343" y="3597607"/>
                </a:lnTo>
                <a:lnTo>
                  <a:pt x="5005853" y="3584870"/>
                </a:lnTo>
                <a:lnTo>
                  <a:pt x="5018060" y="3572184"/>
                </a:lnTo>
                <a:lnTo>
                  <a:pt x="5030164" y="3558892"/>
                </a:lnTo>
                <a:lnTo>
                  <a:pt x="5042066" y="3546257"/>
                </a:lnTo>
                <a:lnTo>
                  <a:pt x="5053564" y="3533068"/>
                </a:lnTo>
                <a:lnTo>
                  <a:pt x="5064757" y="3519930"/>
                </a:lnTo>
                <a:lnTo>
                  <a:pt x="5075898" y="3506489"/>
                </a:lnTo>
                <a:lnTo>
                  <a:pt x="5086789" y="3493402"/>
                </a:lnTo>
                <a:lnTo>
                  <a:pt x="5097626" y="3480012"/>
                </a:lnTo>
                <a:lnTo>
                  <a:pt x="5108111" y="3466370"/>
                </a:lnTo>
                <a:lnTo>
                  <a:pt x="5118342" y="3453084"/>
                </a:lnTo>
                <a:lnTo>
                  <a:pt x="5128218" y="3439546"/>
                </a:lnTo>
                <a:lnTo>
                  <a:pt x="5138095" y="3426006"/>
                </a:lnTo>
                <a:lnTo>
                  <a:pt x="5147616" y="3412216"/>
                </a:lnTo>
                <a:lnTo>
                  <a:pt x="5157139" y="3398424"/>
                </a:lnTo>
                <a:lnTo>
                  <a:pt x="5166356" y="3384685"/>
                </a:lnTo>
                <a:lnTo>
                  <a:pt x="5175020" y="3371352"/>
                </a:lnTo>
                <a:lnTo>
                  <a:pt x="5183934" y="3357664"/>
                </a:lnTo>
                <a:lnTo>
                  <a:pt x="5192241" y="3344080"/>
                </a:lnTo>
                <a:lnTo>
                  <a:pt x="5199892" y="3330294"/>
                </a:lnTo>
                <a:lnTo>
                  <a:pt x="5207793" y="3316155"/>
                </a:lnTo>
                <a:lnTo>
                  <a:pt x="5215494" y="3302673"/>
                </a:lnTo>
                <a:lnTo>
                  <a:pt x="5222485" y="3288687"/>
                </a:lnTo>
                <a:lnTo>
                  <a:pt x="5229780" y="3274651"/>
                </a:lnTo>
                <a:lnTo>
                  <a:pt x="5236720" y="3260361"/>
                </a:lnTo>
                <a:lnTo>
                  <a:pt x="5243052" y="3246175"/>
                </a:lnTo>
                <a:lnTo>
                  <a:pt x="5249385" y="3231990"/>
                </a:lnTo>
                <a:lnTo>
                  <a:pt x="5255163" y="3218210"/>
                </a:lnTo>
                <a:lnTo>
                  <a:pt x="5261141" y="3203772"/>
                </a:lnTo>
                <a:lnTo>
                  <a:pt x="5266511" y="3189436"/>
                </a:lnTo>
                <a:lnTo>
                  <a:pt x="5271831" y="3174799"/>
                </a:lnTo>
                <a:lnTo>
                  <a:pt x="5276596" y="3160567"/>
                </a:lnTo>
                <a:lnTo>
                  <a:pt x="5281612" y="3145980"/>
                </a:lnTo>
                <a:lnTo>
                  <a:pt x="5285717" y="3131547"/>
                </a:lnTo>
                <a:lnTo>
                  <a:pt x="5290127" y="3117064"/>
                </a:lnTo>
                <a:lnTo>
                  <a:pt x="5294182" y="3102329"/>
                </a:lnTo>
                <a:lnTo>
                  <a:pt x="5297984" y="3087946"/>
                </a:lnTo>
                <a:lnTo>
                  <a:pt x="5301483" y="3073618"/>
                </a:lnTo>
                <a:lnTo>
                  <a:pt x="5304627" y="3059037"/>
                </a:lnTo>
                <a:lnTo>
                  <a:pt x="5307719" y="3044152"/>
                </a:lnTo>
                <a:lnTo>
                  <a:pt x="5310257" y="3029673"/>
                </a:lnTo>
                <a:lnTo>
                  <a:pt x="5312794" y="3015195"/>
                </a:lnTo>
                <a:lnTo>
                  <a:pt x="5314976" y="3000465"/>
                </a:lnTo>
                <a:lnTo>
                  <a:pt x="5316855" y="2985786"/>
                </a:lnTo>
                <a:lnTo>
                  <a:pt x="5318734" y="2971108"/>
                </a:lnTo>
                <a:lnTo>
                  <a:pt x="5320057" y="2956835"/>
                </a:lnTo>
                <a:lnTo>
                  <a:pt x="5321633" y="2942209"/>
                </a:lnTo>
                <a:lnTo>
                  <a:pt x="5322550" y="2927381"/>
                </a:lnTo>
                <a:lnTo>
                  <a:pt x="5323216" y="2912909"/>
                </a:lnTo>
                <a:lnTo>
                  <a:pt x="5323222" y="2898235"/>
                </a:lnTo>
                <a:lnTo>
                  <a:pt x="5322673" y="2883968"/>
                </a:lnTo>
                <a:lnTo>
                  <a:pt x="5322377" y="2869348"/>
                </a:lnTo>
                <a:lnTo>
                  <a:pt x="5321880" y="2855383"/>
                </a:lnTo>
                <a:lnTo>
                  <a:pt x="5320725" y="2841220"/>
                </a:lnTo>
                <a:lnTo>
                  <a:pt x="5319266" y="2827108"/>
                </a:lnTo>
                <a:lnTo>
                  <a:pt x="5317807" y="2812995"/>
                </a:lnTo>
                <a:lnTo>
                  <a:pt x="5316096" y="2799238"/>
                </a:lnTo>
                <a:lnTo>
                  <a:pt x="5314334" y="2785178"/>
                </a:lnTo>
                <a:lnTo>
                  <a:pt x="5312016" y="2771523"/>
                </a:lnTo>
                <a:lnTo>
                  <a:pt x="5309750" y="2758172"/>
                </a:lnTo>
                <a:lnTo>
                  <a:pt x="5307130" y="2744570"/>
                </a:lnTo>
                <a:lnTo>
                  <a:pt x="5304256" y="2731322"/>
                </a:lnTo>
                <a:lnTo>
                  <a:pt x="5301028" y="2717822"/>
                </a:lnTo>
                <a:lnTo>
                  <a:pt x="5297904" y="2704930"/>
                </a:lnTo>
                <a:lnTo>
                  <a:pt x="5294475" y="2692089"/>
                </a:lnTo>
                <a:lnTo>
                  <a:pt x="5290743" y="2679298"/>
                </a:lnTo>
                <a:lnTo>
                  <a:pt x="5287012" y="2666509"/>
                </a:lnTo>
                <a:lnTo>
                  <a:pt x="5282673" y="2653822"/>
                </a:lnTo>
                <a:lnTo>
                  <a:pt x="5278334" y="2641134"/>
                </a:lnTo>
                <a:lnTo>
                  <a:pt x="5273744" y="2628803"/>
                </a:lnTo>
                <a:lnTo>
                  <a:pt x="5269154" y="2616470"/>
                </a:lnTo>
                <a:lnTo>
                  <a:pt x="5264311" y="2604494"/>
                </a:lnTo>
                <a:lnTo>
                  <a:pt x="5259417" y="2592214"/>
                </a:lnTo>
                <a:lnTo>
                  <a:pt x="5253665" y="2580391"/>
                </a:lnTo>
                <a:lnTo>
                  <a:pt x="5248215" y="2568518"/>
                </a:lnTo>
                <a:lnTo>
                  <a:pt x="5242818" y="2556947"/>
                </a:lnTo>
                <a:lnTo>
                  <a:pt x="5237065" y="2545124"/>
                </a:lnTo>
                <a:lnTo>
                  <a:pt x="5230809" y="2534012"/>
                </a:lnTo>
                <a:lnTo>
                  <a:pt x="5224551" y="2522899"/>
                </a:lnTo>
                <a:lnTo>
                  <a:pt x="5218244" y="2511483"/>
                </a:lnTo>
                <a:lnTo>
                  <a:pt x="5211380" y="2500474"/>
                </a:lnTo>
                <a:lnTo>
                  <a:pt x="5204820" y="2489412"/>
                </a:lnTo>
                <a:lnTo>
                  <a:pt x="5198060" y="2479010"/>
                </a:lnTo>
                <a:lnTo>
                  <a:pt x="5190944" y="2468354"/>
                </a:lnTo>
                <a:lnTo>
                  <a:pt x="5183577" y="2458055"/>
                </a:lnTo>
                <a:lnTo>
                  <a:pt x="5176514" y="2447704"/>
                </a:lnTo>
                <a:lnTo>
                  <a:pt x="5168591" y="2437810"/>
                </a:lnTo>
                <a:lnTo>
                  <a:pt x="5160971" y="2427866"/>
                </a:lnTo>
                <a:lnTo>
                  <a:pt x="5153353" y="2417920"/>
                </a:lnTo>
                <a:lnTo>
                  <a:pt x="5145178" y="2408383"/>
                </a:lnTo>
                <a:lnTo>
                  <a:pt x="5137054" y="2399147"/>
                </a:lnTo>
                <a:lnTo>
                  <a:pt x="5128577" y="2389661"/>
                </a:lnTo>
                <a:lnTo>
                  <a:pt x="5120454" y="2380425"/>
                </a:lnTo>
                <a:lnTo>
                  <a:pt x="5111523" y="2371952"/>
                </a:lnTo>
                <a:lnTo>
                  <a:pt x="5103097" y="2362768"/>
                </a:lnTo>
                <a:lnTo>
                  <a:pt x="5093864" y="2354347"/>
                </a:lnTo>
                <a:lnTo>
                  <a:pt x="5085236" y="2345821"/>
                </a:lnTo>
                <a:lnTo>
                  <a:pt x="5075699" y="2337450"/>
                </a:lnTo>
                <a:lnTo>
                  <a:pt x="5066517" y="2329331"/>
                </a:lnTo>
                <a:lnTo>
                  <a:pt x="5057083" y="2321568"/>
                </a:lnTo>
                <a:lnTo>
                  <a:pt x="5047597" y="2313501"/>
                </a:lnTo>
                <a:lnTo>
                  <a:pt x="5037859" y="2305788"/>
                </a:lnTo>
                <a:lnTo>
                  <a:pt x="5028173" y="2298380"/>
                </a:lnTo>
                <a:lnTo>
                  <a:pt x="5018132" y="2290719"/>
                </a:lnTo>
                <a:lnTo>
                  <a:pt x="5008195" y="2283665"/>
                </a:lnTo>
                <a:lnTo>
                  <a:pt x="4998256" y="2276611"/>
                </a:lnTo>
                <a:lnTo>
                  <a:pt x="4987762" y="2269964"/>
                </a:lnTo>
                <a:lnTo>
                  <a:pt x="4977521" y="2262962"/>
                </a:lnTo>
                <a:lnTo>
                  <a:pt x="4967028" y="2256313"/>
                </a:lnTo>
                <a:lnTo>
                  <a:pt x="4956283" y="2250022"/>
                </a:lnTo>
                <a:lnTo>
                  <a:pt x="4945841" y="2243677"/>
                </a:lnTo>
                <a:lnTo>
                  <a:pt x="4934844" y="2237740"/>
                </a:lnTo>
                <a:lnTo>
                  <a:pt x="4924098" y="2231447"/>
                </a:lnTo>
                <a:lnTo>
                  <a:pt x="4902562" y="2220431"/>
                </a:lnTo>
                <a:lnTo>
                  <a:pt x="4880773" y="2209768"/>
                </a:lnTo>
                <a:lnTo>
                  <a:pt x="4858533" y="2200121"/>
                </a:lnTo>
                <a:lnTo>
                  <a:pt x="4835736" y="2190879"/>
                </a:lnTo>
                <a:lnTo>
                  <a:pt x="4813043" y="2182244"/>
                </a:lnTo>
                <a:lnTo>
                  <a:pt x="4789543" y="2174370"/>
                </a:lnTo>
                <a:lnTo>
                  <a:pt x="4765791" y="2166853"/>
                </a:lnTo>
                <a:lnTo>
                  <a:pt x="4741586" y="2160347"/>
                </a:lnTo>
                <a:lnTo>
                  <a:pt x="4717382" y="2153842"/>
                </a:lnTo>
                <a:lnTo>
                  <a:pt x="4692421" y="2148400"/>
                </a:lnTo>
                <a:lnTo>
                  <a:pt x="4667512" y="2143264"/>
                </a:lnTo>
                <a:lnTo>
                  <a:pt x="4641795" y="2138888"/>
                </a:lnTo>
                <a:lnTo>
                  <a:pt x="4615878" y="2135170"/>
                </a:lnTo>
                <a:lnTo>
                  <a:pt x="4589963" y="2131452"/>
                </a:lnTo>
                <a:lnTo>
                  <a:pt x="4563593" y="2128749"/>
                </a:lnTo>
                <a:lnTo>
                  <a:pt x="4536669" y="2126451"/>
                </a:lnTo>
                <a:lnTo>
                  <a:pt x="4509241" y="2124864"/>
                </a:lnTo>
                <a:lnTo>
                  <a:pt x="4482116" y="2123223"/>
                </a:lnTo>
                <a:lnTo>
                  <a:pt x="4454235" y="2122649"/>
                </a:lnTo>
                <a:lnTo>
                  <a:pt x="4426104" y="2122430"/>
                </a:lnTo>
                <a:lnTo>
                  <a:pt x="4400795" y="2122551"/>
                </a:lnTo>
                <a:lnTo>
                  <a:pt x="4403168" y="2116564"/>
                </a:lnTo>
                <a:lnTo>
                  <a:pt x="4407349" y="2104834"/>
                </a:lnTo>
                <a:lnTo>
                  <a:pt x="4411637" y="2093394"/>
                </a:lnTo>
                <a:lnTo>
                  <a:pt x="4415530" y="2081772"/>
                </a:lnTo>
                <a:lnTo>
                  <a:pt x="4419604" y="2069754"/>
                </a:lnTo>
                <a:lnTo>
                  <a:pt x="4422812" y="2058057"/>
                </a:lnTo>
                <a:lnTo>
                  <a:pt x="4426599" y="2046147"/>
                </a:lnTo>
                <a:lnTo>
                  <a:pt x="4429304" y="2033980"/>
                </a:lnTo>
                <a:lnTo>
                  <a:pt x="4432801" y="2022177"/>
                </a:lnTo>
                <a:lnTo>
                  <a:pt x="4435219" y="2010117"/>
                </a:lnTo>
                <a:lnTo>
                  <a:pt x="4437817" y="1997664"/>
                </a:lnTo>
                <a:lnTo>
                  <a:pt x="4440234" y="1985603"/>
                </a:lnTo>
                <a:lnTo>
                  <a:pt x="4442545" y="1973256"/>
                </a:lnTo>
                <a:lnTo>
                  <a:pt x="4444170" y="1960833"/>
                </a:lnTo>
                <a:lnTo>
                  <a:pt x="4445797" y="1948412"/>
                </a:lnTo>
                <a:lnTo>
                  <a:pt x="4447711" y="1935883"/>
                </a:lnTo>
                <a:lnTo>
                  <a:pt x="4448652" y="1923386"/>
                </a:lnTo>
                <a:lnTo>
                  <a:pt x="4449883" y="1910783"/>
                </a:lnTo>
                <a:lnTo>
                  <a:pt x="4450718" y="1897998"/>
                </a:lnTo>
                <a:lnTo>
                  <a:pt x="4451371" y="1885608"/>
                </a:lnTo>
                <a:lnTo>
                  <a:pt x="4451521" y="1872749"/>
                </a:lnTo>
                <a:lnTo>
                  <a:pt x="4451961" y="1859783"/>
                </a:lnTo>
                <a:lnTo>
                  <a:pt x="4451716" y="1846743"/>
                </a:lnTo>
                <a:lnTo>
                  <a:pt x="4451578" y="1833990"/>
                </a:lnTo>
                <a:lnTo>
                  <a:pt x="4451440" y="1821238"/>
                </a:lnTo>
                <a:lnTo>
                  <a:pt x="4450511" y="1808123"/>
                </a:lnTo>
                <a:lnTo>
                  <a:pt x="4449399" y="1795404"/>
                </a:lnTo>
                <a:lnTo>
                  <a:pt x="4448182" y="1782397"/>
                </a:lnTo>
                <a:lnTo>
                  <a:pt x="4447253" y="1769281"/>
                </a:lnTo>
                <a:lnTo>
                  <a:pt x="4445351" y="1756199"/>
                </a:lnTo>
                <a:lnTo>
                  <a:pt x="4443557" y="1743406"/>
                </a:lnTo>
                <a:lnTo>
                  <a:pt x="4441366" y="1730430"/>
                </a:lnTo>
                <a:lnTo>
                  <a:pt x="4439175" y="1717456"/>
                </a:lnTo>
                <a:lnTo>
                  <a:pt x="4436589" y="1704300"/>
                </a:lnTo>
                <a:lnTo>
                  <a:pt x="4434003" y="1691143"/>
                </a:lnTo>
                <a:lnTo>
                  <a:pt x="4430840" y="1678201"/>
                </a:lnTo>
                <a:lnTo>
                  <a:pt x="4427676" y="1665258"/>
                </a:lnTo>
                <a:lnTo>
                  <a:pt x="4424225" y="1652423"/>
                </a:lnTo>
                <a:lnTo>
                  <a:pt x="4420485" y="1639695"/>
                </a:lnTo>
                <a:lnTo>
                  <a:pt x="4416530" y="1626390"/>
                </a:lnTo>
                <a:lnTo>
                  <a:pt x="4412395" y="1613481"/>
                </a:lnTo>
                <a:lnTo>
                  <a:pt x="4407863" y="1600390"/>
                </a:lnTo>
                <a:lnTo>
                  <a:pt x="4403150" y="1587695"/>
                </a:lnTo>
                <a:lnTo>
                  <a:pt x="4398330" y="1574711"/>
                </a:lnTo>
                <a:lnTo>
                  <a:pt x="4392826" y="1561653"/>
                </a:lnTo>
                <a:lnTo>
                  <a:pt x="4387429" y="1548884"/>
                </a:lnTo>
                <a:lnTo>
                  <a:pt x="4381636" y="1535933"/>
                </a:lnTo>
                <a:lnTo>
                  <a:pt x="4375844" y="1522982"/>
                </a:lnTo>
                <a:lnTo>
                  <a:pt x="4369762" y="1510138"/>
                </a:lnTo>
                <a:lnTo>
                  <a:pt x="4363211" y="1497797"/>
                </a:lnTo>
                <a:lnTo>
                  <a:pt x="4356157" y="1484986"/>
                </a:lnTo>
                <a:lnTo>
                  <a:pt x="4349499" y="1472357"/>
                </a:lnTo>
                <a:lnTo>
                  <a:pt x="4342157" y="1459652"/>
                </a:lnTo>
                <a:lnTo>
                  <a:pt x="4334344" y="1447451"/>
                </a:lnTo>
                <a:lnTo>
                  <a:pt x="4326136" y="1435069"/>
                </a:lnTo>
                <a:lnTo>
                  <a:pt x="4317458" y="1423190"/>
                </a:lnTo>
                <a:lnTo>
                  <a:pt x="4309175" y="1411491"/>
                </a:lnTo>
                <a:lnTo>
                  <a:pt x="4300209" y="1399719"/>
                </a:lnTo>
                <a:lnTo>
                  <a:pt x="4291243" y="1387946"/>
                </a:lnTo>
                <a:lnTo>
                  <a:pt x="4281988" y="1376280"/>
                </a:lnTo>
                <a:lnTo>
                  <a:pt x="4272551" y="1365010"/>
                </a:lnTo>
                <a:lnTo>
                  <a:pt x="4263114" y="1353741"/>
                </a:lnTo>
                <a:lnTo>
                  <a:pt x="4252994" y="1342395"/>
                </a:lnTo>
                <a:lnTo>
                  <a:pt x="4242981" y="1331340"/>
                </a:lnTo>
                <a:lnTo>
                  <a:pt x="4232786" y="1320680"/>
                </a:lnTo>
                <a:lnTo>
                  <a:pt x="4222303" y="1310127"/>
                </a:lnTo>
                <a:lnTo>
                  <a:pt x="4211423" y="1299393"/>
                </a:lnTo>
                <a:lnTo>
                  <a:pt x="4200363" y="1289054"/>
                </a:lnTo>
                <a:lnTo>
                  <a:pt x="4189590" y="1278608"/>
                </a:lnTo>
                <a:lnTo>
                  <a:pt x="4177953" y="1268483"/>
                </a:lnTo>
                <a:lnTo>
                  <a:pt x="4166711" y="1258541"/>
                </a:lnTo>
                <a:lnTo>
                  <a:pt x="4154785" y="1248524"/>
                </a:lnTo>
                <a:lnTo>
                  <a:pt x="4142966" y="1238795"/>
                </a:lnTo>
                <a:lnTo>
                  <a:pt x="4130570" y="1229280"/>
                </a:lnTo>
                <a:lnTo>
                  <a:pt x="4118677" y="1220235"/>
                </a:lnTo>
                <a:lnTo>
                  <a:pt x="4106099" y="1211116"/>
                </a:lnTo>
                <a:lnTo>
                  <a:pt x="4093523" y="1201997"/>
                </a:lnTo>
                <a:lnTo>
                  <a:pt x="4080368" y="1193092"/>
                </a:lnTo>
                <a:lnTo>
                  <a:pt x="4067031" y="1184583"/>
                </a:lnTo>
                <a:lnTo>
                  <a:pt x="4053984" y="1175967"/>
                </a:lnTo>
                <a:lnTo>
                  <a:pt x="4040574" y="1168142"/>
                </a:lnTo>
                <a:lnTo>
                  <a:pt x="4026662" y="1159847"/>
                </a:lnTo>
                <a:lnTo>
                  <a:pt x="4013144" y="1151734"/>
                </a:lnTo>
                <a:lnTo>
                  <a:pt x="3999157" y="1144123"/>
                </a:lnTo>
                <a:lnTo>
                  <a:pt x="3984593" y="1136727"/>
                </a:lnTo>
                <a:lnTo>
                  <a:pt x="3970424" y="1129511"/>
                </a:lnTo>
                <a:lnTo>
                  <a:pt x="3955572" y="1122222"/>
                </a:lnTo>
                <a:lnTo>
                  <a:pt x="3940429" y="1115039"/>
                </a:lnTo>
                <a:lnTo>
                  <a:pt x="3925289" y="1107857"/>
                </a:lnTo>
                <a:lnTo>
                  <a:pt x="3909965" y="1101070"/>
                </a:lnTo>
                <a:lnTo>
                  <a:pt x="3894643" y="1094284"/>
                </a:lnTo>
                <a:lnTo>
                  <a:pt x="3879139" y="1087893"/>
                </a:lnTo>
                <a:lnTo>
                  <a:pt x="3863238" y="1081320"/>
                </a:lnTo>
                <a:lnTo>
                  <a:pt x="3847158" y="1075144"/>
                </a:lnTo>
                <a:lnTo>
                  <a:pt x="3831183" y="1069255"/>
                </a:lnTo>
                <a:lnTo>
                  <a:pt x="3814814" y="1063186"/>
                </a:lnTo>
                <a:lnTo>
                  <a:pt x="3798551" y="1057404"/>
                </a:lnTo>
                <a:lnTo>
                  <a:pt x="3781999" y="1051731"/>
                </a:lnTo>
                <a:lnTo>
                  <a:pt x="3765374" y="1046740"/>
                </a:lnTo>
                <a:lnTo>
                  <a:pt x="3748246" y="1041281"/>
                </a:lnTo>
                <a:lnTo>
                  <a:pt x="3731331" y="1036398"/>
                </a:lnTo>
                <a:lnTo>
                  <a:pt x="3714129" y="1031622"/>
                </a:lnTo>
                <a:lnTo>
                  <a:pt x="3696927" y="1026847"/>
                </a:lnTo>
                <a:lnTo>
                  <a:pt x="3679543" y="1022466"/>
                </a:lnTo>
                <a:lnTo>
                  <a:pt x="3662266" y="1018375"/>
                </a:lnTo>
                <a:lnTo>
                  <a:pt x="3644594" y="1014102"/>
                </a:lnTo>
                <a:lnTo>
                  <a:pt x="3626740" y="1010225"/>
                </a:lnTo>
                <a:lnTo>
                  <a:pt x="3609100" y="1006925"/>
                </a:lnTo>
                <a:lnTo>
                  <a:pt x="3591065" y="1003443"/>
                </a:lnTo>
                <a:lnTo>
                  <a:pt x="3572741" y="1000068"/>
                </a:lnTo>
                <a:lnTo>
                  <a:pt x="3554920" y="997163"/>
                </a:lnTo>
                <a:lnTo>
                  <a:pt x="3536522" y="994473"/>
                </a:lnTo>
                <a:lnTo>
                  <a:pt x="3518231" y="992071"/>
                </a:lnTo>
                <a:lnTo>
                  <a:pt x="3499651" y="989777"/>
                </a:lnTo>
                <a:lnTo>
                  <a:pt x="3481071" y="987482"/>
                </a:lnTo>
                <a:lnTo>
                  <a:pt x="3462418" y="985872"/>
                </a:lnTo>
                <a:lnTo>
                  <a:pt x="3443657" y="983972"/>
                </a:lnTo>
                <a:lnTo>
                  <a:pt x="3404223" y="981213"/>
                </a:lnTo>
                <a:lnTo>
                  <a:pt x="3364713" y="979137"/>
                </a:lnTo>
                <a:lnTo>
                  <a:pt x="3325130" y="977745"/>
                </a:lnTo>
                <a:lnTo>
                  <a:pt x="3291515" y="976999"/>
                </a:lnTo>
                <a:lnTo>
                  <a:pt x="3296895" y="974743"/>
                </a:lnTo>
                <a:lnTo>
                  <a:pt x="3308195" y="970192"/>
                </a:lnTo>
                <a:lnTo>
                  <a:pt x="3319396" y="965856"/>
                </a:lnTo>
                <a:lnTo>
                  <a:pt x="3330754" y="961461"/>
                </a:lnTo>
                <a:lnTo>
                  <a:pt x="3342013" y="957282"/>
                </a:lnTo>
                <a:lnTo>
                  <a:pt x="3358062" y="951146"/>
                </a:lnTo>
                <a:lnTo>
                  <a:pt x="3373955" y="945068"/>
                </a:lnTo>
                <a:lnTo>
                  <a:pt x="3389575" y="938735"/>
                </a:lnTo>
                <a:lnTo>
                  <a:pt x="3404981" y="932305"/>
                </a:lnTo>
                <a:lnTo>
                  <a:pt x="3420172" y="925776"/>
                </a:lnTo>
                <a:lnTo>
                  <a:pt x="3435305" y="919090"/>
                </a:lnTo>
                <a:lnTo>
                  <a:pt x="3449639" y="912167"/>
                </a:lnTo>
                <a:lnTo>
                  <a:pt x="3464186" y="905343"/>
                </a:lnTo>
                <a:lnTo>
                  <a:pt x="3478404" y="898108"/>
                </a:lnTo>
                <a:lnTo>
                  <a:pt x="3492308" y="890989"/>
                </a:lnTo>
                <a:lnTo>
                  <a:pt x="3505941" y="883615"/>
                </a:lnTo>
                <a:lnTo>
                  <a:pt x="3519301" y="875986"/>
                </a:lnTo>
                <a:lnTo>
                  <a:pt x="3532445" y="868260"/>
                </a:lnTo>
                <a:lnTo>
                  <a:pt x="3545377" y="860434"/>
                </a:lnTo>
                <a:lnTo>
                  <a:pt x="3557664" y="852314"/>
                </a:lnTo>
                <a:lnTo>
                  <a:pt x="3570108" y="844136"/>
                </a:lnTo>
                <a:lnTo>
                  <a:pt x="3582123" y="835761"/>
                </a:lnTo>
                <a:lnTo>
                  <a:pt x="3593767" y="827346"/>
                </a:lnTo>
                <a:lnTo>
                  <a:pt x="3604924" y="818578"/>
                </a:lnTo>
                <a:lnTo>
                  <a:pt x="3616082" y="809810"/>
                </a:lnTo>
                <a:lnTo>
                  <a:pt x="3626966" y="800787"/>
                </a:lnTo>
                <a:lnTo>
                  <a:pt x="3637266" y="791625"/>
                </a:lnTo>
                <a:lnTo>
                  <a:pt x="3647508" y="782307"/>
                </a:lnTo>
                <a:lnTo>
                  <a:pt x="3657106" y="772695"/>
                </a:lnTo>
                <a:lnTo>
                  <a:pt x="3666704" y="763081"/>
                </a:lnTo>
                <a:lnTo>
                  <a:pt x="3675815" y="753116"/>
                </a:lnTo>
                <a:lnTo>
                  <a:pt x="3684712" y="743052"/>
                </a:lnTo>
                <a:lnTo>
                  <a:pt x="3693023" y="732849"/>
                </a:lnTo>
                <a:lnTo>
                  <a:pt x="3701219" y="722333"/>
                </a:lnTo>
                <a:lnTo>
                  <a:pt x="3709044" y="711778"/>
                </a:lnTo>
                <a:lnTo>
                  <a:pt x="3716382" y="700869"/>
                </a:lnTo>
                <a:lnTo>
                  <a:pt x="3723505" y="689862"/>
                </a:lnTo>
                <a:lnTo>
                  <a:pt x="3726844" y="683996"/>
                </a:lnTo>
                <a:lnTo>
                  <a:pt x="3730396" y="678229"/>
                </a:lnTo>
                <a:lnTo>
                  <a:pt x="3733579" y="672421"/>
                </a:lnTo>
                <a:lnTo>
                  <a:pt x="3736917" y="666556"/>
                </a:lnTo>
                <a:lnTo>
                  <a:pt x="3740041" y="660592"/>
                </a:lnTo>
                <a:lnTo>
                  <a:pt x="3742950" y="654530"/>
                </a:lnTo>
                <a:lnTo>
                  <a:pt x="3746074" y="648566"/>
                </a:lnTo>
                <a:lnTo>
                  <a:pt x="3748827" y="642562"/>
                </a:lnTo>
                <a:lnTo>
                  <a:pt x="3751580" y="636558"/>
                </a:lnTo>
                <a:lnTo>
                  <a:pt x="3754217" y="630241"/>
                </a:lnTo>
                <a:lnTo>
                  <a:pt x="3756756" y="624139"/>
                </a:lnTo>
                <a:lnTo>
                  <a:pt x="3759236" y="617880"/>
                </a:lnTo>
                <a:lnTo>
                  <a:pt x="3761503" y="611522"/>
                </a:lnTo>
                <a:lnTo>
                  <a:pt x="3763827" y="605322"/>
                </a:lnTo>
                <a:lnTo>
                  <a:pt x="3765937" y="599022"/>
                </a:lnTo>
                <a:lnTo>
                  <a:pt x="3768145" y="592510"/>
                </a:lnTo>
                <a:lnTo>
                  <a:pt x="3769884" y="586170"/>
                </a:lnTo>
                <a:lnTo>
                  <a:pt x="3771936" y="579714"/>
                </a:lnTo>
                <a:lnTo>
                  <a:pt x="3773402" y="573120"/>
                </a:lnTo>
                <a:lnTo>
                  <a:pt x="3775298" y="566723"/>
                </a:lnTo>
                <a:lnTo>
                  <a:pt x="3776608" y="560187"/>
                </a:lnTo>
                <a:lnTo>
                  <a:pt x="3778016" y="553437"/>
                </a:lnTo>
                <a:lnTo>
                  <a:pt x="3779326" y="546900"/>
                </a:lnTo>
                <a:lnTo>
                  <a:pt x="3780579" y="540208"/>
                </a:lnTo>
                <a:lnTo>
                  <a:pt x="3781460" y="533475"/>
                </a:lnTo>
                <a:lnTo>
                  <a:pt x="3782341" y="526743"/>
                </a:lnTo>
                <a:lnTo>
                  <a:pt x="3783379" y="519952"/>
                </a:lnTo>
                <a:lnTo>
                  <a:pt x="3783889" y="513179"/>
                </a:lnTo>
                <a:lnTo>
                  <a:pt x="3784556" y="506349"/>
                </a:lnTo>
                <a:lnTo>
                  <a:pt x="3785008" y="499419"/>
                </a:lnTo>
                <a:lnTo>
                  <a:pt x="3785363" y="492704"/>
                </a:lnTo>
                <a:lnTo>
                  <a:pt x="3785444" y="485734"/>
                </a:lnTo>
                <a:lnTo>
                  <a:pt x="3785682" y="478707"/>
                </a:lnTo>
                <a:lnTo>
                  <a:pt x="3785549" y="471639"/>
                </a:lnTo>
                <a:lnTo>
                  <a:pt x="3785475" y="464727"/>
                </a:lnTo>
                <a:lnTo>
                  <a:pt x="3785400" y="457816"/>
                </a:lnTo>
                <a:lnTo>
                  <a:pt x="3784896" y="450708"/>
                </a:lnTo>
                <a:lnTo>
                  <a:pt x="3784294" y="443814"/>
                </a:lnTo>
                <a:lnTo>
                  <a:pt x="3783634" y="436764"/>
                </a:lnTo>
                <a:lnTo>
                  <a:pt x="3783131" y="429656"/>
                </a:lnTo>
                <a:lnTo>
                  <a:pt x="3782100" y="422565"/>
                </a:lnTo>
                <a:lnTo>
                  <a:pt x="3781127" y="415631"/>
                </a:lnTo>
                <a:lnTo>
                  <a:pt x="3779940" y="408599"/>
                </a:lnTo>
                <a:lnTo>
                  <a:pt x="3778752" y="401567"/>
                </a:lnTo>
                <a:lnTo>
                  <a:pt x="3777351" y="394436"/>
                </a:lnTo>
                <a:lnTo>
                  <a:pt x="3775949" y="387306"/>
                </a:lnTo>
                <a:lnTo>
                  <a:pt x="3774234" y="380291"/>
                </a:lnTo>
                <a:lnTo>
                  <a:pt x="3772520" y="373276"/>
                </a:lnTo>
                <a:lnTo>
                  <a:pt x="3770649" y="366320"/>
                </a:lnTo>
                <a:lnTo>
                  <a:pt x="3768622" y="359421"/>
                </a:lnTo>
                <a:lnTo>
                  <a:pt x="3766479" y="352210"/>
                </a:lnTo>
                <a:lnTo>
                  <a:pt x="3764238" y="345213"/>
                </a:lnTo>
                <a:lnTo>
                  <a:pt x="3761782" y="338118"/>
                </a:lnTo>
                <a:lnTo>
                  <a:pt x="3759227" y="331238"/>
                </a:lnTo>
                <a:lnTo>
                  <a:pt x="3756615" y="324200"/>
                </a:lnTo>
                <a:lnTo>
                  <a:pt x="3753631" y="317123"/>
                </a:lnTo>
                <a:lnTo>
                  <a:pt x="3750707" y="310202"/>
                </a:lnTo>
                <a:lnTo>
                  <a:pt x="3747567" y="303183"/>
                </a:lnTo>
                <a:lnTo>
                  <a:pt x="3744427" y="296164"/>
                </a:lnTo>
                <a:lnTo>
                  <a:pt x="3741131" y="289203"/>
                </a:lnTo>
                <a:lnTo>
                  <a:pt x="3737580" y="282514"/>
                </a:lnTo>
                <a:lnTo>
                  <a:pt x="3733757" y="275570"/>
                </a:lnTo>
                <a:lnTo>
                  <a:pt x="3730149" y="268725"/>
                </a:lnTo>
                <a:lnTo>
                  <a:pt x="3726169" y="261839"/>
                </a:lnTo>
                <a:lnTo>
                  <a:pt x="3721935" y="255227"/>
                </a:lnTo>
                <a:lnTo>
                  <a:pt x="3717486" y="248516"/>
                </a:lnTo>
                <a:lnTo>
                  <a:pt x="3712783" y="242077"/>
                </a:lnTo>
                <a:lnTo>
                  <a:pt x="3708294" y="235736"/>
                </a:lnTo>
                <a:lnTo>
                  <a:pt x="3703434" y="229356"/>
                </a:lnTo>
                <a:lnTo>
                  <a:pt x="3698575" y="222975"/>
                </a:lnTo>
                <a:lnTo>
                  <a:pt x="3693558" y="216652"/>
                </a:lnTo>
                <a:lnTo>
                  <a:pt x="3688444" y="210545"/>
                </a:lnTo>
                <a:lnTo>
                  <a:pt x="3683329" y="204436"/>
                </a:lnTo>
                <a:lnTo>
                  <a:pt x="3677844" y="198287"/>
                </a:lnTo>
                <a:lnTo>
                  <a:pt x="3672417" y="192296"/>
                </a:lnTo>
                <a:lnTo>
                  <a:pt x="3666891" y="186518"/>
                </a:lnTo>
                <a:lnTo>
                  <a:pt x="3661209" y="180798"/>
                </a:lnTo>
                <a:lnTo>
                  <a:pt x="3655313" y="174980"/>
                </a:lnTo>
                <a:lnTo>
                  <a:pt x="3649318" y="169377"/>
                </a:lnTo>
                <a:lnTo>
                  <a:pt x="3643480" y="163715"/>
                </a:lnTo>
                <a:lnTo>
                  <a:pt x="3637173" y="158228"/>
                </a:lnTo>
                <a:lnTo>
                  <a:pt x="3631079" y="152839"/>
                </a:lnTo>
                <a:lnTo>
                  <a:pt x="3624615" y="147410"/>
                </a:lnTo>
                <a:lnTo>
                  <a:pt x="3618210" y="142136"/>
                </a:lnTo>
                <a:lnTo>
                  <a:pt x="3611491" y="136980"/>
                </a:lnTo>
                <a:lnTo>
                  <a:pt x="3605046" y="132077"/>
                </a:lnTo>
                <a:lnTo>
                  <a:pt x="3598228" y="127135"/>
                </a:lnTo>
                <a:lnTo>
                  <a:pt x="3591412" y="122193"/>
                </a:lnTo>
                <a:lnTo>
                  <a:pt x="3584282" y="117367"/>
                </a:lnTo>
                <a:lnTo>
                  <a:pt x="3577054" y="112755"/>
                </a:lnTo>
                <a:lnTo>
                  <a:pt x="3569982" y="108084"/>
                </a:lnTo>
                <a:lnTo>
                  <a:pt x="3562714" y="103843"/>
                </a:lnTo>
                <a:lnTo>
                  <a:pt x="3555174" y="99348"/>
                </a:lnTo>
                <a:lnTo>
                  <a:pt x="3547847" y="94950"/>
                </a:lnTo>
                <a:lnTo>
                  <a:pt x="3540266" y="90825"/>
                </a:lnTo>
                <a:lnTo>
                  <a:pt x="3532373" y="86817"/>
                </a:lnTo>
                <a:lnTo>
                  <a:pt x="3524693" y="82906"/>
                </a:lnTo>
                <a:lnTo>
                  <a:pt x="3516643" y="78955"/>
                </a:lnTo>
                <a:lnTo>
                  <a:pt x="3508437" y="75062"/>
                </a:lnTo>
                <a:lnTo>
                  <a:pt x="3500231" y="71170"/>
                </a:lnTo>
                <a:lnTo>
                  <a:pt x="3491926" y="67491"/>
                </a:lnTo>
                <a:lnTo>
                  <a:pt x="3483620" y="63813"/>
                </a:lnTo>
                <a:lnTo>
                  <a:pt x="3475218" y="60349"/>
                </a:lnTo>
                <a:lnTo>
                  <a:pt x="3466600" y="56787"/>
                </a:lnTo>
                <a:lnTo>
                  <a:pt x="3457884" y="53439"/>
                </a:lnTo>
                <a:lnTo>
                  <a:pt x="3449226" y="50248"/>
                </a:lnTo>
                <a:lnTo>
                  <a:pt x="3440354" y="46958"/>
                </a:lnTo>
                <a:lnTo>
                  <a:pt x="3431540" y="43825"/>
                </a:lnTo>
                <a:lnTo>
                  <a:pt x="3422569" y="40750"/>
                </a:lnTo>
                <a:lnTo>
                  <a:pt x="3413558" y="38045"/>
                </a:lnTo>
                <a:lnTo>
                  <a:pt x="3404275" y="35086"/>
                </a:lnTo>
                <a:lnTo>
                  <a:pt x="3395107" y="32439"/>
                </a:lnTo>
                <a:lnTo>
                  <a:pt x="3385784" y="29851"/>
                </a:lnTo>
                <a:lnTo>
                  <a:pt x="3376461" y="27263"/>
                </a:lnTo>
                <a:lnTo>
                  <a:pt x="3367039" y="24889"/>
                </a:lnTo>
                <a:lnTo>
                  <a:pt x="3357675" y="22671"/>
                </a:lnTo>
                <a:lnTo>
                  <a:pt x="3348096" y="20355"/>
                </a:lnTo>
                <a:lnTo>
                  <a:pt x="3338420" y="18254"/>
                </a:lnTo>
                <a:lnTo>
                  <a:pt x="3328859" y="16465"/>
                </a:lnTo>
                <a:lnTo>
                  <a:pt x="3319084" y="14578"/>
                </a:lnTo>
                <a:lnTo>
                  <a:pt x="3309153" y="12749"/>
                </a:lnTo>
                <a:lnTo>
                  <a:pt x="3299494" y="11175"/>
                </a:lnTo>
                <a:lnTo>
                  <a:pt x="3289523" y="9717"/>
                </a:lnTo>
                <a:lnTo>
                  <a:pt x="3279609" y="8415"/>
                </a:lnTo>
                <a:lnTo>
                  <a:pt x="3269538" y="7171"/>
                </a:lnTo>
                <a:lnTo>
                  <a:pt x="3259469" y="5927"/>
                </a:lnTo>
                <a:lnTo>
                  <a:pt x="3249358" y="5055"/>
                </a:lnTo>
                <a:lnTo>
                  <a:pt x="3239191" y="4025"/>
                </a:lnTo>
                <a:lnTo>
                  <a:pt x="3217817" y="2530"/>
                </a:lnTo>
                <a:lnTo>
                  <a:pt x="3196403" y="1405"/>
                </a:lnTo>
                <a:lnTo>
                  <a:pt x="3174950" y="650"/>
                </a:lnTo>
                <a:lnTo>
                  <a:pt x="3153242" y="169"/>
                </a:lnTo>
                <a:lnTo>
                  <a:pt x="3131649" y="0"/>
                </a:lnTo>
                <a:lnTo>
                  <a:pt x="3110017" y="201"/>
                </a:lnTo>
                <a:lnTo>
                  <a:pt x="3088402" y="930"/>
                </a:lnTo>
                <a:lnTo>
                  <a:pt x="3066631" y="1718"/>
                </a:lnTo>
                <a:lnTo>
                  <a:pt x="3045132" y="2759"/>
                </a:lnTo>
                <a:lnTo>
                  <a:pt x="3023280" y="4288"/>
                </a:lnTo>
                <a:lnTo>
                  <a:pt x="3001916" y="6170"/>
                </a:lnTo>
                <a:lnTo>
                  <a:pt x="2980238" y="8168"/>
                </a:lnTo>
                <a:lnTo>
                  <a:pt x="2958734" y="10634"/>
                </a:lnTo>
                <a:lnTo>
                  <a:pt x="2937289" y="13258"/>
                </a:lnTo>
                <a:lnTo>
                  <a:pt x="2915960" y="16194"/>
                </a:lnTo>
                <a:lnTo>
                  <a:pt x="2894904" y="19385"/>
                </a:lnTo>
                <a:lnTo>
                  <a:pt x="2873650" y="23004"/>
                </a:lnTo>
                <a:lnTo>
                  <a:pt x="2852825" y="26821"/>
                </a:lnTo>
                <a:lnTo>
                  <a:pt x="2831902" y="30852"/>
                </a:lnTo>
                <a:lnTo>
                  <a:pt x="2811310" y="35294"/>
                </a:lnTo>
                <a:lnTo>
                  <a:pt x="2790874" y="39678"/>
                </a:lnTo>
                <a:lnTo>
                  <a:pt x="2770514" y="44745"/>
                </a:lnTo>
                <a:lnTo>
                  <a:pt x="2750525" y="49852"/>
                </a:lnTo>
                <a:lnTo>
                  <a:pt x="2730652" y="55273"/>
                </a:lnTo>
                <a:lnTo>
                  <a:pt x="2711091" y="60577"/>
                </a:lnTo>
                <a:lnTo>
                  <a:pt x="2691607" y="66565"/>
                </a:lnTo>
                <a:lnTo>
                  <a:pt x="2672492" y="72593"/>
                </a:lnTo>
                <a:lnTo>
                  <a:pt x="2653652" y="78876"/>
                </a:lnTo>
                <a:lnTo>
                  <a:pt x="2635239" y="85355"/>
                </a:lnTo>
                <a:lnTo>
                  <a:pt x="2616943" y="92148"/>
                </a:lnTo>
                <a:lnTo>
                  <a:pt x="2599076" y="99137"/>
                </a:lnTo>
                <a:lnTo>
                  <a:pt x="2581422" y="106224"/>
                </a:lnTo>
                <a:lnTo>
                  <a:pt x="2568988" y="111551"/>
                </a:lnTo>
                <a:lnTo>
                  <a:pt x="2556553" y="116879"/>
                </a:lnTo>
                <a:lnTo>
                  <a:pt x="2544119" y="122207"/>
                </a:lnTo>
                <a:lnTo>
                  <a:pt x="2531743" y="127692"/>
                </a:lnTo>
                <a:lnTo>
                  <a:pt x="2519581" y="133274"/>
                </a:lnTo>
                <a:lnTo>
                  <a:pt x="2507262" y="138915"/>
                </a:lnTo>
                <a:lnTo>
                  <a:pt x="2495158" y="144653"/>
                </a:lnTo>
                <a:lnTo>
                  <a:pt x="2483054" y="150392"/>
                </a:lnTo>
                <a:lnTo>
                  <a:pt x="2470950" y="156131"/>
                </a:lnTo>
                <a:lnTo>
                  <a:pt x="2458748" y="162085"/>
                </a:lnTo>
                <a:lnTo>
                  <a:pt x="2446916" y="168078"/>
                </a:lnTo>
                <a:lnTo>
                  <a:pt x="2434987" y="174287"/>
                </a:lnTo>
                <a:lnTo>
                  <a:pt x="2411225" y="186488"/>
                </a:lnTo>
                <a:lnTo>
                  <a:pt x="2387853" y="199257"/>
                </a:lnTo>
                <a:lnTo>
                  <a:pt x="2364324" y="212084"/>
                </a:lnTo>
                <a:lnTo>
                  <a:pt x="2341282" y="225265"/>
                </a:lnTo>
                <a:lnTo>
                  <a:pt x="2318298" y="238601"/>
                </a:lnTo>
                <a:lnTo>
                  <a:pt x="2295586" y="252193"/>
                </a:lnTo>
                <a:lnTo>
                  <a:pt x="2272835" y="266154"/>
                </a:lnTo>
                <a:lnTo>
                  <a:pt x="2250512" y="280314"/>
                </a:lnTo>
                <a:lnTo>
                  <a:pt x="2228304" y="294785"/>
                </a:lnTo>
                <a:lnTo>
                  <a:pt x="2206312" y="309355"/>
                </a:lnTo>
                <a:lnTo>
                  <a:pt x="2195432" y="316953"/>
                </a:lnTo>
                <a:lnTo>
                  <a:pt x="2184650" y="324336"/>
                </a:lnTo>
                <a:lnTo>
                  <a:pt x="2173770" y="331934"/>
                </a:lnTo>
                <a:lnTo>
                  <a:pt x="2163261" y="339571"/>
                </a:lnTo>
                <a:lnTo>
                  <a:pt x="2152595" y="347268"/>
                </a:lnTo>
                <a:lnTo>
                  <a:pt x="2142144" y="355062"/>
                </a:lnTo>
                <a:lnTo>
                  <a:pt x="2131536" y="362914"/>
                </a:lnTo>
                <a:lnTo>
                  <a:pt x="2121045" y="371079"/>
                </a:lnTo>
                <a:lnTo>
                  <a:pt x="2110808" y="378972"/>
                </a:lnTo>
                <a:lnTo>
                  <a:pt x="2100531" y="387236"/>
                </a:lnTo>
                <a:lnTo>
                  <a:pt x="2090352" y="395285"/>
                </a:lnTo>
                <a:lnTo>
                  <a:pt x="2080133" y="403705"/>
                </a:lnTo>
                <a:lnTo>
                  <a:pt x="2070013" y="411910"/>
                </a:lnTo>
                <a:lnTo>
                  <a:pt x="2060008" y="420428"/>
                </a:lnTo>
                <a:lnTo>
                  <a:pt x="2050160" y="428888"/>
                </a:lnTo>
                <a:lnTo>
                  <a:pt x="2040213" y="437563"/>
                </a:lnTo>
                <a:lnTo>
                  <a:pt x="2030481" y="446336"/>
                </a:lnTo>
                <a:lnTo>
                  <a:pt x="2020691" y="454952"/>
                </a:lnTo>
                <a:lnTo>
                  <a:pt x="2011115" y="463667"/>
                </a:lnTo>
                <a:lnTo>
                  <a:pt x="2001441" y="472596"/>
                </a:lnTo>
                <a:lnTo>
                  <a:pt x="1991923" y="481468"/>
                </a:lnTo>
                <a:lnTo>
                  <a:pt x="1982522" y="490651"/>
                </a:lnTo>
                <a:lnTo>
                  <a:pt x="1973004" y="499523"/>
                </a:lnTo>
                <a:lnTo>
                  <a:pt x="1963603" y="508706"/>
                </a:lnTo>
                <a:lnTo>
                  <a:pt x="1954572" y="517931"/>
                </a:lnTo>
                <a:lnTo>
                  <a:pt x="1945327" y="527057"/>
                </a:lnTo>
                <a:lnTo>
                  <a:pt x="1936198" y="536496"/>
                </a:lnTo>
                <a:lnTo>
                  <a:pt x="1927225" y="545876"/>
                </a:lnTo>
                <a:lnTo>
                  <a:pt x="1918096" y="555315"/>
                </a:lnTo>
                <a:lnTo>
                  <a:pt x="1909338" y="564794"/>
                </a:lnTo>
                <a:lnTo>
                  <a:pt x="1900325" y="574545"/>
                </a:lnTo>
                <a:lnTo>
                  <a:pt x="1891781" y="584123"/>
                </a:lnTo>
                <a:lnTo>
                  <a:pt x="1883080" y="593758"/>
                </a:lnTo>
                <a:lnTo>
                  <a:pt x="1874282" y="603607"/>
                </a:lnTo>
                <a:lnTo>
                  <a:pt x="1865756" y="613712"/>
                </a:lnTo>
                <a:lnTo>
                  <a:pt x="1857172" y="623660"/>
                </a:lnTo>
                <a:lnTo>
                  <a:pt x="1848958" y="633648"/>
                </a:lnTo>
                <a:lnTo>
                  <a:pt x="1840490" y="643910"/>
                </a:lnTo>
                <a:lnTo>
                  <a:pt x="1832335" y="654054"/>
                </a:lnTo>
                <a:lnTo>
                  <a:pt x="1824296" y="664511"/>
                </a:lnTo>
                <a:lnTo>
                  <a:pt x="1816101" y="675027"/>
                </a:lnTo>
                <a:lnTo>
                  <a:pt x="1808218" y="685426"/>
                </a:lnTo>
                <a:lnTo>
                  <a:pt x="1800335" y="695826"/>
                </a:lnTo>
                <a:lnTo>
                  <a:pt x="1792412" y="706596"/>
                </a:lnTo>
                <a:lnTo>
                  <a:pt x="1784801" y="717250"/>
                </a:lnTo>
                <a:lnTo>
                  <a:pt x="1777249" y="728061"/>
                </a:lnTo>
                <a:lnTo>
                  <a:pt x="1769599" y="739086"/>
                </a:lnTo>
                <a:lnTo>
                  <a:pt x="1762261" y="749995"/>
                </a:lnTo>
                <a:lnTo>
                  <a:pt x="1756211" y="758990"/>
                </a:lnTo>
                <a:lnTo>
                  <a:pt x="1742622" y="738924"/>
                </a:lnTo>
                <a:lnTo>
                  <a:pt x="1713296" y="694890"/>
                </a:lnTo>
                <a:lnTo>
                  <a:pt x="1684022" y="651162"/>
                </a:lnTo>
                <a:lnTo>
                  <a:pt x="1663392" y="621573"/>
                </a:lnTo>
                <a:lnTo>
                  <a:pt x="1642560" y="592644"/>
                </a:lnTo>
                <a:lnTo>
                  <a:pt x="1621277" y="564728"/>
                </a:lnTo>
                <a:lnTo>
                  <a:pt x="1599541" y="537824"/>
                </a:lnTo>
                <a:lnTo>
                  <a:pt x="1577302" y="511630"/>
                </a:lnTo>
                <a:lnTo>
                  <a:pt x="1554914" y="486399"/>
                </a:lnTo>
                <a:lnTo>
                  <a:pt x="1531769" y="462232"/>
                </a:lnTo>
                <a:lnTo>
                  <a:pt x="1508477" y="439027"/>
                </a:lnTo>
                <a:lnTo>
                  <a:pt x="1485086" y="417087"/>
                </a:lnTo>
                <a:lnTo>
                  <a:pt x="1460836" y="395605"/>
                </a:lnTo>
                <a:lnTo>
                  <a:pt x="1436793" y="375337"/>
                </a:lnTo>
                <a:lnTo>
                  <a:pt x="1412297" y="356082"/>
                </a:lnTo>
                <a:lnTo>
                  <a:pt x="1387298" y="337538"/>
                </a:lnTo>
                <a:lnTo>
                  <a:pt x="1362201" y="320258"/>
                </a:lnTo>
                <a:lnTo>
                  <a:pt x="1336955" y="303940"/>
                </a:lnTo>
                <a:lnTo>
                  <a:pt x="1311205" y="288332"/>
                </a:lnTo>
                <a:lnTo>
                  <a:pt x="1285358" y="273988"/>
                </a:lnTo>
                <a:lnTo>
                  <a:pt x="1259361" y="260607"/>
                </a:lnTo>
                <a:lnTo>
                  <a:pt x="1232913" y="248239"/>
                </a:lnTo>
                <a:lnTo>
                  <a:pt x="1206619" y="236781"/>
                </a:lnTo>
                <a:lnTo>
                  <a:pt x="1179873" y="226337"/>
                </a:lnTo>
                <a:lnTo>
                  <a:pt x="1152978" y="216854"/>
                </a:lnTo>
                <a:lnTo>
                  <a:pt x="1125985" y="208637"/>
                </a:lnTo>
                <a:lnTo>
                  <a:pt x="1098792" y="201079"/>
                </a:lnTo>
                <a:lnTo>
                  <a:pt x="1071502" y="194785"/>
                </a:lnTo>
                <a:lnTo>
                  <a:pt x="1044062" y="189453"/>
                </a:lnTo>
                <a:lnTo>
                  <a:pt x="1016777" y="185031"/>
                </a:lnTo>
                <a:lnTo>
                  <a:pt x="989395" y="181874"/>
                </a:lnTo>
                <a:lnTo>
                  <a:pt x="961509" y="179428"/>
                </a:lnTo>
                <a:lnTo>
                  <a:pt x="933828" y="178195"/>
                </a:lnTo>
                <a:lnTo>
                  <a:pt x="906051" y="178227"/>
                </a:lnTo>
                <a:lnTo>
                  <a:pt x="878629" y="178512"/>
                </a:lnTo>
                <a:lnTo>
                  <a:pt x="864717" y="179312"/>
                </a:lnTo>
                <a:lnTo>
                  <a:pt x="850553" y="180468"/>
                </a:lnTo>
                <a:lnTo>
                  <a:pt x="836745" y="181875"/>
                </a:lnTo>
                <a:lnTo>
                  <a:pt x="822684" y="183637"/>
                </a:lnTo>
                <a:lnTo>
                  <a:pt x="808978" y="185651"/>
                </a:lnTo>
                <a:lnTo>
                  <a:pt x="794969" y="187717"/>
                </a:lnTo>
                <a:lnTo>
                  <a:pt x="781315" y="190034"/>
                </a:lnTo>
                <a:lnTo>
                  <a:pt x="767460" y="193010"/>
                </a:lnTo>
                <a:lnTo>
                  <a:pt x="753605" y="195987"/>
                </a:lnTo>
                <a:lnTo>
                  <a:pt x="739751" y="198962"/>
                </a:lnTo>
                <a:lnTo>
                  <a:pt x="726303" y="202494"/>
                </a:lnTo>
                <a:lnTo>
                  <a:pt x="712602" y="206380"/>
                </a:lnTo>
                <a:lnTo>
                  <a:pt x="699206" y="210214"/>
                </a:lnTo>
                <a:lnTo>
                  <a:pt x="685609" y="214707"/>
                </a:lnTo>
                <a:lnTo>
                  <a:pt x="672011" y="219200"/>
                </a:lnTo>
                <a:lnTo>
                  <a:pt x="658769" y="223946"/>
                </a:lnTo>
                <a:lnTo>
                  <a:pt x="645275" y="229046"/>
                </a:lnTo>
                <a:lnTo>
                  <a:pt x="631781" y="234146"/>
                </a:lnTo>
                <a:lnTo>
                  <a:pt x="618693" y="239801"/>
                </a:lnTo>
                <a:lnTo>
                  <a:pt x="605354" y="245811"/>
                </a:lnTo>
                <a:lnTo>
                  <a:pt x="592014" y="251821"/>
                </a:lnTo>
                <a:lnTo>
                  <a:pt x="579029" y="258084"/>
                </a:lnTo>
                <a:lnTo>
                  <a:pt x="566045" y="264345"/>
                </a:lnTo>
                <a:lnTo>
                  <a:pt x="552911" y="271569"/>
                </a:lnTo>
                <a:lnTo>
                  <a:pt x="540029" y="278438"/>
                </a:lnTo>
                <a:lnTo>
                  <a:pt x="527199" y="285611"/>
                </a:lnTo>
                <a:lnTo>
                  <a:pt x="514421" y="293087"/>
                </a:lnTo>
                <a:lnTo>
                  <a:pt x="501997" y="300815"/>
                </a:lnTo>
                <a:lnTo>
                  <a:pt x="489321" y="308897"/>
                </a:lnTo>
                <a:lnTo>
                  <a:pt x="476949" y="316928"/>
                </a:lnTo>
                <a:lnTo>
                  <a:pt x="464324" y="325315"/>
                </a:lnTo>
                <a:lnTo>
                  <a:pt x="452107" y="334256"/>
                </a:lnTo>
                <a:lnTo>
                  <a:pt x="439838" y="342894"/>
                </a:lnTo>
                <a:lnTo>
                  <a:pt x="427671" y="352139"/>
                </a:lnTo>
                <a:lnTo>
                  <a:pt x="415505" y="361384"/>
                </a:lnTo>
                <a:lnTo>
                  <a:pt x="403746" y="371185"/>
                </a:lnTo>
                <a:lnTo>
                  <a:pt x="391985" y="380985"/>
                </a:lnTo>
                <a:lnTo>
                  <a:pt x="380581" y="391036"/>
                </a:lnTo>
                <a:lnTo>
                  <a:pt x="369228" y="401393"/>
                </a:lnTo>
                <a:lnTo>
                  <a:pt x="357623" y="412103"/>
                </a:lnTo>
                <a:lnTo>
                  <a:pt x="346321" y="422762"/>
                </a:lnTo>
                <a:lnTo>
                  <a:pt x="335122" y="434028"/>
                </a:lnTo>
                <a:lnTo>
                  <a:pt x="324277" y="445546"/>
                </a:lnTo>
                <a:lnTo>
                  <a:pt x="313130" y="457115"/>
                </a:lnTo>
                <a:lnTo>
                  <a:pt x="302641" y="468884"/>
                </a:lnTo>
                <a:lnTo>
                  <a:pt x="292255" y="481262"/>
                </a:lnTo>
                <a:lnTo>
                  <a:pt x="281515" y="493386"/>
                </a:lnTo>
                <a:lnTo>
                  <a:pt x="271180" y="506067"/>
                </a:lnTo>
                <a:lnTo>
                  <a:pt x="260897" y="519049"/>
                </a:lnTo>
                <a:lnTo>
                  <a:pt x="250614" y="532032"/>
                </a:lnTo>
                <a:lnTo>
                  <a:pt x="241041" y="545521"/>
                </a:lnTo>
                <a:lnTo>
                  <a:pt x="231164" y="559059"/>
                </a:lnTo>
                <a:lnTo>
                  <a:pt x="221339" y="572901"/>
                </a:lnTo>
                <a:lnTo>
                  <a:pt x="211869" y="586996"/>
                </a:lnTo>
                <a:lnTo>
                  <a:pt x="202702" y="601039"/>
                </a:lnTo>
                <a:lnTo>
                  <a:pt x="193335" y="615739"/>
                </a:lnTo>
                <a:lnTo>
                  <a:pt x="184271" y="630389"/>
                </a:lnTo>
                <a:lnTo>
                  <a:pt x="175311" y="645645"/>
                </a:lnTo>
                <a:lnTo>
                  <a:pt x="166351" y="660901"/>
                </a:lnTo>
                <a:lnTo>
                  <a:pt x="158047" y="676358"/>
                </a:lnTo>
                <a:lnTo>
                  <a:pt x="149493" y="692170"/>
                </a:lnTo>
                <a:lnTo>
                  <a:pt x="140939" y="707982"/>
                </a:lnTo>
                <a:lnTo>
                  <a:pt x="133043" y="723994"/>
                </a:lnTo>
                <a:lnTo>
                  <a:pt x="124946" y="740664"/>
                </a:lnTo>
                <a:lnTo>
                  <a:pt x="117509" y="757536"/>
                </a:lnTo>
                <a:lnTo>
                  <a:pt x="110426" y="774658"/>
                </a:lnTo>
                <a:lnTo>
                  <a:pt x="103698" y="792033"/>
                </a:lnTo>
                <a:lnTo>
                  <a:pt x="96666" y="809459"/>
                </a:lnTo>
                <a:lnTo>
                  <a:pt x="90293" y="827086"/>
                </a:lnTo>
                <a:lnTo>
                  <a:pt x="83919" y="844713"/>
                </a:lnTo>
                <a:lnTo>
                  <a:pt x="77850" y="862288"/>
                </a:lnTo>
                <a:lnTo>
                  <a:pt x="72135" y="880115"/>
                </a:lnTo>
                <a:lnTo>
                  <a:pt x="66168" y="898297"/>
                </a:lnTo>
                <a:lnTo>
                  <a:pt x="60808" y="916376"/>
                </a:lnTo>
                <a:lnTo>
                  <a:pt x="55551" y="935062"/>
                </a:lnTo>
                <a:lnTo>
                  <a:pt x="50850" y="953342"/>
                </a:lnTo>
                <a:lnTo>
                  <a:pt x="45845" y="971673"/>
                </a:lnTo>
                <a:lnTo>
                  <a:pt x="41550" y="990507"/>
                </a:lnTo>
                <a:lnTo>
                  <a:pt x="36900" y="1009090"/>
                </a:lnTo>
                <a:lnTo>
                  <a:pt x="32908" y="1027873"/>
                </a:lnTo>
                <a:lnTo>
                  <a:pt x="29019" y="1047263"/>
                </a:lnTo>
                <a:lnTo>
                  <a:pt x="25331" y="1065995"/>
                </a:lnTo>
                <a:lnTo>
                  <a:pt x="22049" y="1085282"/>
                </a:lnTo>
                <a:lnTo>
                  <a:pt x="18767" y="1104569"/>
                </a:lnTo>
                <a:lnTo>
                  <a:pt x="15840" y="1124109"/>
                </a:lnTo>
                <a:lnTo>
                  <a:pt x="13217" y="1143597"/>
                </a:lnTo>
                <a:lnTo>
                  <a:pt x="10897" y="1163032"/>
                </a:lnTo>
                <a:lnTo>
                  <a:pt x="8577" y="1182469"/>
                </a:lnTo>
                <a:lnTo>
                  <a:pt x="6715" y="1202764"/>
                </a:lnTo>
                <a:lnTo>
                  <a:pt x="5053" y="1222400"/>
                </a:lnTo>
                <a:lnTo>
                  <a:pt x="3443" y="1242340"/>
                </a:lnTo>
                <a:lnTo>
                  <a:pt x="2136" y="1262228"/>
                </a:lnTo>
                <a:lnTo>
                  <a:pt x="1539" y="1282621"/>
                </a:lnTo>
                <a:lnTo>
                  <a:pt x="587" y="1302761"/>
                </a:lnTo>
                <a:lnTo>
                  <a:pt x="294" y="1323102"/>
                </a:lnTo>
                <a:lnTo>
                  <a:pt x="0" y="1343442"/>
                </a:lnTo>
                <a:lnTo>
                  <a:pt x="62" y="1364035"/>
                </a:lnTo>
                <a:lnTo>
                  <a:pt x="479" y="1384880"/>
                </a:lnTo>
                <a:lnTo>
                  <a:pt x="946" y="1406028"/>
                </a:lnTo>
                <a:lnTo>
                  <a:pt x="1666" y="1426821"/>
                </a:lnTo>
                <a:lnTo>
                  <a:pt x="2741" y="1447866"/>
                </a:lnTo>
                <a:lnTo>
                  <a:pt x="4119" y="1468860"/>
                </a:lnTo>
                <a:lnTo>
                  <a:pt x="5497" y="1489853"/>
                </a:lnTo>
                <a:lnTo>
                  <a:pt x="7281" y="1511402"/>
                </a:lnTo>
                <a:lnTo>
                  <a:pt x="8659" y="1532396"/>
                </a:lnTo>
                <a:lnTo>
                  <a:pt x="10748" y="1553893"/>
                </a:lnTo>
                <a:lnTo>
                  <a:pt x="13140" y="1575339"/>
                </a:lnTo>
                <a:lnTo>
                  <a:pt x="15783" y="1596431"/>
                </a:lnTo>
                <a:lnTo>
                  <a:pt x="18529" y="1618128"/>
                </a:lnTo>
                <a:lnTo>
                  <a:pt x="21528" y="1639471"/>
                </a:lnTo>
                <a:lnTo>
                  <a:pt x="24577" y="1661117"/>
                </a:lnTo>
                <a:lnTo>
                  <a:pt x="27930" y="1682711"/>
                </a:lnTo>
                <a:lnTo>
                  <a:pt x="31587" y="1704255"/>
                </a:lnTo>
                <a:lnTo>
                  <a:pt x="35244" y="1725798"/>
                </a:lnTo>
                <a:lnTo>
                  <a:pt x="39256" y="1747594"/>
                </a:lnTo>
                <a:lnTo>
                  <a:pt x="43519" y="1769034"/>
                </a:lnTo>
                <a:lnTo>
                  <a:pt x="47834" y="1790778"/>
                </a:lnTo>
                <a:lnTo>
                  <a:pt x="52452" y="1812470"/>
                </a:lnTo>
                <a:lnTo>
                  <a:pt x="57323" y="1833808"/>
                </a:lnTo>
                <a:lnTo>
                  <a:pt x="62296" y="1855752"/>
                </a:lnTo>
                <a:lnTo>
                  <a:pt x="67521" y="1877342"/>
                </a:lnTo>
                <a:lnTo>
                  <a:pt x="73101" y="1899182"/>
                </a:lnTo>
                <a:lnTo>
                  <a:pt x="78630" y="1920719"/>
                </a:lnTo>
                <a:lnTo>
                  <a:pt x="84514" y="1942509"/>
                </a:lnTo>
                <a:lnTo>
                  <a:pt x="90346" y="1963996"/>
                </a:lnTo>
                <a:lnTo>
                  <a:pt x="96533" y="1985734"/>
                </a:lnTo>
                <a:lnTo>
                  <a:pt x="102972" y="2007117"/>
                </a:lnTo>
                <a:lnTo>
                  <a:pt x="109766" y="2028752"/>
                </a:lnTo>
                <a:lnTo>
                  <a:pt x="123456" y="2072630"/>
                </a:lnTo>
                <a:lnTo>
                  <a:pt x="137755" y="2116403"/>
                </a:lnTo>
                <a:lnTo>
                  <a:pt x="152963" y="2160023"/>
                </a:lnTo>
                <a:lnTo>
                  <a:pt x="168170" y="2203643"/>
                </a:lnTo>
                <a:lnTo>
                  <a:pt x="184237" y="2246805"/>
                </a:lnTo>
                <a:lnTo>
                  <a:pt x="200859" y="2289559"/>
                </a:lnTo>
                <a:lnTo>
                  <a:pt x="217481" y="2332315"/>
                </a:lnTo>
                <a:lnTo>
                  <a:pt x="235014" y="2374916"/>
                </a:lnTo>
                <a:lnTo>
                  <a:pt x="253050" y="2416807"/>
                </a:lnTo>
                <a:lnTo>
                  <a:pt x="271035" y="2458395"/>
                </a:lnTo>
                <a:lnTo>
                  <a:pt x="289879" y="2499523"/>
                </a:lnTo>
                <a:lnTo>
                  <a:pt x="308974" y="2540298"/>
                </a:lnTo>
                <a:lnTo>
                  <a:pt x="328677" y="2580970"/>
                </a:lnTo>
                <a:lnTo>
                  <a:pt x="348882" y="2620932"/>
                </a:lnTo>
                <a:lnTo>
                  <a:pt x="369289" y="2660235"/>
                </a:lnTo>
                <a:lnTo>
                  <a:pt x="389644" y="2699235"/>
                </a:lnTo>
                <a:lnTo>
                  <a:pt x="410806" y="2737474"/>
                </a:lnTo>
                <a:lnTo>
                  <a:pt x="432524" y="2775306"/>
                </a:lnTo>
                <a:lnTo>
                  <a:pt x="454442" y="2812480"/>
                </a:lnTo>
                <a:lnTo>
                  <a:pt x="462017" y="2824986"/>
                </a:lnTo>
                <a:lnTo>
                  <a:pt x="457075" y="2836276"/>
                </a:lnTo>
                <a:lnTo>
                  <a:pt x="446553" y="2859223"/>
                </a:lnTo>
                <a:lnTo>
                  <a:pt x="436425" y="2882351"/>
                </a:lnTo>
                <a:lnTo>
                  <a:pt x="426406" y="2905768"/>
                </a:lnTo>
                <a:lnTo>
                  <a:pt x="416675" y="2929078"/>
                </a:lnTo>
                <a:lnTo>
                  <a:pt x="407340" y="2952569"/>
                </a:lnTo>
                <a:lnTo>
                  <a:pt x="397717" y="2976167"/>
                </a:lnTo>
                <a:lnTo>
                  <a:pt x="388093" y="2999765"/>
                </a:lnTo>
                <a:lnTo>
                  <a:pt x="378865" y="3023545"/>
                </a:lnTo>
                <a:lnTo>
                  <a:pt x="370032" y="3047506"/>
                </a:lnTo>
                <a:lnTo>
                  <a:pt x="361093" y="3071179"/>
                </a:lnTo>
                <a:lnTo>
                  <a:pt x="352260" y="3095140"/>
                </a:lnTo>
                <a:lnTo>
                  <a:pt x="343824" y="3119282"/>
                </a:lnTo>
                <a:lnTo>
                  <a:pt x="335387" y="3143425"/>
                </a:lnTo>
                <a:lnTo>
                  <a:pt x="326950" y="3167568"/>
                </a:lnTo>
                <a:lnTo>
                  <a:pt x="318801" y="3191604"/>
                </a:lnTo>
                <a:lnTo>
                  <a:pt x="310868" y="3216216"/>
                </a:lnTo>
                <a:lnTo>
                  <a:pt x="302934" y="3240828"/>
                </a:lnTo>
                <a:lnTo>
                  <a:pt x="295000" y="3265442"/>
                </a:lnTo>
                <a:lnTo>
                  <a:pt x="287354" y="3289947"/>
                </a:lnTo>
                <a:lnTo>
                  <a:pt x="280104" y="3314633"/>
                </a:lnTo>
                <a:lnTo>
                  <a:pt x="272962" y="3339609"/>
                </a:lnTo>
                <a:lnTo>
                  <a:pt x="265712" y="3364296"/>
                </a:lnTo>
                <a:lnTo>
                  <a:pt x="258857" y="3389164"/>
                </a:lnTo>
                <a:lnTo>
                  <a:pt x="252110" y="3414321"/>
                </a:lnTo>
                <a:lnTo>
                  <a:pt x="245256" y="3439189"/>
                </a:lnTo>
                <a:lnTo>
                  <a:pt x="238905" y="3464527"/>
                </a:lnTo>
                <a:lnTo>
                  <a:pt x="230285" y="3500557"/>
                </a:lnTo>
                <a:lnTo>
                  <a:pt x="222275" y="3537344"/>
                </a:lnTo>
                <a:lnTo>
                  <a:pt x="214479" y="3574708"/>
                </a:lnTo>
                <a:lnTo>
                  <a:pt x="207870" y="3612618"/>
                </a:lnTo>
                <a:lnTo>
                  <a:pt x="201581" y="3651393"/>
                </a:lnTo>
                <a:lnTo>
                  <a:pt x="196010" y="3691213"/>
                </a:lnTo>
                <a:lnTo>
                  <a:pt x="191412" y="3731002"/>
                </a:lnTo>
                <a:lnTo>
                  <a:pt x="187317" y="3771261"/>
                </a:lnTo>
                <a:lnTo>
                  <a:pt x="183831" y="3812278"/>
                </a:lnTo>
                <a:lnTo>
                  <a:pt x="180849" y="3853765"/>
                </a:lnTo>
                <a:lnTo>
                  <a:pt x="178764" y="3895904"/>
                </a:lnTo>
                <a:lnTo>
                  <a:pt x="176787" y="3938330"/>
                </a:lnTo>
                <a:lnTo>
                  <a:pt x="175889" y="3981013"/>
                </a:lnTo>
                <a:lnTo>
                  <a:pt x="175494" y="4024165"/>
                </a:lnTo>
                <a:lnTo>
                  <a:pt x="175602" y="4067788"/>
                </a:lnTo>
                <a:lnTo>
                  <a:pt x="176395" y="4111484"/>
                </a:lnTo>
                <a:lnTo>
                  <a:pt x="178266" y="4155437"/>
                </a:lnTo>
                <a:lnTo>
                  <a:pt x="180246" y="4199678"/>
                </a:lnTo>
                <a:lnTo>
                  <a:pt x="182728" y="4244389"/>
                </a:lnTo>
                <a:lnTo>
                  <a:pt x="186000" y="4289463"/>
                </a:lnTo>
                <a:lnTo>
                  <a:pt x="189851" y="4334323"/>
                </a:lnTo>
                <a:lnTo>
                  <a:pt x="194096" y="4379363"/>
                </a:lnTo>
                <a:lnTo>
                  <a:pt x="199315" y="4424372"/>
                </a:lnTo>
                <a:lnTo>
                  <a:pt x="204640" y="4469669"/>
                </a:lnTo>
                <a:lnTo>
                  <a:pt x="210758" y="4515328"/>
                </a:lnTo>
                <a:lnTo>
                  <a:pt x="217740" y="4560667"/>
                </a:lnTo>
                <a:lnTo>
                  <a:pt x="224722" y="4606004"/>
                </a:lnTo>
                <a:lnTo>
                  <a:pt x="232389" y="4651417"/>
                </a:lnTo>
                <a:lnTo>
                  <a:pt x="241029" y="4696797"/>
                </a:lnTo>
                <a:lnTo>
                  <a:pt x="249668" y="4742176"/>
                </a:lnTo>
                <a:lnTo>
                  <a:pt x="259172" y="4787235"/>
                </a:lnTo>
                <a:lnTo>
                  <a:pt x="269255" y="4832079"/>
                </a:lnTo>
                <a:lnTo>
                  <a:pt x="274189" y="4854212"/>
                </a:lnTo>
                <a:lnTo>
                  <a:pt x="279304" y="4875950"/>
                </a:lnTo>
                <a:lnTo>
                  <a:pt x="284815" y="4897870"/>
                </a:lnTo>
                <a:lnTo>
                  <a:pt x="290507" y="49193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2CE5BFF-14BF-49C6-8E2D-A41B0B80ABA1}"/>
              </a:ext>
            </a:extLst>
          </p:cNvPr>
          <p:cNvGrpSpPr/>
          <p:nvPr/>
        </p:nvGrpSpPr>
        <p:grpSpPr>
          <a:xfrm>
            <a:off x="4800801" y="5406143"/>
            <a:ext cx="3965331" cy="548904"/>
            <a:chOff x="2930769" y="4272395"/>
            <a:chExt cx="6330463" cy="8763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B498D33-64DC-4034-808D-E3A08A0AA58A}"/>
                </a:ext>
              </a:extLst>
            </p:cNvPr>
            <p:cNvSpPr/>
            <p:nvPr/>
          </p:nvSpPr>
          <p:spPr>
            <a:xfrm>
              <a:off x="6096000" y="4272395"/>
              <a:ext cx="3165232" cy="876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84200" dist="3937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spc="600" dirty="0">
                  <a:latin typeface="Montserrat Medium" panose="00000600000000000000" pitchFamily="50" charset="0"/>
                </a:rPr>
                <a:t>More Info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B197FD2-F013-4D0A-85BB-FFD049897D51}"/>
                </a:ext>
              </a:extLst>
            </p:cNvPr>
            <p:cNvSpPr/>
            <p:nvPr/>
          </p:nvSpPr>
          <p:spPr>
            <a:xfrm>
              <a:off x="2930769" y="4272395"/>
              <a:ext cx="3165232" cy="876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84200" dist="3937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spc="600" dirty="0">
                  <a:latin typeface="Montserrat Medium" panose="00000600000000000000" pitchFamily="50" charset="0"/>
                </a:rPr>
                <a:t>Download</a:t>
              </a:r>
            </a:p>
          </p:txBody>
        </p:sp>
      </p:grpSp>
      <p:sp>
        <p:nvSpPr>
          <p:cNvPr id="29" name="Freeform 15">
            <a:extLst>
              <a:ext uri="{FF2B5EF4-FFF2-40B4-BE49-F238E27FC236}">
                <a16:creationId xmlns:a16="http://schemas.microsoft.com/office/drawing/2014/main" id="{A132821F-9CAD-46FD-BD33-FE13D095FB61}"/>
              </a:ext>
            </a:extLst>
          </p:cNvPr>
          <p:cNvSpPr/>
          <p:nvPr/>
        </p:nvSpPr>
        <p:spPr>
          <a:xfrm rot="10477997">
            <a:off x="197468" y="5982720"/>
            <a:ext cx="624819" cy="705838"/>
          </a:xfrm>
          <a:custGeom>
            <a:avLst/>
            <a:gdLst>
              <a:gd name="connsiteX0" fmla="*/ 1310736 w 5147540"/>
              <a:gd name="connsiteY0" fmla="*/ 0 h 5815012"/>
              <a:gd name="connsiteX1" fmla="*/ 1326756 w 5147540"/>
              <a:gd name="connsiteY1" fmla="*/ 0 h 5815012"/>
              <a:gd name="connsiteX2" fmla="*/ 1342419 w 5147540"/>
              <a:gd name="connsiteY2" fmla="*/ 0 h 5815012"/>
              <a:gd name="connsiteX3" fmla="*/ 1358438 w 5147540"/>
              <a:gd name="connsiteY3" fmla="*/ 356 h 5815012"/>
              <a:gd name="connsiteX4" fmla="*/ 1374101 w 5147540"/>
              <a:gd name="connsiteY4" fmla="*/ 1068 h 5815012"/>
              <a:gd name="connsiteX5" fmla="*/ 1390121 w 5147540"/>
              <a:gd name="connsiteY5" fmla="*/ 2136 h 5815012"/>
              <a:gd name="connsiteX6" fmla="*/ 1405428 w 5147540"/>
              <a:gd name="connsiteY6" fmla="*/ 3204 h 5815012"/>
              <a:gd name="connsiteX7" fmla="*/ 1420735 w 5147540"/>
              <a:gd name="connsiteY7" fmla="*/ 4628 h 5815012"/>
              <a:gd name="connsiteX8" fmla="*/ 1436043 w 5147540"/>
              <a:gd name="connsiteY8" fmla="*/ 6408 h 5815012"/>
              <a:gd name="connsiteX9" fmla="*/ 1451350 w 5147540"/>
              <a:gd name="connsiteY9" fmla="*/ 8188 h 5815012"/>
              <a:gd name="connsiteX10" fmla="*/ 1466658 w 5147540"/>
              <a:gd name="connsiteY10" fmla="*/ 10680 h 5815012"/>
              <a:gd name="connsiteX11" fmla="*/ 1481965 w 5147540"/>
              <a:gd name="connsiteY11" fmla="*/ 13172 h 5815012"/>
              <a:gd name="connsiteX12" fmla="*/ 1496916 w 5147540"/>
              <a:gd name="connsiteY12" fmla="*/ 16019 h 5815012"/>
              <a:gd name="connsiteX13" fmla="*/ 1511868 w 5147540"/>
              <a:gd name="connsiteY13" fmla="*/ 18867 h 5815012"/>
              <a:gd name="connsiteX14" fmla="*/ 1526463 w 5147540"/>
              <a:gd name="connsiteY14" fmla="*/ 22071 h 5815012"/>
              <a:gd name="connsiteX15" fmla="*/ 1541414 w 5147540"/>
              <a:gd name="connsiteY15" fmla="*/ 25275 h 5815012"/>
              <a:gd name="connsiteX16" fmla="*/ 1556010 w 5147540"/>
              <a:gd name="connsiteY16" fmla="*/ 29547 h 5815012"/>
              <a:gd name="connsiteX17" fmla="*/ 1570605 w 5147540"/>
              <a:gd name="connsiteY17" fmla="*/ 33463 h 5815012"/>
              <a:gd name="connsiteX18" fmla="*/ 1584844 w 5147540"/>
              <a:gd name="connsiteY18" fmla="*/ 37378 h 5815012"/>
              <a:gd name="connsiteX19" fmla="*/ 1599440 w 5147540"/>
              <a:gd name="connsiteY19" fmla="*/ 41650 h 5815012"/>
              <a:gd name="connsiteX20" fmla="*/ 1613323 w 5147540"/>
              <a:gd name="connsiteY20" fmla="*/ 46634 h 5815012"/>
              <a:gd name="connsiteX21" fmla="*/ 1627207 w 5147540"/>
              <a:gd name="connsiteY21" fmla="*/ 51618 h 5815012"/>
              <a:gd name="connsiteX22" fmla="*/ 1641446 w 5147540"/>
              <a:gd name="connsiteY22" fmla="*/ 56602 h 5815012"/>
              <a:gd name="connsiteX23" fmla="*/ 1655329 w 5147540"/>
              <a:gd name="connsiteY23" fmla="*/ 62298 h 5815012"/>
              <a:gd name="connsiteX24" fmla="*/ 1669213 w 5147540"/>
              <a:gd name="connsiteY24" fmla="*/ 67637 h 5815012"/>
              <a:gd name="connsiteX25" fmla="*/ 1682384 w 5147540"/>
              <a:gd name="connsiteY25" fmla="*/ 73333 h 5815012"/>
              <a:gd name="connsiteX26" fmla="*/ 1695912 w 5147540"/>
              <a:gd name="connsiteY26" fmla="*/ 79385 h 5815012"/>
              <a:gd name="connsiteX27" fmla="*/ 1709083 w 5147540"/>
              <a:gd name="connsiteY27" fmla="*/ 85793 h 5815012"/>
              <a:gd name="connsiteX28" fmla="*/ 1722255 w 5147540"/>
              <a:gd name="connsiteY28" fmla="*/ 91844 h 5815012"/>
              <a:gd name="connsiteX29" fmla="*/ 1735070 w 5147540"/>
              <a:gd name="connsiteY29" fmla="*/ 98964 h 5815012"/>
              <a:gd name="connsiteX30" fmla="*/ 1747885 w 5147540"/>
              <a:gd name="connsiteY30" fmla="*/ 105728 h 5815012"/>
              <a:gd name="connsiteX31" fmla="*/ 1760701 w 5147540"/>
              <a:gd name="connsiteY31" fmla="*/ 112491 h 5815012"/>
              <a:gd name="connsiteX32" fmla="*/ 1773160 w 5147540"/>
              <a:gd name="connsiteY32" fmla="*/ 119967 h 5815012"/>
              <a:gd name="connsiteX33" fmla="*/ 1785264 w 5147540"/>
              <a:gd name="connsiteY33" fmla="*/ 127443 h 5815012"/>
              <a:gd name="connsiteX34" fmla="*/ 1797723 w 5147540"/>
              <a:gd name="connsiteY34" fmla="*/ 135274 h 5815012"/>
              <a:gd name="connsiteX35" fmla="*/ 1809827 w 5147540"/>
              <a:gd name="connsiteY35" fmla="*/ 142750 h 5815012"/>
              <a:gd name="connsiteX36" fmla="*/ 1821218 w 5147540"/>
              <a:gd name="connsiteY36" fmla="*/ 151294 h 5815012"/>
              <a:gd name="connsiteX37" fmla="*/ 1833322 w 5147540"/>
              <a:gd name="connsiteY37" fmla="*/ 159125 h 5815012"/>
              <a:gd name="connsiteX38" fmla="*/ 1844713 w 5147540"/>
              <a:gd name="connsiteY38" fmla="*/ 168025 h 5815012"/>
              <a:gd name="connsiteX39" fmla="*/ 1856105 w 5147540"/>
              <a:gd name="connsiteY39" fmla="*/ 176213 h 5815012"/>
              <a:gd name="connsiteX40" fmla="*/ 1867496 w 5147540"/>
              <a:gd name="connsiteY40" fmla="*/ 185468 h 5815012"/>
              <a:gd name="connsiteX41" fmla="*/ 1878532 w 5147540"/>
              <a:gd name="connsiteY41" fmla="*/ 194368 h 5815012"/>
              <a:gd name="connsiteX42" fmla="*/ 1889211 w 5147540"/>
              <a:gd name="connsiteY42" fmla="*/ 203623 h 5815012"/>
              <a:gd name="connsiteX43" fmla="*/ 1900247 w 5147540"/>
              <a:gd name="connsiteY43" fmla="*/ 212879 h 5815012"/>
              <a:gd name="connsiteX44" fmla="*/ 1910927 w 5147540"/>
              <a:gd name="connsiteY44" fmla="*/ 222491 h 5815012"/>
              <a:gd name="connsiteX45" fmla="*/ 1921250 w 5147540"/>
              <a:gd name="connsiteY45" fmla="*/ 232102 h 5815012"/>
              <a:gd name="connsiteX46" fmla="*/ 1931930 w 5147540"/>
              <a:gd name="connsiteY46" fmla="*/ 242070 h 5815012"/>
              <a:gd name="connsiteX47" fmla="*/ 1941897 w 5147540"/>
              <a:gd name="connsiteY47" fmla="*/ 252037 h 5815012"/>
              <a:gd name="connsiteX48" fmla="*/ 1951865 w 5147540"/>
              <a:gd name="connsiteY48" fmla="*/ 262005 h 5815012"/>
              <a:gd name="connsiteX49" fmla="*/ 1961476 w 5147540"/>
              <a:gd name="connsiteY49" fmla="*/ 272685 h 5815012"/>
              <a:gd name="connsiteX50" fmla="*/ 1971444 w 5147540"/>
              <a:gd name="connsiteY50" fmla="*/ 283008 h 5815012"/>
              <a:gd name="connsiteX51" fmla="*/ 1981056 w 5147540"/>
              <a:gd name="connsiteY51" fmla="*/ 293688 h 5815012"/>
              <a:gd name="connsiteX52" fmla="*/ 1990311 w 5147540"/>
              <a:gd name="connsiteY52" fmla="*/ 304723 h 5815012"/>
              <a:gd name="connsiteX53" fmla="*/ 1999567 w 5147540"/>
              <a:gd name="connsiteY53" fmla="*/ 315403 h 5815012"/>
              <a:gd name="connsiteX54" fmla="*/ 2008466 w 5147540"/>
              <a:gd name="connsiteY54" fmla="*/ 326794 h 5815012"/>
              <a:gd name="connsiteX55" fmla="*/ 2017722 w 5147540"/>
              <a:gd name="connsiteY55" fmla="*/ 337830 h 5815012"/>
              <a:gd name="connsiteX56" fmla="*/ 2034453 w 5147540"/>
              <a:gd name="connsiteY56" fmla="*/ 360257 h 5815012"/>
              <a:gd name="connsiteX57" fmla="*/ 2050829 w 5147540"/>
              <a:gd name="connsiteY57" fmla="*/ 383040 h 5815012"/>
              <a:gd name="connsiteX58" fmla="*/ 2066136 w 5147540"/>
              <a:gd name="connsiteY58" fmla="*/ 406535 h 5815012"/>
              <a:gd name="connsiteX59" fmla="*/ 2081087 w 5147540"/>
              <a:gd name="connsiteY59" fmla="*/ 430742 h 5815012"/>
              <a:gd name="connsiteX60" fmla="*/ 2095327 w 5147540"/>
              <a:gd name="connsiteY60" fmla="*/ 454949 h 5815012"/>
              <a:gd name="connsiteX61" fmla="*/ 2108854 w 5147540"/>
              <a:gd name="connsiteY61" fmla="*/ 480224 h 5815012"/>
              <a:gd name="connsiteX62" fmla="*/ 2122025 w 5147540"/>
              <a:gd name="connsiteY62" fmla="*/ 505855 h 5815012"/>
              <a:gd name="connsiteX63" fmla="*/ 2134129 w 5147540"/>
              <a:gd name="connsiteY63" fmla="*/ 532197 h 5815012"/>
              <a:gd name="connsiteX64" fmla="*/ 2146232 w 5147540"/>
              <a:gd name="connsiteY64" fmla="*/ 558540 h 5815012"/>
              <a:gd name="connsiteX65" fmla="*/ 2157268 w 5147540"/>
              <a:gd name="connsiteY65" fmla="*/ 585951 h 5815012"/>
              <a:gd name="connsiteX66" fmla="*/ 2167947 w 5147540"/>
              <a:gd name="connsiteY66" fmla="*/ 613362 h 5815012"/>
              <a:gd name="connsiteX67" fmla="*/ 2177915 w 5147540"/>
              <a:gd name="connsiteY67" fmla="*/ 641841 h 5815012"/>
              <a:gd name="connsiteX68" fmla="*/ 2187171 w 5147540"/>
              <a:gd name="connsiteY68" fmla="*/ 670676 h 5815012"/>
              <a:gd name="connsiteX69" fmla="*/ 2196427 w 5147540"/>
              <a:gd name="connsiteY69" fmla="*/ 699510 h 5815012"/>
              <a:gd name="connsiteX70" fmla="*/ 2204614 w 5147540"/>
              <a:gd name="connsiteY70" fmla="*/ 729057 h 5815012"/>
              <a:gd name="connsiteX71" fmla="*/ 2212446 w 5147540"/>
              <a:gd name="connsiteY71" fmla="*/ 759316 h 5815012"/>
              <a:gd name="connsiteX72" fmla="*/ 2219565 w 5147540"/>
              <a:gd name="connsiteY72" fmla="*/ 790286 h 5815012"/>
              <a:gd name="connsiteX73" fmla="*/ 2226685 w 5147540"/>
              <a:gd name="connsiteY73" fmla="*/ 820901 h 5815012"/>
              <a:gd name="connsiteX74" fmla="*/ 2232737 w 5147540"/>
              <a:gd name="connsiteY74" fmla="*/ 852584 h 5815012"/>
              <a:gd name="connsiteX75" fmla="*/ 2238432 w 5147540"/>
              <a:gd name="connsiteY75" fmla="*/ 884622 h 5815012"/>
              <a:gd name="connsiteX76" fmla="*/ 2243772 w 5147540"/>
              <a:gd name="connsiteY76" fmla="*/ 917017 h 5815012"/>
              <a:gd name="connsiteX77" fmla="*/ 2248400 w 5147540"/>
              <a:gd name="connsiteY77" fmla="*/ 949768 h 5815012"/>
              <a:gd name="connsiteX78" fmla="*/ 2252316 w 5147540"/>
              <a:gd name="connsiteY78" fmla="*/ 982874 h 5815012"/>
              <a:gd name="connsiteX79" fmla="*/ 2256232 w 5147540"/>
              <a:gd name="connsiteY79" fmla="*/ 1016693 h 5815012"/>
              <a:gd name="connsiteX80" fmla="*/ 2259080 w 5147540"/>
              <a:gd name="connsiteY80" fmla="*/ 1050867 h 5815012"/>
              <a:gd name="connsiteX81" fmla="*/ 2262283 w 5147540"/>
              <a:gd name="connsiteY81" fmla="*/ 1084686 h 5815012"/>
              <a:gd name="connsiteX82" fmla="*/ 2264420 w 5147540"/>
              <a:gd name="connsiteY82" fmla="*/ 1119928 h 5815012"/>
              <a:gd name="connsiteX83" fmla="*/ 2266199 w 5147540"/>
              <a:gd name="connsiteY83" fmla="*/ 1155171 h 5815012"/>
              <a:gd name="connsiteX84" fmla="*/ 2267623 w 5147540"/>
              <a:gd name="connsiteY84" fmla="*/ 1190769 h 5815012"/>
              <a:gd name="connsiteX85" fmla="*/ 2268691 w 5147540"/>
              <a:gd name="connsiteY85" fmla="*/ 1226724 h 5815012"/>
              <a:gd name="connsiteX86" fmla="*/ 2269047 w 5147540"/>
              <a:gd name="connsiteY86" fmla="*/ 1263034 h 5815012"/>
              <a:gd name="connsiteX87" fmla="*/ 2269403 w 5147540"/>
              <a:gd name="connsiteY87" fmla="*/ 1299701 h 5815012"/>
              <a:gd name="connsiteX88" fmla="*/ 2269403 w 5147540"/>
              <a:gd name="connsiteY88" fmla="*/ 1325332 h 5815012"/>
              <a:gd name="connsiteX89" fmla="*/ 2269759 w 5147540"/>
              <a:gd name="connsiteY89" fmla="*/ 1351319 h 5815012"/>
              <a:gd name="connsiteX90" fmla="*/ 2270115 w 5147540"/>
              <a:gd name="connsiteY90" fmla="*/ 1376949 h 5815012"/>
              <a:gd name="connsiteX91" fmla="*/ 2270827 w 5147540"/>
              <a:gd name="connsiteY91" fmla="*/ 1402936 h 5815012"/>
              <a:gd name="connsiteX92" fmla="*/ 2271895 w 5147540"/>
              <a:gd name="connsiteY92" fmla="*/ 1428567 h 5815012"/>
              <a:gd name="connsiteX93" fmla="*/ 2273319 w 5147540"/>
              <a:gd name="connsiteY93" fmla="*/ 1454554 h 5815012"/>
              <a:gd name="connsiteX94" fmla="*/ 2274743 w 5147540"/>
              <a:gd name="connsiteY94" fmla="*/ 1480185 h 5815012"/>
              <a:gd name="connsiteX95" fmla="*/ 2276523 w 5147540"/>
              <a:gd name="connsiteY95" fmla="*/ 1506172 h 5815012"/>
              <a:gd name="connsiteX96" fmla="*/ 2279015 w 5147540"/>
              <a:gd name="connsiteY96" fmla="*/ 1531803 h 5815012"/>
              <a:gd name="connsiteX97" fmla="*/ 2281151 w 5147540"/>
              <a:gd name="connsiteY97" fmla="*/ 1557434 h 5815012"/>
              <a:gd name="connsiteX98" fmla="*/ 2283643 w 5147540"/>
              <a:gd name="connsiteY98" fmla="*/ 1582709 h 5815012"/>
              <a:gd name="connsiteX99" fmla="*/ 2286490 w 5147540"/>
              <a:gd name="connsiteY99" fmla="*/ 1608340 h 5815012"/>
              <a:gd name="connsiteX100" fmla="*/ 2289694 w 5147540"/>
              <a:gd name="connsiteY100" fmla="*/ 1633615 h 5815012"/>
              <a:gd name="connsiteX101" fmla="*/ 2293254 w 5147540"/>
              <a:gd name="connsiteY101" fmla="*/ 1659245 h 5815012"/>
              <a:gd name="connsiteX102" fmla="*/ 2297170 w 5147540"/>
              <a:gd name="connsiteY102" fmla="*/ 1684520 h 5815012"/>
              <a:gd name="connsiteX103" fmla="*/ 2301086 w 5147540"/>
              <a:gd name="connsiteY103" fmla="*/ 1709439 h 5815012"/>
              <a:gd name="connsiteX104" fmla="*/ 2305358 w 5147540"/>
              <a:gd name="connsiteY104" fmla="*/ 1734714 h 5815012"/>
              <a:gd name="connsiteX105" fmla="*/ 2309629 w 5147540"/>
              <a:gd name="connsiteY105" fmla="*/ 1759633 h 5815012"/>
              <a:gd name="connsiteX106" fmla="*/ 2314969 w 5147540"/>
              <a:gd name="connsiteY106" fmla="*/ 1784908 h 5815012"/>
              <a:gd name="connsiteX107" fmla="*/ 2319953 w 5147540"/>
              <a:gd name="connsiteY107" fmla="*/ 1809471 h 5815012"/>
              <a:gd name="connsiteX108" fmla="*/ 2325293 w 5147540"/>
              <a:gd name="connsiteY108" fmla="*/ 1834390 h 5815012"/>
              <a:gd name="connsiteX109" fmla="*/ 2331345 w 5147540"/>
              <a:gd name="connsiteY109" fmla="*/ 1858953 h 5815012"/>
              <a:gd name="connsiteX110" fmla="*/ 2337396 w 5147540"/>
              <a:gd name="connsiteY110" fmla="*/ 1883160 h 5815012"/>
              <a:gd name="connsiteX111" fmla="*/ 2343804 w 5147540"/>
              <a:gd name="connsiteY111" fmla="*/ 1908079 h 5815012"/>
              <a:gd name="connsiteX112" fmla="*/ 2350568 w 5147540"/>
              <a:gd name="connsiteY112" fmla="*/ 1931930 h 5815012"/>
              <a:gd name="connsiteX113" fmla="*/ 2357687 w 5147540"/>
              <a:gd name="connsiteY113" fmla="*/ 1956493 h 5815012"/>
              <a:gd name="connsiteX114" fmla="*/ 2365163 w 5147540"/>
              <a:gd name="connsiteY114" fmla="*/ 1980344 h 5815012"/>
              <a:gd name="connsiteX115" fmla="*/ 2372639 w 5147540"/>
              <a:gd name="connsiteY115" fmla="*/ 2004195 h 5815012"/>
              <a:gd name="connsiteX116" fmla="*/ 2380470 w 5147540"/>
              <a:gd name="connsiteY116" fmla="*/ 2028046 h 5815012"/>
              <a:gd name="connsiteX117" fmla="*/ 2389014 w 5147540"/>
              <a:gd name="connsiteY117" fmla="*/ 2051541 h 5815012"/>
              <a:gd name="connsiteX118" fmla="*/ 2397558 w 5147540"/>
              <a:gd name="connsiteY118" fmla="*/ 2075036 h 5815012"/>
              <a:gd name="connsiteX119" fmla="*/ 2406813 w 5147540"/>
              <a:gd name="connsiteY119" fmla="*/ 2098175 h 5815012"/>
              <a:gd name="connsiteX120" fmla="*/ 2416069 w 5147540"/>
              <a:gd name="connsiteY120" fmla="*/ 2121314 h 5815012"/>
              <a:gd name="connsiteX121" fmla="*/ 2425680 w 5147540"/>
              <a:gd name="connsiteY121" fmla="*/ 2144453 h 5815012"/>
              <a:gd name="connsiteX122" fmla="*/ 2436004 w 5147540"/>
              <a:gd name="connsiteY122" fmla="*/ 2167592 h 5815012"/>
              <a:gd name="connsiteX123" fmla="*/ 2445972 w 5147540"/>
              <a:gd name="connsiteY123" fmla="*/ 2190375 h 5815012"/>
              <a:gd name="connsiteX124" fmla="*/ 2456651 w 5147540"/>
              <a:gd name="connsiteY124" fmla="*/ 2212802 h 5815012"/>
              <a:gd name="connsiteX125" fmla="*/ 2467331 w 5147540"/>
              <a:gd name="connsiteY125" fmla="*/ 2235585 h 5815012"/>
              <a:gd name="connsiteX126" fmla="*/ 2478722 w 5147540"/>
              <a:gd name="connsiteY126" fmla="*/ 2258012 h 5815012"/>
              <a:gd name="connsiteX127" fmla="*/ 2490470 w 5147540"/>
              <a:gd name="connsiteY127" fmla="*/ 2280439 h 5815012"/>
              <a:gd name="connsiteX128" fmla="*/ 2501861 w 5147540"/>
              <a:gd name="connsiteY128" fmla="*/ 2302866 h 5815012"/>
              <a:gd name="connsiteX129" fmla="*/ 2513965 w 5147540"/>
              <a:gd name="connsiteY129" fmla="*/ 2324937 h 5815012"/>
              <a:gd name="connsiteX130" fmla="*/ 2526780 w 5147540"/>
              <a:gd name="connsiteY130" fmla="*/ 2346652 h 5815012"/>
              <a:gd name="connsiteX131" fmla="*/ 2539240 w 5147540"/>
              <a:gd name="connsiteY131" fmla="*/ 2368367 h 5815012"/>
              <a:gd name="connsiteX132" fmla="*/ 2552055 w 5147540"/>
              <a:gd name="connsiteY132" fmla="*/ 2390438 h 5815012"/>
              <a:gd name="connsiteX133" fmla="*/ 2565226 w 5147540"/>
              <a:gd name="connsiteY133" fmla="*/ 2411797 h 5815012"/>
              <a:gd name="connsiteX134" fmla="*/ 2579110 w 5147540"/>
              <a:gd name="connsiteY134" fmla="*/ 2433156 h 5815012"/>
              <a:gd name="connsiteX135" fmla="*/ 2592993 w 5147540"/>
              <a:gd name="connsiteY135" fmla="*/ 2454516 h 5815012"/>
              <a:gd name="connsiteX136" fmla="*/ 2606521 w 5147540"/>
              <a:gd name="connsiteY136" fmla="*/ 2475875 h 5815012"/>
              <a:gd name="connsiteX137" fmla="*/ 2621116 w 5147540"/>
              <a:gd name="connsiteY137" fmla="*/ 2496878 h 5815012"/>
              <a:gd name="connsiteX138" fmla="*/ 2635711 w 5147540"/>
              <a:gd name="connsiteY138" fmla="*/ 2517525 h 5815012"/>
              <a:gd name="connsiteX139" fmla="*/ 2650663 w 5147540"/>
              <a:gd name="connsiteY139" fmla="*/ 2538172 h 5815012"/>
              <a:gd name="connsiteX140" fmla="*/ 2665970 w 5147540"/>
              <a:gd name="connsiteY140" fmla="*/ 2558819 h 5815012"/>
              <a:gd name="connsiteX141" fmla="*/ 2681278 w 5147540"/>
              <a:gd name="connsiteY141" fmla="*/ 2579466 h 5815012"/>
              <a:gd name="connsiteX142" fmla="*/ 2697297 w 5147540"/>
              <a:gd name="connsiteY142" fmla="*/ 2599402 h 5815012"/>
              <a:gd name="connsiteX143" fmla="*/ 2712960 w 5147540"/>
              <a:gd name="connsiteY143" fmla="*/ 2619692 h 5815012"/>
              <a:gd name="connsiteX144" fmla="*/ 2728979 w 5147540"/>
              <a:gd name="connsiteY144" fmla="*/ 2639272 h 5815012"/>
              <a:gd name="connsiteX145" fmla="*/ 2745711 w 5147540"/>
              <a:gd name="connsiteY145" fmla="*/ 2659207 h 5815012"/>
              <a:gd name="connsiteX146" fmla="*/ 2762442 w 5147540"/>
              <a:gd name="connsiteY146" fmla="*/ 2678430 h 5815012"/>
              <a:gd name="connsiteX147" fmla="*/ 2779529 w 5147540"/>
              <a:gd name="connsiteY147" fmla="*/ 2698009 h 5815012"/>
              <a:gd name="connsiteX148" fmla="*/ 2796617 w 5147540"/>
              <a:gd name="connsiteY148" fmla="*/ 2717588 h 5815012"/>
              <a:gd name="connsiteX149" fmla="*/ 2814416 w 5147540"/>
              <a:gd name="connsiteY149" fmla="*/ 2736456 h 5815012"/>
              <a:gd name="connsiteX150" fmla="*/ 2832215 w 5147540"/>
              <a:gd name="connsiteY150" fmla="*/ 2755323 h 5815012"/>
              <a:gd name="connsiteX151" fmla="*/ 2850014 w 5147540"/>
              <a:gd name="connsiteY151" fmla="*/ 2773834 h 5815012"/>
              <a:gd name="connsiteX152" fmla="*/ 2869237 w 5147540"/>
              <a:gd name="connsiteY152" fmla="*/ 2793057 h 5815012"/>
              <a:gd name="connsiteX153" fmla="*/ 2888817 w 5147540"/>
              <a:gd name="connsiteY153" fmla="*/ 2811924 h 5815012"/>
              <a:gd name="connsiteX154" fmla="*/ 2908040 w 5147540"/>
              <a:gd name="connsiteY154" fmla="*/ 2830791 h 5815012"/>
              <a:gd name="connsiteX155" fmla="*/ 2927975 w 5147540"/>
              <a:gd name="connsiteY155" fmla="*/ 2849303 h 5815012"/>
              <a:gd name="connsiteX156" fmla="*/ 2947910 w 5147540"/>
              <a:gd name="connsiteY156" fmla="*/ 2867458 h 5815012"/>
              <a:gd name="connsiteX157" fmla="*/ 2968557 w 5147540"/>
              <a:gd name="connsiteY157" fmla="*/ 2885613 h 5815012"/>
              <a:gd name="connsiteX158" fmla="*/ 2988848 w 5147540"/>
              <a:gd name="connsiteY158" fmla="*/ 2903768 h 5815012"/>
              <a:gd name="connsiteX159" fmla="*/ 3010207 w 5147540"/>
              <a:gd name="connsiteY159" fmla="*/ 2921568 h 5815012"/>
              <a:gd name="connsiteX160" fmla="*/ 3031211 w 5147540"/>
              <a:gd name="connsiteY160" fmla="*/ 2939011 h 5815012"/>
              <a:gd name="connsiteX161" fmla="*/ 3052926 w 5147540"/>
              <a:gd name="connsiteY161" fmla="*/ 2956454 h 5815012"/>
              <a:gd name="connsiteX162" fmla="*/ 3074285 w 5147540"/>
              <a:gd name="connsiteY162" fmla="*/ 2973897 h 5815012"/>
              <a:gd name="connsiteX163" fmla="*/ 3096356 w 5147540"/>
              <a:gd name="connsiteY163" fmla="*/ 2990985 h 5815012"/>
              <a:gd name="connsiteX164" fmla="*/ 3118783 w 5147540"/>
              <a:gd name="connsiteY164" fmla="*/ 3007716 h 5815012"/>
              <a:gd name="connsiteX165" fmla="*/ 3140854 w 5147540"/>
              <a:gd name="connsiteY165" fmla="*/ 3024803 h 5815012"/>
              <a:gd name="connsiteX166" fmla="*/ 3163637 w 5147540"/>
              <a:gd name="connsiteY166" fmla="*/ 3041178 h 5815012"/>
              <a:gd name="connsiteX167" fmla="*/ 3186420 w 5147540"/>
              <a:gd name="connsiteY167" fmla="*/ 3057910 h 5815012"/>
              <a:gd name="connsiteX168" fmla="*/ 3209559 w 5147540"/>
              <a:gd name="connsiteY168" fmla="*/ 3073929 h 5815012"/>
              <a:gd name="connsiteX169" fmla="*/ 3232698 w 5147540"/>
              <a:gd name="connsiteY169" fmla="*/ 3090304 h 5815012"/>
              <a:gd name="connsiteX170" fmla="*/ 3256193 w 5147540"/>
              <a:gd name="connsiteY170" fmla="*/ 3106324 h 5815012"/>
              <a:gd name="connsiteX171" fmla="*/ 3279688 w 5147540"/>
              <a:gd name="connsiteY171" fmla="*/ 3121987 h 5815012"/>
              <a:gd name="connsiteX172" fmla="*/ 3303539 w 5147540"/>
              <a:gd name="connsiteY172" fmla="*/ 3138006 h 5815012"/>
              <a:gd name="connsiteX173" fmla="*/ 3327746 w 5147540"/>
              <a:gd name="connsiteY173" fmla="*/ 3153670 h 5815012"/>
              <a:gd name="connsiteX174" fmla="*/ 3351597 w 5147540"/>
              <a:gd name="connsiteY174" fmla="*/ 3168977 h 5815012"/>
              <a:gd name="connsiteX175" fmla="*/ 3375804 w 5147540"/>
              <a:gd name="connsiteY175" fmla="*/ 3183928 h 5815012"/>
              <a:gd name="connsiteX176" fmla="*/ 3424930 w 5147540"/>
              <a:gd name="connsiteY176" fmla="*/ 3214187 h 5815012"/>
              <a:gd name="connsiteX177" fmla="*/ 3474768 w 5147540"/>
              <a:gd name="connsiteY177" fmla="*/ 3244090 h 5815012"/>
              <a:gd name="connsiteX178" fmla="*/ 3524961 w 5147540"/>
              <a:gd name="connsiteY178" fmla="*/ 3273637 h 5815012"/>
              <a:gd name="connsiteX179" fmla="*/ 3575867 w 5147540"/>
              <a:gd name="connsiteY179" fmla="*/ 3302115 h 5815012"/>
              <a:gd name="connsiteX180" fmla="*/ 3628197 w 5147540"/>
              <a:gd name="connsiteY180" fmla="*/ 3331306 h 5815012"/>
              <a:gd name="connsiteX181" fmla="*/ 3680883 w 5147540"/>
              <a:gd name="connsiteY181" fmla="*/ 3360141 h 5815012"/>
              <a:gd name="connsiteX182" fmla="*/ 3733925 w 5147540"/>
              <a:gd name="connsiteY182" fmla="*/ 3388264 h 5815012"/>
              <a:gd name="connsiteX183" fmla="*/ 3787678 w 5147540"/>
              <a:gd name="connsiteY183" fmla="*/ 3416030 h 5815012"/>
              <a:gd name="connsiteX184" fmla="*/ 3841432 w 5147540"/>
              <a:gd name="connsiteY184" fmla="*/ 3443441 h 5815012"/>
              <a:gd name="connsiteX185" fmla="*/ 3895542 w 5147540"/>
              <a:gd name="connsiteY185" fmla="*/ 3470496 h 5815012"/>
              <a:gd name="connsiteX186" fmla="*/ 3949651 w 5147540"/>
              <a:gd name="connsiteY186" fmla="*/ 3497195 h 5815012"/>
              <a:gd name="connsiteX187" fmla="*/ 4004829 w 5147540"/>
              <a:gd name="connsiteY187" fmla="*/ 3523538 h 5815012"/>
              <a:gd name="connsiteX188" fmla="*/ 4059295 w 5147540"/>
              <a:gd name="connsiteY188" fmla="*/ 3549525 h 5815012"/>
              <a:gd name="connsiteX189" fmla="*/ 4114472 w 5147540"/>
              <a:gd name="connsiteY189" fmla="*/ 3575512 h 5815012"/>
              <a:gd name="connsiteX190" fmla="*/ 4169650 w 5147540"/>
              <a:gd name="connsiteY190" fmla="*/ 3601143 h 5815012"/>
              <a:gd name="connsiteX191" fmla="*/ 4224828 w 5147540"/>
              <a:gd name="connsiteY191" fmla="*/ 3626773 h 5815012"/>
              <a:gd name="connsiteX192" fmla="*/ 4280005 w 5147540"/>
              <a:gd name="connsiteY192" fmla="*/ 3651692 h 5815012"/>
              <a:gd name="connsiteX193" fmla="*/ 4335539 w 5147540"/>
              <a:gd name="connsiteY193" fmla="*/ 3676967 h 5815012"/>
              <a:gd name="connsiteX194" fmla="*/ 4391429 w 5147540"/>
              <a:gd name="connsiteY194" fmla="*/ 3701886 h 5815012"/>
              <a:gd name="connsiteX195" fmla="*/ 4446962 w 5147540"/>
              <a:gd name="connsiteY195" fmla="*/ 3726805 h 5815012"/>
              <a:gd name="connsiteX196" fmla="*/ 4484697 w 5147540"/>
              <a:gd name="connsiteY196" fmla="*/ 3744604 h 5815012"/>
              <a:gd name="connsiteX197" fmla="*/ 4521719 w 5147540"/>
              <a:gd name="connsiteY197" fmla="*/ 3762760 h 5815012"/>
              <a:gd name="connsiteX198" fmla="*/ 4557673 w 5147540"/>
              <a:gd name="connsiteY198" fmla="*/ 3781627 h 5815012"/>
              <a:gd name="connsiteX199" fmla="*/ 4592560 w 5147540"/>
              <a:gd name="connsiteY199" fmla="*/ 3801206 h 5815012"/>
              <a:gd name="connsiteX200" fmla="*/ 4626735 w 5147540"/>
              <a:gd name="connsiteY200" fmla="*/ 3821497 h 5815012"/>
              <a:gd name="connsiteX201" fmla="*/ 4659841 w 5147540"/>
              <a:gd name="connsiteY201" fmla="*/ 3842144 h 5815012"/>
              <a:gd name="connsiteX202" fmla="*/ 4691880 w 5147540"/>
              <a:gd name="connsiteY202" fmla="*/ 3863859 h 5815012"/>
              <a:gd name="connsiteX203" fmla="*/ 4722850 w 5147540"/>
              <a:gd name="connsiteY203" fmla="*/ 3885930 h 5815012"/>
              <a:gd name="connsiteX204" fmla="*/ 4752397 w 5147540"/>
              <a:gd name="connsiteY204" fmla="*/ 3908357 h 5815012"/>
              <a:gd name="connsiteX205" fmla="*/ 4781588 w 5147540"/>
              <a:gd name="connsiteY205" fmla="*/ 3931852 h 5815012"/>
              <a:gd name="connsiteX206" fmla="*/ 4809355 w 5147540"/>
              <a:gd name="connsiteY206" fmla="*/ 3955347 h 5815012"/>
              <a:gd name="connsiteX207" fmla="*/ 4836054 w 5147540"/>
              <a:gd name="connsiteY207" fmla="*/ 3979554 h 5815012"/>
              <a:gd name="connsiteX208" fmla="*/ 4862040 w 5147540"/>
              <a:gd name="connsiteY208" fmla="*/ 4004473 h 5815012"/>
              <a:gd name="connsiteX209" fmla="*/ 4886603 w 5147540"/>
              <a:gd name="connsiteY209" fmla="*/ 4029748 h 5815012"/>
              <a:gd name="connsiteX210" fmla="*/ 4910098 w 5147540"/>
              <a:gd name="connsiteY210" fmla="*/ 4055379 h 5815012"/>
              <a:gd name="connsiteX211" fmla="*/ 4932881 w 5147540"/>
              <a:gd name="connsiteY211" fmla="*/ 4081722 h 5815012"/>
              <a:gd name="connsiteX212" fmla="*/ 4954241 w 5147540"/>
              <a:gd name="connsiteY212" fmla="*/ 4108421 h 5815012"/>
              <a:gd name="connsiteX213" fmla="*/ 4974532 w 5147540"/>
              <a:gd name="connsiteY213" fmla="*/ 4135476 h 5815012"/>
              <a:gd name="connsiteX214" fmla="*/ 4993755 w 5147540"/>
              <a:gd name="connsiteY214" fmla="*/ 4163243 h 5815012"/>
              <a:gd name="connsiteX215" fmla="*/ 5011910 w 5147540"/>
              <a:gd name="connsiteY215" fmla="*/ 4191009 h 5815012"/>
              <a:gd name="connsiteX216" fmla="*/ 5028997 w 5147540"/>
              <a:gd name="connsiteY216" fmla="*/ 4219488 h 5815012"/>
              <a:gd name="connsiteX217" fmla="*/ 5045017 w 5147540"/>
              <a:gd name="connsiteY217" fmla="*/ 4248323 h 5815012"/>
              <a:gd name="connsiteX218" fmla="*/ 5059612 w 5147540"/>
              <a:gd name="connsiteY218" fmla="*/ 4277514 h 5815012"/>
              <a:gd name="connsiteX219" fmla="*/ 5073495 w 5147540"/>
              <a:gd name="connsiteY219" fmla="*/ 4307061 h 5815012"/>
              <a:gd name="connsiteX220" fmla="*/ 5085955 w 5147540"/>
              <a:gd name="connsiteY220" fmla="*/ 4336963 h 5815012"/>
              <a:gd name="connsiteX221" fmla="*/ 5097346 w 5147540"/>
              <a:gd name="connsiteY221" fmla="*/ 4367222 h 5815012"/>
              <a:gd name="connsiteX222" fmla="*/ 5107670 w 5147540"/>
              <a:gd name="connsiteY222" fmla="*/ 4397481 h 5815012"/>
              <a:gd name="connsiteX223" fmla="*/ 5116570 w 5147540"/>
              <a:gd name="connsiteY223" fmla="*/ 4428095 h 5815012"/>
              <a:gd name="connsiteX224" fmla="*/ 5124757 w 5147540"/>
              <a:gd name="connsiteY224" fmla="*/ 4459422 h 5815012"/>
              <a:gd name="connsiteX225" fmla="*/ 5131521 w 5147540"/>
              <a:gd name="connsiteY225" fmla="*/ 4490749 h 5815012"/>
              <a:gd name="connsiteX226" fmla="*/ 5136861 w 5147540"/>
              <a:gd name="connsiteY226" fmla="*/ 4522431 h 5815012"/>
              <a:gd name="connsiteX227" fmla="*/ 5141844 w 5147540"/>
              <a:gd name="connsiteY227" fmla="*/ 4553758 h 5815012"/>
              <a:gd name="connsiteX228" fmla="*/ 5143624 w 5147540"/>
              <a:gd name="connsiteY228" fmla="*/ 4569777 h 5815012"/>
              <a:gd name="connsiteX229" fmla="*/ 5145048 w 5147540"/>
              <a:gd name="connsiteY229" fmla="*/ 4586153 h 5815012"/>
              <a:gd name="connsiteX230" fmla="*/ 5146116 w 5147540"/>
              <a:gd name="connsiteY230" fmla="*/ 4602172 h 5815012"/>
              <a:gd name="connsiteX231" fmla="*/ 5146828 w 5147540"/>
              <a:gd name="connsiteY231" fmla="*/ 4618547 h 5815012"/>
              <a:gd name="connsiteX232" fmla="*/ 5147184 w 5147540"/>
              <a:gd name="connsiteY232" fmla="*/ 4634567 h 5815012"/>
              <a:gd name="connsiteX233" fmla="*/ 5147540 w 5147540"/>
              <a:gd name="connsiteY233" fmla="*/ 4650942 h 5815012"/>
              <a:gd name="connsiteX234" fmla="*/ 5147540 w 5147540"/>
              <a:gd name="connsiteY234" fmla="*/ 4666961 h 5815012"/>
              <a:gd name="connsiteX235" fmla="*/ 5146828 w 5147540"/>
              <a:gd name="connsiteY235" fmla="*/ 4683337 h 5815012"/>
              <a:gd name="connsiteX236" fmla="*/ 5146116 w 5147540"/>
              <a:gd name="connsiteY236" fmla="*/ 4699712 h 5815012"/>
              <a:gd name="connsiteX237" fmla="*/ 5145404 w 5147540"/>
              <a:gd name="connsiteY237" fmla="*/ 4716087 h 5815012"/>
              <a:gd name="connsiteX238" fmla="*/ 5143980 w 5147540"/>
              <a:gd name="connsiteY238" fmla="*/ 4732106 h 5815012"/>
              <a:gd name="connsiteX239" fmla="*/ 5142200 w 5147540"/>
              <a:gd name="connsiteY239" fmla="*/ 4748482 h 5815012"/>
              <a:gd name="connsiteX240" fmla="*/ 5140421 w 5147540"/>
              <a:gd name="connsiteY240" fmla="*/ 4764501 h 5815012"/>
              <a:gd name="connsiteX241" fmla="*/ 5137929 w 5147540"/>
              <a:gd name="connsiteY241" fmla="*/ 4780876 h 5815012"/>
              <a:gd name="connsiteX242" fmla="*/ 5135437 w 5147540"/>
              <a:gd name="connsiteY242" fmla="*/ 4797252 h 5815012"/>
              <a:gd name="connsiteX243" fmla="*/ 5132589 w 5147540"/>
              <a:gd name="connsiteY243" fmla="*/ 4813271 h 5815012"/>
              <a:gd name="connsiteX244" fmla="*/ 5129385 w 5147540"/>
              <a:gd name="connsiteY244" fmla="*/ 4829646 h 5815012"/>
              <a:gd name="connsiteX245" fmla="*/ 5126181 w 5147540"/>
              <a:gd name="connsiteY245" fmla="*/ 4846022 h 5815012"/>
              <a:gd name="connsiteX246" fmla="*/ 5122265 w 5147540"/>
              <a:gd name="connsiteY246" fmla="*/ 4862041 h 5815012"/>
              <a:gd name="connsiteX247" fmla="*/ 5117994 w 5147540"/>
              <a:gd name="connsiteY247" fmla="*/ 4878416 h 5815012"/>
              <a:gd name="connsiteX248" fmla="*/ 5113722 w 5147540"/>
              <a:gd name="connsiteY248" fmla="*/ 4894791 h 5815012"/>
              <a:gd name="connsiteX249" fmla="*/ 5109094 w 5147540"/>
              <a:gd name="connsiteY249" fmla="*/ 4910811 h 5815012"/>
              <a:gd name="connsiteX250" fmla="*/ 5104466 w 5147540"/>
              <a:gd name="connsiteY250" fmla="*/ 4926830 h 5815012"/>
              <a:gd name="connsiteX251" fmla="*/ 5098770 w 5147540"/>
              <a:gd name="connsiteY251" fmla="*/ 4943205 h 5815012"/>
              <a:gd name="connsiteX252" fmla="*/ 5093431 w 5147540"/>
              <a:gd name="connsiteY252" fmla="*/ 4959225 h 5815012"/>
              <a:gd name="connsiteX253" fmla="*/ 5087735 w 5147540"/>
              <a:gd name="connsiteY253" fmla="*/ 4975244 h 5815012"/>
              <a:gd name="connsiteX254" fmla="*/ 5081683 w 5147540"/>
              <a:gd name="connsiteY254" fmla="*/ 4991263 h 5815012"/>
              <a:gd name="connsiteX255" fmla="*/ 5075275 w 5147540"/>
              <a:gd name="connsiteY255" fmla="*/ 5006927 h 5815012"/>
              <a:gd name="connsiteX256" fmla="*/ 5068512 w 5147540"/>
              <a:gd name="connsiteY256" fmla="*/ 5022946 h 5815012"/>
              <a:gd name="connsiteX257" fmla="*/ 5061748 w 5147540"/>
              <a:gd name="connsiteY257" fmla="*/ 5038609 h 5815012"/>
              <a:gd name="connsiteX258" fmla="*/ 5054628 w 5147540"/>
              <a:gd name="connsiteY258" fmla="*/ 5054629 h 5815012"/>
              <a:gd name="connsiteX259" fmla="*/ 5046797 w 5147540"/>
              <a:gd name="connsiteY259" fmla="*/ 5070292 h 5815012"/>
              <a:gd name="connsiteX260" fmla="*/ 5039321 w 5147540"/>
              <a:gd name="connsiteY260" fmla="*/ 5085955 h 5815012"/>
              <a:gd name="connsiteX261" fmla="*/ 5031133 w 5147540"/>
              <a:gd name="connsiteY261" fmla="*/ 5101619 h 5815012"/>
              <a:gd name="connsiteX262" fmla="*/ 5022946 w 5147540"/>
              <a:gd name="connsiteY262" fmla="*/ 5117282 h 5815012"/>
              <a:gd name="connsiteX263" fmla="*/ 5014046 w 5147540"/>
              <a:gd name="connsiteY263" fmla="*/ 5132589 h 5815012"/>
              <a:gd name="connsiteX264" fmla="*/ 5005146 w 5147540"/>
              <a:gd name="connsiteY264" fmla="*/ 5147897 h 5815012"/>
              <a:gd name="connsiteX265" fmla="*/ 4995891 w 5147540"/>
              <a:gd name="connsiteY265" fmla="*/ 5162848 h 5815012"/>
              <a:gd name="connsiteX266" fmla="*/ 4986279 w 5147540"/>
              <a:gd name="connsiteY266" fmla="*/ 5177799 h 5815012"/>
              <a:gd name="connsiteX267" fmla="*/ 4976312 w 5147540"/>
              <a:gd name="connsiteY267" fmla="*/ 5193107 h 5815012"/>
              <a:gd name="connsiteX268" fmla="*/ 4966344 w 5147540"/>
              <a:gd name="connsiteY268" fmla="*/ 5208058 h 5815012"/>
              <a:gd name="connsiteX269" fmla="*/ 4955664 w 5147540"/>
              <a:gd name="connsiteY269" fmla="*/ 5223009 h 5815012"/>
              <a:gd name="connsiteX270" fmla="*/ 4944629 w 5147540"/>
              <a:gd name="connsiteY270" fmla="*/ 5237605 h 5815012"/>
              <a:gd name="connsiteX271" fmla="*/ 4933593 w 5147540"/>
              <a:gd name="connsiteY271" fmla="*/ 5252556 h 5815012"/>
              <a:gd name="connsiteX272" fmla="*/ 4922202 w 5147540"/>
              <a:gd name="connsiteY272" fmla="*/ 5266796 h 5815012"/>
              <a:gd name="connsiteX273" fmla="*/ 4910098 w 5147540"/>
              <a:gd name="connsiteY273" fmla="*/ 5281035 h 5815012"/>
              <a:gd name="connsiteX274" fmla="*/ 4898351 w 5147540"/>
              <a:gd name="connsiteY274" fmla="*/ 5295630 h 5815012"/>
              <a:gd name="connsiteX275" fmla="*/ 4885891 w 5147540"/>
              <a:gd name="connsiteY275" fmla="*/ 5309870 h 5815012"/>
              <a:gd name="connsiteX276" fmla="*/ 4873076 w 5147540"/>
              <a:gd name="connsiteY276" fmla="*/ 5324109 h 5815012"/>
              <a:gd name="connsiteX277" fmla="*/ 4860261 w 5147540"/>
              <a:gd name="connsiteY277" fmla="*/ 5338349 h 5815012"/>
              <a:gd name="connsiteX278" fmla="*/ 4846733 w 5147540"/>
              <a:gd name="connsiteY278" fmla="*/ 5351876 h 5815012"/>
              <a:gd name="connsiteX279" fmla="*/ 4833206 w 5147540"/>
              <a:gd name="connsiteY279" fmla="*/ 5365759 h 5815012"/>
              <a:gd name="connsiteX280" fmla="*/ 4819322 w 5147540"/>
              <a:gd name="connsiteY280" fmla="*/ 5379643 h 5815012"/>
              <a:gd name="connsiteX281" fmla="*/ 4805083 w 5147540"/>
              <a:gd name="connsiteY281" fmla="*/ 5393170 h 5815012"/>
              <a:gd name="connsiteX282" fmla="*/ 4790843 w 5147540"/>
              <a:gd name="connsiteY282" fmla="*/ 5406342 h 5815012"/>
              <a:gd name="connsiteX283" fmla="*/ 4775892 w 5147540"/>
              <a:gd name="connsiteY283" fmla="*/ 5419869 h 5815012"/>
              <a:gd name="connsiteX284" fmla="*/ 4760941 w 5147540"/>
              <a:gd name="connsiteY284" fmla="*/ 5433041 h 5815012"/>
              <a:gd name="connsiteX285" fmla="*/ 4745277 w 5147540"/>
              <a:gd name="connsiteY285" fmla="*/ 5446212 h 5815012"/>
              <a:gd name="connsiteX286" fmla="*/ 4729614 w 5147540"/>
              <a:gd name="connsiteY286" fmla="*/ 5459383 h 5815012"/>
              <a:gd name="connsiteX287" fmla="*/ 4713595 w 5147540"/>
              <a:gd name="connsiteY287" fmla="*/ 5471843 h 5815012"/>
              <a:gd name="connsiteX288" fmla="*/ 4697219 w 5147540"/>
              <a:gd name="connsiteY288" fmla="*/ 5484658 h 5815012"/>
              <a:gd name="connsiteX289" fmla="*/ 4680844 w 5147540"/>
              <a:gd name="connsiteY289" fmla="*/ 5497474 h 5815012"/>
              <a:gd name="connsiteX290" fmla="*/ 4664113 w 5147540"/>
              <a:gd name="connsiteY290" fmla="*/ 5509577 h 5815012"/>
              <a:gd name="connsiteX291" fmla="*/ 4646670 w 5147540"/>
              <a:gd name="connsiteY291" fmla="*/ 5522037 h 5815012"/>
              <a:gd name="connsiteX292" fmla="*/ 4628870 w 5147540"/>
              <a:gd name="connsiteY292" fmla="*/ 5533784 h 5815012"/>
              <a:gd name="connsiteX293" fmla="*/ 4610715 w 5147540"/>
              <a:gd name="connsiteY293" fmla="*/ 5545176 h 5815012"/>
              <a:gd name="connsiteX294" fmla="*/ 4592204 w 5147540"/>
              <a:gd name="connsiteY294" fmla="*/ 5556211 h 5815012"/>
              <a:gd name="connsiteX295" fmla="*/ 4573693 w 5147540"/>
              <a:gd name="connsiteY295" fmla="*/ 5567603 h 5815012"/>
              <a:gd name="connsiteX296" fmla="*/ 4554826 w 5147540"/>
              <a:gd name="connsiteY296" fmla="*/ 5578282 h 5815012"/>
              <a:gd name="connsiteX297" fmla="*/ 4535958 w 5147540"/>
              <a:gd name="connsiteY297" fmla="*/ 5588962 h 5815012"/>
              <a:gd name="connsiteX298" fmla="*/ 4517091 w 5147540"/>
              <a:gd name="connsiteY298" fmla="*/ 5599285 h 5815012"/>
              <a:gd name="connsiteX299" fmla="*/ 4497868 w 5147540"/>
              <a:gd name="connsiteY299" fmla="*/ 5609253 h 5815012"/>
              <a:gd name="connsiteX300" fmla="*/ 4478289 w 5147540"/>
              <a:gd name="connsiteY300" fmla="*/ 5619577 h 5815012"/>
              <a:gd name="connsiteX301" fmla="*/ 4458710 w 5147540"/>
              <a:gd name="connsiteY301" fmla="*/ 5629188 h 5815012"/>
              <a:gd name="connsiteX302" fmla="*/ 4438419 w 5147540"/>
              <a:gd name="connsiteY302" fmla="*/ 5638800 h 5815012"/>
              <a:gd name="connsiteX303" fmla="*/ 4418483 w 5147540"/>
              <a:gd name="connsiteY303" fmla="*/ 5647699 h 5815012"/>
              <a:gd name="connsiteX304" fmla="*/ 4398548 w 5147540"/>
              <a:gd name="connsiteY304" fmla="*/ 5656955 h 5815012"/>
              <a:gd name="connsiteX305" fmla="*/ 4377901 w 5147540"/>
              <a:gd name="connsiteY305" fmla="*/ 5665499 h 5815012"/>
              <a:gd name="connsiteX306" fmla="*/ 4357610 w 5147540"/>
              <a:gd name="connsiteY306" fmla="*/ 5674398 h 5815012"/>
              <a:gd name="connsiteX307" fmla="*/ 4336963 w 5147540"/>
              <a:gd name="connsiteY307" fmla="*/ 5682586 h 5815012"/>
              <a:gd name="connsiteX308" fmla="*/ 4315604 w 5147540"/>
              <a:gd name="connsiteY308" fmla="*/ 5690774 h 5815012"/>
              <a:gd name="connsiteX309" fmla="*/ 4294957 w 5147540"/>
              <a:gd name="connsiteY309" fmla="*/ 5698605 h 5815012"/>
              <a:gd name="connsiteX310" fmla="*/ 4273598 w 5147540"/>
              <a:gd name="connsiteY310" fmla="*/ 5706081 h 5815012"/>
              <a:gd name="connsiteX311" fmla="*/ 4252239 w 5147540"/>
              <a:gd name="connsiteY311" fmla="*/ 5713557 h 5815012"/>
              <a:gd name="connsiteX312" fmla="*/ 4230523 w 5147540"/>
              <a:gd name="connsiteY312" fmla="*/ 5720676 h 5815012"/>
              <a:gd name="connsiteX313" fmla="*/ 4208808 w 5147540"/>
              <a:gd name="connsiteY313" fmla="*/ 5727440 h 5815012"/>
              <a:gd name="connsiteX314" fmla="*/ 4187093 w 5147540"/>
              <a:gd name="connsiteY314" fmla="*/ 5733848 h 5815012"/>
              <a:gd name="connsiteX315" fmla="*/ 4165378 w 5147540"/>
              <a:gd name="connsiteY315" fmla="*/ 5740255 h 5815012"/>
              <a:gd name="connsiteX316" fmla="*/ 4142595 w 5147540"/>
              <a:gd name="connsiteY316" fmla="*/ 5746307 h 5815012"/>
              <a:gd name="connsiteX317" fmla="*/ 4120524 w 5147540"/>
              <a:gd name="connsiteY317" fmla="*/ 5752003 h 5815012"/>
              <a:gd name="connsiteX318" fmla="*/ 4098097 w 5147540"/>
              <a:gd name="connsiteY318" fmla="*/ 5757699 h 5815012"/>
              <a:gd name="connsiteX319" fmla="*/ 4075670 w 5147540"/>
              <a:gd name="connsiteY319" fmla="*/ 5763038 h 5815012"/>
              <a:gd name="connsiteX320" fmla="*/ 4052531 w 5147540"/>
              <a:gd name="connsiteY320" fmla="*/ 5767666 h 5815012"/>
              <a:gd name="connsiteX321" fmla="*/ 4029748 w 5147540"/>
              <a:gd name="connsiteY321" fmla="*/ 5772650 h 5815012"/>
              <a:gd name="connsiteX322" fmla="*/ 4006609 w 5147540"/>
              <a:gd name="connsiteY322" fmla="*/ 5776922 h 5815012"/>
              <a:gd name="connsiteX323" fmla="*/ 3983470 w 5147540"/>
              <a:gd name="connsiteY323" fmla="*/ 5781194 h 5815012"/>
              <a:gd name="connsiteX324" fmla="*/ 3959975 w 5147540"/>
              <a:gd name="connsiteY324" fmla="*/ 5785110 h 5815012"/>
              <a:gd name="connsiteX325" fmla="*/ 3936124 w 5147540"/>
              <a:gd name="connsiteY325" fmla="*/ 5788669 h 5815012"/>
              <a:gd name="connsiteX326" fmla="*/ 3911917 w 5147540"/>
              <a:gd name="connsiteY326" fmla="*/ 5792229 h 5815012"/>
              <a:gd name="connsiteX327" fmla="*/ 3888066 w 5147540"/>
              <a:gd name="connsiteY327" fmla="*/ 5795433 h 5815012"/>
              <a:gd name="connsiteX328" fmla="*/ 3863859 w 5147540"/>
              <a:gd name="connsiteY328" fmla="*/ 5798281 h 5815012"/>
              <a:gd name="connsiteX329" fmla="*/ 3839652 w 5147540"/>
              <a:gd name="connsiteY329" fmla="*/ 5800773 h 5815012"/>
              <a:gd name="connsiteX330" fmla="*/ 3815445 w 5147540"/>
              <a:gd name="connsiteY330" fmla="*/ 5803265 h 5815012"/>
              <a:gd name="connsiteX331" fmla="*/ 3790526 w 5147540"/>
              <a:gd name="connsiteY331" fmla="*/ 5805401 h 5815012"/>
              <a:gd name="connsiteX332" fmla="*/ 3766319 w 5147540"/>
              <a:gd name="connsiteY332" fmla="*/ 5807893 h 5815012"/>
              <a:gd name="connsiteX333" fmla="*/ 3741400 w 5147540"/>
              <a:gd name="connsiteY333" fmla="*/ 5809672 h 5815012"/>
              <a:gd name="connsiteX334" fmla="*/ 3716481 w 5147540"/>
              <a:gd name="connsiteY334" fmla="*/ 5811096 h 5815012"/>
              <a:gd name="connsiteX335" fmla="*/ 3691918 w 5147540"/>
              <a:gd name="connsiteY335" fmla="*/ 5812164 h 5815012"/>
              <a:gd name="connsiteX336" fmla="*/ 3666643 w 5147540"/>
              <a:gd name="connsiteY336" fmla="*/ 5813232 h 5815012"/>
              <a:gd name="connsiteX337" fmla="*/ 3641724 w 5147540"/>
              <a:gd name="connsiteY337" fmla="*/ 5813944 h 5815012"/>
              <a:gd name="connsiteX338" fmla="*/ 3616450 w 5147540"/>
              <a:gd name="connsiteY338" fmla="*/ 5814656 h 5815012"/>
              <a:gd name="connsiteX339" fmla="*/ 3591175 w 5147540"/>
              <a:gd name="connsiteY339" fmla="*/ 5815012 h 5815012"/>
              <a:gd name="connsiteX340" fmla="*/ 3565900 w 5147540"/>
              <a:gd name="connsiteY340" fmla="*/ 5815012 h 5815012"/>
              <a:gd name="connsiteX341" fmla="*/ 3540625 w 5147540"/>
              <a:gd name="connsiteY341" fmla="*/ 5815012 h 5815012"/>
              <a:gd name="connsiteX342" fmla="*/ 3514994 w 5147540"/>
              <a:gd name="connsiteY342" fmla="*/ 5814656 h 5815012"/>
              <a:gd name="connsiteX343" fmla="*/ 3489719 w 5147540"/>
              <a:gd name="connsiteY343" fmla="*/ 5813944 h 5815012"/>
              <a:gd name="connsiteX344" fmla="*/ 3464088 w 5147540"/>
              <a:gd name="connsiteY344" fmla="*/ 5813232 h 5815012"/>
              <a:gd name="connsiteX345" fmla="*/ 3438457 w 5147540"/>
              <a:gd name="connsiteY345" fmla="*/ 5812164 h 5815012"/>
              <a:gd name="connsiteX346" fmla="*/ 3413182 w 5147540"/>
              <a:gd name="connsiteY346" fmla="*/ 5810740 h 5815012"/>
              <a:gd name="connsiteX347" fmla="*/ 3387195 w 5147540"/>
              <a:gd name="connsiteY347" fmla="*/ 5809316 h 5815012"/>
              <a:gd name="connsiteX348" fmla="*/ 3361564 w 5147540"/>
              <a:gd name="connsiteY348" fmla="*/ 5807537 h 5815012"/>
              <a:gd name="connsiteX349" fmla="*/ 3335578 w 5147540"/>
              <a:gd name="connsiteY349" fmla="*/ 5805401 h 5815012"/>
              <a:gd name="connsiteX350" fmla="*/ 3309947 w 5147540"/>
              <a:gd name="connsiteY350" fmla="*/ 5803265 h 5815012"/>
              <a:gd name="connsiteX351" fmla="*/ 3283960 w 5147540"/>
              <a:gd name="connsiteY351" fmla="*/ 5800773 h 5815012"/>
              <a:gd name="connsiteX352" fmla="*/ 3258329 w 5147540"/>
              <a:gd name="connsiteY352" fmla="*/ 5798281 h 5815012"/>
              <a:gd name="connsiteX353" fmla="*/ 3232342 w 5147540"/>
              <a:gd name="connsiteY353" fmla="*/ 5795433 h 5815012"/>
              <a:gd name="connsiteX354" fmla="*/ 3206711 w 5147540"/>
              <a:gd name="connsiteY354" fmla="*/ 5792229 h 5815012"/>
              <a:gd name="connsiteX355" fmla="*/ 3180724 w 5147540"/>
              <a:gd name="connsiteY355" fmla="*/ 5788669 h 5815012"/>
              <a:gd name="connsiteX356" fmla="*/ 3128038 w 5147540"/>
              <a:gd name="connsiteY356" fmla="*/ 5781550 h 5815012"/>
              <a:gd name="connsiteX357" fmla="*/ 3075353 w 5147540"/>
              <a:gd name="connsiteY357" fmla="*/ 5773718 h 5815012"/>
              <a:gd name="connsiteX358" fmla="*/ 3022667 w 5147540"/>
              <a:gd name="connsiteY358" fmla="*/ 5764818 h 5815012"/>
              <a:gd name="connsiteX359" fmla="*/ 2969981 w 5147540"/>
              <a:gd name="connsiteY359" fmla="*/ 5755919 h 5815012"/>
              <a:gd name="connsiteX360" fmla="*/ 2917651 w 5147540"/>
              <a:gd name="connsiteY360" fmla="*/ 5745951 h 5815012"/>
              <a:gd name="connsiteX361" fmla="*/ 2865678 w 5147540"/>
              <a:gd name="connsiteY361" fmla="*/ 5735272 h 5815012"/>
              <a:gd name="connsiteX362" fmla="*/ 2813704 w 5147540"/>
              <a:gd name="connsiteY362" fmla="*/ 5724592 h 5815012"/>
              <a:gd name="connsiteX363" fmla="*/ 2761730 w 5147540"/>
              <a:gd name="connsiteY363" fmla="*/ 5712845 h 5815012"/>
              <a:gd name="connsiteX364" fmla="*/ 2710468 w 5147540"/>
              <a:gd name="connsiteY364" fmla="*/ 5700385 h 5815012"/>
              <a:gd name="connsiteX365" fmla="*/ 2659562 w 5147540"/>
              <a:gd name="connsiteY365" fmla="*/ 5687926 h 5815012"/>
              <a:gd name="connsiteX366" fmla="*/ 2609013 w 5147540"/>
              <a:gd name="connsiteY366" fmla="*/ 5674398 h 5815012"/>
              <a:gd name="connsiteX367" fmla="*/ 2558819 w 5147540"/>
              <a:gd name="connsiteY367" fmla="*/ 5660515 h 5815012"/>
              <a:gd name="connsiteX368" fmla="*/ 2508625 w 5147540"/>
              <a:gd name="connsiteY368" fmla="*/ 5645919 h 5815012"/>
              <a:gd name="connsiteX369" fmla="*/ 2459143 w 5147540"/>
              <a:gd name="connsiteY369" fmla="*/ 5630612 h 5815012"/>
              <a:gd name="connsiteX370" fmla="*/ 2410373 w 5147540"/>
              <a:gd name="connsiteY370" fmla="*/ 5614949 h 5815012"/>
              <a:gd name="connsiteX371" fmla="*/ 2361959 w 5147540"/>
              <a:gd name="connsiteY371" fmla="*/ 5599285 h 5815012"/>
              <a:gd name="connsiteX372" fmla="*/ 2314257 w 5147540"/>
              <a:gd name="connsiteY372" fmla="*/ 5582554 h 5815012"/>
              <a:gd name="connsiteX373" fmla="*/ 2266911 w 5147540"/>
              <a:gd name="connsiteY373" fmla="*/ 5565111 h 5815012"/>
              <a:gd name="connsiteX374" fmla="*/ 2220277 w 5147540"/>
              <a:gd name="connsiteY374" fmla="*/ 5547312 h 5815012"/>
              <a:gd name="connsiteX375" fmla="*/ 2174355 w 5147540"/>
              <a:gd name="connsiteY375" fmla="*/ 5529156 h 5815012"/>
              <a:gd name="connsiteX376" fmla="*/ 2129145 w 5147540"/>
              <a:gd name="connsiteY376" fmla="*/ 5509933 h 5815012"/>
              <a:gd name="connsiteX377" fmla="*/ 2084291 w 5147540"/>
              <a:gd name="connsiteY377" fmla="*/ 5490710 h 5815012"/>
              <a:gd name="connsiteX378" fmla="*/ 2040505 w 5147540"/>
              <a:gd name="connsiteY378" fmla="*/ 5470775 h 5815012"/>
              <a:gd name="connsiteX379" fmla="*/ 1997431 w 5147540"/>
              <a:gd name="connsiteY379" fmla="*/ 5450484 h 5815012"/>
              <a:gd name="connsiteX380" fmla="*/ 1955425 w 5147540"/>
              <a:gd name="connsiteY380" fmla="*/ 5429837 h 5815012"/>
              <a:gd name="connsiteX381" fmla="*/ 1914130 w 5147540"/>
              <a:gd name="connsiteY381" fmla="*/ 5408834 h 5815012"/>
              <a:gd name="connsiteX382" fmla="*/ 1873192 w 5147540"/>
              <a:gd name="connsiteY382" fmla="*/ 5386763 h 5815012"/>
              <a:gd name="connsiteX383" fmla="*/ 1833678 w 5147540"/>
              <a:gd name="connsiteY383" fmla="*/ 5364335 h 5815012"/>
              <a:gd name="connsiteX384" fmla="*/ 1795231 w 5147540"/>
              <a:gd name="connsiteY384" fmla="*/ 5341908 h 5815012"/>
              <a:gd name="connsiteX385" fmla="*/ 1757853 w 5147540"/>
              <a:gd name="connsiteY385" fmla="*/ 5318413 h 5815012"/>
              <a:gd name="connsiteX386" fmla="*/ 1721187 w 5147540"/>
              <a:gd name="connsiteY386" fmla="*/ 5294918 h 5815012"/>
              <a:gd name="connsiteX387" fmla="*/ 1685588 w 5147540"/>
              <a:gd name="connsiteY387" fmla="*/ 5271067 h 5815012"/>
              <a:gd name="connsiteX388" fmla="*/ 1660669 w 5147540"/>
              <a:gd name="connsiteY388" fmla="*/ 5253980 h 5815012"/>
              <a:gd name="connsiteX389" fmla="*/ 1636462 w 5147540"/>
              <a:gd name="connsiteY389" fmla="*/ 5236537 h 5815012"/>
              <a:gd name="connsiteX390" fmla="*/ 1611899 w 5147540"/>
              <a:gd name="connsiteY390" fmla="*/ 5219094 h 5815012"/>
              <a:gd name="connsiteX391" fmla="*/ 1587692 w 5147540"/>
              <a:gd name="connsiteY391" fmla="*/ 5201650 h 5815012"/>
              <a:gd name="connsiteX392" fmla="*/ 1563841 w 5147540"/>
              <a:gd name="connsiteY392" fmla="*/ 5183851 h 5815012"/>
              <a:gd name="connsiteX393" fmla="*/ 1539634 w 5147540"/>
              <a:gd name="connsiteY393" fmla="*/ 5166052 h 5815012"/>
              <a:gd name="connsiteX394" fmla="*/ 1515783 w 5147540"/>
              <a:gd name="connsiteY394" fmla="*/ 5148253 h 5815012"/>
              <a:gd name="connsiteX395" fmla="*/ 1492289 w 5147540"/>
              <a:gd name="connsiteY395" fmla="*/ 5130097 h 5815012"/>
              <a:gd name="connsiteX396" fmla="*/ 1468793 w 5147540"/>
              <a:gd name="connsiteY396" fmla="*/ 5111586 h 5815012"/>
              <a:gd name="connsiteX397" fmla="*/ 1445298 w 5147540"/>
              <a:gd name="connsiteY397" fmla="*/ 5093075 h 5815012"/>
              <a:gd name="connsiteX398" fmla="*/ 1421803 w 5147540"/>
              <a:gd name="connsiteY398" fmla="*/ 5074564 h 5815012"/>
              <a:gd name="connsiteX399" fmla="*/ 1399020 w 5147540"/>
              <a:gd name="connsiteY399" fmla="*/ 5056053 h 5815012"/>
              <a:gd name="connsiteX400" fmla="*/ 1376237 w 5147540"/>
              <a:gd name="connsiteY400" fmla="*/ 5037185 h 5815012"/>
              <a:gd name="connsiteX401" fmla="*/ 1353454 w 5147540"/>
              <a:gd name="connsiteY401" fmla="*/ 5018318 h 5815012"/>
              <a:gd name="connsiteX402" fmla="*/ 1330671 w 5147540"/>
              <a:gd name="connsiteY402" fmla="*/ 4999451 h 5815012"/>
              <a:gd name="connsiteX403" fmla="*/ 1308244 w 5147540"/>
              <a:gd name="connsiteY403" fmla="*/ 4980228 h 5815012"/>
              <a:gd name="connsiteX404" fmla="*/ 1286173 w 5147540"/>
              <a:gd name="connsiteY404" fmla="*/ 4961005 h 5815012"/>
              <a:gd name="connsiteX405" fmla="*/ 1263746 w 5147540"/>
              <a:gd name="connsiteY405" fmla="*/ 4941781 h 5815012"/>
              <a:gd name="connsiteX406" fmla="*/ 1241675 w 5147540"/>
              <a:gd name="connsiteY406" fmla="*/ 4922202 h 5815012"/>
              <a:gd name="connsiteX407" fmla="*/ 1219960 w 5147540"/>
              <a:gd name="connsiteY407" fmla="*/ 4902267 h 5815012"/>
              <a:gd name="connsiteX408" fmla="*/ 1198245 w 5147540"/>
              <a:gd name="connsiteY408" fmla="*/ 4882332 h 5815012"/>
              <a:gd name="connsiteX409" fmla="*/ 1176530 w 5147540"/>
              <a:gd name="connsiteY409" fmla="*/ 4862753 h 5815012"/>
              <a:gd name="connsiteX410" fmla="*/ 1155171 w 5147540"/>
              <a:gd name="connsiteY410" fmla="*/ 4842818 h 5815012"/>
              <a:gd name="connsiteX411" fmla="*/ 1133812 w 5147540"/>
              <a:gd name="connsiteY411" fmla="*/ 4822527 h 5815012"/>
              <a:gd name="connsiteX412" fmla="*/ 1112809 w 5147540"/>
              <a:gd name="connsiteY412" fmla="*/ 4802235 h 5815012"/>
              <a:gd name="connsiteX413" fmla="*/ 1092162 w 5147540"/>
              <a:gd name="connsiteY413" fmla="*/ 4781588 h 5815012"/>
              <a:gd name="connsiteX414" fmla="*/ 1071158 w 5147540"/>
              <a:gd name="connsiteY414" fmla="*/ 4761297 h 5815012"/>
              <a:gd name="connsiteX415" fmla="*/ 1050511 w 5147540"/>
              <a:gd name="connsiteY415" fmla="*/ 4740650 h 5815012"/>
              <a:gd name="connsiteX416" fmla="*/ 1030220 w 5147540"/>
              <a:gd name="connsiteY416" fmla="*/ 4720003 h 5815012"/>
              <a:gd name="connsiteX417" fmla="*/ 1009929 w 5147540"/>
              <a:gd name="connsiteY417" fmla="*/ 4699000 h 5815012"/>
              <a:gd name="connsiteX418" fmla="*/ 989994 w 5147540"/>
              <a:gd name="connsiteY418" fmla="*/ 4678353 h 5815012"/>
              <a:gd name="connsiteX419" fmla="*/ 970059 w 5147540"/>
              <a:gd name="connsiteY419" fmla="*/ 4656638 h 5815012"/>
              <a:gd name="connsiteX420" fmla="*/ 950124 w 5147540"/>
              <a:gd name="connsiteY420" fmla="*/ 4635991 h 5815012"/>
              <a:gd name="connsiteX421" fmla="*/ 930900 w 5147540"/>
              <a:gd name="connsiteY421" fmla="*/ 4614987 h 5815012"/>
              <a:gd name="connsiteX422" fmla="*/ 912033 w 5147540"/>
              <a:gd name="connsiteY422" fmla="*/ 4593984 h 5815012"/>
              <a:gd name="connsiteX423" fmla="*/ 893166 w 5147540"/>
              <a:gd name="connsiteY423" fmla="*/ 4572269 h 5815012"/>
              <a:gd name="connsiteX424" fmla="*/ 874299 w 5147540"/>
              <a:gd name="connsiteY424" fmla="*/ 4550910 h 5815012"/>
              <a:gd name="connsiteX425" fmla="*/ 855788 w 5147540"/>
              <a:gd name="connsiteY425" fmla="*/ 4529551 h 5815012"/>
              <a:gd name="connsiteX426" fmla="*/ 837632 w 5147540"/>
              <a:gd name="connsiteY426" fmla="*/ 4507836 h 5815012"/>
              <a:gd name="connsiteX427" fmla="*/ 819477 w 5147540"/>
              <a:gd name="connsiteY427" fmla="*/ 4485765 h 5815012"/>
              <a:gd name="connsiteX428" fmla="*/ 801678 w 5147540"/>
              <a:gd name="connsiteY428" fmla="*/ 4463694 h 5815012"/>
              <a:gd name="connsiteX429" fmla="*/ 783879 w 5147540"/>
              <a:gd name="connsiteY429" fmla="*/ 4441979 h 5815012"/>
              <a:gd name="connsiteX430" fmla="*/ 766079 w 5147540"/>
              <a:gd name="connsiteY430" fmla="*/ 4419552 h 5815012"/>
              <a:gd name="connsiteX431" fmla="*/ 748992 w 5147540"/>
              <a:gd name="connsiteY431" fmla="*/ 4397125 h 5815012"/>
              <a:gd name="connsiteX432" fmla="*/ 731549 w 5147540"/>
              <a:gd name="connsiteY432" fmla="*/ 4374698 h 5815012"/>
              <a:gd name="connsiteX433" fmla="*/ 714818 w 5147540"/>
              <a:gd name="connsiteY433" fmla="*/ 4352271 h 5815012"/>
              <a:gd name="connsiteX434" fmla="*/ 697730 w 5147540"/>
              <a:gd name="connsiteY434" fmla="*/ 4329132 h 5815012"/>
              <a:gd name="connsiteX435" fmla="*/ 681355 w 5147540"/>
              <a:gd name="connsiteY435" fmla="*/ 4306349 h 5815012"/>
              <a:gd name="connsiteX436" fmla="*/ 664980 w 5147540"/>
              <a:gd name="connsiteY436" fmla="*/ 4283566 h 5815012"/>
              <a:gd name="connsiteX437" fmla="*/ 648604 w 5147540"/>
              <a:gd name="connsiteY437" fmla="*/ 4260071 h 5815012"/>
              <a:gd name="connsiteX438" fmla="*/ 632585 w 5147540"/>
              <a:gd name="connsiteY438" fmla="*/ 4236932 h 5815012"/>
              <a:gd name="connsiteX439" fmla="*/ 616922 w 5147540"/>
              <a:gd name="connsiteY439" fmla="*/ 4213793 h 5815012"/>
              <a:gd name="connsiteX440" fmla="*/ 601258 w 5147540"/>
              <a:gd name="connsiteY440" fmla="*/ 4189941 h 5815012"/>
              <a:gd name="connsiteX441" fmla="*/ 586307 w 5147540"/>
              <a:gd name="connsiteY441" fmla="*/ 4166446 h 5815012"/>
              <a:gd name="connsiteX442" fmla="*/ 571356 w 5147540"/>
              <a:gd name="connsiteY442" fmla="*/ 4142951 h 5815012"/>
              <a:gd name="connsiteX443" fmla="*/ 556404 w 5147540"/>
              <a:gd name="connsiteY443" fmla="*/ 4118744 h 5815012"/>
              <a:gd name="connsiteX444" fmla="*/ 541453 w 5147540"/>
              <a:gd name="connsiteY444" fmla="*/ 4094893 h 5815012"/>
              <a:gd name="connsiteX445" fmla="*/ 527214 w 5147540"/>
              <a:gd name="connsiteY445" fmla="*/ 4071043 h 5815012"/>
              <a:gd name="connsiteX446" fmla="*/ 512974 w 5147540"/>
              <a:gd name="connsiteY446" fmla="*/ 4046480 h 5815012"/>
              <a:gd name="connsiteX447" fmla="*/ 499091 w 5147540"/>
              <a:gd name="connsiteY447" fmla="*/ 4022629 h 5815012"/>
              <a:gd name="connsiteX448" fmla="*/ 485563 w 5147540"/>
              <a:gd name="connsiteY448" fmla="*/ 3998066 h 5815012"/>
              <a:gd name="connsiteX449" fmla="*/ 471680 w 5147540"/>
              <a:gd name="connsiteY449" fmla="*/ 3973503 h 5815012"/>
              <a:gd name="connsiteX450" fmla="*/ 458508 w 5147540"/>
              <a:gd name="connsiteY450" fmla="*/ 3948584 h 5815012"/>
              <a:gd name="connsiteX451" fmla="*/ 445693 w 5147540"/>
              <a:gd name="connsiteY451" fmla="*/ 3924021 h 5815012"/>
              <a:gd name="connsiteX452" fmla="*/ 432878 w 5147540"/>
              <a:gd name="connsiteY452" fmla="*/ 3899814 h 5815012"/>
              <a:gd name="connsiteX453" fmla="*/ 420062 w 5147540"/>
              <a:gd name="connsiteY453" fmla="*/ 3874539 h 5815012"/>
              <a:gd name="connsiteX454" fmla="*/ 407603 w 5147540"/>
              <a:gd name="connsiteY454" fmla="*/ 3849976 h 5815012"/>
              <a:gd name="connsiteX455" fmla="*/ 395499 w 5147540"/>
              <a:gd name="connsiteY455" fmla="*/ 3824701 h 5815012"/>
              <a:gd name="connsiteX456" fmla="*/ 383396 w 5147540"/>
              <a:gd name="connsiteY456" fmla="*/ 3799782 h 5815012"/>
              <a:gd name="connsiteX457" fmla="*/ 371292 w 5147540"/>
              <a:gd name="connsiteY457" fmla="*/ 3774507 h 5815012"/>
              <a:gd name="connsiteX458" fmla="*/ 359901 w 5147540"/>
              <a:gd name="connsiteY458" fmla="*/ 3749232 h 5815012"/>
              <a:gd name="connsiteX459" fmla="*/ 348153 w 5147540"/>
              <a:gd name="connsiteY459" fmla="*/ 3724313 h 5815012"/>
              <a:gd name="connsiteX460" fmla="*/ 336762 w 5147540"/>
              <a:gd name="connsiteY460" fmla="*/ 3698682 h 5815012"/>
              <a:gd name="connsiteX461" fmla="*/ 326082 w 5147540"/>
              <a:gd name="connsiteY461" fmla="*/ 3673051 h 5815012"/>
              <a:gd name="connsiteX462" fmla="*/ 314691 w 5147540"/>
              <a:gd name="connsiteY462" fmla="*/ 3647421 h 5815012"/>
              <a:gd name="connsiteX463" fmla="*/ 304011 w 5147540"/>
              <a:gd name="connsiteY463" fmla="*/ 3621790 h 5815012"/>
              <a:gd name="connsiteX464" fmla="*/ 293332 w 5147540"/>
              <a:gd name="connsiteY464" fmla="*/ 3595803 h 5815012"/>
              <a:gd name="connsiteX465" fmla="*/ 283008 w 5147540"/>
              <a:gd name="connsiteY465" fmla="*/ 3570172 h 5815012"/>
              <a:gd name="connsiteX466" fmla="*/ 273041 w 5147540"/>
              <a:gd name="connsiteY466" fmla="*/ 3544185 h 5815012"/>
              <a:gd name="connsiteX467" fmla="*/ 262717 w 5147540"/>
              <a:gd name="connsiteY467" fmla="*/ 3518198 h 5815012"/>
              <a:gd name="connsiteX468" fmla="*/ 252749 w 5147540"/>
              <a:gd name="connsiteY468" fmla="*/ 3491855 h 5815012"/>
              <a:gd name="connsiteX469" fmla="*/ 243138 w 5147540"/>
              <a:gd name="connsiteY469" fmla="*/ 3465868 h 5815012"/>
              <a:gd name="connsiteX470" fmla="*/ 233526 w 5147540"/>
              <a:gd name="connsiteY470" fmla="*/ 3439525 h 5815012"/>
              <a:gd name="connsiteX471" fmla="*/ 224627 w 5147540"/>
              <a:gd name="connsiteY471" fmla="*/ 3413183 h 5815012"/>
              <a:gd name="connsiteX472" fmla="*/ 215371 w 5147540"/>
              <a:gd name="connsiteY472" fmla="*/ 3386484 h 5815012"/>
              <a:gd name="connsiteX473" fmla="*/ 206827 w 5147540"/>
              <a:gd name="connsiteY473" fmla="*/ 3360141 h 5815012"/>
              <a:gd name="connsiteX474" fmla="*/ 197928 w 5147540"/>
              <a:gd name="connsiteY474" fmla="*/ 3333442 h 5815012"/>
              <a:gd name="connsiteX475" fmla="*/ 189740 w 5147540"/>
              <a:gd name="connsiteY475" fmla="*/ 3307099 h 5815012"/>
              <a:gd name="connsiteX476" fmla="*/ 181196 w 5147540"/>
              <a:gd name="connsiteY476" fmla="*/ 3280044 h 5815012"/>
              <a:gd name="connsiteX477" fmla="*/ 173365 w 5147540"/>
              <a:gd name="connsiteY477" fmla="*/ 3252989 h 5815012"/>
              <a:gd name="connsiteX478" fmla="*/ 165533 w 5147540"/>
              <a:gd name="connsiteY478" fmla="*/ 3226291 h 5815012"/>
              <a:gd name="connsiteX479" fmla="*/ 158057 w 5147540"/>
              <a:gd name="connsiteY479" fmla="*/ 3199236 h 5815012"/>
              <a:gd name="connsiteX480" fmla="*/ 150582 w 5147540"/>
              <a:gd name="connsiteY480" fmla="*/ 3172537 h 5815012"/>
              <a:gd name="connsiteX481" fmla="*/ 143462 w 5147540"/>
              <a:gd name="connsiteY481" fmla="*/ 3145126 h 5815012"/>
              <a:gd name="connsiteX482" fmla="*/ 136698 w 5147540"/>
              <a:gd name="connsiteY482" fmla="*/ 3118071 h 5815012"/>
              <a:gd name="connsiteX483" fmla="*/ 129579 w 5147540"/>
              <a:gd name="connsiteY483" fmla="*/ 3090660 h 5815012"/>
              <a:gd name="connsiteX484" fmla="*/ 116763 w 5147540"/>
              <a:gd name="connsiteY484" fmla="*/ 3035839 h 5815012"/>
              <a:gd name="connsiteX485" fmla="*/ 104304 w 5147540"/>
              <a:gd name="connsiteY485" fmla="*/ 2980661 h 5815012"/>
              <a:gd name="connsiteX486" fmla="*/ 92556 w 5147540"/>
              <a:gd name="connsiteY486" fmla="*/ 2925483 h 5815012"/>
              <a:gd name="connsiteX487" fmla="*/ 81521 w 5147540"/>
              <a:gd name="connsiteY487" fmla="*/ 2869594 h 5815012"/>
              <a:gd name="connsiteX488" fmla="*/ 71197 w 5147540"/>
              <a:gd name="connsiteY488" fmla="*/ 2814060 h 5815012"/>
              <a:gd name="connsiteX489" fmla="*/ 61586 w 5147540"/>
              <a:gd name="connsiteY489" fmla="*/ 2758170 h 5815012"/>
              <a:gd name="connsiteX490" fmla="*/ 52330 w 5147540"/>
              <a:gd name="connsiteY490" fmla="*/ 2702281 h 5815012"/>
              <a:gd name="connsiteX491" fmla="*/ 44142 w 5147540"/>
              <a:gd name="connsiteY491" fmla="*/ 2645679 h 5815012"/>
              <a:gd name="connsiteX492" fmla="*/ 35955 w 5147540"/>
              <a:gd name="connsiteY492" fmla="*/ 2589434 h 5815012"/>
              <a:gd name="connsiteX493" fmla="*/ 29191 w 5147540"/>
              <a:gd name="connsiteY493" fmla="*/ 2532832 h 5815012"/>
              <a:gd name="connsiteX494" fmla="*/ 25631 w 5147540"/>
              <a:gd name="connsiteY494" fmla="*/ 2504354 h 5815012"/>
              <a:gd name="connsiteX495" fmla="*/ 22427 w 5147540"/>
              <a:gd name="connsiteY495" fmla="*/ 2476231 h 5815012"/>
              <a:gd name="connsiteX496" fmla="*/ 19579 w 5147540"/>
              <a:gd name="connsiteY496" fmla="*/ 2447396 h 5815012"/>
              <a:gd name="connsiteX497" fmla="*/ 17087 w 5147540"/>
              <a:gd name="connsiteY497" fmla="*/ 2418917 h 5815012"/>
              <a:gd name="connsiteX498" fmla="*/ 14595 w 5147540"/>
              <a:gd name="connsiteY498" fmla="*/ 2390438 h 5815012"/>
              <a:gd name="connsiteX499" fmla="*/ 12104 w 5147540"/>
              <a:gd name="connsiteY499" fmla="*/ 2361959 h 5815012"/>
              <a:gd name="connsiteX500" fmla="*/ 9968 w 5147540"/>
              <a:gd name="connsiteY500" fmla="*/ 2333125 h 5815012"/>
              <a:gd name="connsiteX501" fmla="*/ 7832 w 5147540"/>
              <a:gd name="connsiteY501" fmla="*/ 2304646 h 5815012"/>
              <a:gd name="connsiteX502" fmla="*/ 6052 w 5147540"/>
              <a:gd name="connsiteY502" fmla="*/ 2275811 h 5815012"/>
              <a:gd name="connsiteX503" fmla="*/ 4628 w 5147540"/>
              <a:gd name="connsiteY503" fmla="*/ 2246977 h 5815012"/>
              <a:gd name="connsiteX504" fmla="*/ 3204 w 5147540"/>
              <a:gd name="connsiteY504" fmla="*/ 2218142 h 5815012"/>
              <a:gd name="connsiteX505" fmla="*/ 1780 w 5147540"/>
              <a:gd name="connsiteY505" fmla="*/ 2189307 h 5815012"/>
              <a:gd name="connsiteX506" fmla="*/ 712 w 5147540"/>
              <a:gd name="connsiteY506" fmla="*/ 2148724 h 5815012"/>
              <a:gd name="connsiteX507" fmla="*/ 0 w 5147540"/>
              <a:gd name="connsiteY507" fmla="*/ 2107786 h 5815012"/>
              <a:gd name="connsiteX508" fmla="*/ 0 w 5147540"/>
              <a:gd name="connsiteY508" fmla="*/ 2066136 h 5815012"/>
              <a:gd name="connsiteX509" fmla="*/ 712 w 5147540"/>
              <a:gd name="connsiteY509" fmla="*/ 2024486 h 5815012"/>
              <a:gd name="connsiteX510" fmla="*/ 2136 w 5147540"/>
              <a:gd name="connsiteY510" fmla="*/ 1982124 h 5815012"/>
              <a:gd name="connsiteX511" fmla="*/ 4272 w 5147540"/>
              <a:gd name="connsiteY511" fmla="*/ 1939405 h 5815012"/>
              <a:gd name="connsiteX512" fmla="*/ 6764 w 5147540"/>
              <a:gd name="connsiteY512" fmla="*/ 1895975 h 5815012"/>
              <a:gd name="connsiteX513" fmla="*/ 10680 w 5147540"/>
              <a:gd name="connsiteY513" fmla="*/ 1852901 h 5815012"/>
              <a:gd name="connsiteX514" fmla="*/ 14595 w 5147540"/>
              <a:gd name="connsiteY514" fmla="*/ 1809115 h 5815012"/>
              <a:gd name="connsiteX515" fmla="*/ 19223 w 5147540"/>
              <a:gd name="connsiteY515" fmla="*/ 1765329 h 5815012"/>
              <a:gd name="connsiteX516" fmla="*/ 24207 w 5147540"/>
              <a:gd name="connsiteY516" fmla="*/ 1720831 h 5815012"/>
              <a:gd name="connsiteX517" fmla="*/ 30615 w 5147540"/>
              <a:gd name="connsiteY517" fmla="*/ 1676689 h 5815012"/>
              <a:gd name="connsiteX518" fmla="*/ 37023 w 5147540"/>
              <a:gd name="connsiteY518" fmla="*/ 1632191 h 5815012"/>
              <a:gd name="connsiteX519" fmla="*/ 44498 w 5147540"/>
              <a:gd name="connsiteY519" fmla="*/ 1587337 h 5815012"/>
              <a:gd name="connsiteX520" fmla="*/ 52330 w 5147540"/>
              <a:gd name="connsiteY520" fmla="*/ 1542838 h 5815012"/>
              <a:gd name="connsiteX521" fmla="*/ 60874 w 5147540"/>
              <a:gd name="connsiteY521" fmla="*/ 1497628 h 5815012"/>
              <a:gd name="connsiteX522" fmla="*/ 70129 w 5147540"/>
              <a:gd name="connsiteY522" fmla="*/ 1453130 h 5815012"/>
              <a:gd name="connsiteX523" fmla="*/ 80097 w 5147540"/>
              <a:gd name="connsiteY523" fmla="*/ 1408276 h 5815012"/>
              <a:gd name="connsiteX524" fmla="*/ 90776 w 5147540"/>
              <a:gd name="connsiteY524" fmla="*/ 1363422 h 5815012"/>
              <a:gd name="connsiteX525" fmla="*/ 101812 w 5147540"/>
              <a:gd name="connsiteY525" fmla="*/ 1318568 h 5815012"/>
              <a:gd name="connsiteX526" fmla="*/ 113915 w 5147540"/>
              <a:gd name="connsiteY526" fmla="*/ 1273714 h 5815012"/>
              <a:gd name="connsiteX527" fmla="*/ 126019 w 5147540"/>
              <a:gd name="connsiteY527" fmla="*/ 1229572 h 5815012"/>
              <a:gd name="connsiteX528" fmla="*/ 139190 w 5147540"/>
              <a:gd name="connsiteY528" fmla="*/ 1184718 h 5815012"/>
              <a:gd name="connsiteX529" fmla="*/ 153074 w 5147540"/>
              <a:gd name="connsiteY529" fmla="*/ 1140932 h 5815012"/>
              <a:gd name="connsiteX530" fmla="*/ 167669 w 5147540"/>
              <a:gd name="connsiteY530" fmla="*/ 1096789 h 5815012"/>
              <a:gd name="connsiteX531" fmla="*/ 182264 w 5147540"/>
              <a:gd name="connsiteY531" fmla="*/ 1053003 h 5815012"/>
              <a:gd name="connsiteX532" fmla="*/ 197928 w 5147540"/>
              <a:gd name="connsiteY532" fmla="*/ 1009573 h 5815012"/>
              <a:gd name="connsiteX533" fmla="*/ 214303 w 5147540"/>
              <a:gd name="connsiteY533" fmla="*/ 966499 h 5815012"/>
              <a:gd name="connsiteX534" fmla="*/ 231390 w 5147540"/>
              <a:gd name="connsiteY534" fmla="*/ 923425 h 5815012"/>
              <a:gd name="connsiteX535" fmla="*/ 248834 w 5147540"/>
              <a:gd name="connsiteY535" fmla="*/ 881063 h 5815012"/>
              <a:gd name="connsiteX536" fmla="*/ 266989 w 5147540"/>
              <a:gd name="connsiteY536" fmla="*/ 839056 h 5815012"/>
              <a:gd name="connsiteX537" fmla="*/ 285856 w 5147540"/>
              <a:gd name="connsiteY537" fmla="*/ 797406 h 5815012"/>
              <a:gd name="connsiteX538" fmla="*/ 295468 w 5147540"/>
              <a:gd name="connsiteY538" fmla="*/ 777827 h 5815012"/>
              <a:gd name="connsiteX539" fmla="*/ 304723 w 5147540"/>
              <a:gd name="connsiteY539" fmla="*/ 758248 h 5815012"/>
              <a:gd name="connsiteX540" fmla="*/ 314691 w 5147540"/>
              <a:gd name="connsiteY540" fmla="*/ 739025 h 5815012"/>
              <a:gd name="connsiteX541" fmla="*/ 324658 w 5147540"/>
              <a:gd name="connsiteY541" fmla="*/ 719801 h 5815012"/>
              <a:gd name="connsiteX542" fmla="*/ 334626 w 5147540"/>
              <a:gd name="connsiteY542" fmla="*/ 700934 h 5815012"/>
              <a:gd name="connsiteX543" fmla="*/ 344949 w 5147540"/>
              <a:gd name="connsiteY543" fmla="*/ 682067 h 5815012"/>
              <a:gd name="connsiteX544" fmla="*/ 355273 w 5147540"/>
              <a:gd name="connsiteY544" fmla="*/ 663912 h 5815012"/>
              <a:gd name="connsiteX545" fmla="*/ 366309 w 5147540"/>
              <a:gd name="connsiteY545" fmla="*/ 645401 h 5815012"/>
              <a:gd name="connsiteX546" fmla="*/ 377344 w 5147540"/>
              <a:gd name="connsiteY546" fmla="*/ 627245 h 5815012"/>
              <a:gd name="connsiteX547" fmla="*/ 388024 w 5147540"/>
              <a:gd name="connsiteY547" fmla="*/ 609446 h 5815012"/>
              <a:gd name="connsiteX548" fmla="*/ 399415 w 5147540"/>
              <a:gd name="connsiteY548" fmla="*/ 591647 h 5815012"/>
              <a:gd name="connsiteX549" fmla="*/ 411163 w 5147540"/>
              <a:gd name="connsiteY549" fmla="*/ 574204 h 5815012"/>
              <a:gd name="connsiteX550" fmla="*/ 422554 w 5147540"/>
              <a:gd name="connsiteY550" fmla="*/ 557116 h 5815012"/>
              <a:gd name="connsiteX551" fmla="*/ 434302 w 5147540"/>
              <a:gd name="connsiteY551" fmla="*/ 540029 h 5815012"/>
              <a:gd name="connsiteX552" fmla="*/ 446405 w 5147540"/>
              <a:gd name="connsiteY552" fmla="*/ 523298 h 5815012"/>
              <a:gd name="connsiteX553" fmla="*/ 458508 w 5147540"/>
              <a:gd name="connsiteY553" fmla="*/ 506567 h 5815012"/>
              <a:gd name="connsiteX554" fmla="*/ 470612 w 5147540"/>
              <a:gd name="connsiteY554" fmla="*/ 490191 h 5815012"/>
              <a:gd name="connsiteX555" fmla="*/ 483427 w 5147540"/>
              <a:gd name="connsiteY555" fmla="*/ 473816 h 5815012"/>
              <a:gd name="connsiteX556" fmla="*/ 495531 w 5147540"/>
              <a:gd name="connsiteY556" fmla="*/ 457797 h 5815012"/>
              <a:gd name="connsiteX557" fmla="*/ 508346 w 5147540"/>
              <a:gd name="connsiteY557" fmla="*/ 442133 h 5815012"/>
              <a:gd name="connsiteX558" fmla="*/ 521162 w 5147540"/>
              <a:gd name="connsiteY558" fmla="*/ 426826 h 5815012"/>
              <a:gd name="connsiteX559" fmla="*/ 534333 w 5147540"/>
              <a:gd name="connsiteY559" fmla="*/ 411519 h 5815012"/>
              <a:gd name="connsiteX560" fmla="*/ 547149 w 5147540"/>
              <a:gd name="connsiteY560" fmla="*/ 396567 h 5815012"/>
              <a:gd name="connsiteX561" fmla="*/ 560320 w 5147540"/>
              <a:gd name="connsiteY561" fmla="*/ 381616 h 5815012"/>
              <a:gd name="connsiteX562" fmla="*/ 573848 w 5147540"/>
              <a:gd name="connsiteY562" fmla="*/ 367020 h 5815012"/>
              <a:gd name="connsiteX563" fmla="*/ 587019 w 5147540"/>
              <a:gd name="connsiteY563" fmla="*/ 352781 h 5815012"/>
              <a:gd name="connsiteX564" fmla="*/ 600546 w 5147540"/>
              <a:gd name="connsiteY564" fmla="*/ 338898 h 5815012"/>
              <a:gd name="connsiteX565" fmla="*/ 614074 w 5147540"/>
              <a:gd name="connsiteY565" fmla="*/ 325014 h 5815012"/>
              <a:gd name="connsiteX566" fmla="*/ 627957 w 5147540"/>
              <a:gd name="connsiteY566" fmla="*/ 311487 h 5815012"/>
              <a:gd name="connsiteX567" fmla="*/ 641841 w 5147540"/>
              <a:gd name="connsiteY567" fmla="*/ 297959 h 5815012"/>
              <a:gd name="connsiteX568" fmla="*/ 655724 w 5147540"/>
              <a:gd name="connsiteY568" fmla="*/ 284788 h 5815012"/>
              <a:gd name="connsiteX569" fmla="*/ 669252 w 5147540"/>
              <a:gd name="connsiteY569" fmla="*/ 272328 h 5815012"/>
              <a:gd name="connsiteX570" fmla="*/ 683135 w 5147540"/>
              <a:gd name="connsiteY570" fmla="*/ 259513 h 5815012"/>
              <a:gd name="connsiteX571" fmla="*/ 697018 w 5147540"/>
              <a:gd name="connsiteY571" fmla="*/ 247410 h 5815012"/>
              <a:gd name="connsiteX572" fmla="*/ 711258 w 5147540"/>
              <a:gd name="connsiteY572" fmla="*/ 236018 h 5815012"/>
              <a:gd name="connsiteX573" fmla="*/ 725853 w 5147540"/>
              <a:gd name="connsiteY573" fmla="*/ 224271 h 5815012"/>
              <a:gd name="connsiteX574" fmla="*/ 739736 w 5147540"/>
              <a:gd name="connsiteY574" fmla="*/ 212879 h 5815012"/>
              <a:gd name="connsiteX575" fmla="*/ 754332 w 5147540"/>
              <a:gd name="connsiteY575" fmla="*/ 202200 h 5815012"/>
              <a:gd name="connsiteX576" fmla="*/ 768927 w 5147540"/>
              <a:gd name="connsiteY576" fmla="*/ 191164 h 5815012"/>
              <a:gd name="connsiteX577" fmla="*/ 783879 w 5147540"/>
              <a:gd name="connsiteY577" fmla="*/ 180484 h 5815012"/>
              <a:gd name="connsiteX578" fmla="*/ 798830 w 5147540"/>
              <a:gd name="connsiteY578" fmla="*/ 170517 h 5815012"/>
              <a:gd name="connsiteX579" fmla="*/ 813781 w 5147540"/>
              <a:gd name="connsiteY579" fmla="*/ 160549 h 5815012"/>
              <a:gd name="connsiteX580" fmla="*/ 828377 w 5147540"/>
              <a:gd name="connsiteY580" fmla="*/ 151294 h 5815012"/>
              <a:gd name="connsiteX581" fmla="*/ 843684 w 5147540"/>
              <a:gd name="connsiteY581" fmla="*/ 141682 h 5815012"/>
              <a:gd name="connsiteX582" fmla="*/ 858992 w 5147540"/>
              <a:gd name="connsiteY582" fmla="*/ 132783 h 5815012"/>
              <a:gd name="connsiteX583" fmla="*/ 874655 w 5147540"/>
              <a:gd name="connsiteY583" fmla="*/ 123883 h 5815012"/>
              <a:gd name="connsiteX584" fmla="*/ 889962 w 5147540"/>
              <a:gd name="connsiteY584" fmla="*/ 115695 h 5815012"/>
              <a:gd name="connsiteX585" fmla="*/ 905625 w 5147540"/>
              <a:gd name="connsiteY585" fmla="*/ 107152 h 5815012"/>
              <a:gd name="connsiteX586" fmla="*/ 921289 w 5147540"/>
              <a:gd name="connsiteY586" fmla="*/ 99676 h 5815012"/>
              <a:gd name="connsiteX587" fmla="*/ 936952 w 5147540"/>
              <a:gd name="connsiteY587" fmla="*/ 91844 h 5815012"/>
              <a:gd name="connsiteX588" fmla="*/ 952971 w 5147540"/>
              <a:gd name="connsiteY588" fmla="*/ 84368 h 5815012"/>
              <a:gd name="connsiteX589" fmla="*/ 968635 w 5147540"/>
              <a:gd name="connsiteY589" fmla="*/ 77249 h 5815012"/>
              <a:gd name="connsiteX590" fmla="*/ 984298 w 5147540"/>
              <a:gd name="connsiteY590" fmla="*/ 70485 h 5815012"/>
              <a:gd name="connsiteX591" fmla="*/ 1000317 w 5147540"/>
              <a:gd name="connsiteY591" fmla="*/ 64077 h 5815012"/>
              <a:gd name="connsiteX592" fmla="*/ 1016693 w 5147540"/>
              <a:gd name="connsiteY592" fmla="*/ 57670 h 5815012"/>
              <a:gd name="connsiteX593" fmla="*/ 1032712 w 5147540"/>
              <a:gd name="connsiteY593" fmla="*/ 51974 h 5815012"/>
              <a:gd name="connsiteX594" fmla="*/ 1048731 w 5147540"/>
              <a:gd name="connsiteY594" fmla="*/ 46278 h 5815012"/>
              <a:gd name="connsiteX595" fmla="*/ 1065107 w 5147540"/>
              <a:gd name="connsiteY595" fmla="*/ 40938 h 5815012"/>
              <a:gd name="connsiteX596" fmla="*/ 1081482 w 5147540"/>
              <a:gd name="connsiteY596" fmla="*/ 35955 h 5815012"/>
              <a:gd name="connsiteX597" fmla="*/ 1097857 w 5147540"/>
              <a:gd name="connsiteY597" fmla="*/ 30971 h 5815012"/>
              <a:gd name="connsiteX598" fmla="*/ 1113877 w 5147540"/>
              <a:gd name="connsiteY598" fmla="*/ 26699 h 5815012"/>
              <a:gd name="connsiteX599" fmla="*/ 1130252 w 5147540"/>
              <a:gd name="connsiteY599" fmla="*/ 22071 h 5815012"/>
              <a:gd name="connsiteX600" fmla="*/ 1146983 w 5147540"/>
              <a:gd name="connsiteY600" fmla="*/ 18155 h 5815012"/>
              <a:gd name="connsiteX601" fmla="*/ 1163358 w 5147540"/>
              <a:gd name="connsiteY601" fmla="*/ 14595 h 5815012"/>
              <a:gd name="connsiteX602" fmla="*/ 1180090 w 5147540"/>
              <a:gd name="connsiteY602" fmla="*/ 11748 h 5815012"/>
              <a:gd name="connsiteX603" fmla="*/ 1196465 w 5147540"/>
              <a:gd name="connsiteY603" fmla="*/ 9612 h 5815012"/>
              <a:gd name="connsiteX604" fmla="*/ 1213196 w 5147540"/>
              <a:gd name="connsiteY604" fmla="*/ 7120 h 5815012"/>
              <a:gd name="connsiteX605" fmla="*/ 1229216 w 5147540"/>
              <a:gd name="connsiteY605" fmla="*/ 4984 h 5815012"/>
              <a:gd name="connsiteX606" fmla="*/ 1245591 w 5147540"/>
              <a:gd name="connsiteY606" fmla="*/ 3560 h 5815012"/>
              <a:gd name="connsiteX607" fmla="*/ 1261966 w 5147540"/>
              <a:gd name="connsiteY607" fmla="*/ 2492 h 5815012"/>
              <a:gd name="connsiteX608" fmla="*/ 1278342 w 5147540"/>
              <a:gd name="connsiteY608" fmla="*/ 1424 h 5815012"/>
              <a:gd name="connsiteX609" fmla="*/ 1294361 w 5147540"/>
              <a:gd name="connsiteY609" fmla="*/ 712 h 5815012"/>
              <a:gd name="connsiteX610" fmla="*/ 1310736 w 5147540"/>
              <a:gd name="connsiteY610" fmla="*/ 0 h 58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147540" h="5815012">
                <a:moveTo>
                  <a:pt x="1310736" y="0"/>
                </a:moveTo>
                <a:lnTo>
                  <a:pt x="1326756" y="0"/>
                </a:lnTo>
                <a:lnTo>
                  <a:pt x="1342419" y="0"/>
                </a:lnTo>
                <a:lnTo>
                  <a:pt x="1358438" y="356"/>
                </a:lnTo>
                <a:lnTo>
                  <a:pt x="1374101" y="1068"/>
                </a:lnTo>
                <a:lnTo>
                  <a:pt x="1390121" y="2136"/>
                </a:lnTo>
                <a:lnTo>
                  <a:pt x="1405428" y="3204"/>
                </a:lnTo>
                <a:lnTo>
                  <a:pt x="1420735" y="4628"/>
                </a:lnTo>
                <a:lnTo>
                  <a:pt x="1436043" y="6408"/>
                </a:lnTo>
                <a:lnTo>
                  <a:pt x="1451350" y="8188"/>
                </a:lnTo>
                <a:lnTo>
                  <a:pt x="1466658" y="10680"/>
                </a:lnTo>
                <a:lnTo>
                  <a:pt x="1481965" y="13172"/>
                </a:lnTo>
                <a:lnTo>
                  <a:pt x="1496916" y="16019"/>
                </a:lnTo>
                <a:lnTo>
                  <a:pt x="1511868" y="18867"/>
                </a:lnTo>
                <a:lnTo>
                  <a:pt x="1526463" y="22071"/>
                </a:lnTo>
                <a:lnTo>
                  <a:pt x="1541414" y="25275"/>
                </a:lnTo>
                <a:lnTo>
                  <a:pt x="1556010" y="29547"/>
                </a:lnTo>
                <a:lnTo>
                  <a:pt x="1570605" y="33463"/>
                </a:lnTo>
                <a:lnTo>
                  <a:pt x="1584844" y="37378"/>
                </a:lnTo>
                <a:lnTo>
                  <a:pt x="1599440" y="41650"/>
                </a:lnTo>
                <a:lnTo>
                  <a:pt x="1613323" y="46634"/>
                </a:lnTo>
                <a:lnTo>
                  <a:pt x="1627207" y="51618"/>
                </a:lnTo>
                <a:lnTo>
                  <a:pt x="1641446" y="56602"/>
                </a:lnTo>
                <a:lnTo>
                  <a:pt x="1655329" y="62298"/>
                </a:lnTo>
                <a:lnTo>
                  <a:pt x="1669213" y="67637"/>
                </a:lnTo>
                <a:lnTo>
                  <a:pt x="1682384" y="73333"/>
                </a:lnTo>
                <a:lnTo>
                  <a:pt x="1695912" y="79385"/>
                </a:lnTo>
                <a:lnTo>
                  <a:pt x="1709083" y="85793"/>
                </a:lnTo>
                <a:lnTo>
                  <a:pt x="1722255" y="91844"/>
                </a:lnTo>
                <a:lnTo>
                  <a:pt x="1735070" y="98964"/>
                </a:lnTo>
                <a:lnTo>
                  <a:pt x="1747885" y="105728"/>
                </a:lnTo>
                <a:lnTo>
                  <a:pt x="1760701" y="112491"/>
                </a:lnTo>
                <a:lnTo>
                  <a:pt x="1773160" y="119967"/>
                </a:lnTo>
                <a:lnTo>
                  <a:pt x="1785264" y="127443"/>
                </a:lnTo>
                <a:lnTo>
                  <a:pt x="1797723" y="135274"/>
                </a:lnTo>
                <a:lnTo>
                  <a:pt x="1809827" y="142750"/>
                </a:lnTo>
                <a:lnTo>
                  <a:pt x="1821218" y="151294"/>
                </a:lnTo>
                <a:lnTo>
                  <a:pt x="1833322" y="159125"/>
                </a:lnTo>
                <a:lnTo>
                  <a:pt x="1844713" y="168025"/>
                </a:lnTo>
                <a:lnTo>
                  <a:pt x="1856105" y="176213"/>
                </a:lnTo>
                <a:lnTo>
                  <a:pt x="1867496" y="185468"/>
                </a:lnTo>
                <a:lnTo>
                  <a:pt x="1878532" y="194368"/>
                </a:lnTo>
                <a:lnTo>
                  <a:pt x="1889211" y="203623"/>
                </a:lnTo>
                <a:lnTo>
                  <a:pt x="1900247" y="212879"/>
                </a:lnTo>
                <a:lnTo>
                  <a:pt x="1910927" y="222491"/>
                </a:lnTo>
                <a:lnTo>
                  <a:pt x="1921250" y="232102"/>
                </a:lnTo>
                <a:lnTo>
                  <a:pt x="1931930" y="242070"/>
                </a:lnTo>
                <a:lnTo>
                  <a:pt x="1941897" y="252037"/>
                </a:lnTo>
                <a:lnTo>
                  <a:pt x="1951865" y="262005"/>
                </a:lnTo>
                <a:lnTo>
                  <a:pt x="1961476" y="272685"/>
                </a:lnTo>
                <a:lnTo>
                  <a:pt x="1971444" y="283008"/>
                </a:lnTo>
                <a:lnTo>
                  <a:pt x="1981056" y="293688"/>
                </a:lnTo>
                <a:lnTo>
                  <a:pt x="1990311" y="304723"/>
                </a:lnTo>
                <a:lnTo>
                  <a:pt x="1999567" y="315403"/>
                </a:lnTo>
                <a:lnTo>
                  <a:pt x="2008466" y="326794"/>
                </a:lnTo>
                <a:lnTo>
                  <a:pt x="2017722" y="337830"/>
                </a:lnTo>
                <a:lnTo>
                  <a:pt x="2034453" y="360257"/>
                </a:lnTo>
                <a:lnTo>
                  <a:pt x="2050829" y="383040"/>
                </a:lnTo>
                <a:lnTo>
                  <a:pt x="2066136" y="406535"/>
                </a:lnTo>
                <a:lnTo>
                  <a:pt x="2081087" y="430742"/>
                </a:lnTo>
                <a:lnTo>
                  <a:pt x="2095327" y="454949"/>
                </a:lnTo>
                <a:lnTo>
                  <a:pt x="2108854" y="480224"/>
                </a:lnTo>
                <a:lnTo>
                  <a:pt x="2122025" y="505855"/>
                </a:lnTo>
                <a:lnTo>
                  <a:pt x="2134129" y="532197"/>
                </a:lnTo>
                <a:lnTo>
                  <a:pt x="2146232" y="558540"/>
                </a:lnTo>
                <a:lnTo>
                  <a:pt x="2157268" y="585951"/>
                </a:lnTo>
                <a:lnTo>
                  <a:pt x="2167947" y="613362"/>
                </a:lnTo>
                <a:lnTo>
                  <a:pt x="2177915" y="641841"/>
                </a:lnTo>
                <a:lnTo>
                  <a:pt x="2187171" y="670676"/>
                </a:lnTo>
                <a:lnTo>
                  <a:pt x="2196427" y="699510"/>
                </a:lnTo>
                <a:lnTo>
                  <a:pt x="2204614" y="729057"/>
                </a:lnTo>
                <a:lnTo>
                  <a:pt x="2212446" y="759316"/>
                </a:lnTo>
                <a:lnTo>
                  <a:pt x="2219565" y="790286"/>
                </a:lnTo>
                <a:lnTo>
                  <a:pt x="2226685" y="820901"/>
                </a:lnTo>
                <a:lnTo>
                  <a:pt x="2232737" y="852584"/>
                </a:lnTo>
                <a:lnTo>
                  <a:pt x="2238432" y="884622"/>
                </a:lnTo>
                <a:lnTo>
                  <a:pt x="2243772" y="917017"/>
                </a:lnTo>
                <a:lnTo>
                  <a:pt x="2248400" y="949768"/>
                </a:lnTo>
                <a:lnTo>
                  <a:pt x="2252316" y="982874"/>
                </a:lnTo>
                <a:lnTo>
                  <a:pt x="2256232" y="1016693"/>
                </a:lnTo>
                <a:lnTo>
                  <a:pt x="2259080" y="1050867"/>
                </a:lnTo>
                <a:lnTo>
                  <a:pt x="2262283" y="1084686"/>
                </a:lnTo>
                <a:lnTo>
                  <a:pt x="2264420" y="1119928"/>
                </a:lnTo>
                <a:lnTo>
                  <a:pt x="2266199" y="1155171"/>
                </a:lnTo>
                <a:lnTo>
                  <a:pt x="2267623" y="1190769"/>
                </a:lnTo>
                <a:lnTo>
                  <a:pt x="2268691" y="1226724"/>
                </a:lnTo>
                <a:lnTo>
                  <a:pt x="2269047" y="1263034"/>
                </a:lnTo>
                <a:lnTo>
                  <a:pt x="2269403" y="1299701"/>
                </a:lnTo>
                <a:lnTo>
                  <a:pt x="2269403" y="1325332"/>
                </a:lnTo>
                <a:lnTo>
                  <a:pt x="2269759" y="1351319"/>
                </a:lnTo>
                <a:lnTo>
                  <a:pt x="2270115" y="1376949"/>
                </a:lnTo>
                <a:lnTo>
                  <a:pt x="2270827" y="1402936"/>
                </a:lnTo>
                <a:lnTo>
                  <a:pt x="2271895" y="1428567"/>
                </a:lnTo>
                <a:lnTo>
                  <a:pt x="2273319" y="1454554"/>
                </a:lnTo>
                <a:lnTo>
                  <a:pt x="2274743" y="1480185"/>
                </a:lnTo>
                <a:lnTo>
                  <a:pt x="2276523" y="1506172"/>
                </a:lnTo>
                <a:lnTo>
                  <a:pt x="2279015" y="1531803"/>
                </a:lnTo>
                <a:lnTo>
                  <a:pt x="2281151" y="1557434"/>
                </a:lnTo>
                <a:lnTo>
                  <a:pt x="2283643" y="1582709"/>
                </a:lnTo>
                <a:lnTo>
                  <a:pt x="2286490" y="1608340"/>
                </a:lnTo>
                <a:lnTo>
                  <a:pt x="2289694" y="1633615"/>
                </a:lnTo>
                <a:lnTo>
                  <a:pt x="2293254" y="1659245"/>
                </a:lnTo>
                <a:lnTo>
                  <a:pt x="2297170" y="1684520"/>
                </a:lnTo>
                <a:lnTo>
                  <a:pt x="2301086" y="1709439"/>
                </a:lnTo>
                <a:lnTo>
                  <a:pt x="2305358" y="1734714"/>
                </a:lnTo>
                <a:lnTo>
                  <a:pt x="2309629" y="1759633"/>
                </a:lnTo>
                <a:lnTo>
                  <a:pt x="2314969" y="1784908"/>
                </a:lnTo>
                <a:lnTo>
                  <a:pt x="2319953" y="1809471"/>
                </a:lnTo>
                <a:lnTo>
                  <a:pt x="2325293" y="1834390"/>
                </a:lnTo>
                <a:lnTo>
                  <a:pt x="2331345" y="1858953"/>
                </a:lnTo>
                <a:lnTo>
                  <a:pt x="2337396" y="1883160"/>
                </a:lnTo>
                <a:lnTo>
                  <a:pt x="2343804" y="1908079"/>
                </a:lnTo>
                <a:lnTo>
                  <a:pt x="2350568" y="1931930"/>
                </a:lnTo>
                <a:lnTo>
                  <a:pt x="2357687" y="1956493"/>
                </a:lnTo>
                <a:lnTo>
                  <a:pt x="2365163" y="1980344"/>
                </a:lnTo>
                <a:lnTo>
                  <a:pt x="2372639" y="2004195"/>
                </a:lnTo>
                <a:lnTo>
                  <a:pt x="2380470" y="2028046"/>
                </a:lnTo>
                <a:lnTo>
                  <a:pt x="2389014" y="2051541"/>
                </a:lnTo>
                <a:lnTo>
                  <a:pt x="2397558" y="2075036"/>
                </a:lnTo>
                <a:lnTo>
                  <a:pt x="2406813" y="2098175"/>
                </a:lnTo>
                <a:lnTo>
                  <a:pt x="2416069" y="2121314"/>
                </a:lnTo>
                <a:lnTo>
                  <a:pt x="2425680" y="2144453"/>
                </a:lnTo>
                <a:lnTo>
                  <a:pt x="2436004" y="2167592"/>
                </a:lnTo>
                <a:lnTo>
                  <a:pt x="2445972" y="2190375"/>
                </a:lnTo>
                <a:lnTo>
                  <a:pt x="2456651" y="2212802"/>
                </a:lnTo>
                <a:lnTo>
                  <a:pt x="2467331" y="2235585"/>
                </a:lnTo>
                <a:lnTo>
                  <a:pt x="2478722" y="2258012"/>
                </a:lnTo>
                <a:lnTo>
                  <a:pt x="2490470" y="2280439"/>
                </a:lnTo>
                <a:lnTo>
                  <a:pt x="2501861" y="2302866"/>
                </a:lnTo>
                <a:lnTo>
                  <a:pt x="2513965" y="2324937"/>
                </a:lnTo>
                <a:lnTo>
                  <a:pt x="2526780" y="2346652"/>
                </a:lnTo>
                <a:lnTo>
                  <a:pt x="2539240" y="2368367"/>
                </a:lnTo>
                <a:lnTo>
                  <a:pt x="2552055" y="2390438"/>
                </a:lnTo>
                <a:lnTo>
                  <a:pt x="2565226" y="2411797"/>
                </a:lnTo>
                <a:lnTo>
                  <a:pt x="2579110" y="2433156"/>
                </a:lnTo>
                <a:lnTo>
                  <a:pt x="2592993" y="2454516"/>
                </a:lnTo>
                <a:lnTo>
                  <a:pt x="2606521" y="2475875"/>
                </a:lnTo>
                <a:lnTo>
                  <a:pt x="2621116" y="2496878"/>
                </a:lnTo>
                <a:lnTo>
                  <a:pt x="2635711" y="2517525"/>
                </a:lnTo>
                <a:lnTo>
                  <a:pt x="2650663" y="2538172"/>
                </a:lnTo>
                <a:lnTo>
                  <a:pt x="2665970" y="2558819"/>
                </a:lnTo>
                <a:lnTo>
                  <a:pt x="2681278" y="2579466"/>
                </a:lnTo>
                <a:lnTo>
                  <a:pt x="2697297" y="2599402"/>
                </a:lnTo>
                <a:lnTo>
                  <a:pt x="2712960" y="2619692"/>
                </a:lnTo>
                <a:lnTo>
                  <a:pt x="2728979" y="2639272"/>
                </a:lnTo>
                <a:lnTo>
                  <a:pt x="2745711" y="2659207"/>
                </a:lnTo>
                <a:lnTo>
                  <a:pt x="2762442" y="2678430"/>
                </a:lnTo>
                <a:lnTo>
                  <a:pt x="2779529" y="2698009"/>
                </a:lnTo>
                <a:lnTo>
                  <a:pt x="2796617" y="2717588"/>
                </a:lnTo>
                <a:lnTo>
                  <a:pt x="2814416" y="2736456"/>
                </a:lnTo>
                <a:lnTo>
                  <a:pt x="2832215" y="2755323"/>
                </a:lnTo>
                <a:lnTo>
                  <a:pt x="2850014" y="2773834"/>
                </a:lnTo>
                <a:lnTo>
                  <a:pt x="2869237" y="2793057"/>
                </a:lnTo>
                <a:lnTo>
                  <a:pt x="2888817" y="2811924"/>
                </a:lnTo>
                <a:lnTo>
                  <a:pt x="2908040" y="2830791"/>
                </a:lnTo>
                <a:lnTo>
                  <a:pt x="2927975" y="2849303"/>
                </a:lnTo>
                <a:lnTo>
                  <a:pt x="2947910" y="2867458"/>
                </a:lnTo>
                <a:lnTo>
                  <a:pt x="2968557" y="2885613"/>
                </a:lnTo>
                <a:lnTo>
                  <a:pt x="2988848" y="2903768"/>
                </a:lnTo>
                <a:lnTo>
                  <a:pt x="3010207" y="2921568"/>
                </a:lnTo>
                <a:lnTo>
                  <a:pt x="3031211" y="2939011"/>
                </a:lnTo>
                <a:lnTo>
                  <a:pt x="3052926" y="2956454"/>
                </a:lnTo>
                <a:lnTo>
                  <a:pt x="3074285" y="2973897"/>
                </a:lnTo>
                <a:lnTo>
                  <a:pt x="3096356" y="2990985"/>
                </a:lnTo>
                <a:lnTo>
                  <a:pt x="3118783" y="3007716"/>
                </a:lnTo>
                <a:lnTo>
                  <a:pt x="3140854" y="3024803"/>
                </a:lnTo>
                <a:lnTo>
                  <a:pt x="3163637" y="3041178"/>
                </a:lnTo>
                <a:lnTo>
                  <a:pt x="3186420" y="3057910"/>
                </a:lnTo>
                <a:lnTo>
                  <a:pt x="3209559" y="3073929"/>
                </a:lnTo>
                <a:lnTo>
                  <a:pt x="3232698" y="3090304"/>
                </a:lnTo>
                <a:lnTo>
                  <a:pt x="3256193" y="3106324"/>
                </a:lnTo>
                <a:lnTo>
                  <a:pt x="3279688" y="3121987"/>
                </a:lnTo>
                <a:lnTo>
                  <a:pt x="3303539" y="3138006"/>
                </a:lnTo>
                <a:lnTo>
                  <a:pt x="3327746" y="3153670"/>
                </a:lnTo>
                <a:lnTo>
                  <a:pt x="3351597" y="3168977"/>
                </a:lnTo>
                <a:lnTo>
                  <a:pt x="3375804" y="3183928"/>
                </a:lnTo>
                <a:lnTo>
                  <a:pt x="3424930" y="3214187"/>
                </a:lnTo>
                <a:lnTo>
                  <a:pt x="3474768" y="3244090"/>
                </a:lnTo>
                <a:lnTo>
                  <a:pt x="3524961" y="3273637"/>
                </a:lnTo>
                <a:lnTo>
                  <a:pt x="3575867" y="3302115"/>
                </a:lnTo>
                <a:lnTo>
                  <a:pt x="3628197" y="3331306"/>
                </a:lnTo>
                <a:lnTo>
                  <a:pt x="3680883" y="3360141"/>
                </a:lnTo>
                <a:lnTo>
                  <a:pt x="3733925" y="3388264"/>
                </a:lnTo>
                <a:lnTo>
                  <a:pt x="3787678" y="3416030"/>
                </a:lnTo>
                <a:lnTo>
                  <a:pt x="3841432" y="3443441"/>
                </a:lnTo>
                <a:lnTo>
                  <a:pt x="3895542" y="3470496"/>
                </a:lnTo>
                <a:lnTo>
                  <a:pt x="3949651" y="3497195"/>
                </a:lnTo>
                <a:lnTo>
                  <a:pt x="4004829" y="3523538"/>
                </a:lnTo>
                <a:lnTo>
                  <a:pt x="4059295" y="3549525"/>
                </a:lnTo>
                <a:lnTo>
                  <a:pt x="4114472" y="3575512"/>
                </a:lnTo>
                <a:lnTo>
                  <a:pt x="4169650" y="3601143"/>
                </a:lnTo>
                <a:lnTo>
                  <a:pt x="4224828" y="3626773"/>
                </a:lnTo>
                <a:lnTo>
                  <a:pt x="4280005" y="3651692"/>
                </a:lnTo>
                <a:lnTo>
                  <a:pt x="4335539" y="3676967"/>
                </a:lnTo>
                <a:lnTo>
                  <a:pt x="4391429" y="3701886"/>
                </a:lnTo>
                <a:lnTo>
                  <a:pt x="4446962" y="3726805"/>
                </a:lnTo>
                <a:lnTo>
                  <a:pt x="4484697" y="3744604"/>
                </a:lnTo>
                <a:lnTo>
                  <a:pt x="4521719" y="3762760"/>
                </a:lnTo>
                <a:lnTo>
                  <a:pt x="4557673" y="3781627"/>
                </a:lnTo>
                <a:lnTo>
                  <a:pt x="4592560" y="3801206"/>
                </a:lnTo>
                <a:lnTo>
                  <a:pt x="4626735" y="3821497"/>
                </a:lnTo>
                <a:lnTo>
                  <a:pt x="4659841" y="3842144"/>
                </a:lnTo>
                <a:lnTo>
                  <a:pt x="4691880" y="3863859"/>
                </a:lnTo>
                <a:lnTo>
                  <a:pt x="4722850" y="3885930"/>
                </a:lnTo>
                <a:lnTo>
                  <a:pt x="4752397" y="3908357"/>
                </a:lnTo>
                <a:lnTo>
                  <a:pt x="4781588" y="3931852"/>
                </a:lnTo>
                <a:lnTo>
                  <a:pt x="4809355" y="3955347"/>
                </a:lnTo>
                <a:lnTo>
                  <a:pt x="4836054" y="3979554"/>
                </a:lnTo>
                <a:lnTo>
                  <a:pt x="4862040" y="4004473"/>
                </a:lnTo>
                <a:lnTo>
                  <a:pt x="4886603" y="4029748"/>
                </a:lnTo>
                <a:lnTo>
                  <a:pt x="4910098" y="4055379"/>
                </a:lnTo>
                <a:lnTo>
                  <a:pt x="4932881" y="4081722"/>
                </a:lnTo>
                <a:lnTo>
                  <a:pt x="4954241" y="4108421"/>
                </a:lnTo>
                <a:lnTo>
                  <a:pt x="4974532" y="4135476"/>
                </a:lnTo>
                <a:lnTo>
                  <a:pt x="4993755" y="4163243"/>
                </a:lnTo>
                <a:lnTo>
                  <a:pt x="5011910" y="4191009"/>
                </a:lnTo>
                <a:lnTo>
                  <a:pt x="5028997" y="4219488"/>
                </a:lnTo>
                <a:lnTo>
                  <a:pt x="5045017" y="4248323"/>
                </a:lnTo>
                <a:lnTo>
                  <a:pt x="5059612" y="4277514"/>
                </a:lnTo>
                <a:lnTo>
                  <a:pt x="5073495" y="4307061"/>
                </a:lnTo>
                <a:lnTo>
                  <a:pt x="5085955" y="4336963"/>
                </a:lnTo>
                <a:lnTo>
                  <a:pt x="5097346" y="4367222"/>
                </a:lnTo>
                <a:lnTo>
                  <a:pt x="5107670" y="4397481"/>
                </a:lnTo>
                <a:lnTo>
                  <a:pt x="5116570" y="4428095"/>
                </a:lnTo>
                <a:lnTo>
                  <a:pt x="5124757" y="4459422"/>
                </a:lnTo>
                <a:lnTo>
                  <a:pt x="5131521" y="4490749"/>
                </a:lnTo>
                <a:lnTo>
                  <a:pt x="5136861" y="4522431"/>
                </a:lnTo>
                <a:lnTo>
                  <a:pt x="5141844" y="4553758"/>
                </a:lnTo>
                <a:lnTo>
                  <a:pt x="5143624" y="4569777"/>
                </a:lnTo>
                <a:lnTo>
                  <a:pt x="5145048" y="4586153"/>
                </a:lnTo>
                <a:lnTo>
                  <a:pt x="5146116" y="4602172"/>
                </a:lnTo>
                <a:lnTo>
                  <a:pt x="5146828" y="4618547"/>
                </a:lnTo>
                <a:lnTo>
                  <a:pt x="5147184" y="4634567"/>
                </a:lnTo>
                <a:lnTo>
                  <a:pt x="5147540" y="4650942"/>
                </a:lnTo>
                <a:lnTo>
                  <a:pt x="5147540" y="4666961"/>
                </a:lnTo>
                <a:lnTo>
                  <a:pt x="5146828" y="4683337"/>
                </a:lnTo>
                <a:lnTo>
                  <a:pt x="5146116" y="4699712"/>
                </a:lnTo>
                <a:lnTo>
                  <a:pt x="5145404" y="4716087"/>
                </a:lnTo>
                <a:lnTo>
                  <a:pt x="5143980" y="4732106"/>
                </a:lnTo>
                <a:lnTo>
                  <a:pt x="5142200" y="4748482"/>
                </a:lnTo>
                <a:lnTo>
                  <a:pt x="5140421" y="4764501"/>
                </a:lnTo>
                <a:lnTo>
                  <a:pt x="5137929" y="4780876"/>
                </a:lnTo>
                <a:lnTo>
                  <a:pt x="5135437" y="4797252"/>
                </a:lnTo>
                <a:lnTo>
                  <a:pt x="5132589" y="4813271"/>
                </a:lnTo>
                <a:lnTo>
                  <a:pt x="5129385" y="4829646"/>
                </a:lnTo>
                <a:lnTo>
                  <a:pt x="5126181" y="4846022"/>
                </a:lnTo>
                <a:lnTo>
                  <a:pt x="5122265" y="4862041"/>
                </a:lnTo>
                <a:lnTo>
                  <a:pt x="5117994" y="4878416"/>
                </a:lnTo>
                <a:lnTo>
                  <a:pt x="5113722" y="4894791"/>
                </a:lnTo>
                <a:lnTo>
                  <a:pt x="5109094" y="4910811"/>
                </a:lnTo>
                <a:lnTo>
                  <a:pt x="5104466" y="4926830"/>
                </a:lnTo>
                <a:lnTo>
                  <a:pt x="5098770" y="4943205"/>
                </a:lnTo>
                <a:lnTo>
                  <a:pt x="5093431" y="4959225"/>
                </a:lnTo>
                <a:lnTo>
                  <a:pt x="5087735" y="4975244"/>
                </a:lnTo>
                <a:lnTo>
                  <a:pt x="5081683" y="4991263"/>
                </a:lnTo>
                <a:lnTo>
                  <a:pt x="5075275" y="5006927"/>
                </a:lnTo>
                <a:lnTo>
                  <a:pt x="5068512" y="5022946"/>
                </a:lnTo>
                <a:lnTo>
                  <a:pt x="5061748" y="5038609"/>
                </a:lnTo>
                <a:lnTo>
                  <a:pt x="5054628" y="5054629"/>
                </a:lnTo>
                <a:lnTo>
                  <a:pt x="5046797" y="5070292"/>
                </a:lnTo>
                <a:lnTo>
                  <a:pt x="5039321" y="5085955"/>
                </a:lnTo>
                <a:lnTo>
                  <a:pt x="5031133" y="5101619"/>
                </a:lnTo>
                <a:lnTo>
                  <a:pt x="5022946" y="5117282"/>
                </a:lnTo>
                <a:lnTo>
                  <a:pt x="5014046" y="5132589"/>
                </a:lnTo>
                <a:lnTo>
                  <a:pt x="5005146" y="5147897"/>
                </a:lnTo>
                <a:lnTo>
                  <a:pt x="4995891" y="5162848"/>
                </a:lnTo>
                <a:lnTo>
                  <a:pt x="4986279" y="5177799"/>
                </a:lnTo>
                <a:lnTo>
                  <a:pt x="4976312" y="5193107"/>
                </a:lnTo>
                <a:lnTo>
                  <a:pt x="4966344" y="5208058"/>
                </a:lnTo>
                <a:lnTo>
                  <a:pt x="4955664" y="5223009"/>
                </a:lnTo>
                <a:lnTo>
                  <a:pt x="4944629" y="5237605"/>
                </a:lnTo>
                <a:lnTo>
                  <a:pt x="4933593" y="5252556"/>
                </a:lnTo>
                <a:lnTo>
                  <a:pt x="4922202" y="5266796"/>
                </a:lnTo>
                <a:lnTo>
                  <a:pt x="4910098" y="5281035"/>
                </a:lnTo>
                <a:lnTo>
                  <a:pt x="4898351" y="5295630"/>
                </a:lnTo>
                <a:lnTo>
                  <a:pt x="4885891" y="5309870"/>
                </a:lnTo>
                <a:lnTo>
                  <a:pt x="4873076" y="5324109"/>
                </a:lnTo>
                <a:lnTo>
                  <a:pt x="4860261" y="5338349"/>
                </a:lnTo>
                <a:lnTo>
                  <a:pt x="4846733" y="5351876"/>
                </a:lnTo>
                <a:lnTo>
                  <a:pt x="4833206" y="5365759"/>
                </a:lnTo>
                <a:lnTo>
                  <a:pt x="4819322" y="5379643"/>
                </a:lnTo>
                <a:lnTo>
                  <a:pt x="4805083" y="5393170"/>
                </a:lnTo>
                <a:lnTo>
                  <a:pt x="4790843" y="5406342"/>
                </a:lnTo>
                <a:lnTo>
                  <a:pt x="4775892" y="5419869"/>
                </a:lnTo>
                <a:lnTo>
                  <a:pt x="4760941" y="5433041"/>
                </a:lnTo>
                <a:lnTo>
                  <a:pt x="4745277" y="5446212"/>
                </a:lnTo>
                <a:lnTo>
                  <a:pt x="4729614" y="5459383"/>
                </a:lnTo>
                <a:lnTo>
                  <a:pt x="4713595" y="5471843"/>
                </a:lnTo>
                <a:lnTo>
                  <a:pt x="4697219" y="5484658"/>
                </a:lnTo>
                <a:lnTo>
                  <a:pt x="4680844" y="5497474"/>
                </a:lnTo>
                <a:lnTo>
                  <a:pt x="4664113" y="5509577"/>
                </a:lnTo>
                <a:lnTo>
                  <a:pt x="4646670" y="5522037"/>
                </a:lnTo>
                <a:lnTo>
                  <a:pt x="4628870" y="5533784"/>
                </a:lnTo>
                <a:lnTo>
                  <a:pt x="4610715" y="5545176"/>
                </a:lnTo>
                <a:lnTo>
                  <a:pt x="4592204" y="5556211"/>
                </a:lnTo>
                <a:lnTo>
                  <a:pt x="4573693" y="5567603"/>
                </a:lnTo>
                <a:lnTo>
                  <a:pt x="4554826" y="5578282"/>
                </a:lnTo>
                <a:lnTo>
                  <a:pt x="4535958" y="5588962"/>
                </a:lnTo>
                <a:lnTo>
                  <a:pt x="4517091" y="5599285"/>
                </a:lnTo>
                <a:lnTo>
                  <a:pt x="4497868" y="5609253"/>
                </a:lnTo>
                <a:lnTo>
                  <a:pt x="4478289" y="5619577"/>
                </a:lnTo>
                <a:lnTo>
                  <a:pt x="4458710" y="5629188"/>
                </a:lnTo>
                <a:lnTo>
                  <a:pt x="4438419" y="5638800"/>
                </a:lnTo>
                <a:lnTo>
                  <a:pt x="4418483" y="5647699"/>
                </a:lnTo>
                <a:lnTo>
                  <a:pt x="4398548" y="5656955"/>
                </a:lnTo>
                <a:lnTo>
                  <a:pt x="4377901" y="5665499"/>
                </a:lnTo>
                <a:lnTo>
                  <a:pt x="4357610" y="5674398"/>
                </a:lnTo>
                <a:lnTo>
                  <a:pt x="4336963" y="5682586"/>
                </a:lnTo>
                <a:lnTo>
                  <a:pt x="4315604" y="5690774"/>
                </a:lnTo>
                <a:lnTo>
                  <a:pt x="4294957" y="5698605"/>
                </a:lnTo>
                <a:lnTo>
                  <a:pt x="4273598" y="5706081"/>
                </a:lnTo>
                <a:lnTo>
                  <a:pt x="4252239" y="5713557"/>
                </a:lnTo>
                <a:lnTo>
                  <a:pt x="4230523" y="5720676"/>
                </a:lnTo>
                <a:lnTo>
                  <a:pt x="4208808" y="5727440"/>
                </a:lnTo>
                <a:lnTo>
                  <a:pt x="4187093" y="5733848"/>
                </a:lnTo>
                <a:lnTo>
                  <a:pt x="4165378" y="5740255"/>
                </a:lnTo>
                <a:lnTo>
                  <a:pt x="4142595" y="5746307"/>
                </a:lnTo>
                <a:lnTo>
                  <a:pt x="4120524" y="5752003"/>
                </a:lnTo>
                <a:lnTo>
                  <a:pt x="4098097" y="5757699"/>
                </a:lnTo>
                <a:lnTo>
                  <a:pt x="4075670" y="5763038"/>
                </a:lnTo>
                <a:lnTo>
                  <a:pt x="4052531" y="5767666"/>
                </a:lnTo>
                <a:lnTo>
                  <a:pt x="4029748" y="5772650"/>
                </a:lnTo>
                <a:lnTo>
                  <a:pt x="4006609" y="5776922"/>
                </a:lnTo>
                <a:lnTo>
                  <a:pt x="3983470" y="5781194"/>
                </a:lnTo>
                <a:lnTo>
                  <a:pt x="3959975" y="5785110"/>
                </a:lnTo>
                <a:lnTo>
                  <a:pt x="3936124" y="5788669"/>
                </a:lnTo>
                <a:lnTo>
                  <a:pt x="3911917" y="5792229"/>
                </a:lnTo>
                <a:lnTo>
                  <a:pt x="3888066" y="5795433"/>
                </a:lnTo>
                <a:lnTo>
                  <a:pt x="3863859" y="5798281"/>
                </a:lnTo>
                <a:lnTo>
                  <a:pt x="3839652" y="5800773"/>
                </a:lnTo>
                <a:lnTo>
                  <a:pt x="3815445" y="5803265"/>
                </a:lnTo>
                <a:lnTo>
                  <a:pt x="3790526" y="5805401"/>
                </a:lnTo>
                <a:lnTo>
                  <a:pt x="3766319" y="5807893"/>
                </a:lnTo>
                <a:lnTo>
                  <a:pt x="3741400" y="5809672"/>
                </a:lnTo>
                <a:lnTo>
                  <a:pt x="3716481" y="5811096"/>
                </a:lnTo>
                <a:lnTo>
                  <a:pt x="3691918" y="5812164"/>
                </a:lnTo>
                <a:lnTo>
                  <a:pt x="3666643" y="5813232"/>
                </a:lnTo>
                <a:lnTo>
                  <a:pt x="3641724" y="5813944"/>
                </a:lnTo>
                <a:lnTo>
                  <a:pt x="3616450" y="5814656"/>
                </a:lnTo>
                <a:lnTo>
                  <a:pt x="3591175" y="5815012"/>
                </a:lnTo>
                <a:lnTo>
                  <a:pt x="3565900" y="5815012"/>
                </a:lnTo>
                <a:lnTo>
                  <a:pt x="3540625" y="5815012"/>
                </a:lnTo>
                <a:lnTo>
                  <a:pt x="3514994" y="5814656"/>
                </a:lnTo>
                <a:lnTo>
                  <a:pt x="3489719" y="5813944"/>
                </a:lnTo>
                <a:lnTo>
                  <a:pt x="3464088" y="5813232"/>
                </a:lnTo>
                <a:lnTo>
                  <a:pt x="3438457" y="5812164"/>
                </a:lnTo>
                <a:lnTo>
                  <a:pt x="3413182" y="5810740"/>
                </a:lnTo>
                <a:lnTo>
                  <a:pt x="3387195" y="5809316"/>
                </a:lnTo>
                <a:lnTo>
                  <a:pt x="3361564" y="5807537"/>
                </a:lnTo>
                <a:lnTo>
                  <a:pt x="3335578" y="5805401"/>
                </a:lnTo>
                <a:lnTo>
                  <a:pt x="3309947" y="5803265"/>
                </a:lnTo>
                <a:lnTo>
                  <a:pt x="3283960" y="5800773"/>
                </a:lnTo>
                <a:lnTo>
                  <a:pt x="3258329" y="5798281"/>
                </a:lnTo>
                <a:lnTo>
                  <a:pt x="3232342" y="5795433"/>
                </a:lnTo>
                <a:lnTo>
                  <a:pt x="3206711" y="5792229"/>
                </a:lnTo>
                <a:lnTo>
                  <a:pt x="3180724" y="5788669"/>
                </a:lnTo>
                <a:lnTo>
                  <a:pt x="3128038" y="5781550"/>
                </a:lnTo>
                <a:lnTo>
                  <a:pt x="3075353" y="5773718"/>
                </a:lnTo>
                <a:lnTo>
                  <a:pt x="3022667" y="5764818"/>
                </a:lnTo>
                <a:lnTo>
                  <a:pt x="2969981" y="5755919"/>
                </a:lnTo>
                <a:lnTo>
                  <a:pt x="2917651" y="5745951"/>
                </a:lnTo>
                <a:lnTo>
                  <a:pt x="2865678" y="5735272"/>
                </a:lnTo>
                <a:lnTo>
                  <a:pt x="2813704" y="5724592"/>
                </a:lnTo>
                <a:lnTo>
                  <a:pt x="2761730" y="5712845"/>
                </a:lnTo>
                <a:lnTo>
                  <a:pt x="2710468" y="5700385"/>
                </a:lnTo>
                <a:lnTo>
                  <a:pt x="2659562" y="5687926"/>
                </a:lnTo>
                <a:lnTo>
                  <a:pt x="2609013" y="5674398"/>
                </a:lnTo>
                <a:lnTo>
                  <a:pt x="2558819" y="5660515"/>
                </a:lnTo>
                <a:lnTo>
                  <a:pt x="2508625" y="5645919"/>
                </a:lnTo>
                <a:lnTo>
                  <a:pt x="2459143" y="5630612"/>
                </a:lnTo>
                <a:lnTo>
                  <a:pt x="2410373" y="5614949"/>
                </a:lnTo>
                <a:lnTo>
                  <a:pt x="2361959" y="5599285"/>
                </a:lnTo>
                <a:lnTo>
                  <a:pt x="2314257" y="5582554"/>
                </a:lnTo>
                <a:lnTo>
                  <a:pt x="2266911" y="5565111"/>
                </a:lnTo>
                <a:lnTo>
                  <a:pt x="2220277" y="5547312"/>
                </a:lnTo>
                <a:lnTo>
                  <a:pt x="2174355" y="5529156"/>
                </a:lnTo>
                <a:lnTo>
                  <a:pt x="2129145" y="5509933"/>
                </a:lnTo>
                <a:lnTo>
                  <a:pt x="2084291" y="5490710"/>
                </a:lnTo>
                <a:lnTo>
                  <a:pt x="2040505" y="5470775"/>
                </a:lnTo>
                <a:lnTo>
                  <a:pt x="1997431" y="5450484"/>
                </a:lnTo>
                <a:lnTo>
                  <a:pt x="1955425" y="5429837"/>
                </a:lnTo>
                <a:lnTo>
                  <a:pt x="1914130" y="5408834"/>
                </a:lnTo>
                <a:lnTo>
                  <a:pt x="1873192" y="5386763"/>
                </a:lnTo>
                <a:lnTo>
                  <a:pt x="1833678" y="5364335"/>
                </a:lnTo>
                <a:lnTo>
                  <a:pt x="1795231" y="5341908"/>
                </a:lnTo>
                <a:lnTo>
                  <a:pt x="1757853" y="5318413"/>
                </a:lnTo>
                <a:lnTo>
                  <a:pt x="1721187" y="5294918"/>
                </a:lnTo>
                <a:lnTo>
                  <a:pt x="1685588" y="5271067"/>
                </a:lnTo>
                <a:lnTo>
                  <a:pt x="1660669" y="5253980"/>
                </a:lnTo>
                <a:lnTo>
                  <a:pt x="1636462" y="5236537"/>
                </a:lnTo>
                <a:lnTo>
                  <a:pt x="1611899" y="5219094"/>
                </a:lnTo>
                <a:lnTo>
                  <a:pt x="1587692" y="5201650"/>
                </a:lnTo>
                <a:lnTo>
                  <a:pt x="1563841" y="5183851"/>
                </a:lnTo>
                <a:lnTo>
                  <a:pt x="1539634" y="5166052"/>
                </a:lnTo>
                <a:lnTo>
                  <a:pt x="1515783" y="5148253"/>
                </a:lnTo>
                <a:lnTo>
                  <a:pt x="1492289" y="5130097"/>
                </a:lnTo>
                <a:lnTo>
                  <a:pt x="1468793" y="5111586"/>
                </a:lnTo>
                <a:lnTo>
                  <a:pt x="1445298" y="5093075"/>
                </a:lnTo>
                <a:lnTo>
                  <a:pt x="1421803" y="5074564"/>
                </a:lnTo>
                <a:lnTo>
                  <a:pt x="1399020" y="5056053"/>
                </a:lnTo>
                <a:lnTo>
                  <a:pt x="1376237" y="5037185"/>
                </a:lnTo>
                <a:lnTo>
                  <a:pt x="1353454" y="5018318"/>
                </a:lnTo>
                <a:lnTo>
                  <a:pt x="1330671" y="4999451"/>
                </a:lnTo>
                <a:lnTo>
                  <a:pt x="1308244" y="4980228"/>
                </a:lnTo>
                <a:lnTo>
                  <a:pt x="1286173" y="4961005"/>
                </a:lnTo>
                <a:lnTo>
                  <a:pt x="1263746" y="4941781"/>
                </a:lnTo>
                <a:lnTo>
                  <a:pt x="1241675" y="4922202"/>
                </a:lnTo>
                <a:lnTo>
                  <a:pt x="1219960" y="4902267"/>
                </a:lnTo>
                <a:lnTo>
                  <a:pt x="1198245" y="4882332"/>
                </a:lnTo>
                <a:lnTo>
                  <a:pt x="1176530" y="4862753"/>
                </a:lnTo>
                <a:lnTo>
                  <a:pt x="1155171" y="4842818"/>
                </a:lnTo>
                <a:lnTo>
                  <a:pt x="1133812" y="4822527"/>
                </a:lnTo>
                <a:lnTo>
                  <a:pt x="1112809" y="4802235"/>
                </a:lnTo>
                <a:lnTo>
                  <a:pt x="1092162" y="4781588"/>
                </a:lnTo>
                <a:lnTo>
                  <a:pt x="1071158" y="4761297"/>
                </a:lnTo>
                <a:lnTo>
                  <a:pt x="1050511" y="4740650"/>
                </a:lnTo>
                <a:lnTo>
                  <a:pt x="1030220" y="4720003"/>
                </a:lnTo>
                <a:lnTo>
                  <a:pt x="1009929" y="4699000"/>
                </a:lnTo>
                <a:lnTo>
                  <a:pt x="989994" y="4678353"/>
                </a:lnTo>
                <a:lnTo>
                  <a:pt x="970059" y="4656638"/>
                </a:lnTo>
                <a:lnTo>
                  <a:pt x="950124" y="4635991"/>
                </a:lnTo>
                <a:lnTo>
                  <a:pt x="930900" y="4614987"/>
                </a:lnTo>
                <a:lnTo>
                  <a:pt x="912033" y="4593984"/>
                </a:lnTo>
                <a:lnTo>
                  <a:pt x="893166" y="4572269"/>
                </a:lnTo>
                <a:lnTo>
                  <a:pt x="874299" y="4550910"/>
                </a:lnTo>
                <a:lnTo>
                  <a:pt x="855788" y="4529551"/>
                </a:lnTo>
                <a:lnTo>
                  <a:pt x="837632" y="4507836"/>
                </a:lnTo>
                <a:lnTo>
                  <a:pt x="819477" y="4485765"/>
                </a:lnTo>
                <a:lnTo>
                  <a:pt x="801678" y="4463694"/>
                </a:lnTo>
                <a:lnTo>
                  <a:pt x="783879" y="4441979"/>
                </a:lnTo>
                <a:lnTo>
                  <a:pt x="766079" y="4419552"/>
                </a:lnTo>
                <a:lnTo>
                  <a:pt x="748992" y="4397125"/>
                </a:lnTo>
                <a:lnTo>
                  <a:pt x="731549" y="4374698"/>
                </a:lnTo>
                <a:lnTo>
                  <a:pt x="714818" y="4352271"/>
                </a:lnTo>
                <a:lnTo>
                  <a:pt x="697730" y="4329132"/>
                </a:lnTo>
                <a:lnTo>
                  <a:pt x="681355" y="4306349"/>
                </a:lnTo>
                <a:lnTo>
                  <a:pt x="664980" y="4283566"/>
                </a:lnTo>
                <a:lnTo>
                  <a:pt x="648604" y="4260071"/>
                </a:lnTo>
                <a:lnTo>
                  <a:pt x="632585" y="4236932"/>
                </a:lnTo>
                <a:lnTo>
                  <a:pt x="616922" y="4213793"/>
                </a:lnTo>
                <a:lnTo>
                  <a:pt x="601258" y="4189941"/>
                </a:lnTo>
                <a:lnTo>
                  <a:pt x="586307" y="4166446"/>
                </a:lnTo>
                <a:lnTo>
                  <a:pt x="571356" y="4142951"/>
                </a:lnTo>
                <a:lnTo>
                  <a:pt x="556404" y="4118744"/>
                </a:lnTo>
                <a:lnTo>
                  <a:pt x="541453" y="4094893"/>
                </a:lnTo>
                <a:lnTo>
                  <a:pt x="527214" y="4071043"/>
                </a:lnTo>
                <a:lnTo>
                  <a:pt x="512974" y="4046480"/>
                </a:lnTo>
                <a:lnTo>
                  <a:pt x="499091" y="4022629"/>
                </a:lnTo>
                <a:lnTo>
                  <a:pt x="485563" y="3998066"/>
                </a:lnTo>
                <a:lnTo>
                  <a:pt x="471680" y="3973503"/>
                </a:lnTo>
                <a:lnTo>
                  <a:pt x="458508" y="3948584"/>
                </a:lnTo>
                <a:lnTo>
                  <a:pt x="445693" y="3924021"/>
                </a:lnTo>
                <a:lnTo>
                  <a:pt x="432878" y="3899814"/>
                </a:lnTo>
                <a:lnTo>
                  <a:pt x="420062" y="3874539"/>
                </a:lnTo>
                <a:lnTo>
                  <a:pt x="407603" y="3849976"/>
                </a:lnTo>
                <a:lnTo>
                  <a:pt x="395499" y="3824701"/>
                </a:lnTo>
                <a:lnTo>
                  <a:pt x="383396" y="3799782"/>
                </a:lnTo>
                <a:lnTo>
                  <a:pt x="371292" y="3774507"/>
                </a:lnTo>
                <a:lnTo>
                  <a:pt x="359901" y="3749232"/>
                </a:lnTo>
                <a:lnTo>
                  <a:pt x="348153" y="3724313"/>
                </a:lnTo>
                <a:lnTo>
                  <a:pt x="336762" y="3698682"/>
                </a:lnTo>
                <a:lnTo>
                  <a:pt x="326082" y="3673051"/>
                </a:lnTo>
                <a:lnTo>
                  <a:pt x="314691" y="3647421"/>
                </a:lnTo>
                <a:lnTo>
                  <a:pt x="304011" y="3621790"/>
                </a:lnTo>
                <a:lnTo>
                  <a:pt x="293332" y="3595803"/>
                </a:lnTo>
                <a:lnTo>
                  <a:pt x="283008" y="3570172"/>
                </a:lnTo>
                <a:lnTo>
                  <a:pt x="273041" y="3544185"/>
                </a:lnTo>
                <a:lnTo>
                  <a:pt x="262717" y="3518198"/>
                </a:lnTo>
                <a:lnTo>
                  <a:pt x="252749" y="3491855"/>
                </a:lnTo>
                <a:lnTo>
                  <a:pt x="243138" y="3465868"/>
                </a:lnTo>
                <a:lnTo>
                  <a:pt x="233526" y="3439525"/>
                </a:lnTo>
                <a:lnTo>
                  <a:pt x="224627" y="3413183"/>
                </a:lnTo>
                <a:lnTo>
                  <a:pt x="215371" y="3386484"/>
                </a:lnTo>
                <a:lnTo>
                  <a:pt x="206827" y="3360141"/>
                </a:lnTo>
                <a:lnTo>
                  <a:pt x="197928" y="3333442"/>
                </a:lnTo>
                <a:lnTo>
                  <a:pt x="189740" y="3307099"/>
                </a:lnTo>
                <a:lnTo>
                  <a:pt x="181196" y="3280044"/>
                </a:lnTo>
                <a:lnTo>
                  <a:pt x="173365" y="3252989"/>
                </a:lnTo>
                <a:lnTo>
                  <a:pt x="165533" y="3226291"/>
                </a:lnTo>
                <a:lnTo>
                  <a:pt x="158057" y="3199236"/>
                </a:lnTo>
                <a:lnTo>
                  <a:pt x="150582" y="3172537"/>
                </a:lnTo>
                <a:lnTo>
                  <a:pt x="143462" y="3145126"/>
                </a:lnTo>
                <a:lnTo>
                  <a:pt x="136698" y="3118071"/>
                </a:lnTo>
                <a:lnTo>
                  <a:pt x="129579" y="3090660"/>
                </a:lnTo>
                <a:lnTo>
                  <a:pt x="116763" y="3035839"/>
                </a:lnTo>
                <a:lnTo>
                  <a:pt x="104304" y="2980661"/>
                </a:lnTo>
                <a:lnTo>
                  <a:pt x="92556" y="2925483"/>
                </a:lnTo>
                <a:lnTo>
                  <a:pt x="81521" y="2869594"/>
                </a:lnTo>
                <a:lnTo>
                  <a:pt x="71197" y="2814060"/>
                </a:lnTo>
                <a:lnTo>
                  <a:pt x="61586" y="2758170"/>
                </a:lnTo>
                <a:lnTo>
                  <a:pt x="52330" y="2702281"/>
                </a:lnTo>
                <a:lnTo>
                  <a:pt x="44142" y="2645679"/>
                </a:lnTo>
                <a:lnTo>
                  <a:pt x="35955" y="2589434"/>
                </a:lnTo>
                <a:lnTo>
                  <a:pt x="29191" y="2532832"/>
                </a:lnTo>
                <a:lnTo>
                  <a:pt x="25631" y="2504354"/>
                </a:lnTo>
                <a:lnTo>
                  <a:pt x="22427" y="2476231"/>
                </a:lnTo>
                <a:lnTo>
                  <a:pt x="19579" y="2447396"/>
                </a:lnTo>
                <a:lnTo>
                  <a:pt x="17087" y="2418917"/>
                </a:lnTo>
                <a:lnTo>
                  <a:pt x="14595" y="2390438"/>
                </a:lnTo>
                <a:lnTo>
                  <a:pt x="12104" y="2361959"/>
                </a:lnTo>
                <a:lnTo>
                  <a:pt x="9968" y="2333125"/>
                </a:lnTo>
                <a:lnTo>
                  <a:pt x="7832" y="2304646"/>
                </a:lnTo>
                <a:lnTo>
                  <a:pt x="6052" y="2275811"/>
                </a:lnTo>
                <a:lnTo>
                  <a:pt x="4628" y="2246977"/>
                </a:lnTo>
                <a:lnTo>
                  <a:pt x="3204" y="2218142"/>
                </a:lnTo>
                <a:lnTo>
                  <a:pt x="1780" y="2189307"/>
                </a:lnTo>
                <a:lnTo>
                  <a:pt x="712" y="2148724"/>
                </a:lnTo>
                <a:lnTo>
                  <a:pt x="0" y="2107786"/>
                </a:lnTo>
                <a:lnTo>
                  <a:pt x="0" y="2066136"/>
                </a:lnTo>
                <a:lnTo>
                  <a:pt x="712" y="2024486"/>
                </a:lnTo>
                <a:lnTo>
                  <a:pt x="2136" y="1982124"/>
                </a:lnTo>
                <a:lnTo>
                  <a:pt x="4272" y="1939405"/>
                </a:lnTo>
                <a:lnTo>
                  <a:pt x="6764" y="1895975"/>
                </a:lnTo>
                <a:lnTo>
                  <a:pt x="10680" y="1852901"/>
                </a:lnTo>
                <a:lnTo>
                  <a:pt x="14595" y="1809115"/>
                </a:lnTo>
                <a:lnTo>
                  <a:pt x="19223" y="1765329"/>
                </a:lnTo>
                <a:lnTo>
                  <a:pt x="24207" y="1720831"/>
                </a:lnTo>
                <a:lnTo>
                  <a:pt x="30615" y="1676689"/>
                </a:lnTo>
                <a:lnTo>
                  <a:pt x="37023" y="1632191"/>
                </a:lnTo>
                <a:lnTo>
                  <a:pt x="44498" y="1587337"/>
                </a:lnTo>
                <a:lnTo>
                  <a:pt x="52330" y="1542838"/>
                </a:lnTo>
                <a:lnTo>
                  <a:pt x="60874" y="1497628"/>
                </a:lnTo>
                <a:lnTo>
                  <a:pt x="70129" y="1453130"/>
                </a:lnTo>
                <a:lnTo>
                  <a:pt x="80097" y="1408276"/>
                </a:lnTo>
                <a:lnTo>
                  <a:pt x="90776" y="1363422"/>
                </a:lnTo>
                <a:lnTo>
                  <a:pt x="101812" y="1318568"/>
                </a:lnTo>
                <a:lnTo>
                  <a:pt x="113915" y="1273714"/>
                </a:lnTo>
                <a:lnTo>
                  <a:pt x="126019" y="1229572"/>
                </a:lnTo>
                <a:lnTo>
                  <a:pt x="139190" y="1184718"/>
                </a:lnTo>
                <a:lnTo>
                  <a:pt x="153074" y="1140932"/>
                </a:lnTo>
                <a:lnTo>
                  <a:pt x="167669" y="1096789"/>
                </a:lnTo>
                <a:lnTo>
                  <a:pt x="182264" y="1053003"/>
                </a:lnTo>
                <a:lnTo>
                  <a:pt x="197928" y="1009573"/>
                </a:lnTo>
                <a:lnTo>
                  <a:pt x="214303" y="966499"/>
                </a:lnTo>
                <a:lnTo>
                  <a:pt x="231390" y="923425"/>
                </a:lnTo>
                <a:lnTo>
                  <a:pt x="248834" y="881063"/>
                </a:lnTo>
                <a:lnTo>
                  <a:pt x="266989" y="839056"/>
                </a:lnTo>
                <a:lnTo>
                  <a:pt x="285856" y="797406"/>
                </a:lnTo>
                <a:lnTo>
                  <a:pt x="295468" y="777827"/>
                </a:lnTo>
                <a:lnTo>
                  <a:pt x="304723" y="758248"/>
                </a:lnTo>
                <a:lnTo>
                  <a:pt x="314691" y="739025"/>
                </a:lnTo>
                <a:lnTo>
                  <a:pt x="324658" y="719801"/>
                </a:lnTo>
                <a:lnTo>
                  <a:pt x="334626" y="700934"/>
                </a:lnTo>
                <a:lnTo>
                  <a:pt x="344949" y="682067"/>
                </a:lnTo>
                <a:lnTo>
                  <a:pt x="355273" y="663912"/>
                </a:lnTo>
                <a:lnTo>
                  <a:pt x="366309" y="645401"/>
                </a:lnTo>
                <a:lnTo>
                  <a:pt x="377344" y="627245"/>
                </a:lnTo>
                <a:lnTo>
                  <a:pt x="388024" y="609446"/>
                </a:lnTo>
                <a:lnTo>
                  <a:pt x="399415" y="591647"/>
                </a:lnTo>
                <a:lnTo>
                  <a:pt x="411163" y="574204"/>
                </a:lnTo>
                <a:lnTo>
                  <a:pt x="422554" y="557116"/>
                </a:lnTo>
                <a:lnTo>
                  <a:pt x="434302" y="540029"/>
                </a:lnTo>
                <a:lnTo>
                  <a:pt x="446405" y="523298"/>
                </a:lnTo>
                <a:lnTo>
                  <a:pt x="458508" y="506567"/>
                </a:lnTo>
                <a:lnTo>
                  <a:pt x="470612" y="490191"/>
                </a:lnTo>
                <a:lnTo>
                  <a:pt x="483427" y="473816"/>
                </a:lnTo>
                <a:lnTo>
                  <a:pt x="495531" y="457797"/>
                </a:lnTo>
                <a:lnTo>
                  <a:pt x="508346" y="442133"/>
                </a:lnTo>
                <a:lnTo>
                  <a:pt x="521162" y="426826"/>
                </a:lnTo>
                <a:lnTo>
                  <a:pt x="534333" y="411519"/>
                </a:lnTo>
                <a:lnTo>
                  <a:pt x="547149" y="396567"/>
                </a:lnTo>
                <a:lnTo>
                  <a:pt x="560320" y="381616"/>
                </a:lnTo>
                <a:lnTo>
                  <a:pt x="573848" y="367020"/>
                </a:lnTo>
                <a:lnTo>
                  <a:pt x="587019" y="352781"/>
                </a:lnTo>
                <a:lnTo>
                  <a:pt x="600546" y="338898"/>
                </a:lnTo>
                <a:lnTo>
                  <a:pt x="614074" y="325014"/>
                </a:lnTo>
                <a:lnTo>
                  <a:pt x="627957" y="311487"/>
                </a:lnTo>
                <a:lnTo>
                  <a:pt x="641841" y="297959"/>
                </a:lnTo>
                <a:lnTo>
                  <a:pt x="655724" y="284788"/>
                </a:lnTo>
                <a:lnTo>
                  <a:pt x="669252" y="272328"/>
                </a:lnTo>
                <a:lnTo>
                  <a:pt x="683135" y="259513"/>
                </a:lnTo>
                <a:lnTo>
                  <a:pt x="697018" y="247410"/>
                </a:lnTo>
                <a:lnTo>
                  <a:pt x="711258" y="236018"/>
                </a:lnTo>
                <a:lnTo>
                  <a:pt x="725853" y="224271"/>
                </a:lnTo>
                <a:lnTo>
                  <a:pt x="739736" y="212879"/>
                </a:lnTo>
                <a:lnTo>
                  <a:pt x="754332" y="202200"/>
                </a:lnTo>
                <a:lnTo>
                  <a:pt x="768927" y="191164"/>
                </a:lnTo>
                <a:lnTo>
                  <a:pt x="783879" y="180484"/>
                </a:lnTo>
                <a:lnTo>
                  <a:pt x="798830" y="170517"/>
                </a:lnTo>
                <a:lnTo>
                  <a:pt x="813781" y="160549"/>
                </a:lnTo>
                <a:lnTo>
                  <a:pt x="828377" y="151294"/>
                </a:lnTo>
                <a:lnTo>
                  <a:pt x="843684" y="141682"/>
                </a:lnTo>
                <a:lnTo>
                  <a:pt x="858992" y="132783"/>
                </a:lnTo>
                <a:lnTo>
                  <a:pt x="874655" y="123883"/>
                </a:lnTo>
                <a:lnTo>
                  <a:pt x="889962" y="115695"/>
                </a:lnTo>
                <a:lnTo>
                  <a:pt x="905625" y="107152"/>
                </a:lnTo>
                <a:lnTo>
                  <a:pt x="921289" y="99676"/>
                </a:lnTo>
                <a:lnTo>
                  <a:pt x="936952" y="91844"/>
                </a:lnTo>
                <a:lnTo>
                  <a:pt x="952971" y="84368"/>
                </a:lnTo>
                <a:lnTo>
                  <a:pt x="968635" y="77249"/>
                </a:lnTo>
                <a:lnTo>
                  <a:pt x="984298" y="70485"/>
                </a:lnTo>
                <a:lnTo>
                  <a:pt x="1000317" y="64077"/>
                </a:lnTo>
                <a:lnTo>
                  <a:pt x="1016693" y="57670"/>
                </a:lnTo>
                <a:lnTo>
                  <a:pt x="1032712" y="51974"/>
                </a:lnTo>
                <a:lnTo>
                  <a:pt x="1048731" y="46278"/>
                </a:lnTo>
                <a:lnTo>
                  <a:pt x="1065107" y="40938"/>
                </a:lnTo>
                <a:lnTo>
                  <a:pt x="1081482" y="35955"/>
                </a:lnTo>
                <a:lnTo>
                  <a:pt x="1097857" y="30971"/>
                </a:lnTo>
                <a:lnTo>
                  <a:pt x="1113877" y="26699"/>
                </a:lnTo>
                <a:lnTo>
                  <a:pt x="1130252" y="22071"/>
                </a:lnTo>
                <a:lnTo>
                  <a:pt x="1146983" y="18155"/>
                </a:lnTo>
                <a:lnTo>
                  <a:pt x="1163358" y="14595"/>
                </a:lnTo>
                <a:lnTo>
                  <a:pt x="1180090" y="11748"/>
                </a:lnTo>
                <a:lnTo>
                  <a:pt x="1196465" y="9612"/>
                </a:lnTo>
                <a:lnTo>
                  <a:pt x="1213196" y="7120"/>
                </a:lnTo>
                <a:lnTo>
                  <a:pt x="1229216" y="4984"/>
                </a:lnTo>
                <a:lnTo>
                  <a:pt x="1245591" y="3560"/>
                </a:lnTo>
                <a:lnTo>
                  <a:pt x="1261966" y="2492"/>
                </a:lnTo>
                <a:lnTo>
                  <a:pt x="1278342" y="1424"/>
                </a:lnTo>
                <a:lnTo>
                  <a:pt x="1294361" y="712"/>
                </a:lnTo>
                <a:lnTo>
                  <a:pt x="13107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E4B4A7-5298-4039-BFF7-B72C149F284C}"/>
              </a:ext>
            </a:extLst>
          </p:cNvPr>
          <p:cNvSpPr/>
          <p:nvPr/>
        </p:nvSpPr>
        <p:spPr>
          <a:xfrm rot="5400000">
            <a:off x="10685466" y="3290499"/>
            <a:ext cx="2404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200" spc="300" dirty="0">
                <a:solidFill>
                  <a:schemeClr val="bg1"/>
                </a:solidFill>
                <a:latin typeface="Montserrat Medium" panose="00000600000000000000" pitchFamily="50" charset="0"/>
              </a:rPr>
              <a:t>Creative Slide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E32EDA-3013-49D7-A62E-F7E0907189DD}"/>
              </a:ext>
            </a:extLst>
          </p:cNvPr>
          <p:cNvSpPr txBox="1"/>
          <p:nvPr/>
        </p:nvSpPr>
        <p:spPr>
          <a:xfrm>
            <a:off x="7052099" y="2848036"/>
            <a:ext cx="4255230" cy="54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 mornings charm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41BD3C-2852-48D0-B7DD-406635ED65BD}"/>
              </a:ext>
            </a:extLst>
          </p:cNvPr>
          <p:cNvSpPr/>
          <p:nvPr/>
        </p:nvSpPr>
        <p:spPr>
          <a:xfrm>
            <a:off x="7058251" y="2545710"/>
            <a:ext cx="1333635" cy="30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Insert Text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2B3BB7-C1CC-4E8C-A66C-8850EC553797}"/>
              </a:ext>
            </a:extLst>
          </p:cNvPr>
          <p:cNvSpPr txBox="1"/>
          <p:nvPr/>
        </p:nvSpPr>
        <p:spPr>
          <a:xfrm>
            <a:off x="7022602" y="3594918"/>
            <a:ext cx="1333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 8+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0FF28E-542B-46DA-9E6D-F565E427FB20}"/>
              </a:ext>
            </a:extLst>
          </p:cNvPr>
          <p:cNvSpPr txBox="1"/>
          <p:nvPr/>
        </p:nvSpPr>
        <p:spPr>
          <a:xfrm>
            <a:off x="7052099" y="4071174"/>
            <a:ext cx="1889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Insert Title Here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66863B-911D-4D23-801D-36C42B02913A}"/>
              </a:ext>
            </a:extLst>
          </p:cNvPr>
          <p:cNvSpPr txBox="1"/>
          <p:nvPr/>
        </p:nvSpPr>
        <p:spPr>
          <a:xfrm>
            <a:off x="9391602" y="3594918"/>
            <a:ext cx="1472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 8+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2D00B3-51E8-478F-A119-8D0C166D7BE1}"/>
              </a:ext>
            </a:extLst>
          </p:cNvPr>
          <p:cNvSpPr txBox="1"/>
          <p:nvPr/>
        </p:nvSpPr>
        <p:spPr>
          <a:xfrm>
            <a:off x="9421099" y="4090224"/>
            <a:ext cx="1889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Insert Title Here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CDE2F4-54E5-42B4-8F98-C0A9E6E46D2B}"/>
              </a:ext>
            </a:extLst>
          </p:cNvPr>
          <p:cNvSpPr txBox="1"/>
          <p:nvPr/>
        </p:nvSpPr>
        <p:spPr>
          <a:xfrm>
            <a:off x="6883230" y="4425632"/>
            <a:ext cx="2058114" cy="54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2DA353-D89B-41AE-9C85-A78E80EFDBD5}"/>
              </a:ext>
            </a:extLst>
          </p:cNvPr>
          <p:cNvSpPr txBox="1"/>
          <p:nvPr/>
        </p:nvSpPr>
        <p:spPr>
          <a:xfrm>
            <a:off x="9249215" y="4425632"/>
            <a:ext cx="2058114" cy="54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0CAD78-074C-4341-8CC3-67F1C9192969}"/>
              </a:ext>
            </a:extLst>
          </p:cNvPr>
          <p:cNvSpPr txBox="1"/>
          <p:nvPr/>
        </p:nvSpPr>
        <p:spPr>
          <a:xfrm>
            <a:off x="7011155" y="809619"/>
            <a:ext cx="4013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ABOUT</a:t>
            </a:r>
            <a:endParaRPr lang="id-ID" sz="3600" dirty="0">
              <a:solidFill>
                <a:schemeClr val="bg1"/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  <a:p>
            <a:r>
              <a:rPr lang="en-US" sz="3600" dirty="0">
                <a:solidFill>
                  <a:schemeClr val="accent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LABORANS</a:t>
            </a:r>
            <a:endParaRPr lang="id-ID" sz="3600" dirty="0">
              <a:solidFill>
                <a:schemeClr val="accent1"/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EDA54-2979-4901-8B05-DBED18454560}"/>
              </a:ext>
            </a:extLst>
          </p:cNvPr>
          <p:cNvSpPr txBox="1"/>
          <p:nvPr/>
        </p:nvSpPr>
        <p:spPr>
          <a:xfrm>
            <a:off x="7050357" y="2009948"/>
            <a:ext cx="359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spc="3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Modern</a:t>
            </a:r>
            <a:r>
              <a:rPr lang="id-ID" sz="1400" spc="3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id-ID" sz="1400" spc="3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2909360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3286DA-18DD-42F9-8DCD-F6F57EC2B605}"/>
              </a:ext>
            </a:extLst>
          </p:cNvPr>
          <p:cNvSpPr/>
          <p:nvPr/>
        </p:nvSpPr>
        <p:spPr>
          <a:xfrm>
            <a:off x="0" y="0"/>
            <a:ext cx="492187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B9D8356-0972-4E3F-A52F-DEFE7F24B9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3897A80-F897-454B-B561-61537EB6D192}"/>
              </a:ext>
            </a:extLst>
          </p:cNvPr>
          <p:cNvSpPr/>
          <p:nvPr/>
        </p:nvSpPr>
        <p:spPr>
          <a:xfrm rot="15300000" flipH="1">
            <a:off x="11262002" y="185687"/>
            <a:ext cx="784253" cy="903550"/>
          </a:xfrm>
          <a:custGeom>
            <a:avLst/>
            <a:gdLst>
              <a:gd name="connsiteX0" fmla="*/ 296307 w 5323222"/>
              <a:gd name="connsiteY0" fmla="*/ 4941206 h 6132967"/>
              <a:gd name="connsiteX1" fmla="*/ 302287 w 5323222"/>
              <a:gd name="connsiteY1" fmla="*/ 4962623 h 6132967"/>
              <a:gd name="connsiteX2" fmla="*/ 308375 w 5323222"/>
              <a:gd name="connsiteY2" fmla="*/ 4984327 h 6132967"/>
              <a:gd name="connsiteX3" fmla="*/ 314645 w 5323222"/>
              <a:gd name="connsiteY3" fmla="*/ 5005636 h 6132967"/>
              <a:gd name="connsiteX4" fmla="*/ 321310 w 5323222"/>
              <a:gd name="connsiteY4" fmla="*/ 5027127 h 6132967"/>
              <a:gd name="connsiteX5" fmla="*/ 327760 w 5323222"/>
              <a:gd name="connsiteY5" fmla="*/ 5048042 h 6132967"/>
              <a:gd name="connsiteX6" fmla="*/ 334607 w 5323222"/>
              <a:gd name="connsiteY6" fmla="*/ 5069136 h 6132967"/>
              <a:gd name="connsiteX7" fmla="*/ 341742 w 5323222"/>
              <a:gd name="connsiteY7" fmla="*/ 5090125 h 6132967"/>
              <a:gd name="connsiteX8" fmla="*/ 348770 w 5323222"/>
              <a:gd name="connsiteY8" fmla="*/ 5110824 h 6132967"/>
              <a:gd name="connsiteX9" fmla="*/ 356193 w 5323222"/>
              <a:gd name="connsiteY9" fmla="*/ 5131705 h 6132967"/>
              <a:gd name="connsiteX10" fmla="*/ 363798 w 5323222"/>
              <a:gd name="connsiteY10" fmla="*/ 5152191 h 6132967"/>
              <a:gd name="connsiteX11" fmla="*/ 371403 w 5323222"/>
              <a:gd name="connsiteY11" fmla="*/ 5172677 h 6132967"/>
              <a:gd name="connsiteX12" fmla="*/ 379297 w 5323222"/>
              <a:gd name="connsiteY12" fmla="*/ 5193055 h 6132967"/>
              <a:gd name="connsiteX13" fmla="*/ 387479 w 5323222"/>
              <a:gd name="connsiteY13" fmla="*/ 5213325 h 6132967"/>
              <a:gd name="connsiteX14" fmla="*/ 395554 w 5323222"/>
              <a:gd name="connsiteY14" fmla="*/ 5233308 h 6132967"/>
              <a:gd name="connsiteX15" fmla="*/ 404024 w 5323222"/>
              <a:gd name="connsiteY15" fmla="*/ 5253472 h 6132967"/>
              <a:gd name="connsiteX16" fmla="*/ 412280 w 5323222"/>
              <a:gd name="connsiteY16" fmla="*/ 5273060 h 6132967"/>
              <a:gd name="connsiteX17" fmla="*/ 420932 w 5323222"/>
              <a:gd name="connsiteY17" fmla="*/ 5292828 h 6132967"/>
              <a:gd name="connsiteX18" fmla="*/ 429872 w 5323222"/>
              <a:gd name="connsiteY18" fmla="*/ 5312489 h 6132967"/>
              <a:gd name="connsiteX19" fmla="*/ 439175 w 5323222"/>
              <a:gd name="connsiteY19" fmla="*/ 5331359 h 6132967"/>
              <a:gd name="connsiteX20" fmla="*/ 448404 w 5323222"/>
              <a:gd name="connsiteY20" fmla="*/ 5350914 h 6132967"/>
              <a:gd name="connsiteX21" fmla="*/ 457708 w 5323222"/>
              <a:gd name="connsiteY21" fmla="*/ 5369784 h 6132967"/>
              <a:gd name="connsiteX22" fmla="*/ 467011 w 5323222"/>
              <a:gd name="connsiteY22" fmla="*/ 5388654 h 6132967"/>
              <a:gd name="connsiteX23" fmla="*/ 476603 w 5323222"/>
              <a:gd name="connsiteY23" fmla="*/ 5407417 h 6132967"/>
              <a:gd name="connsiteX24" fmla="*/ 486376 w 5323222"/>
              <a:gd name="connsiteY24" fmla="*/ 5425784 h 6132967"/>
              <a:gd name="connsiteX25" fmla="*/ 496545 w 5323222"/>
              <a:gd name="connsiteY25" fmla="*/ 5444332 h 6132967"/>
              <a:gd name="connsiteX26" fmla="*/ 506607 w 5323222"/>
              <a:gd name="connsiteY26" fmla="*/ 5462593 h 6132967"/>
              <a:gd name="connsiteX27" fmla="*/ 516849 w 5323222"/>
              <a:gd name="connsiteY27" fmla="*/ 5480457 h 6132967"/>
              <a:gd name="connsiteX28" fmla="*/ 527274 w 5323222"/>
              <a:gd name="connsiteY28" fmla="*/ 5497926 h 6132967"/>
              <a:gd name="connsiteX29" fmla="*/ 537699 w 5323222"/>
              <a:gd name="connsiteY29" fmla="*/ 5515395 h 6132967"/>
              <a:gd name="connsiteX30" fmla="*/ 548594 w 5323222"/>
              <a:gd name="connsiteY30" fmla="*/ 5532362 h 6132967"/>
              <a:gd name="connsiteX31" fmla="*/ 559307 w 5323222"/>
              <a:gd name="connsiteY31" fmla="*/ 5549722 h 6132967"/>
              <a:gd name="connsiteX32" fmla="*/ 570382 w 5323222"/>
              <a:gd name="connsiteY32" fmla="*/ 5566293 h 6132967"/>
              <a:gd name="connsiteX33" fmla="*/ 581747 w 5323222"/>
              <a:gd name="connsiteY33" fmla="*/ 5582757 h 6132967"/>
              <a:gd name="connsiteX34" fmla="*/ 593004 w 5323222"/>
              <a:gd name="connsiteY34" fmla="*/ 5598932 h 6132967"/>
              <a:gd name="connsiteX35" fmla="*/ 604764 w 5323222"/>
              <a:gd name="connsiteY35" fmla="*/ 5615576 h 6132967"/>
              <a:gd name="connsiteX36" fmla="*/ 616491 w 5323222"/>
              <a:gd name="connsiteY36" fmla="*/ 5631249 h 6132967"/>
              <a:gd name="connsiteX37" fmla="*/ 628219 w 5323222"/>
              <a:gd name="connsiteY37" fmla="*/ 5646921 h 6132967"/>
              <a:gd name="connsiteX38" fmla="*/ 640234 w 5323222"/>
              <a:gd name="connsiteY38" fmla="*/ 5662485 h 6132967"/>
              <a:gd name="connsiteX39" fmla="*/ 652539 w 5323222"/>
              <a:gd name="connsiteY39" fmla="*/ 5677944 h 6132967"/>
              <a:gd name="connsiteX40" fmla="*/ 665025 w 5323222"/>
              <a:gd name="connsiteY40" fmla="*/ 5693007 h 6132967"/>
              <a:gd name="connsiteX41" fmla="*/ 677510 w 5323222"/>
              <a:gd name="connsiteY41" fmla="*/ 5708069 h 6132967"/>
              <a:gd name="connsiteX42" fmla="*/ 690070 w 5323222"/>
              <a:gd name="connsiteY42" fmla="*/ 5722447 h 6132967"/>
              <a:gd name="connsiteX43" fmla="*/ 703133 w 5323222"/>
              <a:gd name="connsiteY43" fmla="*/ 5737295 h 6132967"/>
              <a:gd name="connsiteX44" fmla="*/ 715982 w 5323222"/>
              <a:gd name="connsiteY44" fmla="*/ 5751565 h 6132967"/>
              <a:gd name="connsiteX45" fmla="*/ 729300 w 5323222"/>
              <a:gd name="connsiteY45" fmla="*/ 5765334 h 6132967"/>
              <a:gd name="connsiteX46" fmla="*/ 742437 w 5323222"/>
              <a:gd name="connsiteY46" fmla="*/ 5779497 h 6132967"/>
              <a:gd name="connsiteX47" fmla="*/ 755938 w 5323222"/>
              <a:gd name="connsiteY47" fmla="*/ 5792870 h 6132967"/>
              <a:gd name="connsiteX48" fmla="*/ 769149 w 5323222"/>
              <a:gd name="connsiteY48" fmla="*/ 5806351 h 6132967"/>
              <a:gd name="connsiteX49" fmla="*/ 783044 w 5323222"/>
              <a:gd name="connsiteY49" fmla="*/ 5819904 h 6132967"/>
              <a:gd name="connsiteX50" fmla="*/ 796726 w 5323222"/>
              <a:gd name="connsiteY50" fmla="*/ 5832881 h 6132967"/>
              <a:gd name="connsiteX51" fmla="*/ 810984 w 5323222"/>
              <a:gd name="connsiteY51" fmla="*/ 5845644 h 6132967"/>
              <a:gd name="connsiteX52" fmla="*/ 824847 w 5323222"/>
              <a:gd name="connsiteY52" fmla="*/ 5858224 h 6132967"/>
              <a:gd name="connsiteX53" fmla="*/ 838891 w 5323222"/>
              <a:gd name="connsiteY53" fmla="*/ 5870411 h 6132967"/>
              <a:gd name="connsiteX54" fmla="*/ 853224 w 5323222"/>
              <a:gd name="connsiteY54" fmla="*/ 5882490 h 6132967"/>
              <a:gd name="connsiteX55" fmla="*/ 867556 w 5323222"/>
              <a:gd name="connsiteY55" fmla="*/ 5894568 h 6132967"/>
              <a:gd name="connsiteX56" fmla="*/ 882359 w 5323222"/>
              <a:gd name="connsiteY56" fmla="*/ 5906144 h 6132967"/>
              <a:gd name="connsiteX57" fmla="*/ 896873 w 5323222"/>
              <a:gd name="connsiteY57" fmla="*/ 5917827 h 6132967"/>
              <a:gd name="connsiteX58" fmla="*/ 911569 w 5323222"/>
              <a:gd name="connsiteY58" fmla="*/ 5929114 h 6132967"/>
              <a:gd name="connsiteX59" fmla="*/ 926445 w 5323222"/>
              <a:gd name="connsiteY59" fmla="*/ 5940005 h 6132967"/>
              <a:gd name="connsiteX60" fmla="*/ 941793 w 5323222"/>
              <a:gd name="connsiteY60" fmla="*/ 5950394 h 6132967"/>
              <a:gd name="connsiteX61" fmla="*/ 956636 w 5323222"/>
              <a:gd name="connsiteY61" fmla="*/ 5960313 h 6132967"/>
              <a:gd name="connsiteX62" fmla="*/ 971950 w 5323222"/>
              <a:gd name="connsiteY62" fmla="*/ 5969729 h 6132967"/>
              <a:gd name="connsiteX63" fmla="*/ 987265 w 5323222"/>
              <a:gd name="connsiteY63" fmla="*/ 5979146 h 6132967"/>
              <a:gd name="connsiteX64" fmla="*/ 1002184 w 5323222"/>
              <a:gd name="connsiteY64" fmla="*/ 5988380 h 6132967"/>
              <a:gd name="connsiteX65" fmla="*/ 1017572 w 5323222"/>
              <a:gd name="connsiteY65" fmla="*/ 5997112 h 6132967"/>
              <a:gd name="connsiteX66" fmla="*/ 1032960 w 5323222"/>
              <a:gd name="connsiteY66" fmla="*/ 6005845 h 6132967"/>
              <a:gd name="connsiteX67" fmla="*/ 1048134 w 5323222"/>
              <a:gd name="connsiteY67" fmla="*/ 6013999 h 6132967"/>
              <a:gd name="connsiteX68" fmla="*/ 1063597 w 5323222"/>
              <a:gd name="connsiteY68" fmla="*/ 6022048 h 6132967"/>
              <a:gd name="connsiteX69" fmla="*/ 1078557 w 5323222"/>
              <a:gd name="connsiteY69" fmla="*/ 6029626 h 6132967"/>
              <a:gd name="connsiteX70" fmla="*/ 1093805 w 5323222"/>
              <a:gd name="connsiteY70" fmla="*/ 6037096 h 6132967"/>
              <a:gd name="connsiteX71" fmla="*/ 1109236 w 5323222"/>
              <a:gd name="connsiteY71" fmla="*/ 6044171 h 6132967"/>
              <a:gd name="connsiteX72" fmla="*/ 1124558 w 5323222"/>
              <a:gd name="connsiteY72" fmla="*/ 6050958 h 6132967"/>
              <a:gd name="connsiteX73" fmla="*/ 1139592 w 5323222"/>
              <a:gd name="connsiteY73" fmla="*/ 6057853 h 6132967"/>
              <a:gd name="connsiteX74" fmla="*/ 1154989 w 5323222"/>
              <a:gd name="connsiteY74" fmla="*/ 6063954 h 6132967"/>
              <a:gd name="connsiteX75" fmla="*/ 1170386 w 5323222"/>
              <a:gd name="connsiteY75" fmla="*/ 6070056 h 6132967"/>
              <a:gd name="connsiteX76" fmla="*/ 1185677 w 5323222"/>
              <a:gd name="connsiteY76" fmla="*/ 6075871 h 6132967"/>
              <a:gd name="connsiteX77" fmla="*/ 1201040 w 5323222"/>
              <a:gd name="connsiteY77" fmla="*/ 6081000 h 6132967"/>
              <a:gd name="connsiteX78" fmla="*/ 1216223 w 5323222"/>
              <a:gd name="connsiteY78" fmla="*/ 6086526 h 6132967"/>
              <a:gd name="connsiteX79" fmla="*/ 1231192 w 5323222"/>
              <a:gd name="connsiteY79" fmla="*/ 6091474 h 6132967"/>
              <a:gd name="connsiteX80" fmla="*/ 1246630 w 5323222"/>
              <a:gd name="connsiteY80" fmla="*/ 6095920 h 6132967"/>
              <a:gd name="connsiteX81" fmla="*/ 1261781 w 5323222"/>
              <a:gd name="connsiteY81" fmla="*/ 6100472 h 6132967"/>
              <a:gd name="connsiteX82" fmla="*/ 1277112 w 5323222"/>
              <a:gd name="connsiteY82" fmla="*/ 6104630 h 6132967"/>
              <a:gd name="connsiteX83" fmla="*/ 1292229 w 5323222"/>
              <a:gd name="connsiteY83" fmla="*/ 6108210 h 6132967"/>
              <a:gd name="connsiteX84" fmla="*/ 1307635 w 5323222"/>
              <a:gd name="connsiteY84" fmla="*/ 6111683 h 6132967"/>
              <a:gd name="connsiteX85" fmla="*/ 1322646 w 5323222"/>
              <a:gd name="connsiteY85" fmla="*/ 6114975 h 6132967"/>
              <a:gd name="connsiteX86" fmla="*/ 1337548 w 5323222"/>
              <a:gd name="connsiteY86" fmla="*/ 6117978 h 6132967"/>
              <a:gd name="connsiteX87" fmla="*/ 1352633 w 5323222"/>
              <a:gd name="connsiteY87" fmla="*/ 6120585 h 6132967"/>
              <a:gd name="connsiteX88" fmla="*/ 1367717 w 5323222"/>
              <a:gd name="connsiteY88" fmla="*/ 6123193 h 6132967"/>
              <a:gd name="connsiteX89" fmla="*/ 1382876 w 5323222"/>
              <a:gd name="connsiteY89" fmla="*/ 6125116 h 6132967"/>
              <a:gd name="connsiteX90" fmla="*/ 1398035 w 5323222"/>
              <a:gd name="connsiteY90" fmla="*/ 6127039 h 6132967"/>
              <a:gd name="connsiteX91" fmla="*/ 1412979 w 5323222"/>
              <a:gd name="connsiteY91" fmla="*/ 6128385 h 6132967"/>
              <a:gd name="connsiteX92" fmla="*/ 1428030 w 5323222"/>
              <a:gd name="connsiteY92" fmla="*/ 6130019 h 6132967"/>
              <a:gd name="connsiteX93" fmla="*/ 1443157 w 5323222"/>
              <a:gd name="connsiteY93" fmla="*/ 6130971 h 6132967"/>
              <a:gd name="connsiteX94" fmla="*/ 1457887 w 5323222"/>
              <a:gd name="connsiteY94" fmla="*/ 6131739 h 6132967"/>
              <a:gd name="connsiteX95" fmla="*/ 1472905 w 5323222"/>
              <a:gd name="connsiteY95" fmla="*/ 6132401 h 6132967"/>
              <a:gd name="connsiteX96" fmla="*/ 1487529 w 5323222"/>
              <a:gd name="connsiteY96" fmla="*/ 6132882 h 6132967"/>
              <a:gd name="connsiteX97" fmla="*/ 1502334 w 5323222"/>
              <a:gd name="connsiteY97" fmla="*/ 6132967 h 6132967"/>
              <a:gd name="connsiteX98" fmla="*/ 1517031 w 5323222"/>
              <a:gd name="connsiteY98" fmla="*/ 6132764 h 6132967"/>
              <a:gd name="connsiteX99" fmla="*/ 1531621 w 5323222"/>
              <a:gd name="connsiteY99" fmla="*/ 6132271 h 6132967"/>
              <a:gd name="connsiteX100" fmla="*/ 1546608 w 5323222"/>
              <a:gd name="connsiteY100" fmla="*/ 6131960 h 6132967"/>
              <a:gd name="connsiteX101" fmla="*/ 1560983 w 5323222"/>
              <a:gd name="connsiteY101" fmla="*/ 6130891 h 6132967"/>
              <a:gd name="connsiteX102" fmla="*/ 1575360 w 5323222"/>
              <a:gd name="connsiteY102" fmla="*/ 6129822 h 6132967"/>
              <a:gd name="connsiteX103" fmla="*/ 1589917 w 5323222"/>
              <a:gd name="connsiteY103" fmla="*/ 6128357 h 6132967"/>
              <a:gd name="connsiteX104" fmla="*/ 1604475 w 5323222"/>
              <a:gd name="connsiteY104" fmla="*/ 6126893 h 6132967"/>
              <a:gd name="connsiteX105" fmla="*/ 1618636 w 5323222"/>
              <a:gd name="connsiteY105" fmla="*/ 6125246 h 6132967"/>
              <a:gd name="connsiteX106" fmla="*/ 1632873 w 5323222"/>
              <a:gd name="connsiteY106" fmla="*/ 6122916 h 6132967"/>
              <a:gd name="connsiteX107" fmla="*/ 1647109 w 5323222"/>
              <a:gd name="connsiteY107" fmla="*/ 6120585 h 6132967"/>
              <a:gd name="connsiteX108" fmla="*/ 1660950 w 5323222"/>
              <a:gd name="connsiteY108" fmla="*/ 6118074 h 6132967"/>
              <a:gd name="connsiteX109" fmla="*/ 1674972 w 5323222"/>
              <a:gd name="connsiteY109" fmla="*/ 6115167 h 6132967"/>
              <a:gd name="connsiteX110" fmla="*/ 1688994 w 5323222"/>
              <a:gd name="connsiteY110" fmla="*/ 6112260 h 6132967"/>
              <a:gd name="connsiteX111" fmla="*/ 1702513 w 5323222"/>
              <a:gd name="connsiteY111" fmla="*/ 6108882 h 6132967"/>
              <a:gd name="connsiteX112" fmla="*/ 1716321 w 5323222"/>
              <a:gd name="connsiteY112" fmla="*/ 6105396 h 6132967"/>
              <a:gd name="connsiteX113" fmla="*/ 1729733 w 5323222"/>
              <a:gd name="connsiteY113" fmla="*/ 6101731 h 6132967"/>
              <a:gd name="connsiteX114" fmla="*/ 1743219 w 5323222"/>
              <a:gd name="connsiteY114" fmla="*/ 6097381 h 6132967"/>
              <a:gd name="connsiteX115" fmla="*/ 1756705 w 5323222"/>
              <a:gd name="connsiteY115" fmla="*/ 6093031 h 6132967"/>
              <a:gd name="connsiteX116" fmla="*/ 1770192 w 5323222"/>
              <a:gd name="connsiteY116" fmla="*/ 6088681 h 6132967"/>
              <a:gd name="connsiteX117" fmla="*/ 1783176 w 5323222"/>
              <a:gd name="connsiteY117" fmla="*/ 6083861 h 6132967"/>
              <a:gd name="connsiteX118" fmla="*/ 1796341 w 5323222"/>
              <a:gd name="connsiteY118" fmla="*/ 6078645 h 6132967"/>
              <a:gd name="connsiteX119" fmla="*/ 1809218 w 5323222"/>
              <a:gd name="connsiteY119" fmla="*/ 6073536 h 6132967"/>
              <a:gd name="connsiteX120" fmla="*/ 1822275 w 5323222"/>
              <a:gd name="connsiteY120" fmla="*/ 6068032 h 6132967"/>
              <a:gd name="connsiteX121" fmla="*/ 1834938 w 5323222"/>
              <a:gd name="connsiteY121" fmla="*/ 6062347 h 6132967"/>
              <a:gd name="connsiteX122" fmla="*/ 1847782 w 5323222"/>
              <a:gd name="connsiteY122" fmla="*/ 6056265 h 6132967"/>
              <a:gd name="connsiteX123" fmla="*/ 1860230 w 5323222"/>
              <a:gd name="connsiteY123" fmla="*/ 6050002 h 6132967"/>
              <a:gd name="connsiteX124" fmla="*/ 1884121 w 5323222"/>
              <a:gd name="connsiteY124" fmla="*/ 6036538 h 6132967"/>
              <a:gd name="connsiteX125" fmla="*/ 1908192 w 5323222"/>
              <a:gd name="connsiteY125" fmla="*/ 6022678 h 6132967"/>
              <a:gd name="connsiteX126" fmla="*/ 1931548 w 5323222"/>
              <a:gd name="connsiteY126" fmla="*/ 6007769 h 6132967"/>
              <a:gd name="connsiteX127" fmla="*/ 1954475 w 5323222"/>
              <a:gd name="connsiteY127" fmla="*/ 5991707 h 6132967"/>
              <a:gd name="connsiteX128" fmla="*/ 1976610 w 5323222"/>
              <a:gd name="connsiteY128" fmla="*/ 5975283 h 6132967"/>
              <a:gd name="connsiteX129" fmla="*/ 1998028 w 5323222"/>
              <a:gd name="connsiteY129" fmla="*/ 5957810 h 6132967"/>
              <a:gd name="connsiteX130" fmla="*/ 2019126 w 5323222"/>
              <a:gd name="connsiteY130" fmla="*/ 5939474 h 6132967"/>
              <a:gd name="connsiteX131" fmla="*/ 2039613 w 5323222"/>
              <a:gd name="connsiteY131" fmla="*/ 5920378 h 6132967"/>
              <a:gd name="connsiteX132" fmla="*/ 2059384 w 5323222"/>
              <a:gd name="connsiteY132" fmla="*/ 5900235 h 6132967"/>
              <a:gd name="connsiteX133" fmla="*/ 2078652 w 5323222"/>
              <a:gd name="connsiteY133" fmla="*/ 5879622 h 6132967"/>
              <a:gd name="connsiteX134" fmla="*/ 2097202 w 5323222"/>
              <a:gd name="connsiteY134" fmla="*/ 5857962 h 6132967"/>
              <a:gd name="connsiteX135" fmla="*/ 2115143 w 5323222"/>
              <a:gd name="connsiteY135" fmla="*/ 5835544 h 6132967"/>
              <a:gd name="connsiteX136" fmla="*/ 2132185 w 5323222"/>
              <a:gd name="connsiteY136" fmla="*/ 5812475 h 6132967"/>
              <a:gd name="connsiteX137" fmla="*/ 2148906 w 5323222"/>
              <a:gd name="connsiteY137" fmla="*/ 5788540 h 6132967"/>
              <a:gd name="connsiteX138" fmla="*/ 2164729 w 5323222"/>
              <a:gd name="connsiteY138" fmla="*/ 5763953 h 6132967"/>
              <a:gd name="connsiteX139" fmla="*/ 2179942 w 5323222"/>
              <a:gd name="connsiteY139" fmla="*/ 5738608 h 6132967"/>
              <a:gd name="connsiteX140" fmla="*/ 2194438 w 5323222"/>
              <a:gd name="connsiteY140" fmla="*/ 5712216 h 6132967"/>
              <a:gd name="connsiteX141" fmla="*/ 2208142 w 5323222"/>
              <a:gd name="connsiteY141" fmla="*/ 5685461 h 6132967"/>
              <a:gd name="connsiteX142" fmla="*/ 2221237 w 5323222"/>
              <a:gd name="connsiteY142" fmla="*/ 5657948 h 6132967"/>
              <a:gd name="connsiteX143" fmla="*/ 2233615 w 5323222"/>
              <a:gd name="connsiteY143" fmla="*/ 5629388 h 6132967"/>
              <a:gd name="connsiteX144" fmla="*/ 2245202 w 5323222"/>
              <a:gd name="connsiteY144" fmla="*/ 5600465 h 6132967"/>
              <a:gd name="connsiteX145" fmla="*/ 2255889 w 5323222"/>
              <a:gd name="connsiteY145" fmla="*/ 5570891 h 6132967"/>
              <a:gd name="connsiteX146" fmla="*/ 2266149 w 5323222"/>
              <a:gd name="connsiteY146" fmla="*/ 5540161 h 6132967"/>
              <a:gd name="connsiteX147" fmla="*/ 2275436 w 5323222"/>
              <a:gd name="connsiteY147" fmla="*/ 5509466 h 6132967"/>
              <a:gd name="connsiteX148" fmla="*/ 2284006 w 5323222"/>
              <a:gd name="connsiteY148" fmla="*/ 5477724 h 6132967"/>
              <a:gd name="connsiteX149" fmla="*/ 2291966 w 5323222"/>
              <a:gd name="connsiteY149" fmla="*/ 5445222 h 6132967"/>
              <a:gd name="connsiteX150" fmla="*/ 2298739 w 5323222"/>
              <a:gd name="connsiteY150" fmla="*/ 5412177 h 6132967"/>
              <a:gd name="connsiteX151" fmla="*/ 2304902 w 5323222"/>
              <a:gd name="connsiteY151" fmla="*/ 5378373 h 6132967"/>
              <a:gd name="connsiteX152" fmla="*/ 2310274 w 5323222"/>
              <a:gd name="connsiteY152" fmla="*/ 5344206 h 6132967"/>
              <a:gd name="connsiteX153" fmla="*/ 2314748 w 5323222"/>
              <a:gd name="connsiteY153" fmla="*/ 5309389 h 6132967"/>
              <a:gd name="connsiteX154" fmla="*/ 2318324 w 5323222"/>
              <a:gd name="connsiteY154" fmla="*/ 5273919 h 6132967"/>
              <a:gd name="connsiteX155" fmla="*/ 2321396 w 5323222"/>
              <a:gd name="connsiteY155" fmla="*/ 5237979 h 6132967"/>
              <a:gd name="connsiteX156" fmla="*/ 2324884 w 5323222"/>
              <a:gd name="connsiteY156" fmla="*/ 5185472 h 6132967"/>
              <a:gd name="connsiteX157" fmla="*/ 2328264 w 5323222"/>
              <a:gd name="connsiteY157" fmla="*/ 5132675 h 6132967"/>
              <a:gd name="connsiteX158" fmla="*/ 2332040 w 5323222"/>
              <a:gd name="connsiteY158" fmla="*/ 5080060 h 6132967"/>
              <a:gd name="connsiteX159" fmla="*/ 2335635 w 5323222"/>
              <a:gd name="connsiteY159" fmla="*/ 5027841 h 6132967"/>
              <a:gd name="connsiteX160" fmla="*/ 2339222 w 5323222"/>
              <a:gd name="connsiteY160" fmla="*/ 4982740 h 6132967"/>
              <a:gd name="connsiteX161" fmla="*/ 2350330 w 5323222"/>
              <a:gd name="connsiteY161" fmla="*/ 4991029 h 6132967"/>
              <a:gd name="connsiteX162" fmla="*/ 2361673 w 5323222"/>
              <a:gd name="connsiteY162" fmla="*/ 4999369 h 6132967"/>
              <a:gd name="connsiteX163" fmla="*/ 2372849 w 5323222"/>
              <a:gd name="connsiteY163" fmla="*/ 5007710 h 6132967"/>
              <a:gd name="connsiteX164" fmla="*/ 2384192 w 5323222"/>
              <a:gd name="connsiteY164" fmla="*/ 5015883 h 6132967"/>
              <a:gd name="connsiteX165" fmla="*/ 2395701 w 5323222"/>
              <a:gd name="connsiteY165" fmla="*/ 5024057 h 6132967"/>
              <a:gd name="connsiteX166" fmla="*/ 2407044 w 5323222"/>
              <a:gd name="connsiteY166" fmla="*/ 5032231 h 6132967"/>
              <a:gd name="connsiteX167" fmla="*/ 2418721 w 5323222"/>
              <a:gd name="connsiteY167" fmla="*/ 5040237 h 6132967"/>
              <a:gd name="connsiteX168" fmla="*/ 2435402 w 5323222"/>
              <a:gd name="connsiteY168" fmla="*/ 5051413 h 6132967"/>
              <a:gd name="connsiteX169" fmla="*/ 2452583 w 5323222"/>
              <a:gd name="connsiteY169" fmla="*/ 5062422 h 6132967"/>
              <a:gd name="connsiteX170" fmla="*/ 2470097 w 5323222"/>
              <a:gd name="connsiteY170" fmla="*/ 5073431 h 6132967"/>
              <a:gd name="connsiteX171" fmla="*/ 2488113 w 5323222"/>
              <a:gd name="connsiteY171" fmla="*/ 5083940 h 6132967"/>
              <a:gd name="connsiteX172" fmla="*/ 2506628 w 5323222"/>
              <a:gd name="connsiteY172" fmla="*/ 5094449 h 6132967"/>
              <a:gd name="connsiteX173" fmla="*/ 2525811 w 5323222"/>
              <a:gd name="connsiteY173" fmla="*/ 5104791 h 6132967"/>
              <a:gd name="connsiteX174" fmla="*/ 2545161 w 5323222"/>
              <a:gd name="connsiteY174" fmla="*/ 5114633 h 6132967"/>
              <a:gd name="connsiteX175" fmla="*/ 2564844 w 5323222"/>
              <a:gd name="connsiteY175" fmla="*/ 5124308 h 6132967"/>
              <a:gd name="connsiteX176" fmla="*/ 2585027 w 5323222"/>
              <a:gd name="connsiteY176" fmla="*/ 5133816 h 6132967"/>
              <a:gd name="connsiteX177" fmla="*/ 2605544 w 5323222"/>
              <a:gd name="connsiteY177" fmla="*/ 5143157 h 6132967"/>
              <a:gd name="connsiteX178" fmla="*/ 2626562 w 5323222"/>
              <a:gd name="connsiteY178" fmla="*/ 5152165 h 6132967"/>
              <a:gd name="connsiteX179" fmla="*/ 2647747 w 5323222"/>
              <a:gd name="connsiteY179" fmla="*/ 5161172 h 6132967"/>
              <a:gd name="connsiteX180" fmla="*/ 2669265 w 5323222"/>
              <a:gd name="connsiteY180" fmla="*/ 5169679 h 6132967"/>
              <a:gd name="connsiteX181" fmla="*/ 2691116 w 5323222"/>
              <a:gd name="connsiteY181" fmla="*/ 5178020 h 6132967"/>
              <a:gd name="connsiteX182" fmla="*/ 2713302 w 5323222"/>
              <a:gd name="connsiteY182" fmla="*/ 5186193 h 6132967"/>
              <a:gd name="connsiteX183" fmla="*/ 2735654 w 5323222"/>
              <a:gd name="connsiteY183" fmla="*/ 5194033 h 6132967"/>
              <a:gd name="connsiteX184" fmla="*/ 2758340 w 5323222"/>
              <a:gd name="connsiteY184" fmla="*/ 5201373 h 6132967"/>
              <a:gd name="connsiteX185" fmla="*/ 2781192 w 5323222"/>
              <a:gd name="connsiteY185" fmla="*/ 5208712 h 6132967"/>
              <a:gd name="connsiteX186" fmla="*/ 2804378 w 5323222"/>
              <a:gd name="connsiteY186" fmla="*/ 5215885 h 6132967"/>
              <a:gd name="connsiteX187" fmla="*/ 2827898 w 5323222"/>
              <a:gd name="connsiteY187" fmla="*/ 5222724 h 6132967"/>
              <a:gd name="connsiteX188" fmla="*/ 2851418 w 5323222"/>
              <a:gd name="connsiteY188" fmla="*/ 5229230 h 6132967"/>
              <a:gd name="connsiteX189" fmla="*/ 2875104 w 5323222"/>
              <a:gd name="connsiteY189" fmla="*/ 5235568 h 6132967"/>
              <a:gd name="connsiteX190" fmla="*/ 2898958 w 5323222"/>
              <a:gd name="connsiteY190" fmla="*/ 5241406 h 6132967"/>
              <a:gd name="connsiteX191" fmla="*/ 2922978 w 5323222"/>
              <a:gd name="connsiteY191" fmla="*/ 5247244 h 6132967"/>
              <a:gd name="connsiteX192" fmla="*/ 2947332 w 5323222"/>
              <a:gd name="connsiteY192" fmla="*/ 5252749 h 6132967"/>
              <a:gd name="connsiteX193" fmla="*/ 2971686 w 5323222"/>
              <a:gd name="connsiteY193" fmla="*/ 5257753 h 6132967"/>
              <a:gd name="connsiteX194" fmla="*/ 2996039 w 5323222"/>
              <a:gd name="connsiteY194" fmla="*/ 5262757 h 6132967"/>
              <a:gd name="connsiteX195" fmla="*/ 3020560 w 5323222"/>
              <a:gd name="connsiteY195" fmla="*/ 5267428 h 6132967"/>
              <a:gd name="connsiteX196" fmla="*/ 3045248 w 5323222"/>
              <a:gd name="connsiteY196" fmla="*/ 5271599 h 6132967"/>
              <a:gd name="connsiteX197" fmla="*/ 3069935 w 5323222"/>
              <a:gd name="connsiteY197" fmla="*/ 5275768 h 6132967"/>
              <a:gd name="connsiteX198" fmla="*/ 3094622 w 5323222"/>
              <a:gd name="connsiteY198" fmla="*/ 5279439 h 6132967"/>
              <a:gd name="connsiteX199" fmla="*/ 3119310 w 5323222"/>
              <a:gd name="connsiteY199" fmla="*/ 5282774 h 6132967"/>
              <a:gd name="connsiteX200" fmla="*/ 3131487 w 5323222"/>
              <a:gd name="connsiteY200" fmla="*/ 5284442 h 6132967"/>
              <a:gd name="connsiteX201" fmla="*/ 3143497 w 5323222"/>
              <a:gd name="connsiteY201" fmla="*/ 5285944 h 6132967"/>
              <a:gd name="connsiteX202" fmla="*/ 3155674 w 5323222"/>
              <a:gd name="connsiteY202" fmla="*/ 5287279 h 6132967"/>
              <a:gd name="connsiteX203" fmla="*/ 3167684 w 5323222"/>
              <a:gd name="connsiteY203" fmla="*/ 5288446 h 6132967"/>
              <a:gd name="connsiteX204" fmla="*/ 3179861 w 5323222"/>
              <a:gd name="connsiteY204" fmla="*/ 5289613 h 6132967"/>
              <a:gd name="connsiteX205" fmla="*/ 3191871 w 5323222"/>
              <a:gd name="connsiteY205" fmla="*/ 5290615 h 6132967"/>
              <a:gd name="connsiteX206" fmla="*/ 3204048 w 5323222"/>
              <a:gd name="connsiteY206" fmla="*/ 5291615 h 6132967"/>
              <a:gd name="connsiteX207" fmla="*/ 3216058 w 5323222"/>
              <a:gd name="connsiteY207" fmla="*/ 5292449 h 6132967"/>
              <a:gd name="connsiteX208" fmla="*/ 3228235 w 5323222"/>
              <a:gd name="connsiteY208" fmla="*/ 5293116 h 6132967"/>
              <a:gd name="connsiteX209" fmla="*/ 3240078 w 5323222"/>
              <a:gd name="connsiteY209" fmla="*/ 5293784 h 6132967"/>
              <a:gd name="connsiteX210" fmla="*/ 3252088 w 5323222"/>
              <a:gd name="connsiteY210" fmla="*/ 5294284 h 6132967"/>
              <a:gd name="connsiteX211" fmla="*/ 3264098 w 5323222"/>
              <a:gd name="connsiteY211" fmla="*/ 5294617 h 6132967"/>
              <a:gd name="connsiteX212" fmla="*/ 3275942 w 5323222"/>
              <a:gd name="connsiteY212" fmla="*/ 5294951 h 6132967"/>
              <a:gd name="connsiteX213" fmla="*/ 3287952 w 5323222"/>
              <a:gd name="connsiteY213" fmla="*/ 5295118 h 6132967"/>
              <a:gd name="connsiteX214" fmla="*/ 3299795 w 5323222"/>
              <a:gd name="connsiteY214" fmla="*/ 5295118 h 6132967"/>
              <a:gd name="connsiteX215" fmla="*/ 3311638 w 5323222"/>
              <a:gd name="connsiteY215" fmla="*/ 5295118 h 6132967"/>
              <a:gd name="connsiteX216" fmla="*/ 3323482 w 5323222"/>
              <a:gd name="connsiteY216" fmla="*/ 5294951 h 6132967"/>
              <a:gd name="connsiteX217" fmla="*/ 3335325 w 5323222"/>
              <a:gd name="connsiteY217" fmla="*/ 5294618 h 6132967"/>
              <a:gd name="connsiteX218" fmla="*/ 3347001 w 5323222"/>
              <a:gd name="connsiteY218" fmla="*/ 5294284 h 6132967"/>
              <a:gd name="connsiteX219" fmla="*/ 3358844 w 5323222"/>
              <a:gd name="connsiteY219" fmla="*/ 5293784 h 6132967"/>
              <a:gd name="connsiteX220" fmla="*/ 3370354 w 5323222"/>
              <a:gd name="connsiteY220" fmla="*/ 5293283 h 6132967"/>
              <a:gd name="connsiteX221" fmla="*/ 3382031 w 5323222"/>
              <a:gd name="connsiteY221" fmla="*/ 5292616 h 6132967"/>
              <a:gd name="connsiteX222" fmla="*/ 3393707 w 5323222"/>
              <a:gd name="connsiteY222" fmla="*/ 5291782 h 6132967"/>
              <a:gd name="connsiteX223" fmla="*/ 3405050 w 5323222"/>
              <a:gd name="connsiteY223" fmla="*/ 5290615 h 6132967"/>
              <a:gd name="connsiteX224" fmla="*/ 3416727 w 5323222"/>
              <a:gd name="connsiteY224" fmla="*/ 5289614 h 6132967"/>
              <a:gd name="connsiteX225" fmla="*/ 3428069 w 5323222"/>
              <a:gd name="connsiteY225" fmla="*/ 5288446 h 6132967"/>
              <a:gd name="connsiteX226" fmla="*/ 3439413 w 5323222"/>
              <a:gd name="connsiteY226" fmla="*/ 5287279 h 6132967"/>
              <a:gd name="connsiteX227" fmla="*/ 3450755 w 5323222"/>
              <a:gd name="connsiteY227" fmla="*/ 5285943 h 6132967"/>
              <a:gd name="connsiteX228" fmla="*/ 3461931 w 5323222"/>
              <a:gd name="connsiteY228" fmla="*/ 5284443 h 6132967"/>
              <a:gd name="connsiteX229" fmla="*/ 3473274 w 5323222"/>
              <a:gd name="connsiteY229" fmla="*/ 5282774 h 6132967"/>
              <a:gd name="connsiteX230" fmla="*/ 3484450 w 5323222"/>
              <a:gd name="connsiteY230" fmla="*/ 5281107 h 6132967"/>
              <a:gd name="connsiteX231" fmla="*/ 3495459 w 5323222"/>
              <a:gd name="connsiteY231" fmla="*/ 5279272 h 6132967"/>
              <a:gd name="connsiteX232" fmla="*/ 3506302 w 5323222"/>
              <a:gd name="connsiteY232" fmla="*/ 5277270 h 6132967"/>
              <a:gd name="connsiteX233" fmla="*/ 3517144 w 5323222"/>
              <a:gd name="connsiteY233" fmla="*/ 5275268 h 6132967"/>
              <a:gd name="connsiteX234" fmla="*/ 3527820 w 5323222"/>
              <a:gd name="connsiteY234" fmla="*/ 5272933 h 6132967"/>
              <a:gd name="connsiteX235" fmla="*/ 3538663 w 5323222"/>
              <a:gd name="connsiteY235" fmla="*/ 5270764 h 6132967"/>
              <a:gd name="connsiteX236" fmla="*/ 3549171 w 5323222"/>
              <a:gd name="connsiteY236" fmla="*/ 5268262 h 6132967"/>
              <a:gd name="connsiteX237" fmla="*/ 3559680 w 5323222"/>
              <a:gd name="connsiteY237" fmla="*/ 5265593 h 6132967"/>
              <a:gd name="connsiteX238" fmla="*/ 3570022 w 5323222"/>
              <a:gd name="connsiteY238" fmla="*/ 5262924 h 6132967"/>
              <a:gd name="connsiteX239" fmla="*/ 3580698 w 5323222"/>
              <a:gd name="connsiteY239" fmla="*/ 5260089 h 6132967"/>
              <a:gd name="connsiteX240" fmla="*/ 3590873 w 5323222"/>
              <a:gd name="connsiteY240" fmla="*/ 5257086 h 6132967"/>
              <a:gd name="connsiteX241" fmla="*/ 3601048 w 5323222"/>
              <a:gd name="connsiteY241" fmla="*/ 5254083 h 6132967"/>
              <a:gd name="connsiteX242" fmla="*/ 3611223 w 5323222"/>
              <a:gd name="connsiteY242" fmla="*/ 5250915 h 6132967"/>
              <a:gd name="connsiteX243" fmla="*/ 3621399 w 5323222"/>
              <a:gd name="connsiteY243" fmla="*/ 5247578 h 6132967"/>
              <a:gd name="connsiteX244" fmla="*/ 3631407 w 5323222"/>
              <a:gd name="connsiteY244" fmla="*/ 5244076 h 6132967"/>
              <a:gd name="connsiteX245" fmla="*/ 3641416 w 5323222"/>
              <a:gd name="connsiteY245" fmla="*/ 5240572 h 6132967"/>
              <a:gd name="connsiteX246" fmla="*/ 3651091 w 5323222"/>
              <a:gd name="connsiteY246" fmla="*/ 5236903 h 6132967"/>
              <a:gd name="connsiteX247" fmla="*/ 3661099 w 5323222"/>
              <a:gd name="connsiteY247" fmla="*/ 5233066 h 6132967"/>
              <a:gd name="connsiteX248" fmla="*/ 3670774 w 5323222"/>
              <a:gd name="connsiteY248" fmla="*/ 5229229 h 6132967"/>
              <a:gd name="connsiteX249" fmla="*/ 3680281 w 5323222"/>
              <a:gd name="connsiteY249" fmla="*/ 5225059 h 6132967"/>
              <a:gd name="connsiteX250" fmla="*/ 3689956 w 5323222"/>
              <a:gd name="connsiteY250" fmla="*/ 5221056 h 6132967"/>
              <a:gd name="connsiteX251" fmla="*/ 3699298 w 5323222"/>
              <a:gd name="connsiteY251" fmla="*/ 5216719 h 6132967"/>
              <a:gd name="connsiteX252" fmla="*/ 3708639 w 5323222"/>
              <a:gd name="connsiteY252" fmla="*/ 5212548 h 6132967"/>
              <a:gd name="connsiteX253" fmla="*/ 3718147 w 5323222"/>
              <a:gd name="connsiteY253" fmla="*/ 5208045 h 6132967"/>
              <a:gd name="connsiteX254" fmla="*/ 3727321 w 5323222"/>
              <a:gd name="connsiteY254" fmla="*/ 5203541 h 6132967"/>
              <a:gd name="connsiteX255" fmla="*/ 3736496 w 5323222"/>
              <a:gd name="connsiteY255" fmla="*/ 5198704 h 6132967"/>
              <a:gd name="connsiteX256" fmla="*/ 3745503 w 5323222"/>
              <a:gd name="connsiteY256" fmla="*/ 5194033 h 6132967"/>
              <a:gd name="connsiteX257" fmla="*/ 3754344 w 5323222"/>
              <a:gd name="connsiteY257" fmla="*/ 5189195 h 6132967"/>
              <a:gd name="connsiteX258" fmla="*/ 3763185 w 5323222"/>
              <a:gd name="connsiteY258" fmla="*/ 5184191 h 6132967"/>
              <a:gd name="connsiteX259" fmla="*/ 3772026 w 5323222"/>
              <a:gd name="connsiteY259" fmla="*/ 5179188 h 6132967"/>
              <a:gd name="connsiteX260" fmla="*/ 3780699 w 5323222"/>
              <a:gd name="connsiteY260" fmla="*/ 5173849 h 6132967"/>
              <a:gd name="connsiteX261" fmla="*/ 3789373 w 5323222"/>
              <a:gd name="connsiteY261" fmla="*/ 5168679 h 6132967"/>
              <a:gd name="connsiteX262" fmla="*/ 3797880 w 5323222"/>
              <a:gd name="connsiteY262" fmla="*/ 5163340 h 6132967"/>
              <a:gd name="connsiteX263" fmla="*/ 3806221 w 5323222"/>
              <a:gd name="connsiteY263" fmla="*/ 5157836 h 6132967"/>
              <a:gd name="connsiteX264" fmla="*/ 3814394 w 5323222"/>
              <a:gd name="connsiteY264" fmla="*/ 5151998 h 6132967"/>
              <a:gd name="connsiteX265" fmla="*/ 3822234 w 5323222"/>
              <a:gd name="connsiteY265" fmla="*/ 5146326 h 6132967"/>
              <a:gd name="connsiteX266" fmla="*/ 3829908 w 5323222"/>
              <a:gd name="connsiteY266" fmla="*/ 5140322 h 6132967"/>
              <a:gd name="connsiteX267" fmla="*/ 3837581 w 5323222"/>
              <a:gd name="connsiteY267" fmla="*/ 5134316 h 6132967"/>
              <a:gd name="connsiteX268" fmla="*/ 3845087 w 5323222"/>
              <a:gd name="connsiteY268" fmla="*/ 5128477 h 6132967"/>
              <a:gd name="connsiteX269" fmla="*/ 3852426 w 5323222"/>
              <a:gd name="connsiteY269" fmla="*/ 5122306 h 6132967"/>
              <a:gd name="connsiteX270" fmla="*/ 3859766 w 5323222"/>
              <a:gd name="connsiteY270" fmla="*/ 5116135 h 6132967"/>
              <a:gd name="connsiteX271" fmla="*/ 3866772 w 5323222"/>
              <a:gd name="connsiteY271" fmla="*/ 5109963 h 6132967"/>
              <a:gd name="connsiteX272" fmla="*/ 3873777 w 5323222"/>
              <a:gd name="connsiteY272" fmla="*/ 5103624 h 6132967"/>
              <a:gd name="connsiteX273" fmla="*/ 3880450 w 5323222"/>
              <a:gd name="connsiteY273" fmla="*/ 5097451 h 6132967"/>
              <a:gd name="connsiteX274" fmla="*/ 3887122 w 5323222"/>
              <a:gd name="connsiteY274" fmla="*/ 5091114 h 6132967"/>
              <a:gd name="connsiteX275" fmla="*/ 3893628 w 5323222"/>
              <a:gd name="connsiteY275" fmla="*/ 5084607 h 6132967"/>
              <a:gd name="connsiteX276" fmla="*/ 3899966 w 5323222"/>
              <a:gd name="connsiteY276" fmla="*/ 5078102 h 6132967"/>
              <a:gd name="connsiteX277" fmla="*/ 3906305 w 5323222"/>
              <a:gd name="connsiteY277" fmla="*/ 5071763 h 6132967"/>
              <a:gd name="connsiteX278" fmla="*/ 3912310 w 5323222"/>
              <a:gd name="connsiteY278" fmla="*/ 5065091 h 6132967"/>
              <a:gd name="connsiteX279" fmla="*/ 3918315 w 5323222"/>
              <a:gd name="connsiteY279" fmla="*/ 5058419 h 6132967"/>
              <a:gd name="connsiteX280" fmla="*/ 3924153 w 5323222"/>
              <a:gd name="connsiteY280" fmla="*/ 5051747 h 6132967"/>
              <a:gd name="connsiteX281" fmla="*/ 3929658 w 5323222"/>
              <a:gd name="connsiteY281" fmla="*/ 5044908 h 6132967"/>
              <a:gd name="connsiteX282" fmla="*/ 3935330 w 5323222"/>
              <a:gd name="connsiteY282" fmla="*/ 5038236 h 6132967"/>
              <a:gd name="connsiteX283" fmla="*/ 3940667 w 5323222"/>
              <a:gd name="connsiteY283" fmla="*/ 5031563 h 6132967"/>
              <a:gd name="connsiteX284" fmla="*/ 3945838 w 5323222"/>
              <a:gd name="connsiteY284" fmla="*/ 5024557 h 6132967"/>
              <a:gd name="connsiteX285" fmla="*/ 3951009 w 5323222"/>
              <a:gd name="connsiteY285" fmla="*/ 5017718 h 6132967"/>
              <a:gd name="connsiteX286" fmla="*/ 3956014 w 5323222"/>
              <a:gd name="connsiteY286" fmla="*/ 5010713 h 6132967"/>
              <a:gd name="connsiteX287" fmla="*/ 3960684 w 5323222"/>
              <a:gd name="connsiteY287" fmla="*/ 5003706 h 6132967"/>
              <a:gd name="connsiteX288" fmla="*/ 3965355 w 5323222"/>
              <a:gd name="connsiteY288" fmla="*/ 4996534 h 6132967"/>
              <a:gd name="connsiteX289" fmla="*/ 3969858 w 5323222"/>
              <a:gd name="connsiteY289" fmla="*/ 4989527 h 6132967"/>
              <a:gd name="connsiteX290" fmla="*/ 3974195 w 5323222"/>
              <a:gd name="connsiteY290" fmla="*/ 4982522 h 6132967"/>
              <a:gd name="connsiteX291" fmla="*/ 3978365 w 5323222"/>
              <a:gd name="connsiteY291" fmla="*/ 4975349 h 6132967"/>
              <a:gd name="connsiteX292" fmla="*/ 3982536 w 5323222"/>
              <a:gd name="connsiteY292" fmla="*/ 4968177 h 6132967"/>
              <a:gd name="connsiteX293" fmla="*/ 3986372 w 5323222"/>
              <a:gd name="connsiteY293" fmla="*/ 4960838 h 6132967"/>
              <a:gd name="connsiteX294" fmla="*/ 3990209 w 5323222"/>
              <a:gd name="connsiteY294" fmla="*/ 4953498 h 6132967"/>
              <a:gd name="connsiteX295" fmla="*/ 3993712 w 5323222"/>
              <a:gd name="connsiteY295" fmla="*/ 4946158 h 6132967"/>
              <a:gd name="connsiteX296" fmla="*/ 3997381 w 5323222"/>
              <a:gd name="connsiteY296" fmla="*/ 4938819 h 6132967"/>
              <a:gd name="connsiteX297" fmla="*/ 4000718 w 5323222"/>
              <a:gd name="connsiteY297" fmla="*/ 4931312 h 6132967"/>
              <a:gd name="connsiteX298" fmla="*/ 4003887 w 5323222"/>
              <a:gd name="connsiteY298" fmla="*/ 4923972 h 6132967"/>
              <a:gd name="connsiteX299" fmla="*/ 4007056 w 5323222"/>
              <a:gd name="connsiteY299" fmla="*/ 4916466 h 6132967"/>
              <a:gd name="connsiteX300" fmla="*/ 4010059 w 5323222"/>
              <a:gd name="connsiteY300" fmla="*/ 4909127 h 6132967"/>
              <a:gd name="connsiteX301" fmla="*/ 4012895 w 5323222"/>
              <a:gd name="connsiteY301" fmla="*/ 4901620 h 6132967"/>
              <a:gd name="connsiteX302" fmla="*/ 4015564 w 5323222"/>
              <a:gd name="connsiteY302" fmla="*/ 4894115 h 6132967"/>
              <a:gd name="connsiteX303" fmla="*/ 4018065 w 5323222"/>
              <a:gd name="connsiteY303" fmla="*/ 4886608 h 6132967"/>
              <a:gd name="connsiteX304" fmla="*/ 4020734 w 5323222"/>
              <a:gd name="connsiteY304" fmla="*/ 4878934 h 6132967"/>
              <a:gd name="connsiteX305" fmla="*/ 4022903 w 5323222"/>
              <a:gd name="connsiteY305" fmla="*/ 4871428 h 6132967"/>
              <a:gd name="connsiteX306" fmla="*/ 4025072 w 5323222"/>
              <a:gd name="connsiteY306" fmla="*/ 4863922 h 6132967"/>
              <a:gd name="connsiteX307" fmla="*/ 4027073 w 5323222"/>
              <a:gd name="connsiteY307" fmla="*/ 4856249 h 6132967"/>
              <a:gd name="connsiteX308" fmla="*/ 4029075 w 5323222"/>
              <a:gd name="connsiteY308" fmla="*/ 4848576 h 6132967"/>
              <a:gd name="connsiteX309" fmla="*/ 4030909 w 5323222"/>
              <a:gd name="connsiteY309" fmla="*/ 4841070 h 6132967"/>
              <a:gd name="connsiteX310" fmla="*/ 4032411 w 5323222"/>
              <a:gd name="connsiteY310" fmla="*/ 4833397 h 6132967"/>
              <a:gd name="connsiteX311" fmla="*/ 4033912 w 5323222"/>
              <a:gd name="connsiteY311" fmla="*/ 4825724 h 6132967"/>
              <a:gd name="connsiteX312" fmla="*/ 4035247 w 5323222"/>
              <a:gd name="connsiteY312" fmla="*/ 4818217 h 6132967"/>
              <a:gd name="connsiteX313" fmla="*/ 4036414 w 5323222"/>
              <a:gd name="connsiteY313" fmla="*/ 4810544 h 6132967"/>
              <a:gd name="connsiteX314" fmla="*/ 4037582 w 5323222"/>
              <a:gd name="connsiteY314" fmla="*/ 4802871 h 6132967"/>
              <a:gd name="connsiteX315" fmla="*/ 4038416 w 5323222"/>
              <a:gd name="connsiteY315" fmla="*/ 4795365 h 6132967"/>
              <a:gd name="connsiteX316" fmla="*/ 4039250 w 5323222"/>
              <a:gd name="connsiteY316" fmla="*/ 4787691 h 6132967"/>
              <a:gd name="connsiteX317" fmla="*/ 4039917 w 5323222"/>
              <a:gd name="connsiteY317" fmla="*/ 4780185 h 6132967"/>
              <a:gd name="connsiteX318" fmla="*/ 4040251 w 5323222"/>
              <a:gd name="connsiteY318" fmla="*/ 4772512 h 6132967"/>
              <a:gd name="connsiteX319" fmla="*/ 4040584 w 5323222"/>
              <a:gd name="connsiteY319" fmla="*/ 4764839 h 6132967"/>
              <a:gd name="connsiteX320" fmla="*/ 4040918 w 5323222"/>
              <a:gd name="connsiteY320" fmla="*/ 4757165 h 6132967"/>
              <a:gd name="connsiteX321" fmla="*/ 4040918 w 5323222"/>
              <a:gd name="connsiteY321" fmla="*/ 4749660 h 6132967"/>
              <a:gd name="connsiteX322" fmla="*/ 4040751 w 5323222"/>
              <a:gd name="connsiteY322" fmla="*/ 4741986 h 6132967"/>
              <a:gd name="connsiteX323" fmla="*/ 4040584 w 5323222"/>
              <a:gd name="connsiteY323" fmla="*/ 4734480 h 6132967"/>
              <a:gd name="connsiteX324" fmla="*/ 4040251 w 5323222"/>
              <a:gd name="connsiteY324" fmla="*/ 4726807 h 6132967"/>
              <a:gd name="connsiteX325" fmla="*/ 4039750 w 5323222"/>
              <a:gd name="connsiteY325" fmla="*/ 4719300 h 6132967"/>
              <a:gd name="connsiteX326" fmla="*/ 4039083 w 5323222"/>
              <a:gd name="connsiteY326" fmla="*/ 4711628 h 6132967"/>
              <a:gd name="connsiteX327" fmla="*/ 4038249 w 5323222"/>
              <a:gd name="connsiteY327" fmla="*/ 4704122 h 6132967"/>
              <a:gd name="connsiteX328" fmla="*/ 4035914 w 5323222"/>
              <a:gd name="connsiteY328" fmla="*/ 4689442 h 6132967"/>
              <a:gd name="connsiteX329" fmla="*/ 4033412 w 5323222"/>
              <a:gd name="connsiteY329" fmla="*/ 4674597 h 6132967"/>
              <a:gd name="connsiteX330" fmla="*/ 4030242 w 5323222"/>
              <a:gd name="connsiteY330" fmla="*/ 4659918 h 6132967"/>
              <a:gd name="connsiteX331" fmla="*/ 4026406 w 5323222"/>
              <a:gd name="connsiteY331" fmla="*/ 4645238 h 6132967"/>
              <a:gd name="connsiteX332" fmla="*/ 4022236 w 5323222"/>
              <a:gd name="connsiteY332" fmla="*/ 4630893 h 6132967"/>
              <a:gd name="connsiteX333" fmla="*/ 4017398 w 5323222"/>
              <a:gd name="connsiteY333" fmla="*/ 4616714 h 6132967"/>
              <a:gd name="connsiteX334" fmla="*/ 4012060 w 5323222"/>
              <a:gd name="connsiteY334" fmla="*/ 4602535 h 6132967"/>
              <a:gd name="connsiteX335" fmla="*/ 4006222 w 5323222"/>
              <a:gd name="connsiteY335" fmla="*/ 4588524 h 6132967"/>
              <a:gd name="connsiteX336" fmla="*/ 3999717 w 5323222"/>
              <a:gd name="connsiteY336" fmla="*/ 4574679 h 6132967"/>
              <a:gd name="connsiteX337" fmla="*/ 3992878 w 5323222"/>
              <a:gd name="connsiteY337" fmla="*/ 4561001 h 6132967"/>
              <a:gd name="connsiteX338" fmla="*/ 3985371 w 5323222"/>
              <a:gd name="connsiteY338" fmla="*/ 4547489 h 6132967"/>
              <a:gd name="connsiteX339" fmla="*/ 3977365 w 5323222"/>
              <a:gd name="connsiteY339" fmla="*/ 4534145 h 6132967"/>
              <a:gd name="connsiteX340" fmla="*/ 3968858 w 5323222"/>
              <a:gd name="connsiteY340" fmla="*/ 4521134 h 6132967"/>
              <a:gd name="connsiteX341" fmla="*/ 3959850 w 5323222"/>
              <a:gd name="connsiteY341" fmla="*/ 4508123 h 6132967"/>
              <a:gd name="connsiteX342" fmla="*/ 3950342 w 5323222"/>
              <a:gd name="connsiteY342" fmla="*/ 4495446 h 6132967"/>
              <a:gd name="connsiteX343" fmla="*/ 3940333 w 5323222"/>
              <a:gd name="connsiteY343" fmla="*/ 4482935 h 6132967"/>
              <a:gd name="connsiteX344" fmla="*/ 3929658 w 5323222"/>
              <a:gd name="connsiteY344" fmla="*/ 4470592 h 6132967"/>
              <a:gd name="connsiteX345" fmla="*/ 3918648 w 5323222"/>
              <a:gd name="connsiteY345" fmla="*/ 4458581 h 6132967"/>
              <a:gd name="connsiteX346" fmla="*/ 3907139 w 5323222"/>
              <a:gd name="connsiteY346" fmla="*/ 4446737 h 6132967"/>
              <a:gd name="connsiteX347" fmla="*/ 3894962 w 5323222"/>
              <a:gd name="connsiteY347" fmla="*/ 4435061 h 6132967"/>
              <a:gd name="connsiteX348" fmla="*/ 3882452 w 5323222"/>
              <a:gd name="connsiteY348" fmla="*/ 4423718 h 6132967"/>
              <a:gd name="connsiteX349" fmla="*/ 3869441 w 5323222"/>
              <a:gd name="connsiteY349" fmla="*/ 4412709 h 6132967"/>
              <a:gd name="connsiteX350" fmla="*/ 3855763 w 5323222"/>
              <a:gd name="connsiteY350" fmla="*/ 4401700 h 6132967"/>
              <a:gd name="connsiteX351" fmla="*/ 3841917 w 5323222"/>
              <a:gd name="connsiteY351" fmla="*/ 4391191 h 6132967"/>
              <a:gd name="connsiteX352" fmla="*/ 3827405 w 5323222"/>
              <a:gd name="connsiteY352" fmla="*/ 4380849 h 6132967"/>
              <a:gd name="connsiteX353" fmla="*/ 3812392 w 5323222"/>
              <a:gd name="connsiteY353" fmla="*/ 4370674 h 6132967"/>
              <a:gd name="connsiteX354" fmla="*/ 3796880 w 5323222"/>
              <a:gd name="connsiteY354" fmla="*/ 4360999 h 6132967"/>
              <a:gd name="connsiteX355" fmla="*/ 3780866 w 5323222"/>
              <a:gd name="connsiteY355" fmla="*/ 4351492 h 6132967"/>
              <a:gd name="connsiteX356" fmla="*/ 3764519 w 5323222"/>
              <a:gd name="connsiteY356" fmla="*/ 4342317 h 6132967"/>
              <a:gd name="connsiteX357" fmla="*/ 3747671 w 5323222"/>
              <a:gd name="connsiteY357" fmla="*/ 4333476 h 6132967"/>
              <a:gd name="connsiteX358" fmla="*/ 3730324 w 5323222"/>
              <a:gd name="connsiteY358" fmla="*/ 4324969 h 6132967"/>
              <a:gd name="connsiteX359" fmla="*/ 3712642 w 5323222"/>
              <a:gd name="connsiteY359" fmla="*/ 4316629 h 6132967"/>
              <a:gd name="connsiteX360" fmla="*/ 3686620 w 5323222"/>
              <a:gd name="connsiteY360" fmla="*/ 4304953 h 6132967"/>
              <a:gd name="connsiteX361" fmla="*/ 3660432 w 5323222"/>
              <a:gd name="connsiteY361" fmla="*/ 4293276 h 6132967"/>
              <a:gd name="connsiteX362" fmla="*/ 3634410 w 5323222"/>
              <a:gd name="connsiteY362" fmla="*/ 4281432 h 6132967"/>
              <a:gd name="connsiteX363" fmla="*/ 3608555 w 5323222"/>
              <a:gd name="connsiteY363" fmla="*/ 4269756 h 6132967"/>
              <a:gd name="connsiteX364" fmla="*/ 3582699 w 5323222"/>
              <a:gd name="connsiteY364" fmla="*/ 4257746 h 6132967"/>
              <a:gd name="connsiteX365" fmla="*/ 3556844 w 5323222"/>
              <a:gd name="connsiteY365" fmla="*/ 4245736 h 6132967"/>
              <a:gd name="connsiteX366" fmla="*/ 3530990 w 5323222"/>
              <a:gd name="connsiteY366" fmla="*/ 4233559 h 6132967"/>
              <a:gd name="connsiteX367" fmla="*/ 3524478 w 5323222"/>
              <a:gd name="connsiteY367" fmla="*/ 4230452 h 6132967"/>
              <a:gd name="connsiteX368" fmla="*/ 3538445 w 5323222"/>
              <a:gd name="connsiteY368" fmla="*/ 4229146 h 6132967"/>
              <a:gd name="connsiteX369" fmla="*/ 3563280 w 5323222"/>
              <a:gd name="connsiteY369" fmla="*/ 4226491 h 6132967"/>
              <a:gd name="connsiteX370" fmla="*/ 3588063 w 5323222"/>
              <a:gd name="connsiteY370" fmla="*/ 4223534 h 6132967"/>
              <a:gd name="connsiteX371" fmla="*/ 3612847 w 5323222"/>
              <a:gd name="connsiteY371" fmla="*/ 4220575 h 6132967"/>
              <a:gd name="connsiteX372" fmla="*/ 3637631 w 5323222"/>
              <a:gd name="connsiteY372" fmla="*/ 4217617 h 6132967"/>
              <a:gd name="connsiteX373" fmla="*/ 3672376 w 5323222"/>
              <a:gd name="connsiteY373" fmla="*/ 4212656 h 6132967"/>
              <a:gd name="connsiteX374" fmla="*/ 3707373 w 5323222"/>
              <a:gd name="connsiteY374" fmla="*/ 4207340 h 6132967"/>
              <a:gd name="connsiteX375" fmla="*/ 3742874 w 5323222"/>
              <a:gd name="connsiteY375" fmla="*/ 4201315 h 6132967"/>
              <a:gd name="connsiteX376" fmla="*/ 3778272 w 5323222"/>
              <a:gd name="connsiteY376" fmla="*/ 4194682 h 6132967"/>
              <a:gd name="connsiteX377" fmla="*/ 3814174 w 5323222"/>
              <a:gd name="connsiteY377" fmla="*/ 4187340 h 6132967"/>
              <a:gd name="connsiteX378" fmla="*/ 3850277 w 5323222"/>
              <a:gd name="connsiteY378" fmla="*/ 4179339 h 6132967"/>
              <a:gd name="connsiteX379" fmla="*/ 3886934 w 5323222"/>
              <a:gd name="connsiteY379" fmla="*/ 4170932 h 6132967"/>
              <a:gd name="connsiteX380" fmla="*/ 3923082 w 5323222"/>
              <a:gd name="connsiteY380" fmla="*/ 4161362 h 6132967"/>
              <a:gd name="connsiteX381" fmla="*/ 3959837 w 5323222"/>
              <a:gd name="connsiteY381" fmla="*/ 4151691 h 6132967"/>
              <a:gd name="connsiteX382" fmla="*/ 3996489 w 5323222"/>
              <a:gd name="connsiteY382" fmla="*/ 4141411 h 6132967"/>
              <a:gd name="connsiteX383" fmla="*/ 4033696 w 5323222"/>
              <a:gd name="connsiteY383" fmla="*/ 4130725 h 6132967"/>
              <a:gd name="connsiteX384" fmla="*/ 4070394 w 5323222"/>
              <a:gd name="connsiteY384" fmla="*/ 4118876 h 6132967"/>
              <a:gd name="connsiteX385" fmla="*/ 4107395 w 5323222"/>
              <a:gd name="connsiteY385" fmla="*/ 4106977 h 6132967"/>
              <a:gd name="connsiteX386" fmla="*/ 4144545 w 5323222"/>
              <a:gd name="connsiteY386" fmla="*/ 4094117 h 6132967"/>
              <a:gd name="connsiteX387" fmla="*/ 4181341 w 5323222"/>
              <a:gd name="connsiteY387" fmla="*/ 4081002 h 6132967"/>
              <a:gd name="connsiteX388" fmla="*/ 4218641 w 5323222"/>
              <a:gd name="connsiteY388" fmla="*/ 4067180 h 6132967"/>
              <a:gd name="connsiteX389" fmla="*/ 4255230 w 5323222"/>
              <a:gd name="connsiteY389" fmla="*/ 4052853 h 6132967"/>
              <a:gd name="connsiteX390" fmla="*/ 4292019 w 5323222"/>
              <a:gd name="connsiteY390" fmla="*/ 4037867 h 6132967"/>
              <a:gd name="connsiteX391" fmla="*/ 4328706 w 5323222"/>
              <a:gd name="connsiteY391" fmla="*/ 4022276 h 6132967"/>
              <a:gd name="connsiteX392" fmla="*/ 4365341 w 5323222"/>
              <a:gd name="connsiteY392" fmla="*/ 4006380 h 6132967"/>
              <a:gd name="connsiteX393" fmla="*/ 4401822 w 5323222"/>
              <a:gd name="connsiteY393" fmla="*/ 3989574 h 6132967"/>
              <a:gd name="connsiteX394" fmla="*/ 4437696 w 5323222"/>
              <a:gd name="connsiteY394" fmla="*/ 3972871 h 6132967"/>
              <a:gd name="connsiteX395" fmla="*/ 4474022 w 5323222"/>
              <a:gd name="connsiteY395" fmla="*/ 3955156 h 6132967"/>
              <a:gd name="connsiteX396" fmla="*/ 4509335 w 5323222"/>
              <a:gd name="connsiteY396" fmla="*/ 3936986 h 6132967"/>
              <a:gd name="connsiteX397" fmla="*/ 4544849 w 5323222"/>
              <a:gd name="connsiteY397" fmla="*/ 3918160 h 6132967"/>
              <a:gd name="connsiteX398" fmla="*/ 4580059 w 5323222"/>
              <a:gd name="connsiteY398" fmla="*/ 3899385 h 6132967"/>
              <a:gd name="connsiteX399" fmla="*/ 4614811 w 5323222"/>
              <a:gd name="connsiteY399" fmla="*/ 3879751 h 6132967"/>
              <a:gd name="connsiteX400" fmla="*/ 4649156 w 5323222"/>
              <a:gd name="connsiteY400" fmla="*/ 3859562 h 6132967"/>
              <a:gd name="connsiteX401" fmla="*/ 4683399 w 5323222"/>
              <a:gd name="connsiteY401" fmla="*/ 3838765 h 6132967"/>
              <a:gd name="connsiteX402" fmla="*/ 4716982 w 5323222"/>
              <a:gd name="connsiteY402" fmla="*/ 3817768 h 6132967"/>
              <a:gd name="connsiteX403" fmla="*/ 4750161 w 5323222"/>
              <a:gd name="connsiteY403" fmla="*/ 3796216 h 6132967"/>
              <a:gd name="connsiteX404" fmla="*/ 4782932 w 5323222"/>
              <a:gd name="connsiteY404" fmla="*/ 3774109 h 6132967"/>
              <a:gd name="connsiteX405" fmla="*/ 4798230 w 5323222"/>
              <a:gd name="connsiteY405" fmla="*/ 3763083 h 6132967"/>
              <a:gd name="connsiteX406" fmla="*/ 4813579 w 5323222"/>
              <a:gd name="connsiteY406" fmla="*/ 3752362 h 6132967"/>
              <a:gd name="connsiteX407" fmla="*/ 4828522 w 5323222"/>
              <a:gd name="connsiteY407" fmla="*/ 3741085 h 6132967"/>
              <a:gd name="connsiteX408" fmla="*/ 4843466 w 5323222"/>
              <a:gd name="connsiteY408" fmla="*/ 3729808 h 6132967"/>
              <a:gd name="connsiteX409" fmla="*/ 4858105 w 5323222"/>
              <a:gd name="connsiteY409" fmla="*/ 3718582 h 6132967"/>
              <a:gd name="connsiteX410" fmla="*/ 4872693 w 5323222"/>
              <a:gd name="connsiteY410" fmla="*/ 3707053 h 6132967"/>
              <a:gd name="connsiteX411" fmla="*/ 4886674 w 5323222"/>
              <a:gd name="connsiteY411" fmla="*/ 3695627 h 6132967"/>
              <a:gd name="connsiteX412" fmla="*/ 4900856 w 5323222"/>
              <a:gd name="connsiteY412" fmla="*/ 3683542 h 6132967"/>
              <a:gd name="connsiteX413" fmla="*/ 4914734 w 5323222"/>
              <a:gd name="connsiteY413" fmla="*/ 3671510 h 6132967"/>
              <a:gd name="connsiteX414" fmla="*/ 4928360 w 5323222"/>
              <a:gd name="connsiteY414" fmla="*/ 3659832 h 6132967"/>
              <a:gd name="connsiteX415" fmla="*/ 4941884 w 5323222"/>
              <a:gd name="connsiteY415" fmla="*/ 3647548 h 6132967"/>
              <a:gd name="connsiteX416" fmla="*/ 4955052 w 5323222"/>
              <a:gd name="connsiteY416" fmla="*/ 3635011 h 6132967"/>
              <a:gd name="connsiteX417" fmla="*/ 4967969 w 5323222"/>
              <a:gd name="connsiteY417" fmla="*/ 3622829 h 6132967"/>
              <a:gd name="connsiteX418" fmla="*/ 4980833 w 5323222"/>
              <a:gd name="connsiteY418" fmla="*/ 3610343 h 6132967"/>
              <a:gd name="connsiteX419" fmla="*/ 4993343 w 5323222"/>
              <a:gd name="connsiteY419" fmla="*/ 3597607 h 6132967"/>
              <a:gd name="connsiteX420" fmla="*/ 5005853 w 5323222"/>
              <a:gd name="connsiteY420" fmla="*/ 3584870 h 6132967"/>
              <a:gd name="connsiteX421" fmla="*/ 5018060 w 5323222"/>
              <a:gd name="connsiteY421" fmla="*/ 3572184 h 6132967"/>
              <a:gd name="connsiteX422" fmla="*/ 5030164 w 5323222"/>
              <a:gd name="connsiteY422" fmla="*/ 3558892 h 6132967"/>
              <a:gd name="connsiteX423" fmla="*/ 5042066 w 5323222"/>
              <a:gd name="connsiteY423" fmla="*/ 3546257 h 6132967"/>
              <a:gd name="connsiteX424" fmla="*/ 5053564 w 5323222"/>
              <a:gd name="connsiteY424" fmla="*/ 3533068 h 6132967"/>
              <a:gd name="connsiteX425" fmla="*/ 5064757 w 5323222"/>
              <a:gd name="connsiteY425" fmla="*/ 3519930 h 6132967"/>
              <a:gd name="connsiteX426" fmla="*/ 5075898 w 5323222"/>
              <a:gd name="connsiteY426" fmla="*/ 3506489 h 6132967"/>
              <a:gd name="connsiteX427" fmla="*/ 5086789 w 5323222"/>
              <a:gd name="connsiteY427" fmla="*/ 3493402 h 6132967"/>
              <a:gd name="connsiteX428" fmla="*/ 5097626 w 5323222"/>
              <a:gd name="connsiteY428" fmla="*/ 3480012 h 6132967"/>
              <a:gd name="connsiteX429" fmla="*/ 5108111 w 5323222"/>
              <a:gd name="connsiteY429" fmla="*/ 3466370 h 6132967"/>
              <a:gd name="connsiteX430" fmla="*/ 5118342 w 5323222"/>
              <a:gd name="connsiteY430" fmla="*/ 3453084 h 6132967"/>
              <a:gd name="connsiteX431" fmla="*/ 5128218 w 5323222"/>
              <a:gd name="connsiteY431" fmla="*/ 3439546 h 6132967"/>
              <a:gd name="connsiteX432" fmla="*/ 5138095 w 5323222"/>
              <a:gd name="connsiteY432" fmla="*/ 3426006 h 6132967"/>
              <a:gd name="connsiteX433" fmla="*/ 5147616 w 5323222"/>
              <a:gd name="connsiteY433" fmla="*/ 3412216 h 6132967"/>
              <a:gd name="connsiteX434" fmla="*/ 5157139 w 5323222"/>
              <a:gd name="connsiteY434" fmla="*/ 3398424 h 6132967"/>
              <a:gd name="connsiteX435" fmla="*/ 5166356 w 5323222"/>
              <a:gd name="connsiteY435" fmla="*/ 3384685 h 6132967"/>
              <a:gd name="connsiteX436" fmla="*/ 5175020 w 5323222"/>
              <a:gd name="connsiteY436" fmla="*/ 3371352 h 6132967"/>
              <a:gd name="connsiteX437" fmla="*/ 5183934 w 5323222"/>
              <a:gd name="connsiteY437" fmla="*/ 3357664 h 6132967"/>
              <a:gd name="connsiteX438" fmla="*/ 5192241 w 5323222"/>
              <a:gd name="connsiteY438" fmla="*/ 3344080 h 6132967"/>
              <a:gd name="connsiteX439" fmla="*/ 5199892 w 5323222"/>
              <a:gd name="connsiteY439" fmla="*/ 3330294 h 6132967"/>
              <a:gd name="connsiteX440" fmla="*/ 5207793 w 5323222"/>
              <a:gd name="connsiteY440" fmla="*/ 3316155 h 6132967"/>
              <a:gd name="connsiteX441" fmla="*/ 5215494 w 5323222"/>
              <a:gd name="connsiteY441" fmla="*/ 3302673 h 6132967"/>
              <a:gd name="connsiteX442" fmla="*/ 5222485 w 5323222"/>
              <a:gd name="connsiteY442" fmla="*/ 3288687 h 6132967"/>
              <a:gd name="connsiteX443" fmla="*/ 5229780 w 5323222"/>
              <a:gd name="connsiteY443" fmla="*/ 3274651 h 6132967"/>
              <a:gd name="connsiteX444" fmla="*/ 5236720 w 5323222"/>
              <a:gd name="connsiteY444" fmla="*/ 3260361 h 6132967"/>
              <a:gd name="connsiteX445" fmla="*/ 5243052 w 5323222"/>
              <a:gd name="connsiteY445" fmla="*/ 3246175 h 6132967"/>
              <a:gd name="connsiteX446" fmla="*/ 5249385 w 5323222"/>
              <a:gd name="connsiteY446" fmla="*/ 3231990 h 6132967"/>
              <a:gd name="connsiteX447" fmla="*/ 5255163 w 5323222"/>
              <a:gd name="connsiteY447" fmla="*/ 3218210 h 6132967"/>
              <a:gd name="connsiteX448" fmla="*/ 5261141 w 5323222"/>
              <a:gd name="connsiteY448" fmla="*/ 3203772 h 6132967"/>
              <a:gd name="connsiteX449" fmla="*/ 5266511 w 5323222"/>
              <a:gd name="connsiteY449" fmla="*/ 3189436 h 6132967"/>
              <a:gd name="connsiteX450" fmla="*/ 5271831 w 5323222"/>
              <a:gd name="connsiteY450" fmla="*/ 3174799 h 6132967"/>
              <a:gd name="connsiteX451" fmla="*/ 5276596 w 5323222"/>
              <a:gd name="connsiteY451" fmla="*/ 3160567 h 6132967"/>
              <a:gd name="connsiteX452" fmla="*/ 5281612 w 5323222"/>
              <a:gd name="connsiteY452" fmla="*/ 3145980 h 6132967"/>
              <a:gd name="connsiteX453" fmla="*/ 5285717 w 5323222"/>
              <a:gd name="connsiteY453" fmla="*/ 3131547 h 6132967"/>
              <a:gd name="connsiteX454" fmla="*/ 5290127 w 5323222"/>
              <a:gd name="connsiteY454" fmla="*/ 3117064 h 6132967"/>
              <a:gd name="connsiteX455" fmla="*/ 5294182 w 5323222"/>
              <a:gd name="connsiteY455" fmla="*/ 3102329 h 6132967"/>
              <a:gd name="connsiteX456" fmla="*/ 5297984 w 5323222"/>
              <a:gd name="connsiteY456" fmla="*/ 3087946 h 6132967"/>
              <a:gd name="connsiteX457" fmla="*/ 5301483 w 5323222"/>
              <a:gd name="connsiteY457" fmla="*/ 3073618 h 6132967"/>
              <a:gd name="connsiteX458" fmla="*/ 5304627 w 5323222"/>
              <a:gd name="connsiteY458" fmla="*/ 3059037 h 6132967"/>
              <a:gd name="connsiteX459" fmla="*/ 5307719 w 5323222"/>
              <a:gd name="connsiteY459" fmla="*/ 3044152 h 6132967"/>
              <a:gd name="connsiteX460" fmla="*/ 5310257 w 5323222"/>
              <a:gd name="connsiteY460" fmla="*/ 3029673 h 6132967"/>
              <a:gd name="connsiteX461" fmla="*/ 5312794 w 5323222"/>
              <a:gd name="connsiteY461" fmla="*/ 3015195 h 6132967"/>
              <a:gd name="connsiteX462" fmla="*/ 5314976 w 5323222"/>
              <a:gd name="connsiteY462" fmla="*/ 3000465 h 6132967"/>
              <a:gd name="connsiteX463" fmla="*/ 5316855 w 5323222"/>
              <a:gd name="connsiteY463" fmla="*/ 2985786 h 6132967"/>
              <a:gd name="connsiteX464" fmla="*/ 5318734 w 5323222"/>
              <a:gd name="connsiteY464" fmla="*/ 2971108 h 6132967"/>
              <a:gd name="connsiteX465" fmla="*/ 5320057 w 5323222"/>
              <a:gd name="connsiteY465" fmla="*/ 2956835 h 6132967"/>
              <a:gd name="connsiteX466" fmla="*/ 5321633 w 5323222"/>
              <a:gd name="connsiteY466" fmla="*/ 2942209 h 6132967"/>
              <a:gd name="connsiteX467" fmla="*/ 5322550 w 5323222"/>
              <a:gd name="connsiteY467" fmla="*/ 2927381 h 6132967"/>
              <a:gd name="connsiteX468" fmla="*/ 5323216 w 5323222"/>
              <a:gd name="connsiteY468" fmla="*/ 2912909 h 6132967"/>
              <a:gd name="connsiteX469" fmla="*/ 5323222 w 5323222"/>
              <a:gd name="connsiteY469" fmla="*/ 2898235 h 6132967"/>
              <a:gd name="connsiteX470" fmla="*/ 5322673 w 5323222"/>
              <a:gd name="connsiteY470" fmla="*/ 2883968 h 6132967"/>
              <a:gd name="connsiteX471" fmla="*/ 5322377 w 5323222"/>
              <a:gd name="connsiteY471" fmla="*/ 2869348 h 6132967"/>
              <a:gd name="connsiteX472" fmla="*/ 5321880 w 5323222"/>
              <a:gd name="connsiteY472" fmla="*/ 2855383 h 6132967"/>
              <a:gd name="connsiteX473" fmla="*/ 5320725 w 5323222"/>
              <a:gd name="connsiteY473" fmla="*/ 2841220 h 6132967"/>
              <a:gd name="connsiteX474" fmla="*/ 5319266 w 5323222"/>
              <a:gd name="connsiteY474" fmla="*/ 2827108 h 6132967"/>
              <a:gd name="connsiteX475" fmla="*/ 5317807 w 5323222"/>
              <a:gd name="connsiteY475" fmla="*/ 2812995 h 6132967"/>
              <a:gd name="connsiteX476" fmla="*/ 5316096 w 5323222"/>
              <a:gd name="connsiteY476" fmla="*/ 2799238 h 6132967"/>
              <a:gd name="connsiteX477" fmla="*/ 5314334 w 5323222"/>
              <a:gd name="connsiteY477" fmla="*/ 2785178 h 6132967"/>
              <a:gd name="connsiteX478" fmla="*/ 5312016 w 5323222"/>
              <a:gd name="connsiteY478" fmla="*/ 2771523 h 6132967"/>
              <a:gd name="connsiteX479" fmla="*/ 5309750 w 5323222"/>
              <a:gd name="connsiteY479" fmla="*/ 2758172 h 6132967"/>
              <a:gd name="connsiteX480" fmla="*/ 5307130 w 5323222"/>
              <a:gd name="connsiteY480" fmla="*/ 2744570 h 6132967"/>
              <a:gd name="connsiteX481" fmla="*/ 5304256 w 5323222"/>
              <a:gd name="connsiteY481" fmla="*/ 2731322 h 6132967"/>
              <a:gd name="connsiteX482" fmla="*/ 5301028 w 5323222"/>
              <a:gd name="connsiteY482" fmla="*/ 2717822 h 6132967"/>
              <a:gd name="connsiteX483" fmla="*/ 5297904 w 5323222"/>
              <a:gd name="connsiteY483" fmla="*/ 2704930 h 6132967"/>
              <a:gd name="connsiteX484" fmla="*/ 5294475 w 5323222"/>
              <a:gd name="connsiteY484" fmla="*/ 2692089 h 6132967"/>
              <a:gd name="connsiteX485" fmla="*/ 5290743 w 5323222"/>
              <a:gd name="connsiteY485" fmla="*/ 2679298 h 6132967"/>
              <a:gd name="connsiteX486" fmla="*/ 5287012 w 5323222"/>
              <a:gd name="connsiteY486" fmla="*/ 2666509 h 6132967"/>
              <a:gd name="connsiteX487" fmla="*/ 5282673 w 5323222"/>
              <a:gd name="connsiteY487" fmla="*/ 2653822 h 6132967"/>
              <a:gd name="connsiteX488" fmla="*/ 5278334 w 5323222"/>
              <a:gd name="connsiteY488" fmla="*/ 2641134 h 6132967"/>
              <a:gd name="connsiteX489" fmla="*/ 5273744 w 5323222"/>
              <a:gd name="connsiteY489" fmla="*/ 2628803 h 6132967"/>
              <a:gd name="connsiteX490" fmla="*/ 5269154 w 5323222"/>
              <a:gd name="connsiteY490" fmla="*/ 2616470 h 6132967"/>
              <a:gd name="connsiteX491" fmla="*/ 5264311 w 5323222"/>
              <a:gd name="connsiteY491" fmla="*/ 2604494 h 6132967"/>
              <a:gd name="connsiteX492" fmla="*/ 5259417 w 5323222"/>
              <a:gd name="connsiteY492" fmla="*/ 2592214 h 6132967"/>
              <a:gd name="connsiteX493" fmla="*/ 5253665 w 5323222"/>
              <a:gd name="connsiteY493" fmla="*/ 2580391 h 6132967"/>
              <a:gd name="connsiteX494" fmla="*/ 5248215 w 5323222"/>
              <a:gd name="connsiteY494" fmla="*/ 2568518 h 6132967"/>
              <a:gd name="connsiteX495" fmla="*/ 5242818 w 5323222"/>
              <a:gd name="connsiteY495" fmla="*/ 2556947 h 6132967"/>
              <a:gd name="connsiteX496" fmla="*/ 5237065 w 5323222"/>
              <a:gd name="connsiteY496" fmla="*/ 2545124 h 6132967"/>
              <a:gd name="connsiteX497" fmla="*/ 5230809 w 5323222"/>
              <a:gd name="connsiteY497" fmla="*/ 2534012 h 6132967"/>
              <a:gd name="connsiteX498" fmla="*/ 5224551 w 5323222"/>
              <a:gd name="connsiteY498" fmla="*/ 2522899 h 6132967"/>
              <a:gd name="connsiteX499" fmla="*/ 5218244 w 5323222"/>
              <a:gd name="connsiteY499" fmla="*/ 2511483 h 6132967"/>
              <a:gd name="connsiteX500" fmla="*/ 5211380 w 5323222"/>
              <a:gd name="connsiteY500" fmla="*/ 2500474 h 6132967"/>
              <a:gd name="connsiteX501" fmla="*/ 5204820 w 5323222"/>
              <a:gd name="connsiteY501" fmla="*/ 2489412 h 6132967"/>
              <a:gd name="connsiteX502" fmla="*/ 5198060 w 5323222"/>
              <a:gd name="connsiteY502" fmla="*/ 2479010 h 6132967"/>
              <a:gd name="connsiteX503" fmla="*/ 5190944 w 5323222"/>
              <a:gd name="connsiteY503" fmla="*/ 2468354 h 6132967"/>
              <a:gd name="connsiteX504" fmla="*/ 5183577 w 5323222"/>
              <a:gd name="connsiteY504" fmla="*/ 2458055 h 6132967"/>
              <a:gd name="connsiteX505" fmla="*/ 5176514 w 5323222"/>
              <a:gd name="connsiteY505" fmla="*/ 2447704 h 6132967"/>
              <a:gd name="connsiteX506" fmla="*/ 5168591 w 5323222"/>
              <a:gd name="connsiteY506" fmla="*/ 2437810 h 6132967"/>
              <a:gd name="connsiteX507" fmla="*/ 5160971 w 5323222"/>
              <a:gd name="connsiteY507" fmla="*/ 2427866 h 6132967"/>
              <a:gd name="connsiteX508" fmla="*/ 5153353 w 5323222"/>
              <a:gd name="connsiteY508" fmla="*/ 2417920 h 6132967"/>
              <a:gd name="connsiteX509" fmla="*/ 5145178 w 5323222"/>
              <a:gd name="connsiteY509" fmla="*/ 2408383 h 6132967"/>
              <a:gd name="connsiteX510" fmla="*/ 5137054 w 5323222"/>
              <a:gd name="connsiteY510" fmla="*/ 2399147 h 6132967"/>
              <a:gd name="connsiteX511" fmla="*/ 5128577 w 5323222"/>
              <a:gd name="connsiteY511" fmla="*/ 2389661 h 6132967"/>
              <a:gd name="connsiteX512" fmla="*/ 5120454 w 5323222"/>
              <a:gd name="connsiteY512" fmla="*/ 2380425 h 6132967"/>
              <a:gd name="connsiteX513" fmla="*/ 5111523 w 5323222"/>
              <a:gd name="connsiteY513" fmla="*/ 2371952 h 6132967"/>
              <a:gd name="connsiteX514" fmla="*/ 5103097 w 5323222"/>
              <a:gd name="connsiteY514" fmla="*/ 2362768 h 6132967"/>
              <a:gd name="connsiteX515" fmla="*/ 5093864 w 5323222"/>
              <a:gd name="connsiteY515" fmla="*/ 2354347 h 6132967"/>
              <a:gd name="connsiteX516" fmla="*/ 5085236 w 5323222"/>
              <a:gd name="connsiteY516" fmla="*/ 2345821 h 6132967"/>
              <a:gd name="connsiteX517" fmla="*/ 5075699 w 5323222"/>
              <a:gd name="connsiteY517" fmla="*/ 2337450 h 6132967"/>
              <a:gd name="connsiteX518" fmla="*/ 5066517 w 5323222"/>
              <a:gd name="connsiteY518" fmla="*/ 2329331 h 6132967"/>
              <a:gd name="connsiteX519" fmla="*/ 5057083 w 5323222"/>
              <a:gd name="connsiteY519" fmla="*/ 2321568 h 6132967"/>
              <a:gd name="connsiteX520" fmla="*/ 5047597 w 5323222"/>
              <a:gd name="connsiteY520" fmla="*/ 2313501 h 6132967"/>
              <a:gd name="connsiteX521" fmla="*/ 5037859 w 5323222"/>
              <a:gd name="connsiteY521" fmla="*/ 2305788 h 6132967"/>
              <a:gd name="connsiteX522" fmla="*/ 5028173 w 5323222"/>
              <a:gd name="connsiteY522" fmla="*/ 2298380 h 6132967"/>
              <a:gd name="connsiteX523" fmla="*/ 5018132 w 5323222"/>
              <a:gd name="connsiteY523" fmla="*/ 2290719 h 6132967"/>
              <a:gd name="connsiteX524" fmla="*/ 5008195 w 5323222"/>
              <a:gd name="connsiteY524" fmla="*/ 2283665 h 6132967"/>
              <a:gd name="connsiteX525" fmla="*/ 4998256 w 5323222"/>
              <a:gd name="connsiteY525" fmla="*/ 2276611 h 6132967"/>
              <a:gd name="connsiteX526" fmla="*/ 4987762 w 5323222"/>
              <a:gd name="connsiteY526" fmla="*/ 2269964 h 6132967"/>
              <a:gd name="connsiteX527" fmla="*/ 4977521 w 5323222"/>
              <a:gd name="connsiteY527" fmla="*/ 2262962 h 6132967"/>
              <a:gd name="connsiteX528" fmla="*/ 4967028 w 5323222"/>
              <a:gd name="connsiteY528" fmla="*/ 2256313 h 6132967"/>
              <a:gd name="connsiteX529" fmla="*/ 4956283 w 5323222"/>
              <a:gd name="connsiteY529" fmla="*/ 2250022 h 6132967"/>
              <a:gd name="connsiteX530" fmla="*/ 4945841 w 5323222"/>
              <a:gd name="connsiteY530" fmla="*/ 2243677 h 6132967"/>
              <a:gd name="connsiteX531" fmla="*/ 4934844 w 5323222"/>
              <a:gd name="connsiteY531" fmla="*/ 2237740 h 6132967"/>
              <a:gd name="connsiteX532" fmla="*/ 4924098 w 5323222"/>
              <a:gd name="connsiteY532" fmla="*/ 2231447 h 6132967"/>
              <a:gd name="connsiteX533" fmla="*/ 4902562 w 5323222"/>
              <a:gd name="connsiteY533" fmla="*/ 2220431 h 6132967"/>
              <a:gd name="connsiteX534" fmla="*/ 4880773 w 5323222"/>
              <a:gd name="connsiteY534" fmla="*/ 2209768 h 6132967"/>
              <a:gd name="connsiteX535" fmla="*/ 4858533 w 5323222"/>
              <a:gd name="connsiteY535" fmla="*/ 2200121 h 6132967"/>
              <a:gd name="connsiteX536" fmla="*/ 4835736 w 5323222"/>
              <a:gd name="connsiteY536" fmla="*/ 2190879 h 6132967"/>
              <a:gd name="connsiteX537" fmla="*/ 4813043 w 5323222"/>
              <a:gd name="connsiteY537" fmla="*/ 2182244 h 6132967"/>
              <a:gd name="connsiteX538" fmla="*/ 4789543 w 5323222"/>
              <a:gd name="connsiteY538" fmla="*/ 2174370 h 6132967"/>
              <a:gd name="connsiteX539" fmla="*/ 4765791 w 5323222"/>
              <a:gd name="connsiteY539" fmla="*/ 2166853 h 6132967"/>
              <a:gd name="connsiteX540" fmla="*/ 4741586 w 5323222"/>
              <a:gd name="connsiteY540" fmla="*/ 2160347 h 6132967"/>
              <a:gd name="connsiteX541" fmla="*/ 4717382 w 5323222"/>
              <a:gd name="connsiteY541" fmla="*/ 2153842 h 6132967"/>
              <a:gd name="connsiteX542" fmla="*/ 4692421 w 5323222"/>
              <a:gd name="connsiteY542" fmla="*/ 2148400 h 6132967"/>
              <a:gd name="connsiteX543" fmla="*/ 4667512 w 5323222"/>
              <a:gd name="connsiteY543" fmla="*/ 2143264 h 6132967"/>
              <a:gd name="connsiteX544" fmla="*/ 4641795 w 5323222"/>
              <a:gd name="connsiteY544" fmla="*/ 2138888 h 6132967"/>
              <a:gd name="connsiteX545" fmla="*/ 4615878 w 5323222"/>
              <a:gd name="connsiteY545" fmla="*/ 2135170 h 6132967"/>
              <a:gd name="connsiteX546" fmla="*/ 4589963 w 5323222"/>
              <a:gd name="connsiteY546" fmla="*/ 2131452 h 6132967"/>
              <a:gd name="connsiteX547" fmla="*/ 4563593 w 5323222"/>
              <a:gd name="connsiteY547" fmla="*/ 2128749 h 6132967"/>
              <a:gd name="connsiteX548" fmla="*/ 4536669 w 5323222"/>
              <a:gd name="connsiteY548" fmla="*/ 2126451 h 6132967"/>
              <a:gd name="connsiteX549" fmla="*/ 4509241 w 5323222"/>
              <a:gd name="connsiteY549" fmla="*/ 2124864 h 6132967"/>
              <a:gd name="connsiteX550" fmla="*/ 4482116 w 5323222"/>
              <a:gd name="connsiteY550" fmla="*/ 2123223 h 6132967"/>
              <a:gd name="connsiteX551" fmla="*/ 4454235 w 5323222"/>
              <a:gd name="connsiteY551" fmla="*/ 2122649 h 6132967"/>
              <a:gd name="connsiteX552" fmla="*/ 4426104 w 5323222"/>
              <a:gd name="connsiteY552" fmla="*/ 2122430 h 6132967"/>
              <a:gd name="connsiteX553" fmla="*/ 4400795 w 5323222"/>
              <a:gd name="connsiteY553" fmla="*/ 2122551 h 6132967"/>
              <a:gd name="connsiteX554" fmla="*/ 4403168 w 5323222"/>
              <a:gd name="connsiteY554" fmla="*/ 2116564 h 6132967"/>
              <a:gd name="connsiteX555" fmla="*/ 4407349 w 5323222"/>
              <a:gd name="connsiteY555" fmla="*/ 2104834 h 6132967"/>
              <a:gd name="connsiteX556" fmla="*/ 4411637 w 5323222"/>
              <a:gd name="connsiteY556" fmla="*/ 2093394 h 6132967"/>
              <a:gd name="connsiteX557" fmla="*/ 4415530 w 5323222"/>
              <a:gd name="connsiteY557" fmla="*/ 2081772 h 6132967"/>
              <a:gd name="connsiteX558" fmla="*/ 4419604 w 5323222"/>
              <a:gd name="connsiteY558" fmla="*/ 2069754 h 6132967"/>
              <a:gd name="connsiteX559" fmla="*/ 4422812 w 5323222"/>
              <a:gd name="connsiteY559" fmla="*/ 2058057 h 6132967"/>
              <a:gd name="connsiteX560" fmla="*/ 4426599 w 5323222"/>
              <a:gd name="connsiteY560" fmla="*/ 2046147 h 6132967"/>
              <a:gd name="connsiteX561" fmla="*/ 4429304 w 5323222"/>
              <a:gd name="connsiteY561" fmla="*/ 2033980 h 6132967"/>
              <a:gd name="connsiteX562" fmla="*/ 4432801 w 5323222"/>
              <a:gd name="connsiteY562" fmla="*/ 2022177 h 6132967"/>
              <a:gd name="connsiteX563" fmla="*/ 4435219 w 5323222"/>
              <a:gd name="connsiteY563" fmla="*/ 2010117 h 6132967"/>
              <a:gd name="connsiteX564" fmla="*/ 4437817 w 5323222"/>
              <a:gd name="connsiteY564" fmla="*/ 1997664 h 6132967"/>
              <a:gd name="connsiteX565" fmla="*/ 4440234 w 5323222"/>
              <a:gd name="connsiteY565" fmla="*/ 1985603 h 6132967"/>
              <a:gd name="connsiteX566" fmla="*/ 4442545 w 5323222"/>
              <a:gd name="connsiteY566" fmla="*/ 1973256 h 6132967"/>
              <a:gd name="connsiteX567" fmla="*/ 4444170 w 5323222"/>
              <a:gd name="connsiteY567" fmla="*/ 1960833 h 6132967"/>
              <a:gd name="connsiteX568" fmla="*/ 4445797 w 5323222"/>
              <a:gd name="connsiteY568" fmla="*/ 1948412 h 6132967"/>
              <a:gd name="connsiteX569" fmla="*/ 4447711 w 5323222"/>
              <a:gd name="connsiteY569" fmla="*/ 1935883 h 6132967"/>
              <a:gd name="connsiteX570" fmla="*/ 4448652 w 5323222"/>
              <a:gd name="connsiteY570" fmla="*/ 1923386 h 6132967"/>
              <a:gd name="connsiteX571" fmla="*/ 4449883 w 5323222"/>
              <a:gd name="connsiteY571" fmla="*/ 1910783 h 6132967"/>
              <a:gd name="connsiteX572" fmla="*/ 4450718 w 5323222"/>
              <a:gd name="connsiteY572" fmla="*/ 1897998 h 6132967"/>
              <a:gd name="connsiteX573" fmla="*/ 4451371 w 5323222"/>
              <a:gd name="connsiteY573" fmla="*/ 1885608 h 6132967"/>
              <a:gd name="connsiteX574" fmla="*/ 4451521 w 5323222"/>
              <a:gd name="connsiteY574" fmla="*/ 1872749 h 6132967"/>
              <a:gd name="connsiteX575" fmla="*/ 4451961 w 5323222"/>
              <a:gd name="connsiteY575" fmla="*/ 1859783 h 6132967"/>
              <a:gd name="connsiteX576" fmla="*/ 4451716 w 5323222"/>
              <a:gd name="connsiteY576" fmla="*/ 1846743 h 6132967"/>
              <a:gd name="connsiteX577" fmla="*/ 4451578 w 5323222"/>
              <a:gd name="connsiteY577" fmla="*/ 1833990 h 6132967"/>
              <a:gd name="connsiteX578" fmla="*/ 4451440 w 5323222"/>
              <a:gd name="connsiteY578" fmla="*/ 1821238 h 6132967"/>
              <a:gd name="connsiteX579" fmla="*/ 4450511 w 5323222"/>
              <a:gd name="connsiteY579" fmla="*/ 1808123 h 6132967"/>
              <a:gd name="connsiteX580" fmla="*/ 4449399 w 5323222"/>
              <a:gd name="connsiteY580" fmla="*/ 1795404 h 6132967"/>
              <a:gd name="connsiteX581" fmla="*/ 4448182 w 5323222"/>
              <a:gd name="connsiteY581" fmla="*/ 1782397 h 6132967"/>
              <a:gd name="connsiteX582" fmla="*/ 4447253 w 5323222"/>
              <a:gd name="connsiteY582" fmla="*/ 1769281 h 6132967"/>
              <a:gd name="connsiteX583" fmla="*/ 4445351 w 5323222"/>
              <a:gd name="connsiteY583" fmla="*/ 1756199 h 6132967"/>
              <a:gd name="connsiteX584" fmla="*/ 4443557 w 5323222"/>
              <a:gd name="connsiteY584" fmla="*/ 1743406 h 6132967"/>
              <a:gd name="connsiteX585" fmla="*/ 4441366 w 5323222"/>
              <a:gd name="connsiteY585" fmla="*/ 1730430 h 6132967"/>
              <a:gd name="connsiteX586" fmla="*/ 4439175 w 5323222"/>
              <a:gd name="connsiteY586" fmla="*/ 1717456 h 6132967"/>
              <a:gd name="connsiteX587" fmla="*/ 4436589 w 5323222"/>
              <a:gd name="connsiteY587" fmla="*/ 1704300 h 6132967"/>
              <a:gd name="connsiteX588" fmla="*/ 4434003 w 5323222"/>
              <a:gd name="connsiteY588" fmla="*/ 1691143 h 6132967"/>
              <a:gd name="connsiteX589" fmla="*/ 4430840 w 5323222"/>
              <a:gd name="connsiteY589" fmla="*/ 1678201 h 6132967"/>
              <a:gd name="connsiteX590" fmla="*/ 4427676 w 5323222"/>
              <a:gd name="connsiteY590" fmla="*/ 1665258 h 6132967"/>
              <a:gd name="connsiteX591" fmla="*/ 4424225 w 5323222"/>
              <a:gd name="connsiteY591" fmla="*/ 1652423 h 6132967"/>
              <a:gd name="connsiteX592" fmla="*/ 4420485 w 5323222"/>
              <a:gd name="connsiteY592" fmla="*/ 1639695 h 6132967"/>
              <a:gd name="connsiteX593" fmla="*/ 4416530 w 5323222"/>
              <a:gd name="connsiteY593" fmla="*/ 1626390 h 6132967"/>
              <a:gd name="connsiteX594" fmla="*/ 4412395 w 5323222"/>
              <a:gd name="connsiteY594" fmla="*/ 1613481 h 6132967"/>
              <a:gd name="connsiteX595" fmla="*/ 4407863 w 5323222"/>
              <a:gd name="connsiteY595" fmla="*/ 1600390 h 6132967"/>
              <a:gd name="connsiteX596" fmla="*/ 4403150 w 5323222"/>
              <a:gd name="connsiteY596" fmla="*/ 1587695 h 6132967"/>
              <a:gd name="connsiteX597" fmla="*/ 4398330 w 5323222"/>
              <a:gd name="connsiteY597" fmla="*/ 1574711 h 6132967"/>
              <a:gd name="connsiteX598" fmla="*/ 4392826 w 5323222"/>
              <a:gd name="connsiteY598" fmla="*/ 1561653 h 6132967"/>
              <a:gd name="connsiteX599" fmla="*/ 4387429 w 5323222"/>
              <a:gd name="connsiteY599" fmla="*/ 1548884 h 6132967"/>
              <a:gd name="connsiteX600" fmla="*/ 4381636 w 5323222"/>
              <a:gd name="connsiteY600" fmla="*/ 1535933 h 6132967"/>
              <a:gd name="connsiteX601" fmla="*/ 4375844 w 5323222"/>
              <a:gd name="connsiteY601" fmla="*/ 1522982 h 6132967"/>
              <a:gd name="connsiteX602" fmla="*/ 4369762 w 5323222"/>
              <a:gd name="connsiteY602" fmla="*/ 1510138 h 6132967"/>
              <a:gd name="connsiteX603" fmla="*/ 4363211 w 5323222"/>
              <a:gd name="connsiteY603" fmla="*/ 1497797 h 6132967"/>
              <a:gd name="connsiteX604" fmla="*/ 4356157 w 5323222"/>
              <a:gd name="connsiteY604" fmla="*/ 1484986 h 6132967"/>
              <a:gd name="connsiteX605" fmla="*/ 4349499 w 5323222"/>
              <a:gd name="connsiteY605" fmla="*/ 1472357 h 6132967"/>
              <a:gd name="connsiteX606" fmla="*/ 4342157 w 5323222"/>
              <a:gd name="connsiteY606" fmla="*/ 1459652 h 6132967"/>
              <a:gd name="connsiteX607" fmla="*/ 4334344 w 5323222"/>
              <a:gd name="connsiteY607" fmla="*/ 1447451 h 6132967"/>
              <a:gd name="connsiteX608" fmla="*/ 4326136 w 5323222"/>
              <a:gd name="connsiteY608" fmla="*/ 1435069 h 6132967"/>
              <a:gd name="connsiteX609" fmla="*/ 4317458 w 5323222"/>
              <a:gd name="connsiteY609" fmla="*/ 1423190 h 6132967"/>
              <a:gd name="connsiteX610" fmla="*/ 4309175 w 5323222"/>
              <a:gd name="connsiteY610" fmla="*/ 1411491 h 6132967"/>
              <a:gd name="connsiteX611" fmla="*/ 4300209 w 5323222"/>
              <a:gd name="connsiteY611" fmla="*/ 1399719 h 6132967"/>
              <a:gd name="connsiteX612" fmla="*/ 4291243 w 5323222"/>
              <a:gd name="connsiteY612" fmla="*/ 1387946 h 6132967"/>
              <a:gd name="connsiteX613" fmla="*/ 4281988 w 5323222"/>
              <a:gd name="connsiteY613" fmla="*/ 1376280 h 6132967"/>
              <a:gd name="connsiteX614" fmla="*/ 4272551 w 5323222"/>
              <a:gd name="connsiteY614" fmla="*/ 1365010 h 6132967"/>
              <a:gd name="connsiteX615" fmla="*/ 4263114 w 5323222"/>
              <a:gd name="connsiteY615" fmla="*/ 1353741 h 6132967"/>
              <a:gd name="connsiteX616" fmla="*/ 4252994 w 5323222"/>
              <a:gd name="connsiteY616" fmla="*/ 1342395 h 6132967"/>
              <a:gd name="connsiteX617" fmla="*/ 4242981 w 5323222"/>
              <a:gd name="connsiteY617" fmla="*/ 1331340 h 6132967"/>
              <a:gd name="connsiteX618" fmla="*/ 4232786 w 5323222"/>
              <a:gd name="connsiteY618" fmla="*/ 1320680 h 6132967"/>
              <a:gd name="connsiteX619" fmla="*/ 4222303 w 5323222"/>
              <a:gd name="connsiteY619" fmla="*/ 1310127 h 6132967"/>
              <a:gd name="connsiteX620" fmla="*/ 4211423 w 5323222"/>
              <a:gd name="connsiteY620" fmla="*/ 1299393 h 6132967"/>
              <a:gd name="connsiteX621" fmla="*/ 4200363 w 5323222"/>
              <a:gd name="connsiteY621" fmla="*/ 1289054 h 6132967"/>
              <a:gd name="connsiteX622" fmla="*/ 4189590 w 5323222"/>
              <a:gd name="connsiteY622" fmla="*/ 1278608 h 6132967"/>
              <a:gd name="connsiteX623" fmla="*/ 4177953 w 5323222"/>
              <a:gd name="connsiteY623" fmla="*/ 1268483 h 6132967"/>
              <a:gd name="connsiteX624" fmla="*/ 4166711 w 5323222"/>
              <a:gd name="connsiteY624" fmla="*/ 1258541 h 6132967"/>
              <a:gd name="connsiteX625" fmla="*/ 4154785 w 5323222"/>
              <a:gd name="connsiteY625" fmla="*/ 1248524 h 6132967"/>
              <a:gd name="connsiteX626" fmla="*/ 4142966 w 5323222"/>
              <a:gd name="connsiteY626" fmla="*/ 1238795 h 6132967"/>
              <a:gd name="connsiteX627" fmla="*/ 4130570 w 5323222"/>
              <a:gd name="connsiteY627" fmla="*/ 1229280 h 6132967"/>
              <a:gd name="connsiteX628" fmla="*/ 4118677 w 5323222"/>
              <a:gd name="connsiteY628" fmla="*/ 1220235 h 6132967"/>
              <a:gd name="connsiteX629" fmla="*/ 4106099 w 5323222"/>
              <a:gd name="connsiteY629" fmla="*/ 1211116 h 6132967"/>
              <a:gd name="connsiteX630" fmla="*/ 4093523 w 5323222"/>
              <a:gd name="connsiteY630" fmla="*/ 1201997 h 6132967"/>
              <a:gd name="connsiteX631" fmla="*/ 4080368 w 5323222"/>
              <a:gd name="connsiteY631" fmla="*/ 1193092 h 6132967"/>
              <a:gd name="connsiteX632" fmla="*/ 4067031 w 5323222"/>
              <a:gd name="connsiteY632" fmla="*/ 1184583 h 6132967"/>
              <a:gd name="connsiteX633" fmla="*/ 4053984 w 5323222"/>
              <a:gd name="connsiteY633" fmla="*/ 1175967 h 6132967"/>
              <a:gd name="connsiteX634" fmla="*/ 4040574 w 5323222"/>
              <a:gd name="connsiteY634" fmla="*/ 1168142 h 6132967"/>
              <a:gd name="connsiteX635" fmla="*/ 4026662 w 5323222"/>
              <a:gd name="connsiteY635" fmla="*/ 1159847 h 6132967"/>
              <a:gd name="connsiteX636" fmla="*/ 4013144 w 5323222"/>
              <a:gd name="connsiteY636" fmla="*/ 1151734 h 6132967"/>
              <a:gd name="connsiteX637" fmla="*/ 3999157 w 5323222"/>
              <a:gd name="connsiteY637" fmla="*/ 1144123 h 6132967"/>
              <a:gd name="connsiteX638" fmla="*/ 3984593 w 5323222"/>
              <a:gd name="connsiteY638" fmla="*/ 1136727 h 6132967"/>
              <a:gd name="connsiteX639" fmla="*/ 3970424 w 5323222"/>
              <a:gd name="connsiteY639" fmla="*/ 1129511 h 6132967"/>
              <a:gd name="connsiteX640" fmla="*/ 3955572 w 5323222"/>
              <a:gd name="connsiteY640" fmla="*/ 1122222 h 6132967"/>
              <a:gd name="connsiteX641" fmla="*/ 3940429 w 5323222"/>
              <a:gd name="connsiteY641" fmla="*/ 1115039 h 6132967"/>
              <a:gd name="connsiteX642" fmla="*/ 3925289 w 5323222"/>
              <a:gd name="connsiteY642" fmla="*/ 1107857 h 6132967"/>
              <a:gd name="connsiteX643" fmla="*/ 3909965 w 5323222"/>
              <a:gd name="connsiteY643" fmla="*/ 1101070 h 6132967"/>
              <a:gd name="connsiteX644" fmla="*/ 3894643 w 5323222"/>
              <a:gd name="connsiteY644" fmla="*/ 1094284 h 6132967"/>
              <a:gd name="connsiteX645" fmla="*/ 3879139 w 5323222"/>
              <a:gd name="connsiteY645" fmla="*/ 1087893 h 6132967"/>
              <a:gd name="connsiteX646" fmla="*/ 3863238 w 5323222"/>
              <a:gd name="connsiteY646" fmla="*/ 1081320 h 6132967"/>
              <a:gd name="connsiteX647" fmla="*/ 3847158 w 5323222"/>
              <a:gd name="connsiteY647" fmla="*/ 1075144 h 6132967"/>
              <a:gd name="connsiteX648" fmla="*/ 3831183 w 5323222"/>
              <a:gd name="connsiteY648" fmla="*/ 1069255 h 6132967"/>
              <a:gd name="connsiteX649" fmla="*/ 3814814 w 5323222"/>
              <a:gd name="connsiteY649" fmla="*/ 1063186 h 6132967"/>
              <a:gd name="connsiteX650" fmla="*/ 3798551 w 5323222"/>
              <a:gd name="connsiteY650" fmla="*/ 1057404 h 6132967"/>
              <a:gd name="connsiteX651" fmla="*/ 3781999 w 5323222"/>
              <a:gd name="connsiteY651" fmla="*/ 1051731 h 6132967"/>
              <a:gd name="connsiteX652" fmla="*/ 3765374 w 5323222"/>
              <a:gd name="connsiteY652" fmla="*/ 1046740 h 6132967"/>
              <a:gd name="connsiteX653" fmla="*/ 3748246 w 5323222"/>
              <a:gd name="connsiteY653" fmla="*/ 1041281 h 6132967"/>
              <a:gd name="connsiteX654" fmla="*/ 3731331 w 5323222"/>
              <a:gd name="connsiteY654" fmla="*/ 1036398 h 6132967"/>
              <a:gd name="connsiteX655" fmla="*/ 3714129 w 5323222"/>
              <a:gd name="connsiteY655" fmla="*/ 1031622 h 6132967"/>
              <a:gd name="connsiteX656" fmla="*/ 3696927 w 5323222"/>
              <a:gd name="connsiteY656" fmla="*/ 1026847 h 6132967"/>
              <a:gd name="connsiteX657" fmla="*/ 3679543 w 5323222"/>
              <a:gd name="connsiteY657" fmla="*/ 1022466 h 6132967"/>
              <a:gd name="connsiteX658" fmla="*/ 3662266 w 5323222"/>
              <a:gd name="connsiteY658" fmla="*/ 1018375 h 6132967"/>
              <a:gd name="connsiteX659" fmla="*/ 3644594 w 5323222"/>
              <a:gd name="connsiteY659" fmla="*/ 1014102 h 6132967"/>
              <a:gd name="connsiteX660" fmla="*/ 3626740 w 5323222"/>
              <a:gd name="connsiteY660" fmla="*/ 1010225 h 6132967"/>
              <a:gd name="connsiteX661" fmla="*/ 3609100 w 5323222"/>
              <a:gd name="connsiteY661" fmla="*/ 1006925 h 6132967"/>
              <a:gd name="connsiteX662" fmla="*/ 3591065 w 5323222"/>
              <a:gd name="connsiteY662" fmla="*/ 1003443 h 6132967"/>
              <a:gd name="connsiteX663" fmla="*/ 3572741 w 5323222"/>
              <a:gd name="connsiteY663" fmla="*/ 1000068 h 6132967"/>
              <a:gd name="connsiteX664" fmla="*/ 3554920 w 5323222"/>
              <a:gd name="connsiteY664" fmla="*/ 997163 h 6132967"/>
              <a:gd name="connsiteX665" fmla="*/ 3536522 w 5323222"/>
              <a:gd name="connsiteY665" fmla="*/ 994473 h 6132967"/>
              <a:gd name="connsiteX666" fmla="*/ 3518231 w 5323222"/>
              <a:gd name="connsiteY666" fmla="*/ 992071 h 6132967"/>
              <a:gd name="connsiteX667" fmla="*/ 3499651 w 5323222"/>
              <a:gd name="connsiteY667" fmla="*/ 989777 h 6132967"/>
              <a:gd name="connsiteX668" fmla="*/ 3481071 w 5323222"/>
              <a:gd name="connsiteY668" fmla="*/ 987482 h 6132967"/>
              <a:gd name="connsiteX669" fmla="*/ 3462418 w 5323222"/>
              <a:gd name="connsiteY669" fmla="*/ 985872 h 6132967"/>
              <a:gd name="connsiteX670" fmla="*/ 3443657 w 5323222"/>
              <a:gd name="connsiteY670" fmla="*/ 983972 h 6132967"/>
              <a:gd name="connsiteX671" fmla="*/ 3404223 w 5323222"/>
              <a:gd name="connsiteY671" fmla="*/ 981213 h 6132967"/>
              <a:gd name="connsiteX672" fmla="*/ 3364713 w 5323222"/>
              <a:gd name="connsiteY672" fmla="*/ 979137 h 6132967"/>
              <a:gd name="connsiteX673" fmla="*/ 3325130 w 5323222"/>
              <a:gd name="connsiteY673" fmla="*/ 977745 h 6132967"/>
              <a:gd name="connsiteX674" fmla="*/ 3291515 w 5323222"/>
              <a:gd name="connsiteY674" fmla="*/ 976999 h 6132967"/>
              <a:gd name="connsiteX675" fmla="*/ 3296895 w 5323222"/>
              <a:gd name="connsiteY675" fmla="*/ 974743 h 6132967"/>
              <a:gd name="connsiteX676" fmla="*/ 3308195 w 5323222"/>
              <a:gd name="connsiteY676" fmla="*/ 970192 h 6132967"/>
              <a:gd name="connsiteX677" fmla="*/ 3319396 w 5323222"/>
              <a:gd name="connsiteY677" fmla="*/ 965856 h 6132967"/>
              <a:gd name="connsiteX678" fmla="*/ 3330754 w 5323222"/>
              <a:gd name="connsiteY678" fmla="*/ 961461 h 6132967"/>
              <a:gd name="connsiteX679" fmla="*/ 3342013 w 5323222"/>
              <a:gd name="connsiteY679" fmla="*/ 957282 h 6132967"/>
              <a:gd name="connsiteX680" fmla="*/ 3358062 w 5323222"/>
              <a:gd name="connsiteY680" fmla="*/ 951146 h 6132967"/>
              <a:gd name="connsiteX681" fmla="*/ 3373955 w 5323222"/>
              <a:gd name="connsiteY681" fmla="*/ 945068 h 6132967"/>
              <a:gd name="connsiteX682" fmla="*/ 3389575 w 5323222"/>
              <a:gd name="connsiteY682" fmla="*/ 938735 h 6132967"/>
              <a:gd name="connsiteX683" fmla="*/ 3404981 w 5323222"/>
              <a:gd name="connsiteY683" fmla="*/ 932305 h 6132967"/>
              <a:gd name="connsiteX684" fmla="*/ 3420172 w 5323222"/>
              <a:gd name="connsiteY684" fmla="*/ 925776 h 6132967"/>
              <a:gd name="connsiteX685" fmla="*/ 3435305 w 5323222"/>
              <a:gd name="connsiteY685" fmla="*/ 919090 h 6132967"/>
              <a:gd name="connsiteX686" fmla="*/ 3449639 w 5323222"/>
              <a:gd name="connsiteY686" fmla="*/ 912167 h 6132967"/>
              <a:gd name="connsiteX687" fmla="*/ 3464186 w 5323222"/>
              <a:gd name="connsiteY687" fmla="*/ 905343 h 6132967"/>
              <a:gd name="connsiteX688" fmla="*/ 3478404 w 5323222"/>
              <a:gd name="connsiteY688" fmla="*/ 898108 h 6132967"/>
              <a:gd name="connsiteX689" fmla="*/ 3492308 w 5323222"/>
              <a:gd name="connsiteY689" fmla="*/ 890989 h 6132967"/>
              <a:gd name="connsiteX690" fmla="*/ 3505941 w 5323222"/>
              <a:gd name="connsiteY690" fmla="*/ 883615 h 6132967"/>
              <a:gd name="connsiteX691" fmla="*/ 3519301 w 5323222"/>
              <a:gd name="connsiteY691" fmla="*/ 875986 h 6132967"/>
              <a:gd name="connsiteX692" fmla="*/ 3532445 w 5323222"/>
              <a:gd name="connsiteY692" fmla="*/ 868260 h 6132967"/>
              <a:gd name="connsiteX693" fmla="*/ 3545377 w 5323222"/>
              <a:gd name="connsiteY693" fmla="*/ 860434 h 6132967"/>
              <a:gd name="connsiteX694" fmla="*/ 3557664 w 5323222"/>
              <a:gd name="connsiteY694" fmla="*/ 852314 h 6132967"/>
              <a:gd name="connsiteX695" fmla="*/ 3570108 w 5323222"/>
              <a:gd name="connsiteY695" fmla="*/ 844136 h 6132967"/>
              <a:gd name="connsiteX696" fmla="*/ 3582123 w 5323222"/>
              <a:gd name="connsiteY696" fmla="*/ 835761 h 6132967"/>
              <a:gd name="connsiteX697" fmla="*/ 3593767 w 5323222"/>
              <a:gd name="connsiteY697" fmla="*/ 827346 h 6132967"/>
              <a:gd name="connsiteX698" fmla="*/ 3604924 w 5323222"/>
              <a:gd name="connsiteY698" fmla="*/ 818578 h 6132967"/>
              <a:gd name="connsiteX699" fmla="*/ 3616082 w 5323222"/>
              <a:gd name="connsiteY699" fmla="*/ 809810 h 6132967"/>
              <a:gd name="connsiteX700" fmla="*/ 3626966 w 5323222"/>
              <a:gd name="connsiteY700" fmla="*/ 800787 h 6132967"/>
              <a:gd name="connsiteX701" fmla="*/ 3637266 w 5323222"/>
              <a:gd name="connsiteY701" fmla="*/ 791625 h 6132967"/>
              <a:gd name="connsiteX702" fmla="*/ 3647508 w 5323222"/>
              <a:gd name="connsiteY702" fmla="*/ 782307 h 6132967"/>
              <a:gd name="connsiteX703" fmla="*/ 3657106 w 5323222"/>
              <a:gd name="connsiteY703" fmla="*/ 772695 h 6132967"/>
              <a:gd name="connsiteX704" fmla="*/ 3666704 w 5323222"/>
              <a:gd name="connsiteY704" fmla="*/ 763081 h 6132967"/>
              <a:gd name="connsiteX705" fmla="*/ 3675815 w 5323222"/>
              <a:gd name="connsiteY705" fmla="*/ 753116 h 6132967"/>
              <a:gd name="connsiteX706" fmla="*/ 3684712 w 5323222"/>
              <a:gd name="connsiteY706" fmla="*/ 743052 h 6132967"/>
              <a:gd name="connsiteX707" fmla="*/ 3693023 w 5323222"/>
              <a:gd name="connsiteY707" fmla="*/ 732849 h 6132967"/>
              <a:gd name="connsiteX708" fmla="*/ 3701219 w 5323222"/>
              <a:gd name="connsiteY708" fmla="*/ 722333 h 6132967"/>
              <a:gd name="connsiteX709" fmla="*/ 3709044 w 5323222"/>
              <a:gd name="connsiteY709" fmla="*/ 711778 h 6132967"/>
              <a:gd name="connsiteX710" fmla="*/ 3716382 w 5323222"/>
              <a:gd name="connsiteY710" fmla="*/ 700869 h 6132967"/>
              <a:gd name="connsiteX711" fmla="*/ 3723505 w 5323222"/>
              <a:gd name="connsiteY711" fmla="*/ 689862 h 6132967"/>
              <a:gd name="connsiteX712" fmla="*/ 3726844 w 5323222"/>
              <a:gd name="connsiteY712" fmla="*/ 683996 h 6132967"/>
              <a:gd name="connsiteX713" fmla="*/ 3730396 w 5323222"/>
              <a:gd name="connsiteY713" fmla="*/ 678229 h 6132967"/>
              <a:gd name="connsiteX714" fmla="*/ 3733579 w 5323222"/>
              <a:gd name="connsiteY714" fmla="*/ 672421 h 6132967"/>
              <a:gd name="connsiteX715" fmla="*/ 3736917 w 5323222"/>
              <a:gd name="connsiteY715" fmla="*/ 666556 h 6132967"/>
              <a:gd name="connsiteX716" fmla="*/ 3740041 w 5323222"/>
              <a:gd name="connsiteY716" fmla="*/ 660592 h 6132967"/>
              <a:gd name="connsiteX717" fmla="*/ 3742950 w 5323222"/>
              <a:gd name="connsiteY717" fmla="*/ 654530 h 6132967"/>
              <a:gd name="connsiteX718" fmla="*/ 3746074 w 5323222"/>
              <a:gd name="connsiteY718" fmla="*/ 648566 h 6132967"/>
              <a:gd name="connsiteX719" fmla="*/ 3748827 w 5323222"/>
              <a:gd name="connsiteY719" fmla="*/ 642562 h 6132967"/>
              <a:gd name="connsiteX720" fmla="*/ 3751580 w 5323222"/>
              <a:gd name="connsiteY720" fmla="*/ 636558 h 6132967"/>
              <a:gd name="connsiteX721" fmla="*/ 3754217 w 5323222"/>
              <a:gd name="connsiteY721" fmla="*/ 630241 h 6132967"/>
              <a:gd name="connsiteX722" fmla="*/ 3756756 w 5323222"/>
              <a:gd name="connsiteY722" fmla="*/ 624139 h 6132967"/>
              <a:gd name="connsiteX723" fmla="*/ 3759236 w 5323222"/>
              <a:gd name="connsiteY723" fmla="*/ 617880 h 6132967"/>
              <a:gd name="connsiteX724" fmla="*/ 3761503 w 5323222"/>
              <a:gd name="connsiteY724" fmla="*/ 611522 h 6132967"/>
              <a:gd name="connsiteX725" fmla="*/ 3763827 w 5323222"/>
              <a:gd name="connsiteY725" fmla="*/ 605322 h 6132967"/>
              <a:gd name="connsiteX726" fmla="*/ 3765937 w 5323222"/>
              <a:gd name="connsiteY726" fmla="*/ 599022 h 6132967"/>
              <a:gd name="connsiteX727" fmla="*/ 3768145 w 5323222"/>
              <a:gd name="connsiteY727" fmla="*/ 592510 h 6132967"/>
              <a:gd name="connsiteX728" fmla="*/ 3769884 w 5323222"/>
              <a:gd name="connsiteY728" fmla="*/ 586170 h 6132967"/>
              <a:gd name="connsiteX729" fmla="*/ 3771936 w 5323222"/>
              <a:gd name="connsiteY729" fmla="*/ 579714 h 6132967"/>
              <a:gd name="connsiteX730" fmla="*/ 3773402 w 5323222"/>
              <a:gd name="connsiteY730" fmla="*/ 573120 h 6132967"/>
              <a:gd name="connsiteX731" fmla="*/ 3775298 w 5323222"/>
              <a:gd name="connsiteY731" fmla="*/ 566723 h 6132967"/>
              <a:gd name="connsiteX732" fmla="*/ 3776608 w 5323222"/>
              <a:gd name="connsiteY732" fmla="*/ 560187 h 6132967"/>
              <a:gd name="connsiteX733" fmla="*/ 3778016 w 5323222"/>
              <a:gd name="connsiteY733" fmla="*/ 553437 h 6132967"/>
              <a:gd name="connsiteX734" fmla="*/ 3779326 w 5323222"/>
              <a:gd name="connsiteY734" fmla="*/ 546900 h 6132967"/>
              <a:gd name="connsiteX735" fmla="*/ 3780579 w 5323222"/>
              <a:gd name="connsiteY735" fmla="*/ 540208 h 6132967"/>
              <a:gd name="connsiteX736" fmla="*/ 3781460 w 5323222"/>
              <a:gd name="connsiteY736" fmla="*/ 533475 h 6132967"/>
              <a:gd name="connsiteX737" fmla="*/ 3782341 w 5323222"/>
              <a:gd name="connsiteY737" fmla="*/ 526743 h 6132967"/>
              <a:gd name="connsiteX738" fmla="*/ 3783379 w 5323222"/>
              <a:gd name="connsiteY738" fmla="*/ 519952 h 6132967"/>
              <a:gd name="connsiteX739" fmla="*/ 3783889 w 5323222"/>
              <a:gd name="connsiteY739" fmla="*/ 513179 h 6132967"/>
              <a:gd name="connsiteX740" fmla="*/ 3784556 w 5323222"/>
              <a:gd name="connsiteY740" fmla="*/ 506349 h 6132967"/>
              <a:gd name="connsiteX741" fmla="*/ 3785008 w 5323222"/>
              <a:gd name="connsiteY741" fmla="*/ 499419 h 6132967"/>
              <a:gd name="connsiteX742" fmla="*/ 3785363 w 5323222"/>
              <a:gd name="connsiteY742" fmla="*/ 492704 h 6132967"/>
              <a:gd name="connsiteX743" fmla="*/ 3785444 w 5323222"/>
              <a:gd name="connsiteY743" fmla="*/ 485734 h 6132967"/>
              <a:gd name="connsiteX744" fmla="*/ 3785682 w 5323222"/>
              <a:gd name="connsiteY744" fmla="*/ 478707 h 6132967"/>
              <a:gd name="connsiteX745" fmla="*/ 3785549 w 5323222"/>
              <a:gd name="connsiteY745" fmla="*/ 471639 h 6132967"/>
              <a:gd name="connsiteX746" fmla="*/ 3785475 w 5323222"/>
              <a:gd name="connsiteY746" fmla="*/ 464727 h 6132967"/>
              <a:gd name="connsiteX747" fmla="*/ 3785400 w 5323222"/>
              <a:gd name="connsiteY747" fmla="*/ 457816 h 6132967"/>
              <a:gd name="connsiteX748" fmla="*/ 3784896 w 5323222"/>
              <a:gd name="connsiteY748" fmla="*/ 450708 h 6132967"/>
              <a:gd name="connsiteX749" fmla="*/ 3784294 w 5323222"/>
              <a:gd name="connsiteY749" fmla="*/ 443814 h 6132967"/>
              <a:gd name="connsiteX750" fmla="*/ 3783634 w 5323222"/>
              <a:gd name="connsiteY750" fmla="*/ 436764 h 6132967"/>
              <a:gd name="connsiteX751" fmla="*/ 3783131 w 5323222"/>
              <a:gd name="connsiteY751" fmla="*/ 429656 h 6132967"/>
              <a:gd name="connsiteX752" fmla="*/ 3782100 w 5323222"/>
              <a:gd name="connsiteY752" fmla="*/ 422565 h 6132967"/>
              <a:gd name="connsiteX753" fmla="*/ 3781127 w 5323222"/>
              <a:gd name="connsiteY753" fmla="*/ 415631 h 6132967"/>
              <a:gd name="connsiteX754" fmla="*/ 3779940 w 5323222"/>
              <a:gd name="connsiteY754" fmla="*/ 408599 h 6132967"/>
              <a:gd name="connsiteX755" fmla="*/ 3778752 w 5323222"/>
              <a:gd name="connsiteY755" fmla="*/ 401567 h 6132967"/>
              <a:gd name="connsiteX756" fmla="*/ 3777351 w 5323222"/>
              <a:gd name="connsiteY756" fmla="*/ 394436 h 6132967"/>
              <a:gd name="connsiteX757" fmla="*/ 3775949 w 5323222"/>
              <a:gd name="connsiteY757" fmla="*/ 387306 h 6132967"/>
              <a:gd name="connsiteX758" fmla="*/ 3774234 w 5323222"/>
              <a:gd name="connsiteY758" fmla="*/ 380291 h 6132967"/>
              <a:gd name="connsiteX759" fmla="*/ 3772520 w 5323222"/>
              <a:gd name="connsiteY759" fmla="*/ 373276 h 6132967"/>
              <a:gd name="connsiteX760" fmla="*/ 3770649 w 5323222"/>
              <a:gd name="connsiteY760" fmla="*/ 366320 h 6132967"/>
              <a:gd name="connsiteX761" fmla="*/ 3768622 w 5323222"/>
              <a:gd name="connsiteY761" fmla="*/ 359421 h 6132967"/>
              <a:gd name="connsiteX762" fmla="*/ 3766479 w 5323222"/>
              <a:gd name="connsiteY762" fmla="*/ 352210 h 6132967"/>
              <a:gd name="connsiteX763" fmla="*/ 3764238 w 5323222"/>
              <a:gd name="connsiteY763" fmla="*/ 345213 h 6132967"/>
              <a:gd name="connsiteX764" fmla="*/ 3761782 w 5323222"/>
              <a:gd name="connsiteY764" fmla="*/ 338118 h 6132967"/>
              <a:gd name="connsiteX765" fmla="*/ 3759227 w 5323222"/>
              <a:gd name="connsiteY765" fmla="*/ 331238 h 6132967"/>
              <a:gd name="connsiteX766" fmla="*/ 3756615 w 5323222"/>
              <a:gd name="connsiteY766" fmla="*/ 324200 h 6132967"/>
              <a:gd name="connsiteX767" fmla="*/ 3753631 w 5323222"/>
              <a:gd name="connsiteY767" fmla="*/ 317123 h 6132967"/>
              <a:gd name="connsiteX768" fmla="*/ 3750707 w 5323222"/>
              <a:gd name="connsiteY768" fmla="*/ 310202 h 6132967"/>
              <a:gd name="connsiteX769" fmla="*/ 3747567 w 5323222"/>
              <a:gd name="connsiteY769" fmla="*/ 303183 h 6132967"/>
              <a:gd name="connsiteX770" fmla="*/ 3744427 w 5323222"/>
              <a:gd name="connsiteY770" fmla="*/ 296164 h 6132967"/>
              <a:gd name="connsiteX771" fmla="*/ 3741131 w 5323222"/>
              <a:gd name="connsiteY771" fmla="*/ 289203 h 6132967"/>
              <a:gd name="connsiteX772" fmla="*/ 3737580 w 5323222"/>
              <a:gd name="connsiteY772" fmla="*/ 282514 h 6132967"/>
              <a:gd name="connsiteX773" fmla="*/ 3733757 w 5323222"/>
              <a:gd name="connsiteY773" fmla="*/ 275570 h 6132967"/>
              <a:gd name="connsiteX774" fmla="*/ 3730149 w 5323222"/>
              <a:gd name="connsiteY774" fmla="*/ 268725 h 6132967"/>
              <a:gd name="connsiteX775" fmla="*/ 3726169 w 5323222"/>
              <a:gd name="connsiteY775" fmla="*/ 261839 h 6132967"/>
              <a:gd name="connsiteX776" fmla="*/ 3721935 w 5323222"/>
              <a:gd name="connsiteY776" fmla="*/ 255227 h 6132967"/>
              <a:gd name="connsiteX777" fmla="*/ 3717486 w 5323222"/>
              <a:gd name="connsiteY777" fmla="*/ 248516 h 6132967"/>
              <a:gd name="connsiteX778" fmla="*/ 3712783 w 5323222"/>
              <a:gd name="connsiteY778" fmla="*/ 242077 h 6132967"/>
              <a:gd name="connsiteX779" fmla="*/ 3708294 w 5323222"/>
              <a:gd name="connsiteY779" fmla="*/ 235736 h 6132967"/>
              <a:gd name="connsiteX780" fmla="*/ 3703434 w 5323222"/>
              <a:gd name="connsiteY780" fmla="*/ 229356 h 6132967"/>
              <a:gd name="connsiteX781" fmla="*/ 3698575 w 5323222"/>
              <a:gd name="connsiteY781" fmla="*/ 222975 h 6132967"/>
              <a:gd name="connsiteX782" fmla="*/ 3693558 w 5323222"/>
              <a:gd name="connsiteY782" fmla="*/ 216652 h 6132967"/>
              <a:gd name="connsiteX783" fmla="*/ 3688444 w 5323222"/>
              <a:gd name="connsiteY783" fmla="*/ 210545 h 6132967"/>
              <a:gd name="connsiteX784" fmla="*/ 3683329 w 5323222"/>
              <a:gd name="connsiteY784" fmla="*/ 204436 h 6132967"/>
              <a:gd name="connsiteX785" fmla="*/ 3677844 w 5323222"/>
              <a:gd name="connsiteY785" fmla="*/ 198287 h 6132967"/>
              <a:gd name="connsiteX786" fmla="*/ 3672417 w 5323222"/>
              <a:gd name="connsiteY786" fmla="*/ 192296 h 6132967"/>
              <a:gd name="connsiteX787" fmla="*/ 3666891 w 5323222"/>
              <a:gd name="connsiteY787" fmla="*/ 186518 h 6132967"/>
              <a:gd name="connsiteX788" fmla="*/ 3661209 w 5323222"/>
              <a:gd name="connsiteY788" fmla="*/ 180798 h 6132967"/>
              <a:gd name="connsiteX789" fmla="*/ 3655313 w 5323222"/>
              <a:gd name="connsiteY789" fmla="*/ 174980 h 6132967"/>
              <a:gd name="connsiteX790" fmla="*/ 3649318 w 5323222"/>
              <a:gd name="connsiteY790" fmla="*/ 169377 h 6132967"/>
              <a:gd name="connsiteX791" fmla="*/ 3643480 w 5323222"/>
              <a:gd name="connsiteY791" fmla="*/ 163715 h 6132967"/>
              <a:gd name="connsiteX792" fmla="*/ 3637173 w 5323222"/>
              <a:gd name="connsiteY792" fmla="*/ 158228 h 6132967"/>
              <a:gd name="connsiteX793" fmla="*/ 3631079 w 5323222"/>
              <a:gd name="connsiteY793" fmla="*/ 152839 h 6132967"/>
              <a:gd name="connsiteX794" fmla="*/ 3624615 w 5323222"/>
              <a:gd name="connsiteY794" fmla="*/ 147410 h 6132967"/>
              <a:gd name="connsiteX795" fmla="*/ 3618210 w 5323222"/>
              <a:gd name="connsiteY795" fmla="*/ 142136 h 6132967"/>
              <a:gd name="connsiteX796" fmla="*/ 3611491 w 5323222"/>
              <a:gd name="connsiteY796" fmla="*/ 136980 h 6132967"/>
              <a:gd name="connsiteX797" fmla="*/ 3605046 w 5323222"/>
              <a:gd name="connsiteY797" fmla="*/ 132077 h 6132967"/>
              <a:gd name="connsiteX798" fmla="*/ 3598228 w 5323222"/>
              <a:gd name="connsiteY798" fmla="*/ 127135 h 6132967"/>
              <a:gd name="connsiteX799" fmla="*/ 3591412 w 5323222"/>
              <a:gd name="connsiteY799" fmla="*/ 122193 h 6132967"/>
              <a:gd name="connsiteX800" fmla="*/ 3584282 w 5323222"/>
              <a:gd name="connsiteY800" fmla="*/ 117367 h 6132967"/>
              <a:gd name="connsiteX801" fmla="*/ 3577054 w 5323222"/>
              <a:gd name="connsiteY801" fmla="*/ 112755 h 6132967"/>
              <a:gd name="connsiteX802" fmla="*/ 3569982 w 5323222"/>
              <a:gd name="connsiteY802" fmla="*/ 108084 h 6132967"/>
              <a:gd name="connsiteX803" fmla="*/ 3562714 w 5323222"/>
              <a:gd name="connsiteY803" fmla="*/ 103843 h 6132967"/>
              <a:gd name="connsiteX804" fmla="*/ 3555174 w 5323222"/>
              <a:gd name="connsiteY804" fmla="*/ 99348 h 6132967"/>
              <a:gd name="connsiteX805" fmla="*/ 3547847 w 5323222"/>
              <a:gd name="connsiteY805" fmla="*/ 94950 h 6132967"/>
              <a:gd name="connsiteX806" fmla="*/ 3540266 w 5323222"/>
              <a:gd name="connsiteY806" fmla="*/ 90825 h 6132967"/>
              <a:gd name="connsiteX807" fmla="*/ 3532373 w 5323222"/>
              <a:gd name="connsiteY807" fmla="*/ 86817 h 6132967"/>
              <a:gd name="connsiteX808" fmla="*/ 3524693 w 5323222"/>
              <a:gd name="connsiteY808" fmla="*/ 82906 h 6132967"/>
              <a:gd name="connsiteX809" fmla="*/ 3516643 w 5323222"/>
              <a:gd name="connsiteY809" fmla="*/ 78955 h 6132967"/>
              <a:gd name="connsiteX810" fmla="*/ 3508437 w 5323222"/>
              <a:gd name="connsiteY810" fmla="*/ 75062 h 6132967"/>
              <a:gd name="connsiteX811" fmla="*/ 3500231 w 5323222"/>
              <a:gd name="connsiteY811" fmla="*/ 71170 h 6132967"/>
              <a:gd name="connsiteX812" fmla="*/ 3491926 w 5323222"/>
              <a:gd name="connsiteY812" fmla="*/ 67491 h 6132967"/>
              <a:gd name="connsiteX813" fmla="*/ 3483620 w 5323222"/>
              <a:gd name="connsiteY813" fmla="*/ 63813 h 6132967"/>
              <a:gd name="connsiteX814" fmla="*/ 3475218 w 5323222"/>
              <a:gd name="connsiteY814" fmla="*/ 60349 h 6132967"/>
              <a:gd name="connsiteX815" fmla="*/ 3466600 w 5323222"/>
              <a:gd name="connsiteY815" fmla="*/ 56787 h 6132967"/>
              <a:gd name="connsiteX816" fmla="*/ 3457884 w 5323222"/>
              <a:gd name="connsiteY816" fmla="*/ 53439 h 6132967"/>
              <a:gd name="connsiteX817" fmla="*/ 3449226 w 5323222"/>
              <a:gd name="connsiteY817" fmla="*/ 50248 h 6132967"/>
              <a:gd name="connsiteX818" fmla="*/ 3440354 w 5323222"/>
              <a:gd name="connsiteY818" fmla="*/ 46958 h 6132967"/>
              <a:gd name="connsiteX819" fmla="*/ 3431540 w 5323222"/>
              <a:gd name="connsiteY819" fmla="*/ 43825 h 6132967"/>
              <a:gd name="connsiteX820" fmla="*/ 3422569 w 5323222"/>
              <a:gd name="connsiteY820" fmla="*/ 40750 h 6132967"/>
              <a:gd name="connsiteX821" fmla="*/ 3413558 w 5323222"/>
              <a:gd name="connsiteY821" fmla="*/ 38045 h 6132967"/>
              <a:gd name="connsiteX822" fmla="*/ 3404275 w 5323222"/>
              <a:gd name="connsiteY822" fmla="*/ 35086 h 6132967"/>
              <a:gd name="connsiteX823" fmla="*/ 3395107 w 5323222"/>
              <a:gd name="connsiteY823" fmla="*/ 32439 h 6132967"/>
              <a:gd name="connsiteX824" fmla="*/ 3385784 w 5323222"/>
              <a:gd name="connsiteY824" fmla="*/ 29851 h 6132967"/>
              <a:gd name="connsiteX825" fmla="*/ 3376461 w 5323222"/>
              <a:gd name="connsiteY825" fmla="*/ 27263 h 6132967"/>
              <a:gd name="connsiteX826" fmla="*/ 3367039 w 5323222"/>
              <a:gd name="connsiteY826" fmla="*/ 24889 h 6132967"/>
              <a:gd name="connsiteX827" fmla="*/ 3357675 w 5323222"/>
              <a:gd name="connsiteY827" fmla="*/ 22671 h 6132967"/>
              <a:gd name="connsiteX828" fmla="*/ 3348096 w 5323222"/>
              <a:gd name="connsiteY828" fmla="*/ 20355 h 6132967"/>
              <a:gd name="connsiteX829" fmla="*/ 3338420 w 5323222"/>
              <a:gd name="connsiteY829" fmla="*/ 18254 h 6132967"/>
              <a:gd name="connsiteX830" fmla="*/ 3328859 w 5323222"/>
              <a:gd name="connsiteY830" fmla="*/ 16465 h 6132967"/>
              <a:gd name="connsiteX831" fmla="*/ 3319084 w 5323222"/>
              <a:gd name="connsiteY831" fmla="*/ 14578 h 6132967"/>
              <a:gd name="connsiteX832" fmla="*/ 3309153 w 5323222"/>
              <a:gd name="connsiteY832" fmla="*/ 12749 h 6132967"/>
              <a:gd name="connsiteX833" fmla="*/ 3299494 w 5323222"/>
              <a:gd name="connsiteY833" fmla="*/ 11175 h 6132967"/>
              <a:gd name="connsiteX834" fmla="*/ 3289523 w 5323222"/>
              <a:gd name="connsiteY834" fmla="*/ 9717 h 6132967"/>
              <a:gd name="connsiteX835" fmla="*/ 3279609 w 5323222"/>
              <a:gd name="connsiteY835" fmla="*/ 8415 h 6132967"/>
              <a:gd name="connsiteX836" fmla="*/ 3269538 w 5323222"/>
              <a:gd name="connsiteY836" fmla="*/ 7171 h 6132967"/>
              <a:gd name="connsiteX837" fmla="*/ 3259469 w 5323222"/>
              <a:gd name="connsiteY837" fmla="*/ 5927 h 6132967"/>
              <a:gd name="connsiteX838" fmla="*/ 3249358 w 5323222"/>
              <a:gd name="connsiteY838" fmla="*/ 5055 h 6132967"/>
              <a:gd name="connsiteX839" fmla="*/ 3239191 w 5323222"/>
              <a:gd name="connsiteY839" fmla="*/ 4025 h 6132967"/>
              <a:gd name="connsiteX840" fmla="*/ 3217817 w 5323222"/>
              <a:gd name="connsiteY840" fmla="*/ 2530 h 6132967"/>
              <a:gd name="connsiteX841" fmla="*/ 3196403 w 5323222"/>
              <a:gd name="connsiteY841" fmla="*/ 1405 h 6132967"/>
              <a:gd name="connsiteX842" fmla="*/ 3174950 w 5323222"/>
              <a:gd name="connsiteY842" fmla="*/ 650 h 6132967"/>
              <a:gd name="connsiteX843" fmla="*/ 3153242 w 5323222"/>
              <a:gd name="connsiteY843" fmla="*/ 169 h 6132967"/>
              <a:gd name="connsiteX844" fmla="*/ 3131649 w 5323222"/>
              <a:gd name="connsiteY844" fmla="*/ 0 h 6132967"/>
              <a:gd name="connsiteX845" fmla="*/ 3110017 w 5323222"/>
              <a:gd name="connsiteY845" fmla="*/ 201 h 6132967"/>
              <a:gd name="connsiteX846" fmla="*/ 3088402 w 5323222"/>
              <a:gd name="connsiteY846" fmla="*/ 930 h 6132967"/>
              <a:gd name="connsiteX847" fmla="*/ 3066631 w 5323222"/>
              <a:gd name="connsiteY847" fmla="*/ 1718 h 6132967"/>
              <a:gd name="connsiteX848" fmla="*/ 3045132 w 5323222"/>
              <a:gd name="connsiteY848" fmla="*/ 2759 h 6132967"/>
              <a:gd name="connsiteX849" fmla="*/ 3023280 w 5323222"/>
              <a:gd name="connsiteY849" fmla="*/ 4288 h 6132967"/>
              <a:gd name="connsiteX850" fmla="*/ 3001916 w 5323222"/>
              <a:gd name="connsiteY850" fmla="*/ 6170 h 6132967"/>
              <a:gd name="connsiteX851" fmla="*/ 2980238 w 5323222"/>
              <a:gd name="connsiteY851" fmla="*/ 8168 h 6132967"/>
              <a:gd name="connsiteX852" fmla="*/ 2958734 w 5323222"/>
              <a:gd name="connsiteY852" fmla="*/ 10634 h 6132967"/>
              <a:gd name="connsiteX853" fmla="*/ 2937289 w 5323222"/>
              <a:gd name="connsiteY853" fmla="*/ 13258 h 6132967"/>
              <a:gd name="connsiteX854" fmla="*/ 2915960 w 5323222"/>
              <a:gd name="connsiteY854" fmla="*/ 16194 h 6132967"/>
              <a:gd name="connsiteX855" fmla="*/ 2894904 w 5323222"/>
              <a:gd name="connsiteY855" fmla="*/ 19385 h 6132967"/>
              <a:gd name="connsiteX856" fmla="*/ 2873650 w 5323222"/>
              <a:gd name="connsiteY856" fmla="*/ 23004 h 6132967"/>
              <a:gd name="connsiteX857" fmla="*/ 2852825 w 5323222"/>
              <a:gd name="connsiteY857" fmla="*/ 26821 h 6132967"/>
              <a:gd name="connsiteX858" fmla="*/ 2831902 w 5323222"/>
              <a:gd name="connsiteY858" fmla="*/ 30852 h 6132967"/>
              <a:gd name="connsiteX859" fmla="*/ 2811310 w 5323222"/>
              <a:gd name="connsiteY859" fmla="*/ 35294 h 6132967"/>
              <a:gd name="connsiteX860" fmla="*/ 2790874 w 5323222"/>
              <a:gd name="connsiteY860" fmla="*/ 39678 h 6132967"/>
              <a:gd name="connsiteX861" fmla="*/ 2770514 w 5323222"/>
              <a:gd name="connsiteY861" fmla="*/ 44745 h 6132967"/>
              <a:gd name="connsiteX862" fmla="*/ 2750525 w 5323222"/>
              <a:gd name="connsiteY862" fmla="*/ 49852 h 6132967"/>
              <a:gd name="connsiteX863" fmla="*/ 2730652 w 5323222"/>
              <a:gd name="connsiteY863" fmla="*/ 55273 h 6132967"/>
              <a:gd name="connsiteX864" fmla="*/ 2711091 w 5323222"/>
              <a:gd name="connsiteY864" fmla="*/ 60577 h 6132967"/>
              <a:gd name="connsiteX865" fmla="*/ 2691607 w 5323222"/>
              <a:gd name="connsiteY865" fmla="*/ 66565 h 6132967"/>
              <a:gd name="connsiteX866" fmla="*/ 2672492 w 5323222"/>
              <a:gd name="connsiteY866" fmla="*/ 72593 h 6132967"/>
              <a:gd name="connsiteX867" fmla="*/ 2653652 w 5323222"/>
              <a:gd name="connsiteY867" fmla="*/ 78876 h 6132967"/>
              <a:gd name="connsiteX868" fmla="*/ 2635239 w 5323222"/>
              <a:gd name="connsiteY868" fmla="*/ 85355 h 6132967"/>
              <a:gd name="connsiteX869" fmla="*/ 2616943 w 5323222"/>
              <a:gd name="connsiteY869" fmla="*/ 92148 h 6132967"/>
              <a:gd name="connsiteX870" fmla="*/ 2599076 w 5323222"/>
              <a:gd name="connsiteY870" fmla="*/ 99137 h 6132967"/>
              <a:gd name="connsiteX871" fmla="*/ 2581422 w 5323222"/>
              <a:gd name="connsiteY871" fmla="*/ 106224 h 6132967"/>
              <a:gd name="connsiteX872" fmla="*/ 2568988 w 5323222"/>
              <a:gd name="connsiteY872" fmla="*/ 111551 h 6132967"/>
              <a:gd name="connsiteX873" fmla="*/ 2556553 w 5323222"/>
              <a:gd name="connsiteY873" fmla="*/ 116879 h 6132967"/>
              <a:gd name="connsiteX874" fmla="*/ 2544119 w 5323222"/>
              <a:gd name="connsiteY874" fmla="*/ 122207 h 6132967"/>
              <a:gd name="connsiteX875" fmla="*/ 2531743 w 5323222"/>
              <a:gd name="connsiteY875" fmla="*/ 127692 h 6132967"/>
              <a:gd name="connsiteX876" fmla="*/ 2519581 w 5323222"/>
              <a:gd name="connsiteY876" fmla="*/ 133274 h 6132967"/>
              <a:gd name="connsiteX877" fmla="*/ 2507262 w 5323222"/>
              <a:gd name="connsiteY877" fmla="*/ 138915 h 6132967"/>
              <a:gd name="connsiteX878" fmla="*/ 2495158 w 5323222"/>
              <a:gd name="connsiteY878" fmla="*/ 144653 h 6132967"/>
              <a:gd name="connsiteX879" fmla="*/ 2483054 w 5323222"/>
              <a:gd name="connsiteY879" fmla="*/ 150392 h 6132967"/>
              <a:gd name="connsiteX880" fmla="*/ 2470950 w 5323222"/>
              <a:gd name="connsiteY880" fmla="*/ 156131 h 6132967"/>
              <a:gd name="connsiteX881" fmla="*/ 2458748 w 5323222"/>
              <a:gd name="connsiteY881" fmla="*/ 162085 h 6132967"/>
              <a:gd name="connsiteX882" fmla="*/ 2446916 w 5323222"/>
              <a:gd name="connsiteY882" fmla="*/ 168078 h 6132967"/>
              <a:gd name="connsiteX883" fmla="*/ 2434987 w 5323222"/>
              <a:gd name="connsiteY883" fmla="*/ 174287 h 6132967"/>
              <a:gd name="connsiteX884" fmla="*/ 2411225 w 5323222"/>
              <a:gd name="connsiteY884" fmla="*/ 186488 h 6132967"/>
              <a:gd name="connsiteX885" fmla="*/ 2387853 w 5323222"/>
              <a:gd name="connsiteY885" fmla="*/ 199257 h 6132967"/>
              <a:gd name="connsiteX886" fmla="*/ 2364324 w 5323222"/>
              <a:gd name="connsiteY886" fmla="*/ 212084 h 6132967"/>
              <a:gd name="connsiteX887" fmla="*/ 2341282 w 5323222"/>
              <a:gd name="connsiteY887" fmla="*/ 225265 h 6132967"/>
              <a:gd name="connsiteX888" fmla="*/ 2318298 w 5323222"/>
              <a:gd name="connsiteY888" fmla="*/ 238601 h 6132967"/>
              <a:gd name="connsiteX889" fmla="*/ 2295586 w 5323222"/>
              <a:gd name="connsiteY889" fmla="*/ 252193 h 6132967"/>
              <a:gd name="connsiteX890" fmla="*/ 2272835 w 5323222"/>
              <a:gd name="connsiteY890" fmla="*/ 266154 h 6132967"/>
              <a:gd name="connsiteX891" fmla="*/ 2250512 w 5323222"/>
              <a:gd name="connsiteY891" fmla="*/ 280314 h 6132967"/>
              <a:gd name="connsiteX892" fmla="*/ 2228304 w 5323222"/>
              <a:gd name="connsiteY892" fmla="*/ 294785 h 6132967"/>
              <a:gd name="connsiteX893" fmla="*/ 2206312 w 5323222"/>
              <a:gd name="connsiteY893" fmla="*/ 309355 h 6132967"/>
              <a:gd name="connsiteX894" fmla="*/ 2195432 w 5323222"/>
              <a:gd name="connsiteY894" fmla="*/ 316953 h 6132967"/>
              <a:gd name="connsiteX895" fmla="*/ 2184650 w 5323222"/>
              <a:gd name="connsiteY895" fmla="*/ 324336 h 6132967"/>
              <a:gd name="connsiteX896" fmla="*/ 2173770 w 5323222"/>
              <a:gd name="connsiteY896" fmla="*/ 331934 h 6132967"/>
              <a:gd name="connsiteX897" fmla="*/ 2163261 w 5323222"/>
              <a:gd name="connsiteY897" fmla="*/ 339571 h 6132967"/>
              <a:gd name="connsiteX898" fmla="*/ 2152595 w 5323222"/>
              <a:gd name="connsiteY898" fmla="*/ 347268 h 6132967"/>
              <a:gd name="connsiteX899" fmla="*/ 2142144 w 5323222"/>
              <a:gd name="connsiteY899" fmla="*/ 355062 h 6132967"/>
              <a:gd name="connsiteX900" fmla="*/ 2131536 w 5323222"/>
              <a:gd name="connsiteY900" fmla="*/ 362914 h 6132967"/>
              <a:gd name="connsiteX901" fmla="*/ 2121045 w 5323222"/>
              <a:gd name="connsiteY901" fmla="*/ 371079 h 6132967"/>
              <a:gd name="connsiteX902" fmla="*/ 2110808 w 5323222"/>
              <a:gd name="connsiteY902" fmla="*/ 378972 h 6132967"/>
              <a:gd name="connsiteX903" fmla="*/ 2100531 w 5323222"/>
              <a:gd name="connsiteY903" fmla="*/ 387236 h 6132967"/>
              <a:gd name="connsiteX904" fmla="*/ 2090352 w 5323222"/>
              <a:gd name="connsiteY904" fmla="*/ 395285 h 6132967"/>
              <a:gd name="connsiteX905" fmla="*/ 2080133 w 5323222"/>
              <a:gd name="connsiteY905" fmla="*/ 403705 h 6132967"/>
              <a:gd name="connsiteX906" fmla="*/ 2070013 w 5323222"/>
              <a:gd name="connsiteY906" fmla="*/ 411910 h 6132967"/>
              <a:gd name="connsiteX907" fmla="*/ 2060008 w 5323222"/>
              <a:gd name="connsiteY907" fmla="*/ 420428 h 6132967"/>
              <a:gd name="connsiteX908" fmla="*/ 2050160 w 5323222"/>
              <a:gd name="connsiteY908" fmla="*/ 428888 h 6132967"/>
              <a:gd name="connsiteX909" fmla="*/ 2040213 w 5323222"/>
              <a:gd name="connsiteY909" fmla="*/ 437563 h 6132967"/>
              <a:gd name="connsiteX910" fmla="*/ 2030481 w 5323222"/>
              <a:gd name="connsiteY910" fmla="*/ 446336 h 6132967"/>
              <a:gd name="connsiteX911" fmla="*/ 2020691 w 5323222"/>
              <a:gd name="connsiteY911" fmla="*/ 454952 h 6132967"/>
              <a:gd name="connsiteX912" fmla="*/ 2011115 w 5323222"/>
              <a:gd name="connsiteY912" fmla="*/ 463667 h 6132967"/>
              <a:gd name="connsiteX913" fmla="*/ 2001441 w 5323222"/>
              <a:gd name="connsiteY913" fmla="*/ 472596 h 6132967"/>
              <a:gd name="connsiteX914" fmla="*/ 1991923 w 5323222"/>
              <a:gd name="connsiteY914" fmla="*/ 481468 h 6132967"/>
              <a:gd name="connsiteX915" fmla="*/ 1982522 w 5323222"/>
              <a:gd name="connsiteY915" fmla="*/ 490651 h 6132967"/>
              <a:gd name="connsiteX916" fmla="*/ 1973004 w 5323222"/>
              <a:gd name="connsiteY916" fmla="*/ 499523 h 6132967"/>
              <a:gd name="connsiteX917" fmla="*/ 1963603 w 5323222"/>
              <a:gd name="connsiteY917" fmla="*/ 508706 h 6132967"/>
              <a:gd name="connsiteX918" fmla="*/ 1954572 w 5323222"/>
              <a:gd name="connsiteY918" fmla="*/ 517931 h 6132967"/>
              <a:gd name="connsiteX919" fmla="*/ 1945327 w 5323222"/>
              <a:gd name="connsiteY919" fmla="*/ 527057 h 6132967"/>
              <a:gd name="connsiteX920" fmla="*/ 1936198 w 5323222"/>
              <a:gd name="connsiteY920" fmla="*/ 536496 h 6132967"/>
              <a:gd name="connsiteX921" fmla="*/ 1927225 w 5323222"/>
              <a:gd name="connsiteY921" fmla="*/ 545876 h 6132967"/>
              <a:gd name="connsiteX922" fmla="*/ 1918096 w 5323222"/>
              <a:gd name="connsiteY922" fmla="*/ 555315 h 6132967"/>
              <a:gd name="connsiteX923" fmla="*/ 1909338 w 5323222"/>
              <a:gd name="connsiteY923" fmla="*/ 564794 h 6132967"/>
              <a:gd name="connsiteX924" fmla="*/ 1900325 w 5323222"/>
              <a:gd name="connsiteY924" fmla="*/ 574545 h 6132967"/>
              <a:gd name="connsiteX925" fmla="*/ 1891781 w 5323222"/>
              <a:gd name="connsiteY925" fmla="*/ 584123 h 6132967"/>
              <a:gd name="connsiteX926" fmla="*/ 1883080 w 5323222"/>
              <a:gd name="connsiteY926" fmla="*/ 593758 h 6132967"/>
              <a:gd name="connsiteX927" fmla="*/ 1874282 w 5323222"/>
              <a:gd name="connsiteY927" fmla="*/ 603607 h 6132967"/>
              <a:gd name="connsiteX928" fmla="*/ 1865756 w 5323222"/>
              <a:gd name="connsiteY928" fmla="*/ 613712 h 6132967"/>
              <a:gd name="connsiteX929" fmla="*/ 1857172 w 5323222"/>
              <a:gd name="connsiteY929" fmla="*/ 623660 h 6132967"/>
              <a:gd name="connsiteX930" fmla="*/ 1848958 w 5323222"/>
              <a:gd name="connsiteY930" fmla="*/ 633648 h 6132967"/>
              <a:gd name="connsiteX931" fmla="*/ 1840490 w 5323222"/>
              <a:gd name="connsiteY931" fmla="*/ 643910 h 6132967"/>
              <a:gd name="connsiteX932" fmla="*/ 1832335 w 5323222"/>
              <a:gd name="connsiteY932" fmla="*/ 654054 h 6132967"/>
              <a:gd name="connsiteX933" fmla="*/ 1824296 w 5323222"/>
              <a:gd name="connsiteY933" fmla="*/ 664511 h 6132967"/>
              <a:gd name="connsiteX934" fmla="*/ 1816101 w 5323222"/>
              <a:gd name="connsiteY934" fmla="*/ 675027 h 6132967"/>
              <a:gd name="connsiteX935" fmla="*/ 1808218 w 5323222"/>
              <a:gd name="connsiteY935" fmla="*/ 685426 h 6132967"/>
              <a:gd name="connsiteX936" fmla="*/ 1800335 w 5323222"/>
              <a:gd name="connsiteY936" fmla="*/ 695826 h 6132967"/>
              <a:gd name="connsiteX937" fmla="*/ 1792412 w 5323222"/>
              <a:gd name="connsiteY937" fmla="*/ 706596 h 6132967"/>
              <a:gd name="connsiteX938" fmla="*/ 1784801 w 5323222"/>
              <a:gd name="connsiteY938" fmla="*/ 717250 h 6132967"/>
              <a:gd name="connsiteX939" fmla="*/ 1777249 w 5323222"/>
              <a:gd name="connsiteY939" fmla="*/ 728061 h 6132967"/>
              <a:gd name="connsiteX940" fmla="*/ 1769599 w 5323222"/>
              <a:gd name="connsiteY940" fmla="*/ 739086 h 6132967"/>
              <a:gd name="connsiteX941" fmla="*/ 1762261 w 5323222"/>
              <a:gd name="connsiteY941" fmla="*/ 749995 h 6132967"/>
              <a:gd name="connsiteX942" fmla="*/ 1756211 w 5323222"/>
              <a:gd name="connsiteY942" fmla="*/ 758990 h 6132967"/>
              <a:gd name="connsiteX943" fmla="*/ 1742622 w 5323222"/>
              <a:gd name="connsiteY943" fmla="*/ 738924 h 6132967"/>
              <a:gd name="connsiteX944" fmla="*/ 1713296 w 5323222"/>
              <a:gd name="connsiteY944" fmla="*/ 694890 h 6132967"/>
              <a:gd name="connsiteX945" fmla="*/ 1684022 w 5323222"/>
              <a:gd name="connsiteY945" fmla="*/ 651162 h 6132967"/>
              <a:gd name="connsiteX946" fmla="*/ 1663392 w 5323222"/>
              <a:gd name="connsiteY946" fmla="*/ 621573 h 6132967"/>
              <a:gd name="connsiteX947" fmla="*/ 1642560 w 5323222"/>
              <a:gd name="connsiteY947" fmla="*/ 592644 h 6132967"/>
              <a:gd name="connsiteX948" fmla="*/ 1621277 w 5323222"/>
              <a:gd name="connsiteY948" fmla="*/ 564728 h 6132967"/>
              <a:gd name="connsiteX949" fmla="*/ 1599541 w 5323222"/>
              <a:gd name="connsiteY949" fmla="*/ 537824 h 6132967"/>
              <a:gd name="connsiteX950" fmla="*/ 1577302 w 5323222"/>
              <a:gd name="connsiteY950" fmla="*/ 511630 h 6132967"/>
              <a:gd name="connsiteX951" fmla="*/ 1554914 w 5323222"/>
              <a:gd name="connsiteY951" fmla="*/ 486399 h 6132967"/>
              <a:gd name="connsiteX952" fmla="*/ 1531769 w 5323222"/>
              <a:gd name="connsiteY952" fmla="*/ 462232 h 6132967"/>
              <a:gd name="connsiteX953" fmla="*/ 1508477 w 5323222"/>
              <a:gd name="connsiteY953" fmla="*/ 439027 h 6132967"/>
              <a:gd name="connsiteX954" fmla="*/ 1485086 w 5323222"/>
              <a:gd name="connsiteY954" fmla="*/ 417087 h 6132967"/>
              <a:gd name="connsiteX955" fmla="*/ 1460836 w 5323222"/>
              <a:gd name="connsiteY955" fmla="*/ 395605 h 6132967"/>
              <a:gd name="connsiteX956" fmla="*/ 1436793 w 5323222"/>
              <a:gd name="connsiteY956" fmla="*/ 375337 h 6132967"/>
              <a:gd name="connsiteX957" fmla="*/ 1412297 w 5323222"/>
              <a:gd name="connsiteY957" fmla="*/ 356082 h 6132967"/>
              <a:gd name="connsiteX958" fmla="*/ 1387298 w 5323222"/>
              <a:gd name="connsiteY958" fmla="*/ 337538 h 6132967"/>
              <a:gd name="connsiteX959" fmla="*/ 1362201 w 5323222"/>
              <a:gd name="connsiteY959" fmla="*/ 320258 h 6132967"/>
              <a:gd name="connsiteX960" fmla="*/ 1336955 w 5323222"/>
              <a:gd name="connsiteY960" fmla="*/ 303940 h 6132967"/>
              <a:gd name="connsiteX961" fmla="*/ 1311205 w 5323222"/>
              <a:gd name="connsiteY961" fmla="*/ 288332 h 6132967"/>
              <a:gd name="connsiteX962" fmla="*/ 1285358 w 5323222"/>
              <a:gd name="connsiteY962" fmla="*/ 273988 h 6132967"/>
              <a:gd name="connsiteX963" fmla="*/ 1259361 w 5323222"/>
              <a:gd name="connsiteY963" fmla="*/ 260607 h 6132967"/>
              <a:gd name="connsiteX964" fmla="*/ 1232913 w 5323222"/>
              <a:gd name="connsiteY964" fmla="*/ 248239 h 6132967"/>
              <a:gd name="connsiteX965" fmla="*/ 1206619 w 5323222"/>
              <a:gd name="connsiteY965" fmla="*/ 236781 h 6132967"/>
              <a:gd name="connsiteX966" fmla="*/ 1179873 w 5323222"/>
              <a:gd name="connsiteY966" fmla="*/ 226337 h 6132967"/>
              <a:gd name="connsiteX967" fmla="*/ 1152978 w 5323222"/>
              <a:gd name="connsiteY967" fmla="*/ 216854 h 6132967"/>
              <a:gd name="connsiteX968" fmla="*/ 1125985 w 5323222"/>
              <a:gd name="connsiteY968" fmla="*/ 208637 h 6132967"/>
              <a:gd name="connsiteX969" fmla="*/ 1098792 w 5323222"/>
              <a:gd name="connsiteY969" fmla="*/ 201079 h 6132967"/>
              <a:gd name="connsiteX970" fmla="*/ 1071502 w 5323222"/>
              <a:gd name="connsiteY970" fmla="*/ 194785 h 6132967"/>
              <a:gd name="connsiteX971" fmla="*/ 1044062 w 5323222"/>
              <a:gd name="connsiteY971" fmla="*/ 189453 h 6132967"/>
              <a:gd name="connsiteX972" fmla="*/ 1016777 w 5323222"/>
              <a:gd name="connsiteY972" fmla="*/ 185031 h 6132967"/>
              <a:gd name="connsiteX973" fmla="*/ 989395 w 5323222"/>
              <a:gd name="connsiteY973" fmla="*/ 181874 h 6132967"/>
              <a:gd name="connsiteX974" fmla="*/ 961509 w 5323222"/>
              <a:gd name="connsiteY974" fmla="*/ 179428 h 6132967"/>
              <a:gd name="connsiteX975" fmla="*/ 933828 w 5323222"/>
              <a:gd name="connsiteY975" fmla="*/ 178195 h 6132967"/>
              <a:gd name="connsiteX976" fmla="*/ 906051 w 5323222"/>
              <a:gd name="connsiteY976" fmla="*/ 178227 h 6132967"/>
              <a:gd name="connsiteX977" fmla="*/ 878629 w 5323222"/>
              <a:gd name="connsiteY977" fmla="*/ 178512 h 6132967"/>
              <a:gd name="connsiteX978" fmla="*/ 864717 w 5323222"/>
              <a:gd name="connsiteY978" fmla="*/ 179312 h 6132967"/>
              <a:gd name="connsiteX979" fmla="*/ 850553 w 5323222"/>
              <a:gd name="connsiteY979" fmla="*/ 180468 h 6132967"/>
              <a:gd name="connsiteX980" fmla="*/ 836745 w 5323222"/>
              <a:gd name="connsiteY980" fmla="*/ 181875 h 6132967"/>
              <a:gd name="connsiteX981" fmla="*/ 822684 w 5323222"/>
              <a:gd name="connsiteY981" fmla="*/ 183637 h 6132967"/>
              <a:gd name="connsiteX982" fmla="*/ 808978 w 5323222"/>
              <a:gd name="connsiteY982" fmla="*/ 185651 h 6132967"/>
              <a:gd name="connsiteX983" fmla="*/ 794969 w 5323222"/>
              <a:gd name="connsiteY983" fmla="*/ 187717 h 6132967"/>
              <a:gd name="connsiteX984" fmla="*/ 781315 w 5323222"/>
              <a:gd name="connsiteY984" fmla="*/ 190034 h 6132967"/>
              <a:gd name="connsiteX985" fmla="*/ 767460 w 5323222"/>
              <a:gd name="connsiteY985" fmla="*/ 193010 h 6132967"/>
              <a:gd name="connsiteX986" fmla="*/ 753605 w 5323222"/>
              <a:gd name="connsiteY986" fmla="*/ 195987 h 6132967"/>
              <a:gd name="connsiteX987" fmla="*/ 739751 w 5323222"/>
              <a:gd name="connsiteY987" fmla="*/ 198962 h 6132967"/>
              <a:gd name="connsiteX988" fmla="*/ 726303 w 5323222"/>
              <a:gd name="connsiteY988" fmla="*/ 202494 h 6132967"/>
              <a:gd name="connsiteX989" fmla="*/ 712602 w 5323222"/>
              <a:gd name="connsiteY989" fmla="*/ 206380 h 6132967"/>
              <a:gd name="connsiteX990" fmla="*/ 699206 w 5323222"/>
              <a:gd name="connsiteY990" fmla="*/ 210214 h 6132967"/>
              <a:gd name="connsiteX991" fmla="*/ 685609 w 5323222"/>
              <a:gd name="connsiteY991" fmla="*/ 214707 h 6132967"/>
              <a:gd name="connsiteX992" fmla="*/ 672011 w 5323222"/>
              <a:gd name="connsiteY992" fmla="*/ 219200 h 6132967"/>
              <a:gd name="connsiteX993" fmla="*/ 658769 w 5323222"/>
              <a:gd name="connsiteY993" fmla="*/ 223946 h 6132967"/>
              <a:gd name="connsiteX994" fmla="*/ 645275 w 5323222"/>
              <a:gd name="connsiteY994" fmla="*/ 229046 h 6132967"/>
              <a:gd name="connsiteX995" fmla="*/ 631781 w 5323222"/>
              <a:gd name="connsiteY995" fmla="*/ 234146 h 6132967"/>
              <a:gd name="connsiteX996" fmla="*/ 618693 w 5323222"/>
              <a:gd name="connsiteY996" fmla="*/ 239801 h 6132967"/>
              <a:gd name="connsiteX997" fmla="*/ 605354 w 5323222"/>
              <a:gd name="connsiteY997" fmla="*/ 245811 h 6132967"/>
              <a:gd name="connsiteX998" fmla="*/ 592014 w 5323222"/>
              <a:gd name="connsiteY998" fmla="*/ 251821 h 6132967"/>
              <a:gd name="connsiteX999" fmla="*/ 579029 w 5323222"/>
              <a:gd name="connsiteY999" fmla="*/ 258084 h 6132967"/>
              <a:gd name="connsiteX1000" fmla="*/ 566045 w 5323222"/>
              <a:gd name="connsiteY1000" fmla="*/ 264345 h 6132967"/>
              <a:gd name="connsiteX1001" fmla="*/ 552911 w 5323222"/>
              <a:gd name="connsiteY1001" fmla="*/ 271569 h 6132967"/>
              <a:gd name="connsiteX1002" fmla="*/ 540029 w 5323222"/>
              <a:gd name="connsiteY1002" fmla="*/ 278438 h 6132967"/>
              <a:gd name="connsiteX1003" fmla="*/ 527199 w 5323222"/>
              <a:gd name="connsiteY1003" fmla="*/ 285611 h 6132967"/>
              <a:gd name="connsiteX1004" fmla="*/ 514421 w 5323222"/>
              <a:gd name="connsiteY1004" fmla="*/ 293087 h 6132967"/>
              <a:gd name="connsiteX1005" fmla="*/ 501997 w 5323222"/>
              <a:gd name="connsiteY1005" fmla="*/ 300815 h 6132967"/>
              <a:gd name="connsiteX1006" fmla="*/ 489321 w 5323222"/>
              <a:gd name="connsiteY1006" fmla="*/ 308897 h 6132967"/>
              <a:gd name="connsiteX1007" fmla="*/ 476949 w 5323222"/>
              <a:gd name="connsiteY1007" fmla="*/ 316928 h 6132967"/>
              <a:gd name="connsiteX1008" fmla="*/ 464324 w 5323222"/>
              <a:gd name="connsiteY1008" fmla="*/ 325315 h 6132967"/>
              <a:gd name="connsiteX1009" fmla="*/ 452107 w 5323222"/>
              <a:gd name="connsiteY1009" fmla="*/ 334256 h 6132967"/>
              <a:gd name="connsiteX1010" fmla="*/ 439838 w 5323222"/>
              <a:gd name="connsiteY1010" fmla="*/ 342894 h 6132967"/>
              <a:gd name="connsiteX1011" fmla="*/ 427671 w 5323222"/>
              <a:gd name="connsiteY1011" fmla="*/ 352139 h 6132967"/>
              <a:gd name="connsiteX1012" fmla="*/ 415505 w 5323222"/>
              <a:gd name="connsiteY1012" fmla="*/ 361384 h 6132967"/>
              <a:gd name="connsiteX1013" fmla="*/ 403746 w 5323222"/>
              <a:gd name="connsiteY1013" fmla="*/ 371185 h 6132967"/>
              <a:gd name="connsiteX1014" fmla="*/ 391985 w 5323222"/>
              <a:gd name="connsiteY1014" fmla="*/ 380985 h 6132967"/>
              <a:gd name="connsiteX1015" fmla="*/ 380581 w 5323222"/>
              <a:gd name="connsiteY1015" fmla="*/ 391036 h 6132967"/>
              <a:gd name="connsiteX1016" fmla="*/ 369228 w 5323222"/>
              <a:gd name="connsiteY1016" fmla="*/ 401393 h 6132967"/>
              <a:gd name="connsiteX1017" fmla="*/ 357623 w 5323222"/>
              <a:gd name="connsiteY1017" fmla="*/ 412103 h 6132967"/>
              <a:gd name="connsiteX1018" fmla="*/ 346321 w 5323222"/>
              <a:gd name="connsiteY1018" fmla="*/ 422762 h 6132967"/>
              <a:gd name="connsiteX1019" fmla="*/ 335122 w 5323222"/>
              <a:gd name="connsiteY1019" fmla="*/ 434028 h 6132967"/>
              <a:gd name="connsiteX1020" fmla="*/ 324277 w 5323222"/>
              <a:gd name="connsiteY1020" fmla="*/ 445546 h 6132967"/>
              <a:gd name="connsiteX1021" fmla="*/ 313130 w 5323222"/>
              <a:gd name="connsiteY1021" fmla="*/ 457115 h 6132967"/>
              <a:gd name="connsiteX1022" fmla="*/ 302641 w 5323222"/>
              <a:gd name="connsiteY1022" fmla="*/ 468884 h 6132967"/>
              <a:gd name="connsiteX1023" fmla="*/ 292255 w 5323222"/>
              <a:gd name="connsiteY1023" fmla="*/ 481262 h 6132967"/>
              <a:gd name="connsiteX1024" fmla="*/ 281515 w 5323222"/>
              <a:gd name="connsiteY1024" fmla="*/ 493386 h 6132967"/>
              <a:gd name="connsiteX1025" fmla="*/ 271180 w 5323222"/>
              <a:gd name="connsiteY1025" fmla="*/ 506067 h 6132967"/>
              <a:gd name="connsiteX1026" fmla="*/ 260897 w 5323222"/>
              <a:gd name="connsiteY1026" fmla="*/ 519049 h 6132967"/>
              <a:gd name="connsiteX1027" fmla="*/ 250614 w 5323222"/>
              <a:gd name="connsiteY1027" fmla="*/ 532032 h 6132967"/>
              <a:gd name="connsiteX1028" fmla="*/ 241041 w 5323222"/>
              <a:gd name="connsiteY1028" fmla="*/ 545521 h 6132967"/>
              <a:gd name="connsiteX1029" fmla="*/ 231164 w 5323222"/>
              <a:gd name="connsiteY1029" fmla="*/ 559059 h 6132967"/>
              <a:gd name="connsiteX1030" fmla="*/ 221339 w 5323222"/>
              <a:gd name="connsiteY1030" fmla="*/ 572901 h 6132967"/>
              <a:gd name="connsiteX1031" fmla="*/ 211869 w 5323222"/>
              <a:gd name="connsiteY1031" fmla="*/ 586996 h 6132967"/>
              <a:gd name="connsiteX1032" fmla="*/ 202702 w 5323222"/>
              <a:gd name="connsiteY1032" fmla="*/ 601039 h 6132967"/>
              <a:gd name="connsiteX1033" fmla="*/ 193335 w 5323222"/>
              <a:gd name="connsiteY1033" fmla="*/ 615739 h 6132967"/>
              <a:gd name="connsiteX1034" fmla="*/ 184271 w 5323222"/>
              <a:gd name="connsiteY1034" fmla="*/ 630389 h 6132967"/>
              <a:gd name="connsiteX1035" fmla="*/ 175311 w 5323222"/>
              <a:gd name="connsiteY1035" fmla="*/ 645645 h 6132967"/>
              <a:gd name="connsiteX1036" fmla="*/ 166351 w 5323222"/>
              <a:gd name="connsiteY1036" fmla="*/ 660901 h 6132967"/>
              <a:gd name="connsiteX1037" fmla="*/ 158047 w 5323222"/>
              <a:gd name="connsiteY1037" fmla="*/ 676358 h 6132967"/>
              <a:gd name="connsiteX1038" fmla="*/ 149493 w 5323222"/>
              <a:gd name="connsiteY1038" fmla="*/ 692170 h 6132967"/>
              <a:gd name="connsiteX1039" fmla="*/ 140939 w 5323222"/>
              <a:gd name="connsiteY1039" fmla="*/ 707982 h 6132967"/>
              <a:gd name="connsiteX1040" fmla="*/ 133043 w 5323222"/>
              <a:gd name="connsiteY1040" fmla="*/ 723994 h 6132967"/>
              <a:gd name="connsiteX1041" fmla="*/ 124946 w 5323222"/>
              <a:gd name="connsiteY1041" fmla="*/ 740664 h 6132967"/>
              <a:gd name="connsiteX1042" fmla="*/ 117509 w 5323222"/>
              <a:gd name="connsiteY1042" fmla="*/ 757536 h 6132967"/>
              <a:gd name="connsiteX1043" fmla="*/ 110426 w 5323222"/>
              <a:gd name="connsiteY1043" fmla="*/ 774658 h 6132967"/>
              <a:gd name="connsiteX1044" fmla="*/ 103698 w 5323222"/>
              <a:gd name="connsiteY1044" fmla="*/ 792033 h 6132967"/>
              <a:gd name="connsiteX1045" fmla="*/ 96666 w 5323222"/>
              <a:gd name="connsiteY1045" fmla="*/ 809459 h 6132967"/>
              <a:gd name="connsiteX1046" fmla="*/ 90293 w 5323222"/>
              <a:gd name="connsiteY1046" fmla="*/ 827086 h 6132967"/>
              <a:gd name="connsiteX1047" fmla="*/ 83919 w 5323222"/>
              <a:gd name="connsiteY1047" fmla="*/ 844713 h 6132967"/>
              <a:gd name="connsiteX1048" fmla="*/ 77850 w 5323222"/>
              <a:gd name="connsiteY1048" fmla="*/ 862288 h 6132967"/>
              <a:gd name="connsiteX1049" fmla="*/ 72135 w 5323222"/>
              <a:gd name="connsiteY1049" fmla="*/ 880115 h 6132967"/>
              <a:gd name="connsiteX1050" fmla="*/ 66168 w 5323222"/>
              <a:gd name="connsiteY1050" fmla="*/ 898297 h 6132967"/>
              <a:gd name="connsiteX1051" fmla="*/ 60808 w 5323222"/>
              <a:gd name="connsiteY1051" fmla="*/ 916376 h 6132967"/>
              <a:gd name="connsiteX1052" fmla="*/ 55551 w 5323222"/>
              <a:gd name="connsiteY1052" fmla="*/ 935062 h 6132967"/>
              <a:gd name="connsiteX1053" fmla="*/ 50850 w 5323222"/>
              <a:gd name="connsiteY1053" fmla="*/ 953342 h 6132967"/>
              <a:gd name="connsiteX1054" fmla="*/ 45845 w 5323222"/>
              <a:gd name="connsiteY1054" fmla="*/ 971673 h 6132967"/>
              <a:gd name="connsiteX1055" fmla="*/ 41550 w 5323222"/>
              <a:gd name="connsiteY1055" fmla="*/ 990507 h 6132967"/>
              <a:gd name="connsiteX1056" fmla="*/ 36900 w 5323222"/>
              <a:gd name="connsiteY1056" fmla="*/ 1009090 h 6132967"/>
              <a:gd name="connsiteX1057" fmla="*/ 32908 w 5323222"/>
              <a:gd name="connsiteY1057" fmla="*/ 1027873 h 6132967"/>
              <a:gd name="connsiteX1058" fmla="*/ 29019 w 5323222"/>
              <a:gd name="connsiteY1058" fmla="*/ 1047263 h 6132967"/>
              <a:gd name="connsiteX1059" fmla="*/ 25331 w 5323222"/>
              <a:gd name="connsiteY1059" fmla="*/ 1065995 h 6132967"/>
              <a:gd name="connsiteX1060" fmla="*/ 22049 w 5323222"/>
              <a:gd name="connsiteY1060" fmla="*/ 1085282 h 6132967"/>
              <a:gd name="connsiteX1061" fmla="*/ 18767 w 5323222"/>
              <a:gd name="connsiteY1061" fmla="*/ 1104569 h 6132967"/>
              <a:gd name="connsiteX1062" fmla="*/ 15840 w 5323222"/>
              <a:gd name="connsiteY1062" fmla="*/ 1124109 h 6132967"/>
              <a:gd name="connsiteX1063" fmla="*/ 13217 w 5323222"/>
              <a:gd name="connsiteY1063" fmla="*/ 1143597 h 6132967"/>
              <a:gd name="connsiteX1064" fmla="*/ 10897 w 5323222"/>
              <a:gd name="connsiteY1064" fmla="*/ 1163032 h 6132967"/>
              <a:gd name="connsiteX1065" fmla="*/ 8577 w 5323222"/>
              <a:gd name="connsiteY1065" fmla="*/ 1182469 h 6132967"/>
              <a:gd name="connsiteX1066" fmla="*/ 6715 w 5323222"/>
              <a:gd name="connsiteY1066" fmla="*/ 1202764 h 6132967"/>
              <a:gd name="connsiteX1067" fmla="*/ 5053 w 5323222"/>
              <a:gd name="connsiteY1067" fmla="*/ 1222400 h 6132967"/>
              <a:gd name="connsiteX1068" fmla="*/ 3443 w 5323222"/>
              <a:gd name="connsiteY1068" fmla="*/ 1242340 h 6132967"/>
              <a:gd name="connsiteX1069" fmla="*/ 2136 w 5323222"/>
              <a:gd name="connsiteY1069" fmla="*/ 1262228 h 6132967"/>
              <a:gd name="connsiteX1070" fmla="*/ 1539 w 5323222"/>
              <a:gd name="connsiteY1070" fmla="*/ 1282621 h 6132967"/>
              <a:gd name="connsiteX1071" fmla="*/ 587 w 5323222"/>
              <a:gd name="connsiteY1071" fmla="*/ 1302761 h 6132967"/>
              <a:gd name="connsiteX1072" fmla="*/ 294 w 5323222"/>
              <a:gd name="connsiteY1072" fmla="*/ 1323102 h 6132967"/>
              <a:gd name="connsiteX1073" fmla="*/ 0 w 5323222"/>
              <a:gd name="connsiteY1073" fmla="*/ 1343442 h 6132967"/>
              <a:gd name="connsiteX1074" fmla="*/ 62 w 5323222"/>
              <a:gd name="connsiteY1074" fmla="*/ 1364035 h 6132967"/>
              <a:gd name="connsiteX1075" fmla="*/ 479 w 5323222"/>
              <a:gd name="connsiteY1075" fmla="*/ 1384880 h 6132967"/>
              <a:gd name="connsiteX1076" fmla="*/ 946 w 5323222"/>
              <a:gd name="connsiteY1076" fmla="*/ 1406028 h 6132967"/>
              <a:gd name="connsiteX1077" fmla="*/ 1666 w 5323222"/>
              <a:gd name="connsiteY1077" fmla="*/ 1426821 h 6132967"/>
              <a:gd name="connsiteX1078" fmla="*/ 2741 w 5323222"/>
              <a:gd name="connsiteY1078" fmla="*/ 1447866 h 6132967"/>
              <a:gd name="connsiteX1079" fmla="*/ 4119 w 5323222"/>
              <a:gd name="connsiteY1079" fmla="*/ 1468860 h 6132967"/>
              <a:gd name="connsiteX1080" fmla="*/ 5497 w 5323222"/>
              <a:gd name="connsiteY1080" fmla="*/ 1489853 h 6132967"/>
              <a:gd name="connsiteX1081" fmla="*/ 7281 w 5323222"/>
              <a:gd name="connsiteY1081" fmla="*/ 1511402 h 6132967"/>
              <a:gd name="connsiteX1082" fmla="*/ 8659 w 5323222"/>
              <a:gd name="connsiteY1082" fmla="*/ 1532396 h 6132967"/>
              <a:gd name="connsiteX1083" fmla="*/ 10748 w 5323222"/>
              <a:gd name="connsiteY1083" fmla="*/ 1553893 h 6132967"/>
              <a:gd name="connsiteX1084" fmla="*/ 13140 w 5323222"/>
              <a:gd name="connsiteY1084" fmla="*/ 1575339 h 6132967"/>
              <a:gd name="connsiteX1085" fmla="*/ 15783 w 5323222"/>
              <a:gd name="connsiteY1085" fmla="*/ 1596431 h 6132967"/>
              <a:gd name="connsiteX1086" fmla="*/ 18529 w 5323222"/>
              <a:gd name="connsiteY1086" fmla="*/ 1618128 h 6132967"/>
              <a:gd name="connsiteX1087" fmla="*/ 21528 w 5323222"/>
              <a:gd name="connsiteY1087" fmla="*/ 1639471 h 6132967"/>
              <a:gd name="connsiteX1088" fmla="*/ 24577 w 5323222"/>
              <a:gd name="connsiteY1088" fmla="*/ 1661117 h 6132967"/>
              <a:gd name="connsiteX1089" fmla="*/ 27930 w 5323222"/>
              <a:gd name="connsiteY1089" fmla="*/ 1682711 h 6132967"/>
              <a:gd name="connsiteX1090" fmla="*/ 31587 w 5323222"/>
              <a:gd name="connsiteY1090" fmla="*/ 1704255 h 6132967"/>
              <a:gd name="connsiteX1091" fmla="*/ 35244 w 5323222"/>
              <a:gd name="connsiteY1091" fmla="*/ 1725798 h 6132967"/>
              <a:gd name="connsiteX1092" fmla="*/ 39256 w 5323222"/>
              <a:gd name="connsiteY1092" fmla="*/ 1747594 h 6132967"/>
              <a:gd name="connsiteX1093" fmla="*/ 43519 w 5323222"/>
              <a:gd name="connsiteY1093" fmla="*/ 1769034 h 6132967"/>
              <a:gd name="connsiteX1094" fmla="*/ 47834 w 5323222"/>
              <a:gd name="connsiteY1094" fmla="*/ 1790778 h 6132967"/>
              <a:gd name="connsiteX1095" fmla="*/ 52452 w 5323222"/>
              <a:gd name="connsiteY1095" fmla="*/ 1812470 h 6132967"/>
              <a:gd name="connsiteX1096" fmla="*/ 57323 w 5323222"/>
              <a:gd name="connsiteY1096" fmla="*/ 1833808 h 6132967"/>
              <a:gd name="connsiteX1097" fmla="*/ 62296 w 5323222"/>
              <a:gd name="connsiteY1097" fmla="*/ 1855752 h 6132967"/>
              <a:gd name="connsiteX1098" fmla="*/ 67521 w 5323222"/>
              <a:gd name="connsiteY1098" fmla="*/ 1877342 h 6132967"/>
              <a:gd name="connsiteX1099" fmla="*/ 73101 w 5323222"/>
              <a:gd name="connsiteY1099" fmla="*/ 1899182 h 6132967"/>
              <a:gd name="connsiteX1100" fmla="*/ 78630 w 5323222"/>
              <a:gd name="connsiteY1100" fmla="*/ 1920719 h 6132967"/>
              <a:gd name="connsiteX1101" fmla="*/ 84514 w 5323222"/>
              <a:gd name="connsiteY1101" fmla="*/ 1942509 h 6132967"/>
              <a:gd name="connsiteX1102" fmla="*/ 90346 w 5323222"/>
              <a:gd name="connsiteY1102" fmla="*/ 1963996 h 6132967"/>
              <a:gd name="connsiteX1103" fmla="*/ 96533 w 5323222"/>
              <a:gd name="connsiteY1103" fmla="*/ 1985734 h 6132967"/>
              <a:gd name="connsiteX1104" fmla="*/ 102972 w 5323222"/>
              <a:gd name="connsiteY1104" fmla="*/ 2007117 h 6132967"/>
              <a:gd name="connsiteX1105" fmla="*/ 109766 w 5323222"/>
              <a:gd name="connsiteY1105" fmla="*/ 2028752 h 6132967"/>
              <a:gd name="connsiteX1106" fmla="*/ 123456 w 5323222"/>
              <a:gd name="connsiteY1106" fmla="*/ 2072630 h 6132967"/>
              <a:gd name="connsiteX1107" fmla="*/ 137755 w 5323222"/>
              <a:gd name="connsiteY1107" fmla="*/ 2116403 h 6132967"/>
              <a:gd name="connsiteX1108" fmla="*/ 152963 w 5323222"/>
              <a:gd name="connsiteY1108" fmla="*/ 2160023 h 6132967"/>
              <a:gd name="connsiteX1109" fmla="*/ 168170 w 5323222"/>
              <a:gd name="connsiteY1109" fmla="*/ 2203643 h 6132967"/>
              <a:gd name="connsiteX1110" fmla="*/ 184237 w 5323222"/>
              <a:gd name="connsiteY1110" fmla="*/ 2246805 h 6132967"/>
              <a:gd name="connsiteX1111" fmla="*/ 200859 w 5323222"/>
              <a:gd name="connsiteY1111" fmla="*/ 2289559 h 6132967"/>
              <a:gd name="connsiteX1112" fmla="*/ 217481 w 5323222"/>
              <a:gd name="connsiteY1112" fmla="*/ 2332315 h 6132967"/>
              <a:gd name="connsiteX1113" fmla="*/ 235014 w 5323222"/>
              <a:gd name="connsiteY1113" fmla="*/ 2374916 h 6132967"/>
              <a:gd name="connsiteX1114" fmla="*/ 253050 w 5323222"/>
              <a:gd name="connsiteY1114" fmla="*/ 2416807 h 6132967"/>
              <a:gd name="connsiteX1115" fmla="*/ 271035 w 5323222"/>
              <a:gd name="connsiteY1115" fmla="*/ 2458395 h 6132967"/>
              <a:gd name="connsiteX1116" fmla="*/ 289879 w 5323222"/>
              <a:gd name="connsiteY1116" fmla="*/ 2499523 h 6132967"/>
              <a:gd name="connsiteX1117" fmla="*/ 308974 w 5323222"/>
              <a:gd name="connsiteY1117" fmla="*/ 2540298 h 6132967"/>
              <a:gd name="connsiteX1118" fmla="*/ 328677 w 5323222"/>
              <a:gd name="connsiteY1118" fmla="*/ 2580970 h 6132967"/>
              <a:gd name="connsiteX1119" fmla="*/ 348882 w 5323222"/>
              <a:gd name="connsiteY1119" fmla="*/ 2620932 h 6132967"/>
              <a:gd name="connsiteX1120" fmla="*/ 369289 w 5323222"/>
              <a:gd name="connsiteY1120" fmla="*/ 2660235 h 6132967"/>
              <a:gd name="connsiteX1121" fmla="*/ 389644 w 5323222"/>
              <a:gd name="connsiteY1121" fmla="*/ 2699235 h 6132967"/>
              <a:gd name="connsiteX1122" fmla="*/ 410806 w 5323222"/>
              <a:gd name="connsiteY1122" fmla="*/ 2737474 h 6132967"/>
              <a:gd name="connsiteX1123" fmla="*/ 432524 w 5323222"/>
              <a:gd name="connsiteY1123" fmla="*/ 2775306 h 6132967"/>
              <a:gd name="connsiteX1124" fmla="*/ 454442 w 5323222"/>
              <a:gd name="connsiteY1124" fmla="*/ 2812480 h 6132967"/>
              <a:gd name="connsiteX1125" fmla="*/ 462017 w 5323222"/>
              <a:gd name="connsiteY1125" fmla="*/ 2824986 h 6132967"/>
              <a:gd name="connsiteX1126" fmla="*/ 457075 w 5323222"/>
              <a:gd name="connsiteY1126" fmla="*/ 2836276 h 6132967"/>
              <a:gd name="connsiteX1127" fmla="*/ 446553 w 5323222"/>
              <a:gd name="connsiteY1127" fmla="*/ 2859223 h 6132967"/>
              <a:gd name="connsiteX1128" fmla="*/ 436425 w 5323222"/>
              <a:gd name="connsiteY1128" fmla="*/ 2882351 h 6132967"/>
              <a:gd name="connsiteX1129" fmla="*/ 426406 w 5323222"/>
              <a:gd name="connsiteY1129" fmla="*/ 2905768 h 6132967"/>
              <a:gd name="connsiteX1130" fmla="*/ 416675 w 5323222"/>
              <a:gd name="connsiteY1130" fmla="*/ 2929078 h 6132967"/>
              <a:gd name="connsiteX1131" fmla="*/ 407340 w 5323222"/>
              <a:gd name="connsiteY1131" fmla="*/ 2952569 h 6132967"/>
              <a:gd name="connsiteX1132" fmla="*/ 397717 w 5323222"/>
              <a:gd name="connsiteY1132" fmla="*/ 2976167 h 6132967"/>
              <a:gd name="connsiteX1133" fmla="*/ 388093 w 5323222"/>
              <a:gd name="connsiteY1133" fmla="*/ 2999765 h 6132967"/>
              <a:gd name="connsiteX1134" fmla="*/ 378865 w 5323222"/>
              <a:gd name="connsiteY1134" fmla="*/ 3023545 h 6132967"/>
              <a:gd name="connsiteX1135" fmla="*/ 370032 w 5323222"/>
              <a:gd name="connsiteY1135" fmla="*/ 3047506 h 6132967"/>
              <a:gd name="connsiteX1136" fmla="*/ 361093 w 5323222"/>
              <a:gd name="connsiteY1136" fmla="*/ 3071179 h 6132967"/>
              <a:gd name="connsiteX1137" fmla="*/ 352260 w 5323222"/>
              <a:gd name="connsiteY1137" fmla="*/ 3095140 h 6132967"/>
              <a:gd name="connsiteX1138" fmla="*/ 343824 w 5323222"/>
              <a:gd name="connsiteY1138" fmla="*/ 3119282 h 6132967"/>
              <a:gd name="connsiteX1139" fmla="*/ 335387 w 5323222"/>
              <a:gd name="connsiteY1139" fmla="*/ 3143425 h 6132967"/>
              <a:gd name="connsiteX1140" fmla="*/ 326950 w 5323222"/>
              <a:gd name="connsiteY1140" fmla="*/ 3167568 h 6132967"/>
              <a:gd name="connsiteX1141" fmla="*/ 318801 w 5323222"/>
              <a:gd name="connsiteY1141" fmla="*/ 3191604 h 6132967"/>
              <a:gd name="connsiteX1142" fmla="*/ 310868 w 5323222"/>
              <a:gd name="connsiteY1142" fmla="*/ 3216216 h 6132967"/>
              <a:gd name="connsiteX1143" fmla="*/ 302934 w 5323222"/>
              <a:gd name="connsiteY1143" fmla="*/ 3240828 h 6132967"/>
              <a:gd name="connsiteX1144" fmla="*/ 295000 w 5323222"/>
              <a:gd name="connsiteY1144" fmla="*/ 3265442 h 6132967"/>
              <a:gd name="connsiteX1145" fmla="*/ 287354 w 5323222"/>
              <a:gd name="connsiteY1145" fmla="*/ 3289947 h 6132967"/>
              <a:gd name="connsiteX1146" fmla="*/ 280104 w 5323222"/>
              <a:gd name="connsiteY1146" fmla="*/ 3314633 h 6132967"/>
              <a:gd name="connsiteX1147" fmla="*/ 272962 w 5323222"/>
              <a:gd name="connsiteY1147" fmla="*/ 3339609 h 6132967"/>
              <a:gd name="connsiteX1148" fmla="*/ 265712 w 5323222"/>
              <a:gd name="connsiteY1148" fmla="*/ 3364296 h 6132967"/>
              <a:gd name="connsiteX1149" fmla="*/ 258857 w 5323222"/>
              <a:gd name="connsiteY1149" fmla="*/ 3389164 h 6132967"/>
              <a:gd name="connsiteX1150" fmla="*/ 252110 w 5323222"/>
              <a:gd name="connsiteY1150" fmla="*/ 3414321 h 6132967"/>
              <a:gd name="connsiteX1151" fmla="*/ 245256 w 5323222"/>
              <a:gd name="connsiteY1151" fmla="*/ 3439189 h 6132967"/>
              <a:gd name="connsiteX1152" fmla="*/ 238905 w 5323222"/>
              <a:gd name="connsiteY1152" fmla="*/ 3464527 h 6132967"/>
              <a:gd name="connsiteX1153" fmla="*/ 230285 w 5323222"/>
              <a:gd name="connsiteY1153" fmla="*/ 3500557 h 6132967"/>
              <a:gd name="connsiteX1154" fmla="*/ 222275 w 5323222"/>
              <a:gd name="connsiteY1154" fmla="*/ 3537344 h 6132967"/>
              <a:gd name="connsiteX1155" fmla="*/ 214479 w 5323222"/>
              <a:gd name="connsiteY1155" fmla="*/ 3574708 h 6132967"/>
              <a:gd name="connsiteX1156" fmla="*/ 207870 w 5323222"/>
              <a:gd name="connsiteY1156" fmla="*/ 3612618 h 6132967"/>
              <a:gd name="connsiteX1157" fmla="*/ 201581 w 5323222"/>
              <a:gd name="connsiteY1157" fmla="*/ 3651393 h 6132967"/>
              <a:gd name="connsiteX1158" fmla="*/ 196010 w 5323222"/>
              <a:gd name="connsiteY1158" fmla="*/ 3691213 h 6132967"/>
              <a:gd name="connsiteX1159" fmla="*/ 191412 w 5323222"/>
              <a:gd name="connsiteY1159" fmla="*/ 3731002 h 6132967"/>
              <a:gd name="connsiteX1160" fmla="*/ 187317 w 5323222"/>
              <a:gd name="connsiteY1160" fmla="*/ 3771261 h 6132967"/>
              <a:gd name="connsiteX1161" fmla="*/ 183831 w 5323222"/>
              <a:gd name="connsiteY1161" fmla="*/ 3812278 h 6132967"/>
              <a:gd name="connsiteX1162" fmla="*/ 180849 w 5323222"/>
              <a:gd name="connsiteY1162" fmla="*/ 3853765 h 6132967"/>
              <a:gd name="connsiteX1163" fmla="*/ 178764 w 5323222"/>
              <a:gd name="connsiteY1163" fmla="*/ 3895904 h 6132967"/>
              <a:gd name="connsiteX1164" fmla="*/ 176787 w 5323222"/>
              <a:gd name="connsiteY1164" fmla="*/ 3938330 h 6132967"/>
              <a:gd name="connsiteX1165" fmla="*/ 175889 w 5323222"/>
              <a:gd name="connsiteY1165" fmla="*/ 3981013 h 6132967"/>
              <a:gd name="connsiteX1166" fmla="*/ 175494 w 5323222"/>
              <a:gd name="connsiteY1166" fmla="*/ 4024165 h 6132967"/>
              <a:gd name="connsiteX1167" fmla="*/ 175602 w 5323222"/>
              <a:gd name="connsiteY1167" fmla="*/ 4067788 h 6132967"/>
              <a:gd name="connsiteX1168" fmla="*/ 176395 w 5323222"/>
              <a:gd name="connsiteY1168" fmla="*/ 4111484 h 6132967"/>
              <a:gd name="connsiteX1169" fmla="*/ 178266 w 5323222"/>
              <a:gd name="connsiteY1169" fmla="*/ 4155437 h 6132967"/>
              <a:gd name="connsiteX1170" fmla="*/ 180246 w 5323222"/>
              <a:gd name="connsiteY1170" fmla="*/ 4199678 h 6132967"/>
              <a:gd name="connsiteX1171" fmla="*/ 182728 w 5323222"/>
              <a:gd name="connsiteY1171" fmla="*/ 4244389 h 6132967"/>
              <a:gd name="connsiteX1172" fmla="*/ 186000 w 5323222"/>
              <a:gd name="connsiteY1172" fmla="*/ 4289463 h 6132967"/>
              <a:gd name="connsiteX1173" fmla="*/ 189851 w 5323222"/>
              <a:gd name="connsiteY1173" fmla="*/ 4334323 h 6132967"/>
              <a:gd name="connsiteX1174" fmla="*/ 194096 w 5323222"/>
              <a:gd name="connsiteY1174" fmla="*/ 4379363 h 6132967"/>
              <a:gd name="connsiteX1175" fmla="*/ 199315 w 5323222"/>
              <a:gd name="connsiteY1175" fmla="*/ 4424372 h 6132967"/>
              <a:gd name="connsiteX1176" fmla="*/ 204640 w 5323222"/>
              <a:gd name="connsiteY1176" fmla="*/ 4469669 h 6132967"/>
              <a:gd name="connsiteX1177" fmla="*/ 210758 w 5323222"/>
              <a:gd name="connsiteY1177" fmla="*/ 4515328 h 6132967"/>
              <a:gd name="connsiteX1178" fmla="*/ 217740 w 5323222"/>
              <a:gd name="connsiteY1178" fmla="*/ 4560667 h 6132967"/>
              <a:gd name="connsiteX1179" fmla="*/ 224722 w 5323222"/>
              <a:gd name="connsiteY1179" fmla="*/ 4606004 h 6132967"/>
              <a:gd name="connsiteX1180" fmla="*/ 232389 w 5323222"/>
              <a:gd name="connsiteY1180" fmla="*/ 4651417 h 6132967"/>
              <a:gd name="connsiteX1181" fmla="*/ 241029 w 5323222"/>
              <a:gd name="connsiteY1181" fmla="*/ 4696797 h 6132967"/>
              <a:gd name="connsiteX1182" fmla="*/ 249668 w 5323222"/>
              <a:gd name="connsiteY1182" fmla="*/ 4742176 h 6132967"/>
              <a:gd name="connsiteX1183" fmla="*/ 259172 w 5323222"/>
              <a:gd name="connsiteY1183" fmla="*/ 4787235 h 6132967"/>
              <a:gd name="connsiteX1184" fmla="*/ 269255 w 5323222"/>
              <a:gd name="connsiteY1184" fmla="*/ 4832079 h 6132967"/>
              <a:gd name="connsiteX1185" fmla="*/ 274189 w 5323222"/>
              <a:gd name="connsiteY1185" fmla="*/ 4854212 h 6132967"/>
              <a:gd name="connsiteX1186" fmla="*/ 279304 w 5323222"/>
              <a:gd name="connsiteY1186" fmla="*/ 4875950 h 6132967"/>
              <a:gd name="connsiteX1187" fmla="*/ 284815 w 5323222"/>
              <a:gd name="connsiteY1187" fmla="*/ 4897870 h 6132967"/>
              <a:gd name="connsiteX1188" fmla="*/ 290507 w 5323222"/>
              <a:gd name="connsiteY1188" fmla="*/ 4919394 h 613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</a:cxnLst>
            <a:rect l="l" t="t" r="r" b="b"/>
            <a:pathLst>
              <a:path w="5323222" h="6132967">
                <a:moveTo>
                  <a:pt x="296307" y="4941206"/>
                </a:moveTo>
                <a:lnTo>
                  <a:pt x="302287" y="4962623"/>
                </a:lnTo>
                <a:lnTo>
                  <a:pt x="308375" y="4984327"/>
                </a:lnTo>
                <a:lnTo>
                  <a:pt x="314645" y="5005636"/>
                </a:lnTo>
                <a:lnTo>
                  <a:pt x="321310" y="5027127"/>
                </a:lnTo>
                <a:lnTo>
                  <a:pt x="327760" y="5048042"/>
                </a:lnTo>
                <a:lnTo>
                  <a:pt x="334607" y="5069136"/>
                </a:lnTo>
                <a:lnTo>
                  <a:pt x="341742" y="5090125"/>
                </a:lnTo>
                <a:lnTo>
                  <a:pt x="348770" y="5110824"/>
                </a:lnTo>
                <a:lnTo>
                  <a:pt x="356193" y="5131705"/>
                </a:lnTo>
                <a:lnTo>
                  <a:pt x="363798" y="5152191"/>
                </a:lnTo>
                <a:lnTo>
                  <a:pt x="371403" y="5172677"/>
                </a:lnTo>
                <a:lnTo>
                  <a:pt x="379297" y="5193055"/>
                </a:lnTo>
                <a:lnTo>
                  <a:pt x="387479" y="5213325"/>
                </a:lnTo>
                <a:lnTo>
                  <a:pt x="395554" y="5233308"/>
                </a:lnTo>
                <a:lnTo>
                  <a:pt x="404024" y="5253472"/>
                </a:lnTo>
                <a:lnTo>
                  <a:pt x="412280" y="5273060"/>
                </a:lnTo>
                <a:lnTo>
                  <a:pt x="420932" y="5292828"/>
                </a:lnTo>
                <a:lnTo>
                  <a:pt x="429872" y="5312489"/>
                </a:lnTo>
                <a:lnTo>
                  <a:pt x="439175" y="5331359"/>
                </a:lnTo>
                <a:lnTo>
                  <a:pt x="448404" y="5350914"/>
                </a:lnTo>
                <a:lnTo>
                  <a:pt x="457708" y="5369784"/>
                </a:lnTo>
                <a:lnTo>
                  <a:pt x="467011" y="5388654"/>
                </a:lnTo>
                <a:lnTo>
                  <a:pt x="476603" y="5407417"/>
                </a:lnTo>
                <a:lnTo>
                  <a:pt x="486376" y="5425784"/>
                </a:lnTo>
                <a:lnTo>
                  <a:pt x="496545" y="5444332"/>
                </a:lnTo>
                <a:lnTo>
                  <a:pt x="506607" y="5462593"/>
                </a:lnTo>
                <a:lnTo>
                  <a:pt x="516849" y="5480457"/>
                </a:lnTo>
                <a:lnTo>
                  <a:pt x="527274" y="5497926"/>
                </a:lnTo>
                <a:lnTo>
                  <a:pt x="537699" y="5515395"/>
                </a:lnTo>
                <a:lnTo>
                  <a:pt x="548594" y="5532362"/>
                </a:lnTo>
                <a:lnTo>
                  <a:pt x="559307" y="5549722"/>
                </a:lnTo>
                <a:lnTo>
                  <a:pt x="570382" y="5566293"/>
                </a:lnTo>
                <a:lnTo>
                  <a:pt x="581747" y="5582757"/>
                </a:lnTo>
                <a:lnTo>
                  <a:pt x="593004" y="5598932"/>
                </a:lnTo>
                <a:lnTo>
                  <a:pt x="604764" y="5615576"/>
                </a:lnTo>
                <a:lnTo>
                  <a:pt x="616491" y="5631249"/>
                </a:lnTo>
                <a:lnTo>
                  <a:pt x="628219" y="5646921"/>
                </a:lnTo>
                <a:lnTo>
                  <a:pt x="640234" y="5662485"/>
                </a:lnTo>
                <a:lnTo>
                  <a:pt x="652539" y="5677944"/>
                </a:lnTo>
                <a:lnTo>
                  <a:pt x="665025" y="5693007"/>
                </a:lnTo>
                <a:lnTo>
                  <a:pt x="677510" y="5708069"/>
                </a:lnTo>
                <a:lnTo>
                  <a:pt x="690070" y="5722447"/>
                </a:lnTo>
                <a:lnTo>
                  <a:pt x="703133" y="5737295"/>
                </a:lnTo>
                <a:lnTo>
                  <a:pt x="715982" y="5751565"/>
                </a:lnTo>
                <a:lnTo>
                  <a:pt x="729300" y="5765334"/>
                </a:lnTo>
                <a:lnTo>
                  <a:pt x="742437" y="5779497"/>
                </a:lnTo>
                <a:lnTo>
                  <a:pt x="755938" y="5792870"/>
                </a:lnTo>
                <a:lnTo>
                  <a:pt x="769149" y="5806351"/>
                </a:lnTo>
                <a:lnTo>
                  <a:pt x="783044" y="5819904"/>
                </a:lnTo>
                <a:lnTo>
                  <a:pt x="796726" y="5832881"/>
                </a:lnTo>
                <a:lnTo>
                  <a:pt x="810984" y="5845644"/>
                </a:lnTo>
                <a:lnTo>
                  <a:pt x="824847" y="5858224"/>
                </a:lnTo>
                <a:lnTo>
                  <a:pt x="838891" y="5870411"/>
                </a:lnTo>
                <a:lnTo>
                  <a:pt x="853224" y="5882490"/>
                </a:lnTo>
                <a:lnTo>
                  <a:pt x="867556" y="5894568"/>
                </a:lnTo>
                <a:lnTo>
                  <a:pt x="882359" y="5906144"/>
                </a:lnTo>
                <a:lnTo>
                  <a:pt x="896873" y="5917827"/>
                </a:lnTo>
                <a:lnTo>
                  <a:pt x="911569" y="5929114"/>
                </a:lnTo>
                <a:lnTo>
                  <a:pt x="926445" y="5940005"/>
                </a:lnTo>
                <a:lnTo>
                  <a:pt x="941793" y="5950394"/>
                </a:lnTo>
                <a:lnTo>
                  <a:pt x="956636" y="5960313"/>
                </a:lnTo>
                <a:lnTo>
                  <a:pt x="971950" y="5969729"/>
                </a:lnTo>
                <a:lnTo>
                  <a:pt x="987265" y="5979146"/>
                </a:lnTo>
                <a:lnTo>
                  <a:pt x="1002184" y="5988380"/>
                </a:lnTo>
                <a:lnTo>
                  <a:pt x="1017572" y="5997112"/>
                </a:lnTo>
                <a:lnTo>
                  <a:pt x="1032960" y="6005845"/>
                </a:lnTo>
                <a:lnTo>
                  <a:pt x="1048134" y="6013999"/>
                </a:lnTo>
                <a:lnTo>
                  <a:pt x="1063597" y="6022048"/>
                </a:lnTo>
                <a:lnTo>
                  <a:pt x="1078557" y="6029626"/>
                </a:lnTo>
                <a:lnTo>
                  <a:pt x="1093805" y="6037096"/>
                </a:lnTo>
                <a:lnTo>
                  <a:pt x="1109236" y="6044171"/>
                </a:lnTo>
                <a:lnTo>
                  <a:pt x="1124558" y="6050958"/>
                </a:lnTo>
                <a:lnTo>
                  <a:pt x="1139592" y="6057853"/>
                </a:lnTo>
                <a:lnTo>
                  <a:pt x="1154989" y="6063954"/>
                </a:lnTo>
                <a:lnTo>
                  <a:pt x="1170386" y="6070056"/>
                </a:lnTo>
                <a:lnTo>
                  <a:pt x="1185677" y="6075871"/>
                </a:lnTo>
                <a:lnTo>
                  <a:pt x="1201040" y="6081000"/>
                </a:lnTo>
                <a:lnTo>
                  <a:pt x="1216223" y="6086526"/>
                </a:lnTo>
                <a:lnTo>
                  <a:pt x="1231192" y="6091474"/>
                </a:lnTo>
                <a:lnTo>
                  <a:pt x="1246630" y="6095920"/>
                </a:lnTo>
                <a:lnTo>
                  <a:pt x="1261781" y="6100472"/>
                </a:lnTo>
                <a:lnTo>
                  <a:pt x="1277112" y="6104630"/>
                </a:lnTo>
                <a:lnTo>
                  <a:pt x="1292229" y="6108210"/>
                </a:lnTo>
                <a:lnTo>
                  <a:pt x="1307635" y="6111683"/>
                </a:lnTo>
                <a:lnTo>
                  <a:pt x="1322646" y="6114975"/>
                </a:lnTo>
                <a:lnTo>
                  <a:pt x="1337548" y="6117978"/>
                </a:lnTo>
                <a:lnTo>
                  <a:pt x="1352633" y="6120585"/>
                </a:lnTo>
                <a:lnTo>
                  <a:pt x="1367717" y="6123193"/>
                </a:lnTo>
                <a:lnTo>
                  <a:pt x="1382876" y="6125116"/>
                </a:lnTo>
                <a:lnTo>
                  <a:pt x="1398035" y="6127039"/>
                </a:lnTo>
                <a:lnTo>
                  <a:pt x="1412979" y="6128385"/>
                </a:lnTo>
                <a:lnTo>
                  <a:pt x="1428030" y="6130019"/>
                </a:lnTo>
                <a:lnTo>
                  <a:pt x="1443157" y="6130971"/>
                </a:lnTo>
                <a:lnTo>
                  <a:pt x="1457887" y="6131739"/>
                </a:lnTo>
                <a:lnTo>
                  <a:pt x="1472905" y="6132401"/>
                </a:lnTo>
                <a:lnTo>
                  <a:pt x="1487529" y="6132882"/>
                </a:lnTo>
                <a:lnTo>
                  <a:pt x="1502334" y="6132967"/>
                </a:lnTo>
                <a:lnTo>
                  <a:pt x="1517031" y="6132764"/>
                </a:lnTo>
                <a:lnTo>
                  <a:pt x="1531621" y="6132271"/>
                </a:lnTo>
                <a:lnTo>
                  <a:pt x="1546608" y="6131960"/>
                </a:lnTo>
                <a:lnTo>
                  <a:pt x="1560983" y="6130891"/>
                </a:lnTo>
                <a:lnTo>
                  <a:pt x="1575360" y="6129822"/>
                </a:lnTo>
                <a:lnTo>
                  <a:pt x="1589917" y="6128357"/>
                </a:lnTo>
                <a:lnTo>
                  <a:pt x="1604475" y="6126893"/>
                </a:lnTo>
                <a:lnTo>
                  <a:pt x="1618636" y="6125246"/>
                </a:lnTo>
                <a:lnTo>
                  <a:pt x="1632873" y="6122916"/>
                </a:lnTo>
                <a:lnTo>
                  <a:pt x="1647109" y="6120585"/>
                </a:lnTo>
                <a:lnTo>
                  <a:pt x="1660950" y="6118074"/>
                </a:lnTo>
                <a:lnTo>
                  <a:pt x="1674972" y="6115167"/>
                </a:lnTo>
                <a:lnTo>
                  <a:pt x="1688994" y="6112260"/>
                </a:lnTo>
                <a:lnTo>
                  <a:pt x="1702513" y="6108882"/>
                </a:lnTo>
                <a:lnTo>
                  <a:pt x="1716321" y="6105396"/>
                </a:lnTo>
                <a:lnTo>
                  <a:pt x="1729733" y="6101731"/>
                </a:lnTo>
                <a:lnTo>
                  <a:pt x="1743219" y="6097381"/>
                </a:lnTo>
                <a:lnTo>
                  <a:pt x="1756705" y="6093031"/>
                </a:lnTo>
                <a:lnTo>
                  <a:pt x="1770192" y="6088681"/>
                </a:lnTo>
                <a:lnTo>
                  <a:pt x="1783176" y="6083861"/>
                </a:lnTo>
                <a:lnTo>
                  <a:pt x="1796341" y="6078645"/>
                </a:lnTo>
                <a:lnTo>
                  <a:pt x="1809218" y="6073536"/>
                </a:lnTo>
                <a:lnTo>
                  <a:pt x="1822275" y="6068032"/>
                </a:lnTo>
                <a:lnTo>
                  <a:pt x="1834938" y="6062347"/>
                </a:lnTo>
                <a:lnTo>
                  <a:pt x="1847782" y="6056265"/>
                </a:lnTo>
                <a:lnTo>
                  <a:pt x="1860230" y="6050002"/>
                </a:lnTo>
                <a:lnTo>
                  <a:pt x="1884121" y="6036538"/>
                </a:lnTo>
                <a:lnTo>
                  <a:pt x="1908192" y="6022678"/>
                </a:lnTo>
                <a:lnTo>
                  <a:pt x="1931548" y="6007769"/>
                </a:lnTo>
                <a:lnTo>
                  <a:pt x="1954475" y="5991707"/>
                </a:lnTo>
                <a:lnTo>
                  <a:pt x="1976610" y="5975283"/>
                </a:lnTo>
                <a:lnTo>
                  <a:pt x="1998028" y="5957810"/>
                </a:lnTo>
                <a:lnTo>
                  <a:pt x="2019126" y="5939474"/>
                </a:lnTo>
                <a:lnTo>
                  <a:pt x="2039613" y="5920378"/>
                </a:lnTo>
                <a:lnTo>
                  <a:pt x="2059384" y="5900235"/>
                </a:lnTo>
                <a:lnTo>
                  <a:pt x="2078652" y="5879622"/>
                </a:lnTo>
                <a:lnTo>
                  <a:pt x="2097202" y="5857962"/>
                </a:lnTo>
                <a:lnTo>
                  <a:pt x="2115143" y="5835544"/>
                </a:lnTo>
                <a:lnTo>
                  <a:pt x="2132185" y="5812475"/>
                </a:lnTo>
                <a:lnTo>
                  <a:pt x="2148906" y="5788540"/>
                </a:lnTo>
                <a:lnTo>
                  <a:pt x="2164729" y="5763953"/>
                </a:lnTo>
                <a:lnTo>
                  <a:pt x="2179942" y="5738608"/>
                </a:lnTo>
                <a:lnTo>
                  <a:pt x="2194438" y="5712216"/>
                </a:lnTo>
                <a:lnTo>
                  <a:pt x="2208142" y="5685461"/>
                </a:lnTo>
                <a:lnTo>
                  <a:pt x="2221237" y="5657948"/>
                </a:lnTo>
                <a:lnTo>
                  <a:pt x="2233615" y="5629388"/>
                </a:lnTo>
                <a:lnTo>
                  <a:pt x="2245202" y="5600465"/>
                </a:lnTo>
                <a:lnTo>
                  <a:pt x="2255889" y="5570891"/>
                </a:lnTo>
                <a:lnTo>
                  <a:pt x="2266149" y="5540161"/>
                </a:lnTo>
                <a:lnTo>
                  <a:pt x="2275436" y="5509466"/>
                </a:lnTo>
                <a:lnTo>
                  <a:pt x="2284006" y="5477724"/>
                </a:lnTo>
                <a:lnTo>
                  <a:pt x="2291966" y="5445222"/>
                </a:lnTo>
                <a:lnTo>
                  <a:pt x="2298739" y="5412177"/>
                </a:lnTo>
                <a:lnTo>
                  <a:pt x="2304902" y="5378373"/>
                </a:lnTo>
                <a:lnTo>
                  <a:pt x="2310274" y="5344206"/>
                </a:lnTo>
                <a:lnTo>
                  <a:pt x="2314748" y="5309389"/>
                </a:lnTo>
                <a:lnTo>
                  <a:pt x="2318324" y="5273919"/>
                </a:lnTo>
                <a:lnTo>
                  <a:pt x="2321396" y="5237979"/>
                </a:lnTo>
                <a:lnTo>
                  <a:pt x="2324884" y="5185472"/>
                </a:lnTo>
                <a:lnTo>
                  <a:pt x="2328264" y="5132675"/>
                </a:lnTo>
                <a:lnTo>
                  <a:pt x="2332040" y="5080060"/>
                </a:lnTo>
                <a:lnTo>
                  <a:pt x="2335635" y="5027841"/>
                </a:lnTo>
                <a:lnTo>
                  <a:pt x="2339222" y="4982740"/>
                </a:lnTo>
                <a:lnTo>
                  <a:pt x="2350330" y="4991029"/>
                </a:lnTo>
                <a:lnTo>
                  <a:pt x="2361673" y="4999369"/>
                </a:lnTo>
                <a:lnTo>
                  <a:pt x="2372849" y="5007710"/>
                </a:lnTo>
                <a:lnTo>
                  <a:pt x="2384192" y="5015883"/>
                </a:lnTo>
                <a:lnTo>
                  <a:pt x="2395701" y="5024057"/>
                </a:lnTo>
                <a:lnTo>
                  <a:pt x="2407044" y="5032231"/>
                </a:lnTo>
                <a:lnTo>
                  <a:pt x="2418721" y="5040237"/>
                </a:lnTo>
                <a:lnTo>
                  <a:pt x="2435402" y="5051413"/>
                </a:lnTo>
                <a:lnTo>
                  <a:pt x="2452583" y="5062422"/>
                </a:lnTo>
                <a:lnTo>
                  <a:pt x="2470097" y="5073431"/>
                </a:lnTo>
                <a:lnTo>
                  <a:pt x="2488113" y="5083940"/>
                </a:lnTo>
                <a:lnTo>
                  <a:pt x="2506628" y="5094449"/>
                </a:lnTo>
                <a:lnTo>
                  <a:pt x="2525811" y="5104791"/>
                </a:lnTo>
                <a:lnTo>
                  <a:pt x="2545161" y="5114633"/>
                </a:lnTo>
                <a:lnTo>
                  <a:pt x="2564844" y="5124308"/>
                </a:lnTo>
                <a:lnTo>
                  <a:pt x="2585027" y="5133816"/>
                </a:lnTo>
                <a:lnTo>
                  <a:pt x="2605544" y="5143157"/>
                </a:lnTo>
                <a:lnTo>
                  <a:pt x="2626562" y="5152165"/>
                </a:lnTo>
                <a:lnTo>
                  <a:pt x="2647747" y="5161172"/>
                </a:lnTo>
                <a:lnTo>
                  <a:pt x="2669265" y="5169679"/>
                </a:lnTo>
                <a:lnTo>
                  <a:pt x="2691116" y="5178020"/>
                </a:lnTo>
                <a:lnTo>
                  <a:pt x="2713302" y="5186193"/>
                </a:lnTo>
                <a:lnTo>
                  <a:pt x="2735654" y="5194033"/>
                </a:lnTo>
                <a:lnTo>
                  <a:pt x="2758340" y="5201373"/>
                </a:lnTo>
                <a:lnTo>
                  <a:pt x="2781192" y="5208712"/>
                </a:lnTo>
                <a:lnTo>
                  <a:pt x="2804378" y="5215885"/>
                </a:lnTo>
                <a:lnTo>
                  <a:pt x="2827898" y="5222724"/>
                </a:lnTo>
                <a:lnTo>
                  <a:pt x="2851418" y="5229230"/>
                </a:lnTo>
                <a:lnTo>
                  <a:pt x="2875104" y="5235568"/>
                </a:lnTo>
                <a:lnTo>
                  <a:pt x="2898958" y="5241406"/>
                </a:lnTo>
                <a:lnTo>
                  <a:pt x="2922978" y="5247244"/>
                </a:lnTo>
                <a:lnTo>
                  <a:pt x="2947332" y="5252749"/>
                </a:lnTo>
                <a:lnTo>
                  <a:pt x="2971686" y="5257753"/>
                </a:lnTo>
                <a:lnTo>
                  <a:pt x="2996039" y="5262757"/>
                </a:lnTo>
                <a:lnTo>
                  <a:pt x="3020560" y="5267428"/>
                </a:lnTo>
                <a:lnTo>
                  <a:pt x="3045248" y="5271599"/>
                </a:lnTo>
                <a:lnTo>
                  <a:pt x="3069935" y="5275768"/>
                </a:lnTo>
                <a:lnTo>
                  <a:pt x="3094622" y="5279439"/>
                </a:lnTo>
                <a:lnTo>
                  <a:pt x="3119310" y="5282774"/>
                </a:lnTo>
                <a:lnTo>
                  <a:pt x="3131487" y="5284442"/>
                </a:lnTo>
                <a:lnTo>
                  <a:pt x="3143497" y="5285944"/>
                </a:lnTo>
                <a:lnTo>
                  <a:pt x="3155674" y="5287279"/>
                </a:lnTo>
                <a:lnTo>
                  <a:pt x="3167684" y="5288446"/>
                </a:lnTo>
                <a:lnTo>
                  <a:pt x="3179861" y="5289613"/>
                </a:lnTo>
                <a:lnTo>
                  <a:pt x="3191871" y="5290615"/>
                </a:lnTo>
                <a:lnTo>
                  <a:pt x="3204048" y="5291615"/>
                </a:lnTo>
                <a:lnTo>
                  <a:pt x="3216058" y="5292449"/>
                </a:lnTo>
                <a:lnTo>
                  <a:pt x="3228235" y="5293116"/>
                </a:lnTo>
                <a:lnTo>
                  <a:pt x="3240078" y="5293784"/>
                </a:lnTo>
                <a:lnTo>
                  <a:pt x="3252088" y="5294284"/>
                </a:lnTo>
                <a:lnTo>
                  <a:pt x="3264098" y="5294617"/>
                </a:lnTo>
                <a:lnTo>
                  <a:pt x="3275942" y="5294951"/>
                </a:lnTo>
                <a:lnTo>
                  <a:pt x="3287952" y="5295118"/>
                </a:lnTo>
                <a:lnTo>
                  <a:pt x="3299795" y="5295118"/>
                </a:lnTo>
                <a:lnTo>
                  <a:pt x="3311638" y="5295118"/>
                </a:lnTo>
                <a:lnTo>
                  <a:pt x="3323482" y="5294951"/>
                </a:lnTo>
                <a:lnTo>
                  <a:pt x="3335325" y="5294618"/>
                </a:lnTo>
                <a:lnTo>
                  <a:pt x="3347001" y="5294284"/>
                </a:lnTo>
                <a:lnTo>
                  <a:pt x="3358844" y="5293784"/>
                </a:lnTo>
                <a:lnTo>
                  <a:pt x="3370354" y="5293283"/>
                </a:lnTo>
                <a:lnTo>
                  <a:pt x="3382031" y="5292616"/>
                </a:lnTo>
                <a:lnTo>
                  <a:pt x="3393707" y="5291782"/>
                </a:lnTo>
                <a:lnTo>
                  <a:pt x="3405050" y="5290615"/>
                </a:lnTo>
                <a:lnTo>
                  <a:pt x="3416727" y="5289614"/>
                </a:lnTo>
                <a:lnTo>
                  <a:pt x="3428069" y="5288446"/>
                </a:lnTo>
                <a:lnTo>
                  <a:pt x="3439413" y="5287279"/>
                </a:lnTo>
                <a:lnTo>
                  <a:pt x="3450755" y="5285943"/>
                </a:lnTo>
                <a:lnTo>
                  <a:pt x="3461931" y="5284443"/>
                </a:lnTo>
                <a:lnTo>
                  <a:pt x="3473274" y="5282774"/>
                </a:lnTo>
                <a:lnTo>
                  <a:pt x="3484450" y="5281107"/>
                </a:lnTo>
                <a:lnTo>
                  <a:pt x="3495459" y="5279272"/>
                </a:lnTo>
                <a:lnTo>
                  <a:pt x="3506302" y="5277270"/>
                </a:lnTo>
                <a:lnTo>
                  <a:pt x="3517144" y="5275268"/>
                </a:lnTo>
                <a:lnTo>
                  <a:pt x="3527820" y="5272933"/>
                </a:lnTo>
                <a:lnTo>
                  <a:pt x="3538663" y="5270764"/>
                </a:lnTo>
                <a:lnTo>
                  <a:pt x="3549171" y="5268262"/>
                </a:lnTo>
                <a:lnTo>
                  <a:pt x="3559680" y="5265593"/>
                </a:lnTo>
                <a:lnTo>
                  <a:pt x="3570022" y="5262924"/>
                </a:lnTo>
                <a:lnTo>
                  <a:pt x="3580698" y="5260089"/>
                </a:lnTo>
                <a:lnTo>
                  <a:pt x="3590873" y="5257086"/>
                </a:lnTo>
                <a:lnTo>
                  <a:pt x="3601048" y="5254083"/>
                </a:lnTo>
                <a:lnTo>
                  <a:pt x="3611223" y="5250915"/>
                </a:lnTo>
                <a:lnTo>
                  <a:pt x="3621399" y="5247578"/>
                </a:lnTo>
                <a:lnTo>
                  <a:pt x="3631407" y="5244076"/>
                </a:lnTo>
                <a:lnTo>
                  <a:pt x="3641416" y="5240572"/>
                </a:lnTo>
                <a:lnTo>
                  <a:pt x="3651091" y="5236903"/>
                </a:lnTo>
                <a:lnTo>
                  <a:pt x="3661099" y="5233066"/>
                </a:lnTo>
                <a:lnTo>
                  <a:pt x="3670774" y="5229229"/>
                </a:lnTo>
                <a:lnTo>
                  <a:pt x="3680281" y="5225059"/>
                </a:lnTo>
                <a:lnTo>
                  <a:pt x="3689956" y="5221056"/>
                </a:lnTo>
                <a:lnTo>
                  <a:pt x="3699298" y="5216719"/>
                </a:lnTo>
                <a:lnTo>
                  <a:pt x="3708639" y="5212548"/>
                </a:lnTo>
                <a:lnTo>
                  <a:pt x="3718147" y="5208045"/>
                </a:lnTo>
                <a:lnTo>
                  <a:pt x="3727321" y="5203541"/>
                </a:lnTo>
                <a:lnTo>
                  <a:pt x="3736496" y="5198704"/>
                </a:lnTo>
                <a:lnTo>
                  <a:pt x="3745503" y="5194033"/>
                </a:lnTo>
                <a:lnTo>
                  <a:pt x="3754344" y="5189195"/>
                </a:lnTo>
                <a:lnTo>
                  <a:pt x="3763185" y="5184191"/>
                </a:lnTo>
                <a:lnTo>
                  <a:pt x="3772026" y="5179188"/>
                </a:lnTo>
                <a:lnTo>
                  <a:pt x="3780699" y="5173849"/>
                </a:lnTo>
                <a:lnTo>
                  <a:pt x="3789373" y="5168679"/>
                </a:lnTo>
                <a:lnTo>
                  <a:pt x="3797880" y="5163340"/>
                </a:lnTo>
                <a:lnTo>
                  <a:pt x="3806221" y="5157836"/>
                </a:lnTo>
                <a:lnTo>
                  <a:pt x="3814394" y="5151998"/>
                </a:lnTo>
                <a:lnTo>
                  <a:pt x="3822234" y="5146326"/>
                </a:lnTo>
                <a:lnTo>
                  <a:pt x="3829908" y="5140322"/>
                </a:lnTo>
                <a:lnTo>
                  <a:pt x="3837581" y="5134316"/>
                </a:lnTo>
                <a:lnTo>
                  <a:pt x="3845087" y="5128477"/>
                </a:lnTo>
                <a:lnTo>
                  <a:pt x="3852426" y="5122306"/>
                </a:lnTo>
                <a:lnTo>
                  <a:pt x="3859766" y="5116135"/>
                </a:lnTo>
                <a:lnTo>
                  <a:pt x="3866772" y="5109963"/>
                </a:lnTo>
                <a:lnTo>
                  <a:pt x="3873777" y="5103624"/>
                </a:lnTo>
                <a:lnTo>
                  <a:pt x="3880450" y="5097451"/>
                </a:lnTo>
                <a:lnTo>
                  <a:pt x="3887122" y="5091114"/>
                </a:lnTo>
                <a:lnTo>
                  <a:pt x="3893628" y="5084607"/>
                </a:lnTo>
                <a:lnTo>
                  <a:pt x="3899966" y="5078102"/>
                </a:lnTo>
                <a:lnTo>
                  <a:pt x="3906305" y="5071763"/>
                </a:lnTo>
                <a:lnTo>
                  <a:pt x="3912310" y="5065091"/>
                </a:lnTo>
                <a:lnTo>
                  <a:pt x="3918315" y="5058419"/>
                </a:lnTo>
                <a:lnTo>
                  <a:pt x="3924153" y="5051747"/>
                </a:lnTo>
                <a:lnTo>
                  <a:pt x="3929658" y="5044908"/>
                </a:lnTo>
                <a:lnTo>
                  <a:pt x="3935330" y="5038236"/>
                </a:lnTo>
                <a:lnTo>
                  <a:pt x="3940667" y="5031563"/>
                </a:lnTo>
                <a:lnTo>
                  <a:pt x="3945838" y="5024557"/>
                </a:lnTo>
                <a:lnTo>
                  <a:pt x="3951009" y="5017718"/>
                </a:lnTo>
                <a:lnTo>
                  <a:pt x="3956014" y="5010713"/>
                </a:lnTo>
                <a:lnTo>
                  <a:pt x="3960684" y="5003706"/>
                </a:lnTo>
                <a:lnTo>
                  <a:pt x="3965355" y="4996534"/>
                </a:lnTo>
                <a:lnTo>
                  <a:pt x="3969858" y="4989527"/>
                </a:lnTo>
                <a:lnTo>
                  <a:pt x="3974195" y="4982522"/>
                </a:lnTo>
                <a:lnTo>
                  <a:pt x="3978365" y="4975349"/>
                </a:lnTo>
                <a:lnTo>
                  <a:pt x="3982536" y="4968177"/>
                </a:lnTo>
                <a:lnTo>
                  <a:pt x="3986372" y="4960838"/>
                </a:lnTo>
                <a:lnTo>
                  <a:pt x="3990209" y="4953498"/>
                </a:lnTo>
                <a:lnTo>
                  <a:pt x="3993712" y="4946158"/>
                </a:lnTo>
                <a:lnTo>
                  <a:pt x="3997381" y="4938819"/>
                </a:lnTo>
                <a:lnTo>
                  <a:pt x="4000718" y="4931312"/>
                </a:lnTo>
                <a:lnTo>
                  <a:pt x="4003887" y="4923972"/>
                </a:lnTo>
                <a:lnTo>
                  <a:pt x="4007056" y="4916466"/>
                </a:lnTo>
                <a:lnTo>
                  <a:pt x="4010059" y="4909127"/>
                </a:lnTo>
                <a:lnTo>
                  <a:pt x="4012895" y="4901620"/>
                </a:lnTo>
                <a:lnTo>
                  <a:pt x="4015564" y="4894115"/>
                </a:lnTo>
                <a:lnTo>
                  <a:pt x="4018065" y="4886608"/>
                </a:lnTo>
                <a:lnTo>
                  <a:pt x="4020734" y="4878934"/>
                </a:lnTo>
                <a:lnTo>
                  <a:pt x="4022903" y="4871428"/>
                </a:lnTo>
                <a:lnTo>
                  <a:pt x="4025072" y="4863922"/>
                </a:lnTo>
                <a:lnTo>
                  <a:pt x="4027073" y="4856249"/>
                </a:lnTo>
                <a:lnTo>
                  <a:pt x="4029075" y="4848576"/>
                </a:lnTo>
                <a:lnTo>
                  <a:pt x="4030909" y="4841070"/>
                </a:lnTo>
                <a:lnTo>
                  <a:pt x="4032411" y="4833397"/>
                </a:lnTo>
                <a:lnTo>
                  <a:pt x="4033912" y="4825724"/>
                </a:lnTo>
                <a:lnTo>
                  <a:pt x="4035247" y="4818217"/>
                </a:lnTo>
                <a:lnTo>
                  <a:pt x="4036414" y="4810544"/>
                </a:lnTo>
                <a:lnTo>
                  <a:pt x="4037582" y="4802871"/>
                </a:lnTo>
                <a:lnTo>
                  <a:pt x="4038416" y="4795365"/>
                </a:lnTo>
                <a:lnTo>
                  <a:pt x="4039250" y="4787691"/>
                </a:lnTo>
                <a:lnTo>
                  <a:pt x="4039917" y="4780185"/>
                </a:lnTo>
                <a:lnTo>
                  <a:pt x="4040251" y="4772512"/>
                </a:lnTo>
                <a:lnTo>
                  <a:pt x="4040584" y="4764839"/>
                </a:lnTo>
                <a:lnTo>
                  <a:pt x="4040918" y="4757165"/>
                </a:lnTo>
                <a:lnTo>
                  <a:pt x="4040918" y="4749660"/>
                </a:lnTo>
                <a:lnTo>
                  <a:pt x="4040751" y="4741986"/>
                </a:lnTo>
                <a:lnTo>
                  <a:pt x="4040584" y="4734480"/>
                </a:lnTo>
                <a:lnTo>
                  <a:pt x="4040251" y="4726807"/>
                </a:lnTo>
                <a:lnTo>
                  <a:pt x="4039750" y="4719300"/>
                </a:lnTo>
                <a:lnTo>
                  <a:pt x="4039083" y="4711628"/>
                </a:lnTo>
                <a:lnTo>
                  <a:pt x="4038249" y="4704122"/>
                </a:lnTo>
                <a:lnTo>
                  <a:pt x="4035914" y="4689442"/>
                </a:lnTo>
                <a:lnTo>
                  <a:pt x="4033412" y="4674597"/>
                </a:lnTo>
                <a:lnTo>
                  <a:pt x="4030242" y="4659918"/>
                </a:lnTo>
                <a:lnTo>
                  <a:pt x="4026406" y="4645238"/>
                </a:lnTo>
                <a:lnTo>
                  <a:pt x="4022236" y="4630893"/>
                </a:lnTo>
                <a:lnTo>
                  <a:pt x="4017398" y="4616714"/>
                </a:lnTo>
                <a:lnTo>
                  <a:pt x="4012060" y="4602535"/>
                </a:lnTo>
                <a:lnTo>
                  <a:pt x="4006222" y="4588524"/>
                </a:lnTo>
                <a:lnTo>
                  <a:pt x="3999717" y="4574679"/>
                </a:lnTo>
                <a:lnTo>
                  <a:pt x="3992878" y="4561001"/>
                </a:lnTo>
                <a:lnTo>
                  <a:pt x="3985371" y="4547489"/>
                </a:lnTo>
                <a:lnTo>
                  <a:pt x="3977365" y="4534145"/>
                </a:lnTo>
                <a:lnTo>
                  <a:pt x="3968858" y="4521134"/>
                </a:lnTo>
                <a:lnTo>
                  <a:pt x="3959850" y="4508123"/>
                </a:lnTo>
                <a:lnTo>
                  <a:pt x="3950342" y="4495446"/>
                </a:lnTo>
                <a:lnTo>
                  <a:pt x="3940333" y="4482935"/>
                </a:lnTo>
                <a:lnTo>
                  <a:pt x="3929658" y="4470592"/>
                </a:lnTo>
                <a:lnTo>
                  <a:pt x="3918648" y="4458581"/>
                </a:lnTo>
                <a:lnTo>
                  <a:pt x="3907139" y="4446737"/>
                </a:lnTo>
                <a:lnTo>
                  <a:pt x="3894962" y="4435061"/>
                </a:lnTo>
                <a:lnTo>
                  <a:pt x="3882452" y="4423718"/>
                </a:lnTo>
                <a:lnTo>
                  <a:pt x="3869441" y="4412709"/>
                </a:lnTo>
                <a:lnTo>
                  <a:pt x="3855763" y="4401700"/>
                </a:lnTo>
                <a:lnTo>
                  <a:pt x="3841917" y="4391191"/>
                </a:lnTo>
                <a:lnTo>
                  <a:pt x="3827405" y="4380849"/>
                </a:lnTo>
                <a:lnTo>
                  <a:pt x="3812392" y="4370674"/>
                </a:lnTo>
                <a:lnTo>
                  <a:pt x="3796880" y="4360999"/>
                </a:lnTo>
                <a:lnTo>
                  <a:pt x="3780866" y="4351492"/>
                </a:lnTo>
                <a:lnTo>
                  <a:pt x="3764519" y="4342317"/>
                </a:lnTo>
                <a:lnTo>
                  <a:pt x="3747671" y="4333476"/>
                </a:lnTo>
                <a:lnTo>
                  <a:pt x="3730324" y="4324969"/>
                </a:lnTo>
                <a:lnTo>
                  <a:pt x="3712642" y="4316629"/>
                </a:lnTo>
                <a:lnTo>
                  <a:pt x="3686620" y="4304953"/>
                </a:lnTo>
                <a:lnTo>
                  <a:pt x="3660432" y="4293276"/>
                </a:lnTo>
                <a:lnTo>
                  <a:pt x="3634410" y="4281432"/>
                </a:lnTo>
                <a:lnTo>
                  <a:pt x="3608555" y="4269756"/>
                </a:lnTo>
                <a:lnTo>
                  <a:pt x="3582699" y="4257746"/>
                </a:lnTo>
                <a:lnTo>
                  <a:pt x="3556844" y="4245736"/>
                </a:lnTo>
                <a:lnTo>
                  <a:pt x="3530990" y="4233559"/>
                </a:lnTo>
                <a:lnTo>
                  <a:pt x="3524478" y="4230452"/>
                </a:lnTo>
                <a:lnTo>
                  <a:pt x="3538445" y="4229146"/>
                </a:lnTo>
                <a:lnTo>
                  <a:pt x="3563280" y="4226491"/>
                </a:lnTo>
                <a:lnTo>
                  <a:pt x="3588063" y="4223534"/>
                </a:lnTo>
                <a:lnTo>
                  <a:pt x="3612847" y="4220575"/>
                </a:lnTo>
                <a:lnTo>
                  <a:pt x="3637631" y="4217617"/>
                </a:lnTo>
                <a:lnTo>
                  <a:pt x="3672376" y="4212656"/>
                </a:lnTo>
                <a:lnTo>
                  <a:pt x="3707373" y="4207340"/>
                </a:lnTo>
                <a:lnTo>
                  <a:pt x="3742874" y="4201315"/>
                </a:lnTo>
                <a:lnTo>
                  <a:pt x="3778272" y="4194682"/>
                </a:lnTo>
                <a:lnTo>
                  <a:pt x="3814174" y="4187340"/>
                </a:lnTo>
                <a:lnTo>
                  <a:pt x="3850277" y="4179339"/>
                </a:lnTo>
                <a:lnTo>
                  <a:pt x="3886934" y="4170932"/>
                </a:lnTo>
                <a:lnTo>
                  <a:pt x="3923082" y="4161362"/>
                </a:lnTo>
                <a:lnTo>
                  <a:pt x="3959837" y="4151691"/>
                </a:lnTo>
                <a:lnTo>
                  <a:pt x="3996489" y="4141411"/>
                </a:lnTo>
                <a:lnTo>
                  <a:pt x="4033696" y="4130725"/>
                </a:lnTo>
                <a:lnTo>
                  <a:pt x="4070394" y="4118876"/>
                </a:lnTo>
                <a:lnTo>
                  <a:pt x="4107395" y="4106977"/>
                </a:lnTo>
                <a:lnTo>
                  <a:pt x="4144545" y="4094117"/>
                </a:lnTo>
                <a:lnTo>
                  <a:pt x="4181341" y="4081002"/>
                </a:lnTo>
                <a:lnTo>
                  <a:pt x="4218641" y="4067180"/>
                </a:lnTo>
                <a:lnTo>
                  <a:pt x="4255230" y="4052853"/>
                </a:lnTo>
                <a:lnTo>
                  <a:pt x="4292019" y="4037867"/>
                </a:lnTo>
                <a:lnTo>
                  <a:pt x="4328706" y="4022276"/>
                </a:lnTo>
                <a:lnTo>
                  <a:pt x="4365341" y="4006380"/>
                </a:lnTo>
                <a:lnTo>
                  <a:pt x="4401822" y="3989574"/>
                </a:lnTo>
                <a:lnTo>
                  <a:pt x="4437696" y="3972871"/>
                </a:lnTo>
                <a:lnTo>
                  <a:pt x="4474022" y="3955156"/>
                </a:lnTo>
                <a:lnTo>
                  <a:pt x="4509335" y="3936986"/>
                </a:lnTo>
                <a:lnTo>
                  <a:pt x="4544849" y="3918160"/>
                </a:lnTo>
                <a:lnTo>
                  <a:pt x="4580059" y="3899385"/>
                </a:lnTo>
                <a:lnTo>
                  <a:pt x="4614811" y="3879751"/>
                </a:lnTo>
                <a:lnTo>
                  <a:pt x="4649156" y="3859562"/>
                </a:lnTo>
                <a:lnTo>
                  <a:pt x="4683399" y="3838765"/>
                </a:lnTo>
                <a:lnTo>
                  <a:pt x="4716982" y="3817768"/>
                </a:lnTo>
                <a:lnTo>
                  <a:pt x="4750161" y="3796216"/>
                </a:lnTo>
                <a:lnTo>
                  <a:pt x="4782932" y="3774109"/>
                </a:lnTo>
                <a:lnTo>
                  <a:pt x="4798230" y="3763083"/>
                </a:lnTo>
                <a:lnTo>
                  <a:pt x="4813579" y="3752362"/>
                </a:lnTo>
                <a:lnTo>
                  <a:pt x="4828522" y="3741085"/>
                </a:lnTo>
                <a:lnTo>
                  <a:pt x="4843466" y="3729808"/>
                </a:lnTo>
                <a:lnTo>
                  <a:pt x="4858105" y="3718582"/>
                </a:lnTo>
                <a:lnTo>
                  <a:pt x="4872693" y="3707053"/>
                </a:lnTo>
                <a:lnTo>
                  <a:pt x="4886674" y="3695627"/>
                </a:lnTo>
                <a:lnTo>
                  <a:pt x="4900856" y="3683542"/>
                </a:lnTo>
                <a:lnTo>
                  <a:pt x="4914734" y="3671510"/>
                </a:lnTo>
                <a:lnTo>
                  <a:pt x="4928360" y="3659832"/>
                </a:lnTo>
                <a:lnTo>
                  <a:pt x="4941884" y="3647548"/>
                </a:lnTo>
                <a:lnTo>
                  <a:pt x="4955052" y="3635011"/>
                </a:lnTo>
                <a:lnTo>
                  <a:pt x="4967969" y="3622829"/>
                </a:lnTo>
                <a:lnTo>
                  <a:pt x="4980833" y="3610343"/>
                </a:lnTo>
                <a:lnTo>
                  <a:pt x="4993343" y="3597607"/>
                </a:lnTo>
                <a:lnTo>
                  <a:pt x="5005853" y="3584870"/>
                </a:lnTo>
                <a:lnTo>
                  <a:pt x="5018060" y="3572184"/>
                </a:lnTo>
                <a:lnTo>
                  <a:pt x="5030164" y="3558892"/>
                </a:lnTo>
                <a:lnTo>
                  <a:pt x="5042066" y="3546257"/>
                </a:lnTo>
                <a:lnTo>
                  <a:pt x="5053564" y="3533068"/>
                </a:lnTo>
                <a:lnTo>
                  <a:pt x="5064757" y="3519930"/>
                </a:lnTo>
                <a:lnTo>
                  <a:pt x="5075898" y="3506489"/>
                </a:lnTo>
                <a:lnTo>
                  <a:pt x="5086789" y="3493402"/>
                </a:lnTo>
                <a:lnTo>
                  <a:pt x="5097626" y="3480012"/>
                </a:lnTo>
                <a:lnTo>
                  <a:pt x="5108111" y="3466370"/>
                </a:lnTo>
                <a:lnTo>
                  <a:pt x="5118342" y="3453084"/>
                </a:lnTo>
                <a:lnTo>
                  <a:pt x="5128218" y="3439546"/>
                </a:lnTo>
                <a:lnTo>
                  <a:pt x="5138095" y="3426006"/>
                </a:lnTo>
                <a:lnTo>
                  <a:pt x="5147616" y="3412216"/>
                </a:lnTo>
                <a:lnTo>
                  <a:pt x="5157139" y="3398424"/>
                </a:lnTo>
                <a:lnTo>
                  <a:pt x="5166356" y="3384685"/>
                </a:lnTo>
                <a:lnTo>
                  <a:pt x="5175020" y="3371352"/>
                </a:lnTo>
                <a:lnTo>
                  <a:pt x="5183934" y="3357664"/>
                </a:lnTo>
                <a:lnTo>
                  <a:pt x="5192241" y="3344080"/>
                </a:lnTo>
                <a:lnTo>
                  <a:pt x="5199892" y="3330294"/>
                </a:lnTo>
                <a:lnTo>
                  <a:pt x="5207793" y="3316155"/>
                </a:lnTo>
                <a:lnTo>
                  <a:pt x="5215494" y="3302673"/>
                </a:lnTo>
                <a:lnTo>
                  <a:pt x="5222485" y="3288687"/>
                </a:lnTo>
                <a:lnTo>
                  <a:pt x="5229780" y="3274651"/>
                </a:lnTo>
                <a:lnTo>
                  <a:pt x="5236720" y="3260361"/>
                </a:lnTo>
                <a:lnTo>
                  <a:pt x="5243052" y="3246175"/>
                </a:lnTo>
                <a:lnTo>
                  <a:pt x="5249385" y="3231990"/>
                </a:lnTo>
                <a:lnTo>
                  <a:pt x="5255163" y="3218210"/>
                </a:lnTo>
                <a:lnTo>
                  <a:pt x="5261141" y="3203772"/>
                </a:lnTo>
                <a:lnTo>
                  <a:pt x="5266511" y="3189436"/>
                </a:lnTo>
                <a:lnTo>
                  <a:pt x="5271831" y="3174799"/>
                </a:lnTo>
                <a:lnTo>
                  <a:pt x="5276596" y="3160567"/>
                </a:lnTo>
                <a:lnTo>
                  <a:pt x="5281612" y="3145980"/>
                </a:lnTo>
                <a:lnTo>
                  <a:pt x="5285717" y="3131547"/>
                </a:lnTo>
                <a:lnTo>
                  <a:pt x="5290127" y="3117064"/>
                </a:lnTo>
                <a:lnTo>
                  <a:pt x="5294182" y="3102329"/>
                </a:lnTo>
                <a:lnTo>
                  <a:pt x="5297984" y="3087946"/>
                </a:lnTo>
                <a:lnTo>
                  <a:pt x="5301483" y="3073618"/>
                </a:lnTo>
                <a:lnTo>
                  <a:pt x="5304627" y="3059037"/>
                </a:lnTo>
                <a:lnTo>
                  <a:pt x="5307719" y="3044152"/>
                </a:lnTo>
                <a:lnTo>
                  <a:pt x="5310257" y="3029673"/>
                </a:lnTo>
                <a:lnTo>
                  <a:pt x="5312794" y="3015195"/>
                </a:lnTo>
                <a:lnTo>
                  <a:pt x="5314976" y="3000465"/>
                </a:lnTo>
                <a:lnTo>
                  <a:pt x="5316855" y="2985786"/>
                </a:lnTo>
                <a:lnTo>
                  <a:pt x="5318734" y="2971108"/>
                </a:lnTo>
                <a:lnTo>
                  <a:pt x="5320057" y="2956835"/>
                </a:lnTo>
                <a:lnTo>
                  <a:pt x="5321633" y="2942209"/>
                </a:lnTo>
                <a:lnTo>
                  <a:pt x="5322550" y="2927381"/>
                </a:lnTo>
                <a:lnTo>
                  <a:pt x="5323216" y="2912909"/>
                </a:lnTo>
                <a:lnTo>
                  <a:pt x="5323222" y="2898235"/>
                </a:lnTo>
                <a:lnTo>
                  <a:pt x="5322673" y="2883968"/>
                </a:lnTo>
                <a:lnTo>
                  <a:pt x="5322377" y="2869348"/>
                </a:lnTo>
                <a:lnTo>
                  <a:pt x="5321880" y="2855383"/>
                </a:lnTo>
                <a:lnTo>
                  <a:pt x="5320725" y="2841220"/>
                </a:lnTo>
                <a:lnTo>
                  <a:pt x="5319266" y="2827108"/>
                </a:lnTo>
                <a:lnTo>
                  <a:pt x="5317807" y="2812995"/>
                </a:lnTo>
                <a:lnTo>
                  <a:pt x="5316096" y="2799238"/>
                </a:lnTo>
                <a:lnTo>
                  <a:pt x="5314334" y="2785178"/>
                </a:lnTo>
                <a:lnTo>
                  <a:pt x="5312016" y="2771523"/>
                </a:lnTo>
                <a:lnTo>
                  <a:pt x="5309750" y="2758172"/>
                </a:lnTo>
                <a:lnTo>
                  <a:pt x="5307130" y="2744570"/>
                </a:lnTo>
                <a:lnTo>
                  <a:pt x="5304256" y="2731322"/>
                </a:lnTo>
                <a:lnTo>
                  <a:pt x="5301028" y="2717822"/>
                </a:lnTo>
                <a:lnTo>
                  <a:pt x="5297904" y="2704930"/>
                </a:lnTo>
                <a:lnTo>
                  <a:pt x="5294475" y="2692089"/>
                </a:lnTo>
                <a:lnTo>
                  <a:pt x="5290743" y="2679298"/>
                </a:lnTo>
                <a:lnTo>
                  <a:pt x="5287012" y="2666509"/>
                </a:lnTo>
                <a:lnTo>
                  <a:pt x="5282673" y="2653822"/>
                </a:lnTo>
                <a:lnTo>
                  <a:pt x="5278334" y="2641134"/>
                </a:lnTo>
                <a:lnTo>
                  <a:pt x="5273744" y="2628803"/>
                </a:lnTo>
                <a:lnTo>
                  <a:pt x="5269154" y="2616470"/>
                </a:lnTo>
                <a:lnTo>
                  <a:pt x="5264311" y="2604494"/>
                </a:lnTo>
                <a:lnTo>
                  <a:pt x="5259417" y="2592214"/>
                </a:lnTo>
                <a:lnTo>
                  <a:pt x="5253665" y="2580391"/>
                </a:lnTo>
                <a:lnTo>
                  <a:pt x="5248215" y="2568518"/>
                </a:lnTo>
                <a:lnTo>
                  <a:pt x="5242818" y="2556947"/>
                </a:lnTo>
                <a:lnTo>
                  <a:pt x="5237065" y="2545124"/>
                </a:lnTo>
                <a:lnTo>
                  <a:pt x="5230809" y="2534012"/>
                </a:lnTo>
                <a:lnTo>
                  <a:pt x="5224551" y="2522899"/>
                </a:lnTo>
                <a:lnTo>
                  <a:pt x="5218244" y="2511483"/>
                </a:lnTo>
                <a:lnTo>
                  <a:pt x="5211380" y="2500474"/>
                </a:lnTo>
                <a:lnTo>
                  <a:pt x="5204820" y="2489412"/>
                </a:lnTo>
                <a:lnTo>
                  <a:pt x="5198060" y="2479010"/>
                </a:lnTo>
                <a:lnTo>
                  <a:pt x="5190944" y="2468354"/>
                </a:lnTo>
                <a:lnTo>
                  <a:pt x="5183577" y="2458055"/>
                </a:lnTo>
                <a:lnTo>
                  <a:pt x="5176514" y="2447704"/>
                </a:lnTo>
                <a:lnTo>
                  <a:pt x="5168591" y="2437810"/>
                </a:lnTo>
                <a:lnTo>
                  <a:pt x="5160971" y="2427866"/>
                </a:lnTo>
                <a:lnTo>
                  <a:pt x="5153353" y="2417920"/>
                </a:lnTo>
                <a:lnTo>
                  <a:pt x="5145178" y="2408383"/>
                </a:lnTo>
                <a:lnTo>
                  <a:pt x="5137054" y="2399147"/>
                </a:lnTo>
                <a:lnTo>
                  <a:pt x="5128577" y="2389661"/>
                </a:lnTo>
                <a:lnTo>
                  <a:pt x="5120454" y="2380425"/>
                </a:lnTo>
                <a:lnTo>
                  <a:pt x="5111523" y="2371952"/>
                </a:lnTo>
                <a:lnTo>
                  <a:pt x="5103097" y="2362768"/>
                </a:lnTo>
                <a:lnTo>
                  <a:pt x="5093864" y="2354347"/>
                </a:lnTo>
                <a:lnTo>
                  <a:pt x="5085236" y="2345821"/>
                </a:lnTo>
                <a:lnTo>
                  <a:pt x="5075699" y="2337450"/>
                </a:lnTo>
                <a:lnTo>
                  <a:pt x="5066517" y="2329331"/>
                </a:lnTo>
                <a:lnTo>
                  <a:pt x="5057083" y="2321568"/>
                </a:lnTo>
                <a:lnTo>
                  <a:pt x="5047597" y="2313501"/>
                </a:lnTo>
                <a:lnTo>
                  <a:pt x="5037859" y="2305788"/>
                </a:lnTo>
                <a:lnTo>
                  <a:pt x="5028173" y="2298380"/>
                </a:lnTo>
                <a:lnTo>
                  <a:pt x="5018132" y="2290719"/>
                </a:lnTo>
                <a:lnTo>
                  <a:pt x="5008195" y="2283665"/>
                </a:lnTo>
                <a:lnTo>
                  <a:pt x="4998256" y="2276611"/>
                </a:lnTo>
                <a:lnTo>
                  <a:pt x="4987762" y="2269964"/>
                </a:lnTo>
                <a:lnTo>
                  <a:pt x="4977521" y="2262962"/>
                </a:lnTo>
                <a:lnTo>
                  <a:pt x="4967028" y="2256313"/>
                </a:lnTo>
                <a:lnTo>
                  <a:pt x="4956283" y="2250022"/>
                </a:lnTo>
                <a:lnTo>
                  <a:pt x="4945841" y="2243677"/>
                </a:lnTo>
                <a:lnTo>
                  <a:pt x="4934844" y="2237740"/>
                </a:lnTo>
                <a:lnTo>
                  <a:pt x="4924098" y="2231447"/>
                </a:lnTo>
                <a:lnTo>
                  <a:pt x="4902562" y="2220431"/>
                </a:lnTo>
                <a:lnTo>
                  <a:pt x="4880773" y="2209768"/>
                </a:lnTo>
                <a:lnTo>
                  <a:pt x="4858533" y="2200121"/>
                </a:lnTo>
                <a:lnTo>
                  <a:pt x="4835736" y="2190879"/>
                </a:lnTo>
                <a:lnTo>
                  <a:pt x="4813043" y="2182244"/>
                </a:lnTo>
                <a:lnTo>
                  <a:pt x="4789543" y="2174370"/>
                </a:lnTo>
                <a:lnTo>
                  <a:pt x="4765791" y="2166853"/>
                </a:lnTo>
                <a:lnTo>
                  <a:pt x="4741586" y="2160347"/>
                </a:lnTo>
                <a:lnTo>
                  <a:pt x="4717382" y="2153842"/>
                </a:lnTo>
                <a:lnTo>
                  <a:pt x="4692421" y="2148400"/>
                </a:lnTo>
                <a:lnTo>
                  <a:pt x="4667512" y="2143264"/>
                </a:lnTo>
                <a:lnTo>
                  <a:pt x="4641795" y="2138888"/>
                </a:lnTo>
                <a:lnTo>
                  <a:pt x="4615878" y="2135170"/>
                </a:lnTo>
                <a:lnTo>
                  <a:pt x="4589963" y="2131452"/>
                </a:lnTo>
                <a:lnTo>
                  <a:pt x="4563593" y="2128749"/>
                </a:lnTo>
                <a:lnTo>
                  <a:pt x="4536669" y="2126451"/>
                </a:lnTo>
                <a:lnTo>
                  <a:pt x="4509241" y="2124864"/>
                </a:lnTo>
                <a:lnTo>
                  <a:pt x="4482116" y="2123223"/>
                </a:lnTo>
                <a:lnTo>
                  <a:pt x="4454235" y="2122649"/>
                </a:lnTo>
                <a:lnTo>
                  <a:pt x="4426104" y="2122430"/>
                </a:lnTo>
                <a:lnTo>
                  <a:pt x="4400795" y="2122551"/>
                </a:lnTo>
                <a:lnTo>
                  <a:pt x="4403168" y="2116564"/>
                </a:lnTo>
                <a:lnTo>
                  <a:pt x="4407349" y="2104834"/>
                </a:lnTo>
                <a:lnTo>
                  <a:pt x="4411637" y="2093394"/>
                </a:lnTo>
                <a:lnTo>
                  <a:pt x="4415530" y="2081772"/>
                </a:lnTo>
                <a:lnTo>
                  <a:pt x="4419604" y="2069754"/>
                </a:lnTo>
                <a:lnTo>
                  <a:pt x="4422812" y="2058057"/>
                </a:lnTo>
                <a:lnTo>
                  <a:pt x="4426599" y="2046147"/>
                </a:lnTo>
                <a:lnTo>
                  <a:pt x="4429304" y="2033980"/>
                </a:lnTo>
                <a:lnTo>
                  <a:pt x="4432801" y="2022177"/>
                </a:lnTo>
                <a:lnTo>
                  <a:pt x="4435219" y="2010117"/>
                </a:lnTo>
                <a:lnTo>
                  <a:pt x="4437817" y="1997664"/>
                </a:lnTo>
                <a:lnTo>
                  <a:pt x="4440234" y="1985603"/>
                </a:lnTo>
                <a:lnTo>
                  <a:pt x="4442545" y="1973256"/>
                </a:lnTo>
                <a:lnTo>
                  <a:pt x="4444170" y="1960833"/>
                </a:lnTo>
                <a:lnTo>
                  <a:pt x="4445797" y="1948412"/>
                </a:lnTo>
                <a:lnTo>
                  <a:pt x="4447711" y="1935883"/>
                </a:lnTo>
                <a:lnTo>
                  <a:pt x="4448652" y="1923386"/>
                </a:lnTo>
                <a:lnTo>
                  <a:pt x="4449883" y="1910783"/>
                </a:lnTo>
                <a:lnTo>
                  <a:pt x="4450718" y="1897998"/>
                </a:lnTo>
                <a:lnTo>
                  <a:pt x="4451371" y="1885608"/>
                </a:lnTo>
                <a:lnTo>
                  <a:pt x="4451521" y="1872749"/>
                </a:lnTo>
                <a:lnTo>
                  <a:pt x="4451961" y="1859783"/>
                </a:lnTo>
                <a:lnTo>
                  <a:pt x="4451716" y="1846743"/>
                </a:lnTo>
                <a:lnTo>
                  <a:pt x="4451578" y="1833990"/>
                </a:lnTo>
                <a:lnTo>
                  <a:pt x="4451440" y="1821238"/>
                </a:lnTo>
                <a:lnTo>
                  <a:pt x="4450511" y="1808123"/>
                </a:lnTo>
                <a:lnTo>
                  <a:pt x="4449399" y="1795404"/>
                </a:lnTo>
                <a:lnTo>
                  <a:pt x="4448182" y="1782397"/>
                </a:lnTo>
                <a:lnTo>
                  <a:pt x="4447253" y="1769281"/>
                </a:lnTo>
                <a:lnTo>
                  <a:pt x="4445351" y="1756199"/>
                </a:lnTo>
                <a:lnTo>
                  <a:pt x="4443557" y="1743406"/>
                </a:lnTo>
                <a:lnTo>
                  <a:pt x="4441366" y="1730430"/>
                </a:lnTo>
                <a:lnTo>
                  <a:pt x="4439175" y="1717456"/>
                </a:lnTo>
                <a:lnTo>
                  <a:pt x="4436589" y="1704300"/>
                </a:lnTo>
                <a:lnTo>
                  <a:pt x="4434003" y="1691143"/>
                </a:lnTo>
                <a:lnTo>
                  <a:pt x="4430840" y="1678201"/>
                </a:lnTo>
                <a:lnTo>
                  <a:pt x="4427676" y="1665258"/>
                </a:lnTo>
                <a:lnTo>
                  <a:pt x="4424225" y="1652423"/>
                </a:lnTo>
                <a:lnTo>
                  <a:pt x="4420485" y="1639695"/>
                </a:lnTo>
                <a:lnTo>
                  <a:pt x="4416530" y="1626390"/>
                </a:lnTo>
                <a:lnTo>
                  <a:pt x="4412395" y="1613481"/>
                </a:lnTo>
                <a:lnTo>
                  <a:pt x="4407863" y="1600390"/>
                </a:lnTo>
                <a:lnTo>
                  <a:pt x="4403150" y="1587695"/>
                </a:lnTo>
                <a:lnTo>
                  <a:pt x="4398330" y="1574711"/>
                </a:lnTo>
                <a:lnTo>
                  <a:pt x="4392826" y="1561653"/>
                </a:lnTo>
                <a:lnTo>
                  <a:pt x="4387429" y="1548884"/>
                </a:lnTo>
                <a:lnTo>
                  <a:pt x="4381636" y="1535933"/>
                </a:lnTo>
                <a:lnTo>
                  <a:pt x="4375844" y="1522982"/>
                </a:lnTo>
                <a:lnTo>
                  <a:pt x="4369762" y="1510138"/>
                </a:lnTo>
                <a:lnTo>
                  <a:pt x="4363211" y="1497797"/>
                </a:lnTo>
                <a:lnTo>
                  <a:pt x="4356157" y="1484986"/>
                </a:lnTo>
                <a:lnTo>
                  <a:pt x="4349499" y="1472357"/>
                </a:lnTo>
                <a:lnTo>
                  <a:pt x="4342157" y="1459652"/>
                </a:lnTo>
                <a:lnTo>
                  <a:pt x="4334344" y="1447451"/>
                </a:lnTo>
                <a:lnTo>
                  <a:pt x="4326136" y="1435069"/>
                </a:lnTo>
                <a:lnTo>
                  <a:pt x="4317458" y="1423190"/>
                </a:lnTo>
                <a:lnTo>
                  <a:pt x="4309175" y="1411491"/>
                </a:lnTo>
                <a:lnTo>
                  <a:pt x="4300209" y="1399719"/>
                </a:lnTo>
                <a:lnTo>
                  <a:pt x="4291243" y="1387946"/>
                </a:lnTo>
                <a:lnTo>
                  <a:pt x="4281988" y="1376280"/>
                </a:lnTo>
                <a:lnTo>
                  <a:pt x="4272551" y="1365010"/>
                </a:lnTo>
                <a:lnTo>
                  <a:pt x="4263114" y="1353741"/>
                </a:lnTo>
                <a:lnTo>
                  <a:pt x="4252994" y="1342395"/>
                </a:lnTo>
                <a:lnTo>
                  <a:pt x="4242981" y="1331340"/>
                </a:lnTo>
                <a:lnTo>
                  <a:pt x="4232786" y="1320680"/>
                </a:lnTo>
                <a:lnTo>
                  <a:pt x="4222303" y="1310127"/>
                </a:lnTo>
                <a:lnTo>
                  <a:pt x="4211423" y="1299393"/>
                </a:lnTo>
                <a:lnTo>
                  <a:pt x="4200363" y="1289054"/>
                </a:lnTo>
                <a:lnTo>
                  <a:pt x="4189590" y="1278608"/>
                </a:lnTo>
                <a:lnTo>
                  <a:pt x="4177953" y="1268483"/>
                </a:lnTo>
                <a:lnTo>
                  <a:pt x="4166711" y="1258541"/>
                </a:lnTo>
                <a:lnTo>
                  <a:pt x="4154785" y="1248524"/>
                </a:lnTo>
                <a:lnTo>
                  <a:pt x="4142966" y="1238795"/>
                </a:lnTo>
                <a:lnTo>
                  <a:pt x="4130570" y="1229280"/>
                </a:lnTo>
                <a:lnTo>
                  <a:pt x="4118677" y="1220235"/>
                </a:lnTo>
                <a:lnTo>
                  <a:pt x="4106099" y="1211116"/>
                </a:lnTo>
                <a:lnTo>
                  <a:pt x="4093523" y="1201997"/>
                </a:lnTo>
                <a:lnTo>
                  <a:pt x="4080368" y="1193092"/>
                </a:lnTo>
                <a:lnTo>
                  <a:pt x="4067031" y="1184583"/>
                </a:lnTo>
                <a:lnTo>
                  <a:pt x="4053984" y="1175967"/>
                </a:lnTo>
                <a:lnTo>
                  <a:pt x="4040574" y="1168142"/>
                </a:lnTo>
                <a:lnTo>
                  <a:pt x="4026662" y="1159847"/>
                </a:lnTo>
                <a:lnTo>
                  <a:pt x="4013144" y="1151734"/>
                </a:lnTo>
                <a:lnTo>
                  <a:pt x="3999157" y="1144123"/>
                </a:lnTo>
                <a:lnTo>
                  <a:pt x="3984593" y="1136727"/>
                </a:lnTo>
                <a:lnTo>
                  <a:pt x="3970424" y="1129511"/>
                </a:lnTo>
                <a:lnTo>
                  <a:pt x="3955572" y="1122222"/>
                </a:lnTo>
                <a:lnTo>
                  <a:pt x="3940429" y="1115039"/>
                </a:lnTo>
                <a:lnTo>
                  <a:pt x="3925289" y="1107857"/>
                </a:lnTo>
                <a:lnTo>
                  <a:pt x="3909965" y="1101070"/>
                </a:lnTo>
                <a:lnTo>
                  <a:pt x="3894643" y="1094284"/>
                </a:lnTo>
                <a:lnTo>
                  <a:pt x="3879139" y="1087893"/>
                </a:lnTo>
                <a:lnTo>
                  <a:pt x="3863238" y="1081320"/>
                </a:lnTo>
                <a:lnTo>
                  <a:pt x="3847158" y="1075144"/>
                </a:lnTo>
                <a:lnTo>
                  <a:pt x="3831183" y="1069255"/>
                </a:lnTo>
                <a:lnTo>
                  <a:pt x="3814814" y="1063186"/>
                </a:lnTo>
                <a:lnTo>
                  <a:pt x="3798551" y="1057404"/>
                </a:lnTo>
                <a:lnTo>
                  <a:pt x="3781999" y="1051731"/>
                </a:lnTo>
                <a:lnTo>
                  <a:pt x="3765374" y="1046740"/>
                </a:lnTo>
                <a:lnTo>
                  <a:pt x="3748246" y="1041281"/>
                </a:lnTo>
                <a:lnTo>
                  <a:pt x="3731331" y="1036398"/>
                </a:lnTo>
                <a:lnTo>
                  <a:pt x="3714129" y="1031622"/>
                </a:lnTo>
                <a:lnTo>
                  <a:pt x="3696927" y="1026847"/>
                </a:lnTo>
                <a:lnTo>
                  <a:pt x="3679543" y="1022466"/>
                </a:lnTo>
                <a:lnTo>
                  <a:pt x="3662266" y="1018375"/>
                </a:lnTo>
                <a:lnTo>
                  <a:pt x="3644594" y="1014102"/>
                </a:lnTo>
                <a:lnTo>
                  <a:pt x="3626740" y="1010225"/>
                </a:lnTo>
                <a:lnTo>
                  <a:pt x="3609100" y="1006925"/>
                </a:lnTo>
                <a:lnTo>
                  <a:pt x="3591065" y="1003443"/>
                </a:lnTo>
                <a:lnTo>
                  <a:pt x="3572741" y="1000068"/>
                </a:lnTo>
                <a:lnTo>
                  <a:pt x="3554920" y="997163"/>
                </a:lnTo>
                <a:lnTo>
                  <a:pt x="3536522" y="994473"/>
                </a:lnTo>
                <a:lnTo>
                  <a:pt x="3518231" y="992071"/>
                </a:lnTo>
                <a:lnTo>
                  <a:pt x="3499651" y="989777"/>
                </a:lnTo>
                <a:lnTo>
                  <a:pt x="3481071" y="987482"/>
                </a:lnTo>
                <a:lnTo>
                  <a:pt x="3462418" y="985872"/>
                </a:lnTo>
                <a:lnTo>
                  <a:pt x="3443657" y="983972"/>
                </a:lnTo>
                <a:lnTo>
                  <a:pt x="3404223" y="981213"/>
                </a:lnTo>
                <a:lnTo>
                  <a:pt x="3364713" y="979137"/>
                </a:lnTo>
                <a:lnTo>
                  <a:pt x="3325130" y="977745"/>
                </a:lnTo>
                <a:lnTo>
                  <a:pt x="3291515" y="976999"/>
                </a:lnTo>
                <a:lnTo>
                  <a:pt x="3296895" y="974743"/>
                </a:lnTo>
                <a:lnTo>
                  <a:pt x="3308195" y="970192"/>
                </a:lnTo>
                <a:lnTo>
                  <a:pt x="3319396" y="965856"/>
                </a:lnTo>
                <a:lnTo>
                  <a:pt x="3330754" y="961461"/>
                </a:lnTo>
                <a:lnTo>
                  <a:pt x="3342013" y="957282"/>
                </a:lnTo>
                <a:lnTo>
                  <a:pt x="3358062" y="951146"/>
                </a:lnTo>
                <a:lnTo>
                  <a:pt x="3373955" y="945068"/>
                </a:lnTo>
                <a:lnTo>
                  <a:pt x="3389575" y="938735"/>
                </a:lnTo>
                <a:lnTo>
                  <a:pt x="3404981" y="932305"/>
                </a:lnTo>
                <a:lnTo>
                  <a:pt x="3420172" y="925776"/>
                </a:lnTo>
                <a:lnTo>
                  <a:pt x="3435305" y="919090"/>
                </a:lnTo>
                <a:lnTo>
                  <a:pt x="3449639" y="912167"/>
                </a:lnTo>
                <a:lnTo>
                  <a:pt x="3464186" y="905343"/>
                </a:lnTo>
                <a:lnTo>
                  <a:pt x="3478404" y="898108"/>
                </a:lnTo>
                <a:lnTo>
                  <a:pt x="3492308" y="890989"/>
                </a:lnTo>
                <a:lnTo>
                  <a:pt x="3505941" y="883615"/>
                </a:lnTo>
                <a:lnTo>
                  <a:pt x="3519301" y="875986"/>
                </a:lnTo>
                <a:lnTo>
                  <a:pt x="3532445" y="868260"/>
                </a:lnTo>
                <a:lnTo>
                  <a:pt x="3545377" y="860434"/>
                </a:lnTo>
                <a:lnTo>
                  <a:pt x="3557664" y="852314"/>
                </a:lnTo>
                <a:lnTo>
                  <a:pt x="3570108" y="844136"/>
                </a:lnTo>
                <a:lnTo>
                  <a:pt x="3582123" y="835761"/>
                </a:lnTo>
                <a:lnTo>
                  <a:pt x="3593767" y="827346"/>
                </a:lnTo>
                <a:lnTo>
                  <a:pt x="3604924" y="818578"/>
                </a:lnTo>
                <a:lnTo>
                  <a:pt x="3616082" y="809810"/>
                </a:lnTo>
                <a:lnTo>
                  <a:pt x="3626966" y="800787"/>
                </a:lnTo>
                <a:lnTo>
                  <a:pt x="3637266" y="791625"/>
                </a:lnTo>
                <a:lnTo>
                  <a:pt x="3647508" y="782307"/>
                </a:lnTo>
                <a:lnTo>
                  <a:pt x="3657106" y="772695"/>
                </a:lnTo>
                <a:lnTo>
                  <a:pt x="3666704" y="763081"/>
                </a:lnTo>
                <a:lnTo>
                  <a:pt x="3675815" y="753116"/>
                </a:lnTo>
                <a:lnTo>
                  <a:pt x="3684712" y="743052"/>
                </a:lnTo>
                <a:lnTo>
                  <a:pt x="3693023" y="732849"/>
                </a:lnTo>
                <a:lnTo>
                  <a:pt x="3701219" y="722333"/>
                </a:lnTo>
                <a:lnTo>
                  <a:pt x="3709044" y="711778"/>
                </a:lnTo>
                <a:lnTo>
                  <a:pt x="3716382" y="700869"/>
                </a:lnTo>
                <a:lnTo>
                  <a:pt x="3723505" y="689862"/>
                </a:lnTo>
                <a:lnTo>
                  <a:pt x="3726844" y="683996"/>
                </a:lnTo>
                <a:lnTo>
                  <a:pt x="3730396" y="678229"/>
                </a:lnTo>
                <a:lnTo>
                  <a:pt x="3733579" y="672421"/>
                </a:lnTo>
                <a:lnTo>
                  <a:pt x="3736917" y="666556"/>
                </a:lnTo>
                <a:lnTo>
                  <a:pt x="3740041" y="660592"/>
                </a:lnTo>
                <a:lnTo>
                  <a:pt x="3742950" y="654530"/>
                </a:lnTo>
                <a:lnTo>
                  <a:pt x="3746074" y="648566"/>
                </a:lnTo>
                <a:lnTo>
                  <a:pt x="3748827" y="642562"/>
                </a:lnTo>
                <a:lnTo>
                  <a:pt x="3751580" y="636558"/>
                </a:lnTo>
                <a:lnTo>
                  <a:pt x="3754217" y="630241"/>
                </a:lnTo>
                <a:lnTo>
                  <a:pt x="3756756" y="624139"/>
                </a:lnTo>
                <a:lnTo>
                  <a:pt x="3759236" y="617880"/>
                </a:lnTo>
                <a:lnTo>
                  <a:pt x="3761503" y="611522"/>
                </a:lnTo>
                <a:lnTo>
                  <a:pt x="3763827" y="605322"/>
                </a:lnTo>
                <a:lnTo>
                  <a:pt x="3765937" y="599022"/>
                </a:lnTo>
                <a:lnTo>
                  <a:pt x="3768145" y="592510"/>
                </a:lnTo>
                <a:lnTo>
                  <a:pt x="3769884" y="586170"/>
                </a:lnTo>
                <a:lnTo>
                  <a:pt x="3771936" y="579714"/>
                </a:lnTo>
                <a:lnTo>
                  <a:pt x="3773402" y="573120"/>
                </a:lnTo>
                <a:lnTo>
                  <a:pt x="3775298" y="566723"/>
                </a:lnTo>
                <a:lnTo>
                  <a:pt x="3776608" y="560187"/>
                </a:lnTo>
                <a:lnTo>
                  <a:pt x="3778016" y="553437"/>
                </a:lnTo>
                <a:lnTo>
                  <a:pt x="3779326" y="546900"/>
                </a:lnTo>
                <a:lnTo>
                  <a:pt x="3780579" y="540208"/>
                </a:lnTo>
                <a:lnTo>
                  <a:pt x="3781460" y="533475"/>
                </a:lnTo>
                <a:lnTo>
                  <a:pt x="3782341" y="526743"/>
                </a:lnTo>
                <a:lnTo>
                  <a:pt x="3783379" y="519952"/>
                </a:lnTo>
                <a:lnTo>
                  <a:pt x="3783889" y="513179"/>
                </a:lnTo>
                <a:lnTo>
                  <a:pt x="3784556" y="506349"/>
                </a:lnTo>
                <a:lnTo>
                  <a:pt x="3785008" y="499419"/>
                </a:lnTo>
                <a:lnTo>
                  <a:pt x="3785363" y="492704"/>
                </a:lnTo>
                <a:lnTo>
                  <a:pt x="3785444" y="485734"/>
                </a:lnTo>
                <a:lnTo>
                  <a:pt x="3785682" y="478707"/>
                </a:lnTo>
                <a:lnTo>
                  <a:pt x="3785549" y="471639"/>
                </a:lnTo>
                <a:lnTo>
                  <a:pt x="3785475" y="464727"/>
                </a:lnTo>
                <a:lnTo>
                  <a:pt x="3785400" y="457816"/>
                </a:lnTo>
                <a:lnTo>
                  <a:pt x="3784896" y="450708"/>
                </a:lnTo>
                <a:lnTo>
                  <a:pt x="3784294" y="443814"/>
                </a:lnTo>
                <a:lnTo>
                  <a:pt x="3783634" y="436764"/>
                </a:lnTo>
                <a:lnTo>
                  <a:pt x="3783131" y="429656"/>
                </a:lnTo>
                <a:lnTo>
                  <a:pt x="3782100" y="422565"/>
                </a:lnTo>
                <a:lnTo>
                  <a:pt x="3781127" y="415631"/>
                </a:lnTo>
                <a:lnTo>
                  <a:pt x="3779940" y="408599"/>
                </a:lnTo>
                <a:lnTo>
                  <a:pt x="3778752" y="401567"/>
                </a:lnTo>
                <a:lnTo>
                  <a:pt x="3777351" y="394436"/>
                </a:lnTo>
                <a:lnTo>
                  <a:pt x="3775949" y="387306"/>
                </a:lnTo>
                <a:lnTo>
                  <a:pt x="3774234" y="380291"/>
                </a:lnTo>
                <a:lnTo>
                  <a:pt x="3772520" y="373276"/>
                </a:lnTo>
                <a:lnTo>
                  <a:pt x="3770649" y="366320"/>
                </a:lnTo>
                <a:lnTo>
                  <a:pt x="3768622" y="359421"/>
                </a:lnTo>
                <a:lnTo>
                  <a:pt x="3766479" y="352210"/>
                </a:lnTo>
                <a:lnTo>
                  <a:pt x="3764238" y="345213"/>
                </a:lnTo>
                <a:lnTo>
                  <a:pt x="3761782" y="338118"/>
                </a:lnTo>
                <a:lnTo>
                  <a:pt x="3759227" y="331238"/>
                </a:lnTo>
                <a:lnTo>
                  <a:pt x="3756615" y="324200"/>
                </a:lnTo>
                <a:lnTo>
                  <a:pt x="3753631" y="317123"/>
                </a:lnTo>
                <a:lnTo>
                  <a:pt x="3750707" y="310202"/>
                </a:lnTo>
                <a:lnTo>
                  <a:pt x="3747567" y="303183"/>
                </a:lnTo>
                <a:lnTo>
                  <a:pt x="3744427" y="296164"/>
                </a:lnTo>
                <a:lnTo>
                  <a:pt x="3741131" y="289203"/>
                </a:lnTo>
                <a:lnTo>
                  <a:pt x="3737580" y="282514"/>
                </a:lnTo>
                <a:lnTo>
                  <a:pt x="3733757" y="275570"/>
                </a:lnTo>
                <a:lnTo>
                  <a:pt x="3730149" y="268725"/>
                </a:lnTo>
                <a:lnTo>
                  <a:pt x="3726169" y="261839"/>
                </a:lnTo>
                <a:lnTo>
                  <a:pt x="3721935" y="255227"/>
                </a:lnTo>
                <a:lnTo>
                  <a:pt x="3717486" y="248516"/>
                </a:lnTo>
                <a:lnTo>
                  <a:pt x="3712783" y="242077"/>
                </a:lnTo>
                <a:lnTo>
                  <a:pt x="3708294" y="235736"/>
                </a:lnTo>
                <a:lnTo>
                  <a:pt x="3703434" y="229356"/>
                </a:lnTo>
                <a:lnTo>
                  <a:pt x="3698575" y="222975"/>
                </a:lnTo>
                <a:lnTo>
                  <a:pt x="3693558" y="216652"/>
                </a:lnTo>
                <a:lnTo>
                  <a:pt x="3688444" y="210545"/>
                </a:lnTo>
                <a:lnTo>
                  <a:pt x="3683329" y="204436"/>
                </a:lnTo>
                <a:lnTo>
                  <a:pt x="3677844" y="198287"/>
                </a:lnTo>
                <a:lnTo>
                  <a:pt x="3672417" y="192296"/>
                </a:lnTo>
                <a:lnTo>
                  <a:pt x="3666891" y="186518"/>
                </a:lnTo>
                <a:lnTo>
                  <a:pt x="3661209" y="180798"/>
                </a:lnTo>
                <a:lnTo>
                  <a:pt x="3655313" y="174980"/>
                </a:lnTo>
                <a:lnTo>
                  <a:pt x="3649318" y="169377"/>
                </a:lnTo>
                <a:lnTo>
                  <a:pt x="3643480" y="163715"/>
                </a:lnTo>
                <a:lnTo>
                  <a:pt x="3637173" y="158228"/>
                </a:lnTo>
                <a:lnTo>
                  <a:pt x="3631079" y="152839"/>
                </a:lnTo>
                <a:lnTo>
                  <a:pt x="3624615" y="147410"/>
                </a:lnTo>
                <a:lnTo>
                  <a:pt x="3618210" y="142136"/>
                </a:lnTo>
                <a:lnTo>
                  <a:pt x="3611491" y="136980"/>
                </a:lnTo>
                <a:lnTo>
                  <a:pt x="3605046" y="132077"/>
                </a:lnTo>
                <a:lnTo>
                  <a:pt x="3598228" y="127135"/>
                </a:lnTo>
                <a:lnTo>
                  <a:pt x="3591412" y="122193"/>
                </a:lnTo>
                <a:lnTo>
                  <a:pt x="3584282" y="117367"/>
                </a:lnTo>
                <a:lnTo>
                  <a:pt x="3577054" y="112755"/>
                </a:lnTo>
                <a:lnTo>
                  <a:pt x="3569982" y="108084"/>
                </a:lnTo>
                <a:lnTo>
                  <a:pt x="3562714" y="103843"/>
                </a:lnTo>
                <a:lnTo>
                  <a:pt x="3555174" y="99348"/>
                </a:lnTo>
                <a:lnTo>
                  <a:pt x="3547847" y="94950"/>
                </a:lnTo>
                <a:lnTo>
                  <a:pt x="3540266" y="90825"/>
                </a:lnTo>
                <a:lnTo>
                  <a:pt x="3532373" y="86817"/>
                </a:lnTo>
                <a:lnTo>
                  <a:pt x="3524693" y="82906"/>
                </a:lnTo>
                <a:lnTo>
                  <a:pt x="3516643" y="78955"/>
                </a:lnTo>
                <a:lnTo>
                  <a:pt x="3508437" y="75062"/>
                </a:lnTo>
                <a:lnTo>
                  <a:pt x="3500231" y="71170"/>
                </a:lnTo>
                <a:lnTo>
                  <a:pt x="3491926" y="67491"/>
                </a:lnTo>
                <a:lnTo>
                  <a:pt x="3483620" y="63813"/>
                </a:lnTo>
                <a:lnTo>
                  <a:pt x="3475218" y="60349"/>
                </a:lnTo>
                <a:lnTo>
                  <a:pt x="3466600" y="56787"/>
                </a:lnTo>
                <a:lnTo>
                  <a:pt x="3457884" y="53439"/>
                </a:lnTo>
                <a:lnTo>
                  <a:pt x="3449226" y="50248"/>
                </a:lnTo>
                <a:lnTo>
                  <a:pt x="3440354" y="46958"/>
                </a:lnTo>
                <a:lnTo>
                  <a:pt x="3431540" y="43825"/>
                </a:lnTo>
                <a:lnTo>
                  <a:pt x="3422569" y="40750"/>
                </a:lnTo>
                <a:lnTo>
                  <a:pt x="3413558" y="38045"/>
                </a:lnTo>
                <a:lnTo>
                  <a:pt x="3404275" y="35086"/>
                </a:lnTo>
                <a:lnTo>
                  <a:pt x="3395107" y="32439"/>
                </a:lnTo>
                <a:lnTo>
                  <a:pt x="3385784" y="29851"/>
                </a:lnTo>
                <a:lnTo>
                  <a:pt x="3376461" y="27263"/>
                </a:lnTo>
                <a:lnTo>
                  <a:pt x="3367039" y="24889"/>
                </a:lnTo>
                <a:lnTo>
                  <a:pt x="3357675" y="22671"/>
                </a:lnTo>
                <a:lnTo>
                  <a:pt x="3348096" y="20355"/>
                </a:lnTo>
                <a:lnTo>
                  <a:pt x="3338420" y="18254"/>
                </a:lnTo>
                <a:lnTo>
                  <a:pt x="3328859" y="16465"/>
                </a:lnTo>
                <a:lnTo>
                  <a:pt x="3319084" y="14578"/>
                </a:lnTo>
                <a:lnTo>
                  <a:pt x="3309153" y="12749"/>
                </a:lnTo>
                <a:lnTo>
                  <a:pt x="3299494" y="11175"/>
                </a:lnTo>
                <a:lnTo>
                  <a:pt x="3289523" y="9717"/>
                </a:lnTo>
                <a:lnTo>
                  <a:pt x="3279609" y="8415"/>
                </a:lnTo>
                <a:lnTo>
                  <a:pt x="3269538" y="7171"/>
                </a:lnTo>
                <a:lnTo>
                  <a:pt x="3259469" y="5927"/>
                </a:lnTo>
                <a:lnTo>
                  <a:pt x="3249358" y="5055"/>
                </a:lnTo>
                <a:lnTo>
                  <a:pt x="3239191" y="4025"/>
                </a:lnTo>
                <a:lnTo>
                  <a:pt x="3217817" y="2530"/>
                </a:lnTo>
                <a:lnTo>
                  <a:pt x="3196403" y="1405"/>
                </a:lnTo>
                <a:lnTo>
                  <a:pt x="3174950" y="650"/>
                </a:lnTo>
                <a:lnTo>
                  <a:pt x="3153242" y="169"/>
                </a:lnTo>
                <a:lnTo>
                  <a:pt x="3131649" y="0"/>
                </a:lnTo>
                <a:lnTo>
                  <a:pt x="3110017" y="201"/>
                </a:lnTo>
                <a:lnTo>
                  <a:pt x="3088402" y="930"/>
                </a:lnTo>
                <a:lnTo>
                  <a:pt x="3066631" y="1718"/>
                </a:lnTo>
                <a:lnTo>
                  <a:pt x="3045132" y="2759"/>
                </a:lnTo>
                <a:lnTo>
                  <a:pt x="3023280" y="4288"/>
                </a:lnTo>
                <a:lnTo>
                  <a:pt x="3001916" y="6170"/>
                </a:lnTo>
                <a:lnTo>
                  <a:pt x="2980238" y="8168"/>
                </a:lnTo>
                <a:lnTo>
                  <a:pt x="2958734" y="10634"/>
                </a:lnTo>
                <a:lnTo>
                  <a:pt x="2937289" y="13258"/>
                </a:lnTo>
                <a:lnTo>
                  <a:pt x="2915960" y="16194"/>
                </a:lnTo>
                <a:lnTo>
                  <a:pt x="2894904" y="19385"/>
                </a:lnTo>
                <a:lnTo>
                  <a:pt x="2873650" y="23004"/>
                </a:lnTo>
                <a:lnTo>
                  <a:pt x="2852825" y="26821"/>
                </a:lnTo>
                <a:lnTo>
                  <a:pt x="2831902" y="30852"/>
                </a:lnTo>
                <a:lnTo>
                  <a:pt x="2811310" y="35294"/>
                </a:lnTo>
                <a:lnTo>
                  <a:pt x="2790874" y="39678"/>
                </a:lnTo>
                <a:lnTo>
                  <a:pt x="2770514" y="44745"/>
                </a:lnTo>
                <a:lnTo>
                  <a:pt x="2750525" y="49852"/>
                </a:lnTo>
                <a:lnTo>
                  <a:pt x="2730652" y="55273"/>
                </a:lnTo>
                <a:lnTo>
                  <a:pt x="2711091" y="60577"/>
                </a:lnTo>
                <a:lnTo>
                  <a:pt x="2691607" y="66565"/>
                </a:lnTo>
                <a:lnTo>
                  <a:pt x="2672492" y="72593"/>
                </a:lnTo>
                <a:lnTo>
                  <a:pt x="2653652" y="78876"/>
                </a:lnTo>
                <a:lnTo>
                  <a:pt x="2635239" y="85355"/>
                </a:lnTo>
                <a:lnTo>
                  <a:pt x="2616943" y="92148"/>
                </a:lnTo>
                <a:lnTo>
                  <a:pt x="2599076" y="99137"/>
                </a:lnTo>
                <a:lnTo>
                  <a:pt x="2581422" y="106224"/>
                </a:lnTo>
                <a:lnTo>
                  <a:pt x="2568988" y="111551"/>
                </a:lnTo>
                <a:lnTo>
                  <a:pt x="2556553" y="116879"/>
                </a:lnTo>
                <a:lnTo>
                  <a:pt x="2544119" y="122207"/>
                </a:lnTo>
                <a:lnTo>
                  <a:pt x="2531743" y="127692"/>
                </a:lnTo>
                <a:lnTo>
                  <a:pt x="2519581" y="133274"/>
                </a:lnTo>
                <a:lnTo>
                  <a:pt x="2507262" y="138915"/>
                </a:lnTo>
                <a:lnTo>
                  <a:pt x="2495158" y="144653"/>
                </a:lnTo>
                <a:lnTo>
                  <a:pt x="2483054" y="150392"/>
                </a:lnTo>
                <a:lnTo>
                  <a:pt x="2470950" y="156131"/>
                </a:lnTo>
                <a:lnTo>
                  <a:pt x="2458748" y="162085"/>
                </a:lnTo>
                <a:lnTo>
                  <a:pt x="2446916" y="168078"/>
                </a:lnTo>
                <a:lnTo>
                  <a:pt x="2434987" y="174287"/>
                </a:lnTo>
                <a:lnTo>
                  <a:pt x="2411225" y="186488"/>
                </a:lnTo>
                <a:lnTo>
                  <a:pt x="2387853" y="199257"/>
                </a:lnTo>
                <a:lnTo>
                  <a:pt x="2364324" y="212084"/>
                </a:lnTo>
                <a:lnTo>
                  <a:pt x="2341282" y="225265"/>
                </a:lnTo>
                <a:lnTo>
                  <a:pt x="2318298" y="238601"/>
                </a:lnTo>
                <a:lnTo>
                  <a:pt x="2295586" y="252193"/>
                </a:lnTo>
                <a:lnTo>
                  <a:pt x="2272835" y="266154"/>
                </a:lnTo>
                <a:lnTo>
                  <a:pt x="2250512" y="280314"/>
                </a:lnTo>
                <a:lnTo>
                  <a:pt x="2228304" y="294785"/>
                </a:lnTo>
                <a:lnTo>
                  <a:pt x="2206312" y="309355"/>
                </a:lnTo>
                <a:lnTo>
                  <a:pt x="2195432" y="316953"/>
                </a:lnTo>
                <a:lnTo>
                  <a:pt x="2184650" y="324336"/>
                </a:lnTo>
                <a:lnTo>
                  <a:pt x="2173770" y="331934"/>
                </a:lnTo>
                <a:lnTo>
                  <a:pt x="2163261" y="339571"/>
                </a:lnTo>
                <a:lnTo>
                  <a:pt x="2152595" y="347268"/>
                </a:lnTo>
                <a:lnTo>
                  <a:pt x="2142144" y="355062"/>
                </a:lnTo>
                <a:lnTo>
                  <a:pt x="2131536" y="362914"/>
                </a:lnTo>
                <a:lnTo>
                  <a:pt x="2121045" y="371079"/>
                </a:lnTo>
                <a:lnTo>
                  <a:pt x="2110808" y="378972"/>
                </a:lnTo>
                <a:lnTo>
                  <a:pt x="2100531" y="387236"/>
                </a:lnTo>
                <a:lnTo>
                  <a:pt x="2090352" y="395285"/>
                </a:lnTo>
                <a:lnTo>
                  <a:pt x="2080133" y="403705"/>
                </a:lnTo>
                <a:lnTo>
                  <a:pt x="2070013" y="411910"/>
                </a:lnTo>
                <a:lnTo>
                  <a:pt x="2060008" y="420428"/>
                </a:lnTo>
                <a:lnTo>
                  <a:pt x="2050160" y="428888"/>
                </a:lnTo>
                <a:lnTo>
                  <a:pt x="2040213" y="437563"/>
                </a:lnTo>
                <a:lnTo>
                  <a:pt x="2030481" y="446336"/>
                </a:lnTo>
                <a:lnTo>
                  <a:pt x="2020691" y="454952"/>
                </a:lnTo>
                <a:lnTo>
                  <a:pt x="2011115" y="463667"/>
                </a:lnTo>
                <a:lnTo>
                  <a:pt x="2001441" y="472596"/>
                </a:lnTo>
                <a:lnTo>
                  <a:pt x="1991923" y="481468"/>
                </a:lnTo>
                <a:lnTo>
                  <a:pt x="1982522" y="490651"/>
                </a:lnTo>
                <a:lnTo>
                  <a:pt x="1973004" y="499523"/>
                </a:lnTo>
                <a:lnTo>
                  <a:pt x="1963603" y="508706"/>
                </a:lnTo>
                <a:lnTo>
                  <a:pt x="1954572" y="517931"/>
                </a:lnTo>
                <a:lnTo>
                  <a:pt x="1945327" y="527057"/>
                </a:lnTo>
                <a:lnTo>
                  <a:pt x="1936198" y="536496"/>
                </a:lnTo>
                <a:lnTo>
                  <a:pt x="1927225" y="545876"/>
                </a:lnTo>
                <a:lnTo>
                  <a:pt x="1918096" y="555315"/>
                </a:lnTo>
                <a:lnTo>
                  <a:pt x="1909338" y="564794"/>
                </a:lnTo>
                <a:lnTo>
                  <a:pt x="1900325" y="574545"/>
                </a:lnTo>
                <a:lnTo>
                  <a:pt x="1891781" y="584123"/>
                </a:lnTo>
                <a:lnTo>
                  <a:pt x="1883080" y="593758"/>
                </a:lnTo>
                <a:lnTo>
                  <a:pt x="1874282" y="603607"/>
                </a:lnTo>
                <a:lnTo>
                  <a:pt x="1865756" y="613712"/>
                </a:lnTo>
                <a:lnTo>
                  <a:pt x="1857172" y="623660"/>
                </a:lnTo>
                <a:lnTo>
                  <a:pt x="1848958" y="633648"/>
                </a:lnTo>
                <a:lnTo>
                  <a:pt x="1840490" y="643910"/>
                </a:lnTo>
                <a:lnTo>
                  <a:pt x="1832335" y="654054"/>
                </a:lnTo>
                <a:lnTo>
                  <a:pt x="1824296" y="664511"/>
                </a:lnTo>
                <a:lnTo>
                  <a:pt x="1816101" y="675027"/>
                </a:lnTo>
                <a:lnTo>
                  <a:pt x="1808218" y="685426"/>
                </a:lnTo>
                <a:lnTo>
                  <a:pt x="1800335" y="695826"/>
                </a:lnTo>
                <a:lnTo>
                  <a:pt x="1792412" y="706596"/>
                </a:lnTo>
                <a:lnTo>
                  <a:pt x="1784801" y="717250"/>
                </a:lnTo>
                <a:lnTo>
                  <a:pt x="1777249" y="728061"/>
                </a:lnTo>
                <a:lnTo>
                  <a:pt x="1769599" y="739086"/>
                </a:lnTo>
                <a:lnTo>
                  <a:pt x="1762261" y="749995"/>
                </a:lnTo>
                <a:lnTo>
                  <a:pt x="1756211" y="758990"/>
                </a:lnTo>
                <a:lnTo>
                  <a:pt x="1742622" y="738924"/>
                </a:lnTo>
                <a:lnTo>
                  <a:pt x="1713296" y="694890"/>
                </a:lnTo>
                <a:lnTo>
                  <a:pt x="1684022" y="651162"/>
                </a:lnTo>
                <a:lnTo>
                  <a:pt x="1663392" y="621573"/>
                </a:lnTo>
                <a:lnTo>
                  <a:pt x="1642560" y="592644"/>
                </a:lnTo>
                <a:lnTo>
                  <a:pt x="1621277" y="564728"/>
                </a:lnTo>
                <a:lnTo>
                  <a:pt x="1599541" y="537824"/>
                </a:lnTo>
                <a:lnTo>
                  <a:pt x="1577302" y="511630"/>
                </a:lnTo>
                <a:lnTo>
                  <a:pt x="1554914" y="486399"/>
                </a:lnTo>
                <a:lnTo>
                  <a:pt x="1531769" y="462232"/>
                </a:lnTo>
                <a:lnTo>
                  <a:pt x="1508477" y="439027"/>
                </a:lnTo>
                <a:lnTo>
                  <a:pt x="1485086" y="417087"/>
                </a:lnTo>
                <a:lnTo>
                  <a:pt x="1460836" y="395605"/>
                </a:lnTo>
                <a:lnTo>
                  <a:pt x="1436793" y="375337"/>
                </a:lnTo>
                <a:lnTo>
                  <a:pt x="1412297" y="356082"/>
                </a:lnTo>
                <a:lnTo>
                  <a:pt x="1387298" y="337538"/>
                </a:lnTo>
                <a:lnTo>
                  <a:pt x="1362201" y="320258"/>
                </a:lnTo>
                <a:lnTo>
                  <a:pt x="1336955" y="303940"/>
                </a:lnTo>
                <a:lnTo>
                  <a:pt x="1311205" y="288332"/>
                </a:lnTo>
                <a:lnTo>
                  <a:pt x="1285358" y="273988"/>
                </a:lnTo>
                <a:lnTo>
                  <a:pt x="1259361" y="260607"/>
                </a:lnTo>
                <a:lnTo>
                  <a:pt x="1232913" y="248239"/>
                </a:lnTo>
                <a:lnTo>
                  <a:pt x="1206619" y="236781"/>
                </a:lnTo>
                <a:lnTo>
                  <a:pt x="1179873" y="226337"/>
                </a:lnTo>
                <a:lnTo>
                  <a:pt x="1152978" y="216854"/>
                </a:lnTo>
                <a:lnTo>
                  <a:pt x="1125985" y="208637"/>
                </a:lnTo>
                <a:lnTo>
                  <a:pt x="1098792" y="201079"/>
                </a:lnTo>
                <a:lnTo>
                  <a:pt x="1071502" y="194785"/>
                </a:lnTo>
                <a:lnTo>
                  <a:pt x="1044062" y="189453"/>
                </a:lnTo>
                <a:lnTo>
                  <a:pt x="1016777" y="185031"/>
                </a:lnTo>
                <a:lnTo>
                  <a:pt x="989395" y="181874"/>
                </a:lnTo>
                <a:lnTo>
                  <a:pt x="961509" y="179428"/>
                </a:lnTo>
                <a:lnTo>
                  <a:pt x="933828" y="178195"/>
                </a:lnTo>
                <a:lnTo>
                  <a:pt x="906051" y="178227"/>
                </a:lnTo>
                <a:lnTo>
                  <a:pt x="878629" y="178512"/>
                </a:lnTo>
                <a:lnTo>
                  <a:pt x="864717" y="179312"/>
                </a:lnTo>
                <a:lnTo>
                  <a:pt x="850553" y="180468"/>
                </a:lnTo>
                <a:lnTo>
                  <a:pt x="836745" y="181875"/>
                </a:lnTo>
                <a:lnTo>
                  <a:pt x="822684" y="183637"/>
                </a:lnTo>
                <a:lnTo>
                  <a:pt x="808978" y="185651"/>
                </a:lnTo>
                <a:lnTo>
                  <a:pt x="794969" y="187717"/>
                </a:lnTo>
                <a:lnTo>
                  <a:pt x="781315" y="190034"/>
                </a:lnTo>
                <a:lnTo>
                  <a:pt x="767460" y="193010"/>
                </a:lnTo>
                <a:lnTo>
                  <a:pt x="753605" y="195987"/>
                </a:lnTo>
                <a:lnTo>
                  <a:pt x="739751" y="198962"/>
                </a:lnTo>
                <a:lnTo>
                  <a:pt x="726303" y="202494"/>
                </a:lnTo>
                <a:lnTo>
                  <a:pt x="712602" y="206380"/>
                </a:lnTo>
                <a:lnTo>
                  <a:pt x="699206" y="210214"/>
                </a:lnTo>
                <a:lnTo>
                  <a:pt x="685609" y="214707"/>
                </a:lnTo>
                <a:lnTo>
                  <a:pt x="672011" y="219200"/>
                </a:lnTo>
                <a:lnTo>
                  <a:pt x="658769" y="223946"/>
                </a:lnTo>
                <a:lnTo>
                  <a:pt x="645275" y="229046"/>
                </a:lnTo>
                <a:lnTo>
                  <a:pt x="631781" y="234146"/>
                </a:lnTo>
                <a:lnTo>
                  <a:pt x="618693" y="239801"/>
                </a:lnTo>
                <a:lnTo>
                  <a:pt x="605354" y="245811"/>
                </a:lnTo>
                <a:lnTo>
                  <a:pt x="592014" y="251821"/>
                </a:lnTo>
                <a:lnTo>
                  <a:pt x="579029" y="258084"/>
                </a:lnTo>
                <a:lnTo>
                  <a:pt x="566045" y="264345"/>
                </a:lnTo>
                <a:lnTo>
                  <a:pt x="552911" y="271569"/>
                </a:lnTo>
                <a:lnTo>
                  <a:pt x="540029" y="278438"/>
                </a:lnTo>
                <a:lnTo>
                  <a:pt x="527199" y="285611"/>
                </a:lnTo>
                <a:lnTo>
                  <a:pt x="514421" y="293087"/>
                </a:lnTo>
                <a:lnTo>
                  <a:pt x="501997" y="300815"/>
                </a:lnTo>
                <a:lnTo>
                  <a:pt x="489321" y="308897"/>
                </a:lnTo>
                <a:lnTo>
                  <a:pt x="476949" y="316928"/>
                </a:lnTo>
                <a:lnTo>
                  <a:pt x="464324" y="325315"/>
                </a:lnTo>
                <a:lnTo>
                  <a:pt x="452107" y="334256"/>
                </a:lnTo>
                <a:lnTo>
                  <a:pt x="439838" y="342894"/>
                </a:lnTo>
                <a:lnTo>
                  <a:pt x="427671" y="352139"/>
                </a:lnTo>
                <a:lnTo>
                  <a:pt x="415505" y="361384"/>
                </a:lnTo>
                <a:lnTo>
                  <a:pt x="403746" y="371185"/>
                </a:lnTo>
                <a:lnTo>
                  <a:pt x="391985" y="380985"/>
                </a:lnTo>
                <a:lnTo>
                  <a:pt x="380581" y="391036"/>
                </a:lnTo>
                <a:lnTo>
                  <a:pt x="369228" y="401393"/>
                </a:lnTo>
                <a:lnTo>
                  <a:pt x="357623" y="412103"/>
                </a:lnTo>
                <a:lnTo>
                  <a:pt x="346321" y="422762"/>
                </a:lnTo>
                <a:lnTo>
                  <a:pt x="335122" y="434028"/>
                </a:lnTo>
                <a:lnTo>
                  <a:pt x="324277" y="445546"/>
                </a:lnTo>
                <a:lnTo>
                  <a:pt x="313130" y="457115"/>
                </a:lnTo>
                <a:lnTo>
                  <a:pt x="302641" y="468884"/>
                </a:lnTo>
                <a:lnTo>
                  <a:pt x="292255" y="481262"/>
                </a:lnTo>
                <a:lnTo>
                  <a:pt x="281515" y="493386"/>
                </a:lnTo>
                <a:lnTo>
                  <a:pt x="271180" y="506067"/>
                </a:lnTo>
                <a:lnTo>
                  <a:pt x="260897" y="519049"/>
                </a:lnTo>
                <a:lnTo>
                  <a:pt x="250614" y="532032"/>
                </a:lnTo>
                <a:lnTo>
                  <a:pt x="241041" y="545521"/>
                </a:lnTo>
                <a:lnTo>
                  <a:pt x="231164" y="559059"/>
                </a:lnTo>
                <a:lnTo>
                  <a:pt x="221339" y="572901"/>
                </a:lnTo>
                <a:lnTo>
                  <a:pt x="211869" y="586996"/>
                </a:lnTo>
                <a:lnTo>
                  <a:pt x="202702" y="601039"/>
                </a:lnTo>
                <a:lnTo>
                  <a:pt x="193335" y="615739"/>
                </a:lnTo>
                <a:lnTo>
                  <a:pt x="184271" y="630389"/>
                </a:lnTo>
                <a:lnTo>
                  <a:pt x="175311" y="645645"/>
                </a:lnTo>
                <a:lnTo>
                  <a:pt x="166351" y="660901"/>
                </a:lnTo>
                <a:lnTo>
                  <a:pt x="158047" y="676358"/>
                </a:lnTo>
                <a:lnTo>
                  <a:pt x="149493" y="692170"/>
                </a:lnTo>
                <a:lnTo>
                  <a:pt x="140939" y="707982"/>
                </a:lnTo>
                <a:lnTo>
                  <a:pt x="133043" y="723994"/>
                </a:lnTo>
                <a:lnTo>
                  <a:pt x="124946" y="740664"/>
                </a:lnTo>
                <a:lnTo>
                  <a:pt x="117509" y="757536"/>
                </a:lnTo>
                <a:lnTo>
                  <a:pt x="110426" y="774658"/>
                </a:lnTo>
                <a:lnTo>
                  <a:pt x="103698" y="792033"/>
                </a:lnTo>
                <a:lnTo>
                  <a:pt x="96666" y="809459"/>
                </a:lnTo>
                <a:lnTo>
                  <a:pt x="90293" y="827086"/>
                </a:lnTo>
                <a:lnTo>
                  <a:pt x="83919" y="844713"/>
                </a:lnTo>
                <a:lnTo>
                  <a:pt x="77850" y="862288"/>
                </a:lnTo>
                <a:lnTo>
                  <a:pt x="72135" y="880115"/>
                </a:lnTo>
                <a:lnTo>
                  <a:pt x="66168" y="898297"/>
                </a:lnTo>
                <a:lnTo>
                  <a:pt x="60808" y="916376"/>
                </a:lnTo>
                <a:lnTo>
                  <a:pt x="55551" y="935062"/>
                </a:lnTo>
                <a:lnTo>
                  <a:pt x="50850" y="953342"/>
                </a:lnTo>
                <a:lnTo>
                  <a:pt x="45845" y="971673"/>
                </a:lnTo>
                <a:lnTo>
                  <a:pt x="41550" y="990507"/>
                </a:lnTo>
                <a:lnTo>
                  <a:pt x="36900" y="1009090"/>
                </a:lnTo>
                <a:lnTo>
                  <a:pt x="32908" y="1027873"/>
                </a:lnTo>
                <a:lnTo>
                  <a:pt x="29019" y="1047263"/>
                </a:lnTo>
                <a:lnTo>
                  <a:pt x="25331" y="1065995"/>
                </a:lnTo>
                <a:lnTo>
                  <a:pt x="22049" y="1085282"/>
                </a:lnTo>
                <a:lnTo>
                  <a:pt x="18767" y="1104569"/>
                </a:lnTo>
                <a:lnTo>
                  <a:pt x="15840" y="1124109"/>
                </a:lnTo>
                <a:lnTo>
                  <a:pt x="13217" y="1143597"/>
                </a:lnTo>
                <a:lnTo>
                  <a:pt x="10897" y="1163032"/>
                </a:lnTo>
                <a:lnTo>
                  <a:pt x="8577" y="1182469"/>
                </a:lnTo>
                <a:lnTo>
                  <a:pt x="6715" y="1202764"/>
                </a:lnTo>
                <a:lnTo>
                  <a:pt x="5053" y="1222400"/>
                </a:lnTo>
                <a:lnTo>
                  <a:pt x="3443" y="1242340"/>
                </a:lnTo>
                <a:lnTo>
                  <a:pt x="2136" y="1262228"/>
                </a:lnTo>
                <a:lnTo>
                  <a:pt x="1539" y="1282621"/>
                </a:lnTo>
                <a:lnTo>
                  <a:pt x="587" y="1302761"/>
                </a:lnTo>
                <a:lnTo>
                  <a:pt x="294" y="1323102"/>
                </a:lnTo>
                <a:lnTo>
                  <a:pt x="0" y="1343442"/>
                </a:lnTo>
                <a:lnTo>
                  <a:pt x="62" y="1364035"/>
                </a:lnTo>
                <a:lnTo>
                  <a:pt x="479" y="1384880"/>
                </a:lnTo>
                <a:lnTo>
                  <a:pt x="946" y="1406028"/>
                </a:lnTo>
                <a:lnTo>
                  <a:pt x="1666" y="1426821"/>
                </a:lnTo>
                <a:lnTo>
                  <a:pt x="2741" y="1447866"/>
                </a:lnTo>
                <a:lnTo>
                  <a:pt x="4119" y="1468860"/>
                </a:lnTo>
                <a:lnTo>
                  <a:pt x="5497" y="1489853"/>
                </a:lnTo>
                <a:lnTo>
                  <a:pt x="7281" y="1511402"/>
                </a:lnTo>
                <a:lnTo>
                  <a:pt x="8659" y="1532396"/>
                </a:lnTo>
                <a:lnTo>
                  <a:pt x="10748" y="1553893"/>
                </a:lnTo>
                <a:lnTo>
                  <a:pt x="13140" y="1575339"/>
                </a:lnTo>
                <a:lnTo>
                  <a:pt x="15783" y="1596431"/>
                </a:lnTo>
                <a:lnTo>
                  <a:pt x="18529" y="1618128"/>
                </a:lnTo>
                <a:lnTo>
                  <a:pt x="21528" y="1639471"/>
                </a:lnTo>
                <a:lnTo>
                  <a:pt x="24577" y="1661117"/>
                </a:lnTo>
                <a:lnTo>
                  <a:pt x="27930" y="1682711"/>
                </a:lnTo>
                <a:lnTo>
                  <a:pt x="31587" y="1704255"/>
                </a:lnTo>
                <a:lnTo>
                  <a:pt x="35244" y="1725798"/>
                </a:lnTo>
                <a:lnTo>
                  <a:pt x="39256" y="1747594"/>
                </a:lnTo>
                <a:lnTo>
                  <a:pt x="43519" y="1769034"/>
                </a:lnTo>
                <a:lnTo>
                  <a:pt x="47834" y="1790778"/>
                </a:lnTo>
                <a:lnTo>
                  <a:pt x="52452" y="1812470"/>
                </a:lnTo>
                <a:lnTo>
                  <a:pt x="57323" y="1833808"/>
                </a:lnTo>
                <a:lnTo>
                  <a:pt x="62296" y="1855752"/>
                </a:lnTo>
                <a:lnTo>
                  <a:pt x="67521" y="1877342"/>
                </a:lnTo>
                <a:lnTo>
                  <a:pt x="73101" y="1899182"/>
                </a:lnTo>
                <a:lnTo>
                  <a:pt x="78630" y="1920719"/>
                </a:lnTo>
                <a:lnTo>
                  <a:pt x="84514" y="1942509"/>
                </a:lnTo>
                <a:lnTo>
                  <a:pt x="90346" y="1963996"/>
                </a:lnTo>
                <a:lnTo>
                  <a:pt x="96533" y="1985734"/>
                </a:lnTo>
                <a:lnTo>
                  <a:pt x="102972" y="2007117"/>
                </a:lnTo>
                <a:lnTo>
                  <a:pt x="109766" y="2028752"/>
                </a:lnTo>
                <a:lnTo>
                  <a:pt x="123456" y="2072630"/>
                </a:lnTo>
                <a:lnTo>
                  <a:pt x="137755" y="2116403"/>
                </a:lnTo>
                <a:lnTo>
                  <a:pt x="152963" y="2160023"/>
                </a:lnTo>
                <a:lnTo>
                  <a:pt x="168170" y="2203643"/>
                </a:lnTo>
                <a:lnTo>
                  <a:pt x="184237" y="2246805"/>
                </a:lnTo>
                <a:lnTo>
                  <a:pt x="200859" y="2289559"/>
                </a:lnTo>
                <a:lnTo>
                  <a:pt x="217481" y="2332315"/>
                </a:lnTo>
                <a:lnTo>
                  <a:pt x="235014" y="2374916"/>
                </a:lnTo>
                <a:lnTo>
                  <a:pt x="253050" y="2416807"/>
                </a:lnTo>
                <a:lnTo>
                  <a:pt x="271035" y="2458395"/>
                </a:lnTo>
                <a:lnTo>
                  <a:pt x="289879" y="2499523"/>
                </a:lnTo>
                <a:lnTo>
                  <a:pt x="308974" y="2540298"/>
                </a:lnTo>
                <a:lnTo>
                  <a:pt x="328677" y="2580970"/>
                </a:lnTo>
                <a:lnTo>
                  <a:pt x="348882" y="2620932"/>
                </a:lnTo>
                <a:lnTo>
                  <a:pt x="369289" y="2660235"/>
                </a:lnTo>
                <a:lnTo>
                  <a:pt x="389644" y="2699235"/>
                </a:lnTo>
                <a:lnTo>
                  <a:pt x="410806" y="2737474"/>
                </a:lnTo>
                <a:lnTo>
                  <a:pt x="432524" y="2775306"/>
                </a:lnTo>
                <a:lnTo>
                  <a:pt x="454442" y="2812480"/>
                </a:lnTo>
                <a:lnTo>
                  <a:pt x="462017" y="2824986"/>
                </a:lnTo>
                <a:lnTo>
                  <a:pt x="457075" y="2836276"/>
                </a:lnTo>
                <a:lnTo>
                  <a:pt x="446553" y="2859223"/>
                </a:lnTo>
                <a:lnTo>
                  <a:pt x="436425" y="2882351"/>
                </a:lnTo>
                <a:lnTo>
                  <a:pt x="426406" y="2905768"/>
                </a:lnTo>
                <a:lnTo>
                  <a:pt x="416675" y="2929078"/>
                </a:lnTo>
                <a:lnTo>
                  <a:pt x="407340" y="2952569"/>
                </a:lnTo>
                <a:lnTo>
                  <a:pt x="397717" y="2976167"/>
                </a:lnTo>
                <a:lnTo>
                  <a:pt x="388093" y="2999765"/>
                </a:lnTo>
                <a:lnTo>
                  <a:pt x="378865" y="3023545"/>
                </a:lnTo>
                <a:lnTo>
                  <a:pt x="370032" y="3047506"/>
                </a:lnTo>
                <a:lnTo>
                  <a:pt x="361093" y="3071179"/>
                </a:lnTo>
                <a:lnTo>
                  <a:pt x="352260" y="3095140"/>
                </a:lnTo>
                <a:lnTo>
                  <a:pt x="343824" y="3119282"/>
                </a:lnTo>
                <a:lnTo>
                  <a:pt x="335387" y="3143425"/>
                </a:lnTo>
                <a:lnTo>
                  <a:pt x="326950" y="3167568"/>
                </a:lnTo>
                <a:lnTo>
                  <a:pt x="318801" y="3191604"/>
                </a:lnTo>
                <a:lnTo>
                  <a:pt x="310868" y="3216216"/>
                </a:lnTo>
                <a:lnTo>
                  <a:pt x="302934" y="3240828"/>
                </a:lnTo>
                <a:lnTo>
                  <a:pt x="295000" y="3265442"/>
                </a:lnTo>
                <a:lnTo>
                  <a:pt x="287354" y="3289947"/>
                </a:lnTo>
                <a:lnTo>
                  <a:pt x="280104" y="3314633"/>
                </a:lnTo>
                <a:lnTo>
                  <a:pt x="272962" y="3339609"/>
                </a:lnTo>
                <a:lnTo>
                  <a:pt x="265712" y="3364296"/>
                </a:lnTo>
                <a:lnTo>
                  <a:pt x="258857" y="3389164"/>
                </a:lnTo>
                <a:lnTo>
                  <a:pt x="252110" y="3414321"/>
                </a:lnTo>
                <a:lnTo>
                  <a:pt x="245256" y="3439189"/>
                </a:lnTo>
                <a:lnTo>
                  <a:pt x="238905" y="3464527"/>
                </a:lnTo>
                <a:lnTo>
                  <a:pt x="230285" y="3500557"/>
                </a:lnTo>
                <a:lnTo>
                  <a:pt x="222275" y="3537344"/>
                </a:lnTo>
                <a:lnTo>
                  <a:pt x="214479" y="3574708"/>
                </a:lnTo>
                <a:lnTo>
                  <a:pt x="207870" y="3612618"/>
                </a:lnTo>
                <a:lnTo>
                  <a:pt x="201581" y="3651393"/>
                </a:lnTo>
                <a:lnTo>
                  <a:pt x="196010" y="3691213"/>
                </a:lnTo>
                <a:lnTo>
                  <a:pt x="191412" y="3731002"/>
                </a:lnTo>
                <a:lnTo>
                  <a:pt x="187317" y="3771261"/>
                </a:lnTo>
                <a:lnTo>
                  <a:pt x="183831" y="3812278"/>
                </a:lnTo>
                <a:lnTo>
                  <a:pt x="180849" y="3853765"/>
                </a:lnTo>
                <a:lnTo>
                  <a:pt x="178764" y="3895904"/>
                </a:lnTo>
                <a:lnTo>
                  <a:pt x="176787" y="3938330"/>
                </a:lnTo>
                <a:lnTo>
                  <a:pt x="175889" y="3981013"/>
                </a:lnTo>
                <a:lnTo>
                  <a:pt x="175494" y="4024165"/>
                </a:lnTo>
                <a:lnTo>
                  <a:pt x="175602" y="4067788"/>
                </a:lnTo>
                <a:lnTo>
                  <a:pt x="176395" y="4111484"/>
                </a:lnTo>
                <a:lnTo>
                  <a:pt x="178266" y="4155437"/>
                </a:lnTo>
                <a:lnTo>
                  <a:pt x="180246" y="4199678"/>
                </a:lnTo>
                <a:lnTo>
                  <a:pt x="182728" y="4244389"/>
                </a:lnTo>
                <a:lnTo>
                  <a:pt x="186000" y="4289463"/>
                </a:lnTo>
                <a:lnTo>
                  <a:pt x="189851" y="4334323"/>
                </a:lnTo>
                <a:lnTo>
                  <a:pt x="194096" y="4379363"/>
                </a:lnTo>
                <a:lnTo>
                  <a:pt x="199315" y="4424372"/>
                </a:lnTo>
                <a:lnTo>
                  <a:pt x="204640" y="4469669"/>
                </a:lnTo>
                <a:lnTo>
                  <a:pt x="210758" y="4515328"/>
                </a:lnTo>
                <a:lnTo>
                  <a:pt x="217740" y="4560667"/>
                </a:lnTo>
                <a:lnTo>
                  <a:pt x="224722" y="4606004"/>
                </a:lnTo>
                <a:lnTo>
                  <a:pt x="232389" y="4651417"/>
                </a:lnTo>
                <a:lnTo>
                  <a:pt x="241029" y="4696797"/>
                </a:lnTo>
                <a:lnTo>
                  <a:pt x="249668" y="4742176"/>
                </a:lnTo>
                <a:lnTo>
                  <a:pt x="259172" y="4787235"/>
                </a:lnTo>
                <a:lnTo>
                  <a:pt x="269255" y="4832079"/>
                </a:lnTo>
                <a:lnTo>
                  <a:pt x="274189" y="4854212"/>
                </a:lnTo>
                <a:lnTo>
                  <a:pt x="279304" y="4875950"/>
                </a:lnTo>
                <a:lnTo>
                  <a:pt x="284815" y="4897870"/>
                </a:lnTo>
                <a:lnTo>
                  <a:pt x="290507" y="49193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1C4BE6-7AEA-482F-BAED-CEDAD764EF35}"/>
              </a:ext>
            </a:extLst>
          </p:cNvPr>
          <p:cNvGrpSpPr/>
          <p:nvPr/>
        </p:nvGrpSpPr>
        <p:grpSpPr>
          <a:xfrm>
            <a:off x="5087706" y="5406143"/>
            <a:ext cx="3965331" cy="548904"/>
            <a:chOff x="2930769" y="4272395"/>
            <a:chExt cx="6330463" cy="8763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EE8C7E-B2B2-4C17-B23E-7B9A38FB3FEE}"/>
                </a:ext>
              </a:extLst>
            </p:cNvPr>
            <p:cNvSpPr/>
            <p:nvPr/>
          </p:nvSpPr>
          <p:spPr>
            <a:xfrm>
              <a:off x="6096000" y="4272395"/>
              <a:ext cx="3165232" cy="876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84200" dist="3937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spc="600" dirty="0">
                  <a:latin typeface="Montserrat Medium" panose="00000600000000000000" pitchFamily="50" charset="0"/>
                </a:rPr>
                <a:t>More Info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237ED07-190F-4653-B987-3F98202A454F}"/>
                </a:ext>
              </a:extLst>
            </p:cNvPr>
            <p:cNvSpPr/>
            <p:nvPr/>
          </p:nvSpPr>
          <p:spPr>
            <a:xfrm>
              <a:off x="2930769" y="4272395"/>
              <a:ext cx="3165232" cy="876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84200" dist="3937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spc="600" dirty="0">
                  <a:latin typeface="Montserrat Medium" panose="00000600000000000000" pitchFamily="50" charset="0"/>
                </a:rPr>
                <a:t>Download</a:t>
              </a:r>
            </a:p>
          </p:txBody>
        </p:sp>
      </p:grpSp>
      <p:sp>
        <p:nvSpPr>
          <p:cNvPr id="10" name="Freeform 15">
            <a:extLst>
              <a:ext uri="{FF2B5EF4-FFF2-40B4-BE49-F238E27FC236}">
                <a16:creationId xmlns:a16="http://schemas.microsoft.com/office/drawing/2014/main" id="{31103532-EFDA-414C-98A6-B8E97E218AA1}"/>
              </a:ext>
            </a:extLst>
          </p:cNvPr>
          <p:cNvSpPr/>
          <p:nvPr/>
        </p:nvSpPr>
        <p:spPr>
          <a:xfrm rot="10477997">
            <a:off x="197468" y="5982720"/>
            <a:ext cx="624819" cy="705838"/>
          </a:xfrm>
          <a:custGeom>
            <a:avLst/>
            <a:gdLst>
              <a:gd name="connsiteX0" fmla="*/ 1310736 w 5147540"/>
              <a:gd name="connsiteY0" fmla="*/ 0 h 5815012"/>
              <a:gd name="connsiteX1" fmla="*/ 1326756 w 5147540"/>
              <a:gd name="connsiteY1" fmla="*/ 0 h 5815012"/>
              <a:gd name="connsiteX2" fmla="*/ 1342419 w 5147540"/>
              <a:gd name="connsiteY2" fmla="*/ 0 h 5815012"/>
              <a:gd name="connsiteX3" fmla="*/ 1358438 w 5147540"/>
              <a:gd name="connsiteY3" fmla="*/ 356 h 5815012"/>
              <a:gd name="connsiteX4" fmla="*/ 1374101 w 5147540"/>
              <a:gd name="connsiteY4" fmla="*/ 1068 h 5815012"/>
              <a:gd name="connsiteX5" fmla="*/ 1390121 w 5147540"/>
              <a:gd name="connsiteY5" fmla="*/ 2136 h 5815012"/>
              <a:gd name="connsiteX6" fmla="*/ 1405428 w 5147540"/>
              <a:gd name="connsiteY6" fmla="*/ 3204 h 5815012"/>
              <a:gd name="connsiteX7" fmla="*/ 1420735 w 5147540"/>
              <a:gd name="connsiteY7" fmla="*/ 4628 h 5815012"/>
              <a:gd name="connsiteX8" fmla="*/ 1436043 w 5147540"/>
              <a:gd name="connsiteY8" fmla="*/ 6408 h 5815012"/>
              <a:gd name="connsiteX9" fmla="*/ 1451350 w 5147540"/>
              <a:gd name="connsiteY9" fmla="*/ 8188 h 5815012"/>
              <a:gd name="connsiteX10" fmla="*/ 1466658 w 5147540"/>
              <a:gd name="connsiteY10" fmla="*/ 10680 h 5815012"/>
              <a:gd name="connsiteX11" fmla="*/ 1481965 w 5147540"/>
              <a:gd name="connsiteY11" fmla="*/ 13172 h 5815012"/>
              <a:gd name="connsiteX12" fmla="*/ 1496916 w 5147540"/>
              <a:gd name="connsiteY12" fmla="*/ 16019 h 5815012"/>
              <a:gd name="connsiteX13" fmla="*/ 1511868 w 5147540"/>
              <a:gd name="connsiteY13" fmla="*/ 18867 h 5815012"/>
              <a:gd name="connsiteX14" fmla="*/ 1526463 w 5147540"/>
              <a:gd name="connsiteY14" fmla="*/ 22071 h 5815012"/>
              <a:gd name="connsiteX15" fmla="*/ 1541414 w 5147540"/>
              <a:gd name="connsiteY15" fmla="*/ 25275 h 5815012"/>
              <a:gd name="connsiteX16" fmla="*/ 1556010 w 5147540"/>
              <a:gd name="connsiteY16" fmla="*/ 29547 h 5815012"/>
              <a:gd name="connsiteX17" fmla="*/ 1570605 w 5147540"/>
              <a:gd name="connsiteY17" fmla="*/ 33463 h 5815012"/>
              <a:gd name="connsiteX18" fmla="*/ 1584844 w 5147540"/>
              <a:gd name="connsiteY18" fmla="*/ 37378 h 5815012"/>
              <a:gd name="connsiteX19" fmla="*/ 1599440 w 5147540"/>
              <a:gd name="connsiteY19" fmla="*/ 41650 h 5815012"/>
              <a:gd name="connsiteX20" fmla="*/ 1613323 w 5147540"/>
              <a:gd name="connsiteY20" fmla="*/ 46634 h 5815012"/>
              <a:gd name="connsiteX21" fmla="*/ 1627207 w 5147540"/>
              <a:gd name="connsiteY21" fmla="*/ 51618 h 5815012"/>
              <a:gd name="connsiteX22" fmla="*/ 1641446 w 5147540"/>
              <a:gd name="connsiteY22" fmla="*/ 56602 h 5815012"/>
              <a:gd name="connsiteX23" fmla="*/ 1655329 w 5147540"/>
              <a:gd name="connsiteY23" fmla="*/ 62298 h 5815012"/>
              <a:gd name="connsiteX24" fmla="*/ 1669213 w 5147540"/>
              <a:gd name="connsiteY24" fmla="*/ 67637 h 5815012"/>
              <a:gd name="connsiteX25" fmla="*/ 1682384 w 5147540"/>
              <a:gd name="connsiteY25" fmla="*/ 73333 h 5815012"/>
              <a:gd name="connsiteX26" fmla="*/ 1695912 w 5147540"/>
              <a:gd name="connsiteY26" fmla="*/ 79385 h 5815012"/>
              <a:gd name="connsiteX27" fmla="*/ 1709083 w 5147540"/>
              <a:gd name="connsiteY27" fmla="*/ 85793 h 5815012"/>
              <a:gd name="connsiteX28" fmla="*/ 1722255 w 5147540"/>
              <a:gd name="connsiteY28" fmla="*/ 91844 h 5815012"/>
              <a:gd name="connsiteX29" fmla="*/ 1735070 w 5147540"/>
              <a:gd name="connsiteY29" fmla="*/ 98964 h 5815012"/>
              <a:gd name="connsiteX30" fmla="*/ 1747885 w 5147540"/>
              <a:gd name="connsiteY30" fmla="*/ 105728 h 5815012"/>
              <a:gd name="connsiteX31" fmla="*/ 1760701 w 5147540"/>
              <a:gd name="connsiteY31" fmla="*/ 112491 h 5815012"/>
              <a:gd name="connsiteX32" fmla="*/ 1773160 w 5147540"/>
              <a:gd name="connsiteY32" fmla="*/ 119967 h 5815012"/>
              <a:gd name="connsiteX33" fmla="*/ 1785264 w 5147540"/>
              <a:gd name="connsiteY33" fmla="*/ 127443 h 5815012"/>
              <a:gd name="connsiteX34" fmla="*/ 1797723 w 5147540"/>
              <a:gd name="connsiteY34" fmla="*/ 135274 h 5815012"/>
              <a:gd name="connsiteX35" fmla="*/ 1809827 w 5147540"/>
              <a:gd name="connsiteY35" fmla="*/ 142750 h 5815012"/>
              <a:gd name="connsiteX36" fmla="*/ 1821218 w 5147540"/>
              <a:gd name="connsiteY36" fmla="*/ 151294 h 5815012"/>
              <a:gd name="connsiteX37" fmla="*/ 1833322 w 5147540"/>
              <a:gd name="connsiteY37" fmla="*/ 159125 h 5815012"/>
              <a:gd name="connsiteX38" fmla="*/ 1844713 w 5147540"/>
              <a:gd name="connsiteY38" fmla="*/ 168025 h 5815012"/>
              <a:gd name="connsiteX39" fmla="*/ 1856105 w 5147540"/>
              <a:gd name="connsiteY39" fmla="*/ 176213 h 5815012"/>
              <a:gd name="connsiteX40" fmla="*/ 1867496 w 5147540"/>
              <a:gd name="connsiteY40" fmla="*/ 185468 h 5815012"/>
              <a:gd name="connsiteX41" fmla="*/ 1878532 w 5147540"/>
              <a:gd name="connsiteY41" fmla="*/ 194368 h 5815012"/>
              <a:gd name="connsiteX42" fmla="*/ 1889211 w 5147540"/>
              <a:gd name="connsiteY42" fmla="*/ 203623 h 5815012"/>
              <a:gd name="connsiteX43" fmla="*/ 1900247 w 5147540"/>
              <a:gd name="connsiteY43" fmla="*/ 212879 h 5815012"/>
              <a:gd name="connsiteX44" fmla="*/ 1910927 w 5147540"/>
              <a:gd name="connsiteY44" fmla="*/ 222491 h 5815012"/>
              <a:gd name="connsiteX45" fmla="*/ 1921250 w 5147540"/>
              <a:gd name="connsiteY45" fmla="*/ 232102 h 5815012"/>
              <a:gd name="connsiteX46" fmla="*/ 1931930 w 5147540"/>
              <a:gd name="connsiteY46" fmla="*/ 242070 h 5815012"/>
              <a:gd name="connsiteX47" fmla="*/ 1941897 w 5147540"/>
              <a:gd name="connsiteY47" fmla="*/ 252037 h 5815012"/>
              <a:gd name="connsiteX48" fmla="*/ 1951865 w 5147540"/>
              <a:gd name="connsiteY48" fmla="*/ 262005 h 5815012"/>
              <a:gd name="connsiteX49" fmla="*/ 1961476 w 5147540"/>
              <a:gd name="connsiteY49" fmla="*/ 272685 h 5815012"/>
              <a:gd name="connsiteX50" fmla="*/ 1971444 w 5147540"/>
              <a:gd name="connsiteY50" fmla="*/ 283008 h 5815012"/>
              <a:gd name="connsiteX51" fmla="*/ 1981056 w 5147540"/>
              <a:gd name="connsiteY51" fmla="*/ 293688 h 5815012"/>
              <a:gd name="connsiteX52" fmla="*/ 1990311 w 5147540"/>
              <a:gd name="connsiteY52" fmla="*/ 304723 h 5815012"/>
              <a:gd name="connsiteX53" fmla="*/ 1999567 w 5147540"/>
              <a:gd name="connsiteY53" fmla="*/ 315403 h 5815012"/>
              <a:gd name="connsiteX54" fmla="*/ 2008466 w 5147540"/>
              <a:gd name="connsiteY54" fmla="*/ 326794 h 5815012"/>
              <a:gd name="connsiteX55" fmla="*/ 2017722 w 5147540"/>
              <a:gd name="connsiteY55" fmla="*/ 337830 h 5815012"/>
              <a:gd name="connsiteX56" fmla="*/ 2034453 w 5147540"/>
              <a:gd name="connsiteY56" fmla="*/ 360257 h 5815012"/>
              <a:gd name="connsiteX57" fmla="*/ 2050829 w 5147540"/>
              <a:gd name="connsiteY57" fmla="*/ 383040 h 5815012"/>
              <a:gd name="connsiteX58" fmla="*/ 2066136 w 5147540"/>
              <a:gd name="connsiteY58" fmla="*/ 406535 h 5815012"/>
              <a:gd name="connsiteX59" fmla="*/ 2081087 w 5147540"/>
              <a:gd name="connsiteY59" fmla="*/ 430742 h 5815012"/>
              <a:gd name="connsiteX60" fmla="*/ 2095327 w 5147540"/>
              <a:gd name="connsiteY60" fmla="*/ 454949 h 5815012"/>
              <a:gd name="connsiteX61" fmla="*/ 2108854 w 5147540"/>
              <a:gd name="connsiteY61" fmla="*/ 480224 h 5815012"/>
              <a:gd name="connsiteX62" fmla="*/ 2122025 w 5147540"/>
              <a:gd name="connsiteY62" fmla="*/ 505855 h 5815012"/>
              <a:gd name="connsiteX63" fmla="*/ 2134129 w 5147540"/>
              <a:gd name="connsiteY63" fmla="*/ 532197 h 5815012"/>
              <a:gd name="connsiteX64" fmla="*/ 2146232 w 5147540"/>
              <a:gd name="connsiteY64" fmla="*/ 558540 h 5815012"/>
              <a:gd name="connsiteX65" fmla="*/ 2157268 w 5147540"/>
              <a:gd name="connsiteY65" fmla="*/ 585951 h 5815012"/>
              <a:gd name="connsiteX66" fmla="*/ 2167947 w 5147540"/>
              <a:gd name="connsiteY66" fmla="*/ 613362 h 5815012"/>
              <a:gd name="connsiteX67" fmla="*/ 2177915 w 5147540"/>
              <a:gd name="connsiteY67" fmla="*/ 641841 h 5815012"/>
              <a:gd name="connsiteX68" fmla="*/ 2187171 w 5147540"/>
              <a:gd name="connsiteY68" fmla="*/ 670676 h 5815012"/>
              <a:gd name="connsiteX69" fmla="*/ 2196427 w 5147540"/>
              <a:gd name="connsiteY69" fmla="*/ 699510 h 5815012"/>
              <a:gd name="connsiteX70" fmla="*/ 2204614 w 5147540"/>
              <a:gd name="connsiteY70" fmla="*/ 729057 h 5815012"/>
              <a:gd name="connsiteX71" fmla="*/ 2212446 w 5147540"/>
              <a:gd name="connsiteY71" fmla="*/ 759316 h 5815012"/>
              <a:gd name="connsiteX72" fmla="*/ 2219565 w 5147540"/>
              <a:gd name="connsiteY72" fmla="*/ 790286 h 5815012"/>
              <a:gd name="connsiteX73" fmla="*/ 2226685 w 5147540"/>
              <a:gd name="connsiteY73" fmla="*/ 820901 h 5815012"/>
              <a:gd name="connsiteX74" fmla="*/ 2232737 w 5147540"/>
              <a:gd name="connsiteY74" fmla="*/ 852584 h 5815012"/>
              <a:gd name="connsiteX75" fmla="*/ 2238432 w 5147540"/>
              <a:gd name="connsiteY75" fmla="*/ 884622 h 5815012"/>
              <a:gd name="connsiteX76" fmla="*/ 2243772 w 5147540"/>
              <a:gd name="connsiteY76" fmla="*/ 917017 h 5815012"/>
              <a:gd name="connsiteX77" fmla="*/ 2248400 w 5147540"/>
              <a:gd name="connsiteY77" fmla="*/ 949768 h 5815012"/>
              <a:gd name="connsiteX78" fmla="*/ 2252316 w 5147540"/>
              <a:gd name="connsiteY78" fmla="*/ 982874 h 5815012"/>
              <a:gd name="connsiteX79" fmla="*/ 2256232 w 5147540"/>
              <a:gd name="connsiteY79" fmla="*/ 1016693 h 5815012"/>
              <a:gd name="connsiteX80" fmla="*/ 2259080 w 5147540"/>
              <a:gd name="connsiteY80" fmla="*/ 1050867 h 5815012"/>
              <a:gd name="connsiteX81" fmla="*/ 2262283 w 5147540"/>
              <a:gd name="connsiteY81" fmla="*/ 1084686 h 5815012"/>
              <a:gd name="connsiteX82" fmla="*/ 2264420 w 5147540"/>
              <a:gd name="connsiteY82" fmla="*/ 1119928 h 5815012"/>
              <a:gd name="connsiteX83" fmla="*/ 2266199 w 5147540"/>
              <a:gd name="connsiteY83" fmla="*/ 1155171 h 5815012"/>
              <a:gd name="connsiteX84" fmla="*/ 2267623 w 5147540"/>
              <a:gd name="connsiteY84" fmla="*/ 1190769 h 5815012"/>
              <a:gd name="connsiteX85" fmla="*/ 2268691 w 5147540"/>
              <a:gd name="connsiteY85" fmla="*/ 1226724 h 5815012"/>
              <a:gd name="connsiteX86" fmla="*/ 2269047 w 5147540"/>
              <a:gd name="connsiteY86" fmla="*/ 1263034 h 5815012"/>
              <a:gd name="connsiteX87" fmla="*/ 2269403 w 5147540"/>
              <a:gd name="connsiteY87" fmla="*/ 1299701 h 5815012"/>
              <a:gd name="connsiteX88" fmla="*/ 2269403 w 5147540"/>
              <a:gd name="connsiteY88" fmla="*/ 1325332 h 5815012"/>
              <a:gd name="connsiteX89" fmla="*/ 2269759 w 5147540"/>
              <a:gd name="connsiteY89" fmla="*/ 1351319 h 5815012"/>
              <a:gd name="connsiteX90" fmla="*/ 2270115 w 5147540"/>
              <a:gd name="connsiteY90" fmla="*/ 1376949 h 5815012"/>
              <a:gd name="connsiteX91" fmla="*/ 2270827 w 5147540"/>
              <a:gd name="connsiteY91" fmla="*/ 1402936 h 5815012"/>
              <a:gd name="connsiteX92" fmla="*/ 2271895 w 5147540"/>
              <a:gd name="connsiteY92" fmla="*/ 1428567 h 5815012"/>
              <a:gd name="connsiteX93" fmla="*/ 2273319 w 5147540"/>
              <a:gd name="connsiteY93" fmla="*/ 1454554 h 5815012"/>
              <a:gd name="connsiteX94" fmla="*/ 2274743 w 5147540"/>
              <a:gd name="connsiteY94" fmla="*/ 1480185 h 5815012"/>
              <a:gd name="connsiteX95" fmla="*/ 2276523 w 5147540"/>
              <a:gd name="connsiteY95" fmla="*/ 1506172 h 5815012"/>
              <a:gd name="connsiteX96" fmla="*/ 2279015 w 5147540"/>
              <a:gd name="connsiteY96" fmla="*/ 1531803 h 5815012"/>
              <a:gd name="connsiteX97" fmla="*/ 2281151 w 5147540"/>
              <a:gd name="connsiteY97" fmla="*/ 1557434 h 5815012"/>
              <a:gd name="connsiteX98" fmla="*/ 2283643 w 5147540"/>
              <a:gd name="connsiteY98" fmla="*/ 1582709 h 5815012"/>
              <a:gd name="connsiteX99" fmla="*/ 2286490 w 5147540"/>
              <a:gd name="connsiteY99" fmla="*/ 1608340 h 5815012"/>
              <a:gd name="connsiteX100" fmla="*/ 2289694 w 5147540"/>
              <a:gd name="connsiteY100" fmla="*/ 1633615 h 5815012"/>
              <a:gd name="connsiteX101" fmla="*/ 2293254 w 5147540"/>
              <a:gd name="connsiteY101" fmla="*/ 1659245 h 5815012"/>
              <a:gd name="connsiteX102" fmla="*/ 2297170 w 5147540"/>
              <a:gd name="connsiteY102" fmla="*/ 1684520 h 5815012"/>
              <a:gd name="connsiteX103" fmla="*/ 2301086 w 5147540"/>
              <a:gd name="connsiteY103" fmla="*/ 1709439 h 5815012"/>
              <a:gd name="connsiteX104" fmla="*/ 2305358 w 5147540"/>
              <a:gd name="connsiteY104" fmla="*/ 1734714 h 5815012"/>
              <a:gd name="connsiteX105" fmla="*/ 2309629 w 5147540"/>
              <a:gd name="connsiteY105" fmla="*/ 1759633 h 5815012"/>
              <a:gd name="connsiteX106" fmla="*/ 2314969 w 5147540"/>
              <a:gd name="connsiteY106" fmla="*/ 1784908 h 5815012"/>
              <a:gd name="connsiteX107" fmla="*/ 2319953 w 5147540"/>
              <a:gd name="connsiteY107" fmla="*/ 1809471 h 5815012"/>
              <a:gd name="connsiteX108" fmla="*/ 2325293 w 5147540"/>
              <a:gd name="connsiteY108" fmla="*/ 1834390 h 5815012"/>
              <a:gd name="connsiteX109" fmla="*/ 2331345 w 5147540"/>
              <a:gd name="connsiteY109" fmla="*/ 1858953 h 5815012"/>
              <a:gd name="connsiteX110" fmla="*/ 2337396 w 5147540"/>
              <a:gd name="connsiteY110" fmla="*/ 1883160 h 5815012"/>
              <a:gd name="connsiteX111" fmla="*/ 2343804 w 5147540"/>
              <a:gd name="connsiteY111" fmla="*/ 1908079 h 5815012"/>
              <a:gd name="connsiteX112" fmla="*/ 2350568 w 5147540"/>
              <a:gd name="connsiteY112" fmla="*/ 1931930 h 5815012"/>
              <a:gd name="connsiteX113" fmla="*/ 2357687 w 5147540"/>
              <a:gd name="connsiteY113" fmla="*/ 1956493 h 5815012"/>
              <a:gd name="connsiteX114" fmla="*/ 2365163 w 5147540"/>
              <a:gd name="connsiteY114" fmla="*/ 1980344 h 5815012"/>
              <a:gd name="connsiteX115" fmla="*/ 2372639 w 5147540"/>
              <a:gd name="connsiteY115" fmla="*/ 2004195 h 5815012"/>
              <a:gd name="connsiteX116" fmla="*/ 2380470 w 5147540"/>
              <a:gd name="connsiteY116" fmla="*/ 2028046 h 5815012"/>
              <a:gd name="connsiteX117" fmla="*/ 2389014 w 5147540"/>
              <a:gd name="connsiteY117" fmla="*/ 2051541 h 5815012"/>
              <a:gd name="connsiteX118" fmla="*/ 2397558 w 5147540"/>
              <a:gd name="connsiteY118" fmla="*/ 2075036 h 5815012"/>
              <a:gd name="connsiteX119" fmla="*/ 2406813 w 5147540"/>
              <a:gd name="connsiteY119" fmla="*/ 2098175 h 5815012"/>
              <a:gd name="connsiteX120" fmla="*/ 2416069 w 5147540"/>
              <a:gd name="connsiteY120" fmla="*/ 2121314 h 5815012"/>
              <a:gd name="connsiteX121" fmla="*/ 2425680 w 5147540"/>
              <a:gd name="connsiteY121" fmla="*/ 2144453 h 5815012"/>
              <a:gd name="connsiteX122" fmla="*/ 2436004 w 5147540"/>
              <a:gd name="connsiteY122" fmla="*/ 2167592 h 5815012"/>
              <a:gd name="connsiteX123" fmla="*/ 2445972 w 5147540"/>
              <a:gd name="connsiteY123" fmla="*/ 2190375 h 5815012"/>
              <a:gd name="connsiteX124" fmla="*/ 2456651 w 5147540"/>
              <a:gd name="connsiteY124" fmla="*/ 2212802 h 5815012"/>
              <a:gd name="connsiteX125" fmla="*/ 2467331 w 5147540"/>
              <a:gd name="connsiteY125" fmla="*/ 2235585 h 5815012"/>
              <a:gd name="connsiteX126" fmla="*/ 2478722 w 5147540"/>
              <a:gd name="connsiteY126" fmla="*/ 2258012 h 5815012"/>
              <a:gd name="connsiteX127" fmla="*/ 2490470 w 5147540"/>
              <a:gd name="connsiteY127" fmla="*/ 2280439 h 5815012"/>
              <a:gd name="connsiteX128" fmla="*/ 2501861 w 5147540"/>
              <a:gd name="connsiteY128" fmla="*/ 2302866 h 5815012"/>
              <a:gd name="connsiteX129" fmla="*/ 2513965 w 5147540"/>
              <a:gd name="connsiteY129" fmla="*/ 2324937 h 5815012"/>
              <a:gd name="connsiteX130" fmla="*/ 2526780 w 5147540"/>
              <a:gd name="connsiteY130" fmla="*/ 2346652 h 5815012"/>
              <a:gd name="connsiteX131" fmla="*/ 2539240 w 5147540"/>
              <a:gd name="connsiteY131" fmla="*/ 2368367 h 5815012"/>
              <a:gd name="connsiteX132" fmla="*/ 2552055 w 5147540"/>
              <a:gd name="connsiteY132" fmla="*/ 2390438 h 5815012"/>
              <a:gd name="connsiteX133" fmla="*/ 2565226 w 5147540"/>
              <a:gd name="connsiteY133" fmla="*/ 2411797 h 5815012"/>
              <a:gd name="connsiteX134" fmla="*/ 2579110 w 5147540"/>
              <a:gd name="connsiteY134" fmla="*/ 2433156 h 5815012"/>
              <a:gd name="connsiteX135" fmla="*/ 2592993 w 5147540"/>
              <a:gd name="connsiteY135" fmla="*/ 2454516 h 5815012"/>
              <a:gd name="connsiteX136" fmla="*/ 2606521 w 5147540"/>
              <a:gd name="connsiteY136" fmla="*/ 2475875 h 5815012"/>
              <a:gd name="connsiteX137" fmla="*/ 2621116 w 5147540"/>
              <a:gd name="connsiteY137" fmla="*/ 2496878 h 5815012"/>
              <a:gd name="connsiteX138" fmla="*/ 2635711 w 5147540"/>
              <a:gd name="connsiteY138" fmla="*/ 2517525 h 5815012"/>
              <a:gd name="connsiteX139" fmla="*/ 2650663 w 5147540"/>
              <a:gd name="connsiteY139" fmla="*/ 2538172 h 5815012"/>
              <a:gd name="connsiteX140" fmla="*/ 2665970 w 5147540"/>
              <a:gd name="connsiteY140" fmla="*/ 2558819 h 5815012"/>
              <a:gd name="connsiteX141" fmla="*/ 2681278 w 5147540"/>
              <a:gd name="connsiteY141" fmla="*/ 2579466 h 5815012"/>
              <a:gd name="connsiteX142" fmla="*/ 2697297 w 5147540"/>
              <a:gd name="connsiteY142" fmla="*/ 2599402 h 5815012"/>
              <a:gd name="connsiteX143" fmla="*/ 2712960 w 5147540"/>
              <a:gd name="connsiteY143" fmla="*/ 2619692 h 5815012"/>
              <a:gd name="connsiteX144" fmla="*/ 2728979 w 5147540"/>
              <a:gd name="connsiteY144" fmla="*/ 2639272 h 5815012"/>
              <a:gd name="connsiteX145" fmla="*/ 2745711 w 5147540"/>
              <a:gd name="connsiteY145" fmla="*/ 2659207 h 5815012"/>
              <a:gd name="connsiteX146" fmla="*/ 2762442 w 5147540"/>
              <a:gd name="connsiteY146" fmla="*/ 2678430 h 5815012"/>
              <a:gd name="connsiteX147" fmla="*/ 2779529 w 5147540"/>
              <a:gd name="connsiteY147" fmla="*/ 2698009 h 5815012"/>
              <a:gd name="connsiteX148" fmla="*/ 2796617 w 5147540"/>
              <a:gd name="connsiteY148" fmla="*/ 2717588 h 5815012"/>
              <a:gd name="connsiteX149" fmla="*/ 2814416 w 5147540"/>
              <a:gd name="connsiteY149" fmla="*/ 2736456 h 5815012"/>
              <a:gd name="connsiteX150" fmla="*/ 2832215 w 5147540"/>
              <a:gd name="connsiteY150" fmla="*/ 2755323 h 5815012"/>
              <a:gd name="connsiteX151" fmla="*/ 2850014 w 5147540"/>
              <a:gd name="connsiteY151" fmla="*/ 2773834 h 5815012"/>
              <a:gd name="connsiteX152" fmla="*/ 2869237 w 5147540"/>
              <a:gd name="connsiteY152" fmla="*/ 2793057 h 5815012"/>
              <a:gd name="connsiteX153" fmla="*/ 2888817 w 5147540"/>
              <a:gd name="connsiteY153" fmla="*/ 2811924 h 5815012"/>
              <a:gd name="connsiteX154" fmla="*/ 2908040 w 5147540"/>
              <a:gd name="connsiteY154" fmla="*/ 2830791 h 5815012"/>
              <a:gd name="connsiteX155" fmla="*/ 2927975 w 5147540"/>
              <a:gd name="connsiteY155" fmla="*/ 2849303 h 5815012"/>
              <a:gd name="connsiteX156" fmla="*/ 2947910 w 5147540"/>
              <a:gd name="connsiteY156" fmla="*/ 2867458 h 5815012"/>
              <a:gd name="connsiteX157" fmla="*/ 2968557 w 5147540"/>
              <a:gd name="connsiteY157" fmla="*/ 2885613 h 5815012"/>
              <a:gd name="connsiteX158" fmla="*/ 2988848 w 5147540"/>
              <a:gd name="connsiteY158" fmla="*/ 2903768 h 5815012"/>
              <a:gd name="connsiteX159" fmla="*/ 3010207 w 5147540"/>
              <a:gd name="connsiteY159" fmla="*/ 2921568 h 5815012"/>
              <a:gd name="connsiteX160" fmla="*/ 3031211 w 5147540"/>
              <a:gd name="connsiteY160" fmla="*/ 2939011 h 5815012"/>
              <a:gd name="connsiteX161" fmla="*/ 3052926 w 5147540"/>
              <a:gd name="connsiteY161" fmla="*/ 2956454 h 5815012"/>
              <a:gd name="connsiteX162" fmla="*/ 3074285 w 5147540"/>
              <a:gd name="connsiteY162" fmla="*/ 2973897 h 5815012"/>
              <a:gd name="connsiteX163" fmla="*/ 3096356 w 5147540"/>
              <a:gd name="connsiteY163" fmla="*/ 2990985 h 5815012"/>
              <a:gd name="connsiteX164" fmla="*/ 3118783 w 5147540"/>
              <a:gd name="connsiteY164" fmla="*/ 3007716 h 5815012"/>
              <a:gd name="connsiteX165" fmla="*/ 3140854 w 5147540"/>
              <a:gd name="connsiteY165" fmla="*/ 3024803 h 5815012"/>
              <a:gd name="connsiteX166" fmla="*/ 3163637 w 5147540"/>
              <a:gd name="connsiteY166" fmla="*/ 3041178 h 5815012"/>
              <a:gd name="connsiteX167" fmla="*/ 3186420 w 5147540"/>
              <a:gd name="connsiteY167" fmla="*/ 3057910 h 5815012"/>
              <a:gd name="connsiteX168" fmla="*/ 3209559 w 5147540"/>
              <a:gd name="connsiteY168" fmla="*/ 3073929 h 5815012"/>
              <a:gd name="connsiteX169" fmla="*/ 3232698 w 5147540"/>
              <a:gd name="connsiteY169" fmla="*/ 3090304 h 5815012"/>
              <a:gd name="connsiteX170" fmla="*/ 3256193 w 5147540"/>
              <a:gd name="connsiteY170" fmla="*/ 3106324 h 5815012"/>
              <a:gd name="connsiteX171" fmla="*/ 3279688 w 5147540"/>
              <a:gd name="connsiteY171" fmla="*/ 3121987 h 5815012"/>
              <a:gd name="connsiteX172" fmla="*/ 3303539 w 5147540"/>
              <a:gd name="connsiteY172" fmla="*/ 3138006 h 5815012"/>
              <a:gd name="connsiteX173" fmla="*/ 3327746 w 5147540"/>
              <a:gd name="connsiteY173" fmla="*/ 3153670 h 5815012"/>
              <a:gd name="connsiteX174" fmla="*/ 3351597 w 5147540"/>
              <a:gd name="connsiteY174" fmla="*/ 3168977 h 5815012"/>
              <a:gd name="connsiteX175" fmla="*/ 3375804 w 5147540"/>
              <a:gd name="connsiteY175" fmla="*/ 3183928 h 5815012"/>
              <a:gd name="connsiteX176" fmla="*/ 3424930 w 5147540"/>
              <a:gd name="connsiteY176" fmla="*/ 3214187 h 5815012"/>
              <a:gd name="connsiteX177" fmla="*/ 3474768 w 5147540"/>
              <a:gd name="connsiteY177" fmla="*/ 3244090 h 5815012"/>
              <a:gd name="connsiteX178" fmla="*/ 3524961 w 5147540"/>
              <a:gd name="connsiteY178" fmla="*/ 3273637 h 5815012"/>
              <a:gd name="connsiteX179" fmla="*/ 3575867 w 5147540"/>
              <a:gd name="connsiteY179" fmla="*/ 3302115 h 5815012"/>
              <a:gd name="connsiteX180" fmla="*/ 3628197 w 5147540"/>
              <a:gd name="connsiteY180" fmla="*/ 3331306 h 5815012"/>
              <a:gd name="connsiteX181" fmla="*/ 3680883 w 5147540"/>
              <a:gd name="connsiteY181" fmla="*/ 3360141 h 5815012"/>
              <a:gd name="connsiteX182" fmla="*/ 3733925 w 5147540"/>
              <a:gd name="connsiteY182" fmla="*/ 3388264 h 5815012"/>
              <a:gd name="connsiteX183" fmla="*/ 3787678 w 5147540"/>
              <a:gd name="connsiteY183" fmla="*/ 3416030 h 5815012"/>
              <a:gd name="connsiteX184" fmla="*/ 3841432 w 5147540"/>
              <a:gd name="connsiteY184" fmla="*/ 3443441 h 5815012"/>
              <a:gd name="connsiteX185" fmla="*/ 3895542 w 5147540"/>
              <a:gd name="connsiteY185" fmla="*/ 3470496 h 5815012"/>
              <a:gd name="connsiteX186" fmla="*/ 3949651 w 5147540"/>
              <a:gd name="connsiteY186" fmla="*/ 3497195 h 5815012"/>
              <a:gd name="connsiteX187" fmla="*/ 4004829 w 5147540"/>
              <a:gd name="connsiteY187" fmla="*/ 3523538 h 5815012"/>
              <a:gd name="connsiteX188" fmla="*/ 4059295 w 5147540"/>
              <a:gd name="connsiteY188" fmla="*/ 3549525 h 5815012"/>
              <a:gd name="connsiteX189" fmla="*/ 4114472 w 5147540"/>
              <a:gd name="connsiteY189" fmla="*/ 3575512 h 5815012"/>
              <a:gd name="connsiteX190" fmla="*/ 4169650 w 5147540"/>
              <a:gd name="connsiteY190" fmla="*/ 3601143 h 5815012"/>
              <a:gd name="connsiteX191" fmla="*/ 4224828 w 5147540"/>
              <a:gd name="connsiteY191" fmla="*/ 3626773 h 5815012"/>
              <a:gd name="connsiteX192" fmla="*/ 4280005 w 5147540"/>
              <a:gd name="connsiteY192" fmla="*/ 3651692 h 5815012"/>
              <a:gd name="connsiteX193" fmla="*/ 4335539 w 5147540"/>
              <a:gd name="connsiteY193" fmla="*/ 3676967 h 5815012"/>
              <a:gd name="connsiteX194" fmla="*/ 4391429 w 5147540"/>
              <a:gd name="connsiteY194" fmla="*/ 3701886 h 5815012"/>
              <a:gd name="connsiteX195" fmla="*/ 4446962 w 5147540"/>
              <a:gd name="connsiteY195" fmla="*/ 3726805 h 5815012"/>
              <a:gd name="connsiteX196" fmla="*/ 4484697 w 5147540"/>
              <a:gd name="connsiteY196" fmla="*/ 3744604 h 5815012"/>
              <a:gd name="connsiteX197" fmla="*/ 4521719 w 5147540"/>
              <a:gd name="connsiteY197" fmla="*/ 3762760 h 5815012"/>
              <a:gd name="connsiteX198" fmla="*/ 4557673 w 5147540"/>
              <a:gd name="connsiteY198" fmla="*/ 3781627 h 5815012"/>
              <a:gd name="connsiteX199" fmla="*/ 4592560 w 5147540"/>
              <a:gd name="connsiteY199" fmla="*/ 3801206 h 5815012"/>
              <a:gd name="connsiteX200" fmla="*/ 4626735 w 5147540"/>
              <a:gd name="connsiteY200" fmla="*/ 3821497 h 5815012"/>
              <a:gd name="connsiteX201" fmla="*/ 4659841 w 5147540"/>
              <a:gd name="connsiteY201" fmla="*/ 3842144 h 5815012"/>
              <a:gd name="connsiteX202" fmla="*/ 4691880 w 5147540"/>
              <a:gd name="connsiteY202" fmla="*/ 3863859 h 5815012"/>
              <a:gd name="connsiteX203" fmla="*/ 4722850 w 5147540"/>
              <a:gd name="connsiteY203" fmla="*/ 3885930 h 5815012"/>
              <a:gd name="connsiteX204" fmla="*/ 4752397 w 5147540"/>
              <a:gd name="connsiteY204" fmla="*/ 3908357 h 5815012"/>
              <a:gd name="connsiteX205" fmla="*/ 4781588 w 5147540"/>
              <a:gd name="connsiteY205" fmla="*/ 3931852 h 5815012"/>
              <a:gd name="connsiteX206" fmla="*/ 4809355 w 5147540"/>
              <a:gd name="connsiteY206" fmla="*/ 3955347 h 5815012"/>
              <a:gd name="connsiteX207" fmla="*/ 4836054 w 5147540"/>
              <a:gd name="connsiteY207" fmla="*/ 3979554 h 5815012"/>
              <a:gd name="connsiteX208" fmla="*/ 4862040 w 5147540"/>
              <a:gd name="connsiteY208" fmla="*/ 4004473 h 5815012"/>
              <a:gd name="connsiteX209" fmla="*/ 4886603 w 5147540"/>
              <a:gd name="connsiteY209" fmla="*/ 4029748 h 5815012"/>
              <a:gd name="connsiteX210" fmla="*/ 4910098 w 5147540"/>
              <a:gd name="connsiteY210" fmla="*/ 4055379 h 5815012"/>
              <a:gd name="connsiteX211" fmla="*/ 4932881 w 5147540"/>
              <a:gd name="connsiteY211" fmla="*/ 4081722 h 5815012"/>
              <a:gd name="connsiteX212" fmla="*/ 4954241 w 5147540"/>
              <a:gd name="connsiteY212" fmla="*/ 4108421 h 5815012"/>
              <a:gd name="connsiteX213" fmla="*/ 4974532 w 5147540"/>
              <a:gd name="connsiteY213" fmla="*/ 4135476 h 5815012"/>
              <a:gd name="connsiteX214" fmla="*/ 4993755 w 5147540"/>
              <a:gd name="connsiteY214" fmla="*/ 4163243 h 5815012"/>
              <a:gd name="connsiteX215" fmla="*/ 5011910 w 5147540"/>
              <a:gd name="connsiteY215" fmla="*/ 4191009 h 5815012"/>
              <a:gd name="connsiteX216" fmla="*/ 5028997 w 5147540"/>
              <a:gd name="connsiteY216" fmla="*/ 4219488 h 5815012"/>
              <a:gd name="connsiteX217" fmla="*/ 5045017 w 5147540"/>
              <a:gd name="connsiteY217" fmla="*/ 4248323 h 5815012"/>
              <a:gd name="connsiteX218" fmla="*/ 5059612 w 5147540"/>
              <a:gd name="connsiteY218" fmla="*/ 4277514 h 5815012"/>
              <a:gd name="connsiteX219" fmla="*/ 5073495 w 5147540"/>
              <a:gd name="connsiteY219" fmla="*/ 4307061 h 5815012"/>
              <a:gd name="connsiteX220" fmla="*/ 5085955 w 5147540"/>
              <a:gd name="connsiteY220" fmla="*/ 4336963 h 5815012"/>
              <a:gd name="connsiteX221" fmla="*/ 5097346 w 5147540"/>
              <a:gd name="connsiteY221" fmla="*/ 4367222 h 5815012"/>
              <a:gd name="connsiteX222" fmla="*/ 5107670 w 5147540"/>
              <a:gd name="connsiteY222" fmla="*/ 4397481 h 5815012"/>
              <a:gd name="connsiteX223" fmla="*/ 5116570 w 5147540"/>
              <a:gd name="connsiteY223" fmla="*/ 4428095 h 5815012"/>
              <a:gd name="connsiteX224" fmla="*/ 5124757 w 5147540"/>
              <a:gd name="connsiteY224" fmla="*/ 4459422 h 5815012"/>
              <a:gd name="connsiteX225" fmla="*/ 5131521 w 5147540"/>
              <a:gd name="connsiteY225" fmla="*/ 4490749 h 5815012"/>
              <a:gd name="connsiteX226" fmla="*/ 5136861 w 5147540"/>
              <a:gd name="connsiteY226" fmla="*/ 4522431 h 5815012"/>
              <a:gd name="connsiteX227" fmla="*/ 5141844 w 5147540"/>
              <a:gd name="connsiteY227" fmla="*/ 4553758 h 5815012"/>
              <a:gd name="connsiteX228" fmla="*/ 5143624 w 5147540"/>
              <a:gd name="connsiteY228" fmla="*/ 4569777 h 5815012"/>
              <a:gd name="connsiteX229" fmla="*/ 5145048 w 5147540"/>
              <a:gd name="connsiteY229" fmla="*/ 4586153 h 5815012"/>
              <a:gd name="connsiteX230" fmla="*/ 5146116 w 5147540"/>
              <a:gd name="connsiteY230" fmla="*/ 4602172 h 5815012"/>
              <a:gd name="connsiteX231" fmla="*/ 5146828 w 5147540"/>
              <a:gd name="connsiteY231" fmla="*/ 4618547 h 5815012"/>
              <a:gd name="connsiteX232" fmla="*/ 5147184 w 5147540"/>
              <a:gd name="connsiteY232" fmla="*/ 4634567 h 5815012"/>
              <a:gd name="connsiteX233" fmla="*/ 5147540 w 5147540"/>
              <a:gd name="connsiteY233" fmla="*/ 4650942 h 5815012"/>
              <a:gd name="connsiteX234" fmla="*/ 5147540 w 5147540"/>
              <a:gd name="connsiteY234" fmla="*/ 4666961 h 5815012"/>
              <a:gd name="connsiteX235" fmla="*/ 5146828 w 5147540"/>
              <a:gd name="connsiteY235" fmla="*/ 4683337 h 5815012"/>
              <a:gd name="connsiteX236" fmla="*/ 5146116 w 5147540"/>
              <a:gd name="connsiteY236" fmla="*/ 4699712 h 5815012"/>
              <a:gd name="connsiteX237" fmla="*/ 5145404 w 5147540"/>
              <a:gd name="connsiteY237" fmla="*/ 4716087 h 5815012"/>
              <a:gd name="connsiteX238" fmla="*/ 5143980 w 5147540"/>
              <a:gd name="connsiteY238" fmla="*/ 4732106 h 5815012"/>
              <a:gd name="connsiteX239" fmla="*/ 5142200 w 5147540"/>
              <a:gd name="connsiteY239" fmla="*/ 4748482 h 5815012"/>
              <a:gd name="connsiteX240" fmla="*/ 5140421 w 5147540"/>
              <a:gd name="connsiteY240" fmla="*/ 4764501 h 5815012"/>
              <a:gd name="connsiteX241" fmla="*/ 5137929 w 5147540"/>
              <a:gd name="connsiteY241" fmla="*/ 4780876 h 5815012"/>
              <a:gd name="connsiteX242" fmla="*/ 5135437 w 5147540"/>
              <a:gd name="connsiteY242" fmla="*/ 4797252 h 5815012"/>
              <a:gd name="connsiteX243" fmla="*/ 5132589 w 5147540"/>
              <a:gd name="connsiteY243" fmla="*/ 4813271 h 5815012"/>
              <a:gd name="connsiteX244" fmla="*/ 5129385 w 5147540"/>
              <a:gd name="connsiteY244" fmla="*/ 4829646 h 5815012"/>
              <a:gd name="connsiteX245" fmla="*/ 5126181 w 5147540"/>
              <a:gd name="connsiteY245" fmla="*/ 4846022 h 5815012"/>
              <a:gd name="connsiteX246" fmla="*/ 5122265 w 5147540"/>
              <a:gd name="connsiteY246" fmla="*/ 4862041 h 5815012"/>
              <a:gd name="connsiteX247" fmla="*/ 5117994 w 5147540"/>
              <a:gd name="connsiteY247" fmla="*/ 4878416 h 5815012"/>
              <a:gd name="connsiteX248" fmla="*/ 5113722 w 5147540"/>
              <a:gd name="connsiteY248" fmla="*/ 4894791 h 5815012"/>
              <a:gd name="connsiteX249" fmla="*/ 5109094 w 5147540"/>
              <a:gd name="connsiteY249" fmla="*/ 4910811 h 5815012"/>
              <a:gd name="connsiteX250" fmla="*/ 5104466 w 5147540"/>
              <a:gd name="connsiteY250" fmla="*/ 4926830 h 5815012"/>
              <a:gd name="connsiteX251" fmla="*/ 5098770 w 5147540"/>
              <a:gd name="connsiteY251" fmla="*/ 4943205 h 5815012"/>
              <a:gd name="connsiteX252" fmla="*/ 5093431 w 5147540"/>
              <a:gd name="connsiteY252" fmla="*/ 4959225 h 5815012"/>
              <a:gd name="connsiteX253" fmla="*/ 5087735 w 5147540"/>
              <a:gd name="connsiteY253" fmla="*/ 4975244 h 5815012"/>
              <a:gd name="connsiteX254" fmla="*/ 5081683 w 5147540"/>
              <a:gd name="connsiteY254" fmla="*/ 4991263 h 5815012"/>
              <a:gd name="connsiteX255" fmla="*/ 5075275 w 5147540"/>
              <a:gd name="connsiteY255" fmla="*/ 5006927 h 5815012"/>
              <a:gd name="connsiteX256" fmla="*/ 5068512 w 5147540"/>
              <a:gd name="connsiteY256" fmla="*/ 5022946 h 5815012"/>
              <a:gd name="connsiteX257" fmla="*/ 5061748 w 5147540"/>
              <a:gd name="connsiteY257" fmla="*/ 5038609 h 5815012"/>
              <a:gd name="connsiteX258" fmla="*/ 5054628 w 5147540"/>
              <a:gd name="connsiteY258" fmla="*/ 5054629 h 5815012"/>
              <a:gd name="connsiteX259" fmla="*/ 5046797 w 5147540"/>
              <a:gd name="connsiteY259" fmla="*/ 5070292 h 5815012"/>
              <a:gd name="connsiteX260" fmla="*/ 5039321 w 5147540"/>
              <a:gd name="connsiteY260" fmla="*/ 5085955 h 5815012"/>
              <a:gd name="connsiteX261" fmla="*/ 5031133 w 5147540"/>
              <a:gd name="connsiteY261" fmla="*/ 5101619 h 5815012"/>
              <a:gd name="connsiteX262" fmla="*/ 5022946 w 5147540"/>
              <a:gd name="connsiteY262" fmla="*/ 5117282 h 5815012"/>
              <a:gd name="connsiteX263" fmla="*/ 5014046 w 5147540"/>
              <a:gd name="connsiteY263" fmla="*/ 5132589 h 5815012"/>
              <a:gd name="connsiteX264" fmla="*/ 5005146 w 5147540"/>
              <a:gd name="connsiteY264" fmla="*/ 5147897 h 5815012"/>
              <a:gd name="connsiteX265" fmla="*/ 4995891 w 5147540"/>
              <a:gd name="connsiteY265" fmla="*/ 5162848 h 5815012"/>
              <a:gd name="connsiteX266" fmla="*/ 4986279 w 5147540"/>
              <a:gd name="connsiteY266" fmla="*/ 5177799 h 5815012"/>
              <a:gd name="connsiteX267" fmla="*/ 4976312 w 5147540"/>
              <a:gd name="connsiteY267" fmla="*/ 5193107 h 5815012"/>
              <a:gd name="connsiteX268" fmla="*/ 4966344 w 5147540"/>
              <a:gd name="connsiteY268" fmla="*/ 5208058 h 5815012"/>
              <a:gd name="connsiteX269" fmla="*/ 4955664 w 5147540"/>
              <a:gd name="connsiteY269" fmla="*/ 5223009 h 5815012"/>
              <a:gd name="connsiteX270" fmla="*/ 4944629 w 5147540"/>
              <a:gd name="connsiteY270" fmla="*/ 5237605 h 5815012"/>
              <a:gd name="connsiteX271" fmla="*/ 4933593 w 5147540"/>
              <a:gd name="connsiteY271" fmla="*/ 5252556 h 5815012"/>
              <a:gd name="connsiteX272" fmla="*/ 4922202 w 5147540"/>
              <a:gd name="connsiteY272" fmla="*/ 5266796 h 5815012"/>
              <a:gd name="connsiteX273" fmla="*/ 4910098 w 5147540"/>
              <a:gd name="connsiteY273" fmla="*/ 5281035 h 5815012"/>
              <a:gd name="connsiteX274" fmla="*/ 4898351 w 5147540"/>
              <a:gd name="connsiteY274" fmla="*/ 5295630 h 5815012"/>
              <a:gd name="connsiteX275" fmla="*/ 4885891 w 5147540"/>
              <a:gd name="connsiteY275" fmla="*/ 5309870 h 5815012"/>
              <a:gd name="connsiteX276" fmla="*/ 4873076 w 5147540"/>
              <a:gd name="connsiteY276" fmla="*/ 5324109 h 5815012"/>
              <a:gd name="connsiteX277" fmla="*/ 4860261 w 5147540"/>
              <a:gd name="connsiteY277" fmla="*/ 5338349 h 5815012"/>
              <a:gd name="connsiteX278" fmla="*/ 4846733 w 5147540"/>
              <a:gd name="connsiteY278" fmla="*/ 5351876 h 5815012"/>
              <a:gd name="connsiteX279" fmla="*/ 4833206 w 5147540"/>
              <a:gd name="connsiteY279" fmla="*/ 5365759 h 5815012"/>
              <a:gd name="connsiteX280" fmla="*/ 4819322 w 5147540"/>
              <a:gd name="connsiteY280" fmla="*/ 5379643 h 5815012"/>
              <a:gd name="connsiteX281" fmla="*/ 4805083 w 5147540"/>
              <a:gd name="connsiteY281" fmla="*/ 5393170 h 5815012"/>
              <a:gd name="connsiteX282" fmla="*/ 4790843 w 5147540"/>
              <a:gd name="connsiteY282" fmla="*/ 5406342 h 5815012"/>
              <a:gd name="connsiteX283" fmla="*/ 4775892 w 5147540"/>
              <a:gd name="connsiteY283" fmla="*/ 5419869 h 5815012"/>
              <a:gd name="connsiteX284" fmla="*/ 4760941 w 5147540"/>
              <a:gd name="connsiteY284" fmla="*/ 5433041 h 5815012"/>
              <a:gd name="connsiteX285" fmla="*/ 4745277 w 5147540"/>
              <a:gd name="connsiteY285" fmla="*/ 5446212 h 5815012"/>
              <a:gd name="connsiteX286" fmla="*/ 4729614 w 5147540"/>
              <a:gd name="connsiteY286" fmla="*/ 5459383 h 5815012"/>
              <a:gd name="connsiteX287" fmla="*/ 4713595 w 5147540"/>
              <a:gd name="connsiteY287" fmla="*/ 5471843 h 5815012"/>
              <a:gd name="connsiteX288" fmla="*/ 4697219 w 5147540"/>
              <a:gd name="connsiteY288" fmla="*/ 5484658 h 5815012"/>
              <a:gd name="connsiteX289" fmla="*/ 4680844 w 5147540"/>
              <a:gd name="connsiteY289" fmla="*/ 5497474 h 5815012"/>
              <a:gd name="connsiteX290" fmla="*/ 4664113 w 5147540"/>
              <a:gd name="connsiteY290" fmla="*/ 5509577 h 5815012"/>
              <a:gd name="connsiteX291" fmla="*/ 4646670 w 5147540"/>
              <a:gd name="connsiteY291" fmla="*/ 5522037 h 5815012"/>
              <a:gd name="connsiteX292" fmla="*/ 4628870 w 5147540"/>
              <a:gd name="connsiteY292" fmla="*/ 5533784 h 5815012"/>
              <a:gd name="connsiteX293" fmla="*/ 4610715 w 5147540"/>
              <a:gd name="connsiteY293" fmla="*/ 5545176 h 5815012"/>
              <a:gd name="connsiteX294" fmla="*/ 4592204 w 5147540"/>
              <a:gd name="connsiteY294" fmla="*/ 5556211 h 5815012"/>
              <a:gd name="connsiteX295" fmla="*/ 4573693 w 5147540"/>
              <a:gd name="connsiteY295" fmla="*/ 5567603 h 5815012"/>
              <a:gd name="connsiteX296" fmla="*/ 4554826 w 5147540"/>
              <a:gd name="connsiteY296" fmla="*/ 5578282 h 5815012"/>
              <a:gd name="connsiteX297" fmla="*/ 4535958 w 5147540"/>
              <a:gd name="connsiteY297" fmla="*/ 5588962 h 5815012"/>
              <a:gd name="connsiteX298" fmla="*/ 4517091 w 5147540"/>
              <a:gd name="connsiteY298" fmla="*/ 5599285 h 5815012"/>
              <a:gd name="connsiteX299" fmla="*/ 4497868 w 5147540"/>
              <a:gd name="connsiteY299" fmla="*/ 5609253 h 5815012"/>
              <a:gd name="connsiteX300" fmla="*/ 4478289 w 5147540"/>
              <a:gd name="connsiteY300" fmla="*/ 5619577 h 5815012"/>
              <a:gd name="connsiteX301" fmla="*/ 4458710 w 5147540"/>
              <a:gd name="connsiteY301" fmla="*/ 5629188 h 5815012"/>
              <a:gd name="connsiteX302" fmla="*/ 4438419 w 5147540"/>
              <a:gd name="connsiteY302" fmla="*/ 5638800 h 5815012"/>
              <a:gd name="connsiteX303" fmla="*/ 4418483 w 5147540"/>
              <a:gd name="connsiteY303" fmla="*/ 5647699 h 5815012"/>
              <a:gd name="connsiteX304" fmla="*/ 4398548 w 5147540"/>
              <a:gd name="connsiteY304" fmla="*/ 5656955 h 5815012"/>
              <a:gd name="connsiteX305" fmla="*/ 4377901 w 5147540"/>
              <a:gd name="connsiteY305" fmla="*/ 5665499 h 5815012"/>
              <a:gd name="connsiteX306" fmla="*/ 4357610 w 5147540"/>
              <a:gd name="connsiteY306" fmla="*/ 5674398 h 5815012"/>
              <a:gd name="connsiteX307" fmla="*/ 4336963 w 5147540"/>
              <a:gd name="connsiteY307" fmla="*/ 5682586 h 5815012"/>
              <a:gd name="connsiteX308" fmla="*/ 4315604 w 5147540"/>
              <a:gd name="connsiteY308" fmla="*/ 5690774 h 5815012"/>
              <a:gd name="connsiteX309" fmla="*/ 4294957 w 5147540"/>
              <a:gd name="connsiteY309" fmla="*/ 5698605 h 5815012"/>
              <a:gd name="connsiteX310" fmla="*/ 4273598 w 5147540"/>
              <a:gd name="connsiteY310" fmla="*/ 5706081 h 5815012"/>
              <a:gd name="connsiteX311" fmla="*/ 4252239 w 5147540"/>
              <a:gd name="connsiteY311" fmla="*/ 5713557 h 5815012"/>
              <a:gd name="connsiteX312" fmla="*/ 4230523 w 5147540"/>
              <a:gd name="connsiteY312" fmla="*/ 5720676 h 5815012"/>
              <a:gd name="connsiteX313" fmla="*/ 4208808 w 5147540"/>
              <a:gd name="connsiteY313" fmla="*/ 5727440 h 5815012"/>
              <a:gd name="connsiteX314" fmla="*/ 4187093 w 5147540"/>
              <a:gd name="connsiteY314" fmla="*/ 5733848 h 5815012"/>
              <a:gd name="connsiteX315" fmla="*/ 4165378 w 5147540"/>
              <a:gd name="connsiteY315" fmla="*/ 5740255 h 5815012"/>
              <a:gd name="connsiteX316" fmla="*/ 4142595 w 5147540"/>
              <a:gd name="connsiteY316" fmla="*/ 5746307 h 5815012"/>
              <a:gd name="connsiteX317" fmla="*/ 4120524 w 5147540"/>
              <a:gd name="connsiteY317" fmla="*/ 5752003 h 5815012"/>
              <a:gd name="connsiteX318" fmla="*/ 4098097 w 5147540"/>
              <a:gd name="connsiteY318" fmla="*/ 5757699 h 5815012"/>
              <a:gd name="connsiteX319" fmla="*/ 4075670 w 5147540"/>
              <a:gd name="connsiteY319" fmla="*/ 5763038 h 5815012"/>
              <a:gd name="connsiteX320" fmla="*/ 4052531 w 5147540"/>
              <a:gd name="connsiteY320" fmla="*/ 5767666 h 5815012"/>
              <a:gd name="connsiteX321" fmla="*/ 4029748 w 5147540"/>
              <a:gd name="connsiteY321" fmla="*/ 5772650 h 5815012"/>
              <a:gd name="connsiteX322" fmla="*/ 4006609 w 5147540"/>
              <a:gd name="connsiteY322" fmla="*/ 5776922 h 5815012"/>
              <a:gd name="connsiteX323" fmla="*/ 3983470 w 5147540"/>
              <a:gd name="connsiteY323" fmla="*/ 5781194 h 5815012"/>
              <a:gd name="connsiteX324" fmla="*/ 3959975 w 5147540"/>
              <a:gd name="connsiteY324" fmla="*/ 5785110 h 5815012"/>
              <a:gd name="connsiteX325" fmla="*/ 3936124 w 5147540"/>
              <a:gd name="connsiteY325" fmla="*/ 5788669 h 5815012"/>
              <a:gd name="connsiteX326" fmla="*/ 3911917 w 5147540"/>
              <a:gd name="connsiteY326" fmla="*/ 5792229 h 5815012"/>
              <a:gd name="connsiteX327" fmla="*/ 3888066 w 5147540"/>
              <a:gd name="connsiteY327" fmla="*/ 5795433 h 5815012"/>
              <a:gd name="connsiteX328" fmla="*/ 3863859 w 5147540"/>
              <a:gd name="connsiteY328" fmla="*/ 5798281 h 5815012"/>
              <a:gd name="connsiteX329" fmla="*/ 3839652 w 5147540"/>
              <a:gd name="connsiteY329" fmla="*/ 5800773 h 5815012"/>
              <a:gd name="connsiteX330" fmla="*/ 3815445 w 5147540"/>
              <a:gd name="connsiteY330" fmla="*/ 5803265 h 5815012"/>
              <a:gd name="connsiteX331" fmla="*/ 3790526 w 5147540"/>
              <a:gd name="connsiteY331" fmla="*/ 5805401 h 5815012"/>
              <a:gd name="connsiteX332" fmla="*/ 3766319 w 5147540"/>
              <a:gd name="connsiteY332" fmla="*/ 5807893 h 5815012"/>
              <a:gd name="connsiteX333" fmla="*/ 3741400 w 5147540"/>
              <a:gd name="connsiteY333" fmla="*/ 5809672 h 5815012"/>
              <a:gd name="connsiteX334" fmla="*/ 3716481 w 5147540"/>
              <a:gd name="connsiteY334" fmla="*/ 5811096 h 5815012"/>
              <a:gd name="connsiteX335" fmla="*/ 3691918 w 5147540"/>
              <a:gd name="connsiteY335" fmla="*/ 5812164 h 5815012"/>
              <a:gd name="connsiteX336" fmla="*/ 3666643 w 5147540"/>
              <a:gd name="connsiteY336" fmla="*/ 5813232 h 5815012"/>
              <a:gd name="connsiteX337" fmla="*/ 3641724 w 5147540"/>
              <a:gd name="connsiteY337" fmla="*/ 5813944 h 5815012"/>
              <a:gd name="connsiteX338" fmla="*/ 3616450 w 5147540"/>
              <a:gd name="connsiteY338" fmla="*/ 5814656 h 5815012"/>
              <a:gd name="connsiteX339" fmla="*/ 3591175 w 5147540"/>
              <a:gd name="connsiteY339" fmla="*/ 5815012 h 5815012"/>
              <a:gd name="connsiteX340" fmla="*/ 3565900 w 5147540"/>
              <a:gd name="connsiteY340" fmla="*/ 5815012 h 5815012"/>
              <a:gd name="connsiteX341" fmla="*/ 3540625 w 5147540"/>
              <a:gd name="connsiteY341" fmla="*/ 5815012 h 5815012"/>
              <a:gd name="connsiteX342" fmla="*/ 3514994 w 5147540"/>
              <a:gd name="connsiteY342" fmla="*/ 5814656 h 5815012"/>
              <a:gd name="connsiteX343" fmla="*/ 3489719 w 5147540"/>
              <a:gd name="connsiteY343" fmla="*/ 5813944 h 5815012"/>
              <a:gd name="connsiteX344" fmla="*/ 3464088 w 5147540"/>
              <a:gd name="connsiteY344" fmla="*/ 5813232 h 5815012"/>
              <a:gd name="connsiteX345" fmla="*/ 3438457 w 5147540"/>
              <a:gd name="connsiteY345" fmla="*/ 5812164 h 5815012"/>
              <a:gd name="connsiteX346" fmla="*/ 3413182 w 5147540"/>
              <a:gd name="connsiteY346" fmla="*/ 5810740 h 5815012"/>
              <a:gd name="connsiteX347" fmla="*/ 3387195 w 5147540"/>
              <a:gd name="connsiteY347" fmla="*/ 5809316 h 5815012"/>
              <a:gd name="connsiteX348" fmla="*/ 3361564 w 5147540"/>
              <a:gd name="connsiteY348" fmla="*/ 5807537 h 5815012"/>
              <a:gd name="connsiteX349" fmla="*/ 3335578 w 5147540"/>
              <a:gd name="connsiteY349" fmla="*/ 5805401 h 5815012"/>
              <a:gd name="connsiteX350" fmla="*/ 3309947 w 5147540"/>
              <a:gd name="connsiteY350" fmla="*/ 5803265 h 5815012"/>
              <a:gd name="connsiteX351" fmla="*/ 3283960 w 5147540"/>
              <a:gd name="connsiteY351" fmla="*/ 5800773 h 5815012"/>
              <a:gd name="connsiteX352" fmla="*/ 3258329 w 5147540"/>
              <a:gd name="connsiteY352" fmla="*/ 5798281 h 5815012"/>
              <a:gd name="connsiteX353" fmla="*/ 3232342 w 5147540"/>
              <a:gd name="connsiteY353" fmla="*/ 5795433 h 5815012"/>
              <a:gd name="connsiteX354" fmla="*/ 3206711 w 5147540"/>
              <a:gd name="connsiteY354" fmla="*/ 5792229 h 5815012"/>
              <a:gd name="connsiteX355" fmla="*/ 3180724 w 5147540"/>
              <a:gd name="connsiteY355" fmla="*/ 5788669 h 5815012"/>
              <a:gd name="connsiteX356" fmla="*/ 3128038 w 5147540"/>
              <a:gd name="connsiteY356" fmla="*/ 5781550 h 5815012"/>
              <a:gd name="connsiteX357" fmla="*/ 3075353 w 5147540"/>
              <a:gd name="connsiteY357" fmla="*/ 5773718 h 5815012"/>
              <a:gd name="connsiteX358" fmla="*/ 3022667 w 5147540"/>
              <a:gd name="connsiteY358" fmla="*/ 5764818 h 5815012"/>
              <a:gd name="connsiteX359" fmla="*/ 2969981 w 5147540"/>
              <a:gd name="connsiteY359" fmla="*/ 5755919 h 5815012"/>
              <a:gd name="connsiteX360" fmla="*/ 2917651 w 5147540"/>
              <a:gd name="connsiteY360" fmla="*/ 5745951 h 5815012"/>
              <a:gd name="connsiteX361" fmla="*/ 2865678 w 5147540"/>
              <a:gd name="connsiteY361" fmla="*/ 5735272 h 5815012"/>
              <a:gd name="connsiteX362" fmla="*/ 2813704 w 5147540"/>
              <a:gd name="connsiteY362" fmla="*/ 5724592 h 5815012"/>
              <a:gd name="connsiteX363" fmla="*/ 2761730 w 5147540"/>
              <a:gd name="connsiteY363" fmla="*/ 5712845 h 5815012"/>
              <a:gd name="connsiteX364" fmla="*/ 2710468 w 5147540"/>
              <a:gd name="connsiteY364" fmla="*/ 5700385 h 5815012"/>
              <a:gd name="connsiteX365" fmla="*/ 2659562 w 5147540"/>
              <a:gd name="connsiteY365" fmla="*/ 5687926 h 5815012"/>
              <a:gd name="connsiteX366" fmla="*/ 2609013 w 5147540"/>
              <a:gd name="connsiteY366" fmla="*/ 5674398 h 5815012"/>
              <a:gd name="connsiteX367" fmla="*/ 2558819 w 5147540"/>
              <a:gd name="connsiteY367" fmla="*/ 5660515 h 5815012"/>
              <a:gd name="connsiteX368" fmla="*/ 2508625 w 5147540"/>
              <a:gd name="connsiteY368" fmla="*/ 5645919 h 5815012"/>
              <a:gd name="connsiteX369" fmla="*/ 2459143 w 5147540"/>
              <a:gd name="connsiteY369" fmla="*/ 5630612 h 5815012"/>
              <a:gd name="connsiteX370" fmla="*/ 2410373 w 5147540"/>
              <a:gd name="connsiteY370" fmla="*/ 5614949 h 5815012"/>
              <a:gd name="connsiteX371" fmla="*/ 2361959 w 5147540"/>
              <a:gd name="connsiteY371" fmla="*/ 5599285 h 5815012"/>
              <a:gd name="connsiteX372" fmla="*/ 2314257 w 5147540"/>
              <a:gd name="connsiteY372" fmla="*/ 5582554 h 5815012"/>
              <a:gd name="connsiteX373" fmla="*/ 2266911 w 5147540"/>
              <a:gd name="connsiteY373" fmla="*/ 5565111 h 5815012"/>
              <a:gd name="connsiteX374" fmla="*/ 2220277 w 5147540"/>
              <a:gd name="connsiteY374" fmla="*/ 5547312 h 5815012"/>
              <a:gd name="connsiteX375" fmla="*/ 2174355 w 5147540"/>
              <a:gd name="connsiteY375" fmla="*/ 5529156 h 5815012"/>
              <a:gd name="connsiteX376" fmla="*/ 2129145 w 5147540"/>
              <a:gd name="connsiteY376" fmla="*/ 5509933 h 5815012"/>
              <a:gd name="connsiteX377" fmla="*/ 2084291 w 5147540"/>
              <a:gd name="connsiteY377" fmla="*/ 5490710 h 5815012"/>
              <a:gd name="connsiteX378" fmla="*/ 2040505 w 5147540"/>
              <a:gd name="connsiteY378" fmla="*/ 5470775 h 5815012"/>
              <a:gd name="connsiteX379" fmla="*/ 1997431 w 5147540"/>
              <a:gd name="connsiteY379" fmla="*/ 5450484 h 5815012"/>
              <a:gd name="connsiteX380" fmla="*/ 1955425 w 5147540"/>
              <a:gd name="connsiteY380" fmla="*/ 5429837 h 5815012"/>
              <a:gd name="connsiteX381" fmla="*/ 1914130 w 5147540"/>
              <a:gd name="connsiteY381" fmla="*/ 5408834 h 5815012"/>
              <a:gd name="connsiteX382" fmla="*/ 1873192 w 5147540"/>
              <a:gd name="connsiteY382" fmla="*/ 5386763 h 5815012"/>
              <a:gd name="connsiteX383" fmla="*/ 1833678 w 5147540"/>
              <a:gd name="connsiteY383" fmla="*/ 5364335 h 5815012"/>
              <a:gd name="connsiteX384" fmla="*/ 1795231 w 5147540"/>
              <a:gd name="connsiteY384" fmla="*/ 5341908 h 5815012"/>
              <a:gd name="connsiteX385" fmla="*/ 1757853 w 5147540"/>
              <a:gd name="connsiteY385" fmla="*/ 5318413 h 5815012"/>
              <a:gd name="connsiteX386" fmla="*/ 1721187 w 5147540"/>
              <a:gd name="connsiteY386" fmla="*/ 5294918 h 5815012"/>
              <a:gd name="connsiteX387" fmla="*/ 1685588 w 5147540"/>
              <a:gd name="connsiteY387" fmla="*/ 5271067 h 5815012"/>
              <a:gd name="connsiteX388" fmla="*/ 1660669 w 5147540"/>
              <a:gd name="connsiteY388" fmla="*/ 5253980 h 5815012"/>
              <a:gd name="connsiteX389" fmla="*/ 1636462 w 5147540"/>
              <a:gd name="connsiteY389" fmla="*/ 5236537 h 5815012"/>
              <a:gd name="connsiteX390" fmla="*/ 1611899 w 5147540"/>
              <a:gd name="connsiteY390" fmla="*/ 5219094 h 5815012"/>
              <a:gd name="connsiteX391" fmla="*/ 1587692 w 5147540"/>
              <a:gd name="connsiteY391" fmla="*/ 5201650 h 5815012"/>
              <a:gd name="connsiteX392" fmla="*/ 1563841 w 5147540"/>
              <a:gd name="connsiteY392" fmla="*/ 5183851 h 5815012"/>
              <a:gd name="connsiteX393" fmla="*/ 1539634 w 5147540"/>
              <a:gd name="connsiteY393" fmla="*/ 5166052 h 5815012"/>
              <a:gd name="connsiteX394" fmla="*/ 1515783 w 5147540"/>
              <a:gd name="connsiteY394" fmla="*/ 5148253 h 5815012"/>
              <a:gd name="connsiteX395" fmla="*/ 1492289 w 5147540"/>
              <a:gd name="connsiteY395" fmla="*/ 5130097 h 5815012"/>
              <a:gd name="connsiteX396" fmla="*/ 1468793 w 5147540"/>
              <a:gd name="connsiteY396" fmla="*/ 5111586 h 5815012"/>
              <a:gd name="connsiteX397" fmla="*/ 1445298 w 5147540"/>
              <a:gd name="connsiteY397" fmla="*/ 5093075 h 5815012"/>
              <a:gd name="connsiteX398" fmla="*/ 1421803 w 5147540"/>
              <a:gd name="connsiteY398" fmla="*/ 5074564 h 5815012"/>
              <a:gd name="connsiteX399" fmla="*/ 1399020 w 5147540"/>
              <a:gd name="connsiteY399" fmla="*/ 5056053 h 5815012"/>
              <a:gd name="connsiteX400" fmla="*/ 1376237 w 5147540"/>
              <a:gd name="connsiteY400" fmla="*/ 5037185 h 5815012"/>
              <a:gd name="connsiteX401" fmla="*/ 1353454 w 5147540"/>
              <a:gd name="connsiteY401" fmla="*/ 5018318 h 5815012"/>
              <a:gd name="connsiteX402" fmla="*/ 1330671 w 5147540"/>
              <a:gd name="connsiteY402" fmla="*/ 4999451 h 5815012"/>
              <a:gd name="connsiteX403" fmla="*/ 1308244 w 5147540"/>
              <a:gd name="connsiteY403" fmla="*/ 4980228 h 5815012"/>
              <a:gd name="connsiteX404" fmla="*/ 1286173 w 5147540"/>
              <a:gd name="connsiteY404" fmla="*/ 4961005 h 5815012"/>
              <a:gd name="connsiteX405" fmla="*/ 1263746 w 5147540"/>
              <a:gd name="connsiteY405" fmla="*/ 4941781 h 5815012"/>
              <a:gd name="connsiteX406" fmla="*/ 1241675 w 5147540"/>
              <a:gd name="connsiteY406" fmla="*/ 4922202 h 5815012"/>
              <a:gd name="connsiteX407" fmla="*/ 1219960 w 5147540"/>
              <a:gd name="connsiteY407" fmla="*/ 4902267 h 5815012"/>
              <a:gd name="connsiteX408" fmla="*/ 1198245 w 5147540"/>
              <a:gd name="connsiteY408" fmla="*/ 4882332 h 5815012"/>
              <a:gd name="connsiteX409" fmla="*/ 1176530 w 5147540"/>
              <a:gd name="connsiteY409" fmla="*/ 4862753 h 5815012"/>
              <a:gd name="connsiteX410" fmla="*/ 1155171 w 5147540"/>
              <a:gd name="connsiteY410" fmla="*/ 4842818 h 5815012"/>
              <a:gd name="connsiteX411" fmla="*/ 1133812 w 5147540"/>
              <a:gd name="connsiteY411" fmla="*/ 4822527 h 5815012"/>
              <a:gd name="connsiteX412" fmla="*/ 1112809 w 5147540"/>
              <a:gd name="connsiteY412" fmla="*/ 4802235 h 5815012"/>
              <a:gd name="connsiteX413" fmla="*/ 1092162 w 5147540"/>
              <a:gd name="connsiteY413" fmla="*/ 4781588 h 5815012"/>
              <a:gd name="connsiteX414" fmla="*/ 1071158 w 5147540"/>
              <a:gd name="connsiteY414" fmla="*/ 4761297 h 5815012"/>
              <a:gd name="connsiteX415" fmla="*/ 1050511 w 5147540"/>
              <a:gd name="connsiteY415" fmla="*/ 4740650 h 5815012"/>
              <a:gd name="connsiteX416" fmla="*/ 1030220 w 5147540"/>
              <a:gd name="connsiteY416" fmla="*/ 4720003 h 5815012"/>
              <a:gd name="connsiteX417" fmla="*/ 1009929 w 5147540"/>
              <a:gd name="connsiteY417" fmla="*/ 4699000 h 5815012"/>
              <a:gd name="connsiteX418" fmla="*/ 989994 w 5147540"/>
              <a:gd name="connsiteY418" fmla="*/ 4678353 h 5815012"/>
              <a:gd name="connsiteX419" fmla="*/ 970059 w 5147540"/>
              <a:gd name="connsiteY419" fmla="*/ 4656638 h 5815012"/>
              <a:gd name="connsiteX420" fmla="*/ 950124 w 5147540"/>
              <a:gd name="connsiteY420" fmla="*/ 4635991 h 5815012"/>
              <a:gd name="connsiteX421" fmla="*/ 930900 w 5147540"/>
              <a:gd name="connsiteY421" fmla="*/ 4614987 h 5815012"/>
              <a:gd name="connsiteX422" fmla="*/ 912033 w 5147540"/>
              <a:gd name="connsiteY422" fmla="*/ 4593984 h 5815012"/>
              <a:gd name="connsiteX423" fmla="*/ 893166 w 5147540"/>
              <a:gd name="connsiteY423" fmla="*/ 4572269 h 5815012"/>
              <a:gd name="connsiteX424" fmla="*/ 874299 w 5147540"/>
              <a:gd name="connsiteY424" fmla="*/ 4550910 h 5815012"/>
              <a:gd name="connsiteX425" fmla="*/ 855788 w 5147540"/>
              <a:gd name="connsiteY425" fmla="*/ 4529551 h 5815012"/>
              <a:gd name="connsiteX426" fmla="*/ 837632 w 5147540"/>
              <a:gd name="connsiteY426" fmla="*/ 4507836 h 5815012"/>
              <a:gd name="connsiteX427" fmla="*/ 819477 w 5147540"/>
              <a:gd name="connsiteY427" fmla="*/ 4485765 h 5815012"/>
              <a:gd name="connsiteX428" fmla="*/ 801678 w 5147540"/>
              <a:gd name="connsiteY428" fmla="*/ 4463694 h 5815012"/>
              <a:gd name="connsiteX429" fmla="*/ 783879 w 5147540"/>
              <a:gd name="connsiteY429" fmla="*/ 4441979 h 5815012"/>
              <a:gd name="connsiteX430" fmla="*/ 766079 w 5147540"/>
              <a:gd name="connsiteY430" fmla="*/ 4419552 h 5815012"/>
              <a:gd name="connsiteX431" fmla="*/ 748992 w 5147540"/>
              <a:gd name="connsiteY431" fmla="*/ 4397125 h 5815012"/>
              <a:gd name="connsiteX432" fmla="*/ 731549 w 5147540"/>
              <a:gd name="connsiteY432" fmla="*/ 4374698 h 5815012"/>
              <a:gd name="connsiteX433" fmla="*/ 714818 w 5147540"/>
              <a:gd name="connsiteY433" fmla="*/ 4352271 h 5815012"/>
              <a:gd name="connsiteX434" fmla="*/ 697730 w 5147540"/>
              <a:gd name="connsiteY434" fmla="*/ 4329132 h 5815012"/>
              <a:gd name="connsiteX435" fmla="*/ 681355 w 5147540"/>
              <a:gd name="connsiteY435" fmla="*/ 4306349 h 5815012"/>
              <a:gd name="connsiteX436" fmla="*/ 664980 w 5147540"/>
              <a:gd name="connsiteY436" fmla="*/ 4283566 h 5815012"/>
              <a:gd name="connsiteX437" fmla="*/ 648604 w 5147540"/>
              <a:gd name="connsiteY437" fmla="*/ 4260071 h 5815012"/>
              <a:gd name="connsiteX438" fmla="*/ 632585 w 5147540"/>
              <a:gd name="connsiteY438" fmla="*/ 4236932 h 5815012"/>
              <a:gd name="connsiteX439" fmla="*/ 616922 w 5147540"/>
              <a:gd name="connsiteY439" fmla="*/ 4213793 h 5815012"/>
              <a:gd name="connsiteX440" fmla="*/ 601258 w 5147540"/>
              <a:gd name="connsiteY440" fmla="*/ 4189941 h 5815012"/>
              <a:gd name="connsiteX441" fmla="*/ 586307 w 5147540"/>
              <a:gd name="connsiteY441" fmla="*/ 4166446 h 5815012"/>
              <a:gd name="connsiteX442" fmla="*/ 571356 w 5147540"/>
              <a:gd name="connsiteY442" fmla="*/ 4142951 h 5815012"/>
              <a:gd name="connsiteX443" fmla="*/ 556404 w 5147540"/>
              <a:gd name="connsiteY443" fmla="*/ 4118744 h 5815012"/>
              <a:gd name="connsiteX444" fmla="*/ 541453 w 5147540"/>
              <a:gd name="connsiteY444" fmla="*/ 4094893 h 5815012"/>
              <a:gd name="connsiteX445" fmla="*/ 527214 w 5147540"/>
              <a:gd name="connsiteY445" fmla="*/ 4071043 h 5815012"/>
              <a:gd name="connsiteX446" fmla="*/ 512974 w 5147540"/>
              <a:gd name="connsiteY446" fmla="*/ 4046480 h 5815012"/>
              <a:gd name="connsiteX447" fmla="*/ 499091 w 5147540"/>
              <a:gd name="connsiteY447" fmla="*/ 4022629 h 5815012"/>
              <a:gd name="connsiteX448" fmla="*/ 485563 w 5147540"/>
              <a:gd name="connsiteY448" fmla="*/ 3998066 h 5815012"/>
              <a:gd name="connsiteX449" fmla="*/ 471680 w 5147540"/>
              <a:gd name="connsiteY449" fmla="*/ 3973503 h 5815012"/>
              <a:gd name="connsiteX450" fmla="*/ 458508 w 5147540"/>
              <a:gd name="connsiteY450" fmla="*/ 3948584 h 5815012"/>
              <a:gd name="connsiteX451" fmla="*/ 445693 w 5147540"/>
              <a:gd name="connsiteY451" fmla="*/ 3924021 h 5815012"/>
              <a:gd name="connsiteX452" fmla="*/ 432878 w 5147540"/>
              <a:gd name="connsiteY452" fmla="*/ 3899814 h 5815012"/>
              <a:gd name="connsiteX453" fmla="*/ 420062 w 5147540"/>
              <a:gd name="connsiteY453" fmla="*/ 3874539 h 5815012"/>
              <a:gd name="connsiteX454" fmla="*/ 407603 w 5147540"/>
              <a:gd name="connsiteY454" fmla="*/ 3849976 h 5815012"/>
              <a:gd name="connsiteX455" fmla="*/ 395499 w 5147540"/>
              <a:gd name="connsiteY455" fmla="*/ 3824701 h 5815012"/>
              <a:gd name="connsiteX456" fmla="*/ 383396 w 5147540"/>
              <a:gd name="connsiteY456" fmla="*/ 3799782 h 5815012"/>
              <a:gd name="connsiteX457" fmla="*/ 371292 w 5147540"/>
              <a:gd name="connsiteY457" fmla="*/ 3774507 h 5815012"/>
              <a:gd name="connsiteX458" fmla="*/ 359901 w 5147540"/>
              <a:gd name="connsiteY458" fmla="*/ 3749232 h 5815012"/>
              <a:gd name="connsiteX459" fmla="*/ 348153 w 5147540"/>
              <a:gd name="connsiteY459" fmla="*/ 3724313 h 5815012"/>
              <a:gd name="connsiteX460" fmla="*/ 336762 w 5147540"/>
              <a:gd name="connsiteY460" fmla="*/ 3698682 h 5815012"/>
              <a:gd name="connsiteX461" fmla="*/ 326082 w 5147540"/>
              <a:gd name="connsiteY461" fmla="*/ 3673051 h 5815012"/>
              <a:gd name="connsiteX462" fmla="*/ 314691 w 5147540"/>
              <a:gd name="connsiteY462" fmla="*/ 3647421 h 5815012"/>
              <a:gd name="connsiteX463" fmla="*/ 304011 w 5147540"/>
              <a:gd name="connsiteY463" fmla="*/ 3621790 h 5815012"/>
              <a:gd name="connsiteX464" fmla="*/ 293332 w 5147540"/>
              <a:gd name="connsiteY464" fmla="*/ 3595803 h 5815012"/>
              <a:gd name="connsiteX465" fmla="*/ 283008 w 5147540"/>
              <a:gd name="connsiteY465" fmla="*/ 3570172 h 5815012"/>
              <a:gd name="connsiteX466" fmla="*/ 273041 w 5147540"/>
              <a:gd name="connsiteY466" fmla="*/ 3544185 h 5815012"/>
              <a:gd name="connsiteX467" fmla="*/ 262717 w 5147540"/>
              <a:gd name="connsiteY467" fmla="*/ 3518198 h 5815012"/>
              <a:gd name="connsiteX468" fmla="*/ 252749 w 5147540"/>
              <a:gd name="connsiteY468" fmla="*/ 3491855 h 5815012"/>
              <a:gd name="connsiteX469" fmla="*/ 243138 w 5147540"/>
              <a:gd name="connsiteY469" fmla="*/ 3465868 h 5815012"/>
              <a:gd name="connsiteX470" fmla="*/ 233526 w 5147540"/>
              <a:gd name="connsiteY470" fmla="*/ 3439525 h 5815012"/>
              <a:gd name="connsiteX471" fmla="*/ 224627 w 5147540"/>
              <a:gd name="connsiteY471" fmla="*/ 3413183 h 5815012"/>
              <a:gd name="connsiteX472" fmla="*/ 215371 w 5147540"/>
              <a:gd name="connsiteY472" fmla="*/ 3386484 h 5815012"/>
              <a:gd name="connsiteX473" fmla="*/ 206827 w 5147540"/>
              <a:gd name="connsiteY473" fmla="*/ 3360141 h 5815012"/>
              <a:gd name="connsiteX474" fmla="*/ 197928 w 5147540"/>
              <a:gd name="connsiteY474" fmla="*/ 3333442 h 5815012"/>
              <a:gd name="connsiteX475" fmla="*/ 189740 w 5147540"/>
              <a:gd name="connsiteY475" fmla="*/ 3307099 h 5815012"/>
              <a:gd name="connsiteX476" fmla="*/ 181196 w 5147540"/>
              <a:gd name="connsiteY476" fmla="*/ 3280044 h 5815012"/>
              <a:gd name="connsiteX477" fmla="*/ 173365 w 5147540"/>
              <a:gd name="connsiteY477" fmla="*/ 3252989 h 5815012"/>
              <a:gd name="connsiteX478" fmla="*/ 165533 w 5147540"/>
              <a:gd name="connsiteY478" fmla="*/ 3226291 h 5815012"/>
              <a:gd name="connsiteX479" fmla="*/ 158057 w 5147540"/>
              <a:gd name="connsiteY479" fmla="*/ 3199236 h 5815012"/>
              <a:gd name="connsiteX480" fmla="*/ 150582 w 5147540"/>
              <a:gd name="connsiteY480" fmla="*/ 3172537 h 5815012"/>
              <a:gd name="connsiteX481" fmla="*/ 143462 w 5147540"/>
              <a:gd name="connsiteY481" fmla="*/ 3145126 h 5815012"/>
              <a:gd name="connsiteX482" fmla="*/ 136698 w 5147540"/>
              <a:gd name="connsiteY482" fmla="*/ 3118071 h 5815012"/>
              <a:gd name="connsiteX483" fmla="*/ 129579 w 5147540"/>
              <a:gd name="connsiteY483" fmla="*/ 3090660 h 5815012"/>
              <a:gd name="connsiteX484" fmla="*/ 116763 w 5147540"/>
              <a:gd name="connsiteY484" fmla="*/ 3035839 h 5815012"/>
              <a:gd name="connsiteX485" fmla="*/ 104304 w 5147540"/>
              <a:gd name="connsiteY485" fmla="*/ 2980661 h 5815012"/>
              <a:gd name="connsiteX486" fmla="*/ 92556 w 5147540"/>
              <a:gd name="connsiteY486" fmla="*/ 2925483 h 5815012"/>
              <a:gd name="connsiteX487" fmla="*/ 81521 w 5147540"/>
              <a:gd name="connsiteY487" fmla="*/ 2869594 h 5815012"/>
              <a:gd name="connsiteX488" fmla="*/ 71197 w 5147540"/>
              <a:gd name="connsiteY488" fmla="*/ 2814060 h 5815012"/>
              <a:gd name="connsiteX489" fmla="*/ 61586 w 5147540"/>
              <a:gd name="connsiteY489" fmla="*/ 2758170 h 5815012"/>
              <a:gd name="connsiteX490" fmla="*/ 52330 w 5147540"/>
              <a:gd name="connsiteY490" fmla="*/ 2702281 h 5815012"/>
              <a:gd name="connsiteX491" fmla="*/ 44142 w 5147540"/>
              <a:gd name="connsiteY491" fmla="*/ 2645679 h 5815012"/>
              <a:gd name="connsiteX492" fmla="*/ 35955 w 5147540"/>
              <a:gd name="connsiteY492" fmla="*/ 2589434 h 5815012"/>
              <a:gd name="connsiteX493" fmla="*/ 29191 w 5147540"/>
              <a:gd name="connsiteY493" fmla="*/ 2532832 h 5815012"/>
              <a:gd name="connsiteX494" fmla="*/ 25631 w 5147540"/>
              <a:gd name="connsiteY494" fmla="*/ 2504354 h 5815012"/>
              <a:gd name="connsiteX495" fmla="*/ 22427 w 5147540"/>
              <a:gd name="connsiteY495" fmla="*/ 2476231 h 5815012"/>
              <a:gd name="connsiteX496" fmla="*/ 19579 w 5147540"/>
              <a:gd name="connsiteY496" fmla="*/ 2447396 h 5815012"/>
              <a:gd name="connsiteX497" fmla="*/ 17087 w 5147540"/>
              <a:gd name="connsiteY497" fmla="*/ 2418917 h 5815012"/>
              <a:gd name="connsiteX498" fmla="*/ 14595 w 5147540"/>
              <a:gd name="connsiteY498" fmla="*/ 2390438 h 5815012"/>
              <a:gd name="connsiteX499" fmla="*/ 12104 w 5147540"/>
              <a:gd name="connsiteY499" fmla="*/ 2361959 h 5815012"/>
              <a:gd name="connsiteX500" fmla="*/ 9968 w 5147540"/>
              <a:gd name="connsiteY500" fmla="*/ 2333125 h 5815012"/>
              <a:gd name="connsiteX501" fmla="*/ 7832 w 5147540"/>
              <a:gd name="connsiteY501" fmla="*/ 2304646 h 5815012"/>
              <a:gd name="connsiteX502" fmla="*/ 6052 w 5147540"/>
              <a:gd name="connsiteY502" fmla="*/ 2275811 h 5815012"/>
              <a:gd name="connsiteX503" fmla="*/ 4628 w 5147540"/>
              <a:gd name="connsiteY503" fmla="*/ 2246977 h 5815012"/>
              <a:gd name="connsiteX504" fmla="*/ 3204 w 5147540"/>
              <a:gd name="connsiteY504" fmla="*/ 2218142 h 5815012"/>
              <a:gd name="connsiteX505" fmla="*/ 1780 w 5147540"/>
              <a:gd name="connsiteY505" fmla="*/ 2189307 h 5815012"/>
              <a:gd name="connsiteX506" fmla="*/ 712 w 5147540"/>
              <a:gd name="connsiteY506" fmla="*/ 2148724 h 5815012"/>
              <a:gd name="connsiteX507" fmla="*/ 0 w 5147540"/>
              <a:gd name="connsiteY507" fmla="*/ 2107786 h 5815012"/>
              <a:gd name="connsiteX508" fmla="*/ 0 w 5147540"/>
              <a:gd name="connsiteY508" fmla="*/ 2066136 h 5815012"/>
              <a:gd name="connsiteX509" fmla="*/ 712 w 5147540"/>
              <a:gd name="connsiteY509" fmla="*/ 2024486 h 5815012"/>
              <a:gd name="connsiteX510" fmla="*/ 2136 w 5147540"/>
              <a:gd name="connsiteY510" fmla="*/ 1982124 h 5815012"/>
              <a:gd name="connsiteX511" fmla="*/ 4272 w 5147540"/>
              <a:gd name="connsiteY511" fmla="*/ 1939405 h 5815012"/>
              <a:gd name="connsiteX512" fmla="*/ 6764 w 5147540"/>
              <a:gd name="connsiteY512" fmla="*/ 1895975 h 5815012"/>
              <a:gd name="connsiteX513" fmla="*/ 10680 w 5147540"/>
              <a:gd name="connsiteY513" fmla="*/ 1852901 h 5815012"/>
              <a:gd name="connsiteX514" fmla="*/ 14595 w 5147540"/>
              <a:gd name="connsiteY514" fmla="*/ 1809115 h 5815012"/>
              <a:gd name="connsiteX515" fmla="*/ 19223 w 5147540"/>
              <a:gd name="connsiteY515" fmla="*/ 1765329 h 5815012"/>
              <a:gd name="connsiteX516" fmla="*/ 24207 w 5147540"/>
              <a:gd name="connsiteY516" fmla="*/ 1720831 h 5815012"/>
              <a:gd name="connsiteX517" fmla="*/ 30615 w 5147540"/>
              <a:gd name="connsiteY517" fmla="*/ 1676689 h 5815012"/>
              <a:gd name="connsiteX518" fmla="*/ 37023 w 5147540"/>
              <a:gd name="connsiteY518" fmla="*/ 1632191 h 5815012"/>
              <a:gd name="connsiteX519" fmla="*/ 44498 w 5147540"/>
              <a:gd name="connsiteY519" fmla="*/ 1587337 h 5815012"/>
              <a:gd name="connsiteX520" fmla="*/ 52330 w 5147540"/>
              <a:gd name="connsiteY520" fmla="*/ 1542838 h 5815012"/>
              <a:gd name="connsiteX521" fmla="*/ 60874 w 5147540"/>
              <a:gd name="connsiteY521" fmla="*/ 1497628 h 5815012"/>
              <a:gd name="connsiteX522" fmla="*/ 70129 w 5147540"/>
              <a:gd name="connsiteY522" fmla="*/ 1453130 h 5815012"/>
              <a:gd name="connsiteX523" fmla="*/ 80097 w 5147540"/>
              <a:gd name="connsiteY523" fmla="*/ 1408276 h 5815012"/>
              <a:gd name="connsiteX524" fmla="*/ 90776 w 5147540"/>
              <a:gd name="connsiteY524" fmla="*/ 1363422 h 5815012"/>
              <a:gd name="connsiteX525" fmla="*/ 101812 w 5147540"/>
              <a:gd name="connsiteY525" fmla="*/ 1318568 h 5815012"/>
              <a:gd name="connsiteX526" fmla="*/ 113915 w 5147540"/>
              <a:gd name="connsiteY526" fmla="*/ 1273714 h 5815012"/>
              <a:gd name="connsiteX527" fmla="*/ 126019 w 5147540"/>
              <a:gd name="connsiteY527" fmla="*/ 1229572 h 5815012"/>
              <a:gd name="connsiteX528" fmla="*/ 139190 w 5147540"/>
              <a:gd name="connsiteY528" fmla="*/ 1184718 h 5815012"/>
              <a:gd name="connsiteX529" fmla="*/ 153074 w 5147540"/>
              <a:gd name="connsiteY529" fmla="*/ 1140932 h 5815012"/>
              <a:gd name="connsiteX530" fmla="*/ 167669 w 5147540"/>
              <a:gd name="connsiteY530" fmla="*/ 1096789 h 5815012"/>
              <a:gd name="connsiteX531" fmla="*/ 182264 w 5147540"/>
              <a:gd name="connsiteY531" fmla="*/ 1053003 h 5815012"/>
              <a:gd name="connsiteX532" fmla="*/ 197928 w 5147540"/>
              <a:gd name="connsiteY532" fmla="*/ 1009573 h 5815012"/>
              <a:gd name="connsiteX533" fmla="*/ 214303 w 5147540"/>
              <a:gd name="connsiteY533" fmla="*/ 966499 h 5815012"/>
              <a:gd name="connsiteX534" fmla="*/ 231390 w 5147540"/>
              <a:gd name="connsiteY534" fmla="*/ 923425 h 5815012"/>
              <a:gd name="connsiteX535" fmla="*/ 248834 w 5147540"/>
              <a:gd name="connsiteY535" fmla="*/ 881063 h 5815012"/>
              <a:gd name="connsiteX536" fmla="*/ 266989 w 5147540"/>
              <a:gd name="connsiteY536" fmla="*/ 839056 h 5815012"/>
              <a:gd name="connsiteX537" fmla="*/ 285856 w 5147540"/>
              <a:gd name="connsiteY537" fmla="*/ 797406 h 5815012"/>
              <a:gd name="connsiteX538" fmla="*/ 295468 w 5147540"/>
              <a:gd name="connsiteY538" fmla="*/ 777827 h 5815012"/>
              <a:gd name="connsiteX539" fmla="*/ 304723 w 5147540"/>
              <a:gd name="connsiteY539" fmla="*/ 758248 h 5815012"/>
              <a:gd name="connsiteX540" fmla="*/ 314691 w 5147540"/>
              <a:gd name="connsiteY540" fmla="*/ 739025 h 5815012"/>
              <a:gd name="connsiteX541" fmla="*/ 324658 w 5147540"/>
              <a:gd name="connsiteY541" fmla="*/ 719801 h 5815012"/>
              <a:gd name="connsiteX542" fmla="*/ 334626 w 5147540"/>
              <a:gd name="connsiteY542" fmla="*/ 700934 h 5815012"/>
              <a:gd name="connsiteX543" fmla="*/ 344949 w 5147540"/>
              <a:gd name="connsiteY543" fmla="*/ 682067 h 5815012"/>
              <a:gd name="connsiteX544" fmla="*/ 355273 w 5147540"/>
              <a:gd name="connsiteY544" fmla="*/ 663912 h 5815012"/>
              <a:gd name="connsiteX545" fmla="*/ 366309 w 5147540"/>
              <a:gd name="connsiteY545" fmla="*/ 645401 h 5815012"/>
              <a:gd name="connsiteX546" fmla="*/ 377344 w 5147540"/>
              <a:gd name="connsiteY546" fmla="*/ 627245 h 5815012"/>
              <a:gd name="connsiteX547" fmla="*/ 388024 w 5147540"/>
              <a:gd name="connsiteY547" fmla="*/ 609446 h 5815012"/>
              <a:gd name="connsiteX548" fmla="*/ 399415 w 5147540"/>
              <a:gd name="connsiteY548" fmla="*/ 591647 h 5815012"/>
              <a:gd name="connsiteX549" fmla="*/ 411163 w 5147540"/>
              <a:gd name="connsiteY549" fmla="*/ 574204 h 5815012"/>
              <a:gd name="connsiteX550" fmla="*/ 422554 w 5147540"/>
              <a:gd name="connsiteY550" fmla="*/ 557116 h 5815012"/>
              <a:gd name="connsiteX551" fmla="*/ 434302 w 5147540"/>
              <a:gd name="connsiteY551" fmla="*/ 540029 h 5815012"/>
              <a:gd name="connsiteX552" fmla="*/ 446405 w 5147540"/>
              <a:gd name="connsiteY552" fmla="*/ 523298 h 5815012"/>
              <a:gd name="connsiteX553" fmla="*/ 458508 w 5147540"/>
              <a:gd name="connsiteY553" fmla="*/ 506567 h 5815012"/>
              <a:gd name="connsiteX554" fmla="*/ 470612 w 5147540"/>
              <a:gd name="connsiteY554" fmla="*/ 490191 h 5815012"/>
              <a:gd name="connsiteX555" fmla="*/ 483427 w 5147540"/>
              <a:gd name="connsiteY555" fmla="*/ 473816 h 5815012"/>
              <a:gd name="connsiteX556" fmla="*/ 495531 w 5147540"/>
              <a:gd name="connsiteY556" fmla="*/ 457797 h 5815012"/>
              <a:gd name="connsiteX557" fmla="*/ 508346 w 5147540"/>
              <a:gd name="connsiteY557" fmla="*/ 442133 h 5815012"/>
              <a:gd name="connsiteX558" fmla="*/ 521162 w 5147540"/>
              <a:gd name="connsiteY558" fmla="*/ 426826 h 5815012"/>
              <a:gd name="connsiteX559" fmla="*/ 534333 w 5147540"/>
              <a:gd name="connsiteY559" fmla="*/ 411519 h 5815012"/>
              <a:gd name="connsiteX560" fmla="*/ 547149 w 5147540"/>
              <a:gd name="connsiteY560" fmla="*/ 396567 h 5815012"/>
              <a:gd name="connsiteX561" fmla="*/ 560320 w 5147540"/>
              <a:gd name="connsiteY561" fmla="*/ 381616 h 5815012"/>
              <a:gd name="connsiteX562" fmla="*/ 573848 w 5147540"/>
              <a:gd name="connsiteY562" fmla="*/ 367020 h 5815012"/>
              <a:gd name="connsiteX563" fmla="*/ 587019 w 5147540"/>
              <a:gd name="connsiteY563" fmla="*/ 352781 h 5815012"/>
              <a:gd name="connsiteX564" fmla="*/ 600546 w 5147540"/>
              <a:gd name="connsiteY564" fmla="*/ 338898 h 5815012"/>
              <a:gd name="connsiteX565" fmla="*/ 614074 w 5147540"/>
              <a:gd name="connsiteY565" fmla="*/ 325014 h 5815012"/>
              <a:gd name="connsiteX566" fmla="*/ 627957 w 5147540"/>
              <a:gd name="connsiteY566" fmla="*/ 311487 h 5815012"/>
              <a:gd name="connsiteX567" fmla="*/ 641841 w 5147540"/>
              <a:gd name="connsiteY567" fmla="*/ 297959 h 5815012"/>
              <a:gd name="connsiteX568" fmla="*/ 655724 w 5147540"/>
              <a:gd name="connsiteY568" fmla="*/ 284788 h 5815012"/>
              <a:gd name="connsiteX569" fmla="*/ 669252 w 5147540"/>
              <a:gd name="connsiteY569" fmla="*/ 272328 h 5815012"/>
              <a:gd name="connsiteX570" fmla="*/ 683135 w 5147540"/>
              <a:gd name="connsiteY570" fmla="*/ 259513 h 5815012"/>
              <a:gd name="connsiteX571" fmla="*/ 697018 w 5147540"/>
              <a:gd name="connsiteY571" fmla="*/ 247410 h 5815012"/>
              <a:gd name="connsiteX572" fmla="*/ 711258 w 5147540"/>
              <a:gd name="connsiteY572" fmla="*/ 236018 h 5815012"/>
              <a:gd name="connsiteX573" fmla="*/ 725853 w 5147540"/>
              <a:gd name="connsiteY573" fmla="*/ 224271 h 5815012"/>
              <a:gd name="connsiteX574" fmla="*/ 739736 w 5147540"/>
              <a:gd name="connsiteY574" fmla="*/ 212879 h 5815012"/>
              <a:gd name="connsiteX575" fmla="*/ 754332 w 5147540"/>
              <a:gd name="connsiteY575" fmla="*/ 202200 h 5815012"/>
              <a:gd name="connsiteX576" fmla="*/ 768927 w 5147540"/>
              <a:gd name="connsiteY576" fmla="*/ 191164 h 5815012"/>
              <a:gd name="connsiteX577" fmla="*/ 783879 w 5147540"/>
              <a:gd name="connsiteY577" fmla="*/ 180484 h 5815012"/>
              <a:gd name="connsiteX578" fmla="*/ 798830 w 5147540"/>
              <a:gd name="connsiteY578" fmla="*/ 170517 h 5815012"/>
              <a:gd name="connsiteX579" fmla="*/ 813781 w 5147540"/>
              <a:gd name="connsiteY579" fmla="*/ 160549 h 5815012"/>
              <a:gd name="connsiteX580" fmla="*/ 828377 w 5147540"/>
              <a:gd name="connsiteY580" fmla="*/ 151294 h 5815012"/>
              <a:gd name="connsiteX581" fmla="*/ 843684 w 5147540"/>
              <a:gd name="connsiteY581" fmla="*/ 141682 h 5815012"/>
              <a:gd name="connsiteX582" fmla="*/ 858992 w 5147540"/>
              <a:gd name="connsiteY582" fmla="*/ 132783 h 5815012"/>
              <a:gd name="connsiteX583" fmla="*/ 874655 w 5147540"/>
              <a:gd name="connsiteY583" fmla="*/ 123883 h 5815012"/>
              <a:gd name="connsiteX584" fmla="*/ 889962 w 5147540"/>
              <a:gd name="connsiteY584" fmla="*/ 115695 h 5815012"/>
              <a:gd name="connsiteX585" fmla="*/ 905625 w 5147540"/>
              <a:gd name="connsiteY585" fmla="*/ 107152 h 5815012"/>
              <a:gd name="connsiteX586" fmla="*/ 921289 w 5147540"/>
              <a:gd name="connsiteY586" fmla="*/ 99676 h 5815012"/>
              <a:gd name="connsiteX587" fmla="*/ 936952 w 5147540"/>
              <a:gd name="connsiteY587" fmla="*/ 91844 h 5815012"/>
              <a:gd name="connsiteX588" fmla="*/ 952971 w 5147540"/>
              <a:gd name="connsiteY588" fmla="*/ 84368 h 5815012"/>
              <a:gd name="connsiteX589" fmla="*/ 968635 w 5147540"/>
              <a:gd name="connsiteY589" fmla="*/ 77249 h 5815012"/>
              <a:gd name="connsiteX590" fmla="*/ 984298 w 5147540"/>
              <a:gd name="connsiteY590" fmla="*/ 70485 h 5815012"/>
              <a:gd name="connsiteX591" fmla="*/ 1000317 w 5147540"/>
              <a:gd name="connsiteY591" fmla="*/ 64077 h 5815012"/>
              <a:gd name="connsiteX592" fmla="*/ 1016693 w 5147540"/>
              <a:gd name="connsiteY592" fmla="*/ 57670 h 5815012"/>
              <a:gd name="connsiteX593" fmla="*/ 1032712 w 5147540"/>
              <a:gd name="connsiteY593" fmla="*/ 51974 h 5815012"/>
              <a:gd name="connsiteX594" fmla="*/ 1048731 w 5147540"/>
              <a:gd name="connsiteY594" fmla="*/ 46278 h 5815012"/>
              <a:gd name="connsiteX595" fmla="*/ 1065107 w 5147540"/>
              <a:gd name="connsiteY595" fmla="*/ 40938 h 5815012"/>
              <a:gd name="connsiteX596" fmla="*/ 1081482 w 5147540"/>
              <a:gd name="connsiteY596" fmla="*/ 35955 h 5815012"/>
              <a:gd name="connsiteX597" fmla="*/ 1097857 w 5147540"/>
              <a:gd name="connsiteY597" fmla="*/ 30971 h 5815012"/>
              <a:gd name="connsiteX598" fmla="*/ 1113877 w 5147540"/>
              <a:gd name="connsiteY598" fmla="*/ 26699 h 5815012"/>
              <a:gd name="connsiteX599" fmla="*/ 1130252 w 5147540"/>
              <a:gd name="connsiteY599" fmla="*/ 22071 h 5815012"/>
              <a:gd name="connsiteX600" fmla="*/ 1146983 w 5147540"/>
              <a:gd name="connsiteY600" fmla="*/ 18155 h 5815012"/>
              <a:gd name="connsiteX601" fmla="*/ 1163358 w 5147540"/>
              <a:gd name="connsiteY601" fmla="*/ 14595 h 5815012"/>
              <a:gd name="connsiteX602" fmla="*/ 1180090 w 5147540"/>
              <a:gd name="connsiteY602" fmla="*/ 11748 h 5815012"/>
              <a:gd name="connsiteX603" fmla="*/ 1196465 w 5147540"/>
              <a:gd name="connsiteY603" fmla="*/ 9612 h 5815012"/>
              <a:gd name="connsiteX604" fmla="*/ 1213196 w 5147540"/>
              <a:gd name="connsiteY604" fmla="*/ 7120 h 5815012"/>
              <a:gd name="connsiteX605" fmla="*/ 1229216 w 5147540"/>
              <a:gd name="connsiteY605" fmla="*/ 4984 h 5815012"/>
              <a:gd name="connsiteX606" fmla="*/ 1245591 w 5147540"/>
              <a:gd name="connsiteY606" fmla="*/ 3560 h 5815012"/>
              <a:gd name="connsiteX607" fmla="*/ 1261966 w 5147540"/>
              <a:gd name="connsiteY607" fmla="*/ 2492 h 5815012"/>
              <a:gd name="connsiteX608" fmla="*/ 1278342 w 5147540"/>
              <a:gd name="connsiteY608" fmla="*/ 1424 h 5815012"/>
              <a:gd name="connsiteX609" fmla="*/ 1294361 w 5147540"/>
              <a:gd name="connsiteY609" fmla="*/ 712 h 5815012"/>
              <a:gd name="connsiteX610" fmla="*/ 1310736 w 5147540"/>
              <a:gd name="connsiteY610" fmla="*/ 0 h 58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147540" h="5815012">
                <a:moveTo>
                  <a:pt x="1310736" y="0"/>
                </a:moveTo>
                <a:lnTo>
                  <a:pt x="1326756" y="0"/>
                </a:lnTo>
                <a:lnTo>
                  <a:pt x="1342419" y="0"/>
                </a:lnTo>
                <a:lnTo>
                  <a:pt x="1358438" y="356"/>
                </a:lnTo>
                <a:lnTo>
                  <a:pt x="1374101" y="1068"/>
                </a:lnTo>
                <a:lnTo>
                  <a:pt x="1390121" y="2136"/>
                </a:lnTo>
                <a:lnTo>
                  <a:pt x="1405428" y="3204"/>
                </a:lnTo>
                <a:lnTo>
                  <a:pt x="1420735" y="4628"/>
                </a:lnTo>
                <a:lnTo>
                  <a:pt x="1436043" y="6408"/>
                </a:lnTo>
                <a:lnTo>
                  <a:pt x="1451350" y="8188"/>
                </a:lnTo>
                <a:lnTo>
                  <a:pt x="1466658" y="10680"/>
                </a:lnTo>
                <a:lnTo>
                  <a:pt x="1481965" y="13172"/>
                </a:lnTo>
                <a:lnTo>
                  <a:pt x="1496916" y="16019"/>
                </a:lnTo>
                <a:lnTo>
                  <a:pt x="1511868" y="18867"/>
                </a:lnTo>
                <a:lnTo>
                  <a:pt x="1526463" y="22071"/>
                </a:lnTo>
                <a:lnTo>
                  <a:pt x="1541414" y="25275"/>
                </a:lnTo>
                <a:lnTo>
                  <a:pt x="1556010" y="29547"/>
                </a:lnTo>
                <a:lnTo>
                  <a:pt x="1570605" y="33463"/>
                </a:lnTo>
                <a:lnTo>
                  <a:pt x="1584844" y="37378"/>
                </a:lnTo>
                <a:lnTo>
                  <a:pt x="1599440" y="41650"/>
                </a:lnTo>
                <a:lnTo>
                  <a:pt x="1613323" y="46634"/>
                </a:lnTo>
                <a:lnTo>
                  <a:pt x="1627207" y="51618"/>
                </a:lnTo>
                <a:lnTo>
                  <a:pt x="1641446" y="56602"/>
                </a:lnTo>
                <a:lnTo>
                  <a:pt x="1655329" y="62298"/>
                </a:lnTo>
                <a:lnTo>
                  <a:pt x="1669213" y="67637"/>
                </a:lnTo>
                <a:lnTo>
                  <a:pt x="1682384" y="73333"/>
                </a:lnTo>
                <a:lnTo>
                  <a:pt x="1695912" y="79385"/>
                </a:lnTo>
                <a:lnTo>
                  <a:pt x="1709083" y="85793"/>
                </a:lnTo>
                <a:lnTo>
                  <a:pt x="1722255" y="91844"/>
                </a:lnTo>
                <a:lnTo>
                  <a:pt x="1735070" y="98964"/>
                </a:lnTo>
                <a:lnTo>
                  <a:pt x="1747885" y="105728"/>
                </a:lnTo>
                <a:lnTo>
                  <a:pt x="1760701" y="112491"/>
                </a:lnTo>
                <a:lnTo>
                  <a:pt x="1773160" y="119967"/>
                </a:lnTo>
                <a:lnTo>
                  <a:pt x="1785264" y="127443"/>
                </a:lnTo>
                <a:lnTo>
                  <a:pt x="1797723" y="135274"/>
                </a:lnTo>
                <a:lnTo>
                  <a:pt x="1809827" y="142750"/>
                </a:lnTo>
                <a:lnTo>
                  <a:pt x="1821218" y="151294"/>
                </a:lnTo>
                <a:lnTo>
                  <a:pt x="1833322" y="159125"/>
                </a:lnTo>
                <a:lnTo>
                  <a:pt x="1844713" y="168025"/>
                </a:lnTo>
                <a:lnTo>
                  <a:pt x="1856105" y="176213"/>
                </a:lnTo>
                <a:lnTo>
                  <a:pt x="1867496" y="185468"/>
                </a:lnTo>
                <a:lnTo>
                  <a:pt x="1878532" y="194368"/>
                </a:lnTo>
                <a:lnTo>
                  <a:pt x="1889211" y="203623"/>
                </a:lnTo>
                <a:lnTo>
                  <a:pt x="1900247" y="212879"/>
                </a:lnTo>
                <a:lnTo>
                  <a:pt x="1910927" y="222491"/>
                </a:lnTo>
                <a:lnTo>
                  <a:pt x="1921250" y="232102"/>
                </a:lnTo>
                <a:lnTo>
                  <a:pt x="1931930" y="242070"/>
                </a:lnTo>
                <a:lnTo>
                  <a:pt x="1941897" y="252037"/>
                </a:lnTo>
                <a:lnTo>
                  <a:pt x="1951865" y="262005"/>
                </a:lnTo>
                <a:lnTo>
                  <a:pt x="1961476" y="272685"/>
                </a:lnTo>
                <a:lnTo>
                  <a:pt x="1971444" y="283008"/>
                </a:lnTo>
                <a:lnTo>
                  <a:pt x="1981056" y="293688"/>
                </a:lnTo>
                <a:lnTo>
                  <a:pt x="1990311" y="304723"/>
                </a:lnTo>
                <a:lnTo>
                  <a:pt x="1999567" y="315403"/>
                </a:lnTo>
                <a:lnTo>
                  <a:pt x="2008466" y="326794"/>
                </a:lnTo>
                <a:lnTo>
                  <a:pt x="2017722" y="337830"/>
                </a:lnTo>
                <a:lnTo>
                  <a:pt x="2034453" y="360257"/>
                </a:lnTo>
                <a:lnTo>
                  <a:pt x="2050829" y="383040"/>
                </a:lnTo>
                <a:lnTo>
                  <a:pt x="2066136" y="406535"/>
                </a:lnTo>
                <a:lnTo>
                  <a:pt x="2081087" y="430742"/>
                </a:lnTo>
                <a:lnTo>
                  <a:pt x="2095327" y="454949"/>
                </a:lnTo>
                <a:lnTo>
                  <a:pt x="2108854" y="480224"/>
                </a:lnTo>
                <a:lnTo>
                  <a:pt x="2122025" y="505855"/>
                </a:lnTo>
                <a:lnTo>
                  <a:pt x="2134129" y="532197"/>
                </a:lnTo>
                <a:lnTo>
                  <a:pt x="2146232" y="558540"/>
                </a:lnTo>
                <a:lnTo>
                  <a:pt x="2157268" y="585951"/>
                </a:lnTo>
                <a:lnTo>
                  <a:pt x="2167947" y="613362"/>
                </a:lnTo>
                <a:lnTo>
                  <a:pt x="2177915" y="641841"/>
                </a:lnTo>
                <a:lnTo>
                  <a:pt x="2187171" y="670676"/>
                </a:lnTo>
                <a:lnTo>
                  <a:pt x="2196427" y="699510"/>
                </a:lnTo>
                <a:lnTo>
                  <a:pt x="2204614" y="729057"/>
                </a:lnTo>
                <a:lnTo>
                  <a:pt x="2212446" y="759316"/>
                </a:lnTo>
                <a:lnTo>
                  <a:pt x="2219565" y="790286"/>
                </a:lnTo>
                <a:lnTo>
                  <a:pt x="2226685" y="820901"/>
                </a:lnTo>
                <a:lnTo>
                  <a:pt x="2232737" y="852584"/>
                </a:lnTo>
                <a:lnTo>
                  <a:pt x="2238432" y="884622"/>
                </a:lnTo>
                <a:lnTo>
                  <a:pt x="2243772" y="917017"/>
                </a:lnTo>
                <a:lnTo>
                  <a:pt x="2248400" y="949768"/>
                </a:lnTo>
                <a:lnTo>
                  <a:pt x="2252316" y="982874"/>
                </a:lnTo>
                <a:lnTo>
                  <a:pt x="2256232" y="1016693"/>
                </a:lnTo>
                <a:lnTo>
                  <a:pt x="2259080" y="1050867"/>
                </a:lnTo>
                <a:lnTo>
                  <a:pt x="2262283" y="1084686"/>
                </a:lnTo>
                <a:lnTo>
                  <a:pt x="2264420" y="1119928"/>
                </a:lnTo>
                <a:lnTo>
                  <a:pt x="2266199" y="1155171"/>
                </a:lnTo>
                <a:lnTo>
                  <a:pt x="2267623" y="1190769"/>
                </a:lnTo>
                <a:lnTo>
                  <a:pt x="2268691" y="1226724"/>
                </a:lnTo>
                <a:lnTo>
                  <a:pt x="2269047" y="1263034"/>
                </a:lnTo>
                <a:lnTo>
                  <a:pt x="2269403" y="1299701"/>
                </a:lnTo>
                <a:lnTo>
                  <a:pt x="2269403" y="1325332"/>
                </a:lnTo>
                <a:lnTo>
                  <a:pt x="2269759" y="1351319"/>
                </a:lnTo>
                <a:lnTo>
                  <a:pt x="2270115" y="1376949"/>
                </a:lnTo>
                <a:lnTo>
                  <a:pt x="2270827" y="1402936"/>
                </a:lnTo>
                <a:lnTo>
                  <a:pt x="2271895" y="1428567"/>
                </a:lnTo>
                <a:lnTo>
                  <a:pt x="2273319" y="1454554"/>
                </a:lnTo>
                <a:lnTo>
                  <a:pt x="2274743" y="1480185"/>
                </a:lnTo>
                <a:lnTo>
                  <a:pt x="2276523" y="1506172"/>
                </a:lnTo>
                <a:lnTo>
                  <a:pt x="2279015" y="1531803"/>
                </a:lnTo>
                <a:lnTo>
                  <a:pt x="2281151" y="1557434"/>
                </a:lnTo>
                <a:lnTo>
                  <a:pt x="2283643" y="1582709"/>
                </a:lnTo>
                <a:lnTo>
                  <a:pt x="2286490" y="1608340"/>
                </a:lnTo>
                <a:lnTo>
                  <a:pt x="2289694" y="1633615"/>
                </a:lnTo>
                <a:lnTo>
                  <a:pt x="2293254" y="1659245"/>
                </a:lnTo>
                <a:lnTo>
                  <a:pt x="2297170" y="1684520"/>
                </a:lnTo>
                <a:lnTo>
                  <a:pt x="2301086" y="1709439"/>
                </a:lnTo>
                <a:lnTo>
                  <a:pt x="2305358" y="1734714"/>
                </a:lnTo>
                <a:lnTo>
                  <a:pt x="2309629" y="1759633"/>
                </a:lnTo>
                <a:lnTo>
                  <a:pt x="2314969" y="1784908"/>
                </a:lnTo>
                <a:lnTo>
                  <a:pt x="2319953" y="1809471"/>
                </a:lnTo>
                <a:lnTo>
                  <a:pt x="2325293" y="1834390"/>
                </a:lnTo>
                <a:lnTo>
                  <a:pt x="2331345" y="1858953"/>
                </a:lnTo>
                <a:lnTo>
                  <a:pt x="2337396" y="1883160"/>
                </a:lnTo>
                <a:lnTo>
                  <a:pt x="2343804" y="1908079"/>
                </a:lnTo>
                <a:lnTo>
                  <a:pt x="2350568" y="1931930"/>
                </a:lnTo>
                <a:lnTo>
                  <a:pt x="2357687" y="1956493"/>
                </a:lnTo>
                <a:lnTo>
                  <a:pt x="2365163" y="1980344"/>
                </a:lnTo>
                <a:lnTo>
                  <a:pt x="2372639" y="2004195"/>
                </a:lnTo>
                <a:lnTo>
                  <a:pt x="2380470" y="2028046"/>
                </a:lnTo>
                <a:lnTo>
                  <a:pt x="2389014" y="2051541"/>
                </a:lnTo>
                <a:lnTo>
                  <a:pt x="2397558" y="2075036"/>
                </a:lnTo>
                <a:lnTo>
                  <a:pt x="2406813" y="2098175"/>
                </a:lnTo>
                <a:lnTo>
                  <a:pt x="2416069" y="2121314"/>
                </a:lnTo>
                <a:lnTo>
                  <a:pt x="2425680" y="2144453"/>
                </a:lnTo>
                <a:lnTo>
                  <a:pt x="2436004" y="2167592"/>
                </a:lnTo>
                <a:lnTo>
                  <a:pt x="2445972" y="2190375"/>
                </a:lnTo>
                <a:lnTo>
                  <a:pt x="2456651" y="2212802"/>
                </a:lnTo>
                <a:lnTo>
                  <a:pt x="2467331" y="2235585"/>
                </a:lnTo>
                <a:lnTo>
                  <a:pt x="2478722" y="2258012"/>
                </a:lnTo>
                <a:lnTo>
                  <a:pt x="2490470" y="2280439"/>
                </a:lnTo>
                <a:lnTo>
                  <a:pt x="2501861" y="2302866"/>
                </a:lnTo>
                <a:lnTo>
                  <a:pt x="2513965" y="2324937"/>
                </a:lnTo>
                <a:lnTo>
                  <a:pt x="2526780" y="2346652"/>
                </a:lnTo>
                <a:lnTo>
                  <a:pt x="2539240" y="2368367"/>
                </a:lnTo>
                <a:lnTo>
                  <a:pt x="2552055" y="2390438"/>
                </a:lnTo>
                <a:lnTo>
                  <a:pt x="2565226" y="2411797"/>
                </a:lnTo>
                <a:lnTo>
                  <a:pt x="2579110" y="2433156"/>
                </a:lnTo>
                <a:lnTo>
                  <a:pt x="2592993" y="2454516"/>
                </a:lnTo>
                <a:lnTo>
                  <a:pt x="2606521" y="2475875"/>
                </a:lnTo>
                <a:lnTo>
                  <a:pt x="2621116" y="2496878"/>
                </a:lnTo>
                <a:lnTo>
                  <a:pt x="2635711" y="2517525"/>
                </a:lnTo>
                <a:lnTo>
                  <a:pt x="2650663" y="2538172"/>
                </a:lnTo>
                <a:lnTo>
                  <a:pt x="2665970" y="2558819"/>
                </a:lnTo>
                <a:lnTo>
                  <a:pt x="2681278" y="2579466"/>
                </a:lnTo>
                <a:lnTo>
                  <a:pt x="2697297" y="2599402"/>
                </a:lnTo>
                <a:lnTo>
                  <a:pt x="2712960" y="2619692"/>
                </a:lnTo>
                <a:lnTo>
                  <a:pt x="2728979" y="2639272"/>
                </a:lnTo>
                <a:lnTo>
                  <a:pt x="2745711" y="2659207"/>
                </a:lnTo>
                <a:lnTo>
                  <a:pt x="2762442" y="2678430"/>
                </a:lnTo>
                <a:lnTo>
                  <a:pt x="2779529" y="2698009"/>
                </a:lnTo>
                <a:lnTo>
                  <a:pt x="2796617" y="2717588"/>
                </a:lnTo>
                <a:lnTo>
                  <a:pt x="2814416" y="2736456"/>
                </a:lnTo>
                <a:lnTo>
                  <a:pt x="2832215" y="2755323"/>
                </a:lnTo>
                <a:lnTo>
                  <a:pt x="2850014" y="2773834"/>
                </a:lnTo>
                <a:lnTo>
                  <a:pt x="2869237" y="2793057"/>
                </a:lnTo>
                <a:lnTo>
                  <a:pt x="2888817" y="2811924"/>
                </a:lnTo>
                <a:lnTo>
                  <a:pt x="2908040" y="2830791"/>
                </a:lnTo>
                <a:lnTo>
                  <a:pt x="2927975" y="2849303"/>
                </a:lnTo>
                <a:lnTo>
                  <a:pt x="2947910" y="2867458"/>
                </a:lnTo>
                <a:lnTo>
                  <a:pt x="2968557" y="2885613"/>
                </a:lnTo>
                <a:lnTo>
                  <a:pt x="2988848" y="2903768"/>
                </a:lnTo>
                <a:lnTo>
                  <a:pt x="3010207" y="2921568"/>
                </a:lnTo>
                <a:lnTo>
                  <a:pt x="3031211" y="2939011"/>
                </a:lnTo>
                <a:lnTo>
                  <a:pt x="3052926" y="2956454"/>
                </a:lnTo>
                <a:lnTo>
                  <a:pt x="3074285" y="2973897"/>
                </a:lnTo>
                <a:lnTo>
                  <a:pt x="3096356" y="2990985"/>
                </a:lnTo>
                <a:lnTo>
                  <a:pt x="3118783" y="3007716"/>
                </a:lnTo>
                <a:lnTo>
                  <a:pt x="3140854" y="3024803"/>
                </a:lnTo>
                <a:lnTo>
                  <a:pt x="3163637" y="3041178"/>
                </a:lnTo>
                <a:lnTo>
                  <a:pt x="3186420" y="3057910"/>
                </a:lnTo>
                <a:lnTo>
                  <a:pt x="3209559" y="3073929"/>
                </a:lnTo>
                <a:lnTo>
                  <a:pt x="3232698" y="3090304"/>
                </a:lnTo>
                <a:lnTo>
                  <a:pt x="3256193" y="3106324"/>
                </a:lnTo>
                <a:lnTo>
                  <a:pt x="3279688" y="3121987"/>
                </a:lnTo>
                <a:lnTo>
                  <a:pt x="3303539" y="3138006"/>
                </a:lnTo>
                <a:lnTo>
                  <a:pt x="3327746" y="3153670"/>
                </a:lnTo>
                <a:lnTo>
                  <a:pt x="3351597" y="3168977"/>
                </a:lnTo>
                <a:lnTo>
                  <a:pt x="3375804" y="3183928"/>
                </a:lnTo>
                <a:lnTo>
                  <a:pt x="3424930" y="3214187"/>
                </a:lnTo>
                <a:lnTo>
                  <a:pt x="3474768" y="3244090"/>
                </a:lnTo>
                <a:lnTo>
                  <a:pt x="3524961" y="3273637"/>
                </a:lnTo>
                <a:lnTo>
                  <a:pt x="3575867" y="3302115"/>
                </a:lnTo>
                <a:lnTo>
                  <a:pt x="3628197" y="3331306"/>
                </a:lnTo>
                <a:lnTo>
                  <a:pt x="3680883" y="3360141"/>
                </a:lnTo>
                <a:lnTo>
                  <a:pt x="3733925" y="3388264"/>
                </a:lnTo>
                <a:lnTo>
                  <a:pt x="3787678" y="3416030"/>
                </a:lnTo>
                <a:lnTo>
                  <a:pt x="3841432" y="3443441"/>
                </a:lnTo>
                <a:lnTo>
                  <a:pt x="3895542" y="3470496"/>
                </a:lnTo>
                <a:lnTo>
                  <a:pt x="3949651" y="3497195"/>
                </a:lnTo>
                <a:lnTo>
                  <a:pt x="4004829" y="3523538"/>
                </a:lnTo>
                <a:lnTo>
                  <a:pt x="4059295" y="3549525"/>
                </a:lnTo>
                <a:lnTo>
                  <a:pt x="4114472" y="3575512"/>
                </a:lnTo>
                <a:lnTo>
                  <a:pt x="4169650" y="3601143"/>
                </a:lnTo>
                <a:lnTo>
                  <a:pt x="4224828" y="3626773"/>
                </a:lnTo>
                <a:lnTo>
                  <a:pt x="4280005" y="3651692"/>
                </a:lnTo>
                <a:lnTo>
                  <a:pt x="4335539" y="3676967"/>
                </a:lnTo>
                <a:lnTo>
                  <a:pt x="4391429" y="3701886"/>
                </a:lnTo>
                <a:lnTo>
                  <a:pt x="4446962" y="3726805"/>
                </a:lnTo>
                <a:lnTo>
                  <a:pt x="4484697" y="3744604"/>
                </a:lnTo>
                <a:lnTo>
                  <a:pt x="4521719" y="3762760"/>
                </a:lnTo>
                <a:lnTo>
                  <a:pt x="4557673" y="3781627"/>
                </a:lnTo>
                <a:lnTo>
                  <a:pt x="4592560" y="3801206"/>
                </a:lnTo>
                <a:lnTo>
                  <a:pt x="4626735" y="3821497"/>
                </a:lnTo>
                <a:lnTo>
                  <a:pt x="4659841" y="3842144"/>
                </a:lnTo>
                <a:lnTo>
                  <a:pt x="4691880" y="3863859"/>
                </a:lnTo>
                <a:lnTo>
                  <a:pt x="4722850" y="3885930"/>
                </a:lnTo>
                <a:lnTo>
                  <a:pt x="4752397" y="3908357"/>
                </a:lnTo>
                <a:lnTo>
                  <a:pt x="4781588" y="3931852"/>
                </a:lnTo>
                <a:lnTo>
                  <a:pt x="4809355" y="3955347"/>
                </a:lnTo>
                <a:lnTo>
                  <a:pt x="4836054" y="3979554"/>
                </a:lnTo>
                <a:lnTo>
                  <a:pt x="4862040" y="4004473"/>
                </a:lnTo>
                <a:lnTo>
                  <a:pt x="4886603" y="4029748"/>
                </a:lnTo>
                <a:lnTo>
                  <a:pt x="4910098" y="4055379"/>
                </a:lnTo>
                <a:lnTo>
                  <a:pt x="4932881" y="4081722"/>
                </a:lnTo>
                <a:lnTo>
                  <a:pt x="4954241" y="4108421"/>
                </a:lnTo>
                <a:lnTo>
                  <a:pt x="4974532" y="4135476"/>
                </a:lnTo>
                <a:lnTo>
                  <a:pt x="4993755" y="4163243"/>
                </a:lnTo>
                <a:lnTo>
                  <a:pt x="5011910" y="4191009"/>
                </a:lnTo>
                <a:lnTo>
                  <a:pt x="5028997" y="4219488"/>
                </a:lnTo>
                <a:lnTo>
                  <a:pt x="5045017" y="4248323"/>
                </a:lnTo>
                <a:lnTo>
                  <a:pt x="5059612" y="4277514"/>
                </a:lnTo>
                <a:lnTo>
                  <a:pt x="5073495" y="4307061"/>
                </a:lnTo>
                <a:lnTo>
                  <a:pt x="5085955" y="4336963"/>
                </a:lnTo>
                <a:lnTo>
                  <a:pt x="5097346" y="4367222"/>
                </a:lnTo>
                <a:lnTo>
                  <a:pt x="5107670" y="4397481"/>
                </a:lnTo>
                <a:lnTo>
                  <a:pt x="5116570" y="4428095"/>
                </a:lnTo>
                <a:lnTo>
                  <a:pt x="5124757" y="4459422"/>
                </a:lnTo>
                <a:lnTo>
                  <a:pt x="5131521" y="4490749"/>
                </a:lnTo>
                <a:lnTo>
                  <a:pt x="5136861" y="4522431"/>
                </a:lnTo>
                <a:lnTo>
                  <a:pt x="5141844" y="4553758"/>
                </a:lnTo>
                <a:lnTo>
                  <a:pt x="5143624" y="4569777"/>
                </a:lnTo>
                <a:lnTo>
                  <a:pt x="5145048" y="4586153"/>
                </a:lnTo>
                <a:lnTo>
                  <a:pt x="5146116" y="4602172"/>
                </a:lnTo>
                <a:lnTo>
                  <a:pt x="5146828" y="4618547"/>
                </a:lnTo>
                <a:lnTo>
                  <a:pt x="5147184" y="4634567"/>
                </a:lnTo>
                <a:lnTo>
                  <a:pt x="5147540" y="4650942"/>
                </a:lnTo>
                <a:lnTo>
                  <a:pt x="5147540" y="4666961"/>
                </a:lnTo>
                <a:lnTo>
                  <a:pt x="5146828" y="4683337"/>
                </a:lnTo>
                <a:lnTo>
                  <a:pt x="5146116" y="4699712"/>
                </a:lnTo>
                <a:lnTo>
                  <a:pt x="5145404" y="4716087"/>
                </a:lnTo>
                <a:lnTo>
                  <a:pt x="5143980" y="4732106"/>
                </a:lnTo>
                <a:lnTo>
                  <a:pt x="5142200" y="4748482"/>
                </a:lnTo>
                <a:lnTo>
                  <a:pt x="5140421" y="4764501"/>
                </a:lnTo>
                <a:lnTo>
                  <a:pt x="5137929" y="4780876"/>
                </a:lnTo>
                <a:lnTo>
                  <a:pt x="5135437" y="4797252"/>
                </a:lnTo>
                <a:lnTo>
                  <a:pt x="5132589" y="4813271"/>
                </a:lnTo>
                <a:lnTo>
                  <a:pt x="5129385" y="4829646"/>
                </a:lnTo>
                <a:lnTo>
                  <a:pt x="5126181" y="4846022"/>
                </a:lnTo>
                <a:lnTo>
                  <a:pt x="5122265" y="4862041"/>
                </a:lnTo>
                <a:lnTo>
                  <a:pt x="5117994" y="4878416"/>
                </a:lnTo>
                <a:lnTo>
                  <a:pt x="5113722" y="4894791"/>
                </a:lnTo>
                <a:lnTo>
                  <a:pt x="5109094" y="4910811"/>
                </a:lnTo>
                <a:lnTo>
                  <a:pt x="5104466" y="4926830"/>
                </a:lnTo>
                <a:lnTo>
                  <a:pt x="5098770" y="4943205"/>
                </a:lnTo>
                <a:lnTo>
                  <a:pt x="5093431" y="4959225"/>
                </a:lnTo>
                <a:lnTo>
                  <a:pt x="5087735" y="4975244"/>
                </a:lnTo>
                <a:lnTo>
                  <a:pt x="5081683" y="4991263"/>
                </a:lnTo>
                <a:lnTo>
                  <a:pt x="5075275" y="5006927"/>
                </a:lnTo>
                <a:lnTo>
                  <a:pt x="5068512" y="5022946"/>
                </a:lnTo>
                <a:lnTo>
                  <a:pt x="5061748" y="5038609"/>
                </a:lnTo>
                <a:lnTo>
                  <a:pt x="5054628" y="5054629"/>
                </a:lnTo>
                <a:lnTo>
                  <a:pt x="5046797" y="5070292"/>
                </a:lnTo>
                <a:lnTo>
                  <a:pt x="5039321" y="5085955"/>
                </a:lnTo>
                <a:lnTo>
                  <a:pt x="5031133" y="5101619"/>
                </a:lnTo>
                <a:lnTo>
                  <a:pt x="5022946" y="5117282"/>
                </a:lnTo>
                <a:lnTo>
                  <a:pt x="5014046" y="5132589"/>
                </a:lnTo>
                <a:lnTo>
                  <a:pt x="5005146" y="5147897"/>
                </a:lnTo>
                <a:lnTo>
                  <a:pt x="4995891" y="5162848"/>
                </a:lnTo>
                <a:lnTo>
                  <a:pt x="4986279" y="5177799"/>
                </a:lnTo>
                <a:lnTo>
                  <a:pt x="4976312" y="5193107"/>
                </a:lnTo>
                <a:lnTo>
                  <a:pt x="4966344" y="5208058"/>
                </a:lnTo>
                <a:lnTo>
                  <a:pt x="4955664" y="5223009"/>
                </a:lnTo>
                <a:lnTo>
                  <a:pt x="4944629" y="5237605"/>
                </a:lnTo>
                <a:lnTo>
                  <a:pt x="4933593" y="5252556"/>
                </a:lnTo>
                <a:lnTo>
                  <a:pt x="4922202" y="5266796"/>
                </a:lnTo>
                <a:lnTo>
                  <a:pt x="4910098" y="5281035"/>
                </a:lnTo>
                <a:lnTo>
                  <a:pt x="4898351" y="5295630"/>
                </a:lnTo>
                <a:lnTo>
                  <a:pt x="4885891" y="5309870"/>
                </a:lnTo>
                <a:lnTo>
                  <a:pt x="4873076" y="5324109"/>
                </a:lnTo>
                <a:lnTo>
                  <a:pt x="4860261" y="5338349"/>
                </a:lnTo>
                <a:lnTo>
                  <a:pt x="4846733" y="5351876"/>
                </a:lnTo>
                <a:lnTo>
                  <a:pt x="4833206" y="5365759"/>
                </a:lnTo>
                <a:lnTo>
                  <a:pt x="4819322" y="5379643"/>
                </a:lnTo>
                <a:lnTo>
                  <a:pt x="4805083" y="5393170"/>
                </a:lnTo>
                <a:lnTo>
                  <a:pt x="4790843" y="5406342"/>
                </a:lnTo>
                <a:lnTo>
                  <a:pt x="4775892" y="5419869"/>
                </a:lnTo>
                <a:lnTo>
                  <a:pt x="4760941" y="5433041"/>
                </a:lnTo>
                <a:lnTo>
                  <a:pt x="4745277" y="5446212"/>
                </a:lnTo>
                <a:lnTo>
                  <a:pt x="4729614" y="5459383"/>
                </a:lnTo>
                <a:lnTo>
                  <a:pt x="4713595" y="5471843"/>
                </a:lnTo>
                <a:lnTo>
                  <a:pt x="4697219" y="5484658"/>
                </a:lnTo>
                <a:lnTo>
                  <a:pt x="4680844" y="5497474"/>
                </a:lnTo>
                <a:lnTo>
                  <a:pt x="4664113" y="5509577"/>
                </a:lnTo>
                <a:lnTo>
                  <a:pt x="4646670" y="5522037"/>
                </a:lnTo>
                <a:lnTo>
                  <a:pt x="4628870" y="5533784"/>
                </a:lnTo>
                <a:lnTo>
                  <a:pt x="4610715" y="5545176"/>
                </a:lnTo>
                <a:lnTo>
                  <a:pt x="4592204" y="5556211"/>
                </a:lnTo>
                <a:lnTo>
                  <a:pt x="4573693" y="5567603"/>
                </a:lnTo>
                <a:lnTo>
                  <a:pt x="4554826" y="5578282"/>
                </a:lnTo>
                <a:lnTo>
                  <a:pt x="4535958" y="5588962"/>
                </a:lnTo>
                <a:lnTo>
                  <a:pt x="4517091" y="5599285"/>
                </a:lnTo>
                <a:lnTo>
                  <a:pt x="4497868" y="5609253"/>
                </a:lnTo>
                <a:lnTo>
                  <a:pt x="4478289" y="5619577"/>
                </a:lnTo>
                <a:lnTo>
                  <a:pt x="4458710" y="5629188"/>
                </a:lnTo>
                <a:lnTo>
                  <a:pt x="4438419" y="5638800"/>
                </a:lnTo>
                <a:lnTo>
                  <a:pt x="4418483" y="5647699"/>
                </a:lnTo>
                <a:lnTo>
                  <a:pt x="4398548" y="5656955"/>
                </a:lnTo>
                <a:lnTo>
                  <a:pt x="4377901" y="5665499"/>
                </a:lnTo>
                <a:lnTo>
                  <a:pt x="4357610" y="5674398"/>
                </a:lnTo>
                <a:lnTo>
                  <a:pt x="4336963" y="5682586"/>
                </a:lnTo>
                <a:lnTo>
                  <a:pt x="4315604" y="5690774"/>
                </a:lnTo>
                <a:lnTo>
                  <a:pt x="4294957" y="5698605"/>
                </a:lnTo>
                <a:lnTo>
                  <a:pt x="4273598" y="5706081"/>
                </a:lnTo>
                <a:lnTo>
                  <a:pt x="4252239" y="5713557"/>
                </a:lnTo>
                <a:lnTo>
                  <a:pt x="4230523" y="5720676"/>
                </a:lnTo>
                <a:lnTo>
                  <a:pt x="4208808" y="5727440"/>
                </a:lnTo>
                <a:lnTo>
                  <a:pt x="4187093" y="5733848"/>
                </a:lnTo>
                <a:lnTo>
                  <a:pt x="4165378" y="5740255"/>
                </a:lnTo>
                <a:lnTo>
                  <a:pt x="4142595" y="5746307"/>
                </a:lnTo>
                <a:lnTo>
                  <a:pt x="4120524" y="5752003"/>
                </a:lnTo>
                <a:lnTo>
                  <a:pt x="4098097" y="5757699"/>
                </a:lnTo>
                <a:lnTo>
                  <a:pt x="4075670" y="5763038"/>
                </a:lnTo>
                <a:lnTo>
                  <a:pt x="4052531" y="5767666"/>
                </a:lnTo>
                <a:lnTo>
                  <a:pt x="4029748" y="5772650"/>
                </a:lnTo>
                <a:lnTo>
                  <a:pt x="4006609" y="5776922"/>
                </a:lnTo>
                <a:lnTo>
                  <a:pt x="3983470" y="5781194"/>
                </a:lnTo>
                <a:lnTo>
                  <a:pt x="3959975" y="5785110"/>
                </a:lnTo>
                <a:lnTo>
                  <a:pt x="3936124" y="5788669"/>
                </a:lnTo>
                <a:lnTo>
                  <a:pt x="3911917" y="5792229"/>
                </a:lnTo>
                <a:lnTo>
                  <a:pt x="3888066" y="5795433"/>
                </a:lnTo>
                <a:lnTo>
                  <a:pt x="3863859" y="5798281"/>
                </a:lnTo>
                <a:lnTo>
                  <a:pt x="3839652" y="5800773"/>
                </a:lnTo>
                <a:lnTo>
                  <a:pt x="3815445" y="5803265"/>
                </a:lnTo>
                <a:lnTo>
                  <a:pt x="3790526" y="5805401"/>
                </a:lnTo>
                <a:lnTo>
                  <a:pt x="3766319" y="5807893"/>
                </a:lnTo>
                <a:lnTo>
                  <a:pt x="3741400" y="5809672"/>
                </a:lnTo>
                <a:lnTo>
                  <a:pt x="3716481" y="5811096"/>
                </a:lnTo>
                <a:lnTo>
                  <a:pt x="3691918" y="5812164"/>
                </a:lnTo>
                <a:lnTo>
                  <a:pt x="3666643" y="5813232"/>
                </a:lnTo>
                <a:lnTo>
                  <a:pt x="3641724" y="5813944"/>
                </a:lnTo>
                <a:lnTo>
                  <a:pt x="3616450" y="5814656"/>
                </a:lnTo>
                <a:lnTo>
                  <a:pt x="3591175" y="5815012"/>
                </a:lnTo>
                <a:lnTo>
                  <a:pt x="3565900" y="5815012"/>
                </a:lnTo>
                <a:lnTo>
                  <a:pt x="3540625" y="5815012"/>
                </a:lnTo>
                <a:lnTo>
                  <a:pt x="3514994" y="5814656"/>
                </a:lnTo>
                <a:lnTo>
                  <a:pt x="3489719" y="5813944"/>
                </a:lnTo>
                <a:lnTo>
                  <a:pt x="3464088" y="5813232"/>
                </a:lnTo>
                <a:lnTo>
                  <a:pt x="3438457" y="5812164"/>
                </a:lnTo>
                <a:lnTo>
                  <a:pt x="3413182" y="5810740"/>
                </a:lnTo>
                <a:lnTo>
                  <a:pt x="3387195" y="5809316"/>
                </a:lnTo>
                <a:lnTo>
                  <a:pt x="3361564" y="5807537"/>
                </a:lnTo>
                <a:lnTo>
                  <a:pt x="3335578" y="5805401"/>
                </a:lnTo>
                <a:lnTo>
                  <a:pt x="3309947" y="5803265"/>
                </a:lnTo>
                <a:lnTo>
                  <a:pt x="3283960" y="5800773"/>
                </a:lnTo>
                <a:lnTo>
                  <a:pt x="3258329" y="5798281"/>
                </a:lnTo>
                <a:lnTo>
                  <a:pt x="3232342" y="5795433"/>
                </a:lnTo>
                <a:lnTo>
                  <a:pt x="3206711" y="5792229"/>
                </a:lnTo>
                <a:lnTo>
                  <a:pt x="3180724" y="5788669"/>
                </a:lnTo>
                <a:lnTo>
                  <a:pt x="3128038" y="5781550"/>
                </a:lnTo>
                <a:lnTo>
                  <a:pt x="3075353" y="5773718"/>
                </a:lnTo>
                <a:lnTo>
                  <a:pt x="3022667" y="5764818"/>
                </a:lnTo>
                <a:lnTo>
                  <a:pt x="2969981" y="5755919"/>
                </a:lnTo>
                <a:lnTo>
                  <a:pt x="2917651" y="5745951"/>
                </a:lnTo>
                <a:lnTo>
                  <a:pt x="2865678" y="5735272"/>
                </a:lnTo>
                <a:lnTo>
                  <a:pt x="2813704" y="5724592"/>
                </a:lnTo>
                <a:lnTo>
                  <a:pt x="2761730" y="5712845"/>
                </a:lnTo>
                <a:lnTo>
                  <a:pt x="2710468" y="5700385"/>
                </a:lnTo>
                <a:lnTo>
                  <a:pt x="2659562" y="5687926"/>
                </a:lnTo>
                <a:lnTo>
                  <a:pt x="2609013" y="5674398"/>
                </a:lnTo>
                <a:lnTo>
                  <a:pt x="2558819" y="5660515"/>
                </a:lnTo>
                <a:lnTo>
                  <a:pt x="2508625" y="5645919"/>
                </a:lnTo>
                <a:lnTo>
                  <a:pt x="2459143" y="5630612"/>
                </a:lnTo>
                <a:lnTo>
                  <a:pt x="2410373" y="5614949"/>
                </a:lnTo>
                <a:lnTo>
                  <a:pt x="2361959" y="5599285"/>
                </a:lnTo>
                <a:lnTo>
                  <a:pt x="2314257" y="5582554"/>
                </a:lnTo>
                <a:lnTo>
                  <a:pt x="2266911" y="5565111"/>
                </a:lnTo>
                <a:lnTo>
                  <a:pt x="2220277" y="5547312"/>
                </a:lnTo>
                <a:lnTo>
                  <a:pt x="2174355" y="5529156"/>
                </a:lnTo>
                <a:lnTo>
                  <a:pt x="2129145" y="5509933"/>
                </a:lnTo>
                <a:lnTo>
                  <a:pt x="2084291" y="5490710"/>
                </a:lnTo>
                <a:lnTo>
                  <a:pt x="2040505" y="5470775"/>
                </a:lnTo>
                <a:lnTo>
                  <a:pt x="1997431" y="5450484"/>
                </a:lnTo>
                <a:lnTo>
                  <a:pt x="1955425" y="5429837"/>
                </a:lnTo>
                <a:lnTo>
                  <a:pt x="1914130" y="5408834"/>
                </a:lnTo>
                <a:lnTo>
                  <a:pt x="1873192" y="5386763"/>
                </a:lnTo>
                <a:lnTo>
                  <a:pt x="1833678" y="5364335"/>
                </a:lnTo>
                <a:lnTo>
                  <a:pt x="1795231" y="5341908"/>
                </a:lnTo>
                <a:lnTo>
                  <a:pt x="1757853" y="5318413"/>
                </a:lnTo>
                <a:lnTo>
                  <a:pt x="1721187" y="5294918"/>
                </a:lnTo>
                <a:lnTo>
                  <a:pt x="1685588" y="5271067"/>
                </a:lnTo>
                <a:lnTo>
                  <a:pt x="1660669" y="5253980"/>
                </a:lnTo>
                <a:lnTo>
                  <a:pt x="1636462" y="5236537"/>
                </a:lnTo>
                <a:lnTo>
                  <a:pt x="1611899" y="5219094"/>
                </a:lnTo>
                <a:lnTo>
                  <a:pt x="1587692" y="5201650"/>
                </a:lnTo>
                <a:lnTo>
                  <a:pt x="1563841" y="5183851"/>
                </a:lnTo>
                <a:lnTo>
                  <a:pt x="1539634" y="5166052"/>
                </a:lnTo>
                <a:lnTo>
                  <a:pt x="1515783" y="5148253"/>
                </a:lnTo>
                <a:lnTo>
                  <a:pt x="1492289" y="5130097"/>
                </a:lnTo>
                <a:lnTo>
                  <a:pt x="1468793" y="5111586"/>
                </a:lnTo>
                <a:lnTo>
                  <a:pt x="1445298" y="5093075"/>
                </a:lnTo>
                <a:lnTo>
                  <a:pt x="1421803" y="5074564"/>
                </a:lnTo>
                <a:lnTo>
                  <a:pt x="1399020" y="5056053"/>
                </a:lnTo>
                <a:lnTo>
                  <a:pt x="1376237" y="5037185"/>
                </a:lnTo>
                <a:lnTo>
                  <a:pt x="1353454" y="5018318"/>
                </a:lnTo>
                <a:lnTo>
                  <a:pt x="1330671" y="4999451"/>
                </a:lnTo>
                <a:lnTo>
                  <a:pt x="1308244" y="4980228"/>
                </a:lnTo>
                <a:lnTo>
                  <a:pt x="1286173" y="4961005"/>
                </a:lnTo>
                <a:lnTo>
                  <a:pt x="1263746" y="4941781"/>
                </a:lnTo>
                <a:lnTo>
                  <a:pt x="1241675" y="4922202"/>
                </a:lnTo>
                <a:lnTo>
                  <a:pt x="1219960" y="4902267"/>
                </a:lnTo>
                <a:lnTo>
                  <a:pt x="1198245" y="4882332"/>
                </a:lnTo>
                <a:lnTo>
                  <a:pt x="1176530" y="4862753"/>
                </a:lnTo>
                <a:lnTo>
                  <a:pt x="1155171" y="4842818"/>
                </a:lnTo>
                <a:lnTo>
                  <a:pt x="1133812" y="4822527"/>
                </a:lnTo>
                <a:lnTo>
                  <a:pt x="1112809" y="4802235"/>
                </a:lnTo>
                <a:lnTo>
                  <a:pt x="1092162" y="4781588"/>
                </a:lnTo>
                <a:lnTo>
                  <a:pt x="1071158" y="4761297"/>
                </a:lnTo>
                <a:lnTo>
                  <a:pt x="1050511" y="4740650"/>
                </a:lnTo>
                <a:lnTo>
                  <a:pt x="1030220" y="4720003"/>
                </a:lnTo>
                <a:lnTo>
                  <a:pt x="1009929" y="4699000"/>
                </a:lnTo>
                <a:lnTo>
                  <a:pt x="989994" y="4678353"/>
                </a:lnTo>
                <a:lnTo>
                  <a:pt x="970059" y="4656638"/>
                </a:lnTo>
                <a:lnTo>
                  <a:pt x="950124" y="4635991"/>
                </a:lnTo>
                <a:lnTo>
                  <a:pt x="930900" y="4614987"/>
                </a:lnTo>
                <a:lnTo>
                  <a:pt x="912033" y="4593984"/>
                </a:lnTo>
                <a:lnTo>
                  <a:pt x="893166" y="4572269"/>
                </a:lnTo>
                <a:lnTo>
                  <a:pt x="874299" y="4550910"/>
                </a:lnTo>
                <a:lnTo>
                  <a:pt x="855788" y="4529551"/>
                </a:lnTo>
                <a:lnTo>
                  <a:pt x="837632" y="4507836"/>
                </a:lnTo>
                <a:lnTo>
                  <a:pt x="819477" y="4485765"/>
                </a:lnTo>
                <a:lnTo>
                  <a:pt x="801678" y="4463694"/>
                </a:lnTo>
                <a:lnTo>
                  <a:pt x="783879" y="4441979"/>
                </a:lnTo>
                <a:lnTo>
                  <a:pt x="766079" y="4419552"/>
                </a:lnTo>
                <a:lnTo>
                  <a:pt x="748992" y="4397125"/>
                </a:lnTo>
                <a:lnTo>
                  <a:pt x="731549" y="4374698"/>
                </a:lnTo>
                <a:lnTo>
                  <a:pt x="714818" y="4352271"/>
                </a:lnTo>
                <a:lnTo>
                  <a:pt x="697730" y="4329132"/>
                </a:lnTo>
                <a:lnTo>
                  <a:pt x="681355" y="4306349"/>
                </a:lnTo>
                <a:lnTo>
                  <a:pt x="664980" y="4283566"/>
                </a:lnTo>
                <a:lnTo>
                  <a:pt x="648604" y="4260071"/>
                </a:lnTo>
                <a:lnTo>
                  <a:pt x="632585" y="4236932"/>
                </a:lnTo>
                <a:lnTo>
                  <a:pt x="616922" y="4213793"/>
                </a:lnTo>
                <a:lnTo>
                  <a:pt x="601258" y="4189941"/>
                </a:lnTo>
                <a:lnTo>
                  <a:pt x="586307" y="4166446"/>
                </a:lnTo>
                <a:lnTo>
                  <a:pt x="571356" y="4142951"/>
                </a:lnTo>
                <a:lnTo>
                  <a:pt x="556404" y="4118744"/>
                </a:lnTo>
                <a:lnTo>
                  <a:pt x="541453" y="4094893"/>
                </a:lnTo>
                <a:lnTo>
                  <a:pt x="527214" y="4071043"/>
                </a:lnTo>
                <a:lnTo>
                  <a:pt x="512974" y="4046480"/>
                </a:lnTo>
                <a:lnTo>
                  <a:pt x="499091" y="4022629"/>
                </a:lnTo>
                <a:lnTo>
                  <a:pt x="485563" y="3998066"/>
                </a:lnTo>
                <a:lnTo>
                  <a:pt x="471680" y="3973503"/>
                </a:lnTo>
                <a:lnTo>
                  <a:pt x="458508" y="3948584"/>
                </a:lnTo>
                <a:lnTo>
                  <a:pt x="445693" y="3924021"/>
                </a:lnTo>
                <a:lnTo>
                  <a:pt x="432878" y="3899814"/>
                </a:lnTo>
                <a:lnTo>
                  <a:pt x="420062" y="3874539"/>
                </a:lnTo>
                <a:lnTo>
                  <a:pt x="407603" y="3849976"/>
                </a:lnTo>
                <a:lnTo>
                  <a:pt x="395499" y="3824701"/>
                </a:lnTo>
                <a:lnTo>
                  <a:pt x="383396" y="3799782"/>
                </a:lnTo>
                <a:lnTo>
                  <a:pt x="371292" y="3774507"/>
                </a:lnTo>
                <a:lnTo>
                  <a:pt x="359901" y="3749232"/>
                </a:lnTo>
                <a:lnTo>
                  <a:pt x="348153" y="3724313"/>
                </a:lnTo>
                <a:lnTo>
                  <a:pt x="336762" y="3698682"/>
                </a:lnTo>
                <a:lnTo>
                  <a:pt x="326082" y="3673051"/>
                </a:lnTo>
                <a:lnTo>
                  <a:pt x="314691" y="3647421"/>
                </a:lnTo>
                <a:lnTo>
                  <a:pt x="304011" y="3621790"/>
                </a:lnTo>
                <a:lnTo>
                  <a:pt x="293332" y="3595803"/>
                </a:lnTo>
                <a:lnTo>
                  <a:pt x="283008" y="3570172"/>
                </a:lnTo>
                <a:lnTo>
                  <a:pt x="273041" y="3544185"/>
                </a:lnTo>
                <a:lnTo>
                  <a:pt x="262717" y="3518198"/>
                </a:lnTo>
                <a:lnTo>
                  <a:pt x="252749" y="3491855"/>
                </a:lnTo>
                <a:lnTo>
                  <a:pt x="243138" y="3465868"/>
                </a:lnTo>
                <a:lnTo>
                  <a:pt x="233526" y="3439525"/>
                </a:lnTo>
                <a:lnTo>
                  <a:pt x="224627" y="3413183"/>
                </a:lnTo>
                <a:lnTo>
                  <a:pt x="215371" y="3386484"/>
                </a:lnTo>
                <a:lnTo>
                  <a:pt x="206827" y="3360141"/>
                </a:lnTo>
                <a:lnTo>
                  <a:pt x="197928" y="3333442"/>
                </a:lnTo>
                <a:lnTo>
                  <a:pt x="189740" y="3307099"/>
                </a:lnTo>
                <a:lnTo>
                  <a:pt x="181196" y="3280044"/>
                </a:lnTo>
                <a:lnTo>
                  <a:pt x="173365" y="3252989"/>
                </a:lnTo>
                <a:lnTo>
                  <a:pt x="165533" y="3226291"/>
                </a:lnTo>
                <a:lnTo>
                  <a:pt x="158057" y="3199236"/>
                </a:lnTo>
                <a:lnTo>
                  <a:pt x="150582" y="3172537"/>
                </a:lnTo>
                <a:lnTo>
                  <a:pt x="143462" y="3145126"/>
                </a:lnTo>
                <a:lnTo>
                  <a:pt x="136698" y="3118071"/>
                </a:lnTo>
                <a:lnTo>
                  <a:pt x="129579" y="3090660"/>
                </a:lnTo>
                <a:lnTo>
                  <a:pt x="116763" y="3035839"/>
                </a:lnTo>
                <a:lnTo>
                  <a:pt x="104304" y="2980661"/>
                </a:lnTo>
                <a:lnTo>
                  <a:pt x="92556" y="2925483"/>
                </a:lnTo>
                <a:lnTo>
                  <a:pt x="81521" y="2869594"/>
                </a:lnTo>
                <a:lnTo>
                  <a:pt x="71197" y="2814060"/>
                </a:lnTo>
                <a:lnTo>
                  <a:pt x="61586" y="2758170"/>
                </a:lnTo>
                <a:lnTo>
                  <a:pt x="52330" y="2702281"/>
                </a:lnTo>
                <a:lnTo>
                  <a:pt x="44142" y="2645679"/>
                </a:lnTo>
                <a:lnTo>
                  <a:pt x="35955" y="2589434"/>
                </a:lnTo>
                <a:lnTo>
                  <a:pt x="29191" y="2532832"/>
                </a:lnTo>
                <a:lnTo>
                  <a:pt x="25631" y="2504354"/>
                </a:lnTo>
                <a:lnTo>
                  <a:pt x="22427" y="2476231"/>
                </a:lnTo>
                <a:lnTo>
                  <a:pt x="19579" y="2447396"/>
                </a:lnTo>
                <a:lnTo>
                  <a:pt x="17087" y="2418917"/>
                </a:lnTo>
                <a:lnTo>
                  <a:pt x="14595" y="2390438"/>
                </a:lnTo>
                <a:lnTo>
                  <a:pt x="12104" y="2361959"/>
                </a:lnTo>
                <a:lnTo>
                  <a:pt x="9968" y="2333125"/>
                </a:lnTo>
                <a:lnTo>
                  <a:pt x="7832" y="2304646"/>
                </a:lnTo>
                <a:lnTo>
                  <a:pt x="6052" y="2275811"/>
                </a:lnTo>
                <a:lnTo>
                  <a:pt x="4628" y="2246977"/>
                </a:lnTo>
                <a:lnTo>
                  <a:pt x="3204" y="2218142"/>
                </a:lnTo>
                <a:lnTo>
                  <a:pt x="1780" y="2189307"/>
                </a:lnTo>
                <a:lnTo>
                  <a:pt x="712" y="2148724"/>
                </a:lnTo>
                <a:lnTo>
                  <a:pt x="0" y="2107786"/>
                </a:lnTo>
                <a:lnTo>
                  <a:pt x="0" y="2066136"/>
                </a:lnTo>
                <a:lnTo>
                  <a:pt x="712" y="2024486"/>
                </a:lnTo>
                <a:lnTo>
                  <a:pt x="2136" y="1982124"/>
                </a:lnTo>
                <a:lnTo>
                  <a:pt x="4272" y="1939405"/>
                </a:lnTo>
                <a:lnTo>
                  <a:pt x="6764" y="1895975"/>
                </a:lnTo>
                <a:lnTo>
                  <a:pt x="10680" y="1852901"/>
                </a:lnTo>
                <a:lnTo>
                  <a:pt x="14595" y="1809115"/>
                </a:lnTo>
                <a:lnTo>
                  <a:pt x="19223" y="1765329"/>
                </a:lnTo>
                <a:lnTo>
                  <a:pt x="24207" y="1720831"/>
                </a:lnTo>
                <a:lnTo>
                  <a:pt x="30615" y="1676689"/>
                </a:lnTo>
                <a:lnTo>
                  <a:pt x="37023" y="1632191"/>
                </a:lnTo>
                <a:lnTo>
                  <a:pt x="44498" y="1587337"/>
                </a:lnTo>
                <a:lnTo>
                  <a:pt x="52330" y="1542838"/>
                </a:lnTo>
                <a:lnTo>
                  <a:pt x="60874" y="1497628"/>
                </a:lnTo>
                <a:lnTo>
                  <a:pt x="70129" y="1453130"/>
                </a:lnTo>
                <a:lnTo>
                  <a:pt x="80097" y="1408276"/>
                </a:lnTo>
                <a:lnTo>
                  <a:pt x="90776" y="1363422"/>
                </a:lnTo>
                <a:lnTo>
                  <a:pt x="101812" y="1318568"/>
                </a:lnTo>
                <a:lnTo>
                  <a:pt x="113915" y="1273714"/>
                </a:lnTo>
                <a:lnTo>
                  <a:pt x="126019" y="1229572"/>
                </a:lnTo>
                <a:lnTo>
                  <a:pt x="139190" y="1184718"/>
                </a:lnTo>
                <a:lnTo>
                  <a:pt x="153074" y="1140932"/>
                </a:lnTo>
                <a:lnTo>
                  <a:pt x="167669" y="1096789"/>
                </a:lnTo>
                <a:lnTo>
                  <a:pt x="182264" y="1053003"/>
                </a:lnTo>
                <a:lnTo>
                  <a:pt x="197928" y="1009573"/>
                </a:lnTo>
                <a:lnTo>
                  <a:pt x="214303" y="966499"/>
                </a:lnTo>
                <a:lnTo>
                  <a:pt x="231390" y="923425"/>
                </a:lnTo>
                <a:lnTo>
                  <a:pt x="248834" y="881063"/>
                </a:lnTo>
                <a:lnTo>
                  <a:pt x="266989" y="839056"/>
                </a:lnTo>
                <a:lnTo>
                  <a:pt x="285856" y="797406"/>
                </a:lnTo>
                <a:lnTo>
                  <a:pt x="295468" y="777827"/>
                </a:lnTo>
                <a:lnTo>
                  <a:pt x="304723" y="758248"/>
                </a:lnTo>
                <a:lnTo>
                  <a:pt x="314691" y="739025"/>
                </a:lnTo>
                <a:lnTo>
                  <a:pt x="324658" y="719801"/>
                </a:lnTo>
                <a:lnTo>
                  <a:pt x="334626" y="700934"/>
                </a:lnTo>
                <a:lnTo>
                  <a:pt x="344949" y="682067"/>
                </a:lnTo>
                <a:lnTo>
                  <a:pt x="355273" y="663912"/>
                </a:lnTo>
                <a:lnTo>
                  <a:pt x="366309" y="645401"/>
                </a:lnTo>
                <a:lnTo>
                  <a:pt x="377344" y="627245"/>
                </a:lnTo>
                <a:lnTo>
                  <a:pt x="388024" y="609446"/>
                </a:lnTo>
                <a:lnTo>
                  <a:pt x="399415" y="591647"/>
                </a:lnTo>
                <a:lnTo>
                  <a:pt x="411163" y="574204"/>
                </a:lnTo>
                <a:lnTo>
                  <a:pt x="422554" y="557116"/>
                </a:lnTo>
                <a:lnTo>
                  <a:pt x="434302" y="540029"/>
                </a:lnTo>
                <a:lnTo>
                  <a:pt x="446405" y="523298"/>
                </a:lnTo>
                <a:lnTo>
                  <a:pt x="458508" y="506567"/>
                </a:lnTo>
                <a:lnTo>
                  <a:pt x="470612" y="490191"/>
                </a:lnTo>
                <a:lnTo>
                  <a:pt x="483427" y="473816"/>
                </a:lnTo>
                <a:lnTo>
                  <a:pt x="495531" y="457797"/>
                </a:lnTo>
                <a:lnTo>
                  <a:pt x="508346" y="442133"/>
                </a:lnTo>
                <a:lnTo>
                  <a:pt x="521162" y="426826"/>
                </a:lnTo>
                <a:lnTo>
                  <a:pt x="534333" y="411519"/>
                </a:lnTo>
                <a:lnTo>
                  <a:pt x="547149" y="396567"/>
                </a:lnTo>
                <a:lnTo>
                  <a:pt x="560320" y="381616"/>
                </a:lnTo>
                <a:lnTo>
                  <a:pt x="573848" y="367020"/>
                </a:lnTo>
                <a:lnTo>
                  <a:pt x="587019" y="352781"/>
                </a:lnTo>
                <a:lnTo>
                  <a:pt x="600546" y="338898"/>
                </a:lnTo>
                <a:lnTo>
                  <a:pt x="614074" y="325014"/>
                </a:lnTo>
                <a:lnTo>
                  <a:pt x="627957" y="311487"/>
                </a:lnTo>
                <a:lnTo>
                  <a:pt x="641841" y="297959"/>
                </a:lnTo>
                <a:lnTo>
                  <a:pt x="655724" y="284788"/>
                </a:lnTo>
                <a:lnTo>
                  <a:pt x="669252" y="272328"/>
                </a:lnTo>
                <a:lnTo>
                  <a:pt x="683135" y="259513"/>
                </a:lnTo>
                <a:lnTo>
                  <a:pt x="697018" y="247410"/>
                </a:lnTo>
                <a:lnTo>
                  <a:pt x="711258" y="236018"/>
                </a:lnTo>
                <a:lnTo>
                  <a:pt x="725853" y="224271"/>
                </a:lnTo>
                <a:lnTo>
                  <a:pt x="739736" y="212879"/>
                </a:lnTo>
                <a:lnTo>
                  <a:pt x="754332" y="202200"/>
                </a:lnTo>
                <a:lnTo>
                  <a:pt x="768927" y="191164"/>
                </a:lnTo>
                <a:lnTo>
                  <a:pt x="783879" y="180484"/>
                </a:lnTo>
                <a:lnTo>
                  <a:pt x="798830" y="170517"/>
                </a:lnTo>
                <a:lnTo>
                  <a:pt x="813781" y="160549"/>
                </a:lnTo>
                <a:lnTo>
                  <a:pt x="828377" y="151294"/>
                </a:lnTo>
                <a:lnTo>
                  <a:pt x="843684" y="141682"/>
                </a:lnTo>
                <a:lnTo>
                  <a:pt x="858992" y="132783"/>
                </a:lnTo>
                <a:lnTo>
                  <a:pt x="874655" y="123883"/>
                </a:lnTo>
                <a:lnTo>
                  <a:pt x="889962" y="115695"/>
                </a:lnTo>
                <a:lnTo>
                  <a:pt x="905625" y="107152"/>
                </a:lnTo>
                <a:lnTo>
                  <a:pt x="921289" y="99676"/>
                </a:lnTo>
                <a:lnTo>
                  <a:pt x="936952" y="91844"/>
                </a:lnTo>
                <a:lnTo>
                  <a:pt x="952971" y="84368"/>
                </a:lnTo>
                <a:lnTo>
                  <a:pt x="968635" y="77249"/>
                </a:lnTo>
                <a:lnTo>
                  <a:pt x="984298" y="70485"/>
                </a:lnTo>
                <a:lnTo>
                  <a:pt x="1000317" y="64077"/>
                </a:lnTo>
                <a:lnTo>
                  <a:pt x="1016693" y="57670"/>
                </a:lnTo>
                <a:lnTo>
                  <a:pt x="1032712" y="51974"/>
                </a:lnTo>
                <a:lnTo>
                  <a:pt x="1048731" y="46278"/>
                </a:lnTo>
                <a:lnTo>
                  <a:pt x="1065107" y="40938"/>
                </a:lnTo>
                <a:lnTo>
                  <a:pt x="1081482" y="35955"/>
                </a:lnTo>
                <a:lnTo>
                  <a:pt x="1097857" y="30971"/>
                </a:lnTo>
                <a:lnTo>
                  <a:pt x="1113877" y="26699"/>
                </a:lnTo>
                <a:lnTo>
                  <a:pt x="1130252" y="22071"/>
                </a:lnTo>
                <a:lnTo>
                  <a:pt x="1146983" y="18155"/>
                </a:lnTo>
                <a:lnTo>
                  <a:pt x="1163358" y="14595"/>
                </a:lnTo>
                <a:lnTo>
                  <a:pt x="1180090" y="11748"/>
                </a:lnTo>
                <a:lnTo>
                  <a:pt x="1196465" y="9612"/>
                </a:lnTo>
                <a:lnTo>
                  <a:pt x="1213196" y="7120"/>
                </a:lnTo>
                <a:lnTo>
                  <a:pt x="1229216" y="4984"/>
                </a:lnTo>
                <a:lnTo>
                  <a:pt x="1245591" y="3560"/>
                </a:lnTo>
                <a:lnTo>
                  <a:pt x="1261966" y="2492"/>
                </a:lnTo>
                <a:lnTo>
                  <a:pt x="1278342" y="1424"/>
                </a:lnTo>
                <a:lnTo>
                  <a:pt x="1294361" y="712"/>
                </a:lnTo>
                <a:lnTo>
                  <a:pt x="13107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990600" sx="102000" sy="102000" algn="ctr" rotWithShape="0">
              <a:prstClr val="black">
                <a:alpha val="7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249D4C-F46F-41B7-B94C-AF7A8FF722AD}"/>
              </a:ext>
            </a:extLst>
          </p:cNvPr>
          <p:cNvSpPr/>
          <p:nvPr/>
        </p:nvSpPr>
        <p:spPr>
          <a:xfrm rot="5400000">
            <a:off x="10685466" y="3290499"/>
            <a:ext cx="2404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200" spc="3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50" charset="0"/>
              </a:rPr>
              <a:t>Creative Slide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87004E-F2F6-4DE7-91E1-F9AA93C31905}"/>
              </a:ext>
            </a:extLst>
          </p:cNvPr>
          <p:cNvSpPr txBox="1"/>
          <p:nvPr/>
        </p:nvSpPr>
        <p:spPr>
          <a:xfrm>
            <a:off x="6935100" y="2823087"/>
            <a:ext cx="4369078" cy="54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 mornings 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CC32D2-3AE4-4ADE-990E-8A106C8311AB}"/>
              </a:ext>
            </a:extLst>
          </p:cNvPr>
          <p:cNvSpPr txBox="1"/>
          <p:nvPr/>
        </p:nvSpPr>
        <p:spPr>
          <a:xfrm>
            <a:off x="7015754" y="921278"/>
            <a:ext cx="4013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ABOUT</a:t>
            </a:r>
            <a:endParaRPr lang="id-ID" sz="3600" dirty="0">
              <a:solidFill>
                <a:schemeClr val="bg1"/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  <a:p>
            <a:r>
              <a:rPr lang="en-US" sz="3600" dirty="0">
                <a:solidFill>
                  <a:schemeClr val="accent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RESULT HERE</a:t>
            </a:r>
            <a:endParaRPr lang="id-ID" sz="3600" dirty="0">
              <a:solidFill>
                <a:schemeClr val="accent1"/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BBA96E-49E7-48D8-8625-AB561C1FFE83}"/>
              </a:ext>
            </a:extLst>
          </p:cNvPr>
          <p:cNvSpPr txBox="1"/>
          <p:nvPr/>
        </p:nvSpPr>
        <p:spPr>
          <a:xfrm>
            <a:off x="7054956" y="2121607"/>
            <a:ext cx="359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spc="3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Modern Presentation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33D63C-8192-4767-8A06-6A23795671DB}"/>
              </a:ext>
            </a:extLst>
          </p:cNvPr>
          <p:cNvSpPr txBox="1"/>
          <p:nvPr/>
        </p:nvSpPr>
        <p:spPr>
          <a:xfrm>
            <a:off x="6935100" y="3555888"/>
            <a:ext cx="4369078" cy="54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 mornings 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352870-4810-414E-9724-F7A97F711947}"/>
              </a:ext>
            </a:extLst>
          </p:cNvPr>
          <p:cNvSpPr txBox="1"/>
          <p:nvPr/>
        </p:nvSpPr>
        <p:spPr>
          <a:xfrm>
            <a:off x="6935100" y="4288689"/>
            <a:ext cx="4369078" cy="54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 mornings on</a:t>
            </a:r>
          </a:p>
        </p:txBody>
      </p:sp>
    </p:spTree>
    <p:extLst>
      <p:ext uri="{BB962C8B-B14F-4D97-AF65-F5344CB8AC3E}">
        <p14:creationId xmlns:p14="http://schemas.microsoft.com/office/powerpoint/2010/main" val="48828718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7C2CDF4-A200-4CF3-96F9-23CB0333AC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F58B97B-7BB6-4510-8717-D07BD1E80422}"/>
              </a:ext>
            </a:extLst>
          </p:cNvPr>
          <p:cNvSpPr/>
          <p:nvPr/>
        </p:nvSpPr>
        <p:spPr>
          <a:xfrm>
            <a:off x="-12498" y="0"/>
            <a:ext cx="12216997" cy="6784964"/>
          </a:xfrm>
          <a:custGeom>
            <a:avLst/>
            <a:gdLst>
              <a:gd name="connsiteX0" fmla="*/ 14956 w 12216997"/>
              <a:gd name="connsiteY0" fmla="*/ 0 h 6784964"/>
              <a:gd name="connsiteX1" fmla="*/ 12206956 w 12216997"/>
              <a:gd name="connsiteY1" fmla="*/ 0 h 6784964"/>
              <a:gd name="connsiteX2" fmla="*/ 12206955 w 12216997"/>
              <a:gd name="connsiteY2" fmla="*/ 3979552 h 6784964"/>
              <a:gd name="connsiteX3" fmla="*/ 12207728 w 12216997"/>
              <a:gd name="connsiteY3" fmla="*/ 3983346 h 6784964"/>
              <a:gd name="connsiteX4" fmla="*/ 12209263 w 12216997"/>
              <a:gd name="connsiteY4" fmla="*/ 3990875 h 6784964"/>
              <a:gd name="connsiteX5" fmla="*/ 12210611 w 12216997"/>
              <a:gd name="connsiteY5" fmla="*/ 3998551 h 6784964"/>
              <a:gd name="connsiteX6" fmla="*/ 12211958 w 12216997"/>
              <a:gd name="connsiteY6" fmla="*/ 4006226 h 6784964"/>
              <a:gd name="connsiteX7" fmla="*/ 12213150 w 12216997"/>
              <a:gd name="connsiteY7" fmla="*/ 4013723 h 6784964"/>
              <a:gd name="connsiteX8" fmla="*/ 12213984 w 12216997"/>
              <a:gd name="connsiteY8" fmla="*/ 4021350 h 6784964"/>
              <a:gd name="connsiteX9" fmla="*/ 12214819 w 12216997"/>
              <a:gd name="connsiteY9" fmla="*/ 4028977 h 6784964"/>
              <a:gd name="connsiteX10" fmla="*/ 12215498 w 12216997"/>
              <a:gd name="connsiteY10" fmla="*/ 4036426 h 6784964"/>
              <a:gd name="connsiteX11" fmla="*/ 12215992 w 12216997"/>
              <a:gd name="connsiteY11" fmla="*/ 4044020 h 6784964"/>
              <a:gd name="connsiteX12" fmla="*/ 12216485 w 12216997"/>
              <a:gd name="connsiteY12" fmla="*/ 4051616 h 6784964"/>
              <a:gd name="connsiteX13" fmla="*/ 12216652 w 12216997"/>
              <a:gd name="connsiteY13" fmla="*/ 4059016 h 6784964"/>
              <a:gd name="connsiteX14" fmla="*/ 12216803 w 12216997"/>
              <a:gd name="connsiteY14" fmla="*/ 4066579 h 6784964"/>
              <a:gd name="connsiteX15" fmla="*/ 12216799 w 12216997"/>
              <a:gd name="connsiteY15" fmla="*/ 4073963 h 6784964"/>
              <a:gd name="connsiteX16" fmla="*/ 12216438 w 12216997"/>
              <a:gd name="connsiteY16" fmla="*/ 4081478 h 6784964"/>
              <a:gd name="connsiteX17" fmla="*/ 12216076 w 12216997"/>
              <a:gd name="connsiteY17" fmla="*/ 4088993 h 6784964"/>
              <a:gd name="connsiteX18" fmla="*/ 12215715 w 12216997"/>
              <a:gd name="connsiteY18" fmla="*/ 4096507 h 6784964"/>
              <a:gd name="connsiteX19" fmla="*/ 12215027 w 12216997"/>
              <a:gd name="connsiteY19" fmla="*/ 4103827 h 6784964"/>
              <a:gd name="connsiteX20" fmla="*/ 12214153 w 12216997"/>
              <a:gd name="connsiteY20" fmla="*/ 4111294 h 6784964"/>
              <a:gd name="connsiteX21" fmla="*/ 12213295 w 12216997"/>
              <a:gd name="connsiteY21" fmla="*/ 4118599 h 6784964"/>
              <a:gd name="connsiteX22" fmla="*/ 12212251 w 12216997"/>
              <a:gd name="connsiteY22" fmla="*/ 4126049 h 6784964"/>
              <a:gd name="connsiteX23" fmla="*/ 12211050 w 12216997"/>
              <a:gd name="connsiteY23" fmla="*/ 4133321 h 6784964"/>
              <a:gd name="connsiteX24" fmla="*/ 12209663 w 12216997"/>
              <a:gd name="connsiteY24" fmla="*/ 4140740 h 6784964"/>
              <a:gd name="connsiteX25" fmla="*/ 12208121 w 12216997"/>
              <a:gd name="connsiteY25" fmla="*/ 4147980 h 6784964"/>
              <a:gd name="connsiteX26" fmla="*/ 12206955 w 12216997"/>
              <a:gd name="connsiteY26" fmla="*/ 4152376 h 6784964"/>
              <a:gd name="connsiteX27" fmla="*/ 12206956 w 12216997"/>
              <a:gd name="connsiteY27" fmla="*/ 4669136 h 6784964"/>
              <a:gd name="connsiteX28" fmla="*/ 12208125 w 12216997"/>
              <a:gd name="connsiteY28" fmla="*/ 4674828 h 6784964"/>
              <a:gd name="connsiteX29" fmla="*/ 12209457 w 12216997"/>
              <a:gd name="connsiteY29" fmla="*/ 4681343 h 6784964"/>
              <a:gd name="connsiteX30" fmla="*/ 12210703 w 12216997"/>
              <a:gd name="connsiteY30" fmla="*/ 4688008 h 6784964"/>
              <a:gd name="connsiteX31" fmla="*/ 12211722 w 12216997"/>
              <a:gd name="connsiteY31" fmla="*/ 4694740 h 6784964"/>
              <a:gd name="connsiteX32" fmla="*/ 12212826 w 12216997"/>
              <a:gd name="connsiteY32" fmla="*/ 4701323 h 6784964"/>
              <a:gd name="connsiteX33" fmla="*/ 12213704 w 12216997"/>
              <a:gd name="connsiteY33" fmla="*/ 4707974 h 6784964"/>
              <a:gd name="connsiteX34" fmla="*/ 12214635 w 12216997"/>
              <a:gd name="connsiteY34" fmla="*/ 4714853 h 6784964"/>
              <a:gd name="connsiteX35" fmla="*/ 12215144 w 12216997"/>
              <a:gd name="connsiteY35" fmla="*/ 4721489 h 6784964"/>
              <a:gd name="connsiteX36" fmla="*/ 12215936 w 12216997"/>
              <a:gd name="connsiteY36" fmla="*/ 4728288 h 6784964"/>
              <a:gd name="connsiteX37" fmla="*/ 12216131 w 12216997"/>
              <a:gd name="connsiteY37" fmla="*/ 4735139 h 6784964"/>
              <a:gd name="connsiteX38" fmla="*/ 12216780 w 12216997"/>
              <a:gd name="connsiteY38" fmla="*/ 4741855 h 6784964"/>
              <a:gd name="connsiteX39" fmla="*/ 12216834 w 12216997"/>
              <a:gd name="connsiteY39" fmla="*/ 4748625 h 6784964"/>
              <a:gd name="connsiteX40" fmla="*/ 12216943 w 12216997"/>
              <a:gd name="connsiteY40" fmla="*/ 4755624 h 6784964"/>
              <a:gd name="connsiteX41" fmla="*/ 12216997 w 12216997"/>
              <a:gd name="connsiteY41" fmla="*/ 4762393 h 6784964"/>
              <a:gd name="connsiteX42" fmla="*/ 12216965 w 12216997"/>
              <a:gd name="connsiteY42" fmla="*/ 4769312 h 6784964"/>
              <a:gd name="connsiteX43" fmla="*/ 12216564 w 12216997"/>
              <a:gd name="connsiteY43" fmla="*/ 4776214 h 6784964"/>
              <a:gd name="connsiteX44" fmla="*/ 12216162 w 12216997"/>
              <a:gd name="connsiteY44" fmla="*/ 4783117 h 6784964"/>
              <a:gd name="connsiteX45" fmla="*/ 12215903 w 12216997"/>
              <a:gd name="connsiteY45" fmla="*/ 4790103 h 6784964"/>
              <a:gd name="connsiteX46" fmla="*/ 12215133 w 12216997"/>
              <a:gd name="connsiteY46" fmla="*/ 4796991 h 6784964"/>
              <a:gd name="connsiteX47" fmla="*/ 12214506 w 12216997"/>
              <a:gd name="connsiteY47" fmla="*/ 4803961 h 6784964"/>
              <a:gd name="connsiteX48" fmla="*/ 12213650 w 12216997"/>
              <a:gd name="connsiteY48" fmla="*/ 4810998 h 6784964"/>
              <a:gd name="connsiteX49" fmla="*/ 12212738 w 12216997"/>
              <a:gd name="connsiteY49" fmla="*/ 4817804 h 6784964"/>
              <a:gd name="connsiteX50" fmla="*/ 12211513 w 12216997"/>
              <a:gd name="connsiteY50" fmla="*/ 4824827 h 6784964"/>
              <a:gd name="connsiteX51" fmla="*/ 12210432 w 12216997"/>
              <a:gd name="connsiteY51" fmla="*/ 4831930 h 6784964"/>
              <a:gd name="connsiteX52" fmla="*/ 12208979 w 12216997"/>
              <a:gd name="connsiteY52" fmla="*/ 4839019 h 6784964"/>
              <a:gd name="connsiteX53" fmla="*/ 12207613 w 12216997"/>
              <a:gd name="connsiteY53" fmla="*/ 4845960 h 6784964"/>
              <a:gd name="connsiteX54" fmla="*/ 12206956 w 12216997"/>
              <a:gd name="connsiteY54" fmla="*/ 4849303 h 6784964"/>
              <a:gd name="connsiteX55" fmla="*/ 12206955 w 12216997"/>
              <a:gd name="connsiteY55" fmla="*/ 4895849 h 6784964"/>
              <a:gd name="connsiteX56" fmla="*/ 12193778 w 12216997"/>
              <a:gd name="connsiteY56" fmla="*/ 4895850 h 6784964"/>
              <a:gd name="connsiteX57" fmla="*/ 12191720 w 12216997"/>
              <a:gd name="connsiteY57" fmla="*/ 4901590 h 6784964"/>
              <a:gd name="connsiteX58" fmla="*/ 12189248 w 12216997"/>
              <a:gd name="connsiteY58" fmla="*/ 4908486 h 6784964"/>
              <a:gd name="connsiteX59" fmla="*/ 12186548 w 12216997"/>
              <a:gd name="connsiteY59" fmla="*/ 4915450 h 6784964"/>
              <a:gd name="connsiteX60" fmla="*/ 12183848 w 12216997"/>
              <a:gd name="connsiteY60" fmla="*/ 4922413 h 6784964"/>
              <a:gd name="connsiteX61" fmla="*/ 12180866 w 12216997"/>
              <a:gd name="connsiteY61" fmla="*/ 4929213 h 6784964"/>
              <a:gd name="connsiteX62" fmla="*/ 12177883 w 12216997"/>
              <a:gd name="connsiteY62" fmla="*/ 4936013 h 6784964"/>
              <a:gd name="connsiteX63" fmla="*/ 12174759 w 12216997"/>
              <a:gd name="connsiteY63" fmla="*/ 4942731 h 6784964"/>
              <a:gd name="connsiteX64" fmla="*/ 12171493 w 12216997"/>
              <a:gd name="connsiteY64" fmla="*/ 4949368 h 6784964"/>
              <a:gd name="connsiteX65" fmla="*/ 12168057 w 12216997"/>
              <a:gd name="connsiteY65" fmla="*/ 4956302 h 6784964"/>
              <a:gd name="connsiteX66" fmla="*/ 12164563 w 12216997"/>
              <a:gd name="connsiteY66" fmla="*/ 4963005 h 6784964"/>
              <a:gd name="connsiteX67" fmla="*/ 12160844 w 12216997"/>
              <a:gd name="connsiteY67" fmla="*/ 4969775 h 6784964"/>
              <a:gd name="connsiteX68" fmla="*/ 12157067 w 12216997"/>
              <a:gd name="connsiteY68" fmla="*/ 4976316 h 6784964"/>
              <a:gd name="connsiteX69" fmla="*/ 12153205 w 12216997"/>
              <a:gd name="connsiteY69" fmla="*/ 4983004 h 6784964"/>
              <a:gd name="connsiteX70" fmla="*/ 12148975 w 12216997"/>
              <a:gd name="connsiteY70" fmla="*/ 4989678 h 6784964"/>
              <a:gd name="connsiteX71" fmla="*/ 12144831 w 12216997"/>
              <a:gd name="connsiteY71" fmla="*/ 4996204 h 6784964"/>
              <a:gd name="connsiteX72" fmla="*/ 12140458 w 12216997"/>
              <a:gd name="connsiteY72" fmla="*/ 5002796 h 6784964"/>
              <a:gd name="connsiteX73" fmla="*/ 12136086 w 12216997"/>
              <a:gd name="connsiteY73" fmla="*/ 5009388 h 6784964"/>
              <a:gd name="connsiteX74" fmla="*/ 12131573 w 12216997"/>
              <a:gd name="connsiteY74" fmla="*/ 5015899 h 6784964"/>
              <a:gd name="connsiteX75" fmla="*/ 12126862 w 12216997"/>
              <a:gd name="connsiteY75" fmla="*/ 5022098 h 6784964"/>
              <a:gd name="connsiteX76" fmla="*/ 12121838 w 12216997"/>
              <a:gd name="connsiteY76" fmla="*/ 5028511 h 6784964"/>
              <a:gd name="connsiteX77" fmla="*/ 12117041 w 12216997"/>
              <a:gd name="connsiteY77" fmla="*/ 5034859 h 6784964"/>
              <a:gd name="connsiteX78" fmla="*/ 12111877 w 12216997"/>
              <a:gd name="connsiteY78" fmla="*/ 5041191 h 6784964"/>
              <a:gd name="connsiteX79" fmla="*/ 12106514 w 12216997"/>
              <a:gd name="connsiteY79" fmla="*/ 5047211 h 6784964"/>
              <a:gd name="connsiteX80" fmla="*/ 12100924 w 12216997"/>
              <a:gd name="connsiteY80" fmla="*/ 5053298 h 6784964"/>
              <a:gd name="connsiteX81" fmla="*/ 12095138 w 12216997"/>
              <a:gd name="connsiteY81" fmla="*/ 5059074 h 6784964"/>
              <a:gd name="connsiteX82" fmla="*/ 12089577 w 12216997"/>
              <a:gd name="connsiteY82" fmla="*/ 5064782 h 6784964"/>
              <a:gd name="connsiteX83" fmla="*/ 12083650 w 12216997"/>
              <a:gd name="connsiteY83" fmla="*/ 5070476 h 6784964"/>
              <a:gd name="connsiteX84" fmla="*/ 12077721 w 12216997"/>
              <a:gd name="connsiteY84" fmla="*/ 5076169 h 6784964"/>
              <a:gd name="connsiteX85" fmla="*/ 12071651 w 12216997"/>
              <a:gd name="connsiteY85" fmla="*/ 5081782 h 6784964"/>
              <a:gd name="connsiteX86" fmla="*/ 12065526 w 12216997"/>
              <a:gd name="connsiteY86" fmla="*/ 5087163 h 6784964"/>
              <a:gd name="connsiteX87" fmla="*/ 12059399 w 12216997"/>
              <a:gd name="connsiteY87" fmla="*/ 5092545 h 6784964"/>
              <a:gd name="connsiteX88" fmla="*/ 12052905 w 12216997"/>
              <a:gd name="connsiteY88" fmla="*/ 5097912 h 6784964"/>
              <a:gd name="connsiteX89" fmla="*/ 12046497 w 12216997"/>
              <a:gd name="connsiteY89" fmla="*/ 5103130 h 6784964"/>
              <a:gd name="connsiteX90" fmla="*/ 12040032 w 12216997"/>
              <a:gd name="connsiteY90" fmla="*/ 5108118 h 6784964"/>
              <a:gd name="connsiteX91" fmla="*/ 12033426 w 12216997"/>
              <a:gd name="connsiteY91" fmla="*/ 5113024 h 6784964"/>
              <a:gd name="connsiteX92" fmla="*/ 12026593 w 12216997"/>
              <a:gd name="connsiteY92" fmla="*/ 5117998 h 6784964"/>
              <a:gd name="connsiteX93" fmla="*/ 12019704 w 12216997"/>
              <a:gd name="connsiteY93" fmla="*/ 5122740 h 6784964"/>
              <a:gd name="connsiteX94" fmla="*/ 12012956 w 12216997"/>
              <a:gd name="connsiteY94" fmla="*/ 5127564 h 6784964"/>
              <a:gd name="connsiteX95" fmla="*/ 12005786 w 12216997"/>
              <a:gd name="connsiteY95" fmla="*/ 5132144 h 6784964"/>
              <a:gd name="connsiteX96" fmla="*/ 11998840 w 12216997"/>
              <a:gd name="connsiteY96" fmla="*/ 5136657 h 6784964"/>
              <a:gd name="connsiteX97" fmla="*/ 11991528 w 12216997"/>
              <a:gd name="connsiteY97" fmla="*/ 5141154 h 6784964"/>
              <a:gd name="connsiteX98" fmla="*/ 11984300 w 12216997"/>
              <a:gd name="connsiteY98" fmla="*/ 5145504 h 6784964"/>
              <a:gd name="connsiteX99" fmla="*/ 11976790 w 12216997"/>
              <a:gd name="connsiteY99" fmla="*/ 5149689 h 6784964"/>
              <a:gd name="connsiteX100" fmla="*/ 11969593 w 12216997"/>
              <a:gd name="connsiteY100" fmla="*/ 5153660 h 6784964"/>
              <a:gd name="connsiteX101" fmla="*/ 11962027 w 12216997"/>
              <a:gd name="connsiteY101" fmla="*/ 5157614 h 6784964"/>
              <a:gd name="connsiteX102" fmla="*/ 11954460 w 12216997"/>
              <a:gd name="connsiteY102" fmla="*/ 5161570 h 6784964"/>
              <a:gd name="connsiteX103" fmla="*/ 11946611 w 12216997"/>
              <a:gd name="connsiteY103" fmla="*/ 5165363 h 6784964"/>
              <a:gd name="connsiteX104" fmla="*/ 11938707 w 12216997"/>
              <a:gd name="connsiteY104" fmla="*/ 5168924 h 6784964"/>
              <a:gd name="connsiteX105" fmla="*/ 11930943 w 12216997"/>
              <a:gd name="connsiteY105" fmla="*/ 5172568 h 6784964"/>
              <a:gd name="connsiteX106" fmla="*/ 11923069 w 12216997"/>
              <a:gd name="connsiteY106" fmla="*/ 5175750 h 6784964"/>
              <a:gd name="connsiteX107" fmla="*/ 11914880 w 12216997"/>
              <a:gd name="connsiteY107" fmla="*/ 5179148 h 6784964"/>
              <a:gd name="connsiteX108" fmla="*/ 11906919 w 12216997"/>
              <a:gd name="connsiteY108" fmla="*/ 5182479 h 6784964"/>
              <a:gd name="connsiteX109" fmla="*/ 11898762 w 12216997"/>
              <a:gd name="connsiteY109" fmla="*/ 5185499 h 6784964"/>
              <a:gd name="connsiteX110" fmla="*/ 11890322 w 12216997"/>
              <a:gd name="connsiteY110" fmla="*/ 5188355 h 6784964"/>
              <a:gd name="connsiteX111" fmla="*/ 11882108 w 12216997"/>
              <a:gd name="connsiteY111" fmla="*/ 5191144 h 6784964"/>
              <a:gd name="connsiteX112" fmla="*/ 11873526 w 12216997"/>
              <a:gd name="connsiteY112" fmla="*/ 5193918 h 6784964"/>
              <a:gd name="connsiteX113" fmla="*/ 11864802 w 12216997"/>
              <a:gd name="connsiteY113" fmla="*/ 5196611 h 6784964"/>
              <a:gd name="connsiteX114" fmla="*/ 11856079 w 12216997"/>
              <a:gd name="connsiteY114" fmla="*/ 5199303 h 6784964"/>
              <a:gd name="connsiteX115" fmla="*/ 11847299 w 12216997"/>
              <a:gd name="connsiteY115" fmla="*/ 5201766 h 6784964"/>
              <a:gd name="connsiteX116" fmla="*/ 11838520 w 12216997"/>
              <a:gd name="connsiteY116" fmla="*/ 5204228 h 6784964"/>
              <a:gd name="connsiteX117" fmla="*/ 11829685 w 12216997"/>
              <a:gd name="connsiteY117" fmla="*/ 5206460 h 6784964"/>
              <a:gd name="connsiteX118" fmla="*/ 11820622 w 12216997"/>
              <a:gd name="connsiteY118" fmla="*/ 5208758 h 6784964"/>
              <a:gd name="connsiteX119" fmla="*/ 11811506 w 12216997"/>
              <a:gd name="connsiteY119" fmla="*/ 5210827 h 6784964"/>
              <a:gd name="connsiteX120" fmla="*/ 11802473 w 12216997"/>
              <a:gd name="connsiteY120" fmla="*/ 5212747 h 6784964"/>
              <a:gd name="connsiteX121" fmla="*/ 11793213 w 12216997"/>
              <a:gd name="connsiteY121" fmla="*/ 5214734 h 6784964"/>
              <a:gd name="connsiteX122" fmla="*/ 11784039 w 12216997"/>
              <a:gd name="connsiteY122" fmla="*/ 5216572 h 6784964"/>
              <a:gd name="connsiteX123" fmla="*/ 11774724 w 12216997"/>
              <a:gd name="connsiteY123" fmla="*/ 5218328 h 6784964"/>
              <a:gd name="connsiteX124" fmla="*/ 11765439 w 12216997"/>
              <a:gd name="connsiteY124" fmla="*/ 5219706 h 6784964"/>
              <a:gd name="connsiteX125" fmla="*/ 11755841 w 12216997"/>
              <a:gd name="connsiteY125" fmla="*/ 5221299 h 6784964"/>
              <a:gd name="connsiteX126" fmla="*/ 11746415 w 12216997"/>
              <a:gd name="connsiteY126" fmla="*/ 5222595 h 6784964"/>
              <a:gd name="connsiteX127" fmla="*/ 11736846 w 12216997"/>
              <a:gd name="connsiteY127" fmla="*/ 5223809 h 6784964"/>
              <a:gd name="connsiteX128" fmla="*/ 11727279 w 12216997"/>
              <a:gd name="connsiteY128" fmla="*/ 5225023 h 6784964"/>
              <a:gd name="connsiteX129" fmla="*/ 11727258 w 12216997"/>
              <a:gd name="connsiteY129" fmla="*/ 5225025 h 6784964"/>
              <a:gd name="connsiteX130" fmla="*/ 11729328 w 12216997"/>
              <a:gd name="connsiteY130" fmla="*/ 5227185 h 6784964"/>
              <a:gd name="connsiteX131" fmla="*/ 11738557 w 12216997"/>
              <a:gd name="connsiteY131" fmla="*/ 5237667 h 6784964"/>
              <a:gd name="connsiteX132" fmla="*/ 11747787 w 12216997"/>
              <a:gd name="connsiteY132" fmla="*/ 5248149 h 6784964"/>
              <a:gd name="connsiteX133" fmla="*/ 11756703 w 12216997"/>
              <a:gd name="connsiteY133" fmla="*/ 5258846 h 6784964"/>
              <a:gd name="connsiteX134" fmla="*/ 11765023 w 12216997"/>
              <a:gd name="connsiteY134" fmla="*/ 5269596 h 6784964"/>
              <a:gd name="connsiteX135" fmla="*/ 11773258 w 12216997"/>
              <a:gd name="connsiteY135" fmla="*/ 5280494 h 6784964"/>
              <a:gd name="connsiteX136" fmla="*/ 11780811 w 12216997"/>
              <a:gd name="connsiteY136" fmla="*/ 5291593 h 6784964"/>
              <a:gd name="connsiteX137" fmla="*/ 11788363 w 12216997"/>
              <a:gd name="connsiteY137" fmla="*/ 5302692 h 6784964"/>
              <a:gd name="connsiteX138" fmla="*/ 11795377 w 12216997"/>
              <a:gd name="connsiteY138" fmla="*/ 5314073 h 6784964"/>
              <a:gd name="connsiteX139" fmla="*/ 11802163 w 12216997"/>
              <a:gd name="connsiteY139" fmla="*/ 5325521 h 6784964"/>
              <a:gd name="connsiteX140" fmla="*/ 11808350 w 12216997"/>
              <a:gd name="connsiteY140" fmla="*/ 5337022 h 6784964"/>
              <a:gd name="connsiteX141" fmla="*/ 11814368 w 12216997"/>
              <a:gd name="connsiteY141" fmla="*/ 5348819 h 6784964"/>
              <a:gd name="connsiteX142" fmla="*/ 11820018 w 12216997"/>
              <a:gd name="connsiteY142" fmla="*/ 5360602 h 6784964"/>
              <a:gd name="connsiteX143" fmla="*/ 11825124 w 12216997"/>
              <a:gd name="connsiteY143" fmla="*/ 5372669 h 6784964"/>
              <a:gd name="connsiteX144" fmla="*/ 11830005 w 12216997"/>
              <a:gd name="connsiteY144" fmla="*/ 5384800 h 6784964"/>
              <a:gd name="connsiteX145" fmla="*/ 11832160 w 12216997"/>
              <a:gd name="connsiteY145" fmla="*/ 5391198 h 6784964"/>
              <a:gd name="connsiteX146" fmla="*/ 11834544 w 12216997"/>
              <a:gd name="connsiteY146" fmla="*/ 5397528 h 6784964"/>
              <a:gd name="connsiteX147" fmla="*/ 11836557 w 12216997"/>
              <a:gd name="connsiteY147" fmla="*/ 5403844 h 6784964"/>
              <a:gd name="connsiteX148" fmla="*/ 11838711 w 12216997"/>
              <a:gd name="connsiteY148" fmla="*/ 5410240 h 6784964"/>
              <a:gd name="connsiteX149" fmla="*/ 11840641 w 12216997"/>
              <a:gd name="connsiteY149" fmla="*/ 5416705 h 6784964"/>
              <a:gd name="connsiteX150" fmla="*/ 11842340 w 12216997"/>
              <a:gd name="connsiteY150" fmla="*/ 5423236 h 6784964"/>
              <a:gd name="connsiteX151" fmla="*/ 11844268 w 12216997"/>
              <a:gd name="connsiteY151" fmla="*/ 5429699 h 6784964"/>
              <a:gd name="connsiteX152" fmla="*/ 11845827 w 12216997"/>
              <a:gd name="connsiteY152" fmla="*/ 5436148 h 6784964"/>
              <a:gd name="connsiteX153" fmla="*/ 11847387 w 12216997"/>
              <a:gd name="connsiteY153" fmla="*/ 5442597 h 6784964"/>
              <a:gd name="connsiteX154" fmla="*/ 11848774 w 12216997"/>
              <a:gd name="connsiteY154" fmla="*/ 5449344 h 6784964"/>
              <a:gd name="connsiteX155" fmla="*/ 11850105 w 12216997"/>
              <a:gd name="connsiteY155" fmla="*/ 5455861 h 6784964"/>
              <a:gd name="connsiteX156" fmla="*/ 11851351 w 12216997"/>
              <a:gd name="connsiteY156" fmla="*/ 5462526 h 6784964"/>
              <a:gd name="connsiteX157" fmla="*/ 11852369 w 12216997"/>
              <a:gd name="connsiteY157" fmla="*/ 5469257 h 6784964"/>
              <a:gd name="connsiteX158" fmla="*/ 11853474 w 12216997"/>
              <a:gd name="connsiteY158" fmla="*/ 5475841 h 6784964"/>
              <a:gd name="connsiteX159" fmla="*/ 11854351 w 12216997"/>
              <a:gd name="connsiteY159" fmla="*/ 5482491 h 6784964"/>
              <a:gd name="connsiteX160" fmla="*/ 11855284 w 12216997"/>
              <a:gd name="connsiteY160" fmla="*/ 5489370 h 6784964"/>
              <a:gd name="connsiteX161" fmla="*/ 11855792 w 12216997"/>
              <a:gd name="connsiteY161" fmla="*/ 5496006 h 6784964"/>
              <a:gd name="connsiteX162" fmla="*/ 11856585 w 12216997"/>
              <a:gd name="connsiteY162" fmla="*/ 5502805 h 6784964"/>
              <a:gd name="connsiteX163" fmla="*/ 11856779 w 12216997"/>
              <a:gd name="connsiteY163" fmla="*/ 5509656 h 6784964"/>
              <a:gd name="connsiteX164" fmla="*/ 11857429 w 12216997"/>
              <a:gd name="connsiteY164" fmla="*/ 5516372 h 6784964"/>
              <a:gd name="connsiteX165" fmla="*/ 11857483 w 12216997"/>
              <a:gd name="connsiteY165" fmla="*/ 5523142 h 6784964"/>
              <a:gd name="connsiteX166" fmla="*/ 11857591 w 12216997"/>
              <a:gd name="connsiteY166" fmla="*/ 5530141 h 6784964"/>
              <a:gd name="connsiteX167" fmla="*/ 11857645 w 12216997"/>
              <a:gd name="connsiteY167" fmla="*/ 5536910 h 6784964"/>
              <a:gd name="connsiteX168" fmla="*/ 11857612 w 12216997"/>
              <a:gd name="connsiteY168" fmla="*/ 5543829 h 6784964"/>
              <a:gd name="connsiteX169" fmla="*/ 11857211 w 12216997"/>
              <a:gd name="connsiteY169" fmla="*/ 5550732 h 6784964"/>
              <a:gd name="connsiteX170" fmla="*/ 11856811 w 12216997"/>
              <a:gd name="connsiteY170" fmla="*/ 5557634 h 6784964"/>
              <a:gd name="connsiteX171" fmla="*/ 11856551 w 12216997"/>
              <a:gd name="connsiteY171" fmla="*/ 5564619 h 6784964"/>
              <a:gd name="connsiteX172" fmla="*/ 11855781 w 12216997"/>
              <a:gd name="connsiteY172" fmla="*/ 5571508 h 6784964"/>
              <a:gd name="connsiteX173" fmla="*/ 11855154 w 12216997"/>
              <a:gd name="connsiteY173" fmla="*/ 5578478 h 6784964"/>
              <a:gd name="connsiteX174" fmla="*/ 11854297 w 12216997"/>
              <a:gd name="connsiteY174" fmla="*/ 5585515 h 6784964"/>
              <a:gd name="connsiteX175" fmla="*/ 11853386 w 12216997"/>
              <a:gd name="connsiteY175" fmla="*/ 5592322 h 6784964"/>
              <a:gd name="connsiteX176" fmla="*/ 11852161 w 12216997"/>
              <a:gd name="connsiteY176" fmla="*/ 5599344 h 6784964"/>
              <a:gd name="connsiteX177" fmla="*/ 11851079 w 12216997"/>
              <a:gd name="connsiteY177" fmla="*/ 5606447 h 6784964"/>
              <a:gd name="connsiteX178" fmla="*/ 11849628 w 12216997"/>
              <a:gd name="connsiteY178" fmla="*/ 5613536 h 6784964"/>
              <a:gd name="connsiteX179" fmla="*/ 11848261 w 12216997"/>
              <a:gd name="connsiteY179" fmla="*/ 5620477 h 6784964"/>
              <a:gd name="connsiteX180" fmla="*/ 11846896 w 12216997"/>
              <a:gd name="connsiteY180" fmla="*/ 5627419 h 6784964"/>
              <a:gd name="connsiteX181" fmla="*/ 11845075 w 12216997"/>
              <a:gd name="connsiteY181" fmla="*/ 5634493 h 6784964"/>
              <a:gd name="connsiteX182" fmla="*/ 11843198 w 12216997"/>
              <a:gd name="connsiteY182" fmla="*/ 5641337 h 6784964"/>
              <a:gd name="connsiteX183" fmla="*/ 11841238 w 12216997"/>
              <a:gd name="connsiteY183" fmla="*/ 5648329 h 6784964"/>
              <a:gd name="connsiteX184" fmla="*/ 11839416 w 12216997"/>
              <a:gd name="connsiteY184" fmla="*/ 5655404 h 6784964"/>
              <a:gd name="connsiteX185" fmla="*/ 11837085 w 12216997"/>
              <a:gd name="connsiteY185" fmla="*/ 5662382 h 6784964"/>
              <a:gd name="connsiteX186" fmla="*/ 11834841 w 12216997"/>
              <a:gd name="connsiteY186" fmla="*/ 5669211 h 6784964"/>
              <a:gd name="connsiteX187" fmla="*/ 11832369 w 12216997"/>
              <a:gd name="connsiteY187" fmla="*/ 5676108 h 6784964"/>
              <a:gd name="connsiteX188" fmla="*/ 11829896 w 12216997"/>
              <a:gd name="connsiteY188" fmla="*/ 5683003 h 6784964"/>
              <a:gd name="connsiteX189" fmla="*/ 11827197 w 12216997"/>
              <a:gd name="connsiteY189" fmla="*/ 5689967 h 6784964"/>
              <a:gd name="connsiteX190" fmla="*/ 11824497 w 12216997"/>
              <a:gd name="connsiteY190" fmla="*/ 5696930 h 6784964"/>
              <a:gd name="connsiteX191" fmla="*/ 11821514 w 12216997"/>
              <a:gd name="connsiteY191" fmla="*/ 5703730 h 6784964"/>
              <a:gd name="connsiteX192" fmla="*/ 11818531 w 12216997"/>
              <a:gd name="connsiteY192" fmla="*/ 5710530 h 6784964"/>
              <a:gd name="connsiteX193" fmla="*/ 11815407 w 12216997"/>
              <a:gd name="connsiteY193" fmla="*/ 5717248 h 6784964"/>
              <a:gd name="connsiteX194" fmla="*/ 11812141 w 12216997"/>
              <a:gd name="connsiteY194" fmla="*/ 5723884 h 6784964"/>
              <a:gd name="connsiteX195" fmla="*/ 11808705 w 12216997"/>
              <a:gd name="connsiteY195" fmla="*/ 5730819 h 6784964"/>
              <a:gd name="connsiteX196" fmla="*/ 11805212 w 12216997"/>
              <a:gd name="connsiteY196" fmla="*/ 5737523 h 6784964"/>
              <a:gd name="connsiteX197" fmla="*/ 11801491 w 12216997"/>
              <a:gd name="connsiteY197" fmla="*/ 5744292 h 6784964"/>
              <a:gd name="connsiteX198" fmla="*/ 11797716 w 12216997"/>
              <a:gd name="connsiteY198" fmla="*/ 5750833 h 6784964"/>
              <a:gd name="connsiteX199" fmla="*/ 11793854 w 12216997"/>
              <a:gd name="connsiteY199" fmla="*/ 5757521 h 6784964"/>
              <a:gd name="connsiteX200" fmla="*/ 11789623 w 12216997"/>
              <a:gd name="connsiteY200" fmla="*/ 5764196 h 6784964"/>
              <a:gd name="connsiteX201" fmla="*/ 11785478 w 12216997"/>
              <a:gd name="connsiteY201" fmla="*/ 5770719 h 6784964"/>
              <a:gd name="connsiteX202" fmla="*/ 11781106 w 12216997"/>
              <a:gd name="connsiteY202" fmla="*/ 5777312 h 6784964"/>
              <a:gd name="connsiteX203" fmla="*/ 11776734 w 12216997"/>
              <a:gd name="connsiteY203" fmla="*/ 5783905 h 6784964"/>
              <a:gd name="connsiteX204" fmla="*/ 11772222 w 12216997"/>
              <a:gd name="connsiteY204" fmla="*/ 5790416 h 6784964"/>
              <a:gd name="connsiteX205" fmla="*/ 11767510 w 12216997"/>
              <a:gd name="connsiteY205" fmla="*/ 5796614 h 6784964"/>
              <a:gd name="connsiteX206" fmla="*/ 11762486 w 12216997"/>
              <a:gd name="connsiteY206" fmla="*/ 5803028 h 6784964"/>
              <a:gd name="connsiteX207" fmla="*/ 11757690 w 12216997"/>
              <a:gd name="connsiteY207" fmla="*/ 5809375 h 6784964"/>
              <a:gd name="connsiteX208" fmla="*/ 11752525 w 12216997"/>
              <a:gd name="connsiteY208" fmla="*/ 5815708 h 6784964"/>
              <a:gd name="connsiteX209" fmla="*/ 11747162 w 12216997"/>
              <a:gd name="connsiteY209" fmla="*/ 5821728 h 6784964"/>
              <a:gd name="connsiteX210" fmla="*/ 11741572 w 12216997"/>
              <a:gd name="connsiteY210" fmla="*/ 5827816 h 6784964"/>
              <a:gd name="connsiteX211" fmla="*/ 11735786 w 12216997"/>
              <a:gd name="connsiteY211" fmla="*/ 5833591 h 6784964"/>
              <a:gd name="connsiteX212" fmla="*/ 11730226 w 12216997"/>
              <a:gd name="connsiteY212" fmla="*/ 5839299 h 6784964"/>
              <a:gd name="connsiteX213" fmla="*/ 11724297 w 12216997"/>
              <a:gd name="connsiteY213" fmla="*/ 5844993 h 6784964"/>
              <a:gd name="connsiteX214" fmla="*/ 11718370 w 12216997"/>
              <a:gd name="connsiteY214" fmla="*/ 5850686 h 6784964"/>
              <a:gd name="connsiteX215" fmla="*/ 11712299 w 12216997"/>
              <a:gd name="connsiteY215" fmla="*/ 5856299 h 6784964"/>
              <a:gd name="connsiteX216" fmla="*/ 11706174 w 12216997"/>
              <a:gd name="connsiteY216" fmla="*/ 5861680 h 6784964"/>
              <a:gd name="connsiteX217" fmla="*/ 11700048 w 12216997"/>
              <a:gd name="connsiteY217" fmla="*/ 5867062 h 6784964"/>
              <a:gd name="connsiteX218" fmla="*/ 11693553 w 12216997"/>
              <a:gd name="connsiteY218" fmla="*/ 5872429 h 6784964"/>
              <a:gd name="connsiteX219" fmla="*/ 11687144 w 12216997"/>
              <a:gd name="connsiteY219" fmla="*/ 5877647 h 6784964"/>
              <a:gd name="connsiteX220" fmla="*/ 11680680 w 12216997"/>
              <a:gd name="connsiteY220" fmla="*/ 5882634 h 6784964"/>
              <a:gd name="connsiteX221" fmla="*/ 11674074 w 12216997"/>
              <a:gd name="connsiteY221" fmla="*/ 5887541 h 6784964"/>
              <a:gd name="connsiteX222" fmla="*/ 11667241 w 12216997"/>
              <a:gd name="connsiteY222" fmla="*/ 5892515 h 6784964"/>
              <a:gd name="connsiteX223" fmla="*/ 11660352 w 12216997"/>
              <a:gd name="connsiteY223" fmla="*/ 5897257 h 6784964"/>
              <a:gd name="connsiteX224" fmla="*/ 11653605 w 12216997"/>
              <a:gd name="connsiteY224" fmla="*/ 5902081 h 6784964"/>
              <a:gd name="connsiteX225" fmla="*/ 11646433 w 12216997"/>
              <a:gd name="connsiteY225" fmla="*/ 5906660 h 6784964"/>
              <a:gd name="connsiteX226" fmla="*/ 11639488 w 12216997"/>
              <a:gd name="connsiteY226" fmla="*/ 5911174 h 6784964"/>
              <a:gd name="connsiteX227" fmla="*/ 11632176 w 12216997"/>
              <a:gd name="connsiteY227" fmla="*/ 5915672 h 6784964"/>
              <a:gd name="connsiteX228" fmla="*/ 11624948 w 12216997"/>
              <a:gd name="connsiteY228" fmla="*/ 5920021 h 6784964"/>
              <a:gd name="connsiteX229" fmla="*/ 11617438 w 12216997"/>
              <a:gd name="connsiteY229" fmla="*/ 5924206 h 6784964"/>
              <a:gd name="connsiteX230" fmla="*/ 11610240 w 12216997"/>
              <a:gd name="connsiteY230" fmla="*/ 5928177 h 6784964"/>
              <a:gd name="connsiteX231" fmla="*/ 11602675 w 12216997"/>
              <a:gd name="connsiteY231" fmla="*/ 5932131 h 6784964"/>
              <a:gd name="connsiteX232" fmla="*/ 11595109 w 12216997"/>
              <a:gd name="connsiteY232" fmla="*/ 5936087 h 6784964"/>
              <a:gd name="connsiteX233" fmla="*/ 11587260 w 12216997"/>
              <a:gd name="connsiteY233" fmla="*/ 5939880 h 6784964"/>
              <a:gd name="connsiteX234" fmla="*/ 11579353 w 12216997"/>
              <a:gd name="connsiteY234" fmla="*/ 5943441 h 6784964"/>
              <a:gd name="connsiteX235" fmla="*/ 11571591 w 12216997"/>
              <a:gd name="connsiteY235" fmla="*/ 5947085 h 6784964"/>
              <a:gd name="connsiteX236" fmla="*/ 11563717 w 12216997"/>
              <a:gd name="connsiteY236" fmla="*/ 5950267 h 6784964"/>
              <a:gd name="connsiteX237" fmla="*/ 11555528 w 12216997"/>
              <a:gd name="connsiteY237" fmla="*/ 5953665 h 6784964"/>
              <a:gd name="connsiteX238" fmla="*/ 11547569 w 12216997"/>
              <a:gd name="connsiteY238" fmla="*/ 5956997 h 6784964"/>
              <a:gd name="connsiteX239" fmla="*/ 11539411 w 12216997"/>
              <a:gd name="connsiteY239" fmla="*/ 5960016 h 6784964"/>
              <a:gd name="connsiteX240" fmla="*/ 11530969 w 12216997"/>
              <a:gd name="connsiteY240" fmla="*/ 5962872 h 6784964"/>
              <a:gd name="connsiteX241" fmla="*/ 11522757 w 12216997"/>
              <a:gd name="connsiteY241" fmla="*/ 5965661 h 6784964"/>
              <a:gd name="connsiteX242" fmla="*/ 11514174 w 12216997"/>
              <a:gd name="connsiteY242" fmla="*/ 5968435 h 6784964"/>
              <a:gd name="connsiteX243" fmla="*/ 11505450 w 12216997"/>
              <a:gd name="connsiteY243" fmla="*/ 5971128 h 6784964"/>
              <a:gd name="connsiteX244" fmla="*/ 11496726 w 12216997"/>
              <a:gd name="connsiteY244" fmla="*/ 5973821 h 6784964"/>
              <a:gd name="connsiteX245" fmla="*/ 11487947 w 12216997"/>
              <a:gd name="connsiteY245" fmla="*/ 5976283 h 6784964"/>
              <a:gd name="connsiteX246" fmla="*/ 11479169 w 12216997"/>
              <a:gd name="connsiteY246" fmla="*/ 5978745 h 6784964"/>
              <a:gd name="connsiteX247" fmla="*/ 11470333 w 12216997"/>
              <a:gd name="connsiteY247" fmla="*/ 5980977 h 6784964"/>
              <a:gd name="connsiteX248" fmla="*/ 11461271 w 12216997"/>
              <a:gd name="connsiteY248" fmla="*/ 5983275 h 6784964"/>
              <a:gd name="connsiteX249" fmla="*/ 11452153 w 12216997"/>
              <a:gd name="connsiteY249" fmla="*/ 5985344 h 6784964"/>
              <a:gd name="connsiteX250" fmla="*/ 11443120 w 12216997"/>
              <a:gd name="connsiteY250" fmla="*/ 5987264 h 6784964"/>
              <a:gd name="connsiteX251" fmla="*/ 11433861 w 12216997"/>
              <a:gd name="connsiteY251" fmla="*/ 5989251 h 6784964"/>
              <a:gd name="connsiteX252" fmla="*/ 11424688 w 12216997"/>
              <a:gd name="connsiteY252" fmla="*/ 5991090 h 6784964"/>
              <a:gd name="connsiteX253" fmla="*/ 11415372 w 12216997"/>
              <a:gd name="connsiteY253" fmla="*/ 5992845 h 6784964"/>
              <a:gd name="connsiteX254" fmla="*/ 11406088 w 12216997"/>
              <a:gd name="connsiteY254" fmla="*/ 5994223 h 6784964"/>
              <a:gd name="connsiteX255" fmla="*/ 11396490 w 12216997"/>
              <a:gd name="connsiteY255" fmla="*/ 5995816 h 6784964"/>
              <a:gd name="connsiteX256" fmla="*/ 11387062 w 12216997"/>
              <a:gd name="connsiteY256" fmla="*/ 5997112 h 6784964"/>
              <a:gd name="connsiteX257" fmla="*/ 11377496 w 12216997"/>
              <a:gd name="connsiteY257" fmla="*/ 5998327 h 6784964"/>
              <a:gd name="connsiteX258" fmla="*/ 11367926 w 12216997"/>
              <a:gd name="connsiteY258" fmla="*/ 5999540 h 6784964"/>
              <a:gd name="connsiteX259" fmla="*/ 11358304 w 12216997"/>
              <a:gd name="connsiteY259" fmla="*/ 6000524 h 6784964"/>
              <a:gd name="connsiteX260" fmla="*/ 11348765 w 12216997"/>
              <a:gd name="connsiteY260" fmla="*/ 6001359 h 6784964"/>
              <a:gd name="connsiteX261" fmla="*/ 11339001 w 12216997"/>
              <a:gd name="connsiteY261" fmla="*/ 6002261 h 6784964"/>
              <a:gd name="connsiteX262" fmla="*/ 11329179 w 12216997"/>
              <a:gd name="connsiteY262" fmla="*/ 6002933 h 6784964"/>
              <a:gd name="connsiteX263" fmla="*/ 11319531 w 12216997"/>
              <a:gd name="connsiteY263" fmla="*/ 6003308 h 6784964"/>
              <a:gd name="connsiteX264" fmla="*/ 11309653 w 12216997"/>
              <a:gd name="connsiteY264" fmla="*/ 6003749 h 6784964"/>
              <a:gd name="connsiteX265" fmla="*/ 11299635 w 12216997"/>
              <a:gd name="connsiteY265" fmla="*/ 6004109 h 6784964"/>
              <a:gd name="connsiteX266" fmla="*/ 11289930 w 12216997"/>
              <a:gd name="connsiteY266" fmla="*/ 6004254 h 6784964"/>
              <a:gd name="connsiteX267" fmla="*/ 11279943 w 12216997"/>
              <a:gd name="connsiteY267" fmla="*/ 6004234 h 6784964"/>
              <a:gd name="connsiteX268" fmla="*/ 11270041 w 12216997"/>
              <a:gd name="connsiteY268" fmla="*/ 6004067 h 6784964"/>
              <a:gd name="connsiteX269" fmla="*/ 11259997 w 12216997"/>
              <a:gd name="connsiteY269" fmla="*/ 6003816 h 6784964"/>
              <a:gd name="connsiteX270" fmla="*/ 11249953 w 12216997"/>
              <a:gd name="connsiteY270" fmla="*/ 6003567 h 6784964"/>
              <a:gd name="connsiteX271" fmla="*/ 11239940 w 12216997"/>
              <a:gd name="connsiteY271" fmla="*/ 6002938 h 6784964"/>
              <a:gd name="connsiteX272" fmla="*/ 11229842 w 12216997"/>
              <a:gd name="connsiteY272" fmla="*/ 6002459 h 6784964"/>
              <a:gd name="connsiteX273" fmla="*/ 11208737 w 12216997"/>
              <a:gd name="connsiteY273" fmla="*/ 6000778 h 6784964"/>
              <a:gd name="connsiteX274" fmla="*/ 11187665 w 12216997"/>
              <a:gd name="connsiteY274" fmla="*/ 5998719 h 6784964"/>
              <a:gd name="connsiteX275" fmla="*/ 11166621 w 12216997"/>
              <a:gd name="connsiteY275" fmla="*/ 5996282 h 6784964"/>
              <a:gd name="connsiteX276" fmla="*/ 11145382 w 12216997"/>
              <a:gd name="connsiteY276" fmla="*/ 5993531 h 6784964"/>
              <a:gd name="connsiteX277" fmla="*/ 11124313 w 12216997"/>
              <a:gd name="connsiteY277" fmla="*/ 5990484 h 6784964"/>
              <a:gd name="connsiteX278" fmla="*/ 11103274 w 12216997"/>
              <a:gd name="connsiteY278" fmla="*/ 5987057 h 6784964"/>
              <a:gd name="connsiteX279" fmla="*/ 11082353 w 12216997"/>
              <a:gd name="connsiteY279" fmla="*/ 5983103 h 6784964"/>
              <a:gd name="connsiteX280" fmla="*/ 11061289 w 12216997"/>
              <a:gd name="connsiteY280" fmla="*/ 5979067 h 6784964"/>
              <a:gd name="connsiteX281" fmla="*/ 11040538 w 12216997"/>
              <a:gd name="connsiteY281" fmla="*/ 5974817 h 6784964"/>
              <a:gd name="connsiteX282" fmla="*/ 11019535 w 12216997"/>
              <a:gd name="connsiteY282" fmla="*/ 5970022 h 6784964"/>
              <a:gd name="connsiteX283" fmla="*/ 10999072 w 12216997"/>
              <a:gd name="connsiteY283" fmla="*/ 5964946 h 6784964"/>
              <a:gd name="connsiteX284" fmla="*/ 10978326 w 12216997"/>
              <a:gd name="connsiteY284" fmla="*/ 5959707 h 6784964"/>
              <a:gd name="connsiteX285" fmla="*/ 10957837 w 12216997"/>
              <a:gd name="connsiteY285" fmla="*/ 5954022 h 6784964"/>
              <a:gd name="connsiteX286" fmla="*/ 10937434 w 12216997"/>
              <a:gd name="connsiteY286" fmla="*/ 5948188 h 6784964"/>
              <a:gd name="connsiteX287" fmla="*/ 10917203 w 12216997"/>
              <a:gd name="connsiteY287" fmla="*/ 5942057 h 6784964"/>
              <a:gd name="connsiteX288" fmla="*/ 10897284 w 12216997"/>
              <a:gd name="connsiteY288" fmla="*/ 5935709 h 6784964"/>
              <a:gd name="connsiteX289" fmla="*/ 10877254 w 12216997"/>
              <a:gd name="connsiteY289" fmla="*/ 5928902 h 6784964"/>
              <a:gd name="connsiteX290" fmla="*/ 10857680 w 12216997"/>
              <a:gd name="connsiteY290" fmla="*/ 5921961 h 6784964"/>
              <a:gd name="connsiteX291" fmla="*/ 10838049 w 12216997"/>
              <a:gd name="connsiteY291" fmla="*/ 5914788 h 6784964"/>
              <a:gd name="connsiteX292" fmla="*/ 10818819 w 12216997"/>
              <a:gd name="connsiteY292" fmla="*/ 5907252 h 6784964"/>
              <a:gd name="connsiteX293" fmla="*/ 10799727 w 12216997"/>
              <a:gd name="connsiteY293" fmla="*/ 5899798 h 6784964"/>
              <a:gd name="connsiteX294" fmla="*/ 10780839 w 12216997"/>
              <a:gd name="connsiteY294" fmla="*/ 5891668 h 6784964"/>
              <a:gd name="connsiteX295" fmla="*/ 10762320 w 12216997"/>
              <a:gd name="connsiteY295" fmla="*/ 5883552 h 6784964"/>
              <a:gd name="connsiteX296" fmla="*/ 10743972 w 12216997"/>
              <a:gd name="connsiteY296" fmla="*/ 5875138 h 6784964"/>
              <a:gd name="connsiteX297" fmla="*/ 10725908 w 12216997"/>
              <a:gd name="connsiteY297" fmla="*/ 5866889 h 6784964"/>
              <a:gd name="connsiteX298" fmla="*/ 10708044 w 12216997"/>
              <a:gd name="connsiteY298" fmla="*/ 5857963 h 6784964"/>
              <a:gd name="connsiteX299" fmla="*/ 10690550 w 12216997"/>
              <a:gd name="connsiteY299" fmla="*/ 5849051 h 6784964"/>
              <a:gd name="connsiteX300" fmla="*/ 10673368 w 12216997"/>
              <a:gd name="connsiteY300" fmla="*/ 5839924 h 6784964"/>
              <a:gd name="connsiteX301" fmla="*/ 10656642 w 12216997"/>
              <a:gd name="connsiteY301" fmla="*/ 5830664 h 6784964"/>
              <a:gd name="connsiteX302" fmla="*/ 10640088 w 12216997"/>
              <a:gd name="connsiteY302" fmla="*/ 5821106 h 6784964"/>
              <a:gd name="connsiteX303" fmla="*/ 10623987 w 12216997"/>
              <a:gd name="connsiteY303" fmla="*/ 5811415 h 6784964"/>
              <a:gd name="connsiteX304" fmla="*/ 10615415 w 12216997"/>
              <a:gd name="connsiteY304" fmla="*/ 5806144 h 6784964"/>
              <a:gd name="connsiteX305" fmla="*/ 10611444 w 12216997"/>
              <a:gd name="connsiteY305" fmla="*/ 5814449 h 6784964"/>
              <a:gd name="connsiteX306" fmla="*/ 10605141 w 12216997"/>
              <a:gd name="connsiteY306" fmla="*/ 5826492 h 6784964"/>
              <a:gd name="connsiteX307" fmla="*/ 10598666 w 12216997"/>
              <a:gd name="connsiteY307" fmla="*/ 5838520 h 6784964"/>
              <a:gd name="connsiteX308" fmla="*/ 10591726 w 12216997"/>
              <a:gd name="connsiteY308" fmla="*/ 5850011 h 6784964"/>
              <a:gd name="connsiteX309" fmla="*/ 10584786 w 12216997"/>
              <a:gd name="connsiteY309" fmla="*/ 5861504 h 6784964"/>
              <a:gd name="connsiteX310" fmla="*/ 10577362 w 12216997"/>
              <a:gd name="connsiteY310" fmla="*/ 5872621 h 6784964"/>
              <a:gd name="connsiteX311" fmla="*/ 10569784 w 12216997"/>
              <a:gd name="connsiteY311" fmla="*/ 5883561 h 6784964"/>
              <a:gd name="connsiteX312" fmla="*/ 10561909 w 12216997"/>
              <a:gd name="connsiteY312" fmla="*/ 5893980 h 6784964"/>
              <a:gd name="connsiteX313" fmla="*/ 10553693 w 12216997"/>
              <a:gd name="connsiteY313" fmla="*/ 5904368 h 6784964"/>
              <a:gd name="connsiteX314" fmla="*/ 10545337 w 12216997"/>
              <a:gd name="connsiteY314" fmla="*/ 5914413 h 6784964"/>
              <a:gd name="connsiteX315" fmla="*/ 10536499 w 12216997"/>
              <a:gd name="connsiteY315" fmla="*/ 5924086 h 6784964"/>
              <a:gd name="connsiteX316" fmla="*/ 10527504 w 12216997"/>
              <a:gd name="connsiteY316" fmla="*/ 5933579 h 6784964"/>
              <a:gd name="connsiteX317" fmla="*/ 10522588 w 12216997"/>
              <a:gd name="connsiteY317" fmla="*/ 5938205 h 6784964"/>
              <a:gd name="connsiteX318" fmla="*/ 10517827 w 12216997"/>
              <a:gd name="connsiteY318" fmla="*/ 5943009 h 6784964"/>
              <a:gd name="connsiteX319" fmla="*/ 10512925 w 12216997"/>
              <a:gd name="connsiteY319" fmla="*/ 5947471 h 6784964"/>
              <a:gd name="connsiteX320" fmla="*/ 10508009 w 12216997"/>
              <a:gd name="connsiteY320" fmla="*/ 5952097 h 6784964"/>
              <a:gd name="connsiteX321" fmla="*/ 10502938 w 12216997"/>
              <a:gd name="connsiteY321" fmla="*/ 5956543 h 6784964"/>
              <a:gd name="connsiteX322" fmla="*/ 10497710 w 12216997"/>
              <a:gd name="connsiteY322" fmla="*/ 5960811 h 6784964"/>
              <a:gd name="connsiteX323" fmla="*/ 10492638 w 12216997"/>
              <a:gd name="connsiteY323" fmla="*/ 5965258 h 6784964"/>
              <a:gd name="connsiteX324" fmla="*/ 10487425 w 12216997"/>
              <a:gd name="connsiteY324" fmla="*/ 5969363 h 6784964"/>
              <a:gd name="connsiteX325" fmla="*/ 10482212 w 12216997"/>
              <a:gd name="connsiteY325" fmla="*/ 5973469 h 6784964"/>
              <a:gd name="connsiteX326" fmla="*/ 10476659 w 12216997"/>
              <a:gd name="connsiteY326" fmla="*/ 5977541 h 6784964"/>
              <a:gd name="connsiteX327" fmla="*/ 10471290 w 12216997"/>
              <a:gd name="connsiteY327" fmla="*/ 5981468 h 6784964"/>
              <a:gd name="connsiteX328" fmla="*/ 10465750 w 12216997"/>
              <a:gd name="connsiteY328" fmla="*/ 5985378 h 6784964"/>
              <a:gd name="connsiteX329" fmla="*/ 10460056 w 12216997"/>
              <a:gd name="connsiteY329" fmla="*/ 5989110 h 6784964"/>
              <a:gd name="connsiteX330" fmla="*/ 10454532 w 12216997"/>
              <a:gd name="connsiteY330" fmla="*/ 5992858 h 6784964"/>
              <a:gd name="connsiteX331" fmla="*/ 10448853 w 12216997"/>
              <a:gd name="connsiteY331" fmla="*/ 5996427 h 6784964"/>
              <a:gd name="connsiteX332" fmla="*/ 10442987 w 12216997"/>
              <a:gd name="connsiteY332" fmla="*/ 6000142 h 6784964"/>
              <a:gd name="connsiteX333" fmla="*/ 10437169 w 12216997"/>
              <a:gd name="connsiteY333" fmla="*/ 6003371 h 6784964"/>
              <a:gd name="connsiteX334" fmla="*/ 10431318 w 12216997"/>
              <a:gd name="connsiteY334" fmla="*/ 6006923 h 6784964"/>
              <a:gd name="connsiteX335" fmla="*/ 10425171 w 12216997"/>
              <a:gd name="connsiteY335" fmla="*/ 6009957 h 6784964"/>
              <a:gd name="connsiteX336" fmla="*/ 10419338 w 12216997"/>
              <a:gd name="connsiteY336" fmla="*/ 6013347 h 6784964"/>
              <a:gd name="connsiteX337" fmla="*/ 10413206 w 12216997"/>
              <a:gd name="connsiteY337" fmla="*/ 6016217 h 6784964"/>
              <a:gd name="connsiteX338" fmla="*/ 10406889 w 12216997"/>
              <a:gd name="connsiteY338" fmla="*/ 6019233 h 6784964"/>
              <a:gd name="connsiteX339" fmla="*/ 10400758 w 12216997"/>
              <a:gd name="connsiteY339" fmla="*/ 6022104 h 6784964"/>
              <a:gd name="connsiteX340" fmla="*/ 10394456 w 12216997"/>
              <a:gd name="connsiteY340" fmla="*/ 6024959 h 6784964"/>
              <a:gd name="connsiteX341" fmla="*/ 10388014 w 12216997"/>
              <a:gd name="connsiteY341" fmla="*/ 6027471 h 6784964"/>
              <a:gd name="connsiteX342" fmla="*/ 10381572 w 12216997"/>
              <a:gd name="connsiteY342" fmla="*/ 6029984 h 6784964"/>
              <a:gd name="connsiteX343" fmla="*/ 10375115 w 12216997"/>
              <a:gd name="connsiteY343" fmla="*/ 6032660 h 6784964"/>
              <a:gd name="connsiteX344" fmla="*/ 10368534 w 12216997"/>
              <a:gd name="connsiteY344" fmla="*/ 6034830 h 6784964"/>
              <a:gd name="connsiteX345" fmla="*/ 10361935 w 12216997"/>
              <a:gd name="connsiteY345" fmla="*/ 6037165 h 6784964"/>
              <a:gd name="connsiteX346" fmla="*/ 10355182 w 12216997"/>
              <a:gd name="connsiteY346" fmla="*/ 6039320 h 6784964"/>
              <a:gd name="connsiteX347" fmla="*/ 10348615 w 12216997"/>
              <a:gd name="connsiteY347" fmla="*/ 6041329 h 6784964"/>
              <a:gd name="connsiteX348" fmla="*/ 10341722 w 12216997"/>
              <a:gd name="connsiteY348" fmla="*/ 6043142 h 6784964"/>
              <a:gd name="connsiteX349" fmla="*/ 10334812 w 12216997"/>
              <a:gd name="connsiteY349" fmla="*/ 6045120 h 6784964"/>
              <a:gd name="connsiteX350" fmla="*/ 10327763 w 12216997"/>
              <a:gd name="connsiteY350" fmla="*/ 6046755 h 6784964"/>
              <a:gd name="connsiteX351" fmla="*/ 10320885 w 12216997"/>
              <a:gd name="connsiteY351" fmla="*/ 6048406 h 6784964"/>
              <a:gd name="connsiteX352" fmla="*/ 10314007 w 12216997"/>
              <a:gd name="connsiteY352" fmla="*/ 6050057 h 6784964"/>
              <a:gd name="connsiteX353" fmla="*/ 10306818 w 12216997"/>
              <a:gd name="connsiteY353" fmla="*/ 6051352 h 6784964"/>
              <a:gd name="connsiteX354" fmla="*/ 10299815 w 12216997"/>
              <a:gd name="connsiteY354" fmla="*/ 6052499 h 6784964"/>
              <a:gd name="connsiteX355" fmla="*/ 10292641 w 12216997"/>
              <a:gd name="connsiteY355" fmla="*/ 6053630 h 6784964"/>
              <a:gd name="connsiteX356" fmla="*/ 10285450 w 12216997"/>
              <a:gd name="connsiteY356" fmla="*/ 6054924 h 6784964"/>
              <a:gd name="connsiteX357" fmla="*/ 10278136 w 12216997"/>
              <a:gd name="connsiteY357" fmla="*/ 6055713 h 6784964"/>
              <a:gd name="connsiteX358" fmla="*/ 10270992 w 12216997"/>
              <a:gd name="connsiteY358" fmla="*/ 6056519 h 6784964"/>
              <a:gd name="connsiteX359" fmla="*/ 10263694 w 12216997"/>
              <a:gd name="connsiteY359" fmla="*/ 6057147 h 6784964"/>
              <a:gd name="connsiteX360" fmla="*/ 10256394 w 12216997"/>
              <a:gd name="connsiteY360" fmla="*/ 6057774 h 6784964"/>
              <a:gd name="connsiteX361" fmla="*/ 10248940 w 12216997"/>
              <a:gd name="connsiteY361" fmla="*/ 6058221 h 6784964"/>
              <a:gd name="connsiteX362" fmla="*/ 10241484 w 12216997"/>
              <a:gd name="connsiteY362" fmla="*/ 6058670 h 6784964"/>
              <a:gd name="connsiteX363" fmla="*/ 10234061 w 12216997"/>
              <a:gd name="connsiteY363" fmla="*/ 6058793 h 6784964"/>
              <a:gd name="connsiteX364" fmla="*/ 10226637 w 12216997"/>
              <a:gd name="connsiteY364" fmla="*/ 6058916 h 6784964"/>
              <a:gd name="connsiteX365" fmla="*/ 10219227 w 12216997"/>
              <a:gd name="connsiteY365" fmla="*/ 6058877 h 6784964"/>
              <a:gd name="connsiteX366" fmla="*/ 10211833 w 12216997"/>
              <a:gd name="connsiteY366" fmla="*/ 6058675 h 6784964"/>
              <a:gd name="connsiteX367" fmla="*/ 10204098 w 12216997"/>
              <a:gd name="connsiteY367" fmla="*/ 6058440 h 6784964"/>
              <a:gd name="connsiteX368" fmla="*/ 10196548 w 12216997"/>
              <a:gd name="connsiteY368" fmla="*/ 6058059 h 6784964"/>
              <a:gd name="connsiteX369" fmla="*/ 10188845 w 12216997"/>
              <a:gd name="connsiteY369" fmla="*/ 6057500 h 6784964"/>
              <a:gd name="connsiteX370" fmla="*/ 10181326 w 12216997"/>
              <a:gd name="connsiteY370" fmla="*/ 6056793 h 6784964"/>
              <a:gd name="connsiteX371" fmla="*/ 10173636 w 12216997"/>
              <a:gd name="connsiteY371" fmla="*/ 6056071 h 6784964"/>
              <a:gd name="connsiteX372" fmla="*/ 10165807 w 12216997"/>
              <a:gd name="connsiteY372" fmla="*/ 6055007 h 6784964"/>
              <a:gd name="connsiteX373" fmla="*/ 10158147 w 12216997"/>
              <a:gd name="connsiteY373" fmla="*/ 6053960 h 6784964"/>
              <a:gd name="connsiteX374" fmla="*/ 10150333 w 12216997"/>
              <a:gd name="connsiteY374" fmla="*/ 6052733 h 6784964"/>
              <a:gd name="connsiteX375" fmla="*/ 10142517 w 12216997"/>
              <a:gd name="connsiteY375" fmla="*/ 6051506 h 6784964"/>
              <a:gd name="connsiteX376" fmla="*/ 10134719 w 12216997"/>
              <a:gd name="connsiteY376" fmla="*/ 6050118 h 6784964"/>
              <a:gd name="connsiteX377" fmla="*/ 10127120 w 12216997"/>
              <a:gd name="connsiteY377" fmla="*/ 6048419 h 6784964"/>
              <a:gd name="connsiteX378" fmla="*/ 10119197 w 12216997"/>
              <a:gd name="connsiteY378" fmla="*/ 6046525 h 6784964"/>
              <a:gd name="connsiteX379" fmla="*/ 10111427 w 12216997"/>
              <a:gd name="connsiteY379" fmla="*/ 6044811 h 6784964"/>
              <a:gd name="connsiteX380" fmla="*/ 10103519 w 12216997"/>
              <a:gd name="connsiteY380" fmla="*/ 6042756 h 6784964"/>
              <a:gd name="connsiteX381" fmla="*/ 10095810 w 12216997"/>
              <a:gd name="connsiteY381" fmla="*/ 6040390 h 6784964"/>
              <a:gd name="connsiteX382" fmla="*/ 10087947 w 12216997"/>
              <a:gd name="connsiteY382" fmla="*/ 6037846 h 6784964"/>
              <a:gd name="connsiteX383" fmla="*/ 10080286 w 12216997"/>
              <a:gd name="connsiteY383" fmla="*/ 6034993 h 6784964"/>
              <a:gd name="connsiteX384" fmla="*/ 10072779 w 12216997"/>
              <a:gd name="connsiteY384" fmla="*/ 6032319 h 6784964"/>
              <a:gd name="connsiteX385" fmla="*/ 10065133 w 12216997"/>
              <a:gd name="connsiteY385" fmla="*/ 6029303 h 6784964"/>
              <a:gd name="connsiteX386" fmla="*/ 10057486 w 12216997"/>
              <a:gd name="connsiteY386" fmla="*/ 6026288 h 6784964"/>
              <a:gd name="connsiteX387" fmla="*/ 10049854 w 12216997"/>
              <a:gd name="connsiteY387" fmla="*/ 6023109 h 6784964"/>
              <a:gd name="connsiteX388" fmla="*/ 10042409 w 12216997"/>
              <a:gd name="connsiteY388" fmla="*/ 6019784 h 6784964"/>
              <a:gd name="connsiteX389" fmla="*/ 10034965 w 12216997"/>
              <a:gd name="connsiteY389" fmla="*/ 6016459 h 6784964"/>
              <a:gd name="connsiteX390" fmla="*/ 10027379 w 12216997"/>
              <a:gd name="connsiteY390" fmla="*/ 6012793 h 6784964"/>
              <a:gd name="connsiteX391" fmla="*/ 10019964 w 12216997"/>
              <a:gd name="connsiteY391" fmla="*/ 6009142 h 6784964"/>
              <a:gd name="connsiteX392" fmla="*/ 10012737 w 12216997"/>
              <a:gd name="connsiteY392" fmla="*/ 6005345 h 6784964"/>
              <a:gd name="connsiteX393" fmla="*/ 10005523 w 12216997"/>
              <a:gd name="connsiteY393" fmla="*/ 6001385 h 6784964"/>
              <a:gd name="connsiteX394" fmla="*/ 9998154 w 12216997"/>
              <a:gd name="connsiteY394" fmla="*/ 5997247 h 6784964"/>
              <a:gd name="connsiteX395" fmla="*/ 9990972 w 12216997"/>
              <a:gd name="connsiteY395" fmla="*/ 5992962 h 6784964"/>
              <a:gd name="connsiteX396" fmla="*/ 9983774 w 12216997"/>
              <a:gd name="connsiteY396" fmla="*/ 5988839 h 6784964"/>
              <a:gd name="connsiteX397" fmla="*/ 9976622 w 12216997"/>
              <a:gd name="connsiteY397" fmla="*/ 5984229 h 6784964"/>
              <a:gd name="connsiteX398" fmla="*/ 9969626 w 12216997"/>
              <a:gd name="connsiteY398" fmla="*/ 5979797 h 6784964"/>
              <a:gd name="connsiteX399" fmla="*/ 9962489 w 12216997"/>
              <a:gd name="connsiteY399" fmla="*/ 5975025 h 6784964"/>
              <a:gd name="connsiteX400" fmla="*/ 9955524 w 12216997"/>
              <a:gd name="connsiteY400" fmla="*/ 5970268 h 6784964"/>
              <a:gd name="connsiteX401" fmla="*/ 9948589 w 12216997"/>
              <a:gd name="connsiteY401" fmla="*/ 5965185 h 6784964"/>
              <a:gd name="connsiteX402" fmla="*/ 9941980 w 12216997"/>
              <a:gd name="connsiteY402" fmla="*/ 5960298 h 6784964"/>
              <a:gd name="connsiteX403" fmla="*/ 9935230 w 12216997"/>
              <a:gd name="connsiteY403" fmla="*/ 5955069 h 6784964"/>
              <a:gd name="connsiteX404" fmla="*/ 9928482 w 12216997"/>
              <a:gd name="connsiteY404" fmla="*/ 5949840 h 6784964"/>
              <a:gd name="connsiteX405" fmla="*/ 9921763 w 12216997"/>
              <a:gd name="connsiteY405" fmla="*/ 5944285 h 6784964"/>
              <a:gd name="connsiteX406" fmla="*/ 9915230 w 12216997"/>
              <a:gd name="connsiteY406" fmla="*/ 5938584 h 6784964"/>
              <a:gd name="connsiteX407" fmla="*/ 9908683 w 12216997"/>
              <a:gd name="connsiteY407" fmla="*/ 5933046 h 6784964"/>
              <a:gd name="connsiteX408" fmla="*/ 9902507 w 12216997"/>
              <a:gd name="connsiteY408" fmla="*/ 5927215 h 6784964"/>
              <a:gd name="connsiteX409" fmla="*/ 9896006 w 12216997"/>
              <a:gd name="connsiteY409" fmla="*/ 5921189 h 6784964"/>
              <a:gd name="connsiteX410" fmla="*/ 9889659 w 12216997"/>
              <a:gd name="connsiteY410" fmla="*/ 5915342 h 6784964"/>
              <a:gd name="connsiteX411" fmla="*/ 9883515 w 12216997"/>
              <a:gd name="connsiteY411" fmla="*/ 5909185 h 6784964"/>
              <a:gd name="connsiteX412" fmla="*/ 9877402 w 12216997"/>
              <a:gd name="connsiteY412" fmla="*/ 5902703 h 6784964"/>
              <a:gd name="connsiteX413" fmla="*/ 9871442 w 12216997"/>
              <a:gd name="connsiteY413" fmla="*/ 5896399 h 6784964"/>
              <a:gd name="connsiteX414" fmla="*/ 9865344 w 12216997"/>
              <a:gd name="connsiteY414" fmla="*/ 5889754 h 6784964"/>
              <a:gd name="connsiteX415" fmla="*/ 9859260 w 12216997"/>
              <a:gd name="connsiteY415" fmla="*/ 5882947 h 6784964"/>
              <a:gd name="connsiteX416" fmla="*/ 9853177 w 12216997"/>
              <a:gd name="connsiteY416" fmla="*/ 5876140 h 6784964"/>
              <a:gd name="connsiteX417" fmla="*/ 9847278 w 12216997"/>
              <a:gd name="connsiteY417" fmla="*/ 5869185 h 6784964"/>
              <a:gd name="connsiteX418" fmla="*/ 9841381 w 12216997"/>
              <a:gd name="connsiteY418" fmla="*/ 5862231 h 6784964"/>
              <a:gd name="connsiteX419" fmla="*/ 9835670 w 12216997"/>
              <a:gd name="connsiteY419" fmla="*/ 5855131 h 6784964"/>
              <a:gd name="connsiteX420" fmla="*/ 9829802 w 12216997"/>
              <a:gd name="connsiteY420" fmla="*/ 5847851 h 6784964"/>
              <a:gd name="connsiteX421" fmla="*/ 9824123 w 12216997"/>
              <a:gd name="connsiteY421" fmla="*/ 5840426 h 6784964"/>
              <a:gd name="connsiteX422" fmla="*/ 9818613 w 12216997"/>
              <a:gd name="connsiteY422" fmla="*/ 5833015 h 6784964"/>
              <a:gd name="connsiteX423" fmla="*/ 9812948 w 12216997"/>
              <a:gd name="connsiteY423" fmla="*/ 5825427 h 6784964"/>
              <a:gd name="connsiteX424" fmla="*/ 9807453 w 12216997"/>
              <a:gd name="connsiteY424" fmla="*/ 5817854 h 6784964"/>
              <a:gd name="connsiteX425" fmla="*/ 9801973 w 12216997"/>
              <a:gd name="connsiteY425" fmla="*/ 5810118 h 6784964"/>
              <a:gd name="connsiteX426" fmla="*/ 9796850 w 12216997"/>
              <a:gd name="connsiteY426" fmla="*/ 5802253 h 6784964"/>
              <a:gd name="connsiteX427" fmla="*/ 9791402 w 12216997"/>
              <a:gd name="connsiteY427" fmla="*/ 5794193 h 6784964"/>
              <a:gd name="connsiteX428" fmla="*/ 9786294 w 12216997"/>
              <a:gd name="connsiteY428" fmla="*/ 5786164 h 6784964"/>
              <a:gd name="connsiteX429" fmla="*/ 9781204 w 12216997"/>
              <a:gd name="connsiteY429" fmla="*/ 5777973 h 6784964"/>
              <a:gd name="connsiteX430" fmla="*/ 9776112 w 12216997"/>
              <a:gd name="connsiteY430" fmla="*/ 5769781 h 6784964"/>
              <a:gd name="connsiteX431" fmla="*/ 9776101 w 12216997"/>
              <a:gd name="connsiteY431" fmla="*/ 5769763 h 6784964"/>
              <a:gd name="connsiteX432" fmla="*/ 9775000 w 12216997"/>
              <a:gd name="connsiteY432" fmla="*/ 5772545 h 6784964"/>
              <a:gd name="connsiteX433" fmla="*/ 9769319 w 12216997"/>
              <a:gd name="connsiteY433" fmla="*/ 5785302 h 6784964"/>
              <a:gd name="connsiteX434" fmla="*/ 9763638 w 12216997"/>
              <a:gd name="connsiteY434" fmla="*/ 5798061 h 6784964"/>
              <a:gd name="connsiteX435" fmla="*/ 9757631 w 12216997"/>
              <a:gd name="connsiteY435" fmla="*/ 5810626 h 6784964"/>
              <a:gd name="connsiteX436" fmla="*/ 9751328 w 12216997"/>
              <a:gd name="connsiteY436" fmla="*/ 5822669 h 6784964"/>
              <a:gd name="connsiteX437" fmla="*/ 9744854 w 12216997"/>
              <a:gd name="connsiteY437" fmla="*/ 5834697 h 6784964"/>
              <a:gd name="connsiteX438" fmla="*/ 9737914 w 12216997"/>
              <a:gd name="connsiteY438" fmla="*/ 5846189 h 6784964"/>
              <a:gd name="connsiteX439" fmla="*/ 9730973 w 12216997"/>
              <a:gd name="connsiteY439" fmla="*/ 5857680 h 6784964"/>
              <a:gd name="connsiteX440" fmla="*/ 9723550 w 12216997"/>
              <a:gd name="connsiteY440" fmla="*/ 5868798 h 6784964"/>
              <a:gd name="connsiteX441" fmla="*/ 9715972 w 12216997"/>
              <a:gd name="connsiteY441" fmla="*/ 5879738 h 6784964"/>
              <a:gd name="connsiteX442" fmla="*/ 9708098 w 12216997"/>
              <a:gd name="connsiteY442" fmla="*/ 5890158 h 6784964"/>
              <a:gd name="connsiteX443" fmla="*/ 9699881 w 12216997"/>
              <a:gd name="connsiteY443" fmla="*/ 5900545 h 6784964"/>
              <a:gd name="connsiteX444" fmla="*/ 9691525 w 12216997"/>
              <a:gd name="connsiteY444" fmla="*/ 5910590 h 6784964"/>
              <a:gd name="connsiteX445" fmla="*/ 9682687 w 12216997"/>
              <a:gd name="connsiteY445" fmla="*/ 5920263 h 6784964"/>
              <a:gd name="connsiteX446" fmla="*/ 9673692 w 12216997"/>
              <a:gd name="connsiteY446" fmla="*/ 5929756 h 6784964"/>
              <a:gd name="connsiteX447" fmla="*/ 9668775 w 12216997"/>
              <a:gd name="connsiteY447" fmla="*/ 5934382 h 6784964"/>
              <a:gd name="connsiteX448" fmla="*/ 9664015 w 12216997"/>
              <a:gd name="connsiteY448" fmla="*/ 5939186 h 6784964"/>
              <a:gd name="connsiteX449" fmla="*/ 9659113 w 12216997"/>
              <a:gd name="connsiteY449" fmla="*/ 5943648 h 6784964"/>
              <a:gd name="connsiteX450" fmla="*/ 9654198 w 12216997"/>
              <a:gd name="connsiteY450" fmla="*/ 5948273 h 6784964"/>
              <a:gd name="connsiteX451" fmla="*/ 9649125 w 12216997"/>
              <a:gd name="connsiteY451" fmla="*/ 5952720 h 6784964"/>
              <a:gd name="connsiteX452" fmla="*/ 9643897 w 12216997"/>
              <a:gd name="connsiteY452" fmla="*/ 5956988 h 6784964"/>
              <a:gd name="connsiteX453" fmla="*/ 9638825 w 12216997"/>
              <a:gd name="connsiteY453" fmla="*/ 5961434 h 6784964"/>
              <a:gd name="connsiteX454" fmla="*/ 9633613 w 12216997"/>
              <a:gd name="connsiteY454" fmla="*/ 5965540 h 6784964"/>
              <a:gd name="connsiteX455" fmla="*/ 9628399 w 12216997"/>
              <a:gd name="connsiteY455" fmla="*/ 5969645 h 6784964"/>
              <a:gd name="connsiteX456" fmla="*/ 9622846 w 12216997"/>
              <a:gd name="connsiteY456" fmla="*/ 5973718 h 6784964"/>
              <a:gd name="connsiteX457" fmla="*/ 9617478 w 12216997"/>
              <a:gd name="connsiteY457" fmla="*/ 5977645 h 6784964"/>
              <a:gd name="connsiteX458" fmla="*/ 9611939 w 12216997"/>
              <a:gd name="connsiteY458" fmla="*/ 5981556 h 6784964"/>
              <a:gd name="connsiteX459" fmla="*/ 9606244 w 12216997"/>
              <a:gd name="connsiteY459" fmla="*/ 5985287 h 6784964"/>
              <a:gd name="connsiteX460" fmla="*/ 9600720 w 12216997"/>
              <a:gd name="connsiteY460" fmla="*/ 5989035 h 6784964"/>
              <a:gd name="connsiteX461" fmla="*/ 9595040 w 12216997"/>
              <a:gd name="connsiteY461" fmla="*/ 5992604 h 6784964"/>
              <a:gd name="connsiteX462" fmla="*/ 9589175 w 12216997"/>
              <a:gd name="connsiteY462" fmla="*/ 5996319 h 6784964"/>
              <a:gd name="connsiteX463" fmla="*/ 9583356 w 12216997"/>
              <a:gd name="connsiteY463" fmla="*/ 5999547 h 6784964"/>
              <a:gd name="connsiteX464" fmla="*/ 9577506 w 12216997"/>
              <a:gd name="connsiteY464" fmla="*/ 6003101 h 6784964"/>
              <a:gd name="connsiteX465" fmla="*/ 9571359 w 12216997"/>
              <a:gd name="connsiteY465" fmla="*/ 6006134 h 6784964"/>
              <a:gd name="connsiteX466" fmla="*/ 9565524 w 12216997"/>
              <a:gd name="connsiteY466" fmla="*/ 6009523 h 6784964"/>
              <a:gd name="connsiteX467" fmla="*/ 9559393 w 12216997"/>
              <a:gd name="connsiteY467" fmla="*/ 6012394 h 6784964"/>
              <a:gd name="connsiteX468" fmla="*/ 9553076 w 12216997"/>
              <a:gd name="connsiteY468" fmla="*/ 6015411 h 6784964"/>
              <a:gd name="connsiteX469" fmla="*/ 9546945 w 12216997"/>
              <a:gd name="connsiteY469" fmla="*/ 6018281 h 6784964"/>
              <a:gd name="connsiteX470" fmla="*/ 9540644 w 12216997"/>
              <a:gd name="connsiteY470" fmla="*/ 6021135 h 6784964"/>
              <a:gd name="connsiteX471" fmla="*/ 9534201 w 12216997"/>
              <a:gd name="connsiteY471" fmla="*/ 6023648 h 6784964"/>
              <a:gd name="connsiteX472" fmla="*/ 9527761 w 12216997"/>
              <a:gd name="connsiteY472" fmla="*/ 6026161 h 6784964"/>
              <a:gd name="connsiteX473" fmla="*/ 9521303 w 12216997"/>
              <a:gd name="connsiteY473" fmla="*/ 6028837 h 6784964"/>
              <a:gd name="connsiteX474" fmla="*/ 9514720 w 12216997"/>
              <a:gd name="connsiteY474" fmla="*/ 6031008 h 6784964"/>
              <a:gd name="connsiteX475" fmla="*/ 9508123 w 12216997"/>
              <a:gd name="connsiteY475" fmla="*/ 6033342 h 6784964"/>
              <a:gd name="connsiteX476" fmla="*/ 9501369 w 12216997"/>
              <a:gd name="connsiteY476" fmla="*/ 6035496 h 6784964"/>
              <a:gd name="connsiteX477" fmla="*/ 9494802 w 12216997"/>
              <a:gd name="connsiteY477" fmla="*/ 6037505 h 6784964"/>
              <a:gd name="connsiteX478" fmla="*/ 9487908 w 12216997"/>
              <a:gd name="connsiteY478" fmla="*/ 6039319 h 6784964"/>
              <a:gd name="connsiteX479" fmla="*/ 9481000 w 12216997"/>
              <a:gd name="connsiteY479" fmla="*/ 6041296 h 6784964"/>
              <a:gd name="connsiteX480" fmla="*/ 9473951 w 12216997"/>
              <a:gd name="connsiteY480" fmla="*/ 6042932 h 6784964"/>
              <a:gd name="connsiteX481" fmla="*/ 9467073 w 12216997"/>
              <a:gd name="connsiteY481" fmla="*/ 6044583 h 6784964"/>
              <a:gd name="connsiteX482" fmla="*/ 9460194 w 12216997"/>
              <a:gd name="connsiteY482" fmla="*/ 6046234 h 6784964"/>
              <a:gd name="connsiteX483" fmla="*/ 9453006 w 12216997"/>
              <a:gd name="connsiteY483" fmla="*/ 6047529 h 6784964"/>
              <a:gd name="connsiteX484" fmla="*/ 9446002 w 12216997"/>
              <a:gd name="connsiteY484" fmla="*/ 6048675 h 6784964"/>
              <a:gd name="connsiteX485" fmla="*/ 9438827 w 12216997"/>
              <a:gd name="connsiteY485" fmla="*/ 6049807 h 6784964"/>
              <a:gd name="connsiteX486" fmla="*/ 9431639 w 12216997"/>
              <a:gd name="connsiteY486" fmla="*/ 6051101 h 6784964"/>
              <a:gd name="connsiteX487" fmla="*/ 9424323 w 12216997"/>
              <a:gd name="connsiteY487" fmla="*/ 6051890 h 6784964"/>
              <a:gd name="connsiteX488" fmla="*/ 9417180 w 12216997"/>
              <a:gd name="connsiteY488" fmla="*/ 6052697 h 6784964"/>
              <a:gd name="connsiteX489" fmla="*/ 9409881 w 12216997"/>
              <a:gd name="connsiteY489" fmla="*/ 6053324 h 6784964"/>
              <a:gd name="connsiteX490" fmla="*/ 9402582 w 12216997"/>
              <a:gd name="connsiteY490" fmla="*/ 6053950 h 6784964"/>
              <a:gd name="connsiteX491" fmla="*/ 9395127 w 12216997"/>
              <a:gd name="connsiteY491" fmla="*/ 6054399 h 6784964"/>
              <a:gd name="connsiteX492" fmla="*/ 9387673 w 12216997"/>
              <a:gd name="connsiteY492" fmla="*/ 6054847 h 6784964"/>
              <a:gd name="connsiteX493" fmla="*/ 9380249 w 12216997"/>
              <a:gd name="connsiteY493" fmla="*/ 6054970 h 6784964"/>
              <a:gd name="connsiteX494" fmla="*/ 9372824 w 12216997"/>
              <a:gd name="connsiteY494" fmla="*/ 6055094 h 6784964"/>
              <a:gd name="connsiteX495" fmla="*/ 9365415 w 12216997"/>
              <a:gd name="connsiteY495" fmla="*/ 6055054 h 6784964"/>
              <a:gd name="connsiteX496" fmla="*/ 9358021 w 12216997"/>
              <a:gd name="connsiteY496" fmla="*/ 6054851 h 6784964"/>
              <a:gd name="connsiteX497" fmla="*/ 9350285 w 12216997"/>
              <a:gd name="connsiteY497" fmla="*/ 6054617 h 6784964"/>
              <a:gd name="connsiteX498" fmla="*/ 9342737 w 12216997"/>
              <a:gd name="connsiteY498" fmla="*/ 6054237 h 6784964"/>
              <a:gd name="connsiteX499" fmla="*/ 9335032 w 12216997"/>
              <a:gd name="connsiteY499" fmla="*/ 6053676 h 6784964"/>
              <a:gd name="connsiteX500" fmla="*/ 9327514 w 12216997"/>
              <a:gd name="connsiteY500" fmla="*/ 6052970 h 6784964"/>
              <a:gd name="connsiteX501" fmla="*/ 9319823 w 12216997"/>
              <a:gd name="connsiteY501" fmla="*/ 6052248 h 6784964"/>
              <a:gd name="connsiteX502" fmla="*/ 9311994 w 12216997"/>
              <a:gd name="connsiteY502" fmla="*/ 6051184 h 6784964"/>
              <a:gd name="connsiteX503" fmla="*/ 9304334 w 12216997"/>
              <a:gd name="connsiteY503" fmla="*/ 6050136 h 6784964"/>
              <a:gd name="connsiteX504" fmla="*/ 9296519 w 12216997"/>
              <a:gd name="connsiteY504" fmla="*/ 6048910 h 6784964"/>
              <a:gd name="connsiteX505" fmla="*/ 9288705 w 12216997"/>
              <a:gd name="connsiteY505" fmla="*/ 6047683 h 6784964"/>
              <a:gd name="connsiteX506" fmla="*/ 9280907 w 12216997"/>
              <a:gd name="connsiteY506" fmla="*/ 6046294 h 6784964"/>
              <a:gd name="connsiteX507" fmla="*/ 9273307 w 12216997"/>
              <a:gd name="connsiteY507" fmla="*/ 6044596 h 6784964"/>
              <a:gd name="connsiteX508" fmla="*/ 9265384 w 12216997"/>
              <a:gd name="connsiteY508" fmla="*/ 6042702 h 6784964"/>
              <a:gd name="connsiteX509" fmla="*/ 9257615 w 12216997"/>
              <a:gd name="connsiteY509" fmla="*/ 6040988 h 6784964"/>
              <a:gd name="connsiteX510" fmla="*/ 9249705 w 12216997"/>
              <a:gd name="connsiteY510" fmla="*/ 6038932 h 6784964"/>
              <a:gd name="connsiteX511" fmla="*/ 9241997 w 12216997"/>
              <a:gd name="connsiteY511" fmla="*/ 6036567 h 6784964"/>
              <a:gd name="connsiteX512" fmla="*/ 9234134 w 12216997"/>
              <a:gd name="connsiteY512" fmla="*/ 6034024 h 6784964"/>
              <a:gd name="connsiteX513" fmla="*/ 9226474 w 12216997"/>
              <a:gd name="connsiteY513" fmla="*/ 6031170 h 6784964"/>
              <a:gd name="connsiteX514" fmla="*/ 9218967 w 12216997"/>
              <a:gd name="connsiteY514" fmla="*/ 6028496 h 6784964"/>
              <a:gd name="connsiteX515" fmla="*/ 9211320 w 12216997"/>
              <a:gd name="connsiteY515" fmla="*/ 6025480 h 6784964"/>
              <a:gd name="connsiteX516" fmla="*/ 9203673 w 12216997"/>
              <a:gd name="connsiteY516" fmla="*/ 6022465 h 6784964"/>
              <a:gd name="connsiteX517" fmla="*/ 9196043 w 12216997"/>
              <a:gd name="connsiteY517" fmla="*/ 6019286 h 6784964"/>
              <a:gd name="connsiteX518" fmla="*/ 9188597 w 12216997"/>
              <a:gd name="connsiteY518" fmla="*/ 6015960 h 6784964"/>
              <a:gd name="connsiteX519" fmla="*/ 9181152 w 12216997"/>
              <a:gd name="connsiteY519" fmla="*/ 6012636 h 6784964"/>
              <a:gd name="connsiteX520" fmla="*/ 9173566 w 12216997"/>
              <a:gd name="connsiteY520" fmla="*/ 6008970 h 6784964"/>
              <a:gd name="connsiteX521" fmla="*/ 9166152 w 12216997"/>
              <a:gd name="connsiteY521" fmla="*/ 6005319 h 6784964"/>
              <a:gd name="connsiteX522" fmla="*/ 9161760 w 12216997"/>
              <a:gd name="connsiteY522" fmla="*/ 6003010 h 6784964"/>
              <a:gd name="connsiteX523" fmla="*/ 9154606 w 12216997"/>
              <a:gd name="connsiteY523" fmla="*/ 6009740 h 6784964"/>
              <a:gd name="connsiteX524" fmla="*/ 9145549 w 12216997"/>
              <a:gd name="connsiteY524" fmla="*/ 6017681 h 6784964"/>
              <a:gd name="connsiteX525" fmla="*/ 9136213 w 12216997"/>
              <a:gd name="connsiteY525" fmla="*/ 6025301 h 6784964"/>
              <a:gd name="connsiteX526" fmla="*/ 9127157 w 12216997"/>
              <a:gd name="connsiteY526" fmla="*/ 6033242 h 6784964"/>
              <a:gd name="connsiteX527" fmla="*/ 9117847 w 12216997"/>
              <a:gd name="connsiteY527" fmla="*/ 6040573 h 6784964"/>
              <a:gd name="connsiteX528" fmla="*/ 9108541 w 12216997"/>
              <a:gd name="connsiteY528" fmla="*/ 6047903 h 6784964"/>
              <a:gd name="connsiteX529" fmla="*/ 9098622 w 12216997"/>
              <a:gd name="connsiteY529" fmla="*/ 6055177 h 6784964"/>
              <a:gd name="connsiteX530" fmla="*/ 9089036 w 12216997"/>
              <a:gd name="connsiteY530" fmla="*/ 6062188 h 6784964"/>
              <a:gd name="connsiteX531" fmla="*/ 9079145 w 12216997"/>
              <a:gd name="connsiteY531" fmla="*/ 6069171 h 6784964"/>
              <a:gd name="connsiteX532" fmla="*/ 9068976 w 12216997"/>
              <a:gd name="connsiteY532" fmla="*/ 6075835 h 6784964"/>
              <a:gd name="connsiteX533" fmla="*/ 9059113 w 12216997"/>
              <a:gd name="connsiteY533" fmla="*/ 6082527 h 6784964"/>
              <a:gd name="connsiteX534" fmla="*/ 9048970 w 12216997"/>
              <a:gd name="connsiteY534" fmla="*/ 6088901 h 6784964"/>
              <a:gd name="connsiteX535" fmla="*/ 9038498 w 12216997"/>
              <a:gd name="connsiteY535" fmla="*/ 6095535 h 6784964"/>
              <a:gd name="connsiteX536" fmla="*/ 9028104 w 12216997"/>
              <a:gd name="connsiteY536" fmla="*/ 6101298 h 6784964"/>
              <a:gd name="connsiteX537" fmla="*/ 9017659 w 12216997"/>
              <a:gd name="connsiteY537" fmla="*/ 6107644 h 6784964"/>
              <a:gd name="connsiteX538" fmla="*/ 9006682 w 12216997"/>
              <a:gd name="connsiteY538" fmla="*/ 6113059 h 6784964"/>
              <a:gd name="connsiteX539" fmla="*/ 8996264 w 12216997"/>
              <a:gd name="connsiteY539" fmla="*/ 6119114 h 6784964"/>
              <a:gd name="connsiteX540" fmla="*/ 8985316 w 12216997"/>
              <a:gd name="connsiteY540" fmla="*/ 6124239 h 6784964"/>
              <a:gd name="connsiteX541" fmla="*/ 8974036 w 12216997"/>
              <a:gd name="connsiteY541" fmla="*/ 6129626 h 6784964"/>
              <a:gd name="connsiteX542" fmla="*/ 8963087 w 12216997"/>
              <a:gd name="connsiteY542" fmla="*/ 6134751 h 6784964"/>
              <a:gd name="connsiteX543" fmla="*/ 8951835 w 12216997"/>
              <a:gd name="connsiteY543" fmla="*/ 6139848 h 6784964"/>
              <a:gd name="connsiteX544" fmla="*/ 8940331 w 12216997"/>
              <a:gd name="connsiteY544" fmla="*/ 6144335 h 6784964"/>
              <a:gd name="connsiteX545" fmla="*/ 8928829 w 12216997"/>
              <a:gd name="connsiteY545" fmla="*/ 6148823 h 6784964"/>
              <a:gd name="connsiteX546" fmla="*/ 8917297 w 12216997"/>
              <a:gd name="connsiteY546" fmla="*/ 6153600 h 6784964"/>
              <a:gd name="connsiteX547" fmla="*/ 8905543 w 12216997"/>
              <a:gd name="connsiteY547" fmla="*/ 6157477 h 6784964"/>
              <a:gd name="connsiteX548" fmla="*/ 8893763 w 12216997"/>
              <a:gd name="connsiteY548" fmla="*/ 6161645 h 6784964"/>
              <a:gd name="connsiteX549" fmla="*/ 8881702 w 12216997"/>
              <a:gd name="connsiteY549" fmla="*/ 6165495 h 6784964"/>
              <a:gd name="connsiteX550" fmla="*/ 8869976 w 12216997"/>
              <a:gd name="connsiteY550" fmla="*/ 6169082 h 6784964"/>
              <a:gd name="connsiteX551" fmla="*/ 8857666 w 12216997"/>
              <a:gd name="connsiteY551" fmla="*/ 6172320 h 6784964"/>
              <a:gd name="connsiteX552" fmla="*/ 8845329 w 12216997"/>
              <a:gd name="connsiteY552" fmla="*/ 6175850 h 6784964"/>
              <a:gd name="connsiteX553" fmla="*/ 8832743 w 12216997"/>
              <a:gd name="connsiteY553" fmla="*/ 6178771 h 6784964"/>
              <a:gd name="connsiteX554" fmla="*/ 8820459 w 12216997"/>
              <a:gd name="connsiteY554" fmla="*/ 6181719 h 6784964"/>
              <a:gd name="connsiteX555" fmla="*/ 8808176 w 12216997"/>
              <a:gd name="connsiteY555" fmla="*/ 6184668 h 6784964"/>
              <a:gd name="connsiteX556" fmla="*/ 8795338 w 12216997"/>
              <a:gd name="connsiteY556" fmla="*/ 6186978 h 6784964"/>
              <a:gd name="connsiteX557" fmla="*/ 8782833 w 12216997"/>
              <a:gd name="connsiteY557" fmla="*/ 6189027 h 6784964"/>
              <a:gd name="connsiteX558" fmla="*/ 8770022 w 12216997"/>
              <a:gd name="connsiteY558" fmla="*/ 6191047 h 6784964"/>
              <a:gd name="connsiteX559" fmla="*/ 8757183 w 12216997"/>
              <a:gd name="connsiteY559" fmla="*/ 6193357 h 6784964"/>
              <a:gd name="connsiteX560" fmla="*/ 8744122 w 12216997"/>
              <a:gd name="connsiteY560" fmla="*/ 6194767 h 6784964"/>
              <a:gd name="connsiteX561" fmla="*/ 8731366 w 12216997"/>
              <a:gd name="connsiteY561" fmla="*/ 6196207 h 6784964"/>
              <a:gd name="connsiteX562" fmla="*/ 8718332 w 12216997"/>
              <a:gd name="connsiteY562" fmla="*/ 6197326 h 6784964"/>
              <a:gd name="connsiteX563" fmla="*/ 8705299 w 12216997"/>
              <a:gd name="connsiteY563" fmla="*/ 6198446 h 6784964"/>
              <a:gd name="connsiteX564" fmla="*/ 8691986 w 12216997"/>
              <a:gd name="connsiteY564" fmla="*/ 6199247 h 6784964"/>
              <a:gd name="connsiteX565" fmla="*/ 8678673 w 12216997"/>
              <a:gd name="connsiteY565" fmla="*/ 6200047 h 6784964"/>
              <a:gd name="connsiteX566" fmla="*/ 8665417 w 12216997"/>
              <a:gd name="connsiteY566" fmla="*/ 6200267 h 6784964"/>
              <a:gd name="connsiteX567" fmla="*/ 8652158 w 12216997"/>
              <a:gd name="connsiteY567" fmla="*/ 6200487 h 6784964"/>
              <a:gd name="connsiteX568" fmla="*/ 8638928 w 12216997"/>
              <a:gd name="connsiteY568" fmla="*/ 6200416 h 6784964"/>
              <a:gd name="connsiteX569" fmla="*/ 8625726 w 12216997"/>
              <a:gd name="connsiteY569" fmla="*/ 6200055 h 6784964"/>
              <a:gd name="connsiteX570" fmla="*/ 8611912 w 12216997"/>
              <a:gd name="connsiteY570" fmla="*/ 6199637 h 6784964"/>
              <a:gd name="connsiteX571" fmla="*/ 8598433 w 12216997"/>
              <a:gd name="connsiteY571" fmla="*/ 6198956 h 6784964"/>
              <a:gd name="connsiteX572" fmla="*/ 8584675 w 12216997"/>
              <a:gd name="connsiteY572" fmla="*/ 6197957 h 6784964"/>
              <a:gd name="connsiteX573" fmla="*/ 8571249 w 12216997"/>
              <a:gd name="connsiteY573" fmla="*/ 6196696 h 6784964"/>
              <a:gd name="connsiteX574" fmla="*/ 8557516 w 12216997"/>
              <a:gd name="connsiteY574" fmla="*/ 6195406 h 6784964"/>
              <a:gd name="connsiteX575" fmla="*/ 8543535 w 12216997"/>
              <a:gd name="connsiteY575" fmla="*/ 6193507 h 6784964"/>
              <a:gd name="connsiteX576" fmla="*/ 8529859 w 12216997"/>
              <a:gd name="connsiteY576" fmla="*/ 6191636 h 6784964"/>
              <a:gd name="connsiteX577" fmla="*/ 8515903 w 12216997"/>
              <a:gd name="connsiteY577" fmla="*/ 6189446 h 6784964"/>
              <a:gd name="connsiteX578" fmla="*/ 8501948 w 12216997"/>
              <a:gd name="connsiteY578" fmla="*/ 6187256 h 6784964"/>
              <a:gd name="connsiteX579" fmla="*/ 8488021 w 12216997"/>
              <a:gd name="connsiteY579" fmla="*/ 6184775 h 6784964"/>
              <a:gd name="connsiteX580" fmla="*/ 8474453 w 12216997"/>
              <a:gd name="connsiteY580" fmla="*/ 6181742 h 6784964"/>
              <a:gd name="connsiteX581" fmla="*/ 8460303 w 12216997"/>
              <a:gd name="connsiteY581" fmla="*/ 6178361 h 6784964"/>
              <a:gd name="connsiteX582" fmla="*/ 8446431 w 12216997"/>
              <a:gd name="connsiteY582" fmla="*/ 6175300 h 6784964"/>
              <a:gd name="connsiteX583" fmla="*/ 8432307 w 12216997"/>
              <a:gd name="connsiteY583" fmla="*/ 6171629 h 6784964"/>
              <a:gd name="connsiteX584" fmla="*/ 8418543 w 12216997"/>
              <a:gd name="connsiteY584" fmla="*/ 6167406 h 6784964"/>
              <a:gd name="connsiteX585" fmla="*/ 8404502 w 12216997"/>
              <a:gd name="connsiteY585" fmla="*/ 6162863 h 6784964"/>
              <a:gd name="connsiteX586" fmla="*/ 8390822 w 12216997"/>
              <a:gd name="connsiteY586" fmla="*/ 6157768 h 6784964"/>
              <a:gd name="connsiteX587" fmla="*/ 8377417 w 12216997"/>
              <a:gd name="connsiteY587" fmla="*/ 6152992 h 6784964"/>
              <a:gd name="connsiteX588" fmla="*/ 8363763 w 12216997"/>
              <a:gd name="connsiteY588" fmla="*/ 6147607 h 6784964"/>
              <a:gd name="connsiteX589" fmla="*/ 8350109 w 12216997"/>
              <a:gd name="connsiteY589" fmla="*/ 6142223 h 6784964"/>
              <a:gd name="connsiteX590" fmla="*/ 8336481 w 12216997"/>
              <a:gd name="connsiteY590" fmla="*/ 6136546 h 6784964"/>
              <a:gd name="connsiteX591" fmla="*/ 8323187 w 12216997"/>
              <a:gd name="connsiteY591" fmla="*/ 6130608 h 6784964"/>
              <a:gd name="connsiteX592" fmla="*/ 8309893 w 12216997"/>
              <a:gd name="connsiteY592" fmla="*/ 6124671 h 6784964"/>
              <a:gd name="connsiteX593" fmla="*/ 8296347 w 12216997"/>
              <a:gd name="connsiteY593" fmla="*/ 6118125 h 6784964"/>
              <a:gd name="connsiteX594" fmla="*/ 8283106 w 12216997"/>
              <a:gd name="connsiteY594" fmla="*/ 6111605 h 6784964"/>
              <a:gd name="connsiteX595" fmla="*/ 8270199 w 12216997"/>
              <a:gd name="connsiteY595" fmla="*/ 6104825 h 6784964"/>
              <a:gd name="connsiteX596" fmla="*/ 8257319 w 12216997"/>
              <a:gd name="connsiteY596" fmla="*/ 6097755 h 6784964"/>
              <a:gd name="connsiteX597" fmla="*/ 8244160 w 12216997"/>
              <a:gd name="connsiteY597" fmla="*/ 6090364 h 6784964"/>
              <a:gd name="connsiteX598" fmla="*/ 8231335 w 12216997"/>
              <a:gd name="connsiteY598" fmla="*/ 6082712 h 6784964"/>
              <a:gd name="connsiteX599" fmla="*/ 8218481 w 12216997"/>
              <a:gd name="connsiteY599" fmla="*/ 6075351 h 6784964"/>
              <a:gd name="connsiteX600" fmla="*/ 8205711 w 12216997"/>
              <a:gd name="connsiteY600" fmla="*/ 6067119 h 6784964"/>
              <a:gd name="connsiteX601" fmla="*/ 8193217 w 12216997"/>
              <a:gd name="connsiteY601" fmla="*/ 6059205 h 6784964"/>
              <a:gd name="connsiteX602" fmla="*/ 8180474 w 12216997"/>
              <a:gd name="connsiteY602" fmla="*/ 6050682 h 6784964"/>
              <a:gd name="connsiteX603" fmla="*/ 8168035 w 12216997"/>
              <a:gd name="connsiteY603" fmla="*/ 6042187 h 6784964"/>
              <a:gd name="connsiteX604" fmla="*/ 8155650 w 12216997"/>
              <a:gd name="connsiteY604" fmla="*/ 6033112 h 6784964"/>
              <a:gd name="connsiteX605" fmla="*/ 8143849 w 12216997"/>
              <a:gd name="connsiteY605" fmla="*/ 6024385 h 6784964"/>
              <a:gd name="connsiteX606" fmla="*/ 8131797 w 12216997"/>
              <a:gd name="connsiteY606" fmla="*/ 6015047 h 6784964"/>
              <a:gd name="connsiteX607" fmla="*/ 8119746 w 12216997"/>
              <a:gd name="connsiteY607" fmla="*/ 6005711 h 6784964"/>
              <a:gd name="connsiteX608" fmla="*/ 8107748 w 12216997"/>
              <a:gd name="connsiteY608" fmla="*/ 5995791 h 6784964"/>
              <a:gd name="connsiteX609" fmla="*/ 8096084 w 12216997"/>
              <a:gd name="connsiteY609" fmla="*/ 5985612 h 6784964"/>
              <a:gd name="connsiteX610" fmla="*/ 8084391 w 12216997"/>
              <a:gd name="connsiteY610" fmla="*/ 5975721 h 6784964"/>
              <a:gd name="connsiteX611" fmla="*/ 8073364 w 12216997"/>
              <a:gd name="connsiteY611" fmla="*/ 5965309 h 6784964"/>
              <a:gd name="connsiteX612" fmla="*/ 8061754 w 12216997"/>
              <a:gd name="connsiteY612" fmla="*/ 5954548 h 6784964"/>
              <a:gd name="connsiteX613" fmla="*/ 8050421 w 12216997"/>
              <a:gd name="connsiteY613" fmla="*/ 5944106 h 6784964"/>
              <a:gd name="connsiteX614" fmla="*/ 8039449 w 12216997"/>
              <a:gd name="connsiteY614" fmla="*/ 5933112 h 6784964"/>
              <a:gd name="connsiteX615" fmla="*/ 8028532 w 12216997"/>
              <a:gd name="connsiteY615" fmla="*/ 5921537 h 6784964"/>
              <a:gd name="connsiteX616" fmla="*/ 8017891 w 12216997"/>
              <a:gd name="connsiteY616" fmla="*/ 5910281 h 6784964"/>
              <a:gd name="connsiteX617" fmla="*/ 8007000 w 12216997"/>
              <a:gd name="connsiteY617" fmla="*/ 5898416 h 6784964"/>
              <a:gd name="connsiteX618" fmla="*/ 7996136 w 12216997"/>
              <a:gd name="connsiteY618" fmla="*/ 5886260 h 6784964"/>
              <a:gd name="connsiteX619" fmla="*/ 7985273 w 12216997"/>
              <a:gd name="connsiteY619" fmla="*/ 5874104 h 6784964"/>
              <a:gd name="connsiteX620" fmla="*/ 7974742 w 12216997"/>
              <a:gd name="connsiteY620" fmla="*/ 5861685 h 6784964"/>
              <a:gd name="connsiteX621" fmla="*/ 7964211 w 12216997"/>
              <a:gd name="connsiteY621" fmla="*/ 5849268 h 6784964"/>
              <a:gd name="connsiteX622" fmla="*/ 7954012 w 12216997"/>
              <a:gd name="connsiteY622" fmla="*/ 5836588 h 6784964"/>
              <a:gd name="connsiteX623" fmla="*/ 7943536 w 12216997"/>
              <a:gd name="connsiteY623" fmla="*/ 5823589 h 6784964"/>
              <a:gd name="connsiteX624" fmla="*/ 7933392 w 12216997"/>
              <a:gd name="connsiteY624" fmla="*/ 5810329 h 6784964"/>
              <a:gd name="connsiteX625" fmla="*/ 7923552 w 12216997"/>
              <a:gd name="connsiteY625" fmla="*/ 5797096 h 6784964"/>
              <a:gd name="connsiteX626" fmla="*/ 7913436 w 12216997"/>
              <a:gd name="connsiteY626" fmla="*/ 5783546 h 6784964"/>
              <a:gd name="connsiteX627" fmla="*/ 7903624 w 12216997"/>
              <a:gd name="connsiteY627" fmla="*/ 5770024 h 6784964"/>
              <a:gd name="connsiteX628" fmla="*/ 7893840 w 12216997"/>
              <a:gd name="connsiteY628" fmla="*/ 5756210 h 6784964"/>
              <a:gd name="connsiteX629" fmla="*/ 7884693 w 12216997"/>
              <a:gd name="connsiteY629" fmla="*/ 5742164 h 6784964"/>
              <a:gd name="connsiteX630" fmla="*/ 7874963 w 12216997"/>
              <a:gd name="connsiteY630" fmla="*/ 5727771 h 6784964"/>
              <a:gd name="connsiteX631" fmla="*/ 7865843 w 12216997"/>
              <a:gd name="connsiteY631" fmla="*/ 5713433 h 6784964"/>
              <a:gd name="connsiteX632" fmla="*/ 7856752 w 12216997"/>
              <a:gd name="connsiteY632" fmla="*/ 5698807 h 6784964"/>
              <a:gd name="connsiteX633" fmla="*/ 7847660 w 12216997"/>
              <a:gd name="connsiteY633" fmla="*/ 5684180 h 6784964"/>
              <a:gd name="connsiteX634" fmla="*/ 7847641 w 12216997"/>
              <a:gd name="connsiteY634" fmla="*/ 5684147 h 6784964"/>
              <a:gd name="connsiteX635" fmla="*/ 7845675 w 12216997"/>
              <a:gd name="connsiteY635" fmla="*/ 5689114 h 6784964"/>
              <a:gd name="connsiteX636" fmla="*/ 7835530 w 12216997"/>
              <a:gd name="connsiteY636" fmla="*/ 5711895 h 6784964"/>
              <a:gd name="connsiteX637" fmla="*/ 7825386 w 12216997"/>
              <a:gd name="connsiteY637" fmla="*/ 5734679 h 6784964"/>
              <a:gd name="connsiteX638" fmla="*/ 7814658 w 12216997"/>
              <a:gd name="connsiteY638" fmla="*/ 5757115 h 6784964"/>
              <a:gd name="connsiteX639" fmla="*/ 7803404 w 12216997"/>
              <a:gd name="connsiteY639" fmla="*/ 5778622 h 6784964"/>
              <a:gd name="connsiteX640" fmla="*/ 7791843 w 12216997"/>
              <a:gd name="connsiteY640" fmla="*/ 5800100 h 6784964"/>
              <a:gd name="connsiteX641" fmla="*/ 7779449 w 12216997"/>
              <a:gd name="connsiteY641" fmla="*/ 5820620 h 6784964"/>
              <a:gd name="connsiteX642" fmla="*/ 7767055 w 12216997"/>
              <a:gd name="connsiteY642" fmla="*/ 5841140 h 6784964"/>
              <a:gd name="connsiteX643" fmla="*/ 7753800 w 12216997"/>
              <a:gd name="connsiteY643" fmla="*/ 5860994 h 6784964"/>
              <a:gd name="connsiteX644" fmla="*/ 7740267 w 12216997"/>
              <a:gd name="connsiteY644" fmla="*/ 5880529 h 6784964"/>
              <a:gd name="connsiteX645" fmla="*/ 7726206 w 12216997"/>
              <a:gd name="connsiteY645" fmla="*/ 5899135 h 6784964"/>
              <a:gd name="connsiteX646" fmla="*/ 7711535 w 12216997"/>
              <a:gd name="connsiteY646" fmla="*/ 5917684 h 6784964"/>
              <a:gd name="connsiteX647" fmla="*/ 7696613 w 12216997"/>
              <a:gd name="connsiteY647" fmla="*/ 5935622 h 6784964"/>
              <a:gd name="connsiteX648" fmla="*/ 7680830 w 12216997"/>
              <a:gd name="connsiteY648" fmla="*/ 5952893 h 6784964"/>
              <a:gd name="connsiteX649" fmla="*/ 7664770 w 12216997"/>
              <a:gd name="connsiteY649" fmla="*/ 5969846 h 6784964"/>
              <a:gd name="connsiteX650" fmla="*/ 7655990 w 12216997"/>
              <a:gd name="connsiteY650" fmla="*/ 5978106 h 6784964"/>
              <a:gd name="connsiteX651" fmla="*/ 7647489 w 12216997"/>
              <a:gd name="connsiteY651" fmla="*/ 5986684 h 6784964"/>
              <a:gd name="connsiteX652" fmla="*/ 7638736 w 12216997"/>
              <a:gd name="connsiteY652" fmla="*/ 5994653 h 6784964"/>
              <a:gd name="connsiteX653" fmla="*/ 7629957 w 12216997"/>
              <a:gd name="connsiteY653" fmla="*/ 6002913 h 6784964"/>
              <a:gd name="connsiteX654" fmla="*/ 7620899 w 12216997"/>
              <a:gd name="connsiteY654" fmla="*/ 6010854 h 6784964"/>
              <a:gd name="connsiteX655" fmla="*/ 7611563 w 12216997"/>
              <a:gd name="connsiteY655" fmla="*/ 6018474 h 6784964"/>
              <a:gd name="connsiteX656" fmla="*/ 7602507 w 12216997"/>
              <a:gd name="connsiteY656" fmla="*/ 6026414 h 6784964"/>
              <a:gd name="connsiteX657" fmla="*/ 7593198 w 12216997"/>
              <a:gd name="connsiteY657" fmla="*/ 6033746 h 6784964"/>
              <a:gd name="connsiteX658" fmla="*/ 7583891 w 12216997"/>
              <a:gd name="connsiteY658" fmla="*/ 6041075 h 6784964"/>
              <a:gd name="connsiteX659" fmla="*/ 7573972 w 12216997"/>
              <a:gd name="connsiteY659" fmla="*/ 6048349 h 6784964"/>
              <a:gd name="connsiteX660" fmla="*/ 7564387 w 12216997"/>
              <a:gd name="connsiteY660" fmla="*/ 6055361 h 6784964"/>
              <a:gd name="connsiteX661" fmla="*/ 7554496 w 12216997"/>
              <a:gd name="connsiteY661" fmla="*/ 6062344 h 6784964"/>
              <a:gd name="connsiteX662" fmla="*/ 7544326 w 12216997"/>
              <a:gd name="connsiteY662" fmla="*/ 6069007 h 6784964"/>
              <a:gd name="connsiteX663" fmla="*/ 7534463 w 12216997"/>
              <a:gd name="connsiteY663" fmla="*/ 6075700 h 6784964"/>
              <a:gd name="connsiteX664" fmla="*/ 7524321 w 12216997"/>
              <a:gd name="connsiteY664" fmla="*/ 6082073 h 6784964"/>
              <a:gd name="connsiteX665" fmla="*/ 7513848 w 12216997"/>
              <a:gd name="connsiteY665" fmla="*/ 6088708 h 6784964"/>
              <a:gd name="connsiteX666" fmla="*/ 7503455 w 12216997"/>
              <a:gd name="connsiteY666" fmla="*/ 6094471 h 6784964"/>
              <a:gd name="connsiteX667" fmla="*/ 7493009 w 12216997"/>
              <a:gd name="connsiteY667" fmla="*/ 6100818 h 6784964"/>
              <a:gd name="connsiteX668" fmla="*/ 7482033 w 12216997"/>
              <a:gd name="connsiteY668" fmla="*/ 6106232 h 6784964"/>
              <a:gd name="connsiteX669" fmla="*/ 7471615 w 12216997"/>
              <a:gd name="connsiteY669" fmla="*/ 6112286 h 6784964"/>
              <a:gd name="connsiteX670" fmla="*/ 7460666 w 12216997"/>
              <a:gd name="connsiteY670" fmla="*/ 6117412 h 6784964"/>
              <a:gd name="connsiteX671" fmla="*/ 7449387 w 12216997"/>
              <a:gd name="connsiteY671" fmla="*/ 6122798 h 6784964"/>
              <a:gd name="connsiteX672" fmla="*/ 7438439 w 12216997"/>
              <a:gd name="connsiteY672" fmla="*/ 6127924 h 6784964"/>
              <a:gd name="connsiteX673" fmla="*/ 7427187 w 12216997"/>
              <a:gd name="connsiteY673" fmla="*/ 6133021 h 6784964"/>
              <a:gd name="connsiteX674" fmla="*/ 7415682 w 12216997"/>
              <a:gd name="connsiteY674" fmla="*/ 6137508 h 6784964"/>
              <a:gd name="connsiteX675" fmla="*/ 7404179 w 12216997"/>
              <a:gd name="connsiteY675" fmla="*/ 6141995 h 6784964"/>
              <a:gd name="connsiteX676" fmla="*/ 7392649 w 12216997"/>
              <a:gd name="connsiteY676" fmla="*/ 6146774 h 6784964"/>
              <a:gd name="connsiteX677" fmla="*/ 7380894 w 12216997"/>
              <a:gd name="connsiteY677" fmla="*/ 6150650 h 6784964"/>
              <a:gd name="connsiteX678" fmla="*/ 7369113 w 12216997"/>
              <a:gd name="connsiteY678" fmla="*/ 6154819 h 6784964"/>
              <a:gd name="connsiteX679" fmla="*/ 7357053 w 12216997"/>
              <a:gd name="connsiteY679" fmla="*/ 6158667 h 6784964"/>
              <a:gd name="connsiteX680" fmla="*/ 7345328 w 12216997"/>
              <a:gd name="connsiteY680" fmla="*/ 6162254 h 6784964"/>
              <a:gd name="connsiteX681" fmla="*/ 7333017 w 12216997"/>
              <a:gd name="connsiteY681" fmla="*/ 6165492 h 6784964"/>
              <a:gd name="connsiteX682" fmla="*/ 7320680 w 12216997"/>
              <a:gd name="connsiteY682" fmla="*/ 6169022 h 6784964"/>
              <a:gd name="connsiteX683" fmla="*/ 7308093 w 12216997"/>
              <a:gd name="connsiteY683" fmla="*/ 6171943 h 6784964"/>
              <a:gd name="connsiteX684" fmla="*/ 7295809 w 12216997"/>
              <a:gd name="connsiteY684" fmla="*/ 6174892 h 6784964"/>
              <a:gd name="connsiteX685" fmla="*/ 7283528 w 12216997"/>
              <a:gd name="connsiteY685" fmla="*/ 6177842 h 6784964"/>
              <a:gd name="connsiteX686" fmla="*/ 7270689 w 12216997"/>
              <a:gd name="connsiteY686" fmla="*/ 6180152 h 6784964"/>
              <a:gd name="connsiteX687" fmla="*/ 7258184 w 12216997"/>
              <a:gd name="connsiteY687" fmla="*/ 6182200 h 6784964"/>
              <a:gd name="connsiteX688" fmla="*/ 7245373 w 12216997"/>
              <a:gd name="connsiteY688" fmla="*/ 6184220 h 6784964"/>
              <a:gd name="connsiteX689" fmla="*/ 7232534 w 12216997"/>
              <a:gd name="connsiteY689" fmla="*/ 6186530 h 6784964"/>
              <a:gd name="connsiteX690" fmla="*/ 7219473 w 12216997"/>
              <a:gd name="connsiteY690" fmla="*/ 6187940 h 6784964"/>
              <a:gd name="connsiteX691" fmla="*/ 7206717 w 12216997"/>
              <a:gd name="connsiteY691" fmla="*/ 6189380 h 6784964"/>
              <a:gd name="connsiteX692" fmla="*/ 7193683 w 12216997"/>
              <a:gd name="connsiteY692" fmla="*/ 6190500 h 6784964"/>
              <a:gd name="connsiteX693" fmla="*/ 7180648 w 12216997"/>
              <a:gd name="connsiteY693" fmla="*/ 6191619 h 6784964"/>
              <a:gd name="connsiteX694" fmla="*/ 7167337 w 12216997"/>
              <a:gd name="connsiteY694" fmla="*/ 6192419 h 6784964"/>
              <a:gd name="connsiteX695" fmla="*/ 7154025 w 12216997"/>
              <a:gd name="connsiteY695" fmla="*/ 6193221 h 6784964"/>
              <a:gd name="connsiteX696" fmla="*/ 7140767 w 12216997"/>
              <a:gd name="connsiteY696" fmla="*/ 6193441 h 6784964"/>
              <a:gd name="connsiteX697" fmla="*/ 7127509 w 12216997"/>
              <a:gd name="connsiteY697" fmla="*/ 6193661 h 6784964"/>
              <a:gd name="connsiteX698" fmla="*/ 7114280 w 12216997"/>
              <a:gd name="connsiteY698" fmla="*/ 6193590 h 6784964"/>
              <a:gd name="connsiteX699" fmla="*/ 7101077 w 12216997"/>
              <a:gd name="connsiteY699" fmla="*/ 6193228 h 6784964"/>
              <a:gd name="connsiteX700" fmla="*/ 7087263 w 12216997"/>
              <a:gd name="connsiteY700" fmla="*/ 6192810 h 6784964"/>
              <a:gd name="connsiteX701" fmla="*/ 7073783 w 12216997"/>
              <a:gd name="connsiteY701" fmla="*/ 6192130 h 6784964"/>
              <a:gd name="connsiteX702" fmla="*/ 7060024 w 12216997"/>
              <a:gd name="connsiteY702" fmla="*/ 6191130 h 6784964"/>
              <a:gd name="connsiteX703" fmla="*/ 7046598 w 12216997"/>
              <a:gd name="connsiteY703" fmla="*/ 6189869 h 6784964"/>
              <a:gd name="connsiteX704" fmla="*/ 7032867 w 12216997"/>
              <a:gd name="connsiteY704" fmla="*/ 6188579 h 6784964"/>
              <a:gd name="connsiteX705" fmla="*/ 7018885 w 12216997"/>
              <a:gd name="connsiteY705" fmla="*/ 6186680 h 6784964"/>
              <a:gd name="connsiteX706" fmla="*/ 7005209 w 12216997"/>
              <a:gd name="connsiteY706" fmla="*/ 6184808 h 6784964"/>
              <a:gd name="connsiteX707" fmla="*/ 6991254 w 12216997"/>
              <a:gd name="connsiteY707" fmla="*/ 6182618 h 6784964"/>
              <a:gd name="connsiteX708" fmla="*/ 6977299 w 12216997"/>
              <a:gd name="connsiteY708" fmla="*/ 6180429 h 6784964"/>
              <a:gd name="connsiteX709" fmla="*/ 6963372 w 12216997"/>
              <a:gd name="connsiteY709" fmla="*/ 6177947 h 6784964"/>
              <a:gd name="connsiteX710" fmla="*/ 6949805 w 12216997"/>
              <a:gd name="connsiteY710" fmla="*/ 6174915 h 6784964"/>
              <a:gd name="connsiteX711" fmla="*/ 6935654 w 12216997"/>
              <a:gd name="connsiteY711" fmla="*/ 6171534 h 6784964"/>
              <a:gd name="connsiteX712" fmla="*/ 6921781 w 12216997"/>
              <a:gd name="connsiteY712" fmla="*/ 6168472 h 6784964"/>
              <a:gd name="connsiteX713" fmla="*/ 6907658 w 12216997"/>
              <a:gd name="connsiteY713" fmla="*/ 6164802 h 6784964"/>
              <a:gd name="connsiteX714" fmla="*/ 6893894 w 12216997"/>
              <a:gd name="connsiteY714" fmla="*/ 6160579 h 6784964"/>
              <a:gd name="connsiteX715" fmla="*/ 6879854 w 12216997"/>
              <a:gd name="connsiteY715" fmla="*/ 6156037 h 6784964"/>
              <a:gd name="connsiteX716" fmla="*/ 6866172 w 12216997"/>
              <a:gd name="connsiteY716" fmla="*/ 6150941 h 6784964"/>
              <a:gd name="connsiteX717" fmla="*/ 6852767 w 12216997"/>
              <a:gd name="connsiteY717" fmla="*/ 6146165 h 6784964"/>
              <a:gd name="connsiteX718" fmla="*/ 6839114 w 12216997"/>
              <a:gd name="connsiteY718" fmla="*/ 6140780 h 6784964"/>
              <a:gd name="connsiteX719" fmla="*/ 6825460 w 12216997"/>
              <a:gd name="connsiteY719" fmla="*/ 6135395 h 6784964"/>
              <a:gd name="connsiteX720" fmla="*/ 6811832 w 12216997"/>
              <a:gd name="connsiteY720" fmla="*/ 6129719 h 6784964"/>
              <a:gd name="connsiteX721" fmla="*/ 6798537 w 12216997"/>
              <a:gd name="connsiteY721" fmla="*/ 6123781 h 6784964"/>
              <a:gd name="connsiteX722" fmla="*/ 6785243 w 12216997"/>
              <a:gd name="connsiteY722" fmla="*/ 6117844 h 6784964"/>
              <a:gd name="connsiteX723" fmla="*/ 6771697 w 12216997"/>
              <a:gd name="connsiteY723" fmla="*/ 6111297 h 6784964"/>
              <a:gd name="connsiteX724" fmla="*/ 6758457 w 12216997"/>
              <a:gd name="connsiteY724" fmla="*/ 6104778 h 6784964"/>
              <a:gd name="connsiteX725" fmla="*/ 6745550 w 12216997"/>
              <a:gd name="connsiteY725" fmla="*/ 6097998 h 6784964"/>
              <a:gd name="connsiteX726" fmla="*/ 6732669 w 12216997"/>
              <a:gd name="connsiteY726" fmla="*/ 6090928 h 6784964"/>
              <a:gd name="connsiteX727" fmla="*/ 6719512 w 12216997"/>
              <a:gd name="connsiteY727" fmla="*/ 6083538 h 6784964"/>
              <a:gd name="connsiteX728" fmla="*/ 6706686 w 12216997"/>
              <a:gd name="connsiteY728" fmla="*/ 6075886 h 6784964"/>
              <a:gd name="connsiteX729" fmla="*/ 6693832 w 12216997"/>
              <a:gd name="connsiteY729" fmla="*/ 6068523 h 6784964"/>
              <a:gd name="connsiteX730" fmla="*/ 6681061 w 12216997"/>
              <a:gd name="connsiteY730" fmla="*/ 6060292 h 6784964"/>
              <a:gd name="connsiteX731" fmla="*/ 6668568 w 12216997"/>
              <a:gd name="connsiteY731" fmla="*/ 6052378 h 6784964"/>
              <a:gd name="connsiteX732" fmla="*/ 6655824 w 12216997"/>
              <a:gd name="connsiteY732" fmla="*/ 6043855 h 6784964"/>
              <a:gd name="connsiteX733" fmla="*/ 6643385 w 12216997"/>
              <a:gd name="connsiteY733" fmla="*/ 6035360 h 6784964"/>
              <a:gd name="connsiteX734" fmla="*/ 6631001 w 12216997"/>
              <a:gd name="connsiteY734" fmla="*/ 6026285 h 6784964"/>
              <a:gd name="connsiteX735" fmla="*/ 6619199 w 12216997"/>
              <a:gd name="connsiteY735" fmla="*/ 6017558 h 6784964"/>
              <a:gd name="connsiteX736" fmla="*/ 6607148 w 12216997"/>
              <a:gd name="connsiteY736" fmla="*/ 6008219 h 6784964"/>
              <a:gd name="connsiteX737" fmla="*/ 6595096 w 12216997"/>
              <a:gd name="connsiteY737" fmla="*/ 5998883 h 6784964"/>
              <a:gd name="connsiteX738" fmla="*/ 6583099 w 12216997"/>
              <a:gd name="connsiteY738" fmla="*/ 5988965 h 6784964"/>
              <a:gd name="connsiteX739" fmla="*/ 6571434 w 12216997"/>
              <a:gd name="connsiteY739" fmla="*/ 5978784 h 6784964"/>
              <a:gd name="connsiteX740" fmla="*/ 6559741 w 12216997"/>
              <a:gd name="connsiteY740" fmla="*/ 5968895 h 6784964"/>
              <a:gd name="connsiteX741" fmla="*/ 6548714 w 12216997"/>
              <a:gd name="connsiteY741" fmla="*/ 5958482 h 6784964"/>
              <a:gd name="connsiteX742" fmla="*/ 6537105 w 12216997"/>
              <a:gd name="connsiteY742" fmla="*/ 5947720 h 6784964"/>
              <a:gd name="connsiteX743" fmla="*/ 6525772 w 12216997"/>
              <a:gd name="connsiteY743" fmla="*/ 5937279 h 6784964"/>
              <a:gd name="connsiteX744" fmla="*/ 6514800 w 12216997"/>
              <a:gd name="connsiteY744" fmla="*/ 5926286 h 6784964"/>
              <a:gd name="connsiteX745" fmla="*/ 6503882 w 12216997"/>
              <a:gd name="connsiteY745" fmla="*/ 5914710 h 6784964"/>
              <a:gd name="connsiteX746" fmla="*/ 6493241 w 12216997"/>
              <a:gd name="connsiteY746" fmla="*/ 5903455 h 6784964"/>
              <a:gd name="connsiteX747" fmla="*/ 6482351 w 12216997"/>
              <a:gd name="connsiteY747" fmla="*/ 5891589 h 6784964"/>
              <a:gd name="connsiteX748" fmla="*/ 6471486 w 12216997"/>
              <a:gd name="connsiteY748" fmla="*/ 5879433 h 6784964"/>
              <a:gd name="connsiteX749" fmla="*/ 6460624 w 12216997"/>
              <a:gd name="connsiteY749" fmla="*/ 5867276 h 6784964"/>
              <a:gd name="connsiteX750" fmla="*/ 6450092 w 12216997"/>
              <a:gd name="connsiteY750" fmla="*/ 5854859 h 6784964"/>
              <a:gd name="connsiteX751" fmla="*/ 6439561 w 12216997"/>
              <a:gd name="connsiteY751" fmla="*/ 5842440 h 6784964"/>
              <a:gd name="connsiteX752" fmla="*/ 6429363 w 12216997"/>
              <a:gd name="connsiteY752" fmla="*/ 5829761 h 6784964"/>
              <a:gd name="connsiteX753" fmla="*/ 6425996 w 12216997"/>
              <a:gd name="connsiteY753" fmla="*/ 5825583 h 6784964"/>
              <a:gd name="connsiteX754" fmla="*/ 6422443 w 12216997"/>
              <a:gd name="connsiteY754" fmla="*/ 5829854 h 6784964"/>
              <a:gd name="connsiteX755" fmla="*/ 6404111 w 12216997"/>
              <a:gd name="connsiteY755" fmla="*/ 5849915 h 6784964"/>
              <a:gd name="connsiteX756" fmla="*/ 6385456 w 12216997"/>
              <a:gd name="connsiteY756" fmla="*/ 5869606 h 6784964"/>
              <a:gd name="connsiteX757" fmla="*/ 6375258 w 12216997"/>
              <a:gd name="connsiteY757" fmla="*/ 5879200 h 6784964"/>
              <a:gd name="connsiteX758" fmla="*/ 6365384 w 12216997"/>
              <a:gd name="connsiteY758" fmla="*/ 5889164 h 6784964"/>
              <a:gd name="connsiteX759" fmla="*/ 6355218 w 12216997"/>
              <a:gd name="connsiteY759" fmla="*/ 5898420 h 6784964"/>
              <a:gd name="connsiteX760" fmla="*/ 6345021 w 12216997"/>
              <a:gd name="connsiteY760" fmla="*/ 5908013 h 6784964"/>
              <a:gd name="connsiteX761" fmla="*/ 6334500 w 12216997"/>
              <a:gd name="connsiteY761" fmla="*/ 5917237 h 6784964"/>
              <a:gd name="connsiteX762" fmla="*/ 6323658 w 12216997"/>
              <a:gd name="connsiteY762" fmla="*/ 5926088 h 6784964"/>
              <a:gd name="connsiteX763" fmla="*/ 6313137 w 12216997"/>
              <a:gd name="connsiteY763" fmla="*/ 5935311 h 6784964"/>
              <a:gd name="connsiteX764" fmla="*/ 6302325 w 12216997"/>
              <a:gd name="connsiteY764" fmla="*/ 5943826 h 6784964"/>
              <a:gd name="connsiteX765" fmla="*/ 6291514 w 12216997"/>
              <a:gd name="connsiteY765" fmla="*/ 5952341 h 6784964"/>
              <a:gd name="connsiteX766" fmla="*/ 6279995 w 12216997"/>
              <a:gd name="connsiteY766" fmla="*/ 5960790 h 6784964"/>
              <a:gd name="connsiteX767" fmla="*/ 6268861 w 12216997"/>
              <a:gd name="connsiteY767" fmla="*/ 5968933 h 6784964"/>
              <a:gd name="connsiteX768" fmla="*/ 6257372 w 12216997"/>
              <a:gd name="connsiteY768" fmla="*/ 5977044 h 6784964"/>
              <a:gd name="connsiteX769" fmla="*/ 6245559 w 12216997"/>
              <a:gd name="connsiteY769" fmla="*/ 5984784 h 6784964"/>
              <a:gd name="connsiteX770" fmla="*/ 6234103 w 12216997"/>
              <a:gd name="connsiteY770" fmla="*/ 5992557 h 6784964"/>
              <a:gd name="connsiteX771" fmla="*/ 6222323 w 12216997"/>
              <a:gd name="connsiteY771" fmla="*/ 5999960 h 6784964"/>
              <a:gd name="connsiteX772" fmla="*/ 6210158 w 12216997"/>
              <a:gd name="connsiteY772" fmla="*/ 6007667 h 6784964"/>
              <a:gd name="connsiteX773" fmla="*/ 6198087 w 12216997"/>
              <a:gd name="connsiteY773" fmla="*/ 6014361 h 6784964"/>
              <a:gd name="connsiteX774" fmla="*/ 6185953 w 12216997"/>
              <a:gd name="connsiteY774" fmla="*/ 6021731 h 6784964"/>
              <a:gd name="connsiteX775" fmla="*/ 6173205 w 12216997"/>
              <a:gd name="connsiteY775" fmla="*/ 6028021 h 6784964"/>
              <a:gd name="connsiteX776" fmla="*/ 6161103 w 12216997"/>
              <a:gd name="connsiteY776" fmla="*/ 6035054 h 6784964"/>
              <a:gd name="connsiteX777" fmla="*/ 6148387 w 12216997"/>
              <a:gd name="connsiteY777" fmla="*/ 6041006 h 6784964"/>
              <a:gd name="connsiteX778" fmla="*/ 6135285 w 12216997"/>
              <a:gd name="connsiteY778" fmla="*/ 6047263 h 6784964"/>
              <a:gd name="connsiteX779" fmla="*/ 6122569 w 12216997"/>
              <a:gd name="connsiteY779" fmla="*/ 6053217 h 6784964"/>
              <a:gd name="connsiteX780" fmla="*/ 6109499 w 12216997"/>
              <a:gd name="connsiteY780" fmla="*/ 6059137 h 6784964"/>
              <a:gd name="connsiteX781" fmla="*/ 6096137 w 12216997"/>
              <a:gd name="connsiteY781" fmla="*/ 6064349 h 6784964"/>
              <a:gd name="connsiteX782" fmla="*/ 6082777 w 12216997"/>
              <a:gd name="connsiteY782" fmla="*/ 6069561 h 6784964"/>
              <a:gd name="connsiteX783" fmla="*/ 6069383 w 12216997"/>
              <a:gd name="connsiteY783" fmla="*/ 6075110 h 6784964"/>
              <a:gd name="connsiteX784" fmla="*/ 6055731 w 12216997"/>
              <a:gd name="connsiteY784" fmla="*/ 6079613 h 6784964"/>
              <a:gd name="connsiteX785" fmla="*/ 6042046 w 12216997"/>
              <a:gd name="connsiteY785" fmla="*/ 6084455 h 6784964"/>
              <a:gd name="connsiteX786" fmla="*/ 6028042 w 12216997"/>
              <a:gd name="connsiteY786" fmla="*/ 6088925 h 6784964"/>
              <a:gd name="connsiteX787" fmla="*/ 6014419 w 12216997"/>
              <a:gd name="connsiteY787" fmla="*/ 6093092 h 6784964"/>
              <a:gd name="connsiteX788" fmla="*/ 6000120 w 12216997"/>
              <a:gd name="connsiteY788" fmla="*/ 6096853 h 6784964"/>
              <a:gd name="connsiteX789" fmla="*/ 5985790 w 12216997"/>
              <a:gd name="connsiteY789" fmla="*/ 6100953 h 6784964"/>
              <a:gd name="connsiteX790" fmla="*/ 5971170 w 12216997"/>
              <a:gd name="connsiteY790" fmla="*/ 6104345 h 6784964"/>
              <a:gd name="connsiteX791" fmla="*/ 5956903 w 12216997"/>
              <a:gd name="connsiteY791" fmla="*/ 6107770 h 6784964"/>
              <a:gd name="connsiteX792" fmla="*/ 5942637 w 12216997"/>
              <a:gd name="connsiteY792" fmla="*/ 6111195 h 6784964"/>
              <a:gd name="connsiteX793" fmla="*/ 5927726 w 12216997"/>
              <a:gd name="connsiteY793" fmla="*/ 6113879 h 6784964"/>
              <a:gd name="connsiteX794" fmla="*/ 5913200 w 12216997"/>
              <a:gd name="connsiteY794" fmla="*/ 6116258 h 6784964"/>
              <a:gd name="connsiteX795" fmla="*/ 5898321 w 12216997"/>
              <a:gd name="connsiteY795" fmla="*/ 6118605 h 6784964"/>
              <a:gd name="connsiteX796" fmla="*/ 5883408 w 12216997"/>
              <a:gd name="connsiteY796" fmla="*/ 6121288 h 6784964"/>
              <a:gd name="connsiteX797" fmla="*/ 5868237 w 12216997"/>
              <a:gd name="connsiteY797" fmla="*/ 6122926 h 6784964"/>
              <a:gd name="connsiteX798" fmla="*/ 5853421 w 12216997"/>
              <a:gd name="connsiteY798" fmla="*/ 6124598 h 6784964"/>
              <a:gd name="connsiteX799" fmla="*/ 5838282 w 12216997"/>
              <a:gd name="connsiteY799" fmla="*/ 6125899 h 6784964"/>
              <a:gd name="connsiteX800" fmla="*/ 5823143 w 12216997"/>
              <a:gd name="connsiteY800" fmla="*/ 6127199 h 6784964"/>
              <a:gd name="connsiteX801" fmla="*/ 5807680 w 12216997"/>
              <a:gd name="connsiteY801" fmla="*/ 6128129 h 6784964"/>
              <a:gd name="connsiteX802" fmla="*/ 5792217 w 12216997"/>
              <a:gd name="connsiteY802" fmla="*/ 6129059 h 6784964"/>
              <a:gd name="connsiteX803" fmla="*/ 5776820 w 12216997"/>
              <a:gd name="connsiteY803" fmla="*/ 6129315 h 6784964"/>
              <a:gd name="connsiteX804" fmla="*/ 5761419 w 12216997"/>
              <a:gd name="connsiteY804" fmla="*/ 6129569 h 6784964"/>
              <a:gd name="connsiteX805" fmla="*/ 5746053 w 12216997"/>
              <a:gd name="connsiteY805" fmla="*/ 6129488 h 6784964"/>
              <a:gd name="connsiteX806" fmla="*/ 5730718 w 12216997"/>
              <a:gd name="connsiteY806" fmla="*/ 6129068 h 6784964"/>
              <a:gd name="connsiteX807" fmla="*/ 5714673 w 12216997"/>
              <a:gd name="connsiteY807" fmla="*/ 6128582 h 6784964"/>
              <a:gd name="connsiteX808" fmla="*/ 5699016 w 12216997"/>
              <a:gd name="connsiteY808" fmla="*/ 6127792 h 6784964"/>
              <a:gd name="connsiteX809" fmla="*/ 5683036 w 12216997"/>
              <a:gd name="connsiteY809" fmla="*/ 6126631 h 6784964"/>
              <a:gd name="connsiteX810" fmla="*/ 5667441 w 12216997"/>
              <a:gd name="connsiteY810" fmla="*/ 6125166 h 6784964"/>
              <a:gd name="connsiteX811" fmla="*/ 5651490 w 12216997"/>
              <a:gd name="connsiteY811" fmla="*/ 6123668 h 6784964"/>
              <a:gd name="connsiteX812" fmla="*/ 5635252 w 12216997"/>
              <a:gd name="connsiteY812" fmla="*/ 6121461 h 6784964"/>
              <a:gd name="connsiteX813" fmla="*/ 5619365 w 12216997"/>
              <a:gd name="connsiteY813" fmla="*/ 6119288 h 6784964"/>
              <a:gd name="connsiteX814" fmla="*/ 5603158 w 12216997"/>
              <a:gd name="connsiteY814" fmla="*/ 6116744 h 6784964"/>
              <a:gd name="connsiteX815" fmla="*/ 5586948 w 12216997"/>
              <a:gd name="connsiteY815" fmla="*/ 6114201 h 6784964"/>
              <a:gd name="connsiteX816" fmla="*/ 5570773 w 12216997"/>
              <a:gd name="connsiteY816" fmla="*/ 6111319 h 6784964"/>
              <a:gd name="connsiteX817" fmla="*/ 5555013 w 12216997"/>
              <a:gd name="connsiteY817" fmla="*/ 6107797 h 6784964"/>
              <a:gd name="connsiteX818" fmla="*/ 5538576 w 12216997"/>
              <a:gd name="connsiteY818" fmla="*/ 6103870 h 6784964"/>
              <a:gd name="connsiteX819" fmla="*/ 5522464 w 12216997"/>
              <a:gd name="connsiteY819" fmla="*/ 6100314 h 6784964"/>
              <a:gd name="connsiteX820" fmla="*/ 5506059 w 12216997"/>
              <a:gd name="connsiteY820" fmla="*/ 6096051 h 6784964"/>
              <a:gd name="connsiteX821" fmla="*/ 5490072 w 12216997"/>
              <a:gd name="connsiteY821" fmla="*/ 6091145 h 6784964"/>
              <a:gd name="connsiteX822" fmla="*/ 5473763 w 12216997"/>
              <a:gd name="connsiteY822" fmla="*/ 6085869 h 6784964"/>
              <a:gd name="connsiteX823" fmla="*/ 5457873 w 12216997"/>
              <a:gd name="connsiteY823" fmla="*/ 6079951 h 6784964"/>
              <a:gd name="connsiteX824" fmla="*/ 5442302 w 12216997"/>
              <a:gd name="connsiteY824" fmla="*/ 6074404 h 6784964"/>
              <a:gd name="connsiteX825" fmla="*/ 5426444 w 12216997"/>
              <a:gd name="connsiteY825" fmla="*/ 6068149 h 6784964"/>
              <a:gd name="connsiteX826" fmla="*/ 5410583 w 12216997"/>
              <a:gd name="connsiteY826" fmla="*/ 6061894 h 6784964"/>
              <a:gd name="connsiteX827" fmla="*/ 5394755 w 12216997"/>
              <a:gd name="connsiteY827" fmla="*/ 6055302 h 6784964"/>
              <a:gd name="connsiteX828" fmla="*/ 5379313 w 12216997"/>
              <a:gd name="connsiteY828" fmla="*/ 6048404 h 6784964"/>
              <a:gd name="connsiteX829" fmla="*/ 5363872 w 12216997"/>
              <a:gd name="connsiteY829" fmla="*/ 6041508 h 6784964"/>
              <a:gd name="connsiteX830" fmla="*/ 5348137 w 12216997"/>
              <a:gd name="connsiteY830" fmla="*/ 6033904 h 6784964"/>
              <a:gd name="connsiteX831" fmla="*/ 5332760 w 12216997"/>
              <a:gd name="connsiteY831" fmla="*/ 6026332 h 6784964"/>
              <a:gd name="connsiteX832" fmla="*/ 5317767 w 12216997"/>
              <a:gd name="connsiteY832" fmla="*/ 6018457 h 6784964"/>
              <a:gd name="connsiteX833" fmla="*/ 5302806 w 12216997"/>
              <a:gd name="connsiteY833" fmla="*/ 6010244 h 6784964"/>
              <a:gd name="connsiteX834" fmla="*/ 5287523 w 12216997"/>
              <a:gd name="connsiteY834" fmla="*/ 6001660 h 6784964"/>
              <a:gd name="connsiteX835" fmla="*/ 5272625 w 12216997"/>
              <a:gd name="connsiteY835" fmla="*/ 5992773 h 6784964"/>
              <a:gd name="connsiteX836" fmla="*/ 5257696 w 12216997"/>
              <a:gd name="connsiteY836" fmla="*/ 5984222 h 6784964"/>
              <a:gd name="connsiteX837" fmla="*/ 5242862 w 12216997"/>
              <a:gd name="connsiteY837" fmla="*/ 5974661 h 6784964"/>
              <a:gd name="connsiteX838" fmla="*/ 5228352 w 12216997"/>
              <a:gd name="connsiteY838" fmla="*/ 5965468 h 6784964"/>
              <a:gd name="connsiteX839" fmla="*/ 5213549 w 12216997"/>
              <a:gd name="connsiteY839" fmla="*/ 5955568 h 6784964"/>
              <a:gd name="connsiteX840" fmla="*/ 5199103 w 12216997"/>
              <a:gd name="connsiteY840" fmla="*/ 5945702 h 6784964"/>
              <a:gd name="connsiteX841" fmla="*/ 5184716 w 12216997"/>
              <a:gd name="connsiteY841" fmla="*/ 5935160 h 6784964"/>
              <a:gd name="connsiteX842" fmla="*/ 5171009 w 12216997"/>
              <a:gd name="connsiteY842" fmla="*/ 5925024 h 6784964"/>
              <a:gd name="connsiteX843" fmla="*/ 5157010 w 12216997"/>
              <a:gd name="connsiteY843" fmla="*/ 5914178 h 6784964"/>
              <a:gd name="connsiteX844" fmla="*/ 5143012 w 12216997"/>
              <a:gd name="connsiteY844" fmla="*/ 5903333 h 6784964"/>
              <a:gd name="connsiteX845" fmla="*/ 5129077 w 12216997"/>
              <a:gd name="connsiteY845" fmla="*/ 5891812 h 6784964"/>
              <a:gd name="connsiteX846" fmla="*/ 5115529 w 12216997"/>
              <a:gd name="connsiteY846" fmla="*/ 5879988 h 6784964"/>
              <a:gd name="connsiteX847" fmla="*/ 5101947 w 12216997"/>
              <a:gd name="connsiteY847" fmla="*/ 5868502 h 6784964"/>
              <a:gd name="connsiteX848" fmla="*/ 5089139 w 12216997"/>
              <a:gd name="connsiteY848" fmla="*/ 5856406 h 6784964"/>
              <a:gd name="connsiteX849" fmla="*/ 5075655 w 12216997"/>
              <a:gd name="connsiteY849" fmla="*/ 5843908 h 6784964"/>
              <a:gd name="connsiteX850" fmla="*/ 5062492 w 12216997"/>
              <a:gd name="connsiteY850" fmla="*/ 5831778 h 6784964"/>
              <a:gd name="connsiteX851" fmla="*/ 5049746 w 12216997"/>
              <a:gd name="connsiteY851" fmla="*/ 5819009 h 6784964"/>
              <a:gd name="connsiteX852" fmla="*/ 5037065 w 12216997"/>
              <a:gd name="connsiteY852" fmla="*/ 5805565 h 6784964"/>
              <a:gd name="connsiteX853" fmla="*/ 5024708 w 12216997"/>
              <a:gd name="connsiteY853" fmla="*/ 5792490 h 6784964"/>
              <a:gd name="connsiteX854" fmla="*/ 5012058 w 12216997"/>
              <a:gd name="connsiteY854" fmla="*/ 5778709 h 6784964"/>
              <a:gd name="connsiteX855" fmla="*/ 4999439 w 12216997"/>
              <a:gd name="connsiteY855" fmla="*/ 5764588 h 6784964"/>
              <a:gd name="connsiteX856" fmla="*/ 4986821 w 12216997"/>
              <a:gd name="connsiteY856" fmla="*/ 5750469 h 6784964"/>
              <a:gd name="connsiteX857" fmla="*/ 4974588 w 12216997"/>
              <a:gd name="connsiteY857" fmla="*/ 5736045 h 6784964"/>
              <a:gd name="connsiteX858" fmla="*/ 4962356 w 12216997"/>
              <a:gd name="connsiteY858" fmla="*/ 5721623 h 6784964"/>
              <a:gd name="connsiteX859" fmla="*/ 4950510 w 12216997"/>
              <a:gd name="connsiteY859" fmla="*/ 5706895 h 6784964"/>
              <a:gd name="connsiteX860" fmla="*/ 4938342 w 12216997"/>
              <a:gd name="connsiteY860" fmla="*/ 5691796 h 6784964"/>
              <a:gd name="connsiteX861" fmla="*/ 4926560 w 12216997"/>
              <a:gd name="connsiteY861" fmla="*/ 5676395 h 6784964"/>
              <a:gd name="connsiteX862" fmla="*/ 4915132 w 12216997"/>
              <a:gd name="connsiteY862" fmla="*/ 5661024 h 6784964"/>
              <a:gd name="connsiteX863" fmla="*/ 4903380 w 12216997"/>
              <a:gd name="connsiteY863" fmla="*/ 5645285 h 6784964"/>
              <a:gd name="connsiteX864" fmla="*/ 4891983 w 12216997"/>
              <a:gd name="connsiteY864" fmla="*/ 5629579 h 6784964"/>
              <a:gd name="connsiteX865" fmla="*/ 4880621 w 12216997"/>
              <a:gd name="connsiteY865" fmla="*/ 5613534 h 6784964"/>
              <a:gd name="connsiteX866" fmla="*/ 4869994 w 12216997"/>
              <a:gd name="connsiteY866" fmla="*/ 5597220 h 6784964"/>
              <a:gd name="connsiteX867" fmla="*/ 4858694 w 12216997"/>
              <a:gd name="connsiteY867" fmla="*/ 5580502 h 6784964"/>
              <a:gd name="connsiteX868" fmla="*/ 4848102 w 12216997"/>
              <a:gd name="connsiteY868" fmla="*/ 5563848 h 6784964"/>
              <a:gd name="connsiteX869" fmla="*/ 4837540 w 12216997"/>
              <a:gd name="connsiteY869" fmla="*/ 5546860 h 6784964"/>
              <a:gd name="connsiteX870" fmla="*/ 4826982 w 12216997"/>
              <a:gd name="connsiteY870" fmla="*/ 5529871 h 6784964"/>
              <a:gd name="connsiteX871" fmla="*/ 4826960 w 12216997"/>
              <a:gd name="connsiteY871" fmla="*/ 5529832 h 6784964"/>
              <a:gd name="connsiteX872" fmla="*/ 4824675 w 12216997"/>
              <a:gd name="connsiteY872" fmla="*/ 5535601 h 6784964"/>
              <a:gd name="connsiteX873" fmla="*/ 4812891 w 12216997"/>
              <a:gd name="connsiteY873" fmla="*/ 5562062 h 6784964"/>
              <a:gd name="connsiteX874" fmla="*/ 4801109 w 12216997"/>
              <a:gd name="connsiteY874" fmla="*/ 5588526 h 6784964"/>
              <a:gd name="connsiteX875" fmla="*/ 4788651 w 12216997"/>
              <a:gd name="connsiteY875" fmla="*/ 5614586 h 6784964"/>
              <a:gd name="connsiteX876" fmla="*/ 4775576 w 12216997"/>
              <a:gd name="connsiteY876" fmla="*/ 5639567 h 6784964"/>
              <a:gd name="connsiteX877" fmla="*/ 4762148 w 12216997"/>
              <a:gd name="connsiteY877" fmla="*/ 5664512 h 6784964"/>
              <a:gd name="connsiteX878" fmla="*/ 4747752 w 12216997"/>
              <a:gd name="connsiteY878" fmla="*/ 5688348 h 6784964"/>
              <a:gd name="connsiteX879" fmla="*/ 4733357 w 12216997"/>
              <a:gd name="connsiteY879" fmla="*/ 5712182 h 6784964"/>
              <a:gd name="connsiteX880" fmla="*/ 4717964 w 12216997"/>
              <a:gd name="connsiteY880" fmla="*/ 5735243 h 6784964"/>
              <a:gd name="connsiteX881" fmla="*/ 4702244 w 12216997"/>
              <a:gd name="connsiteY881" fmla="*/ 5757933 h 6784964"/>
              <a:gd name="connsiteX882" fmla="*/ 4685911 w 12216997"/>
              <a:gd name="connsiteY882" fmla="*/ 5779544 h 6784964"/>
              <a:gd name="connsiteX883" fmla="*/ 4668870 w 12216997"/>
              <a:gd name="connsiteY883" fmla="*/ 5801088 h 6784964"/>
              <a:gd name="connsiteX884" fmla="*/ 4651537 w 12216997"/>
              <a:gd name="connsiteY884" fmla="*/ 5821925 h 6784964"/>
              <a:gd name="connsiteX885" fmla="*/ 4633206 w 12216997"/>
              <a:gd name="connsiteY885" fmla="*/ 5841985 h 6784964"/>
              <a:gd name="connsiteX886" fmla="*/ 4614552 w 12216997"/>
              <a:gd name="connsiteY886" fmla="*/ 5861676 h 6784964"/>
              <a:gd name="connsiteX887" fmla="*/ 4604354 w 12216997"/>
              <a:gd name="connsiteY887" fmla="*/ 5871270 h 6784964"/>
              <a:gd name="connsiteX888" fmla="*/ 4594478 w 12216997"/>
              <a:gd name="connsiteY888" fmla="*/ 5881234 h 6784964"/>
              <a:gd name="connsiteX889" fmla="*/ 4584313 w 12216997"/>
              <a:gd name="connsiteY889" fmla="*/ 5890490 h 6784964"/>
              <a:gd name="connsiteX890" fmla="*/ 4574116 w 12216997"/>
              <a:gd name="connsiteY890" fmla="*/ 5900083 h 6784964"/>
              <a:gd name="connsiteX891" fmla="*/ 4563594 w 12216997"/>
              <a:gd name="connsiteY891" fmla="*/ 5909307 h 6784964"/>
              <a:gd name="connsiteX892" fmla="*/ 4552751 w 12216997"/>
              <a:gd name="connsiteY892" fmla="*/ 5918159 h 6784964"/>
              <a:gd name="connsiteX893" fmla="*/ 4542231 w 12216997"/>
              <a:gd name="connsiteY893" fmla="*/ 5927380 h 6784964"/>
              <a:gd name="connsiteX894" fmla="*/ 4531419 w 12216997"/>
              <a:gd name="connsiteY894" fmla="*/ 5935897 h 6784964"/>
              <a:gd name="connsiteX895" fmla="*/ 4520610 w 12216997"/>
              <a:gd name="connsiteY895" fmla="*/ 5944411 h 6784964"/>
              <a:gd name="connsiteX896" fmla="*/ 4509088 w 12216997"/>
              <a:gd name="connsiteY896" fmla="*/ 5952859 h 6784964"/>
              <a:gd name="connsiteX897" fmla="*/ 4497954 w 12216997"/>
              <a:gd name="connsiteY897" fmla="*/ 5961004 h 6784964"/>
              <a:gd name="connsiteX898" fmla="*/ 4486467 w 12216997"/>
              <a:gd name="connsiteY898" fmla="*/ 5969115 h 6784964"/>
              <a:gd name="connsiteX899" fmla="*/ 4474654 w 12216997"/>
              <a:gd name="connsiteY899" fmla="*/ 5976854 h 6784964"/>
              <a:gd name="connsiteX900" fmla="*/ 4463197 w 12216997"/>
              <a:gd name="connsiteY900" fmla="*/ 5984628 h 6784964"/>
              <a:gd name="connsiteX901" fmla="*/ 4451418 w 12216997"/>
              <a:gd name="connsiteY901" fmla="*/ 5992030 h 6784964"/>
              <a:gd name="connsiteX902" fmla="*/ 4439253 w 12216997"/>
              <a:gd name="connsiteY902" fmla="*/ 5999736 h 6784964"/>
              <a:gd name="connsiteX903" fmla="*/ 4427182 w 12216997"/>
              <a:gd name="connsiteY903" fmla="*/ 6006431 h 6784964"/>
              <a:gd name="connsiteX904" fmla="*/ 4415047 w 12216997"/>
              <a:gd name="connsiteY904" fmla="*/ 6013802 h 6784964"/>
              <a:gd name="connsiteX905" fmla="*/ 4402301 w 12216997"/>
              <a:gd name="connsiteY905" fmla="*/ 6020091 h 6784964"/>
              <a:gd name="connsiteX906" fmla="*/ 4390197 w 12216997"/>
              <a:gd name="connsiteY906" fmla="*/ 6027123 h 6784964"/>
              <a:gd name="connsiteX907" fmla="*/ 4377482 w 12216997"/>
              <a:gd name="connsiteY907" fmla="*/ 6033077 h 6784964"/>
              <a:gd name="connsiteX908" fmla="*/ 4364379 w 12216997"/>
              <a:gd name="connsiteY908" fmla="*/ 6039333 h 6784964"/>
              <a:gd name="connsiteX909" fmla="*/ 4351664 w 12216997"/>
              <a:gd name="connsiteY909" fmla="*/ 6045287 h 6784964"/>
              <a:gd name="connsiteX910" fmla="*/ 4338594 w 12216997"/>
              <a:gd name="connsiteY910" fmla="*/ 6051207 h 6784964"/>
              <a:gd name="connsiteX911" fmla="*/ 4325232 w 12216997"/>
              <a:gd name="connsiteY911" fmla="*/ 6056419 h 6784964"/>
              <a:gd name="connsiteX912" fmla="*/ 4311872 w 12216997"/>
              <a:gd name="connsiteY912" fmla="*/ 6061630 h 6784964"/>
              <a:gd name="connsiteX913" fmla="*/ 4298477 w 12216997"/>
              <a:gd name="connsiteY913" fmla="*/ 6067180 h 6784964"/>
              <a:gd name="connsiteX914" fmla="*/ 4284824 w 12216997"/>
              <a:gd name="connsiteY914" fmla="*/ 6071684 h 6784964"/>
              <a:gd name="connsiteX915" fmla="*/ 4271141 w 12216997"/>
              <a:gd name="connsiteY915" fmla="*/ 6076525 h 6784964"/>
              <a:gd name="connsiteX916" fmla="*/ 4257134 w 12216997"/>
              <a:gd name="connsiteY916" fmla="*/ 6080995 h 6784964"/>
              <a:gd name="connsiteX917" fmla="*/ 4243514 w 12216997"/>
              <a:gd name="connsiteY917" fmla="*/ 6085161 h 6784964"/>
              <a:gd name="connsiteX918" fmla="*/ 4229215 w 12216997"/>
              <a:gd name="connsiteY918" fmla="*/ 6088923 h 6784964"/>
              <a:gd name="connsiteX919" fmla="*/ 4214884 w 12216997"/>
              <a:gd name="connsiteY919" fmla="*/ 6093023 h 6784964"/>
              <a:gd name="connsiteX920" fmla="*/ 4200266 w 12216997"/>
              <a:gd name="connsiteY920" fmla="*/ 6096415 h 6784964"/>
              <a:gd name="connsiteX921" fmla="*/ 4185998 w 12216997"/>
              <a:gd name="connsiteY921" fmla="*/ 6099840 h 6784964"/>
              <a:gd name="connsiteX922" fmla="*/ 4171733 w 12216997"/>
              <a:gd name="connsiteY922" fmla="*/ 6103267 h 6784964"/>
              <a:gd name="connsiteX923" fmla="*/ 4156820 w 12216997"/>
              <a:gd name="connsiteY923" fmla="*/ 6105950 h 6784964"/>
              <a:gd name="connsiteX924" fmla="*/ 4142295 w 12216997"/>
              <a:gd name="connsiteY924" fmla="*/ 6108328 h 6784964"/>
              <a:gd name="connsiteX925" fmla="*/ 4127415 w 12216997"/>
              <a:gd name="connsiteY925" fmla="*/ 6110675 h 6784964"/>
              <a:gd name="connsiteX926" fmla="*/ 4112503 w 12216997"/>
              <a:gd name="connsiteY926" fmla="*/ 6113359 h 6784964"/>
              <a:gd name="connsiteX927" fmla="*/ 4097332 w 12216997"/>
              <a:gd name="connsiteY927" fmla="*/ 6114996 h 6784964"/>
              <a:gd name="connsiteX928" fmla="*/ 4082515 w 12216997"/>
              <a:gd name="connsiteY928" fmla="*/ 6116668 h 6784964"/>
              <a:gd name="connsiteX929" fmla="*/ 4067376 w 12216997"/>
              <a:gd name="connsiteY929" fmla="*/ 6117970 h 6784964"/>
              <a:gd name="connsiteX930" fmla="*/ 4052238 w 12216997"/>
              <a:gd name="connsiteY930" fmla="*/ 6119269 h 6784964"/>
              <a:gd name="connsiteX931" fmla="*/ 4036776 w 12216997"/>
              <a:gd name="connsiteY931" fmla="*/ 6120199 h 6784964"/>
              <a:gd name="connsiteX932" fmla="*/ 4021312 w 12216997"/>
              <a:gd name="connsiteY932" fmla="*/ 6121130 h 6784964"/>
              <a:gd name="connsiteX933" fmla="*/ 4005914 w 12216997"/>
              <a:gd name="connsiteY933" fmla="*/ 6121385 h 6784964"/>
              <a:gd name="connsiteX934" fmla="*/ 3990514 w 12216997"/>
              <a:gd name="connsiteY934" fmla="*/ 6121640 h 6784964"/>
              <a:gd name="connsiteX935" fmla="*/ 3975148 w 12216997"/>
              <a:gd name="connsiteY935" fmla="*/ 6121558 h 6784964"/>
              <a:gd name="connsiteX936" fmla="*/ 3959813 w 12216997"/>
              <a:gd name="connsiteY936" fmla="*/ 6121138 h 6784964"/>
              <a:gd name="connsiteX937" fmla="*/ 3943768 w 12216997"/>
              <a:gd name="connsiteY937" fmla="*/ 6120651 h 6784964"/>
              <a:gd name="connsiteX938" fmla="*/ 3928110 w 12216997"/>
              <a:gd name="connsiteY938" fmla="*/ 6119863 h 6784964"/>
              <a:gd name="connsiteX939" fmla="*/ 3912131 w 12216997"/>
              <a:gd name="connsiteY939" fmla="*/ 6118701 h 6784964"/>
              <a:gd name="connsiteX940" fmla="*/ 3896535 w 12216997"/>
              <a:gd name="connsiteY940" fmla="*/ 6117236 h 6784964"/>
              <a:gd name="connsiteX941" fmla="*/ 3880586 w 12216997"/>
              <a:gd name="connsiteY941" fmla="*/ 6115739 h 6784964"/>
              <a:gd name="connsiteX942" fmla="*/ 3875561 w 12216997"/>
              <a:gd name="connsiteY942" fmla="*/ 6115056 h 6784964"/>
              <a:gd name="connsiteX943" fmla="*/ 3865717 w 12216997"/>
              <a:gd name="connsiteY943" fmla="*/ 6143740 h 6784964"/>
              <a:gd name="connsiteX944" fmla="*/ 3855225 w 12216997"/>
              <a:gd name="connsiteY944" fmla="*/ 6171686 h 6784964"/>
              <a:gd name="connsiteX945" fmla="*/ 3844444 w 12216997"/>
              <a:gd name="connsiteY945" fmla="*/ 6198925 h 6784964"/>
              <a:gd name="connsiteX946" fmla="*/ 3832661 w 12216997"/>
              <a:gd name="connsiteY946" fmla="*/ 6225387 h 6784964"/>
              <a:gd name="connsiteX947" fmla="*/ 3820878 w 12216997"/>
              <a:gd name="connsiteY947" fmla="*/ 6251850 h 6784964"/>
              <a:gd name="connsiteX948" fmla="*/ 3808418 w 12216997"/>
              <a:gd name="connsiteY948" fmla="*/ 6277909 h 6784964"/>
              <a:gd name="connsiteX949" fmla="*/ 3795345 w 12216997"/>
              <a:gd name="connsiteY949" fmla="*/ 6302890 h 6784964"/>
              <a:gd name="connsiteX950" fmla="*/ 3781917 w 12216997"/>
              <a:gd name="connsiteY950" fmla="*/ 6327837 h 6784964"/>
              <a:gd name="connsiteX951" fmla="*/ 3767522 w 12216997"/>
              <a:gd name="connsiteY951" fmla="*/ 6351672 h 6784964"/>
              <a:gd name="connsiteX952" fmla="*/ 3753126 w 12216997"/>
              <a:gd name="connsiteY952" fmla="*/ 6375507 h 6784964"/>
              <a:gd name="connsiteX953" fmla="*/ 3737730 w 12216997"/>
              <a:gd name="connsiteY953" fmla="*/ 6398566 h 6784964"/>
              <a:gd name="connsiteX954" fmla="*/ 3722012 w 12216997"/>
              <a:gd name="connsiteY954" fmla="*/ 6421256 h 6784964"/>
              <a:gd name="connsiteX955" fmla="*/ 3705679 w 12216997"/>
              <a:gd name="connsiteY955" fmla="*/ 6442867 h 6784964"/>
              <a:gd name="connsiteX956" fmla="*/ 3688639 w 12216997"/>
              <a:gd name="connsiteY956" fmla="*/ 6464411 h 6784964"/>
              <a:gd name="connsiteX957" fmla="*/ 3671307 w 12216997"/>
              <a:gd name="connsiteY957" fmla="*/ 6485248 h 6784964"/>
              <a:gd name="connsiteX958" fmla="*/ 3652974 w 12216997"/>
              <a:gd name="connsiteY958" fmla="*/ 6505310 h 6784964"/>
              <a:gd name="connsiteX959" fmla="*/ 3634320 w 12216997"/>
              <a:gd name="connsiteY959" fmla="*/ 6525000 h 6784964"/>
              <a:gd name="connsiteX960" fmla="*/ 3624122 w 12216997"/>
              <a:gd name="connsiteY960" fmla="*/ 6534593 h 6784964"/>
              <a:gd name="connsiteX961" fmla="*/ 3614247 w 12216997"/>
              <a:gd name="connsiteY961" fmla="*/ 6544558 h 6784964"/>
              <a:gd name="connsiteX962" fmla="*/ 3604081 w 12216997"/>
              <a:gd name="connsiteY962" fmla="*/ 6553814 h 6784964"/>
              <a:gd name="connsiteX963" fmla="*/ 3593884 w 12216997"/>
              <a:gd name="connsiteY963" fmla="*/ 6563408 h 6784964"/>
              <a:gd name="connsiteX964" fmla="*/ 3583363 w 12216997"/>
              <a:gd name="connsiteY964" fmla="*/ 6572630 h 6784964"/>
              <a:gd name="connsiteX965" fmla="*/ 3572520 w 12216997"/>
              <a:gd name="connsiteY965" fmla="*/ 6581482 h 6784964"/>
              <a:gd name="connsiteX966" fmla="*/ 3562000 w 12216997"/>
              <a:gd name="connsiteY966" fmla="*/ 6590705 h 6784964"/>
              <a:gd name="connsiteX967" fmla="*/ 3551188 w 12216997"/>
              <a:gd name="connsiteY967" fmla="*/ 6599220 h 6784964"/>
              <a:gd name="connsiteX968" fmla="*/ 3540377 w 12216997"/>
              <a:gd name="connsiteY968" fmla="*/ 6607735 h 6784964"/>
              <a:gd name="connsiteX969" fmla="*/ 3528857 w 12216997"/>
              <a:gd name="connsiteY969" fmla="*/ 6616183 h 6784964"/>
              <a:gd name="connsiteX970" fmla="*/ 3517723 w 12216997"/>
              <a:gd name="connsiteY970" fmla="*/ 6624327 h 6784964"/>
              <a:gd name="connsiteX971" fmla="*/ 3506234 w 12216997"/>
              <a:gd name="connsiteY971" fmla="*/ 6632438 h 6784964"/>
              <a:gd name="connsiteX972" fmla="*/ 3494423 w 12216997"/>
              <a:gd name="connsiteY972" fmla="*/ 6640179 h 6784964"/>
              <a:gd name="connsiteX973" fmla="*/ 3482966 w 12216997"/>
              <a:gd name="connsiteY973" fmla="*/ 6647951 h 6784964"/>
              <a:gd name="connsiteX974" fmla="*/ 3471187 w 12216997"/>
              <a:gd name="connsiteY974" fmla="*/ 6655354 h 6784964"/>
              <a:gd name="connsiteX975" fmla="*/ 3459021 w 12216997"/>
              <a:gd name="connsiteY975" fmla="*/ 6663061 h 6784964"/>
              <a:gd name="connsiteX976" fmla="*/ 3446950 w 12216997"/>
              <a:gd name="connsiteY976" fmla="*/ 6669755 h 6784964"/>
              <a:gd name="connsiteX977" fmla="*/ 3434817 w 12216997"/>
              <a:gd name="connsiteY977" fmla="*/ 6677125 h 6784964"/>
              <a:gd name="connsiteX978" fmla="*/ 3422069 w 12216997"/>
              <a:gd name="connsiteY978" fmla="*/ 6683415 h 6784964"/>
              <a:gd name="connsiteX979" fmla="*/ 3409967 w 12216997"/>
              <a:gd name="connsiteY979" fmla="*/ 6690448 h 6784964"/>
              <a:gd name="connsiteX980" fmla="*/ 3397250 w 12216997"/>
              <a:gd name="connsiteY980" fmla="*/ 6696401 h 6784964"/>
              <a:gd name="connsiteX981" fmla="*/ 3384149 w 12216997"/>
              <a:gd name="connsiteY981" fmla="*/ 6702658 h 6784964"/>
              <a:gd name="connsiteX982" fmla="*/ 3371432 w 12216997"/>
              <a:gd name="connsiteY982" fmla="*/ 6708611 h 6784964"/>
              <a:gd name="connsiteX983" fmla="*/ 3358362 w 12216997"/>
              <a:gd name="connsiteY983" fmla="*/ 6714531 h 6784964"/>
              <a:gd name="connsiteX984" fmla="*/ 3345000 w 12216997"/>
              <a:gd name="connsiteY984" fmla="*/ 6719743 h 6784964"/>
              <a:gd name="connsiteX985" fmla="*/ 3331639 w 12216997"/>
              <a:gd name="connsiteY985" fmla="*/ 6724954 h 6784964"/>
              <a:gd name="connsiteX986" fmla="*/ 3318246 w 12216997"/>
              <a:gd name="connsiteY986" fmla="*/ 6730504 h 6784964"/>
              <a:gd name="connsiteX987" fmla="*/ 3304593 w 12216997"/>
              <a:gd name="connsiteY987" fmla="*/ 6735007 h 6784964"/>
              <a:gd name="connsiteX988" fmla="*/ 3290910 w 12216997"/>
              <a:gd name="connsiteY988" fmla="*/ 6739849 h 6784964"/>
              <a:gd name="connsiteX989" fmla="*/ 3276902 w 12216997"/>
              <a:gd name="connsiteY989" fmla="*/ 6744319 h 6784964"/>
              <a:gd name="connsiteX990" fmla="*/ 3263282 w 12216997"/>
              <a:gd name="connsiteY990" fmla="*/ 6748486 h 6784964"/>
              <a:gd name="connsiteX991" fmla="*/ 3248983 w 12216997"/>
              <a:gd name="connsiteY991" fmla="*/ 6752247 h 6784964"/>
              <a:gd name="connsiteX992" fmla="*/ 3234654 w 12216997"/>
              <a:gd name="connsiteY992" fmla="*/ 6756348 h 6784964"/>
              <a:gd name="connsiteX993" fmla="*/ 3220033 w 12216997"/>
              <a:gd name="connsiteY993" fmla="*/ 6759739 h 6784964"/>
              <a:gd name="connsiteX994" fmla="*/ 3205766 w 12216997"/>
              <a:gd name="connsiteY994" fmla="*/ 6763165 h 6784964"/>
              <a:gd name="connsiteX995" fmla="*/ 3191501 w 12216997"/>
              <a:gd name="connsiteY995" fmla="*/ 6766589 h 6784964"/>
              <a:gd name="connsiteX996" fmla="*/ 3176588 w 12216997"/>
              <a:gd name="connsiteY996" fmla="*/ 6769273 h 6784964"/>
              <a:gd name="connsiteX997" fmla="*/ 3162063 w 12216997"/>
              <a:gd name="connsiteY997" fmla="*/ 6771652 h 6784964"/>
              <a:gd name="connsiteX998" fmla="*/ 3147183 w 12216997"/>
              <a:gd name="connsiteY998" fmla="*/ 6773999 h 6784964"/>
              <a:gd name="connsiteX999" fmla="*/ 3132271 w 12216997"/>
              <a:gd name="connsiteY999" fmla="*/ 6776682 h 6784964"/>
              <a:gd name="connsiteX1000" fmla="*/ 3117100 w 12216997"/>
              <a:gd name="connsiteY1000" fmla="*/ 6778320 h 6784964"/>
              <a:gd name="connsiteX1001" fmla="*/ 3102284 w 12216997"/>
              <a:gd name="connsiteY1001" fmla="*/ 6779992 h 6784964"/>
              <a:gd name="connsiteX1002" fmla="*/ 3087144 w 12216997"/>
              <a:gd name="connsiteY1002" fmla="*/ 6781293 h 6784964"/>
              <a:gd name="connsiteX1003" fmla="*/ 3072005 w 12216997"/>
              <a:gd name="connsiteY1003" fmla="*/ 6782593 h 6784964"/>
              <a:gd name="connsiteX1004" fmla="*/ 3056543 w 12216997"/>
              <a:gd name="connsiteY1004" fmla="*/ 6783523 h 6784964"/>
              <a:gd name="connsiteX1005" fmla="*/ 3041081 w 12216997"/>
              <a:gd name="connsiteY1005" fmla="*/ 6784453 h 6784964"/>
              <a:gd name="connsiteX1006" fmla="*/ 3025682 w 12216997"/>
              <a:gd name="connsiteY1006" fmla="*/ 6784709 h 6784964"/>
              <a:gd name="connsiteX1007" fmla="*/ 3010283 w 12216997"/>
              <a:gd name="connsiteY1007" fmla="*/ 6784964 h 6784964"/>
              <a:gd name="connsiteX1008" fmla="*/ 2994916 w 12216997"/>
              <a:gd name="connsiteY1008" fmla="*/ 6784881 h 6784964"/>
              <a:gd name="connsiteX1009" fmla="*/ 2979581 w 12216997"/>
              <a:gd name="connsiteY1009" fmla="*/ 6784462 h 6784964"/>
              <a:gd name="connsiteX1010" fmla="*/ 2963536 w 12216997"/>
              <a:gd name="connsiteY1010" fmla="*/ 6783976 h 6784964"/>
              <a:gd name="connsiteX1011" fmla="*/ 2947878 w 12216997"/>
              <a:gd name="connsiteY1011" fmla="*/ 6783186 h 6784964"/>
              <a:gd name="connsiteX1012" fmla="*/ 2931898 w 12216997"/>
              <a:gd name="connsiteY1012" fmla="*/ 6782025 h 6784964"/>
              <a:gd name="connsiteX1013" fmla="*/ 2916304 w 12216997"/>
              <a:gd name="connsiteY1013" fmla="*/ 6780559 h 6784964"/>
              <a:gd name="connsiteX1014" fmla="*/ 2900354 w 12216997"/>
              <a:gd name="connsiteY1014" fmla="*/ 6779062 h 6784964"/>
              <a:gd name="connsiteX1015" fmla="*/ 2884114 w 12216997"/>
              <a:gd name="connsiteY1015" fmla="*/ 6776856 h 6784964"/>
              <a:gd name="connsiteX1016" fmla="*/ 2868228 w 12216997"/>
              <a:gd name="connsiteY1016" fmla="*/ 6774682 h 6784964"/>
              <a:gd name="connsiteX1017" fmla="*/ 2852020 w 12216997"/>
              <a:gd name="connsiteY1017" fmla="*/ 6772138 h 6784964"/>
              <a:gd name="connsiteX1018" fmla="*/ 2835811 w 12216997"/>
              <a:gd name="connsiteY1018" fmla="*/ 6769594 h 6784964"/>
              <a:gd name="connsiteX1019" fmla="*/ 2819635 w 12216997"/>
              <a:gd name="connsiteY1019" fmla="*/ 6766713 h 6784964"/>
              <a:gd name="connsiteX1020" fmla="*/ 2803875 w 12216997"/>
              <a:gd name="connsiteY1020" fmla="*/ 6763191 h 6784964"/>
              <a:gd name="connsiteX1021" fmla="*/ 2787439 w 12216997"/>
              <a:gd name="connsiteY1021" fmla="*/ 6759263 h 6784964"/>
              <a:gd name="connsiteX1022" fmla="*/ 2771326 w 12216997"/>
              <a:gd name="connsiteY1022" fmla="*/ 6755708 h 6784964"/>
              <a:gd name="connsiteX1023" fmla="*/ 2754921 w 12216997"/>
              <a:gd name="connsiteY1023" fmla="*/ 6751445 h 6784964"/>
              <a:gd name="connsiteX1024" fmla="*/ 2738935 w 12216997"/>
              <a:gd name="connsiteY1024" fmla="*/ 6746539 h 6784964"/>
              <a:gd name="connsiteX1025" fmla="*/ 2722626 w 12216997"/>
              <a:gd name="connsiteY1025" fmla="*/ 6741263 h 6784964"/>
              <a:gd name="connsiteX1026" fmla="*/ 2706735 w 12216997"/>
              <a:gd name="connsiteY1026" fmla="*/ 6735345 h 6784964"/>
              <a:gd name="connsiteX1027" fmla="*/ 2691166 w 12216997"/>
              <a:gd name="connsiteY1027" fmla="*/ 6729798 h 6784964"/>
              <a:gd name="connsiteX1028" fmla="*/ 2675306 w 12216997"/>
              <a:gd name="connsiteY1028" fmla="*/ 6723542 h 6784964"/>
              <a:gd name="connsiteX1029" fmla="*/ 2659446 w 12216997"/>
              <a:gd name="connsiteY1029" fmla="*/ 6717288 h 6784964"/>
              <a:gd name="connsiteX1030" fmla="*/ 2643617 w 12216997"/>
              <a:gd name="connsiteY1030" fmla="*/ 6710696 h 6784964"/>
              <a:gd name="connsiteX1031" fmla="*/ 2628176 w 12216997"/>
              <a:gd name="connsiteY1031" fmla="*/ 6703798 h 6784964"/>
              <a:gd name="connsiteX1032" fmla="*/ 2612735 w 12216997"/>
              <a:gd name="connsiteY1032" fmla="*/ 6696902 h 6784964"/>
              <a:gd name="connsiteX1033" fmla="*/ 2597001 w 12216997"/>
              <a:gd name="connsiteY1033" fmla="*/ 6689298 h 6784964"/>
              <a:gd name="connsiteX1034" fmla="*/ 2581622 w 12216997"/>
              <a:gd name="connsiteY1034" fmla="*/ 6681727 h 6784964"/>
              <a:gd name="connsiteX1035" fmla="*/ 2566630 w 12216997"/>
              <a:gd name="connsiteY1035" fmla="*/ 6673851 h 6784964"/>
              <a:gd name="connsiteX1036" fmla="*/ 2551669 w 12216997"/>
              <a:gd name="connsiteY1036" fmla="*/ 6665638 h 6784964"/>
              <a:gd name="connsiteX1037" fmla="*/ 2536386 w 12216997"/>
              <a:gd name="connsiteY1037" fmla="*/ 6657054 h 6784964"/>
              <a:gd name="connsiteX1038" fmla="*/ 2521489 w 12216997"/>
              <a:gd name="connsiteY1038" fmla="*/ 6648166 h 6784964"/>
              <a:gd name="connsiteX1039" fmla="*/ 2506559 w 12216997"/>
              <a:gd name="connsiteY1039" fmla="*/ 6639616 h 6784964"/>
              <a:gd name="connsiteX1040" fmla="*/ 2491725 w 12216997"/>
              <a:gd name="connsiteY1040" fmla="*/ 6630055 h 6784964"/>
              <a:gd name="connsiteX1041" fmla="*/ 2477214 w 12216997"/>
              <a:gd name="connsiteY1041" fmla="*/ 6620862 h 6784964"/>
              <a:gd name="connsiteX1042" fmla="*/ 2462413 w 12216997"/>
              <a:gd name="connsiteY1042" fmla="*/ 6610962 h 6784964"/>
              <a:gd name="connsiteX1043" fmla="*/ 2447964 w 12216997"/>
              <a:gd name="connsiteY1043" fmla="*/ 6601096 h 6784964"/>
              <a:gd name="connsiteX1044" fmla="*/ 2433580 w 12216997"/>
              <a:gd name="connsiteY1044" fmla="*/ 6590554 h 6784964"/>
              <a:gd name="connsiteX1045" fmla="*/ 2419872 w 12216997"/>
              <a:gd name="connsiteY1045" fmla="*/ 6580418 h 6784964"/>
              <a:gd name="connsiteX1046" fmla="*/ 2405874 w 12216997"/>
              <a:gd name="connsiteY1046" fmla="*/ 6569572 h 6784964"/>
              <a:gd name="connsiteX1047" fmla="*/ 2391876 w 12216997"/>
              <a:gd name="connsiteY1047" fmla="*/ 6558727 h 6784964"/>
              <a:gd name="connsiteX1048" fmla="*/ 2377939 w 12216997"/>
              <a:gd name="connsiteY1048" fmla="*/ 6547206 h 6784964"/>
              <a:gd name="connsiteX1049" fmla="*/ 2364392 w 12216997"/>
              <a:gd name="connsiteY1049" fmla="*/ 6535382 h 6784964"/>
              <a:gd name="connsiteX1050" fmla="*/ 2350811 w 12216997"/>
              <a:gd name="connsiteY1050" fmla="*/ 6523896 h 6784964"/>
              <a:gd name="connsiteX1051" fmla="*/ 2338003 w 12216997"/>
              <a:gd name="connsiteY1051" fmla="*/ 6511800 h 6784964"/>
              <a:gd name="connsiteX1052" fmla="*/ 2324518 w 12216997"/>
              <a:gd name="connsiteY1052" fmla="*/ 6499302 h 6784964"/>
              <a:gd name="connsiteX1053" fmla="*/ 2311354 w 12216997"/>
              <a:gd name="connsiteY1053" fmla="*/ 6487173 h 6784964"/>
              <a:gd name="connsiteX1054" fmla="*/ 2298610 w 12216997"/>
              <a:gd name="connsiteY1054" fmla="*/ 6474403 h 6784964"/>
              <a:gd name="connsiteX1055" fmla="*/ 2285929 w 12216997"/>
              <a:gd name="connsiteY1055" fmla="*/ 6460959 h 6784964"/>
              <a:gd name="connsiteX1056" fmla="*/ 2273569 w 12216997"/>
              <a:gd name="connsiteY1056" fmla="*/ 6447884 h 6784964"/>
              <a:gd name="connsiteX1057" fmla="*/ 2260920 w 12216997"/>
              <a:gd name="connsiteY1057" fmla="*/ 6434103 h 6784964"/>
              <a:gd name="connsiteX1058" fmla="*/ 2248301 w 12216997"/>
              <a:gd name="connsiteY1058" fmla="*/ 6419983 h 6784964"/>
              <a:gd name="connsiteX1059" fmla="*/ 2235684 w 12216997"/>
              <a:gd name="connsiteY1059" fmla="*/ 6405864 h 6784964"/>
              <a:gd name="connsiteX1060" fmla="*/ 2223451 w 12216997"/>
              <a:gd name="connsiteY1060" fmla="*/ 6391439 h 6784964"/>
              <a:gd name="connsiteX1061" fmla="*/ 2211219 w 12216997"/>
              <a:gd name="connsiteY1061" fmla="*/ 6377016 h 6784964"/>
              <a:gd name="connsiteX1062" fmla="*/ 2199374 w 12216997"/>
              <a:gd name="connsiteY1062" fmla="*/ 6362290 h 6784964"/>
              <a:gd name="connsiteX1063" fmla="*/ 2187205 w 12216997"/>
              <a:gd name="connsiteY1063" fmla="*/ 6347190 h 6784964"/>
              <a:gd name="connsiteX1064" fmla="*/ 2175423 w 12216997"/>
              <a:gd name="connsiteY1064" fmla="*/ 6331789 h 6784964"/>
              <a:gd name="connsiteX1065" fmla="*/ 2163994 w 12216997"/>
              <a:gd name="connsiteY1065" fmla="*/ 6316418 h 6784964"/>
              <a:gd name="connsiteX1066" fmla="*/ 2152244 w 12216997"/>
              <a:gd name="connsiteY1066" fmla="*/ 6300679 h 6784964"/>
              <a:gd name="connsiteX1067" fmla="*/ 2140846 w 12216997"/>
              <a:gd name="connsiteY1067" fmla="*/ 6284973 h 6784964"/>
              <a:gd name="connsiteX1068" fmla="*/ 2129483 w 12216997"/>
              <a:gd name="connsiteY1068" fmla="*/ 6268928 h 6784964"/>
              <a:gd name="connsiteX1069" fmla="*/ 2118858 w 12216997"/>
              <a:gd name="connsiteY1069" fmla="*/ 6252614 h 6784964"/>
              <a:gd name="connsiteX1070" fmla="*/ 2107557 w 12216997"/>
              <a:gd name="connsiteY1070" fmla="*/ 6235896 h 6784964"/>
              <a:gd name="connsiteX1071" fmla="*/ 2096964 w 12216997"/>
              <a:gd name="connsiteY1071" fmla="*/ 6219242 h 6784964"/>
              <a:gd name="connsiteX1072" fmla="*/ 2086404 w 12216997"/>
              <a:gd name="connsiteY1072" fmla="*/ 6202254 h 6784964"/>
              <a:gd name="connsiteX1073" fmla="*/ 2075843 w 12216997"/>
              <a:gd name="connsiteY1073" fmla="*/ 6185265 h 6784964"/>
              <a:gd name="connsiteX1074" fmla="*/ 2075821 w 12216997"/>
              <a:gd name="connsiteY1074" fmla="*/ 6185226 h 6784964"/>
              <a:gd name="connsiteX1075" fmla="*/ 2073537 w 12216997"/>
              <a:gd name="connsiteY1075" fmla="*/ 6190995 h 6784964"/>
              <a:gd name="connsiteX1076" fmla="*/ 2061755 w 12216997"/>
              <a:gd name="connsiteY1076" fmla="*/ 6217456 h 6784964"/>
              <a:gd name="connsiteX1077" fmla="*/ 2049972 w 12216997"/>
              <a:gd name="connsiteY1077" fmla="*/ 6243919 h 6784964"/>
              <a:gd name="connsiteX1078" fmla="*/ 2037512 w 12216997"/>
              <a:gd name="connsiteY1078" fmla="*/ 6269980 h 6784964"/>
              <a:gd name="connsiteX1079" fmla="*/ 2024439 w 12216997"/>
              <a:gd name="connsiteY1079" fmla="*/ 6294961 h 6784964"/>
              <a:gd name="connsiteX1080" fmla="*/ 2011011 w 12216997"/>
              <a:gd name="connsiteY1080" fmla="*/ 6319906 h 6784964"/>
              <a:gd name="connsiteX1081" fmla="*/ 1996616 w 12216997"/>
              <a:gd name="connsiteY1081" fmla="*/ 6343742 h 6784964"/>
              <a:gd name="connsiteX1082" fmla="*/ 1982219 w 12216997"/>
              <a:gd name="connsiteY1082" fmla="*/ 6367576 h 6784964"/>
              <a:gd name="connsiteX1083" fmla="*/ 1966824 w 12216997"/>
              <a:gd name="connsiteY1083" fmla="*/ 6390637 h 6784964"/>
              <a:gd name="connsiteX1084" fmla="*/ 1951106 w 12216997"/>
              <a:gd name="connsiteY1084" fmla="*/ 6413327 h 6784964"/>
              <a:gd name="connsiteX1085" fmla="*/ 1934773 w 12216997"/>
              <a:gd name="connsiteY1085" fmla="*/ 6434938 h 6784964"/>
              <a:gd name="connsiteX1086" fmla="*/ 1917732 w 12216997"/>
              <a:gd name="connsiteY1086" fmla="*/ 6456483 h 6784964"/>
              <a:gd name="connsiteX1087" fmla="*/ 1900401 w 12216997"/>
              <a:gd name="connsiteY1087" fmla="*/ 6477319 h 6784964"/>
              <a:gd name="connsiteX1088" fmla="*/ 1882068 w 12216997"/>
              <a:gd name="connsiteY1088" fmla="*/ 6497379 h 6784964"/>
              <a:gd name="connsiteX1089" fmla="*/ 1863413 w 12216997"/>
              <a:gd name="connsiteY1089" fmla="*/ 6517070 h 6784964"/>
              <a:gd name="connsiteX1090" fmla="*/ 1853215 w 12216997"/>
              <a:gd name="connsiteY1090" fmla="*/ 6526664 h 6784964"/>
              <a:gd name="connsiteX1091" fmla="*/ 1843341 w 12216997"/>
              <a:gd name="connsiteY1091" fmla="*/ 6536627 h 6784964"/>
              <a:gd name="connsiteX1092" fmla="*/ 1833175 w 12216997"/>
              <a:gd name="connsiteY1092" fmla="*/ 6545884 h 6784964"/>
              <a:gd name="connsiteX1093" fmla="*/ 1822978 w 12216997"/>
              <a:gd name="connsiteY1093" fmla="*/ 6555477 h 6784964"/>
              <a:gd name="connsiteX1094" fmla="*/ 1812457 w 12216997"/>
              <a:gd name="connsiteY1094" fmla="*/ 6564702 h 6784964"/>
              <a:gd name="connsiteX1095" fmla="*/ 1801614 w 12216997"/>
              <a:gd name="connsiteY1095" fmla="*/ 6573553 h 6784964"/>
              <a:gd name="connsiteX1096" fmla="*/ 1791094 w 12216997"/>
              <a:gd name="connsiteY1096" fmla="*/ 6582775 h 6784964"/>
              <a:gd name="connsiteX1097" fmla="*/ 1780282 w 12216997"/>
              <a:gd name="connsiteY1097" fmla="*/ 6591291 h 6784964"/>
              <a:gd name="connsiteX1098" fmla="*/ 1769471 w 12216997"/>
              <a:gd name="connsiteY1098" fmla="*/ 6599805 h 6784964"/>
              <a:gd name="connsiteX1099" fmla="*/ 1757951 w 12216997"/>
              <a:gd name="connsiteY1099" fmla="*/ 6608253 h 6784964"/>
              <a:gd name="connsiteX1100" fmla="*/ 1746817 w 12216997"/>
              <a:gd name="connsiteY1100" fmla="*/ 6616398 h 6784964"/>
              <a:gd name="connsiteX1101" fmla="*/ 1735328 w 12216997"/>
              <a:gd name="connsiteY1101" fmla="*/ 6624509 h 6784964"/>
              <a:gd name="connsiteX1102" fmla="*/ 1723517 w 12216997"/>
              <a:gd name="connsiteY1102" fmla="*/ 6632248 h 6784964"/>
              <a:gd name="connsiteX1103" fmla="*/ 1712060 w 12216997"/>
              <a:gd name="connsiteY1103" fmla="*/ 6640022 h 6784964"/>
              <a:gd name="connsiteX1104" fmla="*/ 1700280 w 12216997"/>
              <a:gd name="connsiteY1104" fmla="*/ 6647424 h 6784964"/>
              <a:gd name="connsiteX1105" fmla="*/ 1688115 w 12216997"/>
              <a:gd name="connsiteY1105" fmla="*/ 6655130 h 6784964"/>
              <a:gd name="connsiteX1106" fmla="*/ 1676044 w 12216997"/>
              <a:gd name="connsiteY1106" fmla="*/ 6661825 h 6784964"/>
              <a:gd name="connsiteX1107" fmla="*/ 1663911 w 12216997"/>
              <a:gd name="connsiteY1107" fmla="*/ 6669195 h 6784964"/>
              <a:gd name="connsiteX1108" fmla="*/ 1651162 w 12216997"/>
              <a:gd name="connsiteY1108" fmla="*/ 6675485 h 6784964"/>
              <a:gd name="connsiteX1109" fmla="*/ 1639061 w 12216997"/>
              <a:gd name="connsiteY1109" fmla="*/ 6682517 h 6784964"/>
              <a:gd name="connsiteX1110" fmla="*/ 1626344 w 12216997"/>
              <a:gd name="connsiteY1110" fmla="*/ 6688471 h 6784964"/>
              <a:gd name="connsiteX1111" fmla="*/ 1613243 w 12216997"/>
              <a:gd name="connsiteY1111" fmla="*/ 6694727 h 6784964"/>
              <a:gd name="connsiteX1112" fmla="*/ 1600526 w 12216997"/>
              <a:gd name="connsiteY1112" fmla="*/ 6700681 h 6784964"/>
              <a:gd name="connsiteX1113" fmla="*/ 1587456 w 12216997"/>
              <a:gd name="connsiteY1113" fmla="*/ 6706601 h 6784964"/>
              <a:gd name="connsiteX1114" fmla="*/ 1574094 w 12216997"/>
              <a:gd name="connsiteY1114" fmla="*/ 6711813 h 6784964"/>
              <a:gd name="connsiteX1115" fmla="*/ 1560733 w 12216997"/>
              <a:gd name="connsiteY1115" fmla="*/ 6717024 h 6784964"/>
              <a:gd name="connsiteX1116" fmla="*/ 1547340 w 12216997"/>
              <a:gd name="connsiteY1116" fmla="*/ 6722574 h 6784964"/>
              <a:gd name="connsiteX1117" fmla="*/ 1533687 w 12216997"/>
              <a:gd name="connsiteY1117" fmla="*/ 6727078 h 6784964"/>
              <a:gd name="connsiteX1118" fmla="*/ 1520003 w 12216997"/>
              <a:gd name="connsiteY1118" fmla="*/ 6731919 h 6784964"/>
              <a:gd name="connsiteX1119" fmla="*/ 1505996 w 12216997"/>
              <a:gd name="connsiteY1119" fmla="*/ 6736389 h 6784964"/>
              <a:gd name="connsiteX1120" fmla="*/ 1492375 w 12216997"/>
              <a:gd name="connsiteY1120" fmla="*/ 6740555 h 6784964"/>
              <a:gd name="connsiteX1121" fmla="*/ 1478077 w 12216997"/>
              <a:gd name="connsiteY1121" fmla="*/ 6744317 h 6784964"/>
              <a:gd name="connsiteX1122" fmla="*/ 1463747 w 12216997"/>
              <a:gd name="connsiteY1122" fmla="*/ 6748417 h 6784964"/>
              <a:gd name="connsiteX1123" fmla="*/ 1449127 w 12216997"/>
              <a:gd name="connsiteY1123" fmla="*/ 6751809 h 6784964"/>
              <a:gd name="connsiteX1124" fmla="*/ 1434860 w 12216997"/>
              <a:gd name="connsiteY1124" fmla="*/ 6755234 h 6784964"/>
              <a:gd name="connsiteX1125" fmla="*/ 1420594 w 12216997"/>
              <a:gd name="connsiteY1125" fmla="*/ 6758661 h 6784964"/>
              <a:gd name="connsiteX1126" fmla="*/ 1405682 w 12216997"/>
              <a:gd name="connsiteY1126" fmla="*/ 6761344 h 6784964"/>
              <a:gd name="connsiteX1127" fmla="*/ 1391157 w 12216997"/>
              <a:gd name="connsiteY1127" fmla="*/ 6763722 h 6784964"/>
              <a:gd name="connsiteX1128" fmla="*/ 1376277 w 12216997"/>
              <a:gd name="connsiteY1128" fmla="*/ 6766069 h 6784964"/>
              <a:gd name="connsiteX1129" fmla="*/ 1361365 w 12216997"/>
              <a:gd name="connsiteY1129" fmla="*/ 6768753 h 6784964"/>
              <a:gd name="connsiteX1130" fmla="*/ 1346194 w 12216997"/>
              <a:gd name="connsiteY1130" fmla="*/ 6770390 h 6784964"/>
              <a:gd name="connsiteX1131" fmla="*/ 1331378 w 12216997"/>
              <a:gd name="connsiteY1131" fmla="*/ 6772062 h 6784964"/>
              <a:gd name="connsiteX1132" fmla="*/ 1316238 w 12216997"/>
              <a:gd name="connsiteY1132" fmla="*/ 6773364 h 6784964"/>
              <a:gd name="connsiteX1133" fmla="*/ 1301099 w 12216997"/>
              <a:gd name="connsiteY1133" fmla="*/ 6774663 h 6784964"/>
              <a:gd name="connsiteX1134" fmla="*/ 1285637 w 12216997"/>
              <a:gd name="connsiteY1134" fmla="*/ 6775593 h 6784964"/>
              <a:gd name="connsiteX1135" fmla="*/ 1270174 w 12216997"/>
              <a:gd name="connsiteY1135" fmla="*/ 6776524 h 6784964"/>
              <a:gd name="connsiteX1136" fmla="*/ 1254776 w 12216997"/>
              <a:gd name="connsiteY1136" fmla="*/ 6776779 h 6784964"/>
              <a:gd name="connsiteX1137" fmla="*/ 1239376 w 12216997"/>
              <a:gd name="connsiteY1137" fmla="*/ 6777034 h 6784964"/>
              <a:gd name="connsiteX1138" fmla="*/ 1224010 w 12216997"/>
              <a:gd name="connsiteY1138" fmla="*/ 6776952 h 6784964"/>
              <a:gd name="connsiteX1139" fmla="*/ 1208675 w 12216997"/>
              <a:gd name="connsiteY1139" fmla="*/ 6776532 h 6784964"/>
              <a:gd name="connsiteX1140" fmla="*/ 1192630 w 12216997"/>
              <a:gd name="connsiteY1140" fmla="*/ 6776046 h 6784964"/>
              <a:gd name="connsiteX1141" fmla="*/ 1176972 w 12216997"/>
              <a:gd name="connsiteY1141" fmla="*/ 6775257 h 6784964"/>
              <a:gd name="connsiteX1142" fmla="*/ 1160992 w 12216997"/>
              <a:gd name="connsiteY1142" fmla="*/ 6774095 h 6784964"/>
              <a:gd name="connsiteX1143" fmla="*/ 1145397 w 12216997"/>
              <a:gd name="connsiteY1143" fmla="*/ 6772630 h 6784964"/>
              <a:gd name="connsiteX1144" fmla="*/ 1129448 w 12216997"/>
              <a:gd name="connsiteY1144" fmla="*/ 6771133 h 6784964"/>
              <a:gd name="connsiteX1145" fmla="*/ 1113208 w 12216997"/>
              <a:gd name="connsiteY1145" fmla="*/ 6768926 h 6784964"/>
              <a:gd name="connsiteX1146" fmla="*/ 1097322 w 12216997"/>
              <a:gd name="connsiteY1146" fmla="*/ 6766752 h 6784964"/>
              <a:gd name="connsiteX1147" fmla="*/ 1081113 w 12216997"/>
              <a:gd name="connsiteY1147" fmla="*/ 6764209 h 6784964"/>
              <a:gd name="connsiteX1148" fmla="*/ 1064905 w 12216997"/>
              <a:gd name="connsiteY1148" fmla="*/ 6761665 h 6784964"/>
              <a:gd name="connsiteX1149" fmla="*/ 1048729 w 12216997"/>
              <a:gd name="connsiteY1149" fmla="*/ 6758784 h 6784964"/>
              <a:gd name="connsiteX1150" fmla="*/ 1032969 w 12216997"/>
              <a:gd name="connsiteY1150" fmla="*/ 6755260 h 6784964"/>
              <a:gd name="connsiteX1151" fmla="*/ 1016533 w 12216997"/>
              <a:gd name="connsiteY1151" fmla="*/ 6751334 h 6784964"/>
              <a:gd name="connsiteX1152" fmla="*/ 1000420 w 12216997"/>
              <a:gd name="connsiteY1152" fmla="*/ 6747778 h 6784964"/>
              <a:gd name="connsiteX1153" fmla="*/ 984015 w 12216997"/>
              <a:gd name="connsiteY1153" fmla="*/ 6743514 h 6784964"/>
              <a:gd name="connsiteX1154" fmla="*/ 968029 w 12216997"/>
              <a:gd name="connsiteY1154" fmla="*/ 6738609 h 6784964"/>
              <a:gd name="connsiteX1155" fmla="*/ 951720 w 12216997"/>
              <a:gd name="connsiteY1155" fmla="*/ 6733333 h 6784964"/>
              <a:gd name="connsiteX1156" fmla="*/ 935829 w 12216997"/>
              <a:gd name="connsiteY1156" fmla="*/ 6727415 h 6784964"/>
              <a:gd name="connsiteX1157" fmla="*/ 920259 w 12216997"/>
              <a:gd name="connsiteY1157" fmla="*/ 6721867 h 6784964"/>
              <a:gd name="connsiteX1158" fmla="*/ 904400 w 12216997"/>
              <a:gd name="connsiteY1158" fmla="*/ 6715613 h 6784964"/>
              <a:gd name="connsiteX1159" fmla="*/ 888540 w 12216997"/>
              <a:gd name="connsiteY1159" fmla="*/ 6709358 h 6784964"/>
              <a:gd name="connsiteX1160" fmla="*/ 872711 w 12216997"/>
              <a:gd name="connsiteY1160" fmla="*/ 6702766 h 6784964"/>
              <a:gd name="connsiteX1161" fmla="*/ 857270 w 12216997"/>
              <a:gd name="connsiteY1161" fmla="*/ 6695869 h 6784964"/>
              <a:gd name="connsiteX1162" fmla="*/ 841828 w 12216997"/>
              <a:gd name="connsiteY1162" fmla="*/ 6688972 h 6784964"/>
              <a:gd name="connsiteX1163" fmla="*/ 826094 w 12216997"/>
              <a:gd name="connsiteY1163" fmla="*/ 6681367 h 6784964"/>
              <a:gd name="connsiteX1164" fmla="*/ 810716 w 12216997"/>
              <a:gd name="connsiteY1164" fmla="*/ 6673796 h 6784964"/>
              <a:gd name="connsiteX1165" fmla="*/ 795724 w 12216997"/>
              <a:gd name="connsiteY1165" fmla="*/ 6665920 h 6784964"/>
              <a:gd name="connsiteX1166" fmla="*/ 780762 w 12216997"/>
              <a:gd name="connsiteY1166" fmla="*/ 6657709 h 6784964"/>
              <a:gd name="connsiteX1167" fmla="*/ 765479 w 12216997"/>
              <a:gd name="connsiteY1167" fmla="*/ 6649126 h 6784964"/>
              <a:gd name="connsiteX1168" fmla="*/ 750582 w 12216997"/>
              <a:gd name="connsiteY1168" fmla="*/ 6640238 h 6784964"/>
              <a:gd name="connsiteX1169" fmla="*/ 735653 w 12216997"/>
              <a:gd name="connsiteY1169" fmla="*/ 6631686 h 6784964"/>
              <a:gd name="connsiteX1170" fmla="*/ 720819 w 12216997"/>
              <a:gd name="connsiteY1170" fmla="*/ 6622124 h 6784964"/>
              <a:gd name="connsiteX1171" fmla="*/ 706308 w 12216997"/>
              <a:gd name="connsiteY1171" fmla="*/ 6612932 h 6784964"/>
              <a:gd name="connsiteX1172" fmla="*/ 691506 w 12216997"/>
              <a:gd name="connsiteY1172" fmla="*/ 6603033 h 6784964"/>
              <a:gd name="connsiteX1173" fmla="*/ 677058 w 12216997"/>
              <a:gd name="connsiteY1173" fmla="*/ 6593166 h 6784964"/>
              <a:gd name="connsiteX1174" fmla="*/ 662673 w 12216997"/>
              <a:gd name="connsiteY1174" fmla="*/ 6582625 h 6784964"/>
              <a:gd name="connsiteX1175" fmla="*/ 648965 w 12216997"/>
              <a:gd name="connsiteY1175" fmla="*/ 6572488 h 6784964"/>
              <a:gd name="connsiteX1176" fmla="*/ 634968 w 12216997"/>
              <a:gd name="connsiteY1176" fmla="*/ 6561642 h 6784964"/>
              <a:gd name="connsiteX1177" fmla="*/ 620970 w 12216997"/>
              <a:gd name="connsiteY1177" fmla="*/ 6550797 h 6784964"/>
              <a:gd name="connsiteX1178" fmla="*/ 607034 w 12216997"/>
              <a:gd name="connsiteY1178" fmla="*/ 6539277 h 6784964"/>
              <a:gd name="connsiteX1179" fmla="*/ 593486 w 12216997"/>
              <a:gd name="connsiteY1179" fmla="*/ 6527452 h 6784964"/>
              <a:gd name="connsiteX1180" fmla="*/ 579904 w 12216997"/>
              <a:gd name="connsiteY1180" fmla="*/ 6515966 h 6784964"/>
              <a:gd name="connsiteX1181" fmla="*/ 567096 w 12216997"/>
              <a:gd name="connsiteY1181" fmla="*/ 6503870 h 6784964"/>
              <a:gd name="connsiteX1182" fmla="*/ 553611 w 12216997"/>
              <a:gd name="connsiteY1182" fmla="*/ 6491371 h 6784964"/>
              <a:gd name="connsiteX1183" fmla="*/ 540448 w 12216997"/>
              <a:gd name="connsiteY1183" fmla="*/ 6479243 h 6784964"/>
              <a:gd name="connsiteX1184" fmla="*/ 527703 w 12216997"/>
              <a:gd name="connsiteY1184" fmla="*/ 6466474 h 6784964"/>
              <a:gd name="connsiteX1185" fmla="*/ 515022 w 12216997"/>
              <a:gd name="connsiteY1185" fmla="*/ 6453029 h 6784964"/>
              <a:gd name="connsiteX1186" fmla="*/ 502663 w 12216997"/>
              <a:gd name="connsiteY1186" fmla="*/ 6439955 h 6784964"/>
              <a:gd name="connsiteX1187" fmla="*/ 490014 w 12216997"/>
              <a:gd name="connsiteY1187" fmla="*/ 6426172 h 6784964"/>
              <a:gd name="connsiteX1188" fmla="*/ 477395 w 12216997"/>
              <a:gd name="connsiteY1188" fmla="*/ 6412053 h 6784964"/>
              <a:gd name="connsiteX1189" fmla="*/ 464777 w 12216997"/>
              <a:gd name="connsiteY1189" fmla="*/ 6397933 h 6784964"/>
              <a:gd name="connsiteX1190" fmla="*/ 452545 w 12216997"/>
              <a:gd name="connsiteY1190" fmla="*/ 6383511 h 6784964"/>
              <a:gd name="connsiteX1191" fmla="*/ 440313 w 12216997"/>
              <a:gd name="connsiteY1191" fmla="*/ 6369086 h 6784964"/>
              <a:gd name="connsiteX1192" fmla="*/ 428468 w 12216997"/>
              <a:gd name="connsiteY1192" fmla="*/ 6354359 h 6784964"/>
              <a:gd name="connsiteX1193" fmla="*/ 416298 w 12216997"/>
              <a:gd name="connsiteY1193" fmla="*/ 6339260 h 6784964"/>
              <a:gd name="connsiteX1194" fmla="*/ 404516 w 12216997"/>
              <a:gd name="connsiteY1194" fmla="*/ 6323859 h 6784964"/>
              <a:gd name="connsiteX1195" fmla="*/ 393088 w 12216997"/>
              <a:gd name="connsiteY1195" fmla="*/ 6308489 h 6784964"/>
              <a:gd name="connsiteX1196" fmla="*/ 381337 w 12216997"/>
              <a:gd name="connsiteY1196" fmla="*/ 6292750 h 6784964"/>
              <a:gd name="connsiteX1197" fmla="*/ 369940 w 12216997"/>
              <a:gd name="connsiteY1197" fmla="*/ 6277043 h 6784964"/>
              <a:gd name="connsiteX1198" fmla="*/ 358576 w 12216997"/>
              <a:gd name="connsiteY1198" fmla="*/ 6260998 h 6784964"/>
              <a:gd name="connsiteX1199" fmla="*/ 347952 w 12216997"/>
              <a:gd name="connsiteY1199" fmla="*/ 6244684 h 6784964"/>
              <a:gd name="connsiteX1200" fmla="*/ 336651 w 12216997"/>
              <a:gd name="connsiteY1200" fmla="*/ 6227966 h 6784964"/>
              <a:gd name="connsiteX1201" fmla="*/ 326058 w 12216997"/>
              <a:gd name="connsiteY1201" fmla="*/ 6211313 h 6784964"/>
              <a:gd name="connsiteX1202" fmla="*/ 315497 w 12216997"/>
              <a:gd name="connsiteY1202" fmla="*/ 6194324 h 6784964"/>
              <a:gd name="connsiteX1203" fmla="*/ 304937 w 12216997"/>
              <a:gd name="connsiteY1203" fmla="*/ 6177334 h 6784964"/>
              <a:gd name="connsiteX1204" fmla="*/ 294762 w 12216997"/>
              <a:gd name="connsiteY1204" fmla="*/ 6160042 h 6784964"/>
              <a:gd name="connsiteX1205" fmla="*/ 284942 w 12216997"/>
              <a:gd name="connsiteY1205" fmla="*/ 6142781 h 6784964"/>
              <a:gd name="connsiteX1206" fmla="*/ 274799 w 12216997"/>
              <a:gd name="connsiteY1206" fmla="*/ 6125150 h 6784964"/>
              <a:gd name="connsiteX1207" fmla="*/ 265043 w 12216997"/>
              <a:gd name="connsiteY1207" fmla="*/ 6107214 h 6784964"/>
              <a:gd name="connsiteX1208" fmla="*/ 255994 w 12216997"/>
              <a:gd name="connsiteY1208" fmla="*/ 6089346 h 6784964"/>
              <a:gd name="connsiteX1209" fmla="*/ 246624 w 12216997"/>
              <a:gd name="connsiteY1209" fmla="*/ 6071106 h 6784964"/>
              <a:gd name="connsiteX1210" fmla="*/ 237285 w 12216997"/>
              <a:gd name="connsiteY1210" fmla="*/ 6052530 h 6784964"/>
              <a:gd name="connsiteX1211" fmla="*/ 228622 w 12216997"/>
              <a:gd name="connsiteY1211" fmla="*/ 6034358 h 6784964"/>
              <a:gd name="connsiteX1212" fmla="*/ 220024 w 12216997"/>
              <a:gd name="connsiteY1212" fmla="*/ 6015511 h 6784964"/>
              <a:gd name="connsiteX1213" fmla="*/ 211780 w 12216997"/>
              <a:gd name="connsiteY1213" fmla="*/ 5996696 h 6784964"/>
              <a:gd name="connsiteX1214" fmla="*/ 203568 w 12216997"/>
              <a:gd name="connsiteY1214" fmla="*/ 5977545 h 6784964"/>
              <a:gd name="connsiteX1215" fmla="*/ 195355 w 12216997"/>
              <a:gd name="connsiteY1215" fmla="*/ 5958392 h 6784964"/>
              <a:gd name="connsiteX1216" fmla="*/ 187884 w 12216997"/>
              <a:gd name="connsiteY1216" fmla="*/ 5938971 h 6784964"/>
              <a:gd name="connsiteX1217" fmla="*/ 180057 w 12216997"/>
              <a:gd name="connsiteY1217" fmla="*/ 5919516 h 6784964"/>
              <a:gd name="connsiteX1218" fmla="*/ 164982 w 12216997"/>
              <a:gd name="connsiteY1218" fmla="*/ 5878276 h 6784964"/>
              <a:gd name="connsiteX1219" fmla="*/ 150646 w 12216997"/>
              <a:gd name="connsiteY1219" fmla="*/ 5836765 h 6784964"/>
              <a:gd name="connsiteX1220" fmla="*/ 137051 w 12216997"/>
              <a:gd name="connsiteY1220" fmla="*/ 5794984 h 6784964"/>
              <a:gd name="connsiteX1221" fmla="*/ 123873 w 12216997"/>
              <a:gd name="connsiteY1221" fmla="*/ 5752561 h 6784964"/>
              <a:gd name="connsiteX1222" fmla="*/ 111405 w 12216997"/>
              <a:gd name="connsiteY1222" fmla="*/ 5710206 h 6784964"/>
              <a:gd name="connsiteX1223" fmla="*/ 99677 w 12216997"/>
              <a:gd name="connsiteY1223" fmla="*/ 5667579 h 6784964"/>
              <a:gd name="connsiteX1224" fmla="*/ 89044 w 12216997"/>
              <a:gd name="connsiteY1224" fmla="*/ 5624714 h 6784964"/>
              <a:gd name="connsiteX1225" fmla="*/ 78443 w 12216997"/>
              <a:gd name="connsiteY1225" fmla="*/ 5581512 h 6784964"/>
              <a:gd name="connsiteX1226" fmla="*/ 68519 w 12216997"/>
              <a:gd name="connsiteY1226" fmla="*/ 5538715 h 6784964"/>
              <a:gd name="connsiteX1227" fmla="*/ 59399 w 12216997"/>
              <a:gd name="connsiteY1227" fmla="*/ 5494971 h 6784964"/>
              <a:gd name="connsiteX1228" fmla="*/ 51279 w 12216997"/>
              <a:gd name="connsiteY1228" fmla="*/ 5452002 h 6784964"/>
              <a:gd name="connsiteX1229" fmla="*/ 43222 w 12216997"/>
              <a:gd name="connsiteY1229" fmla="*/ 5408358 h 6784964"/>
              <a:gd name="connsiteX1230" fmla="*/ 36228 w 12216997"/>
              <a:gd name="connsiteY1230" fmla="*/ 5364815 h 6784964"/>
              <a:gd name="connsiteX1231" fmla="*/ 29590 w 12216997"/>
              <a:gd name="connsiteY1231" fmla="*/ 5321306 h 6784964"/>
              <a:gd name="connsiteX1232" fmla="*/ 23659 w 12216997"/>
              <a:gd name="connsiteY1232" fmla="*/ 5277861 h 6784964"/>
              <a:gd name="connsiteX1233" fmla="*/ 18406 w 12216997"/>
              <a:gd name="connsiteY1233" fmla="*/ 5234821 h 6784964"/>
              <a:gd name="connsiteX1234" fmla="*/ 13925 w 12216997"/>
              <a:gd name="connsiteY1234" fmla="*/ 5191174 h 6784964"/>
              <a:gd name="connsiteX1235" fmla="*/ 10089 w 12216997"/>
              <a:gd name="connsiteY1235" fmla="*/ 5148267 h 6784964"/>
              <a:gd name="connsiteX1236" fmla="*/ 6641 w 12216997"/>
              <a:gd name="connsiteY1236" fmla="*/ 5105055 h 6784964"/>
              <a:gd name="connsiteX1237" fmla="*/ 4223 w 12216997"/>
              <a:gd name="connsiteY1237" fmla="*/ 5062284 h 6784964"/>
              <a:gd name="connsiteX1238" fmla="*/ 1773 w 12216997"/>
              <a:gd name="connsiteY1238" fmla="*/ 5019846 h 6784964"/>
              <a:gd name="connsiteX1239" fmla="*/ 773 w 12216997"/>
              <a:gd name="connsiteY1239" fmla="*/ 4977207 h 6784964"/>
              <a:gd name="connsiteX1240" fmla="*/ 64 w 12216997"/>
              <a:gd name="connsiteY1240" fmla="*/ 4935275 h 6784964"/>
              <a:gd name="connsiteX1241" fmla="*/ 64 w 12216997"/>
              <a:gd name="connsiteY1241" fmla="*/ 4893410 h 6784964"/>
              <a:gd name="connsiteX1242" fmla="*/ 0 w 12216997"/>
              <a:gd name="connsiteY1242" fmla="*/ 4852220 h 6784964"/>
              <a:gd name="connsiteX1243" fmla="*/ 1386 w 12216997"/>
              <a:gd name="connsiteY1243" fmla="*/ 4810825 h 6784964"/>
              <a:gd name="connsiteX1244" fmla="*/ 3063 w 12216997"/>
              <a:gd name="connsiteY1244" fmla="*/ 4770137 h 6784964"/>
              <a:gd name="connsiteX1245" fmla="*/ 5417 w 12216997"/>
              <a:gd name="connsiteY1245" fmla="*/ 4729853 h 6784964"/>
              <a:gd name="connsiteX1246" fmla="*/ 8416 w 12216997"/>
              <a:gd name="connsiteY1246" fmla="*/ 4690313 h 6784964"/>
              <a:gd name="connsiteX1247" fmla="*/ 12125 w 12216997"/>
              <a:gd name="connsiteY1247" fmla="*/ 4650837 h 6784964"/>
              <a:gd name="connsiteX1248" fmla="*/ 14956 w 12216997"/>
              <a:gd name="connsiteY1248" fmla="*/ 4625651 h 678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</a:cxnLst>
            <a:rect l="l" t="t" r="r" b="b"/>
            <a:pathLst>
              <a:path w="12216997" h="6784964">
                <a:moveTo>
                  <a:pt x="14956" y="0"/>
                </a:moveTo>
                <a:lnTo>
                  <a:pt x="12206956" y="0"/>
                </a:lnTo>
                <a:lnTo>
                  <a:pt x="12206955" y="3979552"/>
                </a:lnTo>
                <a:lnTo>
                  <a:pt x="12207728" y="3983346"/>
                </a:lnTo>
                <a:lnTo>
                  <a:pt x="12209263" y="3990875"/>
                </a:lnTo>
                <a:lnTo>
                  <a:pt x="12210611" y="3998551"/>
                </a:lnTo>
                <a:lnTo>
                  <a:pt x="12211958" y="4006226"/>
                </a:lnTo>
                <a:lnTo>
                  <a:pt x="12213150" y="4013723"/>
                </a:lnTo>
                <a:lnTo>
                  <a:pt x="12213984" y="4021350"/>
                </a:lnTo>
                <a:lnTo>
                  <a:pt x="12214819" y="4028977"/>
                </a:lnTo>
                <a:lnTo>
                  <a:pt x="12215498" y="4036426"/>
                </a:lnTo>
                <a:lnTo>
                  <a:pt x="12215992" y="4044020"/>
                </a:lnTo>
                <a:lnTo>
                  <a:pt x="12216485" y="4051616"/>
                </a:lnTo>
                <a:lnTo>
                  <a:pt x="12216652" y="4059016"/>
                </a:lnTo>
                <a:lnTo>
                  <a:pt x="12216803" y="4066579"/>
                </a:lnTo>
                <a:lnTo>
                  <a:pt x="12216799" y="4073963"/>
                </a:lnTo>
                <a:lnTo>
                  <a:pt x="12216438" y="4081478"/>
                </a:lnTo>
                <a:lnTo>
                  <a:pt x="12216076" y="4088993"/>
                </a:lnTo>
                <a:lnTo>
                  <a:pt x="12215715" y="4096507"/>
                </a:lnTo>
                <a:lnTo>
                  <a:pt x="12215027" y="4103827"/>
                </a:lnTo>
                <a:lnTo>
                  <a:pt x="12214153" y="4111294"/>
                </a:lnTo>
                <a:lnTo>
                  <a:pt x="12213295" y="4118599"/>
                </a:lnTo>
                <a:lnTo>
                  <a:pt x="12212251" y="4126049"/>
                </a:lnTo>
                <a:lnTo>
                  <a:pt x="12211050" y="4133321"/>
                </a:lnTo>
                <a:lnTo>
                  <a:pt x="12209663" y="4140740"/>
                </a:lnTo>
                <a:lnTo>
                  <a:pt x="12208121" y="4147980"/>
                </a:lnTo>
                <a:lnTo>
                  <a:pt x="12206955" y="4152376"/>
                </a:lnTo>
                <a:lnTo>
                  <a:pt x="12206956" y="4669136"/>
                </a:lnTo>
                <a:lnTo>
                  <a:pt x="12208125" y="4674828"/>
                </a:lnTo>
                <a:lnTo>
                  <a:pt x="12209457" y="4681343"/>
                </a:lnTo>
                <a:lnTo>
                  <a:pt x="12210703" y="4688008"/>
                </a:lnTo>
                <a:lnTo>
                  <a:pt x="12211722" y="4694740"/>
                </a:lnTo>
                <a:lnTo>
                  <a:pt x="12212826" y="4701323"/>
                </a:lnTo>
                <a:lnTo>
                  <a:pt x="12213704" y="4707974"/>
                </a:lnTo>
                <a:lnTo>
                  <a:pt x="12214635" y="4714853"/>
                </a:lnTo>
                <a:lnTo>
                  <a:pt x="12215144" y="4721489"/>
                </a:lnTo>
                <a:lnTo>
                  <a:pt x="12215936" y="4728288"/>
                </a:lnTo>
                <a:lnTo>
                  <a:pt x="12216131" y="4735139"/>
                </a:lnTo>
                <a:lnTo>
                  <a:pt x="12216780" y="4741855"/>
                </a:lnTo>
                <a:lnTo>
                  <a:pt x="12216834" y="4748625"/>
                </a:lnTo>
                <a:lnTo>
                  <a:pt x="12216943" y="4755624"/>
                </a:lnTo>
                <a:lnTo>
                  <a:pt x="12216997" y="4762393"/>
                </a:lnTo>
                <a:lnTo>
                  <a:pt x="12216965" y="4769312"/>
                </a:lnTo>
                <a:lnTo>
                  <a:pt x="12216564" y="4776214"/>
                </a:lnTo>
                <a:lnTo>
                  <a:pt x="12216162" y="4783117"/>
                </a:lnTo>
                <a:lnTo>
                  <a:pt x="12215903" y="4790103"/>
                </a:lnTo>
                <a:lnTo>
                  <a:pt x="12215133" y="4796991"/>
                </a:lnTo>
                <a:lnTo>
                  <a:pt x="12214506" y="4803961"/>
                </a:lnTo>
                <a:lnTo>
                  <a:pt x="12213650" y="4810998"/>
                </a:lnTo>
                <a:lnTo>
                  <a:pt x="12212738" y="4817804"/>
                </a:lnTo>
                <a:lnTo>
                  <a:pt x="12211513" y="4824827"/>
                </a:lnTo>
                <a:lnTo>
                  <a:pt x="12210432" y="4831930"/>
                </a:lnTo>
                <a:lnTo>
                  <a:pt x="12208979" y="4839019"/>
                </a:lnTo>
                <a:lnTo>
                  <a:pt x="12207613" y="4845960"/>
                </a:lnTo>
                <a:lnTo>
                  <a:pt x="12206956" y="4849303"/>
                </a:lnTo>
                <a:lnTo>
                  <a:pt x="12206955" y="4895849"/>
                </a:lnTo>
                <a:lnTo>
                  <a:pt x="12193778" y="4895850"/>
                </a:lnTo>
                <a:lnTo>
                  <a:pt x="12191720" y="4901590"/>
                </a:lnTo>
                <a:lnTo>
                  <a:pt x="12189248" y="4908486"/>
                </a:lnTo>
                <a:lnTo>
                  <a:pt x="12186548" y="4915450"/>
                </a:lnTo>
                <a:lnTo>
                  <a:pt x="12183848" y="4922413"/>
                </a:lnTo>
                <a:lnTo>
                  <a:pt x="12180866" y="4929213"/>
                </a:lnTo>
                <a:lnTo>
                  <a:pt x="12177883" y="4936013"/>
                </a:lnTo>
                <a:lnTo>
                  <a:pt x="12174759" y="4942731"/>
                </a:lnTo>
                <a:lnTo>
                  <a:pt x="12171493" y="4949368"/>
                </a:lnTo>
                <a:lnTo>
                  <a:pt x="12168057" y="4956302"/>
                </a:lnTo>
                <a:lnTo>
                  <a:pt x="12164563" y="4963005"/>
                </a:lnTo>
                <a:lnTo>
                  <a:pt x="12160844" y="4969775"/>
                </a:lnTo>
                <a:lnTo>
                  <a:pt x="12157067" y="4976316"/>
                </a:lnTo>
                <a:lnTo>
                  <a:pt x="12153205" y="4983004"/>
                </a:lnTo>
                <a:lnTo>
                  <a:pt x="12148975" y="4989678"/>
                </a:lnTo>
                <a:lnTo>
                  <a:pt x="12144831" y="4996204"/>
                </a:lnTo>
                <a:lnTo>
                  <a:pt x="12140458" y="5002796"/>
                </a:lnTo>
                <a:lnTo>
                  <a:pt x="12136086" y="5009388"/>
                </a:lnTo>
                <a:lnTo>
                  <a:pt x="12131573" y="5015899"/>
                </a:lnTo>
                <a:lnTo>
                  <a:pt x="12126862" y="5022098"/>
                </a:lnTo>
                <a:lnTo>
                  <a:pt x="12121838" y="5028511"/>
                </a:lnTo>
                <a:lnTo>
                  <a:pt x="12117041" y="5034859"/>
                </a:lnTo>
                <a:lnTo>
                  <a:pt x="12111877" y="5041191"/>
                </a:lnTo>
                <a:lnTo>
                  <a:pt x="12106514" y="5047211"/>
                </a:lnTo>
                <a:lnTo>
                  <a:pt x="12100924" y="5053298"/>
                </a:lnTo>
                <a:lnTo>
                  <a:pt x="12095138" y="5059074"/>
                </a:lnTo>
                <a:lnTo>
                  <a:pt x="12089577" y="5064782"/>
                </a:lnTo>
                <a:lnTo>
                  <a:pt x="12083650" y="5070476"/>
                </a:lnTo>
                <a:lnTo>
                  <a:pt x="12077721" y="5076169"/>
                </a:lnTo>
                <a:lnTo>
                  <a:pt x="12071651" y="5081782"/>
                </a:lnTo>
                <a:lnTo>
                  <a:pt x="12065526" y="5087163"/>
                </a:lnTo>
                <a:lnTo>
                  <a:pt x="12059399" y="5092545"/>
                </a:lnTo>
                <a:lnTo>
                  <a:pt x="12052905" y="5097912"/>
                </a:lnTo>
                <a:lnTo>
                  <a:pt x="12046497" y="5103130"/>
                </a:lnTo>
                <a:lnTo>
                  <a:pt x="12040032" y="5108118"/>
                </a:lnTo>
                <a:lnTo>
                  <a:pt x="12033426" y="5113024"/>
                </a:lnTo>
                <a:lnTo>
                  <a:pt x="12026593" y="5117998"/>
                </a:lnTo>
                <a:lnTo>
                  <a:pt x="12019704" y="5122740"/>
                </a:lnTo>
                <a:lnTo>
                  <a:pt x="12012956" y="5127564"/>
                </a:lnTo>
                <a:lnTo>
                  <a:pt x="12005786" y="5132144"/>
                </a:lnTo>
                <a:lnTo>
                  <a:pt x="11998840" y="5136657"/>
                </a:lnTo>
                <a:lnTo>
                  <a:pt x="11991528" y="5141154"/>
                </a:lnTo>
                <a:lnTo>
                  <a:pt x="11984300" y="5145504"/>
                </a:lnTo>
                <a:lnTo>
                  <a:pt x="11976790" y="5149689"/>
                </a:lnTo>
                <a:lnTo>
                  <a:pt x="11969593" y="5153660"/>
                </a:lnTo>
                <a:lnTo>
                  <a:pt x="11962027" y="5157614"/>
                </a:lnTo>
                <a:lnTo>
                  <a:pt x="11954460" y="5161570"/>
                </a:lnTo>
                <a:lnTo>
                  <a:pt x="11946611" y="5165363"/>
                </a:lnTo>
                <a:lnTo>
                  <a:pt x="11938707" y="5168924"/>
                </a:lnTo>
                <a:lnTo>
                  <a:pt x="11930943" y="5172568"/>
                </a:lnTo>
                <a:lnTo>
                  <a:pt x="11923069" y="5175750"/>
                </a:lnTo>
                <a:lnTo>
                  <a:pt x="11914880" y="5179148"/>
                </a:lnTo>
                <a:lnTo>
                  <a:pt x="11906919" y="5182479"/>
                </a:lnTo>
                <a:lnTo>
                  <a:pt x="11898762" y="5185499"/>
                </a:lnTo>
                <a:lnTo>
                  <a:pt x="11890322" y="5188355"/>
                </a:lnTo>
                <a:lnTo>
                  <a:pt x="11882108" y="5191144"/>
                </a:lnTo>
                <a:lnTo>
                  <a:pt x="11873526" y="5193918"/>
                </a:lnTo>
                <a:lnTo>
                  <a:pt x="11864802" y="5196611"/>
                </a:lnTo>
                <a:lnTo>
                  <a:pt x="11856079" y="5199303"/>
                </a:lnTo>
                <a:lnTo>
                  <a:pt x="11847299" y="5201766"/>
                </a:lnTo>
                <a:lnTo>
                  <a:pt x="11838520" y="5204228"/>
                </a:lnTo>
                <a:lnTo>
                  <a:pt x="11829685" y="5206460"/>
                </a:lnTo>
                <a:lnTo>
                  <a:pt x="11820622" y="5208758"/>
                </a:lnTo>
                <a:lnTo>
                  <a:pt x="11811506" y="5210827"/>
                </a:lnTo>
                <a:lnTo>
                  <a:pt x="11802473" y="5212747"/>
                </a:lnTo>
                <a:lnTo>
                  <a:pt x="11793213" y="5214734"/>
                </a:lnTo>
                <a:lnTo>
                  <a:pt x="11784039" y="5216572"/>
                </a:lnTo>
                <a:lnTo>
                  <a:pt x="11774724" y="5218328"/>
                </a:lnTo>
                <a:lnTo>
                  <a:pt x="11765439" y="5219706"/>
                </a:lnTo>
                <a:lnTo>
                  <a:pt x="11755841" y="5221299"/>
                </a:lnTo>
                <a:lnTo>
                  <a:pt x="11746415" y="5222595"/>
                </a:lnTo>
                <a:lnTo>
                  <a:pt x="11736846" y="5223809"/>
                </a:lnTo>
                <a:lnTo>
                  <a:pt x="11727279" y="5225023"/>
                </a:lnTo>
                <a:lnTo>
                  <a:pt x="11727258" y="5225025"/>
                </a:lnTo>
                <a:lnTo>
                  <a:pt x="11729328" y="5227185"/>
                </a:lnTo>
                <a:lnTo>
                  <a:pt x="11738557" y="5237667"/>
                </a:lnTo>
                <a:lnTo>
                  <a:pt x="11747787" y="5248149"/>
                </a:lnTo>
                <a:lnTo>
                  <a:pt x="11756703" y="5258846"/>
                </a:lnTo>
                <a:lnTo>
                  <a:pt x="11765023" y="5269596"/>
                </a:lnTo>
                <a:lnTo>
                  <a:pt x="11773258" y="5280494"/>
                </a:lnTo>
                <a:lnTo>
                  <a:pt x="11780811" y="5291593"/>
                </a:lnTo>
                <a:lnTo>
                  <a:pt x="11788363" y="5302692"/>
                </a:lnTo>
                <a:lnTo>
                  <a:pt x="11795377" y="5314073"/>
                </a:lnTo>
                <a:lnTo>
                  <a:pt x="11802163" y="5325521"/>
                </a:lnTo>
                <a:lnTo>
                  <a:pt x="11808350" y="5337022"/>
                </a:lnTo>
                <a:lnTo>
                  <a:pt x="11814368" y="5348819"/>
                </a:lnTo>
                <a:lnTo>
                  <a:pt x="11820018" y="5360602"/>
                </a:lnTo>
                <a:lnTo>
                  <a:pt x="11825124" y="5372669"/>
                </a:lnTo>
                <a:lnTo>
                  <a:pt x="11830005" y="5384800"/>
                </a:lnTo>
                <a:lnTo>
                  <a:pt x="11832160" y="5391198"/>
                </a:lnTo>
                <a:lnTo>
                  <a:pt x="11834544" y="5397528"/>
                </a:lnTo>
                <a:lnTo>
                  <a:pt x="11836557" y="5403844"/>
                </a:lnTo>
                <a:lnTo>
                  <a:pt x="11838711" y="5410240"/>
                </a:lnTo>
                <a:lnTo>
                  <a:pt x="11840641" y="5416705"/>
                </a:lnTo>
                <a:lnTo>
                  <a:pt x="11842340" y="5423236"/>
                </a:lnTo>
                <a:lnTo>
                  <a:pt x="11844268" y="5429699"/>
                </a:lnTo>
                <a:lnTo>
                  <a:pt x="11845827" y="5436148"/>
                </a:lnTo>
                <a:lnTo>
                  <a:pt x="11847387" y="5442597"/>
                </a:lnTo>
                <a:lnTo>
                  <a:pt x="11848774" y="5449344"/>
                </a:lnTo>
                <a:lnTo>
                  <a:pt x="11850105" y="5455861"/>
                </a:lnTo>
                <a:lnTo>
                  <a:pt x="11851351" y="5462526"/>
                </a:lnTo>
                <a:lnTo>
                  <a:pt x="11852369" y="5469257"/>
                </a:lnTo>
                <a:lnTo>
                  <a:pt x="11853474" y="5475841"/>
                </a:lnTo>
                <a:lnTo>
                  <a:pt x="11854351" y="5482491"/>
                </a:lnTo>
                <a:lnTo>
                  <a:pt x="11855284" y="5489370"/>
                </a:lnTo>
                <a:lnTo>
                  <a:pt x="11855792" y="5496006"/>
                </a:lnTo>
                <a:lnTo>
                  <a:pt x="11856585" y="5502805"/>
                </a:lnTo>
                <a:lnTo>
                  <a:pt x="11856779" y="5509656"/>
                </a:lnTo>
                <a:lnTo>
                  <a:pt x="11857429" y="5516372"/>
                </a:lnTo>
                <a:lnTo>
                  <a:pt x="11857483" y="5523142"/>
                </a:lnTo>
                <a:lnTo>
                  <a:pt x="11857591" y="5530141"/>
                </a:lnTo>
                <a:lnTo>
                  <a:pt x="11857645" y="5536910"/>
                </a:lnTo>
                <a:lnTo>
                  <a:pt x="11857612" y="5543829"/>
                </a:lnTo>
                <a:lnTo>
                  <a:pt x="11857211" y="5550732"/>
                </a:lnTo>
                <a:lnTo>
                  <a:pt x="11856811" y="5557634"/>
                </a:lnTo>
                <a:lnTo>
                  <a:pt x="11856551" y="5564619"/>
                </a:lnTo>
                <a:lnTo>
                  <a:pt x="11855781" y="5571508"/>
                </a:lnTo>
                <a:lnTo>
                  <a:pt x="11855154" y="5578478"/>
                </a:lnTo>
                <a:lnTo>
                  <a:pt x="11854297" y="5585515"/>
                </a:lnTo>
                <a:lnTo>
                  <a:pt x="11853386" y="5592322"/>
                </a:lnTo>
                <a:lnTo>
                  <a:pt x="11852161" y="5599344"/>
                </a:lnTo>
                <a:lnTo>
                  <a:pt x="11851079" y="5606447"/>
                </a:lnTo>
                <a:lnTo>
                  <a:pt x="11849628" y="5613536"/>
                </a:lnTo>
                <a:lnTo>
                  <a:pt x="11848261" y="5620477"/>
                </a:lnTo>
                <a:lnTo>
                  <a:pt x="11846896" y="5627419"/>
                </a:lnTo>
                <a:lnTo>
                  <a:pt x="11845075" y="5634493"/>
                </a:lnTo>
                <a:lnTo>
                  <a:pt x="11843198" y="5641337"/>
                </a:lnTo>
                <a:lnTo>
                  <a:pt x="11841238" y="5648329"/>
                </a:lnTo>
                <a:lnTo>
                  <a:pt x="11839416" y="5655404"/>
                </a:lnTo>
                <a:lnTo>
                  <a:pt x="11837085" y="5662382"/>
                </a:lnTo>
                <a:lnTo>
                  <a:pt x="11834841" y="5669211"/>
                </a:lnTo>
                <a:lnTo>
                  <a:pt x="11832369" y="5676108"/>
                </a:lnTo>
                <a:lnTo>
                  <a:pt x="11829896" y="5683003"/>
                </a:lnTo>
                <a:lnTo>
                  <a:pt x="11827197" y="5689967"/>
                </a:lnTo>
                <a:lnTo>
                  <a:pt x="11824497" y="5696930"/>
                </a:lnTo>
                <a:lnTo>
                  <a:pt x="11821514" y="5703730"/>
                </a:lnTo>
                <a:lnTo>
                  <a:pt x="11818531" y="5710530"/>
                </a:lnTo>
                <a:lnTo>
                  <a:pt x="11815407" y="5717248"/>
                </a:lnTo>
                <a:lnTo>
                  <a:pt x="11812141" y="5723884"/>
                </a:lnTo>
                <a:lnTo>
                  <a:pt x="11808705" y="5730819"/>
                </a:lnTo>
                <a:lnTo>
                  <a:pt x="11805212" y="5737523"/>
                </a:lnTo>
                <a:lnTo>
                  <a:pt x="11801491" y="5744292"/>
                </a:lnTo>
                <a:lnTo>
                  <a:pt x="11797716" y="5750833"/>
                </a:lnTo>
                <a:lnTo>
                  <a:pt x="11793854" y="5757521"/>
                </a:lnTo>
                <a:lnTo>
                  <a:pt x="11789623" y="5764196"/>
                </a:lnTo>
                <a:lnTo>
                  <a:pt x="11785478" y="5770719"/>
                </a:lnTo>
                <a:lnTo>
                  <a:pt x="11781106" y="5777312"/>
                </a:lnTo>
                <a:lnTo>
                  <a:pt x="11776734" y="5783905"/>
                </a:lnTo>
                <a:lnTo>
                  <a:pt x="11772222" y="5790416"/>
                </a:lnTo>
                <a:lnTo>
                  <a:pt x="11767510" y="5796614"/>
                </a:lnTo>
                <a:lnTo>
                  <a:pt x="11762486" y="5803028"/>
                </a:lnTo>
                <a:lnTo>
                  <a:pt x="11757690" y="5809375"/>
                </a:lnTo>
                <a:lnTo>
                  <a:pt x="11752525" y="5815708"/>
                </a:lnTo>
                <a:lnTo>
                  <a:pt x="11747162" y="5821728"/>
                </a:lnTo>
                <a:lnTo>
                  <a:pt x="11741572" y="5827816"/>
                </a:lnTo>
                <a:lnTo>
                  <a:pt x="11735786" y="5833591"/>
                </a:lnTo>
                <a:lnTo>
                  <a:pt x="11730226" y="5839299"/>
                </a:lnTo>
                <a:lnTo>
                  <a:pt x="11724297" y="5844993"/>
                </a:lnTo>
                <a:lnTo>
                  <a:pt x="11718370" y="5850686"/>
                </a:lnTo>
                <a:lnTo>
                  <a:pt x="11712299" y="5856299"/>
                </a:lnTo>
                <a:lnTo>
                  <a:pt x="11706174" y="5861680"/>
                </a:lnTo>
                <a:lnTo>
                  <a:pt x="11700048" y="5867062"/>
                </a:lnTo>
                <a:lnTo>
                  <a:pt x="11693553" y="5872429"/>
                </a:lnTo>
                <a:lnTo>
                  <a:pt x="11687144" y="5877647"/>
                </a:lnTo>
                <a:lnTo>
                  <a:pt x="11680680" y="5882634"/>
                </a:lnTo>
                <a:lnTo>
                  <a:pt x="11674074" y="5887541"/>
                </a:lnTo>
                <a:lnTo>
                  <a:pt x="11667241" y="5892515"/>
                </a:lnTo>
                <a:lnTo>
                  <a:pt x="11660352" y="5897257"/>
                </a:lnTo>
                <a:lnTo>
                  <a:pt x="11653605" y="5902081"/>
                </a:lnTo>
                <a:lnTo>
                  <a:pt x="11646433" y="5906660"/>
                </a:lnTo>
                <a:lnTo>
                  <a:pt x="11639488" y="5911174"/>
                </a:lnTo>
                <a:lnTo>
                  <a:pt x="11632176" y="5915672"/>
                </a:lnTo>
                <a:lnTo>
                  <a:pt x="11624948" y="5920021"/>
                </a:lnTo>
                <a:lnTo>
                  <a:pt x="11617438" y="5924206"/>
                </a:lnTo>
                <a:lnTo>
                  <a:pt x="11610240" y="5928177"/>
                </a:lnTo>
                <a:lnTo>
                  <a:pt x="11602675" y="5932131"/>
                </a:lnTo>
                <a:lnTo>
                  <a:pt x="11595109" y="5936087"/>
                </a:lnTo>
                <a:lnTo>
                  <a:pt x="11587260" y="5939880"/>
                </a:lnTo>
                <a:lnTo>
                  <a:pt x="11579353" y="5943441"/>
                </a:lnTo>
                <a:lnTo>
                  <a:pt x="11571591" y="5947085"/>
                </a:lnTo>
                <a:lnTo>
                  <a:pt x="11563717" y="5950267"/>
                </a:lnTo>
                <a:lnTo>
                  <a:pt x="11555528" y="5953665"/>
                </a:lnTo>
                <a:lnTo>
                  <a:pt x="11547569" y="5956997"/>
                </a:lnTo>
                <a:lnTo>
                  <a:pt x="11539411" y="5960016"/>
                </a:lnTo>
                <a:lnTo>
                  <a:pt x="11530969" y="5962872"/>
                </a:lnTo>
                <a:lnTo>
                  <a:pt x="11522757" y="5965661"/>
                </a:lnTo>
                <a:lnTo>
                  <a:pt x="11514174" y="5968435"/>
                </a:lnTo>
                <a:lnTo>
                  <a:pt x="11505450" y="5971128"/>
                </a:lnTo>
                <a:lnTo>
                  <a:pt x="11496726" y="5973821"/>
                </a:lnTo>
                <a:lnTo>
                  <a:pt x="11487947" y="5976283"/>
                </a:lnTo>
                <a:lnTo>
                  <a:pt x="11479169" y="5978745"/>
                </a:lnTo>
                <a:lnTo>
                  <a:pt x="11470333" y="5980977"/>
                </a:lnTo>
                <a:lnTo>
                  <a:pt x="11461271" y="5983275"/>
                </a:lnTo>
                <a:lnTo>
                  <a:pt x="11452153" y="5985344"/>
                </a:lnTo>
                <a:lnTo>
                  <a:pt x="11443120" y="5987264"/>
                </a:lnTo>
                <a:lnTo>
                  <a:pt x="11433861" y="5989251"/>
                </a:lnTo>
                <a:lnTo>
                  <a:pt x="11424688" y="5991090"/>
                </a:lnTo>
                <a:lnTo>
                  <a:pt x="11415372" y="5992845"/>
                </a:lnTo>
                <a:lnTo>
                  <a:pt x="11406088" y="5994223"/>
                </a:lnTo>
                <a:lnTo>
                  <a:pt x="11396490" y="5995816"/>
                </a:lnTo>
                <a:lnTo>
                  <a:pt x="11387062" y="5997112"/>
                </a:lnTo>
                <a:lnTo>
                  <a:pt x="11377496" y="5998327"/>
                </a:lnTo>
                <a:lnTo>
                  <a:pt x="11367926" y="5999540"/>
                </a:lnTo>
                <a:lnTo>
                  <a:pt x="11358304" y="6000524"/>
                </a:lnTo>
                <a:lnTo>
                  <a:pt x="11348765" y="6001359"/>
                </a:lnTo>
                <a:lnTo>
                  <a:pt x="11339001" y="6002261"/>
                </a:lnTo>
                <a:lnTo>
                  <a:pt x="11329179" y="6002933"/>
                </a:lnTo>
                <a:lnTo>
                  <a:pt x="11319531" y="6003308"/>
                </a:lnTo>
                <a:lnTo>
                  <a:pt x="11309653" y="6003749"/>
                </a:lnTo>
                <a:lnTo>
                  <a:pt x="11299635" y="6004109"/>
                </a:lnTo>
                <a:lnTo>
                  <a:pt x="11289930" y="6004254"/>
                </a:lnTo>
                <a:lnTo>
                  <a:pt x="11279943" y="6004234"/>
                </a:lnTo>
                <a:lnTo>
                  <a:pt x="11270041" y="6004067"/>
                </a:lnTo>
                <a:lnTo>
                  <a:pt x="11259997" y="6003816"/>
                </a:lnTo>
                <a:lnTo>
                  <a:pt x="11249953" y="6003567"/>
                </a:lnTo>
                <a:lnTo>
                  <a:pt x="11239940" y="6002938"/>
                </a:lnTo>
                <a:lnTo>
                  <a:pt x="11229842" y="6002459"/>
                </a:lnTo>
                <a:lnTo>
                  <a:pt x="11208737" y="6000778"/>
                </a:lnTo>
                <a:lnTo>
                  <a:pt x="11187665" y="5998719"/>
                </a:lnTo>
                <a:lnTo>
                  <a:pt x="11166621" y="5996282"/>
                </a:lnTo>
                <a:lnTo>
                  <a:pt x="11145382" y="5993531"/>
                </a:lnTo>
                <a:lnTo>
                  <a:pt x="11124313" y="5990484"/>
                </a:lnTo>
                <a:lnTo>
                  <a:pt x="11103274" y="5987057"/>
                </a:lnTo>
                <a:lnTo>
                  <a:pt x="11082353" y="5983103"/>
                </a:lnTo>
                <a:lnTo>
                  <a:pt x="11061289" y="5979067"/>
                </a:lnTo>
                <a:lnTo>
                  <a:pt x="11040538" y="5974817"/>
                </a:lnTo>
                <a:lnTo>
                  <a:pt x="11019535" y="5970022"/>
                </a:lnTo>
                <a:lnTo>
                  <a:pt x="10999072" y="5964946"/>
                </a:lnTo>
                <a:lnTo>
                  <a:pt x="10978326" y="5959707"/>
                </a:lnTo>
                <a:lnTo>
                  <a:pt x="10957837" y="5954022"/>
                </a:lnTo>
                <a:lnTo>
                  <a:pt x="10937434" y="5948188"/>
                </a:lnTo>
                <a:lnTo>
                  <a:pt x="10917203" y="5942057"/>
                </a:lnTo>
                <a:lnTo>
                  <a:pt x="10897284" y="5935709"/>
                </a:lnTo>
                <a:lnTo>
                  <a:pt x="10877254" y="5928902"/>
                </a:lnTo>
                <a:lnTo>
                  <a:pt x="10857680" y="5921961"/>
                </a:lnTo>
                <a:lnTo>
                  <a:pt x="10838049" y="5914788"/>
                </a:lnTo>
                <a:lnTo>
                  <a:pt x="10818819" y="5907252"/>
                </a:lnTo>
                <a:lnTo>
                  <a:pt x="10799727" y="5899798"/>
                </a:lnTo>
                <a:lnTo>
                  <a:pt x="10780839" y="5891668"/>
                </a:lnTo>
                <a:lnTo>
                  <a:pt x="10762320" y="5883552"/>
                </a:lnTo>
                <a:lnTo>
                  <a:pt x="10743972" y="5875138"/>
                </a:lnTo>
                <a:lnTo>
                  <a:pt x="10725908" y="5866889"/>
                </a:lnTo>
                <a:lnTo>
                  <a:pt x="10708044" y="5857963"/>
                </a:lnTo>
                <a:lnTo>
                  <a:pt x="10690550" y="5849051"/>
                </a:lnTo>
                <a:lnTo>
                  <a:pt x="10673368" y="5839924"/>
                </a:lnTo>
                <a:lnTo>
                  <a:pt x="10656642" y="5830664"/>
                </a:lnTo>
                <a:lnTo>
                  <a:pt x="10640088" y="5821106"/>
                </a:lnTo>
                <a:lnTo>
                  <a:pt x="10623987" y="5811415"/>
                </a:lnTo>
                <a:lnTo>
                  <a:pt x="10615415" y="5806144"/>
                </a:lnTo>
                <a:lnTo>
                  <a:pt x="10611444" y="5814449"/>
                </a:lnTo>
                <a:lnTo>
                  <a:pt x="10605141" y="5826492"/>
                </a:lnTo>
                <a:lnTo>
                  <a:pt x="10598666" y="5838520"/>
                </a:lnTo>
                <a:lnTo>
                  <a:pt x="10591726" y="5850011"/>
                </a:lnTo>
                <a:lnTo>
                  <a:pt x="10584786" y="5861504"/>
                </a:lnTo>
                <a:lnTo>
                  <a:pt x="10577362" y="5872621"/>
                </a:lnTo>
                <a:lnTo>
                  <a:pt x="10569784" y="5883561"/>
                </a:lnTo>
                <a:lnTo>
                  <a:pt x="10561909" y="5893980"/>
                </a:lnTo>
                <a:lnTo>
                  <a:pt x="10553693" y="5904368"/>
                </a:lnTo>
                <a:lnTo>
                  <a:pt x="10545337" y="5914413"/>
                </a:lnTo>
                <a:lnTo>
                  <a:pt x="10536499" y="5924086"/>
                </a:lnTo>
                <a:lnTo>
                  <a:pt x="10527504" y="5933579"/>
                </a:lnTo>
                <a:lnTo>
                  <a:pt x="10522588" y="5938205"/>
                </a:lnTo>
                <a:lnTo>
                  <a:pt x="10517827" y="5943009"/>
                </a:lnTo>
                <a:lnTo>
                  <a:pt x="10512925" y="5947471"/>
                </a:lnTo>
                <a:lnTo>
                  <a:pt x="10508009" y="5952097"/>
                </a:lnTo>
                <a:lnTo>
                  <a:pt x="10502938" y="5956543"/>
                </a:lnTo>
                <a:lnTo>
                  <a:pt x="10497710" y="5960811"/>
                </a:lnTo>
                <a:lnTo>
                  <a:pt x="10492638" y="5965258"/>
                </a:lnTo>
                <a:lnTo>
                  <a:pt x="10487425" y="5969363"/>
                </a:lnTo>
                <a:lnTo>
                  <a:pt x="10482212" y="5973469"/>
                </a:lnTo>
                <a:lnTo>
                  <a:pt x="10476659" y="5977541"/>
                </a:lnTo>
                <a:lnTo>
                  <a:pt x="10471290" y="5981468"/>
                </a:lnTo>
                <a:lnTo>
                  <a:pt x="10465750" y="5985378"/>
                </a:lnTo>
                <a:lnTo>
                  <a:pt x="10460056" y="5989110"/>
                </a:lnTo>
                <a:lnTo>
                  <a:pt x="10454532" y="5992858"/>
                </a:lnTo>
                <a:lnTo>
                  <a:pt x="10448853" y="5996427"/>
                </a:lnTo>
                <a:lnTo>
                  <a:pt x="10442987" y="6000142"/>
                </a:lnTo>
                <a:lnTo>
                  <a:pt x="10437169" y="6003371"/>
                </a:lnTo>
                <a:lnTo>
                  <a:pt x="10431318" y="6006923"/>
                </a:lnTo>
                <a:lnTo>
                  <a:pt x="10425171" y="6009957"/>
                </a:lnTo>
                <a:lnTo>
                  <a:pt x="10419338" y="6013347"/>
                </a:lnTo>
                <a:lnTo>
                  <a:pt x="10413206" y="6016217"/>
                </a:lnTo>
                <a:lnTo>
                  <a:pt x="10406889" y="6019233"/>
                </a:lnTo>
                <a:lnTo>
                  <a:pt x="10400758" y="6022104"/>
                </a:lnTo>
                <a:lnTo>
                  <a:pt x="10394456" y="6024959"/>
                </a:lnTo>
                <a:lnTo>
                  <a:pt x="10388014" y="6027471"/>
                </a:lnTo>
                <a:lnTo>
                  <a:pt x="10381572" y="6029984"/>
                </a:lnTo>
                <a:lnTo>
                  <a:pt x="10375115" y="6032660"/>
                </a:lnTo>
                <a:lnTo>
                  <a:pt x="10368534" y="6034830"/>
                </a:lnTo>
                <a:lnTo>
                  <a:pt x="10361935" y="6037165"/>
                </a:lnTo>
                <a:lnTo>
                  <a:pt x="10355182" y="6039320"/>
                </a:lnTo>
                <a:lnTo>
                  <a:pt x="10348615" y="6041329"/>
                </a:lnTo>
                <a:lnTo>
                  <a:pt x="10341722" y="6043142"/>
                </a:lnTo>
                <a:lnTo>
                  <a:pt x="10334812" y="6045120"/>
                </a:lnTo>
                <a:lnTo>
                  <a:pt x="10327763" y="6046755"/>
                </a:lnTo>
                <a:lnTo>
                  <a:pt x="10320885" y="6048406"/>
                </a:lnTo>
                <a:lnTo>
                  <a:pt x="10314007" y="6050057"/>
                </a:lnTo>
                <a:lnTo>
                  <a:pt x="10306818" y="6051352"/>
                </a:lnTo>
                <a:lnTo>
                  <a:pt x="10299815" y="6052499"/>
                </a:lnTo>
                <a:lnTo>
                  <a:pt x="10292641" y="6053630"/>
                </a:lnTo>
                <a:lnTo>
                  <a:pt x="10285450" y="6054924"/>
                </a:lnTo>
                <a:lnTo>
                  <a:pt x="10278136" y="6055713"/>
                </a:lnTo>
                <a:lnTo>
                  <a:pt x="10270992" y="6056519"/>
                </a:lnTo>
                <a:lnTo>
                  <a:pt x="10263694" y="6057147"/>
                </a:lnTo>
                <a:lnTo>
                  <a:pt x="10256394" y="6057774"/>
                </a:lnTo>
                <a:lnTo>
                  <a:pt x="10248940" y="6058221"/>
                </a:lnTo>
                <a:lnTo>
                  <a:pt x="10241484" y="6058670"/>
                </a:lnTo>
                <a:lnTo>
                  <a:pt x="10234061" y="6058793"/>
                </a:lnTo>
                <a:lnTo>
                  <a:pt x="10226637" y="6058916"/>
                </a:lnTo>
                <a:lnTo>
                  <a:pt x="10219227" y="6058877"/>
                </a:lnTo>
                <a:lnTo>
                  <a:pt x="10211833" y="6058675"/>
                </a:lnTo>
                <a:lnTo>
                  <a:pt x="10204098" y="6058440"/>
                </a:lnTo>
                <a:lnTo>
                  <a:pt x="10196548" y="6058059"/>
                </a:lnTo>
                <a:lnTo>
                  <a:pt x="10188845" y="6057500"/>
                </a:lnTo>
                <a:lnTo>
                  <a:pt x="10181326" y="6056793"/>
                </a:lnTo>
                <a:lnTo>
                  <a:pt x="10173636" y="6056071"/>
                </a:lnTo>
                <a:lnTo>
                  <a:pt x="10165807" y="6055007"/>
                </a:lnTo>
                <a:lnTo>
                  <a:pt x="10158147" y="6053960"/>
                </a:lnTo>
                <a:lnTo>
                  <a:pt x="10150333" y="6052733"/>
                </a:lnTo>
                <a:lnTo>
                  <a:pt x="10142517" y="6051506"/>
                </a:lnTo>
                <a:lnTo>
                  <a:pt x="10134719" y="6050118"/>
                </a:lnTo>
                <a:lnTo>
                  <a:pt x="10127120" y="6048419"/>
                </a:lnTo>
                <a:lnTo>
                  <a:pt x="10119197" y="6046525"/>
                </a:lnTo>
                <a:lnTo>
                  <a:pt x="10111427" y="6044811"/>
                </a:lnTo>
                <a:lnTo>
                  <a:pt x="10103519" y="6042756"/>
                </a:lnTo>
                <a:lnTo>
                  <a:pt x="10095810" y="6040390"/>
                </a:lnTo>
                <a:lnTo>
                  <a:pt x="10087947" y="6037846"/>
                </a:lnTo>
                <a:lnTo>
                  <a:pt x="10080286" y="6034993"/>
                </a:lnTo>
                <a:lnTo>
                  <a:pt x="10072779" y="6032319"/>
                </a:lnTo>
                <a:lnTo>
                  <a:pt x="10065133" y="6029303"/>
                </a:lnTo>
                <a:lnTo>
                  <a:pt x="10057486" y="6026288"/>
                </a:lnTo>
                <a:lnTo>
                  <a:pt x="10049854" y="6023109"/>
                </a:lnTo>
                <a:lnTo>
                  <a:pt x="10042409" y="6019784"/>
                </a:lnTo>
                <a:lnTo>
                  <a:pt x="10034965" y="6016459"/>
                </a:lnTo>
                <a:lnTo>
                  <a:pt x="10027379" y="6012793"/>
                </a:lnTo>
                <a:lnTo>
                  <a:pt x="10019964" y="6009142"/>
                </a:lnTo>
                <a:lnTo>
                  <a:pt x="10012737" y="6005345"/>
                </a:lnTo>
                <a:lnTo>
                  <a:pt x="10005523" y="6001385"/>
                </a:lnTo>
                <a:lnTo>
                  <a:pt x="9998154" y="5997247"/>
                </a:lnTo>
                <a:lnTo>
                  <a:pt x="9990972" y="5992962"/>
                </a:lnTo>
                <a:lnTo>
                  <a:pt x="9983774" y="5988839"/>
                </a:lnTo>
                <a:lnTo>
                  <a:pt x="9976622" y="5984229"/>
                </a:lnTo>
                <a:lnTo>
                  <a:pt x="9969626" y="5979797"/>
                </a:lnTo>
                <a:lnTo>
                  <a:pt x="9962489" y="5975025"/>
                </a:lnTo>
                <a:lnTo>
                  <a:pt x="9955524" y="5970268"/>
                </a:lnTo>
                <a:lnTo>
                  <a:pt x="9948589" y="5965185"/>
                </a:lnTo>
                <a:lnTo>
                  <a:pt x="9941980" y="5960298"/>
                </a:lnTo>
                <a:lnTo>
                  <a:pt x="9935230" y="5955069"/>
                </a:lnTo>
                <a:lnTo>
                  <a:pt x="9928482" y="5949840"/>
                </a:lnTo>
                <a:lnTo>
                  <a:pt x="9921763" y="5944285"/>
                </a:lnTo>
                <a:lnTo>
                  <a:pt x="9915230" y="5938584"/>
                </a:lnTo>
                <a:lnTo>
                  <a:pt x="9908683" y="5933046"/>
                </a:lnTo>
                <a:lnTo>
                  <a:pt x="9902507" y="5927215"/>
                </a:lnTo>
                <a:lnTo>
                  <a:pt x="9896006" y="5921189"/>
                </a:lnTo>
                <a:lnTo>
                  <a:pt x="9889659" y="5915342"/>
                </a:lnTo>
                <a:lnTo>
                  <a:pt x="9883515" y="5909185"/>
                </a:lnTo>
                <a:lnTo>
                  <a:pt x="9877402" y="5902703"/>
                </a:lnTo>
                <a:lnTo>
                  <a:pt x="9871442" y="5896399"/>
                </a:lnTo>
                <a:lnTo>
                  <a:pt x="9865344" y="5889754"/>
                </a:lnTo>
                <a:lnTo>
                  <a:pt x="9859260" y="5882947"/>
                </a:lnTo>
                <a:lnTo>
                  <a:pt x="9853177" y="5876140"/>
                </a:lnTo>
                <a:lnTo>
                  <a:pt x="9847278" y="5869185"/>
                </a:lnTo>
                <a:lnTo>
                  <a:pt x="9841381" y="5862231"/>
                </a:lnTo>
                <a:lnTo>
                  <a:pt x="9835670" y="5855131"/>
                </a:lnTo>
                <a:lnTo>
                  <a:pt x="9829802" y="5847851"/>
                </a:lnTo>
                <a:lnTo>
                  <a:pt x="9824123" y="5840426"/>
                </a:lnTo>
                <a:lnTo>
                  <a:pt x="9818613" y="5833015"/>
                </a:lnTo>
                <a:lnTo>
                  <a:pt x="9812948" y="5825427"/>
                </a:lnTo>
                <a:lnTo>
                  <a:pt x="9807453" y="5817854"/>
                </a:lnTo>
                <a:lnTo>
                  <a:pt x="9801973" y="5810118"/>
                </a:lnTo>
                <a:lnTo>
                  <a:pt x="9796850" y="5802253"/>
                </a:lnTo>
                <a:lnTo>
                  <a:pt x="9791402" y="5794193"/>
                </a:lnTo>
                <a:lnTo>
                  <a:pt x="9786294" y="5786164"/>
                </a:lnTo>
                <a:lnTo>
                  <a:pt x="9781204" y="5777973"/>
                </a:lnTo>
                <a:lnTo>
                  <a:pt x="9776112" y="5769781"/>
                </a:lnTo>
                <a:lnTo>
                  <a:pt x="9776101" y="5769763"/>
                </a:lnTo>
                <a:lnTo>
                  <a:pt x="9775000" y="5772545"/>
                </a:lnTo>
                <a:lnTo>
                  <a:pt x="9769319" y="5785302"/>
                </a:lnTo>
                <a:lnTo>
                  <a:pt x="9763638" y="5798061"/>
                </a:lnTo>
                <a:lnTo>
                  <a:pt x="9757631" y="5810626"/>
                </a:lnTo>
                <a:lnTo>
                  <a:pt x="9751328" y="5822669"/>
                </a:lnTo>
                <a:lnTo>
                  <a:pt x="9744854" y="5834697"/>
                </a:lnTo>
                <a:lnTo>
                  <a:pt x="9737914" y="5846189"/>
                </a:lnTo>
                <a:lnTo>
                  <a:pt x="9730973" y="5857680"/>
                </a:lnTo>
                <a:lnTo>
                  <a:pt x="9723550" y="5868798"/>
                </a:lnTo>
                <a:lnTo>
                  <a:pt x="9715972" y="5879738"/>
                </a:lnTo>
                <a:lnTo>
                  <a:pt x="9708098" y="5890158"/>
                </a:lnTo>
                <a:lnTo>
                  <a:pt x="9699881" y="5900545"/>
                </a:lnTo>
                <a:lnTo>
                  <a:pt x="9691525" y="5910590"/>
                </a:lnTo>
                <a:lnTo>
                  <a:pt x="9682687" y="5920263"/>
                </a:lnTo>
                <a:lnTo>
                  <a:pt x="9673692" y="5929756"/>
                </a:lnTo>
                <a:lnTo>
                  <a:pt x="9668775" y="5934382"/>
                </a:lnTo>
                <a:lnTo>
                  <a:pt x="9664015" y="5939186"/>
                </a:lnTo>
                <a:lnTo>
                  <a:pt x="9659113" y="5943648"/>
                </a:lnTo>
                <a:lnTo>
                  <a:pt x="9654198" y="5948273"/>
                </a:lnTo>
                <a:lnTo>
                  <a:pt x="9649125" y="5952720"/>
                </a:lnTo>
                <a:lnTo>
                  <a:pt x="9643897" y="5956988"/>
                </a:lnTo>
                <a:lnTo>
                  <a:pt x="9638825" y="5961434"/>
                </a:lnTo>
                <a:lnTo>
                  <a:pt x="9633613" y="5965540"/>
                </a:lnTo>
                <a:lnTo>
                  <a:pt x="9628399" y="5969645"/>
                </a:lnTo>
                <a:lnTo>
                  <a:pt x="9622846" y="5973718"/>
                </a:lnTo>
                <a:lnTo>
                  <a:pt x="9617478" y="5977645"/>
                </a:lnTo>
                <a:lnTo>
                  <a:pt x="9611939" y="5981556"/>
                </a:lnTo>
                <a:lnTo>
                  <a:pt x="9606244" y="5985287"/>
                </a:lnTo>
                <a:lnTo>
                  <a:pt x="9600720" y="5989035"/>
                </a:lnTo>
                <a:lnTo>
                  <a:pt x="9595040" y="5992604"/>
                </a:lnTo>
                <a:lnTo>
                  <a:pt x="9589175" y="5996319"/>
                </a:lnTo>
                <a:lnTo>
                  <a:pt x="9583356" y="5999547"/>
                </a:lnTo>
                <a:lnTo>
                  <a:pt x="9577506" y="6003101"/>
                </a:lnTo>
                <a:lnTo>
                  <a:pt x="9571359" y="6006134"/>
                </a:lnTo>
                <a:lnTo>
                  <a:pt x="9565524" y="6009523"/>
                </a:lnTo>
                <a:lnTo>
                  <a:pt x="9559393" y="6012394"/>
                </a:lnTo>
                <a:lnTo>
                  <a:pt x="9553076" y="6015411"/>
                </a:lnTo>
                <a:lnTo>
                  <a:pt x="9546945" y="6018281"/>
                </a:lnTo>
                <a:lnTo>
                  <a:pt x="9540644" y="6021135"/>
                </a:lnTo>
                <a:lnTo>
                  <a:pt x="9534201" y="6023648"/>
                </a:lnTo>
                <a:lnTo>
                  <a:pt x="9527761" y="6026161"/>
                </a:lnTo>
                <a:lnTo>
                  <a:pt x="9521303" y="6028837"/>
                </a:lnTo>
                <a:lnTo>
                  <a:pt x="9514720" y="6031008"/>
                </a:lnTo>
                <a:lnTo>
                  <a:pt x="9508123" y="6033342"/>
                </a:lnTo>
                <a:lnTo>
                  <a:pt x="9501369" y="6035496"/>
                </a:lnTo>
                <a:lnTo>
                  <a:pt x="9494802" y="6037505"/>
                </a:lnTo>
                <a:lnTo>
                  <a:pt x="9487908" y="6039319"/>
                </a:lnTo>
                <a:lnTo>
                  <a:pt x="9481000" y="6041296"/>
                </a:lnTo>
                <a:lnTo>
                  <a:pt x="9473951" y="6042932"/>
                </a:lnTo>
                <a:lnTo>
                  <a:pt x="9467073" y="6044583"/>
                </a:lnTo>
                <a:lnTo>
                  <a:pt x="9460194" y="6046234"/>
                </a:lnTo>
                <a:lnTo>
                  <a:pt x="9453006" y="6047529"/>
                </a:lnTo>
                <a:lnTo>
                  <a:pt x="9446002" y="6048675"/>
                </a:lnTo>
                <a:lnTo>
                  <a:pt x="9438827" y="6049807"/>
                </a:lnTo>
                <a:lnTo>
                  <a:pt x="9431639" y="6051101"/>
                </a:lnTo>
                <a:lnTo>
                  <a:pt x="9424323" y="6051890"/>
                </a:lnTo>
                <a:lnTo>
                  <a:pt x="9417180" y="6052697"/>
                </a:lnTo>
                <a:lnTo>
                  <a:pt x="9409881" y="6053324"/>
                </a:lnTo>
                <a:lnTo>
                  <a:pt x="9402582" y="6053950"/>
                </a:lnTo>
                <a:lnTo>
                  <a:pt x="9395127" y="6054399"/>
                </a:lnTo>
                <a:lnTo>
                  <a:pt x="9387673" y="6054847"/>
                </a:lnTo>
                <a:lnTo>
                  <a:pt x="9380249" y="6054970"/>
                </a:lnTo>
                <a:lnTo>
                  <a:pt x="9372824" y="6055094"/>
                </a:lnTo>
                <a:lnTo>
                  <a:pt x="9365415" y="6055054"/>
                </a:lnTo>
                <a:lnTo>
                  <a:pt x="9358021" y="6054851"/>
                </a:lnTo>
                <a:lnTo>
                  <a:pt x="9350285" y="6054617"/>
                </a:lnTo>
                <a:lnTo>
                  <a:pt x="9342737" y="6054237"/>
                </a:lnTo>
                <a:lnTo>
                  <a:pt x="9335032" y="6053676"/>
                </a:lnTo>
                <a:lnTo>
                  <a:pt x="9327514" y="6052970"/>
                </a:lnTo>
                <a:lnTo>
                  <a:pt x="9319823" y="6052248"/>
                </a:lnTo>
                <a:lnTo>
                  <a:pt x="9311994" y="6051184"/>
                </a:lnTo>
                <a:lnTo>
                  <a:pt x="9304334" y="6050136"/>
                </a:lnTo>
                <a:lnTo>
                  <a:pt x="9296519" y="6048910"/>
                </a:lnTo>
                <a:lnTo>
                  <a:pt x="9288705" y="6047683"/>
                </a:lnTo>
                <a:lnTo>
                  <a:pt x="9280907" y="6046294"/>
                </a:lnTo>
                <a:lnTo>
                  <a:pt x="9273307" y="6044596"/>
                </a:lnTo>
                <a:lnTo>
                  <a:pt x="9265384" y="6042702"/>
                </a:lnTo>
                <a:lnTo>
                  <a:pt x="9257615" y="6040988"/>
                </a:lnTo>
                <a:lnTo>
                  <a:pt x="9249705" y="6038932"/>
                </a:lnTo>
                <a:lnTo>
                  <a:pt x="9241997" y="6036567"/>
                </a:lnTo>
                <a:lnTo>
                  <a:pt x="9234134" y="6034024"/>
                </a:lnTo>
                <a:lnTo>
                  <a:pt x="9226474" y="6031170"/>
                </a:lnTo>
                <a:lnTo>
                  <a:pt x="9218967" y="6028496"/>
                </a:lnTo>
                <a:lnTo>
                  <a:pt x="9211320" y="6025480"/>
                </a:lnTo>
                <a:lnTo>
                  <a:pt x="9203673" y="6022465"/>
                </a:lnTo>
                <a:lnTo>
                  <a:pt x="9196043" y="6019286"/>
                </a:lnTo>
                <a:lnTo>
                  <a:pt x="9188597" y="6015960"/>
                </a:lnTo>
                <a:lnTo>
                  <a:pt x="9181152" y="6012636"/>
                </a:lnTo>
                <a:lnTo>
                  <a:pt x="9173566" y="6008970"/>
                </a:lnTo>
                <a:lnTo>
                  <a:pt x="9166152" y="6005319"/>
                </a:lnTo>
                <a:lnTo>
                  <a:pt x="9161760" y="6003010"/>
                </a:lnTo>
                <a:lnTo>
                  <a:pt x="9154606" y="6009740"/>
                </a:lnTo>
                <a:lnTo>
                  <a:pt x="9145549" y="6017681"/>
                </a:lnTo>
                <a:lnTo>
                  <a:pt x="9136213" y="6025301"/>
                </a:lnTo>
                <a:lnTo>
                  <a:pt x="9127157" y="6033242"/>
                </a:lnTo>
                <a:lnTo>
                  <a:pt x="9117847" y="6040573"/>
                </a:lnTo>
                <a:lnTo>
                  <a:pt x="9108541" y="6047903"/>
                </a:lnTo>
                <a:lnTo>
                  <a:pt x="9098622" y="6055177"/>
                </a:lnTo>
                <a:lnTo>
                  <a:pt x="9089036" y="6062188"/>
                </a:lnTo>
                <a:lnTo>
                  <a:pt x="9079145" y="6069171"/>
                </a:lnTo>
                <a:lnTo>
                  <a:pt x="9068976" y="6075835"/>
                </a:lnTo>
                <a:lnTo>
                  <a:pt x="9059113" y="6082527"/>
                </a:lnTo>
                <a:lnTo>
                  <a:pt x="9048970" y="6088901"/>
                </a:lnTo>
                <a:lnTo>
                  <a:pt x="9038498" y="6095535"/>
                </a:lnTo>
                <a:lnTo>
                  <a:pt x="9028104" y="6101298"/>
                </a:lnTo>
                <a:lnTo>
                  <a:pt x="9017659" y="6107644"/>
                </a:lnTo>
                <a:lnTo>
                  <a:pt x="9006682" y="6113059"/>
                </a:lnTo>
                <a:lnTo>
                  <a:pt x="8996264" y="6119114"/>
                </a:lnTo>
                <a:lnTo>
                  <a:pt x="8985316" y="6124239"/>
                </a:lnTo>
                <a:lnTo>
                  <a:pt x="8974036" y="6129626"/>
                </a:lnTo>
                <a:lnTo>
                  <a:pt x="8963087" y="6134751"/>
                </a:lnTo>
                <a:lnTo>
                  <a:pt x="8951835" y="6139848"/>
                </a:lnTo>
                <a:lnTo>
                  <a:pt x="8940331" y="6144335"/>
                </a:lnTo>
                <a:lnTo>
                  <a:pt x="8928829" y="6148823"/>
                </a:lnTo>
                <a:lnTo>
                  <a:pt x="8917297" y="6153600"/>
                </a:lnTo>
                <a:lnTo>
                  <a:pt x="8905543" y="6157477"/>
                </a:lnTo>
                <a:lnTo>
                  <a:pt x="8893763" y="6161645"/>
                </a:lnTo>
                <a:lnTo>
                  <a:pt x="8881702" y="6165495"/>
                </a:lnTo>
                <a:lnTo>
                  <a:pt x="8869976" y="6169082"/>
                </a:lnTo>
                <a:lnTo>
                  <a:pt x="8857666" y="6172320"/>
                </a:lnTo>
                <a:lnTo>
                  <a:pt x="8845329" y="6175850"/>
                </a:lnTo>
                <a:lnTo>
                  <a:pt x="8832743" y="6178771"/>
                </a:lnTo>
                <a:lnTo>
                  <a:pt x="8820459" y="6181719"/>
                </a:lnTo>
                <a:lnTo>
                  <a:pt x="8808176" y="6184668"/>
                </a:lnTo>
                <a:lnTo>
                  <a:pt x="8795338" y="6186978"/>
                </a:lnTo>
                <a:lnTo>
                  <a:pt x="8782833" y="6189027"/>
                </a:lnTo>
                <a:lnTo>
                  <a:pt x="8770022" y="6191047"/>
                </a:lnTo>
                <a:lnTo>
                  <a:pt x="8757183" y="6193357"/>
                </a:lnTo>
                <a:lnTo>
                  <a:pt x="8744122" y="6194767"/>
                </a:lnTo>
                <a:lnTo>
                  <a:pt x="8731366" y="6196207"/>
                </a:lnTo>
                <a:lnTo>
                  <a:pt x="8718332" y="6197326"/>
                </a:lnTo>
                <a:lnTo>
                  <a:pt x="8705299" y="6198446"/>
                </a:lnTo>
                <a:lnTo>
                  <a:pt x="8691986" y="6199247"/>
                </a:lnTo>
                <a:lnTo>
                  <a:pt x="8678673" y="6200047"/>
                </a:lnTo>
                <a:lnTo>
                  <a:pt x="8665417" y="6200267"/>
                </a:lnTo>
                <a:lnTo>
                  <a:pt x="8652158" y="6200487"/>
                </a:lnTo>
                <a:lnTo>
                  <a:pt x="8638928" y="6200416"/>
                </a:lnTo>
                <a:lnTo>
                  <a:pt x="8625726" y="6200055"/>
                </a:lnTo>
                <a:lnTo>
                  <a:pt x="8611912" y="6199637"/>
                </a:lnTo>
                <a:lnTo>
                  <a:pt x="8598433" y="6198956"/>
                </a:lnTo>
                <a:lnTo>
                  <a:pt x="8584675" y="6197957"/>
                </a:lnTo>
                <a:lnTo>
                  <a:pt x="8571249" y="6196696"/>
                </a:lnTo>
                <a:lnTo>
                  <a:pt x="8557516" y="6195406"/>
                </a:lnTo>
                <a:lnTo>
                  <a:pt x="8543535" y="6193507"/>
                </a:lnTo>
                <a:lnTo>
                  <a:pt x="8529859" y="6191636"/>
                </a:lnTo>
                <a:lnTo>
                  <a:pt x="8515903" y="6189446"/>
                </a:lnTo>
                <a:lnTo>
                  <a:pt x="8501948" y="6187256"/>
                </a:lnTo>
                <a:lnTo>
                  <a:pt x="8488021" y="6184775"/>
                </a:lnTo>
                <a:lnTo>
                  <a:pt x="8474453" y="6181742"/>
                </a:lnTo>
                <a:lnTo>
                  <a:pt x="8460303" y="6178361"/>
                </a:lnTo>
                <a:lnTo>
                  <a:pt x="8446431" y="6175300"/>
                </a:lnTo>
                <a:lnTo>
                  <a:pt x="8432307" y="6171629"/>
                </a:lnTo>
                <a:lnTo>
                  <a:pt x="8418543" y="6167406"/>
                </a:lnTo>
                <a:lnTo>
                  <a:pt x="8404502" y="6162863"/>
                </a:lnTo>
                <a:lnTo>
                  <a:pt x="8390822" y="6157768"/>
                </a:lnTo>
                <a:lnTo>
                  <a:pt x="8377417" y="6152992"/>
                </a:lnTo>
                <a:lnTo>
                  <a:pt x="8363763" y="6147607"/>
                </a:lnTo>
                <a:lnTo>
                  <a:pt x="8350109" y="6142223"/>
                </a:lnTo>
                <a:lnTo>
                  <a:pt x="8336481" y="6136546"/>
                </a:lnTo>
                <a:lnTo>
                  <a:pt x="8323187" y="6130608"/>
                </a:lnTo>
                <a:lnTo>
                  <a:pt x="8309893" y="6124671"/>
                </a:lnTo>
                <a:lnTo>
                  <a:pt x="8296347" y="6118125"/>
                </a:lnTo>
                <a:lnTo>
                  <a:pt x="8283106" y="6111605"/>
                </a:lnTo>
                <a:lnTo>
                  <a:pt x="8270199" y="6104825"/>
                </a:lnTo>
                <a:lnTo>
                  <a:pt x="8257319" y="6097755"/>
                </a:lnTo>
                <a:lnTo>
                  <a:pt x="8244160" y="6090364"/>
                </a:lnTo>
                <a:lnTo>
                  <a:pt x="8231335" y="6082712"/>
                </a:lnTo>
                <a:lnTo>
                  <a:pt x="8218481" y="6075351"/>
                </a:lnTo>
                <a:lnTo>
                  <a:pt x="8205711" y="6067119"/>
                </a:lnTo>
                <a:lnTo>
                  <a:pt x="8193217" y="6059205"/>
                </a:lnTo>
                <a:lnTo>
                  <a:pt x="8180474" y="6050682"/>
                </a:lnTo>
                <a:lnTo>
                  <a:pt x="8168035" y="6042187"/>
                </a:lnTo>
                <a:lnTo>
                  <a:pt x="8155650" y="6033112"/>
                </a:lnTo>
                <a:lnTo>
                  <a:pt x="8143849" y="6024385"/>
                </a:lnTo>
                <a:lnTo>
                  <a:pt x="8131797" y="6015047"/>
                </a:lnTo>
                <a:lnTo>
                  <a:pt x="8119746" y="6005711"/>
                </a:lnTo>
                <a:lnTo>
                  <a:pt x="8107748" y="5995791"/>
                </a:lnTo>
                <a:lnTo>
                  <a:pt x="8096084" y="5985612"/>
                </a:lnTo>
                <a:lnTo>
                  <a:pt x="8084391" y="5975721"/>
                </a:lnTo>
                <a:lnTo>
                  <a:pt x="8073364" y="5965309"/>
                </a:lnTo>
                <a:lnTo>
                  <a:pt x="8061754" y="5954548"/>
                </a:lnTo>
                <a:lnTo>
                  <a:pt x="8050421" y="5944106"/>
                </a:lnTo>
                <a:lnTo>
                  <a:pt x="8039449" y="5933112"/>
                </a:lnTo>
                <a:lnTo>
                  <a:pt x="8028532" y="5921537"/>
                </a:lnTo>
                <a:lnTo>
                  <a:pt x="8017891" y="5910281"/>
                </a:lnTo>
                <a:lnTo>
                  <a:pt x="8007000" y="5898416"/>
                </a:lnTo>
                <a:lnTo>
                  <a:pt x="7996136" y="5886260"/>
                </a:lnTo>
                <a:lnTo>
                  <a:pt x="7985273" y="5874104"/>
                </a:lnTo>
                <a:lnTo>
                  <a:pt x="7974742" y="5861685"/>
                </a:lnTo>
                <a:lnTo>
                  <a:pt x="7964211" y="5849268"/>
                </a:lnTo>
                <a:lnTo>
                  <a:pt x="7954012" y="5836588"/>
                </a:lnTo>
                <a:lnTo>
                  <a:pt x="7943536" y="5823589"/>
                </a:lnTo>
                <a:lnTo>
                  <a:pt x="7933392" y="5810329"/>
                </a:lnTo>
                <a:lnTo>
                  <a:pt x="7923552" y="5797096"/>
                </a:lnTo>
                <a:lnTo>
                  <a:pt x="7913436" y="5783546"/>
                </a:lnTo>
                <a:lnTo>
                  <a:pt x="7903624" y="5770024"/>
                </a:lnTo>
                <a:lnTo>
                  <a:pt x="7893840" y="5756210"/>
                </a:lnTo>
                <a:lnTo>
                  <a:pt x="7884693" y="5742164"/>
                </a:lnTo>
                <a:lnTo>
                  <a:pt x="7874963" y="5727771"/>
                </a:lnTo>
                <a:lnTo>
                  <a:pt x="7865843" y="5713433"/>
                </a:lnTo>
                <a:lnTo>
                  <a:pt x="7856752" y="5698807"/>
                </a:lnTo>
                <a:lnTo>
                  <a:pt x="7847660" y="5684180"/>
                </a:lnTo>
                <a:lnTo>
                  <a:pt x="7847641" y="5684147"/>
                </a:lnTo>
                <a:lnTo>
                  <a:pt x="7845675" y="5689114"/>
                </a:lnTo>
                <a:lnTo>
                  <a:pt x="7835530" y="5711895"/>
                </a:lnTo>
                <a:lnTo>
                  <a:pt x="7825386" y="5734679"/>
                </a:lnTo>
                <a:lnTo>
                  <a:pt x="7814658" y="5757115"/>
                </a:lnTo>
                <a:lnTo>
                  <a:pt x="7803404" y="5778622"/>
                </a:lnTo>
                <a:lnTo>
                  <a:pt x="7791843" y="5800100"/>
                </a:lnTo>
                <a:lnTo>
                  <a:pt x="7779449" y="5820620"/>
                </a:lnTo>
                <a:lnTo>
                  <a:pt x="7767055" y="5841140"/>
                </a:lnTo>
                <a:lnTo>
                  <a:pt x="7753800" y="5860994"/>
                </a:lnTo>
                <a:lnTo>
                  <a:pt x="7740267" y="5880529"/>
                </a:lnTo>
                <a:lnTo>
                  <a:pt x="7726206" y="5899135"/>
                </a:lnTo>
                <a:lnTo>
                  <a:pt x="7711535" y="5917684"/>
                </a:lnTo>
                <a:lnTo>
                  <a:pt x="7696613" y="5935622"/>
                </a:lnTo>
                <a:lnTo>
                  <a:pt x="7680830" y="5952893"/>
                </a:lnTo>
                <a:lnTo>
                  <a:pt x="7664770" y="5969846"/>
                </a:lnTo>
                <a:lnTo>
                  <a:pt x="7655990" y="5978106"/>
                </a:lnTo>
                <a:lnTo>
                  <a:pt x="7647489" y="5986684"/>
                </a:lnTo>
                <a:lnTo>
                  <a:pt x="7638736" y="5994653"/>
                </a:lnTo>
                <a:lnTo>
                  <a:pt x="7629957" y="6002913"/>
                </a:lnTo>
                <a:lnTo>
                  <a:pt x="7620899" y="6010854"/>
                </a:lnTo>
                <a:lnTo>
                  <a:pt x="7611563" y="6018474"/>
                </a:lnTo>
                <a:lnTo>
                  <a:pt x="7602507" y="6026414"/>
                </a:lnTo>
                <a:lnTo>
                  <a:pt x="7593198" y="6033746"/>
                </a:lnTo>
                <a:lnTo>
                  <a:pt x="7583891" y="6041075"/>
                </a:lnTo>
                <a:lnTo>
                  <a:pt x="7573972" y="6048349"/>
                </a:lnTo>
                <a:lnTo>
                  <a:pt x="7564387" y="6055361"/>
                </a:lnTo>
                <a:lnTo>
                  <a:pt x="7554496" y="6062344"/>
                </a:lnTo>
                <a:lnTo>
                  <a:pt x="7544326" y="6069007"/>
                </a:lnTo>
                <a:lnTo>
                  <a:pt x="7534463" y="6075700"/>
                </a:lnTo>
                <a:lnTo>
                  <a:pt x="7524321" y="6082073"/>
                </a:lnTo>
                <a:lnTo>
                  <a:pt x="7513848" y="6088708"/>
                </a:lnTo>
                <a:lnTo>
                  <a:pt x="7503455" y="6094471"/>
                </a:lnTo>
                <a:lnTo>
                  <a:pt x="7493009" y="6100818"/>
                </a:lnTo>
                <a:lnTo>
                  <a:pt x="7482033" y="6106232"/>
                </a:lnTo>
                <a:lnTo>
                  <a:pt x="7471615" y="6112286"/>
                </a:lnTo>
                <a:lnTo>
                  <a:pt x="7460666" y="6117412"/>
                </a:lnTo>
                <a:lnTo>
                  <a:pt x="7449387" y="6122798"/>
                </a:lnTo>
                <a:lnTo>
                  <a:pt x="7438439" y="6127924"/>
                </a:lnTo>
                <a:lnTo>
                  <a:pt x="7427187" y="6133021"/>
                </a:lnTo>
                <a:lnTo>
                  <a:pt x="7415682" y="6137508"/>
                </a:lnTo>
                <a:lnTo>
                  <a:pt x="7404179" y="6141995"/>
                </a:lnTo>
                <a:lnTo>
                  <a:pt x="7392649" y="6146774"/>
                </a:lnTo>
                <a:lnTo>
                  <a:pt x="7380894" y="6150650"/>
                </a:lnTo>
                <a:lnTo>
                  <a:pt x="7369113" y="6154819"/>
                </a:lnTo>
                <a:lnTo>
                  <a:pt x="7357053" y="6158667"/>
                </a:lnTo>
                <a:lnTo>
                  <a:pt x="7345328" y="6162254"/>
                </a:lnTo>
                <a:lnTo>
                  <a:pt x="7333017" y="6165492"/>
                </a:lnTo>
                <a:lnTo>
                  <a:pt x="7320680" y="6169022"/>
                </a:lnTo>
                <a:lnTo>
                  <a:pt x="7308093" y="6171943"/>
                </a:lnTo>
                <a:lnTo>
                  <a:pt x="7295809" y="6174892"/>
                </a:lnTo>
                <a:lnTo>
                  <a:pt x="7283528" y="6177842"/>
                </a:lnTo>
                <a:lnTo>
                  <a:pt x="7270689" y="6180152"/>
                </a:lnTo>
                <a:lnTo>
                  <a:pt x="7258184" y="6182200"/>
                </a:lnTo>
                <a:lnTo>
                  <a:pt x="7245373" y="6184220"/>
                </a:lnTo>
                <a:lnTo>
                  <a:pt x="7232534" y="6186530"/>
                </a:lnTo>
                <a:lnTo>
                  <a:pt x="7219473" y="6187940"/>
                </a:lnTo>
                <a:lnTo>
                  <a:pt x="7206717" y="6189380"/>
                </a:lnTo>
                <a:lnTo>
                  <a:pt x="7193683" y="6190500"/>
                </a:lnTo>
                <a:lnTo>
                  <a:pt x="7180648" y="6191619"/>
                </a:lnTo>
                <a:lnTo>
                  <a:pt x="7167337" y="6192419"/>
                </a:lnTo>
                <a:lnTo>
                  <a:pt x="7154025" y="6193221"/>
                </a:lnTo>
                <a:lnTo>
                  <a:pt x="7140767" y="6193441"/>
                </a:lnTo>
                <a:lnTo>
                  <a:pt x="7127509" y="6193661"/>
                </a:lnTo>
                <a:lnTo>
                  <a:pt x="7114280" y="6193590"/>
                </a:lnTo>
                <a:lnTo>
                  <a:pt x="7101077" y="6193228"/>
                </a:lnTo>
                <a:lnTo>
                  <a:pt x="7087263" y="6192810"/>
                </a:lnTo>
                <a:lnTo>
                  <a:pt x="7073783" y="6192130"/>
                </a:lnTo>
                <a:lnTo>
                  <a:pt x="7060024" y="6191130"/>
                </a:lnTo>
                <a:lnTo>
                  <a:pt x="7046598" y="6189869"/>
                </a:lnTo>
                <a:lnTo>
                  <a:pt x="7032867" y="6188579"/>
                </a:lnTo>
                <a:lnTo>
                  <a:pt x="7018885" y="6186680"/>
                </a:lnTo>
                <a:lnTo>
                  <a:pt x="7005209" y="6184808"/>
                </a:lnTo>
                <a:lnTo>
                  <a:pt x="6991254" y="6182618"/>
                </a:lnTo>
                <a:lnTo>
                  <a:pt x="6977299" y="6180429"/>
                </a:lnTo>
                <a:lnTo>
                  <a:pt x="6963372" y="6177947"/>
                </a:lnTo>
                <a:lnTo>
                  <a:pt x="6949805" y="6174915"/>
                </a:lnTo>
                <a:lnTo>
                  <a:pt x="6935654" y="6171534"/>
                </a:lnTo>
                <a:lnTo>
                  <a:pt x="6921781" y="6168472"/>
                </a:lnTo>
                <a:lnTo>
                  <a:pt x="6907658" y="6164802"/>
                </a:lnTo>
                <a:lnTo>
                  <a:pt x="6893894" y="6160579"/>
                </a:lnTo>
                <a:lnTo>
                  <a:pt x="6879854" y="6156037"/>
                </a:lnTo>
                <a:lnTo>
                  <a:pt x="6866172" y="6150941"/>
                </a:lnTo>
                <a:lnTo>
                  <a:pt x="6852767" y="6146165"/>
                </a:lnTo>
                <a:lnTo>
                  <a:pt x="6839114" y="6140780"/>
                </a:lnTo>
                <a:lnTo>
                  <a:pt x="6825460" y="6135395"/>
                </a:lnTo>
                <a:lnTo>
                  <a:pt x="6811832" y="6129719"/>
                </a:lnTo>
                <a:lnTo>
                  <a:pt x="6798537" y="6123781"/>
                </a:lnTo>
                <a:lnTo>
                  <a:pt x="6785243" y="6117844"/>
                </a:lnTo>
                <a:lnTo>
                  <a:pt x="6771697" y="6111297"/>
                </a:lnTo>
                <a:lnTo>
                  <a:pt x="6758457" y="6104778"/>
                </a:lnTo>
                <a:lnTo>
                  <a:pt x="6745550" y="6097998"/>
                </a:lnTo>
                <a:lnTo>
                  <a:pt x="6732669" y="6090928"/>
                </a:lnTo>
                <a:lnTo>
                  <a:pt x="6719512" y="6083538"/>
                </a:lnTo>
                <a:lnTo>
                  <a:pt x="6706686" y="6075886"/>
                </a:lnTo>
                <a:lnTo>
                  <a:pt x="6693832" y="6068523"/>
                </a:lnTo>
                <a:lnTo>
                  <a:pt x="6681061" y="6060292"/>
                </a:lnTo>
                <a:lnTo>
                  <a:pt x="6668568" y="6052378"/>
                </a:lnTo>
                <a:lnTo>
                  <a:pt x="6655824" y="6043855"/>
                </a:lnTo>
                <a:lnTo>
                  <a:pt x="6643385" y="6035360"/>
                </a:lnTo>
                <a:lnTo>
                  <a:pt x="6631001" y="6026285"/>
                </a:lnTo>
                <a:lnTo>
                  <a:pt x="6619199" y="6017558"/>
                </a:lnTo>
                <a:lnTo>
                  <a:pt x="6607148" y="6008219"/>
                </a:lnTo>
                <a:lnTo>
                  <a:pt x="6595096" y="5998883"/>
                </a:lnTo>
                <a:lnTo>
                  <a:pt x="6583099" y="5988965"/>
                </a:lnTo>
                <a:lnTo>
                  <a:pt x="6571434" y="5978784"/>
                </a:lnTo>
                <a:lnTo>
                  <a:pt x="6559741" y="5968895"/>
                </a:lnTo>
                <a:lnTo>
                  <a:pt x="6548714" y="5958482"/>
                </a:lnTo>
                <a:lnTo>
                  <a:pt x="6537105" y="5947720"/>
                </a:lnTo>
                <a:lnTo>
                  <a:pt x="6525772" y="5937279"/>
                </a:lnTo>
                <a:lnTo>
                  <a:pt x="6514800" y="5926286"/>
                </a:lnTo>
                <a:lnTo>
                  <a:pt x="6503882" y="5914710"/>
                </a:lnTo>
                <a:lnTo>
                  <a:pt x="6493241" y="5903455"/>
                </a:lnTo>
                <a:lnTo>
                  <a:pt x="6482351" y="5891589"/>
                </a:lnTo>
                <a:lnTo>
                  <a:pt x="6471486" y="5879433"/>
                </a:lnTo>
                <a:lnTo>
                  <a:pt x="6460624" y="5867276"/>
                </a:lnTo>
                <a:lnTo>
                  <a:pt x="6450092" y="5854859"/>
                </a:lnTo>
                <a:lnTo>
                  <a:pt x="6439561" y="5842440"/>
                </a:lnTo>
                <a:lnTo>
                  <a:pt x="6429363" y="5829761"/>
                </a:lnTo>
                <a:lnTo>
                  <a:pt x="6425996" y="5825583"/>
                </a:lnTo>
                <a:lnTo>
                  <a:pt x="6422443" y="5829854"/>
                </a:lnTo>
                <a:lnTo>
                  <a:pt x="6404111" y="5849915"/>
                </a:lnTo>
                <a:lnTo>
                  <a:pt x="6385456" y="5869606"/>
                </a:lnTo>
                <a:lnTo>
                  <a:pt x="6375258" y="5879200"/>
                </a:lnTo>
                <a:lnTo>
                  <a:pt x="6365384" y="5889164"/>
                </a:lnTo>
                <a:lnTo>
                  <a:pt x="6355218" y="5898420"/>
                </a:lnTo>
                <a:lnTo>
                  <a:pt x="6345021" y="5908013"/>
                </a:lnTo>
                <a:lnTo>
                  <a:pt x="6334500" y="5917237"/>
                </a:lnTo>
                <a:lnTo>
                  <a:pt x="6323658" y="5926088"/>
                </a:lnTo>
                <a:lnTo>
                  <a:pt x="6313137" y="5935311"/>
                </a:lnTo>
                <a:lnTo>
                  <a:pt x="6302325" y="5943826"/>
                </a:lnTo>
                <a:lnTo>
                  <a:pt x="6291514" y="5952341"/>
                </a:lnTo>
                <a:lnTo>
                  <a:pt x="6279995" y="5960790"/>
                </a:lnTo>
                <a:lnTo>
                  <a:pt x="6268861" y="5968933"/>
                </a:lnTo>
                <a:lnTo>
                  <a:pt x="6257372" y="5977044"/>
                </a:lnTo>
                <a:lnTo>
                  <a:pt x="6245559" y="5984784"/>
                </a:lnTo>
                <a:lnTo>
                  <a:pt x="6234103" y="5992557"/>
                </a:lnTo>
                <a:lnTo>
                  <a:pt x="6222323" y="5999960"/>
                </a:lnTo>
                <a:lnTo>
                  <a:pt x="6210158" y="6007667"/>
                </a:lnTo>
                <a:lnTo>
                  <a:pt x="6198087" y="6014361"/>
                </a:lnTo>
                <a:lnTo>
                  <a:pt x="6185953" y="6021731"/>
                </a:lnTo>
                <a:lnTo>
                  <a:pt x="6173205" y="6028021"/>
                </a:lnTo>
                <a:lnTo>
                  <a:pt x="6161103" y="6035054"/>
                </a:lnTo>
                <a:lnTo>
                  <a:pt x="6148387" y="6041006"/>
                </a:lnTo>
                <a:lnTo>
                  <a:pt x="6135285" y="6047263"/>
                </a:lnTo>
                <a:lnTo>
                  <a:pt x="6122569" y="6053217"/>
                </a:lnTo>
                <a:lnTo>
                  <a:pt x="6109499" y="6059137"/>
                </a:lnTo>
                <a:lnTo>
                  <a:pt x="6096137" y="6064349"/>
                </a:lnTo>
                <a:lnTo>
                  <a:pt x="6082777" y="6069561"/>
                </a:lnTo>
                <a:lnTo>
                  <a:pt x="6069383" y="6075110"/>
                </a:lnTo>
                <a:lnTo>
                  <a:pt x="6055731" y="6079613"/>
                </a:lnTo>
                <a:lnTo>
                  <a:pt x="6042046" y="6084455"/>
                </a:lnTo>
                <a:lnTo>
                  <a:pt x="6028042" y="6088925"/>
                </a:lnTo>
                <a:lnTo>
                  <a:pt x="6014419" y="6093092"/>
                </a:lnTo>
                <a:lnTo>
                  <a:pt x="6000120" y="6096853"/>
                </a:lnTo>
                <a:lnTo>
                  <a:pt x="5985790" y="6100953"/>
                </a:lnTo>
                <a:lnTo>
                  <a:pt x="5971170" y="6104345"/>
                </a:lnTo>
                <a:lnTo>
                  <a:pt x="5956903" y="6107770"/>
                </a:lnTo>
                <a:lnTo>
                  <a:pt x="5942637" y="6111195"/>
                </a:lnTo>
                <a:lnTo>
                  <a:pt x="5927726" y="6113879"/>
                </a:lnTo>
                <a:lnTo>
                  <a:pt x="5913200" y="6116258"/>
                </a:lnTo>
                <a:lnTo>
                  <a:pt x="5898321" y="6118605"/>
                </a:lnTo>
                <a:lnTo>
                  <a:pt x="5883408" y="6121288"/>
                </a:lnTo>
                <a:lnTo>
                  <a:pt x="5868237" y="6122926"/>
                </a:lnTo>
                <a:lnTo>
                  <a:pt x="5853421" y="6124598"/>
                </a:lnTo>
                <a:lnTo>
                  <a:pt x="5838282" y="6125899"/>
                </a:lnTo>
                <a:lnTo>
                  <a:pt x="5823143" y="6127199"/>
                </a:lnTo>
                <a:lnTo>
                  <a:pt x="5807680" y="6128129"/>
                </a:lnTo>
                <a:lnTo>
                  <a:pt x="5792217" y="6129059"/>
                </a:lnTo>
                <a:lnTo>
                  <a:pt x="5776820" y="6129315"/>
                </a:lnTo>
                <a:lnTo>
                  <a:pt x="5761419" y="6129569"/>
                </a:lnTo>
                <a:lnTo>
                  <a:pt x="5746053" y="6129488"/>
                </a:lnTo>
                <a:lnTo>
                  <a:pt x="5730718" y="6129068"/>
                </a:lnTo>
                <a:lnTo>
                  <a:pt x="5714673" y="6128582"/>
                </a:lnTo>
                <a:lnTo>
                  <a:pt x="5699016" y="6127792"/>
                </a:lnTo>
                <a:lnTo>
                  <a:pt x="5683036" y="6126631"/>
                </a:lnTo>
                <a:lnTo>
                  <a:pt x="5667441" y="6125166"/>
                </a:lnTo>
                <a:lnTo>
                  <a:pt x="5651490" y="6123668"/>
                </a:lnTo>
                <a:lnTo>
                  <a:pt x="5635252" y="6121461"/>
                </a:lnTo>
                <a:lnTo>
                  <a:pt x="5619365" y="6119288"/>
                </a:lnTo>
                <a:lnTo>
                  <a:pt x="5603158" y="6116744"/>
                </a:lnTo>
                <a:lnTo>
                  <a:pt x="5586948" y="6114201"/>
                </a:lnTo>
                <a:lnTo>
                  <a:pt x="5570773" y="6111319"/>
                </a:lnTo>
                <a:lnTo>
                  <a:pt x="5555013" y="6107797"/>
                </a:lnTo>
                <a:lnTo>
                  <a:pt x="5538576" y="6103870"/>
                </a:lnTo>
                <a:lnTo>
                  <a:pt x="5522464" y="6100314"/>
                </a:lnTo>
                <a:lnTo>
                  <a:pt x="5506059" y="6096051"/>
                </a:lnTo>
                <a:lnTo>
                  <a:pt x="5490072" y="6091145"/>
                </a:lnTo>
                <a:lnTo>
                  <a:pt x="5473763" y="6085869"/>
                </a:lnTo>
                <a:lnTo>
                  <a:pt x="5457873" y="6079951"/>
                </a:lnTo>
                <a:lnTo>
                  <a:pt x="5442302" y="6074404"/>
                </a:lnTo>
                <a:lnTo>
                  <a:pt x="5426444" y="6068149"/>
                </a:lnTo>
                <a:lnTo>
                  <a:pt x="5410583" y="6061894"/>
                </a:lnTo>
                <a:lnTo>
                  <a:pt x="5394755" y="6055302"/>
                </a:lnTo>
                <a:lnTo>
                  <a:pt x="5379313" y="6048404"/>
                </a:lnTo>
                <a:lnTo>
                  <a:pt x="5363872" y="6041508"/>
                </a:lnTo>
                <a:lnTo>
                  <a:pt x="5348137" y="6033904"/>
                </a:lnTo>
                <a:lnTo>
                  <a:pt x="5332760" y="6026332"/>
                </a:lnTo>
                <a:lnTo>
                  <a:pt x="5317767" y="6018457"/>
                </a:lnTo>
                <a:lnTo>
                  <a:pt x="5302806" y="6010244"/>
                </a:lnTo>
                <a:lnTo>
                  <a:pt x="5287523" y="6001660"/>
                </a:lnTo>
                <a:lnTo>
                  <a:pt x="5272625" y="5992773"/>
                </a:lnTo>
                <a:lnTo>
                  <a:pt x="5257696" y="5984222"/>
                </a:lnTo>
                <a:lnTo>
                  <a:pt x="5242862" y="5974661"/>
                </a:lnTo>
                <a:lnTo>
                  <a:pt x="5228352" y="5965468"/>
                </a:lnTo>
                <a:lnTo>
                  <a:pt x="5213549" y="5955568"/>
                </a:lnTo>
                <a:lnTo>
                  <a:pt x="5199103" y="5945702"/>
                </a:lnTo>
                <a:lnTo>
                  <a:pt x="5184716" y="5935160"/>
                </a:lnTo>
                <a:lnTo>
                  <a:pt x="5171009" y="5925024"/>
                </a:lnTo>
                <a:lnTo>
                  <a:pt x="5157010" y="5914178"/>
                </a:lnTo>
                <a:lnTo>
                  <a:pt x="5143012" y="5903333"/>
                </a:lnTo>
                <a:lnTo>
                  <a:pt x="5129077" y="5891812"/>
                </a:lnTo>
                <a:lnTo>
                  <a:pt x="5115529" y="5879988"/>
                </a:lnTo>
                <a:lnTo>
                  <a:pt x="5101947" y="5868502"/>
                </a:lnTo>
                <a:lnTo>
                  <a:pt x="5089139" y="5856406"/>
                </a:lnTo>
                <a:lnTo>
                  <a:pt x="5075655" y="5843908"/>
                </a:lnTo>
                <a:lnTo>
                  <a:pt x="5062492" y="5831778"/>
                </a:lnTo>
                <a:lnTo>
                  <a:pt x="5049746" y="5819009"/>
                </a:lnTo>
                <a:lnTo>
                  <a:pt x="5037065" y="5805565"/>
                </a:lnTo>
                <a:lnTo>
                  <a:pt x="5024708" y="5792490"/>
                </a:lnTo>
                <a:lnTo>
                  <a:pt x="5012058" y="5778709"/>
                </a:lnTo>
                <a:lnTo>
                  <a:pt x="4999439" y="5764588"/>
                </a:lnTo>
                <a:lnTo>
                  <a:pt x="4986821" y="5750469"/>
                </a:lnTo>
                <a:lnTo>
                  <a:pt x="4974588" y="5736045"/>
                </a:lnTo>
                <a:lnTo>
                  <a:pt x="4962356" y="5721623"/>
                </a:lnTo>
                <a:lnTo>
                  <a:pt x="4950510" y="5706895"/>
                </a:lnTo>
                <a:lnTo>
                  <a:pt x="4938342" y="5691796"/>
                </a:lnTo>
                <a:lnTo>
                  <a:pt x="4926560" y="5676395"/>
                </a:lnTo>
                <a:lnTo>
                  <a:pt x="4915132" y="5661024"/>
                </a:lnTo>
                <a:lnTo>
                  <a:pt x="4903380" y="5645285"/>
                </a:lnTo>
                <a:lnTo>
                  <a:pt x="4891983" y="5629579"/>
                </a:lnTo>
                <a:lnTo>
                  <a:pt x="4880621" y="5613534"/>
                </a:lnTo>
                <a:lnTo>
                  <a:pt x="4869994" y="5597220"/>
                </a:lnTo>
                <a:lnTo>
                  <a:pt x="4858694" y="5580502"/>
                </a:lnTo>
                <a:lnTo>
                  <a:pt x="4848102" y="5563848"/>
                </a:lnTo>
                <a:lnTo>
                  <a:pt x="4837540" y="5546860"/>
                </a:lnTo>
                <a:lnTo>
                  <a:pt x="4826982" y="5529871"/>
                </a:lnTo>
                <a:lnTo>
                  <a:pt x="4826960" y="5529832"/>
                </a:lnTo>
                <a:lnTo>
                  <a:pt x="4824675" y="5535601"/>
                </a:lnTo>
                <a:lnTo>
                  <a:pt x="4812891" y="5562062"/>
                </a:lnTo>
                <a:lnTo>
                  <a:pt x="4801109" y="5588526"/>
                </a:lnTo>
                <a:lnTo>
                  <a:pt x="4788651" y="5614586"/>
                </a:lnTo>
                <a:lnTo>
                  <a:pt x="4775576" y="5639567"/>
                </a:lnTo>
                <a:lnTo>
                  <a:pt x="4762148" y="5664512"/>
                </a:lnTo>
                <a:lnTo>
                  <a:pt x="4747752" y="5688348"/>
                </a:lnTo>
                <a:lnTo>
                  <a:pt x="4733357" y="5712182"/>
                </a:lnTo>
                <a:lnTo>
                  <a:pt x="4717964" y="5735243"/>
                </a:lnTo>
                <a:lnTo>
                  <a:pt x="4702244" y="5757933"/>
                </a:lnTo>
                <a:lnTo>
                  <a:pt x="4685911" y="5779544"/>
                </a:lnTo>
                <a:lnTo>
                  <a:pt x="4668870" y="5801088"/>
                </a:lnTo>
                <a:lnTo>
                  <a:pt x="4651537" y="5821925"/>
                </a:lnTo>
                <a:lnTo>
                  <a:pt x="4633206" y="5841985"/>
                </a:lnTo>
                <a:lnTo>
                  <a:pt x="4614552" y="5861676"/>
                </a:lnTo>
                <a:lnTo>
                  <a:pt x="4604354" y="5871270"/>
                </a:lnTo>
                <a:lnTo>
                  <a:pt x="4594478" y="5881234"/>
                </a:lnTo>
                <a:lnTo>
                  <a:pt x="4584313" y="5890490"/>
                </a:lnTo>
                <a:lnTo>
                  <a:pt x="4574116" y="5900083"/>
                </a:lnTo>
                <a:lnTo>
                  <a:pt x="4563594" y="5909307"/>
                </a:lnTo>
                <a:lnTo>
                  <a:pt x="4552751" y="5918159"/>
                </a:lnTo>
                <a:lnTo>
                  <a:pt x="4542231" y="5927380"/>
                </a:lnTo>
                <a:lnTo>
                  <a:pt x="4531419" y="5935897"/>
                </a:lnTo>
                <a:lnTo>
                  <a:pt x="4520610" y="5944411"/>
                </a:lnTo>
                <a:lnTo>
                  <a:pt x="4509088" y="5952859"/>
                </a:lnTo>
                <a:lnTo>
                  <a:pt x="4497954" y="5961004"/>
                </a:lnTo>
                <a:lnTo>
                  <a:pt x="4486467" y="5969115"/>
                </a:lnTo>
                <a:lnTo>
                  <a:pt x="4474654" y="5976854"/>
                </a:lnTo>
                <a:lnTo>
                  <a:pt x="4463197" y="5984628"/>
                </a:lnTo>
                <a:lnTo>
                  <a:pt x="4451418" y="5992030"/>
                </a:lnTo>
                <a:lnTo>
                  <a:pt x="4439253" y="5999736"/>
                </a:lnTo>
                <a:lnTo>
                  <a:pt x="4427182" y="6006431"/>
                </a:lnTo>
                <a:lnTo>
                  <a:pt x="4415047" y="6013802"/>
                </a:lnTo>
                <a:lnTo>
                  <a:pt x="4402301" y="6020091"/>
                </a:lnTo>
                <a:lnTo>
                  <a:pt x="4390197" y="6027123"/>
                </a:lnTo>
                <a:lnTo>
                  <a:pt x="4377482" y="6033077"/>
                </a:lnTo>
                <a:lnTo>
                  <a:pt x="4364379" y="6039333"/>
                </a:lnTo>
                <a:lnTo>
                  <a:pt x="4351664" y="6045287"/>
                </a:lnTo>
                <a:lnTo>
                  <a:pt x="4338594" y="6051207"/>
                </a:lnTo>
                <a:lnTo>
                  <a:pt x="4325232" y="6056419"/>
                </a:lnTo>
                <a:lnTo>
                  <a:pt x="4311872" y="6061630"/>
                </a:lnTo>
                <a:lnTo>
                  <a:pt x="4298477" y="6067180"/>
                </a:lnTo>
                <a:lnTo>
                  <a:pt x="4284824" y="6071684"/>
                </a:lnTo>
                <a:lnTo>
                  <a:pt x="4271141" y="6076525"/>
                </a:lnTo>
                <a:lnTo>
                  <a:pt x="4257134" y="6080995"/>
                </a:lnTo>
                <a:lnTo>
                  <a:pt x="4243514" y="6085161"/>
                </a:lnTo>
                <a:lnTo>
                  <a:pt x="4229215" y="6088923"/>
                </a:lnTo>
                <a:lnTo>
                  <a:pt x="4214884" y="6093023"/>
                </a:lnTo>
                <a:lnTo>
                  <a:pt x="4200266" y="6096415"/>
                </a:lnTo>
                <a:lnTo>
                  <a:pt x="4185998" y="6099840"/>
                </a:lnTo>
                <a:lnTo>
                  <a:pt x="4171733" y="6103267"/>
                </a:lnTo>
                <a:lnTo>
                  <a:pt x="4156820" y="6105950"/>
                </a:lnTo>
                <a:lnTo>
                  <a:pt x="4142295" y="6108328"/>
                </a:lnTo>
                <a:lnTo>
                  <a:pt x="4127415" y="6110675"/>
                </a:lnTo>
                <a:lnTo>
                  <a:pt x="4112503" y="6113359"/>
                </a:lnTo>
                <a:lnTo>
                  <a:pt x="4097332" y="6114996"/>
                </a:lnTo>
                <a:lnTo>
                  <a:pt x="4082515" y="6116668"/>
                </a:lnTo>
                <a:lnTo>
                  <a:pt x="4067376" y="6117970"/>
                </a:lnTo>
                <a:lnTo>
                  <a:pt x="4052238" y="6119269"/>
                </a:lnTo>
                <a:lnTo>
                  <a:pt x="4036776" y="6120199"/>
                </a:lnTo>
                <a:lnTo>
                  <a:pt x="4021312" y="6121130"/>
                </a:lnTo>
                <a:lnTo>
                  <a:pt x="4005914" y="6121385"/>
                </a:lnTo>
                <a:lnTo>
                  <a:pt x="3990514" y="6121640"/>
                </a:lnTo>
                <a:lnTo>
                  <a:pt x="3975148" y="6121558"/>
                </a:lnTo>
                <a:lnTo>
                  <a:pt x="3959813" y="6121138"/>
                </a:lnTo>
                <a:lnTo>
                  <a:pt x="3943768" y="6120651"/>
                </a:lnTo>
                <a:lnTo>
                  <a:pt x="3928110" y="6119863"/>
                </a:lnTo>
                <a:lnTo>
                  <a:pt x="3912131" y="6118701"/>
                </a:lnTo>
                <a:lnTo>
                  <a:pt x="3896535" y="6117236"/>
                </a:lnTo>
                <a:lnTo>
                  <a:pt x="3880586" y="6115739"/>
                </a:lnTo>
                <a:lnTo>
                  <a:pt x="3875561" y="6115056"/>
                </a:lnTo>
                <a:lnTo>
                  <a:pt x="3865717" y="6143740"/>
                </a:lnTo>
                <a:lnTo>
                  <a:pt x="3855225" y="6171686"/>
                </a:lnTo>
                <a:lnTo>
                  <a:pt x="3844444" y="6198925"/>
                </a:lnTo>
                <a:lnTo>
                  <a:pt x="3832661" y="6225387"/>
                </a:lnTo>
                <a:lnTo>
                  <a:pt x="3820878" y="6251850"/>
                </a:lnTo>
                <a:lnTo>
                  <a:pt x="3808418" y="6277909"/>
                </a:lnTo>
                <a:lnTo>
                  <a:pt x="3795345" y="6302890"/>
                </a:lnTo>
                <a:lnTo>
                  <a:pt x="3781917" y="6327837"/>
                </a:lnTo>
                <a:lnTo>
                  <a:pt x="3767522" y="6351672"/>
                </a:lnTo>
                <a:lnTo>
                  <a:pt x="3753126" y="6375507"/>
                </a:lnTo>
                <a:lnTo>
                  <a:pt x="3737730" y="6398566"/>
                </a:lnTo>
                <a:lnTo>
                  <a:pt x="3722012" y="6421256"/>
                </a:lnTo>
                <a:lnTo>
                  <a:pt x="3705679" y="6442867"/>
                </a:lnTo>
                <a:lnTo>
                  <a:pt x="3688639" y="6464411"/>
                </a:lnTo>
                <a:lnTo>
                  <a:pt x="3671307" y="6485248"/>
                </a:lnTo>
                <a:lnTo>
                  <a:pt x="3652974" y="6505310"/>
                </a:lnTo>
                <a:lnTo>
                  <a:pt x="3634320" y="6525000"/>
                </a:lnTo>
                <a:lnTo>
                  <a:pt x="3624122" y="6534593"/>
                </a:lnTo>
                <a:lnTo>
                  <a:pt x="3614247" y="6544558"/>
                </a:lnTo>
                <a:lnTo>
                  <a:pt x="3604081" y="6553814"/>
                </a:lnTo>
                <a:lnTo>
                  <a:pt x="3593884" y="6563408"/>
                </a:lnTo>
                <a:lnTo>
                  <a:pt x="3583363" y="6572630"/>
                </a:lnTo>
                <a:lnTo>
                  <a:pt x="3572520" y="6581482"/>
                </a:lnTo>
                <a:lnTo>
                  <a:pt x="3562000" y="6590705"/>
                </a:lnTo>
                <a:lnTo>
                  <a:pt x="3551188" y="6599220"/>
                </a:lnTo>
                <a:lnTo>
                  <a:pt x="3540377" y="6607735"/>
                </a:lnTo>
                <a:lnTo>
                  <a:pt x="3528857" y="6616183"/>
                </a:lnTo>
                <a:lnTo>
                  <a:pt x="3517723" y="6624327"/>
                </a:lnTo>
                <a:lnTo>
                  <a:pt x="3506234" y="6632438"/>
                </a:lnTo>
                <a:lnTo>
                  <a:pt x="3494423" y="6640179"/>
                </a:lnTo>
                <a:lnTo>
                  <a:pt x="3482966" y="6647951"/>
                </a:lnTo>
                <a:lnTo>
                  <a:pt x="3471187" y="6655354"/>
                </a:lnTo>
                <a:lnTo>
                  <a:pt x="3459021" y="6663061"/>
                </a:lnTo>
                <a:lnTo>
                  <a:pt x="3446950" y="6669755"/>
                </a:lnTo>
                <a:lnTo>
                  <a:pt x="3434817" y="6677125"/>
                </a:lnTo>
                <a:lnTo>
                  <a:pt x="3422069" y="6683415"/>
                </a:lnTo>
                <a:lnTo>
                  <a:pt x="3409967" y="6690448"/>
                </a:lnTo>
                <a:lnTo>
                  <a:pt x="3397250" y="6696401"/>
                </a:lnTo>
                <a:lnTo>
                  <a:pt x="3384149" y="6702658"/>
                </a:lnTo>
                <a:lnTo>
                  <a:pt x="3371432" y="6708611"/>
                </a:lnTo>
                <a:lnTo>
                  <a:pt x="3358362" y="6714531"/>
                </a:lnTo>
                <a:lnTo>
                  <a:pt x="3345000" y="6719743"/>
                </a:lnTo>
                <a:lnTo>
                  <a:pt x="3331639" y="6724954"/>
                </a:lnTo>
                <a:lnTo>
                  <a:pt x="3318246" y="6730504"/>
                </a:lnTo>
                <a:lnTo>
                  <a:pt x="3304593" y="6735007"/>
                </a:lnTo>
                <a:lnTo>
                  <a:pt x="3290910" y="6739849"/>
                </a:lnTo>
                <a:lnTo>
                  <a:pt x="3276902" y="6744319"/>
                </a:lnTo>
                <a:lnTo>
                  <a:pt x="3263282" y="6748486"/>
                </a:lnTo>
                <a:lnTo>
                  <a:pt x="3248983" y="6752247"/>
                </a:lnTo>
                <a:lnTo>
                  <a:pt x="3234654" y="6756348"/>
                </a:lnTo>
                <a:lnTo>
                  <a:pt x="3220033" y="6759739"/>
                </a:lnTo>
                <a:lnTo>
                  <a:pt x="3205766" y="6763165"/>
                </a:lnTo>
                <a:lnTo>
                  <a:pt x="3191501" y="6766589"/>
                </a:lnTo>
                <a:lnTo>
                  <a:pt x="3176588" y="6769273"/>
                </a:lnTo>
                <a:lnTo>
                  <a:pt x="3162063" y="6771652"/>
                </a:lnTo>
                <a:lnTo>
                  <a:pt x="3147183" y="6773999"/>
                </a:lnTo>
                <a:lnTo>
                  <a:pt x="3132271" y="6776682"/>
                </a:lnTo>
                <a:lnTo>
                  <a:pt x="3117100" y="6778320"/>
                </a:lnTo>
                <a:lnTo>
                  <a:pt x="3102284" y="6779992"/>
                </a:lnTo>
                <a:lnTo>
                  <a:pt x="3087144" y="6781293"/>
                </a:lnTo>
                <a:lnTo>
                  <a:pt x="3072005" y="6782593"/>
                </a:lnTo>
                <a:lnTo>
                  <a:pt x="3056543" y="6783523"/>
                </a:lnTo>
                <a:lnTo>
                  <a:pt x="3041081" y="6784453"/>
                </a:lnTo>
                <a:lnTo>
                  <a:pt x="3025682" y="6784709"/>
                </a:lnTo>
                <a:lnTo>
                  <a:pt x="3010283" y="6784964"/>
                </a:lnTo>
                <a:lnTo>
                  <a:pt x="2994916" y="6784881"/>
                </a:lnTo>
                <a:lnTo>
                  <a:pt x="2979581" y="6784462"/>
                </a:lnTo>
                <a:lnTo>
                  <a:pt x="2963536" y="6783976"/>
                </a:lnTo>
                <a:lnTo>
                  <a:pt x="2947878" y="6783186"/>
                </a:lnTo>
                <a:lnTo>
                  <a:pt x="2931898" y="6782025"/>
                </a:lnTo>
                <a:lnTo>
                  <a:pt x="2916304" y="6780559"/>
                </a:lnTo>
                <a:lnTo>
                  <a:pt x="2900354" y="6779062"/>
                </a:lnTo>
                <a:lnTo>
                  <a:pt x="2884114" y="6776856"/>
                </a:lnTo>
                <a:lnTo>
                  <a:pt x="2868228" y="6774682"/>
                </a:lnTo>
                <a:lnTo>
                  <a:pt x="2852020" y="6772138"/>
                </a:lnTo>
                <a:lnTo>
                  <a:pt x="2835811" y="6769594"/>
                </a:lnTo>
                <a:lnTo>
                  <a:pt x="2819635" y="6766713"/>
                </a:lnTo>
                <a:lnTo>
                  <a:pt x="2803875" y="6763191"/>
                </a:lnTo>
                <a:lnTo>
                  <a:pt x="2787439" y="6759263"/>
                </a:lnTo>
                <a:lnTo>
                  <a:pt x="2771326" y="6755708"/>
                </a:lnTo>
                <a:lnTo>
                  <a:pt x="2754921" y="6751445"/>
                </a:lnTo>
                <a:lnTo>
                  <a:pt x="2738935" y="6746539"/>
                </a:lnTo>
                <a:lnTo>
                  <a:pt x="2722626" y="6741263"/>
                </a:lnTo>
                <a:lnTo>
                  <a:pt x="2706735" y="6735345"/>
                </a:lnTo>
                <a:lnTo>
                  <a:pt x="2691166" y="6729798"/>
                </a:lnTo>
                <a:lnTo>
                  <a:pt x="2675306" y="6723542"/>
                </a:lnTo>
                <a:lnTo>
                  <a:pt x="2659446" y="6717288"/>
                </a:lnTo>
                <a:lnTo>
                  <a:pt x="2643617" y="6710696"/>
                </a:lnTo>
                <a:lnTo>
                  <a:pt x="2628176" y="6703798"/>
                </a:lnTo>
                <a:lnTo>
                  <a:pt x="2612735" y="6696902"/>
                </a:lnTo>
                <a:lnTo>
                  <a:pt x="2597001" y="6689298"/>
                </a:lnTo>
                <a:lnTo>
                  <a:pt x="2581622" y="6681727"/>
                </a:lnTo>
                <a:lnTo>
                  <a:pt x="2566630" y="6673851"/>
                </a:lnTo>
                <a:lnTo>
                  <a:pt x="2551669" y="6665638"/>
                </a:lnTo>
                <a:lnTo>
                  <a:pt x="2536386" y="6657054"/>
                </a:lnTo>
                <a:lnTo>
                  <a:pt x="2521489" y="6648166"/>
                </a:lnTo>
                <a:lnTo>
                  <a:pt x="2506559" y="6639616"/>
                </a:lnTo>
                <a:lnTo>
                  <a:pt x="2491725" y="6630055"/>
                </a:lnTo>
                <a:lnTo>
                  <a:pt x="2477214" y="6620862"/>
                </a:lnTo>
                <a:lnTo>
                  <a:pt x="2462413" y="6610962"/>
                </a:lnTo>
                <a:lnTo>
                  <a:pt x="2447964" y="6601096"/>
                </a:lnTo>
                <a:lnTo>
                  <a:pt x="2433580" y="6590554"/>
                </a:lnTo>
                <a:lnTo>
                  <a:pt x="2419872" y="6580418"/>
                </a:lnTo>
                <a:lnTo>
                  <a:pt x="2405874" y="6569572"/>
                </a:lnTo>
                <a:lnTo>
                  <a:pt x="2391876" y="6558727"/>
                </a:lnTo>
                <a:lnTo>
                  <a:pt x="2377939" y="6547206"/>
                </a:lnTo>
                <a:lnTo>
                  <a:pt x="2364392" y="6535382"/>
                </a:lnTo>
                <a:lnTo>
                  <a:pt x="2350811" y="6523896"/>
                </a:lnTo>
                <a:lnTo>
                  <a:pt x="2338003" y="6511800"/>
                </a:lnTo>
                <a:lnTo>
                  <a:pt x="2324518" y="6499302"/>
                </a:lnTo>
                <a:lnTo>
                  <a:pt x="2311354" y="6487173"/>
                </a:lnTo>
                <a:lnTo>
                  <a:pt x="2298610" y="6474403"/>
                </a:lnTo>
                <a:lnTo>
                  <a:pt x="2285929" y="6460959"/>
                </a:lnTo>
                <a:lnTo>
                  <a:pt x="2273569" y="6447884"/>
                </a:lnTo>
                <a:lnTo>
                  <a:pt x="2260920" y="6434103"/>
                </a:lnTo>
                <a:lnTo>
                  <a:pt x="2248301" y="6419983"/>
                </a:lnTo>
                <a:lnTo>
                  <a:pt x="2235684" y="6405864"/>
                </a:lnTo>
                <a:lnTo>
                  <a:pt x="2223451" y="6391439"/>
                </a:lnTo>
                <a:lnTo>
                  <a:pt x="2211219" y="6377016"/>
                </a:lnTo>
                <a:lnTo>
                  <a:pt x="2199374" y="6362290"/>
                </a:lnTo>
                <a:lnTo>
                  <a:pt x="2187205" y="6347190"/>
                </a:lnTo>
                <a:lnTo>
                  <a:pt x="2175423" y="6331789"/>
                </a:lnTo>
                <a:lnTo>
                  <a:pt x="2163994" y="6316418"/>
                </a:lnTo>
                <a:lnTo>
                  <a:pt x="2152244" y="6300679"/>
                </a:lnTo>
                <a:lnTo>
                  <a:pt x="2140846" y="6284973"/>
                </a:lnTo>
                <a:lnTo>
                  <a:pt x="2129483" y="6268928"/>
                </a:lnTo>
                <a:lnTo>
                  <a:pt x="2118858" y="6252614"/>
                </a:lnTo>
                <a:lnTo>
                  <a:pt x="2107557" y="6235896"/>
                </a:lnTo>
                <a:lnTo>
                  <a:pt x="2096964" y="6219242"/>
                </a:lnTo>
                <a:lnTo>
                  <a:pt x="2086404" y="6202254"/>
                </a:lnTo>
                <a:lnTo>
                  <a:pt x="2075843" y="6185265"/>
                </a:lnTo>
                <a:lnTo>
                  <a:pt x="2075821" y="6185226"/>
                </a:lnTo>
                <a:lnTo>
                  <a:pt x="2073537" y="6190995"/>
                </a:lnTo>
                <a:lnTo>
                  <a:pt x="2061755" y="6217456"/>
                </a:lnTo>
                <a:lnTo>
                  <a:pt x="2049972" y="6243919"/>
                </a:lnTo>
                <a:lnTo>
                  <a:pt x="2037512" y="6269980"/>
                </a:lnTo>
                <a:lnTo>
                  <a:pt x="2024439" y="6294961"/>
                </a:lnTo>
                <a:lnTo>
                  <a:pt x="2011011" y="6319906"/>
                </a:lnTo>
                <a:lnTo>
                  <a:pt x="1996616" y="6343742"/>
                </a:lnTo>
                <a:lnTo>
                  <a:pt x="1982219" y="6367576"/>
                </a:lnTo>
                <a:lnTo>
                  <a:pt x="1966824" y="6390637"/>
                </a:lnTo>
                <a:lnTo>
                  <a:pt x="1951106" y="6413327"/>
                </a:lnTo>
                <a:lnTo>
                  <a:pt x="1934773" y="6434938"/>
                </a:lnTo>
                <a:lnTo>
                  <a:pt x="1917732" y="6456483"/>
                </a:lnTo>
                <a:lnTo>
                  <a:pt x="1900401" y="6477319"/>
                </a:lnTo>
                <a:lnTo>
                  <a:pt x="1882068" y="6497379"/>
                </a:lnTo>
                <a:lnTo>
                  <a:pt x="1863413" y="6517070"/>
                </a:lnTo>
                <a:lnTo>
                  <a:pt x="1853215" y="6526664"/>
                </a:lnTo>
                <a:lnTo>
                  <a:pt x="1843341" y="6536627"/>
                </a:lnTo>
                <a:lnTo>
                  <a:pt x="1833175" y="6545884"/>
                </a:lnTo>
                <a:lnTo>
                  <a:pt x="1822978" y="6555477"/>
                </a:lnTo>
                <a:lnTo>
                  <a:pt x="1812457" y="6564702"/>
                </a:lnTo>
                <a:lnTo>
                  <a:pt x="1801614" y="6573553"/>
                </a:lnTo>
                <a:lnTo>
                  <a:pt x="1791094" y="6582775"/>
                </a:lnTo>
                <a:lnTo>
                  <a:pt x="1780282" y="6591291"/>
                </a:lnTo>
                <a:lnTo>
                  <a:pt x="1769471" y="6599805"/>
                </a:lnTo>
                <a:lnTo>
                  <a:pt x="1757951" y="6608253"/>
                </a:lnTo>
                <a:lnTo>
                  <a:pt x="1746817" y="6616398"/>
                </a:lnTo>
                <a:lnTo>
                  <a:pt x="1735328" y="6624509"/>
                </a:lnTo>
                <a:lnTo>
                  <a:pt x="1723517" y="6632248"/>
                </a:lnTo>
                <a:lnTo>
                  <a:pt x="1712060" y="6640022"/>
                </a:lnTo>
                <a:lnTo>
                  <a:pt x="1700280" y="6647424"/>
                </a:lnTo>
                <a:lnTo>
                  <a:pt x="1688115" y="6655130"/>
                </a:lnTo>
                <a:lnTo>
                  <a:pt x="1676044" y="6661825"/>
                </a:lnTo>
                <a:lnTo>
                  <a:pt x="1663911" y="6669195"/>
                </a:lnTo>
                <a:lnTo>
                  <a:pt x="1651162" y="6675485"/>
                </a:lnTo>
                <a:lnTo>
                  <a:pt x="1639061" y="6682517"/>
                </a:lnTo>
                <a:lnTo>
                  <a:pt x="1626344" y="6688471"/>
                </a:lnTo>
                <a:lnTo>
                  <a:pt x="1613243" y="6694727"/>
                </a:lnTo>
                <a:lnTo>
                  <a:pt x="1600526" y="6700681"/>
                </a:lnTo>
                <a:lnTo>
                  <a:pt x="1587456" y="6706601"/>
                </a:lnTo>
                <a:lnTo>
                  <a:pt x="1574094" y="6711813"/>
                </a:lnTo>
                <a:lnTo>
                  <a:pt x="1560733" y="6717024"/>
                </a:lnTo>
                <a:lnTo>
                  <a:pt x="1547340" y="6722574"/>
                </a:lnTo>
                <a:lnTo>
                  <a:pt x="1533687" y="6727078"/>
                </a:lnTo>
                <a:lnTo>
                  <a:pt x="1520003" y="6731919"/>
                </a:lnTo>
                <a:lnTo>
                  <a:pt x="1505996" y="6736389"/>
                </a:lnTo>
                <a:lnTo>
                  <a:pt x="1492375" y="6740555"/>
                </a:lnTo>
                <a:lnTo>
                  <a:pt x="1478077" y="6744317"/>
                </a:lnTo>
                <a:lnTo>
                  <a:pt x="1463747" y="6748417"/>
                </a:lnTo>
                <a:lnTo>
                  <a:pt x="1449127" y="6751809"/>
                </a:lnTo>
                <a:lnTo>
                  <a:pt x="1434860" y="6755234"/>
                </a:lnTo>
                <a:lnTo>
                  <a:pt x="1420594" y="6758661"/>
                </a:lnTo>
                <a:lnTo>
                  <a:pt x="1405682" y="6761344"/>
                </a:lnTo>
                <a:lnTo>
                  <a:pt x="1391157" y="6763722"/>
                </a:lnTo>
                <a:lnTo>
                  <a:pt x="1376277" y="6766069"/>
                </a:lnTo>
                <a:lnTo>
                  <a:pt x="1361365" y="6768753"/>
                </a:lnTo>
                <a:lnTo>
                  <a:pt x="1346194" y="6770390"/>
                </a:lnTo>
                <a:lnTo>
                  <a:pt x="1331378" y="6772062"/>
                </a:lnTo>
                <a:lnTo>
                  <a:pt x="1316238" y="6773364"/>
                </a:lnTo>
                <a:lnTo>
                  <a:pt x="1301099" y="6774663"/>
                </a:lnTo>
                <a:lnTo>
                  <a:pt x="1285637" y="6775593"/>
                </a:lnTo>
                <a:lnTo>
                  <a:pt x="1270174" y="6776524"/>
                </a:lnTo>
                <a:lnTo>
                  <a:pt x="1254776" y="6776779"/>
                </a:lnTo>
                <a:lnTo>
                  <a:pt x="1239376" y="6777034"/>
                </a:lnTo>
                <a:lnTo>
                  <a:pt x="1224010" y="6776952"/>
                </a:lnTo>
                <a:lnTo>
                  <a:pt x="1208675" y="6776532"/>
                </a:lnTo>
                <a:lnTo>
                  <a:pt x="1192630" y="6776046"/>
                </a:lnTo>
                <a:lnTo>
                  <a:pt x="1176972" y="6775257"/>
                </a:lnTo>
                <a:lnTo>
                  <a:pt x="1160992" y="6774095"/>
                </a:lnTo>
                <a:lnTo>
                  <a:pt x="1145397" y="6772630"/>
                </a:lnTo>
                <a:lnTo>
                  <a:pt x="1129448" y="6771133"/>
                </a:lnTo>
                <a:lnTo>
                  <a:pt x="1113208" y="6768926"/>
                </a:lnTo>
                <a:lnTo>
                  <a:pt x="1097322" y="6766752"/>
                </a:lnTo>
                <a:lnTo>
                  <a:pt x="1081113" y="6764209"/>
                </a:lnTo>
                <a:lnTo>
                  <a:pt x="1064905" y="6761665"/>
                </a:lnTo>
                <a:lnTo>
                  <a:pt x="1048729" y="6758784"/>
                </a:lnTo>
                <a:lnTo>
                  <a:pt x="1032969" y="6755260"/>
                </a:lnTo>
                <a:lnTo>
                  <a:pt x="1016533" y="6751334"/>
                </a:lnTo>
                <a:lnTo>
                  <a:pt x="1000420" y="6747778"/>
                </a:lnTo>
                <a:lnTo>
                  <a:pt x="984015" y="6743514"/>
                </a:lnTo>
                <a:lnTo>
                  <a:pt x="968029" y="6738609"/>
                </a:lnTo>
                <a:lnTo>
                  <a:pt x="951720" y="6733333"/>
                </a:lnTo>
                <a:lnTo>
                  <a:pt x="935829" y="6727415"/>
                </a:lnTo>
                <a:lnTo>
                  <a:pt x="920259" y="6721867"/>
                </a:lnTo>
                <a:lnTo>
                  <a:pt x="904400" y="6715613"/>
                </a:lnTo>
                <a:lnTo>
                  <a:pt x="888540" y="6709358"/>
                </a:lnTo>
                <a:lnTo>
                  <a:pt x="872711" y="6702766"/>
                </a:lnTo>
                <a:lnTo>
                  <a:pt x="857270" y="6695869"/>
                </a:lnTo>
                <a:lnTo>
                  <a:pt x="841828" y="6688972"/>
                </a:lnTo>
                <a:lnTo>
                  <a:pt x="826094" y="6681367"/>
                </a:lnTo>
                <a:lnTo>
                  <a:pt x="810716" y="6673796"/>
                </a:lnTo>
                <a:lnTo>
                  <a:pt x="795724" y="6665920"/>
                </a:lnTo>
                <a:lnTo>
                  <a:pt x="780762" y="6657709"/>
                </a:lnTo>
                <a:lnTo>
                  <a:pt x="765479" y="6649126"/>
                </a:lnTo>
                <a:lnTo>
                  <a:pt x="750582" y="6640238"/>
                </a:lnTo>
                <a:lnTo>
                  <a:pt x="735653" y="6631686"/>
                </a:lnTo>
                <a:lnTo>
                  <a:pt x="720819" y="6622124"/>
                </a:lnTo>
                <a:lnTo>
                  <a:pt x="706308" y="6612932"/>
                </a:lnTo>
                <a:lnTo>
                  <a:pt x="691506" y="6603033"/>
                </a:lnTo>
                <a:lnTo>
                  <a:pt x="677058" y="6593166"/>
                </a:lnTo>
                <a:lnTo>
                  <a:pt x="662673" y="6582625"/>
                </a:lnTo>
                <a:lnTo>
                  <a:pt x="648965" y="6572488"/>
                </a:lnTo>
                <a:lnTo>
                  <a:pt x="634968" y="6561642"/>
                </a:lnTo>
                <a:lnTo>
                  <a:pt x="620970" y="6550797"/>
                </a:lnTo>
                <a:lnTo>
                  <a:pt x="607034" y="6539277"/>
                </a:lnTo>
                <a:lnTo>
                  <a:pt x="593486" y="6527452"/>
                </a:lnTo>
                <a:lnTo>
                  <a:pt x="579904" y="6515966"/>
                </a:lnTo>
                <a:lnTo>
                  <a:pt x="567096" y="6503870"/>
                </a:lnTo>
                <a:lnTo>
                  <a:pt x="553611" y="6491371"/>
                </a:lnTo>
                <a:lnTo>
                  <a:pt x="540448" y="6479243"/>
                </a:lnTo>
                <a:lnTo>
                  <a:pt x="527703" y="6466474"/>
                </a:lnTo>
                <a:lnTo>
                  <a:pt x="515022" y="6453029"/>
                </a:lnTo>
                <a:lnTo>
                  <a:pt x="502663" y="6439955"/>
                </a:lnTo>
                <a:lnTo>
                  <a:pt x="490014" y="6426172"/>
                </a:lnTo>
                <a:lnTo>
                  <a:pt x="477395" y="6412053"/>
                </a:lnTo>
                <a:lnTo>
                  <a:pt x="464777" y="6397933"/>
                </a:lnTo>
                <a:lnTo>
                  <a:pt x="452545" y="6383511"/>
                </a:lnTo>
                <a:lnTo>
                  <a:pt x="440313" y="6369086"/>
                </a:lnTo>
                <a:lnTo>
                  <a:pt x="428468" y="6354359"/>
                </a:lnTo>
                <a:lnTo>
                  <a:pt x="416298" y="6339260"/>
                </a:lnTo>
                <a:lnTo>
                  <a:pt x="404516" y="6323859"/>
                </a:lnTo>
                <a:lnTo>
                  <a:pt x="393088" y="6308489"/>
                </a:lnTo>
                <a:lnTo>
                  <a:pt x="381337" y="6292750"/>
                </a:lnTo>
                <a:lnTo>
                  <a:pt x="369940" y="6277043"/>
                </a:lnTo>
                <a:lnTo>
                  <a:pt x="358576" y="6260998"/>
                </a:lnTo>
                <a:lnTo>
                  <a:pt x="347952" y="6244684"/>
                </a:lnTo>
                <a:lnTo>
                  <a:pt x="336651" y="6227966"/>
                </a:lnTo>
                <a:lnTo>
                  <a:pt x="326058" y="6211313"/>
                </a:lnTo>
                <a:lnTo>
                  <a:pt x="315497" y="6194324"/>
                </a:lnTo>
                <a:lnTo>
                  <a:pt x="304937" y="6177334"/>
                </a:lnTo>
                <a:lnTo>
                  <a:pt x="294762" y="6160042"/>
                </a:lnTo>
                <a:lnTo>
                  <a:pt x="284942" y="6142781"/>
                </a:lnTo>
                <a:lnTo>
                  <a:pt x="274799" y="6125150"/>
                </a:lnTo>
                <a:lnTo>
                  <a:pt x="265043" y="6107214"/>
                </a:lnTo>
                <a:lnTo>
                  <a:pt x="255994" y="6089346"/>
                </a:lnTo>
                <a:lnTo>
                  <a:pt x="246624" y="6071106"/>
                </a:lnTo>
                <a:lnTo>
                  <a:pt x="237285" y="6052530"/>
                </a:lnTo>
                <a:lnTo>
                  <a:pt x="228622" y="6034358"/>
                </a:lnTo>
                <a:lnTo>
                  <a:pt x="220024" y="6015511"/>
                </a:lnTo>
                <a:lnTo>
                  <a:pt x="211780" y="5996696"/>
                </a:lnTo>
                <a:lnTo>
                  <a:pt x="203568" y="5977545"/>
                </a:lnTo>
                <a:lnTo>
                  <a:pt x="195355" y="5958392"/>
                </a:lnTo>
                <a:lnTo>
                  <a:pt x="187884" y="5938971"/>
                </a:lnTo>
                <a:lnTo>
                  <a:pt x="180057" y="5919516"/>
                </a:lnTo>
                <a:lnTo>
                  <a:pt x="164982" y="5878276"/>
                </a:lnTo>
                <a:lnTo>
                  <a:pt x="150646" y="5836765"/>
                </a:lnTo>
                <a:lnTo>
                  <a:pt x="137051" y="5794984"/>
                </a:lnTo>
                <a:lnTo>
                  <a:pt x="123873" y="5752561"/>
                </a:lnTo>
                <a:lnTo>
                  <a:pt x="111405" y="5710206"/>
                </a:lnTo>
                <a:lnTo>
                  <a:pt x="99677" y="5667579"/>
                </a:lnTo>
                <a:lnTo>
                  <a:pt x="89044" y="5624714"/>
                </a:lnTo>
                <a:lnTo>
                  <a:pt x="78443" y="5581512"/>
                </a:lnTo>
                <a:lnTo>
                  <a:pt x="68519" y="5538715"/>
                </a:lnTo>
                <a:lnTo>
                  <a:pt x="59399" y="5494971"/>
                </a:lnTo>
                <a:lnTo>
                  <a:pt x="51279" y="5452002"/>
                </a:lnTo>
                <a:lnTo>
                  <a:pt x="43222" y="5408358"/>
                </a:lnTo>
                <a:lnTo>
                  <a:pt x="36228" y="5364815"/>
                </a:lnTo>
                <a:lnTo>
                  <a:pt x="29590" y="5321306"/>
                </a:lnTo>
                <a:lnTo>
                  <a:pt x="23659" y="5277861"/>
                </a:lnTo>
                <a:lnTo>
                  <a:pt x="18406" y="5234821"/>
                </a:lnTo>
                <a:lnTo>
                  <a:pt x="13925" y="5191174"/>
                </a:lnTo>
                <a:lnTo>
                  <a:pt x="10089" y="5148267"/>
                </a:lnTo>
                <a:lnTo>
                  <a:pt x="6641" y="5105055"/>
                </a:lnTo>
                <a:lnTo>
                  <a:pt x="4223" y="5062284"/>
                </a:lnTo>
                <a:lnTo>
                  <a:pt x="1773" y="5019846"/>
                </a:lnTo>
                <a:lnTo>
                  <a:pt x="773" y="4977207"/>
                </a:lnTo>
                <a:lnTo>
                  <a:pt x="64" y="4935275"/>
                </a:lnTo>
                <a:lnTo>
                  <a:pt x="64" y="4893410"/>
                </a:lnTo>
                <a:lnTo>
                  <a:pt x="0" y="4852220"/>
                </a:lnTo>
                <a:lnTo>
                  <a:pt x="1386" y="4810825"/>
                </a:lnTo>
                <a:lnTo>
                  <a:pt x="3063" y="4770137"/>
                </a:lnTo>
                <a:lnTo>
                  <a:pt x="5417" y="4729853"/>
                </a:lnTo>
                <a:lnTo>
                  <a:pt x="8416" y="4690313"/>
                </a:lnTo>
                <a:lnTo>
                  <a:pt x="12125" y="4650837"/>
                </a:lnTo>
                <a:lnTo>
                  <a:pt x="14956" y="4625651"/>
                </a:lnTo>
                <a:close/>
              </a:path>
            </a:pathLst>
          </a:custGeom>
          <a:solidFill>
            <a:schemeClr val="accent2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839576C-499B-4559-8465-D6E72BA38A91}"/>
              </a:ext>
            </a:extLst>
          </p:cNvPr>
          <p:cNvSpPr/>
          <p:nvPr/>
        </p:nvSpPr>
        <p:spPr>
          <a:xfrm rot="15300000" flipH="1">
            <a:off x="11262002" y="185687"/>
            <a:ext cx="784253" cy="903550"/>
          </a:xfrm>
          <a:custGeom>
            <a:avLst/>
            <a:gdLst>
              <a:gd name="connsiteX0" fmla="*/ 296307 w 5323222"/>
              <a:gd name="connsiteY0" fmla="*/ 4941206 h 6132967"/>
              <a:gd name="connsiteX1" fmla="*/ 302287 w 5323222"/>
              <a:gd name="connsiteY1" fmla="*/ 4962623 h 6132967"/>
              <a:gd name="connsiteX2" fmla="*/ 308375 w 5323222"/>
              <a:gd name="connsiteY2" fmla="*/ 4984327 h 6132967"/>
              <a:gd name="connsiteX3" fmla="*/ 314645 w 5323222"/>
              <a:gd name="connsiteY3" fmla="*/ 5005636 h 6132967"/>
              <a:gd name="connsiteX4" fmla="*/ 321310 w 5323222"/>
              <a:gd name="connsiteY4" fmla="*/ 5027127 h 6132967"/>
              <a:gd name="connsiteX5" fmla="*/ 327760 w 5323222"/>
              <a:gd name="connsiteY5" fmla="*/ 5048042 h 6132967"/>
              <a:gd name="connsiteX6" fmla="*/ 334607 w 5323222"/>
              <a:gd name="connsiteY6" fmla="*/ 5069136 h 6132967"/>
              <a:gd name="connsiteX7" fmla="*/ 341742 w 5323222"/>
              <a:gd name="connsiteY7" fmla="*/ 5090125 h 6132967"/>
              <a:gd name="connsiteX8" fmla="*/ 348770 w 5323222"/>
              <a:gd name="connsiteY8" fmla="*/ 5110824 h 6132967"/>
              <a:gd name="connsiteX9" fmla="*/ 356193 w 5323222"/>
              <a:gd name="connsiteY9" fmla="*/ 5131705 h 6132967"/>
              <a:gd name="connsiteX10" fmla="*/ 363798 w 5323222"/>
              <a:gd name="connsiteY10" fmla="*/ 5152191 h 6132967"/>
              <a:gd name="connsiteX11" fmla="*/ 371403 w 5323222"/>
              <a:gd name="connsiteY11" fmla="*/ 5172677 h 6132967"/>
              <a:gd name="connsiteX12" fmla="*/ 379297 w 5323222"/>
              <a:gd name="connsiteY12" fmla="*/ 5193055 h 6132967"/>
              <a:gd name="connsiteX13" fmla="*/ 387479 w 5323222"/>
              <a:gd name="connsiteY13" fmla="*/ 5213325 h 6132967"/>
              <a:gd name="connsiteX14" fmla="*/ 395554 w 5323222"/>
              <a:gd name="connsiteY14" fmla="*/ 5233308 h 6132967"/>
              <a:gd name="connsiteX15" fmla="*/ 404024 w 5323222"/>
              <a:gd name="connsiteY15" fmla="*/ 5253472 h 6132967"/>
              <a:gd name="connsiteX16" fmla="*/ 412280 w 5323222"/>
              <a:gd name="connsiteY16" fmla="*/ 5273060 h 6132967"/>
              <a:gd name="connsiteX17" fmla="*/ 420932 w 5323222"/>
              <a:gd name="connsiteY17" fmla="*/ 5292828 h 6132967"/>
              <a:gd name="connsiteX18" fmla="*/ 429872 w 5323222"/>
              <a:gd name="connsiteY18" fmla="*/ 5312489 h 6132967"/>
              <a:gd name="connsiteX19" fmla="*/ 439175 w 5323222"/>
              <a:gd name="connsiteY19" fmla="*/ 5331359 h 6132967"/>
              <a:gd name="connsiteX20" fmla="*/ 448404 w 5323222"/>
              <a:gd name="connsiteY20" fmla="*/ 5350914 h 6132967"/>
              <a:gd name="connsiteX21" fmla="*/ 457708 w 5323222"/>
              <a:gd name="connsiteY21" fmla="*/ 5369784 h 6132967"/>
              <a:gd name="connsiteX22" fmla="*/ 467011 w 5323222"/>
              <a:gd name="connsiteY22" fmla="*/ 5388654 h 6132967"/>
              <a:gd name="connsiteX23" fmla="*/ 476603 w 5323222"/>
              <a:gd name="connsiteY23" fmla="*/ 5407417 h 6132967"/>
              <a:gd name="connsiteX24" fmla="*/ 486376 w 5323222"/>
              <a:gd name="connsiteY24" fmla="*/ 5425784 h 6132967"/>
              <a:gd name="connsiteX25" fmla="*/ 496545 w 5323222"/>
              <a:gd name="connsiteY25" fmla="*/ 5444332 h 6132967"/>
              <a:gd name="connsiteX26" fmla="*/ 506607 w 5323222"/>
              <a:gd name="connsiteY26" fmla="*/ 5462593 h 6132967"/>
              <a:gd name="connsiteX27" fmla="*/ 516849 w 5323222"/>
              <a:gd name="connsiteY27" fmla="*/ 5480457 h 6132967"/>
              <a:gd name="connsiteX28" fmla="*/ 527274 w 5323222"/>
              <a:gd name="connsiteY28" fmla="*/ 5497926 h 6132967"/>
              <a:gd name="connsiteX29" fmla="*/ 537699 w 5323222"/>
              <a:gd name="connsiteY29" fmla="*/ 5515395 h 6132967"/>
              <a:gd name="connsiteX30" fmla="*/ 548594 w 5323222"/>
              <a:gd name="connsiteY30" fmla="*/ 5532362 h 6132967"/>
              <a:gd name="connsiteX31" fmla="*/ 559307 w 5323222"/>
              <a:gd name="connsiteY31" fmla="*/ 5549722 h 6132967"/>
              <a:gd name="connsiteX32" fmla="*/ 570382 w 5323222"/>
              <a:gd name="connsiteY32" fmla="*/ 5566293 h 6132967"/>
              <a:gd name="connsiteX33" fmla="*/ 581747 w 5323222"/>
              <a:gd name="connsiteY33" fmla="*/ 5582757 h 6132967"/>
              <a:gd name="connsiteX34" fmla="*/ 593004 w 5323222"/>
              <a:gd name="connsiteY34" fmla="*/ 5598932 h 6132967"/>
              <a:gd name="connsiteX35" fmla="*/ 604764 w 5323222"/>
              <a:gd name="connsiteY35" fmla="*/ 5615576 h 6132967"/>
              <a:gd name="connsiteX36" fmla="*/ 616491 w 5323222"/>
              <a:gd name="connsiteY36" fmla="*/ 5631249 h 6132967"/>
              <a:gd name="connsiteX37" fmla="*/ 628219 w 5323222"/>
              <a:gd name="connsiteY37" fmla="*/ 5646921 h 6132967"/>
              <a:gd name="connsiteX38" fmla="*/ 640234 w 5323222"/>
              <a:gd name="connsiteY38" fmla="*/ 5662485 h 6132967"/>
              <a:gd name="connsiteX39" fmla="*/ 652539 w 5323222"/>
              <a:gd name="connsiteY39" fmla="*/ 5677944 h 6132967"/>
              <a:gd name="connsiteX40" fmla="*/ 665025 w 5323222"/>
              <a:gd name="connsiteY40" fmla="*/ 5693007 h 6132967"/>
              <a:gd name="connsiteX41" fmla="*/ 677510 w 5323222"/>
              <a:gd name="connsiteY41" fmla="*/ 5708069 h 6132967"/>
              <a:gd name="connsiteX42" fmla="*/ 690070 w 5323222"/>
              <a:gd name="connsiteY42" fmla="*/ 5722447 h 6132967"/>
              <a:gd name="connsiteX43" fmla="*/ 703133 w 5323222"/>
              <a:gd name="connsiteY43" fmla="*/ 5737295 h 6132967"/>
              <a:gd name="connsiteX44" fmla="*/ 715982 w 5323222"/>
              <a:gd name="connsiteY44" fmla="*/ 5751565 h 6132967"/>
              <a:gd name="connsiteX45" fmla="*/ 729300 w 5323222"/>
              <a:gd name="connsiteY45" fmla="*/ 5765334 h 6132967"/>
              <a:gd name="connsiteX46" fmla="*/ 742437 w 5323222"/>
              <a:gd name="connsiteY46" fmla="*/ 5779497 h 6132967"/>
              <a:gd name="connsiteX47" fmla="*/ 755938 w 5323222"/>
              <a:gd name="connsiteY47" fmla="*/ 5792870 h 6132967"/>
              <a:gd name="connsiteX48" fmla="*/ 769149 w 5323222"/>
              <a:gd name="connsiteY48" fmla="*/ 5806351 h 6132967"/>
              <a:gd name="connsiteX49" fmla="*/ 783044 w 5323222"/>
              <a:gd name="connsiteY49" fmla="*/ 5819904 h 6132967"/>
              <a:gd name="connsiteX50" fmla="*/ 796726 w 5323222"/>
              <a:gd name="connsiteY50" fmla="*/ 5832881 h 6132967"/>
              <a:gd name="connsiteX51" fmla="*/ 810984 w 5323222"/>
              <a:gd name="connsiteY51" fmla="*/ 5845644 h 6132967"/>
              <a:gd name="connsiteX52" fmla="*/ 824847 w 5323222"/>
              <a:gd name="connsiteY52" fmla="*/ 5858224 h 6132967"/>
              <a:gd name="connsiteX53" fmla="*/ 838891 w 5323222"/>
              <a:gd name="connsiteY53" fmla="*/ 5870411 h 6132967"/>
              <a:gd name="connsiteX54" fmla="*/ 853224 w 5323222"/>
              <a:gd name="connsiteY54" fmla="*/ 5882490 h 6132967"/>
              <a:gd name="connsiteX55" fmla="*/ 867556 w 5323222"/>
              <a:gd name="connsiteY55" fmla="*/ 5894568 h 6132967"/>
              <a:gd name="connsiteX56" fmla="*/ 882359 w 5323222"/>
              <a:gd name="connsiteY56" fmla="*/ 5906144 h 6132967"/>
              <a:gd name="connsiteX57" fmla="*/ 896873 w 5323222"/>
              <a:gd name="connsiteY57" fmla="*/ 5917827 h 6132967"/>
              <a:gd name="connsiteX58" fmla="*/ 911569 w 5323222"/>
              <a:gd name="connsiteY58" fmla="*/ 5929114 h 6132967"/>
              <a:gd name="connsiteX59" fmla="*/ 926445 w 5323222"/>
              <a:gd name="connsiteY59" fmla="*/ 5940005 h 6132967"/>
              <a:gd name="connsiteX60" fmla="*/ 941793 w 5323222"/>
              <a:gd name="connsiteY60" fmla="*/ 5950394 h 6132967"/>
              <a:gd name="connsiteX61" fmla="*/ 956636 w 5323222"/>
              <a:gd name="connsiteY61" fmla="*/ 5960313 h 6132967"/>
              <a:gd name="connsiteX62" fmla="*/ 971950 w 5323222"/>
              <a:gd name="connsiteY62" fmla="*/ 5969729 h 6132967"/>
              <a:gd name="connsiteX63" fmla="*/ 987265 w 5323222"/>
              <a:gd name="connsiteY63" fmla="*/ 5979146 h 6132967"/>
              <a:gd name="connsiteX64" fmla="*/ 1002184 w 5323222"/>
              <a:gd name="connsiteY64" fmla="*/ 5988380 h 6132967"/>
              <a:gd name="connsiteX65" fmla="*/ 1017572 w 5323222"/>
              <a:gd name="connsiteY65" fmla="*/ 5997112 h 6132967"/>
              <a:gd name="connsiteX66" fmla="*/ 1032960 w 5323222"/>
              <a:gd name="connsiteY66" fmla="*/ 6005845 h 6132967"/>
              <a:gd name="connsiteX67" fmla="*/ 1048134 w 5323222"/>
              <a:gd name="connsiteY67" fmla="*/ 6013999 h 6132967"/>
              <a:gd name="connsiteX68" fmla="*/ 1063597 w 5323222"/>
              <a:gd name="connsiteY68" fmla="*/ 6022048 h 6132967"/>
              <a:gd name="connsiteX69" fmla="*/ 1078557 w 5323222"/>
              <a:gd name="connsiteY69" fmla="*/ 6029626 h 6132967"/>
              <a:gd name="connsiteX70" fmla="*/ 1093805 w 5323222"/>
              <a:gd name="connsiteY70" fmla="*/ 6037096 h 6132967"/>
              <a:gd name="connsiteX71" fmla="*/ 1109236 w 5323222"/>
              <a:gd name="connsiteY71" fmla="*/ 6044171 h 6132967"/>
              <a:gd name="connsiteX72" fmla="*/ 1124558 w 5323222"/>
              <a:gd name="connsiteY72" fmla="*/ 6050958 h 6132967"/>
              <a:gd name="connsiteX73" fmla="*/ 1139592 w 5323222"/>
              <a:gd name="connsiteY73" fmla="*/ 6057853 h 6132967"/>
              <a:gd name="connsiteX74" fmla="*/ 1154989 w 5323222"/>
              <a:gd name="connsiteY74" fmla="*/ 6063954 h 6132967"/>
              <a:gd name="connsiteX75" fmla="*/ 1170386 w 5323222"/>
              <a:gd name="connsiteY75" fmla="*/ 6070056 h 6132967"/>
              <a:gd name="connsiteX76" fmla="*/ 1185677 w 5323222"/>
              <a:gd name="connsiteY76" fmla="*/ 6075871 h 6132967"/>
              <a:gd name="connsiteX77" fmla="*/ 1201040 w 5323222"/>
              <a:gd name="connsiteY77" fmla="*/ 6081000 h 6132967"/>
              <a:gd name="connsiteX78" fmla="*/ 1216223 w 5323222"/>
              <a:gd name="connsiteY78" fmla="*/ 6086526 h 6132967"/>
              <a:gd name="connsiteX79" fmla="*/ 1231192 w 5323222"/>
              <a:gd name="connsiteY79" fmla="*/ 6091474 h 6132967"/>
              <a:gd name="connsiteX80" fmla="*/ 1246630 w 5323222"/>
              <a:gd name="connsiteY80" fmla="*/ 6095920 h 6132967"/>
              <a:gd name="connsiteX81" fmla="*/ 1261781 w 5323222"/>
              <a:gd name="connsiteY81" fmla="*/ 6100472 h 6132967"/>
              <a:gd name="connsiteX82" fmla="*/ 1277112 w 5323222"/>
              <a:gd name="connsiteY82" fmla="*/ 6104630 h 6132967"/>
              <a:gd name="connsiteX83" fmla="*/ 1292229 w 5323222"/>
              <a:gd name="connsiteY83" fmla="*/ 6108210 h 6132967"/>
              <a:gd name="connsiteX84" fmla="*/ 1307635 w 5323222"/>
              <a:gd name="connsiteY84" fmla="*/ 6111683 h 6132967"/>
              <a:gd name="connsiteX85" fmla="*/ 1322646 w 5323222"/>
              <a:gd name="connsiteY85" fmla="*/ 6114975 h 6132967"/>
              <a:gd name="connsiteX86" fmla="*/ 1337548 w 5323222"/>
              <a:gd name="connsiteY86" fmla="*/ 6117978 h 6132967"/>
              <a:gd name="connsiteX87" fmla="*/ 1352633 w 5323222"/>
              <a:gd name="connsiteY87" fmla="*/ 6120585 h 6132967"/>
              <a:gd name="connsiteX88" fmla="*/ 1367717 w 5323222"/>
              <a:gd name="connsiteY88" fmla="*/ 6123193 h 6132967"/>
              <a:gd name="connsiteX89" fmla="*/ 1382876 w 5323222"/>
              <a:gd name="connsiteY89" fmla="*/ 6125116 h 6132967"/>
              <a:gd name="connsiteX90" fmla="*/ 1398035 w 5323222"/>
              <a:gd name="connsiteY90" fmla="*/ 6127039 h 6132967"/>
              <a:gd name="connsiteX91" fmla="*/ 1412979 w 5323222"/>
              <a:gd name="connsiteY91" fmla="*/ 6128385 h 6132967"/>
              <a:gd name="connsiteX92" fmla="*/ 1428030 w 5323222"/>
              <a:gd name="connsiteY92" fmla="*/ 6130019 h 6132967"/>
              <a:gd name="connsiteX93" fmla="*/ 1443157 w 5323222"/>
              <a:gd name="connsiteY93" fmla="*/ 6130971 h 6132967"/>
              <a:gd name="connsiteX94" fmla="*/ 1457887 w 5323222"/>
              <a:gd name="connsiteY94" fmla="*/ 6131739 h 6132967"/>
              <a:gd name="connsiteX95" fmla="*/ 1472905 w 5323222"/>
              <a:gd name="connsiteY95" fmla="*/ 6132401 h 6132967"/>
              <a:gd name="connsiteX96" fmla="*/ 1487529 w 5323222"/>
              <a:gd name="connsiteY96" fmla="*/ 6132882 h 6132967"/>
              <a:gd name="connsiteX97" fmla="*/ 1502334 w 5323222"/>
              <a:gd name="connsiteY97" fmla="*/ 6132967 h 6132967"/>
              <a:gd name="connsiteX98" fmla="*/ 1517031 w 5323222"/>
              <a:gd name="connsiteY98" fmla="*/ 6132764 h 6132967"/>
              <a:gd name="connsiteX99" fmla="*/ 1531621 w 5323222"/>
              <a:gd name="connsiteY99" fmla="*/ 6132271 h 6132967"/>
              <a:gd name="connsiteX100" fmla="*/ 1546608 w 5323222"/>
              <a:gd name="connsiteY100" fmla="*/ 6131960 h 6132967"/>
              <a:gd name="connsiteX101" fmla="*/ 1560983 w 5323222"/>
              <a:gd name="connsiteY101" fmla="*/ 6130891 h 6132967"/>
              <a:gd name="connsiteX102" fmla="*/ 1575360 w 5323222"/>
              <a:gd name="connsiteY102" fmla="*/ 6129822 h 6132967"/>
              <a:gd name="connsiteX103" fmla="*/ 1589917 w 5323222"/>
              <a:gd name="connsiteY103" fmla="*/ 6128357 h 6132967"/>
              <a:gd name="connsiteX104" fmla="*/ 1604475 w 5323222"/>
              <a:gd name="connsiteY104" fmla="*/ 6126893 h 6132967"/>
              <a:gd name="connsiteX105" fmla="*/ 1618636 w 5323222"/>
              <a:gd name="connsiteY105" fmla="*/ 6125246 h 6132967"/>
              <a:gd name="connsiteX106" fmla="*/ 1632873 w 5323222"/>
              <a:gd name="connsiteY106" fmla="*/ 6122916 h 6132967"/>
              <a:gd name="connsiteX107" fmla="*/ 1647109 w 5323222"/>
              <a:gd name="connsiteY107" fmla="*/ 6120585 h 6132967"/>
              <a:gd name="connsiteX108" fmla="*/ 1660950 w 5323222"/>
              <a:gd name="connsiteY108" fmla="*/ 6118074 h 6132967"/>
              <a:gd name="connsiteX109" fmla="*/ 1674972 w 5323222"/>
              <a:gd name="connsiteY109" fmla="*/ 6115167 h 6132967"/>
              <a:gd name="connsiteX110" fmla="*/ 1688994 w 5323222"/>
              <a:gd name="connsiteY110" fmla="*/ 6112260 h 6132967"/>
              <a:gd name="connsiteX111" fmla="*/ 1702513 w 5323222"/>
              <a:gd name="connsiteY111" fmla="*/ 6108882 h 6132967"/>
              <a:gd name="connsiteX112" fmla="*/ 1716321 w 5323222"/>
              <a:gd name="connsiteY112" fmla="*/ 6105396 h 6132967"/>
              <a:gd name="connsiteX113" fmla="*/ 1729733 w 5323222"/>
              <a:gd name="connsiteY113" fmla="*/ 6101731 h 6132967"/>
              <a:gd name="connsiteX114" fmla="*/ 1743219 w 5323222"/>
              <a:gd name="connsiteY114" fmla="*/ 6097381 h 6132967"/>
              <a:gd name="connsiteX115" fmla="*/ 1756705 w 5323222"/>
              <a:gd name="connsiteY115" fmla="*/ 6093031 h 6132967"/>
              <a:gd name="connsiteX116" fmla="*/ 1770192 w 5323222"/>
              <a:gd name="connsiteY116" fmla="*/ 6088681 h 6132967"/>
              <a:gd name="connsiteX117" fmla="*/ 1783176 w 5323222"/>
              <a:gd name="connsiteY117" fmla="*/ 6083861 h 6132967"/>
              <a:gd name="connsiteX118" fmla="*/ 1796341 w 5323222"/>
              <a:gd name="connsiteY118" fmla="*/ 6078645 h 6132967"/>
              <a:gd name="connsiteX119" fmla="*/ 1809218 w 5323222"/>
              <a:gd name="connsiteY119" fmla="*/ 6073536 h 6132967"/>
              <a:gd name="connsiteX120" fmla="*/ 1822275 w 5323222"/>
              <a:gd name="connsiteY120" fmla="*/ 6068032 h 6132967"/>
              <a:gd name="connsiteX121" fmla="*/ 1834938 w 5323222"/>
              <a:gd name="connsiteY121" fmla="*/ 6062347 h 6132967"/>
              <a:gd name="connsiteX122" fmla="*/ 1847782 w 5323222"/>
              <a:gd name="connsiteY122" fmla="*/ 6056265 h 6132967"/>
              <a:gd name="connsiteX123" fmla="*/ 1860230 w 5323222"/>
              <a:gd name="connsiteY123" fmla="*/ 6050002 h 6132967"/>
              <a:gd name="connsiteX124" fmla="*/ 1884121 w 5323222"/>
              <a:gd name="connsiteY124" fmla="*/ 6036538 h 6132967"/>
              <a:gd name="connsiteX125" fmla="*/ 1908192 w 5323222"/>
              <a:gd name="connsiteY125" fmla="*/ 6022678 h 6132967"/>
              <a:gd name="connsiteX126" fmla="*/ 1931548 w 5323222"/>
              <a:gd name="connsiteY126" fmla="*/ 6007769 h 6132967"/>
              <a:gd name="connsiteX127" fmla="*/ 1954475 w 5323222"/>
              <a:gd name="connsiteY127" fmla="*/ 5991707 h 6132967"/>
              <a:gd name="connsiteX128" fmla="*/ 1976610 w 5323222"/>
              <a:gd name="connsiteY128" fmla="*/ 5975283 h 6132967"/>
              <a:gd name="connsiteX129" fmla="*/ 1998028 w 5323222"/>
              <a:gd name="connsiteY129" fmla="*/ 5957810 h 6132967"/>
              <a:gd name="connsiteX130" fmla="*/ 2019126 w 5323222"/>
              <a:gd name="connsiteY130" fmla="*/ 5939474 h 6132967"/>
              <a:gd name="connsiteX131" fmla="*/ 2039613 w 5323222"/>
              <a:gd name="connsiteY131" fmla="*/ 5920378 h 6132967"/>
              <a:gd name="connsiteX132" fmla="*/ 2059384 w 5323222"/>
              <a:gd name="connsiteY132" fmla="*/ 5900235 h 6132967"/>
              <a:gd name="connsiteX133" fmla="*/ 2078652 w 5323222"/>
              <a:gd name="connsiteY133" fmla="*/ 5879622 h 6132967"/>
              <a:gd name="connsiteX134" fmla="*/ 2097202 w 5323222"/>
              <a:gd name="connsiteY134" fmla="*/ 5857962 h 6132967"/>
              <a:gd name="connsiteX135" fmla="*/ 2115143 w 5323222"/>
              <a:gd name="connsiteY135" fmla="*/ 5835544 h 6132967"/>
              <a:gd name="connsiteX136" fmla="*/ 2132185 w 5323222"/>
              <a:gd name="connsiteY136" fmla="*/ 5812475 h 6132967"/>
              <a:gd name="connsiteX137" fmla="*/ 2148906 w 5323222"/>
              <a:gd name="connsiteY137" fmla="*/ 5788540 h 6132967"/>
              <a:gd name="connsiteX138" fmla="*/ 2164729 w 5323222"/>
              <a:gd name="connsiteY138" fmla="*/ 5763953 h 6132967"/>
              <a:gd name="connsiteX139" fmla="*/ 2179942 w 5323222"/>
              <a:gd name="connsiteY139" fmla="*/ 5738608 h 6132967"/>
              <a:gd name="connsiteX140" fmla="*/ 2194438 w 5323222"/>
              <a:gd name="connsiteY140" fmla="*/ 5712216 h 6132967"/>
              <a:gd name="connsiteX141" fmla="*/ 2208142 w 5323222"/>
              <a:gd name="connsiteY141" fmla="*/ 5685461 h 6132967"/>
              <a:gd name="connsiteX142" fmla="*/ 2221237 w 5323222"/>
              <a:gd name="connsiteY142" fmla="*/ 5657948 h 6132967"/>
              <a:gd name="connsiteX143" fmla="*/ 2233615 w 5323222"/>
              <a:gd name="connsiteY143" fmla="*/ 5629388 h 6132967"/>
              <a:gd name="connsiteX144" fmla="*/ 2245202 w 5323222"/>
              <a:gd name="connsiteY144" fmla="*/ 5600465 h 6132967"/>
              <a:gd name="connsiteX145" fmla="*/ 2255889 w 5323222"/>
              <a:gd name="connsiteY145" fmla="*/ 5570891 h 6132967"/>
              <a:gd name="connsiteX146" fmla="*/ 2266149 w 5323222"/>
              <a:gd name="connsiteY146" fmla="*/ 5540161 h 6132967"/>
              <a:gd name="connsiteX147" fmla="*/ 2275436 w 5323222"/>
              <a:gd name="connsiteY147" fmla="*/ 5509466 h 6132967"/>
              <a:gd name="connsiteX148" fmla="*/ 2284006 w 5323222"/>
              <a:gd name="connsiteY148" fmla="*/ 5477724 h 6132967"/>
              <a:gd name="connsiteX149" fmla="*/ 2291966 w 5323222"/>
              <a:gd name="connsiteY149" fmla="*/ 5445222 h 6132967"/>
              <a:gd name="connsiteX150" fmla="*/ 2298739 w 5323222"/>
              <a:gd name="connsiteY150" fmla="*/ 5412177 h 6132967"/>
              <a:gd name="connsiteX151" fmla="*/ 2304902 w 5323222"/>
              <a:gd name="connsiteY151" fmla="*/ 5378373 h 6132967"/>
              <a:gd name="connsiteX152" fmla="*/ 2310274 w 5323222"/>
              <a:gd name="connsiteY152" fmla="*/ 5344206 h 6132967"/>
              <a:gd name="connsiteX153" fmla="*/ 2314748 w 5323222"/>
              <a:gd name="connsiteY153" fmla="*/ 5309389 h 6132967"/>
              <a:gd name="connsiteX154" fmla="*/ 2318324 w 5323222"/>
              <a:gd name="connsiteY154" fmla="*/ 5273919 h 6132967"/>
              <a:gd name="connsiteX155" fmla="*/ 2321396 w 5323222"/>
              <a:gd name="connsiteY155" fmla="*/ 5237979 h 6132967"/>
              <a:gd name="connsiteX156" fmla="*/ 2324884 w 5323222"/>
              <a:gd name="connsiteY156" fmla="*/ 5185472 h 6132967"/>
              <a:gd name="connsiteX157" fmla="*/ 2328264 w 5323222"/>
              <a:gd name="connsiteY157" fmla="*/ 5132675 h 6132967"/>
              <a:gd name="connsiteX158" fmla="*/ 2332040 w 5323222"/>
              <a:gd name="connsiteY158" fmla="*/ 5080060 h 6132967"/>
              <a:gd name="connsiteX159" fmla="*/ 2335635 w 5323222"/>
              <a:gd name="connsiteY159" fmla="*/ 5027841 h 6132967"/>
              <a:gd name="connsiteX160" fmla="*/ 2339222 w 5323222"/>
              <a:gd name="connsiteY160" fmla="*/ 4982740 h 6132967"/>
              <a:gd name="connsiteX161" fmla="*/ 2350330 w 5323222"/>
              <a:gd name="connsiteY161" fmla="*/ 4991029 h 6132967"/>
              <a:gd name="connsiteX162" fmla="*/ 2361673 w 5323222"/>
              <a:gd name="connsiteY162" fmla="*/ 4999369 h 6132967"/>
              <a:gd name="connsiteX163" fmla="*/ 2372849 w 5323222"/>
              <a:gd name="connsiteY163" fmla="*/ 5007710 h 6132967"/>
              <a:gd name="connsiteX164" fmla="*/ 2384192 w 5323222"/>
              <a:gd name="connsiteY164" fmla="*/ 5015883 h 6132967"/>
              <a:gd name="connsiteX165" fmla="*/ 2395701 w 5323222"/>
              <a:gd name="connsiteY165" fmla="*/ 5024057 h 6132967"/>
              <a:gd name="connsiteX166" fmla="*/ 2407044 w 5323222"/>
              <a:gd name="connsiteY166" fmla="*/ 5032231 h 6132967"/>
              <a:gd name="connsiteX167" fmla="*/ 2418721 w 5323222"/>
              <a:gd name="connsiteY167" fmla="*/ 5040237 h 6132967"/>
              <a:gd name="connsiteX168" fmla="*/ 2435402 w 5323222"/>
              <a:gd name="connsiteY168" fmla="*/ 5051413 h 6132967"/>
              <a:gd name="connsiteX169" fmla="*/ 2452583 w 5323222"/>
              <a:gd name="connsiteY169" fmla="*/ 5062422 h 6132967"/>
              <a:gd name="connsiteX170" fmla="*/ 2470097 w 5323222"/>
              <a:gd name="connsiteY170" fmla="*/ 5073431 h 6132967"/>
              <a:gd name="connsiteX171" fmla="*/ 2488113 w 5323222"/>
              <a:gd name="connsiteY171" fmla="*/ 5083940 h 6132967"/>
              <a:gd name="connsiteX172" fmla="*/ 2506628 w 5323222"/>
              <a:gd name="connsiteY172" fmla="*/ 5094449 h 6132967"/>
              <a:gd name="connsiteX173" fmla="*/ 2525811 w 5323222"/>
              <a:gd name="connsiteY173" fmla="*/ 5104791 h 6132967"/>
              <a:gd name="connsiteX174" fmla="*/ 2545161 w 5323222"/>
              <a:gd name="connsiteY174" fmla="*/ 5114633 h 6132967"/>
              <a:gd name="connsiteX175" fmla="*/ 2564844 w 5323222"/>
              <a:gd name="connsiteY175" fmla="*/ 5124308 h 6132967"/>
              <a:gd name="connsiteX176" fmla="*/ 2585027 w 5323222"/>
              <a:gd name="connsiteY176" fmla="*/ 5133816 h 6132967"/>
              <a:gd name="connsiteX177" fmla="*/ 2605544 w 5323222"/>
              <a:gd name="connsiteY177" fmla="*/ 5143157 h 6132967"/>
              <a:gd name="connsiteX178" fmla="*/ 2626562 w 5323222"/>
              <a:gd name="connsiteY178" fmla="*/ 5152165 h 6132967"/>
              <a:gd name="connsiteX179" fmla="*/ 2647747 w 5323222"/>
              <a:gd name="connsiteY179" fmla="*/ 5161172 h 6132967"/>
              <a:gd name="connsiteX180" fmla="*/ 2669265 w 5323222"/>
              <a:gd name="connsiteY180" fmla="*/ 5169679 h 6132967"/>
              <a:gd name="connsiteX181" fmla="*/ 2691116 w 5323222"/>
              <a:gd name="connsiteY181" fmla="*/ 5178020 h 6132967"/>
              <a:gd name="connsiteX182" fmla="*/ 2713302 w 5323222"/>
              <a:gd name="connsiteY182" fmla="*/ 5186193 h 6132967"/>
              <a:gd name="connsiteX183" fmla="*/ 2735654 w 5323222"/>
              <a:gd name="connsiteY183" fmla="*/ 5194033 h 6132967"/>
              <a:gd name="connsiteX184" fmla="*/ 2758340 w 5323222"/>
              <a:gd name="connsiteY184" fmla="*/ 5201373 h 6132967"/>
              <a:gd name="connsiteX185" fmla="*/ 2781192 w 5323222"/>
              <a:gd name="connsiteY185" fmla="*/ 5208712 h 6132967"/>
              <a:gd name="connsiteX186" fmla="*/ 2804378 w 5323222"/>
              <a:gd name="connsiteY186" fmla="*/ 5215885 h 6132967"/>
              <a:gd name="connsiteX187" fmla="*/ 2827898 w 5323222"/>
              <a:gd name="connsiteY187" fmla="*/ 5222724 h 6132967"/>
              <a:gd name="connsiteX188" fmla="*/ 2851418 w 5323222"/>
              <a:gd name="connsiteY188" fmla="*/ 5229230 h 6132967"/>
              <a:gd name="connsiteX189" fmla="*/ 2875104 w 5323222"/>
              <a:gd name="connsiteY189" fmla="*/ 5235568 h 6132967"/>
              <a:gd name="connsiteX190" fmla="*/ 2898958 w 5323222"/>
              <a:gd name="connsiteY190" fmla="*/ 5241406 h 6132967"/>
              <a:gd name="connsiteX191" fmla="*/ 2922978 w 5323222"/>
              <a:gd name="connsiteY191" fmla="*/ 5247244 h 6132967"/>
              <a:gd name="connsiteX192" fmla="*/ 2947332 w 5323222"/>
              <a:gd name="connsiteY192" fmla="*/ 5252749 h 6132967"/>
              <a:gd name="connsiteX193" fmla="*/ 2971686 w 5323222"/>
              <a:gd name="connsiteY193" fmla="*/ 5257753 h 6132967"/>
              <a:gd name="connsiteX194" fmla="*/ 2996039 w 5323222"/>
              <a:gd name="connsiteY194" fmla="*/ 5262757 h 6132967"/>
              <a:gd name="connsiteX195" fmla="*/ 3020560 w 5323222"/>
              <a:gd name="connsiteY195" fmla="*/ 5267428 h 6132967"/>
              <a:gd name="connsiteX196" fmla="*/ 3045248 w 5323222"/>
              <a:gd name="connsiteY196" fmla="*/ 5271599 h 6132967"/>
              <a:gd name="connsiteX197" fmla="*/ 3069935 w 5323222"/>
              <a:gd name="connsiteY197" fmla="*/ 5275768 h 6132967"/>
              <a:gd name="connsiteX198" fmla="*/ 3094622 w 5323222"/>
              <a:gd name="connsiteY198" fmla="*/ 5279439 h 6132967"/>
              <a:gd name="connsiteX199" fmla="*/ 3119310 w 5323222"/>
              <a:gd name="connsiteY199" fmla="*/ 5282774 h 6132967"/>
              <a:gd name="connsiteX200" fmla="*/ 3131487 w 5323222"/>
              <a:gd name="connsiteY200" fmla="*/ 5284442 h 6132967"/>
              <a:gd name="connsiteX201" fmla="*/ 3143497 w 5323222"/>
              <a:gd name="connsiteY201" fmla="*/ 5285944 h 6132967"/>
              <a:gd name="connsiteX202" fmla="*/ 3155674 w 5323222"/>
              <a:gd name="connsiteY202" fmla="*/ 5287279 h 6132967"/>
              <a:gd name="connsiteX203" fmla="*/ 3167684 w 5323222"/>
              <a:gd name="connsiteY203" fmla="*/ 5288446 h 6132967"/>
              <a:gd name="connsiteX204" fmla="*/ 3179861 w 5323222"/>
              <a:gd name="connsiteY204" fmla="*/ 5289613 h 6132967"/>
              <a:gd name="connsiteX205" fmla="*/ 3191871 w 5323222"/>
              <a:gd name="connsiteY205" fmla="*/ 5290615 h 6132967"/>
              <a:gd name="connsiteX206" fmla="*/ 3204048 w 5323222"/>
              <a:gd name="connsiteY206" fmla="*/ 5291615 h 6132967"/>
              <a:gd name="connsiteX207" fmla="*/ 3216058 w 5323222"/>
              <a:gd name="connsiteY207" fmla="*/ 5292449 h 6132967"/>
              <a:gd name="connsiteX208" fmla="*/ 3228235 w 5323222"/>
              <a:gd name="connsiteY208" fmla="*/ 5293116 h 6132967"/>
              <a:gd name="connsiteX209" fmla="*/ 3240078 w 5323222"/>
              <a:gd name="connsiteY209" fmla="*/ 5293784 h 6132967"/>
              <a:gd name="connsiteX210" fmla="*/ 3252088 w 5323222"/>
              <a:gd name="connsiteY210" fmla="*/ 5294284 h 6132967"/>
              <a:gd name="connsiteX211" fmla="*/ 3264098 w 5323222"/>
              <a:gd name="connsiteY211" fmla="*/ 5294617 h 6132967"/>
              <a:gd name="connsiteX212" fmla="*/ 3275942 w 5323222"/>
              <a:gd name="connsiteY212" fmla="*/ 5294951 h 6132967"/>
              <a:gd name="connsiteX213" fmla="*/ 3287952 w 5323222"/>
              <a:gd name="connsiteY213" fmla="*/ 5295118 h 6132967"/>
              <a:gd name="connsiteX214" fmla="*/ 3299795 w 5323222"/>
              <a:gd name="connsiteY214" fmla="*/ 5295118 h 6132967"/>
              <a:gd name="connsiteX215" fmla="*/ 3311638 w 5323222"/>
              <a:gd name="connsiteY215" fmla="*/ 5295118 h 6132967"/>
              <a:gd name="connsiteX216" fmla="*/ 3323482 w 5323222"/>
              <a:gd name="connsiteY216" fmla="*/ 5294951 h 6132967"/>
              <a:gd name="connsiteX217" fmla="*/ 3335325 w 5323222"/>
              <a:gd name="connsiteY217" fmla="*/ 5294618 h 6132967"/>
              <a:gd name="connsiteX218" fmla="*/ 3347001 w 5323222"/>
              <a:gd name="connsiteY218" fmla="*/ 5294284 h 6132967"/>
              <a:gd name="connsiteX219" fmla="*/ 3358844 w 5323222"/>
              <a:gd name="connsiteY219" fmla="*/ 5293784 h 6132967"/>
              <a:gd name="connsiteX220" fmla="*/ 3370354 w 5323222"/>
              <a:gd name="connsiteY220" fmla="*/ 5293283 h 6132967"/>
              <a:gd name="connsiteX221" fmla="*/ 3382031 w 5323222"/>
              <a:gd name="connsiteY221" fmla="*/ 5292616 h 6132967"/>
              <a:gd name="connsiteX222" fmla="*/ 3393707 w 5323222"/>
              <a:gd name="connsiteY222" fmla="*/ 5291782 h 6132967"/>
              <a:gd name="connsiteX223" fmla="*/ 3405050 w 5323222"/>
              <a:gd name="connsiteY223" fmla="*/ 5290615 h 6132967"/>
              <a:gd name="connsiteX224" fmla="*/ 3416727 w 5323222"/>
              <a:gd name="connsiteY224" fmla="*/ 5289614 h 6132967"/>
              <a:gd name="connsiteX225" fmla="*/ 3428069 w 5323222"/>
              <a:gd name="connsiteY225" fmla="*/ 5288446 h 6132967"/>
              <a:gd name="connsiteX226" fmla="*/ 3439413 w 5323222"/>
              <a:gd name="connsiteY226" fmla="*/ 5287279 h 6132967"/>
              <a:gd name="connsiteX227" fmla="*/ 3450755 w 5323222"/>
              <a:gd name="connsiteY227" fmla="*/ 5285943 h 6132967"/>
              <a:gd name="connsiteX228" fmla="*/ 3461931 w 5323222"/>
              <a:gd name="connsiteY228" fmla="*/ 5284443 h 6132967"/>
              <a:gd name="connsiteX229" fmla="*/ 3473274 w 5323222"/>
              <a:gd name="connsiteY229" fmla="*/ 5282774 h 6132967"/>
              <a:gd name="connsiteX230" fmla="*/ 3484450 w 5323222"/>
              <a:gd name="connsiteY230" fmla="*/ 5281107 h 6132967"/>
              <a:gd name="connsiteX231" fmla="*/ 3495459 w 5323222"/>
              <a:gd name="connsiteY231" fmla="*/ 5279272 h 6132967"/>
              <a:gd name="connsiteX232" fmla="*/ 3506302 w 5323222"/>
              <a:gd name="connsiteY232" fmla="*/ 5277270 h 6132967"/>
              <a:gd name="connsiteX233" fmla="*/ 3517144 w 5323222"/>
              <a:gd name="connsiteY233" fmla="*/ 5275268 h 6132967"/>
              <a:gd name="connsiteX234" fmla="*/ 3527820 w 5323222"/>
              <a:gd name="connsiteY234" fmla="*/ 5272933 h 6132967"/>
              <a:gd name="connsiteX235" fmla="*/ 3538663 w 5323222"/>
              <a:gd name="connsiteY235" fmla="*/ 5270764 h 6132967"/>
              <a:gd name="connsiteX236" fmla="*/ 3549171 w 5323222"/>
              <a:gd name="connsiteY236" fmla="*/ 5268262 h 6132967"/>
              <a:gd name="connsiteX237" fmla="*/ 3559680 w 5323222"/>
              <a:gd name="connsiteY237" fmla="*/ 5265593 h 6132967"/>
              <a:gd name="connsiteX238" fmla="*/ 3570022 w 5323222"/>
              <a:gd name="connsiteY238" fmla="*/ 5262924 h 6132967"/>
              <a:gd name="connsiteX239" fmla="*/ 3580698 w 5323222"/>
              <a:gd name="connsiteY239" fmla="*/ 5260089 h 6132967"/>
              <a:gd name="connsiteX240" fmla="*/ 3590873 w 5323222"/>
              <a:gd name="connsiteY240" fmla="*/ 5257086 h 6132967"/>
              <a:gd name="connsiteX241" fmla="*/ 3601048 w 5323222"/>
              <a:gd name="connsiteY241" fmla="*/ 5254083 h 6132967"/>
              <a:gd name="connsiteX242" fmla="*/ 3611223 w 5323222"/>
              <a:gd name="connsiteY242" fmla="*/ 5250915 h 6132967"/>
              <a:gd name="connsiteX243" fmla="*/ 3621399 w 5323222"/>
              <a:gd name="connsiteY243" fmla="*/ 5247578 h 6132967"/>
              <a:gd name="connsiteX244" fmla="*/ 3631407 w 5323222"/>
              <a:gd name="connsiteY244" fmla="*/ 5244076 h 6132967"/>
              <a:gd name="connsiteX245" fmla="*/ 3641416 w 5323222"/>
              <a:gd name="connsiteY245" fmla="*/ 5240572 h 6132967"/>
              <a:gd name="connsiteX246" fmla="*/ 3651091 w 5323222"/>
              <a:gd name="connsiteY246" fmla="*/ 5236903 h 6132967"/>
              <a:gd name="connsiteX247" fmla="*/ 3661099 w 5323222"/>
              <a:gd name="connsiteY247" fmla="*/ 5233066 h 6132967"/>
              <a:gd name="connsiteX248" fmla="*/ 3670774 w 5323222"/>
              <a:gd name="connsiteY248" fmla="*/ 5229229 h 6132967"/>
              <a:gd name="connsiteX249" fmla="*/ 3680281 w 5323222"/>
              <a:gd name="connsiteY249" fmla="*/ 5225059 h 6132967"/>
              <a:gd name="connsiteX250" fmla="*/ 3689956 w 5323222"/>
              <a:gd name="connsiteY250" fmla="*/ 5221056 h 6132967"/>
              <a:gd name="connsiteX251" fmla="*/ 3699298 w 5323222"/>
              <a:gd name="connsiteY251" fmla="*/ 5216719 h 6132967"/>
              <a:gd name="connsiteX252" fmla="*/ 3708639 w 5323222"/>
              <a:gd name="connsiteY252" fmla="*/ 5212548 h 6132967"/>
              <a:gd name="connsiteX253" fmla="*/ 3718147 w 5323222"/>
              <a:gd name="connsiteY253" fmla="*/ 5208045 h 6132967"/>
              <a:gd name="connsiteX254" fmla="*/ 3727321 w 5323222"/>
              <a:gd name="connsiteY254" fmla="*/ 5203541 h 6132967"/>
              <a:gd name="connsiteX255" fmla="*/ 3736496 w 5323222"/>
              <a:gd name="connsiteY255" fmla="*/ 5198704 h 6132967"/>
              <a:gd name="connsiteX256" fmla="*/ 3745503 w 5323222"/>
              <a:gd name="connsiteY256" fmla="*/ 5194033 h 6132967"/>
              <a:gd name="connsiteX257" fmla="*/ 3754344 w 5323222"/>
              <a:gd name="connsiteY257" fmla="*/ 5189195 h 6132967"/>
              <a:gd name="connsiteX258" fmla="*/ 3763185 w 5323222"/>
              <a:gd name="connsiteY258" fmla="*/ 5184191 h 6132967"/>
              <a:gd name="connsiteX259" fmla="*/ 3772026 w 5323222"/>
              <a:gd name="connsiteY259" fmla="*/ 5179188 h 6132967"/>
              <a:gd name="connsiteX260" fmla="*/ 3780699 w 5323222"/>
              <a:gd name="connsiteY260" fmla="*/ 5173849 h 6132967"/>
              <a:gd name="connsiteX261" fmla="*/ 3789373 w 5323222"/>
              <a:gd name="connsiteY261" fmla="*/ 5168679 h 6132967"/>
              <a:gd name="connsiteX262" fmla="*/ 3797880 w 5323222"/>
              <a:gd name="connsiteY262" fmla="*/ 5163340 h 6132967"/>
              <a:gd name="connsiteX263" fmla="*/ 3806221 w 5323222"/>
              <a:gd name="connsiteY263" fmla="*/ 5157836 h 6132967"/>
              <a:gd name="connsiteX264" fmla="*/ 3814394 w 5323222"/>
              <a:gd name="connsiteY264" fmla="*/ 5151998 h 6132967"/>
              <a:gd name="connsiteX265" fmla="*/ 3822234 w 5323222"/>
              <a:gd name="connsiteY265" fmla="*/ 5146326 h 6132967"/>
              <a:gd name="connsiteX266" fmla="*/ 3829908 w 5323222"/>
              <a:gd name="connsiteY266" fmla="*/ 5140322 h 6132967"/>
              <a:gd name="connsiteX267" fmla="*/ 3837581 w 5323222"/>
              <a:gd name="connsiteY267" fmla="*/ 5134316 h 6132967"/>
              <a:gd name="connsiteX268" fmla="*/ 3845087 w 5323222"/>
              <a:gd name="connsiteY268" fmla="*/ 5128477 h 6132967"/>
              <a:gd name="connsiteX269" fmla="*/ 3852426 w 5323222"/>
              <a:gd name="connsiteY269" fmla="*/ 5122306 h 6132967"/>
              <a:gd name="connsiteX270" fmla="*/ 3859766 w 5323222"/>
              <a:gd name="connsiteY270" fmla="*/ 5116135 h 6132967"/>
              <a:gd name="connsiteX271" fmla="*/ 3866772 w 5323222"/>
              <a:gd name="connsiteY271" fmla="*/ 5109963 h 6132967"/>
              <a:gd name="connsiteX272" fmla="*/ 3873777 w 5323222"/>
              <a:gd name="connsiteY272" fmla="*/ 5103624 h 6132967"/>
              <a:gd name="connsiteX273" fmla="*/ 3880450 w 5323222"/>
              <a:gd name="connsiteY273" fmla="*/ 5097451 h 6132967"/>
              <a:gd name="connsiteX274" fmla="*/ 3887122 w 5323222"/>
              <a:gd name="connsiteY274" fmla="*/ 5091114 h 6132967"/>
              <a:gd name="connsiteX275" fmla="*/ 3893628 w 5323222"/>
              <a:gd name="connsiteY275" fmla="*/ 5084607 h 6132967"/>
              <a:gd name="connsiteX276" fmla="*/ 3899966 w 5323222"/>
              <a:gd name="connsiteY276" fmla="*/ 5078102 h 6132967"/>
              <a:gd name="connsiteX277" fmla="*/ 3906305 w 5323222"/>
              <a:gd name="connsiteY277" fmla="*/ 5071763 h 6132967"/>
              <a:gd name="connsiteX278" fmla="*/ 3912310 w 5323222"/>
              <a:gd name="connsiteY278" fmla="*/ 5065091 h 6132967"/>
              <a:gd name="connsiteX279" fmla="*/ 3918315 w 5323222"/>
              <a:gd name="connsiteY279" fmla="*/ 5058419 h 6132967"/>
              <a:gd name="connsiteX280" fmla="*/ 3924153 w 5323222"/>
              <a:gd name="connsiteY280" fmla="*/ 5051747 h 6132967"/>
              <a:gd name="connsiteX281" fmla="*/ 3929658 w 5323222"/>
              <a:gd name="connsiteY281" fmla="*/ 5044908 h 6132967"/>
              <a:gd name="connsiteX282" fmla="*/ 3935330 w 5323222"/>
              <a:gd name="connsiteY282" fmla="*/ 5038236 h 6132967"/>
              <a:gd name="connsiteX283" fmla="*/ 3940667 w 5323222"/>
              <a:gd name="connsiteY283" fmla="*/ 5031563 h 6132967"/>
              <a:gd name="connsiteX284" fmla="*/ 3945838 w 5323222"/>
              <a:gd name="connsiteY284" fmla="*/ 5024557 h 6132967"/>
              <a:gd name="connsiteX285" fmla="*/ 3951009 w 5323222"/>
              <a:gd name="connsiteY285" fmla="*/ 5017718 h 6132967"/>
              <a:gd name="connsiteX286" fmla="*/ 3956014 w 5323222"/>
              <a:gd name="connsiteY286" fmla="*/ 5010713 h 6132967"/>
              <a:gd name="connsiteX287" fmla="*/ 3960684 w 5323222"/>
              <a:gd name="connsiteY287" fmla="*/ 5003706 h 6132967"/>
              <a:gd name="connsiteX288" fmla="*/ 3965355 w 5323222"/>
              <a:gd name="connsiteY288" fmla="*/ 4996534 h 6132967"/>
              <a:gd name="connsiteX289" fmla="*/ 3969858 w 5323222"/>
              <a:gd name="connsiteY289" fmla="*/ 4989527 h 6132967"/>
              <a:gd name="connsiteX290" fmla="*/ 3974195 w 5323222"/>
              <a:gd name="connsiteY290" fmla="*/ 4982522 h 6132967"/>
              <a:gd name="connsiteX291" fmla="*/ 3978365 w 5323222"/>
              <a:gd name="connsiteY291" fmla="*/ 4975349 h 6132967"/>
              <a:gd name="connsiteX292" fmla="*/ 3982536 w 5323222"/>
              <a:gd name="connsiteY292" fmla="*/ 4968177 h 6132967"/>
              <a:gd name="connsiteX293" fmla="*/ 3986372 w 5323222"/>
              <a:gd name="connsiteY293" fmla="*/ 4960838 h 6132967"/>
              <a:gd name="connsiteX294" fmla="*/ 3990209 w 5323222"/>
              <a:gd name="connsiteY294" fmla="*/ 4953498 h 6132967"/>
              <a:gd name="connsiteX295" fmla="*/ 3993712 w 5323222"/>
              <a:gd name="connsiteY295" fmla="*/ 4946158 h 6132967"/>
              <a:gd name="connsiteX296" fmla="*/ 3997381 w 5323222"/>
              <a:gd name="connsiteY296" fmla="*/ 4938819 h 6132967"/>
              <a:gd name="connsiteX297" fmla="*/ 4000718 w 5323222"/>
              <a:gd name="connsiteY297" fmla="*/ 4931312 h 6132967"/>
              <a:gd name="connsiteX298" fmla="*/ 4003887 w 5323222"/>
              <a:gd name="connsiteY298" fmla="*/ 4923972 h 6132967"/>
              <a:gd name="connsiteX299" fmla="*/ 4007056 w 5323222"/>
              <a:gd name="connsiteY299" fmla="*/ 4916466 h 6132967"/>
              <a:gd name="connsiteX300" fmla="*/ 4010059 w 5323222"/>
              <a:gd name="connsiteY300" fmla="*/ 4909127 h 6132967"/>
              <a:gd name="connsiteX301" fmla="*/ 4012895 w 5323222"/>
              <a:gd name="connsiteY301" fmla="*/ 4901620 h 6132967"/>
              <a:gd name="connsiteX302" fmla="*/ 4015564 w 5323222"/>
              <a:gd name="connsiteY302" fmla="*/ 4894115 h 6132967"/>
              <a:gd name="connsiteX303" fmla="*/ 4018065 w 5323222"/>
              <a:gd name="connsiteY303" fmla="*/ 4886608 h 6132967"/>
              <a:gd name="connsiteX304" fmla="*/ 4020734 w 5323222"/>
              <a:gd name="connsiteY304" fmla="*/ 4878934 h 6132967"/>
              <a:gd name="connsiteX305" fmla="*/ 4022903 w 5323222"/>
              <a:gd name="connsiteY305" fmla="*/ 4871428 h 6132967"/>
              <a:gd name="connsiteX306" fmla="*/ 4025072 w 5323222"/>
              <a:gd name="connsiteY306" fmla="*/ 4863922 h 6132967"/>
              <a:gd name="connsiteX307" fmla="*/ 4027073 w 5323222"/>
              <a:gd name="connsiteY307" fmla="*/ 4856249 h 6132967"/>
              <a:gd name="connsiteX308" fmla="*/ 4029075 w 5323222"/>
              <a:gd name="connsiteY308" fmla="*/ 4848576 h 6132967"/>
              <a:gd name="connsiteX309" fmla="*/ 4030909 w 5323222"/>
              <a:gd name="connsiteY309" fmla="*/ 4841070 h 6132967"/>
              <a:gd name="connsiteX310" fmla="*/ 4032411 w 5323222"/>
              <a:gd name="connsiteY310" fmla="*/ 4833397 h 6132967"/>
              <a:gd name="connsiteX311" fmla="*/ 4033912 w 5323222"/>
              <a:gd name="connsiteY311" fmla="*/ 4825724 h 6132967"/>
              <a:gd name="connsiteX312" fmla="*/ 4035247 w 5323222"/>
              <a:gd name="connsiteY312" fmla="*/ 4818217 h 6132967"/>
              <a:gd name="connsiteX313" fmla="*/ 4036414 w 5323222"/>
              <a:gd name="connsiteY313" fmla="*/ 4810544 h 6132967"/>
              <a:gd name="connsiteX314" fmla="*/ 4037582 w 5323222"/>
              <a:gd name="connsiteY314" fmla="*/ 4802871 h 6132967"/>
              <a:gd name="connsiteX315" fmla="*/ 4038416 w 5323222"/>
              <a:gd name="connsiteY315" fmla="*/ 4795365 h 6132967"/>
              <a:gd name="connsiteX316" fmla="*/ 4039250 w 5323222"/>
              <a:gd name="connsiteY316" fmla="*/ 4787691 h 6132967"/>
              <a:gd name="connsiteX317" fmla="*/ 4039917 w 5323222"/>
              <a:gd name="connsiteY317" fmla="*/ 4780185 h 6132967"/>
              <a:gd name="connsiteX318" fmla="*/ 4040251 w 5323222"/>
              <a:gd name="connsiteY318" fmla="*/ 4772512 h 6132967"/>
              <a:gd name="connsiteX319" fmla="*/ 4040584 w 5323222"/>
              <a:gd name="connsiteY319" fmla="*/ 4764839 h 6132967"/>
              <a:gd name="connsiteX320" fmla="*/ 4040918 w 5323222"/>
              <a:gd name="connsiteY320" fmla="*/ 4757165 h 6132967"/>
              <a:gd name="connsiteX321" fmla="*/ 4040918 w 5323222"/>
              <a:gd name="connsiteY321" fmla="*/ 4749660 h 6132967"/>
              <a:gd name="connsiteX322" fmla="*/ 4040751 w 5323222"/>
              <a:gd name="connsiteY322" fmla="*/ 4741986 h 6132967"/>
              <a:gd name="connsiteX323" fmla="*/ 4040584 w 5323222"/>
              <a:gd name="connsiteY323" fmla="*/ 4734480 h 6132967"/>
              <a:gd name="connsiteX324" fmla="*/ 4040251 w 5323222"/>
              <a:gd name="connsiteY324" fmla="*/ 4726807 h 6132967"/>
              <a:gd name="connsiteX325" fmla="*/ 4039750 w 5323222"/>
              <a:gd name="connsiteY325" fmla="*/ 4719300 h 6132967"/>
              <a:gd name="connsiteX326" fmla="*/ 4039083 w 5323222"/>
              <a:gd name="connsiteY326" fmla="*/ 4711628 h 6132967"/>
              <a:gd name="connsiteX327" fmla="*/ 4038249 w 5323222"/>
              <a:gd name="connsiteY327" fmla="*/ 4704122 h 6132967"/>
              <a:gd name="connsiteX328" fmla="*/ 4035914 w 5323222"/>
              <a:gd name="connsiteY328" fmla="*/ 4689442 h 6132967"/>
              <a:gd name="connsiteX329" fmla="*/ 4033412 w 5323222"/>
              <a:gd name="connsiteY329" fmla="*/ 4674597 h 6132967"/>
              <a:gd name="connsiteX330" fmla="*/ 4030242 w 5323222"/>
              <a:gd name="connsiteY330" fmla="*/ 4659918 h 6132967"/>
              <a:gd name="connsiteX331" fmla="*/ 4026406 w 5323222"/>
              <a:gd name="connsiteY331" fmla="*/ 4645238 h 6132967"/>
              <a:gd name="connsiteX332" fmla="*/ 4022236 w 5323222"/>
              <a:gd name="connsiteY332" fmla="*/ 4630893 h 6132967"/>
              <a:gd name="connsiteX333" fmla="*/ 4017398 w 5323222"/>
              <a:gd name="connsiteY333" fmla="*/ 4616714 h 6132967"/>
              <a:gd name="connsiteX334" fmla="*/ 4012060 w 5323222"/>
              <a:gd name="connsiteY334" fmla="*/ 4602535 h 6132967"/>
              <a:gd name="connsiteX335" fmla="*/ 4006222 w 5323222"/>
              <a:gd name="connsiteY335" fmla="*/ 4588524 h 6132967"/>
              <a:gd name="connsiteX336" fmla="*/ 3999717 w 5323222"/>
              <a:gd name="connsiteY336" fmla="*/ 4574679 h 6132967"/>
              <a:gd name="connsiteX337" fmla="*/ 3992878 w 5323222"/>
              <a:gd name="connsiteY337" fmla="*/ 4561001 h 6132967"/>
              <a:gd name="connsiteX338" fmla="*/ 3985371 w 5323222"/>
              <a:gd name="connsiteY338" fmla="*/ 4547489 h 6132967"/>
              <a:gd name="connsiteX339" fmla="*/ 3977365 w 5323222"/>
              <a:gd name="connsiteY339" fmla="*/ 4534145 h 6132967"/>
              <a:gd name="connsiteX340" fmla="*/ 3968858 w 5323222"/>
              <a:gd name="connsiteY340" fmla="*/ 4521134 h 6132967"/>
              <a:gd name="connsiteX341" fmla="*/ 3959850 w 5323222"/>
              <a:gd name="connsiteY341" fmla="*/ 4508123 h 6132967"/>
              <a:gd name="connsiteX342" fmla="*/ 3950342 w 5323222"/>
              <a:gd name="connsiteY342" fmla="*/ 4495446 h 6132967"/>
              <a:gd name="connsiteX343" fmla="*/ 3940333 w 5323222"/>
              <a:gd name="connsiteY343" fmla="*/ 4482935 h 6132967"/>
              <a:gd name="connsiteX344" fmla="*/ 3929658 w 5323222"/>
              <a:gd name="connsiteY344" fmla="*/ 4470592 h 6132967"/>
              <a:gd name="connsiteX345" fmla="*/ 3918648 w 5323222"/>
              <a:gd name="connsiteY345" fmla="*/ 4458581 h 6132967"/>
              <a:gd name="connsiteX346" fmla="*/ 3907139 w 5323222"/>
              <a:gd name="connsiteY346" fmla="*/ 4446737 h 6132967"/>
              <a:gd name="connsiteX347" fmla="*/ 3894962 w 5323222"/>
              <a:gd name="connsiteY347" fmla="*/ 4435061 h 6132967"/>
              <a:gd name="connsiteX348" fmla="*/ 3882452 w 5323222"/>
              <a:gd name="connsiteY348" fmla="*/ 4423718 h 6132967"/>
              <a:gd name="connsiteX349" fmla="*/ 3869441 w 5323222"/>
              <a:gd name="connsiteY349" fmla="*/ 4412709 h 6132967"/>
              <a:gd name="connsiteX350" fmla="*/ 3855763 w 5323222"/>
              <a:gd name="connsiteY350" fmla="*/ 4401700 h 6132967"/>
              <a:gd name="connsiteX351" fmla="*/ 3841917 w 5323222"/>
              <a:gd name="connsiteY351" fmla="*/ 4391191 h 6132967"/>
              <a:gd name="connsiteX352" fmla="*/ 3827405 w 5323222"/>
              <a:gd name="connsiteY352" fmla="*/ 4380849 h 6132967"/>
              <a:gd name="connsiteX353" fmla="*/ 3812392 w 5323222"/>
              <a:gd name="connsiteY353" fmla="*/ 4370674 h 6132967"/>
              <a:gd name="connsiteX354" fmla="*/ 3796880 w 5323222"/>
              <a:gd name="connsiteY354" fmla="*/ 4360999 h 6132967"/>
              <a:gd name="connsiteX355" fmla="*/ 3780866 w 5323222"/>
              <a:gd name="connsiteY355" fmla="*/ 4351492 h 6132967"/>
              <a:gd name="connsiteX356" fmla="*/ 3764519 w 5323222"/>
              <a:gd name="connsiteY356" fmla="*/ 4342317 h 6132967"/>
              <a:gd name="connsiteX357" fmla="*/ 3747671 w 5323222"/>
              <a:gd name="connsiteY357" fmla="*/ 4333476 h 6132967"/>
              <a:gd name="connsiteX358" fmla="*/ 3730324 w 5323222"/>
              <a:gd name="connsiteY358" fmla="*/ 4324969 h 6132967"/>
              <a:gd name="connsiteX359" fmla="*/ 3712642 w 5323222"/>
              <a:gd name="connsiteY359" fmla="*/ 4316629 h 6132967"/>
              <a:gd name="connsiteX360" fmla="*/ 3686620 w 5323222"/>
              <a:gd name="connsiteY360" fmla="*/ 4304953 h 6132967"/>
              <a:gd name="connsiteX361" fmla="*/ 3660432 w 5323222"/>
              <a:gd name="connsiteY361" fmla="*/ 4293276 h 6132967"/>
              <a:gd name="connsiteX362" fmla="*/ 3634410 w 5323222"/>
              <a:gd name="connsiteY362" fmla="*/ 4281432 h 6132967"/>
              <a:gd name="connsiteX363" fmla="*/ 3608555 w 5323222"/>
              <a:gd name="connsiteY363" fmla="*/ 4269756 h 6132967"/>
              <a:gd name="connsiteX364" fmla="*/ 3582699 w 5323222"/>
              <a:gd name="connsiteY364" fmla="*/ 4257746 h 6132967"/>
              <a:gd name="connsiteX365" fmla="*/ 3556844 w 5323222"/>
              <a:gd name="connsiteY365" fmla="*/ 4245736 h 6132967"/>
              <a:gd name="connsiteX366" fmla="*/ 3530990 w 5323222"/>
              <a:gd name="connsiteY366" fmla="*/ 4233559 h 6132967"/>
              <a:gd name="connsiteX367" fmla="*/ 3524478 w 5323222"/>
              <a:gd name="connsiteY367" fmla="*/ 4230452 h 6132967"/>
              <a:gd name="connsiteX368" fmla="*/ 3538445 w 5323222"/>
              <a:gd name="connsiteY368" fmla="*/ 4229146 h 6132967"/>
              <a:gd name="connsiteX369" fmla="*/ 3563280 w 5323222"/>
              <a:gd name="connsiteY369" fmla="*/ 4226491 h 6132967"/>
              <a:gd name="connsiteX370" fmla="*/ 3588063 w 5323222"/>
              <a:gd name="connsiteY370" fmla="*/ 4223534 h 6132967"/>
              <a:gd name="connsiteX371" fmla="*/ 3612847 w 5323222"/>
              <a:gd name="connsiteY371" fmla="*/ 4220575 h 6132967"/>
              <a:gd name="connsiteX372" fmla="*/ 3637631 w 5323222"/>
              <a:gd name="connsiteY372" fmla="*/ 4217617 h 6132967"/>
              <a:gd name="connsiteX373" fmla="*/ 3672376 w 5323222"/>
              <a:gd name="connsiteY373" fmla="*/ 4212656 h 6132967"/>
              <a:gd name="connsiteX374" fmla="*/ 3707373 w 5323222"/>
              <a:gd name="connsiteY374" fmla="*/ 4207340 h 6132967"/>
              <a:gd name="connsiteX375" fmla="*/ 3742874 w 5323222"/>
              <a:gd name="connsiteY375" fmla="*/ 4201315 h 6132967"/>
              <a:gd name="connsiteX376" fmla="*/ 3778272 w 5323222"/>
              <a:gd name="connsiteY376" fmla="*/ 4194682 h 6132967"/>
              <a:gd name="connsiteX377" fmla="*/ 3814174 w 5323222"/>
              <a:gd name="connsiteY377" fmla="*/ 4187340 h 6132967"/>
              <a:gd name="connsiteX378" fmla="*/ 3850277 w 5323222"/>
              <a:gd name="connsiteY378" fmla="*/ 4179339 h 6132967"/>
              <a:gd name="connsiteX379" fmla="*/ 3886934 w 5323222"/>
              <a:gd name="connsiteY379" fmla="*/ 4170932 h 6132967"/>
              <a:gd name="connsiteX380" fmla="*/ 3923082 w 5323222"/>
              <a:gd name="connsiteY380" fmla="*/ 4161362 h 6132967"/>
              <a:gd name="connsiteX381" fmla="*/ 3959837 w 5323222"/>
              <a:gd name="connsiteY381" fmla="*/ 4151691 h 6132967"/>
              <a:gd name="connsiteX382" fmla="*/ 3996489 w 5323222"/>
              <a:gd name="connsiteY382" fmla="*/ 4141411 h 6132967"/>
              <a:gd name="connsiteX383" fmla="*/ 4033696 w 5323222"/>
              <a:gd name="connsiteY383" fmla="*/ 4130725 h 6132967"/>
              <a:gd name="connsiteX384" fmla="*/ 4070394 w 5323222"/>
              <a:gd name="connsiteY384" fmla="*/ 4118876 h 6132967"/>
              <a:gd name="connsiteX385" fmla="*/ 4107395 w 5323222"/>
              <a:gd name="connsiteY385" fmla="*/ 4106977 h 6132967"/>
              <a:gd name="connsiteX386" fmla="*/ 4144545 w 5323222"/>
              <a:gd name="connsiteY386" fmla="*/ 4094117 h 6132967"/>
              <a:gd name="connsiteX387" fmla="*/ 4181341 w 5323222"/>
              <a:gd name="connsiteY387" fmla="*/ 4081002 h 6132967"/>
              <a:gd name="connsiteX388" fmla="*/ 4218641 w 5323222"/>
              <a:gd name="connsiteY388" fmla="*/ 4067180 h 6132967"/>
              <a:gd name="connsiteX389" fmla="*/ 4255230 w 5323222"/>
              <a:gd name="connsiteY389" fmla="*/ 4052853 h 6132967"/>
              <a:gd name="connsiteX390" fmla="*/ 4292019 w 5323222"/>
              <a:gd name="connsiteY390" fmla="*/ 4037867 h 6132967"/>
              <a:gd name="connsiteX391" fmla="*/ 4328706 w 5323222"/>
              <a:gd name="connsiteY391" fmla="*/ 4022276 h 6132967"/>
              <a:gd name="connsiteX392" fmla="*/ 4365341 w 5323222"/>
              <a:gd name="connsiteY392" fmla="*/ 4006380 h 6132967"/>
              <a:gd name="connsiteX393" fmla="*/ 4401822 w 5323222"/>
              <a:gd name="connsiteY393" fmla="*/ 3989574 h 6132967"/>
              <a:gd name="connsiteX394" fmla="*/ 4437696 w 5323222"/>
              <a:gd name="connsiteY394" fmla="*/ 3972871 h 6132967"/>
              <a:gd name="connsiteX395" fmla="*/ 4474022 w 5323222"/>
              <a:gd name="connsiteY395" fmla="*/ 3955156 h 6132967"/>
              <a:gd name="connsiteX396" fmla="*/ 4509335 w 5323222"/>
              <a:gd name="connsiteY396" fmla="*/ 3936986 h 6132967"/>
              <a:gd name="connsiteX397" fmla="*/ 4544849 w 5323222"/>
              <a:gd name="connsiteY397" fmla="*/ 3918160 h 6132967"/>
              <a:gd name="connsiteX398" fmla="*/ 4580059 w 5323222"/>
              <a:gd name="connsiteY398" fmla="*/ 3899385 h 6132967"/>
              <a:gd name="connsiteX399" fmla="*/ 4614811 w 5323222"/>
              <a:gd name="connsiteY399" fmla="*/ 3879751 h 6132967"/>
              <a:gd name="connsiteX400" fmla="*/ 4649156 w 5323222"/>
              <a:gd name="connsiteY400" fmla="*/ 3859562 h 6132967"/>
              <a:gd name="connsiteX401" fmla="*/ 4683399 w 5323222"/>
              <a:gd name="connsiteY401" fmla="*/ 3838765 h 6132967"/>
              <a:gd name="connsiteX402" fmla="*/ 4716982 w 5323222"/>
              <a:gd name="connsiteY402" fmla="*/ 3817768 h 6132967"/>
              <a:gd name="connsiteX403" fmla="*/ 4750161 w 5323222"/>
              <a:gd name="connsiteY403" fmla="*/ 3796216 h 6132967"/>
              <a:gd name="connsiteX404" fmla="*/ 4782932 w 5323222"/>
              <a:gd name="connsiteY404" fmla="*/ 3774109 h 6132967"/>
              <a:gd name="connsiteX405" fmla="*/ 4798230 w 5323222"/>
              <a:gd name="connsiteY405" fmla="*/ 3763083 h 6132967"/>
              <a:gd name="connsiteX406" fmla="*/ 4813579 w 5323222"/>
              <a:gd name="connsiteY406" fmla="*/ 3752362 h 6132967"/>
              <a:gd name="connsiteX407" fmla="*/ 4828522 w 5323222"/>
              <a:gd name="connsiteY407" fmla="*/ 3741085 h 6132967"/>
              <a:gd name="connsiteX408" fmla="*/ 4843466 w 5323222"/>
              <a:gd name="connsiteY408" fmla="*/ 3729808 h 6132967"/>
              <a:gd name="connsiteX409" fmla="*/ 4858105 w 5323222"/>
              <a:gd name="connsiteY409" fmla="*/ 3718582 h 6132967"/>
              <a:gd name="connsiteX410" fmla="*/ 4872693 w 5323222"/>
              <a:gd name="connsiteY410" fmla="*/ 3707053 h 6132967"/>
              <a:gd name="connsiteX411" fmla="*/ 4886674 w 5323222"/>
              <a:gd name="connsiteY411" fmla="*/ 3695627 h 6132967"/>
              <a:gd name="connsiteX412" fmla="*/ 4900856 w 5323222"/>
              <a:gd name="connsiteY412" fmla="*/ 3683542 h 6132967"/>
              <a:gd name="connsiteX413" fmla="*/ 4914734 w 5323222"/>
              <a:gd name="connsiteY413" fmla="*/ 3671510 h 6132967"/>
              <a:gd name="connsiteX414" fmla="*/ 4928360 w 5323222"/>
              <a:gd name="connsiteY414" fmla="*/ 3659832 h 6132967"/>
              <a:gd name="connsiteX415" fmla="*/ 4941884 w 5323222"/>
              <a:gd name="connsiteY415" fmla="*/ 3647548 h 6132967"/>
              <a:gd name="connsiteX416" fmla="*/ 4955052 w 5323222"/>
              <a:gd name="connsiteY416" fmla="*/ 3635011 h 6132967"/>
              <a:gd name="connsiteX417" fmla="*/ 4967969 w 5323222"/>
              <a:gd name="connsiteY417" fmla="*/ 3622829 h 6132967"/>
              <a:gd name="connsiteX418" fmla="*/ 4980833 w 5323222"/>
              <a:gd name="connsiteY418" fmla="*/ 3610343 h 6132967"/>
              <a:gd name="connsiteX419" fmla="*/ 4993343 w 5323222"/>
              <a:gd name="connsiteY419" fmla="*/ 3597607 h 6132967"/>
              <a:gd name="connsiteX420" fmla="*/ 5005853 w 5323222"/>
              <a:gd name="connsiteY420" fmla="*/ 3584870 h 6132967"/>
              <a:gd name="connsiteX421" fmla="*/ 5018060 w 5323222"/>
              <a:gd name="connsiteY421" fmla="*/ 3572184 h 6132967"/>
              <a:gd name="connsiteX422" fmla="*/ 5030164 w 5323222"/>
              <a:gd name="connsiteY422" fmla="*/ 3558892 h 6132967"/>
              <a:gd name="connsiteX423" fmla="*/ 5042066 w 5323222"/>
              <a:gd name="connsiteY423" fmla="*/ 3546257 h 6132967"/>
              <a:gd name="connsiteX424" fmla="*/ 5053564 w 5323222"/>
              <a:gd name="connsiteY424" fmla="*/ 3533068 h 6132967"/>
              <a:gd name="connsiteX425" fmla="*/ 5064757 w 5323222"/>
              <a:gd name="connsiteY425" fmla="*/ 3519930 h 6132967"/>
              <a:gd name="connsiteX426" fmla="*/ 5075898 w 5323222"/>
              <a:gd name="connsiteY426" fmla="*/ 3506489 h 6132967"/>
              <a:gd name="connsiteX427" fmla="*/ 5086789 w 5323222"/>
              <a:gd name="connsiteY427" fmla="*/ 3493402 h 6132967"/>
              <a:gd name="connsiteX428" fmla="*/ 5097626 w 5323222"/>
              <a:gd name="connsiteY428" fmla="*/ 3480012 h 6132967"/>
              <a:gd name="connsiteX429" fmla="*/ 5108111 w 5323222"/>
              <a:gd name="connsiteY429" fmla="*/ 3466370 h 6132967"/>
              <a:gd name="connsiteX430" fmla="*/ 5118342 w 5323222"/>
              <a:gd name="connsiteY430" fmla="*/ 3453084 h 6132967"/>
              <a:gd name="connsiteX431" fmla="*/ 5128218 w 5323222"/>
              <a:gd name="connsiteY431" fmla="*/ 3439546 h 6132967"/>
              <a:gd name="connsiteX432" fmla="*/ 5138095 w 5323222"/>
              <a:gd name="connsiteY432" fmla="*/ 3426006 h 6132967"/>
              <a:gd name="connsiteX433" fmla="*/ 5147616 w 5323222"/>
              <a:gd name="connsiteY433" fmla="*/ 3412216 h 6132967"/>
              <a:gd name="connsiteX434" fmla="*/ 5157139 w 5323222"/>
              <a:gd name="connsiteY434" fmla="*/ 3398424 h 6132967"/>
              <a:gd name="connsiteX435" fmla="*/ 5166356 w 5323222"/>
              <a:gd name="connsiteY435" fmla="*/ 3384685 h 6132967"/>
              <a:gd name="connsiteX436" fmla="*/ 5175020 w 5323222"/>
              <a:gd name="connsiteY436" fmla="*/ 3371352 h 6132967"/>
              <a:gd name="connsiteX437" fmla="*/ 5183934 w 5323222"/>
              <a:gd name="connsiteY437" fmla="*/ 3357664 h 6132967"/>
              <a:gd name="connsiteX438" fmla="*/ 5192241 w 5323222"/>
              <a:gd name="connsiteY438" fmla="*/ 3344080 h 6132967"/>
              <a:gd name="connsiteX439" fmla="*/ 5199892 w 5323222"/>
              <a:gd name="connsiteY439" fmla="*/ 3330294 h 6132967"/>
              <a:gd name="connsiteX440" fmla="*/ 5207793 w 5323222"/>
              <a:gd name="connsiteY440" fmla="*/ 3316155 h 6132967"/>
              <a:gd name="connsiteX441" fmla="*/ 5215494 w 5323222"/>
              <a:gd name="connsiteY441" fmla="*/ 3302673 h 6132967"/>
              <a:gd name="connsiteX442" fmla="*/ 5222485 w 5323222"/>
              <a:gd name="connsiteY442" fmla="*/ 3288687 h 6132967"/>
              <a:gd name="connsiteX443" fmla="*/ 5229780 w 5323222"/>
              <a:gd name="connsiteY443" fmla="*/ 3274651 h 6132967"/>
              <a:gd name="connsiteX444" fmla="*/ 5236720 w 5323222"/>
              <a:gd name="connsiteY444" fmla="*/ 3260361 h 6132967"/>
              <a:gd name="connsiteX445" fmla="*/ 5243052 w 5323222"/>
              <a:gd name="connsiteY445" fmla="*/ 3246175 h 6132967"/>
              <a:gd name="connsiteX446" fmla="*/ 5249385 w 5323222"/>
              <a:gd name="connsiteY446" fmla="*/ 3231990 h 6132967"/>
              <a:gd name="connsiteX447" fmla="*/ 5255163 w 5323222"/>
              <a:gd name="connsiteY447" fmla="*/ 3218210 h 6132967"/>
              <a:gd name="connsiteX448" fmla="*/ 5261141 w 5323222"/>
              <a:gd name="connsiteY448" fmla="*/ 3203772 h 6132967"/>
              <a:gd name="connsiteX449" fmla="*/ 5266511 w 5323222"/>
              <a:gd name="connsiteY449" fmla="*/ 3189436 h 6132967"/>
              <a:gd name="connsiteX450" fmla="*/ 5271831 w 5323222"/>
              <a:gd name="connsiteY450" fmla="*/ 3174799 h 6132967"/>
              <a:gd name="connsiteX451" fmla="*/ 5276596 w 5323222"/>
              <a:gd name="connsiteY451" fmla="*/ 3160567 h 6132967"/>
              <a:gd name="connsiteX452" fmla="*/ 5281612 w 5323222"/>
              <a:gd name="connsiteY452" fmla="*/ 3145980 h 6132967"/>
              <a:gd name="connsiteX453" fmla="*/ 5285717 w 5323222"/>
              <a:gd name="connsiteY453" fmla="*/ 3131547 h 6132967"/>
              <a:gd name="connsiteX454" fmla="*/ 5290127 w 5323222"/>
              <a:gd name="connsiteY454" fmla="*/ 3117064 h 6132967"/>
              <a:gd name="connsiteX455" fmla="*/ 5294182 w 5323222"/>
              <a:gd name="connsiteY455" fmla="*/ 3102329 h 6132967"/>
              <a:gd name="connsiteX456" fmla="*/ 5297984 w 5323222"/>
              <a:gd name="connsiteY456" fmla="*/ 3087946 h 6132967"/>
              <a:gd name="connsiteX457" fmla="*/ 5301483 w 5323222"/>
              <a:gd name="connsiteY457" fmla="*/ 3073618 h 6132967"/>
              <a:gd name="connsiteX458" fmla="*/ 5304627 w 5323222"/>
              <a:gd name="connsiteY458" fmla="*/ 3059037 h 6132967"/>
              <a:gd name="connsiteX459" fmla="*/ 5307719 w 5323222"/>
              <a:gd name="connsiteY459" fmla="*/ 3044152 h 6132967"/>
              <a:gd name="connsiteX460" fmla="*/ 5310257 w 5323222"/>
              <a:gd name="connsiteY460" fmla="*/ 3029673 h 6132967"/>
              <a:gd name="connsiteX461" fmla="*/ 5312794 w 5323222"/>
              <a:gd name="connsiteY461" fmla="*/ 3015195 h 6132967"/>
              <a:gd name="connsiteX462" fmla="*/ 5314976 w 5323222"/>
              <a:gd name="connsiteY462" fmla="*/ 3000465 h 6132967"/>
              <a:gd name="connsiteX463" fmla="*/ 5316855 w 5323222"/>
              <a:gd name="connsiteY463" fmla="*/ 2985786 h 6132967"/>
              <a:gd name="connsiteX464" fmla="*/ 5318734 w 5323222"/>
              <a:gd name="connsiteY464" fmla="*/ 2971108 h 6132967"/>
              <a:gd name="connsiteX465" fmla="*/ 5320057 w 5323222"/>
              <a:gd name="connsiteY465" fmla="*/ 2956835 h 6132967"/>
              <a:gd name="connsiteX466" fmla="*/ 5321633 w 5323222"/>
              <a:gd name="connsiteY466" fmla="*/ 2942209 h 6132967"/>
              <a:gd name="connsiteX467" fmla="*/ 5322550 w 5323222"/>
              <a:gd name="connsiteY467" fmla="*/ 2927381 h 6132967"/>
              <a:gd name="connsiteX468" fmla="*/ 5323216 w 5323222"/>
              <a:gd name="connsiteY468" fmla="*/ 2912909 h 6132967"/>
              <a:gd name="connsiteX469" fmla="*/ 5323222 w 5323222"/>
              <a:gd name="connsiteY469" fmla="*/ 2898235 h 6132967"/>
              <a:gd name="connsiteX470" fmla="*/ 5322673 w 5323222"/>
              <a:gd name="connsiteY470" fmla="*/ 2883968 h 6132967"/>
              <a:gd name="connsiteX471" fmla="*/ 5322377 w 5323222"/>
              <a:gd name="connsiteY471" fmla="*/ 2869348 h 6132967"/>
              <a:gd name="connsiteX472" fmla="*/ 5321880 w 5323222"/>
              <a:gd name="connsiteY472" fmla="*/ 2855383 h 6132967"/>
              <a:gd name="connsiteX473" fmla="*/ 5320725 w 5323222"/>
              <a:gd name="connsiteY473" fmla="*/ 2841220 h 6132967"/>
              <a:gd name="connsiteX474" fmla="*/ 5319266 w 5323222"/>
              <a:gd name="connsiteY474" fmla="*/ 2827108 h 6132967"/>
              <a:gd name="connsiteX475" fmla="*/ 5317807 w 5323222"/>
              <a:gd name="connsiteY475" fmla="*/ 2812995 h 6132967"/>
              <a:gd name="connsiteX476" fmla="*/ 5316096 w 5323222"/>
              <a:gd name="connsiteY476" fmla="*/ 2799238 h 6132967"/>
              <a:gd name="connsiteX477" fmla="*/ 5314334 w 5323222"/>
              <a:gd name="connsiteY477" fmla="*/ 2785178 h 6132967"/>
              <a:gd name="connsiteX478" fmla="*/ 5312016 w 5323222"/>
              <a:gd name="connsiteY478" fmla="*/ 2771523 h 6132967"/>
              <a:gd name="connsiteX479" fmla="*/ 5309750 w 5323222"/>
              <a:gd name="connsiteY479" fmla="*/ 2758172 h 6132967"/>
              <a:gd name="connsiteX480" fmla="*/ 5307130 w 5323222"/>
              <a:gd name="connsiteY480" fmla="*/ 2744570 h 6132967"/>
              <a:gd name="connsiteX481" fmla="*/ 5304256 w 5323222"/>
              <a:gd name="connsiteY481" fmla="*/ 2731322 h 6132967"/>
              <a:gd name="connsiteX482" fmla="*/ 5301028 w 5323222"/>
              <a:gd name="connsiteY482" fmla="*/ 2717822 h 6132967"/>
              <a:gd name="connsiteX483" fmla="*/ 5297904 w 5323222"/>
              <a:gd name="connsiteY483" fmla="*/ 2704930 h 6132967"/>
              <a:gd name="connsiteX484" fmla="*/ 5294475 w 5323222"/>
              <a:gd name="connsiteY484" fmla="*/ 2692089 h 6132967"/>
              <a:gd name="connsiteX485" fmla="*/ 5290743 w 5323222"/>
              <a:gd name="connsiteY485" fmla="*/ 2679298 h 6132967"/>
              <a:gd name="connsiteX486" fmla="*/ 5287012 w 5323222"/>
              <a:gd name="connsiteY486" fmla="*/ 2666509 h 6132967"/>
              <a:gd name="connsiteX487" fmla="*/ 5282673 w 5323222"/>
              <a:gd name="connsiteY487" fmla="*/ 2653822 h 6132967"/>
              <a:gd name="connsiteX488" fmla="*/ 5278334 w 5323222"/>
              <a:gd name="connsiteY488" fmla="*/ 2641134 h 6132967"/>
              <a:gd name="connsiteX489" fmla="*/ 5273744 w 5323222"/>
              <a:gd name="connsiteY489" fmla="*/ 2628803 h 6132967"/>
              <a:gd name="connsiteX490" fmla="*/ 5269154 w 5323222"/>
              <a:gd name="connsiteY490" fmla="*/ 2616470 h 6132967"/>
              <a:gd name="connsiteX491" fmla="*/ 5264311 w 5323222"/>
              <a:gd name="connsiteY491" fmla="*/ 2604494 h 6132967"/>
              <a:gd name="connsiteX492" fmla="*/ 5259417 w 5323222"/>
              <a:gd name="connsiteY492" fmla="*/ 2592214 h 6132967"/>
              <a:gd name="connsiteX493" fmla="*/ 5253665 w 5323222"/>
              <a:gd name="connsiteY493" fmla="*/ 2580391 h 6132967"/>
              <a:gd name="connsiteX494" fmla="*/ 5248215 w 5323222"/>
              <a:gd name="connsiteY494" fmla="*/ 2568518 h 6132967"/>
              <a:gd name="connsiteX495" fmla="*/ 5242818 w 5323222"/>
              <a:gd name="connsiteY495" fmla="*/ 2556947 h 6132967"/>
              <a:gd name="connsiteX496" fmla="*/ 5237065 w 5323222"/>
              <a:gd name="connsiteY496" fmla="*/ 2545124 h 6132967"/>
              <a:gd name="connsiteX497" fmla="*/ 5230809 w 5323222"/>
              <a:gd name="connsiteY497" fmla="*/ 2534012 h 6132967"/>
              <a:gd name="connsiteX498" fmla="*/ 5224551 w 5323222"/>
              <a:gd name="connsiteY498" fmla="*/ 2522899 h 6132967"/>
              <a:gd name="connsiteX499" fmla="*/ 5218244 w 5323222"/>
              <a:gd name="connsiteY499" fmla="*/ 2511483 h 6132967"/>
              <a:gd name="connsiteX500" fmla="*/ 5211380 w 5323222"/>
              <a:gd name="connsiteY500" fmla="*/ 2500474 h 6132967"/>
              <a:gd name="connsiteX501" fmla="*/ 5204820 w 5323222"/>
              <a:gd name="connsiteY501" fmla="*/ 2489412 h 6132967"/>
              <a:gd name="connsiteX502" fmla="*/ 5198060 w 5323222"/>
              <a:gd name="connsiteY502" fmla="*/ 2479010 h 6132967"/>
              <a:gd name="connsiteX503" fmla="*/ 5190944 w 5323222"/>
              <a:gd name="connsiteY503" fmla="*/ 2468354 h 6132967"/>
              <a:gd name="connsiteX504" fmla="*/ 5183577 w 5323222"/>
              <a:gd name="connsiteY504" fmla="*/ 2458055 h 6132967"/>
              <a:gd name="connsiteX505" fmla="*/ 5176514 w 5323222"/>
              <a:gd name="connsiteY505" fmla="*/ 2447704 h 6132967"/>
              <a:gd name="connsiteX506" fmla="*/ 5168591 w 5323222"/>
              <a:gd name="connsiteY506" fmla="*/ 2437810 h 6132967"/>
              <a:gd name="connsiteX507" fmla="*/ 5160971 w 5323222"/>
              <a:gd name="connsiteY507" fmla="*/ 2427866 h 6132967"/>
              <a:gd name="connsiteX508" fmla="*/ 5153353 w 5323222"/>
              <a:gd name="connsiteY508" fmla="*/ 2417920 h 6132967"/>
              <a:gd name="connsiteX509" fmla="*/ 5145178 w 5323222"/>
              <a:gd name="connsiteY509" fmla="*/ 2408383 h 6132967"/>
              <a:gd name="connsiteX510" fmla="*/ 5137054 w 5323222"/>
              <a:gd name="connsiteY510" fmla="*/ 2399147 h 6132967"/>
              <a:gd name="connsiteX511" fmla="*/ 5128577 w 5323222"/>
              <a:gd name="connsiteY511" fmla="*/ 2389661 h 6132967"/>
              <a:gd name="connsiteX512" fmla="*/ 5120454 w 5323222"/>
              <a:gd name="connsiteY512" fmla="*/ 2380425 h 6132967"/>
              <a:gd name="connsiteX513" fmla="*/ 5111523 w 5323222"/>
              <a:gd name="connsiteY513" fmla="*/ 2371952 h 6132967"/>
              <a:gd name="connsiteX514" fmla="*/ 5103097 w 5323222"/>
              <a:gd name="connsiteY514" fmla="*/ 2362768 h 6132967"/>
              <a:gd name="connsiteX515" fmla="*/ 5093864 w 5323222"/>
              <a:gd name="connsiteY515" fmla="*/ 2354347 h 6132967"/>
              <a:gd name="connsiteX516" fmla="*/ 5085236 w 5323222"/>
              <a:gd name="connsiteY516" fmla="*/ 2345821 h 6132967"/>
              <a:gd name="connsiteX517" fmla="*/ 5075699 w 5323222"/>
              <a:gd name="connsiteY517" fmla="*/ 2337450 h 6132967"/>
              <a:gd name="connsiteX518" fmla="*/ 5066517 w 5323222"/>
              <a:gd name="connsiteY518" fmla="*/ 2329331 h 6132967"/>
              <a:gd name="connsiteX519" fmla="*/ 5057083 w 5323222"/>
              <a:gd name="connsiteY519" fmla="*/ 2321568 h 6132967"/>
              <a:gd name="connsiteX520" fmla="*/ 5047597 w 5323222"/>
              <a:gd name="connsiteY520" fmla="*/ 2313501 h 6132967"/>
              <a:gd name="connsiteX521" fmla="*/ 5037859 w 5323222"/>
              <a:gd name="connsiteY521" fmla="*/ 2305788 h 6132967"/>
              <a:gd name="connsiteX522" fmla="*/ 5028173 w 5323222"/>
              <a:gd name="connsiteY522" fmla="*/ 2298380 h 6132967"/>
              <a:gd name="connsiteX523" fmla="*/ 5018132 w 5323222"/>
              <a:gd name="connsiteY523" fmla="*/ 2290719 h 6132967"/>
              <a:gd name="connsiteX524" fmla="*/ 5008195 w 5323222"/>
              <a:gd name="connsiteY524" fmla="*/ 2283665 h 6132967"/>
              <a:gd name="connsiteX525" fmla="*/ 4998256 w 5323222"/>
              <a:gd name="connsiteY525" fmla="*/ 2276611 h 6132967"/>
              <a:gd name="connsiteX526" fmla="*/ 4987762 w 5323222"/>
              <a:gd name="connsiteY526" fmla="*/ 2269964 h 6132967"/>
              <a:gd name="connsiteX527" fmla="*/ 4977521 w 5323222"/>
              <a:gd name="connsiteY527" fmla="*/ 2262962 h 6132967"/>
              <a:gd name="connsiteX528" fmla="*/ 4967028 w 5323222"/>
              <a:gd name="connsiteY528" fmla="*/ 2256313 h 6132967"/>
              <a:gd name="connsiteX529" fmla="*/ 4956283 w 5323222"/>
              <a:gd name="connsiteY529" fmla="*/ 2250022 h 6132967"/>
              <a:gd name="connsiteX530" fmla="*/ 4945841 w 5323222"/>
              <a:gd name="connsiteY530" fmla="*/ 2243677 h 6132967"/>
              <a:gd name="connsiteX531" fmla="*/ 4934844 w 5323222"/>
              <a:gd name="connsiteY531" fmla="*/ 2237740 h 6132967"/>
              <a:gd name="connsiteX532" fmla="*/ 4924098 w 5323222"/>
              <a:gd name="connsiteY532" fmla="*/ 2231447 h 6132967"/>
              <a:gd name="connsiteX533" fmla="*/ 4902562 w 5323222"/>
              <a:gd name="connsiteY533" fmla="*/ 2220431 h 6132967"/>
              <a:gd name="connsiteX534" fmla="*/ 4880773 w 5323222"/>
              <a:gd name="connsiteY534" fmla="*/ 2209768 h 6132967"/>
              <a:gd name="connsiteX535" fmla="*/ 4858533 w 5323222"/>
              <a:gd name="connsiteY535" fmla="*/ 2200121 h 6132967"/>
              <a:gd name="connsiteX536" fmla="*/ 4835736 w 5323222"/>
              <a:gd name="connsiteY536" fmla="*/ 2190879 h 6132967"/>
              <a:gd name="connsiteX537" fmla="*/ 4813043 w 5323222"/>
              <a:gd name="connsiteY537" fmla="*/ 2182244 h 6132967"/>
              <a:gd name="connsiteX538" fmla="*/ 4789543 w 5323222"/>
              <a:gd name="connsiteY538" fmla="*/ 2174370 h 6132967"/>
              <a:gd name="connsiteX539" fmla="*/ 4765791 w 5323222"/>
              <a:gd name="connsiteY539" fmla="*/ 2166853 h 6132967"/>
              <a:gd name="connsiteX540" fmla="*/ 4741586 w 5323222"/>
              <a:gd name="connsiteY540" fmla="*/ 2160347 h 6132967"/>
              <a:gd name="connsiteX541" fmla="*/ 4717382 w 5323222"/>
              <a:gd name="connsiteY541" fmla="*/ 2153842 h 6132967"/>
              <a:gd name="connsiteX542" fmla="*/ 4692421 w 5323222"/>
              <a:gd name="connsiteY542" fmla="*/ 2148400 h 6132967"/>
              <a:gd name="connsiteX543" fmla="*/ 4667512 w 5323222"/>
              <a:gd name="connsiteY543" fmla="*/ 2143264 h 6132967"/>
              <a:gd name="connsiteX544" fmla="*/ 4641795 w 5323222"/>
              <a:gd name="connsiteY544" fmla="*/ 2138888 h 6132967"/>
              <a:gd name="connsiteX545" fmla="*/ 4615878 w 5323222"/>
              <a:gd name="connsiteY545" fmla="*/ 2135170 h 6132967"/>
              <a:gd name="connsiteX546" fmla="*/ 4589963 w 5323222"/>
              <a:gd name="connsiteY546" fmla="*/ 2131452 h 6132967"/>
              <a:gd name="connsiteX547" fmla="*/ 4563593 w 5323222"/>
              <a:gd name="connsiteY547" fmla="*/ 2128749 h 6132967"/>
              <a:gd name="connsiteX548" fmla="*/ 4536669 w 5323222"/>
              <a:gd name="connsiteY548" fmla="*/ 2126451 h 6132967"/>
              <a:gd name="connsiteX549" fmla="*/ 4509241 w 5323222"/>
              <a:gd name="connsiteY549" fmla="*/ 2124864 h 6132967"/>
              <a:gd name="connsiteX550" fmla="*/ 4482116 w 5323222"/>
              <a:gd name="connsiteY550" fmla="*/ 2123223 h 6132967"/>
              <a:gd name="connsiteX551" fmla="*/ 4454235 w 5323222"/>
              <a:gd name="connsiteY551" fmla="*/ 2122649 h 6132967"/>
              <a:gd name="connsiteX552" fmla="*/ 4426104 w 5323222"/>
              <a:gd name="connsiteY552" fmla="*/ 2122430 h 6132967"/>
              <a:gd name="connsiteX553" fmla="*/ 4400795 w 5323222"/>
              <a:gd name="connsiteY553" fmla="*/ 2122551 h 6132967"/>
              <a:gd name="connsiteX554" fmla="*/ 4403168 w 5323222"/>
              <a:gd name="connsiteY554" fmla="*/ 2116564 h 6132967"/>
              <a:gd name="connsiteX555" fmla="*/ 4407349 w 5323222"/>
              <a:gd name="connsiteY555" fmla="*/ 2104834 h 6132967"/>
              <a:gd name="connsiteX556" fmla="*/ 4411637 w 5323222"/>
              <a:gd name="connsiteY556" fmla="*/ 2093394 h 6132967"/>
              <a:gd name="connsiteX557" fmla="*/ 4415530 w 5323222"/>
              <a:gd name="connsiteY557" fmla="*/ 2081772 h 6132967"/>
              <a:gd name="connsiteX558" fmla="*/ 4419604 w 5323222"/>
              <a:gd name="connsiteY558" fmla="*/ 2069754 h 6132967"/>
              <a:gd name="connsiteX559" fmla="*/ 4422812 w 5323222"/>
              <a:gd name="connsiteY559" fmla="*/ 2058057 h 6132967"/>
              <a:gd name="connsiteX560" fmla="*/ 4426599 w 5323222"/>
              <a:gd name="connsiteY560" fmla="*/ 2046147 h 6132967"/>
              <a:gd name="connsiteX561" fmla="*/ 4429304 w 5323222"/>
              <a:gd name="connsiteY561" fmla="*/ 2033980 h 6132967"/>
              <a:gd name="connsiteX562" fmla="*/ 4432801 w 5323222"/>
              <a:gd name="connsiteY562" fmla="*/ 2022177 h 6132967"/>
              <a:gd name="connsiteX563" fmla="*/ 4435219 w 5323222"/>
              <a:gd name="connsiteY563" fmla="*/ 2010117 h 6132967"/>
              <a:gd name="connsiteX564" fmla="*/ 4437817 w 5323222"/>
              <a:gd name="connsiteY564" fmla="*/ 1997664 h 6132967"/>
              <a:gd name="connsiteX565" fmla="*/ 4440234 w 5323222"/>
              <a:gd name="connsiteY565" fmla="*/ 1985603 h 6132967"/>
              <a:gd name="connsiteX566" fmla="*/ 4442545 w 5323222"/>
              <a:gd name="connsiteY566" fmla="*/ 1973256 h 6132967"/>
              <a:gd name="connsiteX567" fmla="*/ 4444170 w 5323222"/>
              <a:gd name="connsiteY567" fmla="*/ 1960833 h 6132967"/>
              <a:gd name="connsiteX568" fmla="*/ 4445797 w 5323222"/>
              <a:gd name="connsiteY568" fmla="*/ 1948412 h 6132967"/>
              <a:gd name="connsiteX569" fmla="*/ 4447711 w 5323222"/>
              <a:gd name="connsiteY569" fmla="*/ 1935883 h 6132967"/>
              <a:gd name="connsiteX570" fmla="*/ 4448652 w 5323222"/>
              <a:gd name="connsiteY570" fmla="*/ 1923386 h 6132967"/>
              <a:gd name="connsiteX571" fmla="*/ 4449883 w 5323222"/>
              <a:gd name="connsiteY571" fmla="*/ 1910783 h 6132967"/>
              <a:gd name="connsiteX572" fmla="*/ 4450718 w 5323222"/>
              <a:gd name="connsiteY572" fmla="*/ 1897998 h 6132967"/>
              <a:gd name="connsiteX573" fmla="*/ 4451371 w 5323222"/>
              <a:gd name="connsiteY573" fmla="*/ 1885608 h 6132967"/>
              <a:gd name="connsiteX574" fmla="*/ 4451521 w 5323222"/>
              <a:gd name="connsiteY574" fmla="*/ 1872749 h 6132967"/>
              <a:gd name="connsiteX575" fmla="*/ 4451961 w 5323222"/>
              <a:gd name="connsiteY575" fmla="*/ 1859783 h 6132967"/>
              <a:gd name="connsiteX576" fmla="*/ 4451716 w 5323222"/>
              <a:gd name="connsiteY576" fmla="*/ 1846743 h 6132967"/>
              <a:gd name="connsiteX577" fmla="*/ 4451578 w 5323222"/>
              <a:gd name="connsiteY577" fmla="*/ 1833990 h 6132967"/>
              <a:gd name="connsiteX578" fmla="*/ 4451440 w 5323222"/>
              <a:gd name="connsiteY578" fmla="*/ 1821238 h 6132967"/>
              <a:gd name="connsiteX579" fmla="*/ 4450511 w 5323222"/>
              <a:gd name="connsiteY579" fmla="*/ 1808123 h 6132967"/>
              <a:gd name="connsiteX580" fmla="*/ 4449399 w 5323222"/>
              <a:gd name="connsiteY580" fmla="*/ 1795404 h 6132967"/>
              <a:gd name="connsiteX581" fmla="*/ 4448182 w 5323222"/>
              <a:gd name="connsiteY581" fmla="*/ 1782397 h 6132967"/>
              <a:gd name="connsiteX582" fmla="*/ 4447253 w 5323222"/>
              <a:gd name="connsiteY582" fmla="*/ 1769281 h 6132967"/>
              <a:gd name="connsiteX583" fmla="*/ 4445351 w 5323222"/>
              <a:gd name="connsiteY583" fmla="*/ 1756199 h 6132967"/>
              <a:gd name="connsiteX584" fmla="*/ 4443557 w 5323222"/>
              <a:gd name="connsiteY584" fmla="*/ 1743406 h 6132967"/>
              <a:gd name="connsiteX585" fmla="*/ 4441366 w 5323222"/>
              <a:gd name="connsiteY585" fmla="*/ 1730430 h 6132967"/>
              <a:gd name="connsiteX586" fmla="*/ 4439175 w 5323222"/>
              <a:gd name="connsiteY586" fmla="*/ 1717456 h 6132967"/>
              <a:gd name="connsiteX587" fmla="*/ 4436589 w 5323222"/>
              <a:gd name="connsiteY587" fmla="*/ 1704300 h 6132967"/>
              <a:gd name="connsiteX588" fmla="*/ 4434003 w 5323222"/>
              <a:gd name="connsiteY588" fmla="*/ 1691143 h 6132967"/>
              <a:gd name="connsiteX589" fmla="*/ 4430840 w 5323222"/>
              <a:gd name="connsiteY589" fmla="*/ 1678201 h 6132967"/>
              <a:gd name="connsiteX590" fmla="*/ 4427676 w 5323222"/>
              <a:gd name="connsiteY590" fmla="*/ 1665258 h 6132967"/>
              <a:gd name="connsiteX591" fmla="*/ 4424225 w 5323222"/>
              <a:gd name="connsiteY591" fmla="*/ 1652423 h 6132967"/>
              <a:gd name="connsiteX592" fmla="*/ 4420485 w 5323222"/>
              <a:gd name="connsiteY592" fmla="*/ 1639695 h 6132967"/>
              <a:gd name="connsiteX593" fmla="*/ 4416530 w 5323222"/>
              <a:gd name="connsiteY593" fmla="*/ 1626390 h 6132967"/>
              <a:gd name="connsiteX594" fmla="*/ 4412395 w 5323222"/>
              <a:gd name="connsiteY594" fmla="*/ 1613481 h 6132967"/>
              <a:gd name="connsiteX595" fmla="*/ 4407863 w 5323222"/>
              <a:gd name="connsiteY595" fmla="*/ 1600390 h 6132967"/>
              <a:gd name="connsiteX596" fmla="*/ 4403150 w 5323222"/>
              <a:gd name="connsiteY596" fmla="*/ 1587695 h 6132967"/>
              <a:gd name="connsiteX597" fmla="*/ 4398330 w 5323222"/>
              <a:gd name="connsiteY597" fmla="*/ 1574711 h 6132967"/>
              <a:gd name="connsiteX598" fmla="*/ 4392826 w 5323222"/>
              <a:gd name="connsiteY598" fmla="*/ 1561653 h 6132967"/>
              <a:gd name="connsiteX599" fmla="*/ 4387429 w 5323222"/>
              <a:gd name="connsiteY599" fmla="*/ 1548884 h 6132967"/>
              <a:gd name="connsiteX600" fmla="*/ 4381636 w 5323222"/>
              <a:gd name="connsiteY600" fmla="*/ 1535933 h 6132967"/>
              <a:gd name="connsiteX601" fmla="*/ 4375844 w 5323222"/>
              <a:gd name="connsiteY601" fmla="*/ 1522982 h 6132967"/>
              <a:gd name="connsiteX602" fmla="*/ 4369762 w 5323222"/>
              <a:gd name="connsiteY602" fmla="*/ 1510138 h 6132967"/>
              <a:gd name="connsiteX603" fmla="*/ 4363211 w 5323222"/>
              <a:gd name="connsiteY603" fmla="*/ 1497797 h 6132967"/>
              <a:gd name="connsiteX604" fmla="*/ 4356157 w 5323222"/>
              <a:gd name="connsiteY604" fmla="*/ 1484986 h 6132967"/>
              <a:gd name="connsiteX605" fmla="*/ 4349499 w 5323222"/>
              <a:gd name="connsiteY605" fmla="*/ 1472357 h 6132967"/>
              <a:gd name="connsiteX606" fmla="*/ 4342157 w 5323222"/>
              <a:gd name="connsiteY606" fmla="*/ 1459652 h 6132967"/>
              <a:gd name="connsiteX607" fmla="*/ 4334344 w 5323222"/>
              <a:gd name="connsiteY607" fmla="*/ 1447451 h 6132967"/>
              <a:gd name="connsiteX608" fmla="*/ 4326136 w 5323222"/>
              <a:gd name="connsiteY608" fmla="*/ 1435069 h 6132967"/>
              <a:gd name="connsiteX609" fmla="*/ 4317458 w 5323222"/>
              <a:gd name="connsiteY609" fmla="*/ 1423190 h 6132967"/>
              <a:gd name="connsiteX610" fmla="*/ 4309175 w 5323222"/>
              <a:gd name="connsiteY610" fmla="*/ 1411491 h 6132967"/>
              <a:gd name="connsiteX611" fmla="*/ 4300209 w 5323222"/>
              <a:gd name="connsiteY611" fmla="*/ 1399719 h 6132967"/>
              <a:gd name="connsiteX612" fmla="*/ 4291243 w 5323222"/>
              <a:gd name="connsiteY612" fmla="*/ 1387946 h 6132967"/>
              <a:gd name="connsiteX613" fmla="*/ 4281988 w 5323222"/>
              <a:gd name="connsiteY613" fmla="*/ 1376280 h 6132967"/>
              <a:gd name="connsiteX614" fmla="*/ 4272551 w 5323222"/>
              <a:gd name="connsiteY614" fmla="*/ 1365010 h 6132967"/>
              <a:gd name="connsiteX615" fmla="*/ 4263114 w 5323222"/>
              <a:gd name="connsiteY615" fmla="*/ 1353741 h 6132967"/>
              <a:gd name="connsiteX616" fmla="*/ 4252994 w 5323222"/>
              <a:gd name="connsiteY616" fmla="*/ 1342395 h 6132967"/>
              <a:gd name="connsiteX617" fmla="*/ 4242981 w 5323222"/>
              <a:gd name="connsiteY617" fmla="*/ 1331340 h 6132967"/>
              <a:gd name="connsiteX618" fmla="*/ 4232786 w 5323222"/>
              <a:gd name="connsiteY618" fmla="*/ 1320680 h 6132967"/>
              <a:gd name="connsiteX619" fmla="*/ 4222303 w 5323222"/>
              <a:gd name="connsiteY619" fmla="*/ 1310127 h 6132967"/>
              <a:gd name="connsiteX620" fmla="*/ 4211423 w 5323222"/>
              <a:gd name="connsiteY620" fmla="*/ 1299393 h 6132967"/>
              <a:gd name="connsiteX621" fmla="*/ 4200363 w 5323222"/>
              <a:gd name="connsiteY621" fmla="*/ 1289054 h 6132967"/>
              <a:gd name="connsiteX622" fmla="*/ 4189590 w 5323222"/>
              <a:gd name="connsiteY622" fmla="*/ 1278608 h 6132967"/>
              <a:gd name="connsiteX623" fmla="*/ 4177953 w 5323222"/>
              <a:gd name="connsiteY623" fmla="*/ 1268483 h 6132967"/>
              <a:gd name="connsiteX624" fmla="*/ 4166711 w 5323222"/>
              <a:gd name="connsiteY624" fmla="*/ 1258541 h 6132967"/>
              <a:gd name="connsiteX625" fmla="*/ 4154785 w 5323222"/>
              <a:gd name="connsiteY625" fmla="*/ 1248524 h 6132967"/>
              <a:gd name="connsiteX626" fmla="*/ 4142966 w 5323222"/>
              <a:gd name="connsiteY626" fmla="*/ 1238795 h 6132967"/>
              <a:gd name="connsiteX627" fmla="*/ 4130570 w 5323222"/>
              <a:gd name="connsiteY627" fmla="*/ 1229280 h 6132967"/>
              <a:gd name="connsiteX628" fmla="*/ 4118677 w 5323222"/>
              <a:gd name="connsiteY628" fmla="*/ 1220235 h 6132967"/>
              <a:gd name="connsiteX629" fmla="*/ 4106099 w 5323222"/>
              <a:gd name="connsiteY629" fmla="*/ 1211116 h 6132967"/>
              <a:gd name="connsiteX630" fmla="*/ 4093523 w 5323222"/>
              <a:gd name="connsiteY630" fmla="*/ 1201997 h 6132967"/>
              <a:gd name="connsiteX631" fmla="*/ 4080368 w 5323222"/>
              <a:gd name="connsiteY631" fmla="*/ 1193092 h 6132967"/>
              <a:gd name="connsiteX632" fmla="*/ 4067031 w 5323222"/>
              <a:gd name="connsiteY632" fmla="*/ 1184583 h 6132967"/>
              <a:gd name="connsiteX633" fmla="*/ 4053984 w 5323222"/>
              <a:gd name="connsiteY633" fmla="*/ 1175967 h 6132967"/>
              <a:gd name="connsiteX634" fmla="*/ 4040574 w 5323222"/>
              <a:gd name="connsiteY634" fmla="*/ 1168142 h 6132967"/>
              <a:gd name="connsiteX635" fmla="*/ 4026662 w 5323222"/>
              <a:gd name="connsiteY635" fmla="*/ 1159847 h 6132967"/>
              <a:gd name="connsiteX636" fmla="*/ 4013144 w 5323222"/>
              <a:gd name="connsiteY636" fmla="*/ 1151734 h 6132967"/>
              <a:gd name="connsiteX637" fmla="*/ 3999157 w 5323222"/>
              <a:gd name="connsiteY637" fmla="*/ 1144123 h 6132967"/>
              <a:gd name="connsiteX638" fmla="*/ 3984593 w 5323222"/>
              <a:gd name="connsiteY638" fmla="*/ 1136727 h 6132967"/>
              <a:gd name="connsiteX639" fmla="*/ 3970424 w 5323222"/>
              <a:gd name="connsiteY639" fmla="*/ 1129511 h 6132967"/>
              <a:gd name="connsiteX640" fmla="*/ 3955572 w 5323222"/>
              <a:gd name="connsiteY640" fmla="*/ 1122222 h 6132967"/>
              <a:gd name="connsiteX641" fmla="*/ 3940429 w 5323222"/>
              <a:gd name="connsiteY641" fmla="*/ 1115039 h 6132967"/>
              <a:gd name="connsiteX642" fmla="*/ 3925289 w 5323222"/>
              <a:gd name="connsiteY642" fmla="*/ 1107857 h 6132967"/>
              <a:gd name="connsiteX643" fmla="*/ 3909965 w 5323222"/>
              <a:gd name="connsiteY643" fmla="*/ 1101070 h 6132967"/>
              <a:gd name="connsiteX644" fmla="*/ 3894643 w 5323222"/>
              <a:gd name="connsiteY644" fmla="*/ 1094284 h 6132967"/>
              <a:gd name="connsiteX645" fmla="*/ 3879139 w 5323222"/>
              <a:gd name="connsiteY645" fmla="*/ 1087893 h 6132967"/>
              <a:gd name="connsiteX646" fmla="*/ 3863238 w 5323222"/>
              <a:gd name="connsiteY646" fmla="*/ 1081320 h 6132967"/>
              <a:gd name="connsiteX647" fmla="*/ 3847158 w 5323222"/>
              <a:gd name="connsiteY647" fmla="*/ 1075144 h 6132967"/>
              <a:gd name="connsiteX648" fmla="*/ 3831183 w 5323222"/>
              <a:gd name="connsiteY648" fmla="*/ 1069255 h 6132967"/>
              <a:gd name="connsiteX649" fmla="*/ 3814814 w 5323222"/>
              <a:gd name="connsiteY649" fmla="*/ 1063186 h 6132967"/>
              <a:gd name="connsiteX650" fmla="*/ 3798551 w 5323222"/>
              <a:gd name="connsiteY650" fmla="*/ 1057404 h 6132967"/>
              <a:gd name="connsiteX651" fmla="*/ 3781999 w 5323222"/>
              <a:gd name="connsiteY651" fmla="*/ 1051731 h 6132967"/>
              <a:gd name="connsiteX652" fmla="*/ 3765374 w 5323222"/>
              <a:gd name="connsiteY652" fmla="*/ 1046740 h 6132967"/>
              <a:gd name="connsiteX653" fmla="*/ 3748246 w 5323222"/>
              <a:gd name="connsiteY653" fmla="*/ 1041281 h 6132967"/>
              <a:gd name="connsiteX654" fmla="*/ 3731331 w 5323222"/>
              <a:gd name="connsiteY654" fmla="*/ 1036398 h 6132967"/>
              <a:gd name="connsiteX655" fmla="*/ 3714129 w 5323222"/>
              <a:gd name="connsiteY655" fmla="*/ 1031622 h 6132967"/>
              <a:gd name="connsiteX656" fmla="*/ 3696927 w 5323222"/>
              <a:gd name="connsiteY656" fmla="*/ 1026847 h 6132967"/>
              <a:gd name="connsiteX657" fmla="*/ 3679543 w 5323222"/>
              <a:gd name="connsiteY657" fmla="*/ 1022466 h 6132967"/>
              <a:gd name="connsiteX658" fmla="*/ 3662266 w 5323222"/>
              <a:gd name="connsiteY658" fmla="*/ 1018375 h 6132967"/>
              <a:gd name="connsiteX659" fmla="*/ 3644594 w 5323222"/>
              <a:gd name="connsiteY659" fmla="*/ 1014102 h 6132967"/>
              <a:gd name="connsiteX660" fmla="*/ 3626740 w 5323222"/>
              <a:gd name="connsiteY660" fmla="*/ 1010225 h 6132967"/>
              <a:gd name="connsiteX661" fmla="*/ 3609100 w 5323222"/>
              <a:gd name="connsiteY661" fmla="*/ 1006925 h 6132967"/>
              <a:gd name="connsiteX662" fmla="*/ 3591065 w 5323222"/>
              <a:gd name="connsiteY662" fmla="*/ 1003443 h 6132967"/>
              <a:gd name="connsiteX663" fmla="*/ 3572741 w 5323222"/>
              <a:gd name="connsiteY663" fmla="*/ 1000068 h 6132967"/>
              <a:gd name="connsiteX664" fmla="*/ 3554920 w 5323222"/>
              <a:gd name="connsiteY664" fmla="*/ 997163 h 6132967"/>
              <a:gd name="connsiteX665" fmla="*/ 3536522 w 5323222"/>
              <a:gd name="connsiteY665" fmla="*/ 994473 h 6132967"/>
              <a:gd name="connsiteX666" fmla="*/ 3518231 w 5323222"/>
              <a:gd name="connsiteY666" fmla="*/ 992071 h 6132967"/>
              <a:gd name="connsiteX667" fmla="*/ 3499651 w 5323222"/>
              <a:gd name="connsiteY667" fmla="*/ 989777 h 6132967"/>
              <a:gd name="connsiteX668" fmla="*/ 3481071 w 5323222"/>
              <a:gd name="connsiteY668" fmla="*/ 987482 h 6132967"/>
              <a:gd name="connsiteX669" fmla="*/ 3462418 w 5323222"/>
              <a:gd name="connsiteY669" fmla="*/ 985872 h 6132967"/>
              <a:gd name="connsiteX670" fmla="*/ 3443657 w 5323222"/>
              <a:gd name="connsiteY670" fmla="*/ 983972 h 6132967"/>
              <a:gd name="connsiteX671" fmla="*/ 3404223 w 5323222"/>
              <a:gd name="connsiteY671" fmla="*/ 981213 h 6132967"/>
              <a:gd name="connsiteX672" fmla="*/ 3364713 w 5323222"/>
              <a:gd name="connsiteY672" fmla="*/ 979137 h 6132967"/>
              <a:gd name="connsiteX673" fmla="*/ 3325130 w 5323222"/>
              <a:gd name="connsiteY673" fmla="*/ 977745 h 6132967"/>
              <a:gd name="connsiteX674" fmla="*/ 3291515 w 5323222"/>
              <a:gd name="connsiteY674" fmla="*/ 976999 h 6132967"/>
              <a:gd name="connsiteX675" fmla="*/ 3296895 w 5323222"/>
              <a:gd name="connsiteY675" fmla="*/ 974743 h 6132967"/>
              <a:gd name="connsiteX676" fmla="*/ 3308195 w 5323222"/>
              <a:gd name="connsiteY676" fmla="*/ 970192 h 6132967"/>
              <a:gd name="connsiteX677" fmla="*/ 3319396 w 5323222"/>
              <a:gd name="connsiteY677" fmla="*/ 965856 h 6132967"/>
              <a:gd name="connsiteX678" fmla="*/ 3330754 w 5323222"/>
              <a:gd name="connsiteY678" fmla="*/ 961461 h 6132967"/>
              <a:gd name="connsiteX679" fmla="*/ 3342013 w 5323222"/>
              <a:gd name="connsiteY679" fmla="*/ 957282 h 6132967"/>
              <a:gd name="connsiteX680" fmla="*/ 3358062 w 5323222"/>
              <a:gd name="connsiteY680" fmla="*/ 951146 h 6132967"/>
              <a:gd name="connsiteX681" fmla="*/ 3373955 w 5323222"/>
              <a:gd name="connsiteY681" fmla="*/ 945068 h 6132967"/>
              <a:gd name="connsiteX682" fmla="*/ 3389575 w 5323222"/>
              <a:gd name="connsiteY682" fmla="*/ 938735 h 6132967"/>
              <a:gd name="connsiteX683" fmla="*/ 3404981 w 5323222"/>
              <a:gd name="connsiteY683" fmla="*/ 932305 h 6132967"/>
              <a:gd name="connsiteX684" fmla="*/ 3420172 w 5323222"/>
              <a:gd name="connsiteY684" fmla="*/ 925776 h 6132967"/>
              <a:gd name="connsiteX685" fmla="*/ 3435305 w 5323222"/>
              <a:gd name="connsiteY685" fmla="*/ 919090 h 6132967"/>
              <a:gd name="connsiteX686" fmla="*/ 3449639 w 5323222"/>
              <a:gd name="connsiteY686" fmla="*/ 912167 h 6132967"/>
              <a:gd name="connsiteX687" fmla="*/ 3464186 w 5323222"/>
              <a:gd name="connsiteY687" fmla="*/ 905343 h 6132967"/>
              <a:gd name="connsiteX688" fmla="*/ 3478404 w 5323222"/>
              <a:gd name="connsiteY688" fmla="*/ 898108 h 6132967"/>
              <a:gd name="connsiteX689" fmla="*/ 3492308 w 5323222"/>
              <a:gd name="connsiteY689" fmla="*/ 890989 h 6132967"/>
              <a:gd name="connsiteX690" fmla="*/ 3505941 w 5323222"/>
              <a:gd name="connsiteY690" fmla="*/ 883615 h 6132967"/>
              <a:gd name="connsiteX691" fmla="*/ 3519301 w 5323222"/>
              <a:gd name="connsiteY691" fmla="*/ 875986 h 6132967"/>
              <a:gd name="connsiteX692" fmla="*/ 3532445 w 5323222"/>
              <a:gd name="connsiteY692" fmla="*/ 868260 h 6132967"/>
              <a:gd name="connsiteX693" fmla="*/ 3545377 w 5323222"/>
              <a:gd name="connsiteY693" fmla="*/ 860434 h 6132967"/>
              <a:gd name="connsiteX694" fmla="*/ 3557664 w 5323222"/>
              <a:gd name="connsiteY694" fmla="*/ 852314 h 6132967"/>
              <a:gd name="connsiteX695" fmla="*/ 3570108 w 5323222"/>
              <a:gd name="connsiteY695" fmla="*/ 844136 h 6132967"/>
              <a:gd name="connsiteX696" fmla="*/ 3582123 w 5323222"/>
              <a:gd name="connsiteY696" fmla="*/ 835761 h 6132967"/>
              <a:gd name="connsiteX697" fmla="*/ 3593767 w 5323222"/>
              <a:gd name="connsiteY697" fmla="*/ 827346 h 6132967"/>
              <a:gd name="connsiteX698" fmla="*/ 3604924 w 5323222"/>
              <a:gd name="connsiteY698" fmla="*/ 818578 h 6132967"/>
              <a:gd name="connsiteX699" fmla="*/ 3616082 w 5323222"/>
              <a:gd name="connsiteY699" fmla="*/ 809810 h 6132967"/>
              <a:gd name="connsiteX700" fmla="*/ 3626966 w 5323222"/>
              <a:gd name="connsiteY700" fmla="*/ 800787 h 6132967"/>
              <a:gd name="connsiteX701" fmla="*/ 3637266 w 5323222"/>
              <a:gd name="connsiteY701" fmla="*/ 791625 h 6132967"/>
              <a:gd name="connsiteX702" fmla="*/ 3647508 w 5323222"/>
              <a:gd name="connsiteY702" fmla="*/ 782307 h 6132967"/>
              <a:gd name="connsiteX703" fmla="*/ 3657106 w 5323222"/>
              <a:gd name="connsiteY703" fmla="*/ 772695 h 6132967"/>
              <a:gd name="connsiteX704" fmla="*/ 3666704 w 5323222"/>
              <a:gd name="connsiteY704" fmla="*/ 763081 h 6132967"/>
              <a:gd name="connsiteX705" fmla="*/ 3675815 w 5323222"/>
              <a:gd name="connsiteY705" fmla="*/ 753116 h 6132967"/>
              <a:gd name="connsiteX706" fmla="*/ 3684712 w 5323222"/>
              <a:gd name="connsiteY706" fmla="*/ 743052 h 6132967"/>
              <a:gd name="connsiteX707" fmla="*/ 3693023 w 5323222"/>
              <a:gd name="connsiteY707" fmla="*/ 732849 h 6132967"/>
              <a:gd name="connsiteX708" fmla="*/ 3701219 w 5323222"/>
              <a:gd name="connsiteY708" fmla="*/ 722333 h 6132967"/>
              <a:gd name="connsiteX709" fmla="*/ 3709044 w 5323222"/>
              <a:gd name="connsiteY709" fmla="*/ 711778 h 6132967"/>
              <a:gd name="connsiteX710" fmla="*/ 3716382 w 5323222"/>
              <a:gd name="connsiteY710" fmla="*/ 700869 h 6132967"/>
              <a:gd name="connsiteX711" fmla="*/ 3723505 w 5323222"/>
              <a:gd name="connsiteY711" fmla="*/ 689862 h 6132967"/>
              <a:gd name="connsiteX712" fmla="*/ 3726844 w 5323222"/>
              <a:gd name="connsiteY712" fmla="*/ 683996 h 6132967"/>
              <a:gd name="connsiteX713" fmla="*/ 3730396 w 5323222"/>
              <a:gd name="connsiteY713" fmla="*/ 678229 h 6132967"/>
              <a:gd name="connsiteX714" fmla="*/ 3733579 w 5323222"/>
              <a:gd name="connsiteY714" fmla="*/ 672421 h 6132967"/>
              <a:gd name="connsiteX715" fmla="*/ 3736917 w 5323222"/>
              <a:gd name="connsiteY715" fmla="*/ 666556 h 6132967"/>
              <a:gd name="connsiteX716" fmla="*/ 3740041 w 5323222"/>
              <a:gd name="connsiteY716" fmla="*/ 660592 h 6132967"/>
              <a:gd name="connsiteX717" fmla="*/ 3742950 w 5323222"/>
              <a:gd name="connsiteY717" fmla="*/ 654530 h 6132967"/>
              <a:gd name="connsiteX718" fmla="*/ 3746074 w 5323222"/>
              <a:gd name="connsiteY718" fmla="*/ 648566 h 6132967"/>
              <a:gd name="connsiteX719" fmla="*/ 3748827 w 5323222"/>
              <a:gd name="connsiteY719" fmla="*/ 642562 h 6132967"/>
              <a:gd name="connsiteX720" fmla="*/ 3751580 w 5323222"/>
              <a:gd name="connsiteY720" fmla="*/ 636558 h 6132967"/>
              <a:gd name="connsiteX721" fmla="*/ 3754217 w 5323222"/>
              <a:gd name="connsiteY721" fmla="*/ 630241 h 6132967"/>
              <a:gd name="connsiteX722" fmla="*/ 3756756 w 5323222"/>
              <a:gd name="connsiteY722" fmla="*/ 624139 h 6132967"/>
              <a:gd name="connsiteX723" fmla="*/ 3759236 w 5323222"/>
              <a:gd name="connsiteY723" fmla="*/ 617880 h 6132967"/>
              <a:gd name="connsiteX724" fmla="*/ 3761503 w 5323222"/>
              <a:gd name="connsiteY724" fmla="*/ 611522 h 6132967"/>
              <a:gd name="connsiteX725" fmla="*/ 3763827 w 5323222"/>
              <a:gd name="connsiteY725" fmla="*/ 605322 h 6132967"/>
              <a:gd name="connsiteX726" fmla="*/ 3765937 w 5323222"/>
              <a:gd name="connsiteY726" fmla="*/ 599022 h 6132967"/>
              <a:gd name="connsiteX727" fmla="*/ 3768145 w 5323222"/>
              <a:gd name="connsiteY727" fmla="*/ 592510 h 6132967"/>
              <a:gd name="connsiteX728" fmla="*/ 3769884 w 5323222"/>
              <a:gd name="connsiteY728" fmla="*/ 586170 h 6132967"/>
              <a:gd name="connsiteX729" fmla="*/ 3771936 w 5323222"/>
              <a:gd name="connsiteY729" fmla="*/ 579714 h 6132967"/>
              <a:gd name="connsiteX730" fmla="*/ 3773402 w 5323222"/>
              <a:gd name="connsiteY730" fmla="*/ 573120 h 6132967"/>
              <a:gd name="connsiteX731" fmla="*/ 3775298 w 5323222"/>
              <a:gd name="connsiteY731" fmla="*/ 566723 h 6132967"/>
              <a:gd name="connsiteX732" fmla="*/ 3776608 w 5323222"/>
              <a:gd name="connsiteY732" fmla="*/ 560187 h 6132967"/>
              <a:gd name="connsiteX733" fmla="*/ 3778016 w 5323222"/>
              <a:gd name="connsiteY733" fmla="*/ 553437 h 6132967"/>
              <a:gd name="connsiteX734" fmla="*/ 3779326 w 5323222"/>
              <a:gd name="connsiteY734" fmla="*/ 546900 h 6132967"/>
              <a:gd name="connsiteX735" fmla="*/ 3780579 w 5323222"/>
              <a:gd name="connsiteY735" fmla="*/ 540208 h 6132967"/>
              <a:gd name="connsiteX736" fmla="*/ 3781460 w 5323222"/>
              <a:gd name="connsiteY736" fmla="*/ 533475 h 6132967"/>
              <a:gd name="connsiteX737" fmla="*/ 3782341 w 5323222"/>
              <a:gd name="connsiteY737" fmla="*/ 526743 h 6132967"/>
              <a:gd name="connsiteX738" fmla="*/ 3783379 w 5323222"/>
              <a:gd name="connsiteY738" fmla="*/ 519952 h 6132967"/>
              <a:gd name="connsiteX739" fmla="*/ 3783889 w 5323222"/>
              <a:gd name="connsiteY739" fmla="*/ 513179 h 6132967"/>
              <a:gd name="connsiteX740" fmla="*/ 3784556 w 5323222"/>
              <a:gd name="connsiteY740" fmla="*/ 506349 h 6132967"/>
              <a:gd name="connsiteX741" fmla="*/ 3785008 w 5323222"/>
              <a:gd name="connsiteY741" fmla="*/ 499419 h 6132967"/>
              <a:gd name="connsiteX742" fmla="*/ 3785363 w 5323222"/>
              <a:gd name="connsiteY742" fmla="*/ 492704 h 6132967"/>
              <a:gd name="connsiteX743" fmla="*/ 3785444 w 5323222"/>
              <a:gd name="connsiteY743" fmla="*/ 485734 h 6132967"/>
              <a:gd name="connsiteX744" fmla="*/ 3785682 w 5323222"/>
              <a:gd name="connsiteY744" fmla="*/ 478707 h 6132967"/>
              <a:gd name="connsiteX745" fmla="*/ 3785549 w 5323222"/>
              <a:gd name="connsiteY745" fmla="*/ 471639 h 6132967"/>
              <a:gd name="connsiteX746" fmla="*/ 3785475 w 5323222"/>
              <a:gd name="connsiteY746" fmla="*/ 464727 h 6132967"/>
              <a:gd name="connsiteX747" fmla="*/ 3785400 w 5323222"/>
              <a:gd name="connsiteY747" fmla="*/ 457816 h 6132967"/>
              <a:gd name="connsiteX748" fmla="*/ 3784896 w 5323222"/>
              <a:gd name="connsiteY748" fmla="*/ 450708 h 6132967"/>
              <a:gd name="connsiteX749" fmla="*/ 3784294 w 5323222"/>
              <a:gd name="connsiteY749" fmla="*/ 443814 h 6132967"/>
              <a:gd name="connsiteX750" fmla="*/ 3783634 w 5323222"/>
              <a:gd name="connsiteY750" fmla="*/ 436764 h 6132967"/>
              <a:gd name="connsiteX751" fmla="*/ 3783131 w 5323222"/>
              <a:gd name="connsiteY751" fmla="*/ 429656 h 6132967"/>
              <a:gd name="connsiteX752" fmla="*/ 3782100 w 5323222"/>
              <a:gd name="connsiteY752" fmla="*/ 422565 h 6132967"/>
              <a:gd name="connsiteX753" fmla="*/ 3781127 w 5323222"/>
              <a:gd name="connsiteY753" fmla="*/ 415631 h 6132967"/>
              <a:gd name="connsiteX754" fmla="*/ 3779940 w 5323222"/>
              <a:gd name="connsiteY754" fmla="*/ 408599 h 6132967"/>
              <a:gd name="connsiteX755" fmla="*/ 3778752 w 5323222"/>
              <a:gd name="connsiteY755" fmla="*/ 401567 h 6132967"/>
              <a:gd name="connsiteX756" fmla="*/ 3777351 w 5323222"/>
              <a:gd name="connsiteY756" fmla="*/ 394436 h 6132967"/>
              <a:gd name="connsiteX757" fmla="*/ 3775949 w 5323222"/>
              <a:gd name="connsiteY757" fmla="*/ 387306 h 6132967"/>
              <a:gd name="connsiteX758" fmla="*/ 3774234 w 5323222"/>
              <a:gd name="connsiteY758" fmla="*/ 380291 h 6132967"/>
              <a:gd name="connsiteX759" fmla="*/ 3772520 w 5323222"/>
              <a:gd name="connsiteY759" fmla="*/ 373276 h 6132967"/>
              <a:gd name="connsiteX760" fmla="*/ 3770649 w 5323222"/>
              <a:gd name="connsiteY760" fmla="*/ 366320 h 6132967"/>
              <a:gd name="connsiteX761" fmla="*/ 3768622 w 5323222"/>
              <a:gd name="connsiteY761" fmla="*/ 359421 h 6132967"/>
              <a:gd name="connsiteX762" fmla="*/ 3766479 w 5323222"/>
              <a:gd name="connsiteY762" fmla="*/ 352210 h 6132967"/>
              <a:gd name="connsiteX763" fmla="*/ 3764238 w 5323222"/>
              <a:gd name="connsiteY763" fmla="*/ 345213 h 6132967"/>
              <a:gd name="connsiteX764" fmla="*/ 3761782 w 5323222"/>
              <a:gd name="connsiteY764" fmla="*/ 338118 h 6132967"/>
              <a:gd name="connsiteX765" fmla="*/ 3759227 w 5323222"/>
              <a:gd name="connsiteY765" fmla="*/ 331238 h 6132967"/>
              <a:gd name="connsiteX766" fmla="*/ 3756615 w 5323222"/>
              <a:gd name="connsiteY766" fmla="*/ 324200 h 6132967"/>
              <a:gd name="connsiteX767" fmla="*/ 3753631 w 5323222"/>
              <a:gd name="connsiteY767" fmla="*/ 317123 h 6132967"/>
              <a:gd name="connsiteX768" fmla="*/ 3750707 w 5323222"/>
              <a:gd name="connsiteY768" fmla="*/ 310202 h 6132967"/>
              <a:gd name="connsiteX769" fmla="*/ 3747567 w 5323222"/>
              <a:gd name="connsiteY769" fmla="*/ 303183 h 6132967"/>
              <a:gd name="connsiteX770" fmla="*/ 3744427 w 5323222"/>
              <a:gd name="connsiteY770" fmla="*/ 296164 h 6132967"/>
              <a:gd name="connsiteX771" fmla="*/ 3741131 w 5323222"/>
              <a:gd name="connsiteY771" fmla="*/ 289203 h 6132967"/>
              <a:gd name="connsiteX772" fmla="*/ 3737580 w 5323222"/>
              <a:gd name="connsiteY772" fmla="*/ 282514 h 6132967"/>
              <a:gd name="connsiteX773" fmla="*/ 3733757 w 5323222"/>
              <a:gd name="connsiteY773" fmla="*/ 275570 h 6132967"/>
              <a:gd name="connsiteX774" fmla="*/ 3730149 w 5323222"/>
              <a:gd name="connsiteY774" fmla="*/ 268725 h 6132967"/>
              <a:gd name="connsiteX775" fmla="*/ 3726169 w 5323222"/>
              <a:gd name="connsiteY775" fmla="*/ 261839 h 6132967"/>
              <a:gd name="connsiteX776" fmla="*/ 3721935 w 5323222"/>
              <a:gd name="connsiteY776" fmla="*/ 255227 h 6132967"/>
              <a:gd name="connsiteX777" fmla="*/ 3717486 w 5323222"/>
              <a:gd name="connsiteY777" fmla="*/ 248516 h 6132967"/>
              <a:gd name="connsiteX778" fmla="*/ 3712783 w 5323222"/>
              <a:gd name="connsiteY778" fmla="*/ 242077 h 6132967"/>
              <a:gd name="connsiteX779" fmla="*/ 3708294 w 5323222"/>
              <a:gd name="connsiteY779" fmla="*/ 235736 h 6132967"/>
              <a:gd name="connsiteX780" fmla="*/ 3703434 w 5323222"/>
              <a:gd name="connsiteY780" fmla="*/ 229356 h 6132967"/>
              <a:gd name="connsiteX781" fmla="*/ 3698575 w 5323222"/>
              <a:gd name="connsiteY781" fmla="*/ 222975 h 6132967"/>
              <a:gd name="connsiteX782" fmla="*/ 3693558 w 5323222"/>
              <a:gd name="connsiteY782" fmla="*/ 216652 h 6132967"/>
              <a:gd name="connsiteX783" fmla="*/ 3688444 w 5323222"/>
              <a:gd name="connsiteY783" fmla="*/ 210545 h 6132967"/>
              <a:gd name="connsiteX784" fmla="*/ 3683329 w 5323222"/>
              <a:gd name="connsiteY784" fmla="*/ 204436 h 6132967"/>
              <a:gd name="connsiteX785" fmla="*/ 3677844 w 5323222"/>
              <a:gd name="connsiteY785" fmla="*/ 198287 h 6132967"/>
              <a:gd name="connsiteX786" fmla="*/ 3672417 w 5323222"/>
              <a:gd name="connsiteY786" fmla="*/ 192296 h 6132967"/>
              <a:gd name="connsiteX787" fmla="*/ 3666891 w 5323222"/>
              <a:gd name="connsiteY787" fmla="*/ 186518 h 6132967"/>
              <a:gd name="connsiteX788" fmla="*/ 3661209 w 5323222"/>
              <a:gd name="connsiteY788" fmla="*/ 180798 h 6132967"/>
              <a:gd name="connsiteX789" fmla="*/ 3655313 w 5323222"/>
              <a:gd name="connsiteY789" fmla="*/ 174980 h 6132967"/>
              <a:gd name="connsiteX790" fmla="*/ 3649318 w 5323222"/>
              <a:gd name="connsiteY790" fmla="*/ 169377 h 6132967"/>
              <a:gd name="connsiteX791" fmla="*/ 3643480 w 5323222"/>
              <a:gd name="connsiteY791" fmla="*/ 163715 h 6132967"/>
              <a:gd name="connsiteX792" fmla="*/ 3637173 w 5323222"/>
              <a:gd name="connsiteY792" fmla="*/ 158228 h 6132967"/>
              <a:gd name="connsiteX793" fmla="*/ 3631079 w 5323222"/>
              <a:gd name="connsiteY793" fmla="*/ 152839 h 6132967"/>
              <a:gd name="connsiteX794" fmla="*/ 3624615 w 5323222"/>
              <a:gd name="connsiteY794" fmla="*/ 147410 h 6132967"/>
              <a:gd name="connsiteX795" fmla="*/ 3618210 w 5323222"/>
              <a:gd name="connsiteY795" fmla="*/ 142136 h 6132967"/>
              <a:gd name="connsiteX796" fmla="*/ 3611491 w 5323222"/>
              <a:gd name="connsiteY796" fmla="*/ 136980 h 6132967"/>
              <a:gd name="connsiteX797" fmla="*/ 3605046 w 5323222"/>
              <a:gd name="connsiteY797" fmla="*/ 132077 h 6132967"/>
              <a:gd name="connsiteX798" fmla="*/ 3598228 w 5323222"/>
              <a:gd name="connsiteY798" fmla="*/ 127135 h 6132967"/>
              <a:gd name="connsiteX799" fmla="*/ 3591412 w 5323222"/>
              <a:gd name="connsiteY799" fmla="*/ 122193 h 6132967"/>
              <a:gd name="connsiteX800" fmla="*/ 3584282 w 5323222"/>
              <a:gd name="connsiteY800" fmla="*/ 117367 h 6132967"/>
              <a:gd name="connsiteX801" fmla="*/ 3577054 w 5323222"/>
              <a:gd name="connsiteY801" fmla="*/ 112755 h 6132967"/>
              <a:gd name="connsiteX802" fmla="*/ 3569982 w 5323222"/>
              <a:gd name="connsiteY802" fmla="*/ 108084 h 6132967"/>
              <a:gd name="connsiteX803" fmla="*/ 3562714 w 5323222"/>
              <a:gd name="connsiteY803" fmla="*/ 103843 h 6132967"/>
              <a:gd name="connsiteX804" fmla="*/ 3555174 w 5323222"/>
              <a:gd name="connsiteY804" fmla="*/ 99348 h 6132967"/>
              <a:gd name="connsiteX805" fmla="*/ 3547847 w 5323222"/>
              <a:gd name="connsiteY805" fmla="*/ 94950 h 6132967"/>
              <a:gd name="connsiteX806" fmla="*/ 3540266 w 5323222"/>
              <a:gd name="connsiteY806" fmla="*/ 90825 h 6132967"/>
              <a:gd name="connsiteX807" fmla="*/ 3532373 w 5323222"/>
              <a:gd name="connsiteY807" fmla="*/ 86817 h 6132967"/>
              <a:gd name="connsiteX808" fmla="*/ 3524693 w 5323222"/>
              <a:gd name="connsiteY808" fmla="*/ 82906 h 6132967"/>
              <a:gd name="connsiteX809" fmla="*/ 3516643 w 5323222"/>
              <a:gd name="connsiteY809" fmla="*/ 78955 h 6132967"/>
              <a:gd name="connsiteX810" fmla="*/ 3508437 w 5323222"/>
              <a:gd name="connsiteY810" fmla="*/ 75062 h 6132967"/>
              <a:gd name="connsiteX811" fmla="*/ 3500231 w 5323222"/>
              <a:gd name="connsiteY811" fmla="*/ 71170 h 6132967"/>
              <a:gd name="connsiteX812" fmla="*/ 3491926 w 5323222"/>
              <a:gd name="connsiteY812" fmla="*/ 67491 h 6132967"/>
              <a:gd name="connsiteX813" fmla="*/ 3483620 w 5323222"/>
              <a:gd name="connsiteY813" fmla="*/ 63813 h 6132967"/>
              <a:gd name="connsiteX814" fmla="*/ 3475218 w 5323222"/>
              <a:gd name="connsiteY814" fmla="*/ 60349 h 6132967"/>
              <a:gd name="connsiteX815" fmla="*/ 3466600 w 5323222"/>
              <a:gd name="connsiteY815" fmla="*/ 56787 h 6132967"/>
              <a:gd name="connsiteX816" fmla="*/ 3457884 w 5323222"/>
              <a:gd name="connsiteY816" fmla="*/ 53439 h 6132967"/>
              <a:gd name="connsiteX817" fmla="*/ 3449226 w 5323222"/>
              <a:gd name="connsiteY817" fmla="*/ 50248 h 6132967"/>
              <a:gd name="connsiteX818" fmla="*/ 3440354 w 5323222"/>
              <a:gd name="connsiteY818" fmla="*/ 46958 h 6132967"/>
              <a:gd name="connsiteX819" fmla="*/ 3431540 w 5323222"/>
              <a:gd name="connsiteY819" fmla="*/ 43825 h 6132967"/>
              <a:gd name="connsiteX820" fmla="*/ 3422569 w 5323222"/>
              <a:gd name="connsiteY820" fmla="*/ 40750 h 6132967"/>
              <a:gd name="connsiteX821" fmla="*/ 3413558 w 5323222"/>
              <a:gd name="connsiteY821" fmla="*/ 38045 h 6132967"/>
              <a:gd name="connsiteX822" fmla="*/ 3404275 w 5323222"/>
              <a:gd name="connsiteY822" fmla="*/ 35086 h 6132967"/>
              <a:gd name="connsiteX823" fmla="*/ 3395107 w 5323222"/>
              <a:gd name="connsiteY823" fmla="*/ 32439 h 6132967"/>
              <a:gd name="connsiteX824" fmla="*/ 3385784 w 5323222"/>
              <a:gd name="connsiteY824" fmla="*/ 29851 h 6132967"/>
              <a:gd name="connsiteX825" fmla="*/ 3376461 w 5323222"/>
              <a:gd name="connsiteY825" fmla="*/ 27263 h 6132967"/>
              <a:gd name="connsiteX826" fmla="*/ 3367039 w 5323222"/>
              <a:gd name="connsiteY826" fmla="*/ 24889 h 6132967"/>
              <a:gd name="connsiteX827" fmla="*/ 3357675 w 5323222"/>
              <a:gd name="connsiteY827" fmla="*/ 22671 h 6132967"/>
              <a:gd name="connsiteX828" fmla="*/ 3348096 w 5323222"/>
              <a:gd name="connsiteY828" fmla="*/ 20355 h 6132967"/>
              <a:gd name="connsiteX829" fmla="*/ 3338420 w 5323222"/>
              <a:gd name="connsiteY829" fmla="*/ 18254 h 6132967"/>
              <a:gd name="connsiteX830" fmla="*/ 3328859 w 5323222"/>
              <a:gd name="connsiteY830" fmla="*/ 16465 h 6132967"/>
              <a:gd name="connsiteX831" fmla="*/ 3319084 w 5323222"/>
              <a:gd name="connsiteY831" fmla="*/ 14578 h 6132967"/>
              <a:gd name="connsiteX832" fmla="*/ 3309153 w 5323222"/>
              <a:gd name="connsiteY832" fmla="*/ 12749 h 6132967"/>
              <a:gd name="connsiteX833" fmla="*/ 3299494 w 5323222"/>
              <a:gd name="connsiteY833" fmla="*/ 11175 h 6132967"/>
              <a:gd name="connsiteX834" fmla="*/ 3289523 w 5323222"/>
              <a:gd name="connsiteY834" fmla="*/ 9717 h 6132967"/>
              <a:gd name="connsiteX835" fmla="*/ 3279609 w 5323222"/>
              <a:gd name="connsiteY835" fmla="*/ 8415 h 6132967"/>
              <a:gd name="connsiteX836" fmla="*/ 3269538 w 5323222"/>
              <a:gd name="connsiteY836" fmla="*/ 7171 h 6132967"/>
              <a:gd name="connsiteX837" fmla="*/ 3259469 w 5323222"/>
              <a:gd name="connsiteY837" fmla="*/ 5927 h 6132967"/>
              <a:gd name="connsiteX838" fmla="*/ 3249358 w 5323222"/>
              <a:gd name="connsiteY838" fmla="*/ 5055 h 6132967"/>
              <a:gd name="connsiteX839" fmla="*/ 3239191 w 5323222"/>
              <a:gd name="connsiteY839" fmla="*/ 4025 h 6132967"/>
              <a:gd name="connsiteX840" fmla="*/ 3217817 w 5323222"/>
              <a:gd name="connsiteY840" fmla="*/ 2530 h 6132967"/>
              <a:gd name="connsiteX841" fmla="*/ 3196403 w 5323222"/>
              <a:gd name="connsiteY841" fmla="*/ 1405 h 6132967"/>
              <a:gd name="connsiteX842" fmla="*/ 3174950 w 5323222"/>
              <a:gd name="connsiteY842" fmla="*/ 650 h 6132967"/>
              <a:gd name="connsiteX843" fmla="*/ 3153242 w 5323222"/>
              <a:gd name="connsiteY843" fmla="*/ 169 h 6132967"/>
              <a:gd name="connsiteX844" fmla="*/ 3131649 w 5323222"/>
              <a:gd name="connsiteY844" fmla="*/ 0 h 6132967"/>
              <a:gd name="connsiteX845" fmla="*/ 3110017 w 5323222"/>
              <a:gd name="connsiteY845" fmla="*/ 201 h 6132967"/>
              <a:gd name="connsiteX846" fmla="*/ 3088402 w 5323222"/>
              <a:gd name="connsiteY846" fmla="*/ 930 h 6132967"/>
              <a:gd name="connsiteX847" fmla="*/ 3066631 w 5323222"/>
              <a:gd name="connsiteY847" fmla="*/ 1718 h 6132967"/>
              <a:gd name="connsiteX848" fmla="*/ 3045132 w 5323222"/>
              <a:gd name="connsiteY848" fmla="*/ 2759 h 6132967"/>
              <a:gd name="connsiteX849" fmla="*/ 3023280 w 5323222"/>
              <a:gd name="connsiteY849" fmla="*/ 4288 h 6132967"/>
              <a:gd name="connsiteX850" fmla="*/ 3001916 w 5323222"/>
              <a:gd name="connsiteY850" fmla="*/ 6170 h 6132967"/>
              <a:gd name="connsiteX851" fmla="*/ 2980238 w 5323222"/>
              <a:gd name="connsiteY851" fmla="*/ 8168 h 6132967"/>
              <a:gd name="connsiteX852" fmla="*/ 2958734 w 5323222"/>
              <a:gd name="connsiteY852" fmla="*/ 10634 h 6132967"/>
              <a:gd name="connsiteX853" fmla="*/ 2937289 w 5323222"/>
              <a:gd name="connsiteY853" fmla="*/ 13258 h 6132967"/>
              <a:gd name="connsiteX854" fmla="*/ 2915960 w 5323222"/>
              <a:gd name="connsiteY854" fmla="*/ 16194 h 6132967"/>
              <a:gd name="connsiteX855" fmla="*/ 2894904 w 5323222"/>
              <a:gd name="connsiteY855" fmla="*/ 19385 h 6132967"/>
              <a:gd name="connsiteX856" fmla="*/ 2873650 w 5323222"/>
              <a:gd name="connsiteY856" fmla="*/ 23004 h 6132967"/>
              <a:gd name="connsiteX857" fmla="*/ 2852825 w 5323222"/>
              <a:gd name="connsiteY857" fmla="*/ 26821 h 6132967"/>
              <a:gd name="connsiteX858" fmla="*/ 2831902 w 5323222"/>
              <a:gd name="connsiteY858" fmla="*/ 30852 h 6132967"/>
              <a:gd name="connsiteX859" fmla="*/ 2811310 w 5323222"/>
              <a:gd name="connsiteY859" fmla="*/ 35294 h 6132967"/>
              <a:gd name="connsiteX860" fmla="*/ 2790874 w 5323222"/>
              <a:gd name="connsiteY860" fmla="*/ 39678 h 6132967"/>
              <a:gd name="connsiteX861" fmla="*/ 2770514 w 5323222"/>
              <a:gd name="connsiteY861" fmla="*/ 44745 h 6132967"/>
              <a:gd name="connsiteX862" fmla="*/ 2750525 w 5323222"/>
              <a:gd name="connsiteY862" fmla="*/ 49852 h 6132967"/>
              <a:gd name="connsiteX863" fmla="*/ 2730652 w 5323222"/>
              <a:gd name="connsiteY863" fmla="*/ 55273 h 6132967"/>
              <a:gd name="connsiteX864" fmla="*/ 2711091 w 5323222"/>
              <a:gd name="connsiteY864" fmla="*/ 60577 h 6132967"/>
              <a:gd name="connsiteX865" fmla="*/ 2691607 w 5323222"/>
              <a:gd name="connsiteY865" fmla="*/ 66565 h 6132967"/>
              <a:gd name="connsiteX866" fmla="*/ 2672492 w 5323222"/>
              <a:gd name="connsiteY866" fmla="*/ 72593 h 6132967"/>
              <a:gd name="connsiteX867" fmla="*/ 2653652 w 5323222"/>
              <a:gd name="connsiteY867" fmla="*/ 78876 h 6132967"/>
              <a:gd name="connsiteX868" fmla="*/ 2635239 w 5323222"/>
              <a:gd name="connsiteY868" fmla="*/ 85355 h 6132967"/>
              <a:gd name="connsiteX869" fmla="*/ 2616943 w 5323222"/>
              <a:gd name="connsiteY869" fmla="*/ 92148 h 6132967"/>
              <a:gd name="connsiteX870" fmla="*/ 2599076 w 5323222"/>
              <a:gd name="connsiteY870" fmla="*/ 99137 h 6132967"/>
              <a:gd name="connsiteX871" fmla="*/ 2581422 w 5323222"/>
              <a:gd name="connsiteY871" fmla="*/ 106224 h 6132967"/>
              <a:gd name="connsiteX872" fmla="*/ 2568988 w 5323222"/>
              <a:gd name="connsiteY872" fmla="*/ 111551 h 6132967"/>
              <a:gd name="connsiteX873" fmla="*/ 2556553 w 5323222"/>
              <a:gd name="connsiteY873" fmla="*/ 116879 h 6132967"/>
              <a:gd name="connsiteX874" fmla="*/ 2544119 w 5323222"/>
              <a:gd name="connsiteY874" fmla="*/ 122207 h 6132967"/>
              <a:gd name="connsiteX875" fmla="*/ 2531743 w 5323222"/>
              <a:gd name="connsiteY875" fmla="*/ 127692 h 6132967"/>
              <a:gd name="connsiteX876" fmla="*/ 2519581 w 5323222"/>
              <a:gd name="connsiteY876" fmla="*/ 133274 h 6132967"/>
              <a:gd name="connsiteX877" fmla="*/ 2507262 w 5323222"/>
              <a:gd name="connsiteY877" fmla="*/ 138915 h 6132967"/>
              <a:gd name="connsiteX878" fmla="*/ 2495158 w 5323222"/>
              <a:gd name="connsiteY878" fmla="*/ 144653 h 6132967"/>
              <a:gd name="connsiteX879" fmla="*/ 2483054 w 5323222"/>
              <a:gd name="connsiteY879" fmla="*/ 150392 h 6132967"/>
              <a:gd name="connsiteX880" fmla="*/ 2470950 w 5323222"/>
              <a:gd name="connsiteY880" fmla="*/ 156131 h 6132967"/>
              <a:gd name="connsiteX881" fmla="*/ 2458748 w 5323222"/>
              <a:gd name="connsiteY881" fmla="*/ 162085 h 6132967"/>
              <a:gd name="connsiteX882" fmla="*/ 2446916 w 5323222"/>
              <a:gd name="connsiteY882" fmla="*/ 168078 h 6132967"/>
              <a:gd name="connsiteX883" fmla="*/ 2434987 w 5323222"/>
              <a:gd name="connsiteY883" fmla="*/ 174287 h 6132967"/>
              <a:gd name="connsiteX884" fmla="*/ 2411225 w 5323222"/>
              <a:gd name="connsiteY884" fmla="*/ 186488 h 6132967"/>
              <a:gd name="connsiteX885" fmla="*/ 2387853 w 5323222"/>
              <a:gd name="connsiteY885" fmla="*/ 199257 h 6132967"/>
              <a:gd name="connsiteX886" fmla="*/ 2364324 w 5323222"/>
              <a:gd name="connsiteY886" fmla="*/ 212084 h 6132967"/>
              <a:gd name="connsiteX887" fmla="*/ 2341282 w 5323222"/>
              <a:gd name="connsiteY887" fmla="*/ 225265 h 6132967"/>
              <a:gd name="connsiteX888" fmla="*/ 2318298 w 5323222"/>
              <a:gd name="connsiteY888" fmla="*/ 238601 h 6132967"/>
              <a:gd name="connsiteX889" fmla="*/ 2295586 w 5323222"/>
              <a:gd name="connsiteY889" fmla="*/ 252193 h 6132967"/>
              <a:gd name="connsiteX890" fmla="*/ 2272835 w 5323222"/>
              <a:gd name="connsiteY890" fmla="*/ 266154 h 6132967"/>
              <a:gd name="connsiteX891" fmla="*/ 2250512 w 5323222"/>
              <a:gd name="connsiteY891" fmla="*/ 280314 h 6132967"/>
              <a:gd name="connsiteX892" fmla="*/ 2228304 w 5323222"/>
              <a:gd name="connsiteY892" fmla="*/ 294785 h 6132967"/>
              <a:gd name="connsiteX893" fmla="*/ 2206312 w 5323222"/>
              <a:gd name="connsiteY893" fmla="*/ 309355 h 6132967"/>
              <a:gd name="connsiteX894" fmla="*/ 2195432 w 5323222"/>
              <a:gd name="connsiteY894" fmla="*/ 316953 h 6132967"/>
              <a:gd name="connsiteX895" fmla="*/ 2184650 w 5323222"/>
              <a:gd name="connsiteY895" fmla="*/ 324336 h 6132967"/>
              <a:gd name="connsiteX896" fmla="*/ 2173770 w 5323222"/>
              <a:gd name="connsiteY896" fmla="*/ 331934 h 6132967"/>
              <a:gd name="connsiteX897" fmla="*/ 2163261 w 5323222"/>
              <a:gd name="connsiteY897" fmla="*/ 339571 h 6132967"/>
              <a:gd name="connsiteX898" fmla="*/ 2152595 w 5323222"/>
              <a:gd name="connsiteY898" fmla="*/ 347268 h 6132967"/>
              <a:gd name="connsiteX899" fmla="*/ 2142144 w 5323222"/>
              <a:gd name="connsiteY899" fmla="*/ 355062 h 6132967"/>
              <a:gd name="connsiteX900" fmla="*/ 2131536 w 5323222"/>
              <a:gd name="connsiteY900" fmla="*/ 362914 h 6132967"/>
              <a:gd name="connsiteX901" fmla="*/ 2121045 w 5323222"/>
              <a:gd name="connsiteY901" fmla="*/ 371079 h 6132967"/>
              <a:gd name="connsiteX902" fmla="*/ 2110808 w 5323222"/>
              <a:gd name="connsiteY902" fmla="*/ 378972 h 6132967"/>
              <a:gd name="connsiteX903" fmla="*/ 2100531 w 5323222"/>
              <a:gd name="connsiteY903" fmla="*/ 387236 h 6132967"/>
              <a:gd name="connsiteX904" fmla="*/ 2090352 w 5323222"/>
              <a:gd name="connsiteY904" fmla="*/ 395285 h 6132967"/>
              <a:gd name="connsiteX905" fmla="*/ 2080133 w 5323222"/>
              <a:gd name="connsiteY905" fmla="*/ 403705 h 6132967"/>
              <a:gd name="connsiteX906" fmla="*/ 2070013 w 5323222"/>
              <a:gd name="connsiteY906" fmla="*/ 411910 h 6132967"/>
              <a:gd name="connsiteX907" fmla="*/ 2060008 w 5323222"/>
              <a:gd name="connsiteY907" fmla="*/ 420428 h 6132967"/>
              <a:gd name="connsiteX908" fmla="*/ 2050160 w 5323222"/>
              <a:gd name="connsiteY908" fmla="*/ 428888 h 6132967"/>
              <a:gd name="connsiteX909" fmla="*/ 2040213 w 5323222"/>
              <a:gd name="connsiteY909" fmla="*/ 437563 h 6132967"/>
              <a:gd name="connsiteX910" fmla="*/ 2030481 w 5323222"/>
              <a:gd name="connsiteY910" fmla="*/ 446336 h 6132967"/>
              <a:gd name="connsiteX911" fmla="*/ 2020691 w 5323222"/>
              <a:gd name="connsiteY911" fmla="*/ 454952 h 6132967"/>
              <a:gd name="connsiteX912" fmla="*/ 2011115 w 5323222"/>
              <a:gd name="connsiteY912" fmla="*/ 463667 h 6132967"/>
              <a:gd name="connsiteX913" fmla="*/ 2001441 w 5323222"/>
              <a:gd name="connsiteY913" fmla="*/ 472596 h 6132967"/>
              <a:gd name="connsiteX914" fmla="*/ 1991923 w 5323222"/>
              <a:gd name="connsiteY914" fmla="*/ 481468 h 6132967"/>
              <a:gd name="connsiteX915" fmla="*/ 1982522 w 5323222"/>
              <a:gd name="connsiteY915" fmla="*/ 490651 h 6132967"/>
              <a:gd name="connsiteX916" fmla="*/ 1973004 w 5323222"/>
              <a:gd name="connsiteY916" fmla="*/ 499523 h 6132967"/>
              <a:gd name="connsiteX917" fmla="*/ 1963603 w 5323222"/>
              <a:gd name="connsiteY917" fmla="*/ 508706 h 6132967"/>
              <a:gd name="connsiteX918" fmla="*/ 1954572 w 5323222"/>
              <a:gd name="connsiteY918" fmla="*/ 517931 h 6132967"/>
              <a:gd name="connsiteX919" fmla="*/ 1945327 w 5323222"/>
              <a:gd name="connsiteY919" fmla="*/ 527057 h 6132967"/>
              <a:gd name="connsiteX920" fmla="*/ 1936198 w 5323222"/>
              <a:gd name="connsiteY920" fmla="*/ 536496 h 6132967"/>
              <a:gd name="connsiteX921" fmla="*/ 1927225 w 5323222"/>
              <a:gd name="connsiteY921" fmla="*/ 545876 h 6132967"/>
              <a:gd name="connsiteX922" fmla="*/ 1918096 w 5323222"/>
              <a:gd name="connsiteY922" fmla="*/ 555315 h 6132967"/>
              <a:gd name="connsiteX923" fmla="*/ 1909338 w 5323222"/>
              <a:gd name="connsiteY923" fmla="*/ 564794 h 6132967"/>
              <a:gd name="connsiteX924" fmla="*/ 1900325 w 5323222"/>
              <a:gd name="connsiteY924" fmla="*/ 574545 h 6132967"/>
              <a:gd name="connsiteX925" fmla="*/ 1891781 w 5323222"/>
              <a:gd name="connsiteY925" fmla="*/ 584123 h 6132967"/>
              <a:gd name="connsiteX926" fmla="*/ 1883080 w 5323222"/>
              <a:gd name="connsiteY926" fmla="*/ 593758 h 6132967"/>
              <a:gd name="connsiteX927" fmla="*/ 1874282 w 5323222"/>
              <a:gd name="connsiteY927" fmla="*/ 603607 h 6132967"/>
              <a:gd name="connsiteX928" fmla="*/ 1865756 w 5323222"/>
              <a:gd name="connsiteY928" fmla="*/ 613712 h 6132967"/>
              <a:gd name="connsiteX929" fmla="*/ 1857172 w 5323222"/>
              <a:gd name="connsiteY929" fmla="*/ 623660 h 6132967"/>
              <a:gd name="connsiteX930" fmla="*/ 1848958 w 5323222"/>
              <a:gd name="connsiteY930" fmla="*/ 633648 h 6132967"/>
              <a:gd name="connsiteX931" fmla="*/ 1840490 w 5323222"/>
              <a:gd name="connsiteY931" fmla="*/ 643910 h 6132967"/>
              <a:gd name="connsiteX932" fmla="*/ 1832335 w 5323222"/>
              <a:gd name="connsiteY932" fmla="*/ 654054 h 6132967"/>
              <a:gd name="connsiteX933" fmla="*/ 1824296 w 5323222"/>
              <a:gd name="connsiteY933" fmla="*/ 664511 h 6132967"/>
              <a:gd name="connsiteX934" fmla="*/ 1816101 w 5323222"/>
              <a:gd name="connsiteY934" fmla="*/ 675027 h 6132967"/>
              <a:gd name="connsiteX935" fmla="*/ 1808218 w 5323222"/>
              <a:gd name="connsiteY935" fmla="*/ 685426 h 6132967"/>
              <a:gd name="connsiteX936" fmla="*/ 1800335 w 5323222"/>
              <a:gd name="connsiteY936" fmla="*/ 695826 h 6132967"/>
              <a:gd name="connsiteX937" fmla="*/ 1792412 w 5323222"/>
              <a:gd name="connsiteY937" fmla="*/ 706596 h 6132967"/>
              <a:gd name="connsiteX938" fmla="*/ 1784801 w 5323222"/>
              <a:gd name="connsiteY938" fmla="*/ 717250 h 6132967"/>
              <a:gd name="connsiteX939" fmla="*/ 1777249 w 5323222"/>
              <a:gd name="connsiteY939" fmla="*/ 728061 h 6132967"/>
              <a:gd name="connsiteX940" fmla="*/ 1769599 w 5323222"/>
              <a:gd name="connsiteY940" fmla="*/ 739086 h 6132967"/>
              <a:gd name="connsiteX941" fmla="*/ 1762261 w 5323222"/>
              <a:gd name="connsiteY941" fmla="*/ 749995 h 6132967"/>
              <a:gd name="connsiteX942" fmla="*/ 1756211 w 5323222"/>
              <a:gd name="connsiteY942" fmla="*/ 758990 h 6132967"/>
              <a:gd name="connsiteX943" fmla="*/ 1742622 w 5323222"/>
              <a:gd name="connsiteY943" fmla="*/ 738924 h 6132967"/>
              <a:gd name="connsiteX944" fmla="*/ 1713296 w 5323222"/>
              <a:gd name="connsiteY944" fmla="*/ 694890 h 6132967"/>
              <a:gd name="connsiteX945" fmla="*/ 1684022 w 5323222"/>
              <a:gd name="connsiteY945" fmla="*/ 651162 h 6132967"/>
              <a:gd name="connsiteX946" fmla="*/ 1663392 w 5323222"/>
              <a:gd name="connsiteY946" fmla="*/ 621573 h 6132967"/>
              <a:gd name="connsiteX947" fmla="*/ 1642560 w 5323222"/>
              <a:gd name="connsiteY947" fmla="*/ 592644 h 6132967"/>
              <a:gd name="connsiteX948" fmla="*/ 1621277 w 5323222"/>
              <a:gd name="connsiteY948" fmla="*/ 564728 h 6132967"/>
              <a:gd name="connsiteX949" fmla="*/ 1599541 w 5323222"/>
              <a:gd name="connsiteY949" fmla="*/ 537824 h 6132967"/>
              <a:gd name="connsiteX950" fmla="*/ 1577302 w 5323222"/>
              <a:gd name="connsiteY950" fmla="*/ 511630 h 6132967"/>
              <a:gd name="connsiteX951" fmla="*/ 1554914 w 5323222"/>
              <a:gd name="connsiteY951" fmla="*/ 486399 h 6132967"/>
              <a:gd name="connsiteX952" fmla="*/ 1531769 w 5323222"/>
              <a:gd name="connsiteY952" fmla="*/ 462232 h 6132967"/>
              <a:gd name="connsiteX953" fmla="*/ 1508477 w 5323222"/>
              <a:gd name="connsiteY953" fmla="*/ 439027 h 6132967"/>
              <a:gd name="connsiteX954" fmla="*/ 1485086 w 5323222"/>
              <a:gd name="connsiteY954" fmla="*/ 417087 h 6132967"/>
              <a:gd name="connsiteX955" fmla="*/ 1460836 w 5323222"/>
              <a:gd name="connsiteY955" fmla="*/ 395605 h 6132967"/>
              <a:gd name="connsiteX956" fmla="*/ 1436793 w 5323222"/>
              <a:gd name="connsiteY956" fmla="*/ 375337 h 6132967"/>
              <a:gd name="connsiteX957" fmla="*/ 1412297 w 5323222"/>
              <a:gd name="connsiteY957" fmla="*/ 356082 h 6132967"/>
              <a:gd name="connsiteX958" fmla="*/ 1387298 w 5323222"/>
              <a:gd name="connsiteY958" fmla="*/ 337538 h 6132967"/>
              <a:gd name="connsiteX959" fmla="*/ 1362201 w 5323222"/>
              <a:gd name="connsiteY959" fmla="*/ 320258 h 6132967"/>
              <a:gd name="connsiteX960" fmla="*/ 1336955 w 5323222"/>
              <a:gd name="connsiteY960" fmla="*/ 303940 h 6132967"/>
              <a:gd name="connsiteX961" fmla="*/ 1311205 w 5323222"/>
              <a:gd name="connsiteY961" fmla="*/ 288332 h 6132967"/>
              <a:gd name="connsiteX962" fmla="*/ 1285358 w 5323222"/>
              <a:gd name="connsiteY962" fmla="*/ 273988 h 6132967"/>
              <a:gd name="connsiteX963" fmla="*/ 1259361 w 5323222"/>
              <a:gd name="connsiteY963" fmla="*/ 260607 h 6132967"/>
              <a:gd name="connsiteX964" fmla="*/ 1232913 w 5323222"/>
              <a:gd name="connsiteY964" fmla="*/ 248239 h 6132967"/>
              <a:gd name="connsiteX965" fmla="*/ 1206619 w 5323222"/>
              <a:gd name="connsiteY965" fmla="*/ 236781 h 6132967"/>
              <a:gd name="connsiteX966" fmla="*/ 1179873 w 5323222"/>
              <a:gd name="connsiteY966" fmla="*/ 226337 h 6132967"/>
              <a:gd name="connsiteX967" fmla="*/ 1152978 w 5323222"/>
              <a:gd name="connsiteY967" fmla="*/ 216854 h 6132967"/>
              <a:gd name="connsiteX968" fmla="*/ 1125985 w 5323222"/>
              <a:gd name="connsiteY968" fmla="*/ 208637 h 6132967"/>
              <a:gd name="connsiteX969" fmla="*/ 1098792 w 5323222"/>
              <a:gd name="connsiteY969" fmla="*/ 201079 h 6132967"/>
              <a:gd name="connsiteX970" fmla="*/ 1071502 w 5323222"/>
              <a:gd name="connsiteY970" fmla="*/ 194785 h 6132967"/>
              <a:gd name="connsiteX971" fmla="*/ 1044062 w 5323222"/>
              <a:gd name="connsiteY971" fmla="*/ 189453 h 6132967"/>
              <a:gd name="connsiteX972" fmla="*/ 1016777 w 5323222"/>
              <a:gd name="connsiteY972" fmla="*/ 185031 h 6132967"/>
              <a:gd name="connsiteX973" fmla="*/ 989395 w 5323222"/>
              <a:gd name="connsiteY973" fmla="*/ 181874 h 6132967"/>
              <a:gd name="connsiteX974" fmla="*/ 961509 w 5323222"/>
              <a:gd name="connsiteY974" fmla="*/ 179428 h 6132967"/>
              <a:gd name="connsiteX975" fmla="*/ 933828 w 5323222"/>
              <a:gd name="connsiteY975" fmla="*/ 178195 h 6132967"/>
              <a:gd name="connsiteX976" fmla="*/ 906051 w 5323222"/>
              <a:gd name="connsiteY976" fmla="*/ 178227 h 6132967"/>
              <a:gd name="connsiteX977" fmla="*/ 878629 w 5323222"/>
              <a:gd name="connsiteY977" fmla="*/ 178512 h 6132967"/>
              <a:gd name="connsiteX978" fmla="*/ 864717 w 5323222"/>
              <a:gd name="connsiteY978" fmla="*/ 179312 h 6132967"/>
              <a:gd name="connsiteX979" fmla="*/ 850553 w 5323222"/>
              <a:gd name="connsiteY979" fmla="*/ 180468 h 6132967"/>
              <a:gd name="connsiteX980" fmla="*/ 836745 w 5323222"/>
              <a:gd name="connsiteY980" fmla="*/ 181875 h 6132967"/>
              <a:gd name="connsiteX981" fmla="*/ 822684 w 5323222"/>
              <a:gd name="connsiteY981" fmla="*/ 183637 h 6132967"/>
              <a:gd name="connsiteX982" fmla="*/ 808978 w 5323222"/>
              <a:gd name="connsiteY982" fmla="*/ 185651 h 6132967"/>
              <a:gd name="connsiteX983" fmla="*/ 794969 w 5323222"/>
              <a:gd name="connsiteY983" fmla="*/ 187717 h 6132967"/>
              <a:gd name="connsiteX984" fmla="*/ 781315 w 5323222"/>
              <a:gd name="connsiteY984" fmla="*/ 190034 h 6132967"/>
              <a:gd name="connsiteX985" fmla="*/ 767460 w 5323222"/>
              <a:gd name="connsiteY985" fmla="*/ 193010 h 6132967"/>
              <a:gd name="connsiteX986" fmla="*/ 753605 w 5323222"/>
              <a:gd name="connsiteY986" fmla="*/ 195987 h 6132967"/>
              <a:gd name="connsiteX987" fmla="*/ 739751 w 5323222"/>
              <a:gd name="connsiteY987" fmla="*/ 198962 h 6132967"/>
              <a:gd name="connsiteX988" fmla="*/ 726303 w 5323222"/>
              <a:gd name="connsiteY988" fmla="*/ 202494 h 6132967"/>
              <a:gd name="connsiteX989" fmla="*/ 712602 w 5323222"/>
              <a:gd name="connsiteY989" fmla="*/ 206380 h 6132967"/>
              <a:gd name="connsiteX990" fmla="*/ 699206 w 5323222"/>
              <a:gd name="connsiteY990" fmla="*/ 210214 h 6132967"/>
              <a:gd name="connsiteX991" fmla="*/ 685609 w 5323222"/>
              <a:gd name="connsiteY991" fmla="*/ 214707 h 6132967"/>
              <a:gd name="connsiteX992" fmla="*/ 672011 w 5323222"/>
              <a:gd name="connsiteY992" fmla="*/ 219200 h 6132967"/>
              <a:gd name="connsiteX993" fmla="*/ 658769 w 5323222"/>
              <a:gd name="connsiteY993" fmla="*/ 223946 h 6132967"/>
              <a:gd name="connsiteX994" fmla="*/ 645275 w 5323222"/>
              <a:gd name="connsiteY994" fmla="*/ 229046 h 6132967"/>
              <a:gd name="connsiteX995" fmla="*/ 631781 w 5323222"/>
              <a:gd name="connsiteY995" fmla="*/ 234146 h 6132967"/>
              <a:gd name="connsiteX996" fmla="*/ 618693 w 5323222"/>
              <a:gd name="connsiteY996" fmla="*/ 239801 h 6132967"/>
              <a:gd name="connsiteX997" fmla="*/ 605354 w 5323222"/>
              <a:gd name="connsiteY997" fmla="*/ 245811 h 6132967"/>
              <a:gd name="connsiteX998" fmla="*/ 592014 w 5323222"/>
              <a:gd name="connsiteY998" fmla="*/ 251821 h 6132967"/>
              <a:gd name="connsiteX999" fmla="*/ 579029 w 5323222"/>
              <a:gd name="connsiteY999" fmla="*/ 258084 h 6132967"/>
              <a:gd name="connsiteX1000" fmla="*/ 566045 w 5323222"/>
              <a:gd name="connsiteY1000" fmla="*/ 264345 h 6132967"/>
              <a:gd name="connsiteX1001" fmla="*/ 552911 w 5323222"/>
              <a:gd name="connsiteY1001" fmla="*/ 271569 h 6132967"/>
              <a:gd name="connsiteX1002" fmla="*/ 540029 w 5323222"/>
              <a:gd name="connsiteY1002" fmla="*/ 278438 h 6132967"/>
              <a:gd name="connsiteX1003" fmla="*/ 527199 w 5323222"/>
              <a:gd name="connsiteY1003" fmla="*/ 285611 h 6132967"/>
              <a:gd name="connsiteX1004" fmla="*/ 514421 w 5323222"/>
              <a:gd name="connsiteY1004" fmla="*/ 293087 h 6132967"/>
              <a:gd name="connsiteX1005" fmla="*/ 501997 w 5323222"/>
              <a:gd name="connsiteY1005" fmla="*/ 300815 h 6132967"/>
              <a:gd name="connsiteX1006" fmla="*/ 489321 w 5323222"/>
              <a:gd name="connsiteY1006" fmla="*/ 308897 h 6132967"/>
              <a:gd name="connsiteX1007" fmla="*/ 476949 w 5323222"/>
              <a:gd name="connsiteY1007" fmla="*/ 316928 h 6132967"/>
              <a:gd name="connsiteX1008" fmla="*/ 464324 w 5323222"/>
              <a:gd name="connsiteY1008" fmla="*/ 325315 h 6132967"/>
              <a:gd name="connsiteX1009" fmla="*/ 452107 w 5323222"/>
              <a:gd name="connsiteY1009" fmla="*/ 334256 h 6132967"/>
              <a:gd name="connsiteX1010" fmla="*/ 439838 w 5323222"/>
              <a:gd name="connsiteY1010" fmla="*/ 342894 h 6132967"/>
              <a:gd name="connsiteX1011" fmla="*/ 427671 w 5323222"/>
              <a:gd name="connsiteY1011" fmla="*/ 352139 h 6132967"/>
              <a:gd name="connsiteX1012" fmla="*/ 415505 w 5323222"/>
              <a:gd name="connsiteY1012" fmla="*/ 361384 h 6132967"/>
              <a:gd name="connsiteX1013" fmla="*/ 403746 w 5323222"/>
              <a:gd name="connsiteY1013" fmla="*/ 371185 h 6132967"/>
              <a:gd name="connsiteX1014" fmla="*/ 391985 w 5323222"/>
              <a:gd name="connsiteY1014" fmla="*/ 380985 h 6132967"/>
              <a:gd name="connsiteX1015" fmla="*/ 380581 w 5323222"/>
              <a:gd name="connsiteY1015" fmla="*/ 391036 h 6132967"/>
              <a:gd name="connsiteX1016" fmla="*/ 369228 w 5323222"/>
              <a:gd name="connsiteY1016" fmla="*/ 401393 h 6132967"/>
              <a:gd name="connsiteX1017" fmla="*/ 357623 w 5323222"/>
              <a:gd name="connsiteY1017" fmla="*/ 412103 h 6132967"/>
              <a:gd name="connsiteX1018" fmla="*/ 346321 w 5323222"/>
              <a:gd name="connsiteY1018" fmla="*/ 422762 h 6132967"/>
              <a:gd name="connsiteX1019" fmla="*/ 335122 w 5323222"/>
              <a:gd name="connsiteY1019" fmla="*/ 434028 h 6132967"/>
              <a:gd name="connsiteX1020" fmla="*/ 324277 w 5323222"/>
              <a:gd name="connsiteY1020" fmla="*/ 445546 h 6132967"/>
              <a:gd name="connsiteX1021" fmla="*/ 313130 w 5323222"/>
              <a:gd name="connsiteY1021" fmla="*/ 457115 h 6132967"/>
              <a:gd name="connsiteX1022" fmla="*/ 302641 w 5323222"/>
              <a:gd name="connsiteY1022" fmla="*/ 468884 h 6132967"/>
              <a:gd name="connsiteX1023" fmla="*/ 292255 w 5323222"/>
              <a:gd name="connsiteY1023" fmla="*/ 481262 h 6132967"/>
              <a:gd name="connsiteX1024" fmla="*/ 281515 w 5323222"/>
              <a:gd name="connsiteY1024" fmla="*/ 493386 h 6132967"/>
              <a:gd name="connsiteX1025" fmla="*/ 271180 w 5323222"/>
              <a:gd name="connsiteY1025" fmla="*/ 506067 h 6132967"/>
              <a:gd name="connsiteX1026" fmla="*/ 260897 w 5323222"/>
              <a:gd name="connsiteY1026" fmla="*/ 519049 h 6132967"/>
              <a:gd name="connsiteX1027" fmla="*/ 250614 w 5323222"/>
              <a:gd name="connsiteY1027" fmla="*/ 532032 h 6132967"/>
              <a:gd name="connsiteX1028" fmla="*/ 241041 w 5323222"/>
              <a:gd name="connsiteY1028" fmla="*/ 545521 h 6132967"/>
              <a:gd name="connsiteX1029" fmla="*/ 231164 w 5323222"/>
              <a:gd name="connsiteY1029" fmla="*/ 559059 h 6132967"/>
              <a:gd name="connsiteX1030" fmla="*/ 221339 w 5323222"/>
              <a:gd name="connsiteY1030" fmla="*/ 572901 h 6132967"/>
              <a:gd name="connsiteX1031" fmla="*/ 211869 w 5323222"/>
              <a:gd name="connsiteY1031" fmla="*/ 586996 h 6132967"/>
              <a:gd name="connsiteX1032" fmla="*/ 202702 w 5323222"/>
              <a:gd name="connsiteY1032" fmla="*/ 601039 h 6132967"/>
              <a:gd name="connsiteX1033" fmla="*/ 193335 w 5323222"/>
              <a:gd name="connsiteY1033" fmla="*/ 615739 h 6132967"/>
              <a:gd name="connsiteX1034" fmla="*/ 184271 w 5323222"/>
              <a:gd name="connsiteY1034" fmla="*/ 630389 h 6132967"/>
              <a:gd name="connsiteX1035" fmla="*/ 175311 w 5323222"/>
              <a:gd name="connsiteY1035" fmla="*/ 645645 h 6132967"/>
              <a:gd name="connsiteX1036" fmla="*/ 166351 w 5323222"/>
              <a:gd name="connsiteY1036" fmla="*/ 660901 h 6132967"/>
              <a:gd name="connsiteX1037" fmla="*/ 158047 w 5323222"/>
              <a:gd name="connsiteY1037" fmla="*/ 676358 h 6132967"/>
              <a:gd name="connsiteX1038" fmla="*/ 149493 w 5323222"/>
              <a:gd name="connsiteY1038" fmla="*/ 692170 h 6132967"/>
              <a:gd name="connsiteX1039" fmla="*/ 140939 w 5323222"/>
              <a:gd name="connsiteY1039" fmla="*/ 707982 h 6132967"/>
              <a:gd name="connsiteX1040" fmla="*/ 133043 w 5323222"/>
              <a:gd name="connsiteY1040" fmla="*/ 723994 h 6132967"/>
              <a:gd name="connsiteX1041" fmla="*/ 124946 w 5323222"/>
              <a:gd name="connsiteY1041" fmla="*/ 740664 h 6132967"/>
              <a:gd name="connsiteX1042" fmla="*/ 117509 w 5323222"/>
              <a:gd name="connsiteY1042" fmla="*/ 757536 h 6132967"/>
              <a:gd name="connsiteX1043" fmla="*/ 110426 w 5323222"/>
              <a:gd name="connsiteY1043" fmla="*/ 774658 h 6132967"/>
              <a:gd name="connsiteX1044" fmla="*/ 103698 w 5323222"/>
              <a:gd name="connsiteY1044" fmla="*/ 792033 h 6132967"/>
              <a:gd name="connsiteX1045" fmla="*/ 96666 w 5323222"/>
              <a:gd name="connsiteY1045" fmla="*/ 809459 h 6132967"/>
              <a:gd name="connsiteX1046" fmla="*/ 90293 w 5323222"/>
              <a:gd name="connsiteY1046" fmla="*/ 827086 h 6132967"/>
              <a:gd name="connsiteX1047" fmla="*/ 83919 w 5323222"/>
              <a:gd name="connsiteY1047" fmla="*/ 844713 h 6132967"/>
              <a:gd name="connsiteX1048" fmla="*/ 77850 w 5323222"/>
              <a:gd name="connsiteY1048" fmla="*/ 862288 h 6132967"/>
              <a:gd name="connsiteX1049" fmla="*/ 72135 w 5323222"/>
              <a:gd name="connsiteY1049" fmla="*/ 880115 h 6132967"/>
              <a:gd name="connsiteX1050" fmla="*/ 66168 w 5323222"/>
              <a:gd name="connsiteY1050" fmla="*/ 898297 h 6132967"/>
              <a:gd name="connsiteX1051" fmla="*/ 60808 w 5323222"/>
              <a:gd name="connsiteY1051" fmla="*/ 916376 h 6132967"/>
              <a:gd name="connsiteX1052" fmla="*/ 55551 w 5323222"/>
              <a:gd name="connsiteY1052" fmla="*/ 935062 h 6132967"/>
              <a:gd name="connsiteX1053" fmla="*/ 50850 w 5323222"/>
              <a:gd name="connsiteY1053" fmla="*/ 953342 h 6132967"/>
              <a:gd name="connsiteX1054" fmla="*/ 45845 w 5323222"/>
              <a:gd name="connsiteY1054" fmla="*/ 971673 h 6132967"/>
              <a:gd name="connsiteX1055" fmla="*/ 41550 w 5323222"/>
              <a:gd name="connsiteY1055" fmla="*/ 990507 h 6132967"/>
              <a:gd name="connsiteX1056" fmla="*/ 36900 w 5323222"/>
              <a:gd name="connsiteY1056" fmla="*/ 1009090 h 6132967"/>
              <a:gd name="connsiteX1057" fmla="*/ 32908 w 5323222"/>
              <a:gd name="connsiteY1057" fmla="*/ 1027873 h 6132967"/>
              <a:gd name="connsiteX1058" fmla="*/ 29019 w 5323222"/>
              <a:gd name="connsiteY1058" fmla="*/ 1047263 h 6132967"/>
              <a:gd name="connsiteX1059" fmla="*/ 25331 w 5323222"/>
              <a:gd name="connsiteY1059" fmla="*/ 1065995 h 6132967"/>
              <a:gd name="connsiteX1060" fmla="*/ 22049 w 5323222"/>
              <a:gd name="connsiteY1060" fmla="*/ 1085282 h 6132967"/>
              <a:gd name="connsiteX1061" fmla="*/ 18767 w 5323222"/>
              <a:gd name="connsiteY1061" fmla="*/ 1104569 h 6132967"/>
              <a:gd name="connsiteX1062" fmla="*/ 15840 w 5323222"/>
              <a:gd name="connsiteY1062" fmla="*/ 1124109 h 6132967"/>
              <a:gd name="connsiteX1063" fmla="*/ 13217 w 5323222"/>
              <a:gd name="connsiteY1063" fmla="*/ 1143597 h 6132967"/>
              <a:gd name="connsiteX1064" fmla="*/ 10897 w 5323222"/>
              <a:gd name="connsiteY1064" fmla="*/ 1163032 h 6132967"/>
              <a:gd name="connsiteX1065" fmla="*/ 8577 w 5323222"/>
              <a:gd name="connsiteY1065" fmla="*/ 1182469 h 6132967"/>
              <a:gd name="connsiteX1066" fmla="*/ 6715 w 5323222"/>
              <a:gd name="connsiteY1066" fmla="*/ 1202764 h 6132967"/>
              <a:gd name="connsiteX1067" fmla="*/ 5053 w 5323222"/>
              <a:gd name="connsiteY1067" fmla="*/ 1222400 h 6132967"/>
              <a:gd name="connsiteX1068" fmla="*/ 3443 w 5323222"/>
              <a:gd name="connsiteY1068" fmla="*/ 1242340 h 6132967"/>
              <a:gd name="connsiteX1069" fmla="*/ 2136 w 5323222"/>
              <a:gd name="connsiteY1069" fmla="*/ 1262228 h 6132967"/>
              <a:gd name="connsiteX1070" fmla="*/ 1539 w 5323222"/>
              <a:gd name="connsiteY1070" fmla="*/ 1282621 h 6132967"/>
              <a:gd name="connsiteX1071" fmla="*/ 587 w 5323222"/>
              <a:gd name="connsiteY1071" fmla="*/ 1302761 h 6132967"/>
              <a:gd name="connsiteX1072" fmla="*/ 294 w 5323222"/>
              <a:gd name="connsiteY1072" fmla="*/ 1323102 h 6132967"/>
              <a:gd name="connsiteX1073" fmla="*/ 0 w 5323222"/>
              <a:gd name="connsiteY1073" fmla="*/ 1343442 h 6132967"/>
              <a:gd name="connsiteX1074" fmla="*/ 62 w 5323222"/>
              <a:gd name="connsiteY1074" fmla="*/ 1364035 h 6132967"/>
              <a:gd name="connsiteX1075" fmla="*/ 479 w 5323222"/>
              <a:gd name="connsiteY1075" fmla="*/ 1384880 h 6132967"/>
              <a:gd name="connsiteX1076" fmla="*/ 946 w 5323222"/>
              <a:gd name="connsiteY1076" fmla="*/ 1406028 h 6132967"/>
              <a:gd name="connsiteX1077" fmla="*/ 1666 w 5323222"/>
              <a:gd name="connsiteY1077" fmla="*/ 1426821 h 6132967"/>
              <a:gd name="connsiteX1078" fmla="*/ 2741 w 5323222"/>
              <a:gd name="connsiteY1078" fmla="*/ 1447866 h 6132967"/>
              <a:gd name="connsiteX1079" fmla="*/ 4119 w 5323222"/>
              <a:gd name="connsiteY1079" fmla="*/ 1468860 h 6132967"/>
              <a:gd name="connsiteX1080" fmla="*/ 5497 w 5323222"/>
              <a:gd name="connsiteY1080" fmla="*/ 1489853 h 6132967"/>
              <a:gd name="connsiteX1081" fmla="*/ 7281 w 5323222"/>
              <a:gd name="connsiteY1081" fmla="*/ 1511402 h 6132967"/>
              <a:gd name="connsiteX1082" fmla="*/ 8659 w 5323222"/>
              <a:gd name="connsiteY1082" fmla="*/ 1532396 h 6132967"/>
              <a:gd name="connsiteX1083" fmla="*/ 10748 w 5323222"/>
              <a:gd name="connsiteY1083" fmla="*/ 1553893 h 6132967"/>
              <a:gd name="connsiteX1084" fmla="*/ 13140 w 5323222"/>
              <a:gd name="connsiteY1084" fmla="*/ 1575339 h 6132967"/>
              <a:gd name="connsiteX1085" fmla="*/ 15783 w 5323222"/>
              <a:gd name="connsiteY1085" fmla="*/ 1596431 h 6132967"/>
              <a:gd name="connsiteX1086" fmla="*/ 18529 w 5323222"/>
              <a:gd name="connsiteY1086" fmla="*/ 1618128 h 6132967"/>
              <a:gd name="connsiteX1087" fmla="*/ 21528 w 5323222"/>
              <a:gd name="connsiteY1087" fmla="*/ 1639471 h 6132967"/>
              <a:gd name="connsiteX1088" fmla="*/ 24577 w 5323222"/>
              <a:gd name="connsiteY1088" fmla="*/ 1661117 h 6132967"/>
              <a:gd name="connsiteX1089" fmla="*/ 27930 w 5323222"/>
              <a:gd name="connsiteY1089" fmla="*/ 1682711 h 6132967"/>
              <a:gd name="connsiteX1090" fmla="*/ 31587 w 5323222"/>
              <a:gd name="connsiteY1090" fmla="*/ 1704255 h 6132967"/>
              <a:gd name="connsiteX1091" fmla="*/ 35244 w 5323222"/>
              <a:gd name="connsiteY1091" fmla="*/ 1725798 h 6132967"/>
              <a:gd name="connsiteX1092" fmla="*/ 39256 w 5323222"/>
              <a:gd name="connsiteY1092" fmla="*/ 1747594 h 6132967"/>
              <a:gd name="connsiteX1093" fmla="*/ 43519 w 5323222"/>
              <a:gd name="connsiteY1093" fmla="*/ 1769034 h 6132967"/>
              <a:gd name="connsiteX1094" fmla="*/ 47834 w 5323222"/>
              <a:gd name="connsiteY1094" fmla="*/ 1790778 h 6132967"/>
              <a:gd name="connsiteX1095" fmla="*/ 52452 w 5323222"/>
              <a:gd name="connsiteY1095" fmla="*/ 1812470 h 6132967"/>
              <a:gd name="connsiteX1096" fmla="*/ 57323 w 5323222"/>
              <a:gd name="connsiteY1096" fmla="*/ 1833808 h 6132967"/>
              <a:gd name="connsiteX1097" fmla="*/ 62296 w 5323222"/>
              <a:gd name="connsiteY1097" fmla="*/ 1855752 h 6132967"/>
              <a:gd name="connsiteX1098" fmla="*/ 67521 w 5323222"/>
              <a:gd name="connsiteY1098" fmla="*/ 1877342 h 6132967"/>
              <a:gd name="connsiteX1099" fmla="*/ 73101 w 5323222"/>
              <a:gd name="connsiteY1099" fmla="*/ 1899182 h 6132967"/>
              <a:gd name="connsiteX1100" fmla="*/ 78630 w 5323222"/>
              <a:gd name="connsiteY1100" fmla="*/ 1920719 h 6132967"/>
              <a:gd name="connsiteX1101" fmla="*/ 84514 w 5323222"/>
              <a:gd name="connsiteY1101" fmla="*/ 1942509 h 6132967"/>
              <a:gd name="connsiteX1102" fmla="*/ 90346 w 5323222"/>
              <a:gd name="connsiteY1102" fmla="*/ 1963996 h 6132967"/>
              <a:gd name="connsiteX1103" fmla="*/ 96533 w 5323222"/>
              <a:gd name="connsiteY1103" fmla="*/ 1985734 h 6132967"/>
              <a:gd name="connsiteX1104" fmla="*/ 102972 w 5323222"/>
              <a:gd name="connsiteY1104" fmla="*/ 2007117 h 6132967"/>
              <a:gd name="connsiteX1105" fmla="*/ 109766 w 5323222"/>
              <a:gd name="connsiteY1105" fmla="*/ 2028752 h 6132967"/>
              <a:gd name="connsiteX1106" fmla="*/ 123456 w 5323222"/>
              <a:gd name="connsiteY1106" fmla="*/ 2072630 h 6132967"/>
              <a:gd name="connsiteX1107" fmla="*/ 137755 w 5323222"/>
              <a:gd name="connsiteY1107" fmla="*/ 2116403 h 6132967"/>
              <a:gd name="connsiteX1108" fmla="*/ 152963 w 5323222"/>
              <a:gd name="connsiteY1108" fmla="*/ 2160023 h 6132967"/>
              <a:gd name="connsiteX1109" fmla="*/ 168170 w 5323222"/>
              <a:gd name="connsiteY1109" fmla="*/ 2203643 h 6132967"/>
              <a:gd name="connsiteX1110" fmla="*/ 184237 w 5323222"/>
              <a:gd name="connsiteY1110" fmla="*/ 2246805 h 6132967"/>
              <a:gd name="connsiteX1111" fmla="*/ 200859 w 5323222"/>
              <a:gd name="connsiteY1111" fmla="*/ 2289559 h 6132967"/>
              <a:gd name="connsiteX1112" fmla="*/ 217481 w 5323222"/>
              <a:gd name="connsiteY1112" fmla="*/ 2332315 h 6132967"/>
              <a:gd name="connsiteX1113" fmla="*/ 235014 w 5323222"/>
              <a:gd name="connsiteY1113" fmla="*/ 2374916 h 6132967"/>
              <a:gd name="connsiteX1114" fmla="*/ 253050 w 5323222"/>
              <a:gd name="connsiteY1114" fmla="*/ 2416807 h 6132967"/>
              <a:gd name="connsiteX1115" fmla="*/ 271035 w 5323222"/>
              <a:gd name="connsiteY1115" fmla="*/ 2458395 h 6132967"/>
              <a:gd name="connsiteX1116" fmla="*/ 289879 w 5323222"/>
              <a:gd name="connsiteY1116" fmla="*/ 2499523 h 6132967"/>
              <a:gd name="connsiteX1117" fmla="*/ 308974 w 5323222"/>
              <a:gd name="connsiteY1117" fmla="*/ 2540298 h 6132967"/>
              <a:gd name="connsiteX1118" fmla="*/ 328677 w 5323222"/>
              <a:gd name="connsiteY1118" fmla="*/ 2580970 h 6132967"/>
              <a:gd name="connsiteX1119" fmla="*/ 348882 w 5323222"/>
              <a:gd name="connsiteY1119" fmla="*/ 2620932 h 6132967"/>
              <a:gd name="connsiteX1120" fmla="*/ 369289 w 5323222"/>
              <a:gd name="connsiteY1120" fmla="*/ 2660235 h 6132967"/>
              <a:gd name="connsiteX1121" fmla="*/ 389644 w 5323222"/>
              <a:gd name="connsiteY1121" fmla="*/ 2699235 h 6132967"/>
              <a:gd name="connsiteX1122" fmla="*/ 410806 w 5323222"/>
              <a:gd name="connsiteY1122" fmla="*/ 2737474 h 6132967"/>
              <a:gd name="connsiteX1123" fmla="*/ 432524 w 5323222"/>
              <a:gd name="connsiteY1123" fmla="*/ 2775306 h 6132967"/>
              <a:gd name="connsiteX1124" fmla="*/ 454442 w 5323222"/>
              <a:gd name="connsiteY1124" fmla="*/ 2812480 h 6132967"/>
              <a:gd name="connsiteX1125" fmla="*/ 462017 w 5323222"/>
              <a:gd name="connsiteY1125" fmla="*/ 2824986 h 6132967"/>
              <a:gd name="connsiteX1126" fmla="*/ 457075 w 5323222"/>
              <a:gd name="connsiteY1126" fmla="*/ 2836276 h 6132967"/>
              <a:gd name="connsiteX1127" fmla="*/ 446553 w 5323222"/>
              <a:gd name="connsiteY1127" fmla="*/ 2859223 h 6132967"/>
              <a:gd name="connsiteX1128" fmla="*/ 436425 w 5323222"/>
              <a:gd name="connsiteY1128" fmla="*/ 2882351 h 6132967"/>
              <a:gd name="connsiteX1129" fmla="*/ 426406 w 5323222"/>
              <a:gd name="connsiteY1129" fmla="*/ 2905768 h 6132967"/>
              <a:gd name="connsiteX1130" fmla="*/ 416675 w 5323222"/>
              <a:gd name="connsiteY1130" fmla="*/ 2929078 h 6132967"/>
              <a:gd name="connsiteX1131" fmla="*/ 407340 w 5323222"/>
              <a:gd name="connsiteY1131" fmla="*/ 2952569 h 6132967"/>
              <a:gd name="connsiteX1132" fmla="*/ 397717 w 5323222"/>
              <a:gd name="connsiteY1132" fmla="*/ 2976167 h 6132967"/>
              <a:gd name="connsiteX1133" fmla="*/ 388093 w 5323222"/>
              <a:gd name="connsiteY1133" fmla="*/ 2999765 h 6132967"/>
              <a:gd name="connsiteX1134" fmla="*/ 378865 w 5323222"/>
              <a:gd name="connsiteY1134" fmla="*/ 3023545 h 6132967"/>
              <a:gd name="connsiteX1135" fmla="*/ 370032 w 5323222"/>
              <a:gd name="connsiteY1135" fmla="*/ 3047506 h 6132967"/>
              <a:gd name="connsiteX1136" fmla="*/ 361093 w 5323222"/>
              <a:gd name="connsiteY1136" fmla="*/ 3071179 h 6132967"/>
              <a:gd name="connsiteX1137" fmla="*/ 352260 w 5323222"/>
              <a:gd name="connsiteY1137" fmla="*/ 3095140 h 6132967"/>
              <a:gd name="connsiteX1138" fmla="*/ 343824 w 5323222"/>
              <a:gd name="connsiteY1138" fmla="*/ 3119282 h 6132967"/>
              <a:gd name="connsiteX1139" fmla="*/ 335387 w 5323222"/>
              <a:gd name="connsiteY1139" fmla="*/ 3143425 h 6132967"/>
              <a:gd name="connsiteX1140" fmla="*/ 326950 w 5323222"/>
              <a:gd name="connsiteY1140" fmla="*/ 3167568 h 6132967"/>
              <a:gd name="connsiteX1141" fmla="*/ 318801 w 5323222"/>
              <a:gd name="connsiteY1141" fmla="*/ 3191604 h 6132967"/>
              <a:gd name="connsiteX1142" fmla="*/ 310868 w 5323222"/>
              <a:gd name="connsiteY1142" fmla="*/ 3216216 h 6132967"/>
              <a:gd name="connsiteX1143" fmla="*/ 302934 w 5323222"/>
              <a:gd name="connsiteY1143" fmla="*/ 3240828 h 6132967"/>
              <a:gd name="connsiteX1144" fmla="*/ 295000 w 5323222"/>
              <a:gd name="connsiteY1144" fmla="*/ 3265442 h 6132967"/>
              <a:gd name="connsiteX1145" fmla="*/ 287354 w 5323222"/>
              <a:gd name="connsiteY1145" fmla="*/ 3289947 h 6132967"/>
              <a:gd name="connsiteX1146" fmla="*/ 280104 w 5323222"/>
              <a:gd name="connsiteY1146" fmla="*/ 3314633 h 6132967"/>
              <a:gd name="connsiteX1147" fmla="*/ 272962 w 5323222"/>
              <a:gd name="connsiteY1147" fmla="*/ 3339609 h 6132967"/>
              <a:gd name="connsiteX1148" fmla="*/ 265712 w 5323222"/>
              <a:gd name="connsiteY1148" fmla="*/ 3364296 h 6132967"/>
              <a:gd name="connsiteX1149" fmla="*/ 258857 w 5323222"/>
              <a:gd name="connsiteY1149" fmla="*/ 3389164 h 6132967"/>
              <a:gd name="connsiteX1150" fmla="*/ 252110 w 5323222"/>
              <a:gd name="connsiteY1150" fmla="*/ 3414321 h 6132967"/>
              <a:gd name="connsiteX1151" fmla="*/ 245256 w 5323222"/>
              <a:gd name="connsiteY1151" fmla="*/ 3439189 h 6132967"/>
              <a:gd name="connsiteX1152" fmla="*/ 238905 w 5323222"/>
              <a:gd name="connsiteY1152" fmla="*/ 3464527 h 6132967"/>
              <a:gd name="connsiteX1153" fmla="*/ 230285 w 5323222"/>
              <a:gd name="connsiteY1153" fmla="*/ 3500557 h 6132967"/>
              <a:gd name="connsiteX1154" fmla="*/ 222275 w 5323222"/>
              <a:gd name="connsiteY1154" fmla="*/ 3537344 h 6132967"/>
              <a:gd name="connsiteX1155" fmla="*/ 214479 w 5323222"/>
              <a:gd name="connsiteY1155" fmla="*/ 3574708 h 6132967"/>
              <a:gd name="connsiteX1156" fmla="*/ 207870 w 5323222"/>
              <a:gd name="connsiteY1156" fmla="*/ 3612618 h 6132967"/>
              <a:gd name="connsiteX1157" fmla="*/ 201581 w 5323222"/>
              <a:gd name="connsiteY1157" fmla="*/ 3651393 h 6132967"/>
              <a:gd name="connsiteX1158" fmla="*/ 196010 w 5323222"/>
              <a:gd name="connsiteY1158" fmla="*/ 3691213 h 6132967"/>
              <a:gd name="connsiteX1159" fmla="*/ 191412 w 5323222"/>
              <a:gd name="connsiteY1159" fmla="*/ 3731002 h 6132967"/>
              <a:gd name="connsiteX1160" fmla="*/ 187317 w 5323222"/>
              <a:gd name="connsiteY1160" fmla="*/ 3771261 h 6132967"/>
              <a:gd name="connsiteX1161" fmla="*/ 183831 w 5323222"/>
              <a:gd name="connsiteY1161" fmla="*/ 3812278 h 6132967"/>
              <a:gd name="connsiteX1162" fmla="*/ 180849 w 5323222"/>
              <a:gd name="connsiteY1162" fmla="*/ 3853765 h 6132967"/>
              <a:gd name="connsiteX1163" fmla="*/ 178764 w 5323222"/>
              <a:gd name="connsiteY1163" fmla="*/ 3895904 h 6132967"/>
              <a:gd name="connsiteX1164" fmla="*/ 176787 w 5323222"/>
              <a:gd name="connsiteY1164" fmla="*/ 3938330 h 6132967"/>
              <a:gd name="connsiteX1165" fmla="*/ 175889 w 5323222"/>
              <a:gd name="connsiteY1165" fmla="*/ 3981013 h 6132967"/>
              <a:gd name="connsiteX1166" fmla="*/ 175494 w 5323222"/>
              <a:gd name="connsiteY1166" fmla="*/ 4024165 h 6132967"/>
              <a:gd name="connsiteX1167" fmla="*/ 175602 w 5323222"/>
              <a:gd name="connsiteY1167" fmla="*/ 4067788 h 6132967"/>
              <a:gd name="connsiteX1168" fmla="*/ 176395 w 5323222"/>
              <a:gd name="connsiteY1168" fmla="*/ 4111484 h 6132967"/>
              <a:gd name="connsiteX1169" fmla="*/ 178266 w 5323222"/>
              <a:gd name="connsiteY1169" fmla="*/ 4155437 h 6132967"/>
              <a:gd name="connsiteX1170" fmla="*/ 180246 w 5323222"/>
              <a:gd name="connsiteY1170" fmla="*/ 4199678 h 6132967"/>
              <a:gd name="connsiteX1171" fmla="*/ 182728 w 5323222"/>
              <a:gd name="connsiteY1171" fmla="*/ 4244389 h 6132967"/>
              <a:gd name="connsiteX1172" fmla="*/ 186000 w 5323222"/>
              <a:gd name="connsiteY1172" fmla="*/ 4289463 h 6132967"/>
              <a:gd name="connsiteX1173" fmla="*/ 189851 w 5323222"/>
              <a:gd name="connsiteY1173" fmla="*/ 4334323 h 6132967"/>
              <a:gd name="connsiteX1174" fmla="*/ 194096 w 5323222"/>
              <a:gd name="connsiteY1174" fmla="*/ 4379363 h 6132967"/>
              <a:gd name="connsiteX1175" fmla="*/ 199315 w 5323222"/>
              <a:gd name="connsiteY1175" fmla="*/ 4424372 h 6132967"/>
              <a:gd name="connsiteX1176" fmla="*/ 204640 w 5323222"/>
              <a:gd name="connsiteY1176" fmla="*/ 4469669 h 6132967"/>
              <a:gd name="connsiteX1177" fmla="*/ 210758 w 5323222"/>
              <a:gd name="connsiteY1177" fmla="*/ 4515328 h 6132967"/>
              <a:gd name="connsiteX1178" fmla="*/ 217740 w 5323222"/>
              <a:gd name="connsiteY1178" fmla="*/ 4560667 h 6132967"/>
              <a:gd name="connsiteX1179" fmla="*/ 224722 w 5323222"/>
              <a:gd name="connsiteY1179" fmla="*/ 4606004 h 6132967"/>
              <a:gd name="connsiteX1180" fmla="*/ 232389 w 5323222"/>
              <a:gd name="connsiteY1180" fmla="*/ 4651417 h 6132967"/>
              <a:gd name="connsiteX1181" fmla="*/ 241029 w 5323222"/>
              <a:gd name="connsiteY1181" fmla="*/ 4696797 h 6132967"/>
              <a:gd name="connsiteX1182" fmla="*/ 249668 w 5323222"/>
              <a:gd name="connsiteY1182" fmla="*/ 4742176 h 6132967"/>
              <a:gd name="connsiteX1183" fmla="*/ 259172 w 5323222"/>
              <a:gd name="connsiteY1183" fmla="*/ 4787235 h 6132967"/>
              <a:gd name="connsiteX1184" fmla="*/ 269255 w 5323222"/>
              <a:gd name="connsiteY1184" fmla="*/ 4832079 h 6132967"/>
              <a:gd name="connsiteX1185" fmla="*/ 274189 w 5323222"/>
              <a:gd name="connsiteY1185" fmla="*/ 4854212 h 6132967"/>
              <a:gd name="connsiteX1186" fmla="*/ 279304 w 5323222"/>
              <a:gd name="connsiteY1186" fmla="*/ 4875950 h 6132967"/>
              <a:gd name="connsiteX1187" fmla="*/ 284815 w 5323222"/>
              <a:gd name="connsiteY1187" fmla="*/ 4897870 h 6132967"/>
              <a:gd name="connsiteX1188" fmla="*/ 290507 w 5323222"/>
              <a:gd name="connsiteY1188" fmla="*/ 4919394 h 613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</a:cxnLst>
            <a:rect l="l" t="t" r="r" b="b"/>
            <a:pathLst>
              <a:path w="5323222" h="6132967">
                <a:moveTo>
                  <a:pt x="296307" y="4941206"/>
                </a:moveTo>
                <a:lnTo>
                  <a:pt x="302287" y="4962623"/>
                </a:lnTo>
                <a:lnTo>
                  <a:pt x="308375" y="4984327"/>
                </a:lnTo>
                <a:lnTo>
                  <a:pt x="314645" y="5005636"/>
                </a:lnTo>
                <a:lnTo>
                  <a:pt x="321310" y="5027127"/>
                </a:lnTo>
                <a:lnTo>
                  <a:pt x="327760" y="5048042"/>
                </a:lnTo>
                <a:lnTo>
                  <a:pt x="334607" y="5069136"/>
                </a:lnTo>
                <a:lnTo>
                  <a:pt x="341742" y="5090125"/>
                </a:lnTo>
                <a:lnTo>
                  <a:pt x="348770" y="5110824"/>
                </a:lnTo>
                <a:lnTo>
                  <a:pt x="356193" y="5131705"/>
                </a:lnTo>
                <a:lnTo>
                  <a:pt x="363798" y="5152191"/>
                </a:lnTo>
                <a:lnTo>
                  <a:pt x="371403" y="5172677"/>
                </a:lnTo>
                <a:lnTo>
                  <a:pt x="379297" y="5193055"/>
                </a:lnTo>
                <a:lnTo>
                  <a:pt x="387479" y="5213325"/>
                </a:lnTo>
                <a:lnTo>
                  <a:pt x="395554" y="5233308"/>
                </a:lnTo>
                <a:lnTo>
                  <a:pt x="404024" y="5253472"/>
                </a:lnTo>
                <a:lnTo>
                  <a:pt x="412280" y="5273060"/>
                </a:lnTo>
                <a:lnTo>
                  <a:pt x="420932" y="5292828"/>
                </a:lnTo>
                <a:lnTo>
                  <a:pt x="429872" y="5312489"/>
                </a:lnTo>
                <a:lnTo>
                  <a:pt x="439175" y="5331359"/>
                </a:lnTo>
                <a:lnTo>
                  <a:pt x="448404" y="5350914"/>
                </a:lnTo>
                <a:lnTo>
                  <a:pt x="457708" y="5369784"/>
                </a:lnTo>
                <a:lnTo>
                  <a:pt x="467011" y="5388654"/>
                </a:lnTo>
                <a:lnTo>
                  <a:pt x="476603" y="5407417"/>
                </a:lnTo>
                <a:lnTo>
                  <a:pt x="486376" y="5425784"/>
                </a:lnTo>
                <a:lnTo>
                  <a:pt x="496545" y="5444332"/>
                </a:lnTo>
                <a:lnTo>
                  <a:pt x="506607" y="5462593"/>
                </a:lnTo>
                <a:lnTo>
                  <a:pt x="516849" y="5480457"/>
                </a:lnTo>
                <a:lnTo>
                  <a:pt x="527274" y="5497926"/>
                </a:lnTo>
                <a:lnTo>
                  <a:pt x="537699" y="5515395"/>
                </a:lnTo>
                <a:lnTo>
                  <a:pt x="548594" y="5532362"/>
                </a:lnTo>
                <a:lnTo>
                  <a:pt x="559307" y="5549722"/>
                </a:lnTo>
                <a:lnTo>
                  <a:pt x="570382" y="5566293"/>
                </a:lnTo>
                <a:lnTo>
                  <a:pt x="581747" y="5582757"/>
                </a:lnTo>
                <a:lnTo>
                  <a:pt x="593004" y="5598932"/>
                </a:lnTo>
                <a:lnTo>
                  <a:pt x="604764" y="5615576"/>
                </a:lnTo>
                <a:lnTo>
                  <a:pt x="616491" y="5631249"/>
                </a:lnTo>
                <a:lnTo>
                  <a:pt x="628219" y="5646921"/>
                </a:lnTo>
                <a:lnTo>
                  <a:pt x="640234" y="5662485"/>
                </a:lnTo>
                <a:lnTo>
                  <a:pt x="652539" y="5677944"/>
                </a:lnTo>
                <a:lnTo>
                  <a:pt x="665025" y="5693007"/>
                </a:lnTo>
                <a:lnTo>
                  <a:pt x="677510" y="5708069"/>
                </a:lnTo>
                <a:lnTo>
                  <a:pt x="690070" y="5722447"/>
                </a:lnTo>
                <a:lnTo>
                  <a:pt x="703133" y="5737295"/>
                </a:lnTo>
                <a:lnTo>
                  <a:pt x="715982" y="5751565"/>
                </a:lnTo>
                <a:lnTo>
                  <a:pt x="729300" y="5765334"/>
                </a:lnTo>
                <a:lnTo>
                  <a:pt x="742437" y="5779497"/>
                </a:lnTo>
                <a:lnTo>
                  <a:pt x="755938" y="5792870"/>
                </a:lnTo>
                <a:lnTo>
                  <a:pt x="769149" y="5806351"/>
                </a:lnTo>
                <a:lnTo>
                  <a:pt x="783044" y="5819904"/>
                </a:lnTo>
                <a:lnTo>
                  <a:pt x="796726" y="5832881"/>
                </a:lnTo>
                <a:lnTo>
                  <a:pt x="810984" y="5845644"/>
                </a:lnTo>
                <a:lnTo>
                  <a:pt x="824847" y="5858224"/>
                </a:lnTo>
                <a:lnTo>
                  <a:pt x="838891" y="5870411"/>
                </a:lnTo>
                <a:lnTo>
                  <a:pt x="853224" y="5882490"/>
                </a:lnTo>
                <a:lnTo>
                  <a:pt x="867556" y="5894568"/>
                </a:lnTo>
                <a:lnTo>
                  <a:pt x="882359" y="5906144"/>
                </a:lnTo>
                <a:lnTo>
                  <a:pt x="896873" y="5917827"/>
                </a:lnTo>
                <a:lnTo>
                  <a:pt x="911569" y="5929114"/>
                </a:lnTo>
                <a:lnTo>
                  <a:pt x="926445" y="5940005"/>
                </a:lnTo>
                <a:lnTo>
                  <a:pt x="941793" y="5950394"/>
                </a:lnTo>
                <a:lnTo>
                  <a:pt x="956636" y="5960313"/>
                </a:lnTo>
                <a:lnTo>
                  <a:pt x="971950" y="5969729"/>
                </a:lnTo>
                <a:lnTo>
                  <a:pt x="987265" y="5979146"/>
                </a:lnTo>
                <a:lnTo>
                  <a:pt x="1002184" y="5988380"/>
                </a:lnTo>
                <a:lnTo>
                  <a:pt x="1017572" y="5997112"/>
                </a:lnTo>
                <a:lnTo>
                  <a:pt x="1032960" y="6005845"/>
                </a:lnTo>
                <a:lnTo>
                  <a:pt x="1048134" y="6013999"/>
                </a:lnTo>
                <a:lnTo>
                  <a:pt x="1063597" y="6022048"/>
                </a:lnTo>
                <a:lnTo>
                  <a:pt x="1078557" y="6029626"/>
                </a:lnTo>
                <a:lnTo>
                  <a:pt x="1093805" y="6037096"/>
                </a:lnTo>
                <a:lnTo>
                  <a:pt x="1109236" y="6044171"/>
                </a:lnTo>
                <a:lnTo>
                  <a:pt x="1124558" y="6050958"/>
                </a:lnTo>
                <a:lnTo>
                  <a:pt x="1139592" y="6057853"/>
                </a:lnTo>
                <a:lnTo>
                  <a:pt x="1154989" y="6063954"/>
                </a:lnTo>
                <a:lnTo>
                  <a:pt x="1170386" y="6070056"/>
                </a:lnTo>
                <a:lnTo>
                  <a:pt x="1185677" y="6075871"/>
                </a:lnTo>
                <a:lnTo>
                  <a:pt x="1201040" y="6081000"/>
                </a:lnTo>
                <a:lnTo>
                  <a:pt x="1216223" y="6086526"/>
                </a:lnTo>
                <a:lnTo>
                  <a:pt x="1231192" y="6091474"/>
                </a:lnTo>
                <a:lnTo>
                  <a:pt x="1246630" y="6095920"/>
                </a:lnTo>
                <a:lnTo>
                  <a:pt x="1261781" y="6100472"/>
                </a:lnTo>
                <a:lnTo>
                  <a:pt x="1277112" y="6104630"/>
                </a:lnTo>
                <a:lnTo>
                  <a:pt x="1292229" y="6108210"/>
                </a:lnTo>
                <a:lnTo>
                  <a:pt x="1307635" y="6111683"/>
                </a:lnTo>
                <a:lnTo>
                  <a:pt x="1322646" y="6114975"/>
                </a:lnTo>
                <a:lnTo>
                  <a:pt x="1337548" y="6117978"/>
                </a:lnTo>
                <a:lnTo>
                  <a:pt x="1352633" y="6120585"/>
                </a:lnTo>
                <a:lnTo>
                  <a:pt x="1367717" y="6123193"/>
                </a:lnTo>
                <a:lnTo>
                  <a:pt x="1382876" y="6125116"/>
                </a:lnTo>
                <a:lnTo>
                  <a:pt x="1398035" y="6127039"/>
                </a:lnTo>
                <a:lnTo>
                  <a:pt x="1412979" y="6128385"/>
                </a:lnTo>
                <a:lnTo>
                  <a:pt x="1428030" y="6130019"/>
                </a:lnTo>
                <a:lnTo>
                  <a:pt x="1443157" y="6130971"/>
                </a:lnTo>
                <a:lnTo>
                  <a:pt x="1457887" y="6131739"/>
                </a:lnTo>
                <a:lnTo>
                  <a:pt x="1472905" y="6132401"/>
                </a:lnTo>
                <a:lnTo>
                  <a:pt x="1487529" y="6132882"/>
                </a:lnTo>
                <a:lnTo>
                  <a:pt x="1502334" y="6132967"/>
                </a:lnTo>
                <a:lnTo>
                  <a:pt x="1517031" y="6132764"/>
                </a:lnTo>
                <a:lnTo>
                  <a:pt x="1531621" y="6132271"/>
                </a:lnTo>
                <a:lnTo>
                  <a:pt x="1546608" y="6131960"/>
                </a:lnTo>
                <a:lnTo>
                  <a:pt x="1560983" y="6130891"/>
                </a:lnTo>
                <a:lnTo>
                  <a:pt x="1575360" y="6129822"/>
                </a:lnTo>
                <a:lnTo>
                  <a:pt x="1589917" y="6128357"/>
                </a:lnTo>
                <a:lnTo>
                  <a:pt x="1604475" y="6126893"/>
                </a:lnTo>
                <a:lnTo>
                  <a:pt x="1618636" y="6125246"/>
                </a:lnTo>
                <a:lnTo>
                  <a:pt x="1632873" y="6122916"/>
                </a:lnTo>
                <a:lnTo>
                  <a:pt x="1647109" y="6120585"/>
                </a:lnTo>
                <a:lnTo>
                  <a:pt x="1660950" y="6118074"/>
                </a:lnTo>
                <a:lnTo>
                  <a:pt x="1674972" y="6115167"/>
                </a:lnTo>
                <a:lnTo>
                  <a:pt x="1688994" y="6112260"/>
                </a:lnTo>
                <a:lnTo>
                  <a:pt x="1702513" y="6108882"/>
                </a:lnTo>
                <a:lnTo>
                  <a:pt x="1716321" y="6105396"/>
                </a:lnTo>
                <a:lnTo>
                  <a:pt x="1729733" y="6101731"/>
                </a:lnTo>
                <a:lnTo>
                  <a:pt x="1743219" y="6097381"/>
                </a:lnTo>
                <a:lnTo>
                  <a:pt x="1756705" y="6093031"/>
                </a:lnTo>
                <a:lnTo>
                  <a:pt x="1770192" y="6088681"/>
                </a:lnTo>
                <a:lnTo>
                  <a:pt x="1783176" y="6083861"/>
                </a:lnTo>
                <a:lnTo>
                  <a:pt x="1796341" y="6078645"/>
                </a:lnTo>
                <a:lnTo>
                  <a:pt x="1809218" y="6073536"/>
                </a:lnTo>
                <a:lnTo>
                  <a:pt x="1822275" y="6068032"/>
                </a:lnTo>
                <a:lnTo>
                  <a:pt x="1834938" y="6062347"/>
                </a:lnTo>
                <a:lnTo>
                  <a:pt x="1847782" y="6056265"/>
                </a:lnTo>
                <a:lnTo>
                  <a:pt x="1860230" y="6050002"/>
                </a:lnTo>
                <a:lnTo>
                  <a:pt x="1884121" y="6036538"/>
                </a:lnTo>
                <a:lnTo>
                  <a:pt x="1908192" y="6022678"/>
                </a:lnTo>
                <a:lnTo>
                  <a:pt x="1931548" y="6007769"/>
                </a:lnTo>
                <a:lnTo>
                  <a:pt x="1954475" y="5991707"/>
                </a:lnTo>
                <a:lnTo>
                  <a:pt x="1976610" y="5975283"/>
                </a:lnTo>
                <a:lnTo>
                  <a:pt x="1998028" y="5957810"/>
                </a:lnTo>
                <a:lnTo>
                  <a:pt x="2019126" y="5939474"/>
                </a:lnTo>
                <a:lnTo>
                  <a:pt x="2039613" y="5920378"/>
                </a:lnTo>
                <a:lnTo>
                  <a:pt x="2059384" y="5900235"/>
                </a:lnTo>
                <a:lnTo>
                  <a:pt x="2078652" y="5879622"/>
                </a:lnTo>
                <a:lnTo>
                  <a:pt x="2097202" y="5857962"/>
                </a:lnTo>
                <a:lnTo>
                  <a:pt x="2115143" y="5835544"/>
                </a:lnTo>
                <a:lnTo>
                  <a:pt x="2132185" y="5812475"/>
                </a:lnTo>
                <a:lnTo>
                  <a:pt x="2148906" y="5788540"/>
                </a:lnTo>
                <a:lnTo>
                  <a:pt x="2164729" y="5763953"/>
                </a:lnTo>
                <a:lnTo>
                  <a:pt x="2179942" y="5738608"/>
                </a:lnTo>
                <a:lnTo>
                  <a:pt x="2194438" y="5712216"/>
                </a:lnTo>
                <a:lnTo>
                  <a:pt x="2208142" y="5685461"/>
                </a:lnTo>
                <a:lnTo>
                  <a:pt x="2221237" y="5657948"/>
                </a:lnTo>
                <a:lnTo>
                  <a:pt x="2233615" y="5629388"/>
                </a:lnTo>
                <a:lnTo>
                  <a:pt x="2245202" y="5600465"/>
                </a:lnTo>
                <a:lnTo>
                  <a:pt x="2255889" y="5570891"/>
                </a:lnTo>
                <a:lnTo>
                  <a:pt x="2266149" y="5540161"/>
                </a:lnTo>
                <a:lnTo>
                  <a:pt x="2275436" y="5509466"/>
                </a:lnTo>
                <a:lnTo>
                  <a:pt x="2284006" y="5477724"/>
                </a:lnTo>
                <a:lnTo>
                  <a:pt x="2291966" y="5445222"/>
                </a:lnTo>
                <a:lnTo>
                  <a:pt x="2298739" y="5412177"/>
                </a:lnTo>
                <a:lnTo>
                  <a:pt x="2304902" y="5378373"/>
                </a:lnTo>
                <a:lnTo>
                  <a:pt x="2310274" y="5344206"/>
                </a:lnTo>
                <a:lnTo>
                  <a:pt x="2314748" y="5309389"/>
                </a:lnTo>
                <a:lnTo>
                  <a:pt x="2318324" y="5273919"/>
                </a:lnTo>
                <a:lnTo>
                  <a:pt x="2321396" y="5237979"/>
                </a:lnTo>
                <a:lnTo>
                  <a:pt x="2324884" y="5185472"/>
                </a:lnTo>
                <a:lnTo>
                  <a:pt x="2328264" y="5132675"/>
                </a:lnTo>
                <a:lnTo>
                  <a:pt x="2332040" y="5080060"/>
                </a:lnTo>
                <a:lnTo>
                  <a:pt x="2335635" y="5027841"/>
                </a:lnTo>
                <a:lnTo>
                  <a:pt x="2339222" y="4982740"/>
                </a:lnTo>
                <a:lnTo>
                  <a:pt x="2350330" y="4991029"/>
                </a:lnTo>
                <a:lnTo>
                  <a:pt x="2361673" y="4999369"/>
                </a:lnTo>
                <a:lnTo>
                  <a:pt x="2372849" y="5007710"/>
                </a:lnTo>
                <a:lnTo>
                  <a:pt x="2384192" y="5015883"/>
                </a:lnTo>
                <a:lnTo>
                  <a:pt x="2395701" y="5024057"/>
                </a:lnTo>
                <a:lnTo>
                  <a:pt x="2407044" y="5032231"/>
                </a:lnTo>
                <a:lnTo>
                  <a:pt x="2418721" y="5040237"/>
                </a:lnTo>
                <a:lnTo>
                  <a:pt x="2435402" y="5051413"/>
                </a:lnTo>
                <a:lnTo>
                  <a:pt x="2452583" y="5062422"/>
                </a:lnTo>
                <a:lnTo>
                  <a:pt x="2470097" y="5073431"/>
                </a:lnTo>
                <a:lnTo>
                  <a:pt x="2488113" y="5083940"/>
                </a:lnTo>
                <a:lnTo>
                  <a:pt x="2506628" y="5094449"/>
                </a:lnTo>
                <a:lnTo>
                  <a:pt x="2525811" y="5104791"/>
                </a:lnTo>
                <a:lnTo>
                  <a:pt x="2545161" y="5114633"/>
                </a:lnTo>
                <a:lnTo>
                  <a:pt x="2564844" y="5124308"/>
                </a:lnTo>
                <a:lnTo>
                  <a:pt x="2585027" y="5133816"/>
                </a:lnTo>
                <a:lnTo>
                  <a:pt x="2605544" y="5143157"/>
                </a:lnTo>
                <a:lnTo>
                  <a:pt x="2626562" y="5152165"/>
                </a:lnTo>
                <a:lnTo>
                  <a:pt x="2647747" y="5161172"/>
                </a:lnTo>
                <a:lnTo>
                  <a:pt x="2669265" y="5169679"/>
                </a:lnTo>
                <a:lnTo>
                  <a:pt x="2691116" y="5178020"/>
                </a:lnTo>
                <a:lnTo>
                  <a:pt x="2713302" y="5186193"/>
                </a:lnTo>
                <a:lnTo>
                  <a:pt x="2735654" y="5194033"/>
                </a:lnTo>
                <a:lnTo>
                  <a:pt x="2758340" y="5201373"/>
                </a:lnTo>
                <a:lnTo>
                  <a:pt x="2781192" y="5208712"/>
                </a:lnTo>
                <a:lnTo>
                  <a:pt x="2804378" y="5215885"/>
                </a:lnTo>
                <a:lnTo>
                  <a:pt x="2827898" y="5222724"/>
                </a:lnTo>
                <a:lnTo>
                  <a:pt x="2851418" y="5229230"/>
                </a:lnTo>
                <a:lnTo>
                  <a:pt x="2875104" y="5235568"/>
                </a:lnTo>
                <a:lnTo>
                  <a:pt x="2898958" y="5241406"/>
                </a:lnTo>
                <a:lnTo>
                  <a:pt x="2922978" y="5247244"/>
                </a:lnTo>
                <a:lnTo>
                  <a:pt x="2947332" y="5252749"/>
                </a:lnTo>
                <a:lnTo>
                  <a:pt x="2971686" y="5257753"/>
                </a:lnTo>
                <a:lnTo>
                  <a:pt x="2996039" y="5262757"/>
                </a:lnTo>
                <a:lnTo>
                  <a:pt x="3020560" y="5267428"/>
                </a:lnTo>
                <a:lnTo>
                  <a:pt x="3045248" y="5271599"/>
                </a:lnTo>
                <a:lnTo>
                  <a:pt x="3069935" y="5275768"/>
                </a:lnTo>
                <a:lnTo>
                  <a:pt x="3094622" y="5279439"/>
                </a:lnTo>
                <a:lnTo>
                  <a:pt x="3119310" y="5282774"/>
                </a:lnTo>
                <a:lnTo>
                  <a:pt x="3131487" y="5284442"/>
                </a:lnTo>
                <a:lnTo>
                  <a:pt x="3143497" y="5285944"/>
                </a:lnTo>
                <a:lnTo>
                  <a:pt x="3155674" y="5287279"/>
                </a:lnTo>
                <a:lnTo>
                  <a:pt x="3167684" y="5288446"/>
                </a:lnTo>
                <a:lnTo>
                  <a:pt x="3179861" y="5289613"/>
                </a:lnTo>
                <a:lnTo>
                  <a:pt x="3191871" y="5290615"/>
                </a:lnTo>
                <a:lnTo>
                  <a:pt x="3204048" y="5291615"/>
                </a:lnTo>
                <a:lnTo>
                  <a:pt x="3216058" y="5292449"/>
                </a:lnTo>
                <a:lnTo>
                  <a:pt x="3228235" y="5293116"/>
                </a:lnTo>
                <a:lnTo>
                  <a:pt x="3240078" y="5293784"/>
                </a:lnTo>
                <a:lnTo>
                  <a:pt x="3252088" y="5294284"/>
                </a:lnTo>
                <a:lnTo>
                  <a:pt x="3264098" y="5294617"/>
                </a:lnTo>
                <a:lnTo>
                  <a:pt x="3275942" y="5294951"/>
                </a:lnTo>
                <a:lnTo>
                  <a:pt x="3287952" y="5295118"/>
                </a:lnTo>
                <a:lnTo>
                  <a:pt x="3299795" y="5295118"/>
                </a:lnTo>
                <a:lnTo>
                  <a:pt x="3311638" y="5295118"/>
                </a:lnTo>
                <a:lnTo>
                  <a:pt x="3323482" y="5294951"/>
                </a:lnTo>
                <a:lnTo>
                  <a:pt x="3335325" y="5294618"/>
                </a:lnTo>
                <a:lnTo>
                  <a:pt x="3347001" y="5294284"/>
                </a:lnTo>
                <a:lnTo>
                  <a:pt x="3358844" y="5293784"/>
                </a:lnTo>
                <a:lnTo>
                  <a:pt x="3370354" y="5293283"/>
                </a:lnTo>
                <a:lnTo>
                  <a:pt x="3382031" y="5292616"/>
                </a:lnTo>
                <a:lnTo>
                  <a:pt x="3393707" y="5291782"/>
                </a:lnTo>
                <a:lnTo>
                  <a:pt x="3405050" y="5290615"/>
                </a:lnTo>
                <a:lnTo>
                  <a:pt x="3416727" y="5289614"/>
                </a:lnTo>
                <a:lnTo>
                  <a:pt x="3428069" y="5288446"/>
                </a:lnTo>
                <a:lnTo>
                  <a:pt x="3439413" y="5287279"/>
                </a:lnTo>
                <a:lnTo>
                  <a:pt x="3450755" y="5285943"/>
                </a:lnTo>
                <a:lnTo>
                  <a:pt x="3461931" y="5284443"/>
                </a:lnTo>
                <a:lnTo>
                  <a:pt x="3473274" y="5282774"/>
                </a:lnTo>
                <a:lnTo>
                  <a:pt x="3484450" y="5281107"/>
                </a:lnTo>
                <a:lnTo>
                  <a:pt x="3495459" y="5279272"/>
                </a:lnTo>
                <a:lnTo>
                  <a:pt x="3506302" y="5277270"/>
                </a:lnTo>
                <a:lnTo>
                  <a:pt x="3517144" y="5275268"/>
                </a:lnTo>
                <a:lnTo>
                  <a:pt x="3527820" y="5272933"/>
                </a:lnTo>
                <a:lnTo>
                  <a:pt x="3538663" y="5270764"/>
                </a:lnTo>
                <a:lnTo>
                  <a:pt x="3549171" y="5268262"/>
                </a:lnTo>
                <a:lnTo>
                  <a:pt x="3559680" y="5265593"/>
                </a:lnTo>
                <a:lnTo>
                  <a:pt x="3570022" y="5262924"/>
                </a:lnTo>
                <a:lnTo>
                  <a:pt x="3580698" y="5260089"/>
                </a:lnTo>
                <a:lnTo>
                  <a:pt x="3590873" y="5257086"/>
                </a:lnTo>
                <a:lnTo>
                  <a:pt x="3601048" y="5254083"/>
                </a:lnTo>
                <a:lnTo>
                  <a:pt x="3611223" y="5250915"/>
                </a:lnTo>
                <a:lnTo>
                  <a:pt x="3621399" y="5247578"/>
                </a:lnTo>
                <a:lnTo>
                  <a:pt x="3631407" y="5244076"/>
                </a:lnTo>
                <a:lnTo>
                  <a:pt x="3641416" y="5240572"/>
                </a:lnTo>
                <a:lnTo>
                  <a:pt x="3651091" y="5236903"/>
                </a:lnTo>
                <a:lnTo>
                  <a:pt x="3661099" y="5233066"/>
                </a:lnTo>
                <a:lnTo>
                  <a:pt x="3670774" y="5229229"/>
                </a:lnTo>
                <a:lnTo>
                  <a:pt x="3680281" y="5225059"/>
                </a:lnTo>
                <a:lnTo>
                  <a:pt x="3689956" y="5221056"/>
                </a:lnTo>
                <a:lnTo>
                  <a:pt x="3699298" y="5216719"/>
                </a:lnTo>
                <a:lnTo>
                  <a:pt x="3708639" y="5212548"/>
                </a:lnTo>
                <a:lnTo>
                  <a:pt x="3718147" y="5208045"/>
                </a:lnTo>
                <a:lnTo>
                  <a:pt x="3727321" y="5203541"/>
                </a:lnTo>
                <a:lnTo>
                  <a:pt x="3736496" y="5198704"/>
                </a:lnTo>
                <a:lnTo>
                  <a:pt x="3745503" y="5194033"/>
                </a:lnTo>
                <a:lnTo>
                  <a:pt x="3754344" y="5189195"/>
                </a:lnTo>
                <a:lnTo>
                  <a:pt x="3763185" y="5184191"/>
                </a:lnTo>
                <a:lnTo>
                  <a:pt x="3772026" y="5179188"/>
                </a:lnTo>
                <a:lnTo>
                  <a:pt x="3780699" y="5173849"/>
                </a:lnTo>
                <a:lnTo>
                  <a:pt x="3789373" y="5168679"/>
                </a:lnTo>
                <a:lnTo>
                  <a:pt x="3797880" y="5163340"/>
                </a:lnTo>
                <a:lnTo>
                  <a:pt x="3806221" y="5157836"/>
                </a:lnTo>
                <a:lnTo>
                  <a:pt x="3814394" y="5151998"/>
                </a:lnTo>
                <a:lnTo>
                  <a:pt x="3822234" y="5146326"/>
                </a:lnTo>
                <a:lnTo>
                  <a:pt x="3829908" y="5140322"/>
                </a:lnTo>
                <a:lnTo>
                  <a:pt x="3837581" y="5134316"/>
                </a:lnTo>
                <a:lnTo>
                  <a:pt x="3845087" y="5128477"/>
                </a:lnTo>
                <a:lnTo>
                  <a:pt x="3852426" y="5122306"/>
                </a:lnTo>
                <a:lnTo>
                  <a:pt x="3859766" y="5116135"/>
                </a:lnTo>
                <a:lnTo>
                  <a:pt x="3866772" y="5109963"/>
                </a:lnTo>
                <a:lnTo>
                  <a:pt x="3873777" y="5103624"/>
                </a:lnTo>
                <a:lnTo>
                  <a:pt x="3880450" y="5097451"/>
                </a:lnTo>
                <a:lnTo>
                  <a:pt x="3887122" y="5091114"/>
                </a:lnTo>
                <a:lnTo>
                  <a:pt x="3893628" y="5084607"/>
                </a:lnTo>
                <a:lnTo>
                  <a:pt x="3899966" y="5078102"/>
                </a:lnTo>
                <a:lnTo>
                  <a:pt x="3906305" y="5071763"/>
                </a:lnTo>
                <a:lnTo>
                  <a:pt x="3912310" y="5065091"/>
                </a:lnTo>
                <a:lnTo>
                  <a:pt x="3918315" y="5058419"/>
                </a:lnTo>
                <a:lnTo>
                  <a:pt x="3924153" y="5051747"/>
                </a:lnTo>
                <a:lnTo>
                  <a:pt x="3929658" y="5044908"/>
                </a:lnTo>
                <a:lnTo>
                  <a:pt x="3935330" y="5038236"/>
                </a:lnTo>
                <a:lnTo>
                  <a:pt x="3940667" y="5031563"/>
                </a:lnTo>
                <a:lnTo>
                  <a:pt x="3945838" y="5024557"/>
                </a:lnTo>
                <a:lnTo>
                  <a:pt x="3951009" y="5017718"/>
                </a:lnTo>
                <a:lnTo>
                  <a:pt x="3956014" y="5010713"/>
                </a:lnTo>
                <a:lnTo>
                  <a:pt x="3960684" y="5003706"/>
                </a:lnTo>
                <a:lnTo>
                  <a:pt x="3965355" y="4996534"/>
                </a:lnTo>
                <a:lnTo>
                  <a:pt x="3969858" y="4989527"/>
                </a:lnTo>
                <a:lnTo>
                  <a:pt x="3974195" y="4982522"/>
                </a:lnTo>
                <a:lnTo>
                  <a:pt x="3978365" y="4975349"/>
                </a:lnTo>
                <a:lnTo>
                  <a:pt x="3982536" y="4968177"/>
                </a:lnTo>
                <a:lnTo>
                  <a:pt x="3986372" y="4960838"/>
                </a:lnTo>
                <a:lnTo>
                  <a:pt x="3990209" y="4953498"/>
                </a:lnTo>
                <a:lnTo>
                  <a:pt x="3993712" y="4946158"/>
                </a:lnTo>
                <a:lnTo>
                  <a:pt x="3997381" y="4938819"/>
                </a:lnTo>
                <a:lnTo>
                  <a:pt x="4000718" y="4931312"/>
                </a:lnTo>
                <a:lnTo>
                  <a:pt x="4003887" y="4923972"/>
                </a:lnTo>
                <a:lnTo>
                  <a:pt x="4007056" y="4916466"/>
                </a:lnTo>
                <a:lnTo>
                  <a:pt x="4010059" y="4909127"/>
                </a:lnTo>
                <a:lnTo>
                  <a:pt x="4012895" y="4901620"/>
                </a:lnTo>
                <a:lnTo>
                  <a:pt x="4015564" y="4894115"/>
                </a:lnTo>
                <a:lnTo>
                  <a:pt x="4018065" y="4886608"/>
                </a:lnTo>
                <a:lnTo>
                  <a:pt x="4020734" y="4878934"/>
                </a:lnTo>
                <a:lnTo>
                  <a:pt x="4022903" y="4871428"/>
                </a:lnTo>
                <a:lnTo>
                  <a:pt x="4025072" y="4863922"/>
                </a:lnTo>
                <a:lnTo>
                  <a:pt x="4027073" y="4856249"/>
                </a:lnTo>
                <a:lnTo>
                  <a:pt x="4029075" y="4848576"/>
                </a:lnTo>
                <a:lnTo>
                  <a:pt x="4030909" y="4841070"/>
                </a:lnTo>
                <a:lnTo>
                  <a:pt x="4032411" y="4833397"/>
                </a:lnTo>
                <a:lnTo>
                  <a:pt x="4033912" y="4825724"/>
                </a:lnTo>
                <a:lnTo>
                  <a:pt x="4035247" y="4818217"/>
                </a:lnTo>
                <a:lnTo>
                  <a:pt x="4036414" y="4810544"/>
                </a:lnTo>
                <a:lnTo>
                  <a:pt x="4037582" y="4802871"/>
                </a:lnTo>
                <a:lnTo>
                  <a:pt x="4038416" y="4795365"/>
                </a:lnTo>
                <a:lnTo>
                  <a:pt x="4039250" y="4787691"/>
                </a:lnTo>
                <a:lnTo>
                  <a:pt x="4039917" y="4780185"/>
                </a:lnTo>
                <a:lnTo>
                  <a:pt x="4040251" y="4772512"/>
                </a:lnTo>
                <a:lnTo>
                  <a:pt x="4040584" y="4764839"/>
                </a:lnTo>
                <a:lnTo>
                  <a:pt x="4040918" y="4757165"/>
                </a:lnTo>
                <a:lnTo>
                  <a:pt x="4040918" y="4749660"/>
                </a:lnTo>
                <a:lnTo>
                  <a:pt x="4040751" y="4741986"/>
                </a:lnTo>
                <a:lnTo>
                  <a:pt x="4040584" y="4734480"/>
                </a:lnTo>
                <a:lnTo>
                  <a:pt x="4040251" y="4726807"/>
                </a:lnTo>
                <a:lnTo>
                  <a:pt x="4039750" y="4719300"/>
                </a:lnTo>
                <a:lnTo>
                  <a:pt x="4039083" y="4711628"/>
                </a:lnTo>
                <a:lnTo>
                  <a:pt x="4038249" y="4704122"/>
                </a:lnTo>
                <a:lnTo>
                  <a:pt x="4035914" y="4689442"/>
                </a:lnTo>
                <a:lnTo>
                  <a:pt x="4033412" y="4674597"/>
                </a:lnTo>
                <a:lnTo>
                  <a:pt x="4030242" y="4659918"/>
                </a:lnTo>
                <a:lnTo>
                  <a:pt x="4026406" y="4645238"/>
                </a:lnTo>
                <a:lnTo>
                  <a:pt x="4022236" y="4630893"/>
                </a:lnTo>
                <a:lnTo>
                  <a:pt x="4017398" y="4616714"/>
                </a:lnTo>
                <a:lnTo>
                  <a:pt x="4012060" y="4602535"/>
                </a:lnTo>
                <a:lnTo>
                  <a:pt x="4006222" y="4588524"/>
                </a:lnTo>
                <a:lnTo>
                  <a:pt x="3999717" y="4574679"/>
                </a:lnTo>
                <a:lnTo>
                  <a:pt x="3992878" y="4561001"/>
                </a:lnTo>
                <a:lnTo>
                  <a:pt x="3985371" y="4547489"/>
                </a:lnTo>
                <a:lnTo>
                  <a:pt x="3977365" y="4534145"/>
                </a:lnTo>
                <a:lnTo>
                  <a:pt x="3968858" y="4521134"/>
                </a:lnTo>
                <a:lnTo>
                  <a:pt x="3959850" y="4508123"/>
                </a:lnTo>
                <a:lnTo>
                  <a:pt x="3950342" y="4495446"/>
                </a:lnTo>
                <a:lnTo>
                  <a:pt x="3940333" y="4482935"/>
                </a:lnTo>
                <a:lnTo>
                  <a:pt x="3929658" y="4470592"/>
                </a:lnTo>
                <a:lnTo>
                  <a:pt x="3918648" y="4458581"/>
                </a:lnTo>
                <a:lnTo>
                  <a:pt x="3907139" y="4446737"/>
                </a:lnTo>
                <a:lnTo>
                  <a:pt x="3894962" y="4435061"/>
                </a:lnTo>
                <a:lnTo>
                  <a:pt x="3882452" y="4423718"/>
                </a:lnTo>
                <a:lnTo>
                  <a:pt x="3869441" y="4412709"/>
                </a:lnTo>
                <a:lnTo>
                  <a:pt x="3855763" y="4401700"/>
                </a:lnTo>
                <a:lnTo>
                  <a:pt x="3841917" y="4391191"/>
                </a:lnTo>
                <a:lnTo>
                  <a:pt x="3827405" y="4380849"/>
                </a:lnTo>
                <a:lnTo>
                  <a:pt x="3812392" y="4370674"/>
                </a:lnTo>
                <a:lnTo>
                  <a:pt x="3796880" y="4360999"/>
                </a:lnTo>
                <a:lnTo>
                  <a:pt x="3780866" y="4351492"/>
                </a:lnTo>
                <a:lnTo>
                  <a:pt x="3764519" y="4342317"/>
                </a:lnTo>
                <a:lnTo>
                  <a:pt x="3747671" y="4333476"/>
                </a:lnTo>
                <a:lnTo>
                  <a:pt x="3730324" y="4324969"/>
                </a:lnTo>
                <a:lnTo>
                  <a:pt x="3712642" y="4316629"/>
                </a:lnTo>
                <a:lnTo>
                  <a:pt x="3686620" y="4304953"/>
                </a:lnTo>
                <a:lnTo>
                  <a:pt x="3660432" y="4293276"/>
                </a:lnTo>
                <a:lnTo>
                  <a:pt x="3634410" y="4281432"/>
                </a:lnTo>
                <a:lnTo>
                  <a:pt x="3608555" y="4269756"/>
                </a:lnTo>
                <a:lnTo>
                  <a:pt x="3582699" y="4257746"/>
                </a:lnTo>
                <a:lnTo>
                  <a:pt x="3556844" y="4245736"/>
                </a:lnTo>
                <a:lnTo>
                  <a:pt x="3530990" y="4233559"/>
                </a:lnTo>
                <a:lnTo>
                  <a:pt x="3524478" y="4230452"/>
                </a:lnTo>
                <a:lnTo>
                  <a:pt x="3538445" y="4229146"/>
                </a:lnTo>
                <a:lnTo>
                  <a:pt x="3563280" y="4226491"/>
                </a:lnTo>
                <a:lnTo>
                  <a:pt x="3588063" y="4223534"/>
                </a:lnTo>
                <a:lnTo>
                  <a:pt x="3612847" y="4220575"/>
                </a:lnTo>
                <a:lnTo>
                  <a:pt x="3637631" y="4217617"/>
                </a:lnTo>
                <a:lnTo>
                  <a:pt x="3672376" y="4212656"/>
                </a:lnTo>
                <a:lnTo>
                  <a:pt x="3707373" y="4207340"/>
                </a:lnTo>
                <a:lnTo>
                  <a:pt x="3742874" y="4201315"/>
                </a:lnTo>
                <a:lnTo>
                  <a:pt x="3778272" y="4194682"/>
                </a:lnTo>
                <a:lnTo>
                  <a:pt x="3814174" y="4187340"/>
                </a:lnTo>
                <a:lnTo>
                  <a:pt x="3850277" y="4179339"/>
                </a:lnTo>
                <a:lnTo>
                  <a:pt x="3886934" y="4170932"/>
                </a:lnTo>
                <a:lnTo>
                  <a:pt x="3923082" y="4161362"/>
                </a:lnTo>
                <a:lnTo>
                  <a:pt x="3959837" y="4151691"/>
                </a:lnTo>
                <a:lnTo>
                  <a:pt x="3996489" y="4141411"/>
                </a:lnTo>
                <a:lnTo>
                  <a:pt x="4033696" y="4130725"/>
                </a:lnTo>
                <a:lnTo>
                  <a:pt x="4070394" y="4118876"/>
                </a:lnTo>
                <a:lnTo>
                  <a:pt x="4107395" y="4106977"/>
                </a:lnTo>
                <a:lnTo>
                  <a:pt x="4144545" y="4094117"/>
                </a:lnTo>
                <a:lnTo>
                  <a:pt x="4181341" y="4081002"/>
                </a:lnTo>
                <a:lnTo>
                  <a:pt x="4218641" y="4067180"/>
                </a:lnTo>
                <a:lnTo>
                  <a:pt x="4255230" y="4052853"/>
                </a:lnTo>
                <a:lnTo>
                  <a:pt x="4292019" y="4037867"/>
                </a:lnTo>
                <a:lnTo>
                  <a:pt x="4328706" y="4022276"/>
                </a:lnTo>
                <a:lnTo>
                  <a:pt x="4365341" y="4006380"/>
                </a:lnTo>
                <a:lnTo>
                  <a:pt x="4401822" y="3989574"/>
                </a:lnTo>
                <a:lnTo>
                  <a:pt x="4437696" y="3972871"/>
                </a:lnTo>
                <a:lnTo>
                  <a:pt x="4474022" y="3955156"/>
                </a:lnTo>
                <a:lnTo>
                  <a:pt x="4509335" y="3936986"/>
                </a:lnTo>
                <a:lnTo>
                  <a:pt x="4544849" y="3918160"/>
                </a:lnTo>
                <a:lnTo>
                  <a:pt x="4580059" y="3899385"/>
                </a:lnTo>
                <a:lnTo>
                  <a:pt x="4614811" y="3879751"/>
                </a:lnTo>
                <a:lnTo>
                  <a:pt x="4649156" y="3859562"/>
                </a:lnTo>
                <a:lnTo>
                  <a:pt x="4683399" y="3838765"/>
                </a:lnTo>
                <a:lnTo>
                  <a:pt x="4716982" y="3817768"/>
                </a:lnTo>
                <a:lnTo>
                  <a:pt x="4750161" y="3796216"/>
                </a:lnTo>
                <a:lnTo>
                  <a:pt x="4782932" y="3774109"/>
                </a:lnTo>
                <a:lnTo>
                  <a:pt x="4798230" y="3763083"/>
                </a:lnTo>
                <a:lnTo>
                  <a:pt x="4813579" y="3752362"/>
                </a:lnTo>
                <a:lnTo>
                  <a:pt x="4828522" y="3741085"/>
                </a:lnTo>
                <a:lnTo>
                  <a:pt x="4843466" y="3729808"/>
                </a:lnTo>
                <a:lnTo>
                  <a:pt x="4858105" y="3718582"/>
                </a:lnTo>
                <a:lnTo>
                  <a:pt x="4872693" y="3707053"/>
                </a:lnTo>
                <a:lnTo>
                  <a:pt x="4886674" y="3695627"/>
                </a:lnTo>
                <a:lnTo>
                  <a:pt x="4900856" y="3683542"/>
                </a:lnTo>
                <a:lnTo>
                  <a:pt x="4914734" y="3671510"/>
                </a:lnTo>
                <a:lnTo>
                  <a:pt x="4928360" y="3659832"/>
                </a:lnTo>
                <a:lnTo>
                  <a:pt x="4941884" y="3647548"/>
                </a:lnTo>
                <a:lnTo>
                  <a:pt x="4955052" y="3635011"/>
                </a:lnTo>
                <a:lnTo>
                  <a:pt x="4967969" y="3622829"/>
                </a:lnTo>
                <a:lnTo>
                  <a:pt x="4980833" y="3610343"/>
                </a:lnTo>
                <a:lnTo>
                  <a:pt x="4993343" y="3597607"/>
                </a:lnTo>
                <a:lnTo>
                  <a:pt x="5005853" y="3584870"/>
                </a:lnTo>
                <a:lnTo>
                  <a:pt x="5018060" y="3572184"/>
                </a:lnTo>
                <a:lnTo>
                  <a:pt x="5030164" y="3558892"/>
                </a:lnTo>
                <a:lnTo>
                  <a:pt x="5042066" y="3546257"/>
                </a:lnTo>
                <a:lnTo>
                  <a:pt x="5053564" y="3533068"/>
                </a:lnTo>
                <a:lnTo>
                  <a:pt x="5064757" y="3519930"/>
                </a:lnTo>
                <a:lnTo>
                  <a:pt x="5075898" y="3506489"/>
                </a:lnTo>
                <a:lnTo>
                  <a:pt x="5086789" y="3493402"/>
                </a:lnTo>
                <a:lnTo>
                  <a:pt x="5097626" y="3480012"/>
                </a:lnTo>
                <a:lnTo>
                  <a:pt x="5108111" y="3466370"/>
                </a:lnTo>
                <a:lnTo>
                  <a:pt x="5118342" y="3453084"/>
                </a:lnTo>
                <a:lnTo>
                  <a:pt x="5128218" y="3439546"/>
                </a:lnTo>
                <a:lnTo>
                  <a:pt x="5138095" y="3426006"/>
                </a:lnTo>
                <a:lnTo>
                  <a:pt x="5147616" y="3412216"/>
                </a:lnTo>
                <a:lnTo>
                  <a:pt x="5157139" y="3398424"/>
                </a:lnTo>
                <a:lnTo>
                  <a:pt x="5166356" y="3384685"/>
                </a:lnTo>
                <a:lnTo>
                  <a:pt x="5175020" y="3371352"/>
                </a:lnTo>
                <a:lnTo>
                  <a:pt x="5183934" y="3357664"/>
                </a:lnTo>
                <a:lnTo>
                  <a:pt x="5192241" y="3344080"/>
                </a:lnTo>
                <a:lnTo>
                  <a:pt x="5199892" y="3330294"/>
                </a:lnTo>
                <a:lnTo>
                  <a:pt x="5207793" y="3316155"/>
                </a:lnTo>
                <a:lnTo>
                  <a:pt x="5215494" y="3302673"/>
                </a:lnTo>
                <a:lnTo>
                  <a:pt x="5222485" y="3288687"/>
                </a:lnTo>
                <a:lnTo>
                  <a:pt x="5229780" y="3274651"/>
                </a:lnTo>
                <a:lnTo>
                  <a:pt x="5236720" y="3260361"/>
                </a:lnTo>
                <a:lnTo>
                  <a:pt x="5243052" y="3246175"/>
                </a:lnTo>
                <a:lnTo>
                  <a:pt x="5249385" y="3231990"/>
                </a:lnTo>
                <a:lnTo>
                  <a:pt x="5255163" y="3218210"/>
                </a:lnTo>
                <a:lnTo>
                  <a:pt x="5261141" y="3203772"/>
                </a:lnTo>
                <a:lnTo>
                  <a:pt x="5266511" y="3189436"/>
                </a:lnTo>
                <a:lnTo>
                  <a:pt x="5271831" y="3174799"/>
                </a:lnTo>
                <a:lnTo>
                  <a:pt x="5276596" y="3160567"/>
                </a:lnTo>
                <a:lnTo>
                  <a:pt x="5281612" y="3145980"/>
                </a:lnTo>
                <a:lnTo>
                  <a:pt x="5285717" y="3131547"/>
                </a:lnTo>
                <a:lnTo>
                  <a:pt x="5290127" y="3117064"/>
                </a:lnTo>
                <a:lnTo>
                  <a:pt x="5294182" y="3102329"/>
                </a:lnTo>
                <a:lnTo>
                  <a:pt x="5297984" y="3087946"/>
                </a:lnTo>
                <a:lnTo>
                  <a:pt x="5301483" y="3073618"/>
                </a:lnTo>
                <a:lnTo>
                  <a:pt x="5304627" y="3059037"/>
                </a:lnTo>
                <a:lnTo>
                  <a:pt x="5307719" y="3044152"/>
                </a:lnTo>
                <a:lnTo>
                  <a:pt x="5310257" y="3029673"/>
                </a:lnTo>
                <a:lnTo>
                  <a:pt x="5312794" y="3015195"/>
                </a:lnTo>
                <a:lnTo>
                  <a:pt x="5314976" y="3000465"/>
                </a:lnTo>
                <a:lnTo>
                  <a:pt x="5316855" y="2985786"/>
                </a:lnTo>
                <a:lnTo>
                  <a:pt x="5318734" y="2971108"/>
                </a:lnTo>
                <a:lnTo>
                  <a:pt x="5320057" y="2956835"/>
                </a:lnTo>
                <a:lnTo>
                  <a:pt x="5321633" y="2942209"/>
                </a:lnTo>
                <a:lnTo>
                  <a:pt x="5322550" y="2927381"/>
                </a:lnTo>
                <a:lnTo>
                  <a:pt x="5323216" y="2912909"/>
                </a:lnTo>
                <a:lnTo>
                  <a:pt x="5323222" y="2898235"/>
                </a:lnTo>
                <a:lnTo>
                  <a:pt x="5322673" y="2883968"/>
                </a:lnTo>
                <a:lnTo>
                  <a:pt x="5322377" y="2869348"/>
                </a:lnTo>
                <a:lnTo>
                  <a:pt x="5321880" y="2855383"/>
                </a:lnTo>
                <a:lnTo>
                  <a:pt x="5320725" y="2841220"/>
                </a:lnTo>
                <a:lnTo>
                  <a:pt x="5319266" y="2827108"/>
                </a:lnTo>
                <a:lnTo>
                  <a:pt x="5317807" y="2812995"/>
                </a:lnTo>
                <a:lnTo>
                  <a:pt x="5316096" y="2799238"/>
                </a:lnTo>
                <a:lnTo>
                  <a:pt x="5314334" y="2785178"/>
                </a:lnTo>
                <a:lnTo>
                  <a:pt x="5312016" y="2771523"/>
                </a:lnTo>
                <a:lnTo>
                  <a:pt x="5309750" y="2758172"/>
                </a:lnTo>
                <a:lnTo>
                  <a:pt x="5307130" y="2744570"/>
                </a:lnTo>
                <a:lnTo>
                  <a:pt x="5304256" y="2731322"/>
                </a:lnTo>
                <a:lnTo>
                  <a:pt x="5301028" y="2717822"/>
                </a:lnTo>
                <a:lnTo>
                  <a:pt x="5297904" y="2704930"/>
                </a:lnTo>
                <a:lnTo>
                  <a:pt x="5294475" y="2692089"/>
                </a:lnTo>
                <a:lnTo>
                  <a:pt x="5290743" y="2679298"/>
                </a:lnTo>
                <a:lnTo>
                  <a:pt x="5287012" y="2666509"/>
                </a:lnTo>
                <a:lnTo>
                  <a:pt x="5282673" y="2653822"/>
                </a:lnTo>
                <a:lnTo>
                  <a:pt x="5278334" y="2641134"/>
                </a:lnTo>
                <a:lnTo>
                  <a:pt x="5273744" y="2628803"/>
                </a:lnTo>
                <a:lnTo>
                  <a:pt x="5269154" y="2616470"/>
                </a:lnTo>
                <a:lnTo>
                  <a:pt x="5264311" y="2604494"/>
                </a:lnTo>
                <a:lnTo>
                  <a:pt x="5259417" y="2592214"/>
                </a:lnTo>
                <a:lnTo>
                  <a:pt x="5253665" y="2580391"/>
                </a:lnTo>
                <a:lnTo>
                  <a:pt x="5248215" y="2568518"/>
                </a:lnTo>
                <a:lnTo>
                  <a:pt x="5242818" y="2556947"/>
                </a:lnTo>
                <a:lnTo>
                  <a:pt x="5237065" y="2545124"/>
                </a:lnTo>
                <a:lnTo>
                  <a:pt x="5230809" y="2534012"/>
                </a:lnTo>
                <a:lnTo>
                  <a:pt x="5224551" y="2522899"/>
                </a:lnTo>
                <a:lnTo>
                  <a:pt x="5218244" y="2511483"/>
                </a:lnTo>
                <a:lnTo>
                  <a:pt x="5211380" y="2500474"/>
                </a:lnTo>
                <a:lnTo>
                  <a:pt x="5204820" y="2489412"/>
                </a:lnTo>
                <a:lnTo>
                  <a:pt x="5198060" y="2479010"/>
                </a:lnTo>
                <a:lnTo>
                  <a:pt x="5190944" y="2468354"/>
                </a:lnTo>
                <a:lnTo>
                  <a:pt x="5183577" y="2458055"/>
                </a:lnTo>
                <a:lnTo>
                  <a:pt x="5176514" y="2447704"/>
                </a:lnTo>
                <a:lnTo>
                  <a:pt x="5168591" y="2437810"/>
                </a:lnTo>
                <a:lnTo>
                  <a:pt x="5160971" y="2427866"/>
                </a:lnTo>
                <a:lnTo>
                  <a:pt x="5153353" y="2417920"/>
                </a:lnTo>
                <a:lnTo>
                  <a:pt x="5145178" y="2408383"/>
                </a:lnTo>
                <a:lnTo>
                  <a:pt x="5137054" y="2399147"/>
                </a:lnTo>
                <a:lnTo>
                  <a:pt x="5128577" y="2389661"/>
                </a:lnTo>
                <a:lnTo>
                  <a:pt x="5120454" y="2380425"/>
                </a:lnTo>
                <a:lnTo>
                  <a:pt x="5111523" y="2371952"/>
                </a:lnTo>
                <a:lnTo>
                  <a:pt x="5103097" y="2362768"/>
                </a:lnTo>
                <a:lnTo>
                  <a:pt x="5093864" y="2354347"/>
                </a:lnTo>
                <a:lnTo>
                  <a:pt x="5085236" y="2345821"/>
                </a:lnTo>
                <a:lnTo>
                  <a:pt x="5075699" y="2337450"/>
                </a:lnTo>
                <a:lnTo>
                  <a:pt x="5066517" y="2329331"/>
                </a:lnTo>
                <a:lnTo>
                  <a:pt x="5057083" y="2321568"/>
                </a:lnTo>
                <a:lnTo>
                  <a:pt x="5047597" y="2313501"/>
                </a:lnTo>
                <a:lnTo>
                  <a:pt x="5037859" y="2305788"/>
                </a:lnTo>
                <a:lnTo>
                  <a:pt x="5028173" y="2298380"/>
                </a:lnTo>
                <a:lnTo>
                  <a:pt x="5018132" y="2290719"/>
                </a:lnTo>
                <a:lnTo>
                  <a:pt x="5008195" y="2283665"/>
                </a:lnTo>
                <a:lnTo>
                  <a:pt x="4998256" y="2276611"/>
                </a:lnTo>
                <a:lnTo>
                  <a:pt x="4987762" y="2269964"/>
                </a:lnTo>
                <a:lnTo>
                  <a:pt x="4977521" y="2262962"/>
                </a:lnTo>
                <a:lnTo>
                  <a:pt x="4967028" y="2256313"/>
                </a:lnTo>
                <a:lnTo>
                  <a:pt x="4956283" y="2250022"/>
                </a:lnTo>
                <a:lnTo>
                  <a:pt x="4945841" y="2243677"/>
                </a:lnTo>
                <a:lnTo>
                  <a:pt x="4934844" y="2237740"/>
                </a:lnTo>
                <a:lnTo>
                  <a:pt x="4924098" y="2231447"/>
                </a:lnTo>
                <a:lnTo>
                  <a:pt x="4902562" y="2220431"/>
                </a:lnTo>
                <a:lnTo>
                  <a:pt x="4880773" y="2209768"/>
                </a:lnTo>
                <a:lnTo>
                  <a:pt x="4858533" y="2200121"/>
                </a:lnTo>
                <a:lnTo>
                  <a:pt x="4835736" y="2190879"/>
                </a:lnTo>
                <a:lnTo>
                  <a:pt x="4813043" y="2182244"/>
                </a:lnTo>
                <a:lnTo>
                  <a:pt x="4789543" y="2174370"/>
                </a:lnTo>
                <a:lnTo>
                  <a:pt x="4765791" y="2166853"/>
                </a:lnTo>
                <a:lnTo>
                  <a:pt x="4741586" y="2160347"/>
                </a:lnTo>
                <a:lnTo>
                  <a:pt x="4717382" y="2153842"/>
                </a:lnTo>
                <a:lnTo>
                  <a:pt x="4692421" y="2148400"/>
                </a:lnTo>
                <a:lnTo>
                  <a:pt x="4667512" y="2143264"/>
                </a:lnTo>
                <a:lnTo>
                  <a:pt x="4641795" y="2138888"/>
                </a:lnTo>
                <a:lnTo>
                  <a:pt x="4615878" y="2135170"/>
                </a:lnTo>
                <a:lnTo>
                  <a:pt x="4589963" y="2131452"/>
                </a:lnTo>
                <a:lnTo>
                  <a:pt x="4563593" y="2128749"/>
                </a:lnTo>
                <a:lnTo>
                  <a:pt x="4536669" y="2126451"/>
                </a:lnTo>
                <a:lnTo>
                  <a:pt x="4509241" y="2124864"/>
                </a:lnTo>
                <a:lnTo>
                  <a:pt x="4482116" y="2123223"/>
                </a:lnTo>
                <a:lnTo>
                  <a:pt x="4454235" y="2122649"/>
                </a:lnTo>
                <a:lnTo>
                  <a:pt x="4426104" y="2122430"/>
                </a:lnTo>
                <a:lnTo>
                  <a:pt x="4400795" y="2122551"/>
                </a:lnTo>
                <a:lnTo>
                  <a:pt x="4403168" y="2116564"/>
                </a:lnTo>
                <a:lnTo>
                  <a:pt x="4407349" y="2104834"/>
                </a:lnTo>
                <a:lnTo>
                  <a:pt x="4411637" y="2093394"/>
                </a:lnTo>
                <a:lnTo>
                  <a:pt x="4415530" y="2081772"/>
                </a:lnTo>
                <a:lnTo>
                  <a:pt x="4419604" y="2069754"/>
                </a:lnTo>
                <a:lnTo>
                  <a:pt x="4422812" y="2058057"/>
                </a:lnTo>
                <a:lnTo>
                  <a:pt x="4426599" y="2046147"/>
                </a:lnTo>
                <a:lnTo>
                  <a:pt x="4429304" y="2033980"/>
                </a:lnTo>
                <a:lnTo>
                  <a:pt x="4432801" y="2022177"/>
                </a:lnTo>
                <a:lnTo>
                  <a:pt x="4435219" y="2010117"/>
                </a:lnTo>
                <a:lnTo>
                  <a:pt x="4437817" y="1997664"/>
                </a:lnTo>
                <a:lnTo>
                  <a:pt x="4440234" y="1985603"/>
                </a:lnTo>
                <a:lnTo>
                  <a:pt x="4442545" y="1973256"/>
                </a:lnTo>
                <a:lnTo>
                  <a:pt x="4444170" y="1960833"/>
                </a:lnTo>
                <a:lnTo>
                  <a:pt x="4445797" y="1948412"/>
                </a:lnTo>
                <a:lnTo>
                  <a:pt x="4447711" y="1935883"/>
                </a:lnTo>
                <a:lnTo>
                  <a:pt x="4448652" y="1923386"/>
                </a:lnTo>
                <a:lnTo>
                  <a:pt x="4449883" y="1910783"/>
                </a:lnTo>
                <a:lnTo>
                  <a:pt x="4450718" y="1897998"/>
                </a:lnTo>
                <a:lnTo>
                  <a:pt x="4451371" y="1885608"/>
                </a:lnTo>
                <a:lnTo>
                  <a:pt x="4451521" y="1872749"/>
                </a:lnTo>
                <a:lnTo>
                  <a:pt x="4451961" y="1859783"/>
                </a:lnTo>
                <a:lnTo>
                  <a:pt x="4451716" y="1846743"/>
                </a:lnTo>
                <a:lnTo>
                  <a:pt x="4451578" y="1833990"/>
                </a:lnTo>
                <a:lnTo>
                  <a:pt x="4451440" y="1821238"/>
                </a:lnTo>
                <a:lnTo>
                  <a:pt x="4450511" y="1808123"/>
                </a:lnTo>
                <a:lnTo>
                  <a:pt x="4449399" y="1795404"/>
                </a:lnTo>
                <a:lnTo>
                  <a:pt x="4448182" y="1782397"/>
                </a:lnTo>
                <a:lnTo>
                  <a:pt x="4447253" y="1769281"/>
                </a:lnTo>
                <a:lnTo>
                  <a:pt x="4445351" y="1756199"/>
                </a:lnTo>
                <a:lnTo>
                  <a:pt x="4443557" y="1743406"/>
                </a:lnTo>
                <a:lnTo>
                  <a:pt x="4441366" y="1730430"/>
                </a:lnTo>
                <a:lnTo>
                  <a:pt x="4439175" y="1717456"/>
                </a:lnTo>
                <a:lnTo>
                  <a:pt x="4436589" y="1704300"/>
                </a:lnTo>
                <a:lnTo>
                  <a:pt x="4434003" y="1691143"/>
                </a:lnTo>
                <a:lnTo>
                  <a:pt x="4430840" y="1678201"/>
                </a:lnTo>
                <a:lnTo>
                  <a:pt x="4427676" y="1665258"/>
                </a:lnTo>
                <a:lnTo>
                  <a:pt x="4424225" y="1652423"/>
                </a:lnTo>
                <a:lnTo>
                  <a:pt x="4420485" y="1639695"/>
                </a:lnTo>
                <a:lnTo>
                  <a:pt x="4416530" y="1626390"/>
                </a:lnTo>
                <a:lnTo>
                  <a:pt x="4412395" y="1613481"/>
                </a:lnTo>
                <a:lnTo>
                  <a:pt x="4407863" y="1600390"/>
                </a:lnTo>
                <a:lnTo>
                  <a:pt x="4403150" y="1587695"/>
                </a:lnTo>
                <a:lnTo>
                  <a:pt x="4398330" y="1574711"/>
                </a:lnTo>
                <a:lnTo>
                  <a:pt x="4392826" y="1561653"/>
                </a:lnTo>
                <a:lnTo>
                  <a:pt x="4387429" y="1548884"/>
                </a:lnTo>
                <a:lnTo>
                  <a:pt x="4381636" y="1535933"/>
                </a:lnTo>
                <a:lnTo>
                  <a:pt x="4375844" y="1522982"/>
                </a:lnTo>
                <a:lnTo>
                  <a:pt x="4369762" y="1510138"/>
                </a:lnTo>
                <a:lnTo>
                  <a:pt x="4363211" y="1497797"/>
                </a:lnTo>
                <a:lnTo>
                  <a:pt x="4356157" y="1484986"/>
                </a:lnTo>
                <a:lnTo>
                  <a:pt x="4349499" y="1472357"/>
                </a:lnTo>
                <a:lnTo>
                  <a:pt x="4342157" y="1459652"/>
                </a:lnTo>
                <a:lnTo>
                  <a:pt x="4334344" y="1447451"/>
                </a:lnTo>
                <a:lnTo>
                  <a:pt x="4326136" y="1435069"/>
                </a:lnTo>
                <a:lnTo>
                  <a:pt x="4317458" y="1423190"/>
                </a:lnTo>
                <a:lnTo>
                  <a:pt x="4309175" y="1411491"/>
                </a:lnTo>
                <a:lnTo>
                  <a:pt x="4300209" y="1399719"/>
                </a:lnTo>
                <a:lnTo>
                  <a:pt x="4291243" y="1387946"/>
                </a:lnTo>
                <a:lnTo>
                  <a:pt x="4281988" y="1376280"/>
                </a:lnTo>
                <a:lnTo>
                  <a:pt x="4272551" y="1365010"/>
                </a:lnTo>
                <a:lnTo>
                  <a:pt x="4263114" y="1353741"/>
                </a:lnTo>
                <a:lnTo>
                  <a:pt x="4252994" y="1342395"/>
                </a:lnTo>
                <a:lnTo>
                  <a:pt x="4242981" y="1331340"/>
                </a:lnTo>
                <a:lnTo>
                  <a:pt x="4232786" y="1320680"/>
                </a:lnTo>
                <a:lnTo>
                  <a:pt x="4222303" y="1310127"/>
                </a:lnTo>
                <a:lnTo>
                  <a:pt x="4211423" y="1299393"/>
                </a:lnTo>
                <a:lnTo>
                  <a:pt x="4200363" y="1289054"/>
                </a:lnTo>
                <a:lnTo>
                  <a:pt x="4189590" y="1278608"/>
                </a:lnTo>
                <a:lnTo>
                  <a:pt x="4177953" y="1268483"/>
                </a:lnTo>
                <a:lnTo>
                  <a:pt x="4166711" y="1258541"/>
                </a:lnTo>
                <a:lnTo>
                  <a:pt x="4154785" y="1248524"/>
                </a:lnTo>
                <a:lnTo>
                  <a:pt x="4142966" y="1238795"/>
                </a:lnTo>
                <a:lnTo>
                  <a:pt x="4130570" y="1229280"/>
                </a:lnTo>
                <a:lnTo>
                  <a:pt x="4118677" y="1220235"/>
                </a:lnTo>
                <a:lnTo>
                  <a:pt x="4106099" y="1211116"/>
                </a:lnTo>
                <a:lnTo>
                  <a:pt x="4093523" y="1201997"/>
                </a:lnTo>
                <a:lnTo>
                  <a:pt x="4080368" y="1193092"/>
                </a:lnTo>
                <a:lnTo>
                  <a:pt x="4067031" y="1184583"/>
                </a:lnTo>
                <a:lnTo>
                  <a:pt x="4053984" y="1175967"/>
                </a:lnTo>
                <a:lnTo>
                  <a:pt x="4040574" y="1168142"/>
                </a:lnTo>
                <a:lnTo>
                  <a:pt x="4026662" y="1159847"/>
                </a:lnTo>
                <a:lnTo>
                  <a:pt x="4013144" y="1151734"/>
                </a:lnTo>
                <a:lnTo>
                  <a:pt x="3999157" y="1144123"/>
                </a:lnTo>
                <a:lnTo>
                  <a:pt x="3984593" y="1136727"/>
                </a:lnTo>
                <a:lnTo>
                  <a:pt x="3970424" y="1129511"/>
                </a:lnTo>
                <a:lnTo>
                  <a:pt x="3955572" y="1122222"/>
                </a:lnTo>
                <a:lnTo>
                  <a:pt x="3940429" y="1115039"/>
                </a:lnTo>
                <a:lnTo>
                  <a:pt x="3925289" y="1107857"/>
                </a:lnTo>
                <a:lnTo>
                  <a:pt x="3909965" y="1101070"/>
                </a:lnTo>
                <a:lnTo>
                  <a:pt x="3894643" y="1094284"/>
                </a:lnTo>
                <a:lnTo>
                  <a:pt x="3879139" y="1087893"/>
                </a:lnTo>
                <a:lnTo>
                  <a:pt x="3863238" y="1081320"/>
                </a:lnTo>
                <a:lnTo>
                  <a:pt x="3847158" y="1075144"/>
                </a:lnTo>
                <a:lnTo>
                  <a:pt x="3831183" y="1069255"/>
                </a:lnTo>
                <a:lnTo>
                  <a:pt x="3814814" y="1063186"/>
                </a:lnTo>
                <a:lnTo>
                  <a:pt x="3798551" y="1057404"/>
                </a:lnTo>
                <a:lnTo>
                  <a:pt x="3781999" y="1051731"/>
                </a:lnTo>
                <a:lnTo>
                  <a:pt x="3765374" y="1046740"/>
                </a:lnTo>
                <a:lnTo>
                  <a:pt x="3748246" y="1041281"/>
                </a:lnTo>
                <a:lnTo>
                  <a:pt x="3731331" y="1036398"/>
                </a:lnTo>
                <a:lnTo>
                  <a:pt x="3714129" y="1031622"/>
                </a:lnTo>
                <a:lnTo>
                  <a:pt x="3696927" y="1026847"/>
                </a:lnTo>
                <a:lnTo>
                  <a:pt x="3679543" y="1022466"/>
                </a:lnTo>
                <a:lnTo>
                  <a:pt x="3662266" y="1018375"/>
                </a:lnTo>
                <a:lnTo>
                  <a:pt x="3644594" y="1014102"/>
                </a:lnTo>
                <a:lnTo>
                  <a:pt x="3626740" y="1010225"/>
                </a:lnTo>
                <a:lnTo>
                  <a:pt x="3609100" y="1006925"/>
                </a:lnTo>
                <a:lnTo>
                  <a:pt x="3591065" y="1003443"/>
                </a:lnTo>
                <a:lnTo>
                  <a:pt x="3572741" y="1000068"/>
                </a:lnTo>
                <a:lnTo>
                  <a:pt x="3554920" y="997163"/>
                </a:lnTo>
                <a:lnTo>
                  <a:pt x="3536522" y="994473"/>
                </a:lnTo>
                <a:lnTo>
                  <a:pt x="3518231" y="992071"/>
                </a:lnTo>
                <a:lnTo>
                  <a:pt x="3499651" y="989777"/>
                </a:lnTo>
                <a:lnTo>
                  <a:pt x="3481071" y="987482"/>
                </a:lnTo>
                <a:lnTo>
                  <a:pt x="3462418" y="985872"/>
                </a:lnTo>
                <a:lnTo>
                  <a:pt x="3443657" y="983972"/>
                </a:lnTo>
                <a:lnTo>
                  <a:pt x="3404223" y="981213"/>
                </a:lnTo>
                <a:lnTo>
                  <a:pt x="3364713" y="979137"/>
                </a:lnTo>
                <a:lnTo>
                  <a:pt x="3325130" y="977745"/>
                </a:lnTo>
                <a:lnTo>
                  <a:pt x="3291515" y="976999"/>
                </a:lnTo>
                <a:lnTo>
                  <a:pt x="3296895" y="974743"/>
                </a:lnTo>
                <a:lnTo>
                  <a:pt x="3308195" y="970192"/>
                </a:lnTo>
                <a:lnTo>
                  <a:pt x="3319396" y="965856"/>
                </a:lnTo>
                <a:lnTo>
                  <a:pt x="3330754" y="961461"/>
                </a:lnTo>
                <a:lnTo>
                  <a:pt x="3342013" y="957282"/>
                </a:lnTo>
                <a:lnTo>
                  <a:pt x="3358062" y="951146"/>
                </a:lnTo>
                <a:lnTo>
                  <a:pt x="3373955" y="945068"/>
                </a:lnTo>
                <a:lnTo>
                  <a:pt x="3389575" y="938735"/>
                </a:lnTo>
                <a:lnTo>
                  <a:pt x="3404981" y="932305"/>
                </a:lnTo>
                <a:lnTo>
                  <a:pt x="3420172" y="925776"/>
                </a:lnTo>
                <a:lnTo>
                  <a:pt x="3435305" y="919090"/>
                </a:lnTo>
                <a:lnTo>
                  <a:pt x="3449639" y="912167"/>
                </a:lnTo>
                <a:lnTo>
                  <a:pt x="3464186" y="905343"/>
                </a:lnTo>
                <a:lnTo>
                  <a:pt x="3478404" y="898108"/>
                </a:lnTo>
                <a:lnTo>
                  <a:pt x="3492308" y="890989"/>
                </a:lnTo>
                <a:lnTo>
                  <a:pt x="3505941" y="883615"/>
                </a:lnTo>
                <a:lnTo>
                  <a:pt x="3519301" y="875986"/>
                </a:lnTo>
                <a:lnTo>
                  <a:pt x="3532445" y="868260"/>
                </a:lnTo>
                <a:lnTo>
                  <a:pt x="3545377" y="860434"/>
                </a:lnTo>
                <a:lnTo>
                  <a:pt x="3557664" y="852314"/>
                </a:lnTo>
                <a:lnTo>
                  <a:pt x="3570108" y="844136"/>
                </a:lnTo>
                <a:lnTo>
                  <a:pt x="3582123" y="835761"/>
                </a:lnTo>
                <a:lnTo>
                  <a:pt x="3593767" y="827346"/>
                </a:lnTo>
                <a:lnTo>
                  <a:pt x="3604924" y="818578"/>
                </a:lnTo>
                <a:lnTo>
                  <a:pt x="3616082" y="809810"/>
                </a:lnTo>
                <a:lnTo>
                  <a:pt x="3626966" y="800787"/>
                </a:lnTo>
                <a:lnTo>
                  <a:pt x="3637266" y="791625"/>
                </a:lnTo>
                <a:lnTo>
                  <a:pt x="3647508" y="782307"/>
                </a:lnTo>
                <a:lnTo>
                  <a:pt x="3657106" y="772695"/>
                </a:lnTo>
                <a:lnTo>
                  <a:pt x="3666704" y="763081"/>
                </a:lnTo>
                <a:lnTo>
                  <a:pt x="3675815" y="753116"/>
                </a:lnTo>
                <a:lnTo>
                  <a:pt x="3684712" y="743052"/>
                </a:lnTo>
                <a:lnTo>
                  <a:pt x="3693023" y="732849"/>
                </a:lnTo>
                <a:lnTo>
                  <a:pt x="3701219" y="722333"/>
                </a:lnTo>
                <a:lnTo>
                  <a:pt x="3709044" y="711778"/>
                </a:lnTo>
                <a:lnTo>
                  <a:pt x="3716382" y="700869"/>
                </a:lnTo>
                <a:lnTo>
                  <a:pt x="3723505" y="689862"/>
                </a:lnTo>
                <a:lnTo>
                  <a:pt x="3726844" y="683996"/>
                </a:lnTo>
                <a:lnTo>
                  <a:pt x="3730396" y="678229"/>
                </a:lnTo>
                <a:lnTo>
                  <a:pt x="3733579" y="672421"/>
                </a:lnTo>
                <a:lnTo>
                  <a:pt x="3736917" y="666556"/>
                </a:lnTo>
                <a:lnTo>
                  <a:pt x="3740041" y="660592"/>
                </a:lnTo>
                <a:lnTo>
                  <a:pt x="3742950" y="654530"/>
                </a:lnTo>
                <a:lnTo>
                  <a:pt x="3746074" y="648566"/>
                </a:lnTo>
                <a:lnTo>
                  <a:pt x="3748827" y="642562"/>
                </a:lnTo>
                <a:lnTo>
                  <a:pt x="3751580" y="636558"/>
                </a:lnTo>
                <a:lnTo>
                  <a:pt x="3754217" y="630241"/>
                </a:lnTo>
                <a:lnTo>
                  <a:pt x="3756756" y="624139"/>
                </a:lnTo>
                <a:lnTo>
                  <a:pt x="3759236" y="617880"/>
                </a:lnTo>
                <a:lnTo>
                  <a:pt x="3761503" y="611522"/>
                </a:lnTo>
                <a:lnTo>
                  <a:pt x="3763827" y="605322"/>
                </a:lnTo>
                <a:lnTo>
                  <a:pt x="3765937" y="599022"/>
                </a:lnTo>
                <a:lnTo>
                  <a:pt x="3768145" y="592510"/>
                </a:lnTo>
                <a:lnTo>
                  <a:pt x="3769884" y="586170"/>
                </a:lnTo>
                <a:lnTo>
                  <a:pt x="3771936" y="579714"/>
                </a:lnTo>
                <a:lnTo>
                  <a:pt x="3773402" y="573120"/>
                </a:lnTo>
                <a:lnTo>
                  <a:pt x="3775298" y="566723"/>
                </a:lnTo>
                <a:lnTo>
                  <a:pt x="3776608" y="560187"/>
                </a:lnTo>
                <a:lnTo>
                  <a:pt x="3778016" y="553437"/>
                </a:lnTo>
                <a:lnTo>
                  <a:pt x="3779326" y="546900"/>
                </a:lnTo>
                <a:lnTo>
                  <a:pt x="3780579" y="540208"/>
                </a:lnTo>
                <a:lnTo>
                  <a:pt x="3781460" y="533475"/>
                </a:lnTo>
                <a:lnTo>
                  <a:pt x="3782341" y="526743"/>
                </a:lnTo>
                <a:lnTo>
                  <a:pt x="3783379" y="519952"/>
                </a:lnTo>
                <a:lnTo>
                  <a:pt x="3783889" y="513179"/>
                </a:lnTo>
                <a:lnTo>
                  <a:pt x="3784556" y="506349"/>
                </a:lnTo>
                <a:lnTo>
                  <a:pt x="3785008" y="499419"/>
                </a:lnTo>
                <a:lnTo>
                  <a:pt x="3785363" y="492704"/>
                </a:lnTo>
                <a:lnTo>
                  <a:pt x="3785444" y="485734"/>
                </a:lnTo>
                <a:lnTo>
                  <a:pt x="3785682" y="478707"/>
                </a:lnTo>
                <a:lnTo>
                  <a:pt x="3785549" y="471639"/>
                </a:lnTo>
                <a:lnTo>
                  <a:pt x="3785475" y="464727"/>
                </a:lnTo>
                <a:lnTo>
                  <a:pt x="3785400" y="457816"/>
                </a:lnTo>
                <a:lnTo>
                  <a:pt x="3784896" y="450708"/>
                </a:lnTo>
                <a:lnTo>
                  <a:pt x="3784294" y="443814"/>
                </a:lnTo>
                <a:lnTo>
                  <a:pt x="3783634" y="436764"/>
                </a:lnTo>
                <a:lnTo>
                  <a:pt x="3783131" y="429656"/>
                </a:lnTo>
                <a:lnTo>
                  <a:pt x="3782100" y="422565"/>
                </a:lnTo>
                <a:lnTo>
                  <a:pt x="3781127" y="415631"/>
                </a:lnTo>
                <a:lnTo>
                  <a:pt x="3779940" y="408599"/>
                </a:lnTo>
                <a:lnTo>
                  <a:pt x="3778752" y="401567"/>
                </a:lnTo>
                <a:lnTo>
                  <a:pt x="3777351" y="394436"/>
                </a:lnTo>
                <a:lnTo>
                  <a:pt x="3775949" y="387306"/>
                </a:lnTo>
                <a:lnTo>
                  <a:pt x="3774234" y="380291"/>
                </a:lnTo>
                <a:lnTo>
                  <a:pt x="3772520" y="373276"/>
                </a:lnTo>
                <a:lnTo>
                  <a:pt x="3770649" y="366320"/>
                </a:lnTo>
                <a:lnTo>
                  <a:pt x="3768622" y="359421"/>
                </a:lnTo>
                <a:lnTo>
                  <a:pt x="3766479" y="352210"/>
                </a:lnTo>
                <a:lnTo>
                  <a:pt x="3764238" y="345213"/>
                </a:lnTo>
                <a:lnTo>
                  <a:pt x="3761782" y="338118"/>
                </a:lnTo>
                <a:lnTo>
                  <a:pt x="3759227" y="331238"/>
                </a:lnTo>
                <a:lnTo>
                  <a:pt x="3756615" y="324200"/>
                </a:lnTo>
                <a:lnTo>
                  <a:pt x="3753631" y="317123"/>
                </a:lnTo>
                <a:lnTo>
                  <a:pt x="3750707" y="310202"/>
                </a:lnTo>
                <a:lnTo>
                  <a:pt x="3747567" y="303183"/>
                </a:lnTo>
                <a:lnTo>
                  <a:pt x="3744427" y="296164"/>
                </a:lnTo>
                <a:lnTo>
                  <a:pt x="3741131" y="289203"/>
                </a:lnTo>
                <a:lnTo>
                  <a:pt x="3737580" y="282514"/>
                </a:lnTo>
                <a:lnTo>
                  <a:pt x="3733757" y="275570"/>
                </a:lnTo>
                <a:lnTo>
                  <a:pt x="3730149" y="268725"/>
                </a:lnTo>
                <a:lnTo>
                  <a:pt x="3726169" y="261839"/>
                </a:lnTo>
                <a:lnTo>
                  <a:pt x="3721935" y="255227"/>
                </a:lnTo>
                <a:lnTo>
                  <a:pt x="3717486" y="248516"/>
                </a:lnTo>
                <a:lnTo>
                  <a:pt x="3712783" y="242077"/>
                </a:lnTo>
                <a:lnTo>
                  <a:pt x="3708294" y="235736"/>
                </a:lnTo>
                <a:lnTo>
                  <a:pt x="3703434" y="229356"/>
                </a:lnTo>
                <a:lnTo>
                  <a:pt x="3698575" y="222975"/>
                </a:lnTo>
                <a:lnTo>
                  <a:pt x="3693558" y="216652"/>
                </a:lnTo>
                <a:lnTo>
                  <a:pt x="3688444" y="210545"/>
                </a:lnTo>
                <a:lnTo>
                  <a:pt x="3683329" y="204436"/>
                </a:lnTo>
                <a:lnTo>
                  <a:pt x="3677844" y="198287"/>
                </a:lnTo>
                <a:lnTo>
                  <a:pt x="3672417" y="192296"/>
                </a:lnTo>
                <a:lnTo>
                  <a:pt x="3666891" y="186518"/>
                </a:lnTo>
                <a:lnTo>
                  <a:pt x="3661209" y="180798"/>
                </a:lnTo>
                <a:lnTo>
                  <a:pt x="3655313" y="174980"/>
                </a:lnTo>
                <a:lnTo>
                  <a:pt x="3649318" y="169377"/>
                </a:lnTo>
                <a:lnTo>
                  <a:pt x="3643480" y="163715"/>
                </a:lnTo>
                <a:lnTo>
                  <a:pt x="3637173" y="158228"/>
                </a:lnTo>
                <a:lnTo>
                  <a:pt x="3631079" y="152839"/>
                </a:lnTo>
                <a:lnTo>
                  <a:pt x="3624615" y="147410"/>
                </a:lnTo>
                <a:lnTo>
                  <a:pt x="3618210" y="142136"/>
                </a:lnTo>
                <a:lnTo>
                  <a:pt x="3611491" y="136980"/>
                </a:lnTo>
                <a:lnTo>
                  <a:pt x="3605046" y="132077"/>
                </a:lnTo>
                <a:lnTo>
                  <a:pt x="3598228" y="127135"/>
                </a:lnTo>
                <a:lnTo>
                  <a:pt x="3591412" y="122193"/>
                </a:lnTo>
                <a:lnTo>
                  <a:pt x="3584282" y="117367"/>
                </a:lnTo>
                <a:lnTo>
                  <a:pt x="3577054" y="112755"/>
                </a:lnTo>
                <a:lnTo>
                  <a:pt x="3569982" y="108084"/>
                </a:lnTo>
                <a:lnTo>
                  <a:pt x="3562714" y="103843"/>
                </a:lnTo>
                <a:lnTo>
                  <a:pt x="3555174" y="99348"/>
                </a:lnTo>
                <a:lnTo>
                  <a:pt x="3547847" y="94950"/>
                </a:lnTo>
                <a:lnTo>
                  <a:pt x="3540266" y="90825"/>
                </a:lnTo>
                <a:lnTo>
                  <a:pt x="3532373" y="86817"/>
                </a:lnTo>
                <a:lnTo>
                  <a:pt x="3524693" y="82906"/>
                </a:lnTo>
                <a:lnTo>
                  <a:pt x="3516643" y="78955"/>
                </a:lnTo>
                <a:lnTo>
                  <a:pt x="3508437" y="75062"/>
                </a:lnTo>
                <a:lnTo>
                  <a:pt x="3500231" y="71170"/>
                </a:lnTo>
                <a:lnTo>
                  <a:pt x="3491926" y="67491"/>
                </a:lnTo>
                <a:lnTo>
                  <a:pt x="3483620" y="63813"/>
                </a:lnTo>
                <a:lnTo>
                  <a:pt x="3475218" y="60349"/>
                </a:lnTo>
                <a:lnTo>
                  <a:pt x="3466600" y="56787"/>
                </a:lnTo>
                <a:lnTo>
                  <a:pt x="3457884" y="53439"/>
                </a:lnTo>
                <a:lnTo>
                  <a:pt x="3449226" y="50248"/>
                </a:lnTo>
                <a:lnTo>
                  <a:pt x="3440354" y="46958"/>
                </a:lnTo>
                <a:lnTo>
                  <a:pt x="3431540" y="43825"/>
                </a:lnTo>
                <a:lnTo>
                  <a:pt x="3422569" y="40750"/>
                </a:lnTo>
                <a:lnTo>
                  <a:pt x="3413558" y="38045"/>
                </a:lnTo>
                <a:lnTo>
                  <a:pt x="3404275" y="35086"/>
                </a:lnTo>
                <a:lnTo>
                  <a:pt x="3395107" y="32439"/>
                </a:lnTo>
                <a:lnTo>
                  <a:pt x="3385784" y="29851"/>
                </a:lnTo>
                <a:lnTo>
                  <a:pt x="3376461" y="27263"/>
                </a:lnTo>
                <a:lnTo>
                  <a:pt x="3367039" y="24889"/>
                </a:lnTo>
                <a:lnTo>
                  <a:pt x="3357675" y="22671"/>
                </a:lnTo>
                <a:lnTo>
                  <a:pt x="3348096" y="20355"/>
                </a:lnTo>
                <a:lnTo>
                  <a:pt x="3338420" y="18254"/>
                </a:lnTo>
                <a:lnTo>
                  <a:pt x="3328859" y="16465"/>
                </a:lnTo>
                <a:lnTo>
                  <a:pt x="3319084" y="14578"/>
                </a:lnTo>
                <a:lnTo>
                  <a:pt x="3309153" y="12749"/>
                </a:lnTo>
                <a:lnTo>
                  <a:pt x="3299494" y="11175"/>
                </a:lnTo>
                <a:lnTo>
                  <a:pt x="3289523" y="9717"/>
                </a:lnTo>
                <a:lnTo>
                  <a:pt x="3279609" y="8415"/>
                </a:lnTo>
                <a:lnTo>
                  <a:pt x="3269538" y="7171"/>
                </a:lnTo>
                <a:lnTo>
                  <a:pt x="3259469" y="5927"/>
                </a:lnTo>
                <a:lnTo>
                  <a:pt x="3249358" y="5055"/>
                </a:lnTo>
                <a:lnTo>
                  <a:pt x="3239191" y="4025"/>
                </a:lnTo>
                <a:lnTo>
                  <a:pt x="3217817" y="2530"/>
                </a:lnTo>
                <a:lnTo>
                  <a:pt x="3196403" y="1405"/>
                </a:lnTo>
                <a:lnTo>
                  <a:pt x="3174950" y="650"/>
                </a:lnTo>
                <a:lnTo>
                  <a:pt x="3153242" y="169"/>
                </a:lnTo>
                <a:lnTo>
                  <a:pt x="3131649" y="0"/>
                </a:lnTo>
                <a:lnTo>
                  <a:pt x="3110017" y="201"/>
                </a:lnTo>
                <a:lnTo>
                  <a:pt x="3088402" y="930"/>
                </a:lnTo>
                <a:lnTo>
                  <a:pt x="3066631" y="1718"/>
                </a:lnTo>
                <a:lnTo>
                  <a:pt x="3045132" y="2759"/>
                </a:lnTo>
                <a:lnTo>
                  <a:pt x="3023280" y="4288"/>
                </a:lnTo>
                <a:lnTo>
                  <a:pt x="3001916" y="6170"/>
                </a:lnTo>
                <a:lnTo>
                  <a:pt x="2980238" y="8168"/>
                </a:lnTo>
                <a:lnTo>
                  <a:pt x="2958734" y="10634"/>
                </a:lnTo>
                <a:lnTo>
                  <a:pt x="2937289" y="13258"/>
                </a:lnTo>
                <a:lnTo>
                  <a:pt x="2915960" y="16194"/>
                </a:lnTo>
                <a:lnTo>
                  <a:pt x="2894904" y="19385"/>
                </a:lnTo>
                <a:lnTo>
                  <a:pt x="2873650" y="23004"/>
                </a:lnTo>
                <a:lnTo>
                  <a:pt x="2852825" y="26821"/>
                </a:lnTo>
                <a:lnTo>
                  <a:pt x="2831902" y="30852"/>
                </a:lnTo>
                <a:lnTo>
                  <a:pt x="2811310" y="35294"/>
                </a:lnTo>
                <a:lnTo>
                  <a:pt x="2790874" y="39678"/>
                </a:lnTo>
                <a:lnTo>
                  <a:pt x="2770514" y="44745"/>
                </a:lnTo>
                <a:lnTo>
                  <a:pt x="2750525" y="49852"/>
                </a:lnTo>
                <a:lnTo>
                  <a:pt x="2730652" y="55273"/>
                </a:lnTo>
                <a:lnTo>
                  <a:pt x="2711091" y="60577"/>
                </a:lnTo>
                <a:lnTo>
                  <a:pt x="2691607" y="66565"/>
                </a:lnTo>
                <a:lnTo>
                  <a:pt x="2672492" y="72593"/>
                </a:lnTo>
                <a:lnTo>
                  <a:pt x="2653652" y="78876"/>
                </a:lnTo>
                <a:lnTo>
                  <a:pt x="2635239" y="85355"/>
                </a:lnTo>
                <a:lnTo>
                  <a:pt x="2616943" y="92148"/>
                </a:lnTo>
                <a:lnTo>
                  <a:pt x="2599076" y="99137"/>
                </a:lnTo>
                <a:lnTo>
                  <a:pt x="2581422" y="106224"/>
                </a:lnTo>
                <a:lnTo>
                  <a:pt x="2568988" y="111551"/>
                </a:lnTo>
                <a:lnTo>
                  <a:pt x="2556553" y="116879"/>
                </a:lnTo>
                <a:lnTo>
                  <a:pt x="2544119" y="122207"/>
                </a:lnTo>
                <a:lnTo>
                  <a:pt x="2531743" y="127692"/>
                </a:lnTo>
                <a:lnTo>
                  <a:pt x="2519581" y="133274"/>
                </a:lnTo>
                <a:lnTo>
                  <a:pt x="2507262" y="138915"/>
                </a:lnTo>
                <a:lnTo>
                  <a:pt x="2495158" y="144653"/>
                </a:lnTo>
                <a:lnTo>
                  <a:pt x="2483054" y="150392"/>
                </a:lnTo>
                <a:lnTo>
                  <a:pt x="2470950" y="156131"/>
                </a:lnTo>
                <a:lnTo>
                  <a:pt x="2458748" y="162085"/>
                </a:lnTo>
                <a:lnTo>
                  <a:pt x="2446916" y="168078"/>
                </a:lnTo>
                <a:lnTo>
                  <a:pt x="2434987" y="174287"/>
                </a:lnTo>
                <a:lnTo>
                  <a:pt x="2411225" y="186488"/>
                </a:lnTo>
                <a:lnTo>
                  <a:pt x="2387853" y="199257"/>
                </a:lnTo>
                <a:lnTo>
                  <a:pt x="2364324" y="212084"/>
                </a:lnTo>
                <a:lnTo>
                  <a:pt x="2341282" y="225265"/>
                </a:lnTo>
                <a:lnTo>
                  <a:pt x="2318298" y="238601"/>
                </a:lnTo>
                <a:lnTo>
                  <a:pt x="2295586" y="252193"/>
                </a:lnTo>
                <a:lnTo>
                  <a:pt x="2272835" y="266154"/>
                </a:lnTo>
                <a:lnTo>
                  <a:pt x="2250512" y="280314"/>
                </a:lnTo>
                <a:lnTo>
                  <a:pt x="2228304" y="294785"/>
                </a:lnTo>
                <a:lnTo>
                  <a:pt x="2206312" y="309355"/>
                </a:lnTo>
                <a:lnTo>
                  <a:pt x="2195432" y="316953"/>
                </a:lnTo>
                <a:lnTo>
                  <a:pt x="2184650" y="324336"/>
                </a:lnTo>
                <a:lnTo>
                  <a:pt x="2173770" y="331934"/>
                </a:lnTo>
                <a:lnTo>
                  <a:pt x="2163261" y="339571"/>
                </a:lnTo>
                <a:lnTo>
                  <a:pt x="2152595" y="347268"/>
                </a:lnTo>
                <a:lnTo>
                  <a:pt x="2142144" y="355062"/>
                </a:lnTo>
                <a:lnTo>
                  <a:pt x="2131536" y="362914"/>
                </a:lnTo>
                <a:lnTo>
                  <a:pt x="2121045" y="371079"/>
                </a:lnTo>
                <a:lnTo>
                  <a:pt x="2110808" y="378972"/>
                </a:lnTo>
                <a:lnTo>
                  <a:pt x="2100531" y="387236"/>
                </a:lnTo>
                <a:lnTo>
                  <a:pt x="2090352" y="395285"/>
                </a:lnTo>
                <a:lnTo>
                  <a:pt x="2080133" y="403705"/>
                </a:lnTo>
                <a:lnTo>
                  <a:pt x="2070013" y="411910"/>
                </a:lnTo>
                <a:lnTo>
                  <a:pt x="2060008" y="420428"/>
                </a:lnTo>
                <a:lnTo>
                  <a:pt x="2050160" y="428888"/>
                </a:lnTo>
                <a:lnTo>
                  <a:pt x="2040213" y="437563"/>
                </a:lnTo>
                <a:lnTo>
                  <a:pt x="2030481" y="446336"/>
                </a:lnTo>
                <a:lnTo>
                  <a:pt x="2020691" y="454952"/>
                </a:lnTo>
                <a:lnTo>
                  <a:pt x="2011115" y="463667"/>
                </a:lnTo>
                <a:lnTo>
                  <a:pt x="2001441" y="472596"/>
                </a:lnTo>
                <a:lnTo>
                  <a:pt x="1991923" y="481468"/>
                </a:lnTo>
                <a:lnTo>
                  <a:pt x="1982522" y="490651"/>
                </a:lnTo>
                <a:lnTo>
                  <a:pt x="1973004" y="499523"/>
                </a:lnTo>
                <a:lnTo>
                  <a:pt x="1963603" y="508706"/>
                </a:lnTo>
                <a:lnTo>
                  <a:pt x="1954572" y="517931"/>
                </a:lnTo>
                <a:lnTo>
                  <a:pt x="1945327" y="527057"/>
                </a:lnTo>
                <a:lnTo>
                  <a:pt x="1936198" y="536496"/>
                </a:lnTo>
                <a:lnTo>
                  <a:pt x="1927225" y="545876"/>
                </a:lnTo>
                <a:lnTo>
                  <a:pt x="1918096" y="555315"/>
                </a:lnTo>
                <a:lnTo>
                  <a:pt x="1909338" y="564794"/>
                </a:lnTo>
                <a:lnTo>
                  <a:pt x="1900325" y="574545"/>
                </a:lnTo>
                <a:lnTo>
                  <a:pt x="1891781" y="584123"/>
                </a:lnTo>
                <a:lnTo>
                  <a:pt x="1883080" y="593758"/>
                </a:lnTo>
                <a:lnTo>
                  <a:pt x="1874282" y="603607"/>
                </a:lnTo>
                <a:lnTo>
                  <a:pt x="1865756" y="613712"/>
                </a:lnTo>
                <a:lnTo>
                  <a:pt x="1857172" y="623660"/>
                </a:lnTo>
                <a:lnTo>
                  <a:pt x="1848958" y="633648"/>
                </a:lnTo>
                <a:lnTo>
                  <a:pt x="1840490" y="643910"/>
                </a:lnTo>
                <a:lnTo>
                  <a:pt x="1832335" y="654054"/>
                </a:lnTo>
                <a:lnTo>
                  <a:pt x="1824296" y="664511"/>
                </a:lnTo>
                <a:lnTo>
                  <a:pt x="1816101" y="675027"/>
                </a:lnTo>
                <a:lnTo>
                  <a:pt x="1808218" y="685426"/>
                </a:lnTo>
                <a:lnTo>
                  <a:pt x="1800335" y="695826"/>
                </a:lnTo>
                <a:lnTo>
                  <a:pt x="1792412" y="706596"/>
                </a:lnTo>
                <a:lnTo>
                  <a:pt x="1784801" y="717250"/>
                </a:lnTo>
                <a:lnTo>
                  <a:pt x="1777249" y="728061"/>
                </a:lnTo>
                <a:lnTo>
                  <a:pt x="1769599" y="739086"/>
                </a:lnTo>
                <a:lnTo>
                  <a:pt x="1762261" y="749995"/>
                </a:lnTo>
                <a:lnTo>
                  <a:pt x="1756211" y="758990"/>
                </a:lnTo>
                <a:lnTo>
                  <a:pt x="1742622" y="738924"/>
                </a:lnTo>
                <a:lnTo>
                  <a:pt x="1713296" y="694890"/>
                </a:lnTo>
                <a:lnTo>
                  <a:pt x="1684022" y="651162"/>
                </a:lnTo>
                <a:lnTo>
                  <a:pt x="1663392" y="621573"/>
                </a:lnTo>
                <a:lnTo>
                  <a:pt x="1642560" y="592644"/>
                </a:lnTo>
                <a:lnTo>
                  <a:pt x="1621277" y="564728"/>
                </a:lnTo>
                <a:lnTo>
                  <a:pt x="1599541" y="537824"/>
                </a:lnTo>
                <a:lnTo>
                  <a:pt x="1577302" y="511630"/>
                </a:lnTo>
                <a:lnTo>
                  <a:pt x="1554914" y="486399"/>
                </a:lnTo>
                <a:lnTo>
                  <a:pt x="1531769" y="462232"/>
                </a:lnTo>
                <a:lnTo>
                  <a:pt x="1508477" y="439027"/>
                </a:lnTo>
                <a:lnTo>
                  <a:pt x="1485086" y="417087"/>
                </a:lnTo>
                <a:lnTo>
                  <a:pt x="1460836" y="395605"/>
                </a:lnTo>
                <a:lnTo>
                  <a:pt x="1436793" y="375337"/>
                </a:lnTo>
                <a:lnTo>
                  <a:pt x="1412297" y="356082"/>
                </a:lnTo>
                <a:lnTo>
                  <a:pt x="1387298" y="337538"/>
                </a:lnTo>
                <a:lnTo>
                  <a:pt x="1362201" y="320258"/>
                </a:lnTo>
                <a:lnTo>
                  <a:pt x="1336955" y="303940"/>
                </a:lnTo>
                <a:lnTo>
                  <a:pt x="1311205" y="288332"/>
                </a:lnTo>
                <a:lnTo>
                  <a:pt x="1285358" y="273988"/>
                </a:lnTo>
                <a:lnTo>
                  <a:pt x="1259361" y="260607"/>
                </a:lnTo>
                <a:lnTo>
                  <a:pt x="1232913" y="248239"/>
                </a:lnTo>
                <a:lnTo>
                  <a:pt x="1206619" y="236781"/>
                </a:lnTo>
                <a:lnTo>
                  <a:pt x="1179873" y="226337"/>
                </a:lnTo>
                <a:lnTo>
                  <a:pt x="1152978" y="216854"/>
                </a:lnTo>
                <a:lnTo>
                  <a:pt x="1125985" y="208637"/>
                </a:lnTo>
                <a:lnTo>
                  <a:pt x="1098792" y="201079"/>
                </a:lnTo>
                <a:lnTo>
                  <a:pt x="1071502" y="194785"/>
                </a:lnTo>
                <a:lnTo>
                  <a:pt x="1044062" y="189453"/>
                </a:lnTo>
                <a:lnTo>
                  <a:pt x="1016777" y="185031"/>
                </a:lnTo>
                <a:lnTo>
                  <a:pt x="989395" y="181874"/>
                </a:lnTo>
                <a:lnTo>
                  <a:pt x="961509" y="179428"/>
                </a:lnTo>
                <a:lnTo>
                  <a:pt x="933828" y="178195"/>
                </a:lnTo>
                <a:lnTo>
                  <a:pt x="906051" y="178227"/>
                </a:lnTo>
                <a:lnTo>
                  <a:pt x="878629" y="178512"/>
                </a:lnTo>
                <a:lnTo>
                  <a:pt x="864717" y="179312"/>
                </a:lnTo>
                <a:lnTo>
                  <a:pt x="850553" y="180468"/>
                </a:lnTo>
                <a:lnTo>
                  <a:pt x="836745" y="181875"/>
                </a:lnTo>
                <a:lnTo>
                  <a:pt x="822684" y="183637"/>
                </a:lnTo>
                <a:lnTo>
                  <a:pt x="808978" y="185651"/>
                </a:lnTo>
                <a:lnTo>
                  <a:pt x="794969" y="187717"/>
                </a:lnTo>
                <a:lnTo>
                  <a:pt x="781315" y="190034"/>
                </a:lnTo>
                <a:lnTo>
                  <a:pt x="767460" y="193010"/>
                </a:lnTo>
                <a:lnTo>
                  <a:pt x="753605" y="195987"/>
                </a:lnTo>
                <a:lnTo>
                  <a:pt x="739751" y="198962"/>
                </a:lnTo>
                <a:lnTo>
                  <a:pt x="726303" y="202494"/>
                </a:lnTo>
                <a:lnTo>
                  <a:pt x="712602" y="206380"/>
                </a:lnTo>
                <a:lnTo>
                  <a:pt x="699206" y="210214"/>
                </a:lnTo>
                <a:lnTo>
                  <a:pt x="685609" y="214707"/>
                </a:lnTo>
                <a:lnTo>
                  <a:pt x="672011" y="219200"/>
                </a:lnTo>
                <a:lnTo>
                  <a:pt x="658769" y="223946"/>
                </a:lnTo>
                <a:lnTo>
                  <a:pt x="645275" y="229046"/>
                </a:lnTo>
                <a:lnTo>
                  <a:pt x="631781" y="234146"/>
                </a:lnTo>
                <a:lnTo>
                  <a:pt x="618693" y="239801"/>
                </a:lnTo>
                <a:lnTo>
                  <a:pt x="605354" y="245811"/>
                </a:lnTo>
                <a:lnTo>
                  <a:pt x="592014" y="251821"/>
                </a:lnTo>
                <a:lnTo>
                  <a:pt x="579029" y="258084"/>
                </a:lnTo>
                <a:lnTo>
                  <a:pt x="566045" y="264345"/>
                </a:lnTo>
                <a:lnTo>
                  <a:pt x="552911" y="271569"/>
                </a:lnTo>
                <a:lnTo>
                  <a:pt x="540029" y="278438"/>
                </a:lnTo>
                <a:lnTo>
                  <a:pt x="527199" y="285611"/>
                </a:lnTo>
                <a:lnTo>
                  <a:pt x="514421" y="293087"/>
                </a:lnTo>
                <a:lnTo>
                  <a:pt x="501997" y="300815"/>
                </a:lnTo>
                <a:lnTo>
                  <a:pt x="489321" y="308897"/>
                </a:lnTo>
                <a:lnTo>
                  <a:pt x="476949" y="316928"/>
                </a:lnTo>
                <a:lnTo>
                  <a:pt x="464324" y="325315"/>
                </a:lnTo>
                <a:lnTo>
                  <a:pt x="452107" y="334256"/>
                </a:lnTo>
                <a:lnTo>
                  <a:pt x="439838" y="342894"/>
                </a:lnTo>
                <a:lnTo>
                  <a:pt x="427671" y="352139"/>
                </a:lnTo>
                <a:lnTo>
                  <a:pt x="415505" y="361384"/>
                </a:lnTo>
                <a:lnTo>
                  <a:pt x="403746" y="371185"/>
                </a:lnTo>
                <a:lnTo>
                  <a:pt x="391985" y="380985"/>
                </a:lnTo>
                <a:lnTo>
                  <a:pt x="380581" y="391036"/>
                </a:lnTo>
                <a:lnTo>
                  <a:pt x="369228" y="401393"/>
                </a:lnTo>
                <a:lnTo>
                  <a:pt x="357623" y="412103"/>
                </a:lnTo>
                <a:lnTo>
                  <a:pt x="346321" y="422762"/>
                </a:lnTo>
                <a:lnTo>
                  <a:pt x="335122" y="434028"/>
                </a:lnTo>
                <a:lnTo>
                  <a:pt x="324277" y="445546"/>
                </a:lnTo>
                <a:lnTo>
                  <a:pt x="313130" y="457115"/>
                </a:lnTo>
                <a:lnTo>
                  <a:pt x="302641" y="468884"/>
                </a:lnTo>
                <a:lnTo>
                  <a:pt x="292255" y="481262"/>
                </a:lnTo>
                <a:lnTo>
                  <a:pt x="281515" y="493386"/>
                </a:lnTo>
                <a:lnTo>
                  <a:pt x="271180" y="506067"/>
                </a:lnTo>
                <a:lnTo>
                  <a:pt x="260897" y="519049"/>
                </a:lnTo>
                <a:lnTo>
                  <a:pt x="250614" y="532032"/>
                </a:lnTo>
                <a:lnTo>
                  <a:pt x="241041" y="545521"/>
                </a:lnTo>
                <a:lnTo>
                  <a:pt x="231164" y="559059"/>
                </a:lnTo>
                <a:lnTo>
                  <a:pt x="221339" y="572901"/>
                </a:lnTo>
                <a:lnTo>
                  <a:pt x="211869" y="586996"/>
                </a:lnTo>
                <a:lnTo>
                  <a:pt x="202702" y="601039"/>
                </a:lnTo>
                <a:lnTo>
                  <a:pt x="193335" y="615739"/>
                </a:lnTo>
                <a:lnTo>
                  <a:pt x="184271" y="630389"/>
                </a:lnTo>
                <a:lnTo>
                  <a:pt x="175311" y="645645"/>
                </a:lnTo>
                <a:lnTo>
                  <a:pt x="166351" y="660901"/>
                </a:lnTo>
                <a:lnTo>
                  <a:pt x="158047" y="676358"/>
                </a:lnTo>
                <a:lnTo>
                  <a:pt x="149493" y="692170"/>
                </a:lnTo>
                <a:lnTo>
                  <a:pt x="140939" y="707982"/>
                </a:lnTo>
                <a:lnTo>
                  <a:pt x="133043" y="723994"/>
                </a:lnTo>
                <a:lnTo>
                  <a:pt x="124946" y="740664"/>
                </a:lnTo>
                <a:lnTo>
                  <a:pt x="117509" y="757536"/>
                </a:lnTo>
                <a:lnTo>
                  <a:pt x="110426" y="774658"/>
                </a:lnTo>
                <a:lnTo>
                  <a:pt x="103698" y="792033"/>
                </a:lnTo>
                <a:lnTo>
                  <a:pt x="96666" y="809459"/>
                </a:lnTo>
                <a:lnTo>
                  <a:pt x="90293" y="827086"/>
                </a:lnTo>
                <a:lnTo>
                  <a:pt x="83919" y="844713"/>
                </a:lnTo>
                <a:lnTo>
                  <a:pt x="77850" y="862288"/>
                </a:lnTo>
                <a:lnTo>
                  <a:pt x="72135" y="880115"/>
                </a:lnTo>
                <a:lnTo>
                  <a:pt x="66168" y="898297"/>
                </a:lnTo>
                <a:lnTo>
                  <a:pt x="60808" y="916376"/>
                </a:lnTo>
                <a:lnTo>
                  <a:pt x="55551" y="935062"/>
                </a:lnTo>
                <a:lnTo>
                  <a:pt x="50850" y="953342"/>
                </a:lnTo>
                <a:lnTo>
                  <a:pt x="45845" y="971673"/>
                </a:lnTo>
                <a:lnTo>
                  <a:pt x="41550" y="990507"/>
                </a:lnTo>
                <a:lnTo>
                  <a:pt x="36900" y="1009090"/>
                </a:lnTo>
                <a:lnTo>
                  <a:pt x="32908" y="1027873"/>
                </a:lnTo>
                <a:lnTo>
                  <a:pt x="29019" y="1047263"/>
                </a:lnTo>
                <a:lnTo>
                  <a:pt x="25331" y="1065995"/>
                </a:lnTo>
                <a:lnTo>
                  <a:pt x="22049" y="1085282"/>
                </a:lnTo>
                <a:lnTo>
                  <a:pt x="18767" y="1104569"/>
                </a:lnTo>
                <a:lnTo>
                  <a:pt x="15840" y="1124109"/>
                </a:lnTo>
                <a:lnTo>
                  <a:pt x="13217" y="1143597"/>
                </a:lnTo>
                <a:lnTo>
                  <a:pt x="10897" y="1163032"/>
                </a:lnTo>
                <a:lnTo>
                  <a:pt x="8577" y="1182469"/>
                </a:lnTo>
                <a:lnTo>
                  <a:pt x="6715" y="1202764"/>
                </a:lnTo>
                <a:lnTo>
                  <a:pt x="5053" y="1222400"/>
                </a:lnTo>
                <a:lnTo>
                  <a:pt x="3443" y="1242340"/>
                </a:lnTo>
                <a:lnTo>
                  <a:pt x="2136" y="1262228"/>
                </a:lnTo>
                <a:lnTo>
                  <a:pt x="1539" y="1282621"/>
                </a:lnTo>
                <a:lnTo>
                  <a:pt x="587" y="1302761"/>
                </a:lnTo>
                <a:lnTo>
                  <a:pt x="294" y="1323102"/>
                </a:lnTo>
                <a:lnTo>
                  <a:pt x="0" y="1343442"/>
                </a:lnTo>
                <a:lnTo>
                  <a:pt x="62" y="1364035"/>
                </a:lnTo>
                <a:lnTo>
                  <a:pt x="479" y="1384880"/>
                </a:lnTo>
                <a:lnTo>
                  <a:pt x="946" y="1406028"/>
                </a:lnTo>
                <a:lnTo>
                  <a:pt x="1666" y="1426821"/>
                </a:lnTo>
                <a:lnTo>
                  <a:pt x="2741" y="1447866"/>
                </a:lnTo>
                <a:lnTo>
                  <a:pt x="4119" y="1468860"/>
                </a:lnTo>
                <a:lnTo>
                  <a:pt x="5497" y="1489853"/>
                </a:lnTo>
                <a:lnTo>
                  <a:pt x="7281" y="1511402"/>
                </a:lnTo>
                <a:lnTo>
                  <a:pt x="8659" y="1532396"/>
                </a:lnTo>
                <a:lnTo>
                  <a:pt x="10748" y="1553893"/>
                </a:lnTo>
                <a:lnTo>
                  <a:pt x="13140" y="1575339"/>
                </a:lnTo>
                <a:lnTo>
                  <a:pt x="15783" y="1596431"/>
                </a:lnTo>
                <a:lnTo>
                  <a:pt x="18529" y="1618128"/>
                </a:lnTo>
                <a:lnTo>
                  <a:pt x="21528" y="1639471"/>
                </a:lnTo>
                <a:lnTo>
                  <a:pt x="24577" y="1661117"/>
                </a:lnTo>
                <a:lnTo>
                  <a:pt x="27930" y="1682711"/>
                </a:lnTo>
                <a:lnTo>
                  <a:pt x="31587" y="1704255"/>
                </a:lnTo>
                <a:lnTo>
                  <a:pt x="35244" y="1725798"/>
                </a:lnTo>
                <a:lnTo>
                  <a:pt x="39256" y="1747594"/>
                </a:lnTo>
                <a:lnTo>
                  <a:pt x="43519" y="1769034"/>
                </a:lnTo>
                <a:lnTo>
                  <a:pt x="47834" y="1790778"/>
                </a:lnTo>
                <a:lnTo>
                  <a:pt x="52452" y="1812470"/>
                </a:lnTo>
                <a:lnTo>
                  <a:pt x="57323" y="1833808"/>
                </a:lnTo>
                <a:lnTo>
                  <a:pt x="62296" y="1855752"/>
                </a:lnTo>
                <a:lnTo>
                  <a:pt x="67521" y="1877342"/>
                </a:lnTo>
                <a:lnTo>
                  <a:pt x="73101" y="1899182"/>
                </a:lnTo>
                <a:lnTo>
                  <a:pt x="78630" y="1920719"/>
                </a:lnTo>
                <a:lnTo>
                  <a:pt x="84514" y="1942509"/>
                </a:lnTo>
                <a:lnTo>
                  <a:pt x="90346" y="1963996"/>
                </a:lnTo>
                <a:lnTo>
                  <a:pt x="96533" y="1985734"/>
                </a:lnTo>
                <a:lnTo>
                  <a:pt x="102972" y="2007117"/>
                </a:lnTo>
                <a:lnTo>
                  <a:pt x="109766" y="2028752"/>
                </a:lnTo>
                <a:lnTo>
                  <a:pt x="123456" y="2072630"/>
                </a:lnTo>
                <a:lnTo>
                  <a:pt x="137755" y="2116403"/>
                </a:lnTo>
                <a:lnTo>
                  <a:pt x="152963" y="2160023"/>
                </a:lnTo>
                <a:lnTo>
                  <a:pt x="168170" y="2203643"/>
                </a:lnTo>
                <a:lnTo>
                  <a:pt x="184237" y="2246805"/>
                </a:lnTo>
                <a:lnTo>
                  <a:pt x="200859" y="2289559"/>
                </a:lnTo>
                <a:lnTo>
                  <a:pt x="217481" y="2332315"/>
                </a:lnTo>
                <a:lnTo>
                  <a:pt x="235014" y="2374916"/>
                </a:lnTo>
                <a:lnTo>
                  <a:pt x="253050" y="2416807"/>
                </a:lnTo>
                <a:lnTo>
                  <a:pt x="271035" y="2458395"/>
                </a:lnTo>
                <a:lnTo>
                  <a:pt x="289879" y="2499523"/>
                </a:lnTo>
                <a:lnTo>
                  <a:pt x="308974" y="2540298"/>
                </a:lnTo>
                <a:lnTo>
                  <a:pt x="328677" y="2580970"/>
                </a:lnTo>
                <a:lnTo>
                  <a:pt x="348882" y="2620932"/>
                </a:lnTo>
                <a:lnTo>
                  <a:pt x="369289" y="2660235"/>
                </a:lnTo>
                <a:lnTo>
                  <a:pt x="389644" y="2699235"/>
                </a:lnTo>
                <a:lnTo>
                  <a:pt x="410806" y="2737474"/>
                </a:lnTo>
                <a:lnTo>
                  <a:pt x="432524" y="2775306"/>
                </a:lnTo>
                <a:lnTo>
                  <a:pt x="454442" y="2812480"/>
                </a:lnTo>
                <a:lnTo>
                  <a:pt x="462017" y="2824986"/>
                </a:lnTo>
                <a:lnTo>
                  <a:pt x="457075" y="2836276"/>
                </a:lnTo>
                <a:lnTo>
                  <a:pt x="446553" y="2859223"/>
                </a:lnTo>
                <a:lnTo>
                  <a:pt x="436425" y="2882351"/>
                </a:lnTo>
                <a:lnTo>
                  <a:pt x="426406" y="2905768"/>
                </a:lnTo>
                <a:lnTo>
                  <a:pt x="416675" y="2929078"/>
                </a:lnTo>
                <a:lnTo>
                  <a:pt x="407340" y="2952569"/>
                </a:lnTo>
                <a:lnTo>
                  <a:pt x="397717" y="2976167"/>
                </a:lnTo>
                <a:lnTo>
                  <a:pt x="388093" y="2999765"/>
                </a:lnTo>
                <a:lnTo>
                  <a:pt x="378865" y="3023545"/>
                </a:lnTo>
                <a:lnTo>
                  <a:pt x="370032" y="3047506"/>
                </a:lnTo>
                <a:lnTo>
                  <a:pt x="361093" y="3071179"/>
                </a:lnTo>
                <a:lnTo>
                  <a:pt x="352260" y="3095140"/>
                </a:lnTo>
                <a:lnTo>
                  <a:pt x="343824" y="3119282"/>
                </a:lnTo>
                <a:lnTo>
                  <a:pt x="335387" y="3143425"/>
                </a:lnTo>
                <a:lnTo>
                  <a:pt x="326950" y="3167568"/>
                </a:lnTo>
                <a:lnTo>
                  <a:pt x="318801" y="3191604"/>
                </a:lnTo>
                <a:lnTo>
                  <a:pt x="310868" y="3216216"/>
                </a:lnTo>
                <a:lnTo>
                  <a:pt x="302934" y="3240828"/>
                </a:lnTo>
                <a:lnTo>
                  <a:pt x="295000" y="3265442"/>
                </a:lnTo>
                <a:lnTo>
                  <a:pt x="287354" y="3289947"/>
                </a:lnTo>
                <a:lnTo>
                  <a:pt x="280104" y="3314633"/>
                </a:lnTo>
                <a:lnTo>
                  <a:pt x="272962" y="3339609"/>
                </a:lnTo>
                <a:lnTo>
                  <a:pt x="265712" y="3364296"/>
                </a:lnTo>
                <a:lnTo>
                  <a:pt x="258857" y="3389164"/>
                </a:lnTo>
                <a:lnTo>
                  <a:pt x="252110" y="3414321"/>
                </a:lnTo>
                <a:lnTo>
                  <a:pt x="245256" y="3439189"/>
                </a:lnTo>
                <a:lnTo>
                  <a:pt x="238905" y="3464527"/>
                </a:lnTo>
                <a:lnTo>
                  <a:pt x="230285" y="3500557"/>
                </a:lnTo>
                <a:lnTo>
                  <a:pt x="222275" y="3537344"/>
                </a:lnTo>
                <a:lnTo>
                  <a:pt x="214479" y="3574708"/>
                </a:lnTo>
                <a:lnTo>
                  <a:pt x="207870" y="3612618"/>
                </a:lnTo>
                <a:lnTo>
                  <a:pt x="201581" y="3651393"/>
                </a:lnTo>
                <a:lnTo>
                  <a:pt x="196010" y="3691213"/>
                </a:lnTo>
                <a:lnTo>
                  <a:pt x="191412" y="3731002"/>
                </a:lnTo>
                <a:lnTo>
                  <a:pt x="187317" y="3771261"/>
                </a:lnTo>
                <a:lnTo>
                  <a:pt x="183831" y="3812278"/>
                </a:lnTo>
                <a:lnTo>
                  <a:pt x="180849" y="3853765"/>
                </a:lnTo>
                <a:lnTo>
                  <a:pt x="178764" y="3895904"/>
                </a:lnTo>
                <a:lnTo>
                  <a:pt x="176787" y="3938330"/>
                </a:lnTo>
                <a:lnTo>
                  <a:pt x="175889" y="3981013"/>
                </a:lnTo>
                <a:lnTo>
                  <a:pt x="175494" y="4024165"/>
                </a:lnTo>
                <a:lnTo>
                  <a:pt x="175602" y="4067788"/>
                </a:lnTo>
                <a:lnTo>
                  <a:pt x="176395" y="4111484"/>
                </a:lnTo>
                <a:lnTo>
                  <a:pt x="178266" y="4155437"/>
                </a:lnTo>
                <a:lnTo>
                  <a:pt x="180246" y="4199678"/>
                </a:lnTo>
                <a:lnTo>
                  <a:pt x="182728" y="4244389"/>
                </a:lnTo>
                <a:lnTo>
                  <a:pt x="186000" y="4289463"/>
                </a:lnTo>
                <a:lnTo>
                  <a:pt x="189851" y="4334323"/>
                </a:lnTo>
                <a:lnTo>
                  <a:pt x="194096" y="4379363"/>
                </a:lnTo>
                <a:lnTo>
                  <a:pt x="199315" y="4424372"/>
                </a:lnTo>
                <a:lnTo>
                  <a:pt x="204640" y="4469669"/>
                </a:lnTo>
                <a:lnTo>
                  <a:pt x="210758" y="4515328"/>
                </a:lnTo>
                <a:lnTo>
                  <a:pt x="217740" y="4560667"/>
                </a:lnTo>
                <a:lnTo>
                  <a:pt x="224722" y="4606004"/>
                </a:lnTo>
                <a:lnTo>
                  <a:pt x="232389" y="4651417"/>
                </a:lnTo>
                <a:lnTo>
                  <a:pt x="241029" y="4696797"/>
                </a:lnTo>
                <a:lnTo>
                  <a:pt x="249668" y="4742176"/>
                </a:lnTo>
                <a:lnTo>
                  <a:pt x="259172" y="4787235"/>
                </a:lnTo>
                <a:lnTo>
                  <a:pt x="269255" y="4832079"/>
                </a:lnTo>
                <a:lnTo>
                  <a:pt x="274189" y="4854212"/>
                </a:lnTo>
                <a:lnTo>
                  <a:pt x="279304" y="4875950"/>
                </a:lnTo>
                <a:lnTo>
                  <a:pt x="284815" y="4897870"/>
                </a:lnTo>
                <a:lnTo>
                  <a:pt x="290507" y="49193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79500" sx="102000" sy="102000" algn="ctr" rotWithShape="0">
              <a:prstClr val="black">
                <a:alpha val="7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C9BC830A-3E63-43F9-B436-1BD72D7DF17B}"/>
              </a:ext>
            </a:extLst>
          </p:cNvPr>
          <p:cNvSpPr/>
          <p:nvPr/>
        </p:nvSpPr>
        <p:spPr>
          <a:xfrm rot="10477997">
            <a:off x="445118" y="5519010"/>
            <a:ext cx="624819" cy="705838"/>
          </a:xfrm>
          <a:custGeom>
            <a:avLst/>
            <a:gdLst>
              <a:gd name="connsiteX0" fmla="*/ 1310736 w 5147540"/>
              <a:gd name="connsiteY0" fmla="*/ 0 h 5815012"/>
              <a:gd name="connsiteX1" fmla="*/ 1326756 w 5147540"/>
              <a:gd name="connsiteY1" fmla="*/ 0 h 5815012"/>
              <a:gd name="connsiteX2" fmla="*/ 1342419 w 5147540"/>
              <a:gd name="connsiteY2" fmla="*/ 0 h 5815012"/>
              <a:gd name="connsiteX3" fmla="*/ 1358438 w 5147540"/>
              <a:gd name="connsiteY3" fmla="*/ 356 h 5815012"/>
              <a:gd name="connsiteX4" fmla="*/ 1374101 w 5147540"/>
              <a:gd name="connsiteY4" fmla="*/ 1068 h 5815012"/>
              <a:gd name="connsiteX5" fmla="*/ 1390121 w 5147540"/>
              <a:gd name="connsiteY5" fmla="*/ 2136 h 5815012"/>
              <a:gd name="connsiteX6" fmla="*/ 1405428 w 5147540"/>
              <a:gd name="connsiteY6" fmla="*/ 3204 h 5815012"/>
              <a:gd name="connsiteX7" fmla="*/ 1420735 w 5147540"/>
              <a:gd name="connsiteY7" fmla="*/ 4628 h 5815012"/>
              <a:gd name="connsiteX8" fmla="*/ 1436043 w 5147540"/>
              <a:gd name="connsiteY8" fmla="*/ 6408 h 5815012"/>
              <a:gd name="connsiteX9" fmla="*/ 1451350 w 5147540"/>
              <a:gd name="connsiteY9" fmla="*/ 8188 h 5815012"/>
              <a:gd name="connsiteX10" fmla="*/ 1466658 w 5147540"/>
              <a:gd name="connsiteY10" fmla="*/ 10680 h 5815012"/>
              <a:gd name="connsiteX11" fmla="*/ 1481965 w 5147540"/>
              <a:gd name="connsiteY11" fmla="*/ 13172 h 5815012"/>
              <a:gd name="connsiteX12" fmla="*/ 1496916 w 5147540"/>
              <a:gd name="connsiteY12" fmla="*/ 16019 h 5815012"/>
              <a:gd name="connsiteX13" fmla="*/ 1511868 w 5147540"/>
              <a:gd name="connsiteY13" fmla="*/ 18867 h 5815012"/>
              <a:gd name="connsiteX14" fmla="*/ 1526463 w 5147540"/>
              <a:gd name="connsiteY14" fmla="*/ 22071 h 5815012"/>
              <a:gd name="connsiteX15" fmla="*/ 1541414 w 5147540"/>
              <a:gd name="connsiteY15" fmla="*/ 25275 h 5815012"/>
              <a:gd name="connsiteX16" fmla="*/ 1556010 w 5147540"/>
              <a:gd name="connsiteY16" fmla="*/ 29547 h 5815012"/>
              <a:gd name="connsiteX17" fmla="*/ 1570605 w 5147540"/>
              <a:gd name="connsiteY17" fmla="*/ 33463 h 5815012"/>
              <a:gd name="connsiteX18" fmla="*/ 1584844 w 5147540"/>
              <a:gd name="connsiteY18" fmla="*/ 37378 h 5815012"/>
              <a:gd name="connsiteX19" fmla="*/ 1599440 w 5147540"/>
              <a:gd name="connsiteY19" fmla="*/ 41650 h 5815012"/>
              <a:gd name="connsiteX20" fmla="*/ 1613323 w 5147540"/>
              <a:gd name="connsiteY20" fmla="*/ 46634 h 5815012"/>
              <a:gd name="connsiteX21" fmla="*/ 1627207 w 5147540"/>
              <a:gd name="connsiteY21" fmla="*/ 51618 h 5815012"/>
              <a:gd name="connsiteX22" fmla="*/ 1641446 w 5147540"/>
              <a:gd name="connsiteY22" fmla="*/ 56602 h 5815012"/>
              <a:gd name="connsiteX23" fmla="*/ 1655329 w 5147540"/>
              <a:gd name="connsiteY23" fmla="*/ 62298 h 5815012"/>
              <a:gd name="connsiteX24" fmla="*/ 1669213 w 5147540"/>
              <a:gd name="connsiteY24" fmla="*/ 67637 h 5815012"/>
              <a:gd name="connsiteX25" fmla="*/ 1682384 w 5147540"/>
              <a:gd name="connsiteY25" fmla="*/ 73333 h 5815012"/>
              <a:gd name="connsiteX26" fmla="*/ 1695912 w 5147540"/>
              <a:gd name="connsiteY26" fmla="*/ 79385 h 5815012"/>
              <a:gd name="connsiteX27" fmla="*/ 1709083 w 5147540"/>
              <a:gd name="connsiteY27" fmla="*/ 85793 h 5815012"/>
              <a:gd name="connsiteX28" fmla="*/ 1722255 w 5147540"/>
              <a:gd name="connsiteY28" fmla="*/ 91844 h 5815012"/>
              <a:gd name="connsiteX29" fmla="*/ 1735070 w 5147540"/>
              <a:gd name="connsiteY29" fmla="*/ 98964 h 5815012"/>
              <a:gd name="connsiteX30" fmla="*/ 1747885 w 5147540"/>
              <a:gd name="connsiteY30" fmla="*/ 105728 h 5815012"/>
              <a:gd name="connsiteX31" fmla="*/ 1760701 w 5147540"/>
              <a:gd name="connsiteY31" fmla="*/ 112491 h 5815012"/>
              <a:gd name="connsiteX32" fmla="*/ 1773160 w 5147540"/>
              <a:gd name="connsiteY32" fmla="*/ 119967 h 5815012"/>
              <a:gd name="connsiteX33" fmla="*/ 1785264 w 5147540"/>
              <a:gd name="connsiteY33" fmla="*/ 127443 h 5815012"/>
              <a:gd name="connsiteX34" fmla="*/ 1797723 w 5147540"/>
              <a:gd name="connsiteY34" fmla="*/ 135274 h 5815012"/>
              <a:gd name="connsiteX35" fmla="*/ 1809827 w 5147540"/>
              <a:gd name="connsiteY35" fmla="*/ 142750 h 5815012"/>
              <a:gd name="connsiteX36" fmla="*/ 1821218 w 5147540"/>
              <a:gd name="connsiteY36" fmla="*/ 151294 h 5815012"/>
              <a:gd name="connsiteX37" fmla="*/ 1833322 w 5147540"/>
              <a:gd name="connsiteY37" fmla="*/ 159125 h 5815012"/>
              <a:gd name="connsiteX38" fmla="*/ 1844713 w 5147540"/>
              <a:gd name="connsiteY38" fmla="*/ 168025 h 5815012"/>
              <a:gd name="connsiteX39" fmla="*/ 1856105 w 5147540"/>
              <a:gd name="connsiteY39" fmla="*/ 176213 h 5815012"/>
              <a:gd name="connsiteX40" fmla="*/ 1867496 w 5147540"/>
              <a:gd name="connsiteY40" fmla="*/ 185468 h 5815012"/>
              <a:gd name="connsiteX41" fmla="*/ 1878532 w 5147540"/>
              <a:gd name="connsiteY41" fmla="*/ 194368 h 5815012"/>
              <a:gd name="connsiteX42" fmla="*/ 1889211 w 5147540"/>
              <a:gd name="connsiteY42" fmla="*/ 203623 h 5815012"/>
              <a:gd name="connsiteX43" fmla="*/ 1900247 w 5147540"/>
              <a:gd name="connsiteY43" fmla="*/ 212879 h 5815012"/>
              <a:gd name="connsiteX44" fmla="*/ 1910927 w 5147540"/>
              <a:gd name="connsiteY44" fmla="*/ 222491 h 5815012"/>
              <a:gd name="connsiteX45" fmla="*/ 1921250 w 5147540"/>
              <a:gd name="connsiteY45" fmla="*/ 232102 h 5815012"/>
              <a:gd name="connsiteX46" fmla="*/ 1931930 w 5147540"/>
              <a:gd name="connsiteY46" fmla="*/ 242070 h 5815012"/>
              <a:gd name="connsiteX47" fmla="*/ 1941897 w 5147540"/>
              <a:gd name="connsiteY47" fmla="*/ 252037 h 5815012"/>
              <a:gd name="connsiteX48" fmla="*/ 1951865 w 5147540"/>
              <a:gd name="connsiteY48" fmla="*/ 262005 h 5815012"/>
              <a:gd name="connsiteX49" fmla="*/ 1961476 w 5147540"/>
              <a:gd name="connsiteY49" fmla="*/ 272685 h 5815012"/>
              <a:gd name="connsiteX50" fmla="*/ 1971444 w 5147540"/>
              <a:gd name="connsiteY50" fmla="*/ 283008 h 5815012"/>
              <a:gd name="connsiteX51" fmla="*/ 1981056 w 5147540"/>
              <a:gd name="connsiteY51" fmla="*/ 293688 h 5815012"/>
              <a:gd name="connsiteX52" fmla="*/ 1990311 w 5147540"/>
              <a:gd name="connsiteY52" fmla="*/ 304723 h 5815012"/>
              <a:gd name="connsiteX53" fmla="*/ 1999567 w 5147540"/>
              <a:gd name="connsiteY53" fmla="*/ 315403 h 5815012"/>
              <a:gd name="connsiteX54" fmla="*/ 2008466 w 5147540"/>
              <a:gd name="connsiteY54" fmla="*/ 326794 h 5815012"/>
              <a:gd name="connsiteX55" fmla="*/ 2017722 w 5147540"/>
              <a:gd name="connsiteY55" fmla="*/ 337830 h 5815012"/>
              <a:gd name="connsiteX56" fmla="*/ 2034453 w 5147540"/>
              <a:gd name="connsiteY56" fmla="*/ 360257 h 5815012"/>
              <a:gd name="connsiteX57" fmla="*/ 2050829 w 5147540"/>
              <a:gd name="connsiteY57" fmla="*/ 383040 h 5815012"/>
              <a:gd name="connsiteX58" fmla="*/ 2066136 w 5147540"/>
              <a:gd name="connsiteY58" fmla="*/ 406535 h 5815012"/>
              <a:gd name="connsiteX59" fmla="*/ 2081087 w 5147540"/>
              <a:gd name="connsiteY59" fmla="*/ 430742 h 5815012"/>
              <a:gd name="connsiteX60" fmla="*/ 2095327 w 5147540"/>
              <a:gd name="connsiteY60" fmla="*/ 454949 h 5815012"/>
              <a:gd name="connsiteX61" fmla="*/ 2108854 w 5147540"/>
              <a:gd name="connsiteY61" fmla="*/ 480224 h 5815012"/>
              <a:gd name="connsiteX62" fmla="*/ 2122025 w 5147540"/>
              <a:gd name="connsiteY62" fmla="*/ 505855 h 5815012"/>
              <a:gd name="connsiteX63" fmla="*/ 2134129 w 5147540"/>
              <a:gd name="connsiteY63" fmla="*/ 532197 h 5815012"/>
              <a:gd name="connsiteX64" fmla="*/ 2146232 w 5147540"/>
              <a:gd name="connsiteY64" fmla="*/ 558540 h 5815012"/>
              <a:gd name="connsiteX65" fmla="*/ 2157268 w 5147540"/>
              <a:gd name="connsiteY65" fmla="*/ 585951 h 5815012"/>
              <a:gd name="connsiteX66" fmla="*/ 2167947 w 5147540"/>
              <a:gd name="connsiteY66" fmla="*/ 613362 h 5815012"/>
              <a:gd name="connsiteX67" fmla="*/ 2177915 w 5147540"/>
              <a:gd name="connsiteY67" fmla="*/ 641841 h 5815012"/>
              <a:gd name="connsiteX68" fmla="*/ 2187171 w 5147540"/>
              <a:gd name="connsiteY68" fmla="*/ 670676 h 5815012"/>
              <a:gd name="connsiteX69" fmla="*/ 2196427 w 5147540"/>
              <a:gd name="connsiteY69" fmla="*/ 699510 h 5815012"/>
              <a:gd name="connsiteX70" fmla="*/ 2204614 w 5147540"/>
              <a:gd name="connsiteY70" fmla="*/ 729057 h 5815012"/>
              <a:gd name="connsiteX71" fmla="*/ 2212446 w 5147540"/>
              <a:gd name="connsiteY71" fmla="*/ 759316 h 5815012"/>
              <a:gd name="connsiteX72" fmla="*/ 2219565 w 5147540"/>
              <a:gd name="connsiteY72" fmla="*/ 790286 h 5815012"/>
              <a:gd name="connsiteX73" fmla="*/ 2226685 w 5147540"/>
              <a:gd name="connsiteY73" fmla="*/ 820901 h 5815012"/>
              <a:gd name="connsiteX74" fmla="*/ 2232737 w 5147540"/>
              <a:gd name="connsiteY74" fmla="*/ 852584 h 5815012"/>
              <a:gd name="connsiteX75" fmla="*/ 2238432 w 5147540"/>
              <a:gd name="connsiteY75" fmla="*/ 884622 h 5815012"/>
              <a:gd name="connsiteX76" fmla="*/ 2243772 w 5147540"/>
              <a:gd name="connsiteY76" fmla="*/ 917017 h 5815012"/>
              <a:gd name="connsiteX77" fmla="*/ 2248400 w 5147540"/>
              <a:gd name="connsiteY77" fmla="*/ 949768 h 5815012"/>
              <a:gd name="connsiteX78" fmla="*/ 2252316 w 5147540"/>
              <a:gd name="connsiteY78" fmla="*/ 982874 h 5815012"/>
              <a:gd name="connsiteX79" fmla="*/ 2256232 w 5147540"/>
              <a:gd name="connsiteY79" fmla="*/ 1016693 h 5815012"/>
              <a:gd name="connsiteX80" fmla="*/ 2259080 w 5147540"/>
              <a:gd name="connsiteY80" fmla="*/ 1050867 h 5815012"/>
              <a:gd name="connsiteX81" fmla="*/ 2262283 w 5147540"/>
              <a:gd name="connsiteY81" fmla="*/ 1084686 h 5815012"/>
              <a:gd name="connsiteX82" fmla="*/ 2264420 w 5147540"/>
              <a:gd name="connsiteY82" fmla="*/ 1119928 h 5815012"/>
              <a:gd name="connsiteX83" fmla="*/ 2266199 w 5147540"/>
              <a:gd name="connsiteY83" fmla="*/ 1155171 h 5815012"/>
              <a:gd name="connsiteX84" fmla="*/ 2267623 w 5147540"/>
              <a:gd name="connsiteY84" fmla="*/ 1190769 h 5815012"/>
              <a:gd name="connsiteX85" fmla="*/ 2268691 w 5147540"/>
              <a:gd name="connsiteY85" fmla="*/ 1226724 h 5815012"/>
              <a:gd name="connsiteX86" fmla="*/ 2269047 w 5147540"/>
              <a:gd name="connsiteY86" fmla="*/ 1263034 h 5815012"/>
              <a:gd name="connsiteX87" fmla="*/ 2269403 w 5147540"/>
              <a:gd name="connsiteY87" fmla="*/ 1299701 h 5815012"/>
              <a:gd name="connsiteX88" fmla="*/ 2269403 w 5147540"/>
              <a:gd name="connsiteY88" fmla="*/ 1325332 h 5815012"/>
              <a:gd name="connsiteX89" fmla="*/ 2269759 w 5147540"/>
              <a:gd name="connsiteY89" fmla="*/ 1351319 h 5815012"/>
              <a:gd name="connsiteX90" fmla="*/ 2270115 w 5147540"/>
              <a:gd name="connsiteY90" fmla="*/ 1376949 h 5815012"/>
              <a:gd name="connsiteX91" fmla="*/ 2270827 w 5147540"/>
              <a:gd name="connsiteY91" fmla="*/ 1402936 h 5815012"/>
              <a:gd name="connsiteX92" fmla="*/ 2271895 w 5147540"/>
              <a:gd name="connsiteY92" fmla="*/ 1428567 h 5815012"/>
              <a:gd name="connsiteX93" fmla="*/ 2273319 w 5147540"/>
              <a:gd name="connsiteY93" fmla="*/ 1454554 h 5815012"/>
              <a:gd name="connsiteX94" fmla="*/ 2274743 w 5147540"/>
              <a:gd name="connsiteY94" fmla="*/ 1480185 h 5815012"/>
              <a:gd name="connsiteX95" fmla="*/ 2276523 w 5147540"/>
              <a:gd name="connsiteY95" fmla="*/ 1506172 h 5815012"/>
              <a:gd name="connsiteX96" fmla="*/ 2279015 w 5147540"/>
              <a:gd name="connsiteY96" fmla="*/ 1531803 h 5815012"/>
              <a:gd name="connsiteX97" fmla="*/ 2281151 w 5147540"/>
              <a:gd name="connsiteY97" fmla="*/ 1557434 h 5815012"/>
              <a:gd name="connsiteX98" fmla="*/ 2283643 w 5147540"/>
              <a:gd name="connsiteY98" fmla="*/ 1582709 h 5815012"/>
              <a:gd name="connsiteX99" fmla="*/ 2286490 w 5147540"/>
              <a:gd name="connsiteY99" fmla="*/ 1608340 h 5815012"/>
              <a:gd name="connsiteX100" fmla="*/ 2289694 w 5147540"/>
              <a:gd name="connsiteY100" fmla="*/ 1633615 h 5815012"/>
              <a:gd name="connsiteX101" fmla="*/ 2293254 w 5147540"/>
              <a:gd name="connsiteY101" fmla="*/ 1659245 h 5815012"/>
              <a:gd name="connsiteX102" fmla="*/ 2297170 w 5147540"/>
              <a:gd name="connsiteY102" fmla="*/ 1684520 h 5815012"/>
              <a:gd name="connsiteX103" fmla="*/ 2301086 w 5147540"/>
              <a:gd name="connsiteY103" fmla="*/ 1709439 h 5815012"/>
              <a:gd name="connsiteX104" fmla="*/ 2305358 w 5147540"/>
              <a:gd name="connsiteY104" fmla="*/ 1734714 h 5815012"/>
              <a:gd name="connsiteX105" fmla="*/ 2309629 w 5147540"/>
              <a:gd name="connsiteY105" fmla="*/ 1759633 h 5815012"/>
              <a:gd name="connsiteX106" fmla="*/ 2314969 w 5147540"/>
              <a:gd name="connsiteY106" fmla="*/ 1784908 h 5815012"/>
              <a:gd name="connsiteX107" fmla="*/ 2319953 w 5147540"/>
              <a:gd name="connsiteY107" fmla="*/ 1809471 h 5815012"/>
              <a:gd name="connsiteX108" fmla="*/ 2325293 w 5147540"/>
              <a:gd name="connsiteY108" fmla="*/ 1834390 h 5815012"/>
              <a:gd name="connsiteX109" fmla="*/ 2331345 w 5147540"/>
              <a:gd name="connsiteY109" fmla="*/ 1858953 h 5815012"/>
              <a:gd name="connsiteX110" fmla="*/ 2337396 w 5147540"/>
              <a:gd name="connsiteY110" fmla="*/ 1883160 h 5815012"/>
              <a:gd name="connsiteX111" fmla="*/ 2343804 w 5147540"/>
              <a:gd name="connsiteY111" fmla="*/ 1908079 h 5815012"/>
              <a:gd name="connsiteX112" fmla="*/ 2350568 w 5147540"/>
              <a:gd name="connsiteY112" fmla="*/ 1931930 h 5815012"/>
              <a:gd name="connsiteX113" fmla="*/ 2357687 w 5147540"/>
              <a:gd name="connsiteY113" fmla="*/ 1956493 h 5815012"/>
              <a:gd name="connsiteX114" fmla="*/ 2365163 w 5147540"/>
              <a:gd name="connsiteY114" fmla="*/ 1980344 h 5815012"/>
              <a:gd name="connsiteX115" fmla="*/ 2372639 w 5147540"/>
              <a:gd name="connsiteY115" fmla="*/ 2004195 h 5815012"/>
              <a:gd name="connsiteX116" fmla="*/ 2380470 w 5147540"/>
              <a:gd name="connsiteY116" fmla="*/ 2028046 h 5815012"/>
              <a:gd name="connsiteX117" fmla="*/ 2389014 w 5147540"/>
              <a:gd name="connsiteY117" fmla="*/ 2051541 h 5815012"/>
              <a:gd name="connsiteX118" fmla="*/ 2397558 w 5147540"/>
              <a:gd name="connsiteY118" fmla="*/ 2075036 h 5815012"/>
              <a:gd name="connsiteX119" fmla="*/ 2406813 w 5147540"/>
              <a:gd name="connsiteY119" fmla="*/ 2098175 h 5815012"/>
              <a:gd name="connsiteX120" fmla="*/ 2416069 w 5147540"/>
              <a:gd name="connsiteY120" fmla="*/ 2121314 h 5815012"/>
              <a:gd name="connsiteX121" fmla="*/ 2425680 w 5147540"/>
              <a:gd name="connsiteY121" fmla="*/ 2144453 h 5815012"/>
              <a:gd name="connsiteX122" fmla="*/ 2436004 w 5147540"/>
              <a:gd name="connsiteY122" fmla="*/ 2167592 h 5815012"/>
              <a:gd name="connsiteX123" fmla="*/ 2445972 w 5147540"/>
              <a:gd name="connsiteY123" fmla="*/ 2190375 h 5815012"/>
              <a:gd name="connsiteX124" fmla="*/ 2456651 w 5147540"/>
              <a:gd name="connsiteY124" fmla="*/ 2212802 h 5815012"/>
              <a:gd name="connsiteX125" fmla="*/ 2467331 w 5147540"/>
              <a:gd name="connsiteY125" fmla="*/ 2235585 h 5815012"/>
              <a:gd name="connsiteX126" fmla="*/ 2478722 w 5147540"/>
              <a:gd name="connsiteY126" fmla="*/ 2258012 h 5815012"/>
              <a:gd name="connsiteX127" fmla="*/ 2490470 w 5147540"/>
              <a:gd name="connsiteY127" fmla="*/ 2280439 h 5815012"/>
              <a:gd name="connsiteX128" fmla="*/ 2501861 w 5147540"/>
              <a:gd name="connsiteY128" fmla="*/ 2302866 h 5815012"/>
              <a:gd name="connsiteX129" fmla="*/ 2513965 w 5147540"/>
              <a:gd name="connsiteY129" fmla="*/ 2324937 h 5815012"/>
              <a:gd name="connsiteX130" fmla="*/ 2526780 w 5147540"/>
              <a:gd name="connsiteY130" fmla="*/ 2346652 h 5815012"/>
              <a:gd name="connsiteX131" fmla="*/ 2539240 w 5147540"/>
              <a:gd name="connsiteY131" fmla="*/ 2368367 h 5815012"/>
              <a:gd name="connsiteX132" fmla="*/ 2552055 w 5147540"/>
              <a:gd name="connsiteY132" fmla="*/ 2390438 h 5815012"/>
              <a:gd name="connsiteX133" fmla="*/ 2565226 w 5147540"/>
              <a:gd name="connsiteY133" fmla="*/ 2411797 h 5815012"/>
              <a:gd name="connsiteX134" fmla="*/ 2579110 w 5147540"/>
              <a:gd name="connsiteY134" fmla="*/ 2433156 h 5815012"/>
              <a:gd name="connsiteX135" fmla="*/ 2592993 w 5147540"/>
              <a:gd name="connsiteY135" fmla="*/ 2454516 h 5815012"/>
              <a:gd name="connsiteX136" fmla="*/ 2606521 w 5147540"/>
              <a:gd name="connsiteY136" fmla="*/ 2475875 h 5815012"/>
              <a:gd name="connsiteX137" fmla="*/ 2621116 w 5147540"/>
              <a:gd name="connsiteY137" fmla="*/ 2496878 h 5815012"/>
              <a:gd name="connsiteX138" fmla="*/ 2635711 w 5147540"/>
              <a:gd name="connsiteY138" fmla="*/ 2517525 h 5815012"/>
              <a:gd name="connsiteX139" fmla="*/ 2650663 w 5147540"/>
              <a:gd name="connsiteY139" fmla="*/ 2538172 h 5815012"/>
              <a:gd name="connsiteX140" fmla="*/ 2665970 w 5147540"/>
              <a:gd name="connsiteY140" fmla="*/ 2558819 h 5815012"/>
              <a:gd name="connsiteX141" fmla="*/ 2681278 w 5147540"/>
              <a:gd name="connsiteY141" fmla="*/ 2579466 h 5815012"/>
              <a:gd name="connsiteX142" fmla="*/ 2697297 w 5147540"/>
              <a:gd name="connsiteY142" fmla="*/ 2599402 h 5815012"/>
              <a:gd name="connsiteX143" fmla="*/ 2712960 w 5147540"/>
              <a:gd name="connsiteY143" fmla="*/ 2619692 h 5815012"/>
              <a:gd name="connsiteX144" fmla="*/ 2728979 w 5147540"/>
              <a:gd name="connsiteY144" fmla="*/ 2639272 h 5815012"/>
              <a:gd name="connsiteX145" fmla="*/ 2745711 w 5147540"/>
              <a:gd name="connsiteY145" fmla="*/ 2659207 h 5815012"/>
              <a:gd name="connsiteX146" fmla="*/ 2762442 w 5147540"/>
              <a:gd name="connsiteY146" fmla="*/ 2678430 h 5815012"/>
              <a:gd name="connsiteX147" fmla="*/ 2779529 w 5147540"/>
              <a:gd name="connsiteY147" fmla="*/ 2698009 h 5815012"/>
              <a:gd name="connsiteX148" fmla="*/ 2796617 w 5147540"/>
              <a:gd name="connsiteY148" fmla="*/ 2717588 h 5815012"/>
              <a:gd name="connsiteX149" fmla="*/ 2814416 w 5147540"/>
              <a:gd name="connsiteY149" fmla="*/ 2736456 h 5815012"/>
              <a:gd name="connsiteX150" fmla="*/ 2832215 w 5147540"/>
              <a:gd name="connsiteY150" fmla="*/ 2755323 h 5815012"/>
              <a:gd name="connsiteX151" fmla="*/ 2850014 w 5147540"/>
              <a:gd name="connsiteY151" fmla="*/ 2773834 h 5815012"/>
              <a:gd name="connsiteX152" fmla="*/ 2869237 w 5147540"/>
              <a:gd name="connsiteY152" fmla="*/ 2793057 h 5815012"/>
              <a:gd name="connsiteX153" fmla="*/ 2888817 w 5147540"/>
              <a:gd name="connsiteY153" fmla="*/ 2811924 h 5815012"/>
              <a:gd name="connsiteX154" fmla="*/ 2908040 w 5147540"/>
              <a:gd name="connsiteY154" fmla="*/ 2830791 h 5815012"/>
              <a:gd name="connsiteX155" fmla="*/ 2927975 w 5147540"/>
              <a:gd name="connsiteY155" fmla="*/ 2849303 h 5815012"/>
              <a:gd name="connsiteX156" fmla="*/ 2947910 w 5147540"/>
              <a:gd name="connsiteY156" fmla="*/ 2867458 h 5815012"/>
              <a:gd name="connsiteX157" fmla="*/ 2968557 w 5147540"/>
              <a:gd name="connsiteY157" fmla="*/ 2885613 h 5815012"/>
              <a:gd name="connsiteX158" fmla="*/ 2988848 w 5147540"/>
              <a:gd name="connsiteY158" fmla="*/ 2903768 h 5815012"/>
              <a:gd name="connsiteX159" fmla="*/ 3010207 w 5147540"/>
              <a:gd name="connsiteY159" fmla="*/ 2921568 h 5815012"/>
              <a:gd name="connsiteX160" fmla="*/ 3031211 w 5147540"/>
              <a:gd name="connsiteY160" fmla="*/ 2939011 h 5815012"/>
              <a:gd name="connsiteX161" fmla="*/ 3052926 w 5147540"/>
              <a:gd name="connsiteY161" fmla="*/ 2956454 h 5815012"/>
              <a:gd name="connsiteX162" fmla="*/ 3074285 w 5147540"/>
              <a:gd name="connsiteY162" fmla="*/ 2973897 h 5815012"/>
              <a:gd name="connsiteX163" fmla="*/ 3096356 w 5147540"/>
              <a:gd name="connsiteY163" fmla="*/ 2990985 h 5815012"/>
              <a:gd name="connsiteX164" fmla="*/ 3118783 w 5147540"/>
              <a:gd name="connsiteY164" fmla="*/ 3007716 h 5815012"/>
              <a:gd name="connsiteX165" fmla="*/ 3140854 w 5147540"/>
              <a:gd name="connsiteY165" fmla="*/ 3024803 h 5815012"/>
              <a:gd name="connsiteX166" fmla="*/ 3163637 w 5147540"/>
              <a:gd name="connsiteY166" fmla="*/ 3041178 h 5815012"/>
              <a:gd name="connsiteX167" fmla="*/ 3186420 w 5147540"/>
              <a:gd name="connsiteY167" fmla="*/ 3057910 h 5815012"/>
              <a:gd name="connsiteX168" fmla="*/ 3209559 w 5147540"/>
              <a:gd name="connsiteY168" fmla="*/ 3073929 h 5815012"/>
              <a:gd name="connsiteX169" fmla="*/ 3232698 w 5147540"/>
              <a:gd name="connsiteY169" fmla="*/ 3090304 h 5815012"/>
              <a:gd name="connsiteX170" fmla="*/ 3256193 w 5147540"/>
              <a:gd name="connsiteY170" fmla="*/ 3106324 h 5815012"/>
              <a:gd name="connsiteX171" fmla="*/ 3279688 w 5147540"/>
              <a:gd name="connsiteY171" fmla="*/ 3121987 h 5815012"/>
              <a:gd name="connsiteX172" fmla="*/ 3303539 w 5147540"/>
              <a:gd name="connsiteY172" fmla="*/ 3138006 h 5815012"/>
              <a:gd name="connsiteX173" fmla="*/ 3327746 w 5147540"/>
              <a:gd name="connsiteY173" fmla="*/ 3153670 h 5815012"/>
              <a:gd name="connsiteX174" fmla="*/ 3351597 w 5147540"/>
              <a:gd name="connsiteY174" fmla="*/ 3168977 h 5815012"/>
              <a:gd name="connsiteX175" fmla="*/ 3375804 w 5147540"/>
              <a:gd name="connsiteY175" fmla="*/ 3183928 h 5815012"/>
              <a:gd name="connsiteX176" fmla="*/ 3424930 w 5147540"/>
              <a:gd name="connsiteY176" fmla="*/ 3214187 h 5815012"/>
              <a:gd name="connsiteX177" fmla="*/ 3474768 w 5147540"/>
              <a:gd name="connsiteY177" fmla="*/ 3244090 h 5815012"/>
              <a:gd name="connsiteX178" fmla="*/ 3524961 w 5147540"/>
              <a:gd name="connsiteY178" fmla="*/ 3273637 h 5815012"/>
              <a:gd name="connsiteX179" fmla="*/ 3575867 w 5147540"/>
              <a:gd name="connsiteY179" fmla="*/ 3302115 h 5815012"/>
              <a:gd name="connsiteX180" fmla="*/ 3628197 w 5147540"/>
              <a:gd name="connsiteY180" fmla="*/ 3331306 h 5815012"/>
              <a:gd name="connsiteX181" fmla="*/ 3680883 w 5147540"/>
              <a:gd name="connsiteY181" fmla="*/ 3360141 h 5815012"/>
              <a:gd name="connsiteX182" fmla="*/ 3733925 w 5147540"/>
              <a:gd name="connsiteY182" fmla="*/ 3388264 h 5815012"/>
              <a:gd name="connsiteX183" fmla="*/ 3787678 w 5147540"/>
              <a:gd name="connsiteY183" fmla="*/ 3416030 h 5815012"/>
              <a:gd name="connsiteX184" fmla="*/ 3841432 w 5147540"/>
              <a:gd name="connsiteY184" fmla="*/ 3443441 h 5815012"/>
              <a:gd name="connsiteX185" fmla="*/ 3895542 w 5147540"/>
              <a:gd name="connsiteY185" fmla="*/ 3470496 h 5815012"/>
              <a:gd name="connsiteX186" fmla="*/ 3949651 w 5147540"/>
              <a:gd name="connsiteY186" fmla="*/ 3497195 h 5815012"/>
              <a:gd name="connsiteX187" fmla="*/ 4004829 w 5147540"/>
              <a:gd name="connsiteY187" fmla="*/ 3523538 h 5815012"/>
              <a:gd name="connsiteX188" fmla="*/ 4059295 w 5147540"/>
              <a:gd name="connsiteY188" fmla="*/ 3549525 h 5815012"/>
              <a:gd name="connsiteX189" fmla="*/ 4114472 w 5147540"/>
              <a:gd name="connsiteY189" fmla="*/ 3575512 h 5815012"/>
              <a:gd name="connsiteX190" fmla="*/ 4169650 w 5147540"/>
              <a:gd name="connsiteY190" fmla="*/ 3601143 h 5815012"/>
              <a:gd name="connsiteX191" fmla="*/ 4224828 w 5147540"/>
              <a:gd name="connsiteY191" fmla="*/ 3626773 h 5815012"/>
              <a:gd name="connsiteX192" fmla="*/ 4280005 w 5147540"/>
              <a:gd name="connsiteY192" fmla="*/ 3651692 h 5815012"/>
              <a:gd name="connsiteX193" fmla="*/ 4335539 w 5147540"/>
              <a:gd name="connsiteY193" fmla="*/ 3676967 h 5815012"/>
              <a:gd name="connsiteX194" fmla="*/ 4391429 w 5147540"/>
              <a:gd name="connsiteY194" fmla="*/ 3701886 h 5815012"/>
              <a:gd name="connsiteX195" fmla="*/ 4446962 w 5147540"/>
              <a:gd name="connsiteY195" fmla="*/ 3726805 h 5815012"/>
              <a:gd name="connsiteX196" fmla="*/ 4484697 w 5147540"/>
              <a:gd name="connsiteY196" fmla="*/ 3744604 h 5815012"/>
              <a:gd name="connsiteX197" fmla="*/ 4521719 w 5147540"/>
              <a:gd name="connsiteY197" fmla="*/ 3762760 h 5815012"/>
              <a:gd name="connsiteX198" fmla="*/ 4557673 w 5147540"/>
              <a:gd name="connsiteY198" fmla="*/ 3781627 h 5815012"/>
              <a:gd name="connsiteX199" fmla="*/ 4592560 w 5147540"/>
              <a:gd name="connsiteY199" fmla="*/ 3801206 h 5815012"/>
              <a:gd name="connsiteX200" fmla="*/ 4626735 w 5147540"/>
              <a:gd name="connsiteY200" fmla="*/ 3821497 h 5815012"/>
              <a:gd name="connsiteX201" fmla="*/ 4659841 w 5147540"/>
              <a:gd name="connsiteY201" fmla="*/ 3842144 h 5815012"/>
              <a:gd name="connsiteX202" fmla="*/ 4691880 w 5147540"/>
              <a:gd name="connsiteY202" fmla="*/ 3863859 h 5815012"/>
              <a:gd name="connsiteX203" fmla="*/ 4722850 w 5147540"/>
              <a:gd name="connsiteY203" fmla="*/ 3885930 h 5815012"/>
              <a:gd name="connsiteX204" fmla="*/ 4752397 w 5147540"/>
              <a:gd name="connsiteY204" fmla="*/ 3908357 h 5815012"/>
              <a:gd name="connsiteX205" fmla="*/ 4781588 w 5147540"/>
              <a:gd name="connsiteY205" fmla="*/ 3931852 h 5815012"/>
              <a:gd name="connsiteX206" fmla="*/ 4809355 w 5147540"/>
              <a:gd name="connsiteY206" fmla="*/ 3955347 h 5815012"/>
              <a:gd name="connsiteX207" fmla="*/ 4836054 w 5147540"/>
              <a:gd name="connsiteY207" fmla="*/ 3979554 h 5815012"/>
              <a:gd name="connsiteX208" fmla="*/ 4862040 w 5147540"/>
              <a:gd name="connsiteY208" fmla="*/ 4004473 h 5815012"/>
              <a:gd name="connsiteX209" fmla="*/ 4886603 w 5147540"/>
              <a:gd name="connsiteY209" fmla="*/ 4029748 h 5815012"/>
              <a:gd name="connsiteX210" fmla="*/ 4910098 w 5147540"/>
              <a:gd name="connsiteY210" fmla="*/ 4055379 h 5815012"/>
              <a:gd name="connsiteX211" fmla="*/ 4932881 w 5147540"/>
              <a:gd name="connsiteY211" fmla="*/ 4081722 h 5815012"/>
              <a:gd name="connsiteX212" fmla="*/ 4954241 w 5147540"/>
              <a:gd name="connsiteY212" fmla="*/ 4108421 h 5815012"/>
              <a:gd name="connsiteX213" fmla="*/ 4974532 w 5147540"/>
              <a:gd name="connsiteY213" fmla="*/ 4135476 h 5815012"/>
              <a:gd name="connsiteX214" fmla="*/ 4993755 w 5147540"/>
              <a:gd name="connsiteY214" fmla="*/ 4163243 h 5815012"/>
              <a:gd name="connsiteX215" fmla="*/ 5011910 w 5147540"/>
              <a:gd name="connsiteY215" fmla="*/ 4191009 h 5815012"/>
              <a:gd name="connsiteX216" fmla="*/ 5028997 w 5147540"/>
              <a:gd name="connsiteY216" fmla="*/ 4219488 h 5815012"/>
              <a:gd name="connsiteX217" fmla="*/ 5045017 w 5147540"/>
              <a:gd name="connsiteY217" fmla="*/ 4248323 h 5815012"/>
              <a:gd name="connsiteX218" fmla="*/ 5059612 w 5147540"/>
              <a:gd name="connsiteY218" fmla="*/ 4277514 h 5815012"/>
              <a:gd name="connsiteX219" fmla="*/ 5073495 w 5147540"/>
              <a:gd name="connsiteY219" fmla="*/ 4307061 h 5815012"/>
              <a:gd name="connsiteX220" fmla="*/ 5085955 w 5147540"/>
              <a:gd name="connsiteY220" fmla="*/ 4336963 h 5815012"/>
              <a:gd name="connsiteX221" fmla="*/ 5097346 w 5147540"/>
              <a:gd name="connsiteY221" fmla="*/ 4367222 h 5815012"/>
              <a:gd name="connsiteX222" fmla="*/ 5107670 w 5147540"/>
              <a:gd name="connsiteY222" fmla="*/ 4397481 h 5815012"/>
              <a:gd name="connsiteX223" fmla="*/ 5116570 w 5147540"/>
              <a:gd name="connsiteY223" fmla="*/ 4428095 h 5815012"/>
              <a:gd name="connsiteX224" fmla="*/ 5124757 w 5147540"/>
              <a:gd name="connsiteY224" fmla="*/ 4459422 h 5815012"/>
              <a:gd name="connsiteX225" fmla="*/ 5131521 w 5147540"/>
              <a:gd name="connsiteY225" fmla="*/ 4490749 h 5815012"/>
              <a:gd name="connsiteX226" fmla="*/ 5136861 w 5147540"/>
              <a:gd name="connsiteY226" fmla="*/ 4522431 h 5815012"/>
              <a:gd name="connsiteX227" fmla="*/ 5141844 w 5147540"/>
              <a:gd name="connsiteY227" fmla="*/ 4553758 h 5815012"/>
              <a:gd name="connsiteX228" fmla="*/ 5143624 w 5147540"/>
              <a:gd name="connsiteY228" fmla="*/ 4569777 h 5815012"/>
              <a:gd name="connsiteX229" fmla="*/ 5145048 w 5147540"/>
              <a:gd name="connsiteY229" fmla="*/ 4586153 h 5815012"/>
              <a:gd name="connsiteX230" fmla="*/ 5146116 w 5147540"/>
              <a:gd name="connsiteY230" fmla="*/ 4602172 h 5815012"/>
              <a:gd name="connsiteX231" fmla="*/ 5146828 w 5147540"/>
              <a:gd name="connsiteY231" fmla="*/ 4618547 h 5815012"/>
              <a:gd name="connsiteX232" fmla="*/ 5147184 w 5147540"/>
              <a:gd name="connsiteY232" fmla="*/ 4634567 h 5815012"/>
              <a:gd name="connsiteX233" fmla="*/ 5147540 w 5147540"/>
              <a:gd name="connsiteY233" fmla="*/ 4650942 h 5815012"/>
              <a:gd name="connsiteX234" fmla="*/ 5147540 w 5147540"/>
              <a:gd name="connsiteY234" fmla="*/ 4666961 h 5815012"/>
              <a:gd name="connsiteX235" fmla="*/ 5146828 w 5147540"/>
              <a:gd name="connsiteY235" fmla="*/ 4683337 h 5815012"/>
              <a:gd name="connsiteX236" fmla="*/ 5146116 w 5147540"/>
              <a:gd name="connsiteY236" fmla="*/ 4699712 h 5815012"/>
              <a:gd name="connsiteX237" fmla="*/ 5145404 w 5147540"/>
              <a:gd name="connsiteY237" fmla="*/ 4716087 h 5815012"/>
              <a:gd name="connsiteX238" fmla="*/ 5143980 w 5147540"/>
              <a:gd name="connsiteY238" fmla="*/ 4732106 h 5815012"/>
              <a:gd name="connsiteX239" fmla="*/ 5142200 w 5147540"/>
              <a:gd name="connsiteY239" fmla="*/ 4748482 h 5815012"/>
              <a:gd name="connsiteX240" fmla="*/ 5140421 w 5147540"/>
              <a:gd name="connsiteY240" fmla="*/ 4764501 h 5815012"/>
              <a:gd name="connsiteX241" fmla="*/ 5137929 w 5147540"/>
              <a:gd name="connsiteY241" fmla="*/ 4780876 h 5815012"/>
              <a:gd name="connsiteX242" fmla="*/ 5135437 w 5147540"/>
              <a:gd name="connsiteY242" fmla="*/ 4797252 h 5815012"/>
              <a:gd name="connsiteX243" fmla="*/ 5132589 w 5147540"/>
              <a:gd name="connsiteY243" fmla="*/ 4813271 h 5815012"/>
              <a:gd name="connsiteX244" fmla="*/ 5129385 w 5147540"/>
              <a:gd name="connsiteY244" fmla="*/ 4829646 h 5815012"/>
              <a:gd name="connsiteX245" fmla="*/ 5126181 w 5147540"/>
              <a:gd name="connsiteY245" fmla="*/ 4846022 h 5815012"/>
              <a:gd name="connsiteX246" fmla="*/ 5122265 w 5147540"/>
              <a:gd name="connsiteY246" fmla="*/ 4862041 h 5815012"/>
              <a:gd name="connsiteX247" fmla="*/ 5117994 w 5147540"/>
              <a:gd name="connsiteY247" fmla="*/ 4878416 h 5815012"/>
              <a:gd name="connsiteX248" fmla="*/ 5113722 w 5147540"/>
              <a:gd name="connsiteY248" fmla="*/ 4894791 h 5815012"/>
              <a:gd name="connsiteX249" fmla="*/ 5109094 w 5147540"/>
              <a:gd name="connsiteY249" fmla="*/ 4910811 h 5815012"/>
              <a:gd name="connsiteX250" fmla="*/ 5104466 w 5147540"/>
              <a:gd name="connsiteY250" fmla="*/ 4926830 h 5815012"/>
              <a:gd name="connsiteX251" fmla="*/ 5098770 w 5147540"/>
              <a:gd name="connsiteY251" fmla="*/ 4943205 h 5815012"/>
              <a:gd name="connsiteX252" fmla="*/ 5093431 w 5147540"/>
              <a:gd name="connsiteY252" fmla="*/ 4959225 h 5815012"/>
              <a:gd name="connsiteX253" fmla="*/ 5087735 w 5147540"/>
              <a:gd name="connsiteY253" fmla="*/ 4975244 h 5815012"/>
              <a:gd name="connsiteX254" fmla="*/ 5081683 w 5147540"/>
              <a:gd name="connsiteY254" fmla="*/ 4991263 h 5815012"/>
              <a:gd name="connsiteX255" fmla="*/ 5075275 w 5147540"/>
              <a:gd name="connsiteY255" fmla="*/ 5006927 h 5815012"/>
              <a:gd name="connsiteX256" fmla="*/ 5068512 w 5147540"/>
              <a:gd name="connsiteY256" fmla="*/ 5022946 h 5815012"/>
              <a:gd name="connsiteX257" fmla="*/ 5061748 w 5147540"/>
              <a:gd name="connsiteY257" fmla="*/ 5038609 h 5815012"/>
              <a:gd name="connsiteX258" fmla="*/ 5054628 w 5147540"/>
              <a:gd name="connsiteY258" fmla="*/ 5054629 h 5815012"/>
              <a:gd name="connsiteX259" fmla="*/ 5046797 w 5147540"/>
              <a:gd name="connsiteY259" fmla="*/ 5070292 h 5815012"/>
              <a:gd name="connsiteX260" fmla="*/ 5039321 w 5147540"/>
              <a:gd name="connsiteY260" fmla="*/ 5085955 h 5815012"/>
              <a:gd name="connsiteX261" fmla="*/ 5031133 w 5147540"/>
              <a:gd name="connsiteY261" fmla="*/ 5101619 h 5815012"/>
              <a:gd name="connsiteX262" fmla="*/ 5022946 w 5147540"/>
              <a:gd name="connsiteY262" fmla="*/ 5117282 h 5815012"/>
              <a:gd name="connsiteX263" fmla="*/ 5014046 w 5147540"/>
              <a:gd name="connsiteY263" fmla="*/ 5132589 h 5815012"/>
              <a:gd name="connsiteX264" fmla="*/ 5005146 w 5147540"/>
              <a:gd name="connsiteY264" fmla="*/ 5147897 h 5815012"/>
              <a:gd name="connsiteX265" fmla="*/ 4995891 w 5147540"/>
              <a:gd name="connsiteY265" fmla="*/ 5162848 h 5815012"/>
              <a:gd name="connsiteX266" fmla="*/ 4986279 w 5147540"/>
              <a:gd name="connsiteY266" fmla="*/ 5177799 h 5815012"/>
              <a:gd name="connsiteX267" fmla="*/ 4976312 w 5147540"/>
              <a:gd name="connsiteY267" fmla="*/ 5193107 h 5815012"/>
              <a:gd name="connsiteX268" fmla="*/ 4966344 w 5147540"/>
              <a:gd name="connsiteY268" fmla="*/ 5208058 h 5815012"/>
              <a:gd name="connsiteX269" fmla="*/ 4955664 w 5147540"/>
              <a:gd name="connsiteY269" fmla="*/ 5223009 h 5815012"/>
              <a:gd name="connsiteX270" fmla="*/ 4944629 w 5147540"/>
              <a:gd name="connsiteY270" fmla="*/ 5237605 h 5815012"/>
              <a:gd name="connsiteX271" fmla="*/ 4933593 w 5147540"/>
              <a:gd name="connsiteY271" fmla="*/ 5252556 h 5815012"/>
              <a:gd name="connsiteX272" fmla="*/ 4922202 w 5147540"/>
              <a:gd name="connsiteY272" fmla="*/ 5266796 h 5815012"/>
              <a:gd name="connsiteX273" fmla="*/ 4910098 w 5147540"/>
              <a:gd name="connsiteY273" fmla="*/ 5281035 h 5815012"/>
              <a:gd name="connsiteX274" fmla="*/ 4898351 w 5147540"/>
              <a:gd name="connsiteY274" fmla="*/ 5295630 h 5815012"/>
              <a:gd name="connsiteX275" fmla="*/ 4885891 w 5147540"/>
              <a:gd name="connsiteY275" fmla="*/ 5309870 h 5815012"/>
              <a:gd name="connsiteX276" fmla="*/ 4873076 w 5147540"/>
              <a:gd name="connsiteY276" fmla="*/ 5324109 h 5815012"/>
              <a:gd name="connsiteX277" fmla="*/ 4860261 w 5147540"/>
              <a:gd name="connsiteY277" fmla="*/ 5338349 h 5815012"/>
              <a:gd name="connsiteX278" fmla="*/ 4846733 w 5147540"/>
              <a:gd name="connsiteY278" fmla="*/ 5351876 h 5815012"/>
              <a:gd name="connsiteX279" fmla="*/ 4833206 w 5147540"/>
              <a:gd name="connsiteY279" fmla="*/ 5365759 h 5815012"/>
              <a:gd name="connsiteX280" fmla="*/ 4819322 w 5147540"/>
              <a:gd name="connsiteY280" fmla="*/ 5379643 h 5815012"/>
              <a:gd name="connsiteX281" fmla="*/ 4805083 w 5147540"/>
              <a:gd name="connsiteY281" fmla="*/ 5393170 h 5815012"/>
              <a:gd name="connsiteX282" fmla="*/ 4790843 w 5147540"/>
              <a:gd name="connsiteY282" fmla="*/ 5406342 h 5815012"/>
              <a:gd name="connsiteX283" fmla="*/ 4775892 w 5147540"/>
              <a:gd name="connsiteY283" fmla="*/ 5419869 h 5815012"/>
              <a:gd name="connsiteX284" fmla="*/ 4760941 w 5147540"/>
              <a:gd name="connsiteY284" fmla="*/ 5433041 h 5815012"/>
              <a:gd name="connsiteX285" fmla="*/ 4745277 w 5147540"/>
              <a:gd name="connsiteY285" fmla="*/ 5446212 h 5815012"/>
              <a:gd name="connsiteX286" fmla="*/ 4729614 w 5147540"/>
              <a:gd name="connsiteY286" fmla="*/ 5459383 h 5815012"/>
              <a:gd name="connsiteX287" fmla="*/ 4713595 w 5147540"/>
              <a:gd name="connsiteY287" fmla="*/ 5471843 h 5815012"/>
              <a:gd name="connsiteX288" fmla="*/ 4697219 w 5147540"/>
              <a:gd name="connsiteY288" fmla="*/ 5484658 h 5815012"/>
              <a:gd name="connsiteX289" fmla="*/ 4680844 w 5147540"/>
              <a:gd name="connsiteY289" fmla="*/ 5497474 h 5815012"/>
              <a:gd name="connsiteX290" fmla="*/ 4664113 w 5147540"/>
              <a:gd name="connsiteY290" fmla="*/ 5509577 h 5815012"/>
              <a:gd name="connsiteX291" fmla="*/ 4646670 w 5147540"/>
              <a:gd name="connsiteY291" fmla="*/ 5522037 h 5815012"/>
              <a:gd name="connsiteX292" fmla="*/ 4628870 w 5147540"/>
              <a:gd name="connsiteY292" fmla="*/ 5533784 h 5815012"/>
              <a:gd name="connsiteX293" fmla="*/ 4610715 w 5147540"/>
              <a:gd name="connsiteY293" fmla="*/ 5545176 h 5815012"/>
              <a:gd name="connsiteX294" fmla="*/ 4592204 w 5147540"/>
              <a:gd name="connsiteY294" fmla="*/ 5556211 h 5815012"/>
              <a:gd name="connsiteX295" fmla="*/ 4573693 w 5147540"/>
              <a:gd name="connsiteY295" fmla="*/ 5567603 h 5815012"/>
              <a:gd name="connsiteX296" fmla="*/ 4554826 w 5147540"/>
              <a:gd name="connsiteY296" fmla="*/ 5578282 h 5815012"/>
              <a:gd name="connsiteX297" fmla="*/ 4535958 w 5147540"/>
              <a:gd name="connsiteY297" fmla="*/ 5588962 h 5815012"/>
              <a:gd name="connsiteX298" fmla="*/ 4517091 w 5147540"/>
              <a:gd name="connsiteY298" fmla="*/ 5599285 h 5815012"/>
              <a:gd name="connsiteX299" fmla="*/ 4497868 w 5147540"/>
              <a:gd name="connsiteY299" fmla="*/ 5609253 h 5815012"/>
              <a:gd name="connsiteX300" fmla="*/ 4478289 w 5147540"/>
              <a:gd name="connsiteY300" fmla="*/ 5619577 h 5815012"/>
              <a:gd name="connsiteX301" fmla="*/ 4458710 w 5147540"/>
              <a:gd name="connsiteY301" fmla="*/ 5629188 h 5815012"/>
              <a:gd name="connsiteX302" fmla="*/ 4438419 w 5147540"/>
              <a:gd name="connsiteY302" fmla="*/ 5638800 h 5815012"/>
              <a:gd name="connsiteX303" fmla="*/ 4418483 w 5147540"/>
              <a:gd name="connsiteY303" fmla="*/ 5647699 h 5815012"/>
              <a:gd name="connsiteX304" fmla="*/ 4398548 w 5147540"/>
              <a:gd name="connsiteY304" fmla="*/ 5656955 h 5815012"/>
              <a:gd name="connsiteX305" fmla="*/ 4377901 w 5147540"/>
              <a:gd name="connsiteY305" fmla="*/ 5665499 h 5815012"/>
              <a:gd name="connsiteX306" fmla="*/ 4357610 w 5147540"/>
              <a:gd name="connsiteY306" fmla="*/ 5674398 h 5815012"/>
              <a:gd name="connsiteX307" fmla="*/ 4336963 w 5147540"/>
              <a:gd name="connsiteY307" fmla="*/ 5682586 h 5815012"/>
              <a:gd name="connsiteX308" fmla="*/ 4315604 w 5147540"/>
              <a:gd name="connsiteY308" fmla="*/ 5690774 h 5815012"/>
              <a:gd name="connsiteX309" fmla="*/ 4294957 w 5147540"/>
              <a:gd name="connsiteY309" fmla="*/ 5698605 h 5815012"/>
              <a:gd name="connsiteX310" fmla="*/ 4273598 w 5147540"/>
              <a:gd name="connsiteY310" fmla="*/ 5706081 h 5815012"/>
              <a:gd name="connsiteX311" fmla="*/ 4252239 w 5147540"/>
              <a:gd name="connsiteY311" fmla="*/ 5713557 h 5815012"/>
              <a:gd name="connsiteX312" fmla="*/ 4230523 w 5147540"/>
              <a:gd name="connsiteY312" fmla="*/ 5720676 h 5815012"/>
              <a:gd name="connsiteX313" fmla="*/ 4208808 w 5147540"/>
              <a:gd name="connsiteY313" fmla="*/ 5727440 h 5815012"/>
              <a:gd name="connsiteX314" fmla="*/ 4187093 w 5147540"/>
              <a:gd name="connsiteY314" fmla="*/ 5733848 h 5815012"/>
              <a:gd name="connsiteX315" fmla="*/ 4165378 w 5147540"/>
              <a:gd name="connsiteY315" fmla="*/ 5740255 h 5815012"/>
              <a:gd name="connsiteX316" fmla="*/ 4142595 w 5147540"/>
              <a:gd name="connsiteY316" fmla="*/ 5746307 h 5815012"/>
              <a:gd name="connsiteX317" fmla="*/ 4120524 w 5147540"/>
              <a:gd name="connsiteY317" fmla="*/ 5752003 h 5815012"/>
              <a:gd name="connsiteX318" fmla="*/ 4098097 w 5147540"/>
              <a:gd name="connsiteY318" fmla="*/ 5757699 h 5815012"/>
              <a:gd name="connsiteX319" fmla="*/ 4075670 w 5147540"/>
              <a:gd name="connsiteY319" fmla="*/ 5763038 h 5815012"/>
              <a:gd name="connsiteX320" fmla="*/ 4052531 w 5147540"/>
              <a:gd name="connsiteY320" fmla="*/ 5767666 h 5815012"/>
              <a:gd name="connsiteX321" fmla="*/ 4029748 w 5147540"/>
              <a:gd name="connsiteY321" fmla="*/ 5772650 h 5815012"/>
              <a:gd name="connsiteX322" fmla="*/ 4006609 w 5147540"/>
              <a:gd name="connsiteY322" fmla="*/ 5776922 h 5815012"/>
              <a:gd name="connsiteX323" fmla="*/ 3983470 w 5147540"/>
              <a:gd name="connsiteY323" fmla="*/ 5781194 h 5815012"/>
              <a:gd name="connsiteX324" fmla="*/ 3959975 w 5147540"/>
              <a:gd name="connsiteY324" fmla="*/ 5785110 h 5815012"/>
              <a:gd name="connsiteX325" fmla="*/ 3936124 w 5147540"/>
              <a:gd name="connsiteY325" fmla="*/ 5788669 h 5815012"/>
              <a:gd name="connsiteX326" fmla="*/ 3911917 w 5147540"/>
              <a:gd name="connsiteY326" fmla="*/ 5792229 h 5815012"/>
              <a:gd name="connsiteX327" fmla="*/ 3888066 w 5147540"/>
              <a:gd name="connsiteY327" fmla="*/ 5795433 h 5815012"/>
              <a:gd name="connsiteX328" fmla="*/ 3863859 w 5147540"/>
              <a:gd name="connsiteY328" fmla="*/ 5798281 h 5815012"/>
              <a:gd name="connsiteX329" fmla="*/ 3839652 w 5147540"/>
              <a:gd name="connsiteY329" fmla="*/ 5800773 h 5815012"/>
              <a:gd name="connsiteX330" fmla="*/ 3815445 w 5147540"/>
              <a:gd name="connsiteY330" fmla="*/ 5803265 h 5815012"/>
              <a:gd name="connsiteX331" fmla="*/ 3790526 w 5147540"/>
              <a:gd name="connsiteY331" fmla="*/ 5805401 h 5815012"/>
              <a:gd name="connsiteX332" fmla="*/ 3766319 w 5147540"/>
              <a:gd name="connsiteY332" fmla="*/ 5807893 h 5815012"/>
              <a:gd name="connsiteX333" fmla="*/ 3741400 w 5147540"/>
              <a:gd name="connsiteY333" fmla="*/ 5809672 h 5815012"/>
              <a:gd name="connsiteX334" fmla="*/ 3716481 w 5147540"/>
              <a:gd name="connsiteY334" fmla="*/ 5811096 h 5815012"/>
              <a:gd name="connsiteX335" fmla="*/ 3691918 w 5147540"/>
              <a:gd name="connsiteY335" fmla="*/ 5812164 h 5815012"/>
              <a:gd name="connsiteX336" fmla="*/ 3666643 w 5147540"/>
              <a:gd name="connsiteY336" fmla="*/ 5813232 h 5815012"/>
              <a:gd name="connsiteX337" fmla="*/ 3641724 w 5147540"/>
              <a:gd name="connsiteY337" fmla="*/ 5813944 h 5815012"/>
              <a:gd name="connsiteX338" fmla="*/ 3616450 w 5147540"/>
              <a:gd name="connsiteY338" fmla="*/ 5814656 h 5815012"/>
              <a:gd name="connsiteX339" fmla="*/ 3591175 w 5147540"/>
              <a:gd name="connsiteY339" fmla="*/ 5815012 h 5815012"/>
              <a:gd name="connsiteX340" fmla="*/ 3565900 w 5147540"/>
              <a:gd name="connsiteY340" fmla="*/ 5815012 h 5815012"/>
              <a:gd name="connsiteX341" fmla="*/ 3540625 w 5147540"/>
              <a:gd name="connsiteY341" fmla="*/ 5815012 h 5815012"/>
              <a:gd name="connsiteX342" fmla="*/ 3514994 w 5147540"/>
              <a:gd name="connsiteY342" fmla="*/ 5814656 h 5815012"/>
              <a:gd name="connsiteX343" fmla="*/ 3489719 w 5147540"/>
              <a:gd name="connsiteY343" fmla="*/ 5813944 h 5815012"/>
              <a:gd name="connsiteX344" fmla="*/ 3464088 w 5147540"/>
              <a:gd name="connsiteY344" fmla="*/ 5813232 h 5815012"/>
              <a:gd name="connsiteX345" fmla="*/ 3438457 w 5147540"/>
              <a:gd name="connsiteY345" fmla="*/ 5812164 h 5815012"/>
              <a:gd name="connsiteX346" fmla="*/ 3413182 w 5147540"/>
              <a:gd name="connsiteY346" fmla="*/ 5810740 h 5815012"/>
              <a:gd name="connsiteX347" fmla="*/ 3387195 w 5147540"/>
              <a:gd name="connsiteY347" fmla="*/ 5809316 h 5815012"/>
              <a:gd name="connsiteX348" fmla="*/ 3361564 w 5147540"/>
              <a:gd name="connsiteY348" fmla="*/ 5807537 h 5815012"/>
              <a:gd name="connsiteX349" fmla="*/ 3335578 w 5147540"/>
              <a:gd name="connsiteY349" fmla="*/ 5805401 h 5815012"/>
              <a:gd name="connsiteX350" fmla="*/ 3309947 w 5147540"/>
              <a:gd name="connsiteY350" fmla="*/ 5803265 h 5815012"/>
              <a:gd name="connsiteX351" fmla="*/ 3283960 w 5147540"/>
              <a:gd name="connsiteY351" fmla="*/ 5800773 h 5815012"/>
              <a:gd name="connsiteX352" fmla="*/ 3258329 w 5147540"/>
              <a:gd name="connsiteY352" fmla="*/ 5798281 h 5815012"/>
              <a:gd name="connsiteX353" fmla="*/ 3232342 w 5147540"/>
              <a:gd name="connsiteY353" fmla="*/ 5795433 h 5815012"/>
              <a:gd name="connsiteX354" fmla="*/ 3206711 w 5147540"/>
              <a:gd name="connsiteY354" fmla="*/ 5792229 h 5815012"/>
              <a:gd name="connsiteX355" fmla="*/ 3180724 w 5147540"/>
              <a:gd name="connsiteY355" fmla="*/ 5788669 h 5815012"/>
              <a:gd name="connsiteX356" fmla="*/ 3128038 w 5147540"/>
              <a:gd name="connsiteY356" fmla="*/ 5781550 h 5815012"/>
              <a:gd name="connsiteX357" fmla="*/ 3075353 w 5147540"/>
              <a:gd name="connsiteY357" fmla="*/ 5773718 h 5815012"/>
              <a:gd name="connsiteX358" fmla="*/ 3022667 w 5147540"/>
              <a:gd name="connsiteY358" fmla="*/ 5764818 h 5815012"/>
              <a:gd name="connsiteX359" fmla="*/ 2969981 w 5147540"/>
              <a:gd name="connsiteY359" fmla="*/ 5755919 h 5815012"/>
              <a:gd name="connsiteX360" fmla="*/ 2917651 w 5147540"/>
              <a:gd name="connsiteY360" fmla="*/ 5745951 h 5815012"/>
              <a:gd name="connsiteX361" fmla="*/ 2865678 w 5147540"/>
              <a:gd name="connsiteY361" fmla="*/ 5735272 h 5815012"/>
              <a:gd name="connsiteX362" fmla="*/ 2813704 w 5147540"/>
              <a:gd name="connsiteY362" fmla="*/ 5724592 h 5815012"/>
              <a:gd name="connsiteX363" fmla="*/ 2761730 w 5147540"/>
              <a:gd name="connsiteY363" fmla="*/ 5712845 h 5815012"/>
              <a:gd name="connsiteX364" fmla="*/ 2710468 w 5147540"/>
              <a:gd name="connsiteY364" fmla="*/ 5700385 h 5815012"/>
              <a:gd name="connsiteX365" fmla="*/ 2659562 w 5147540"/>
              <a:gd name="connsiteY365" fmla="*/ 5687926 h 5815012"/>
              <a:gd name="connsiteX366" fmla="*/ 2609013 w 5147540"/>
              <a:gd name="connsiteY366" fmla="*/ 5674398 h 5815012"/>
              <a:gd name="connsiteX367" fmla="*/ 2558819 w 5147540"/>
              <a:gd name="connsiteY367" fmla="*/ 5660515 h 5815012"/>
              <a:gd name="connsiteX368" fmla="*/ 2508625 w 5147540"/>
              <a:gd name="connsiteY368" fmla="*/ 5645919 h 5815012"/>
              <a:gd name="connsiteX369" fmla="*/ 2459143 w 5147540"/>
              <a:gd name="connsiteY369" fmla="*/ 5630612 h 5815012"/>
              <a:gd name="connsiteX370" fmla="*/ 2410373 w 5147540"/>
              <a:gd name="connsiteY370" fmla="*/ 5614949 h 5815012"/>
              <a:gd name="connsiteX371" fmla="*/ 2361959 w 5147540"/>
              <a:gd name="connsiteY371" fmla="*/ 5599285 h 5815012"/>
              <a:gd name="connsiteX372" fmla="*/ 2314257 w 5147540"/>
              <a:gd name="connsiteY372" fmla="*/ 5582554 h 5815012"/>
              <a:gd name="connsiteX373" fmla="*/ 2266911 w 5147540"/>
              <a:gd name="connsiteY373" fmla="*/ 5565111 h 5815012"/>
              <a:gd name="connsiteX374" fmla="*/ 2220277 w 5147540"/>
              <a:gd name="connsiteY374" fmla="*/ 5547312 h 5815012"/>
              <a:gd name="connsiteX375" fmla="*/ 2174355 w 5147540"/>
              <a:gd name="connsiteY375" fmla="*/ 5529156 h 5815012"/>
              <a:gd name="connsiteX376" fmla="*/ 2129145 w 5147540"/>
              <a:gd name="connsiteY376" fmla="*/ 5509933 h 5815012"/>
              <a:gd name="connsiteX377" fmla="*/ 2084291 w 5147540"/>
              <a:gd name="connsiteY377" fmla="*/ 5490710 h 5815012"/>
              <a:gd name="connsiteX378" fmla="*/ 2040505 w 5147540"/>
              <a:gd name="connsiteY378" fmla="*/ 5470775 h 5815012"/>
              <a:gd name="connsiteX379" fmla="*/ 1997431 w 5147540"/>
              <a:gd name="connsiteY379" fmla="*/ 5450484 h 5815012"/>
              <a:gd name="connsiteX380" fmla="*/ 1955425 w 5147540"/>
              <a:gd name="connsiteY380" fmla="*/ 5429837 h 5815012"/>
              <a:gd name="connsiteX381" fmla="*/ 1914130 w 5147540"/>
              <a:gd name="connsiteY381" fmla="*/ 5408834 h 5815012"/>
              <a:gd name="connsiteX382" fmla="*/ 1873192 w 5147540"/>
              <a:gd name="connsiteY382" fmla="*/ 5386763 h 5815012"/>
              <a:gd name="connsiteX383" fmla="*/ 1833678 w 5147540"/>
              <a:gd name="connsiteY383" fmla="*/ 5364335 h 5815012"/>
              <a:gd name="connsiteX384" fmla="*/ 1795231 w 5147540"/>
              <a:gd name="connsiteY384" fmla="*/ 5341908 h 5815012"/>
              <a:gd name="connsiteX385" fmla="*/ 1757853 w 5147540"/>
              <a:gd name="connsiteY385" fmla="*/ 5318413 h 5815012"/>
              <a:gd name="connsiteX386" fmla="*/ 1721187 w 5147540"/>
              <a:gd name="connsiteY386" fmla="*/ 5294918 h 5815012"/>
              <a:gd name="connsiteX387" fmla="*/ 1685588 w 5147540"/>
              <a:gd name="connsiteY387" fmla="*/ 5271067 h 5815012"/>
              <a:gd name="connsiteX388" fmla="*/ 1660669 w 5147540"/>
              <a:gd name="connsiteY388" fmla="*/ 5253980 h 5815012"/>
              <a:gd name="connsiteX389" fmla="*/ 1636462 w 5147540"/>
              <a:gd name="connsiteY389" fmla="*/ 5236537 h 5815012"/>
              <a:gd name="connsiteX390" fmla="*/ 1611899 w 5147540"/>
              <a:gd name="connsiteY390" fmla="*/ 5219094 h 5815012"/>
              <a:gd name="connsiteX391" fmla="*/ 1587692 w 5147540"/>
              <a:gd name="connsiteY391" fmla="*/ 5201650 h 5815012"/>
              <a:gd name="connsiteX392" fmla="*/ 1563841 w 5147540"/>
              <a:gd name="connsiteY392" fmla="*/ 5183851 h 5815012"/>
              <a:gd name="connsiteX393" fmla="*/ 1539634 w 5147540"/>
              <a:gd name="connsiteY393" fmla="*/ 5166052 h 5815012"/>
              <a:gd name="connsiteX394" fmla="*/ 1515783 w 5147540"/>
              <a:gd name="connsiteY394" fmla="*/ 5148253 h 5815012"/>
              <a:gd name="connsiteX395" fmla="*/ 1492289 w 5147540"/>
              <a:gd name="connsiteY395" fmla="*/ 5130097 h 5815012"/>
              <a:gd name="connsiteX396" fmla="*/ 1468793 w 5147540"/>
              <a:gd name="connsiteY396" fmla="*/ 5111586 h 5815012"/>
              <a:gd name="connsiteX397" fmla="*/ 1445298 w 5147540"/>
              <a:gd name="connsiteY397" fmla="*/ 5093075 h 5815012"/>
              <a:gd name="connsiteX398" fmla="*/ 1421803 w 5147540"/>
              <a:gd name="connsiteY398" fmla="*/ 5074564 h 5815012"/>
              <a:gd name="connsiteX399" fmla="*/ 1399020 w 5147540"/>
              <a:gd name="connsiteY399" fmla="*/ 5056053 h 5815012"/>
              <a:gd name="connsiteX400" fmla="*/ 1376237 w 5147540"/>
              <a:gd name="connsiteY400" fmla="*/ 5037185 h 5815012"/>
              <a:gd name="connsiteX401" fmla="*/ 1353454 w 5147540"/>
              <a:gd name="connsiteY401" fmla="*/ 5018318 h 5815012"/>
              <a:gd name="connsiteX402" fmla="*/ 1330671 w 5147540"/>
              <a:gd name="connsiteY402" fmla="*/ 4999451 h 5815012"/>
              <a:gd name="connsiteX403" fmla="*/ 1308244 w 5147540"/>
              <a:gd name="connsiteY403" fmla="*/ 4980228 h 5815012"/>
              <a:gd name="connsiteX404" fmla="*/ 1286173 w 5147540"/>
              <a:gd name="connsiteY404" fmla="*/ 4961005 h 5815012"/>
              <a:gd name="connsiteX405" fmla="*/ 1263746 w 5147540"/>
              <a:gd name="connsiteY405" fmla="*/ 4941781 h 5815012"/>
              <a:gd name="connsiteX406" fmla="*/ 1241675 w 5147540"/>
              <a:gd name="connsiteY406" fmla="*/ 4922202 h 5815012"/>
              <a:gd name="connsiteX407" fmla="*/ 1219960 w 5147540"/>
              <a:gd name="connsiteY407" fmla="*/ 4902267 h 5815012"/>
              <a:gd name="connsiteX408" fmla="*/ 1198245 w 5147540"/>
              <a:gd name="connsiteY408" fmla="*/ 4882332 h 5815012"/>
              <a:gd name="connsiteX409" fmla="*/ 1176530 w 5147540"/>
              <a:gd name="connsiteY409" fmla="*/ 4862753 h 5815012"/>
              <a:gd name="connsiteX410" fmla="*/ 1155171 w 5147540"/>
              <a:gd name="connsiteY410" fmla="*/ 4842818 h 5815012"/>
              <a:gd name="connsiteX411" fmla="*/ 1133812 w 5147540"/>
              <a:gd name="connsiteY411" fmla="*/ 4822527 h 5815012"/>
              <a:gd name="connsiteX412" fmla="*/ 1112809 w 5147540"/>
              <a:gd name="connsiteY412" fmla="*/ 4802235 h 5815012"/>
              <a:gd name="connsiteX413" fmla="*/ 1092162 w 5147540"/>
              <a:gd name="connsiteY413" fmla="*/ 4781588 h 5815012"/>
              <a:gd name="connsiteX414" fmla="*/ 1071158 w 5147540"/>
              <a:gd name="connsiteY414" fmla="*/ 4761297 h 5815012"/>
              <a:gd name="connsiteX415" fmla="*/ 1050511 w 5147540"/>
              <a:gd name="connsiteY415" fmla="*/ 4740650 h 5815012"/>
              <a:gd name="connsiteX416" fmla="*/ 1030220 w 5147540"/>
              <a:gd name="connsiteY416" fmla="*/ 4720003 h 5815012"/>
              <a:gd name="connsiteX417" fmla="*/ 1009929 w 5147540"/>
              <a:gd name="connsiteY417" fmla="*/ 4699000 h 5815012"/>
              <a:gd name="connsiteX418" fmla="*/ 989994 w 5147540"/>
              <a:gd name="connsiteY418" fmla="*/ 4678353 h 5815012"/>
              <a:gd name="connsiteX419" fmla="*/ 970059 w 5147540"/>
              <a:gd name="connsiteY419" fmla="*/ 4656638 h 5815012"/>
              <a:gd name="connsiteX420" fmla="*/ 950124 w 5147540"/>
              <a:gd name="connsiteY420" fmla="*/ 4635991 h 5815012"/>
              <a:gd name="connsiteX421" fmla="*/ 930900 w 5147540"/>
              <a:gd name="connsiteY421" fmla="*/ 4614987 h 5815012"/>
              <a:gd name="connsiteX422" fmla="*/ 912033 w 5147540"/>
              <a:gd name="connsiteY422" fmla="*/ 4593984 h 5815012"/>
              <a:gd name="connsiteX423" fmla="*/ 893166 w 5147540"/>
              <a:gd name="connsiteY423" fmla="*/ 4572269 h 5815012"/>
              <a:gd name="connsiteX424" fmla="*/ 874299 w 5147540"/>
              <a:gd name="connsiteY424" fmla="*/ 4550910 h 5815012"/>
              <a:gd name="connsiteX425" fmla="*/ 855788 w 5147540"/>
              <a:gd name="connsiteY425" fmla="*/ 4529551 h 5815012"/>
              <a:gd name="connsiteX426" fmla="*/ 837632 w 5147540"/>
              <a:gd name="connsiteY426" fmla="*/ 4507836 h 5815012"/>
              <a:gd name="connsiteX427" fmla="*/ 819477 w 5147540"/>
              <a:gd name="connsiteY427" fmla="*/ 4485765 h 5815012"/>
              <a:gd name="connsiteX428" fmla="*/ 801678 w 5147540"/>
              <a:gd name="connsiteY428" fmla="*/ 4463694 h 5815012"/>
              <a:gd name="connsiteX429" fmla="*/ 783879 w 5147540"/>
              <a:gd name="connsiteY429" fmla="*/ 4441979 h 5815012"/>
              <a:gd name="connsiteX430" fmla="*/ 766079 w 5147540"/>
              <a:gd name="connsiteY430" fmla="*/ 4419552 h 5815012"/>
              <a:gd name="connsiteX431" fmla="*/ 748992 w 5147540"/>
              <a:gd name="connsiteY431" fmla="*/ 4397125 h 5815012"/>
              <a:gd name="connsiteX432" fmla="*/ 731549 w 5147540"/>
              <a:gd name="connsiteY432" fmla="*/ 4374698 h 5815012"/>
              <a:gd name="connsiteX433" fmla="*/ 714818 w 5147540"/>
              <a:gd name="connsiteY433" fmla="*/ 4352271 h 5815012"/>
              <a:gd name="connsiteX434" fmla="*/ 697730 w 5147540"/>
              <a:gd name="connsiteY434" fmla="*/ 4329132 h 5815012"/>
              <a:gd name="connsiteX435" fmla="*/ 681355 w 5147540"/>
              <a:gd name="connsiteY435" fmla="*/ 4306349 h 5815012"/>
              <a:gd name="connsiteX436" fmla="*/ 664980 w 5147540"/>
              <a:gd name="connsiteY436" fmla="*/ 4283566 h 5815012"/>
              <a:gd name="connsiteX437" fmla="*/ 648604 w 5147540"/>
              <a:gd name="connsiteY437" fmla="*/ 4260071 h 5815012"/>
              <a:gd name="connsiteX438" fmla="*/ 632585 w 5147540"/>
              <a:gd name="connsiteY438" fmla="*/ 4236932 h 5815012"/>
              <a:gd name="connsiteX439" fmla="*/ 616922 w 5147540"/>
              <a:gd name="connsiteY439" fmla="*/ 4213793 h 5815012"/>
              <a:gd name="connsiteX440" fmla="*/ 601258 w 5147540"/>
              <a:gd name="connsiteY440" fmla="*/ 4189941 h 5815012"/>
              <a:gd name="connsiteX441" fmla="*/ 586307 w 5147540"/>
              <a:gd name="connsiteY441" fmla="*/ 4166446 h 5815012"/>
              <a:gd name="connsiteX442" fmla="*/ 571356 w 5147540"/>
              <a:gd name="connsiteY442" fmla="*/ 4142951 h 5815012"/>
              <a:gd name="connsiteX443" fmla="*/ 556404 w 5147540"/>
              <a:gd name="connsiteY443" fmla="*/ 4118744 h 5815012"/>
              <a:gd name="connsiteX444" fmla="*/ 541453 w 5147540"/>
              <a:gd name="connsiteY444" fmla="*/ 4094893 h 5815012"/>
              <a:gd name="connsiteX445" fmla="*/ 527214 w 5147540"/>
              <a:gd name="connsiteY445" fmla="*/ 4071043 h 5815012"/>
              <a:gd name="connsiteX446" fmla="*/ 512974 w 5147540"/>
              <a:gd name="connsiteY446" fmla="*/ 4046480 h 5815012"/>
              <a:gd name="connsiteX447" fmla="*/ 499091 w 5147540"/>
              <a:gd name="connsiteY447" fmla="*/ 4022629 h 5815012"/>
              <a:gd name="connsiteX448" fmla="*/ 485563 w 5147540"/>
              <a:gd name="connsiteY448" fmla="*/ 3998066 h 5815012"/>
              <a:gd name="connsiteX449" fmla="*/ 471680 w 5147540"/>
              <a:gd name="connsiteY449" fmla="*/ 3973503 h 5815012"/>
              <a:gd name="connsiteX450" fmla="*/ 458508 w 5147540"/>
              <a:gd name="connsiteY450" fmla="*/ 3948584 h 5815012"/>
              <a:gd name="connsiteX451" fmla="*/ 445693 w 5147540"/>
              <a:gd name="connsiteY451" fmla="*/ 3924021 h 5815012"/>
              <a:gd name="connsiteX452" fmla="*/ 432878 w 5147540"/>
              <a:gd name="connsiteY452" fmla="*/ 3899814 h 5815012"/>
              <a:gd name="connsiteX453" fmla="*/ 420062 w 5147540"/>
              <a:gd name="connsiteY453" fmla="*/ 3874539 h 5815012"/>
              <a:gd name="connsiteX454" fmla="*/ 407603 w 5147540"/>
              <a:gd name="connsiteY454" fmla="*/ 3849976 h 5815012"/>
              <a:gd name="connsiteX455" fmla="*/ 395499 w 5147540"/>
              <a:gd name="connsiteY455" fmla="*/ 3824701 h 5815012"/>
              <a:gd name="connsiteX456" fmla="*/ 383396 w 5147540"/>
              <a:gd name="connsiteY456" fmla="*/ 3799782 h 5815012"/>
              <a:gd name="connsiteX457" fmla="*/ 371292 w 5147540"/>
              <a:gd name="connsiteY457" fmla="*/ 3774507 h 5815012"/>
              <a:gd name="connsiteX458" fmla="*/ 359901 w 5147540"/>
              <a:gd name="connsiteY458" fmla="*/ 3749232 h 5815012"/>
              <a:gd name="connsiteX459" fmla="*/ 348153 w 5147540"/>
              <a:gd name="connsiteY459" fmla="*/ 3724313 h 5815012"/>
              <a:gd name="connsiteX460" fmla="*/ 336762 w 5147540"/>
              <a:gd name="connsiteY460" fmla="*/ 3698682 h 5815012"/>
              <a:gd name="connsiteX461" fmla="*/ 326082 w 5147540"/>
              <a:gd name="connsiteY461" fmla="*/ 3673051 h 5815012"/>
              <a:gd name="connsiteX462" fmla="*/ 314691 w 5147540"/>
              <a:gd name="connsiteY462" fmla="*/ 3647421 h 5815012"/>
              <a:gd name="connsiteX463" fmla="*/ 304011 w 5147540"/>
              <a:gd name="connsiteY463" fmla="*/ 3621790 h 5815012"/>
              <a:gd name="connsiteX464" fmla="*/ 293332 w 5147540"/>
              <a:gd name="connsiteY464" fmla="*/ 3595803 h 5815012"/>
              <a:gd name="connsiteX465" fmla="*/ 283008 w 5147540"/>
              <a:gd name="connsiteY465" fmla="*/ 3570172 h 5815012"/>
              <a:gd name="connsiteX466" fmla="*/ 273041 w 5147540"/>
              <a:gd name="connsiteY466" fmla="*/ 3544185 h 5815012"/>
              <a:gd name="connsiteX467" fmla="*/ 262717 w 5147540"/>
              <a:gd name="connsiteY467" fmla="*/ 3518198 h 5815012"/>
              <a:gd name="connsiteX468" fmla="*/ 252749 w 5147540"/>
              <a:gd name="connsiteY468" fmla="*/ 3491855 h 5815012"/>
              <a:gd name="connsiteX469" fmla="*/ 243138 w 5147540"/>
              <a:gd name="connsiteY469" fmla="*/ 3465868 h 5815012"/>
              <a:gd name="connsiteX470" fmla="*/ 233526 w 5147540"/>
              <a:gd name="connsiteY470" fmla="*/ 3439525 h 5815012"/>
              <a:gd name="connsiteX471" fmla="*/ 224627 w 5147540"/>
              <a:gd name="connsiteY471" fmla="*/ 3413183 h 5815012"/>
              <a:gd name="connsiteX472" fmla="*/ 215371 w 5147540"/>
              <a:gd name="connsiteY472" fmla="*/ 3386484 h 5815012"/>
              <a:gd name="connsiteX473" fmla="*/ 206827 w 5147540"/>
              <a:gd name="connsiteY473" fmla="*/ 3360141 h 5815012"/>
              <a:gd name="connsiteX474" fmla="*/ 197928 w 5147540"/>
              <a:gd name="connsiteY474" fmla="*/ 3333442 h 5815012"/>
              <a:gd name="connsiteX475" fmla="*/ 189740 w 5147540"/>
              <a:gd name="connsiteY475" fmla="*/ 3307099 h 5815012"/>
              <a:gd name="connsiteX476" fmla="*/ 181196 w 5147540"/>
              <a:gd name="connsiteY476" fmla="*/ 3280044 h 5815012"/>
              <a:gd name="connsiteX477" fmla="*/ 173365 w 5147540"/>
              <a:gd name="connsiteY477" fmla="*/ 3252989 h 5815012"/>
              <a:gd name="connsiteX478" fmla="*/ 165533 w 5147540"/>
              <a:gd name="connsiteY478" fmla="*/ 3226291 h 5815012"/>
              <a:gd name="connsiteX479" fmla="*/ 158057 w 5147540"/>
              <a:gd name="connsiteY479" fmla="*/ 3199236 h 5815012"/>
              <a:gd name="connsiteX480" fmla="*/ 150582 w 5147540"/>
              <a:gd name="connsiteY480" fmla="*/ 3172537 h 5815012"/>
              <a:gd name="connsiteX481" fmla="*/ 143462 w 5147540"/>
              <a:gd name="connsiteY481" fmla="*/ 3145126 h 5815012"/>
              <a:gd name="connsiteX482" fmla="*/ 136698 w 5147540"/>
              <a:gd name="connsiteY482" fmla="*/ 3118071 h 5815012"/>
              <a:gd name="connsiteX483" fmla="*/ 129579 w 5147540"/>
              <a:gd name="connsiteY483" fmla="*/ 3090660 h 5815012"/>
              <a:gd name="connsiteX484" fmla="*/ 116763 w 5147540"/>
              <a:gd name="connsiteY484" fmla="*/ 3035839 h 5815012"/>
              <a:gd name="connsiteX485" fmla="*/ 104304 w 5147540"/>
              <a:gd name="connsiteY485" fmla="*/ 2980661 h 5815012"/>
              <a:gd name="connsiteX486" fmla="*/ 92556 w 5147540"/>
              <a:gd name="connsiteY486" fmla="*/ 2925483 h 5815012"/>
              <a:gd name="connsiteX487" fmla="*/ 81521 w 5147540"/>
              <a:gd name="connsiteY487" fmla="*/ 2869594 h 5815012"/>
              <a:gd name="connsiteX488" fmla="*/ 71197 w 5147540"/>
              <a:gd name="connsiteY488" fmla="*/ 2814060 h 5815012"/>
              <a:gd name="connsiteX489" fmla="*/ 61586 w 5147540"/>
              <a:gd name="connsiteY489" fmla="*/ 2758170 h 5815012"/>
              <a:gd name="connsiteX490" fmla="*/ 52330 w 5147540"/>
              <a:gd name="connsiteY490" fmla="*/ 2702281 h 5815012"/>
              <a:gd name="connsiteX491" fmla="*/ 44142 w 5147540"/>
              <a:gd name="connsiteY491" fmla="*/ 2645679 h 5815012"/>
              <a:gd name="connsiteX492" fmla="*/ 35955 w 5147540"/>
              <a:gd name="connsiteY492" fmla="*/ 2589434 h 5815012"/>
              <a:gd name="connsiteX493" fmla="*/ 29191 w 5147540"/>
              <a:gd name="connsiteY493" fmla="*/ 2532832 h 5815012"/>
              <a:gd name="connsiteX494" fmla="*/ 25631 w 5147540"/>
              <a:gd name="connsiteY494" fmla="*/ 2504354 h 5815012"/>
              <a:gd name="connsiteX495" fmla="*/ 22427 w 5147540"/>
              <a:gd name="connsiteY495" fmla="*/ 2476231 h 5815012"/>
              <a:gd name="connsiteX496" fmla="*/ 19579 w 5147540"/>
              <a:gd name="connsiteY496" fmla="*/ 2447396 h 5815012"/>
              <a:gd name="connsiteX497" fmla="*/ 17087 w 5147540"/>
              <a:gd name="connsiteY497" fmla="*/ 2418917 h 5815012"/>
              <a:gd name="connsiteX498" fmla="*/ 14595 w 5147540"/>
              <a:gd name="connsiteY498" fmla="*/ 2390438 h 5815012"/>
              <a:gd name="connsiteX499" fmla="*/ 12104 w 5147540"/>
              <a:gd name="connsiteY499" fmla="*/ 2361959 h 5815012"/>
              <a:gd name="connsiteX500" fmla="*/ 9968 w 5147540"/>
              <a:gd name="connsiteY500" fmla="*/ 2333125 h 5815012"/>
              <a:gd name="connsiteX501" fmla="*/ 7832 w 5147540"/>
              <a:gd name="connsiteY501" fmla="*/ 2304646 h 5815012"/>
              <a:gd name="connsiteX502" fmla="*/ 6052 w 5147540"/>
              <a:gd name="connsiteY502" fmla="*/ 2275811 h 5815012"/>
              <a:gd name="connsiteX503" fmla="*/ 4628 w 5147540"/>
              <a:gd name="connsiteY503" fmla="*/ 2246977 h 5815012"/>
              <a:gd name="connsiteX504" fmla="*/ 3204 w 5147540"/>
              <a:gd name="connsiteY504" fmla="*/ 2218142 h 5815012"/>
              <a:gd name="connsiteX505" fmla="*/ 1780 w 5147540"/>
              <a:gd name="connsiteY505" fmla="*/ 2189307 h 5815012"/>
              <a:gd name="connsiteX506" fmla="*/ 712 w 5147540"/>
              <a:gd name="connsiteY506" fmla="*/ 2148724 h 5815012"/>
              <a:gd name="connsiteX507" fmla="*/ 0 w 5147540"/>
              <a:gd name="connsiteY507" fmla="*/ 2107786 h 5815012"/>
              <a:gd name="connsiteX508" fmla="*/ 0 w 5147540"/>
              <a:gd name="connsiteY508" fmla="*/ 2066136 h 5815012"/>
              <a:gd name="connsiteX509" fmla="*/ 712 w 5147540"/>
              <a:gd name="connsiteY509" fmla="*/ 2024486 h 5815012"/>
              <a:gd name="connsiteX510" fmla="*/ 2136 w 5147540"/>
              <a:gd name="connsiteY510" fmla="*/ 1982124 h 5815012"/>
              <a:gd name="connsiteX511" fmla="*/ 4272 w 5147540"/>
              <a:gd name="connsiteY511" fmla="*/ 1939405 h 5815012"/>
              <a:gd name="connsiteX512" fmla="*/ 6764 w 5147540"/>
              <a:gd name="connsiteY512" fmla="*/ 1895975 h 5815012"/>
              <a:gd name="connsiteX513" fmla="*/ 10680 w 5147540"/>
              <a:gd name="connsiteY513" fmla="*/ 1852901 h 5815012"/>
              <a:gd name="connsiteX514" fmla="*/ 14595 w 5147540"/>
              <a:gd name="connsiteY514" fmla="*/ 1809115 h 5815012"/>
              <a:gd name="connsiteX515" fmla="*/ 19223 w 5147540"/>
              <a:gd name="connsiteY515" fmla="*/ 1765329 h 5815012"/>
              <a:gd name="connsiteX516" fmla="*/ 24207 w 5147540"/>
              <a:gd name="connsiteY516" fmla="*/ 1720831 h 5815012"/>
              <a:gd name="connsiteX517" fmla="*/ 30615 w 5147540"/>
              <a:gd name="connsiteY517" fmla="*/ 1676689 h 5815012"/>
              <a:gd name="connsiteX518" fmla="*/ 37023 w 5147540"/>
              <a:gd name="connsiteY518" fmla="*/ 1632191 h 5815012"/>
              <a:gd name="connsiteX519" fmla="*/ 44498 w 5147540"/>
              <a:gd name="connsiteY519" fmla="*/ 1587337 h 5815012"/>
              <a:gd name="connsiteX520" fmla="*/ 52330 w 5147540"/>
              <a:gd name="connsiteY520" fmla="*/ 1542838 h 5815012"/>
              <a:gd name="connsiteX521" fmla="*/ 60874 w 5147540"/>
              <a:gd name="connsiteY521" fmla="*/ 1497628 h 5815012"/>
              <a:gd name="connsiteX522" fmla="*/ 70129 w 5147540"/>
              <a:gd name="connsiteY522" fmla="*/ 1453130 h 5815012"/>
              <a:gd name="connsiteX523" fmla="*/ 80097 w 5147540"/>
              <a:gd name="connsiteY523" fmla="*/ 1408276 h 5815012"/>
              <a:gd name="connsiteX524" fmla="*/ 90776 w 5147540"/>
              <a:gd name="connsiteY524" fmla="*/ 1363422 h 5815012"/>
              <a:gd name="connsiteX525" fmla="*/ 101812 w 5147540"/>
              <a:gd name="connsiteY525" fmla="*/ 1318568 h 5815012"/>
              <a:gd name="connsiteX526" fmla="*/ 113915 w 5147540"/>
              <a:gd name="connsiteY526" fmla="*/ 1273714 h 5815012"/>
              <a:gd name="connsiteX527" fmla="*/ 126019 w 5147540"/>
              <a:gd name="connsiteY527" fmla="*/ 1229572 h 5815012"/>
              <a:gd name="connsiteX528" fmla="*/ 139190 w 5147540"/>
              <a:gd name="connsiteY528" fmla="*/ 1184718 h 5815012"/>
              <a:gd name="connsiteX529" fmla="*/ 153074 w 5147540"/>
              <a:gd name="connsiteY529" fmla="*/ 1140932 h 5815012"/>
              <a:gd name="connsiteX530" fmla="*/ 167669 w 5147540"/>
              <a:gd name="connsiteY530" fmla="*/ 1096789 h 5815012"/>
              <a:gd name="connsiteX531" fmla="*/ 182264 w 5147540"/>
              <a:gd name="connsiteY531" fmla="*/ 1053003 h 5815012"/>
              <a:gd name="connsiteX532" fmla="*/ 197928 w 5147540"/>
              <a:gd name="connsiteY532" fmla="*/ 1009573 h 5815012"/>
              <a:gd name="connsiteX533" fmla="*/ 214303 w 5147540"/>
              <a:gd name="connsiteY533" fmla="*/ 966499 h 5815012"/>
              <a:gd name="connsiteX534" fmla="*/ 231390 w 5147540"/>
              <a:gd name="connsiteY534" fmla="*/ 923425 h 5815012"/>
              <a:gd name="connsiteX535" fmla="*/ 248834 w 5147540"/>
              <a:gd name="connsiteY535" fmla="*/ 881063 h 5815012"/>
              <a:gd name="connsiteX536" fmla="*/ 266989 w 5147540"/>
              <a:gd name="connsiteY536" fmla="*/ 839056 h 5815012"/>
              <a:gd name="connsiteX537" fmla="*/ 285856 w 5147540"/>
              <a:gd name="connsiteY537" fmla="*/ 797406 h 5815012"/>
              <a:gd name="connsiteX538" fmla="*/ 295468 w 5147540"/>
              <a:gd name="connsiteY538" fmla="*/ 777827 h 5815012"/>
              <a:gd name="connsiteX539" fmla="*/ 304723 w 5147540"/>
              <a:gd name="connsiteY539" fmla="*/ 758248 h 5815012"/>
              <a:gd name="connsiteX540" fmla="*/ 314691 w 5147540"/>
              <a:gd name="connsiteY540" fmla="*/ 739025 h 5815012"/>
              <a:gd name="connsiteX541" fmla="*/ 324658 w 5147540"/>
              <a:gd name="connsiteY541" fmla="*/ 719801 h 5815012"/>
              <a:gd name="connsiteX542" fmla="*/ 334626 w 5147540"/>
              <a:gd name="connsiteY542" fmla="*/ 700934 h 5815012"/>
              <a:gd name="connsiteX543" fmla="*/ 344949 w 5147540"/>
              <a:gd name="connsiteY543" fmla="*/ 682067 h 5815012"/>
              <a:gd name="connsiteX544" fmla="*/ 355273 w 5147540"/>
              <a:gd name="connsiteY544" fmla="*/ 663912 h 5815012"/>
              <a:gd name="connsiteX545" fmla="*/ 366309 w 5147540"/>
              <a:gd name="connsiteY545" fmla="*/ 645401 h 5815012"/>
              <a:gd name="connsiteX546" fmla="*/ 377344 w 5147540"/>
              <a:gd name="connsiteY546" fmla="*/ 627245 h 5815012"/>
              <a:gd name="connsiteX547" fmla="*/ 388024 w 5147540"/>
              <a:gd name="connsiteY547" fmla="*/ 609446 h 5815012"/>
              <a:gd name="connsiteX548" fmla="*/ 399415 w 5147540"/>
              <a:gd name="connsiteY548" fmla="*/ 591647 h 5815012"/>
              <a:gd name="connsiteX549" fmla="*/ 411163 w 5147540"/>
              <a:gd name="connsiteY549" fmla="*/ 574204 h 5815012"/>
              <a:gd name="connsiteX550" fmla="*/ 422554 w 5147540"/>
              <a:gd name="connsiteY550" fmla="*/ 557116 h 5815012"/>
              <a:gd name="connsiteX551" fmla="*/ 434302 w 5147540"/>
              <a:gd name="connsiteY551" fmla="*/ 540029 h 5815012"/>
              <a:gd name="connsiteX552" fmla="*/ 446405 w 5147540"/>
              <a:gd name="connsiteY552" fmla="*/ 523298 h 5815012"/>
              <a:gd name="connsiteX553" fmla="*/ 458508 w 5147540"/>
              <a:gd name="connsiteY553" fmla="*/ 506567 h 5815012"/>
              <a:gd name="connsiteX554" fmla="*/ 470612 w 5147540"/>
              <a:gd name="connsiteY554" fmla="*/ 490191 h 5815012"/>
              <a:gd name="connsiteX555" fmla="*/ 483427 w 5147540"/>
              <a:gd name="connsiteY555" fmla="*/ 473816 h 5815012"/>
              <a:gd name="connsiteX556" fmla="*/ 495531 w 5147540"/>
              <a:gd name="connsiteY556" fmla="*/ 457797 h 5815012"/>
              <a:gd name="connsiteX557" fmla="*/ 508346 w 5147540"/>
              <a:gd name="connsiteY557" fmla="*/ 442133 h 5815012"/>
              <a:gd name="connsiteX558" fmla="*/ 521162 w 5147540"/>
              <a:gd name="connsiteY558" fmla="*/ 426826 h 5815012"/>
              <a:gd name="connsiteX559" fmla="*/ 534333 w 5147540"/>
              <a:gd name="connsiteY559" fmla="*/ 411519 h 5815012"/>
              <a:gd name="connsiteX560" fmla="*/ 547149 w 5147540"/>
              <a:gd name="connsiteY560" fmla="*/ 396567 h 5815012"/>
              <a:gd name="connsiteX561" fmla="*/ 560320 w 5147540"/>
              <a:gd name="connsiteY561" fmla="*/ 381616 h 5815012"/>
              <a:gd name="connsiteX562" fmla="*/ 573848 w 5147540"/>
              <a:gd name="connsiteY562" fmla="*/ 367020 h 5815012"/>
              <a:gd name="connsiteX563" fmla="*/ 587019 w 5147540"/>
              <a:gd name="connsiteY563" fmla="*/ 352781 h 5815012"/>
              <a:gd name="connsiteX564" fmla="*/ 600546 w 5147540"/>
              <a:gd name="connsiteY564" fmla="*/ 338898 h 5815012"/>
              <a:gd name="connsiteX565" fmla="*/ 614074 w 5147540"/>
              <a:gd name="connsiteY565" fmla="*/ 325014 h 5815012"/>
              <a:gd name="connsiteX566" fmla="*/ 627957 w 5147540"/>
              <a:gd name="connsiteY566" fmla="*/ 311487 h 5815012"/>
              <a:gd name="connsiteX567" fmla="*/ 641841 w 5147540"/>
              <a:gd name="connsiteY567" fmla="*/ 297959 h 5815012"/>
              <a:gd name="connsiteX568" fmla="*/ 655724 w 5147540"/>
              <a:gd name="connsiteY568" fmla="*/ 284788 h 5815012"/>
              <a:gd name="connsiteX569" fmla="*/ 669252 w 5147540"/>
              <a:gd name="connsiteY569" fmla="*/ 272328 h 5815012"/>
              <a:gd name="connsiteX570" fmla="*/ 683135 w 5147540"/>
              <a:gd name="connsiteY570" fmla="*/ 259513 h 5815012"/>
              <a:gd name="connsiteX571" fmla="*/ 697018 w 5147540"/>
              <a:gd name="connsiteY571" fmla="*/ 247410 h 5815012"/>
              <a:gd name="connsiteX572" fmla="*/ 711258 w 5147540"/>
              <a:gd name="connsiteY572" fmla="*/ 236018 h 5815012"/>
              <a:gd name="connsiteX573" fmla="*/ 725853 w 5147540"/>
              <a:gd name="connsiteY573" fmla="*/ 224271 h 5815012"/>
              <a:gd name="connsiteX574" fmla="*/ 739736 w 5147540"/>
              <a:gd name="connsiteY574" fmla="*/ 212879 h 5815012"/>
              <a:gd name="connsiteX575" fmla="*/ 754332 w 5147540"/>
              <a:gd name="connsiteY575" fmla="*/ 202200 h 5815012"/>
              <a:gd name="connsiteX576" fmla="*/ 768927 w 5147540"/>
              <a:gd name="connsiteY576" fmla="*/ 191164 h 5815012"/>
              <a:gd name="connsiteX577" fmla="*/ 783879 w 5147540"/>
              <a:gd name="connsiteY577" fmla="*/ 180484 h 5815012"/>
              <a:gd name="connsiteX578" fmla="*/ 798830 w 5147540"/>
              <a:gd name="connsiteY578" fmla="*/ 170517 h 5815012"/>
              <a:gd name="connsiteX579" fmla="*/ 813781 w 5147540"/>
              <a:gd name="connsiteY579" fmla="*/ 160549 h 5815012"/>
              <a:gd name="connsiteX580" fmla="*/ 828377 w 5147540"/>
              <a:gd name="connsiteY580" fmla="*/ 151294 h 5815012"/>
              <a:gd name="connsiteX581" fmla="*/ 843684 w 5147540"/>
              <a:gd name="connsiteY581" fmla="*/ 141682 h 5815012"/>
              <a:gd name="connsiteX582" fmla="*/ 858992 w 5147540"/>
              <a:gd name="connsiteY582" fmla="*/ 132783 h 5815012"/>
              <a:gd name="connsiteX583" fmla="*/ 874655 w 5147540"/>
              <a:gd name="connsiteY583" fmla="*/ 123883 h 5815012"/>
              <a:gd name="connsiteX584" fmla="*/ 889962 w 5147540"/>
              <a:gd name="connsiteY584" fmla="*/ 115695 h 5815012"/>
              <a:gd name="connsiteX585" fmla="*/ 905625 w 5147540"/>
              <a:gd name="connsiteY585" fmla="*/ 107152 h 5815012"/>
              <a:gd name="connsiteX586" fmla="*/ 921289 w 5147540"/>
              <a:gd name="connsiteY586" fmla="*/ 99676 h 5815012"/>
              <a:gd name="connsiteX587" fmla="*/ 936952 w 5147540"/>
              <a:gd name="connsiteY587" fmla="*/ 91844 h 5815012"/>
              <a:gd name="connsiteX588" fmla="*/ 952971 w 5147540"/>
              <a:gd name="connsiteY588" fmla="*/ 84368 h 5815012"/>
              <a:gd name="connsiteX589" fmla="*/ 968635 w 5147540"/>
              <a:gd name="connsiteY589" fmla="*/ 77249 h 5815012"/>
              <a:gd name="connsiteX590" fmla="*/ 984298 w 5147540"/>
              <a:gd name="connsiteY590" fmla="*/ 70485 h 5815012"/>
              <a:gd name="connsiteX591" fmla="*/ 1000317 w 5147540"/>
              <a:gd name="connsiteY591" fmla="*/ 64077 h 5815012"/>
              <a:gd name="connsiteX592" fmla="*/ 1016693 w 5147540"/>
              <a:gd name="connsiteY592" fmla="*/ 57670 h 5815012"/>
              <a:gd name="connsiteX593" fmla="*/ 1032712 w 5147540"/>
              <a:gd name="connsiteY593" fmla="*/ 51974 h 5815012"/>
              <a:gd name="connsiteX594" fmla="*/ 1048731 w 5147540"/>
              <a:gd name="connsiteY594" fmla="*/ 46278 h 5815012"/>
              <a:gd name="connsiteX595" fmla="*/ 1065107 w 5147540"/>
              <a:gd name="connsiteY595" fmla="*/ 40938 h 5815012"/>
              <a:gd name="connsiteX596" fmla="*/ 1081482 w 5147540"/>
              <a:gd name="connsiteY596" fmla="*/ 35955 h 5815012"/>
              <a:gd name="connsiteX597" fmla="*/ 1097857 w 5147540"/>
              <a:gd name="connsiteY597" fmla="*/ 30971 h 5815012"/>
              <a:gd name="connsiteX598" fmla="*/ 1113877 w 5147540"/>
              <a:gd name="connsiteY598" fmla="*/ 26699 h 5815012"/>
              <a:gd name="connsiteX599" fmla="*/ 1130252 w 5147540"/>
              <a:gd name="connsiteY599" fmla="*/ 22071 h 5815012"/>
              <a:gd name="connsiteX600" fmla="*/ 1146983 w 5147540"/>
              <a:gd name="connsiteY600" fmla="*/ 18155 h 5815012"/>
              <a:gd name="connsiteX601" fmla="*/ 1163358 w 5147540"/>
              <a:gd name="connsiteY601" fmla="*/ 14595 h 5815012"/>
              <a:gd name="connsiteX602" fmla="*/ 1180090 w 5147540"/>
              <a:gd name="connsiteY602" fmla="*/ 11748 h 5815012"/>
              <a:gd name="connsiteX603" fmla="*/ 1196465 w 5147540"/>
              <a:gd name="connsiteY603" fmla="*/ 9612 h 5815012"/>
              <a:gd name="connsiteX604" fmla="*/ 1213196 w 5147540"/>
              <a:gd name="connsiteY604" fmla="*/ 7120 h 5815012"/>
              <a:gd name="connsiteX605" fmla="*/ 1229216 w 5147540"/>
              <a:gd name="connsiteY605" fmla="*/ 4984 h 5815012"/>
              <a:gd name="connsiteX606" fmla="*/ 1245591 w 5147540"/>
              <a:gd name="connsiteY606" fmla="*/ 3560 h 5815012"/>
              <a:gd name="connsiteX607" fmla="*/ 1261966 w 5147540"/>
              <a:gd name="connsiteY607" fmla="*/ 2492 h 5815012"/>
              <a:gd name="connsiteX608" fmla="*/ 1278342 w 5147540"/>
              <a:gd name="connsiteY608" fmla="*/ 1424 h 5815012"/>
              <a:gd name="connsiteX609" fmla="*/ 1294361 w 5147540"/>
              <a:gd name="connsiteY609" fmla="*/ 712 h 5815012"/>
              <a:gd name="connsiteX610" fmla="*/ 1310736 w 5147540"/>
              <a:gd name="connsiteY610" fmla="*/ 0 h 58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147540" h="5815012">
                <a:moveTo>
                  <a:pt x="1310736" y="0"/>
                </a:moveTo>
                <a:lnTo>
                  <a:pt x="1326756" y="0"/>
                </a:lnTo>
                <a:lnTo>
                  <a:pt x="1342419" y="0"/>
                </a:lnTo>
                <a:lnTo>
                  <a:pt x="1358438" y="356"/>
                </a:lnTo>
                <a:lnTo>
                  <a:pt x="1374101" y="1068"/>
                </a:lnTo>
                <a:lnTo>
                  <a:pt x="1390121" y="2136"/>
                </a:lnTo>
                <a:lnTo>
                  <a:pt x="1405428" y="3204"/>
                </a:lnTo>
                <a:lnTo>
                  <a:pt x="1420735" y="4628"/>
                </a:lnTo>
                <a:lnTo>
                  <a:pt x="1436043" y="6408"/>
                </a:lnTo>
                <a:lnTo>
                  <a:pt x="1451350" y="8188"/>
                </a:lnTo>
                <a:lnTo>
                  <a:pt x="1466658" y="10680"/>
                </a:lnTo>
                <a:lnTo>
                  <a:pt x="1481965" y="13172"/>
                </a:lnTo>
                <a:lnTo>
                  <a:pt x="1496916" y="16019"/>
                </a:lnTo>
                <a:lnTo>
                  <a:pt x="1511868" y="18867"/>
                </a:lnTo>
                <a:lnTo>
                  <a:pt x="1526463" y="22071"/>
                </a:lnTo>
                <a:lnTo>
                  <a:pt x="1541414" y="25275"/>
                </a:lnTo>
                <a:lnTo>
                  <a:pt x="1556010" y="29547"/>
                </a:lnTo>
                <a:lnTo>
                  <a:pt x="1570605" y="33463"/>
                </a:lnTo>
                <a:lnTo>
                  <a:pt x="1584844" y="37378"/>
                </a:lnTo>
                <a:lnTo>
                  <a:pt x="1599440" y="41650"/>
                </a:lnTo>
                <a:lnTo>
                  <a:pt x="1613323" y="46634"/>
                </a:lnTo>
                <a:lnTo>
                  <a:pt x="1627207" y="51618"/>
                </a:lnTo>
                <a:lnTo>
                  <a:pt x="1641446" y="56602"/>
                </a:lnTo>
                <a:lnTo>
                  <a:pt x="1655329" y="62298"/>
                </a:lnTo>
                <a:lnTo>
                  <a:pt x="1669213" y="67637"/>
                </a:lnTo>
                <a:lnTo>
                  <a:pt x="1682384" y="73333"/>
                </a:lnTo>
                <a:lnTo>
                  <a:pt x="1695912" y="79385"/>
                </a:lnTo>
                <a:lnTo>
                  <a:pt x="1709083" y="85793"/>
                </a:lnTo>
                <a:lnTo>
                  <a:pt x="1722255" y="91844"/>
                </a:lnTo>
                <a:lnTo>
                  <a:pt x="1735070" y="98964"/>
                </a:lnTo>
                <a:lnTo>
                  <a:pt x="1747885" y="105728"/>
                </a:lnTo>
                <a:lnTo>
                  <a:pt x="1760701" y="112491"/>
                </a:lnTo>
                <a:lnTo>
                  <a:pt x="1773160" y="119967"/>
                </a:lnTo>
                <a:lnTo>
                  <a:pt x="1785264" y="127443"/>
                </a:lnTo>
                <a:lnTo>
                  <a:pt x="1797723" y="135274"/>
                </a:lnTo>
                <a:lnTo>
                  <a:pt x="1809827" y="142750"/>
                </a:lnTo>
                <a:lnTo>
                  <a:pt x="1821218" y="151294"/>
                </a:lnTo>
                <a:lnTo>
                  <a:pt x="1833322" y="159125"/>
                </a:lnTo>
                <a:lnTo>
                  <a:pt x="1844713" y="168025"/>
                </a:lnTo>
                <a:lnTo>
                  <a:pt x="1856105" y="176213"/>
                </a:lnTo>
                <a:lnTo>
                  <a:pt x="1867496" y="185468"/>
                </a:lnTo>
                <a:lnTo>
                  <a:pt x="1878532" y="194368"/>
                </a:lnTo>
                <a:lnTo>
                  <a:pt x="1889211" y="203623"/>
                </a:lnTo>
                <a:lnTo>
                  <a:pt x="1900247" y="212879"/>
                </a:lnTo>
                <a:lnTo>
                  <a:pt x="1910927" y="222491"/>
                </a:lnTo>
                <a:lnTo>
                  <a:pt x="1921250" y="232102"/>
                </a:lnTo>
                <a:lnTo>
                  <a:pt x="1931930" y="242070"/>
                </a:lnTo>
                <a:lnTo>
                  <a:pt x="1941897" y="252037"/>
                </a:lnTo>
                <a:lnTo>
                  <a:pt x="1951865" y="262005"/>
                </a:lnTo>
                <a:lnTo>
                  <a:pt x="1961476" y="272685"/>
                </a:lnTo>
                <a:lnTo>
                  <a:pt x="1971444" y="283008"/>
                </a:lnTo>
                <a:lnTo>
                  <a:pt x="1981056" y="293688"/>
                </a:lnTo>
                <a:lnTo>
                  <a:pt x="1990311" y="304723"/>
                </a:lnTo>
                <a:lnTo>
                  <a:pt x="1999567" y="315403"/>
                </a:lnTo>
                <a:lnTo>
                  <a:pt x="2008466" y="326794"/>
                </a:lnTo>
                <a:lnTo>
                  <a:pt x="2017722" y="337830"/>
                </a:lnTo>
                <a:lnTo>
                  <a:pt x="2034453" y="360257"/>
                </a:lnTo>
                <a:lnTo>
                  <a:pt x="2050829" y="383040"/>
                </a:lnTo>
                <a:lnTo>
                  <a:pt x="2066136" y="406535"/>
                </a:lnTo>
                <a:lnTo>
                  <a:pt x="2081087" y="430742"/>
                </a:lnTo>
                <a:lnTo>
                  <a:pt x="2095327" y="454949"/>
                </a:lnTo>
                <a:lnTo>
                  <a:pt x="2108854" y="480224"/>
                </a:lnTo>
                <a:lnTo>
                  <a:pt x="2122025" y="505855"/>
                </a:lnTo>
                <a:lnTo>
                  <a:pt x="2134129" y="532197"/>
                </a:lnTo>
                <a:lnTo>
                  <a:pt x="2146232" y="558540"/>
                </a:lnTo>
                <a:lnTo>
                  <a:pt x="2157268" y="585951"/>
                </a:lnTo>
                <a:lnTo>
                  <a:pt x="2167947" y="613362"/>
                </a:lnTo>
                <a:lnTo>
                  <a:pt x="2177915" y="641841"/>
                </a:lnTo>
                <a:lnTo>
                  <a:pt x="2187171" y="670676"/>
                </a:lnTo>
                <a:lnTo>
                  <a:pt x="2196427" y="699510"/>
                </a:lnTo>
                <a:lnTo>
                  <a:pt x="2204614" y="729057"/>
                </a:lnTo>
                <a:lnTo>
                  <a:pt x="2212446" y="759316"/>
                </a:lnTo>
                <a:lnTo>
                  <a:pt x="2219565" y="790286"/>
                </a:lnTo>
                <a:lnTo>
                  <a:pt x="2226685" y="820901"/>
                </a:lnTo>
                <a:lnTo>
                  <a:pt x="2232737" y="852584"/>
                </a:lnTo>
                <a:lnTo>
                  <a:pt x="2238432" y="884622"/>
                </a:lnTo>
                <a:lnTo>
                  <a:pt x="2243772" y="917017"/>
                </a:lnTo>
                <a:lnTo>
                  <a:pt x="2248400" y="949768"/>
                </a:lnTo>
                <a:lnTo>
                  <a:pt x="2252316" y="982874"/>
                </a:lnTo>
                <a:lnTo>
                  <a:pt x="2256232" y="1016693"/>
                </a:lnTo>
                <a:lnTo>
                  <a:pt x="2259080" y="1050867"/>
                </a:lnTo>
                <a:lnTo>
                  <a:pt x="2262283" y="1084686"/>
                </a:lnTo>
                <a:lnTo>
                  <a:pt x="2264420" y="1119928"/>
                </a:lnTo>
                <a:lnTo>
                  <a:pt x="2266199" y="1155171"/>
                </a:lnTo>
                <a:lnTo>
                  <a:pt x="2267623" y="1190769"/>
                </a:lnTo>
                <a:lnTo>
                  <a:pt x="2268691" y="1226724"/>
                </a:lnTo>
                <a:lnTo>
                  <a:pt x="2269047" y="1263034"/>
                </a:lnTo>
                <a:lnTo>
                  <a:pt x="2269403" y="1299701"/>
                </a:lnTo>
                <a:lnTo>
                  <a:pt x="2269403" y="1325332"/>
                </a:lnTo>
                <a:lnTo>
                  <a:pt x="2269759" y="1351319"/>
                </a:lnTo>
                <a:lnTo>
                  <a:pt x="2270115" y="1376949"/>
                </a:lnTo>
                <a:lnTo>
                  <a:pt x="2270827" y="1402936"/>
                </a:lnTo>
                <a:lnTo>
                  <a:pt x="2271895" y="1428567"/>
                </a:lnTo>
                <a:lnTo>
                  <a:pt x="2273319" y="1454554"/>
                </a:lnTo>
                <a:lnTo>
                  <a:pt x="2274743" y="1480185"/>
                </a:lnTo>
                <a:lnTo>
                  <a:pt x="2276523" y="1506172"/>
                </a:lnTo>
                <a:lnTo>
                  <a:pt x="2279015" y="1531803"/>
                </a:lnTo>
                <a:lnTo>
                  <a:pt x="2281151" y="1557434"/>
                </a:lnTo>
                <a:lnTo>
                  <a:pt x="2283643" y="1582709"/>
                </a:lnTo>
                <a:lnTo>
                  <a:pt x="2286490" y="1608340"/>
                </a:lnTo>
                <a:lnTo>
                  <a:pt x="2289694" y="1633615"/>
                </a:lnTo>
                <a:lnTo>
                  <a:pt x="2293254" y="1659245"/>
                </a:lnTo>
                <a:lnTo>
                  <a:pt x="2297170" y="1684520"/>
                </a:lnTo>
                <a:lnTo>
                  <a:pt x="2301086" y="1709439"/>
                </a:lnTo>
                <a:lnTo>
                  <a:pt x="2305358" y="1734714"/>
                </a:lnTo>
                <a:lnTo>
                  <a:pt x="2309629" y="1759633"/>
                </a:lnTo>
                <a:lnTo>
                  <a:pt x="2314969" y="1784908"/>
                </a:lnTo>
                <a:lnTo>
                  <a:pt x="2319953" y="1809471"/>
                </a:lnTo>
                <a:lnTo>
                  <a:pt x="2325293" y="1834390"/>
                </a:lnTo>
                <a:lnTo>
                  <a:pt x="2331345" y="1858953"/>
                </a:lnTo>
                <a:lnTo>
                  <a:pt x="2337396" y="1883160"/>
                </a:lnTo>
                <a:lnTo>
                  <a:pt x="2343804" y="1908079"/>
                </a:lnTo>
                <a:lnTo>
                  <a:pt x="2350568" y="1931930"/>
                </a:lnTo>
                <a:lnTo>
                  <a:pt x="2357687" y="1956493"/>
                </a:lnTo>
                <a:lnTo>
                  <a:pt x="2365163" y="1980344"/>
                </a:lnTo>
                <a:lnTo>
                  <a:pt x="2372639" y="2004195"/>
                </a:lnTo>
                <a:lnTo>
                  <a:pt x="2380470" y="2028046"/>
                </a:lnTo>
                <a:lnTo>
                  <a:pt x="2389014" y="2051541"/>
                </a:lnTo>
                <a:lnTo>
                  <a:pt x="2397558" y="2075036"/>
                </a:lnTo>
                <a:lnTo>
                  <a:pt x="2406813" y="2098175"/>
                </a:lnTo>
                <a:lnTo>
                  <a:pt x="2416069" y="2121314"/>
                </a:lnTo>
                <a:lnTo>
                  <a:pt x="2425680" y="2144453"/>
                </a:lnTo>
                <a:lnTo>
                  <a:pt x="2436004" y="2167592"/>
                </a:lnTo>
                <a:lnTo>
                  <a:pt x="2445972" y="2190375"/>
                </a:lnTo>
                <a:lnTo>
                  <a:pt x="2456651" y="2212802"/>
                </a:lnTo>
                <a:lnTo>
                  <a:pt x="2467331" y="2235585"/>
                </a:lnTo>
                <a:lnTo>
                  <a:pt x="2478722" y="2258012"/>
                </a:lnTo>
                <a:lnTo>
                  <a:pt x="2490470" y="2280439"/>
                </a:lnTo>
                <a:lnTo>
                  <a:pt x="2501861" y="2302866"/>
                </a:lnTo>
                <a:lnTo>
                  <a:pt x="2513965" y="2324937"/>
                </a:lnTo>
                <a:lnTo>
                  <a:pt x="2526780" y="2346652"/>
                </a:lnTo>
                <a:lnTo>
                  <a:pt x="2539240" y="2368367"/>
                </a:lnTo>
                <a:lnTo>
                  <a:pt x="2552055" y="2390438"/>
                </a:lnTo>
                <a:lnTo>
                  <a:pt x="2565226" y="2411797"/>
                </a:lnTo>
                <a:lnTo>
                  <a:pt x="2579110" y="2433156"/>
                </a:lnTo>
                <a:lnTo>
                  <a:pt x="2592993" y="2454516"/>
                </a:lnTo>
                <a:lnTo>
                  <a:pt x="2606521" y="2475875"/>
                </a:lnTo>
                <a:lnTo>
                  <a:pt x="2621116" y="2496878"/>
                </a:lnTo>
                <a:lnTo>
                  <a:pt x="2635711" y="2517525"/>
                </a:lnTo>
                <a:lnTo>
                  <a:pt x="2650663" y="2538172"/>
                </a:lnTo>
                <a:lnTo>
                  <a:pt x="2665970" y="2558819"/>
                </a:lnTo>
                <a:lnTo>
                  <a:pt x="2681278" y="2579466"/>
                </a:lnTo>
                <a:lnTo>
                  <a:pt x="2697297" y="2599402"/>
                </a:lnTo>
                <a:lnTo>
                  <a:pt x="2712960" y="2619692"/>
                </a:lnTo>
                <a:lnTo>
                  <a:pt x="2728979" y="2639272"/>
                </a:lnTo>
                <a:lnTo>
                  <a:pt x="2745711" y="2659207"/>
                </a:lnTo>
                <a:lnTo>
                  <a:pt x="2762442" y="2678430"/>
                </a:lnTo>
                <a:lnTo>
                  <a:pt x="2779529" y="2698009"/>
                </a:lnTo>
                <a:lnTo>
                  <a:pt x="2796617" y="2717588"/>
                </a:lnTo>
                <a:lnTo>
                  <a:pt x="2814416" y="2736456"/>
                </a:lnTo>
                <a:lnTo>
                  <a:pt x="2832215" y="2755323"/>
                </a:lnTo>
                <a:lnTo>
                  <a:pt x="2850014" y="2773834"/>
                </a:lnTo>
                <a:lnTo>
                  <a:pt x="2869237" y="2793057"/>
                </a:lnTo>
                <a:lnTo>
                  <a:pt x="2888817" y="2811924"/>
                </a:lnTo>
                <a:lnTo>
                  <a:pt x="2908040" y="2830791"/>
                </a:lnTo>
                <a:lnTo>
                  <a:pt x="2927975" y="2849303"/>
                </a:lnTo>
                <a:lnTo>
                  <a:pt x="2947910" y="2867458"/>
                </a:lnTo>
                <a:lnTo>
                  <a:pt x="2968557" y="2885613"/>
                </a:lnTo>
                <a:lnTo>
                  <a:pt x="2988848" y="2903768"/>
                </a:lnTo>
                <a:lnTo>
                  <a:pt x="3010207" y="2921568"/>
                </a:lnTo>
                <a:lnTo>
                  <a:pt x="3031211" y="2939011"/>
                </a:lnTo>
                <a:lnTo>
                  <a:pt x="3052926" y="2956454"/>
                </a:lnTo>
                <a:lnTo>
                  <a:pt x="3074285" y="2973897"/>
                </a:lnTo>
                <a:lnTo>
                  <a:pt x="3096356" y="2990985"/>
                </a:lnTo>
                <a:lnTo>
                  <a:pt x="3118783" y="3007716"/>
                </a:lnTo>
                <a:lnTo>
                  <a:pt x="3140854" y="3024803"/>
                </a:lnTo>
                <a:lnTo>
                  <a:pt x="3163637" y="3041178"/>
                </a:lnTo>
                <a:lnTo>
                  <a:pt x="3186420" y="3057910"/>
                </a:lnTo>
                <a:lnTo>
                  <a:pt x="3209559" y="3073929"/>
                </a:lnTo>
                <a:lnTo>
                  <a:pt x="3232698" y="3090304"/>
                </a:lnTo>
                <a:lnTo>
                  <a:pt x="3256193" y="3106324"/>
                </a:lnTo>
                <a:lnTo>
                  <a:pt x="3279688" y="3121987"/>
                </a:lnTo>
                <a:lnTo>
                  <a:pt x="3303539" y="3138006"/>
                </a:lnTo>
                <a:lnTo>
                  <a:pt x="3327746" y="3153670"/>
                </a:lnTo>
                <a:lnTo>
                  <a:pt x="3351597" y="3168977"/>
                </a:lnTo>
                <a:lnTo>
                  <a:pt x="3375804" y="3183928"/>
                </a:lnTo>
                <a:lnTo>
                  <a:pt x="3424930" y="3214187"/>
                </a:lnTo>
                <a:lnTo>
                  <a:pt x="3474768" y="3244090"/>
                </a:lnTo>
                <a:lnTo>
                  <a:pt x="3524961" y="3273637"/>
                </a:lnTo>
                <a:lnTo>
                  <a:pt x="3575867" y="3302115"/>
                </a:lnTo>
                <a:lnTo>
                  <a:pt x="3628197" y="3331306"/>
                </a:lnTo>
                <a:lnTo>
                  <a:pt x="3680883" y="3360141"/>
                </a:lnTo>
                <a:lnTo>
                  <a:pt x="3733925" y="3388264"/>
                </a:lnTo>
                <a:lnTo>
                  <a:pt x="3787678" y="3416030"/>
                </a:lnTo>
                <a:lnTo>
                  <a:pt x="3841432" y="3443441"/>
                </a:lnTo>
                <a:lnTo>
                  <a:pt x="3895542" y="3470496"/>
                </a:lnTo>
                <a:lnTo>
                  <a:pt x="3949651" y="3497195"/>
                </a:lnTo>
                <a:lnTo>
                  <a:pt x="4004829" y="3523538"/>
                </a:lnTo>
                <a:lnTo>
                  <a:pt x="4059295" y="3549525"/>
                </a:lnTo>
                <a:lnTo>
                  <a:pt x="4114472" y="3575512"/>
                </a:lnTo>
                <a:lnTo>
                  <a:pt x="4169650" y="3601143"/>
                </a:lnTo>
                <a:lnTo>
                  <a:pt x="4224828" y="3626773"/>
                </a:lnTo>
                <a:lnTo>
                  <a:pt x="4280005" y="3651692"/>
                </a:lnTo>
                <a:lnTo>
                  <a:pt x="4335539" y="3676967"/>
                </a:lnTo>
                <a:lnTo>
                  <a:pt x="4391429" y="3701886"/>
                </a:lnTo>
                <a:lnTo>
                  <a:pt x="4446962" y="3726805"/>
                </a:lnTo>
                <a:lnTo>
                  <a:pt x="4484697" y="3744604"/>
                </a:lnTo>
                <a:lnTo>
                  <a:pt x="4521719" y="3762760"/>
                </a:lnTo>
                <a:lnTo>
                  <a:pt x="4557673" y="3781627"/>
                </a:lnTo>
                <a:lnTo>
                  <a:pt x="4592560" y="3801206"/>
                </a:lnTo>
                <a:lnTo>
                  <a:pt x="4626735" y="3821497"/>
                </a:lnTo>
                <a:lnTo>
                  <a:pt x="4659841" y="3842144"/>
                </a:lnTo>
                <a:lnTo>
                  <a:pt x="4691880" y="3863859"/>
                </a:lnTo>
                <a:lnTo>
                  <a:pt x="4722850" y="3885930"/>
                </a:lnTo>
                <a:lnTo>
                  <a:pt x="4752397" y="3908357"/>
                </a:lnTo>
                <a:lnTo>
                  <a:pt x="4781588" y="3931852"/>
                </a:lnTo>
                <a:lnTo>
                  <a:pt x="4809355" y="3955347"/>
                </a:lnTo>
                <a:lnTo>
                  <a:pt x="4836054" y="3979554"/>
                </a:lnTo>
                <a:lnTo>
                  <a:pt x="4862040" y="4004473"/>
                </a:lnTo>
                <a:lnTo>
                  <a:pt x="4886603" y="4029748"/>
                </a:lnTo>
                <a:lnTo>
                  <a:pt x="4910098" y="4055379"/>
                </a:lnTo>
                <a:lnTo>
                  <a:pt x="4932881" y="4081722"/>
                </a:lnTo>
                <a:lnTo>
                  <a:pt x="4954241" y="4108421"/>
                </a:lnTo>
                <a:lnTo>
                  <a:pt x="4974532" y="4135476"/>
                </a:lnTo>
                <a:lnTo>
                  <a:pt x="4993755" y="4163243"/>
                </a:lnTo>
                <a:lnTo>
                  <a:pt x="5011910" y="4191009"/>
                </a:lnTo>
                <a:lnTo>
                  <a:pt x="5028997" y="4219488"/>
                </a:lnTo>
                <a:lnTo>
                  <a:pt x="5045017" y="4248323"/>
                </a:lnTo>
                <a:lnTo>
                  <a:pt x="5059612" y="4277514"/>
                </a:lnTo>
                <a:lnTo>
                  <a:pt x="5073495" y="4307061"/>
                </a:lnTo>
                <a:lnTo>
                  <a:pt x="5085955" y="4336963"/>
                </a:lnTo>
                <a:lnTo>
                  <a:pt x="5097346" y="4367222"/>
                </a:lnTo>
                <a:lnTo>
                  <a:pt x="5107670" y="4397481"/>
                </a:lnTo>
                <a:lnTo>
                  <a:pt x="5116570" y="4428095"/>
                </a:lnTo>
                <a:lnTo>
                  <a:pt x="5124757" y="4459422"/>
                </a:lnTo>
                <a:lnTo>
                  <a:pt x="5131521" y="4490749"/>
                </a:lnTo>
                <a:lnTo>
                  <a:pt x="5136861" y="4522431"/>
                </a:lnTo>
                <a:lnTo>
                  <a:pt x="5141844" y="4553758"/>
                </a:lnTo>
                <a:lnTo>
                  <a:pt x="5143624" y="4569777"/>
                </a:lnTo>
                <a:lnTo>
                  <a:pt x="5145048" y="4586153"/>
                </a:lnTo>
                <a:lnTo>
                  <a:pt x="5146116" y="4602172"/>
                </a:lnTo>
                <a:lnTo>
                  <a:pt x="5146828" y="4618547"/>
                </a:lnTo>
                <a:lnTo>
                  <a:pt x="5147184" y="4634567"/>
                </a:lnTo>
                <a:lnTo>
                  <a:pt x="5147540" y="4650942"/>
                </a:lnTo>
                <a:lnTo>
                  <a:pt x="5147540" y="4666961"/>
                </a:lnTo>
                <a:lnTo>
                  <a:pt x="5146828" y="4683337"/>
                </a:lnTo>
                <a:lnTo>
                  <a:pt x="5146116" y="4699712"/>
                </a:lnTo>
                <a:lnTo>
                  <a:pt x="5145404" y="4716087"/>
                </a:lnTo>
                <a:lnTo>
                  <a:pt x="5143980" y="4732106"/>
                </a:lnTo>
                <a:lnTo>
                  <a:pt x="5142200" y="4748482"/>
                </a:lnTo>
                <a:lnTo>
                  <a:pt x="5140421" y="4764501"/>
                </a:lnTo>
                <a:lnTo>
                  <a:pt x="5137929" y="4780876"/>
                </a:lnTo>
                <a:lnTo>
                  <a:pt x="5135437" y="4797252"/>
                </a:lnTo>
                <a:lnTo>
                  <a:pt x="5132589" y="4813271"/>
                </a:lnTo>
                <a:lnTo>
                  <a:pt x="5129385" y="4829646"/>
                </a:lnTo>
                <a:lnTo>
                  <a:pt x="5126181" y="4846022"/>
                </a:lnTo>
                <a:lnTo>
                  <a:pt x="5122265" y="4862041"/>
                </a:lnTo>
                <a:lnTo>
                  <a:pt x="5117994" y="4878416"/>
                </a:lnTo>
                <a:lnTo>
                  <a:pt x="5113722" y="4894791"/>
                </a:lnTo>
                <a:lnTo>
                  <a:pt x="5109094" y="4910811"/>
                </a:lnTo>
                <a:lnTo>
                  <a:pt x="5104466" y="4926830"/>
                </a:lnTo>
                <a:lnTo>
                  <a:pt x="5098770" y="4943205"/>
                </a:lnTo>
                <a:lnTo>
                  <a:pt x="5093431" y="4959225"/>
                </a:lnTo>
                <a:lnTo>
                  <a:pt x="5087735" y="4975244"/>
                </a:lnTo>
                <a:lnTo>
                  <a:pt x="5081683" y="4991263"/>
                </a:lnTo>
                <a:lnTo>
                  <a:pt x="5075275" y="5006927"/>
                </a:lnTo>
                <a:lnTo>
                  <a:pt x="5068512" y="5022946"/>
                </a:lnTo>
                <a:lnTo>
                  <a:pt x="5061748" y="5038609"/>
                </a:lnTo>
                <a:lnTo>
                  <a:pt x="5054628" y="5054629"/>
                </a:lnTo>
                <a:lnTo>
                  <a:pt x="5046797" y="5070292"/>
                </a:lnTo>
                <a:lnTo>
                  <a:pt x="5039321" y="5085955"/>
                </a:lnTo>
                <a:lnTo>
                  <a:pt x="5031133" y="5101619"/>
                </a:lnTo>
                <a:lnTo>
                  <a:pt x="5022946" y="5117282"/>
                </a:lnTo>
                <a:lnTo>
                  <a:pt x="5014046" y="5132589"/>
                </a:lnTo>
                <a:lnTo>
                  <a:pt x="5005146" y="5147897"/>
                </a:lnTo>
                <a:lnTo>
                  <a:pt x="4995891" y="5162848"/>
                </a:lnTo>
                <a:lnTo>
                  <a:pt x="4986279" y="5177799"/>
                </a:lnTo>
                <a:lnTo>
                  <a:pt x="4976312" y="5193107"/>
                </a:lnTo>
                <a:lnTo>
                  <a:pt x="4966344" y="5208058"/>
                </a:lnTo>
                <a:lnTo>
                  <a:pt x="4955664" y="5223009"/>
                </a:lnTo>
                <a:lnTo>
                  <a:pt x="4944629" y="5237605"/>
                </a:lnTo>
                <a:lnTo>
                  <a:pt x="4933593" y="5252556"/>
                </a:lnTo>
                <a:lnTo>
                  <a:pt x="4922202" y="5266796"/>
                </a:lnTo>
                <a:lnTo>
                  <a:pt x="4910098" y="5281035"/>
                </a:lnTo>
                <a:lnTo>
                  <a:pt x="4898351" y="5295630"/>
                </a:lnTo>
                <a:lnTo>
                  <a:pt x="4885891" y="5309870"/>
                </a:lnTo>
                <a:lnTo>
                  <a:pt x="4873076" y="5324109"/>
                </a:lnTo>
                <a:lnTo>
                  <a:pt x="4860261" y="5338349"/>
                </a:lnTo>
                <a:lnTo>
                  <a:pt x="4846733" y="5351876"/>
                </a:lnTo>
                <a:lnTo>
                  <a:pt x="4833206" y="5365759"/>
                </a:lnTo>
                <a:lnTo>
                  <a:pt x="4819322" y="5379643"/>
                </a:lnTo>
                <a:lnTo>
                  <a:pt x="4805083" y="5393170"/>
                </a:lnTo>
                <a:lnTo>
                  <a:pt x="4790843" y="5406342"/>
                </a:lnTo>
                <a:lnTo>
                  <a:pt x="4775892" y="5419869"/>
                </a:lnTo>
                <a:lnTo>
                  <a:pt x="4760941" y="5433041"/>
                </a:lnTo>
                <a:lnTo>
                  <a:pt x="4745277" y="5446212"/>
                </a:lnTo>
                <a:lnTo>
                  <a:pt x="4729614" y="5459383"/>
                </a:lnTo>
                <a:lnTo>
                  <a:pt x="4713595" y="5471843"/>
                </a:lnTo>
                <a:lnTo>
                  <a:pt x="4697219" y="5484658"/>
                </a:lnTo>
                <a:lnTo>
                  <a:pt x="4680844" y="5497474"/>
                </a:lnTo>
                <a:lnTo>
                  <a:pt x="4664113" y="5509577"/>
                </a:lnTo>
                <a:lnTo>
                  <a:pt x="4646670" y="5522037"/>
                </a:lnTo>
                <a:lnTo>
                  <a:pt x="4628870" y="5533784"/>
                </a:lnTo>
                <a:lnTo>
                  <a:pt x="4610715" y="5545176"/>
                </a:lnTo>
                <a:lnTo>
                  <a:pt x="4592204" y="5556211"/>
                </a:lnTo>
                <a:lnTo>
                  <a:pt x="4573693" y="5567603"/>
                </a:lnTo>
                <a:lnTo>
                  <a:pt x="4554826" y="5578282"/>
                </a:lnTo>
                <a:lnTo>
                  <a:pt x="4535958" y="5588962"/>
                </a:lnTo>
                <a:lnTo>
                  <a:pt x="4517091" y="5599285"/>
                </a:lnTo>
                <a:lnTo>
                  <a:pt x="4497868" y="5609253"/>
                </a:lnTo>
                <a:lnTo>
                  <a:pt x="4478289" y="5619577"/>
                </a:lnTo>
                <a:lnTo>
                  <a:pt x="4458710" y="5629188"/>
                </a:lnTo>
                <a:lnTo>
                  <a:pt x="4438419" y="5638800"/>
                </a:lnTo>
                <a:lnTo>
                  <a:pt x="4418483" y="5647699"/>
                </a:lnTo>
                <a:lnTo>
                  <a:pt x="4398548" y="5656955"/>
                </a:lnTo>
                <a:lnTo>
                  <a:pt x="4377901" y="5665499"/>
                </a:lnTo>
                <a:lnTo>
                  <a:pt x="4357610" y="5674398"/>
                </a:lnTo>
                <a:lnTo>
                  <a:pt x="4336963" y="5682586"/>
                </a:lnTo>
                <a:lnTo>
                  <a:pt x="4315604" y="5690774"/>
                </a:lnTo>
                <a:lnTo>
                  <a:pt x="4294957" y="5698605"/>
                </a:lnTo>
                <a:lnTo>
                  <a:pt x="4273598" y="5706081"/>
                </a:lnTo>
                <a:lnTo>
                  <a:pt x="4252239" y="5713557"/>
                </a:lnTo>
                <a:lnTo>
                  <a:pt x="4230523" y="5720676"/>
                </a:lnTo>
                <a:lnTo>
                  <a:pt x="4208808" y="5727440"/>
                </a:lnTo>
                <a:lnTo>
                  <a:pt x="4187093" y="5733848"/>
                </a:lnTo>
                <a:lnTo>
                  <a:pt x="4165378" y="5740255"/>
                </a:lnTo>
                <a:lnTo>
                  <a:pt x="4142595" y="5746307"/>
                </a:lnTo>
                <a:lnTo>
                  <a:pt x="4120524" y="5752003"/>
                </a:lnTo>
                <a:lnTo>
                  <a:pt x="4098097" y="5757699"/>
                </a:lnTo>
                <a:lnTo>
                  <a:pt x="4075670" y="5763038"/>
                </a:lnTo>
                <a:lnTo>
                  <a:pt x="4052531" y="5767666"/>
                </a:lnTo>
                <a:lnTo>
                  <a:pt x="4029748" y="5772650"/>
                </a:lnTo>
                <a:lnTo>
                  <a:pt x="4006609" y="5776922"/>
                </a:lnTo>
                <a:lnTo>
                  <a:pt x="3983470" y="5781194"/>
                </a:lnTo>
                <a:lnTo>
                  <a:pt x="3959975" y="5785110"/>
                </a:lnTo>
                <a:lnTo>
                  <a:pt x="3936124" y="5788669"/>
                </a:lnTo>
                <a:lnTo>
                  <a:pt x="3911917" y="5792229"/>
                </a:lnTo>
                <a:lnTo>
                  <a:pt x="3888066" y="5795433"/>
                </a:lnTo>
                <a:lnTo>
                  <a:pt x="3863859" y="5798281"/>
                </a:lnTo>
                <a:lnTo>
                  <a:pt x="3839652" y="5800773"/>
                </a:lnTo>
                <a:lnTo>
                  <a:pt x="3815445" y="5803265"/>
                </a:lnTo>
                <a:lnTo>
                  <a:pt x="3790526" y="5805401"/>
                </a:lnTo>
                <a:lnTo>
                  <a:pt x="3766319" y="5807893"/>
                </a:lnTo>
                <a:lnTo>
                  <a:pt x="3741400" y="5809672"/>
                </a:lnTo>
                <a:lnTo>
                  <a:pt x="3716481" y="5811096"/>
                </a:lnTo>
                <a:lnTo>
                  <a:pt x="3691918" y="5812164"/>
                </a:lnTo>
                <a:lnTo>
                  <a:pt x="3666643" y="5813232"/>
                </a:lnTo>
                <a:lnTo>
                  <a:pt x="3641724" y="5813944"/>
                </a:lnTo>
                <a:lnTo>
                  <a:pt x="3616450" y="5814656"/>
                </a:lnTo>
                <a:lnTo>
                  <a:pt x="3591175" y="5815012"/>
                </a:lnTo>
                <a:lnTo>
                  <a:pt x="3565900" y="5815012"/>
                </a:lnTo>
                <a:lnTo>
                  <a:pt x="3540625" y="5815012"/>
                </a:lnTo>
                <a:lnTo>
                  <a:pt x="3514994" y="5814656"/>
                </a:lnTo>
                <a:lnTo>
                  <a:pt x="3489719" y="5813944"/>
                </a:lnTo>
                <a:lnTo>
                  <a:pt x="3464088" y="5813232"/>
                </a:lnTo>
                <a:lnTo>
                  <a:pt x="3438457" y="5812164"/>
                </a:lnTo>
                <a:lnTo>
                  <a:pt x="3413182" y="5810740"/>
                </a:lnTo>
                <a:lnTo>
                  <a:pt x="3387195" y="5809316"/>
                </a:lnTo>
                <a:lnTo>
                  <a:pt x="3361564" y="5807537"/>
                </a:lnTo>
                <a:lnTo>
                  <a:pt x="3335578" y="5805401"/>
                </a:lnTo>
                <a:lnTo>
                  <a:pt x="3309947" y="5803265"/>
                </a:lnTo>
                <a:lnTo>
                  <a:pt x="3283960" y="5800773"/>
                </a:lnTo>
                <a:lnTo>
                  <a:pt x="3258329" y="5798281"/>
                </a:lnTo>
                <a:lnTo>
                  <a:pt x="3232342" y="5795433"/>
                </a:lnTo>
                <a:lnTo>
                  <a:pt x="3206711" y="5792229"/>
                </a:lnTo>
                <a:lnTo>
                  <a:pt x="3180724" y="5788669"/>
                </a:lnTo>
                <a:lnTo>
                  <a:pt x="3128038" y="5781550"/>
                </a:lnTo>
                <a:lnTo>
                  <a:pt x="3075353" y="5773718"/>
                </a:lnTo>
                <a:lnTo>
                  <a:pt x="3022667" y="5764818"/>
                </a:lnTo>
                <a:lnTo>
                  <a:pt x="2969981" y="5755919"/>
                </a:lnTo>
                <a:lnTo>
                  <a:pt x="2917651" y="5745951"/>
                </a:lnTo>
                <a:lnTo>
                  <a:pt x="2865678" y="5735272"/>
                </a:lnTo>
                <a:lnTo>
                  <a:pt x="2813704" y="5724592"/>
                </a:lnTo>
                <a:lnTo>
                  <a:pt x="2761730" y="5712845"/>
                </a:lnTo>
                <a:lnTo>
                  <a:pt x="2710468" y="5700385"/>
                </a:lnTo>
                <a:lnTo>
                  <a:pt x="2659562" y="5687926"/>
                </a:lnTo>
                <a:lnTo>
                  <a:pt x="2609013" y="5674398"/>
                </a:lnTo>
                <a:lnTo>
                  <a:pt x="2558819" y="5660515"/>
                </a:lnTo>
                <a:lnTo>
                  <a:pt x="2508625" y="5645919"/>
                </a:lnTo>
                <a:lnTo>
                  <a:pt x="2459143" y="5630612"/>
                </a:lnTo>
                <a:lnTo>
                  <a:pt x="2410373" y="5614949"/>
                </a:lnTo>
                <a:lnTo>
                  <a:pt x="2361959" y="5599285"/>
                </a:lnTo>
                <a:lnTo>
                  <a:pt x="2314257" y="5582554"/>
                </a:lnTo>
                <a:lnTo>
                  <a:pt x="2266911" y="5565111"/>
                </a:lnTo>
                <a:lnTo>
                  <a:pt x="2220277" y="5547312"/>
                </a:lnTo>
                <a:lnTo>
                  <a:pt x="2174355" y="5529156"/>
                </a:lnTo>
                <a:lnTo>
                  <a:pt x="2129145" y="5509933"/>
                </a:lnTo>
                <a:lnTo>
                  <a:pt x="2084291" y="5490710"/>
                </a:lnTo>
                <a:lnTo>
                  <a:pt x="2040505" y="5470775"/>
                </a:lnTo>
                <a:lnTo>
                  <a:pt x="1997431" y="5450484"/>
                </a:lnTo>
                <a:lnTo>
                  <a:pt x="1955425" y="5429837"/>
                </a:lnTo>
                <a:lnTo>
                  <a:pt x="1914130" y="5408834"/>
                </a:lnTo>
                <a:lnTo>
                  <a:pt x="1873192" y="5386763"/>
                </a:lnTo>
                <a:lnTo>
                  <a:pt x="1833678" y="5364335"/>
                </a:lnTo>
                <a:lnTo>
                  <a:pt x="1795231" y="5341908"/>
                </a:lnTo>
                <a:lnTo>
                  <a:pt x="1757853" y="5318413"/>
                </a:lnTo>
                <a:lnTo>
                  <a:pt x="1721187" y="5294918"/>
                </a:lnTo>
                <a:lnTo>
                  <a:pt x="1685588" y="5271067"/>
                </a:lnTo>
                <a:lnTo>
                  <a:pt x="1660669" y="5253980"/>
                </a:lnTo>
                <a:lnTo>
                  <a:pt x="1636462" y="5236537"/>
                </a:lnTo>
                <a:lnTo>
                  <a:pt x="1611899" y="5219094"/>
                </a:lnTo>
                <a:lnTo>
                  <a:pt x="1587692" y="5201650"/>
                </a:lnTo>
                <a:lnTo>
                  <a:pt x="1563841" y="5183851"/>
                </a:lnTo>
                <a:lnTo>
                  <a:pt x="1539634" y="5166052"/>
                </a:lnTo>
                <a:lnTo>
                  <a:pt x="1515783" y="5148253"/>
                </a:lnTo>
                <a:lnTo>
                  <a:pt x="1492289" y="5130097"/>
                </a:lnTo>
                <a:lnTo>
                  <a:pt x="1468793" y="5111586"/>
                </a:lnTo>
                <a:lnTo>
                  <a:pt x="1445298" y="5093075"/>
                </a:lnTo>
                <a:lnTo>
                  <a:pt x="1421803" y="5074564"/>
                </a:lnTo>
                <a:lnTo>
                  <a:pt x="1399020" y="5056053"/>
                </a:lnTo>
                <a:lnTo>
                  <a:pt x="1376237" y="5037185"/>
                </a:lnTo>
                <a:lnTo>
                  <a:pt x="1353454" y="5018318"/>
                </a:lnTo>
                <a:lnTo>
                  <a:pt x="1330671" y="4999451"/>
                </a:lnTo>
                <a:lnTo>
                  <a:pt x="1308244" y="4980228"/>
                </a:lnTo>
                <a:lnTo>
                  <a:pt x="1286173" y="4961005"/>
                </a:lnTo>
                <a:lnTo>
                  <a:pt x="1263746" y="4941781"/>
                </a:lnTo>
                <a:lnTo>
                  <a:pt x="1241675" y="4922202"/>
                </a:lnTo>
                <a:lnTo>
                  <a:pt x="1219960" y="4902267"/>
                </a:lnTo>
                <a:lnTo>
                  <a:pt x="1198245" y="4882332"/>
                </a:lnTo>
                <a:lnTo>
                  <a:pt x="1176530" y="4862753"/>
                </a:lnTo>
                <a:lnTo>
                  <a:pt x="1155171" y="4842818"/>
                </a:lnTo>
                <a:lnTo>
                  <a:pt x="1133812" y="4822527"/>
                </a:lnTo>
                <a:lnTo>
                  <a:pt x="1112809" y="4802235"/>
                </a:lnTo>
                <a:lnTo>
                  <a:pt x="1092162" y="4781588"/>
                </a:lnTo>
                <a:lnTo>
                  <a:pt x="1071158" y="4761297"/>
                </a:lnTo>
                <a:lnTo>
                  <a:pt x="1050511" y="4740650"/>
                </a:lnTo>
                <a:lnTo>
                  <a:pt x="1030220" y="4720003"/>
                </a:lnTo>
                <a:lnTo>
                  <a:pt x="1009929" y="4699000"/>
                </a:lnTo>
                <a:lnTo>
                  <a:pt x="989994" y="4678353"/>
                </a:lnTo>
                <a:lnTo>
                  <a:pt x="970059" y="4656638"/>
                </a:lnTo>
                <a:lnTo>
                  <a:pt x="950124" y="4635991"/>
                </a:lnTo>
                <a:lnTo>
                  <a:pt x="930900" y="4614987"/>
                </a:lnTo>
                <a:lnTo>
                  <a:pt x="912033" y="4593984"/>
                </a:lnTo>
                <a:lnTo>
                  <a:pt x="893166" y="4572269"/>
                </a:lnTo>
                <a:lnTo>
                  <a:pt x="874299" y="4550910"/>
                </a:lnTo>
                <a:lnTo>
                  <a:pt x="855788" y="4529551"/>
                </a:lnTo>
                <a:lnTo>
                  <a:pt x="837632" y="4507836"/>
                </a:lnTo>
                <a:lnTo>
                  <a:pt x="819477" y="4485765"/>
                </a:lnTo>
                <a:lnTo>
                  <a:pt x="801678" y="4463694"/>
                </a:lnTo>
                <a:lnTo>
                  <a:pt x="783879" y="4441979"/>
                </a:lnTo>
                <a:lnTo>
                  <a:pt x="766079" y="4419552"/>
                </a:lnTo>
                <a:lnTo>
                  <a:pt x="748992" y="4397125"/>
                </a:lnTo>
                <a:lnTo>
                  <a:pt x="731549" y="4374698"/>
                </a:lnTo>
                <a:lnTo>
                  <a:pt x="714818" y="4352271"/>
                </a:lnTo>
                <a:lnTo>
                  <a:pt x="697730" y="4329132"/>
                </a:lnTo>
                <a:lnTo>
                  <a:pt x="681355" y="4306349"/>
                </a:lnTo>
                <a:lnTo>
                  <a:pt x="664980" y="4283566"/>
                </a:lnTo>
                <a:lnTo>
                  <a:pt x="648604" y="4260071"/>
                </a:lnTo>
                <a:lnTo>
                  <a:pt x="632585" y="4236932"/>
                </a:lnTo>
                <a:lnTo>
                  <a:pt x="616922" y="4213793"/>
                </a:lnTo>
                <a:lnTo>
                  <a:pt x="601258" y="4189941"/>
                </a:lnTo>
                <a:lnTo>
                  <a:pt x="586307" y="4166446"/>
                </a:lnTo>
                <a:lnTo>
                  <a:pt x="571356" y="4142951"/>
                </a:lnTo>
                <a:lnTo>
                  <a:pt x="556404" y="4118744"/>
                </a:lnTo>
                <a:lnTo>
                  <a:pt x="541453" y="4094893"/>
                </a:lnTo>
                <a:lnTo>
                  <a:pt x="527214" y="4071043"/>
                </a:lnTo>
                <a:lnTo>
                  <a:pt x="512974" y="4046480"/>
                </a:lnTo>
                <a:lnTo>
                  <a:pt x="499091" y="4022629"/>
                </a:lnTo>
                <a:lnTo>
                  <a:pt x="485563" y="3998066"/>
                </a:lnTo>
                <a:lnTo>
                  <a:pt x="471680" y="3973503"/>
                </a:lnTo>
                <a:lnTo>
                  <a:pt x="458508" y="3948584"/>
                </a:lnTo>
                <a:lnTo>
                  <a:pt x="445693" y="3924021"/>
                </a:lnTo>
                <a:lnTo>
                  <a:pt x="432878" y="3899814"/>
                </a:lnTo>
                <a:lnTo>
                  <a:pt x="420062" y="3874539"/>
                </a:lnTo>
                <a:lnTo>
                  <a:pt x="407603" y="3849976"/>
                </a:lnTo>
                <a:lnTo>
                  <a:pt x="395499" y="3824701"/>
                </a:lnTo>
                <a:lnTo>
                  <a:pt x="383396" y="3799782"/>
                </a:lnTo>
                <a:lnTo>
                  <a:pt x="371292" y="3774507"/>
                </a:lnTo>
                <a:lnTo>
                  <a:pt x="359901" y="3749232"/>
                </a:lnTo>
                <a:lnTo>
                  <a:pt x="348153" y="3724313"/>
                </a:lnTo>
                <a:lnTo>
                  <a:pt x="336762" y="3698682"/>
                </a:lnTo>
                <a:lnTo>
                  <a:pt x="326082" y="3673051"/>
                </a:lnTo>
                <a:lnTo>
                  <a:pt x="314691" y="3647421"/>
                </a:lnTo>
                <a:lnTo>
                  <a:pt x="304011" y="3621790"/>
                </a:lnTo>
                <a:lnTo>
                  <a:pt x="293332" y="3595803"/>
                </a:lnTo>
                <a:lnTo>
                  <a:pt x="283008" y="3570172"/>
                </a:lnTo>
                <a:lnTo>
                  <a:pt x="273041" y="3544185"/>
                </a:lnTo>
                <a:lnTo>
                  <a:pt x="262717" y="3518198"/>
                </a:lnTo>
                <a:lnTo>
                  <a:pt x="252749" y="3491855"/>
                </a:lnTo>
                <a:lnTo>
                  <a:pt x="243138" y="3465868"/>
                </a:lnTo>
                <a:lnTo>
                  <a:pt x="233526" y="3439525"/>
                </a:lnTo>
                <a:lnTo>
                  <a:pt x="224627" y="3413183"/>
                </a:lnTo>
                <a:lnTo>
                  <a:pt x="215371" y="3386484"/>
                </a:lnTo>
                <a:lnTo>
                  <a:pt x="206827" y="3360141"/>
                </a:lnTo>
                <a:lnTo>
                  <a:pt x="197928" y="3333442"/>
                </a:lnTo>
                <a:lnTo>
                  <a:pt x="189740" y="3307099"/>
                </a:lnTo>
                <a:lnTo>
                  <a:pt x="181196" y="3280044"/>
                </a:lnTo>
                <a:lnTo>
                  <a:pt x="173365" y="3252989"/>
                </a:lnTo>
                <a:lnTo>
                  <a:pt x="165533" y="3226291"/>
                </a:lnTo>
                <a:lnTo>
                  <a:pt x="158057" y="3199236"/>
                </a:lnTo>
                <a:lnTo>
                  <a:pt x="150582" y="3172537"/>
                </a:lnTo>
                <a:lnTo>
                  <a:pt x="143462" y="3145126"/>
                </a:lnTo>
                <a:lnTo>
                  <a:pt x="136698" y="3118071"/>
                </a:lnTo>
                <a:lnTo>
                  <a:pt x="129579" y="3090660"/>
                </a:lnTo>
                <a:lnTo>
                  <a:pt x="116763" y="3035839"/>
                </a:lnTo>
                <a:lnTo>
                  <a:pt x="104304" y="2980661"/>
                </a:lnTo>
                <a:lnTo>
                  <a:pt x="92556" y="2925483"/>
                </a:lnTo>
                <a:lnTo>
                  <a:pt x="81521" y="2869594"/>
                </a:lnTo>
                <a:lnTo>
                  <a:pt x="71197" y="2814060"/>
                </a:lnTo>
                <a:lnTo>
                  <a:pt x="61586" y="2758170"/>
                </a:lnTo>
                <a:lnTo>
                  <a:pt x="52330" y="2702281"/>
                </a:lnTo>
                <a:lnTo>
                  <a:pt x="44142" y="2645679"/>
                </a:lnTo>
                <a:lnTo>
                  <a:pt x="35955" y="2589434"/>
                </a:lnTo>
                <a:lnTo>
                  <a:pt x="29191" y="2532832"/>
                </a:lnTo>
                <a:lnTo>
                  <a:pt x="25631" y="2504354"/>
                </a:lnTo>
                <a:lnTo>
                  <a:pt x="22427" y="2476231"/>
                </a:lnTo>
                <a:lnTo>
                  <a:pt x="19579" y="2447396"/>
                </a:lnTo>
                <a:lnTo>
                  <a:pt x="17087" y="2418917"/>
                </a:lnTo>
                <a:lnTo>
                  <a:pt x="14595" y="2390438"/>
                </a:lnTo>
                <a:lnTo>
                  <a:pt x="12104" y="2361959"/>
                </a:lnTo>
                <a:lnTo>
                  <a:pt x="9968" y="2333125"/>
                </a:lnTo>
                <a:lnTo>
                  <a:pt x="7832" y="2304646"/>
                </a:lnTo>
                <a:lnTo>
                  <a:pt x="6052" y="2275811"/>
                </a:lnTo>
                <a:lnTo>
                  <a:pt x="4628" y="2246977"/>
                </a:lnTo>
                <a:lnTo>
                  <a:pt x="3204" y="2218142"/>
                </a:lnTo>
                <a:lnTo>
                  <a:pt x="1780" y="2189307"/>
                </a:lnTo>
                <a:lnTo>
                  <a:pt x="712" y="2148724"/>
                </a:lnTo>
                <a:lnTo>
                  <a:pt x="0" y="2107786"/>
                </a:lnTo>
                <a:lnTo>
                  <a:pt x="0" y="2066136"/>
                </a:lnTo>
                <a:lnTo>
                  <a:pt x="712" y="2024486"/>
                </a:lnTo>
                <a:lnTo>
                  <a:pt x="2136" y="1982124"/>
                </a:lnTo>
                <a:lnTo>
                  <a:pt x="4272" y="1939405"/>
                </a:lnTo>
                <a:lnTo>
                  <a:pt x="6764" y="1895975"/>
                </a:lnTo>
                <a:lnTo>
                  <a:pt x="10680" y="1852901"/>
                </a:lnTo>
                <a:lnTo>
                  <a:pt x="14595" y="1809115"/>
                </a:lnTo>
                <a:lnTo>
                  <a:pt x="19223" y="1765329"/>
                </a:lnTo>
                <a:lnTo>
                  <a:pt x="24207" y="1720831"/>
                </a:lnTo>
                <a:lnTo>
                  <a:pt x="30615" y="1676689"/>
                </a:lnTo>
                <a:lnTo>
                  <a:pt x="37023" y="1632191"/>
                </a:lnTo>
                <a:lnTo>
                  <a:pt x="44498" y="1587337"/>
                </a:lnTo>
                <a:lnTo>
                  <a:pt x="52330" y="1542838"/>
                </a:lnTo>
                <a:lnTo>
                  <a:pt x="60874" y="1497628"/>
                </a:lnTo>
                <a:lnTo>
                  <a:pt x="70129" y="1453130"/>
                </a:lnTo>
                <a:lnTo>
                  <a:pt x="80097" y="1408276"/>
                </a:lnTo>
                <a:lnTo>
                  <a:pt x="90776" y="1363422"/>
                </a:lnTo>
                <a:lnTo>
                  <a:pt x="101812" y="1318568"/>
                </a:lnTo>
                <a:lnTo>
                  <a:pt x="113915" y="1273714"/>
                </a:lnTo>
                <a:lnTo>
                  <a:pt x="126019" y="1229572"/>
                </a:lnTo>
                <a:lnTo>
                  <a:pt x="139190" y="1184718"/>
                </a:lnTo>
                <a:lnTo>
                  <a:pt x="153074" y="1140932"/>
                </a:lnTo>
                <a:lnTo>
                  <a:pt x="167669" y="1096789"/>
                </a:lnTo>
                <a:lnTo>
                  <a:pt x="182264" y="1053003"/>
                </a:lnTo>
                <a:lnTo>
                  <a:pt x="197928" y="1009573"/>
                </a:lnTo>
                <a:lnTo>
                  <a:pt x="214303" y="966499"/>
                </a:lnTo>
                <a:lnTo>
                  <a:pt x="231390" y="923425"/>
                </a:lnTo>
                <a:lnTo>
                  <a:pt x="248834" y="881063"/>
                </a:lnTo>
                <a:lnTo>
                  <a:pt x="266989" y="839056"/>
                </a:lnTo>
                <a:lnTo>
                  <a:pt x="285856" y="797406"/>
                </a:lnTo>
                <a:lnTo>
                  <a:pt x="295468" y="777827"/>
                </a:lnTo>
                <a:lnTo>
                  <a:pt x="304723" y="758248"/>
                </a:lnTo>
                <a:lnTo>
                  <a:pt x="314691" y="739025"/>
                </a:lnTo>
                <a:lnTo>
                  <a:pt x="324658" y="719801"/>
                </a:lnTo>
                <a:lnTo>
                  <a:pt x="334626" y="700934"/>
                </a:lnTo>
                <a:lnTo>
                  <a:pt x="344949" y="682067"/>
                </a:lnTo>
                <a:lnTo>
                  <a:pt x="355273" y="663912"/>
                </a:lnTo>
                <a:lnTo>
                  <a:pt x="366309" y="645401"/>
                </a:lnTo>
                <a:lnTo>
                  <a:pt x="377344" y="627245"/>
                </a:lnTo>
                <a:lnTo>
                  <a:pt x="388024" y="609446"/>
                </a:lnTo>
                <a:lnTo>
                  <a:pt x="399415" y="591647"/>
                </a:lnTo>
                <a:lnTo>
                  <a:pt x="411163" y="574204"/>
                </a:lnTo>
                <a:lnTo>
                  <a:pt x="422554" y="557116"/>
                </a:lnTo>
                <a:lnTo>
                  <a:pt x="434302" y="540029"/>
                </a:lnTo>
                <a:lnTo>
                  <a:pt x="446405" y="523298"/>
                </a:lnTo>
                <a:lnTo>
                  <a:pt x="458508" y="506567"/>
                </a:lnTo>
                <a:lnTo>
                  <a:pt x="470612" y="490191"/>
                </a:lnTo>
                <a:lnTo>
                  <a:pt x="483427" y="473816"/>
                </a:lnTo>
                <a:lnTo>
                  <a:pt x="495531" y="457797"/>
                </a:lnTo>
                <a:lnTo>
                  <a:pt x="508346" y="442133"/>
                </a:lnTo>
                <a:lnTo>
                  <a:pt x="521162" y="426826"/>
                </a:lnTo>
                <a:lnTo>
                  <a:pt x="534333" y="411519"/>
                </a:lnTo>
                <a:lnTo>
                  <a:pt x="547149" y="396567"/>
                </a:lnTo>
                <a:lnTo>
                  <a:pt x="560320" y="381616"/>
                </a:lnTo>
                <a:lnTo>
                  <a:pt x="573848" y="367020"/>
                </a:lnTo>
                <a:lnTo>
                  <a:pt x="587019" y="352781"/>
                </a:lnTo>
                <a:lnTo>
                  <a:pt x="600546" y="338898"/>
                </a:lnTo>
                <a:lnTo>
                  <a:pt x="614074" y="325014"/>
                </a:lnTo>
                <a:lnTo>
                  <a:pt x="627957" y="311487"/>
                </a:lnTo>
                <a:lnTo>
                  <a:pt x="641841" y="297959"/>
                </a:lnTo>
                <a:lnTo>
                  <a:pt x="655724" y="284788"/>
                </a:lnTo>
                <a:lnTo>
                  <a:pt x="669252" y="272328"/>
                </a:lnTo>
                <a:lnTo>
                  <a:pt x="683135" y="259513"/>
                </a:lnTo>
                <a:lnTo>
                  <a:pt x="697018" y="247410"/>
                </a:lnTo>
                <a:lnTo>
                  <a:pt x="711258" y="236018"/>
                </a:lnTo>
                <a:lnTo>
                  <a:pt x="725853" y="224271"/>
                </a:lnTo>
                <a:lnTo>
                  <a:pt x="739736" y="212879"/>
                </a:lnTo>
                <a:lnTo>
                  <a:pt x="754332" y="202200"/>
                </a:lnTo>
                <a:lnTo>
                  <a:pt x="768927" y="191164"/>
                </a:lnTo>
                <a:lnTo>
                  <a:pt x="783879" y="180484"/>
                </a:lnTo>
                <a:lnTo>
                  <a:pt x="798830" y="170517"/>
                </a:lnTo>
                <a:lnTo>
                  <a:pt x="813781" y="160549"/>
                </a:lnTo>
                <a:lnTo>
                  <a:pt x="828377" y="151294"/>
                </a:lnTo>
                <a:lnTo>
                  <a:pt x="843684" y="141682"/>
                </a:lnTo>
                <a:lnTo>
                  <a:pt x="858992" y="132783"/>
                </a:lnTo>
                <a:lnTo>
                  <a:pt x="874655" y="123883"/>
                </a:lnTo>
                <a:lnTo>
                  <a:pt x="889962" y="115695"/>
                </a:lnTo>
                <a:lnTo>
                  <a:pt x="905625" y="107152"/>
                </a:lnTo>
                <a:lnTo>
                  <a:pt x="921289" y="99676"/>
                </a:lnTo>
                <a:lnTo>
                  <a:pt x="936952" y="91844"/>
                </a:lnTo>
                <a:lnTo>
                  <a:pt x="952971" y="84368"/>
                </a:lnTo>
                <a:lnTo>
                  <a:pt x="968635" y="77249"/>
                </a:lnTo>
                <a:lnTo>
                  <a:pt x="984298" y="70485"/>
                </a:lnTo>
                <a:lnTo>
                  <a:pt x="1000317" y="64077"/>
                </a:lnTo>
                <a:lnTo>
                  <a:pt x="1016693" y="57670"/>
                </a:lnTo>
                <a:lnTo>
                  <a:pt x="1032712" y="51974"/>
                </a:lnTo>
                <a:lnTo>
                  <a:pt x="1048731" y="46278"/>
                </a:lnTo>
                <a:lnTo>
                  <a:pt x="1065107" y="40938"/>
                </a:lnTo>
                <a:lnTo>
                  <a:pt x="1081482" y="35955"/>
                </a:lnTo>
                <a:lnTo>
                  <a:pt x="1097857" y="30971"/>
                </a:lnTo>
                <a:lnTo>
                  <a:pt x="1113877" y="26699"/>
                </a:lnTo>
                <a:lnTo>
                  <a:pt x="1130252" y="22071"/>
                </a:lnTo>
                <a:lnTo>
                  <a:pt x="1146983" y="18155"/>
                </a:lnTo>
                <a:lnTo>
                  <a:pt x="1163358" y="14595"/>
                </a:lnTo>
                <a:lnTo>
                  <a:pt x="1180090" y="11748"/>
                </a:lnTo>
                <a:lnTo>
                  <a:pt x="1196465" y="9612"/>
                </a:lnTo>
                <a:lnTo>
                  <a:pt x="1213196" y="7120"/>
                </a:lnTo>
                <a:lnTo>
                  <a:pt x="1229216" y="4984"/>
                </a:lnTo>
                <a:lnTo>
                  <a:pt x="1245591" y="3560"/>
                </a:lnTo>
                <a:lnTo>
                  <a:pt x="1261966" y="2492"/>
                </a:lnTo>
                <a:lnTo>
                  <a:pt x="1278342" y="1424"/>
                </a:lnTo>
                <a:lnTo>
                  <a:pt x="1294361" y="712"/>
                </a:lnTo>
                <a:lnTo>
                  <a:pt x="13107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990600" sx="102000" sy="102000" algn="ctr" rotWithShape="0">
              <a:prstClr val="black">
                <a:alpha val="7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1B745E-A130-4CA6-8239-41BF2BEDAF6A}"/>
              </a:ext>
            </a:extLst>
          </p:cNvPr>
          <p:cNvSpPr/>
          <p:nvPr/>
        </p:nvSpPr>
        <p:spPr>
          <a:xfrm rot="5400000">
            <a:off x="10685466" y="3290499"/>
            <a:ext cx="2404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200" spc="3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50" charset="0"/>
              </a:rPr>
              <a:t>Creative Slide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7D8B89-4382-44C0-ABF6-2CDF506F5EE3}"/>
              </a:ext>
            </a:extLst>
          </p:cNvPr>
          <p:cNvSpPr txBox="1"/>
          <p:nvPr/>
        </p:nvSpPr>
        <p:spPr>
          <a:xfrm>
            <a:off x="3060455" y="451753"/>
            <a:ext cx="607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ABOUT </a:t>
            </a:r>
            <a:r>
              <a:rPr lang="en-US" sz="3600" dirty="0">
                <a:solidFill>
                  <a:schemeClr val="accent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DETAILS</a:t>
            </a:r>
            <a:endParaRPr lang="id-ID" sz="3600" dirty="0">
              <a:solidFill>
                <a:schemeClr val="accent1"/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C384FB-E609-4032-991B-21B094A7B112}"/>
              </a:ext>
            </a:extLst>
          </p:cNvPr>
          <p:cNvSpPr txBox="1"/>
          <p:nvPr/>
        </p:nvSpPr>
        <p:spPr>
          <a:xfrm>
            <a:off x="4296332" y="1031333"/>
            <a:ext cx="359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spc="3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Modern Presentation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5E4C79-5240-4C92-A5E7-7097CA834AED}"/>
              </a:ext>
            </a:extLst>
          </p:cNvPr>
          <p:cNvGrpSpPr/>
          <p:nvPr/>
        </p:nvGrpSpPr>
        <p:grpSpPr>
          <a:xfrm>
            <a:off x="1463610" y="2368759"/>
            <a:ext cx="9264780" cy="2120483"/>
            <a:chOff x="1166535" y="2040206"/>
            <a:chExt cx="9264780" cy="2120483"/>
          </a:xfrm>
        </p:grpSpPr>
        <p:sp>
          <p:nvSpPr>
            <p:cNvPr id="23" name="Shape 23">
              <a:extLst>
                <a:ext uri="{FF2B5EF4-FFF2-40B4-BE49-F238E27FC236}">
                  <a16:creationId xmlns:a16="http://schemas.microsoft.com/office/drawing/2014/main" id="{4E330497-6B1D-4FAF-9E61-F712A85EEF3A}"/>
                </a:ext>
              </a:extLst>
            </p:cNvPr>
            <p:cNvSpPr/>
            <p:nvPr/>
          </p:nvSpPr>
          <p:spPr>
            <a:xfrm>
              <a:off x="6297890" y="2040206"/>
              <a:ext cx="1425070" cy="2120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600" extrusionOk="0">
                  <a:moveTo>
                    <a:pt x="10784" y="1745"/>
                  </a:moveTo>
                  <a:cubicBezTo>
                    <a:pt x="6277" y="1745"/>
                    <a:pt x="2605" y="4208"/>
                    <a:pt x="2592" y="7243"/>
                  </a:cubicBezTo>
                  <a:cubicBezTo>
                    <a:pt x="2580" y="10283"/>
                    <a:pt x="6245" y="12763"/>
                    <a:pt x="10762" y="12772"/>
                  </a:cubicBezTo>
                  <a:lnTo>
                    <a:pt x="10807" y="12772"/>
                  </a:lnTo>
                  <a:lnTo>
                    <a:pt x="10807" y="12772"/>
                  </a:lnTo>
                  <a:cubicBezTo>
                    <a:pt x="15299" y="12763"/>
                    <a:pt x="18964" y="10297"/>
                    <a:pt x="18976" y="7273"/>
                  </a:cubicBezTo>
                  <a:cubicBezTo>
                    <a:pt x="18988" y="4233"/>
                    <a:pt x="15324" y="1753"/>
                    <a:pt x="10807" y="1745"/>
                  </a:cubicBezTo>
                  <a:cubicBezTo>
                    <a:pt x="10799" y="1745"/>
                    <a:pt x="10791" y="1745"/>
                    <a:pt x="10784" y="1745"/>
                  </a:cubicBezTo>
                  <a:close/>
                  <a:moveTo>
                    <a:pt x="12055" y="21600"/>
                  </a:moveTo>
                  <a:lnTo>
                    <a:pt x="9462" y="21600"/>
                  </a:lnTo>
                  <a:lnTo>
                    <a:pt x="9462" y="18983"/>
                  </a:lnTo>
                  <a:lnTo>
                    <a:pt x="5833" y="18983"/>
                  </a:lnTo>
                  <a:lnTo>
                    <a:pt x="5833" y="17238"/>
                  </a:lnTo>
                  <a:lnTo>
                    <a:pt x="9462" y="17238"/>
                  </a:lnTo>
                  <a:lnTo>
                    <a:pt x="9462" y="14462"/>
                  </a:lnTo>
                  <a:cubicBezTo>
                    <a:pt x="4124" y="14021"/>
                    <a:pt x="-15" y="10946"/>
                    <a:pt x="0" y="7238"/>
                  </a:cubicBezTo>
                  <a:cubicBezTo>
                    <a:pt x="16" y="3243"/>
                    <a:pt x="4851" y="0"/>
                    <a:pt x="10784" y="0"/>
                  </a:cubicBezTo>
                  <a:cubicBezTo>
                    <a:pt x="10794" y="0"/>
                    <a:pt x="10804" y="0"/>
                    <a:pt x="10814" y="0"/>
                  </a:cubicBezTo>
                  <a:cubicBezTo>
                    <a:pt x="16761" y="11"/>
                    <a:pt x="21585" y="3276"/>
                    <a:pt x="21569" y="7278"/>
                  </a:cubicBezTo>
                  <a:cubicBezTo>
                    <a:pt x="21554" y="10976"/>
                    <a:pt x="17388" y="14041"/>
                    <a:pt x="12055" y="14466"/>
                  </a:cubicBezTo>
                  <a:lnTo>
                    <a:pt x="12055" y="17238"/>
                  </a:lnTo>
                  <a:lnTo>
                    <a:pt x="15684" y="17238"/>
                  </a:lnTo>
                  <a:lnTo>
                    <a:pt x="15684" y="18983"/>
                  </a:lnTo>
                  <a:lnTo>
                    <a:pt x="12055" y="18983"/>
                  </a:lnTo>
                  <a:cubicBezTo>
                    <a:pt x="12055" y="18983"/>
                    <a:pt x="12055" y="21600"/>
                    <a:pt x="12055" y="216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endPara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Shape 39">
              <a:extLst>
                <a:ext uri="{FF2B5EF4-FFF2-40B4-BE49-F238E27FC236}">
                  <a16:creationId xmlns:a16="http://schemas.microsoft.com/office/drawing/2014/main" id="{46D00AC0-EB14-4B5C-83A7-32AAE0478BB3}"/>
                </a:ext>
              </a:extLst>
            </p:cNvPr>
            <p:cNvSpPr/>
            <p:nvPr/>
          </p:nvSpPr>
          <p:spPr>
            <a:xfrm>
              <a:off x="1166535" y="2112270"/>
              <a:ext cx="1805745" cy="1805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597" extrusionOk="0">
                  <a:moveTo>
                    <a:pt x="8137" y="6590"/>
                  </a:moveTo>
                  <a:cubicBezTo>
                    <a:pt x="7894" y="6590"/>
                    <a:pt x="7652" y="6605"/>
                    <a:pt x="7410" y="6635"/>
                  </a:cubicBezTo>
                  <a:cubicBezTo>
                    <a:pt x="5774" y="6837"/>
                    <a:pt x="4309" y="7693"/>
                    <a:pt x="3287" y="9050"/>
                  </a:cubicBezTo>
                  <a:cubicBezTo>
                    <a:pt x="1179" y="11849"/>
                    <a:pt x="1633" y="15928"/>
                    <a:pt x="4298" y="18145"/>
                  </a:cubicBezTo>
                  <a:cubicBezTo>
                    <a:pt x="6968" y="20365"/>
                    <a:pt x="10861" y="19893"/>
                    <a:pt x="12963" y="17083"/>
                  </a:cubicBezTo>
                  <a:cubicBezTo>
                    <a:pt x="14719" y="14735"/>
                    <a:pt x="14721" y="11469"/>
                    <a:pt x="12997" y="9095"/>
                  </a:cubicBezTo>
                  <a:cubicBezTo>
                    <a:pt x="11844" y="7507"/>
                    <a:pt x="10036" y="6593"/>
                    <a:pt x="8137" y="6590"/>
                  </a:cubicBezTo>
                  <a:close/>
                  <a:moveTo>
                    <a:pt x="8117" y="21597"/>
                  </a:moveTo>
                  <a:cubicBezTo>
                    <a:pt x="6350" y="21594"/>
                    <a:pt x="4572" y="20996"/>
                    <a:pt x="3082" y="19760"/>
                  </a:cubicBezTo>
                  <a:cubicBezTo>
                    <a:pt x="-434" y="16842"/>
                    <a:pt x="-1029" y="11465"/>
                    <a:pt x="1749" y="7772"/>
                  </a:cubicBezTo>
                  <a:cubicBezTo>
                    <a:pt x="3096" y="5983"/>
                    <a:pt x="5025" y="4850"/>
                    <a:pt x="7183" y="4590"/>
                  </a:cubicBezTo>
                  <a:cubicBezTo>
                    <a:pt x="9176" y="4350"/>
                    <a:pt x="11143" y="4881"/>
                    <a:pt x="12761" y="6081"/>
                  </a:cubicBezTo>
                  <a:lnTo>
                    <a:pt x="16883" y="2059"/>
                  </a:lnTo>
                  <a:lnTo>
                    <a:pt x="14317" y="2059"/>
                  </a:lnTo>
                  <a:lnTo>
                    <a:pt x="14317" y="0"/>
                  </a:lnTo>
                  <a:lnTo>
                    <a:pt x="20571" y="0"/>
                  </a:lnTo>
                  <a:lnTo>
                    <a:pt x="20571" y="6566"/>
                  </a:lnTo>
                  <a:lnTo>
                    <a:pt x="18610" y="6566"/>
                  </a:lnTo>
                  <a:lnTo>
                    <a:pt x="18610" y="3514"/>
                  </a:lnTo>
                  <a:lnTo>
                    <a:pt x="14275" y="7742"/>
                  </a:lnTo>
                  <a:cubicBezTo>
                    <a:pt x="16754" y="10786"/>
                    <a:pt x="16850" y="15201"/>
                    <a:pt x="14501" y="18360"/>
                  </a:cubicBezTo>
                  <a:cubicBezTo>
                    <a:pt x="12912" y="20497"/>
                    <a:pt x="10524" y="21600"/>
                    <a:pt x="8117" y="2159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endPara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175DC50-6E89-4F6A-9032-95DA716B6BC8}"/>
                </a:ext>
              </a:extLst>
            </p:cNvPr>
            <p:cNvSpPr/>
            <p:nvPr/>
          </p:nvSpPr>
          <p:spPr>
            <a:xfrm>
              <a:off x="3469467" y="2112270"/>
              <a:ext cx="2286433" cy="1292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id-ID" sz="11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Nullam Eu Tempor Purus. Nunc A Leo Magna, Sit Amet Consequat Risus. Etiam Faucibus Tortor A Ipsum Vehicula Sed Hendrerit Eros Suscipit. A Leo</a:t>
              </a:r>
              <a:endParaRPr lang="en-US" sz="11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5CF6476-E50D-43ED-BFD4-555079C04CFA}"/>
                </a:ext>
              </a:extLst>
            </p:cNvPr>
            <p:cNvSpPr/>
            <p:nvPr/>
          </p:nvSpPr>
          <p:spPr>
            <a:xfrm>
              <a:off x="3694502" y="3626727"/>
              <a:ext cx="1549075" cy="29130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More Info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C66A8D-67F4-48D4-9CFD-6CE49E10F403}"/>
                </a:ext>
              </a:extLst>
            </p:cNvPr>
            <p:cNvSpPr/>
            <p:nvPr/>
          </p:nvSpPr>
          <p:spPr>
            <a:xfrm>
              <a:off x="8144882" y="2112270"/>
              <a:ext cx="2286433" cy="1292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id-ID" sz="11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Nullam Eu Tempor Purus. Nunc A Leo Magna, Sit Amet Consequat Risus. Etiam Faucibus Tortor A Ipsum Vehicula Sed Hendrerit Eros Suscipit. A Leo</a:t>
              </a:r>
              <a:endParaRPr lang="en-US" sz="11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8BD0A66-15AB-4D5F-A6A9-33CCE38EB8CD}"/>
                </a:ext>
              </a:extLst>
            </p:cNvPr>
            <p:cNvSpPr/>
            <p:nvPr/>
          </p:nvSpPr>
          <p:spPr>
            <a:xfrm>
              <a:off x="8369917" y="3626727"/>
              <a:ext cx="1549075" cy="29130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More Info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847333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A8414C-79F0-4849-A314-240D916AE0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697910B-8F3A-4E3A-933E-5383D5ADC361}"/>
              </a:ext>
            </a:extLst>
          </p:cNvPr>
          <p:cNvSpPr/>
          <p:nvPr/>
        </p:nvSpPr>
        <p:spPr>
          <a:xfrm rot="15300000" flipH="1">
            <a:off x="11262002" y="185687"/>
            <a:ext cx="784253" cy="903550"/>
          </a:xfrm>
          <a:custGeom>
            <a:avLst/>
            <a:gdLst>
              <a:gd name="connsiteX0" fmla="*/ 296307 w 5323222"/>
              <a:gd name="connsiteY0" fmla="*/ 4941206 h 6132967"/>
              <a:gd name="connsiteX1" fmla="*/ 302287 w 5323222"/>
              <a:gd name="connsiteY1" fmla="*/ 4962623 h 6132967"/>
              <a:gd name="connsiteX2" fmla="*/ 308375 w 5323222"/>
              <a:gd name="connsiteY2" fmla="*/ 4984327 h 6132967"/>
              <a:gd name="connsiteX3" fmla="*/ 314645 w 5323222"/>
              <a:gd name="connsiteY3" fmla="*/ 5005636 h 6132967"/>
              <a:gd name="connsiteX4" fmla="*/ 321310 w 5323222"/>
              <a:gd name="connsiteY4" fmla="*/ 5027127 h 6132967"/>
              <a:gd name="connsiteX5" fmla="*/ 327760 w 5323222"/>
              <a:gd name="connsiteY5" fmla="*/ 5048042 h 6132967"/>
              <a:gd name="connsiteX6" fmla="*/ 334607 w 5323222"/>
              <a:gd name="connsiteY6" fmla="*/ 5069136 h 6132967"/>
              <a:gd name="connsiteX7" fmla="*/ 341742 w 5323222"/>
              <a:gd name="connsiteY7" fmla="*/ 5090125 h 6132967"/>
              <a:gd name="connsiteX8" fmla="*/ 348770 w 5323222"/>
              <a:gd name="connsiteY8" fmla="*/ 5110824 h 6132967"/>
              <a:gd name="connsiteX9" fmla="*/ 356193 w 5323222"/>
              <a:gd name="connsiteY9" fmla="*/ 5131705 h 6132967"/>
              <a:gd name="connsiteX10" fmla="*/ 363798 w 5323222"/>
              <a:gd name="connsiteY10" fmla="*/ 5152191 h 6132967"/>
              <a:gd name="connsiteX11" fmla="*/ 371403 w 5323222"/>
              <a:gd name="connsiteY11" fmla="*/ 5172677 h 6132967"/>
              <a:gd name="connsiteX12" fmla="*/ 379297 w 5323222"/>
              <a:gd name="connsiteY12" fmla="*/ 5193055 h 6132967"/>
              <a:gd name="connsiteX13" fmla="*/ 387479 w 5323222"/>
              <a:gd name="connsiteY13" fmla="*/ 5213325 h 6132967"/>
              <a:gd name="connsiteX14" fmla="*/ 395554 w 5323222"/>
              <a:gd name="connsiteY14" fmla="*/ 5233308 h 6132967"/>
              <a:gd name="connsiteX15" fmla="*/ 404024 w 5323222"/>
              <a:gd name="connsiteY15" fmla="*/ 5253472 h 6132967"/>
              <a:gd name="connsiteX16" fmla="*/ 412280 w 5323222"/>
              <a:gd name="connsiteY16" fmla="*/ 5273060 h 6132967"/>
              <a:gd name="connsiteX17" fmla="*/ 420932 w 5323222"/>
              <a:gd name="connsiteY17" fmla="*/ 5292828 h 6132967"/>
              <a:gd name="connsiteX18" fmla="*/ 429872 w 5323222"/>
              <a:gd name="connsiteY18" fmla="*/ 5312489 h 6132967"/>
              <a:gd name="connsiteX19" fmla="*/ 439175 w 5323222"/>
              <a:gd name="connsiteY19" fmla="*/ 5331359 h 6132967"/>
              <a:gd name="connsiteX20" fmla="*/ 448404 w 5323222"/>
              <a:gd name="connsiteY20" fmla="*/ 5350914 h 6132967"/>
              <a:gd name="connsiteX21" fmla="*/ 457708 w 5323222"/>
              <a:gd name="connsiteY21" fmla="*/ 5369784 h 6132967"/>
              <a:gd name="connsiteX22" fmla="*/ 467011 w 5323222"/>
              <a:gd name="connsiteY22" fmla="*/ 5388654 h 6132967"/>
              <a:gd name="connsiteX23" fmla="*/ 476603 w 5323222"/>
              <a:gd name="connsiteY23" fmla="*/ 5407417 h 6132967"/>
              <a:gd name="connsiteX24" fmla="*/ 486376 w 5323222"/>
              <a:gd name="connsiteY24" fmla="*/ 5425784 h 6132967"/>
              <a:gd name="connsiteX25" fmla="*/ 496545 w 5323222"/>
              <a:gd name="connsiteY25" fmla="*/ 5444332 h 6132967"/>
              <a:gd name="connsiteX26" fmla="*/ 506607 w 5323222"/>
              <a:gd name="connsiteY26" fmla="*/ 5462593 h 6132967"/>
              <a:gd name="connsiteX27" fmla="*/ 516849 w 5323222"/>
              <a:gd name="connsiteY27" fmla="*/ 5480457 h 6132967"/>
              <a:gd name="connsiteX28" fmla="*/ 527274 w 5323222"/>
              <a:gd name="connsiteY28" fmla="*/ 5497926 h 6132967"/>
              <a:gd name="connsiteX29" fmla="*/ 537699 w 5323222"/>
              <a:gd name="connsiteY29" fmla="*/ 5515395 h 6132967"/>
              <a:gd name="connsiteX30" fmla="*/ 548594 w 5323222"/>
              <a:gd name="connsiteY30" fmla="*/ 5532362 h 6132967"/>
              <a:gd name="connsiteX31" fmla="*/ 559307 w 5323222"/>
              <a:gd name="connsiteY31" fmla="*/ 5549722 h 6132967"/>
              <a:gd name="connsiteX32" fmla="*/ 570382 w 5323222"/>
              <a:gd name="connsiteY32" fmla="*/ 5566293 h 6132967"/>
              <a:gd name="connsiteX33" fmla="*/ 581747 w 5323222"/>
              <a:gd name="connsiteY33" fmla="*/ 5582757 h 6132967"/>
              <a:gd name="connsiteX34" fmla="*/ 593004 w 5323222"/>
              <a:gd name="connsiteY34" fmla="*/ 5598932 h 6132967"/>
              <a:gd name="connsiteX35" fmla="*/ 604764 w 5323222"/>
              <a:gd name="connsiteY35" fmla="*/ 5615576 h 6132967"/>
              <a:gd name="connsiteX36" fmla="*/ 616491 w 5323222"/>
              <a:gd name="connsiteY36" fmla="*/ 5631249 h 6132967"/>
              <a:gd name="connsiteX37" fmla="*/ 628219 w 5323222"/>
              <a:gd name="connsiteY37" fmla="*/ 5646921 h 6132967"/>
              <a:gd name="connsiteX38" fmla="*/ 640234 w 5323222"/>
              <a:gd name="connsiteY38" fmla="*/ 5662485 h 6132967"/>
              <a:gd name="connsiteX39" fmla="*/ 652539 w 5323222"/>
              <a:gd name="connsiteY39" fmla="*/ 5677944 h 6132967"/>
              <a:gd name="connsiteX40" fmla="*/ 665025 w 5323222"/>
              <a:gd name="connsiteY40" fmla="*/ 5693007 h 6132967"/>
              <a:gd name="connsiteX41" fmla="*/ 677510 w 5323222"/>
              <a:gd name="connsiteY41" fmla="*/ 5708069 h 6132967"/>
              <a:gd name="connsiteX42" fmla="*/ 690070 w 5323222"/>
              <a:gd name="connsiteY42" fmla="*/ 5722447 h 6132967"/>
              <a:gd name="connsiteX43" fmla="*/ 703133 w 5323222"/>
              <a:gd name="connsiteY43" fmla="*/ 5737295 h 6132967"/>
              <a:gd name="connsiteX44" fmla="*/ 715982 w 5323222"/>
              <a:gd name="connsiteY44" fmla="*/ 5751565 h 6132967"/>
              <a:gd name="connsiteX45" fmla="*/ 729300 w 5323222"/>
              <a:gd name="connsiteY45" fmla="*/ 5765334 h 6132967"/>
              <a:gd name="connsiteX46" fmla="*/ 742437 w 5323222"/>
              <a:gd name="connsiteY46" fmla="*/ 5779497 h 6132967"/>
              <a:gd name="connsiteX47" fmla="*/ 755938 w 5323222"/>
              <a:gd name="connsiteY47" fmla="*/ 5792870 h 6132967"/>
              <a:gd name="connsiteX48" fmla="*/ 769149 w 5323222"/>
              <a:gd name="connsiteY48" fmla="*/ 5806351 h 6132967"/>
              <a:gd name="connsiteX49" fmla="*/ 783044 w 5323222"/>
              <a:gd name="connsiteY49" fmla="*/ 5819904 h 6132967"/>
              <a:gd name="connsiteX50" fmla="*/ 796726 w 5323222"/>
              <a:gd name="connsiteY50" fmla="*/ 5832881 h 6132967"/>
              <a:gd name="connsiteX51" fmla="*/ 810984 w 5323222"/>
              <a:gd name="connsiteY51" fmla="*/ 5845644 h 6132967"/>
              <a:gd name="connsiteX52" fmla="*/ 824847 w 5323222"/>
              <a:gd name="connsiteY52" fmla="*/ 5858224 h 6132967"/>
              <a:gd name="connsiteX53" fmla="*/ 838891 w 5323222"/>
              <a:gd name="connsiteY53" fmla="*/ 5870411 h 6132967"/>
              <a:gd name="connsiteX54" fmla="*/ 853224 w 5323222"/>
              <a:gd name="connsiteY54" fmla="*/ 5882490 h 6132967"/>
              <a:gd name="connsiteX55" fmla="*/ 867556 w 5323222"/>
              <a:gd name="connsiteY55" fmla="*/ 5894568 h 6132967"/>
              <a:gd name="connsiteX56" fmla="*/ 882359 w 5323222"/>
              <a:gd name="connsiteY56" fmla="*/ 5906144 h 6132967"/>
              <a:gd name="connsiteX57" fmla="*/ 896873 w 5323222"/>
              <a:gd name="connsiteY57" fmla="*/ 5917827 h 6132967"/>
              <a:gd name="connsiteX58" fmla="*/ 911569 w 5323222"/>
              <a:gd name="connsiteY58" fmla="*/ 5929114 h 6132967"/>
              <a:gd name="connsiteX59" fmla="*/ 926445 w 5323222"/>
              <a:gd name="connsiteY59" fmla="*/ 5940005 h 6132967"/>
              <a:gd name="connsiteX60" fmla="*/ 941793 w 5323222"/>
              <a:gd name="connsiteY60" fmla="*/ 5950394 h 6132967"/>
              <a:gd name="connsiteX61" fmla="*/ 956636 w 5323222"/>
              <a:gd name="connsiteY61" fmla="*/ 5960313 h 6132967"/>
              <a:gd name="connsiteX62" fmla="*/ 971950 w 5323222"/>
              <a:gd name="connsiteY62" fmla="*/ 5969729 h 6132967"/>
              <a:gd name="connsiteX63" fmla="*/ 987265 w 5323222"/>
              <a:gd name="connsiteY63" fmla="*/ 5979146 h 6132967"/>
              <a:gd name="connsiteX64" fmla="*/ 1002184 w 5323222"/>
              <a:gd name="connsiteY64" fmla="*/ 5988380 h 6132967"/>
              <a:gd name="connsiteX65" fmla="*/ 1017572 w 5323222"/>
              <a:gd name="connsiteY65" fmla="*/ 5997112 h 6132967"/>
              <a:gd name="connsiteX66" fmla="*/ 1032960 w 5323222"/>
              <a:gd name="connsiteY66" fmla="*/ 6005845 h 6132967"/>
              <a:gd name="connsiteX67" fmla="*/ 1048134 w 5323222"/>
              <a:gd name="connsiteY67" fmla="*/ 6013999 h 6132967"/>
              <a:gd name="connsiteX68" fmla="*/ 1063597 w 5323222"/>
              <a:gd name="connsiteY68" fmla="*/ 6022048 h 6132967"/>
              <a:gd name="connsiteX69" fmla="*/ 1078557 w 5323222"/>
              <a:gd name="connsiteY69" fmla="*/ 6029626 h 6132967"/>
              <a:gd name="connsiteX70" fmla="*/ 1093805 w 5323222"/>
              <a:gd name="connsiteY70" fmla="*/ 6037096 h 6132967"/>
              <a:gd name="connsiteX71" fmla="*/ 1109236 w 5323222"/>
              <a:gd name="connsiteY71" fmla="*/ 6044171 h 6132967"/>
              <a:gd name="connsiteX72" fmla="*/ 1124558 w 5323222"/>
              <a:gd name="connsiteY72" fmla="*/ 6050958 h 6132967"/>
              <a:gd name="connsiteX73" fmla="*/ 1139592 w 5323222"/>
              <a:gd name="connsiteY73" fmla="*/ 6057853 h 6132967"/>
              <a:gd name="connsiteX74" fmla="*/ 1154989 w 5323222"/>
              <a:gd name="connsiteY74" fmla="*/ 6063954 h 6132967"/>
              <a:gd name="connsiteX75" fmla="*/ 1170386 w 5323222"/>
              <a:gd name="connsiteY75" fmla="*/ 6070056 h 6132967"/>
              <a:gd name="connsiteX76" fmla="*/ 1185677 w 5323222"/>
              <a:gd name="connsiteY76" fmla="*/ 6075871 h 6132967"/>
              <a:gd name="connsiteX77" fmla="*/ 1201040 w 5323222"/>
              <a:gd name="connsiteY77" fmla="*/ 6081000 h 6132967"/>
              <a:gd name="connsiteX78" fmla="*/ 1216223 w 5323222"/>
              <a:gd name="connsiteY78" fmla="*/ 6086526 h 6132967"/>
              <a:gd name="connsiteX79" fmla="*/ 1231192 w 5323222"/>
              <a:gd name="connsiteY79" fmla="*/ 6091474 h 6132967"/>
              <a:gd name="connsiteX80" fmla="*/ 1246630 w 5323222"/>
              <a:gd name="connsiteY80" fmla="*/ 6095920 h 6132967"/>
              <a:gd name="connsiteX81" fmla="*/ 1261781 w 5323222"/>
              <a:gd name="connsiteY81" fmla="*/ 6100472 h 6132967"/>
              <a:gd name="connsiteX82" fmla="*/ 1277112 w 5323222"/>
              <a:gd name="connsiteY82" fmla="*/ 6104630 h 6132967"/>
              <a:gd name="connsiteX83" fmla="*/ 1292229 w 5323222"/>
              <a:gd name="connsiteY83" fmla="*/ 6108210 h 6132967"/>
              <a:gd name="connsiteX84" fmla="*/ 1307635 w 5323222"/>
              <a:gd name="connsiteY84" fmla="*/ 6111683 h 6132967"/>
              <a:gd name="connsiteX85" fmla="*/ 1322646 w 5323222"/>
              <a:gd name="connsiteY85" fmla="*/ 6114975 h 6132967"/>
              <a:gd name="connsiteX86" fmla="*/ 1337548 w 5323222"/>
              <a:gd name="connsiteY86" fmla="*/ 6117978 h 6132967"/>
              <a:gd name="connsiteX87" fmla="*/ 1352633 w 5323222"/>
              <a:gd name="connsiteY87" fmla="*/ 6120585 h 6132967"/>
              <a:gd name="connsiteX88" fmla="*/ 1367717 w 5323222"/>
              <a:gd name="connsiteY88" fmla="*/ 6123193 h 6132967"/>
              <a:gd name="connsiteX89" fmla="*/ 1382876 w 5323222"/>
              <a:gd name="connsiteY89" fmla="*/ 6125116 h 6132967"/>
              <a:gd name="connsiteX90" fmla="*/ 1398035 w 5323222"/>
              <a:gd name="connsiteY90" fmla="*/ 6127039 h 6132967"/>
              <a:gd name="connsiteX91" fmla="*/ 1412979 w 5323222"/>
              <a:gd name="connsiteY91" fmla="*/ 6128385 h 6132967"/>
              <a:gd name="connsiteX92" fmla="*/ 1428030 w 5323222"/>
              <a:gd name="connsiteY92" fmla="*/ 6130019 h 6132967"/>
              <a:gd name="connsiteX93" fmla="*/ 1443157 w 5323222"/>
              <a:gd name="connsiteY93" fmla="*/ 6130971 h 6132967"/>
              <a:gd name="connsiteX94" fmla="*/ 1457887 w 5323222"/>
              <a:gd name="connsiteY94" fmla="*/ 6131739 h 6132967"/>
              <a:gd name="connsiteX95" fmla="*/ 1472905 w 5323222"/>
              <a:gd name="connsiteY95" fmla="*/ 6132401 h 6132967"/>
              <a:gd name="connsiteX96" fmla="*/ 1487529 w 5323222"/>
              <a:gd name="connsiteY96" fmla="*/ 6132882 h 6132967"/>
              <a:gd name="connsiteX97" fmla="*/ 1502334 w 5323222"/>
              <a:gd name="connsiteY97" fmla="*/ 6132967 h 6132967"/>
              <a:gd name="connsiteX98" fmla="*/ 1517031 w 5323222"/>
              <a:gd name="connsiteY98" fmla="*/ 6132764 h 6132967"/>
              <a:gd name="connsiteX99" fmla="*/ 1531621 w 5323222"/>
              <a:gd name="connsiteY99" fmla="*/ 6132271 h 6132967"/>
              <a:gd name="connsiteX100" fmla="*/ 1546608 w 5323222"/>
              <a:gd name="connsiteY100" fmla="*/ 6131960 h 6132967"/>
              <a:gd name="connsiteX101" fmla="*/ 1560983 w 5323222"/>
              <a:gd name="connsiteY101" fmla="*/ 6130891 h 6132967"/>
              <a:gd name="connsiteX102" fmla="*/ 1575360 w 5323222"/>
              <a:gd name="connsiteY102" fmla="*/ 6129822 h 6132967"/>
              <a:gd name="connsiteX103" fmla="*/ 1589917 w 5323222"/>
              <a:gd name="connsiteY103" fmla="*/ 6128357 h 6132967"/>
              <a:gd name="connsiteX104" fmla="*/ 1604475 w 5323222"/>
              <a:gd name="connsiteY104" fmla="*/ 6126893 h 6132967"/>
              <a:gd name="connsiteX105" fmla="*/ 1618636 w 5323222"/>
              <a:gd name="connsiteY105" fmla="*/ 6125246 h 6132967"/>
              <a:gd name="connsiteX106" fmla="*/ 1632873 w 5323222"/>
              <a:gd name="connsiteY106" fmla="*/ 6122916 h 6132967"/>
              <a:gd name="connsiteX107" fmla="*/ 1647109 w 5323222"/>
              <a:gd name="connsiteY107" fmla="*/ 6120585 h 6132967"/>
              <a:gd name="connsiteX108" fmla="*/ 1660950 w 5323222"/>
              <a:gd name="connsiteY108" fmla="*/ 6118074 h 6132967"/>
              <a:gd name="connsiteX109" fmla="*/ 1674972 w 5323222"/>
              <a:gd name="connsiteY109" fmla="*/ 6115167 h 6132967"/>
              <a:gd name="connsiteX110" fmla="*/ 1688994 w 5323222"/>
              <a:gd name="connsiteY110" fmla="*/ 6112260 h 6132967"/>
              <a:gd name="connsiteX111" fmla="*/ 1702513 w 5323222"/>
              <a:gd name="connsiteY111" fmla="*/ 6108882 h 6132967"/>
              <a:gd name="connsiteX112" fmla="*/ 1716321 w 5323222"/>
              <a:gd name="connsiteY112" fmla="*/ 6105396 h 6132967"/>
              <a:gd name="connsiteX113" fmla="*/ 1729733 w 5323222"/>
              <a:gd name="connsiteY113" fmla="*/ 6101731 h 6132967"/>
              <a:gd name="connsiteX114" fmla="*/ 1743219 w 5323222"/>
              <a:gd name="connsiteY114" fmla="*/ 6097381 h 6132967"/>
              <a:gd name="connsiteX115" fmla="*/ 1756705 w 5323222"/>
              <a:gd name="connsiteY115" fmla="*/ 6093031 h 6132967"/>
              <a:gd name="connsiteX116" fmla="*/ 1770192 w 5323222"/>
              <a:gd name="connsiteY116" fmla="*/ 6088681 h 6132967"/>
              <a:gd name="connsiteX117" fmla="*/ 1783176 w 5323222"/>
              <a:gd name="connsiteY117" fmla="*/ 6083861 h 6132967"/>
              <a:gd name="connsiteX118" fmla="*/ 1796341 w 5323222"/>
              <a:gd name="connsiteY118" fmla="*/ 6078645 h 6132967"/>
              <a:gd name="connsiteX119" fmla="*/ 1809218 w 5323222"/>
              <a:gd name="connsiteY119" fmla="*/ 6073536 h 6132967"/>
              <a:gd name="connsiteX120" fmla="*/ 1822275 w 5323222"/>
              <a:gd name="connsiteY120" fmla="*/ 6068032 h 6132967"/>
              <a:gd name="connsiteX121" fmla="*/ 1834938 w 5323222"/>
              <a:gd name="connsiteY121" fmla="*/ 6062347 h 6132967"/>
              <a:gd name="connsiteX122" fmla="*/ 1847782 w 5323222"/>
              <a:gd name="connsiteY122" fmla="*/ 6056265 h 6132967"/>
              <a:gd name="connsiteX123" fmla="*/ 1860230 w 5323222"/>
              <a:gd name="connsiteY123" fmla="*/ 6050002 h 6132967"/>
              <a:gd name="connsiteX124" fmla="*/ 1884121 w 5323222"/>
              <a:gd name="connsiteY124" fmla="*/ 6036538 h 6132967"/>
              <a:gd name="connsiteX125" fmla="*/ 1908192 w 5323222"/>
              <a:gd name="connsiteY125" fmla="*/ 6022678 h 6132967"/>
              <a:gd name="connsiteX126" fmla="*/ 1931548 w 5323222"/>
              <a:gd name="connsiteY126" fmla="*/ 6007769 h 6132967"/>
              <a:gd name="connsiteX127" fmla="*/ 1954475 w 5323222"/>
              <a:gd name="connsiteY127" fmla="*/ 5991707 h 6132967"/>
              <a:gd name="connsiteX128" fmla="*/ 1976610 w 5323222"/>
              <a:gd name="connsiteY128" fmla="*/ 5975283 h 6132967"/>
              <a:gd name="connsiteX129" fmla="*/ 1998028 w 5323222"/>
              <a:gd name="connsiteY129" fmla="*/ 5957810 h 6132967"/>
              <a:gd name="connsiteX130" fmla="*/ 2019126 w 5323222"/>
              <a:gd name="connsiteY130" fmla="*/ 5939474 h 6132967"/>
              <a:gd name="connsiteX131" fmla="*/ 2039613 w 5323222"/>
              <a:gd name="connsiteY131" fmla="*/ 5920378 h 6132967"/>
              <a:gd name="connsiteX132" fmla="*/ 2059384 w 5323222"/>
              <a:gd name="connsiteY132" fmla="*/ 5900235 h 6132967"/>
              <a:gd name="connsiteX133" fmla="*/ 2078652 w 5323222"/>
              <a:gd name="connsiteY133" fmla="*/ 5879622 h 6132967"/>
              <a:gd name="connsiteX134" fmla="*/ 2097202 w 5323222"/>
              <a:gd name="connsiteY134" fmla="*/ 5857962 h 6132967"/>
              <a:gd name="connsiteX135" fmla="*/ 2115143 w 5323222"/>
              <a:gd name="connsiteY135" fmla="*/ 5835544 h 6132967"/>
              <a:gd name="connsiteX136" fmla="*/ 2132185 w 5323222"/>
              <a:gd name="connsiteY136" fmla="*/ 5812475 h 6132967"/>
              <a:gd name="connsiteX137" fmla="*/ 2148906 w 5323222"/>
              <a:gd name="connsiteY137" fmla="*/ 5788540 h 6132967"/>
              <a:gd name="connsiteX138" fmla="*/ 2164729 w 5323222"/>
              <a:gd name="connsiteY138" fmla="*/ 5763953 h 6132967"/>
              <a:gd name="connsiteX139" fmla="*/ 2179942 w 5323222"/>
              <a:gd name="connsiteY139" fmla="*/ 5738608 h 6132967"/>
              <a:gd name="connsiteX140" fmla="*/ 2194438 w 5323222"/>
              <a:gd name="connsiteY140" fmla="*/ 5712216 h 6132967"/>
              <a:gd name="connsiteX141" fmla="*/ 2208142 w 5323222"/>
              <a:gd name="connsiteY141" fmla="*/ 5685461 h 6132967"/>
              <a:gd name="connsiteX142" fmla="*/ 2221237 w 5323222"/>
              <a:gd name="connsiteY142" fmla="*/ 5657948 h 6132967"/>
              <a:gd name="connsiteX143" fmla="*/ 2233615 w 5323222"/>
              <a:gd name="connsiteY143" fmla="*/ 5629388 h 6132967"/>
              <a:gd name="connsiteX144" fmla="*/ 2245202 w 5323222"/>
              <a:gd name="connsiteY144" fmla="*/ 5600465 h 6132967"/>
              <a:gd name="connsiteX145" fmla="*/ 2255889 w 5323222"/>
              <a:gd name="connsiteY145" fmla="*/ 5570891 h 6132967"/>
              <a:gd name="connsiteX146" fmla="*/ 2266149 w 5323222"/>
              <a:gd name="connsiteY146" fmla="*/ 5540161 h 6132967"/>
              <a:gd name="connsiteX147" fmla="*/ 2275436 w 5323222"/>
              <a:gd name="connsiteY147" fmla="*/ 5509466 h 6132967"/>
              <a:gd name="connsiteX148" fmla="*/ 2284006 w 5323222"/>
              <a:gd name="connsiteY148" fmla="*/ 5477724 h 6132967"/>
              <a:gd name="connsiteX149" fmla="*/ 2291966 w 5323222"/>
              <a:gd name="connsiteY149" fmla="*/ 5445222 h 6132967"/>
              <a:gd name="connsiteX150" fmla="*/ 2298739 w 5323222"/>
              <a:gd name="connsiteY150" fmla="*/ 5412177 h 6132967"/>
              <a:gd name="connsiteX151" fmla="*/ 2304902 w 5323222"/>
              <a:gd name="connsiteY151" fmla="*/ 5378373 h 6132967"/>
              <a:gd name="connsiteX152" fmla="*/ 2310274 w 5323222"/>
              <a:gd name="connsiteY152" fmla="*/ 5344206 h 6132967"/>
              <a:gd name="connsiteX153" fmla="*/ 2314748 w 5323222"/>
              <a:gd name="connsiteY153" fmla="*/ 5309389 h 6132967"/>
              <a:gd name="connsiteX154" fmla="*/ 2318324 w 5323222"/>
              <a:gd name="connsiteY154" fmla="*/ 5273919 h 6132967"/>
              <a:gd name="connsiteX155" fmla="*/ 2321396 w 5323222"/>
              <a:gd name="connsiteY155" fmla="*/ 5237979 h 6132967"/>
              <a:gd name="connsiteX156" fmla="*/ 2324884 w 5323222"/>
              <a:gd name="connsiteY156" fmla="*/ 5185472 h 6132967"/>
              <a:gd name="connsiteX157" fmla="*/ 2328264 w 5323222"/>
              <a:gd name="connsiteY157" fmla="*/ 5132675 h 6132967"/>
              <a:gd name="connsiteX158" fmla="*/ 2332040 w 5323222"/>
              <a:gd name="connsiteY158" fmla="*/ 5080060 h 6132967"/>
              <a:gd name="connsiteX159" fmla="*/ 2335635 w 5323222"/>
              <a:gd name="connsiteY159" fmla="*/ 5027841 h 6132967"/>
              <a:gd name="connsiteX160" fmla="*/ 2339222 w 5323222"/>
              <a:gd name="connsiteY160" fmla="*/ 4982740 h 6132967"/>
              <a:gd name="connsiteX161" fmla="*/ 2350330 w 5323222"/>
              <a:gd name="connsiteY161" fmla="*/ 4991029 h 6132967"/>
              <a:gd name="connsiteX162" fmla="*/ 2361673 w 5323222"/>
              <a:gd name="connsiteY162" fmla="*/ 4999369 h 6132967"/>
              <a:gd name="connsiteX163" fmla="*/ 2372849 w 5323222"/>
              <a:gd name="connsiteY163" fmla="*/ 5007710 h 6132967"/>
              <a:gd name="connsiteX164" fmla="*/ 2384192 w 5323222"/>
              <a:gd name="connsiteY164" fmla="*/ 5015883 h 6132967"/>
              <a:gd name="connsiteX165" fmla="*/ 2395701 w 5323222"/>
              <a:gd name="connsiteY165" fmla="*/ 5024057 h 6132967"/>
              <a:gd name="connsiteX166" fmla="*/ 2407044 w 5323222"/>
              <a:gd name="connsiteY166" fmla="*/ 5032231 h 6132967"/>
              <a:gd name="connsiteX167" fmla="*/ 2418721 w 5323222"/>
              <a:gd name="connsiteY167" fmla="*/ 5040237 h 6132967"/>
              <a:gd name="connsiteX168" fmla="*/ 2435402 w 5323222"/>
              <a:gd name="connsiteY168" fmla="*/ 5051413 h 6132967"/>
              <a:gd name="connsiteX169" fmla="*/ 2452583 w 5323222"/>
              <a:gd name="connsiteY169" fmla="*/ 5062422 h 6132967"/>
              <a:gd name="connsiteX170" fmla="*/ 2470097 w 5323222"/>
              <a:gd name="connsiteY170" fmla="*/ 5073431 h 6132967"/>
              <a:gd name="connsiteX171" fmla="*/ 2488113 w 5323222"/>
              <a:gd name="connsiteY171" fmla="*/ 5083940 h 6132967"/>
              <a:gd name="connsiteX172" fmla="*/ 2506628 w 5323222"/>
              <a:gd name="connsiteY172" fmla="*/ 5094449 h 6132967"/>
              <a:gd name="connsiteX173" fmla="*/ 2525811 w 5323222"/>
              <a:gd name="connsiteY173" fmla="*/ 5104791 h 6132967"/>
              <a:gd name="connsiteX174" fmla="*/ 2545161 w 5323222"/>
              <a:gd name="connsiteY174" fmla="*/ 5114633 h 6132967"/>
              <a:gd name="connsiteX175" fmla="*/ 2564844 w 5323222"/>
              <a:gd name="connsiteY175" fmla="*/ 5124308 h 6132967"/>
              <a:gd name="connsiteX176" fmla="*/ 2585027 w 5323222"/>
              <a:gd name="connsiteY176" fmla="*/ 5133816 h 6132967"/>
              <a:gd name="connsiteX177" fmla="*/ 2605544 w 5323222"/>
              <a:gd name="connsiteY177" fmla="*/ 5143157 h 6132967"/>
              <a:gd name="connsiteX178" fmla="*/ 2626562 w 5323222"/>
              <a:gd name="connsiteY178" fmla="*/ 5152165 h 6132967"/>
              <a:gd name="connsiteX179" fmla="*/ 2647747 w 5323222"/>
              <a:gd name="connsiteY179" fmla="*/ 5161172 h 6132967"/>
              <a:gd name="connsiteX180" fmla="*/ 2669265 w 5323222"/>
              <a:gd name="connsiteY180" fmla="*/ 5169679 h 6132967"/>
              <a:gd name="connsiteX181" fmla="*/ 2691116 w 5323222"/>
              <a:gd name="connsiteY181" fmla="*/ 5178020 h 6132967"/>
              <a:gd name="connsiteX182" fmla="*/ 2713302 w 5323222"/>
              <a:gd name="connsiteY182" fmla="*/ 5186193 h 6132967"/>
              <a:gd name="connsiteX183" fmla="*/ 2735654 w 5323222"/>
              <a:gd name="connsiteY183" fmla="*/ 5194033 h 6132967"/>
              <a:gd name="connsiteX184" fmla="*/ 2758340 w 5323222"/>
              <a:gd name="connsiteY184" fmla="*/ 5201373 h 6132967"/>
              <a:gd name="connsiteX185" fmla="*/ 2781192 w 5323222"/>
              <a:gd name="connsiteY185" fmla="*/ 5208712 h 6132967"/>
              <a:gd name="connsiteX186" fmla="*/ 2804378 w 5323222"/>
              <a:gd name="connsiteY186" fmla="*/ 5215885 h 6132967"/>
              <a:gd name="connsiteX187" fmla="*/ 2827898 w 5323222"/>
              <a:gd name="connsiteY187" fmla="*/ 5222724 h 6132967"/>
              <a:gd name="connsiteX188" fmla="*/ 2851418 w 5323222"/>
              <a:gd name="connsiteY188" fmla="*/ 5229230 h 6132967"/>
              <a:gd name="connsiteX189" fmla="*/ 2875104 w 5323222"/>
              <a:gd name="connsiteY189" fmla="*/ 5235568 h 6132967"/>
              <a:gd name="connsiteX190" fmla="*/ 2898958 w 5323222"/>
              <a:gd name="connsiteY190" fmla="*/ 5241406 h 6132967"/>
              <a:gd name="connsiteX191" fmla="*/ 2922978 w 5323222"/>
              <a:gd name="connsiteY191" fmla="*/ 5247244 h 6132967"/>
              <a:gd name="connsiteX192" fmla="*/ 2947332 w 5323222"/>
              <a:gd name="connsiteY192" fmla="*/ 5252749 h 6132967"/>
              <a:gd name="connsiteX193" fmla="*/ 2971686 w 5323222"/>
              <a:gd name="connsiteY193" fmla="*/ 5257753 h 6132967"/>
              <a:gd name="connsiteX194" fmla="*/ 2996039 w 5323222"/>
              <a:gd name="connsiteY194" fmla="*/ 5262757 h 6132967"/>
              <a:gd name="connsiteX195" fmla="*/ 3020560 w 5323222"/>
              <a:gd name="connsiteY195" fmla="*/ 5267428 h 6132967"/>
              <a:gd name="connsiteX196" fmla="*/ 3045248 w 5323222"/>
              <a:gd name="connsiteY196" fmla="*/ 5271599 h 6132967"/>
              <a:gd name="connsiteX197" fmla="*/ 3069935 w 5323222"/>
              <a:gd name="connsiteY197" fmla="*/ 5275768 h 6132967"/>
              <a:gd name="connsiteX198" fmla="*/ 3094622 w 5323222"/>
              <a:gd name="connsiteY198" fmla="*/ 5279439 h 6132967"/>
              <a:gd name="connsiteX199" fmla="*/ 3119310 w 5323222"/>
              <a:gd name="connsiteY199" fmla="*/ 5282774 h 6132967"/>
              <a:gd name="connsiteX200" fmla="*/ 3131487 w 5323222"/>
              <a:gd name="connsiteY200" fmla="*/ 5284442 h 6132967"/>
              <a:gd name="connsiteX201" fmla="*/ 3143497 w 5323222"/>
              <a:gd name="connsiteY201" fmla="*/ 5285944 h 6132967"/>
              <a:gd name="connsiteX202" fmla="*/ 3155674 w 5323222"/>
              <a:gd name="connsiteY202" fmla="*/ 5287279 h 6132967"/>
              <a:gd name="connsiteX203" fmla="*/ 3167684 w 5323222"/>
              <a:gd name="connsiteY203" fmla="*/ 5288446 h 6132967"/>
              <a:gd name="connsiteX204" fmla="*/ 3179861 w 5323222"/>
              <a:gd name="connsiteY204" fmla="*/ 5289613 h 6132967"/>
              <a:gd name="connsiteX205" fmla="*/ 3191871 w 5323222"/>
              <a:gd name="connsiteY205" fmla="*/ 5290615 h 6132967"/>
              <a:gd name="connsiteX206" fmla="*/ 3204048 w 5323222"/>
              <a:gd name="connsiteY206" fmla="*/ 5291615 h 6132967"/>
              <a:gd name="connsiteX207" fmla="*/ 3216058 w 5323222"/>
              <a:gd name="connsiteY207" fmla="*/ 5292449 h 6132967"/>
              <a:gd name="connsiteX208" fmla="*/ 3228235 w 5323222"/>
              <a:gd name="connsiteY208" fmla="*/ 5293116 h 6132967"/>
              <a:gd name="connsiteX209" fmla="*/ 3240078 w 5323222"/>
              <a:gd name="connsiteY209" fmla="*/ 5293784 h 6132967"/>
              <a:gd name="connsiteX210" fmla="*/ 3252088 w 5323222"/>
              <a:gd name="connsiteY210" fmla="*/ 5294284 h 6132967"/>
              <a:gd name="connsiteX211" fmla="*/ 3264098 w 5323222"/>
              <a:gd name="connsiteY211" fmla="*/ 5294617 h 6132967"/>
              <a:gd name="connsiteX212" fmla="*/ 3275942 w 5323222"/>
              <a:gd name="connsiteY212" fmla="*/ 5294951 h 6132967"/>
              <a:gd name="connsiteX213" fmla="*/ 3287952 w 5323222"/>
              <a:gd name="connsiteY213" fmla="*/ 5295118 h 6132967"/>
              <a:gd name="connsiteX214" fmla="*/ 3299795 w 5323222"/>
              <a:gd name="connsiteY214" fmla="*/ 5295118 h 6132967"/>
              <a:gd name="connsiteX215" fmla="*/ 3311638 w 5323222"/>
              <a:gd name="connsiteY215" fmla="*/ 5295118 h 6132967"/>
              <a:gd name="connsiteX216" fmla="*/ 3323482 w 5323222"/>
              <a:gd name="connsiteY216" fmla="*/ 5294951 h 6132967"/>
              <a:gd name="connsiteX217" fmla="*/ 3335325 w 5323222"/>
              <a:gd name="connsiteY217" fmla="*/ 5294618 h 6132967"/>
              <a:gd name="connsiteX218" fmla="*/ 3347001 w 5323222"/>
              <a:gd name="connsiteY218" fmla="*/ 5294284 h 6132967"/>
              <a:gd name="connsiteX219" fmla="*/ 3358844 w 5323222"/>
              <a:gd name="connsiteY219" fmla="*/ 5293784 h 6132967"/>
              <a:gd name="connsiteX220" fmla="*/ 3370354 w 5323222"/>
              <a:gd name="connsiteY220" fmla="*/ 5293283 h 6132967"/>
              <a:gd name="connsiteX221" fmla="*/ 3382031 w 5323222"/>
              <a:gd name="connsiteY221" fmla="*/ 5292616 h 6132967"/>
              <a:gd name="connsiteX222" fmla="*/ 3393707 w 5323222"/>
              <a:gd name="connsiteY222" fmla="*/ 5291782 h 6132967"/>
              <a:gd name="connsiteX223" fmla="*/ 3405050 w 5323222"/>
              <a:gd name="connsiteY223" fmla="*/ 5290615 h 6132967"/>
              <a:gd name="connsiteX224" fmla="*/ 3416727 w 5323222"/>
              <a:gd name="connsiteY224" fmla="*/ 5289614 h 6132967"/>
              <a:gd name="connsiteX225" fmla="*/ 3428069 w 5323222"/>
              <a:gd name="connsiteY225" fmla="*/ 5288446 h 6132967"/>
              <a:gd name="connsiteX226" fmla="*/ 3439413 w 5323222"/>
              <a:gd name="connsiteY226" fmla="*/ 5287279 h 6132967"/>
              <a:gd name="connsiteX227" fmla="*/ 3450755 w 5323222"/>
              <a:gd name="connsiteY227" fmla="*/ 5285943 h 6132967"/>
              <a:gd name="connsiteX228" fmla="*/ 3461931 w 5323222"/>
              <a:gd name="connsiteY228" fmla="*/ 5284443 h 6132967"/>
              <a:gd name="connsiteX229" fmla="*/ 3473274 w 5323222"/>
              <a:gd name="connsiteY229" fmla="*/ 5282774 h 6132967"/>
              <a:gd name="connsiteX230" fmla="*/ 3484450 w 5323222"/>
              <a:gd name="connsiteY230" fmla="*/ 5281107 h 6132967"/>
              <a:gd name="connsiteX231" fmla="*/ 3495459 w 5323222"/>
              <a:gd name="connsiteY231" fmla="*/ 5279272 h 6132967"/>
              <a:gd name="connsiteX232" fmla="*/ 3506302 w 5323222"/>
              <a:gd name="connsiteY232" fmla="*/ 5277270 h 6132967"/>
              <a:gd name="connsiteX233" fmla="*/ 3517144 w 5323222"/>
              <a:gd name="connsiteY233" fmla="*/ 5275268 h 6132967"/>
              <a:gd name="connsiteX234" fmla="*/ 3527820 w 5323222"/>
              <a:gd name="connsiteY234" fmla="*/ 5272933 h 6132967"/>
              <a:gd name="connsiteX235" fmla="*/ 3538663 w 5323222"/>
              <a:gd name="connsiteY235" fmla="*/ 5270764 h 6132967"/>
              <a:gd name="connsiteX236" fmla="*/ 3549171 w 5323222"/>
              <a:gd name="connsiteY236" fmla="*/ 5268262 h 6132967"/>
              <a:gd name="connsiteX237" fmla="*/ 3559680 w 5323222"/>
              <a:gd name="connsiteY237" fmla="*/ 5265593 h 6132967"/>
              <a:gd name="connsiteX238" fmla="*/ 3570022 w 5323222"/>
              <a:gd name="connsiteY238" fmla="*/ 5262924 h 6132967"/>
              <a:gd name="connsiteX239" fmla="*/ 3580698 w 5323222"/>
              <a:gd name="connsiteY239" fmla="*/ 5260089 h 6132967"/>
              <a:gd name="connsiteX240" fmla="*/ 3590873 w 5323222"/>
              <a:gd name="connsiteY240" fmla="*/ 5257086 h 6132967"/>
              <a:gd name="connsiteX241" fmla="*/ 3601048 w 5323222"/>
              <a:gd name="connsiteY241" fmla="*/ 5254083 h 6132967"/>
              <a:gd name="connsiteX242" fmla="*/ 3611223 w 5323222"/>
              <a:gd name="connsiteY242" fmla="*/ 5250915 h 6132967"/>
              <a:gd name="connsiteX243" fmla="*/ 3621399 w 5323222"/>
              <a:gd name="connsiteY243" fmla="*/ 5247578 h 6132967"/>
              <a:gd name="connsiteX244" fmla="*/ 3631407 w 5323222"/>
              <a:gd name="connsiteY244" fmla="*/ 5244076 h 6132967"/>
              <a:gd name="connsiteX245" fmla="*/ 3641416 w 5323222"/>
              <a:gd name="connsiteY245" fmla="*/ 5240572 h 6132967"/>
              <a:gd name="connsiteX246" fmla="*/ 3651091 w 5323222"/>
              <a:gd name="connsiteY246" fmla="*/ 5236903 h 6132967"/>
              <a:gd name="connsiteX247" fmla="*/ 3661099 w 5323222"/>
              <a:gd name="connsiteY247" fmla="*/ 5233066 h 6132967"/>
              <a:gd name="connsiteX248" fmla="*/ 3670774 w 5323222"/>
              <a:gd name="connsiteY248" fmla="*/ 5229229 h 6132967"/>
              <a:gd name="connsiteX249" fmla="*/ 3680281 w 5323222"/>
              <a:gd name="connsiteY249" fmla="*/ 5225059 h 6132967"/>
              <a:gd name="connsiteX250" fmla="*/ 3689956 w 5323222"/>
              <a:gd name="connsiteY250" fmla="*/ 5221056 h 6132967"/>
              <a:gd name="connsiteX251" fmla="*/ 3699298 w 5323222"/>
              <a:gd name="connsiteY251" fmla="*/ 5216719 h 6132967"/>
              <a:gd name="connsiteX252" fmla="*/ 3708639 w 5323222"/>
              <a:gd name="connsiteY252" fmla="*/ 5212548 h 6132967"/>
              <a:gd name="connsiteX253" fmla="*/ 3718147 w 5323222"/>
              <a:gd name="connsiteY253" fmla="*/ 5208045 h 6132967"/>
              <a:gd name="connsiteX254" fmla="*/ 3727321 w 5323222"/>
              <a:gd name="connsiteY254" fmla="*/ 5203541 h 6132967"/>
              <a:gd name="connsiteX255" fmla="*/ 3736496 w 5323222"/>
              <a:gd name="connsiteY255" fmla="*/ 5198704 h 6132967"/>
              <a:gd name="connsiteX256" fmla="*/ 3745503 w 5323222"/>
              <a:gd name="connsiteY256" fmla="*/ 5194033 h 6132967"/>
              <a:gd name="connsiteX257" fmla="*/ 3754344 w 5323222"/>
              <a:gd name="connsiteY257" fmla="*/ 5189195 h 6132967"/>
              <a:gd name="connsiteX258" fmla="*/ 3763185 w 5323222"/>
              <a:gd name="connsiteY258" fmla="*/ 5184191 h 6132967"/>
              <a:gd name="connsiteX259" fmla="*/ 3772026 w 5323222"/>
              <a:gd name="connsiteY259" fmla="*/ 5179188 h 6132967"/>
              <a:gd name="connsiteX260" fmla="*/ 3780699 w 5323222"/>
              <a:gd name="connsiteY260" fmla="*/ 5173849 h 6132967"/>
              <a:gd name="connsiteX261" fmla="*/ 3789373 w 5323222"/>
              <a:gd name="connsiteY261" fmla="*/ 5168679 h 6132967"/>
              <a:gd name="connsiteX262" fmla="*/ 3797880 w 5323222"/>
              <a:gd name="connsiteY262" fmla="*/ 5163340 h 6132967"/>
              <a:gd name="connsiteX263" fmla="*/ 3806221 w 5323222"/>
              <a:gd name="connsiteY263" fmla="*/ 5157836 h 6132967"/>
              <a:gd name="connsiteX264" fmla="*/ 3814394 w 5323222"/>
              <a:gd name="connsiteY264" fmla="*/ 5151998 h 6132967"/>
              <a:gd name="connsiteX265" fmla="*/ 3822234 w 5323222"/>
              <a:gd name="connsiteY265" fmla="*/ 5146326 h 6132967"/>
              <a:gd name="connsiteX266" fmla="*/ 3829908 w 5323222"/>
              <a:gd name="connsiteY266" fmla="*/ 5140322 h 6132967"/>
              <a:gd name="connsiteX267" fmla="*/ 3837581 w 5323222"/>
              <a:gd name="connsiteY267" fmla="*/ 5134316 h 6132967"/>
              <a:gd name="connsiteX268" fmla="*/ 3845087 w 5323222"/>
              <a:gd name="connsiteY268" fmla="*/ 5128477 h 6132967"/>
              <a:gd name="connsiteX269" fmla="*/ 3852426 w 5323222"/>
              <a:gd name="connsiteY269" fmla="*/ 5122306 h 6132967"/>
              <a:gd name="connsiteX270" fmla="*/ 3859766 w 5323222"/>
              <a:gd name="connsiteY270" fmla="*/ 5116135 h 6132967"/>
              <a:gd name="connsiteX271" fmla="*/ 3866772 w 5323222"/>
              <a:gd name="connsiteY271" fmla="*/ 5109963 h 6132967"/>
              <a:gd name="connsiteX272" fmla="*/ 3873777 w 5323222"/>
              <a:gd name="connsiteY272" fmla="*/ 5103624 h 6132967"/>
              <a:gd name="connsiteX273" fmla="*/ 3880450 w 5323222"/>
              <a:gd name="connsiteY273" fmla="*/ 5097451 h 6132967"/>
              <a:gd name="connsiteX274" fmla="*/ 3887122 w 5323222"/>
              <a:gd name="connsiteY274" fmla="*/ 5091114 h 6132967"/>
              <a:gd name="connsiteX275" fmla="*/ 3893628 w 5323222"/>
              <a:gd name="connsiteY275" fmla="*/ 5084607 h 6132967"/>
              <a:gd name="connsiteX276" fmla="*/ 3899966 w 5323222"/>
              <a:gd name="connsiteY276" fmla="*/ 5078102 h 6132967"/>
              <a:gd name="connsiteX277" fmla="*/ 3906305 w 5323222"/>
              <a:gd name="connsiteY277" fmla="*/ 5071763 h 6132967"/>
              <a:gd name="connsiteX278" fmla="*/ 3912310 w 5323222"/>
              <a:gd name="connsiteY278" fmla="*/ 5065091 h 6132967"/>
              <a:gd name="connsiteX279" fmla="*/ 3918315 w 5323222"/>
              <a:gd name="connsiteY279" fmla="*/ 5058419 h 6132967"/>
              <a:gd name="connsiteX280" fmla="*/ 3924153 w 5323222"/>
              <a:gd name="connsiteY280" fmla="*/ 5051747 h 6132967"/>
              <a:gd name="connsiteX281" fmla="*/ 3929658 w 5323222"/>
              <a:gd name="connsiteY281" fmla="*/ 5044908 h 6132967"/>
              <a:gd name="connsiteX282" fmla="*/ 3935330 w 5323222"/>
              <a:gd name="connsiteY282" fmla="*/ 5038236 h 6132967"/>
              <a:gd name="connsiteX283" fmla="*/ 3940667 w 5323222"/>
              <a:gd name="connsiteY283" fmla="*/ 5031563 h 6132967"/>
              <a:gd name="connsiteX284" fmla="*/ 3945838 w 5323222"/>
              <a:gd name="connsiteY284" fmla="*/ 5024557 h 6132967"/>
              <a:gd name="connsiteX285" fmla="*/ 3951009 w 5323222"/>
              <a:gd name="connsiteY285" fmla="*/ 5017718 h 6132967"/>
              <a:gd name="connsiteX286" fmla="*/ 3956014 w 5323222"/>
              <a:gd name="connsiteY286" fmla="*/ 5010713 h 6132967"/>
              <a:gd name="connsiteX287" fmla="*/ 3960684 w 5323222"/>
              <a:gd name="connsiteY287" fmla="*/ 5003706 h 6132967"/>
              <a:gd name="connsiteX288" fmla="*/ 3965355 w 5323222"/>
              <a:gd name="connsiteY288" fmla="*/ 4996534 h 6132967"/>
              <a:gd name="connsiteX289" fmla="*/ 3969858 w 5323222"/>
              <a:gd name="connsiteY289" fmla="*/ 4989527 h 6132967"/>
              <a:gd name="connsiteX290" fmla="*/ 3974195 w 5323222"/>
              <a:gd name="connsiteY290" fmla="*/ 4982522 h 6132967"/>
              <a:gd name="connsiteX291" fmla="*/ 3978365 w 5323222"/>
              <a:gd name="connsiteY291" fmla="*/ 4975349 h 6132967"/>
              <a:gd name="connsiteX292" fmla="*/ 3982536 w 5323222"/>
              <a:gd name="connsiteY292" fmla="*/ 4968177 h 6132967"/>
              <a:gd name="connsiteX293" fmla="*/ 3986372 w 5323222"/>
              <a:gd name="connsiteY293" fmla="*/ 4960838 h 6132967"/>
              <a:gd name="connsiteX294" fmla="*/ 3990209 w 5323222"/>
              <a:gd name="connsiteY294" fmla="*/ 4953498 h 6132967"/>
              <a:gd name="connsiteX295" fmla="*/ 3993712 w 5323222"/>
              <a:gd name="connsiteY295" fmla="*/ 4946158 h 6132967"/>
              <a:gd name="connsiteX296" fmla="*/ 3997381 w 5323222"/>
              <a:gd name="connsiteY296" fmla="*/ 4938819 h 6132967"/>
              <a:gd name="connsiteX297" fmla="*/ 4000718 w 5323222"/>
              <a:gd name="connsiteY297" fmla="*/ 4931312 h 6132967"/>
              <a:gd name="connsiteX298" fmla="*/ 4003887 w 5323222"/>
              <a:gd name="connsiteY298" fmla="*/ 4923972 h 6132967"/>
              <a:gd name="connsiteX299" fmla="*/ 4007056 w 5323222"/>
              <a:gd name="connsiteY299" fmla="*/ 4916466 h 6132967"/>
              <a:gd name="connsiteX300" fmla="*/ 4010059 w 5323222"/>
              <a:gd name="connsiteY300" fmla="*/ 4909127 h 6132967"/>
              <a:gd name="connsiteX301" fmla="*/ 4012895 w 5323222"/>
              <a:gd name="connsiteY301" fmla="*/ 4901620 h 6132967"/>
              <a:gd name="connsiteX302" fmla="*/ 4015564 w 5323222"/>
              <a:gd name="connsiteY302" fmla="*/ 4894115 h 6132967"/>
              <a:gd name="connsiteX303" fmla="*/ 4018065 w 5323222"/>
              <a:gd name="connsiteY303" fmla="*/ 4886608 h 6132967"/>
              <a:gd name="connsiteX304" fmla="*/ 4020734 w 5323222"/>
              <a:gd name="connsiteY304" fmla="*/ 4878934 h 6132967"/>
              <a:gd name="connsiteX305" fmla="*/ 4022903 w 5323222"/>
              <a:gd name="connsiteY305" fmla="*/ 4871428 h 6132967"/>
              <a:gd name="connsiteX306" fmla="*/ 4025072 w 5323222"/>
              <a:gd name="connsiteY306" fmla="*/ 4863922 h 6132967"/>
              <a:gd name="connsiteX307" fmla="*/ 4027073 w 5323222"/>
              <a:gd name="connsiteY307" fmla="*/ 4856249 h 6132967"/>
              <a:gd name="connsiteX308" fmla="*/ 4029075 w 5323222"/>
              <a:gd name="connsiteY308" fmla="*/ 4848576 h 6132967"/>
              <a:gd name="connsiteX309" fmla="*/ 4030909 w 5323222"/>
              <a:gd name="connsiteY309" fmla="*/ 4841070 h 6132967"/>
              <a:gd name="connsiteX310" fmla="*/ 4032411 w 5323222"/>
              <a:gd name="connsiteY310" fmla="*/ 4833397 h 6132967"/>
              <a:gd name="connsiteX311" fmla="*/ 4033912 w 5323222"/>
              <a:gd name="connsiteY311" fmla="*/ 4825724 h 6132967"/>
              <a:gd name="connsiteX312" fmla="*/ 4035247 w 5323222"/>
              <a:gd name="connsiteY312" fmla="*/ 4818217 h 6132967"/>
              <a:gd name="connsiteX313" fmla="*/ 4036414 w 5323222"/>
              <a:gd name="connsiteY313" fmla="*/ 4810544 h 6132967"/>
              <a:gd name="connsiteX314" fmla="*/ 4037582 w 5323222"/>
              <a:gd name="connsiteY314" fmla="*/ 4802871 h 6132967"/>
              <a:gd name="connsiteX315" fmla="*/ 4038416 w 5323222"/>
              <a:gd name="connsiteY315" fmla="*/ 4795365 h 6132967"/>
              <a:gd name="connsiteX316" fmla="*/ 4039250 w 5323222"/>
              <a:gd name="connsiteY316" fmla="*/ 4787691 h 6132967"/>
              <a:gd name="connsiteX317" fmla="*/ 4039917 w 5323222"/>
              <a:gd name="connsiteY317" fmla="*/ 4780185 h 6132967"/>
              <a:gd name="connsiteX318" fmla="*/ 4040251 w 5323222"/>
              <a:gd name="connsiteY318" fmla="*/ 4772512 h 6132967"/>
              <a:gd name="connsiteX319" fmla="*/ 4040584 w 5323222"/>
              <a:gd name="connsiteY319" fmla="*/ 4764839 h 6132967"/>
              <a:gd name="connsiteX320" fmla="*/ 4040918 w 5323222"/>
              <a:gd name="connsiteY320" fmla="*/ 4757165 h 6132967"/>
              <a:gd name="connsiteX321" fmla="*/ 4040918 w 5323222"/>
              <a:gd name="connsiteY321" fmla="*/ 4749660 h 6132967"/>
              <a:gd name="connsiteX322" fmla="*/ 4040751 w 5323222"/>
              <a:gd name="connsiteY322" fmla="*/ 4741986 h 6132967"/>
              <a:gd name="connsiteX323" fmla="*/ 4040584 w 5323222"/>
              <a:gd name="connsiteY323" fmla="*/ 4734480 h 6132967"/>
              <a:gd name="connsiteX324" fmla="*/ 4040251 w 5323222"/>
              <a:gd name="connsiteY324" fmla="*/ 4726807 h 6132967"/>
              <a:gd name="connsiteX325" fmla="*/ 4039750 w 5323222"/>
              <a:gd name="connsiteY325" fmla="*/ 4719300 h 6132967"/>
              <a:gd name="connsiteX326" fmla="*/ 4039083 w 5323222"/>
              <a:gd name="connsiteY326" fmla="*/ 4711628 h 6132967"/>
              <a:gd name="connsiteX327" fmla="*/ 4038249 w 5323222"/>
              <a:gd name="connsiteY327" fmla="*/ 4704122 h 6132967"/>
              <a:gd name="connsiteX328" fmla="*/ 4035914 w 5323222"/>
              <a:gd name="connsiteY328" fmla="*/ 4689442 h 6132967"/>
              <a:gd name="connsiteX329" fmla="*/ 4033412 w 5323222"/>
              <a:gd name="connsiteY329" fmla="*/ 4674597 h 6132967"/>
              <a:gd name="connsiteX330" fmla="*/ 4030242 w 5323222"/>
              <a:gd name="connsiteY330" fmla="*/ 4659918 h 6132967"/>
              <a:gd name="connsiteX331" fmla="*/ 4026406 w 5323222"/>
              <a:gd name="connsiteY331" fmla="*/ 4645238 h 6132967"/>
              <a:gd name="connsiteX332" fmla="*/ 4022236 w 5323222"/>
              <a:gd name="connsiteY332" fmla="*/ 4630893 h 6132967"/>
              <a:gd name="connsiteX333" fmla="*/ 4017398 w 5323222"/>
              <a:gd name="connsiteY333" fmla="*/ 4616714 h 6132967"/>
              <a:gd name="connsiteX334" fmla="*/ 4012060 w 5323222"/>
              <a:gd name="connsiteY334" fmla="*/ 4602535 h 6132967"/>
              <a:gd name="connsiteX335" fmla="*/ 4006222 w 5323222"/>
              <a:gd name="connsiteY335" fmla="*/ 4588524 h 6132967"/>
              <a:gd name="connsiteX336" fmla="*/ 3999717 w 5323222"/>
              <a:gd name="connsiteY336" fmla="*/ 4574679 h 6132967"/>
              <a:gd name="connsiteX337" fmla="*/ 3992878 w 5323222"/>
              <a:gd name="connsiteY337" fmla="*/ 4561001 h 6132967"/>
              <a:gd name="connsiteX338" fmla="*/ 3985371 w 5323222"/>
              <a:gd name="connsiteY338" fmla="*/ 4547489 h 6132967"/>
              <a:gd name="connsiteX339" fmla="*/ 3977365 w 5323222"/>
              <a:gd name="connsiteY339" fmla="*/ 4534145 h 6132967"/>
              <a:gd name="connsiteX340" fmla="*/ 3968858 w 5323222"/>
              <a:gd name="connsiteY340" fmla="*/ 4521134 h 6132967"/>
              <a:gd name="connsiteX341" fmla="*/ 3959850 w 5323222"/>
              <a:gd name="connsiteY341" fmla="*/ 4508123 h 6132967"/>
              <a:gd name="connsiteX342" fmla="*/ 3950342 w 5323222"/>
              <a:gd name="connsiteY342" fmla="*/ 4495446 h 6132967"/>
              <a:gd name="connsiteX343" fmla="*/ 3940333 w 5323222"/>
              <a:gd name="connsiteY343" fmla="*/ 4482935 h 6132967"/>
              <a:gd name="connsiteX344" fmla="*/ 3929658 w 5323222"/>
              <a:gd name="connsiteY344" fmla="*/ 4470592 h 6132967"/>
              <a:gd name="connsiteX345" fmla="*/ 3918648 w 5323222"/>
              <a:gd name="connsiteY345" fmla="*/ 4458581 h 6132967"/>
              <a:gd name="connsiteX346" fmla="*/ 3907139 w 5323222"/>
              <a:gd name="connsiteY346" fmla="*/ 4446737 h 6132967"/>
              <a:gd name="connsiteX347" fmla="*/ 3894962 w 5323222"/>
              <a:gd name="connsiteY347" fmla="*/ 4435061 h 6132967"/>
              <a:gd name="connsiteX348" fmla="*/ 3882452 w 5323222"/>
              <a:gd name="connsiteY348" fmla="*/ 4423718 h 6132967"/>
              <a:gd name="connsiteX349" fmla="*/ 3869441 w 5323222"/>
              <a:gd name="connsiteY349" fmla="*/ 4412709 h 6132967"/>
              <a:gd name="connsiteX350" fmla="*/ 3855763 w 5323222"/>
              <a:gd name="connsiteY350" fmla="*/ 4401700 h 6132967"/>
              <a:gd name="connsiteX351" fmla="*/ 3841917 w 5323222"/>
              <a:gd name="connsiteY351" fmla="*/ 4391191 h 6132967"/>
              <a:gd name="connsiteX352" fmla="*/ 3827405 w 5323222"/>
              <a:gd name="connsiteY352" fmla="*/ 4380849 h 6132967"/>
              <a:gd name="connsiteX353" fmla="*/ 3812392 w 5323222"/>
              <a:gd name="connsiteY353" fmla="*/ 4370674 h 6132967"/>
              <a:gd name="connsiteX354" fmla="*/ 3796880 w 5323222"/>
              <a:gd name="connsiteY354" fmla="*/ 4360999 h 6132967"/>
              <a:gd name="connsiteX355" fmla="*/ 3780866 w 5323222"/>
              <a:gd name="connsiteY355" fmla="*/ 4351492 h 6132967"/>
              <a:gd name="connsiteX356" fmla="*/ 3764519 w 5323222"/>
              <a:gd name="connsiteY356" fmla="*/ 4342317 h 6132967"/>
              <a:gd name="connsiteX357" fmla="*/ 3747671 w 5323222"/>
              <a:gd name="connsiteY357" fmla="*/ 4333476 h 6132967"/>
              <a:gd name="connsiteX358" fmla="*/ 3730324 w 5323222"/>
              <a:gd name="connsiteY358" fmla="*/ 4324969 h 6132967"/>
              <a:gd name="connsiteX359" fmla="*/ 3712642 w 5323222"/>
              <a:gd name="connsiteY359" fmla="*/ 4316629 h 6132967"/>
              <a:gd name="connsiteX360" fmla="*/ 3686620 w 5323222"/>
              <a:gd name="connsiteY360" fmla="*/ 4304953 h 6132967"/>
              <a:gd name="connsiteX361" fmla="*/ 3660432 w 5323222"/>
              <a:gd name="connsiteY361" fmla="*/ 4293276 h 6132967"/>
              <a:gd name="connsiteX362" fmla="*/ 3634410 w 5323222"/>
              <a:gd name="connsiteY362" fmla="*/ 4281432 h 6132967"/>
              <a:gd name="connsiteX363" fmla="*/ 3608555 w 5323222"/>
              <a:gd name="connsiteY363" fmla="*/ 4269756 h 6132967"/>
              <a:gd name="connsiteX364" fmla="*/ 3582699 w 5323222"/>
              <a:gd name="connsiteY364" fmla="*/ 4257746 h 6132967"/>
              <a:gd name="connsiteX365" fmla="*/ 3556844 w 5323222"/>
              <a:gd name="connsiteY365" fmla="*/ 4245736 h 6132967"/>
              <a:gd name="connsiteX366" fmla="*/ 3530990 w 5323222"/>
              <a:gd name="connsiteY366" fmla="*/ 4233559 h 6132967"/>
              <a:gd name="connsiteX367" fmla="*/ 3524478 w 5323222"/>
              <a:gd name="connsiteY367" fmla="*/ 4230452 h 6132967"/>
              <a:gd name="connsiteX368" fmla="*/ 3538445 w 5323222"/>
              <a:gd name="connsiteY368" fmla="*/ 4229146 h 6132967"/>
              <a:gd name="connsiteX369" fmla="*/ 3563280 w 5323222"/>
              <a:gd name="connsiteY369" fmla="*/ 4226491 h 6132967"/>
              <a:gd name="connsiteX370" fmla="*/ 3588063 w 5323222"/>
              <a:gd name="connsiteY370" fmla="*/ 4223534 h 6132967"/>
              <a:gd name="connsiteX371" fmla="*/ 3612847 w 5323222"/>
              <a:gd name="connsiteY371" fmla="*/ 4220575 h 6132967"/>
              <a:gd name="connsiteX372" fmla="*/ 3637631 w 5323222"/>
              <a:gd name="connsiteY372" fmla="*/ 4217617 h 6132967"/>
              <a:gd name="connsiteX373" fmla="*/ 3672376 w 5323222"/>
              <a:gd name="connsiteY373" fmla="*/ 4212656 h 6132967"/>
              <a:gd name="connsiteX374" fmla="*/ 3707373 w 5323222"/>
              <a:gd name="connsiteY374" fmla="*/ 4207340 h 6132967"/>
              <a:gd name="connsiteX375" fmla="*/ 3742874 w 5323222"/>
              <a:gd name="connsiteY375" fmla="*/ 4201315 h 6132967"/>
              <a:gd name="connsiteX376" fmla="*/ 3778272 w 5323222"/>
              <a:gd name="connsiteY376" fmla="*/ 4194682 h 6132967"/>
              <a:gd name="connsiteX377" fmla="*/ 3814174 w 5323222"/>
              <a:gd name="connsiteY377" fmla="*/ 4187340 h 6132967"/>
              <a:gd name="connsiteX378" fmla="*/ 3850277 w 5323222"/>
              <a:gd name="connsiteY378" fmla="*/ 4179339 h 6132967"/>
              <a:gd name="connsiteX379" fmla="*/ 3886934 w 5323222"/>
              <a:gd name="connsiteY379" fmla="*/ 4170932 h 6132967"/>
              <a:gd name="connsiteX380" fmla="*/ 3923082 w 5323222"/>
              <a:gd name="connsiteY380" fmla="*/ 4161362 h 6132967"/>
              <a:gd name="connsiteX381" fmla="*/ 3959837 w 5323222"/>
              <a:gd name="connsiteY381" fmla="*/ 4151691 h 6132967"/>
              <a:gd name="connsiteX382" fmla="*/ 3996489 w 5323222"/>
              <a:gd name="connsiteY382" fmla="*/ 4141411 h 6132967"/>
              <a:gd name="connsiteX383" fmla="*/ 4033696 w 5323222"/>
              <a:gd name="connsiteY383" fmla="*/ 4130725 h 6132967"/>
              <a:gd name="connsiteX384" fmla="*/ 4070394 w 5323222"/>
              <a:gd name="connsiteY384" fmla="*/ 4118876 h 6132967"/>
              <a:gd name="connsiteX385" fmla="*/ 4107395 w 5323222"/>
              <a:gd name="connsiteY385" fmla="*/ 4106977 h 6132967"/>
              <a:gd name="connsiteX386" fmla="*/ 4144545 w 5323222"/>
              <a:gd name="connsiteY386" fmla="*/ 4094117 h 6132967"/>
              <a:gd name="connsiteX387" fmla="*/ 4181341 w 5323222"/>
              <a:gd name="connsiteY387" fmla="*/ 4081002 h 6132967"/>
              <a:gd name="connsiteX388" fmla="*/ 4218641 w 5323222"/>
              <a:gd name="connsiteY388" fmla="*/ 4067180 h 6132967"/>
              <a:gd name="connsiteX389" fmla="*/ 4255230 w 5323222"/>
              <a:gd name="connsiteY389" fmla="*/ 4052853 h 6132967"/>
              <a:gd name="connsiteX390" fmla="*/ 4292019 w 5323222"/>
              <a:gd name="connsiteY390" fmla="*/ 4037867 h 6132967"/>
              <a:gd name="connsiteX391" fmla="*/ 4328706 w 5323222"/>
              <a:gd name="connsiteY391" fmla="*/ 4022276 h 6132967"/>
              <a:gd name="connsiteX392" fmla="*/ 4365341 w 5323222"/>
              <a:gd name="connsiteY392" fmla="*/ 4006380 h 6132967"/>
              <a:gd name="connsiteX393" fmla="*/ 4401822 w 5323222"/>
              <a:gd name="connsiteY393" fmla="*/ 3989574 h 6132967"/>
              <a:gd name="connsiteX394" fmla="*/ 4437696 w 5323222"/>
              <a:gd name="connsiteY394" fmla="*/ 3972871 h 6132967"/>
              <a:gd name="connsiteX395" fmla="*/ 4474022 w 5323222"/>
              <a:gd name="connsiteY395" fmla="*/ 3955156 h 6132967"/>
              <a:gd name="connsiteX396" fmla="*/ 4509335 w 5323222"/>
              <a:gd name="connsiteY396" fmla="*/ 3936986 h 6132967"/>
              <a:gd name="connsiteX397" fmla="*/ 4544849 w 5323222"/>
              <a:gd name="connsiteY397" fmla="*/ 3918160 h 6132967"/>
              <a:gd name="connsiteX398" fmla="*/ 4580059 w 5323222"/>
              <a:gd name="connsiteY398" fmla="*/ 3899385 h 6132967"/>
              <a:gd name="connsiteX399" fmla="*/ 4614811 w 5323222"/>
              <a:gd name="connsiteY399" fmla="*/ 3879751 h 6132967"/>
              <a:gd name="connsiteX400" fmla="*/ 4649156 w 5323222"/>
              <a:gd name="connsiteY400" fmla="*/ 3859562 h 6132967"/>
              <a:gd name="connsiteX401" fmla="*/ 4683399 w 5323222"/>
              <a:gd name="connsiteY401" fmla="*/ 3838765 h 6132967"/>
              <a:gd name="connsiteX402" fmla="*/ 4716982 w 5323222"/>
              <a:gd name="connsiteY402" fmla="*/ 3817768 h 6132967"/>
              <a:gd name="connsiteX403" fmla="*/ 4750161 w 5323222"/>
              <a:gd name="connsiteY403" fmla="*/ 3796216 h 6132967"/>
              <a:gd name="connsiteX404" fmla="*/ 4782932 w 5323222"/>
              <a:gd name="connsiteY404" fmla="*/ 3774109 h 6132967"/>
              <a:gd name="connsiteX405" fmla="*/ 4798230 w 5323222"/>
              <a:gd name="connsiteY405" fmla="*/ 3763083 h 6132967"/>
              <a:gd name="connsiteX406" fmla="*/ 4813579 w 5323222"/>
              <a:gd name="connsiteY406" fmla="*/ 3752362 h 6132967"/>
              <a:gd name="connsiteX407" fmla="*/ 4828522 w 5323222"/>
              <a:gd name="connsiteY407" fmla="*/ 3741085 h 6132967"/>
              <a:gd name="connsiteX408" fmla="*/ 4843466 w 5323222"/>
              <a:gd name="connsiteY408" fmla="*/ 3729808 h 6132967"/>
              <a:gd name="connsiteX409" fmla="*/ 4858105 w 5323222"/>
              <a:gd name="connsiteY409" fmla="*/ 3718582 h 6132967"/>
              <a:gd name="connsiteX410" fmla="*/ 4872693 w 5323222"/>
              <a:gd name="connsiteY410" fmla="*/ 3707053 h 6132967"/>
              <a:gd name="connsiteX411" fmla="*/ 4886674 w 5323222"/>
              <a:gd name="connsiteY411" fmla="*/ 3695627 h 6132967"/>
              <a:gd name="connsiteX412" fmla="*/ 4900856 w 5323222"/>
              <a:gd name="connsiteY412" fmla="*/ 3683542 h 6132967"/>
              <a:gd name="connsiteX413" fmla="*/ 4914734 w 5323222"/>
              <a:gd name="connsiteY413" fmla="*/ 3671510 h 6132967"/>
              <a:gd name="connsiteX414" fmla="*/ 4928360 w 5323222"/>
              <a:gd name="connsiteY414" fmla="*/ 3659832 h 6132967"/>
              <a:gd name="connsiteX415" fmla="*/ 4941884 w 5323222"/>
              <a:gd name="connsiteY415" fmla="*/ 3647548 h 6132967"/>
              <a:gd name="connsiteX416" fmla="*/ 4955052 w 5323222"/>
              <a:gd name="connsiteY416" fmla="*/ 3635011 h 6132967"/>
              <a:gd name="connsiteX417" fmla="*/ 4967969 w 5323222"/>
              <a:gd name="connsiteY417" fmla="*/ 3622829 h 6132967"/>
              <a:gd name="connsiteX418" fmla="*/ 4980833 w 5323222"/>
              <a:gd name="connsiteY418" fmla="*/ 3610343 h 6132967"/>
              <a:gd name="connsiteX419" fmla="*/ 4993343 w 5323222"/>
              <a:gd name="connsiteY419" fmla="*/ 3597607 h 6132967"/>
              <a:gd name="connsiteX420" fmla="*/ 5005853 w 5323222"/>
              <a:gd name="connsiteY420" fmla="*/ 3584870 h 6132967"/>
              <a:gd name="connsiteX421" fmla="*/ 5018060 w 5323222"/>
              <a:gd name="connsiteY421" fmla="*/ 3572184 h 6132967"/>
              <a:gd name="connsiteX422" fmla="*/ 5030164 w 5323222"/>
              <a:gd name="connsiteY422" fmla="*/ 3558892 h 6132967"/>
              <a:gd name="connsiteX423" fmla="*/ 5042066 w 5323222"/>
              <a:gd name="connsiteY423" fmla="*/ 3546257 h 6132967"/>
              <a:gd name="connsiteX424" fmla="*/ 5053564 w 5323222"/>
              <a:gd name="connsiteY424" fmla="*/ 3533068 h 6132967"/>
              <a:gd name="connsiteX425" fmla="*/ 5064757 w 5323222"/>
              <a:gd name="connsiteY425" fmla="*/ 3519930 h 6132967"/>
              <a:gd name="connsiteX426" fmla="*/ 5075898 w 5323222"/>
              <a:gd name="connsiteY426" fmla="*/ 3506489 h 6132967"/>
              <a:gd name="connsiteX427" fmla="*/ 5086789 w 5323222"/>
              <a:gd name="connsiteY427" fmla="*/ 3493402 h 6132967"/>
              <a:gd name="connsiteX428" fmla="*/ 5097626 w 5323222"/>
              <a:gd name="connsiteY428" fmla="*/ 3480012 h 6132967"/>
              <a:gd name="connsiteX429" fmla="*/ 5108111 w 5323222"/>
              <a:gd name="connsiteY429" fmla="*/ 3466370 h 6132967"/>
              <a:gd name="connsiteX430" fmla="*/ 5118342 w 5323222"/>
              <a:gd name="connsiteY430" fmla="*/ 3453084 h 6132967"/>
              <a:gd name="connsiteX431" fmla="*/ 5128218 w 5323222"/>
              <a:gd name="connsiteY431" fmla="*/ 3439546 h 6132967"/>
              <a:gd name="connsiteX432" fmla="*/ 5138095 w 5323222"/>
              <a:gd name="connsiteY432" fmla="*/ 3426006 h 6132967"/>
              <a:gd name="connsiteX433" fmla="*/ 5147616 w 5323222"/>
              <a:gd name="connsiteY433" fmla="*/ 3412216 h 6132967"/>
              <a:gd name="connsiteX434" fmla="*/ 5157139 w 5323222"/>
              <a:gd name="connsiteY434" fmla="*/ 3398424 h 6132967"/>
              <a:gd name="connsiteX435" fmla="*/ 5166356 w 5323222"/>
              <a:gd name="connsiteY435" fmla="*/ 3384685 h 6132967"/>
              <a:gd name="connsiteX436" fmla="*/ 5175020 w 5323222"/>
              <a:gd name="connsiteY436" fmla="*/ 3371352 h 6132967"/>
              <a:gd name="connsiteX437" fmla="*/ 5183934 w 5323222"/>
              <a:gd name="connsiteY437" fmla="*/ 3357664 h 6132967"/>
              <a:gd name="connsiteX438" fmla="*/ 5192241 w 5323222"/>
              <a:gd name="connsiteY438" fmla="*/ 3344080 h 6132967"/>
              <a:gd name="connsiteX439" fmla="*/ 5199892 w 5323222"/>
              <a:gd name="connsiteY439" fmla="*/ 3330294 h 6132967"/>
              <a:gd name="connsiteX440" fmla="*/ 5207793 w 5323222"/>
              <a:gd name="connsiteY440" fmla="*/ 3316155 h 6132967"/>
              <a:gd name="connsiteX441" fmla="*/ 5215494 w 5323222"/>
              <a:gd name="connsiteY441" fmla="*/ 3302673 h 6132967"/>
              <a:gd name="connsiteX442" fmla="*/ 5222485 w 5323222"/>
              <a:gd name="connsiteY442" fmla="*/ 3288687 h 6132967"/>
              <a:gd name="connsiteX443" fmla="*/ 5229780 w 5323222"/>
              <a:gd name="connsiteY443" fmla="*/ 3274651 h 6132967"/>
              <a:gd name="connsiteX444" fmla="*/ 5236720 w 5323222"/>
              <a:gd name="connsiteY444" fmla="*/ 3260361 h 6132967"/>
              <a:gd name="connsiteX445" fmla="*/ 5243052 w 5323222"/>
              <a:gd name="connsiteY445" fmla="*/ 3246175 h 6132967"/>
              <a:gd name="connsiteX446" fmla="*/ 5249385 w 5323222"/>
              <a:gd name="connsiteY446" fmla="*/ 3231990 h 6132967"/>
              <a:gd name="connsiteX447" fmla="*/ 5255163 w 5323222"/>
              <a:gd name="connsiteY447" fmla="*/ 3218210 h 6132967"/>
              <a:gd name="connsiteX448" fmla="*/ 5261141 w 5323222"/>
              <a:gd name="connsiteY448" fmla="*/ 3203772 h 6132967"/>
              <a:gd name="connsiteX449" fmla="*/ 5266511 w 5323222"/>
              <a:gd name="connsiteY449" fmla="*/ 3189436 h 6132967"/>
              <a:gd name="connsiteX450" fmla="*/ 5271831 w 5323222"/>
              <a:gd name="connsiteY450" fmla="*/ 3174799 h 6132967"/>
              <a:gd name="connsiteX451" fmla="*/ 5276596 w 5323222"/>
              <a:gd name="connsiteY451" fmla="*/ 3160567 h 6132967"/>
              <a:gd name="connsiteX452" fmla="*/ 5281612 w 5323222"/>
              <a:gd name="connsiteY452" fmla="*/ 3145980 h 6132967"/>
              <a:gd name="connsiteX453" fmla="*/ 5285717 w 5323222"/>
              <a:gd name="connsiteY453" fmla="*/ 3131547 h 6132967"/>
              <a:gd name="connsiteX454" fmla="*/ 5290127 w 5323222"/>
              <a:gd name="connsiteY454" fmla="*/ 3117064 h 6132967"/>
              <a:gd name="connsiteX455" fmla="*/ 5294182 w 5323222"/>
              <a:gd name="connsiteY455" fmla="*/ 3102329 h 6132967"/>
              <a:gd name="connsiteX456" fmla="*/ 5297984 w 5323222"/>
              <a:gd name="connsiteY456" fmla="*/ 3087946 h 6132967"/>
              <a:gd name="connsiteX457" fmla="*/ 5301483 w 5323222"/>
              <a:gd name="connsiteY457" fmla="*/ 3073618 h 6132967"/>
              <a:gd name="connsiteX458" fmla="*/ 5304627 w 5323222"/>
              <a:gd name="connsiteY458" fmla="*/ 3059037 h 6132967"/>
              <a:gd name="connsiteX459" fmla="*/ 5307719 w 5323222"/>
              <a:gd name="connsiteY459" fmla="*/ 3044152 h 6132967"/>
              <a:gd name="connsiteX460" fmla="*/ 5310257 w 5323222"/>
              <a:gd name="connsiteY460" fmla="*/ 3029673 h 6132967"/>
              <a:gd name="connsiteX461" fmla="*/ 5312794 w 5323222"/>
              <a:gd name="connsiteY461" fmla="*/ 3015195 h 6132967"/>
              <a:gd name="connsiteX462" fmla="*/ 5314976 w 5323222"/>
              <a:gd name="connsiteY462" fmla="*/ 3000465 h 6132967"/>
              <a:gd name="connsiteX463" fmla="*/ 5316855 w 5323222"/>
              <a:gd name="connsiteY463" fmla="*/ 2985786 h 6132967"/>
              <a:gd name="connsiteX464" fmla="*/ 5318734 w 5323222"/>
              <a:gd name="connsiteY464" fmla="*/ 2971108 h 6132967"/>
              <a:gd name="connsiteX465" fmla="*/ 5320057 w 5323222"/>
              <a:gd name="connsiteY465" fmla="*/ 2956835 h 6132967"/>
              <a:gd name="connsiteX466" fmla="*/ 5321633 w 5323222"/>
              <a:gd name="connsiteY466" fmla="*/ 2942209 h 6132967"/>
              <a:gd name="connsiteX467" fmla="*/ 5322550 w 5323222"/>
              <a:gd name="connsiteY467" fmla="*/ 2927381 h 6132967"/>
              <a:gd name="connsiteX468" fmla="*/ 5323216 w 5323222"/>
              <a:gd name="connsiteY468" fmla="*/ 2912909 h 6132967"/>
              <a:gd name="connsiteX469" fmla="*/ 5323222 w 5323222"/>
              <a:gd name="connsiteY469" fmla="*/ 2898235 h 6132967"/>
              <a:gd name="connsiteX470" fmla="*/ 5322673 w 5323222"/>
              <a:gd name="connsiteY470" fmla="*/ 2883968 h 6132967"/>
              <a:gd name="connsiteX471" fmla="*/ 5322377 w 5323222"/>
              <a:gd name="connsiteY471" fmla="*/ 2869348 h 6132967"/>
              <a:gd name="connsiteX472" fmla="*/ 5321880 w 5323222"/>
              <a:gd name="connsiteY472" fmla="*/ 2855383 h 6132967"/>
              <a:gd name="connsiteX473" fmla="*/ 5320725 w 5323222"/>
              <a:gd name="connsiteY473" fmla="*/ 2841220 h 6132967"/>
              <a:gd name="connsiteX474" fmla="*/ 5319266 w 5323222"/>
              <a:gd name="connsiteY474" fmla="*/ 2827108 h 6132967"/>
              <a:gd name="connsiteX475" fmla="*/ 5317807 w 5323222"/>
              <a:gd name="connsiteY475" fmla="*/ 2812995 h 6132967"/>
              <a:gd name="connsiteX476" fmla="*/ 5316096 w 5323222"/>
              <a:gd name="connsiteY476" fmla="*/ 2799238 h 6132967"/>
              <a:gd name="connsiteX477" fmla="*/ 5314334 w 5323222"/>
              <a:gd name="connsiteY477" fmla="*/ 2785178 h 6132967"/>
              <a:gd name="connsiteX478" fmla="*/ 5312016 w 5323222"/>
              <a:gd name="connsiteY478" fmla="*/ 2771523 h 6132967"/>
              <a:gd name="connsiteX479" fmla="*/ 5309750 w 5323222"/>
              <a:gd name="connsiteY479" fmla="*/ 2758172 h 6132967"/>
              <a:gd name="connsiteX480" fmla="*/ 5307130 w 5323222"/>
              <a:gd name="connsiteY480" fmla="*/ 2744570 h 6132967"/>
              <a:gd name="connsiteX481" fmla="*/ 5304256 w 5323222"/>
              <a:gd name="connsiteY481" fmla="*/ 2731322 h 6132967"/>
              <a:gd name="connsiteX482" fmla="*/ 5301028 w 5323222"/>
              <a:gd name="connsiteY482" fmla="*/ 2717822 h 6132967"/>
              <a:gd name="connsiteX483" fmla="*/ 5297904 w 5323222"/>
              <a:gd name="connsiteY483" fmla="*/ 2704930 h 6132967"/>
              <a:gd name="connsiteX484" fmla="*/ 5294475 w 5323222"/>
              <a:gd name="connsiteY484" fmla="*/ 2692089 h 6132967"/>
              <a:gd name="connsiteX485" fmla="*/ 5290743 w 5323222"/>
              <a:gd name="connsiteY485" fmla="*/ 2679298 h 6132967"/>
              <a:gd name="connsiteX486" fmla="*/ 5287012 w 5323222"/>
              <a:gd name="connsiteY486" fmla="*/ 2666509 h 6132967"/>
              <a:gd name="connsiteX487" fmla="*/ 5282673 w 5323222"/>
              <a:gd name="connsiteY487" fmla="*/ 2653822 h 6132967"/>
              <a:gd name="connsiteX488" fmla="*/ 5278334 w 5323222"/>
              <a:gd name="connsiteY488" fmla="*/ 2641134 h 6132967"/>
              <a:gd name="connsiteX489" fmla="*/ 5273744 w 5323222"/>
              <a:gd name="connsiteY489" fmla="*/ 2628803 h 6132967"/>
              <a:gd name="connsiteX490" fmla="*/ 5269154 w 5323222"/>
              <a:gd name="connsiteY490" fmla="*/ 2616470 h 6132967"/>
              <a:gd name="connsiteX491" fmla="*/ 5264311 w 5323222"/>
              <a:gd name="connsiteY491" fmla="*/ 2604494 h 6132967"/>
              <a:gd name="connsiteX492" fmla="*/ 5259417 w 5323222"/>
              <a:gd name="connsiteY492" fmla="*/ 2592214 h 6132967"/>
              <a:gd name="connsiteX493" fmla="*/ 5253665 w 5323222"/>
              <a:gd name="connsiteY493" fmla="*/ 2580391 h 6132967"/>
              <a:gd name="connsiteX494" fmla="*/ 5248215 w 5323222"/>
              <a:gd name="connsiteY494" fmla="*/ 2568518 h 6132967"/>
              <a:gd name="connsiteX495" fmla="*/ 5242818 w 5323222"/>
              <a:gd name="connsiteY495" fmla="*/ 2556947 h 6132967"/>
              <a:gd name="connsiteX496" fmla="*/ 5237065 w 5323222"/>
              <a:gd name="connsiteY496" fmla="*/ 2545124 h 6132967"/>
              <a:gd name="connsiteX497" fmla="*/ 5230809 w 5323222"/>
              <a:gd name="connsiteY497" fmla="*/ 2534012 h 6132967"/>
              <a:gd name="connsiteX498" fmla="*/ 5224551 w 5323222"/>
              <a:gd name="connsiteY498" fmla="*/ 2522899 h 6132967"/>
              <a:gd name="connsiteX499" fmla="*/ 5218244 w 5323222"/>
              <a:gd name="connsiteY499" fmla="*/ 2511483 h 6132967"/>
              <a:gd name="connsiteX500" fmla="*/ 5211380 w 5323222"/>
              <a:gd name="connsiteY500" fmla="*/ 2500474 h 6132967"/>
              <a:gd name="connsiteX501" fmla="*/ 5204820 w 5323222"/>
              <a:gd name="connsiteY501" fmla="*/ 2489412 h 6132967"/>
              <a:gd name="connsiteX502" fmla="*/ 5198060 w 5323222"/>
              <a:gd name="connsiteY502" fmla="*/ 2479010 h 6132967"/>
              <a:gd name="connsiteX503" fmla="*/ 5190944 w 5323222"/>
              <a:gd name="connsiteY503" fmla="*/ 2468354 h 6132967"/>
              <a:gd name="connsiteX504" fmla="*/ 5183577 w 5323222"/>
              <a:gd name="connsiteY504" fmla="*/ 2458055 h 6132967"/>
              <a:gd name="connsiteX505" fmla="*/ 5176514 w 5323222"/>
              <a:gd name="connsiteY505" fmla="*/ 2447704 h 6132967"/>
              <a:gd name="connsiteX506" fmla="*/ 5168591 w 5323222"/>
              <a:gd name="connsiteY506" fmla="*/ 2437810 h 6132967"/>
              <a:gd name="connsiteX507" fmla="*/ 5160971 w 5323222"/>
              <a:gd name="connsiteY507" fmla="*/ 2427866 h 6132967"/>
              <a:gd name="connsiteX508" fmla="*/ 5153353 w 5323222"/>
              <a:gd name="connsiteY508" fmla="*/ 2417920 h 6132967"/>
              <a:gd name="connsiteX509" fmla="*/ 5145178 w 5323222"/>
              <a:gd name="connsiteY509" fmla="*/ 2408383 h 6132967"/>
              <a:gd name="connsiteX510" fmla="*/ 5137054 w 5323222"/>
              <a:gd name="connsiteY510" fmla="*/ 2399147 h 6132967"/>
              <a:gd name="connsiteX511" fmla="*/ 5128577 w 5323222"/>
              <a:gd name="connsiteY511" fmla="*/ 2389661 h 6132967"/>
              <a:gd name="connsiteX512" fmla="*/ 5120454 w 5323222"/>
              <a:gd name="connsiteY512" fmla="*/ 2380425 h 6132967"/>
              <a:gd name="connsiteX513" fmla="*/ 5111523 w 5323222"/>
              <a:gd name="connsiteY513" fmla="*/ 2371952 h 6132967"/>
              <a:gd name="connsiteX514" fmla="*/ 5103097 w 5323222"/>
              <a:gd name="connsiteY514" fmla="*/ 2362768 h 6132967"/>
              <a:gd name="connsiteX515" fmla="*/ 5093864 w 5323222"/>
              <a:gd name="connsiteY515" fmla="*/ 2354347 h 6132967"/>
              <a:gd name="connsiteX516" fmla="*/ 5085236 w 5323222"/>
              <a:gd name="connsiteY516" fmla="*/ 2345821 h 6132967"/>
              <a:gd name="connsiteX517" fmla="*/ 5075699 w 5323222"/>
              <a:gd name="connsiteY517" fmla="*/ 2337450 h 6132967"/>
              <a:gd name="connsiteX518" fmla="*/ 5066517 w 5323222"/>
              <a:gd name="connsiteY518" fmla="*/ 2329331 h 6132967"/>
              <a:gd name="connsiteX519" fmla="*/ 5057083 w 5323222"/>
              <a:gd name="connsiteY519" fmla="*/ 2321568 h 6132967"/>
              <a:gd name="connsiteX520" fmla="*/ 5047597 w 5323222"/>
              <a:gd name="connsiteY520" fmla="*/ 2313501 h 6132967"/>
              <a:gd name="connsiteX521" fmla="*/ 5037859 w 5323222"/>
              <a:gd name="connsiteY521" fmla="*/ 2305788 h 6132967"/>
              <a:gd name="connsiteX522" fmla="*/ 5028173 w 5323222"/>
              <a:gd name="connsiteY522" fmla="*/ 2298380 h 6132967"/>
              <a:gd name="connsiteX523" fmla="*/ 5018132 w 5323222"/>
              <a:gd name="connsiteY523" fmla="*/ 2290719 h 6132967"/>
              <a:gd name="connsiteX524" fmla="*/ 5008195 w 5323222"/>
              <a:gd name="connsiteY524" fmla="*/ 2283665 h 6132967"/>
              <a:gd name="connsiteX525" fmla="*/ 4998256 w 5323222"/>
              <a:gd name="connsiteY525" fmla="*/ 2276611 h 6132967"/>
              <a:gd name="connsiteX526" fmla="*/ 4987762 w 5323222"/>
              <a:gd name="connsiteY526" fmla="*/ 2269964 h 6132967"/>
              <a:gd name="connsiteX527" fmla="*/ 4977521 w 5323222"/>
              <a:gd name="connsiteY527" fmla="*/ 2262962 h 6132967"/>
              <a:gd name="connsiteX528" fmla="*/ 4967028 w 5323222"/>
              <a:gd name="connsiteY528" fmla="*/ 2256313 h 6132967"/>
              <a:gd name="connsiteX529" fmla="*/ 4956283 w 5323222"/>
              <a:gd name="connsiteY529" fmla="*/ 2250022 h 6132967"/>
              <a:gd name="connsiteX530" fmla="*/ 4945841 w 5323222"/>
              <a:gd name="connsiteY530" fmla="*/ 2243677 h 6132967"/>
              <a:gd name="connsiteX531" fmla="*/ 4934844 w 5323222"/>
              <a:gd name="connsiteY531" fmla="*/ 2237740 h 6132967"/>
              <a:gd name="connsiteX532" fmla="*/ 4924098 w 5323222"/>
              <a:gd name="connsiteY532" fmla="*/ 2231447 h 6132967"/>
              <a:gd name="connsiteX533" fmla="*/ 4902562 w 5323222"/>
              <a:gd name="connsiteY533" fmla="*/ 2220431 h 6132967"/>
              <a:gd name="connsiteX534" fmla="*/ 4880773 w 5323222"/>
              <a:gd name="connsiteY534" fmla="*/ 2209768 h 6132967"/>
              <a:gd name="connsiteX535" fmla="*/ 4858533 w 5323222"/>
              <a:gd name="connsiteY535" fmla="*/ 2200121 h 6132967"/>
              <a:gd name="connsiteX536" fmla="*/ 4835736 w 5323222"/>
              <a:gd name="connsiteY536" fmla="*/ 2190879 h 6132967"/>
              <a:gd name="connsiteX537" fmla="*/ 4813043 w 5323222"/>
              <a:gd name="connsiteY537" fmla="*/ 2182244 h 6132967"/>
              <a:gd name="connsiteX538" fmla="*/ 4789543 w 5323222"/>
              <a:gd name="connsiteY538" fmla="*/ 2174370 h 6132967"/>
              <a:gd name="connsiteX539" fmla="*/ 4765791 w 5323222"/>
              <a:gd name="connsiteY539" fmla="*/ 2166853 h 6132967"/>
              <a:gd name="connsiteX540" fmla="*/ 4741586 w 5323222"/>
              <a:gd name="connsiteY540" fmla="*/ 2160347 h 6132967"/>
              <a:gd name="connsiteX541" fmla="*/ 4717382 w 5323222"/>
              <a:gd name="connsiteY541" fmla="*/ 2153842 h 6132967"/>
              <a:gd name="connsiteX542" fmla="*/ 4692421 w 5323222"/>
              <a:gd name="connsiteY542" fmla="*/ 2148400 h 6132967"/>
              <a:gd name="connsiteX543" fmla="*/ 4667512 w 5323222"/>
              <a:gd name="connsiteY543" fmla="*/ 2143264 h 6132967"/>
              <a:gd name="connsiteX544" fmla="*/ 4641795 w 5323222"/>
              <a:gd name="connsiteY544" fmla="*/ 2138888 h 6132967"/>
              <a:gd name="connsiteX545" fmla="*/ 4615878 w 5323222"/>
              <a:gd name="connsiteY545" fmla="*/ 2135170 h 6132967"/>
              <a:gd name="connsiteX546" fmla="*/ 4589963 w 5323222"/>
              <a:gd name="connsiteY546" fmla="*/ 2131452 h 6132967"/>
              <a:gd name="connsiteX547" fmla="*/ 4563593 w 5323222"/>
              <a:gd name="connsiteY547" fmla="*/ 2128749 h 6132967"/>
              <a:gd name="connsiteX548" fmla="*/ 4536669 w 5323222"/>
              <a:gd name="connsiteY548" fmla="*/ 2126451 h 6132967"/>
              <a:gd name="connsiteX549" fmla="*/ 4509241 w 5323222"/>
              <a:gd name="connsiteY549" fmla="*/ 2124864 h 6132967"/>
              <a:gd name="connsiteX550" fmla="*/ 4482116 w 5323222"/>
              <a:gd name="connsiteY550" fmla="*/ 2123223 h 6132967"/>
              <a:gd name="connsiteX551" fmla="*/ 4454235 w 5323222"/>
              <a:gd name="connsiteY551" fmla="*/ 2122649 h 6132967"/>
              <a:gd name="connsiteX552" fmla="*/ 4426104 w 5323222"/>
              <a:gd name="connsiteY552" fmla="*/ 2122430 h 6132967"/>
              <a:gd name="connsiteX553" fmla="*/ 4400795 w 5323222"/>
              <a:gd name="connsiteY553" fmla="*/ 2122551 h 6132967"/>
              <a:gd name="connsiteX554" fmla="*/ 4403168 w 5323222"/>
              <a:gd name="connsiteY554" fmla="*/ 2116564 h 6132967"/>
              <a:gd name="connsiteX555" fmla="*/ 4407349 w 5323222"/>
              <a:gd name="connsiteY555" fmla="*/ 2104834 h 6132967"/>
              <a:gd name="connsiteX556" fmla="*/ 4411637 w 5323222"/>
              <a:gd name="connsiteY556" fmla="*/ 2093394 h 6132967"/>
              <a:gd name="connsiteX557" fmla="*/ 4415530 w 5323222"/>
              <a:gd name="connsiteY557" fmla="*/ 2081772 h 6132967"/>
              <a:gd name="connsiteX558" fmla="*/ 4419604 w 5323222"/>
              <a:gd name="connsiteY558" fmla="*/ 2069754 h 6132967"/>
              <a:gd name="connsiteX559" fmla="*/ 4422812 w 5323222"/>
              <a:gd name="connsiteY559" fmla="*/ 2058057 h 6132967"/>
              <a:gd name="connsiteX560" fmla="*/ 4426599 w 5323222"/>
              <a:gd name="connsiteY560" fmla="*/ 2046147 h 6132967"/>
              <a:gd name="connsiteX561" fmla="*/ 4429304 w 5323222"/>
              <a:gd name="connsiteY561" fmla="*/ 2033980 h 6132967"/>
              <a:gd name="connsiteX562" fmla="*/ 4432801 w 5323222"/>
              <a:gd name="connsiteY562" fmla="*/ 2022177 h 6132967"/>
              <a:gd name="connsiteX563" fmla="*/ 4435219 w 5323222"/>
              <a:gd name="connsiteY563" fmla="*/ 2010117 h 6132967"/>
              <a:gd name="connsiteX564" fmla="*/ 4437817 w 5323222"/>
              <a:gd name="connsiteY564" fmla="*/ 1997664 h 6132967"/>
              <a:gd name="connsiteX565" fmla="*/ 4440234 w 5323222"/>
              <a:gd name="connsiteY565" fmla="*/ 1985603 h 6132967"/>
              <a:gd name="connsiteX566" fmla="*/ 4442545 w 5323222"/>
              <a:gd name="connsiteY566" fmla="*/ 1973256 h 6132967"/>
              <a:gd name="connsiteX567" fmla="*/ 4444170 w 5323222"/>
              <a:gd name="connsiteY567" fmla="*/ 1960833 h 6132967"/>
              <a:gd name="connsiteX568" fmla="*/ 4445797 w 5323222"/>
              <a:gd name="connsiteY568" fmla="*/ 1948412 h 6132967"/>
              <a:gd name="connsiteX569" fmla="*/ 4447711 w 5323222"/>
              <a:gd name="connsiteY569" fmla="*/ 1935883 h 6132967"/>
              <a:gd name="connsiteX570" fmla="*/ 4448652 w 5323222"/>
              <a:gd name="connsiteY570" fmla="*/ 1923386 h 6132967"/>
              <a:gd name="connsiteX571" fmla="*/ 4449883 w 5323222"/>
              <a:gd name="connsiteY571" fmla="*/ 1910783 h 6132967"/>
              <a:gd name="connsiteX572" fmla="*/ 4450718 w 5323222"/>
              <a:gd name="connsiteY572" fmla="*/ 1897998 h 6132967"/>
              <a:gd name="connsiteX573" fmla="*/ 4451371 w 5323222"/>
              <a:gd name="connsiteY573" fmla="*/ 1885608 h 6132967"/>
              <a:gd name="connsiteX574" fmla="*/ 4451521 w 5323222"/>
              <a:gd name="connsiteY574" fmla="*/ 1872749 h 6132967"/>
              <a:gd name="connsiteX575" fmla="*/ 4451961 w 5323222"/>
              <a:gd name="connsiteY575" fmla="*/ 1859783 h 6132967"/>
              <a:gd name="connsiteX576" fmla="*/ 4451716 w 5323222"/>
              <a:gd name="connsiteY576" fmla="*/ 1846743 h 6132967"/>
              <a:gd name="connsiteX577" fmla="*/ 4451578 w 5323222"/>
              <a:gd name="connsiteY577" fmla="*/ 1833990 h 6132967"/>
              <a:gd name="connsiteX578" fmla="*/ 4451440 w 5323222"/>
              <a:gd name="connsiteY578" fmla="*/ 1821238 h 6132967"/>
              <a:gd name="connsiteX579" fmla="*/ 4450511 w 5323222"/>
              <a:gd name="connsiteY579" fmla="*/ 1808123 h 6132967"/>
              <a:gd name="connsiteX580" fmla="*/ 4449399 w 5323222"/>
              <a:gd name="connsiteY580" fmla="*/ 1795404 h 6132967"/>
              <a:gd name="connsiteX581" fmla="*/ 4448182 w 5323222"/>
              <a:gd name="connsiteY581" fmla="*/ 1782397 h 6132967"/>
              <a:gd name="connsiteX582" fmla="*/ 4447253 w 5323222"/>
              <a:gd name="connsiteY582" fmla="*/ 1769281 h 6132967"/>
              <a:gd name="connsiteX583" fmla="*/ 4445351 w 5323222"/>
              <a:gd name="connsiteY583" fmla="*/ 1756199 h 6132967"/>
              <a:gd name="connsiteX584" fmla="*/ 4443557 w 5323222"/>
              <a:gd name="connsiteY584" fmla="*/ 1743406 h 6132967"/>
              <a:gd name="connsiteX585" fmla="*/ 4441366 w 5323222"/>
              <a:gd name="connsiteY585" fmla="*/ 1730430 h 6132967"/>
              <a:gd name="connsiteX586" fmla="*/ 4439175 w 5323222"/>
              <a:gd name="connsiteY586" fmla="*/ 1717456 h 6132967"/>
              <a:gd name="connsiteX587" fmla="*/ 4436589 w 5323222"/>
              <a:gd name="connsiteY587" fmla="*/ 1704300 h 6132967"/>
              <a:gd name="connsiteX588" fmla="*/ 4434003 w 5323222"/>
              <a:gd name="connsiteY588" fmla="*/ 1691143 h 6132967"/>
              <a:gd name="connsiteX589" fmla="*/ 4430840 w 5323222"/>
              <a:gd name="connsiteY589" fmla="*/ 1678201 h 6132967"/>
              <a:gd name="connsiteX590" fmla="*/ 4427676 w 5323222"/>
              <a:gd name="connsiteY590" fmla="*/ 1665258 h 6132967"/>
              <a:gd name="connsiteX591" fmla="*/ 4424225 w 5323222"/>
              <a:gd name="connsiteY591" fmla="*/ 1652423 h 6132967"/>
              <a:gd name="connsiteX592" fmla="*/ 4420485 w 5323222"/>
              <a:gd name="connsiteY592" fmla="*/ 1639695 h 6132967"/>
              <a:gd name="connsiteX593" fmla="*/ 4416530 w 5323222"/>
              <a:gd name="connsiteY593" fmla="*/ 1626390 h 6132967"/>
              <a:gd name="connsiteX594" fmla="*/ 4412395 w 5323222"/>
              <a:gd name="connsiteY594" fmla="*/ 1613481 h 6132967"/>
              <a:gd name="connsiteX595" fmla="*/ 4407863 w 5323222"/>
              <a:gd name="connsiteY595" fmla="*/ 1600390 h 6132967"/>
              <a:gd name="connsiteX596" fmla="*/ 4403150 w 5323222"/>
              <a:gd name="connsiteY596" fmla="*/ 1587695 h 6132967"/>
              <a:gd name="connsiteX597" fmla="*/ 4398330 w 5323222"/>
              <a:gd name="connsiteY597" fmla="*/ 1574711 h 6132967"/>
              <a:gd name="connsiteX598" fmla="*/ 4392826 w 5323222"/>
              <a:gd name="connsiteY598" fmla="*/ 1561653 h 6132967"/>
              <a:gd name="connsiteX599" fmla="*/ 4387429 w 5323222"/>
              <a:gd name="connsiteY599" fmla="*/ 1548884 h 6132967"/>
              <a:gd name="connsiteX600" fmla="*/ 4381636 w 5323222"/>
              <a:gd name="connsiteY600" fmla="*/ 1535933 h 6132967"/>
              <a:gd name="connsiteX601" fmla="*/ 4375844 w 5323222"/>
              <a:gd name="connsiteY601" fmla="*/ 1522982 h 6132967"/>
              <a:gd name="connsiteX602" fmla="*/ 4369762 w 5323222"/>
              <a:gd name="connsiteY602" fmla="*/ 1510138 h 6132967"/>
              <a:gd name="connsiteX603" fmla="*/ 4363211 w 5323222"/>
              <a:gd name="connsiteY603" fmla="*/ 1497797 h 6132967"/>
              <a:gd name="connsiteX604" fmla="*/ 4356157 w 5323222"/>
              <a:gd name="connsiteY604" fmla="*/ 1484986 h 6132967"/>
              <a:gd name="connsiteX605" fmla="*/ 4349499 w 5323222"/>
              <a:gd name="connsiteY605" fmla="*/ 1472357 h 6132967"/>
              <a:gd name="connsiteX606" fmla="*/ 4342157 w 5323222"/>
              <a:gd name="connsiteY606" fmla="*/ 1459652 h 6132967"/>
              <a:gd name="connsiteX607" fmla="*/ 4334344 w 5323222"/>
              <a:gd name="connsiteY607" fmla="*/ 1447451 h 6132967"/>
              <a:gd name="connsiteX608" fmla="*/ 4326136 w 5323222"/>
              <a:gd name="connsiteY608" fmla="*/ 1435069 h 6132967"/>
              <a:gd name="connsiteX609" fmla="*/ 4317458 w 5323222"/>
              <a:gd name="connsiteY609" fmla="*/ 1423190 h 6132967"/>
              <a:gd name="connsiteX610" fmla="*/ 4309175 w 5323222"/>
              <a:gd name="connsiteY610" fmla="*/ 1411491 h 6132967"/>
              <a:gd name="connsiteX611" fmla="*/ 4300209 w 5323222"/>
              <a:gd name="connsiteY611" fmla="*/ 1399719 h 6132967"/>
              <a:gd name="connsiteX612" fmla="*/ 4291243 w 5323222"/>
              <a:gd name="connsiteY612" fmla="*/ 1387946 h 6132967"/>
              <a:gd name="connsiteX613" fmla="*/ 4281988 w 5323222"/>
              <a:gd name="connsiteY613" fmla="*/ 1376280 h 6132967"/>
              <a:gd name="connsiteX614" fmla="*/ 4272551 w 5323222"/>
              <a:gd name="connsiteY614" fmla="*/ 1365010 h 6132967"/>
              <a:gd name="connsiteX615" fmla="*/ 4263114 w 5323222"/>
              <a:gd name="connsiteY615" fmla="*/ 1353741 h 6132967"/>
              <a:gd name="connsiteX616" fmla="*/ 4252994 w 5323222"/>
              <a:gd name="connsiteY616" fmla="*/ 1342395 h 6132967"/>
              <a:gd name="connsiteX617" fmla="*/ 4242981 w 5323222"/>
              <a:gd name="connsiteY617" fmla="*/ 1331340 h 6132967"/>
              <a:gd name="connsiteX618" fmla="*/ 4232786 w 5323222"/>
              <a:gd name="connsiteY618" fmla="*/ 1320680 h 6132967"/>
              <a:gd name="connsiteX619" fmla="*/ 4222303 w 5323222"/>
              <a:gd name="connsiteY619" fmla="*/ 1310127 h 6132967"/>
              <a:gd name="connsiteX620" fmla="*/ 4211423 w 5323222"/>
              <a:gd name="connsiteY620" fmla="*/ 1299393 h 6132967"/>
              <a:gd name="connsiteX621" fmla="*/ 4200363 w 5323222"/>
              <a:gd name="connsiteY621" fmla="*/ 1289054 h 6132967"/>
              <a:gd name="connsiteX622" fmla="*/ 4189590 w 5323222"/>
              <a:gd name="connsiteY622" fmla="*/ 1278608 h 6132967"/>
              <a:gd name="connsiteX623" fmla="*/ 4177953 w 5323222"/>
              <a:gd name="connsiteY623" fmla="*/ 1268483 h 6132967"/>
              <a:gd name="connsiteX624" fmla="*/ 4166711 w 5323222"/>
              <a:gd name="connsiteY624" fmla="*/ 1258541 h 6132967"/>
              <a:gd name="connsiteX625" fmla="*/ 4154785 w 5323222"/>
              <a:gd name="connsiteY625" fmla="*/ 1248524 h 6132967"/>
              <a:gd name="connsiteX626" fmla="*/ 4142966 w 5323222"/>
              <a:gd name="connsiteY626" fmla="*/ 1238795 h 6132967"/>
              <a:gd name="connsiteX627" fmla="*/ 4130570 w 5323222"/>
              <a:gd name="connsiteY627" fmla="*/ 1229280 h 6132967"/>
              <a:gd name="connsiteX628" fmla="*/ 4118677 w 5323222"/>
              <a:gd name="connsiteY628" fmla="*/ 1220235 h 6132967"/>
              <a:gd name="connsiteX629" fmla="*/ 4106099 w 5323222"/>
              <a:gd name="connsiteY629" fmla="*/ 1211116 h 6132967"/>
              <a:gd name="connsiteX630" fmla="*/ 4093523 w 5323222"/>
              <a:gd name="connsiteY630" fmla="*/ 1201997 h 6132967"/>
              <a:gd name="connsiteX631" fmla="*/ 4080368 w 5323222"/>
              <a:gd name="connsiteY631" fmla="*/ 1193092 h 6132967"/>
              <a:gd name="connsiteX632" fmla="*/ 4067031 w 5323222"/>
              <a:gd name="connsiteY632" fmla="*/ 1184583 h 6132967"/>
              <a:gd name="connsiteX633" fmla="*/ 4053984 w 5323222"/>
              <a:gd name="connsiteY633" fmla="*/ 1175967 h 6132967"/>
              <a:gd name="connsiteX634" fmla="*/ 4040574 w 5323222"/>
              <a:gd name="connsiteY634" fmla="*/ 1168142 h 6132967"/>
              <a:gd name="connsiteX635" fmla="*/ 4026662 w 5323222"/>
              <a:gd name="connsiteY635" fmla="*/ 1159847 h 6132967"/>
              <a:gd name="connsiteX636" fmla="*/ 4013144 w 5323222"/>
              <a:gd name="connsiteY636" fmla="*/ 1151734 h 6132967"/>
              <a:gd name="connsiteX637" fmla="*/ 3999157 w 5323222"/>
              <a:gd name="connsiteY637" fmla="*/ 1144123 h 6132967"/>
              <a:gd name="connsiteX638" fmla="*/ 3984593 w 5323222"/>
              <a:gd name="connsiteY638" fmla="*/ 1136727 h 6132967"/>
              <a:gd name="connsiteX639" fmla="*/ 3970424 w 5323222"/>
              <a:gd name="connsiteY639" fmla="*/ 1129511 h 6132967"/>
              <a:gd name="connsiteX640" fmla="*/ 3955572 w 5323222"/>
              <a:gd name="connsiteY640" fmla="*/ 1122222 h 6132967"/>
              <a:gd name="connsiteX641" fmla="*/ 3940429 w 5323222"/>
              <a:gd name="connsiteY641" fmla="*/ 1115039 h 6132967"/>
              <a:gd name="connsiteX642" fmla="*/ 3925289 w 5323222"/>
              <a:gd name="connsiteY642" fmla="*/ 1107857 h 6132967"/>
              <a:gd name="connsiteX643" fmla="*/ 3909965 w 5323222"/>
              <a:gd name="connsiteY643" fmla="*/ 1101070 h 6132967"/>
              <a:gd name="connsiteX644" fmla="*/ 3894643 w 5323222"/>
              <a:gd name="connsiteY644" fmla="*/ 1094284 h 6132967"/>
              <a:gd name="connsiteX645" fmla="*/ 3879139 w 5323222"/>
              <a:gd name="connsiteY645" fmla="*/ 1087893 h 6132967"/>
              <a:gd name="connsiteX646" fmla="*/ 3863238 w 5323222"/>
              <a:gd name="connsiteY646" fmla="*/ 1081320 h 6132967"/>
              <a:gd name="connsiteX647" fmla="*/ 3847158 w 5323222"/>
              <a:gd name="connsiteY647" fmla="*/ 1075144 h 6132967"/>
              <a:gd name="connsiteX648" fmla="*/ 3831183 w 5323222"/>
              <a:gd name="connsiteY648" fmla="*/ 1069255 h 6132967"/>
              <a:gd name="connsiteX649" fmla="*/ 3814814 w 5323222"/>
              <a:gd name="connsiteY649" fmla="*/ 1063186 h 6132967"/>
              <a:gd name="connsiteX650" fmla="*/ 3798551 w 5323222"/>
              <a:gd name="connsiteY650" fmla="*/ 1057404 h 6132967"/>
              <a:gd name="connsiteX651" fmla="*/ 3781999 w 5323222"/>
              <a:gd name="connsiteY651" fmla="*/ 1051731 h 6132967"/>
              <a:gd name="connsiteX652" fmla="*/ 3765374 w 5323222"/>
              <a:gd name="connsiteY652" fmla="*/ 1046740 h 6132967"/>
              <a:gd name="connsiteX653" fmla="*/ 3748246 w 5323222"/>
              <a:gd name="connsiteY653" fmla="*/ 1041281 h 6132967"/>
              <a:gd name="connsiteX654" fmla="*/ 3731331 w 5323222"/>
              <a:gd name="connsiteY654" fmla="*/ 1036398 h 6132967"/>
              <a:gd name="connsiteX655" fmla="*/ 3714129 w 5323222"/>
              <a:gd name="connsiteY655" fmla="*/ 1031622 h 6132967"/>
              <a:gd name="connsiteX656" fmla="*/ 3696927 w 5323222"/>
              <a:gd name="connsiteY656" fmla="*/ 1026847 h 6132967"/>
              <a:gd name="connsiteX657" fmla="*/ 3679543 w 5323222"/>
              <a:gd name="connsiteY657" fmla="*/ 1022466 h 6132967"/>
              <a:gd name="connsiteX658" fmla="*/ 3662266 w 5323222"/>
              <a:gd name="connsiteY658" fmla="*/ 1018375 h 6132967"/>
              <a:gd name="connsiteX659" fmla="*/ 3644594 w 5323222"/>
              <a:gd name="connsiteY659" fmla="*/ 1014102 h 6132967"/>
              <a:gd name="connsiteX660" fmla="*/ 3626740 w 5323222"/>
              <a:gd name="connsiteY660" fmla="*/ 1010225 h 6132967"/>
              <a:gd name="connsiteX661" fmla="*/ 3609100 w 5323222"/>
              <a:gd name="connsiteY661" fmla="*/ 1006925 h 6132967"/>
              <a:gd name="connsiteX662" fmla="*/ 3591065 w 5323222"/>
              <a:gd name="connsiteY662" fmla="*/ 1003443 h 6132967"/>
              <a:gd name="connsiteX663" fmla="*/ 3572741 w 5323222"/>
              <a:gd name="connsiteY663" fmla="*/ 1000068 h 6132967"/>
              <a:gd name="connsiteX664" fmla="*/ 3554920 w 5323222"/>
              <a:gd name="connsiteY664" fmla="*/ 997163 h 6132967"/>
              <a:gd name="connsiteX665" fmla="*/ 3536522 w 5323222"/>
              <a:gd name="connsiteY665" fmla="*/ 994473 h 6132967"/>
              <a:gd name="connsiteX666" fmla="*/ 3518231 w 5323222"/>
              <a:gd name="connsiteY666" fmla="*/ 992071 h 6132967"/>
              <a:gd name="connsiteX667" fmla="*/ 3499651 w 5323222"/>
              <a:gd name="connsiteY667" fmla="*/ 989777 h 6132967"/>
              <a:gd name="connsiteX668" fmla="*/ 3481071 w 5323222"/>
              <a:gd name="connsiteY668" fmla="*/ 987482 h 6132967"/>
              <a:gd name="connsiteX669" fmla="*/ 3462418 w 5323222"/>
              <a:gd name="connsiteY669" fmla="*/ 985872 h 6132967"/>
              <a:gd name="connsiteX670" fmla="*/ 3443657 w 5323222"/>
              <a:gd name="connsiteY670" fmla="*/ 983972 h 6132967"/>
              <a:gd name="connsiteX671" fmla="*/ 3404223 w 5323222"/>
              <a:gd name="connsiteY671" fmla="*/ 981213 h 6132967"/>
              <a:gd name="connsiteX672" fmla="*/ 3364713 w 5323222"/>
              <a:gd name="connsiteY672" fmla="*/ 979137 h 6132967"/>
              <a:gd name="connsiteX673" fmla="*/ 3325130 w 5323222"/>
              <a:gd name="connsiteY673" fmla="*/ 977745 h 6132967"/>
              <a:gd name="connsiteX674" fmla="*/ 3291515 w 5323222"/>
              <a:gd name="connsiteY674" fmla="*/ 976999 h 6132967"/>
              <a:gd name="connsiteX675" fmla="*/ 3296895 w 5323222"/>
              <a:gd name="connsiteY675" fmla="*/ 974743 h 6132967"/>
              <a:gd name="connsiteX676" fmla="*/ 3308195 w 5323222"/>
              <a:gd name="connsiteY676" fmla="*/ 970192 h 6132967"/>
              <a:gd name="connsiteX677" fmla="*/ 3319396 w 5323222"/>
              <a:gd name="connsiteY677" fmla="*/ 965856 h 6132967"/>
              <a:gd name="connsiteX678" fmla="*/ 3330754 w 5323222"/>
              <a:gd name="connsiteY678" fmla="*/ 961461 h 6132967"/>
              <a:gd name="connsiteX679" fmla="*/ 3342013 w 5323222"/>
              <a:gd name="connsiteY679" fmla="*/ 957282 h 6132967"/>
              <a:gd name="connsiteX680" fmla="*/ 3358062 w 5323222"/>
              <a:gd name="connsiteY680" fmla="*/ 951146 h 6132967"/>
              <a:gd name="connsiteX681" fmla="*/ 3373955 w 5323222"/>
              <a:gd name="connsiteY681" fmla="*/ 945068 h 6132967"/>
              <a:gd name="connsiteX682" fmla="*/ 3389575 w 5323222"/>
              <a:gd name="connsiteY682" fmla="*/ 938735 h 6132967"/>
              <a:gd name="connsiteX683" fmla="*/ 3404981 w 5323222"/>
              <a:gd name="connsiteY683" fmla="*/ 932305 h 6132967"/>
              <a:gd name="connsiteX684" fmla="*/ 3420172 w 5323222"/>
              <a:gd name="connsiteY684" fmla="*/ 925776 h 6132967"/>
              <a:gd name="connsiteX685" fmla="*/ 3435305 w 5323222"/>
              <a:gd name="connsiteY685" fmla="*/ 919090 h 6132967"/>
              <a:gd name="connsiteX686" fmla="*/ 3449639 w 5323222"/>
              <a:gd name="connsiteY686" fmla="*/ 912167 h 6132967"/>
              <a:gd name="connsiteX687" fmla="*/ 3464186 w 5323222"/>
              <a:gd name="connsiteY687" fmla="*/ 905343 h 6132967"/>
              <a:gd name="connsiteX688" fmla="*/ 3478404 w 5323222"/>
              <a:gd name="connsiteY688" fmla="*/ 898108 h 6132967"/>
              <a:gd name="connsiteX689" fmla="*/ 3492308 w 5323222"/>
              <a:gd name="connsiteY689" fmla="*/ 890989 h 6132967"/>
              <a:gd name="connsiteX690" fmla="*/ 3505941 w 5323222"/>
              <a:gd name="connsiteY690" fmla="*/ 883615 h 6132967"/>
              <a:gd name="connsiteX691" fmla="*/ 3519301 w 5323222"/>
              <a:gd name="connsiteY691" fmla="*/ 875986 h 6132967"/>
              <a:gd name="connsiteX692" fmla="*/ 3532445 w 5323222"/>
              <a:gd name="connsiteY692" fmla="*/ 868260 h 6132967"/>
              <a:gd name="connsiteX693" fmla="*/ 3545377 w 5323222"/>
              <a:gd name="connsiteY693" fmla="*/ 860434 h 6132967"/>
              <a:gd name="connsiteX694" fmla="*/ 3557664 w 5323222"/>
              <a:gd name="connsiteY694" fmla="*/ 852314 h 6132967"/>
              <a:gd name="connsiteX695" fmla="*/ 3570108 w 5323222"/>
              <a:gd name="connsiteY695" fmla="*/ 844136 h 6132967"/>
              <a:gd name="connsiteX696" fmla="*/ 3582123 w 5323222"/>
              <a:gd name="connsiteY696" fmla="*/ 835761 h 6132967"/>
              <a:gd name="connsiteX697" fmla="*/ 3593767 w 5323222"/>
              <a:gd name="connsiteY697" fmla="*/ 827346 h 6132967"/>
              <a:gd name="connsiteX698" fmla="*/ 3604924 w 5323222"/>
              <a:gd name="connsiteY698" fmla="*/ 818578 h 6132967"/>
              <a:gd name="connsiteX699" fmla="*/ 3616082 w 5323222"/>
              <a:gd name="connsiteY699" fmla="*/ 809810 h 6132967"/>
              <a:gd name="connsiteX700" fmla="*/ 3626966 w 5323222"/>
              <a:gd name="connsiteY700" fmla="*/ 800787 h 6132967"/>
              <a:gd name="connsiteX701" fmla="*/ 3637266 w 5323222"/>
              <a:gd name="connsiteY701" fmla="*/ 791625 h 6132967"/>
              <a:gd name="connsiteX702" fmla="*/ 3647508 w 5323222"/>
              <a:gd name="connsiteY702" fmla="*/ 782307 h 6132967"/>
              <a:gd name="connsiteX703" fmla="*/ 3657106 w 5323222"/>
              <a:gd name="connsiteY703" fmla="*/ 772695 h 6132967"/>
              <a:gd name="connsiteX704" fmla="*/ 3666704 w 5323222"/>
              <a:gd name="connsiteY704" fmla="*/ 763081 h 6132967"/>
              <a:gd name="connsiteX705" fmla="*/ 3675815 w 5323222"/>
              <a:gd name="connsiteY705" fmla="*/ 753116 h 6132967"/>
              <a:gd name="connsiteX706" fmla="*/ 3684712 w 5323222"/>
              <a:gd name="connsiteY706" fmla="*/ 743052 h 6132967"/>
              <a:gd name="connsiteX707" fmla="*/ 3693023 w 5323222"/>
              <a:gd name="connsiteY707" fmla="*/ 732849 h 6132967"/>
              <a:gd name="connsiteX708" fmla="*/ 3701219 w 5323222"/>
              <a:gd name="connsiteY708" fmla="*/ 722333 h 6132967"/>
              <a:gd name="connsiteX709" fmla="*/ 3709044 w 5323222"/>
              <a:gd name="connsiteY709" fmla="*/ 711778 h 6132967"/>
              <a:gd name="connsiteX710" fmla="*/ 3716382 w 5323222"/>
              <a:gd name="connsiteY710" fmla="*/ 700869 h 6132967"/>
              <a:gd name="connsiteX711" fmla="*/ 3723505 w 5323222"/>
              <a:gd name="connsiteY711" fmla="*/ 689862 h 6132967"/>
              <a:gd name="connsiteX712" fmla="*/ 3726844 w 5323222"/>
              <a:gd name="connsiteY712" fmla="*/ 683996 h 6132967"/>
              <a:gd name="connsiteX713" fmla="*/ 3730396 w 5323222"/>
              <a:gd name="connsiteY713" fmla="*/ 678229 h 6132967"/>
              <a:gd name="connsiteX714" fmla="*/ 3733579 w 5323222"/>
              <a:gd name="connsiteY714" fmla="*/ 672421 h 6132967"/>
              <a:gd name="connsiteX715" fmla="*/ 3736917 w 5323222"/>
              <a:gd name="connsiteY715" fmla="*/ 666556 h 6132967"/>
              <a:gd name="connsiteX716" fmla="*/ 3740041 w 5323222"/>
              <a:gd name="connsiteY716" fmla="*/ 660592 h 6132967"/>
              <a:gd name="connsiteX717" fmla="*/ 3742950 w 5323222"/>
              <a:gd name="connsiteY717" fmla="*/ 654530 h 6132967"/>
              <a:gd name="connsiteX718" fmla="*/ 3746074 w 5323222"/>
              <a:gd name="connsiteY718" fmla="*/ 648566 h 6132967"/>
              <a:gd name="connsiteX719" fmla="*/ 3748827 w 5323222"/>
              <a:gd name="connsiteY719" fmla="*/ 642562 h 6132967"/>
              <a:gd name="connsiteX720" fmla="*/ 3751580 w 5323222"/>
              <a:gd name="connsiteY720" fmla="*/ 636558 h 6132967"/>
              <a:gd name="connsiteX721" fmla="*/ 3754217 w 5323222"/>
              <a:gd name="connsiteY721" fmla="*/ 630241 h 6132967"/>
              <a:gd name="connsiteX722" fmla="*/ 3756756 w 5323222"/>
              <a:gd name="connsiteY722" fmla="*/ 624139 h 6132967"/>
              <a:gd name="connsiteX723" fmla="*/ 3759236 w 5323222"/>
              <a:gd name="connsiteY723" fmla="*/ 617880 h 6132967"/>
              <a:gd name="connsiteX724" fmla="*/ 3761503 w 5323222"/>
              <a:gd name="connsiteY724" fmla="*/ 611522 h 6132967"/>
              <a:gd name="connsiteX725" fmla="*/ 3763827 w 5323222"/>
              <a:gd name="connsiteY725" fmla="*/ 605322 h 6132967"/>
              <a:gd name="connsiteX726" fmla="*/ 3765937 w 5323222"/>
              <a:gd name="connsiteY726" fmla="*/ 599022 h 6132967"/>
              <a:gd name="connsiteX727" fmla="*/ 3768145 w 5323222"/>
              <a:gd name="connsiteY727" fmla="*/ 592510 h 6132967"/>
              <a:gd name="connsiteX728" fmla="*/ 3769884 w 5323222"/>
              <a:gd name="connsiteY728" fmla="*/ 586170 h 6132967"/>
              <a:gd name="connsiteX729" fmla="*/ 3771936 w 5323222"/>
              <a:gd name="connsiteY729" fmla="*/ 579714 h 6132967"/>
              <a:gd name="connsiteX730" fmla="*/ 3773402 w 5323222"/>
              <a:gd name="connsiteY730" fmla="*/ 573120 h 6132967"/>
              <a:gd name="connsiteX731" fmla="*/ 3775298 w 5323222"/>
              <a:gd name="connsiteY731" fmla="*/ 566723 h 6132967"/>
              <a:gd name="connsiteX732" fmla="*/ 3776608 w 5323222"/>
              <a:gd name="connsiteY732" fmla="*/ 560187 h 6132967"/>
              <a:gd name="connsiteX733" fmla="*/ 3778016 w 5323222"/>
              <a:gd name="connsiteY733" fmla="*/ 553437 h 6132967"/>
              <a:gd name="connsiteX734" fmla="*/ 3779326 w 5323222"/>
              <a:gd name="connsiteY734" fmla="*/ 546900 h 6132967"/>
              <a:gd name="connsiteX735" fmla="*/ 3780579 w 5323222"/>
              <a:gd name="connsiteY735" fmla="*/ 540208 h 6132967"/>
              <a:gd name="connsiteX736" fmla="*/ 3781460 w 5323222"/>
              <a:gd name="connsiteY736" fmla="*/ 533475 h 6132967"/>
              <a:gd name="connsiteX737" fmla="*/ 3782341 w 5323222"/>
              <a:gd name="connsiteY737" fmla="*/ 526743 h 6132967"/>
              <a:gd name="connsiteX738" fmla="*/ 3783379 w 5323222"/>
              <a:gd name="connsiteY738" fmla="*/ 519952 h 6132967"/>
              <a:gd name="connsiteX739" fmla="*/ 3783889 w 5323222"/>
              <a:gd name="connsiteY739" fmla="*/ 513179 h 6132967"/>
              <a:gd name="connsiteX740" fmla="*/ 3784556 w 5323222"/>
              <a:gd name="connsiteY740" fmla="*/ 506349 h 6132967"/>
              <a:gd name="connsiteX741" fmla="*/ 3785008 w 5323222"/>
              <a:gd name="connsiteY741" fmla="*/ 499419 h 6132967"/>
              <a:gd name="connsiteX742" fmla="*/ 3785363 w 5323222"/>
              <a:gd name="connsiteY742" fmla="*/ 492704 h 6132967"/>
              <a:gd name="connsiteX743" fmla="*/ 3785444 w 5323222"/>
              <a:gd name="connsiteY743" fmla="*/ 485734 h 6132967"/>
              <a:gd name="connsiteX744" fmla="*/ 3785682 w 5323222"/>
              <a:gd name="connsiteY744" fmla="*/ 478707 h 6132967"/>
              <a:gd name="connsiteX745" fmla="*/ 3785549 w 5323222"/>
              <a:gd name="connsiteY745" fmla="*/ 471639 h 6132967"/>
              <a:gd name="connsiteX746" fmla="*/ 3785475 w 5323222"/>
              <a:gd name="connsiteY746" fmla="*/ 464727 h 6132967"/>
              <a:gd name="connsiteX747" fmla="*/ 3785400 w 5323222"/>
              <a:gd name="connsiteY747" fmla="*/ 457816 h 6132967"/>
              <a:gd name="connsiteX748" fmla="*/ 3784896 w 5323222"/>
              <a:gd name="connsiteY748" fmla="*/ 450708 h 6132967"/>
              <a:gd name="connsiteX749" fmla="*/ 3784294 w 5323222"/>
              <a:gd name="connsiteY749" fmla="*/ 443814 h 6132967"/>
              <a:gd name="connsiteX750" fmla="*/ 3783634 w 5323222"/>
              <a:gd name="connsiteY750" fmla="*/ 436764 h 6132967"/>
              <a:gd name="connsiteX751" fmla="*/ 3783131 w 5323222"/>
              <a:gd name="connsiteY751" fmla="*/ 429656 h 6132967"/>
              <a:gd name="connsiteX752" fmla="*/ 3782100 w 5323222"/>
              <a:gd name="connsiteY752" fmla="*/ 422565 h 6132967"/>
              <a:gd name="connsiteX753" fmla="*/ 3781127 w 5323222"/>
              <a:gd name="connsiteY753" fmla="*/ 415631 h 6132967"/>
              <a:gd name="connsiteX754" fmla="*/ 3779940 w 5323222"/>
              <a:gd name="connsiteY754" fmla="*/ 408599 h 6132967"/>
              <a:gd name="connsiteX755" fmla="*/ 3778752 w 5323222"/>
              <a:gd name="connsiteY755" fmla="*/ 401567 h 6132967"/>
              <a:gd name="connsiteX756" fmla="*/ 3777351 w 5323222"/>
              <a:gd name="connsiteY756" fmla="*/ 394436 h 6132967"/>
              <a:gd name="connsiteX757" fmla="*/ 3775949 w 5323222"/>
              <a:gd name="connsiteY757" fmla="*/ 387306 h 6132967"/>
              <a:gd name="connsiteX758" fmla="*/ 3774234 w 5323222"/>
              <a:gd name="connsiteY758" fmla="*/ 380291 h 6132967"/>
              <a:gd name="connsiteX759" fmla="*/ 3772520 w 5323222"/>
              <a:gd name="connsiteY759" fmla="*/ 373276 h 6132967"/>
              <a:gd name="connsiteX760" fmla="*/ 3770649 w 5323222"/>
              <a:gd name="connsiteY760" fmla="*/ 366320 h 6132967"/>
              <a:gd name="connsiteX761" fmla="*/ 3768622 w 5323222"/>
              <a:gd name="connsiteY761" fmla="*/ 359421 h 6132967"/>
              <a:gd name="connsiteX762" fmla="*/ 3766479 w 5323222"/>
              <a:gd name="connsiteY762" fmla="*/ 352210 h 6132967"/>
              <a:gd name="connsiteX763" fmla="*/ 3764238 w 5323222"/>
              <a:gd name="connsiteY763" fmla="*/ 345213 h 6132967"/>
              <a:gd name="connsiteX764" fmla="*/ 3761782 w 5323222"/>
              <a:gd name="connsiteY764" fmla="*/ 338118 h 6132967"/>
              <a:gd name="connsiteX765" fmla="*/ 3759227 w 5323222"/>
              <a:gd name="connsiteY765" fmla="*/ 331238 h 6132967"/>
              <a:gd name="connsiteX766" fmla="*/ 3756615 w 5323222"/>
              <a:gd name="connsiteY766" fmla="*/ 324200 h 6132967"/>
              <a:gd name="connsiteX767" fmla="*/ 3753631 w 5323222"/>
              <a:gd name="connsiteY767" fmla="*/ 317123 h 6132967"/>
              <a:gd name="connsiteX768" fmla="*/ 3750707 w 5323222"/>
              <a:gd name="connsiteY768" fmla="*/ 310202 h 6132967"/>
              <a:gd name="connsiteX769" fmla="*/ 3747567 w 5323222"/>
              <a:gd name="connsiteY769" fmla="*/ 303183 h 6132967"/>
              <a:gd name="connsiteX770" fmla="*/ 3744427 w 5323222"/>
              <a:gd name="connsiteY770" fmla="*/ 296164 h 6132967"/>
              <a:gd name="connsiteX771" fmla="*/ 3741131 w 5323222"/>
              <a:gd name="connsiteY771" fmla="*/ 289203 h 6132967"/>
              <a:gd name="connsiteX772" fmla="*/ 3737580 w 5323222"/>
              <a:gd name="connsiteY772" fmla="*/ 282514 h 6132967"/>
              <a:gd name="connsiteX773" fmla="*/ 3733757 w 5323222"/>
              <a:gd name="connsiteY773" fmla="*/ 275570 h 6132967"/>
              <a:gd name="connsiteX774" fmla="*/ 3730149 w 5323222"/>
              <a:gd name="connsiteY774" fmla="*/ 268725 h 6132967"/>
              <a:gd name="connsiteX775" fmla="*/ 3726169 w 5323222"/>
              <a:gd name="connsiteY775" fmla="*/ 261839 h 6132967"/>
              <a:gd name="connsiteX776" fmla="*/ 3721935 w 5323222"/>
              <a:gd name="connsiteY776" fmla="*/ 255227 h 6132967"/>
              <a:gd name="connsiteX777" fmla="*/ 3717486 w 5323222"/>
              <a:gd name="connsiteY777" fmla="*/ 248516 h 6132967"/>
              <a:gd name="connsiteX778" fmla="*/ 3712783 w 5323222"/>
              <a:gd name="connsiteY778" fmla="*/ 242077 h 6132967"/>
              <a:gd name="connsiteX779" fmla="*/ 3708294 w 5323222"/>
              <a:gd name="connsiteY779" fmla="*/ 235736 h 6132967"/>
              <a:gd name="connsiteX780" fmla="*/ 3703434 w 5323222"/>
              <a:gd name="connsiteY780" fmla="*/ 229356 h 6132967"/>
              <a:gd name="connsiteX781" fmla="*/ 3698575 w 5323222"/>
              <a:gd name="connsiteY781" fmla="*/ 222975 h 6132967"/>
              <a:gd name="connsiteX782" fmla="*/ 3693558 w 5323222"/>
              <a:gd name="connsiteY782" fmla="*/ 216652 h 6132967"/>
              <a:gd name="connsiteX783" fmla="*/ 3688444 w 5323222"/>
              <a:gd name="connsiteY783" fmla="*/ 210545 h 6132967"/>
              <a:gd name="connsiteX784" fmla="*/ 3683329 w 5323222"/>
              <a:gd name="connsiteY784" fmla="*/ 204436 h 6132967"/>
              <a:gd name="connsiteX785" fmla="*/ 3677844 w 5323222"/>
              <a:gd name="connsiteY785" fmla="*/ 198287 h 6132967"/>
              <a:gd name="connsiteX786" fmla="*/ 3672417 w 5323222"/>
              <a:gd name="connsiteY786" fmla="*/ 192296 h 6132967"/>
              <a:gd name="connsiteX787" fmla="*/ 3666891 w 5323222"/>
              <a:gd name="connsiteY787" fmla="*/ 186518 h 6132967"/>
              <a:gd name="connsiteX788" fmla="*/ 3661209 w 5323222"/>
              <a:gd name="connsiteY788" fmla="*/ 180798 h 6132967"/>
              <a:gd name="connsiteX789" fmla="*/ 3655313 w 5323222"/>
              <a:gd name="connsiteY789" fmla="*/ 174980 h 6132967"/>
              <a:gd name="connsiteX790" fmla="*/ 3649318 w 5323222"/>
              <a:gd name="connsiteY790" fmla="*/ 169377 h 6132967"/>
              <a:gd name="connsiteX791" fmla="*/ 3643480 w 5323222"/>
              <a:gd name="connsiteY791" fmla="*/ 163715 h 6132967"/>
              <a:gd name="connsiteX792" fmla="*/ 3637173 w 5323222"/>
              <a:gd name="connsiteY792" fmla="*/ 158228 h 6132967"/>
              <a:gd name="connsiteX793" fmla="*/ 3631079 w 5323222"/>
              <a:gd name="connsiteY793" fmla="*/ 152839 h 6132967"/>
              <a:gd name="connsiteX794" fmla="*/ 3624615 w 5323222"/>
              <a:gd name="connsiteY794" fmla="*/ 147410 h 6132967"/>
              <a:gd name="connsiteX795" fmla="*/ 3618210 w 5323222"/>
              <a:gd name="connsiteY795" fmla="*/ 142136 h 6132967"/>
              <a:gd name="connsiteX796" fmla="*/ 3611491 w 5323222"/>
              <a:gd name="connsiteY796" fmla="*/ 136980 h 6132967"/>
              <a:gd name="connsiteX797" fmla="*/ 3605046 w 5323222"/>
              <a:gd name="connsiteY797" fmla="*/ 132077 h 6132967"/>
              <a:gd name="connsiteX798" fmla="*/ 3598228 w 5323222"/>
              <a:gd name="connsiteY798" fmla="*/ 127135 h 6132967"/>
              <a:gd name="connsiteX799" fmla="*/ 3591412 w 5323222"/>
              <a:gd name="connsiteY799" fmla="*/ 122193 h 6132967"/>
              <a:gd name="connsiteX800" fmla="*/ 3584282 w 5323222"/>
              <a:gd name="connsiteY800" fmla="*/ 117367 h 6132967"/>
              <a:gd name="connsiteX801" fmla="*/ 3577054 w 5323222"/>
              <a:gd name="connsiteY801" fmla="*/ 112755 h 6132967"/>
              <a:gd name="connsiteX802" fmla="*/ 3569982 w 5323222"/>
              <a:gd name="connsiteY802" fmla="*/ 108084 h 6132967"/>
              <a:gd name="connsiteX803" fmla="*/ 3562714 w 5323222"/>
              <a:gd name="connsiteY803" fmla="*/ 103843 h 6132967"/>
              <a:gd name="connsiteX804" fmla="*/ 3555174 w 5323222"/>
              <a:gd name="connsiteY804" fmla="*/ 99348 h 6132967"/>
              <a:gd name="connsiteX805" fmla="*/ 3547847 w 5323222"/>
              <a:gd name="connsiteY805" fmla="*/ 94950 h 6132967"/>
              <a:gd name="connsiteX806" fmla="*/ 3540266 w 5323222"/>
              <a:gd name="connsiteY806" fmla="*/ 90825 h 6132967"/>
              <a:gd name="connsiteX807" fmla="*/ 3532373 w 5323222"/>
              <a:gd name="connsiteY807" fmla="*/ 86817 h 6132967"/>
              <a:gd name="connsiteX808" fmla="*/ 3524693 w 5323222"/>
              <a:gd name="connsiteY808" fmla="*/ 82906 h 6132967"/>
              <a:gd name="connsiteX809" fmla="*/ 3516643 w 5323222"/>
              <a:gd name="connsiteY809" fmla="*/ 78955 h 6132967"/>
              <a:gd name="connsiteX810" fmla="*/ 3508437 w 5323222"/>
              <a:gd name="connsiteY810" fmla="*/ 75062 h 6132967"/>
              <a:gd name="connsiteX811" fmla="*/ 3500231 w 5323222"/>
              <a:gd name="connsiteY811" fmla="*/ 71170 h 6132967"/>
              <a:gd name="connsiteX812" fmla="*/ 3491926 w 5323222"/>
              <a:gd name="connsiteY812" fmla="*/ 67491 h 6132967"/>
              <a:gd name="connsiteX813" fmla="*/ 3483620 w 5323222"/>
              <a:gd name="connsiteY813" fmla="*/ 63813 h 6132967"/>
              <a:gd name="connsiteX814" fmla="*/ 3475218 w 5323222"/>
              <a:gd name="connsiteY814" fmla="*/ 60349 h 6132967"/>
              <a:gd name="connsiteX815" fmla="*/ 3466600 w 5323222"/>
              <a:gd name="connsiteY815" fmla="*/ 56787 h 6132967"/>
              <a:gd name="connsiteX816" fmla="*/ 3457884 w 5323222"/>
              <a:gd name="connsiteY816" fmla="*/ 53439 h 6132967"/>
              <a:gd name="connsiteX817" fmla="*/ 3449226 w 5323222"/>
              <a:gd name="connsiteY817" fmla="*/ 50248 h 6132967"/>
              <a:gd name="connsiteX818" fmla="*/ 3440354 w 5323222"/>
              <a:gd name="connsiteY818" fmla="*/ 46958 h 6132967"/>
              <a:gd name="connsiteX819" fmla="*/ 3431540 w 5323222"/>
              <a:gd name="connsiteY819" fmla="*/ 43825 h 6132967"/>
              <a:gd name="connsiteX820" fmla="*/ 3422569 w 5323222"/>
              <a:gd name="connsiteY820" fmla="*/ 40750 h 6132967"/>
              <a:gd name="connsiteX821" fmla="*/ 3413558 w 5323222"/>
              <a:gd name="connsiteY821" fmla="*/ 38045 h 6132967"/>
              <a:gd name="connsiteX822" fmla="*/ 3404275 w 5323222"/>
              <a:gd name="connsiteY822" fmla="*/ 35086 h 6132967"/>
              <a:gd name="connsiteX823" fmla="*/ 3395107 w 5323222"/>
              <a:gd name="connsiteY823" fmla="*/ 32439 h 6132967"/>
              <a:gd name="connsiteX824" fmla="*/ 3385784 w 5323222"/>
              <a:gd name="connsiteY824" fmla="*/ 29851 h 6132967"/>
              <a:gd name="connsiteX825" fmla="*/ 3376461 w 5323222"/>
              <a:gd name="connsiteY825" fmla="*/ 27263 h 6132967"/>
              <a:gd name="connsiteX826" fmla="*/ 3367039 w 5323222"/>
              <a:gd name="connsiteY826" fmla="*/ 24889 h 6132967"/>
              <a:gd name="connsiteX827" fmla="*/ 3357675 w 5323222"/>
              <a:gd name="connsiteY827" fmla="*/ 22671 h 6132967"/>
              <a:gd name="connsiteX828" fmla="*/ 3348096 w 5323222"/>
              <a:gd name="connsiteY828" fmla="*/ 20355 h 6132967"/>
              <a:gd name="connsiteX829" fmla="*/ 3338420 w 5323222"/>
              <a:gd name="connsiteY829" fmla="*/ 18254 h 6132967"/>
              <a:gd name="connsiteX830" fmla="*/ 3328859 w 5323222"/>
              <a:gd name="connsiteY830" fmla="*/ 16465 h 6132967"/>
              <a:gd name="connsiteX831" fmla="*/ 3319084 w 5323222"/>
              <a:gd name="connsiteY831" fmla="*/ 14578 h 6132967"/>
              <a:gd name="connsiteX832" fmla="*/ 3309153 w 5323222"/>
              <a:gd name="connsiteY832" fmla="*/ 12749 h 6132967"/>
              <a:gd name="connsiteX833" fmla="*/ 3299494 w 5323222"/>
              <a:gd name="connsiteY833" fmla="*/ 11175 h 6132967"/>
              <a:gd name="connsiteX834" fmla="*/ 3289523 w 5323222"/>
              <a:gd name="connsiteY834" fmla="*/ 9717 h 6132967"/>
              <a:gd name="connsiteX835" fmla="*/ 3279609 w 5323222"/>
              <a:gd name="connsiteY835" fmla="*/ 8415 h 6132967"/>
              <a:gd name="connsiteX836" fmla="*/ 3269538 w 5323222"/>
              <a:gd name="connsiteY836" fmla="*/ 7171 h 6132967"/>
              <a:gd name="connsiteX837" fmla="*/ 3259469 w 5323222"/>
              <a:gd name="connsiteY837" fmla="*/ 5927 h 6132967"/>
              <a:gd name="connsiteX838" fmla="*/ 3249358 w 5323222"/>
              <a:gd name="connsiteY838" fmla="*/ 5055 h 6132967"/>
              <a:gd name="connsiteX839" fmla="*/ 3239191 w 5323222"/>
              <a:gd name="connsiteY839" fmla="*/ 4025 h 6132967"/>
              <a:gd name="connsiteX840" fmla="*/ 3217817 w 5323222"/>
              <a:gd name="connsiteY840" fmla="*/ 2530 h 6132967"/>
              <a:gd name="connsiteX841" fmla="*/ 3196403 w 5323222"/>
              <a:gd name="connsiteY841" fmla="*/ 1405 h 6132967"/>
              <a:gd name="connsiteX842" fmla="*/ 3174950 w 5323222"/>
              <a:gd name="connsiteY842" fmla="*/ 650 h 6132967"/>
              <a:gd name="connsiteX843" fmla="*/ 3153242 w 5323222"/>
              <a:gd name="connsiteY843" fmla="*/ 169 h 6132967"/>
              <a:gd name="connsiteX844" fmla="*/ 3131649 w 5323222"/>
              <a:gd name="connsiteY844" fmla="*/ 0 h 6132967"/>
              <a:gd name="connsiteX845" fmla="*/ 3110017 w 5323222"/>
              <a:gd name="connsiteY845" fmla="*/ 201 h 6132967"/>
              <a:gd name="connsiteX846" fmla="*/ 3088402 w 5323222"/>
              <a:gd name="connsiteY846" fmla="*/ 930 h 6132967"/>
              <a:gd name="connsiteX847" fmla="*/ 3066631 w 5323222"/>
              <a:gd name="connsiteY847" fmla="*/ 1718 h 6132967"/>
              <a:gd name="connsiteX848" fmla="*/ 3045132 w 5323222"/>
              <a:gd name="connsiteY848" fmla="*/ 2759 h 6132967"/>
              <a:gd name="connsiteX849" fmla="*/ 3023280 w 5323222"/>
              <a:gd name="connsiteY849" fmla="*/ 4288 h 6132967"/>
              <a:gd name="connsiteX850" fmla="*/ 3001916 w 5323222"/>
              <a:gd name="connsiteY850" fmla="*/ 6170 h 6132967"/>
              <a:gd name="connsiteX851" fmla="*/ 2980238 w 5323222"/>
              <a:gd name="connsiteY851" fmla="*/ 8168 h 6132967"/>
              <a:gd name="connsiteX852" fmla="*/ 2958734 w 5323222"/>
              <a:gd name="connsiteY852" fmla="*/ 10634 h 6132967"/>
              <a:gd name="connsiteX853" fmla="*/ 2937289 w 5323222"/>
              <a:gd name="connsiteY853" fmla="*/ 13258 h 6132967"/>
              <a:gd name="connsiteX854" fmla="*/ 2915960 w 5323222"/>
              <a:gd name="connsiteY854" fmla="*/ 16194 h 6132967"/>
              <a:gd name="connsiteX855" fmla="*/ 2894904 w 5323222"/>
              <a:gd name="connsiteY855" fmla="*/ 19385 h 6132967"/>
              <a:gd name="connsiteX856" fmla="*/ 2873650 w 5323222"/>
              <a:gd name="connsiteY856" fmla="*/ 23004 h 6132967"/>
              <a:gd name="connsiteX857" fmla="*/ 2852825 w 5323222"/>
              <a:gd name="connsiteY857" fmla="*/ 26821 h 6132967"/>
              <a:gd name="connsiteX858" fmla="*/ 2831902 w 5323222"/>
              <a:gd name="connsiteY858" fmla="*/ 30852 h 6132967"/>
              <a:gd name="connsiteX859" fmla="*/ 2811310 w 5323222"/>
              <a:gd name="connsiteY859" fmla="*/ 35294 h 6132967"/>
              <a:gd name="connsiteX860" fmla="*/ 2790874 w 5323222"/>
              <a:gd name="connsiteY860" fmla="*/ 39678 h 6132967"/>
              <a:gd name="connsiteX861" fmla="*/ 2770514 w 5323222"/>
              <a:gd name="connsiteY861" fmla="*/ 44745 h 6132967"/>
              <a:gd name="connsiteX862" fmla="*/ 2750525 w 5323222"/>
              <a:gd name="connsiteY862" fmla="*/ 49852 h 6132967"/>
              <a:gd name="connsiteX863" fmla="*/ 2730652 w 5323222"/>
              <a:gd name="connsiteY863" fmla="*/ 55273 h 6132967"/>
              <a:gd name="connsiteX864" fmla="*/ 2711091 w 5323222"/>
              <a:gd name="connsiteY864" fmla="*/ 60577 h 6132967"/>
              <a:gd name="connsiteX865" fmla="*/ 2691607 w 5323222"/>
              <a:gd name="connsiteY865" fmla="*/ 66565 h 6132967"/>
              <a:gd name="connsiteX866" fmla="*/ 2672492 w 5323222"/>
              <a:gd name="connsiteY866" fmla="*/ 72593 h 6132967"/>
              <a:gd name="connsiteX867" fmla="*/ 2653652 w 5323222"/>
              <a:gd name="connsiteY867" fmla="*/ 78876 h 6132967"/>
              <a:gd name="connsiteX868" fmla="*/ 2635239 w 5323222"/>
              <a:gd name="connsiteY868" fmla="*/ 85355 h 6132967"/>
              <a:gd name="connsiteX869" fmla="*/ 2616943 w 5323222"/>
              <a:gd name="connsiteY869" fmla="*/ 92148 h 6132967"/>
              <a:gd name="connsiteX870" fmla="*/ 2599076 w 5323222"/>
              <a:gd name="connsiteY870" fmla="*/ 99137 h 6132967"/>
              <a:gd name="connsiteX871" fmla="*/ 2581422 w 5323222"/>
              <a:gd name="connsiteY871" fmla="*/ 106224 h 6132967"/>
              <a:gd name="connsiteX872" fmla="*/ 2568988 w 5323222"/>
              <a:gd name="connsiteY872" fmla="*/ 111551 h 6132967"/>
              <a:gd name="connsiteX873" fmla="*/ 2556553 w 5323222"/>
              <a:gd name="connsiteY873" fmla="*/ 116879 h 6132967"/>
              <a:gd name="connsiteX874" fmla="*/ 2544119 w 5323222"/>
              <a:gd name="connsiteY874" fmla="*/ 122207 h 6132967"/>
              <a:gd name="connsiteX875" fmla="*/ 2531743 w 5323222"/>
              <a:gd name="connsiteY875" fmla="*/ 127692 h 6132967"/>
              <a:gd name="connsiteX876" fmla="*/ 2519581 w 5323222"/>
              <a:gd name="connsiteY876" fmla="*/ 133274 h 6132967"/>
              <a:gd name="connsiteX877" fmla="*/ 2507262 w 5323222"/>
              <a:gd name="connsiteY877" fmla="*/ 138915 h 6132967"/>
              <a:gd name="connsiteX878" fmla="*/ 2495158 w 5323222"/>
              <a:gd name="connsiteY878" fmla="*/ 144653 h 6132967"/>
              <a:gd name="connsiteX879" fmla="*/ 2483054 w 5323222"/>
              <a:gd name="connsiteY879" fmla="*/ 150392 h 6132967"/>
              <a:gd name="connsiteX880" fmla="*/ 2470950 w 5323222"/>
              <a:gd name="connsiteY880" fmla="*/ 156131 h 6132967"/>
              <a:gd name="connsiteX881" fmla="*/ 2458748 w 5323222"/>
              <a:gd name="connsiteY881" fmla="*/ 162085 h 6132967"/>
              <a:gd name="connsiteX882" fmla="*/ 2446916 w 5323222"/>
              <a:gd name="connsiteY882" fmla="*/ 168078 h 6132967"/>
              <a:gd name="connsiteX883" fmla="*/ 2434987 w 5323222"/>
              <a:gd name="connsiteY883" fmla="*/ 174287 h 6132967"/>
              <a:gd name="connsiteX884" fmla="*/ 2411225 w 5323222"/>
              <a:gd name="connsiteY884" fmla="*/ 186488 h 6132967"/>
              <a:gd name="connsiteX885" fmla="*/ 2387853 w 5323222"/>
              <a:gd name="connsiteY885" fmla="*/ 199257 h 6132967"/>
              <a:gd name="connsiteX886" fmla="*/ 2364324 w 5323222"/>
              <a:gd name="connsiteY886" fmla="*/ 212084 h 6132967"/>
              <a:gd name="connsiteX887" fmla="*/ 2341282 w 5323222"/>
              <a:gd name="connsiteY887" fmla="*/ 225265 h 6132967"/>
              <a:gd name="connsiteX888" fmla="*/ 2318298 w 5323222"/>
              <a:gd name="connsiteY888" fmla="*/ 238601 h 6132967"/>
              <a:gd name="connsiteX889" fmla="*/ 2295586 w 5323222"/>
              <a:gd name="connsiteY889" fmla="*/ 252193 h 6132967"/>
              <a:gd name="connsiteX890" fmla="*/ 2272835 w 5323222"/>
              <a:gd name="connsiteY890" fmla="*/ 266154 h 6132967"/>
              <a:gd name="connsiteX891" fmla="*/ 2250512 w 5323222"/>
              <a:gd name="connsiteY891" fmla="*/ 280314 h 6132967"/>
              <a:gd name="connsiteX892" fmla="*/ 2228304 w 5323222"/>
              <a:gd name="connsiteY892" fmla="*/ 294785 h 6132967"/>
              <a:gd name="connsiteX893" fmla="*/ 2206312 w 5323222"/>
              <a:gd name="connsiteY893" fmla="*/ 309355 h 6132967"/>
              <a:gd name="connsiteX894" fmla="*/ 2195432 w 5323222"/>
              <a:gd name="connsiteY894" fmla="*/ 316953 h 6132967"/>
              <a:gd name="connsiteX895" fmla="*/ 2184650 w 5323222"/>
              <a:gd name="connsiteY895" fmla="*/ 324336 h 6132967"/>
              <a:gd name="connsiteX896" fmla="*/ 2173770 w 5323222"/>
              <a:gd name="connsiteY896" fmla="*/ 331934 h 6132967"/>
              <a:gd name="connsiteX897" fmla="*/ 2163261 w 5323222"/>
              <a:gd name="connsiteY897" fmla="*/ 339571 h 6132967"/>
              <a:gd name="connsiteX898" fmla="*/ 2152595 w 5323222"/>
              <a:gd name="connsiteY898" fmla="*/ 347268 h 6132967"/>
              <a:gd name="connsiteX899" fmla="*/ 2142144 w 5323222"/>
              <a:gd name="connsiteY899" fmla="*/ 355062 h 6132967"/>
              <a:gd name="connsiteX900" fmla="*/ 2131536 w 5323222"/>
              <a:gd name="connsiteY900" fmla="*/ 362914 h 6132967"/>
              <a:gd name="connsiteX901" fmla="*/ 2121045 w 5323222"/>
              <a:gd name="connsiteY901" fmla="*/ 371079 h 6132967"/>
              <a:gd name="connsiteX902" fmla="*/ 2110808 w 5323222"/>
              <a:gd name="connsiteY902" fmla="*/ 378972 h 6132967"/>
              <a:gd name="connsiteX903" fmla="*/ 2100531 w 5323222"/>
              <a:gd name="connsiteY903" fmla="*/ 387236 h 6132967"/>
              <a:gd name="connsiteX904" fmla="*/ 2090352 w 5323222"/>
              <a:gd name="connsiteY904" fmla="*/ 395285 h 6132967"/>
              <a:gd name="connsiteX905" fmla="*/ 2080133 w 5323222"/>
              <a:gd name="connsiteY905" fmla="*/ 403705 h 6132967"/>
              <a:gd name="connsiteX906" fmla="*/ 2070013 w 5323222"/>
              <a:gd name="connsiteY906" fmla="*/ 411910 h 6132967"/>
              <a:gd name="connsiteX907" fmla="*/ 2060008 w 5323222"/>
              <a:gd name="connsiteY907" fmla="*/ 420428 h 6132967"/>
              <a:gd name="connsiteX908" fmla="*/ 2050160 w 5323222"/>
              <a:gd name="connsiteY908" fmla="*/ 428888 h 6132967"/>
              <a:gd name="connsiteX909" fmla="*/ 2040213 w 5323222"/>
              <a:gd name="connsiteY909" fmla="*/ 437563 h 6132967"/>
              <a:gd name="connsiteX910" fmla="*/ 2030481 w 5323222"/>
              <a:gd name="connsiteY910" fmla="*/ 446336 h 6132967"/>
              <a:gd name="connsiteX911" fmla="*/ 2020691 w 5323222"/>
              <a:gd name="connsiteY911" fmla="*/ 454952 h 6132967"/>
              <a:gd name="connsiteX912" fmla="*/ 2011115 w 5323222"/>
              <a:gd name="connsiteY912" fmla="*/ 463667 h 6132967"/>
              <a:gd name="connsiteX913" fmla="*/ 2001441 w 5323222"/>
              <a:gd name="connsiteY913" fmla="*/ 472596 h 6132967"/>
              <a:gd name="connsiteX914" fmla="*/ 1991923 w 5323222"/>
              <a:gd name="connsiteY914" fmla="*/ 481468 h 6132967"/>
              <a:gd name="connsiteX915" fmla="*/ 1982522 w 5323222"/>
              <a:gd name="connsiteY915" fmla="*/ 490651 h 6132967"/>
              <a:gd name="connsiteX916" fmla="*/ 1973004 w 5323222"/>
              <a:gd name="connsiteY916" fmla="*/ 499523 h 6132967"/>
              <a:gd name="connsiteX917" fmla="*/ 1963603 w 5323222"/>
              <a:gd name="connsiteY917" fmla="*/ 508706 h 6132967"/>
              <a:gd name="connsiteX918" fmla="*/ 1954572 w 5323222"/>
              <a:gd name="connsiteY918" fmla="*/ 517931 h 6132967"/>
              <a:gd name="connsiteX919" fmla="*/ 1945327 w 5323222"/>
              <a:gd name="connsiteY919" fmla="*/ 527057 h 6132967"/>
              <a:gd name="connsiteX920" fmla="*/ 1936198 w 5323222"/>
              <a:gd name="connsiteY920" fmla="*/ 536496 h 6132967"/>
              <a:gd name="connsiteX921" fmla="*/ 1927225 w 5323222"/>
              <a:gd name="connsiteY921" fmla="*/ 545876 h 6132967"/>
              <a:gd name="connsiteX922" fmla="*/ 1918096 w 5323222"/>
              <a:gd name="connsiteY922" fmla="*/ 555315 h 6132967"/>
              <a:gd name="connsiteX923" fmla="*/ 1909338 w 5323222"/>
              <a:gd name="connsiteY923" fmla="*/ 564794 h 6132967"/>
              <a:gd name="connsiteX924" fmla="*/ 1900325 w 5323222"/>
              <a:gd name="connsiteY924" fmla="*/ 574545 h 6132967"/>
              <a:gd name="connsiteX925" fmla="*/ 1891781 w 5323222"/>
              <a:gd name="connsiteY925" fmla="*/ 584123 h 6132967"/>
              <a:gd name="connsiteX926" fmla="*/ 1883080 w 5323222"/>
              <a:gd name="connsiteY926" fmla="*/ 593758 h 6132967"/>
              <a:gd name="connsiteX927" fmla="*/ 1874282 w 5323222"/>
              <a:gd name="connsiteY927" fmla="*/ 603607 h 6132967"/>
              <a:gd name="connsiteX928" fmla="*/ 1865756 w 5323222"/>
              <a:gd name="connsiteY928" fmla="*/ 613712 h 6132967"/>
              <a:gd name="connsiteX929" fmla="*/ 1857172 w 5323222"/>
              <a:gd name="connsiteY929" fmla="*/ 623660 h 6132967"/>
              <a:gd name="connsiteX930" fmla="*/ 1848958 w 5323222"/>
              <a:gd name="connsiteY930" fmla="*/ 633648 h 6132967"/>
              <a:gd name="connsiteX931" fmla="*/ 1840490 w 5323222"/>
              <a:gd name="connsiteY931" fmla="*/ 643910 h 6132967"/>
              <a:gd name="connsiteX932" fmla="*/ 1832335 w 5323222"/>
              <a:gd name="connsiteY932" fmla="*/ 654054 h 6132967"/>
              <a:gd name="connsiteX933" fmla="*/ 1824296 w 5323222"/>
              <a:gd name="connsiteY933" fmla="*/ 664511 h 6132967"/>
              <a:gd name="connsiteX934" fmla="*/ 1816101 w 5323222"/>
              <a:gd name="connsiteY934" fmla="*/ 675027 h 6132967"/>
              <a:gd name="connsiteX935" fmla="*/ 1808218 w 5323222"/>
              <a:gd name="connsiteY935" fmla="*/ 685426 h 6132967"/>
              <a:gd name="connsiteX936" fmla="*/ 1800335 w 5323222"/>
              <a:gd name="connsiteY936" fmla="*/ 695826 h 6132967"/>
              <a:gd name="connsiteX937" fmla="*/ 1792412 w 5323222"/>
              <a:gd name="connsiteY937" fmla="*/ 706596 h 6132967"/>
              <a:gd name="connsiteX938" fmla="*/ 1784801 w 5323222"/>
              <a:gd name="connsiteY938" fmla="*/ 717250 h 6132967"/>
              <a:gd name="connsiteX939" fmla="*/ 1777249 w 5323222"/>
              <a:gd name="connsiteY939" fmla="*/ 728061 h 6132967"/>
              <a:gd name="connsiteX940" fmla="*/ 1769599 w 5323222"/>
              <a:gd name="connsiteY940" fmla="*/ 739086 h 6132967"/>
              <a:gd name="connsiteX941" fmla="*/ 1762261 w 5323222"/>
              <a:gd name="connsiteY941" fmla="*/ 749995 h 6132967"/>
              <a:gd name="connsiteX942" fmla="*/ 1756211 w 5323222"/>
              <a:gd name="connsiteY942" fmla="*/ 758990 h 6132967"/>
              <a:gd name="connsiteX943" fmla="*/ 1742622 w 5323222"/>
              <a:gd name="connsiteY943" fmla="*/ 738924 h 6132967"/>
              <a:gd name="connsiteX944" fmla="*/ 1713296 w 5323222"/>
              <a:gd name="connsiteY944" fmla="*/ 694890 h 6132967"/>
              <a:gd name="connsiteX945" fmla="*/ 1684022 w 5323222"/>
              <a:gd name="connsiteY945" fmla="*/ 651162 h 6132967"/>
              <a:gd name="connsiteX946" fmla="*/ 1663392 w 5323222"/>
              <a:gd name="connsiteY946" fmla="*/ 621573 h 6132967"/>
              <a:gd name="connsiteX947" fmla="*/ 1642560 w 5323222"/>
              <a:gd name="connsiteY947" fmla="*/ 592644 h 6132967"/>
              <a:gd name="connsiteX948" fmla="*/ 1621277 w 5323222"/>
              <a:gd name="connsiteY948" fmla="*/ 564728 h 6132967"/>
              <a:gd name="connsiteX949" fmla="*/ 1599541 w 5323222"/>
              <a:gd name="connsiteY949" fmla="*/ 537824 h 6132967"/>
              <a:gd name="connsiteX950" fmla="*/ 1577302 w 5323222"/>
              <a:gd name="connsiteY950" fmla="*/ 511630 h 6132967"/>
              <a:gd name="connsiteX951" fmla="*/ 1554914 w 5323222"/>
              <a:gd name="connsiteY951" fmla="*/ 486399 h 6132967"/>
              <a:gd name="connsiteX952" fmla="*/ 1531769 w 5323222"/>
              <a:gd name="connsiteY952" fmla="*/ 462232 h 6132967"/>
              <a:gd name="connsiteX953" fmla="*/ 1508477 w 5323222"/>
              <a:gd name="connsiteY953" fmla="*/ 439027 h 6132967"/>
              <a:gd name="connsiteX954" fmla="*/ 1485086 w 5323222"/>
              <a:gd name="connsiteY954" fmla="*/ 417087 h 6132967"/>
              <a:gd name="connsiteX955" fmla="*/ 1460836 w 5323222"/>
              <a:gd name="connsiteY955" fmla="*/ 395605 h 6132967"/>
              <a:gd name="connsiteX956" fmla="*/ 1436793 w 5323222"/>
              <a:gd name="connsiteY956" fmla="*/ 375337 h 6132967"/>
              <a:gd name="connsiteX957" fmla="*/ 1412297 w 5323222"/>
              <a:gd name="connsiteY957" fmla="*/ 356082 h 6132967"/>
              <a:gd name="connsiteX958" fmla="*/ 1387298 w 5323222"/>
              <a:gd name="connsiteY958" fmla="*/ 337538 h 6132967"/>
              <a:gd name="connsiteX959" fmla="*/ 1362201 w 5323222"/>
              <a:gd name="connsiteY959" fmla="*/ 320258 h 6132967"/>
              <a:gd name="connsiteX960" fmla="*/ 1336955 w 5323222"/>
              <a:gd name="connsiteY960" fmla="*/ 303940 h 6132967"/>
              <a:gd name="connsiteX961" fmla="*/ 1311205 w 5323222"/>
              <a:gd name="connsiteY961" fmla="*/ 288332 h 6132967"/>
              <a:gd name="connsiteX962" fmla="*/ 1285358 w 5323222"/>
              <a:gd name="connsiteY962" fmla="*/ 273988 h 6132967"/>
              <a:gd name="connsiteX963" fmla="*/ 1259361 w 5323222"/>
              <a:gd name="connsiteY963" fmla="*/ 260607 h 6132967"/>
              <a:gd name="connsiteX964" fmla="*/ 1232913 w 5323222"/>
              <a:gd name="connsiteY964" fmla="*/ 248239 h 6132967"/>
              <a:gd name="connsiteX965" fmla="*/ 1206619 w 5323222"/>
              <a:gd name="connsiteY965" fmla="*/ 236781 h 6132967"/>
              <a:gd name="connsiteX966" fmla="*/ 1179873 w 5323222"/>
              <a:gd name="connsiteY966" fmla="*/ 226337 h 6132967"/>
              <a:gd name="connsiteX967" fmla="*/ 1152978 w 5323222"/>
              <a:gd name="connsiteY967" fmla="*/ 216854 h 6132967"/>
              <a:gd name="connsiteX968" fmla="*/ 1125985 w 5323222"/>
              <a:gd name="connsiteY968" fmla="*/ 208637 h 6132967"/>
              <a:gd name="connsiteX969" fmla="*/ 1098792 w 5323222"/>
              <a:gd name="connsiteY969" fmla="*/ 201079 h 6132967"/>
              <a:gd name="connsiteX970" fmla="*/ 1071502 w 5323222"/>
              <a:gd name="connsiteY970" fmla="*/ 194785 h 6132967"/>
              <a:gd name="connsiteX971" fmla="*/ 1044062 w 5323222"/>
              <a:gd name="connsiteY971" fmla="*/ 189453 h 6132967"/>
              <a:gd name="connsiteX972" fmla="*/ 1016777 w 5323222"/>
              <a:gd name="connsiteY972" fmla="*/ 185031 h 6132967"/>
              <a:gd name="connsiteX973" fmla="*/ 989395 w 5323222"/>
              <a:gd name="connsiteY973" fmla="*/ 181874 h 6132967"/>
              <a:gd name="connsiteX974" fmla="*/ 961509 w 5323222"/>
              <a:gd name="connsiteY974" fmla="*/ 179428 h 6132967"/>
              <a:gd name="connsiteX975" fmla="*/ 933828 w 5323222"/>
              <a:gd name="connsiteY975" fmla="*/ 178195 h 6132967"/>
              <a:gd name="connsiteX976" fmla="*/ 906051 w 5323222"/>
              <a:gd name="connsiteY976" fmla="*/ 178227 h 6132967"/>
              <a:gd name="connsiteX977" fmla="*/ 878629 w 5323222"/>
              <a:gd name="connsiteY977" fmla="*/ 178512 h 6132967"/>
              <a:gd name="connsiteX978" fmla="*/ 864717 w 5323222"/>
              <a:gd name="connsiteY978" fmla="*/ 179312 h 6132967"/>
              <a:gd name="connsiteX979" fmla="*/ 850553 w 5323222"/>
              <a:gd name="connsiteY979" fmla="*/ 180468 h 6132967"/>
              <a:gd name="connsiteX980" fmla="*/ 836745 w 5323222"/>
              <a:gd name="connsiteY980" fmla="*/ 181875 h 6132967"/>
              <a:gd name="connsiteX981" fmla="*/ 822684 w 5323222"/>
              <a:gd name="connsiteY981" fmla="*/ 183637 h 6132967"/>
              <a:gd name="connsiteX982" fmla="*/ 808978 w 5323222"/>
              <a:gd name="connsiteY982" fmla="*/ 185651 h 6132967"/>
              <a:gd name="connsiteX983" fmla="*/ 794969 w 5323222"/>
              <a:gd name="connsiteY983" fmla="*/ 187717 h 6132967"/>
              <a:gd name="connsiteX984" fmla="*/ 781315 w 5323222"/>
              <a:gd name="connsiteY984" fmla="*/ 190034 h 6132967"/>
              <a:gd name="connsiteX985" fmla="*/ 767460 w 5323222"/>
              <a:gd name="connsiteY985" fmla="*/ 193010 h 6132967"/>
              <a:gd name="connsiteX986" fmla="*/ 753605 w 5323222"/>
              <a:gd name="connsiteY986" fmla="*/ 195987 h 6132967"/>
              <a:gd name="connsiteX987" fmla="*/ 739751 w 5323222"/>
              <a:gd name="connsiteY987" fmla="*/ 198962 h 6132967"/>
              <a:gd name="connsiteX988" fmla="*/ 726303 w 5323222"/>
              <a:gd name="connsiteY988" fmla="*/ 202494 h 6132967"/>
              <a:gd name="connsiteX989" fmla="*/ 712602 w 5323222"/>
              <a:gd name="connsiteY989" fmla="*/ 206380 h 6132967"/>
              <a:gd name="connsiteX990" fmla="*/ 699206 w 5323222"/>
              <a:gd name="connsiteY990" fmla="*/ 210214 h 6132967"/>
              <a:gd name="connsiteX991" fmla="*/ 685609 w 5323222"/>
              <a:gd name="connsiteY991" fmla="*/ 214707 h 6132967"/>
              <a:gd name="connsiteX992" fmla="*/ 672011 w 5323222"/>
              <a:gd name="connsiteY992" fmla="*/ 219200 h 6132967"/>
              <a:gd name="connsiteX993" fmla="*/ 658769 w 5323222"/>
              <a:gd name="connsiteY993" fmla="*/ 223946 h 6132967"/>
              <a:gd name="connsiteX994" fmla="*/ 645275 w 5323222"/>
              <a:gd name="connsiteY994" fmla="*/ 229046 h 6132967"/>
              <a:gd name="connsiteX995" fmla="*/ 631781 w 5323222"/>
              <a:gd name="connsiteY995" fmla="*/ 234146 h 6132967"/>
              <a:gd name="connsiteX996" fmla="*/ 618693 w 5323222"/>
              <a:gd name="connsiteY996" fmla="*/ 239801 h 6132967"/>
              <a:gd name="connsiteX997" fmla="*/ 605354 w 5323222"/>
              <a:gd name="connsiteY997" fmla="*/ 245811 h 6132967"/>
              <a:gd name="connsiteX998" fmla="*/ 592014 w 5323222"/>
              <a:gd name="connsiteY998" fmla="*/ 251821 h 6132967"/>
              <a:gd name="connsiteX999" fmla="*/ 579029 w 5323222"/>
              <a:gd name="connsiteY999" fmla="*/ 258084 h 6132967"/>
              <a:gd name="connsiteX1000" fmla="*/ 566045 w 5323222"/>
              <a:gd name="connsiteY1000" fmla="*/ 264345 h 6132967"/>
              <a:gd name="connsiteX1001" fmla="*/ 552911 w 5323222"/>
              <a:gd name="connsiteY1001" fmla="*/ 271569 h 6132967"/>
              <a:gd name="connsiteX1002" fmla="*/ 540029 w 5323222"/>
              <a:gd name="connsiteY1002" fmla="*/ 278438 h 6132967"/>
              <a:gd name="connsiteX1003" fmla="*/ 527199 w 5323222"/>
              <a:gd name="connsiteY1003" fmla="*/ 285611 h 6132967"/>
              <a:gd name="connsiteX1004" fmla="*/ 514421 w 5323222"/>
              <a:gd name="connsiteY1004" fmla="*/ 293087 h 6132967"/>
              <a:gd name="connsiteX1005" fmla="*/ 501997 w 5323222"/>
              <a:gd name="connsiteY1005" fmla="*/ 300815 h 6132967"/>
              <a:gd name="connsiteX1006" fmla="*/ 489321 w 5323222"/>
              <a:gd name="connsiteY1006" fmla="*/ 308897 h 6132967"/>
              <a:gd name="connsiteX1007" fmla="*/ 476949 w 5323222"/>
              <a:gd name="connsiteY1007" fmla="*/ 316928 h 6132967"/>
              <a:gd name="connsiteX1008" fmla="*/ 464324 w 5323222"/>
              <a:gd name="connsiteY1008" fmla="*/ 325315 h 6132967"/>
              <a:gd name="connsiteX1009" fmla="*/ 452107 w 5323222"/>
              <a:gd name="connsiteY1009" fmla="*/ 334256 h 6132967"/>
              <a:gd name="connsiteX1010" fmla="*/ 439838 w 5323222"/>
              <a:gd name="connsiteY1010" fmla="*/ 342894 h 6132967"/>
              <a:gd name="connsiteX1011" fmla="*/ 427671 w 5323222"/>
              <a:gd name="connsiteY1011" fmla="*/ 352139 h 6132967"/>
              <a:gd name="connsiteX1012" fmla="*/ 415505 w 5323222"/>
              <a:gd name="connsiteY1012" fmla="*/ 361384 h 6132967"/>
              <a:gd name="connsiteX1013" fmla="*/ 403746 w 5323222"/>
              <a:gd name="connsiteY1013" fmla="*/ 371185 h 6132967"/>
              <a:gd name="connsiteX1014" fmla="*/ 391985 w 5323222"/>
              <a:gd name="connsiteY1014" fmla="*/ 380985 h 6132967"/>
              <a:gd name="connsiteX1015" fmla="*/ 380581 w 5323222"/>
              <a:gd name="connsiteY1015" fmla="*/ 391036 h 6132967"/>
              <a:gd name="connsiteX1016" fmla="*/ 369228 w 5323222"/>
              <a:gd name="connsiteY1016" fmla="*/ 401393 h 6132967"/>
              <a:gd name="connsiteX1017" fmla="*/ 357623 w 5323222"/>
              <a:gd name="connsiteY1017" fmla="*/ 412103 h 6132967"/>
              <a:gd name="connsiteX1018" fmla="*/ 346321 w 5323222"/>
              <a:gd name="connsiteY1018" fmla="*/ 422762 h 6132967"/>
              <a:gd name="connsiteX1019" fmla="*/ 335122 w 5323222"/>
              <a:gd name="connsiteY1019" fmla="*/ 434028 h 6132967"/>
              <a:gd name="connsiteX1020" fmla="*/ 324277 w 5323222"/>
              <a:gd name="connsiteY1020" fmla="*/ 445546 h 6132967"/>
              <a:gd name="connsiteX1021" fmla="*/ 313130 w 5323222"/>
              <a:gd name="connsiteY1021" fmla="*/ 457115 h 6132967"/>
              <a:gd name="connsiteX1022" fmla="*/ 302641 w 5323222"/>
              <a:gd name="connsiteY1022" fmla="*/ 468884 h 6132967"/>
              <a:gd name="connsiteX1023" fmla="*/ 292255 w 5323222"/>
              <a:gd name="connsiteY1023" fmla="*/ 481262 h 6132967"/>
              <a:gd name="connsiteX1024" fmla="*/ 281515 w 5323222"/>
              <a:gd name="connsiteY1024" fmla="*/ 493386 h 6132967"/>
              <a:gd name="connsiteX1025" fmla="*/ 271180 w 5323222"/>
              <a:gd name="connsiteY1025" fmla="*/ 506067 h 6132967"/>
              <a:gd name="connsiteX1026" fmla="*/ 260897 w 5323222"/>
              <a:gd name="connsiteY1026" fmla="*/ 519049 h 6132967"/>
              <a:gd name="connsiteX1027" fmla="*/ 250614 w 5323222"/>
              <a:gd name="connsiteY1027" fmla="*/ 532032 h 6132967"/>
              <a:gd name="connsiteX1028" fmla="*/ 241041 w 5323222"/>
              <a:gd name="connsiteY1028" fmla="*/ 545521 h 6132967"/>
              <a:gd name="connsiteX1029" fmla="*/ 231164 w 5323222"/>
              <a:gd name="connsiteY1029" fmla="*/ 559059 h 6132967"/>
              <a:gd name="connsiteX1030" fmla="*/ 221339 w 5323222"/>
              <a:gd name="connsiteY1030" fmla="*/ 572901 h 6132967"/>
              <a:gd name="connsiteX1031" fmla="*/ 211869 w 5323222"/>
              <a:gd name="connsiteY1031" fmla="*/ 586996 h 6132967"/>
              <a:gd name="connsiteX1032" fmla="*/ 202702 w 5323222"/>
              <a:gd name="connsiteY1032" fmla="*/ 601039 h 6132967"/>
              <a:gd name="connsiteX1033" fmla="*/ 193335 w 5323222"/>
              <a:gd name="connsiteY1033" fmla="*/ 615739 h 6132967"/>
              <a:gd name="connsiteX1034" fmla="*/ 184271 w 5323222"/>
              <a:gd name="connsiteY1034" fmla="*/ 630389 h 6132967"/>
              <a:gd name="connsiteX1035" fmla="*/ 175311 w 5323222"/>
              <a:gd name="connsiteY1035" fmla="*/ 645645 h 6132967"/>
              <a:gd name="connsiteX1036" fmla="*/ 166351 w 5323222"/>
              <a:gd name="connsiteY1036" fmla="*/ 660901 h 6132967"/>
              <a:gd name="connsiteX1037" fmla="*/ 158047 w 5323222"/>
              <a:gd name="connsiteY1037" fmla="*/ 676358 h 6132967"/>
              <a:gd name="connsiteX1038" fmla="*/ 149493 w 5323222"/>
              <a:gd name="connsiteY1038" fmla="*/ 692170 h 6132967"/>
              <a:gd name="connsiteX1039" fmla="*/ 140939 w 5323222"/>
              <a:gd name="connsiteY1039" fmla="*/ 707982 h 6132967"/>
              <a:gd name="connsiteX1040" fmla="*/ 133043 w 5323222"/>
              <a:gd name="connsiteY1040" fmla="*/ 723994 h 6132967"/>
              <a:gd name="connsiteX1041" fmla="*/ 124946 w 5323222"/>
              <a:gd name="connsiteY1041" fmla="*/ 740664 h 6132967"/>
              <a:gd name="connsiteX1042" fmla="*/ 117509 w 5323222"/>
              <a:gd name="connsiteY1042" fmla="*/ 757536 h 6132967"/>
              <a:gd name="connsiteX1043" fmla="*/ 110426 w 5323222"/>
              <a:gd name="connsiteY1043" fmla="*/ 774658 h 6132967"/>
              <a:gd name="connsiteX1044" fmla="*/ 103698 w 5323222"/>
              <a:gd name="connsiteY1044" fmla="*/ 792033 h 6132967"/>
              <a:gd name="connsiteX1045" fmla="*/ 96666 w 5323222"/>
              <a:gd name="connsiteY1045" fmla="*/ 809459 h 6132967"/>
              <a:gd name="connsiteX1046" fmla="*/ 90293 w 5323222"/>
              <a:gd name="connsiteY1046" fmla="*/ 827086 h 6132967"/>
              <a:gd name="connsiteX1047" fmla="*/ 83919 w 5323222"/>
              <a:gd name="connsiteY1047" fmla="*/ 844713 h 6132967"/>
              <a:gd name="connsiteX1048" fmla="*/ 77850 w 5323222"/>
              <a:gd name="connsiteY1048" fmla="*/ 862288 h 6132967"/>
              <a:gd name="connsiteX1049" fmla="*/ 72135 w 5323222"/>
              <a:gd name="connsiteY1049" fmla="*/ 880115 h 6132967"/>
              <a:gd name="connsiteX1050" fmla="*/ 66168 w 5323222"/>
              <a:gd name="connsiteY1050" fmla="*/ 898297 h 6132967"/>
              <a:gd name="connsiteX1051" fmla="*/ 60808 w 5323222"/>
              <a:gd name="connsiteY1051" fmla="*/ 916376 h 6132967"/>
              <a:gd name="connsiteX1052" fmla="*/ 55551 w 5323222"/>
              <a:gd name="connsiteY1052" fmla="*/ 935062 h 6132967"/>
              <a:gd name="connsiteX1053" fmla="*/ 50850 w 5323222"/>
              <a:gd name="connsiteY1053" fmla="*/ 953342 h 6132967"/>
              <a:gd name="connsiteX1054" fmla="*/ 45845 w 5323222"/>
              <a:gd name="connsiteY1054" fmla="*/ 971673 h 6132967"/>
              <a:gd name="connsiteX1055" fmla="*/ 41550 w 5323222"/>
              <a:gd name="connsiteY1055" fmla="*/ 990507 h 6132967"/>
              <a:gd name="connsiteX1056" fmla="*/ 36900 w 5323222"/>
              <a:gd name="connsiteY1056" fmla="*/ 1009090 h 6132967"/>
              <a:gd name="connsiteX1057" fmla="*/ 32908 w 5323222"/>
              <a:gd name="connsiteY1057" fmla="*/ 1027873 h 6132967"/>
              <a:gd name="connsiteX1058" fmla="*/ 29019 w 5323222"/>
              <a:gd name="connsiteY1058" fmla="*/ 1047263 h 6132967"/>
              <a:gd name="connsiteX1059" fmla="*/ 25331 w 5323222"/>
              <a:gd name="connsiteY1059" fmla="*/ 1065995 h 6132967"/>
              <a:gd name="connsiteX1060" fmla="*/ 22049 w 5323222"/>
              <a:gd name="connsiteY1060" fmla="*/ 1085282 h 6132967"/>
              <a:gd name="connsiteX1061" fmla="*/ 18767 w 5323222"/>
              <a:gd name="connsiteY1061" fmla="*/ 1104569 h 6132967"/>
              <a:gd name="connsiteX1062" fmla="*/ 15840 w 5323222"/>
              <a:gd name="connsiteY1062" fmla="*/ 1124109 h 6132967"/>
              <a:gd name="connsiteX1063" fmla="*/ 13217 w 5323222"/>
              <a:gd name="connsiteY1063" fmla="*/ 1143597 h 6132967"/>
              <a:gd name="connsiteX1064" fmla="*/ 10897 w 5323222"/>
              <a:gd name="connsiteY1064" fmla="*/ 1163032 h 6132967"/>
              <a:gd name="connsiteX1065" fmla="*/ 8577 w 5323222"/>
              <a:gd name="connsiteY1065" fmla="*/ 1182469 h 6132967"/>
              <a:gd name="connsiteX1066" fmla="*/ 6715 w 5323222"/>
              <a:gd name="connsiteY1066" fmla="*/ 1202764 h 6132967"/>
              <a:gd name="connsiteX1067" fmla="*/ 5053 w 5323222"/>
              <a:gd name="connsiteY1067" fmla="*/ 1222400 h 6132967"/>
              <a:gd name="connsiteX1068" fmla="*/ 3443 w 5323222"/>
              <a:gd name="connsiteY1068" fmla="*/ 1242340 h 6132967"/>
              <a:gd name="connsiteX1069" fmla="*/ 2136 w 5323222"/>
              <a:gd name="connsiteY1069" fmla="*/ 1262228 h 6132967"/>
              <a:gd name="connsiteX1070" fmla="*/ 1539 w 5323222"/>
              <a:gd name="connsiteY1070" fmla="*/ 1282621 h 6132967"/>
              <a:gd name="connsiteX1071" fmla="*/ 587 w 5323222"/>
              <a:gd name="connsiteY1071" fmla="*/ 1302761 h 6132967"/>
              <a:gd name="connsiteX1072" fmla="*/ 294 w 5323222"/>
              <a:gd name="connsiteY1072" fmla="*/ 1323102 h 6132967"/>
              <a:gd name="connsiteX1073" fmla="*/ 0 w 5323222"/>
              <a:gd name="connsiteY1073" fmla="*/ 1343442 h 6132967"/>
              <a:gd name="connsiteX1074" fmla="*/ 62 w 5323222"/>
              <a:gd name="connsiteY1074" fmla="*/ 1364035 h 6132967"/>
              <a:gd name="connsiteX1075" fmla="*/ 479 w 5323222"/>
              <a:gd name="connsiteY1075" fmla="*/ 1384880 h 6132967"/>
              <a:gd name="connsiteX1076" fmla="*/ 946 w 5323222"/>
              <a:gd name="connsiteY1076" fmla="*/ 1406028 h 6132967"/>
              <a:gd name="connsiteX1077" fmla="*/ 1666 w 5323222"/>
              <a:gd name="connsiteY1077" fmla="*/ 1426821 h 6132967"/>
              <a:gd name="connsiteX1078" fmla="*/ 2741 w 5323222"/>
              <a:gd name="connsiteY1078" fmla="*/ 1447866 h 6132967"/>
              <a:gd name="connsiteX1079" fmla="*/ 4119 w 5323222"/>
              <a:gd name="connsiteY1079" fmla="*/ 1468860 h 6132967"/>
              <a:gd name="connsiteX1080" fmla="*/ 5497 w 5323222"/>
              <a:gd name="connsiteY1080" fmla="*/ 1489853 h 6132967"/>
              <a:gd name="connsiteX1081" fmla="*/ 7281 w 5323222"/>
              <a:gd name="connsiteY1081" fmla="*/ 1511402 h 6132967"/>
              <a:gd name="connsiteX1082" fmla="*/ 8659 w 5323222"/>
              <a:gd name="connsiteY1082" fmla="*/ 1532396 h 6132967"/>
              <a:gd name="connsiteX1083" fmla="*/ 10748 w 5323222"/>
              <a:gd name="connsiteY1083" fmla="*/ 1553893 h 6132967"/>
              <a:gd name="connsiteX1084" fmla="*/ 13140 w 5323222"/>
              <a:gd name="connsiteY1084" fmla="*/ 1575339 h 6132967"/>
              <a:gd name="connsiteX1085" fmla="*/ 15783 w 5323222"/>
              <a:gd name="connsiteY1085" fmla="*/ 1596431 h 6132967"/>
              <a:gd name="connsiteX1086" fmla="*/ 18529 w 5323222"/>
              <a:gd name="connsiteY1086" fmla="*/ 1618128 h 6132967"/>
              <a:gd name="connsiteX1087" fmla="*/ 21528 w 5323222"/>
              <a:gd name="connsiteY1087" fmla="*/ 1639471 h 6132967"/>
              <a:gd name="connsiteX1088" fmla="*/ 24577 w 5323222"/>
              <a:gd name="connsiteY1088" fmla="*/ 1661117 h 6132967"/>
              <a:gd name="connsiteX1089" fmla="*/ 27930 w 5323222"/>
              <a:gd name="connsiteY1089" fmla="*/ 1682711 h 6132967"/>
              <a:gd name="connsiteX1090" fmla="*/ 31587 w 5323222"/>
              <a:gd name="connsiteY1090" fmla="*/ 1704255 h 6132967"/>
              <a:gd name="connsiteX1091" fmla="*/ 35244 w 5323222"/>
              <a:gd name="connsiteY1091" fmla="*/ 1725798 h 6132967"/>
              <a:gd name="connsiteX1092" fmla="*/ 39256 w 5323222"/>
              <a:gd name="connsiteY1092" fmla="*/ 1747594 h 6132967"/>
              <a:gd name="connsiteX1093" fmla="*/ 43519 w 5323222"/>
              <a:gd name="connsiteY1093" fmla="*/ 1769034 h 6132967"/>
              <a:gd name="connsiteX1094" fmla="*/ 47834 w 5323222"/>
              <a:gd name="connsiteY1094" fmla="*/ 1790778 h 6132967"/>
              <a:gd name="connsiteX1095" fmla="*/ 52452 w 5323222"/>
              <a:gd name="connsiteY1095" fmla="*/ 1812470 h 6132967"/>
              <a:gd name="connsiteX1096" fmla="*/ 57323 w 5323222"/>
              <a:gd name="connsiteY1096" fmla="*/ 1833808 h 6132967"/>
              <a:gd name="connsiteX1097" fmla="*/ 62296 w 5323222"/>
              <a:gd name="connsiteY1097" fmla="*/ 1855752 h 6132967"/>
              <a:gd name="connsiteX1098" fmla="*/ 67521 w 5323222"/>
              <a:gd name="connsiteY1098" fmla="*/ 1877342 h 6132967"/>
              <a:gd name="connsiteX1099" fmla="*/ 73101 w 5323222"/>
              <a:gd name="connsiteY1099" fmla="*/ 1899182 h 6132967"/>
              <a:gd name="connsiteX1100" fmla="*/ 78630 w 5323222"/>
              <a:gd name="connsiteY1100" fmla="*/ 1920719 h 6132967"/>
              <a:gd name="connsiteX1101" fmla="*/ 84514 w 5323222"/>
              <a:gd name="connsiteY1101" fmla="*/ 1942509 h 6132967"/>
              <a:gd name="connsiteX1102" fmla="*/ 90346 w 5323222"/>
              <a:gd name="connsiteY1102" fmla="*/ 1963996 h 6132967"/>
              <a:gd name="connsiteX1103" fmla="*/ 96533 w 5323222"/>
              <a:gd name="connsiteY1103" fmla="*/ 1985734 h 6132967"/>
              <a:gd name="connsiteX1104" fmla="*/ 102972 w 5323222"/>
              <a:gd name="connsiteY1104" fmla="*/ 2007117 h 6132967"/>
              <a:gd name="connsiteX1105" fmla="*/ 109766 w 5323222"/>
              <a:gd name="connsiteY1105" fmla="*/ 2028752 h 6132967"/>
              <a:gd name="connsiteX1106" fmla="*/ 123456 w 5323222"/>
              <a:gd name="connsiteY1106" fmla="*/ 2072630 h 6132967"/>
              <a:gd name="connsiteX1107" fmla="*/ 137755 w 5323222"/>
              <a:gd name="connsiteY1107" fmla="*/ 2116403 h 6132967"/>
              <a:gd name="connsiteX1108" fmla="*/ 152963 w 5323222"/>
              <a:gd name="connsiteY1108" fmla="*/ 2160023 h 6132967"/>
              <a:gd name="connsiteX1109" fmla="*/ 168170 w 5323222"/>
              <a:gd name="connsiteY1109" fmla="*/ 2203643 h 6132967"/>
              <a:gd name="connsiteX1110" fmla="*/ 184237 w 5323222"/>
              <a:gd name="connsiteY1110" fmla="*/ 2246805 h 6132967"/>
              <a:gd name="connsiteX1111" fmla="*/ 200859 w 5323222"/>
              <a:gd name="connsiteY1111" fmla="*/ 2289559 h 6132967"/>
              <a:gd name="connsiteX1112" fmla="*/ 217481 w 5323222"/>
              <a:gd name="connsiteY1112" fmla="*/ 2332315 h 6132967"/>
              <a:gd name="connsiteX1113" fmla="*/ 235014 w 5323222"/>
              <a:gd name="connsiteY1113" fmla="*/ 2374916 h 6132967"/>
              <a:gd name="connsiteX1114" fmla="*/ 253050 w 5323222"/>
              <a:gd name="connsiteY1114" fmla="*/ 2416807 h 6132967"/>
              <a:gd name="connsiteX1115" fmla="*/ 271035 w 5323222"/>
              <a:gd name="connsiteY1115" fmla="*/ 2458395 h 6132967"/>
              <a:gd name="connsiteX1116" fmla="*/ 289879 w 5323222"/>
              <a:gd name="connsiteY1116" fmla="*/ 2499523 h 6132967"/>
              <a:gd name="connsiteX1117" fmla="*/ 308974 w 5323222"/>
              <a:gd name="connsiteY1117" fmla="*/ 2540298 h 6132967"/>
              <a:gd name="connsiteX1118" fmla="*/ 328677 w 5323222"/>
              <a:gd name="connsiteY1118" fmla="*/ 2580970 h 6132967"/>
              <a:gd name="connsiteX1119" fmla="*/ 348882 w 5323222"/>
              <a:gd name="connsiteY1119" fmla="*/ 2620932 h 6132967"/>
              <a:gd name="connsiteX1120" fmla="*/ 369289 w 5323222"/>
              <a:gd name="connsiteY1120" fmla="*/ 2660235 h 6132967"/>
              <a:gd name="connsiteX1121" fmla="*/ 389644 w 5323222"/>
              <a:gd name="connsiteY1121" fmla="*/ 2699235 h 6132967"/>
              <a:gd name="connsiteX1122" fmla="*/ 410806 w 5323222"/>
              <a:gd name="connsiteY1122" fmla="*/ 2737474 h 6132967"/>
              <a:gd name="connsiteX1123" fmla="*/ 432524 w 5323222"/>
              <a:gd name="connsiteY1123" fmla="*/ 2775306 h 6132967"/>
              <a:gd name="connsiteX1124" fmla="*/ 454442 w 5323222"/>
              <a:gd name="connsiteY1124" fmla="*/ 2812480 h 6132967"/>
              <a:gd name="connsiteX1125" fmla="*/ 462017 w 5323222"/>
              <a:gd name="connsiteY1125" fmla="*/ 2824986 h 6132967"/>
              <a:gd name="connsiteX1126" fmla="*/ 457075 w 5323222"/>
              <a:gd name="connsiteY1126" fmla="*/ 2836276 h 6132967"/>
              <a:gd name="connsiteX1127" fmla="*/ 446553 w 5323222"/>
              <a:gd name="connsiteY1127" fmla="*/ 2859223 h 6132967"/>
              <a:gd name="connsiteX1128" fmla="*/ 436425 w 5323222"/>
              <a:gd name="connsiteY1128" fmla="*/ 2882351 h 6132967"/>
              <a:gd name="connsiteX1129" fmla="*/ 426406 w 5323222"/>
              <a:gd name="connsiteY1129" fmla="*/ 2905768 h 6132967"/>
              <a:gd name="connsiteX1130" fmla="*/ 416675 w 5323222"/>
              <a:gd name="connsiteY1130" fmla="*/ 2929078 h 6132967"/>
              <a:gd name="connsiteX1131" fmla="*/ 407340 w 5323222"/>
              <a:gd name="connsiteY1131" fmla="*/ 2952569 h 6132967"/>
              <a:gd name="connsiteX1132" fmla="*/ 397717 w 5323222"/>
              <a:gd name="connsiteY1132" fmla="*/ 2976167 h 6132967"/>
              <a:gd name="connsiteX1133" fmla="*/ 388093 w 5323222"/>
              <a:gd name="connsiteY1133" fmla="*/ 2999765 h 6132967"/>
              <a:gd name="connsiteX1134" fmla="*/ 378865 w 5323222"/>
              <a:gd name="connsiteY1134" fmla="*/ 3023545 h 6132967"/>
              <a:gd name="connsiteX1135" fmla="*/ 370032 w 5323222"/>
              <a:gd name="connsiteY1135" fmla="*/ 3047506 h 6132967"/>
              <a:gd name="connsiteX1136" fmla="*/ 361093 w 5323222"/>
              <a:gd name="connsiteY1136" fmla="*/ 3071179 h 6132967"/>
              <a:gd name="connsiteX1137" fmla="*/ 352260 w 5323222"/>
              <a:gd name="connsiteY1137" fmla="*/ 3095140 h 6132967"/>
              <a:gd name="connsiteX1138" fmla="*/ 343824 w 5323222"/>
              <a:gd name="connsiteY1138" fmla="*/ 3119282 h 6132967"/>
              <a:gd name="connsiteX1139" fmla="*/ 335387 w 5323222"/>
              <a:gd name="connsiteY1139" fmla="*/ 3143425 h 6132967"/>
              <a:gd name="connsiteX1140" fmla="*/ 326950 w 5323222"/>
              <a:gd name="connsiteY1140" fmla="*/ 3167568 h 6132967"/>
              <a:gd name="connsiteX1141" fmla="*/ 318801 w 5323222"/>
              <a:gd name="connsiteY1141" fmla="*/ 3191604 h 6132967"/>
              <a:gd name="connsiteX1142" fmla="*/ 310868 w 5323222"/>
              <a:gd name="connsiteY1142" fmla="*/ 3216216 h 6132967"/>
              <a:gd name="connsiteX1143" fmla="*/ 302934 w 5323222"/>
              <a:gd name="connsiteY1143" fmla="*/ 3240828 h 6132967"/>
              <a:gd name="connsiteX1144" fmla="*/ 295000 w 5323222"/>
              <a:gd name="connsiteY1144" fmla="*/ 3265442 h 6132967"/>
              <a:gd name="connsiteX1145" fmla="*/ 287354 w 5323222"/>
              <a:gd name="connsiteY1145" fmla="*/ 3289947 h 6132967"/>
              <a:gd name="connsiteX1146" fmla="*/ 280104 w 5323222"/>
              <a:gd name="connsiteY1146" fmla="*/ 3314633 h 6132967"/>
              <a:gd name="connsiteX1147" fmla="*/ 272962 w 5323222"/>
              <a:gd name="connsiteY1147" fmla="*/ 3339609 h 6132967"/>
              <a:gd name="connsiteX1148" fmla="*/ 265712 w 5323222"/>
              <a:gd name="connsiteY1148" fmla="*/ 3364296 h 6132967"/>
              <a:gd name="connsiteX1149" fmla="*/ 258857 w 5323222"/>
              <a:gd name="connsiteY1149" fmla="*/ 3389164 h 6132967"/>
              <a:gd name="connsiteX1150" fmla="*/ 252110 w 5323222"/>
              <a:gd name="connsiteY1150" fmla="*/ 3414321 h 6132967"/>
              <a:gd name="connsiteX1151" fmla="*/ 245256 w 5323222"/>
              <a:gd name="connsiteY1151" fmla="*/ 3439189 h 6132967"/>
              <a:gd name="connsiteX1152" fmla="*/ 238905 w 5323222"/>
              <a:gd name="connsiteY1152" fmla="*/ 3464527 h 6132967"/>
              <a:gd name="connsiteX1153" fmla="*/ 230285 w 5323222"/>
              <a:gd name="connsiteY1153" fmla="*/ 3500557 h 6132967"/>
              <a:gd name="connsiteX1154" fmla="*/ 222275 w 5323222"/>
              <a:gd name="connsiteY1154" fmla="*/ 3537344 h 6132967"/>
              <a:gd name="connsiteX1155" fmla="*/ 214479 w 5323222"/>
              <a:gd name="connsiteY1155" fmla="*/ 3574708 h 6132967"/>
              <a:gd name="connsiteX1156" fmla="*/ 207870 w 5323222"/>
              <a:gd name="connsiteY1156" fmla="*/ 3612618 h 6132967"/>
              <a:gd name="connsiteX1157" fmla="*/ 201581 w 5323222"/>
              <a:gd name="connsiteY1157" fmla="*/ 3651393 h 6132967"/>
              <a:gd name="connsiteX1158" fmla="*/ 196010 w 5323222"/>
              <a:gd name="connsiteY1158" fmla="*/ 3691213 h 6132967"/>
              <a:gd name="connsiteX1159" fmla="*/ 191412 w 5323222"/>
              <a:gd name="connsiteY1159" fmla="*/ 3731002 h 6132967"/>
              <a:gd name="connsiteX1160" fmla="*/ 187317 w 5323222"/>
              <a:gd name="connsiteY1160" fmla="*/ 3771261 h 6132967"/>
              <a:gd name="connsiteX1161" fmla="*/ 183831 w 5323222"/>
              <a:gd name="connsiteY1161" fmla="*/ 3812278 h 6132967"/>
              <a:gd name="connsiteX1162" fmla="*/ 180849 w 5323222"/>
              <a:gd name="connsiteY1162" fmla="*/ 3853765 h 6132967"/>
              <a:gd name="connsiteX1163" fmla="*/ 178764 w 5323222"/>
              <a:gd name="connsiteY1163" fmla="*/ 3895904 h 6132967"/>
              <a:gd name="connsiteX1164" fmla="*/ 176787 w 5323222"/>
              <a:gd name="connsiteY1164" fmla="*/ 3938330 h 6132967"/>
              <a:gd name="connsiteX1165" fmla="*/ 175889 w 5323222"/>
              <a:gd name="connsiteY1165" fmla="*/ 3981013 h 6132967"/>
              <a:gd name="connsiteX1166" fmla="*/ 175494 w 5323222"/>
              <a:gd name="connsiteY1166" fmla="*/ 4024165 h 6132967"/>
              <a:gd name="connsiteX1167" fmla="*/ 175602 w 5323222"/>
              <a:gd name="connsiteY1167" fmla="*/ 4067788 h 6132967"/>
              <a:gd name="connsiteX1168" fmla="*/ 176395 w 5323222"/>
              <a:gd name="connsiteY1168" fmla="*/ 4111484 h 6132967"/>
              <a:gd name="connsiteX1169" fmla="*/ 178266 w 5323222"/>
              <a:gd name="connsiteY1169" fmla="*/ 4155437 h 6132967"/>
              <a:gd name="connsiteX1170" fmla="*/ 180246 w 5323222"/>
              <a:gd name="connsiteY1170" fmla="*/ 4199678 h 6132967"/>
              <a:gd name="connsiteX1171" fmla="*/ 182728 w 5323222"/>
              <a:gd name="connsiteY1171" fmla="*/ 4244389 h 6132967"/>
              <a:gd name="connsiteX1172" fmla="*/ 186000 w 5323222"/>
              <a:gd name="connsiteY1172" fmla="*/ 4289463 h 6132967"/>
              <a:gd name="connsiteX1173" fmla="*/ 189851 w 5323222"/>
              <a:gd name="connsiteY1173" fmla="*/ 4334323 h 6132967"/>
              <a:gd name="connsiteX1174" fmla="*/ 194096 w 5323222"/>
              <a:gd name="connsiteY1174" fmla="*/ 4379363 h 6132967"/>
              <a:gd name="connsiteX1175" fmla="*/ 199315 w 5323222"/>
              <a:gd name="connsiteY1175" fmla="*/ 4424372 h 6132967"/>
              <a:gd name="connsiteX1176" fmla="*/ 204640 w 5323222"/>
              <a:gd name="connsiteY1176" fmla="*/ 4469669 h 6132967"/>
              <a:gd name="connsiteX1177" fmla="*/ 210758 w 5323222"/>
              <a:gd name="connsiteY1177" fmla="*/ 4515328 h 6132967"/>
              <a:gd name="connsiteX1178" fmla="*/ 217740 w 5323222"/>
              <a:gd name="connsiteY1178" fmla="*/ 4560667 h 6132967"/>
              <a:gd name="connsiteX1179" fmla="*/ 224722 w 5323222"/>
              <a:gd name="connsiteY1179" fmla="*/ 4606004 h 6132967"/>
              <a:gd name="connsiteX1180" fmla="*/ 232389 w 5323222"/>
              <a:gd name="connsiteY1180" fmla="*/ 4651417 h 6132967"/>
              <a:gd name="connsiteX1181" fmla="*/ 241029 w 5323222"/>
              <a:gd name="connsiteY1181" fmla="*/ 4696797 h 6132967"/>
              <a:gd name="connsiteX1182" fmla="*/ 249668 w 5323222"/>
              <a:gd name="connsiteY1182" fmla="*/ 4742176 h 6132967"/>
              <a:gd name="connsiteX1183" fmla="*/ 259172 w 5323222"/>
              <a:gd name="connsiteY1183" fmla="*/ 4787235 h 6132967"/>
              <a:gd name="connsiteX1184" fmla="*/ 269255 w 5323222"/>
              <a:gd name="connsiteY1184" fmla="*/ 4832079 h 6132967"/>
              <a:gd name="connsiteX1185" fmla="*/ 274189 w 5323222"/>
              <a:gd name="connsiteY1185" fmla="*/ 4854212 h 6132967"/>
              <a:gd name="connsiteX1186" fmla="*/ 279304 w 5323222"/>
              <a:gd name="connsiteY1186" fmla="*/ 4875950 h 6132967"/>
              <a:gd name="connsiteX1187" fmla="*/ 284815 w 5323222"/>
              <a:gd name="connsiteY1187" fmla="*/ 4897870 h 6132967"/>
              <a:gd name="connsiteX1188" fmla="*/ 290507 w 5323222"/>
              <a:gd name="connsiteY1188" fmla="*/ 4919394 h 613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</a:cxnLst>
            <a:rect l="l" t="t" r="r" b="b"/>
            <a:pathLst>
              <a:path w="5323222" h="6132967">
                <a:moveTo>
                  <a:pt x="296307" y="4941206"/>
                </a:moveTo>
                <a:lnTo>
                  <a:pt x="302287" y="4962623"/>
                </a:lnTo>
                <a:lnTo>
                  <a:pt x="308375" y="4984327"/>
                </a:lnTo>
                <a:lnTo>
                  <a:pt x="314645" y="5005636"/>
                </a:lnTo>
                <a:lnTo>
                  <a:pt x="321310" y="5027127"/>
                </a:lnTo>
                <a:lnTo>
                  <a:pt x="327760" y="5048042"/>
                </a:lnTo>
                <a:lnTo>
                  <a:pt x="334607" y="5069136"/>
                </a:lnTo>
                <a:lnTo>
                  <a:pt x="341742" y="5090125"/>
                </a:lnTo>
                <a:lnTo>
                  <a:pt x="348770" y="5110824"/>
                </a:lnTo>
                <a:lnTo>
                  <a:pt x="356193" y="5131705"/>
                </a:lnTo>
                <a:lnTo>
                  <a:pt x="363798" y="5152191"/>
                </a:lnTo>
                <a:lnTo>
                  <a:pt x="371403" y="5172677"/>
                </a:lnTo>
                <a:lnTo>
                  <a:pt x="379297" y="5193055"/>
                </a:lnTo>
                <a:lnTo>
                  <a:pt x="387479" y="5213325"/>
                </a:lnTo>
                <a:lnTo>
                  <a:pt x="395554" y="5233308"/>
                </a:lnTo>
                <a:lnTo>
                  <a:pt x="404024" y="5253472"/>
                </a:lnTo>
                <a:lnTo>
                  <a:pt x="412280" y="5273060"/>
                </a:lnTo>
                <a:lnTo>
                  <a:pt x="420932" y="5292828"/>
                </a:lnTo>
                <a:lnTo>
                  <a:pt x="429872" y="5312489"/>
                </a:lnTo>
                <a:lnTo>
                  <a:pt x="439175" y="5331359"/>
                </a:lnTo>
                <a:lnTo>
                  <a:pt x="448404" y="5350914"/>
                </a:lnTo>
                <a:lnTo>
                  <a:pt x="457708" y="5369784"/>
                </a:lnTo>
                <a:lnTo>
                  <a:pt x="467011" y="5388654"/>
                </a:lnTo>
                <a:lnTo>
                  <a:pt x="476603" y="5407417"/>
                </a:lnTo>
                <a:lnTo>
                  <a:pt x="486376" y="5425784"/>
                </a:lnTo>
                <a:lnTo>
                  <a:pt x="496545" y="5444332"/>
                </a:lnTo>
                <a:lnTo>
                  <a:pt x="506607" y="5462593"/>
                </a:lnTo>
                <a:lnTo>
                  <a:pt x="516849" y="5480457"/>
                </a:lnTo>
                <a:lnTo>
                  <a:pt x="527274" y="5497926"/>
                </a:lnTo>
                <a:lnTo>
                  <a:pt x="537699" y="5515395"/>
                </a:lnTo>
                <a:lnTo>
                  <a:pt x="548594" y="5532362"/>
                </a:lnTo>
                <a:lnTo>
                  <a:pt x="559307" y="5549722"/>
                </a:lnTo>
                <a:lnTo>
                  <a:pt x="570382" y="5566293"/>
                </a:lnTo>
                <a:lnTo>
                  <a:pt x="581747" y="5582757"/>
                </a:lnTo>
                <a:lnTo>
                  <a:pt x="593004" y="5598932"/>
                </a:lnTo>
                <a:lnTo>
                  <a:pt x="604764" y="5615576"/>
                </a:lnTo>
                <a:lnTo>
                  <a:pt x="616491" y="5631249"/>
                </a:lnTo>
                <a:lnTo>
                  <a:pt x="628219" y="5646921"/>
                </a:lnTo>
                <a:lnTo>
                  <a:pt x="640234" y="5662485"/>
                </a:lnTo>
                <a:lnTo>
                  <a:pt x="652539" y="5677944"/>
                </a:lnTo>
                <a:lnTo>
                  <a:pt x="665025" y="5693007"/>
                </a:lnTo>
                <a:lnTo>
                  <a:pt x="677510" y="5708069"/>
                </a:lnTo>
                <a:lnTo>
                  <a:pt x="690070" y="5722447"/>
                </a:lnTo>
                <a:lnTo>
                  <a:pt x="703133" y="5737295"/>
                </a:lnTo>
                <a:lnTo>
                  <a:pt x="715982" y="5751565"/>
                </a:lnTo>
                <a:lnTo>
                  <a:pt x="729300" y="5765334"/>
                </a:lnTo>
                <a:lnTo>
                  <a:pt x="742437" y="5779497"/>
                </a:lnTo>
                <a:lnTo>
                  <a:pt x="755938" y="5792870"/>
                </a:lnTo>
                <a:lnTo>
                  <a:pt x="769149" y="5806351"/>
                </a:lnTo>
                <a:lnTo>
                  <a:pt x="783044" y="5819904"/>
                </a:lnTo>
                <a:lnTo>
                  <a:pt x="796726" y="5832881"/>
                </a:lnTo>
                <a:lnTo>
                  <a:pt x="810984" y="5845644"/>
                </a:lnTo>
                <a:lnTo>
                  <a:pt x="824847" y="5858224"/>
                </a:lnTo>
                <a:lnTo>
                  <a:pt x="838891" y="5870411"/>
                </a:lnTo>
                <a:lnTo>
                  <a:pt x="853224" y="5882490"/>
                </a:lnTo>
                <a:lnTo>
                  <a:pt x="867556" y="5894568"/>
                </a:lnTo>
                <a:lnTo>
                  <a:pt x="882359" y="5906144"/>
                </a:lnTo>
                <a:lnTo>
                  <a:pt x="896873" y="5917827"/>
                </a:lnTo>
                <a:lnTo>
                  <a:pt x="911569" y="5929114"/>
                </a:lnTo>
                <a:lnTo>
                  <a:pt x="926445" y="5940005"/>
                </a:lnTo>
                <a:lnTo>
                  <a:pt x="941793" y="5950394"/>
                </a:lnTo>
                <a:lnTo>
                  <a:pt x="956636" y="5960313"/>
                </a:lnTo>
                <a:lnTo>
                  <a:pt x="971950" y="5969729"/>
                </a:lnTo>
                <a:lnTo>
                  <a:pt x="987265" y="5979146"/>
                </a:lnTo>
                <a:lnTo>
                  <a:pt x="1002184" y="5988380"/>
                </a:lnTo>
                <a:lnTo>
                  <a:pt x="1017572" y="5997112"/>
                </a:lnTo>
                <a:lnTo>
                  <a:pt x="1032960" y="6005845"/>
                </a:lnTo>
                <a:lnTo>
                  <a:pt x="1048134" y="6013999"/>
                </a:lnTo>
                <a:lnTo>
                  <a:pt x="1063597" y="6022048"/>
                </a:lnTo>
                <a:lnTo>
                  <a:pt x="1078557" y="6029626"/>
                </a:lnTo>
                <a:lnTo>
                  <a:pt x="1093805" y="6037096"/>
                </a:lnTo>
                <a:lnTo>
                  <a:pt x="1109236" y="6044171"/>
                </a:lnTo>
                <a:lnTo>
                  <a:pt x="1124558" y="6050958"/>
                </a:lnTo>
                <a:lnTo>
                  <a:pt x="1139592" y="6057853"/>
                </a:lnTo>
                <a:lnTo>
                  <a:pt x="1154989" y="6063954"/>
                </a:lnTo>
                <a:lnTo>
                  <a:pt x="1170386" y="6070056"/>
                </a:lnTo>
                <a:lnTo>
                  <a:pt x="1185677" y="6075871"/>
                </a:lnTo>
                <a:lnTo>
                  <a:pt x="1201040" y="6081000"/>
                </a:lnTo>
                <a:lnTo>
                  <a:pt x="1216223" y="6086526"/>
                </a:lnTo>
                <a:lnTo>
                  <a:pt x="1231192" y="6091474"/>
                </a:lnTo>
                <a:lnTo>
                  <a:pt x="1246630" y="6095920"/>
                </a:lnTo>
                <a:lnTo>
                  <a:pt x="1261781" y="6100472"/>
                </a:lnTo>
                <a:lnTo>
                  <a:pt x="1277112" y="6104630"/>
                </a:lnTo>
                <a:lnTo>
                  <a:pt x="1292229" y="6108210"/>
                </a:lnTo>
                <a:lnTo>
                  <a:pt x="1307635" y="6111683"/>
                </a:lnTo>
                <a:lnTo>
                  <a:pt x="1322646" y="6114975"/>
                </a:lnTo>
                <a:lnTo>
                  <a:pt x="1337548" y="6117978"/>
                </a:lnTo>
                <a:lnTo>
                  <a:pt x="1352633" y="6120585"/>
                </a:lnTo>
                <a:lnTo>
                  <a:pt x="1367717" y="6123193"/>
                </a:lnTo>
                <a:lnTo>
                  <a:pt x="1382876" y="6125116"/>
                </a:lnTo>
                <a:lnTo>
                  <a:pt x="1398035" y="6127039"/>
                </a:lnTo>
                <a:lnTo>
                  <a:pt x="1412979" y="6128385"/>
                </a:lnTo>
                <a:lnTo>
                  <a:pt x="1428030" y="6130019"/>
                </a:lnTo>
                <a:lnTo>
                  <a:pt x="1443157" y="6130971"/>
                </a:lnTo>
                <a:lnTo>
                  <a:pt x="1457887" y="6131739"/>
                </a:lnTo>
                <a:lnTo>
                  <a:pt x="1472905" y="6132401"/>
                </a:lnTo>
                <a:lnTo>
                  <a:pt x="1487529" y="6132882"/>
                </a:lnTo>
                <a:lnTo>
                  <a:pt x="1502334" y="6132967"/>
                </a:lnTo>
                <a:lnTo>
                  <a:pt x="1517031" y="6132764"/>
                </a:lnTo>
                <a:lnTo>
                  <a:pt x="1531621" y="6132271"/>
                </a:lnTo>
                <a:lnTo>
                  <a:pt x="1546608" y="6131960"/>
                </a:lnTo>
                <a:lnTo>
                  <a:pt x="1560983" y="6130891"/>
                </a:lnTo>
                <a:lnTo>
                  <a:pt x="1575360" y="6129822"/>
                </a:lnTo>
                <a:lnTo>
                  <a:pt x="1589917" y="6128357"/>
                </a:lnTo>
                <a:lnTo>
                  <a:pt x="1604475" y="6126893"/>
                </a:lnTo>
                <a:lnTo>
                  <a:pt x="1618636" y="6125246"/>
                </a:lnTo>
                <a:lnTo>
                  <a:pt x="1632873" y="6122916"/>
                </a:lnTo>
                <a:lnTo>
                  <a:pt x="1647109" y="6120585"/>
                </a:lnTo>
                <a:lnTo>
                  <a:pt x="1660950" y="6118074"/>
                </a:lnTo>
                <a:lnTo>
                  <a:pt x="1674972" y="6115167"/>
                </a:lnTo>
                <a:lnTo>
                  <a:pt x="1688994" y="6112260"/>
                </a:lnTo>
                <a:lnTo>
                  <a:pt x="1702513" y="6108882"/>
                </a:lnTo>
                <a:lnTo>
                  <a:pt x="1716321" y="6105396"/>
                </a:lnTo>
                <a:lnTo>
                  <a:pt x="1729733" y="6101731"/>
                </a:lnTo>
                <a:lnTo>
                  <a:pt x="1743219" y="6097381"/>
                </a:lnTo>
                <a:lnTo>
                  <a:pt x="1756705" y="6093031"/>
                </a:lnTo>
                <a:lnTo>
                  <a:pt x="1770192" y="6088681"/>
                </a:lnTo>
                <a:lnTo>
                  <a:pt x="1783176" y="6083861"/>
                </a:lnTo>
                <a:lnTo>
                  <a:pt x="1796341" y="6078645"/>
                </a:lnTo>
                <a:lnTo>
                  <a:pt x="1809218" y="6073536"/>
                </a:lnTo>
                <a:lnTo>
                  <a:pt x="1822275" y="6068032"/>
                </a:lnTo>
                <a:lnTo>
                  <a:pt x="1834938" y="6062347"/>
                </a:lnTo>
                <a:lnTo>
                  <a:pt x="1847782" y="6056265"/>
                </a:lnTo>
                <a:lnTo>
                  <a:pt x="1860230" y="6050002"/>
                </a:lnTo>
                <a:lnTo>
                  <a:pt x="1884121" y="6036538"/>
                </a:lnTo>
                <a:lnTo>
                  <a:pt x="1908192" y="6022678"/>
                </a:lnTo>
                <a:lnTo>
                  <a:pt x="1931548" y="6007769"/>
                </a:lnTo>
                <a:lnTo>
                  <a:pt x="1954475" y="5991707"/>
                </a:lnTo>
                <a:lnTo>
                  <a:pt x="1976610" y="5975283"/>
                </a:lnTo>
                <a:lnTo>
                  <a:pt x="1998028" y="5957810"/>
                </a:lnTo>
                <a:lnTo>
                  <a:pt x="2019126" y="5939474"/>
                </a:lnTo>
                <a:lnTo>
                  <a:pt x="2039613" y="5920378"/>
                </a:lnTo>
                <a:lnTo>
                  <a:pt x="2059384" y="5900235"/>
                </a:lnTo>
                <a:lnTo>
                  <a:pt x="2078652" y="5879622"/>
                </a:lnTo>
                <a:lnTo>
                  <a:pt x="2097202" y="5857962"/>
                </a:lnTo>
                <a:lnTo>
                  <a:pt x="2115143" y="5835544"/>
                </a:lnTo>
                <a:lnTo>
                  <a:pt x="2132185" y="5812475"/>
                </a:lnTo>
                <a:lnTo>
                  <a:pt x="2148906" y="5788540"/>
                </a:lnTo>
                <a:lnTo>
                  <a:pt x="2164729" y="5763953"/>
                </a:lnTo>
                <a:lnTo>
                  <a:pt x="2179942" y="5738608"/>
                </a:lnTo>
                <a:lnTo>
                  <a:pt x="2194438" y="5712216"/>
                </a:lnTo>
                <a:lnTo>
                  <a:pt x="2208142" y="5685461"/>
                </a:lnTo>
                <a:lnTo>
                  <a:pt x="2221237" y="5657948"/>
                </a:lnTo>
                <a:lnTo>
                  <a:pt x="2233615" y="5629388"/>
                </a:lnTo>
                <a:lnTo>
                  <a:pt x="2245202" y="5600465"/>
                </a:lnTo>
                <a:lnTo>
                  <a:pt x="2255889" y="5570891"/>
                </a:lnTo>
                <a:lnTo>
                  <a:pt x="2266149" y="5540161"/>
                </a:lnTo>
                <a:lnTo>
                  <a:pt x="2275436" y="5509466"/>
                </a:lnTo>
                <a:lnTo>
                  <a:pt x="2284006" y="5477724"/>
                </a:lnTo>
                <a:lnTo>
                  <a:pt x="2291966" y="5445222"/>
                </a:lnTo>
                <a:lnTo>
                  <a:pt x="2298739" y="5412177"/>
                </a:lnTo>
                <a:lnTo>
                  <a:pt x="2304902" y="5378373"/>
                </a:lnTo>
                <a:lnTo>
                  <a:pt x="2310274" y="5344206"/>
                </a:lnTo>
                <a:lnTo>
                  <a:pt x="2314748" y="5309389"/>
                </a:lnTo>
                <a:lnTo>
                  <a:pt x="2318324" y="5273919"/>
                </a:lnTo>
                <a:lnTo>
                  <a:pt x="2321396" y="5237979"/>
                </a:lnTo>
                <a:lnTo>
                  <a:pt x="2324884" y="5185472"/>
                </a:lnTo>
                <a:lnTo>
                  <a:pt x="2328264" y="5132675"/>
                </a:lnTo>
                <a:lnTo>
                  <a:pt x="2332040" y="5080060"/>
                </a:lnTo>
                <a:lnTo>
                  <a:pt x="2335635" y="5027841"/>
                </a:lnTo>
                <a:lnTo>
                  <a:pt x="2339222" y="4982740"/>
                </a:lnTo>
                <a:lnTo>
                  <a:pt x="2350330" y="4991029"/>
                </a:lnTo>
                <a:lnTo>
                  <a:pt x="2361673" y="4999369"/>
                </a:lnTo>
                <a:lnTo>
                  <a:pt x="2372849" y="5007710"/>
                </a:lnTo>
                <a:lnTo>
                  <a:pt x="2384192" y="5015883"/>
                </a:lnTo>
                <a:lnTo>
                  <a:pt x="2395701" y="5024057"/>
                </a:lnTo>
                <a:lnTo>
                  <a:pt x="2407044" y="5032231"/>
                </a:lnTo>
                <a:lnTo>
                  <a:pt x="2418721" y="5040237"/>
                </a:lnTo>
                <a:lnTo>
                  <a:pt x="2435402" y="5051413"/>
                </a:lnTo>
                <a:lnTo>
                  <a:pt x="2452583" y="5062422"/>
                </a:lnTo>
                <a:lnTo>
                  <a:pt x="2470097" y="5073431"/>
                </a:lnTo>
                <a:lnTo>
                  <a:pt x="2488113" y="5083940"/>
                </a:lnTo>
                <a:lnTo>
                  <a:pt x="2506628" y="5094449"/>
                </a:lnTo>
                <a:lnTo>
                  <a:pt x="2525811" y="5104791"/>
                </a:lnTo>
                <a:lnTo>
                  <a:pt x="2545161" y="5114633"/>
                </a:lnTo>
                <a:lnTo>
                  <a:pt x="2564844" y="5124308"/>
                </a:lnTo>
                <a:lnTo>
                  <a:pt x="2585027" y="5133816"/>
                </a:lnTo>
                <a:lnTo>
                  <a:pt x="2605544" y="5143157"/>
                </a:lnTo>
                <a:lnTo>
                  <a:pt x="2626562" y="5152165"/>
                </a:lnTo>
                <a:lnTo>
                  <a:pt x="2647747" y="5161172"/>
                </a:lnTo>
                <a:lnTo>
                  <a:pt x="2669265" y="5169679"/>
                </a:lnTo>
                <a:lnTo>
                  <a:pt x="2691116" y="5178020"/>
                </a:lnTo>
                <a:lnTo>
                  <a:pt x="2713302" y="5186193"/>
                </a:lnTo>
                <a:lnTo>
                  <a:pt x="2735654" y="5194033"/>
                </a:lnTo>
                <a:lnTo>
                  <a:pt x="2758340" y="5201373"/>
                </a:lnTo>
                <a:lnTo>
                  <a:pt x="2781192" y="5208712"/>
                </a:lnTo>
                <a:lnTo>
                  <a:pt x="2804378" y="5215885"/>
                </a:lnTo>
                <a:lnTo>
                  <a:pt x="2827898" y="5222724"/>
                </a:lnTo>
                <a:lnTo>
                  <a:pt x="2851418" y="5229230"/>
                </a:lnTo>
                <a:lnTo>
                  <a:pt x="2875104" y="5235568"/>
                </a:lnTo>
                <a:lnTo>
                  <a:pt x="2898958" y="5241406"/>
                </a:lnTo>
                <a:lnTo>
                  <a:pt x="2922978" y="5247244"/>
                </a:lnTo>
                <a:lnTo>
                  <a:pt x="2947332" y="5252749"/>
                </a:lnTo>
                <a:lnTo>
                  <a:pt x="2971686" y="5257753"/>
                </a:lnTo>
                <a:lnTo>
                  <a:pt x="2996039" y="5262757"/>
                </a:lnTo>
                <a:lnTo>
                  <a:pt x="3020560" y="5267428"/>
                </a:lnTo>
                <a:lnTo>
                  <a:pt x="3045248" y="5271599"/>
                </a:lnTo>
                <a:lnTo>
                  <a:pt x="3069935" y="5275768"/>
                </a:lnTo>
                <a:lnTo>
                  <a:pt x="3094622" y="5279439"/>
                </a:lnTo>
                <a:lnTo>
                  <a:pt x="3119310" y="5282774"/>
                </a:lnTo>
                <a:lnTo>
                  <a:pt x="3131487" y="5284442"/>
                </a:lnTo>
                <a:lnTo>
                  <a:pt x="3143497" y="5285944"/>
                </a:lnTo>
                <a:lnTo>
                  <a:pt x="3155674" y="5287279"/>
                </a:lnTo>
                <a:lnTo>
                  <a:pt x="3167684" y="5288446"/>
                </a:lnTo>
                <a:lnTo>
                  <a:pt x="3179861" y="5289613"/>
                </a:lnTo>
                <a:lnTo>
                  <a:pt x="3191871" y="5290615"/>
                </a:lnTo>
                <a:lnTo>
                  <a:pt x="3204048" y="5291615"/>
                </a:lnTo>
                <a:lnTo>
                  <a:pt x="3216058" y="5292449"/>
                </a:lnTo>
                <a:lnTo>
                  <a:pt x="3228235" y="5293116"/>
                </a:lnTo>
                <a:lnTo>
                  <a:pt x="3240078" y="5293784"/>
                </a:lnTo>
                <a:lnTo>
                  <a:pt x="3252088" y="5294284"/>
                </a:lnTo>
                <a:lnTo>
                  <a:pt x="3264098" y="5294617"/>
                </a:lnTo>
                <a:lnTo>
                  <a:pt x="3275942" y="5294951"/>
                </a:lnTo>
                <a:lnTo>
                  <a:pt x="3287952" y="5295118"/>
                </a:lnTo>
                <a:lnTo>
                  <a:pt x="3299795" y="5295118"/>
                </a:lnTo>
                <a:lnTo>
                  <a:pt x="3311638" y="5295118"/>
                </a:lnTo>
                <a:lnTo>
                  <a:pt x="3323482" y="5294951"/>
                </a:lnTo>
                <a:lnTo>
                  <a:pt x="3335325" y="5294618"/>
                </a:lnTo>
                <a:lnTo>
                  <a:pt x="3347001" y="5294284"/>
                </a:lnTo>
                <a:lnTo>
                  <a:pt x="3358844" y="5293784"/>
                </a:lnTo>
                <a:lnTo>
                  <a:pt x="3370354" y="5293283"/>
                </a:lnTo>
                <a:lnTo>
                  <a:pt x="3382031" y="5292616"/>
                </a:lnTo>
                <a:lnTo>
                  <a:pt x="3393707" y="5291782"/>
                </a:lnTo>
                <a:lnTo>
                  <a:pt x="3405050" y="5290615"/>
                </a:lnTo>
                <a:lnTo>
                  <a:pt x="3416727" y="5289614"/>
                </a:lnTo>
                <a:lnTo>
                  <a:pt x="3428069" y="5288446"/>
                </a:lnTo>
                <a:lnTo>
                  <a:pt x="3439413" y="5287279"/>
                </a:lnTo>
                <a:lnTo>
                  <a:pt x="3450755" y="5285943"/>
                </a:lnTo>
                <a:lnTo>
                  <a:pt x="3461931" y="5284443"/>
                </a:lnTo>
                <a:lnTo>
                  <a:pt x="3473274" y="5282774"/>
                </a:lnTo>
                <a:lnTo>
                  <a:pt x="3484450" y="5281107"/>
                </a:lnTo>
                <a:lnTo>
                  <a:pt x="3495459" y="5279272"/>
                </a:lnTo>
                <a:lnTo>
                  <a:pt x="3506302" y="5277270"/>
                </a:lnTo>
                <a:lnTo>
                  <a:pt x="3517144" y="5275268"/>
                </a:lnTo>
                <a:lnTo>
                  <a:pt x="3527820" y="5272933"/>
                </a:lnTo>
                <a:lnTo>
                  <a:pt x="3538663" y="5270764"/>
                </a:lnTo>
                <a:lnTo>
                  <a:pt x="3549171" y="5268262"/>
                </a:lnTo>
                <a:lnTo>
                  <a:pt x="3559680" y="5265593"/>
                </a:lnTo>
                <a:lnTo>
                  <a:pt x="3570022" y="5262924"/>
                </a:lnTo>
                <a:lnTo>
                  <a:pt x="3580698" y="5260089"/>
                </a:lnTo>
                <a:lnTo>
                  <a:pt x="3590873" y="5257086"/>
                </a:lnTo>
                <a:lnTo>
                  <a:pt x="3601048" y="5254083"/>
                </a:lnTo>
                <a:lnTo>
                  <a:pt x="3611223" y="5250915"/>
                </a:lnTo>
                <a:lnTo>
                  <a:pt x="3621399" y="5247578"/>
                </a:lnTo>
                <a:lnTo>
                  <a:pt x="3631407" y="5244076"/>
                </a:lnTo>
                <a:lnTo>
                  <a:pt x="3641416" y="5240572"/>
                </a:lnTo>
                <a:lnTo>
                  <a:pt x="3651091" y="5236903"/>
                </a:lnTo>
                <a:lnTo>
                  <a:pt x="3661099" y="5233066"/>
                </a:lnTo>
                <a:lnTo>
                  <a:pt x="3670774" y="5229229"/>
                </a:lnTo>
                <a:lnTo>
                  <a:pt x="3680281" y="5225059"/>
                </a:lnTo>
                <a:lnTo>
                  <a:pt x="3689956" y="5221056"/>
                </a:lnTo>
                <a:lnTo>
                  <a:pt x="3699298" y="5216719"/>
                </a:lnTo>
                <a:lnTo>
                  <a:pt x="3708639" y="5212548"/>
                </a:lnTo>
                <a:lnTo>
                  <a:pt x="3718147" y="5208045"/>
                </a:lnTo>
                <a:lnTo>
                  <a:pt x="3727321" y="5203541"/>
                </a:lnTo>
                <a:lnTo>
                  <a:pt x="3736496" y="5198704"/>
                </a:lnTo>
                <a:lnTo>
                  <a:pt x="3745503" y="5194033"/>
                </a:lnTo>
                <a:lnTo>
                  <a:pt x="3754344" y="5189195"/>
                </a:lnTo>
                <a:lnTo>
                  <a:pt x="3763185" y="5184191"/>
                </a:lnTo>
                <a:lnTo>
                  <a:pt x="3772026" y="5179188"/>
                </a:lnTo>
                <a:lnTo>
                  <a:pt x="3780699" y="5173849"/>
                </a:lnTo>
                <a:lnTo>
                  <a:pt x="3789373" y="5168679"/>
                </a:lnTo>
                <a:lnTo>
                  <a:pt x="3797880" y="5163340"/>
                </a:lnTo>
                <a:lnTo>
                  <a:pt x="3806221" y="5157836"/>
                </a:lnTo>
                <a:lnTo>
                  <a:pt x="3814394" y="5151998"/>
                </a:lnTo>
                <a:lnTo>
                  <a:pt x="3822234" y="5146326"/>
                </a:lnTo>
                <a:lnTo>
                  <a:pt x="3829908" y="5140322"/>
                </a:lnTo>
                <a:lnTo>
                  <a:pt x="3837581" y="5134316"/>
                </a:lnTo>
                <a:lnTo>
                  <a:pt x="3845087" y="5128477"/>
                </a:lnTo>
                <a:lnTo>
                  <a:pt x="3852426" y="5122306"/>
                </a:lnTo>
                <a:lnTo>
                  <a:pt x="3859766" y="5116135"/>
                </a:lnTo>
                <a:lnTo>
                  <a:pt x="3866772" y="5109963"/>
                </a:lnTo>
                <a:lnTo>
                  <a:pt x="3873777" y="5103624"/>
                </a:lnTo>
                <a:lnTo>
                  <a:pt x="3880450" y="5097451"/>
                </a:lnTo>
                <a:lnTo>
                  <a:pt x="3887122" y="5091114"/>
                </a:lnTo>
                <a:lnTo>
                  <a:pt x="3893628" y="5084607"/>
                </a:lnTo>
                <a:lnTo>
                  <a:pt x="3899966" y="5078102"/>
                </a:lnTo>
                <a:lnTo>
                  <a:pt x="3906305" y="5071763"/>
                </a:lnTo>
                <a:lnTo>
                  <a:pt x="3912310" y="5065091"/>
                </a:lnTo>
                <a:lnTo>
                  <a:pt x="3918315" y="5058419"/>
                </a:lnTo>
                <a:lnTo>
                  <a:pt x="3924153" y="5051747"/>
                </a:lnTo>
                <a:lnTo>
                  <a:pt x="3929658" y="5044908"/>
                </a:lnTo>
                <a:lnTo>
                  <a:pt x="3935330" y="5038236"/>
                </a:lnTo>
                <a:lnTo>
                  <a:pt x="3940667" y="5031563"/>
                </a:lnTo>
                <a:lnTo>
                  <a:pt x="3945838" y="5024557"/>
                </a:lnTo>
                <a:lnTo>
                  <a:pt x="3951009" y="5017718"/>
                </a:lnTo>
                <a:lnTo>
                  <a:pt x="3956014" y="5010713"/>
                </a:lnTo>
                <a:lnTo>
                  <a:pt x="3960684" y="5003706"/>
                </a:lnTo>
                <a:lnTo>
                  <a:pt x="3965355" y="4996534"/>
                </a:lnTo>
                <a:lnTo>
                  <a:pt x="3969858" y="4989527"/>
                </a:lnTo>
                <a:lnTo>
                  <a:pt x="3974195" y="4982522"/>
                </a:lnTo>
                <a:lnTo>
                  <a:pt x="3978365" y="4975349"/>
                </a:lnTo>
                <a:lnTo>
                  <a:pt x="3982536" y="4968177"/>
                </a:lnTo>
                <a:lnTo>
                  <a:pt x="3986372" y="4960838"/>
                </a:lnTo>
                <a:lnTo>
                  <a:pt x="3990209" y="4953498"/>
                </a:lnTo>
                <a:lnTo>
                  <a:pt x="3993712" y="4946158"/>
                </a:lnTo>
                <a:lnTo>
                  <a:pt x="3997381" y="4938819"/>
                </a:lnTo>
                <a:lnTo>
                  <a:pt x="4000718" y="4931312"/>
                </a:lnTo>
                <a:lnTo>
                  <a:pt x="4003887" y="4923972"/>
                </a:lnTo>
                <a:lnTo>
                  <a:pt x="4007056" y="4916466"/>
                </a:lnTo>
                <a:lnTo>
                  <a:pt x="4010059" y="4909127"/>
                </a:lnTo>
                <a:lnTo>
                  <a:pt x="4012895" y="4901620"/>
                </a:lnTo>
                <a:lnTo>
                  <a:pt x="4015564" y="4894115"/>
                </a:lnTo>
                <a:lnTo>
                  <a:pt x="4018065" y="4886608"/>
                </a:lnTo>
                <a:lnTo>
                  <a:pt x="4020734" y="4878934"/>
                </a:lnTo>
                <a:lnTo>
                  <a:pt x="4022903" y="4871428"/>
                </a:lnTo>
                <a:lnTo>
                  <a:pt x="4025072" y="4863922"/>
                </a:lnTo>
                <a:lnTo>
                  <a:pt x="4027073" y="4856249"/>
                </a:lnTo>
                <a:lnTo>
                  <a:pt x="4029075" y="4848576"/>
                </a:lnTo>
                <a:lnTo>
                  <a:pt x="4030909" y="4841070"/>
                </a:lnTo>
                <a:lnTo>
                  <a:pt x="4032411" y="4833397"/>
                </a:lnTo>
                <a:lnTo>
                  <a:pt x="4033912" y="4825724"/>
                </a:lnTo>
                <a:lnTo>
                  <a:pt x="4035247" y="4818217"/>
                </a:lnTo>
                <a:lnTo>
                  <a:pt x="4036414" y="4810544"/>
                </a:lnTo>
                <a:lnTo>
                  <a:pt x="4037582" y="4802871"/>
                </a:lnTo>
                <a:lnTo>
                  <a:pt x="4038416" y="4795365"/>
                </a:lnTo>
                <a:lnTo>
                  <a:pt x="4039250" y="4787691"/>
                </a:lnTo>
                <a:lnTo>
                  <a:pt x="4039917" y="4780185"/>
                </a:lnTo>
                <a:lnTo>
                  <a:pt x="4040251" y="4772512"/>
                </a:lnTo>
                <a:lnTo>
                  <a:pt x="4040584" y="4764839"/>
                </a:lnTo>
                <a:lnTo>
                  <a:pt x="4040918" y="4757165"/>
                </a:lnTo>
                <a:lnTo>
                  <a:pt x="4040918" y="4749660"/>
                </a:lnTo>
                <a:lnTo>
                  <a:pt x="4040751" y="4741986"/>
                </a:lnTo>
                <a:lnTo>
                  <a:pt x="4040584" y="4734480"/>
                </a:lnTo>
                <a:lnTo>
                  <a:pt x="4040251" y="4726807"/>
                </a:lnTo>
                <a:lnTo>
                  <a:pt x="4039750" y="4719300"/>
                </a:lnTo>
                <a:lnTo>
                  <a:pt x="4039083" y="4711628"/>
                </a:lnTo>
                <a:lnTo>
                  <a:pt x="4038249" y="4704122"/>
                </a:lnTo>
                <a:lnTo>
                  <a:pt x="4035914" y="4689442"/>
                </a:lnTo>
                <a:lnTo>
                  <a:pt x="4033412" y="4674597"/>
                </a:lnTo>
                <a:lnTo>
                  <a:pt x="4030242" y="4659918"/>
                </a:lnTo>
                <a:lnTo>
                  <a:pt x="4026406" y="4645238"/>
                </a:lnTo>
                <a:lnTo>
                  <a:pt x="4022236" y="4630893"/>
                </a:lnTo>
                <a:lnTo>
                  <a:pt x="4017398" y="4616714"/>
                </a:lnTo>
                <a:lnTo>
                  <a:pt x="4012060" y="4602535"/>
                </a:lnTo>
                <a:lnTo>
                  <a:pt x="4006222" y="4588524"/>
                </a:lnTo>
                <a:lnTo>
                  <a:pt x="3999717" y="4574679"/>
                </a:lnTo>
                <a:lnTo>
                  <a:pt x="3992878" y="4561001"/>
                </a:lnTo>
                <a:lnTo>
                  <a:pt x="3985371" y="4547489"/>
                </a:lnTo>
                <a:lnTo>
                  <a:pt x="3977365" y="4534145"/>
                </a:lnTo>
                <a:lnTo>
                  <a:pt x="3968858" y="4521134"/>
                </a:lnTo>
                <a:lnTo>
                  <a:pt x="3959850" y="4508123"/>
                </a:lnTo>
                <a:lnTo>
                  <a:pt x="3950342" y="4495446"/>
                </a:lnTo>
                <a:lnTo>
                  <a:pt x="3940333" y="4482935"/>
                </a:lnTo>
                <a:lnTo>
                  <a:pt x="3929658" y="4470592"/>
                </a:lnTo>
                <a:lnTo>
                  <a:pt x="3918648" y="4458581"/>
                </a:lnTo>
                <a:lnTo>
                  <a:pt x="3907139" y="4446737"/>
                </a:lnTo>
                <a:lnTo>
                  <a:pt x="3894962" y="4435061"/>
                </a:lnTo>
                <a:lnTo>
                  <a:pt x="3882452" y="4423718"/>
                </a:lnTo>
                <a:lnTo>
                  <a:pt x="3869441" y="4412709"/>
                </a:lnTo>
                <a:lnTo>
                  <a:pt x="3855763" y="4401700"/>
                </a:lnTo>
                <a:lnTo>
                  <a:pt x="3841917" y="4391191"/>
                </a:lnTo>
                <a:lnTo>
                  <a:pt x="3827405" y="4380849"/>
                </a:lnTo>
                <a:lnTo>
                  <a:pt x="3812392" y="4370674"/>
                </a:lnTo>
                <a:lnTo>
                  <a:pt x="3796880" y="4360999"/>
                </a:lnTo>
                <a:lnTo>
                  <a:pt x="3780866" y="4351492"/>
                </a:lnTo>
                <a:lnTo>
                  <a:pt x="3764519" y="4342317"/>
                </a:lnTo>
                <a:lnTo>
                  <a:pt x="3747671" y="4333476"/>
                </a:lnTo>
                <a:lnTo>
                  <a:pt x="3730324" y="4324969"/>
                </a:lnTo>
                <a:lnTo>
                  <a:pt x="3712642" y="4316629"/>
                </a:lnTo>
                <a:lnTo>
                  <a:pt x="3686620" y="4304953"/>
                </a:lnTo>
                <a:lnTo>
                  <a:pt x="3660432" y="4293276"/>
                </a:lnTo>
                <a:lnTo>
                  <a:pt x="3634410" y="4281432"/>
                </a:lnTo>
                <a:lnTo>
                  <a:pt x="3608555" y="4269756"/>
                </a:lnTo>
                <a:lnTo>
                  <a:pt x="3582699" y="4257746"/>
                </a:lnTo>
                <a:lnTo>
                  <a:pt x="3556844" y="4245736"/>
                </a:lnTo>
                <a:lnTo>
                  <a:pt x="3530990" y="4233559"/>
                </a:lnTo>
                <a:lnTo>
                  <a:pt x="3524478" y="4230452"/>
                </a:lnTo>
                <a:lnTo>
                  <a:pt x="3538445" y="4229146"/>
                </a:lnTo>
                <a:lnTo>
                  <a:pt x="3563280" y="4226491"/>
                </a:lnTo>
                <a:lnTo>
                  <a:pt x="3588063" y="4223534"/>
                </a:lnTo>
                <a:lnTo>
                  <a:pt x="3612847" y="4220575"/>
                </a:lnTo>
                <a:lnTo>
                  <a:pt x="3637631" y="4217617"/>
                </a:lnTo>
                <a:lnTo>
                  <a:pt x="3672376" y="4212656"/>
                </a:lnTo>
                <a:lnTo>
                  <a:pt x="3707373" y="4207340"/>
                </a:lnTo>
                <a:lnTo>
                  <a:pt x="3742874" y="4201315"/>
                </a:lnTo>
                <a:lnTo>
                  <a:pt x="3778272" y="4194682"/>
                </a:lnTo>
                <a:lnTo>
                  <a:pt x="3814174" y="4187340"/>
                </a:lnTo>
                <a:lnTo>
                  <a:pt x="3850277" y="4179339"/>
                </a:lnTo>
                <a:lnTo>
                  <a:pt x="3886934" y="4170932"/>
                </a:lnTo>
                <a:lnTo>
                  <a:pt x="3923082" y="4161362"/>
                </a:lnTo>
                <a:lnTo>
                  <a:pt x="3959837" y="4151691"/>
                </a:lnTo>
                <a:lnTo>
                  <a:pt x="3996489" y="4141411"/>
                </a:lnTo>
                <a:lnTo>
                  <a:pt x="4033696" y="4130725"/>
                </a:lnTo>
                <a:lnTo>
                  <a:pt x="4070394" y="4118876"/>
                </a:lnTo>
                <a:lnTo>
                  <a:pt x="4107395" y="4106977"/>
                </a:lnTo>
                <a:lnTo>
                  <a:pt x="4144545" y="4094117"/>
                </a:lnTo>
                <a:lnTo>
                  <a:pt x="4181341" y="4081002"/>
                </a:lnTo>
                <a:lnTo>
                  <a:pt x="4218641" y="4067180"/>
                </a:lnTo>
                <a:lnTo>
                  <a:pt x="4255230" y="4052853"/>
                </a:lnTo>
                <a:lnTo>
                  <a:pt x="4292019" y="4037867"/>
                </a:lnTo>
                <a:lnTo>
                  <a:pt x="4328706" y="4022276"/>
                </a:lnTo>
                <a:lnTo>
                  <a:pt x="4365341" y="4006380"/>
                </a:lnTo>
                <a:lnTo>
                  <a:pt x="4401822" y="3989574"/>
                </a:lnTo>
                <a:lnTo>
                  <a:pt x="4437696" y="3972871"/>
                </a:lnTo>
                <a:lnTo>
                  <a:pt x="4474022" y="3955156"/>
                </a:lnTo>
                <a:lnTo>
                  <a:pt x="4509335" y="3936986"/>
                </a:lnTo>
                <a:lnTo>
                  <a:pt x="4544849" y="3918160"/>
                </a:lnTo>
                <a:lnTo>
                  <a:pt x="4580059" y="3899385"/>
                </a:lnTo>
                <a:lnTo>
                  <a:pt x="4614811" y="3879751"/>
                </a:lnTo>
                <a:lnTo>
                  <a:pt x="4649156" y="3859562"/>
                </a:lnTo>
                <a:lnTo>
                  <a:pt x="4683399" y="3838765"/>
                </a:lnTo>
                <a:lnTo>
                  <a:pt x="4716982" y="3817768"/>
                </a:lnTo>
                <a:lnTo>
                  <a:pt x="4750161" y="3796216"/>
                </a:lnTo>
                <a:lnTo>
                  <a:pt x="4782932" y="3774109"/>
                </a:lnTo>
                <a:lnTo>
                  <a:pt x="4798230" y="3763083"/>
                </a:lnTo>
                <a:lnTo>
                  <a:pt x="4813579" y="3752362"/>
                </a:lnTo>
                <a:lnTo>
                  <a:pt x="4828522" y="3741085"/>
                </a:lnTo>
                <a:lnTo>
                  <a:pt x="4843466" y="3729808"/>
                </a:lnTo>
                <a:lnTo>
                  <a:pt x="4858105" y="3718582"/>
                </a:lnTo>
                <a:lnTo>
                  <a:pt x="4872693" y="3707053"/>
                </a:lnTo>
                <a:lnTo>
                  <a:pt x="4886674" y="3695627"/>
                </a:lnTo>
                <a:lnTo>
                  <a:pt x="4900856" y="3683542"/>
                </a:lnTo>
                <a:lnTo>
                  <a:pt x="4914734" y="3671510"/>
                </a:lnTo>
                <a:lnTo>
                  <a:pt x="4928360" y="3659832"/>
                </a:lnTo>
                <a:lnTo>
                  <a:pt x="4941884" y="3647548"/>
                </a:lnTo>
                <a:lnTo>
                  <a:pt x="4955052" y="3635011"/>
                </a:lnTo>
                <a:lnTo>
                  <a:pt x="4967969" y="3622829"/>
                </a:lnTo>
                <a:lnTo>
                  <a:pt x="4980833" y="3610343"/>
                </a:lnTo>
                <a:lnTo>
                  <a:pt x="4993343" y="3597607"/>
                </a:lnTo>
                <a:lnTo>
                  <a:pt x="5005853" y="3584870"/>
                </a:lnTo>
                <a:lnTo>
                  <a:pt x="5018060" y="3572184"/>
                </a:lnTo>
                <a:lnTo>
                  <a:pt x="5030164" y="3558892"/>
                </a:lnTo>
                <a:lnTo>
                  <a:pt x="5042066" y="3546257"/>
                </a:lnTo>
                <a:lnTo>
                  <a:pt x="5053564" y="3533068"/>
                </a:lnTo>
                <a:lnTo>
                  <a:pt x="5064757" y="3519930"/>
                </a:lnTo>
                <a:lnTo>
                  <a:pt x="5075898" y="3506489"/>
                </a:lnTo>
                <a:lnTo>
                  <a:pt x="5086789" y="3493402"/>
                </a:lnTo>
                <a:lnTo>
                  <a:pt x="5097626" y="3480012"/>
                </a:lnTo>
                <a:lnTo>
                  <a:pt x="5108111" y="3466370"/>
                </a:lnTo>
                <a:lnTo>
                  <a:pt x="5118342" y="3453084"/>
                </a:lnTo>
                <a:lnTo>
                  <a:pt x="5128218" y="3439546"/>
                </a:lnTo>
                <a:lnTo>
                  <a:pt x="5138095" y="3426006"/>
                </a:lnTo>
                <a:lnTo>
                  <a:pt x="5147616" y="3412216"/>
                </a:lnTo>
                <a:lnTo>
                  <a:pt x="5157139" y="3398424"/>
                </a:lnTo>
                <a:lnTo>
                  <a:pt x="5166356" y="3384685"/>
                </a:lnTo>
                <a:lnTo>
                  <a:pt x="5175020" y="3371352"/>
                </a:lnTo>
                <a:lnTo>
                  <a:pt x="5183934" y="3357664"/>
                </a:lnTo>
                <a:lnTo>
                  <a:pt x="5192241" y="3344080"/>
                </a:lnTo>
                <a:lnTo>
                  <a:pt x="5199892" y="3330294"/>
                </a:lnTo>
                <a:lnTo>
                  <a:pt x="5207793" y="3316155"/>
                </a:lnTo>
                <a:lnTo>
                  <a:pt x="5215494" y="3302673"/>
                </a:lnTo>
                <a:lnTo>
                  <a:pt x="5222485" y="3288687"/>
                </a:lnTo>
                <a:lnTo>
                  <a:pt x="5229780" y="3274651"/>
                </a:lnTo>
                <a:lnTo>
                  <a:pt x="5236720" y="3260361"/>
                </a:lnTo>
                <a:lnTo>
                  <a:pt x="5243052" y="3246175"/>
                </a:lnTo>
                <a:lnTo>
                  <a:pt x="5249385" y="3231990"/>
                </a:lnTo>
                <a:lnTo>
                  <a:pt x="5255163" y="3218210"/>
                </a:lnTo>
                <a:lnTo>
                  <a:pt x="5261141" y="3203772"/>
                </a:lnTo>
                <a:lnTo>
                  <a:pt x="5266511" y="3189436"/>
                </a:lnTo>
                <a:lnTo>
                  <a:pt x="5271831" y="3174799"/>
                </a:lnTo>
                <a:lnTo>
                  <a:pt x="5276596" y="3160567"/>
                </a:lnTo>
                <a:lnTo>
                  <a:pt x="5281612" y="3145980"/>
                </a:lnTo>
                <a:lnTo>
                  <a:pt x="5285717" y="3131547"/>
                </a:lnTo>
                <a:lnTo>
                  <a:pt x="5290127" y="3117064"/>
                </a:lnTo>
                <a:lnTo>
                  <a:pt x="5294182" y="3102329"/>
                </a:lnTo>
                <a:lnTo>
                  <a:pt x="5297984" y="3087946"/>
                </a:lnTo>
                <a:lnTo>
                  <a:pt x="5301483" y="3073618"/>
                </a:lnTo>
                <a:lnTo>
                  <a:pt x="5304627" y="3059037"/>
                </a:lnTo>
                <a:lnTo>
                  <a:pt x="5307719" y="3044152"/>
                </a:lnTo>
                <a:lnTo>
                  <a:pt x="5310257" y="3029673"/>
                </a:lnTo>
                <a:lnTo>
                  <a:pt x="5312794" y="3015195"/>
                </a:lnTo>
                <a:lnTo>
                  <a:pt x="5314976" y="3000465"/>
                </a:lnTo>
                <a:lnTo>
                  <a:pt x="5316855" y="2985786"/>
                </a:lnTo>
                <a:lnTo>
                  <a:pt x="5318734" y="2971108"/>
                </a:lnTo>
                <a:lnTo>
                  <a:pt x="5320057" y="2956835"/>
                </a:lnTo>
                <a:lnTo>
                  <a:pt x="5321633" y="2942209"/>
                </a:lnTo>
                <a:lnTo>
                  <a:pt x="5322550" y="2927381"/>
                </a:lnTo>
                <a:lnTo>
                  <a:pt x="5323216" y="2912909"/>
                </a:lnTo>
                <a:lnTo>
                  <a:pt x="5323222" y="2898235"/>
                </a:lnTo>
                <a:lnTo>
                  <a:pt x="5322673" y="2883968"/>
                </a:lnTo>
                <a:lnTo>
                  <a:pt x="5322377" y="2869348"/>
                </a:lnTo>
                <a:lnTo>
                  <a:pt x="5321880" y="2855383"/>
                </a:lnTo>
                <a:lnTo>
                  <a:pt x="5320725" y="2841220"/>
                </a:lnTo>
                <a:lnTo>
                  <a:pt x="5319266" y="2827108"/>
                </a:lnTo>
                <a:lnTo>
                  <a:pt x="5317807" y="2812995"/>
                </a:lnTo>
                <a:lnTo>
                  <a:pt x="5316096" y="2799238"/>
                </a:lnTo>
                <a:lnTo>
                  <a:pt x="5314334" y="2785178"/>
                </a:lnTo>
                <a:lnTo>
                  <a:pt x="5312016" y="2771523"/>
                </a:lnTo>
                <a:lnTo>
                  <a:pt x="5309750" y="2758172"/>
                </a:lnTo>
                <a:lnTo>
                  <a:pt x="5307130" y="2744570"/>
                </a:lnTo>
                <a:lnTo>
                  <a:pt x="5304256" y="2731322"/>
                </a:lnTo>
                <a:lnTo>
                  <a:pt x="5301028" y="2717822"/>
                </a:lnTo>
                <a:lnTo>
                  <a:pt x="5297904" y="2704930"/>
                </a:lnTo>
                <a:lnTo>
                  <a:pt x="5294475" y="2692089"/>
                </a:lnTo>
                <a:lnTo>
                  <a:pt x="5290743" y="2679298"/>
                </a:lnTo>
                <a:lnTo>
                  <a:pt x="5287012" y="2666509"/>
                </a:lnTo>
                <a:lnTo>
                  <a:pt x="5282673" y="2653822"/>
                </a:lnTo>
                <a:lnTo>
                  <a:pt x="5278334" y="2641134"/>
                </a:lnTo>
                <a:lnTo>
                  <a:pt x="5273744" y="2628803"/>
                </a:lnTo>
                <a:lnTo>
                  <a:pt x="5269154" y="2616470"/>
                </a:lnTo>
                <a:lnTo>
                  <a:pt x="5264311" y="2604494"/>
                </a:lnTo>
                <a:lnTo>
                  <a:pt x="5259417" y="2592214"/>
                </a:lnTo>
                <a:lnTo>
                  <a:pt x="5253665" y="2580391"/>
                </a:lnTo>
                <a:lnTo>
                  <a:pt x="5248215" y="2568518"/>
                </a:lnTo>
                <a:lnTo>
                  <a:pt x="5242818" y="2556947"/>
                </a:lnTo>
                <a:lnTo>
                  <a:pt x="5237065" y="2545124"/>
                </a:lnTo>
                <a:lnTo>
                  <a:pt x="5230809" y="2534012"/>
                </a:lnTo>
                <a:lnTo>
                  <a:pt x="5224551" y="2522899"/>
                </a:lnTo>
                <a:lnTo>
                  <a:pt x="5218244" y="2511483"/>
                </a:lnTo>
                <a:lnTo>
                  <a:pt x="5211380" y="2500474"/>
                </a:lnTo>
                <a:lnTo>
                  <a:pt x="5204820" y="2489412"/>
                </a:lnTo>
                <a:lnTo>
                  <a:pt x="5198060" y="2479010"/>
                </a:lnTo>
                <a:lnTo>
                  <a:pt x="5190944" y="2468354"/>
                </a:lnTo>
                <a:lnTo>
                  <a:pt x="5183577" y="2458055"/>
                </a:lnTo>
                <a:lnTo>
                  <a:pt x="5176514" y="2447704"/>
                </a:lnTo>
                <a:lnTo>
                  <a:pt x="5168591" y="2437810"/>
                </a:lnTo>
                <a:lnTo>
                  <a:pt x="5160971" y="2427866"/>
                </a:lnTo>
                <a:lnTo>
                  <a:pt x="5153353" y="2417920"/>
                </a:lnTo>
                <a:lnTo>
                  <a:pt x="5145178" y="2408383"/>
                </a:lnTo>
                <a:lnTo>
                  <a:pt x="5137054" y="2399147"/>
                </a:lnTo>
                <a:lnTo>
                  <a:pt x="5128577" y="2389661"/>
                </a:lnTo>
                <a:lnTo>
                  <a:pt x="5120454" y="2380425"/>
                </a:lnTo>
                <a:lnTo>
                  <a:pt x="5111523" y="2371952"/>
                </a:lnTo>
                <a:lnTo>
                  <a:pt x="5103097" y="2362768"/>
                </a:lnTo>
                <a:lnTo>
                  <a:pt x="5093864" y="2354347"/>
                </a:lnTo>
                <a:lnTo>
                  <a:pt x="5085236" y="2345821"/>
                </a:lnTo>
                <a:lnTo>
                  <a:pt x="5075699" y="2337450"/>
                </a:lnTo>
                <a:lnTo>
                  <a:pt x="5066517" y="2329331"/>
                </a:lnTo>
                <a:lnTo>
                  <a:pt x="5057083" y="2321568"/>
                </a:lnTo>
                <a:lnTo>
                  <a:pt x="5047597" y="2313501"/>
                </a:lnTo>
                <a:lnTo>
                  <a:pt x="5037859" y="2305788"/>
                </a:lnTo>
                <a:lnTo>
                  <a:pt x="5028173" y="2298380"/>
                </a:lnTo>
                <a:lnTo>
                  <a:pt x="5018132" y="2290719"/>
                </a:lnTo>
                <a:lnTo>
                  <a:pt x="5008195" y="2283665"/>
                </a:lnTo>
                <a:lnTo>
                  <a:pt x="4998256" y="2276611"/>
                </a:lnTo>
                <a:lnTo>
                  <a:pt x="4987762" y="2269964"/>
                </a:lnTo>
                <a:lnTo>
                  <a:pt x="4977521" y="2262962"/>
                </a:lnTo>
                <a:lnTo>
                  <a:pt x="4967028" y="2256313"/>
                </a:lnTo>
                <a:lnTo>
                  <a:pt x="4956283" y="2250022"/>
                </a:lnTo>
                <a:lnTo>
                  <a:pt x="4945841" y="2243677"/>
                </a:lnTo>
                <a:lnTo>
                  <a:pt x="4934844" y="2237740"/>
                </a:lnTo>
                <a:lnTo>
                  <a:pt x="4924098" y="2231447"/>
                </a:lnTo>
                <a:lnTo>
                  <a:pt x="4902562" y="2220431"/>
                </a:lnTo>
                <a:lnTo>
                  <a:pt x="4880773" y="2209768"/>
                </a:lnTo>
                <a:lnTo>
                  <a:pt x="4858533" y="2200121"/>
                </a:lnTo>
                <a:lnTo>
                  <a:pt x="4835736" y="2190879"/>
                </a:lnTo>
                <a:lnTo>
                  <a:pt x="4813043" y="2182244"/>
                </a:lnTo>
                <a:lnTo>
                  <a:pt x="4789543" y="2174370"/>
                </a:lnTo>
                <a:lnTo>
                  <a:pt x="4765791" y="2166853"/>
                </a:lnTo>
                <a:lnTo>
                  <a:pt x="4741586" y="2160347"/>
                </a:lnTo>
                <a:lnTo>
                  <a:pt x="4717382" y="2153842"/>
                </a:lnTo>
                <a:lnTo>
                  <a:pt x="4692421" y="2148400"/>
                </a:lnTo>
                <a:lnTo>
                  <a:pt x="4667512" y="2143264"/>
                </a:lnTo>
                <a:lnTo>
                  <a:pt x="4641795" y="2138888"/>
                </a:lnTo>
                <a:lnTo>
                  <a:pt x="4615878" y="2135170"/>
                </a:lnTo>
                <a:lnTo>
                  <a:pt x="4589963" y="2131452"/>
                </a:lnTo>
                <a:lnTo>
                  <a:pt x="4563593" y="2128749"/>
                </a:lnTo>
                <a:lnTo>
                  <a:pt x="4536669" y="2126451"/>
                </a:lnTo>
                <a:lnTo>
                  <a:pt x="4509241" y="2124864"/>
                </a:lnTo>
                <a:lnTo>
                  <a:pt x="4482116" y="2123223"/>
                </a:lnTo>
                <a:lnTo>
                  <a:pt x="4454235" y="2122649"/>
                </a:lnTo>
                <a:lnTo>
                  <a:pt x="4426104" y="2122430"/>
                </a:lnTo>
                <a:lnTo>
                  <a:pt x="4400795" y="2122551"/>
                </a:lnTo>
                <a:lnTo>
                  <a:pt x="4403168" y="2116564"/>
                </a:lnTo>
                <a:lnTo>
                  <a:pt x="4407349" y="2104834"/>
                </a:lnTo>
                <a:lnTo>
                  <a:pt x="4411637" y="2093394"/>
                </a:lnTo>
                <a:lnTo>
                  <a:pt x="4415530" y="2081772"/>
                </a:lnTo>
                <a:lnTo>
                  <a:pt x="4419604" y="2069754"/>
                </a:lnTo>
                <a:lnTo>
                  <a:pt x="4422812" y="2058057"/>
                </a:lnTo>
                <a:lnTo>
                  <a:pt x="4426599" y="2046147"/>
                </a:lnTo>
                <a:lnTo>
                  <a:pt x="4429304" y="2033980"/>
                </a:lnTo>
                <a:lnTo>
                  <a:pt x="4432801" y="2022177"/>
                </a:lnTo>
                <a:lnTo>
                  <a:pt x="4435219" y="2010117"/>
                </a:lnTo>
                <a:lnTo>
                  <a:pt x="4437817" y="1997664"/>
                </a:lnTo>
                <a:lnTo>
                  <a:pt x="4440234" y="1985603"/>
                </a:lnTo>
                <a:lnTo>
                  <a:pt x="4442545" y="1973256"/>
                </a:lnTo>
                <a:lnTo>
                  <a:pt x="4444170" y="1960833"/>
                </a:lnTo>
                <a:lnTo>
                  <a:pt x="4445797" y="1948412"/>
                </a:lnTo>
                <a:lnTo>
                  <a:pt x="4447711" y="1935883"/>
                </a:lnTo>
                <a:lnTo>
                  <a:pt x="4448652" y="1923386"/>
                </a:lnTo>
                <a:lnTo>
                  <a:pt x="4449883" y="1910783"/>
                </a:lnTo>
                <a:lnTo>
                  <a:pt x="4450718" y="1897998"/>
                </a:lnTo>
                <a:lnTo>
                  <a:pt x="4451371" y="1885608"/>
                </a:lnTo>
                <a:lnTo>
                  <a:pt x="4451521" y="1872749"/>
                </a:lnTo>
                <a:lnTo>
                  <a:pt x="4451961" y="1859783"/>
                </a:lnTo>
                <a:lnTo>
                  <a:pt x="4451716" y="1846743"/>
                </a:lnTo>
                <a:lnTo>
                  <a:pt x="4451578" y="1833990"/>
                </a:lnTo>
                <a:lnTo>
                  <a:pt x="4451440" y="1821238"/>
                </a:lnTo>
                <a:lnTo>
                  <a:pt x="4450511" y="1808123"/>
                </a:lnTo>
                <a:lnTo>
                  <a:pt x="4449399" y="1795404"/>
                </a:lnTo>
                <a:lnTo>
                  <a:pt x="4448182" y="1782397"/>
                </a:lnTo>
                <a:lnTo>
                  <a:pt x="4447253" y="1769281"/>
                </a:lnTo>
                <a:lnTo>
                  <a:pt x="4445351" y="1756199"/>
                </a:lnTo>
                <a:lnTo>
                  <a:pt x="4443557" y="1743406"/>
                </a:lnTo>
                <a:lnTo>
                  <a:pt x="4441366" y="1730430"/>
                </a:lnTo>
                <a:lnTo>
                  <a:pt x="4439175" y="1717456"/>
                </a:lnTo>
                <a:lnTo>
                  <a:pt x="4436589" y="1704300"/>
                </a:lnTo>
                <a:lnTo>
                  <a:pt x="4434003" y="1691143"/>
                </a:lnTo>
                <a:lnTo>
                  <a:pt x="4430840" y="1678201"/>
                </a:lnTo>
                <a:lnTo>
                  <a:pt x="4427676" y="1665258"/>
                </a:lnTo>
                <a:lnTo>
                  <a:pt x="4424225" y="1652423"/>
                </a:lnTo>
                <a:lnTo>
                  <a:pt x="4420485" y="1639695"/>
                </a:lnTo>
                <a:lnTo>
                  <a:pt x="4416530" y="1626390"/>
                </a:lnTo>
                <a:lnTo>
                  <a:pt x="4412395" y="1613481"/>
                </a:lnTo>
                <a:lnTo>
                  <a:pt x="4407863" y="1600390"/>
                </a:lnTo>
                <a:lnTo>
                  <a:pt x="4403150" y="1587695"/>
                </a:lnTo>
                <a:lnTo>
                  <a:pt x="4398330" y="1574711"/>
                </a:lnTo>
                <a:lnTo>
                  <a:pt x="4392826" y="1561653"/>
                </a:lnTo>
                <a:lnTo>
                  <a:pt x="4387429" y="1548884"/>
                </a:lnTo>
                <a:lnTo>
                  <a:pt x="4381636" y="1535933"/>
                </a:lnTo>
                <a:lnTo>
                  <a:pt x="4375844" y="1522982"/>
                </a:lnTo>
                <a:lnTo>
                  <a:pt x="4369762" y="1510138"/>
                </a:lnTo>
                <a:lnTo>
                  <a:pt x="4363211" y="1497797"/>
                </a:lnTo>
                <a:lnTo>
                  <a:pt x="4356157" y="1484986"/>
                </a:lnTo>
                <a:lnTo>
                  <a:pt x="4349499" y="1472357"/>
                </a:lnTo>
                <a:lnTo>
                  <a:pt x="4342157" y="1459652"/>
                </a:lnTo>
                <a:lnTo>
                  <a:pt x="4334344" y="1447451"/>
                </a:lnTo>
                <a:lnTo>
                  <a:pt x="4326136" y="1435069"/>
                </a:lnTo>
                <a:lnTo>
                  <a:pt x="4317458" y="1423190"/>
                </a:lnTo>
                <a:lnTo>
                  <a:pt x="4309175" y="1411491"/>
                </a:lnTo>
                <a:lnTo>
                  <a:pt x="4300209" y="1399719"/>
                </a:lnTo>
                <a:lnTo>
                  <a:pt x="4291243" y="1387946"/>
                </a:lnTo>
                <a:lnTo>
                  <a:pt x="4281988" y="1376280"/>
                </a:lnTo>
                <a:lnTo>
                  <a:pt x="4272551" y="1365010"/>
                </a:lnTo>
                <a:lnTo>
                  <a:pt x="4263114" y="1353741"/>
                </a:lnTo>
                <a:lnTo>
                  <a:pt x="4252994" y="1342395"/>
                </a:lnTo>
                <a:lnTo>
                  <a:pt x="4242981" y="1331340"/>
                </a:lnTo>
                <a:lnTo>
                  <a:pt x="4232786" y="1320680"/>
                </a:lnTo>
                <a:lnTo>
                  <a:pt x="4222303" y="1310127"/>
                </a:lnTo>
                <a:lnTo>
                  <a:pt x="4211423" y="1299393"/>
                </a:lnTo>
                <a:lnTo>
                  <a:pt x="4200363" y="1289054"/>
                </a:lnTo>
                <a:lnTo>
                  <a:pt x="4189590" y="1278608"/>
                </a:lnTo>
                <a:lnTo>
                  <a:pt x="4177953" y="1268483"/>
                </a:lnTo>
                <a:lnTo>
                  <a:pt x="4166711" y="1258541"/>
                </a:lnTo>
                <a:lnTo>
                  <a:pt x="4154785" y="1248524"/>
                </a:lnTo>
                <a:lnTo>
                  <a:pt x="4142966" y="1238795"/>
                </a:lnTo>
                <a:lnTo>
                  <a:pt x="4130570" y="1229280"/>
                </a:lnTo>
                <a:lnTo>
                  <a:pt x="4118677" y="1220235"/>
                </a:lnTo>
                <a:lnTo>
                  <a:pt x="4106099" y="1211116"/>
                </a:lnTo>
                <a:lnTo>
                  <a:pt x="4093523" y="1201997"/>
                </a:lnTo>
                <a:lnTo>
                  <a:pt x="4080368" y="1193092"/>
                </a:lnTo>
                <a:lnTo>
                  <a:pt x="4067031" y="1184583"/>
                </a:lnTo>
                <a:lnTo>
                  <a:pt x="4053984" y="1175967"/>
                </a:lnTo>
                <a:lnTo>
                  <a:pt x="4040574" y="1168142"/>
                </a:lnTo>
                <a:lnTo>
                  <a:pt x="4026662" y="1159847"/>
                </a:lnTo>
                <a:lnTo>
                  <a:pt x="4013144" y="1151734"/>
                </a:lnTo>
                <a:lnTo>
                  <a:pt x="3999157" y="1144123"/>
                </a:lnTo>
                <a:lnTo>
                  <a:pt x="3984593" y="1136727"/>
                </a:lnTo>
                <a:lnTo>
                  <a:pt x="3970424" y="1129511"/>
                </a:lnTo>
                <a:lnTo>
                  <a:pt x="3955572" y="1122222"/>
                </a:lnTo>
                <a:lnTo>
                  <a:pt x="3940429" y="1115039"/>
                </a:lnTo>
                <a:lnTo>
                  <a:pt x="3925289" y="1107857"/>
                </a:lnTo>
                <a:lnTo>
                  <a:pt x="3909965" y="1101070"/>
                </a:lnTo>
                <a:lnTo>
                  <a:pt x="3894643" y="1094284"/>
                </a:lnTo>
                <a:lnTo>
                  <a:pt x="3879139" y="1087893"/>
                </a:lnTo>
                <a:lnTo>
                  <a:pt x="3863238" y="1081320"/>
                </a:lnTo>
                <a:lnTo>
                  <a:pt x="3847158" y="1075144"/>
                </a:lnTo>
                <a:lnTo>
                  <a:pt x="3831183" y="1069255"/>
                </a:lnTo>
                <a:lnTo>
                  <a:pt x="3814814" y="1063186"/>
                </a:lnTo>
                <a:lnTo>
                  <a:pt x="3798551" y="1057404"/>
                </a:lnTo>
                <a:lnTo>
                  <a:pt x="3781999" y="1051731"/>
                </a:lnTo>
                <a:lnTo>
                  <a:pt x="3765374" y="1046740"/>
                </a:lnTo>
                <a:lnTo>
                  <a:pt x="3748246" y="1041281"/>
                </a:lnTo>
                <a:lnTo>
                  <a:pt x="3731331" y="1036398"/>
                </a:lnTo>
                <a:lnTo>
                  <a:pt x="3714129" y="1031622"/>
                </a:lnTo>
                <a:lnTo>
                  <a:pt x="3696927" y="1026847"/>
                </a:lnTo>
                <a:lnTo>
                  <a:pt x="3679543" y="1022466"/>
                </a:lnTo>
                <a:lnTo>
                  <a:pt x="3662266" y="1018375"/>
                </a:lnTo>
                <a:lnTo>
                  <a:pt x="3644594" y="1014102"/>
                </a:lnTo>
                <a:lnTo>
                  <a:pt x="3626740" y="1010225"/>
                </a:lnTo>
                <a:lnTo>
                  <a:pt x="3609100" y="1006925"/>
                </a:lnTo>
                <a:lnTo>
                  <a:pt x="3591065" y="1003443"/>
                </a:lnTo>
                <a:lnTo>
                  <a:pt x="3572741" y="1000068"/>
                </a:lnTo>
                <a:lnTo>
                  <a:pt x="3554920" y="997163"/>
                </a:lnTo>
                <a:lnTo>
                  <a:pt x="3536522" y="994473"/>
                </a:lnTo>
                <a:lnTo>
                  <a:pt x="3518231" y="992071"/>
                </a:lnTo>
                <a:lnTo>
                  <a:pt x="3499651" y="989777"/>
                </a:lnTo>
                <a:lnTo>
                  <a:pt x="3481071" y="987482"/>
                </a:lnTo>
                <a:lnTo>
                  <a:pt x="3462418" y="985872"/>
                </a:lnTo>
                <a:lnTo>
                  <a:pt x="3443657" y="983972"/>
                </a:lnTo>
                <a:lnTo>
                  <a:pt x="3404223" y="981213"/>
                </a:lnTo>
                <a:lnTo>
                  <a:pt x="3364713" y="979137"/>
                </a:lnTo>
                <a:lnTo>
                  <a:pt x="3325130" y="977745"/>
                </a:lnTo>
                <a:lnTo>
                  <a:pt x="3291515" y="976999"/>
                </a:lnTo>
                <a:lnTo>
                  <a:pt x="3296895" y="974743"/>
                </a:lnTo>
                <a:lnTo>
                  <a:pt x="3308195" y="970192"/>
                </a:lnTo>
                <a:lnTo>
                  <a:pt x="3319396" y="965856"/>
                </a:lnTo>
                <a:lnTo>
                  <a:pt x="3330754" y="961461"/>
                </a:lnTo>
                <a:lnTo>
                  <a:pt x="3342013" y="957282"/>
                </a:lnTo>
                <a:lnTo>
                  <a:pt x="3358062" y="951146"/>
                </a:lnTo>
                <a:lnTo>
                  <a:pt x="3373955" y="945068"/>
                </a:lnTo>
                <a:lnTo>
                  <a:pt x="3389575" y="938735"/>
                </a:lnTo>
                <a:lnTo>
                  <a:pt x="3404981" y="932305"/>
                </a:lnTo>
                <a:lnTo>
                  <a:pt x="3420172" y="925776"/>
                </a:lnTo>
                <a:lnTo>
                  <a:pt x="3435305" y="919090"/>
                </a:lnTo>
                <a:lnTo>
                  <a:pt x="3449639" y="912167"/>
                </a:lnTo>
                <a:lnTo>
                  <a:pt x="3464186" y="905343"/>
                </a:lnTo>
                <a:lnTo>
                  <a:pt x="3478404" y="898108"/>
                </a:lnTo>
                <a:lnTo>
                  <a:pt x="3492308" y="890989"/>
                </a:lnTo>
                <a:lnTo>
                  <a:pt x="3505941" y="883615"/>
                </a:lnTo>
                <a:lnTo>
                  <a:pt x="3519301" y="875986"/>
                </a:lnTo>
                <a:lnTo>
                  <a:pt x="3532445" y="868260"/>
                </a:lnTo>
                <a:lnTo>
                  <a:pt x="3545377" y="860434"/>
                </a:lnTo>
                <a:lnTo>
                  <a:pt x="3557664" y="852314"/>
                </a:lnTo>
                <a:lnTo>
                  <a:pt x="3570108" y="844136"/>
                </a:lnTo>
                <a:lnTo>
                  <a:pt x="3582123" y="835761"/>
                </a:lnTo>
                <a:lnTo>
                  <a:pt x="3593767" y="827346"/>
                </a:lnTo>
                <a:lnTo>
                  <a:pt x="3604924" y="818578"/>
                </a:lnTo>
                <a:lnTo>
                  <a:pt x="3616082" y="809810"/>
                </a:lnTo>
                <a:lnTo>
                  <a:pt x="3626966" y="800787"/>
                </a:lnTo>
                <a:lnTo>
                  <a:pt x="3637266" y="791625"/>
                </a:lnTo>
                <a:lnTo>
                  <a:pt x="3647508" y="782307"/>
                </a:lnTo>
                <a:lnTo>
                  <a:pt x="3657106" y="772695"/>
                </a:lnTo>
                <a:lnTo>
                  <a:pt x="3666704" y="763081"/>
                </a:lnTo>
                <a:lnTo>
                  <a:pt x="3675815" y="753116"/>
                </a:lnTo>
                <a:lnTo>
                  <a:pt x="3684712" y="743052"/>
                </a:lnTo>
                <a:lnTo>
                  <a:pt x="3693023" y="732849"/>
                </a:lnTo>
                <a:lnTo>
                  <a:pt x="3701219" y="722333"/>
                </a:lnTo>
                <a:lnTo>
                  <a:pt x="3709044" y="711778"/>
                </a:lnTo>
                <a:lnTo>
                  <a:pt x="3716382" y="700869"/>
                </a:lnTo>
                <a:lnTo>
                  <a:pt x="3723505" y="689862"/>
                </a:lnTo>
                <a:lnTo>
                  <a:pt x="3726844" y="683996"/>
                </a:lnTo>
                <a:lnTo>
                  <a:pt x="3730396" y="678229"/>
                </a:lnTo>
                <a:lnTo>
                  <a:pt x="3733579" y="672421"/>
                </a:lnTo>
                <a:lnTo>
                  <a:pt x="3736917" y="666556"/>
                </a:lnTo>
                <a:lnTo>
                  <a:pt x="3740041" y="660592"/>
                </a:lnTo>
                <a:lnTo>
                  <a:pt x="3742950" y="654530"/>
                </a:lnTo>
                <a:lnTo>
                  <a:pt x="3746074" y="648566"/>
                </a:lnTo>
                <a:lnTo>
                  <a:pt x="3748827" y="642562"/>
                </a:lnTo>
                <a:lnTo>
                  <a:pt x="3751580" y="636558"/>
                </a:lnTo>
                <a:lnTo>
                  <a:pt x="3754217" y="630241"/>
                </a:lnTo>
                <a:lnTo>
                  <a:pt x="3756756" y="624139"/>
                </a:lnTo>
                <a:lnTo>
                  <a:pt x="3759236" y="617880"/>
                </a:lnTo>
                <a:lnTo>
                  <a:pt x="3761503" y="611522"/>
                </a:lnTo>
                <a:lnTo>
                  <a:pt x="3763827" y="605322"/>
                </a:lnTo>
                <a:lnTo>
                  <a:pt x="3765937" y="599022"/>
                </a:lnTo>
                <a:lnTo>
                  <a:pt x="3768145" y="592510"/>
                </a:lnTo>
                <a:lnTo>
                  <a:pt x="3769884" y="586170"/>
                </a:lnTo>
                <a:lnTo>
                  <a:pt x="3771936" y="579714"/>
                </a:lnTo>
                <a:lnTo>
                  <a:pt x="3773402" y="573120"/>
                </a:lnTo>
                <a:lnTo>
                  <a:pt x="3775298" y="566723"/>
                </a:lnTo>
                <a:lnTo>
                  <a:pt x="3776608" y="560187"/>
                </a:lnTo>
                <a:lnTo>
                  <a:pt x="3778016" y="553437"/>
                </a:lnTo>
                <a:lnTo>
                  <a:pt x="3779326" y="546900"/>
                </a:lnTo>
                <a:lnTo>
                  <a:pt x="3780579" y="540208"/>
                </a:lnTo>
                <a:lnTo>
                  <a:pt x="3781460" y="533475"/>
                </a:lnTo>
                <a:lnTo>
                  <a:pt x="3782341" y="526743"/>
                </a:lnTo>
                <a:lnTo>
                  <a:pt x="3783379" y="519952"/>
                </a:lnTo>
                <a:lnTo>
                  <a:pt x="3783889" y="513179"/>
                </a:lnTo>
                <a:lnTo>
                  <a:pt x="3784556" y="506349"/>
                </a:lnTo>
                <a:lnTo>
                  <a:pt x="3785008" y="499419"/>
                </a:lnTo>
                <a:lnTo>
                  <a:pt x="3785363" y="492704"/>
                </a:lnTo>
                <a:lnTo>
                  <a:pt x="3785444" y="485734"/>
                </a:lnTo>
                <a:lnTo>
                  <a:pt x="3785682" y="478707"/>
                </a:lnTo>
                <a:lnTo>
                  <a:pt x="3785549" y="471639"/>
                </a:lnTo>
                <a:lnTo>
                  <a:pt x="3785475" y="464727"/>
                </a:lnTo>
                <a:lnTo>
                  <a:pt x="3785400" y="457816"/>
                </a:lnTo>
                <a:lnTo>
                  <a:pt x="3784896" y="450708"/>
                </a:lnTo>
                <a:lnTo>
                  <a:pt x="3784294" y="443814"/>
                </a:lnTo>
                <a:lnTo>
                  <a:pt x="3783634" y="436764"/>
                </a:lnTo>
                <a:lnTo>
                  <a:pt x="3783131" y="429656"/>
                </a:lnTo>
                <a:lnTo>
                  <a:pt x="3782100" y="422565"/>
                </a:lnTo>
                <a:lnTo>
                  <a:pt x="3781127" y="415631"/>
                </a:lnTo>
                <a:lnTo>
                  <a:pt x="3779940" y="408599"/>
                </a:lnTo>
                <a:lnTo>
                  <a:pt x="3778752" y="401567"/>
                </a:lnTo>
                <a:lnTo>
                  <a:pt x="3777351" y="394436"/>
                </a:lnTo>
                <a:lnTo>
                  <a:pt x="3775949" y="387306"/>
                </a:lnTo>
                <a:lnTo>
                  <a:pt x="3774234" y="380291"/>
                </a:lnTo>
                <a:lnTo>
                  <a:pt x="3772520" y="373276"/>
                </a:lnTo>
                <a:lnTo>
                  <a:pt x="3770649" y="366320"/>
                </a:lnTo>
                <a:lnTo>
                  <a:pt x="3768622" y="359421"/>
                </a:lnTo>
                <a:lnTo>
                  <a:pt x="3766479" y="352210"/>
                </a:lnTo>
                <a:lnTo>
                  <a:pt x="3764238" y="345213"/>
                </a:lnTo>
                <a:lnTo>
                  <a:pt x="3761782" y="338118"/>
                </a:lnTo>
                <a:lnTo>
                  <a:pt x="3759227" y="331238"/>
                </a:lnTo>
                <a:lnTo>
                  <a:pt x="3756615" y="324200"/>
                </a:lnTo>
                <a:lnTo>
                  <a:pt x="3753631" y="317123"/>
                </a:lnTo>
                <a:lnTo>
                  <a:pt x="3750707" y="310202"/>
                </a:lnTo>
                <a:lnTo>
                  <a:pt x="3747567" y="303183"/>
                </a:lnTo>
                <a:lnTo>
                  <a:pt x="3744427" y="296164"/>
                </a:lnTo>
                <a:lnTo>
                  <a:pt x="3741131" y="289203"/>
                </a:lnTo>
                <a:lnTo>
                  <a:pt x="3737580" y="282514"/>
                </a:lnTo>
                <a:lnTo>
                  <a:pt x="3733757" y="275570"/>
                </a:lnTo>
                <a:lnTo>
                  <a:pt x="3730149" y="268725"/>
                </a:lnTo>
                <a:lnTo>
                  <a:pt x="3726169" y="261839"/>
                </a:lnTo>
                <a:lnTo>
                  <a:pt x="3721935" y="255227"/>
                </a:lnTo>
                <a:lnTo>
                  <a:pt x="3717486" y="248516"/>
                </a:lnTo>
                <a:lnTo>
                  <a:pt x="3712783" y="242077"/>
                </a:lnTo>
                <a:lnTo>
                  <a:pt x="3708294" y="235736"/>
                </a:lnTo>
                <a:lnTo>
                  <a:pt x="3703434" y="229356"/>
                </a:lnTo>
                <a:lnTo>
                  <a:pt x="3698575" y="222975"/>
                </a:lnTo>
                <a:lnTo>
                  <a:pt x="3693558" y="216652"/>
                </a:lnTo>
                <a:lnTo>
                  <a:pt x="3688444" y="210545"/>
                </a:lnTo>
                <a:lnTo>
                  <a:pt x="3683329" y="204436"/>
                </a:lnTo>
                <a:lnTo>
                  <a:pt x="3677844" y="198287"/>
                </a:lnTo>
                <a:lnTo>
                  <a:pt x="3672417" y="192296"/>
                </a:lnTo>
                <a:lnTo>
                  <a:pt x="3666891" y="186518"/>
                </a:lnTo>
                <a:lnTo>
                  <a:pt x="3661209" y="180798"/>
                </a:lnTo>
                <a:lnTo>
                  <a:pt x="3655313" y="174980"/>
                </a:lnTo>
                <a:lnTo>
                  <a:pt x="3649318" y="169377"/>
                </a:lnTo>
                <a:lnTo>
                  <a:pt x="3643480" y="163715"/>
                </a:lnTo>
                <a:lnTo>
                  <a:pt x="3637173" y="158228"/>
                </a:lnTo>
                <a:lnTo>
                  <a:pt x="3631079" y="152839"/>
                </a:lnTo>
                <a:lnTo>
                  <a:pt x="3624615" y="147410"/>
                </a:lnTo>
                <a:lnTo>
                  <a:pt x="3618210" y="142136"/>
                </a:lnTo>
                <a:lnTo>
                  <a:pt x="3611491" y="136980"/>
                </a:lnTo>
                <a:lnTo>
                  <a:pt x="3605046" y="132077"/>
                </a:lnTo>
                <a:lnTo>
                  <a:pt x="3598228" y="127135"/>
                </a:lnTo>
                <a:lnTo>
                  <a:pt x="3591412" y="122193"/>
                </a:lnTo>
                <a:lnTo>
                  <a:pt x="3584282" y="117367"/>
                </a:lnTo>
                <a:lnTo>
                  <a:pt x="3577054" y="112755"/>
                </a:lnTo>
                <a:lnTo>
                  <a:pt x="3569982" y="108084"/>
                </a:lnTo>
                <a:lnTo>
                  <a:pt x="3562714" y="103843"/>
                </a:lnTo>
                <a:lnTo>
                  <a:pt x="3555174" y="99348"/>
                </a:lnTo>
                <a:lnTo>
                  <a:pt x="3547847" y="94950"/>
                </a:lnTo>
                <a:lnTo>
                  <a:pt x="3540266" y="90825"/>
                </a:lnTo>
                <a:lnTo>
                  <a:pt x="3532373" y="86817"/>
                </a:lnTo>
                <a:lnTo>
                  <a:pt x="3524693" y="82906"/>
                </a:lnTo>
                <a:lnTo>
                  <a:pt x="3516643" y="78955"/>
                </a:lnTo>
                <a:lnTo>
                  <a:pt x="3508437" y="75062"/>
                </a:lnTo>
                <a:lnTo>
                  <a:pt x="3500231" y="71170"/>
                </a:lnTo>
                <a:lnTo>
                  <a:pt x="3491926" y="67491"/>
                </a:lnTo>
                <a:lnTo>
                  <a:pt x="3483620" y="63813"/>
                </a:lnTo>
                <a:lnTo>
                  <a:pt x="3475218" y="60349"/>
                </a:lnTo>
                <a:lnTo>
                  <a:pt x="3466600" y="56787"/>
                </a:lnTo>
                <a:lnTo>
                  <a:pt x="3457884" y="53439"/>
                </a:lnTo>
                <a:lnTo>
                  <a:pt x="3449226" y="50248"/>
                </a:lnTo>
                <a:lnTo>
                  <a:pt x="3440354" y="46958"/>
                </a:lnTo>
                <a:lnTo>
                  <a:pt x="3431540" y="43825"/>
                </a:lnTo>
                <a:lnTo>
                  <a:pt x="3422569" y="40750"/>
                </a:lnTo>
                <a:lnTo>
                  <a:pt x="3413558" y="38045"/>
                </a:lnTo>
                <a:lnTo>
                  <a:pt x="3404275" y="35086"/>
                </a:lnTo>
                <a:lnTo>
                  <a:pt x="3395107" y="32439"/>
                </a:lnTo>
                <a:lnTo>
                  <a:pt x="3385784" y="29851"/>
                </a:lnTo>
                <a:lnTo>
                  <a:pt x="3376461" y="27263"/>
                </a:lnTo>
                <a:lnTo>
                  <a:pt x="3367039" y="24889"/>
                </a:lnTo>
                <a:lnTo>
                  <a:pt x="3357675" y="22671"/>
                </a:lnTo>
                <a:lnTo>
                  <a:pt x="3348096" y="20355"/>
                </a:lnTo>
                <a:lnTo>
                  <a:pt x="3338420" y="18254"/>
                </a:lnTo>
                <a:lnTo>
                  <a:pt x="3328859" y="16465"/>
                </a:lnTo>
                <a:lnTo>
                  <a:pt x="3319084" y="14578"/>
                </a:lnTo>
                <a:lnTo>
                  <a:pt x="3309153" y="12749"/>
                </a:lnTo>
                <a:lnTo>
                  <a:pt x="3299494" y="11175"/>
                </a:lnTo>
                <a:lnTo>
                  <a:pt x="3289523" y="9717"/>
                </a:lnTo>
                <a:lnTo>
                  <a:pt x="3279609" y="8415"/>
                </a:lnTo>
                <a:lnTo>
                  <a:pt x="3269538" y="7171"/>
                </a:lnTo>
                <a:lnTo>
                  <a:pt x="3259469" y="5927"/>
                </a:lnTo>
                <a:lnTo>
                  <a:pt x="3249358" y="5055"/>
                </a:lnTo>
                <a:lnTo>
                  <a:pt x="3239191" y="4025"/>
                </a:lnTo>
                <a:lnTo>
                  <a:pt x="3217817" y="2530"/>
                </a:lnTo>
                <a:lnTo>
                  <a:pt x="3196403" y="1405"/>
                </a:lnTo>
                <a:lnTo>
                  <a:pt x="3174950" y="650"/>
                </a:lnTo>
                <a:lnTo>
                  <a:pt x="3153242" y="169"/>
                </a:lnTo>
                <a:lnTo>
                  <a:pt x="3131649" y="0"/>
                </a:lnTo>
                <a:lnTo>
                  <a:pt x="3110017" y="201"/>
                </a:lnTo>
                <a:lnTo>
                  <a:pt x="3088402" y="930"/>
                </a:lnTo>
                <a:lnTo>
                  <a:pt x="3066631" y="1718"/>
                </a:lnTo>
                <a:lnTo>
                  <a:pt x="3045132" y="2759"/>
                </a:lnTo>
                <a:lnTo>
                  <a:pt x="3023280" y="4288"/>
                </a:lnTo>
                <a:lnTo>
                  <a:pt x="3001916" y="6170"/>
                </a:lnTo>
                <a:lnTo>
                  <a:pt x="2980238" y="8168"/>
                </a:lnTo>
                <a:lnTo>
                  <a:pt x="2958734" y="10634"/>
                </a:lnTo>
                <a:lnTo>
                  <a:pt x="2937289" y="13258"/>
                </a:lnTo>
                <a:lnTo>
                  <a:pt x="2915960" y="16194"/>
                </a:lnTo>
                <a:lnTo>
                  <a:pt x="2894904" y="19385"/>
                </a:lnTo>
                <a:lnTo>
                  <a:pt x="2873650" y="23004"/>
                </a:lnTo>
                <a:lnTo>
                  <a:pt x="2852825" y="26821"/>
                </a:lnTo>
                <a:lnTo>
                  <a:pt x="2831902" y="30852"/>
                </a:lnTo>
                <a:lnTo>
                  <a:pt x="2811310" y="35294"/>
                </a:lnTo>
                <a:lnTo>
                  <a:pt x="2790874" y="39678"/>
                </a:lnTo>
                <a:lnTo>
                  <a:pt x="2770514" y="44745"/>
                </a:lnTo>
                <a:lnTo>
                  <a:pt x="2750525" y="49852"/>
                </a:lnTo>
                <a:lnTo>
                  <a:pt x="2730652" y="55273"/>
                </a:lnTo>
                <a:lnTo>
                  <a:pt x="2711091" y="60577"/>
                </a:lnTo>
                <a:lnTo>
                  <a:pt x="2691607" y="66565"/>
                </a:lnTo>
                <a:lnTo>
                  <a:pt x="2672492" y="72593"/>
                </a:lnTo>
                <a:lnTo>
                  <a:pt x="2653652" y="78876"/>
                </a:lnTo>
                <a:lnTo>
                  <a:pt x="2635239" y="85355"/>
                </a:lnTo>
                <a:lnTo>
                  <a:pt x="2616943" y="92148"/>
                </a:lnTo>
                <a:lnTo>
                  <a:pt x="2599076" y="99137"/>
                </a:lnTo>
                <a:lnTo>
                  <a:pt x="2581422" y="106224"/>
                </a:lnTo>
                <a:lnTo>
                  <a:pt x="2568988" y="111551"/>
                </a:lnTo>
                <a:lnTo>
                  <a:pt x="2556553" y="116879"/>
                </a:lnTo>
                <a:lnTo>
                  <a:pt x="2544119" y="122207"/>
                </a:lnTo>
                <a:lnTo>
                  <a:pt x="2531743" y="127692"/>
                </a:lnTo>
                <a:lnTo>
                  <a:pt x="2519581" y="133274"/>
                </a:lnTo>
                <a:lnTo>
                  <a:pt x="2507262" y="138915"/>
                </a:lnTo>
                <a:lnTo>
                  <a:pt x="2495158" y="144653"/>
                </a:lnTo>
                <a:lnTo>
                  <a:pt x="2483054" y="150392"/>
                </a:lnTo>
                <a:lnTo>
                  <a:pt x="2470950" y="156131"/>
                </a:lnTo>
                <a:lnTo>
                  <a:pt x="2458748" y="162085"/>
                </a:lnTo>
                <a:lnTo>
                  <a:pt x="2446916" y="168078"/>
                </a:lnTo>
                <a:lnTo>
                  <a:pt x="2434987" y="174287"/>
                </a:lnTo>
                <a:lnTo>
                  <a:pt x="2411225" y="186488"/>
                </a:lnTo>
                <a:lnTo>
                  <a:pt x="2387853" y="199257"/>
                </a:lnTo>
                <a:lnTo>
                  <a:pt x="2364324" y="212084"/>
                </a:lnTo>
                <a:lnTo>
                  <a:pt x="2341282" y="225265"/>
                </a:lnTo>
                <a:lnTo>
                  <a:pt x="2318298" y="238601"/>
                </a:lnTo>
                <a:lnTo>
                  <a:pt x="2295586" y="252193"/>
                </a:lnTo>
                <a:lnTo>
                  <a:pt x="2272835" y="266154"/>
                </a:lnTo>
                <a:lnTo>
                  <a:pt x="2250512" y="280314"/>
                </a:lnTo>
                <a:lnTo>
                  <a:pt x="2228304" y="294785"/>
                </a:lnTo>
                <a:lnTo>
                  <a:pt x="2206312" y="309355"/>
                </a:lnTo>
                <a:lnTo>
                  <a:pt x="2195432" y="316953"/>
                </a:lnTo>
                <a:lnTo>
                  <a:pt x="2184650" y="324336"/>
                </a:lnTo>
                <a:lnTo>
                  <a:pt x="2173770" y="331934"/>
                </a:lnTo>
                <a:lnTo>
                  <a:pt x="2163261" y="339571"/>
                </a:lnTo>
                <a:lnTo>
                  <a:pt x="2152595" y="347268"/>
                </a:lnTo>
                <a:lnTo>
                  <a:pt x="2142144" y="355062"/>
                </a:lnTo>
                <a:lnTo>
                  <a:pt x="2131536" y="362914"/>
                </a:lnTo>
                <a:lnTo>
                  <a:pt x="2121045" y="371079"/>
                </a:lnTo>
                <a:lnTo>
                  <a:pt x="2110808" y="378972"/>
                </a:lnTo>
                <a:lnTo>
                  <a:pt x="2100531" y="387236"/>
                </a:lnTo>
                <a:lnTo>
                  <a:pt x="2090352" y="395285"/>
                </a:lnTo>
                <a:lnTo>
                  <a:pt x="2080133" y="403705"/>
                </a:lnTo>
                <a:lnTo>
                  <a:pt x="2070013" y="411910"/>
                </a:lnTo>
                <a:lnTo>
                  <a:pt x="2060008" y="420428"/>
                </a:lnTo>
                <a:lnTo>
                  <a:pt x="2050160" y="428888"/>
                </a:lnTo>
                <a:lnTo>
                  <a:pt x="2040213" y="437563"/>
                </a:lnTo>
                <a:lnTo>
                  <a:pt x="2030481" y="446336"/>
                </a:lnTo>
                <a:lnTo>
                  <a:pt x="2020691" y="454952"/>
                </a:lnTo>
                <a:lnTo>
                  <a:pt x="2011115" y="463667"/>
                </a:lnTo>
                <a:lnTo>
                  <a:pt x="2001441" y="472596"/>
                </a:lnTo>
                <a:lnTo>
                  <a:pt x="1991923" y="481468"/>
                </a:lnTo>
                <a:lnTo>
                  <a:pt x="1982522" y="490651"/>
                </a:lnTo>
                <a:lnTo>
                  <a:pt x="1973004" y="499523"/>
                </a:lnTo>
                <a:lnTo>
                  <a:pt x="1963603" y="508706"/>
                </a:lnTo>
                <a:lnTo>
                  <a:pt x="1954572" y="517931"/>
                </a:lnTo>
                <a:lnTo>
                  <a:pt x="1945327" y="527057"/>
                </a:lnTo>
                <a:lnTo>
                  <a:pt x="1936198" y="536496"/>
                </a:lnTo>
                <a:lnTo>
                  <a:pt x="1927225" y="545876"/>
                </a:lnTo>
                <a:lnTo>
                  <a:pt x="1918096" y="555315"/>
                </a:lnTo>
                <a:lnTo>
                  <a:pt x="1909338" y="564794"/>
                </a:lnTo>
                <a:lnTo>
                  <a:pt x="1900325" y="574545"/>
                </a:lnTo>
                <a:lnTo>
                  <a:pt x="1891781" y="584123"/>
                </a:lnTo>
                <a:lnTo>
                  <a:pt x="1883080" y="593758"/>
                </a:lnTo>
                <a:lnTo>
                  <a:pt x="1874282" y="603607"/>
                </a:lnTo>
                <a:lnTo>
                  <a:pt x="1865756" y="613712"/>
                </a:lnTo>
                <a:lnTo>
                  <a:pt x="1857172" y="623660"/>
                </a:lnTo>
                <a:lnTo>
                  <a:pt x="1848958" y="633648"/>
                </a:lnTo>
                <a:lnTo>
                  <a:pt x="1840490" y="643910"/>
                </a:lnTo>
                <a:lnTo>
                  <a:pt x="1832335" y="654054"/>
                </a:lnTo>
                <a:lnTo>
                  <a:pt x="1824296" y="664511"/>
                </a:lnTo>
                <a:lnTo>
                  <a:pt x="1816101" y="675027"/>
                </a:lnTo>
                <a:lnTo>
                  <a:pt x="1808218" y="685426"/>
                </a:lnTo>
                <a:lnTo>
                  <a:pt x="1800335" y="695826"/>
                </a:lnTo>
                <a:lnTo>
                  <a:pt x="1792412" y="706596"/>
                </a:lnTo>
                <a:lnTo>
                  <a:pt x="1784801" y="717250"/>
                </a:lnTo>
                <a:lnTo>
                  <a:pt x="1777249" y="728061"/>
                </a:lnTo>
                <a:lnTo>
                  <a:pt x="1769599" y="739086"/>
                </a:lnTo>
                <a:lnTo>
                  <a:pt x="1762261" y="749995"/>
                </a:lnTo>
                <a:lnTo>
                  <a:pt x="1756211" y="758990"/>
                </a:lnTo>
                <a:lnTo>
                  <a:pt x="1742622" y="738924"/>
                </a:lnTo>
                <a:lnTo>
                  <a:pt x="1713296" y="694890"/>
                </a:lnTo>
                <a:lnTo>
                  <a:pt x="1684022" y="651162"/>
                </a:lnTo>
                <a:lnTo>
                  <a:pt x="1663392" y="621573"/>
                </a:lnTo>
                <a:lnTo>
                  <a:pt x="1642560" y="592644"/>
                </a:lnTo>
                <a:lnTo>
                  <a:pt x="1621277" y="564728"/>
                </a:lnTo>
                <a:lnTo>
                  <a:pt x="1599541" y="537824"/>
                </a:lnTo>
                <a:lnTo>
                  <a:pt x="1577302" y="511630"/>
                </a:lnTo>
                <a:lnTo>
                  <a:pt x="1554914" y="486399"/>
                </a:lnTo>
                <a:lnTo>
                  <a:pt x="1531769" y="462232"/>
                </a:lnTo>
                <a:lnTo>
                  <a:pt x="1508477" y="439027"/>
                </a:lnTo>
                <a:lnTo>
                  <a:pt x="1485086" y="417087"/>
                </a:lnTo>
                <a:lnTo>
                  <a:pt x="1460836" y="395605"/>
                </a:lnTo>
                <a:lnTo>
                  <a:pt x="1436793" y="375337"/>
                </a:lnTo>
                <a:lnTo>
                  <a:pt x="1412297" y="356082"/>
                </a:lnTo>
                <a:lnTo>
                  <a:pt x="1387298" y="337538"/>
                </a:lnTo>
                <a:lnTo>
                  <a:pt x="1362201" y="320258"/>
                </a:lnTo>
                <a:lnTo>
                  <a:pt x="1336955" y="303940"/>
                </a:lnTo>
                <a:lnTo>
                  <a:pt x="1311205" y="288332"/>
                </a:lnTo>
                <a:lnTo>
                  <a:pt x="1285358" y="273988"/>
                </a:lnTo>
                <a:lnTo>
                  <a:pt x="1259361" y="260607"/>
                </a:lnTo>
                <a:lnTo>
                  <a:pt x="1232913" y="248239"/>
                </a:lnTo>
                <a:lnTo>
                  <a:pt x="1206619" y="236781"/>
                </a:lnTo>
                <a:lnTo>
                  <a:pt x="1179873" y="226337"/>
                </a:lnTo>
                <a:lnTo>
                  <a:pt x="1152978" y="216854"/>
                </a:lnTo>
                <a:lnTo>
                  <a:pt x="1125985" y="208637"/>
                </a:lnTo>
                <a:lnTo>
                  <a:pt x="1098792" y="201079"/>
                </a:lnTo>
                <a:lnTo>
                  <a:pt x="1071502" y="194785"/>
                </a:lnTo>
                <a:lnTo>
                  <a:pt x="1044062" y="189453"/>
                </a:lnTo>
                <a:lnTo>
                  <a:pt x="1016777" y="185031"/>
                </a:lnTo>
                <a:lnTo>
                  <a:pt x="989395" y="181874"/>
                </a:lnTo>
                <a:lnTo>
                  <a:pt x="961509" y="179428"/>
                </a:lnTo>
                <a:lnTo>
                  <a:pt x="933828" y="178195"/>
                </a:lnTo>
                <a:lnTo>
                  <a:pt x="906051" y="178227"/>
                </a:lnTo>
                <a:lnTo>
                  <a:pt x="878629" y="178512"/>
                </a:lnTo>
                <a:lnTo>
                  <a:pt x="864717" y="179312"/>
                </a:lnTo>
                <a:lnTo>
                  <a:pt x="850553" y="180468"/>
                </a:lnTo>
                <a:lnTo>
                  <a:pt x="836745" y="181875"/>
                </a:lnTo>
                <a:lnTo>
                  <a:pt x="822684" y="183637"/>
                </a:lnTo>
                <a:lnTo>
                  <a:pt x="808978" y="185651"/>
                </a:lnTo>
                <a:lnTo>
                  <a:pt x="794969" y="187717"/>
                </a:lnTo>
                <a:lnTo>
                  <a:pt x="781315" y="190034"/>
                </a:lnTo>
                <a:lnTo>
                  <a:pt x="767460" y="193010"/>
                </a:lnTo>
                <a:lnTo>
                  <a:pt x="753605" y="195987"/>
                </a:lnTo>
                <a:lnTo>
                  <a:pt x="739751" y="198962"/>
                </a:lnTo>
                <a:lnTo>
                  <a:pt x="726303" y="202494"/>
                </a:lnTo>
                <a:lnTo>
                  <a:pt x="712602" y="206380"/>
                </a:lnTo>
                <a:lnTo>
                  <a:pt x="699206" y="210214"/>
                </a:lnTo>
                <a:lnTo>
                  <a:pt x="685609" y="214707"/>
                </a:lnTo>
                <a:lnTo>
                  <a:pt x="672011" y="219200"/>
                </a:lnTo>
                <a:lnTo>
                  <a:pt x="658769" y="223946"/>
                </a:lnTo>
                <a:lnTo>
                  <a:pt x="645275" y="229046"/>
                </a:lnTo>
                <a:lnTo>
                  <a:pt x="631781" y="234146"/>
                </a:lnTo>
                <a:lnTo>
                  <a:pt x="618693" y="239801"/>
                </a:lnTo>
                <a:lnTo>
                  <a:pt x="605354" y="245811"/>
                </a:lnTo>
                <a:lnTo>
                  <a:pt x="592014" y="251821"/>
                </a:lnTo>
                <a:lnTo>
                  <a:pt x="579029" y="258084"/>
                </a:lnTo>
                <a:lnTo>
                  <a:pt x="566045" y="264345"/>
                </a:lnTo>
                <a:lnTo>
                  <a:pt x="552911" y="271569"/>
                </a:lnTo>
                <a:lnTo>
                  <a:pt x="540029" y="278438"/>
                </a:lnTo>
                <a:lnTo>
                  <a:pt x="527199" y="285611"/>
                </a:lnTo>
                <a:lnTo>
                  <a:pt x="514421" y="293087"/>
                </a:lnTo>
                <a:lnTo>
                  <a:pt x="501997" y="300815"/>
                </a:lnTo>
                <a:lnTo>
                  <a:pt x="489321" y="308897"/>
                </a:lnTo>
                <a:lnTo>
                  <a:pt x="476949" y="316928"/>
                </a:lnTo>
                <a:lnTo>
                  <a:pt x="464324" y="325315"/>
                </a:lnTo>
                <a:lnTo>
                  <a:pt x="452107" y="334256"/>
                </a:lnTo>
                <a:lnTo>
                  <a:pt x="439838" y="342894"/>
                </a:lnTo>
                <a:lnTo>
                  <a:pt x="427671" y="352139"/>
                </a:lnTo>
                <a:lnTo>
                  <a:pt x="415505" y="361384"/>
                </a:lnTo>
                <a:lnTo>
                  <a:pt x="403746" y="371185"/>
                </a:lnTo>
                <a:lnTo>
                  <a:pt x="391985" y="380985"/>
                </a:lnTo>
                <a:lnTo>
                  <a:pt x="380581" y="391036"/>
                </a:lnTo>
                <a:lnTo>
                  <a:pt x="369228" y="401393"/>
                </a:lnTo>
                <a:lnTo>
                  <a:pt x="357623" y="412103"/>
                </a:lnTo>
                <a:lnTo>
                  <a:pt x="346321" y="422762"/>
                </a:lnTo>
                <a:lnTo>
                  <a:pt x="335122" y="434028"/>
                </a:lnTo>
                <a:lnTo>
                  <a:pt x="324277" y="445546"/>
                </a:lnTo>
                <a:lnTo>
                  <a:pt x="313130" y="457115"/>
                </a:lnTo>
                <a:lnTo>
                  <a:pt x="302641" y="468884"/>
                </a:lnTo>
                <a:lnTo>
                  <a:pt x="292255" y="481262"/>
                </a:lnTo>
                <a:lnTo>
                  <a:pt x="281515" y="493386"/>
                </a:lnTo>
                <a:lnTo>
                  <a:pt x="271180" y="506067"/>
                </a:lnTo>
                <a:lnTo>
                  <a:pt x="260897" y="519049"/>
                </a:lnTo>
                <a:lnTo>
                  <a:pt x="250614" y="532032"/>
                </a:lnTo>
                <a:lnTo>
                  <a:pt x="241041" y="545521"/>
                </a:lnTo>
                <a:lnTo>
                  <a:pt x="231164" y="559059"/>
                </a:lnTo>
                <a:lnTo>
                  <a:pt x="221339" y="572901"/>
                </a:lnTo>
                <a:lnTo>
                  <a:pt x="211869" y="586996"/>
                </a:lnTo>
                <a:lnTo>
                  <a:pt x="202702" y="601039"/>
                </a:lnTo>
                <a:lnTo>
                  <a:pt x="193335" y="615739"/>
                </a:lnTo>
                <a:lnTo>
                  <a:pt x="184271" y="630389"/>
                </a:lnTo>
                <a:lnTo>
                  <a:pt x="175311" y="645645"/>
                </a:lnTo>
                <a:lnTo>
                  <a:pt x="166351" y="660901"/>
                </a:lnTo>
                <a:lnTo>
                  <a:pt x="158047" y="676358"/>
                </a:lnTo>
                <a:lnTo>
                  <a:pt x="149493" y="692170"/>
                </a:lnTo>
                <a:lnTo>
                  <a:pt x="140939" y="707982"/>
                </a:lnTo>
                <a:lnTo>
                  <a:pt x="133043" y="723994"/>
                </a:lnTo>
                <a:lnTo>
                  <a:pt x="124946" y="740664"/>
                </a:lnTo>
                <a:lnTo>
                  <a:pt x="117509" y="757536"/>
                </a:lnTo>
                <a:lnTo>
                  <a:pt x="110426" y="774658"/>
                </a:lnTo>
                <a:lnTo>
                  <a:pt x="103698" y="792033"/>
                </a:lnTo>
                <a:lnTo>
                  <a:pt x="96666" y="809459"/>
                </a:lnTo>
                <a:lnTo>
                  <a:pt x="90293" y="827086"/>
                </a:lnTo>
                <a:lnTo>
                  <a:pt x="83919" y="844713"/>
                </a:lnTo>
                <a:lnTo>
                  <a:pt x="77850" y="862288"/>
                </a:lnTo>
                <a:lnTo>
                  <a:pt x="72135" y="880115"/>
                </a:lnTo>
                <a:lnTo>
                  <a:pt x="66168" y="898297"/>
                </a:lnTo>
                <a:lnTo>
                  <a:pt x="60808" y="916376"/>
                </a:lnTo>
                <a:lnTo>
                  <a:pt x="55551" y="935062"/>
                </a:lnTo>
                <a:lnTo>
                  <a:pt x="50850" y="953342"/>
                </a:lnTo>
                <a:lnTo>
                  <a:pt x="45845" y="971673"/>
                </a:lnTo>
                <a:lnTo>
                  <a:pt x="41550" y="990507"/>
                </a:lnTo>
                <a:lnTo>
                  <a:pt x="36900" y="1009090"/>
                </a:lnTo>
                <a:lnTo>
                  <a:pt x="32908" y="1027873"/>
                </a:lnTo>
                <a:lnTo>
                  <a:pt x="29019" y="1047263"/>
                </a:lnTo>
                <a:lnTo>
                  <a:pt x="25331" y="1065995"/>
                </a:lnTo>
                <a:lnTo>
                  <a:pt x="22049" y="1085282"/>
                </a:lnTo>
                <a:lnTo>
                  <a:pt x="18767" y="1104569"/>
                </a:lnTo>
                <a:lnTo>
                  <a:pt x="15840" y="1124109"/>
                </a:lnTo>
                <a:lnTo>
                  <a:pt x="13217" y="1143597"/>
                </a:lnTo>
                <a:lnTo>
                  <a:pt x="10897" y="1163032"/>
                </a:lnTo>
                <a:lnTo>
                  <a:pt x="8577" y="1182469"/>
                </a:lnTo>
                <a:lnTo>
                  <a:pt x="6715" y="1202764"/>
                </a:lnTo>
                <a:lnTo>
                  <a:pt x="5053" y="1222400"/>
                </a:lnTo>
                <a:lnTo>
                  <a:pt x="3443" y="1242340"/>
                </a:lnTo>
                <a:lnTo>
                  <a:pt x="2136" y="1262228"/>
                </a:lnTo>
                <a:lnTo>
                  <a:pt x="1539" y="1282621"/>
                </a:lnTo>
                <a:lnTo>
                  <a:pt x="587" y="1302761"/>
                </a:lnTo>
                <a:lnTo>
                  <a:pt x="294" y="1323102"/>
                </a:lnTo>
                <a:lnTo>
                  <a:pt x="0" y="1343442"/>
                </a:lnTo>
                <a:lnTo>
                  <a:pt x="62" y="1364035"/>
                </a:lnTo>
                <a:lnTo>
                  <a:pt x="479" y="1384880"/>
                </a:lnTo>
                <a:lnTo>
                  <a:pt x="946" y="1406028"/>
                </a:lnTo>
                <a:lnTo>
                  <a:pt x="1666" y="1426821"/>
                </a:lnTo>
                <a:lnTo>
                  <a:pt x="2741" y="1447866"/>
                </a:lnTo>
                <a:lnTo>
                  <a:pt x="4119" y="1468860"/>
                </a:lnTo>
                <a:lnTo>
                  <a:pt x="5497" y="1489853"/>
                </a:lnTo>
                <a:lnTo>
                  <a:pt x="7281" y="1511402"/>
                </a:lnTo>
                <a:lnTo>
                  <a:pt x="8659" y="1532396"/>
                </a:lnTo>
                <a:lnTo>
                  <a:pt x="10748" y="1553893"/>
                </a:lnTo>
                <a:lnTo>
                  <a:pt x="13140" y="1575339"/>
                </a:lnTo>
                <a:lnTo>
                  <a:pt x="15783" y="1596431"/>
                </a:lnTo>
                <a:lnTo>
                  <a:pt x="18529" y="1618128"/>
                </a:lnTo>
                <a:lnTo>
                  <a:pt x="21528" y="1639471"/>
                </a:lnTo>
                <a:lnTo>
                  <a:pt x="24577" y="1661117"/>
                </a:lnTo>
                <a:lnTo>
                  <a:pt x="27930" y="1682711"/>
                </a:lnTo>
                <a:lnTo>
                  <a:pt x="31587" y="1704255"/>
                </a:lnTo>
                <a:lnTo>
                  <a:pt x="35244" y="1725798"/>
                </a:lnTo>
                <a:lnTo>
                  <a:pt x="39256" y="1747594"/>
                </a:lnTo>
                <a:lnTo>
                  <a:pt x="43519" y="1769034"/>
                </a:lnTo>
                <a:lnTo>
                  <a:pt x="47834" y="1790778"/>
                </a:lnTo>
                <a:lnTo>
                  <a:pt x="52452" y="1812470"/>
                </a:lnTo>
                <a:lnTo>
                  <a:pt x="57323" y="1833808"/>
                </a:lnTo>
                <a:lnTo>
                  <a:pt x="62296" y="1855752"/>
                </a:lnTo>
                <a:lnTo>
                  <a:pt x="67521" y="1877342"/>
                </a:lnTo>
                <a:lnTo>
                  <a:pt x="73101" y="1899182"/>
                </a:lnTo>
                <a:lnTo>
                  <a:pt x="78630" y="1920719"/>
                </a:lnTo>
                <a:lnTo>
                  <a:pt x="84514" y="1942509"/>
                </a:lnTo>
                <a:lnTo>
                  <a:pt x="90346" y="1963996"/>
                </a:lnTo>
                <a:lnTo>
                  <a:pt x="96533" y="1985734"/>
                </a:lnTo>
                <a:lnTo>
                  <a:pt x="102972" y="2007117"/>
                </a:lnTo>
                <a:lnTo>
                  <a:pt x="109766" y="2028752"/>
                </a:lnTo>
                <a:lnTo>
                  <a:pt x="123456" y="2072630"/>
                </a:lnTo>
                <a:lnTo>
                  <a:pt x="137755" y="2116403"/>
                </a:lnTo>
                <a:lnTo>
                  <a:pt x="152963" y="2160023"/>
                </a:lnTo>
                <a:lnTo>
                  <a:pt x="168170" y="2203643"/>
                </a:lnTo>
                <a:lnTo>
                  <a:pt x="184237" y="2246805"/>
                </a:lnTo>
                <a:lnTo>
                  <a:pt x="200859" y="2289559"/>
                </a:lnTo>
                <a:lnTo>
                  <a:pt x="217481" y="2332315"/>
                </a:lnTo>
                <a:lnTo>
                  <a:pt x="235014" y="2374916"/>
                </a:lnTo>
                <a:lnTo>
                  <a:pt x="253050" y="2416807"/>
                </a:lnTo>
                <a:lnTo>
                  <a:pt x="271035" y="2458395"/>
                </a:lnTo>
                <a:lnTo>
                  <a:pt x="289879" y="2499523"/>
                </a:lnTo>
                <a:lnTo>
                  <a:pt x="308974" y="2540298"/>
                </a:lnTo>
                <a:lnTo>
                  <a:pt x="328677" y="2580970"/>
                </a:lnTo>
                <a:lnTo>
                  <a:pt x="348882" y="2620932"/>
                </a:lnTo>
                <a:lnTo>
                  <a:pt x="369289" y="2660235"/>
                </a:lnTo>
                <a:lnTo>
                  <a:pt x="389644" y="2699235"/>
                </a:lnTo>
                <a:lnTo>
                  <a:pt x="410806" y="2737474"/>
                </a:lnTo>
                <a:lnTo>
                  <a:pt x="432524" y="2775306"/>
                </a:lnTo>
                <a:lnTo>
                  <a:pt x="454442" y="2812480"/>
                </a:lnTo>
                <a:lnTo>
                  <a:pt x="462017" y="2824986"/>
                </a:lnTo>
                <a:lnTo>
                  <a:pt x="457075" y="2836276"/>
                </a:lnTo>
                <a:lnTo>
                  <a:pt x="446553" y="2859223"/>
                </a:lnTo>
                <a:lnTo>
                  <a:pt x="436425" y="2882351"/>
                </a:lnTo>
                <a:lnTo>
                  <a:pt x="426406" y="2905768"/>
                </a:lnTo>
                <a:lnTo>
                  <a:pt x="416675" y="2929078"/>
                </a:lnTo>
                <a:lnTo>
                  <a:pt x="407340" y="2952569"/>
                </a:lnTo>
                <a:lnTo>
                  <a:pt x="397717" y="2976167"/>
                </a:lnTo>
                <a:lnTo>
                  <a:pt x="388093" y="2999765"/>
                </a:lnTo>
                <a:lnTo>
                  <a:pt x="378865" y="3023545"/>
                </a:lnTo>
                <a:lnTo>
                  <a:pt x="370032" y="3047506"/>
                </a:lnTo>
                <a:lnTo>
                  <a:pt x="361093" y="3071179"/>
                </a:lnTo>
                <a:lnTo>
                  <a:pt x="352260" y="3095140"/>
                </a:lnTo>
                <a:lnTo>
                  <a:pt x="343824" y="3119282"/>
                </a:lnTo>
                <a:lnTo>
                  <a:pt x="335387" y="3143425"/>
                </a:lnTo>
                <a:lnTo>
                  <a:pt x="326950" y="3167568"/>
                </a:lnTo>
                <a:lnTo>
                  <a:pt x="318801" y="3191604"/>
                </a:lnTo>
                <a:lnTo>
                  <a:pt x="310868" y="3216216"/>
                </a:lnTo>
                <a:lnTo>
                  <a:pt x="302934" y="3240828"/>
                </a:lnTo>
                <a:lnTo>
                  <a:pt x="295000" y="3265442"/>
                </a:lnTo>
                <a:lnTo>
                  <a:pt x="287354" y="3289947"/>
                </a:lnTo>
                <a:lnTo>
                  <a:pt x="280104" y="3314633"/>
                </a:lnTo>
                <a:lnTo>
                  <a:pt x="272962" y="3339609"/>
                </a:lnTo>
                <a:lnTo>
                  <a:pt x="265712" y="3364296"/>
                </a:lnTo>
                <a:lnTo>
                  <a:pt x="258857" y="3389164"/>
                </a:lnTo>
                <a:lnTo>
                  <a:pt x="252110" y="3414321"/>
                </a:lnTo>
                <a:lnTo>
                  <a:pt x="245256" y="3439189"/>
                </a:lnTo>
                <a:lnTo>
                  <a:pt x="238905" y="3464527"/>
                </a:lnTo>
                <a:lnTo>
                  <a:pt x="230285" y="3500557"/>
                </a:lnTo>
                <a:lnTo>
                  <a:pt x="222275" y="3537344"/>
                </a:lnTo>
                <a:lnTo>
                  <a:pt x="214479" y="3574708"/>
                </a:lnTo>
                <a:lnTo>
                  <a:pt x="207870" y="3612618"/>
                </a:lnTo>
                <a:lnTo>
                  <a:pt x="201581" y="3651393"/>
                </a:lnTo>
                <a:lnTo>
                  <a:pt x="196010" y="3691213"/>
                </a:lnTo>
                <a:lnTo>
                  <a:pt x="191412" y="3731002"/>
                </a:lnTo>
                <a:lnTo>
                  <a:pt x="187317" y="3771261"/>
                </a:lnTo>
                <a:lnTo>
                  <a:pt x="183831" y="3812278"/>
                </a:lnTo>
                <a:lnTo>
                  <a:pt x="180849" y="3853765"/>
                </a:lnTo>
                <a:lnTo>
                  <a:pt x="178764" y="3895904"/>
                </a:lnTo>
                <a:lnTo>
                  <a:pt x="176787" y="3938330"/>
                </a:lnTo>
                <a:lnTo>
                  <a:pt x="175889" y="3981013"/>
                </a:lnTo>
                <a:lnTo>
                  <a:pt x="175494" y="4024165"/>
                </a:lnTo>
                <a:lnTo>
                  <a:pt x="175602" y="4067788"/>
                </a:lnTo>
                <a:lnTo>
                  <a:pt x="176395" y="4111484"/>
                </a:lnTo>
                <a:lnTo>
                  <a:pt x="178266" y="4155437"/>
                </a:lnTo>
                <a:lnTo>
                  <a:pt x="180246" y="4199678"/>
                </a:lnTo>
                <a:lnTo>
                  <a:pt x="182728" y="4244389"/>
                </a:lnTo>
                <a:lnTo>
                  <a:pt x="186000" y="4289463"/>
                </a:lnTo>
                <a:lnTo>
                  <a:pt x="189851" y="4334323"/>
                </a:lnTo>
                <a:lnTo>
                  <a:pt x="194096" y="4379363"/>
                </a:lnTo>
                <a:lnTo>
                  <a:pt x="199315" y="4424372"/>
                </a:lnTo>
                <a:lnTo>
                  <a:pt x="204640" y="4469669"/>
                </a:lnTo>
                <a:lnTo>
                  <a:pt x="210758" y="4515328"/>
                </a:lnTo>
                <a:lnTo>
                  <a:pt x="217740" y="4560667"/>
                </a:lnTo>
                <a:lnTo>
                  <a:pt x="224722" y="4606004"/>
                </a:lnTo>
                <a:lnTo>
                  <a:pt x="232389" y="4651417"/>
                </a:lnTo>
                <a:lnTo>
                  <a:pt x="241029" y="4696797"/>
                </a:lnTo>
                <a:lnTo>
                  <a:pt x="249668" y="4742176"/>
                </a:lnTo>
                <a:lnTo>
                  <a:pt x="259172" y="4787235"/>
                </a:lnTo>
                <a:lnTo>
                  <a:pt x="269255" y="4832079"/>
                </a:lnTo>
                <a:lnTo>
                  <a:pt x="274189" y="4854212"/>
                </a:lnTo>
                <a:lnTo>
                  <a:pt x="279304" y="4875950"/>
                </a:lnTo>
                <a:lnTo>
                  <a:pt x="284815" y="4897870"/>
                </a:lnTo>
                <a:lnTo>
                  <a:pt x="290507" y="49193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18599D-5897-427F-9414-DFDB72150B54}"/>
              </a:ext>
            </a:extLst>
          </p:cNvPr>
          <p:cNvGrpSpPr/>
          <p:nvPr/>
        </p:nvGrpSpPr>
        <p:grpSpPr>
          <a:xfrm>
            <a:off x="3452647" y="5159993"/>
            <a:ext cx="3965331" cy="548904"/>
            <a:chOff x="2930769" y="4272395"/>
            <a:chExt cx="6330463" cy="8763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64E458-8CB2-4282-A9A2-1B5D06899E97}"/>
                </a:ext>
              </a:extLst>
            </p:cNvPr>
            <p:cNvSpPr/>
            <p:nvPr/>
          </p:nvSpPr>
          <p:spPr>
            <a:xfrm>
              <a:off x="6096000" y="4272395"/>
              <a:ext cx="3165232" cy="876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84200" dist="3937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spc="600" dirty="0">
                  <a:latin typeface="Montserrat Medium" panose="00000600000000000000" pitchFamily="50" charset="0"/>
                </a:rPr>
                <a:t>More Info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A05A1A-CAA4-4A6B-AD0C-C96DD1600733}"/>
                </a:ext>
              </a:extLst>
            </p:cNvPr>
            <p:cNvSpPr/>
            <p:nvPr/>
          </p:nvSpPr>
          <p:spPr>
            <a:xfrm>
              <a:off x="2930769" y="4272395"/>
              <a:ext cx="3165232" cy="876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84200" dist="3937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spc="600" dirty="0">
                  <a:latin typeface="Montserrat Medium" panose="00000600000000000000" pitchFamily="50" charset="0"/>
                </a:rPr>
                <a:t>Download</a:t>
              </a:r>
            </a:p>
          </p:txBody>
        </p:sp>
      </p:grpSp>
      <p:sp>
        <p:nvSpPr>
          <p:cNvPr id="12" name="Freeform 15">
            <a:extLst>
              <a:ext uri="{FF2B5EF4-FFF2-40B4-BE49-F238E27FC236}">
                <a16:creationId xmlns:a16="http://schemas.microsoft.com/office/drawing/2014/main" id="{D3DE40EA-5297-4DF6-8EE1-84ADF8D47F54}"/>
              </a:ext>
            </a:extLst>
          </p:cNvPr>
          <p:cNvSpPr/>
          <p:nvPr/>
        </p:nvSpPr>
        <p:spPr>
          <a:xfrm rot="10477997">
            <a:off x="197468" y="5982720"/>
            <a:ext cx="624819" cy="705838"/>
          </a:xfrm>
          <a:custGeom>
            <a:avLst/>
            <a:gdLst>
              <a:gd name="connsiteX0" fmla="*/ 1310736 w 5147540"/>
              <a:gd name="connsiteY0" fmla="*/ 0 h 5815012"/>
              <a:gd name="connsiteX1" fmla="*/ 1326756 w 5147540"/>
              <a:gd name="connsiteY1" fmla="*/ 0 h 5815012"/>
              <a:gd name="connsiteX2" fmla="*/ 1342419 w 5147540"/>
              <a:gd name="connsiteY2" fmla="*/ 0 h 5815012"/>
              <a:gd name="connsiteX3" fmla="*/ 1358438 w 5147540"/>
              <a:gd name="connsiteY3" fmla="*/ 356 h 5815012"/>
              <a:gd name="connsiteX4" fmla="*/ 1374101 w 5147540"/>
              <a:gd name="connsiteY4" fmla="*/ 1068 h 5815012"/>
              <a:gd name="connsiteX5" fmla="*/ 1390121 w 5147540"/>
              <a:gd name="connsiteY5" fmla="*/ 2136 h 5815012"/>
              <a:gd name="connsiteX6" fmla="*/ 1405428 w 5147540"/>
              <a:gd name="connsiteY6" fmla="*/ 3204 h 5815012"/>
              <a:gd name="connsiteX7" fmla="*/ 1420735 w 5147540"/>
              <a:gd name="connsiteY7" fmla="*/ 4628 h 5815012"/>
              <a:gd name="connsiteX8" fmla="*/ 1436043 w 5147540"/>
              <a:gd name="connsiteY8" fmla="*/ 6408 h 5815012"/>
              <a:gd name="connsiteX9" fmla="*/ 1451350 w 5147540"/>
              <a:gd name="connsiteY9" fmla="*/ 8188 h 5815012"/>
              <a:gd name="connsiteX10" fmla="*/ 1466658 w 5147540"/>
              <a:gd name="connsiteY10" fmla="*/ 10680 h 5815012"/>
              <a:gd name="connsiteX11" fmla="*/ 1481965 w 5147540"/>
              <a:gd name="connsiteY11" fmla="*/ 13172 h 5815012"/>
              <a:gd name="connsiteX12" fmla="*/ 1496916 w 5147540"/>
              <a:gd name="connsiteY12" fmla="*/ 16019 h 5815012"/>
              <a:gd name="connsiteX13" fmla="*/ 1511868 w 5147540"/>
              <a:gd name="connsiteY13" fmla="*/ 18867 h 5815012"/>
              <a:gd name="connsiteX14" fmla="*/ 1526463 w 5147540"/>
              <a:gd name="connsiteY14" fmla="*/ 22071 h 5815012"/>
              <a:gd name="connsiteX15" fmla="*/ 1541414 w 5147540"/>
              <a:gd name="connsiteY15" fmla="*/ 25275 h 5815012"/>
              <a:gd name="connsiteX16" fmla="*/ 1556010 w 5147540"/>
              <a:gd name="connsiteY16" fmla="*/ 29547 h 5815012"/>
              <a:gd name="connsiteX17" fmla="*/ 1570605 w 5147540"/>
              <a:gd name="connsiteY17" fmla="*/ 33463 h 5815012"/>
              <a:gd name="connsiteX18" fmla="*/ 1584844 w 5147540"/>
              <a:gd name="connsiteY18" fmla="*/ 37378 h 5815012"/>
              <a:gd name="connsiteX19" fmla="*/ 1599440 w 5147540"/>
              <a:gd name="connsiteY19" fmla="*/ 41650 h 5815012"/>
              <a:gd name="connsiteX20" fmla="*/ 1613323 w 5147540"/>
              <a:gd name="connsiteY20" fmla="*/ 46634 h 5815012"/>
              <a:gd name="connsiteX21" fmla="*/ 1627207 w 5147540"/>
              <a:gd name="connsiteY21" fmla="*/ 51618 h 5815012"/>
              <a:gd name="connsiteX22" fmla="*/ 1641446 w 5147540"/>
              <a:gd name="connsiteY22" fmla="*/ 56602 h 5815012"/>
              <a:gd name="connsiteX23" fmla="*/ 1655329 w 5147540"/>
              <a:gd name="connsiteY23" fmla="*/ 62298 h 5815012"/>
              <a:gd name="connsiteX24" fmla="*/ 1669213 w 5147540"/>
              <a:gd name="connsiteY24" fmla="*/ 67637 h 5815012"/>
              <a:gd name="connsiteX25" fmla="*/ 1682384 w 5147540"/>
              <a:gd name="connsiteY25" fmla="*/ 73333 h 5815012"/>
              <a:gd name="connsiteX26" fmla="*/ 1695912 w 5147540"/>
              <a:gd name="connsiteY26" fmla="*/ 79385 h 5815012"/>
              <a:gd name="connsiteX27" fmla="*/ 1709083 w 5147540"/>
              <a:gd name="connsiteY27" fmla="*/ 85793 h 5815012"/>
              <a:gd name="connsiteX28" fmla="*/ 1722255 w 5147540"/>
              <a:gd name="connsiteY28" fmla="*/ 91844 h 5815012"/>
              <a:gd name="connsiteX29" fmla="*/ 1735070 w 5147540"/>
              <a:gd name="connsiteY29" fmla="*/ 98964 h 5815012"/>
              <a:gd name="connsiteX30" fmla="*/ 1747885 w 5147540"/>
              <a:gd name="connsiteY30" fmla="*/ 105728 h 5815012"/>
              <a:gd name="connsiteX31" fmla="*/ 1760701 w 5147540"/>
              <a:gd name="connsiteY31" fmla="*/ 112491 h 5815012"/>
              <a:gd name="connsiteX32" fmla="*/ 1773160 w 5147540"/>
              <a:gd name="connsiteY32" fmla="*/ 119967 h 5815012"/>
              <a:gd name="connsiteX33" fmla="*/ 1785264 w 5147540"/>
              <a:gd name="connsiteY33" fmla="*/ 127443 h 5815012"/>
              <a:gd name="connsiteX34" fmla="*/ 1797723 w 5147540"/>
              <a:gd name="connsiteY34" fmla="*/ 135274 h 5815012"/>
              <a:gd name="connsiteX35" fmla="*/ 1809827 w 5147540"/>
              <a:gd name="connsiteY35" fmla="*/ 142750 h 5815012"/>
              <a:gd name="connsiteX36" fmla="*/ 1821218 w 5147540"/>
              <a:gd name="connsiteY36" fmla="*/ 151294 h 5815012"/>
              <a:gd name="connsiteX37" fmla="*/ 1833322 w 5147540"/>
              <a:gd name="connsiteY37" fmla="*/ 159125 h 5815012"/>
              <a:gd name="connsiteX38" fmla="*/ 1844713 w 5147540"/>
              <a:gd name="connsiteY38" fmla="*/ 168025 h 5815012"/>
              <a:gd name="connsiteX39" fmla="*/ 1856105 w 5147540"/>
              <a:gd name="connsiteY39" fmla="*/ 176213 h 5815012"/>
              <a:gd name="connsiteX40" fmla="*/ 1867496 w 5147540"/>
              <a:gd name="connsiteY40" fmla="*/ 185468 h 5815012"/>
              <a:gd name="connsiteX41" fmla="*/ 1878532 w 5147540"/>
              <a:gd name="connsiteY41" fmla="*/ 194368 h 5815012"/>
              <a:gd name="connsiteX42" fmla="*/ 1889211 w 5147540"/>
              <a:gd name="connsiteY42" fmla="*/ 203623 h 5815012"/>
              <a:gd name="connsiteX43" fmla="*/ 1900247 w 5147540"/>
              <a:gd name="connsiteY43" fmla="*/ 212879 h 5815012"/>
              <a:gd name="connsiteX44" fmla="*/ 1910927 w 5147540"/>
              <a:gd name="connsiteY44" fmla="*/ 222491 h 5815012"/>
              <a:gd name="connsiteX45" fmla="*/ 1921250 w 5147540"/>
              <a:gd name="connsiteY45" fmla="*/ 232102 h 5815012"/>
              <a:gd name="connsiteX46" fmla="*/ 1931930 w 5147540"/>
              <a:gd name="connsiteY46" fmla="*/ 242070 h 5815012"/>
              <a:gd name="connsiteX47" fmla="*/ 1941897 w 5147540"/>
              <a:gd name="connsiteY47" fmla="*/ 252037 h 5815012"/>
              <a:gd name="connsiteX48" fmla="*/ 1951865 w 5147540"/>
              <a:gd name="connsiteY48" fmla="*/ 262005 h 5815012"/>
              <a:gd name="connsiteX49" fmla="*/ 1961476 w 5147540"/>
              <a:gd name="connsiteY49" fmla="*/ 272685 h 5815012"/>
              <a:gd name="connsiteX50" fmla="*/ 1971444 w 5147540"/>
              <a:gd name="connsiteY50" fmla="*/ 283008 h 5815012"/>
              <a:gd name="connsiteX51" fmla="*/ 1981056 w 5147540"/>
              <a:gd name="connsiteY51" fmla="*/ 293688 h 5815012"/>
              <a:gd name="connsiteX52" fmla="*/ 1990311 w 5147540"/>
              <a:gd name="connsiteY52" fmla="*/ 304723 h 5815012"/>
              <a:gd name="connsiteX53" fmla="*/ 1999567 w 5147540"/>
              <a:gd name="connsiteY53" fmla="*/ 315403 h 5815012"/>
              <a:gd name="connsiteX54" fmla="*/ 2008466 w 5147540"/>
              <a:gd name="connsiteY54" fmla="*/ 326794 h 5815012"/>
              <a:gd name="connsiteX55" fmla="*/ 2017722 w 5147540"/>
              <a:gd name="connsiteY55" fmla="*/ 337830 h 5815012"/>
              <a:gd name="connsiteX56" fmla="*/ 2034453 w 5147540"/>
              <a:gd name="connsiteY56" fmla="*/ 360257 h 5815012"/>
              <a:gd name="connsiteX57" fmla="*/ 2050829 w 5147540"/>
              <a:gd name="connsiteY57" fmla="*/ 383040 h 5815012"/>
              <a:gd name="connsiteX58" fmla="*/ 2066136 w 5147540"/>
              <a:gd name="connsiteY58" fmla="*/ 406535 h 5815012"/>
              <a:gd name="connsiteX59" fmla="*/ 2081087 w 5147540"/>
              <a:gd name="connsiteY59" fmla="*/ 430742 h 5815012"/>
              <a:gd name="connsiteX60" fmla="*/ 2095327 w 5147540"/>
              <a:gd name="connsiteY60" fmla="*/ 454949 h 5815012"/>
              <a:gd name="connsiteX61" fmla="*/ 2108854 w 5147540"/>
              <a:gd name="connsiteY61" fmla="*/ 480224 h 5815012"/>
              <a:gd name="connsiteX62" fmla="*/ 2122025 w 5147540"/>
              <a:gd name="connsiteY62" fmla="*/ 505855 h 5815012"/>
              <a:gd name="connsiteX63" fmla="*/ 2134129 w 5147540"/>
              <a:gd name="connsiteY63" fmla="*/ 532197 h 5815012"/>
              <a:gd name="connsiteX64" fmla="*/ 2146232 w 5147540"/>
              <a:gd name="connsiteY64" fmla="*/ 558540 h 5815012"/>
              <a:gd name="connsiteX65" fmla="*/ 2157268 w 5147540"/>
              <a:gd name="connsiteY65" fmla="*/ 585951 h 5815012"/>
              <a:gd name="connsiteX66" fmla="*/ 2167947 w 5147540"/>
              <a:gd name="connsiteY66" fmla="*/ 613362 h 5815012"/>
              <a:gd name="connsiteX67" fmla="*/ 2177915 w 5147540"/>
              <a:gd name="connsiteY67" fmla="*/ 641841 h 5815012"/>
              <a:gd name="connsiteX68" fmla="*/ 2187171 w 5147540"/>
              <a:gd name="connsiteY68" fmla="*/ 670676 h 5815012"/>
              <a:gd name="connsiteX69" fmla="*/ 2196427 w 5147540"/>
              <a:gd name="connsiteY69" fmla="*/ 699510 h 5815012"/>
              <a:gd name="connsiteX70" fmla="*/ 2204614 w 5147540"/>
              <a:gd name="connsiteY70" fmla="*/ 729057 h 5815012"/>
              <a:gd name="connsiteX71" fmla="*/ 2212446 w 5147540"/>
              <a:gd name="connsiteY71" fmla="*/ 759316 h 5815012"/>
              <a:gd name="connsiteX72" fmla="*/ 2219565 w 5147540"/>
              <a:gd name="connsiteY72" fmla="*/ 790286 h 5815012"/>
              <a:gd name="connsiteX73" fmla="*/ 2226685 w 5147540"/>
              <a:gd name="connsiteY73" fmla="*/ 820901 h 5815012"/>
              <a:gd name="connsiteX74" fmla="*/ 2232737 w 5147540"/>
              <a:gd name="connsiteY74" fmla="*/ 852584 h 5815012"/>
              <a:gd name="connsiteX75" fmla="*/ 2238432 w 5147540"/>
              <a:gd name="connsiteY75" fmla="*/ 884622 h 5815012"/>
              <a:gd name="connsiteX76" fmla="*/ 2243772 w 5147540"/>
              <a:gd name="connsiteY76" fmla="*/ 917017 h 5815012"/>
              <a:gd name="connsiteX77" fmla="*/ 2248400 w 5147540"/>
              <a:gd name="connsiteY77" fmla="*/ 949768 h 5815012"/>
              <a:gd name="connsiteX78" fmla="*/ 2252316 w 5147540"/>
              <a:gd name="connsiteY78" fmla="*/ 982874 h 5815012"/>
              <a:gd name="connsiteX79" fmla="*/ 2256232 w 5147540"/>
              <a:gd name="connsiteY79" fmla="*/ 1016693 h 5815012"/>
              <a:gd name="connsiteX80" fmla="*/ 2259080 w 5147540"/>
              <a:gd name="connsiteY80" fmla="*/ 1050867 h 5815012"/>
              <a:gd name="connsiteX81" fmla="*/ 2262283 w 5147540"/>
              <a:gd name="connsiteY81" fmla="*/ 1084686 h 5815012"/>
              <a:gd name="connsiteX82" fmla="*/ 2264420 w 5147540"/>
              <a:gd name="connsiteY82" fmla="*/ 1119928 h 5815012"/>
              <a:gd name="connsiteX83" fmla="*/ 2266199 w 5147540"/>
              <a:gd name="connsiteY83" fmla="*/ 1155171 h 5815012"/>
              <a:gd name="connsiteX84" fmla="*/ 2267623 w 5147540"/>
              <a:gd name="connsiteY84" fmla="*/ 1190769 h 5815012"/>
              <a:gd name="connsiteX85" fmla="*/ 2268691 w 5147540"/>
              <a:gd name="connsiteY85" fmla="*/ 1226724 h 5815012"/>
              <a:gd name="connsiteX86" fmla="*/ 2269047 w 5147540"/>
              <a:gd name="connsiteY86" fmla="*/ 1263034 h 5815012"/>
              <a:gd name="connsiteX87" fmla="*/ 2269403 w 5147540"/>
              <a:gd name="connsiteY87" fmla="*/ 1299701 h 5815012"/>
              <a:gd name="connsiteX88" fmla="*/ 2269403 w 5147540"/>
              <a:gd name="connsiteY88" fmla="*/ 1325332 h 5815012"/>
              <a:gd name="connsiteX89" fmla="*/ 2269759 w 5147540"/>
              <a:gd name="connsiteY89" fmla="*/ 1351319 h 5815012"/>
              <a:gd name="connsiteX90" fmla="*/ 2270115 w 5147540"/>
              <a:gd name="connsiteY90" fmla="*/ 1376949 h 5815012"/>
              <a:gd name="connsiteX91" fmla="*/ 2270827 w 5147540"/>
              <a:gd name="connsiteY91" fmla="*/ 1402936 h 5815012"/>
              <a:gd name="connsiteX92" fmla="*/ 2271895 w 5147540"/>
              <a:gd name="connsiteY92" fmla="*/ 1428567 h 5815012"/>
              <a:gd name="connsiteX93" fmla="*/ 2273319 w 5147540"/>
              <a:gd name="connsiteY93" fmla="*/ 1454554 h 5815012"/>
              <a:gd name="connsiteX94" fmla="*/ 2274743 w 5147540"/>
              <a:gd name="connsiteY94" fmla="*/ 1480185 h 5815012"/>
              <a:gd name="connsiteX95" fmla="*/ 2276523 w 5147540"/>
              <a:gd name="connsiteY95" fmla="*/ 1506172 h 5815012"/>
              <a:gd name="connsiteX96" fmla="*/ 2279015 w 5147540"/>
              <a:gd name="connsiteY96" fmla="*/ 1531803 h 5815012"/>
              <a:gd name="connsiteX97" fmla="*/ 2281151 w 5147540"/>
              <a:gd name="connsiteY97" fmla="*/ 1557434 h 5815012"/>
              <a:gd name="connsiteX98" fmla="*/ 2283643 w 5147540"/>
              <a:gd name="connsiteY98" fmla="*/ 1582709 h 5815012"/>
              <a:gd name="connsiteX99" fmla="*/ 2286490 w 5147540"/>
              <a:gd name="connsiteY99" fmla="*/ 1608340 h 5815012"/>
              <a:gd name="connsiteX100" fmla="*/ 2289694 w 5147540"/>
              <a:gd name="connsiteY100" fmla="*/ 1633615 h 5815012"/>
              <a:gd name="connsiteX101" fmla="*/ 2293254 w 5147540"/>
              <a:gd name="connsiteY101" fmla="*/ 1659245 h 5815012"/>
              <a:gd name="connsiteX102" fmla="*/ 2297170 w 5147540"/>
              <a:gd name="connsiteY102" fmla="*/ 1684520 h 5815012"/>
              <a:gd name="connsiteX103" fmla="*/ 2301086 w 5147540"/>
              <a:gd name="connsiteY103" fmla="*/ 1709439 h 5815012"/>
              <a:gd name="connsiteX104" fmla="*/ 2305358 w 5147540"/>
              <a:gd name="connsiteY104" fmla="*/ 1734714 h 5815012"/>
              <a:gd name="connsiteX105" fmla="*/ 2309629 w 5147540"/>
              <a:gd name="connsiteY105" fmla="*/ 1759633 h 5815012"/>
              <a:gd name="connsiteX106" fmla="*/ 2314969 w 5147540"/>
              <a:gd name="connsiteY106" fmla="*/ 1784908 h 5815012"/>
              <a:gd name="connsiteX107" fmla="*/ 2319953 w 5147540"/>
              <a:gd name="connsiteY107" fmla="*/ 1809471 h 5815012"/>
              <a:gd name="connsiteX108" fmla="*/ 2325293 w 5147540"/>
              <a:gd name="connsiteY108" fmla="*/ 1834390 h 5815012"/>
              <a:gd name="connsiteX109" fmla="*/ 2331345 w 5147540"/>
              <a:gd name="connsiteY109" fmla="*/ 1858953 h 5815012"/>
              <a:gd name="connsiteX110" fmla="*/ 2337396 w 5147540"/>
              <a:gd name="connsiteY110" fmla="*/ 1883160 h 5815012"/>
              <a:gd name="connsiteX111" fmla="*/ 2343804 w 5147540"/>
              <a:gd name="connsiteY111" fmla="*/ 1908079 h 5815012"/>
              <a:gd name="connsiteX112" fmla="*/ 2350568 w 5147540"/>
              <a:gd name="connsiteY112" fmla="*/ 1931930 h 5815012"/>
              <a:gd name="connsiteX113" fmla="*/ 2357687 w 5147540"/>
              <a:gd name="connsiteY113" fmla="*/ 1956493 h 5815012"/>
              <a:gd name="connsiteX114" fmla="*/ 2365163 w 5147540"/>
              <a:gd name="connsiteY114" fmla="*/ 1980344 h 5815012"/>
              <a:gd name="connsiteX115" fmla="*/ 2372639 w 5147540"/>
              <a:gd name="connsiteY115" fmla="*/ 2004195 h 5815012"/>
              <a:gd name="connsiteX116" fmla="*/ 2380470 w 5147540"/>
              <a:gd name="connsiteY116" fmla="*/ 2028046 h 5815012"/>
              <a:gd name="connsiteX117" fmla="*/ 2389014 w 5147540"/>
              <a:gd name="connsiteY117" fmla="*/ 2051541 h 5815012"/>
              <a:gd name="connsiteX118" fmla="*/ 2397558 w 5147540"/>
              <a:gd name="connsiteY118" fmla="*/ 2075036 h 5815012"/>
              <a:gd name="connsiteX119" fmla="*/ 2406813 w 5147540"/>
              <a:gd name="connsiteY119" fmla="*/ 2098175 h 5815012"/>
              <a:gd name="connsiteX120" fmla="*/ 2416069 w 5147540"/>
              <a:gd name="connsiteY120" fmla="*/ 2121314 h 5815012"/>
              <a:gd name="connsiteX121" fmla="*/ 2425680 w 5147540"/>
              <a:gd name="connsiteY121" fmla="*/ 2144453 h 5815012"/>
              <a:gd name="connsiteX122" fmla="*/ 2436004 w 5147540"/>
              <a:gd name="connsiteY122" fmla="*/ 2167592 h 5815012"/>
              <a:gd name="connsiteX123" fmla="*/ 2445972 w 5147540"/>
              <a:gd name="connsiteY123" fmla="*/ 2190375 h 5815012"/>
              <a:gd name="connsiteX124" fmla="*/ 2456651 w 5147540"/>
              <a:gd name="connsiteY124" fmla="*/ 2212802 h 5815012"/>
              <a:gd name="connsiteX125" fmla="*/ 2467331 w 5147540"/>
              <a:gd name="connsiteY125" fmla="*/ 2235585 h 5815012"/>
              <a:gd name="connsiteX126" fmla="*/ 2478722 w 5147540"/>
              <a:gd name="connsiteY126" fmla="*/ 2258012 h 5815012"/>
              <a:gd name="connsiteX127" fmla="*/ 2490470 w 5147540"/>
              <a:gd name="connsiteY127" fmla="*/ 2280439 h 5815012"/>
              <a:gd name="connsiteX128" fmla="*/ 2501861 w 5147540"/>
              <a:gd name="connsiteY128" fmla="*/ 2302866 h 5815012"/>
              <a:gd name="connsiteX129" fmla="*/ 2513965 w 5147540"/>
              <a:gd name="connsiteY129" fmla="*/ 2324937 h 5815012"/>
              <a:gd name="connsiteX130" fmla="*/ 2526780 w 5147540"/>
              <a:gd name="connsiteY130" fmla="*/ 2346652 h 5815012"/>
              <a:gd name="connsiteX131" fmla="*/ 2539240 w 5147540"/>
              <a:gd name="connsiteY131" fmla="*/ 2368367 h 5815012"/>
              <a:gd name="connsiteX132" fmla="*/ 2552055 w 5147540"/>
              <a:gd name="connsiteY132" fmla="*/ 2390438 h 5815012"/>
              <a:gd name="connsiteX133" fmla="*/ 2565226 w 5147540"/>
              <a:gd name="connsiteY133" fmla="*/ 2411797 h 5815012"/>
              <a:gd name="connsiteX134" fmla="*/ 2579110 w 5147540"/>
              <a:gd name="connsiteY134" fmla="*/ 2433156 h 5815012"/>
              <a:gd name="connsiteX135" fmla="*/ 2592993 w 5147540"/>
              <a:gd name="connsiteY135" fmla="*/ 2454516 h 5815012"/>
              <a:gd name="connsiteX136" fmla="*/ 2606521 w 5147540"/>
              <a:gd name="connsiteY136" fmla="*/ 2475875 h 5815012"/>
              <a:gd name="connsiteX137" fmla="*/ 2621116 w 5147540"/>
              <a:gd name="connsiteY137" fmla="*/ 2496878 h 5815012"/>
              <a:gd name="connsiteX138" fmla="*/ 2635711 w 5147540"/>
              <a:gd name="connsiteY138" fmla="*/ 2517525 h 5815012"/>
              <a:gd name="connsiteX139" fmla="*/ 2650663 w 5147540"/>
              <a:gd name="connsiteY139" fmla="*/ 2538172 h 5815012"/>
              <a:gd name="connsiteX140" fmla="*/ 2665970 w 5147540"/>
              <a:gd name="connsiteY140" fmla="*/ 2558819 h 5815012"/>
              <a:gd name="connsiteX141" fmla="*/ 2681278 w 5147540"/>
              <a:gd name="connsiteY141" fmla="*/ 2579466 h 5815012"/>
              <a:gd name="connsiteX142" fmla="*/ 2697297 w 5147540"/>
              <a:gd name="connsiteY142" fmla="*/ 2599402 h 5815012"/>
              <a:gd name="connsiteX143" fmla="*/ 2712960 w 5147540"/>
              <a:gd name="connsiteY143" fmla="*/ 2619692 h 5815012"/>
              <a:gd name="connsiteX144" fmla="*/ 2728979 w 5147540"/>
              <a:gd name="connsiteY144" fmla="*/ 2639272 h 5815012"/>
              <a:gd name="connsiteX145" fmla="*/ 2745711 w 5147540"/>
              <a:gd name="connsiteY145" fmla="*/ 2659207 h 5815012"/>
              <a:gd name="connsiteX146" fmla="*/ 2762442 w 5147540"/>
              <a:gd name="connsiteY146" fmla="*/ 2678430 h 5815012"/>
              <a:gd name="connsiteX147" fmla="*/ 2779529 w 5147540"/>
              <a:gd name="connsiteY147" fmla="*/ 2698009 h 5815012"/>
              <a:gd name="connsiteX148" fmla="*/ 2796617 w 5147540"/>
              <a:gd name="connsiteY148" fmla="*/ 2717588 h 5815012"/>
              <a:gd name="connsiteX149" fmla="*/ 2814416 w 5147540"/>
              <a:gd name="connsiteY149" fmla="*/ 2736456 h 5815012"/>
              <a:gd name="connsiteX150" fmla="*/ 2832215 w 5147540"/>
              <a:gd name="connsiteY150" fmla="*/ 2755323 h 5815012"/>
              <a:gd name="connsiteX151" fmla="*/ 2850014 w 5147540"/>
              <a:gd name="connsiteY151" fmla="*/ 2773834 h 5815012"/>
              <a:gd name="connsiteX152" fmla="*/ 2869237 w 5147540"/>
              <a:gd name="connsiteY152" fmla="*/ 2793057 h 5815012"/>
              <a:gd name="connsiteX153" fmla="*/ 2888817 w 5147540"/>
              <a:gd name="connsiteY153" fmla="*/ 2811924 h 5815012"/>
              <a:gd name="connsiteX154" fmla="*/ 2908040 w 5147540"/>
              <a:gd name="connsiteY154" fmla="*/ 2830791 h 5815012"/>
              <a:gd name="connsiteX155" fmla="*/ 2927975 w 5147540"/>
              <a:gd name="connsiteY155" fmla="*/ 2849303 h 5815012"/>
              <a:gd name="connsiteX156" fmla="*/ 2947910 w 5147540"/>
              <a:gd name="connsiteY156" fmla="*/ 2867458 h 5815012"/>
              <a:gd name="connsiteX157" fmla="*/ 2968557 w 5147540"/>
              <a:gd name="connsiteY157" fmla="*/ 2885613 h 5815012"/>
              <a:gd name="connsiteX158" fmla="*/ 2988848 w 5147540"/>
              <a:gd name="connsiteY158" fmla="*/ 2903768 h 5815012"/>
              <a:gd name="connsiteX159" fmla="*/ 3010207 w 5147540"/>
              <a:gd name="connsiteY159" fmla="*/ 2921568 h 5815012"/>
              <a:gd name="connsiteX160" fmla="*/ 3031211 w 5147540"/>
              <a:gd name="connsiteY160" fmla="*/ 2939011 h 5815012"/>
              <a:gd name="connsiteX161" fmla="*/ 3052926 w 5147540"/>
              <a:gd name="connsiteY161" fmla="*/ 2956454 h 5815012"/>
              <a:gd name="connsiteX162" fmla="*/ 3074285 w 5147540"/>
              <a:gd name="connsiteY162" fmla="*/ 2973897 h 5815012"/>
              <a:gd name="connsiteX163" fmla="*/ 3096356 w 5147540"/>
              <a:gd name="connsiteY163" fmla="*/ 2990985 h 5815012"/>
              <a:gd name="connsiteX164" fmla="*/ 3118783 w 5147540"/>
              <a:gd name="connsiteY164" fmla="*/ 3007716 h 5815012"/>
              <a:gd name="connsiteX165" fmla="*/ 3140854 w 5147540"/>
              <a:gd name="connsiteY165" fmla="*/ 3024803 h 5815012"/>
              <a:gd name="connsiteX166" fmla="*/ 3163637 w 5147540"/>
              <a:gd name="connsiteY166" fmla="*/ 3041178 h 5815012"/>
              <a:gd name="connsiteX167" fmla="*/ 3186420 w 5147540"/>
              <a:gd name="connsiteY167" fmla="*/ 3057910 h 5815012"/>
              <a:gd name="connsiteX168" fmla="*/ 3209559 w 5147540"/>
              <a:gd name="connsiteY168" fmla="*/ 3073929 h 5815012"/>
              <a:gd name="connsiteX169" fmla="*/ 3232698 w 5147540"/>
              <a:gd name="connsiteY169" fmla="*/ 3090304 h 5815012"/>
              <a:gd name="connsiteX170" fmla="*/ 3256193 w 5147540"/>
              <a:gd name="connsiteY170" fmla="*/ 3106324 h 5815012"/>
              <a:gd name="connsiteX171" fmla="*/ 3279688 w 5147540"/>
              <a:gd name="connsiteY171" fmla="*/ 3121987 h 5815012"/>
              <a:gd name="connsiteX172" fmla="*/ 3303539 w 5147540"/>
              <a:gd name="connsiteY172" fmla="*/ 3138006 h 5815012"/>
              <a:gd name="connsiteX173" fmla="*/ 3327746 w 5147540"/>
              <a:gd name="connsiteY173" fmla="*/ 3153670 h 5815012"/>
              <a:gd name="connsiteX174" fmla="*/ 3351597 w 5147540"/>
              <a:gd name="connsiteY174" fmla="*/ 3168977 h 5815012"/>
              <a:gd name="connsiteX175" fmla="*/ 3375804 w 5147540"/>
              <a:gd name="connsiteY175" fmla="*/ 3183928 h 5815012"/>
              <a:gd name="connsiteX176" fmla="*/ 3424930 w 5147540"/>
              <a:gd name="connsiteY176" fmla="*/ 3214187 h 5815012"/>
              <a:gd name="connsiteX177" fmla="*/ 3474768 w 5147540"/>
              <a:gd name="connsiteY177" fmla="*/ 3244090 h 5815012"/>
              <a:gd name="connsiteX178" fmla="*/ 3524961 w 5147540"/>
              <a:gd name="connsiteY178" fmla="*/ 3273637 h 5815012"/>
              <a:gd name="connsiteX179" fmla="*/ 3575867 w 5147540"/>
              <a:gd name="connsiteY179" fmla="*/ 3302115 h 5815012"/>
              <a:gd name="connsiteX180" fmla="*/ 3628197 w 5147540"/>
              <a:gd name="connsiteY180" fmla="*/ 3331306 h 5815012"/>
              <a:gd name="connsiteX181" fmla="*/ 3680883 w 5147540"/>
              <a:gd name="connsiteY181" fmla="*/ 3360141 h 5815012"/>
              <a:gd name="connsiteX182" fmla="*/ 3733925 w 5147540"/>
              <a:gd name="connsiteY182" fmla="*/ 3388264 h 5815012"/>
              <a:gd name="connsiteX183" fmla="*/ 3787678 w 5147540"/>
              <a:gd name="connsiteY183" fmla="*/ 3416030 h 5815012"/>
              <a:gd name="connsiteX184" fmla="*/ 3841432 w 5147540"/>
              <a:gd name="connsiteY184" fmla="*/ 3443441 h 5815012"/>
              <a:gd name="connsiteX185" fmla="*/ 3895542 w 5147540"/>
              <a:gd name="connsiteY185" fmla="*/ 3470496 h 5815012"/>
              <a:gd name="connsiteX186" fmla="*/ 3949651 w 5147540"/>
              <a:gd name="connsiteY186" fmla="*/ 3497195 h 5815012"/>
              <a:gd name="connsiteX187" fmla="*/ 4004829 w 5147540"/>
              <a:gd name="connsiteY187" fmla="*/ 3523538 h 5815012"/>
              <a:gd name="connsiteX188" fmla="*/ 4059295 w 5147540"/>
              <a:gd name="connsiteY188" fmla="*/ 3549525 h 5815012"/>
              <a:gd name="connsiteX189" fmla="*/ 4114472 w 5147540"/>
              <a:gd name="connsiteY189" fmla="*/ 3575512 h 5815012"/>
              <a:gd name="connsiteX190" fmla="*/ 4169650 w 5147540"/>
              <a:gd name="connsiteY190" fmla="*/ 3601143 h 5815012"/>
              <a:gd name="connsiteX191" fmla="*/ 4224828 w 5147540"/>
              <a:gd name="connsiteY191" fmla="*/ 3626773 h 5815012"/>
              <a:gd name="connsiteX192" fmla="*/ 4280005 w 5147540"/>
              <a:gd name="connsiteY192" fmla="*/ 3651692 h 5815012"/>
              <a:gd name="connsiteX193" fmla="*/ 4335539 w 5147540"/>
              <a:gd name="connsiteY193" fmla="*/ 3676967 h 5815012"/>
              <a:gd name="connsiteX194" fmla="*/ 4391429 w 5147540"/>
              <a:gd name="connsiteY194" fmla="*/ 3701886 h 5815012"/>
              <a:gd name="connsiteX195" fmla="*/ 4446962 w 5147540"/>
              <a:gd name="connsiteY195" fmla="*/ 3726805 h 5815012"/>
              <a:gd name="connsiteX196" fmla="*/ 4484697 w 5147540"/>
              <a:gd name="connsiteY196" fmla="*/ 3744604 h 5815012"/>
              <a:gd name="connsiteX197" fmla="*/ 4521719 w 5147540"/>
              <a:gd name="connsiteY197" fmla="*/ 3762760 h 5815012"/>
              <a:gd name="connsiteX198" fmla="*/ 4557673 w 5147540"/>
              <a:gd name="connsiteY198" fmla="*/ 3781627 h 5815012"/>
              <a:gd name="connsiteX199" fmla="*/ 4592560 w 5147540"/>
              <a:gd name="connsiteY199" fmla="*/ 3801206 h 5815012"/>
              <a:gd name="connsiteX200" fmla="*/ 4626735 w 5147540"/>
              <a:gd name="connsiteY200" fmla="*/ 3821497 h 5815012"/>
              <a:gd name="connsiteX201" fmla="*/ 4659841 w 5147540"/>
              <a:gd name="connsiteY201" fmla="*/ 3842144 h 5815012"/>
              <a:gd name="connsiteX202" fmla="*/ 4691880 w 5147540"/>
              <a:gd name="connsiteY202" fmla="*/ 3863859 h 5815012"/>
              <a:gd name="connsiteX203" fmla="*/ 4722850 w 5147540"/>
              <a:gd name="connsiteY203" fmla="*/ 3885930 h 5815012"/>
              <a:gd name="connsiteX204" fmla="*/ 4752397 w 5147540"/>
              <a:gd name="connsiteY204" fmla="*/ 3908357 h 5815012"/>
              <a:gd name="connsiteX205" fmla="*/ 4781588 w 5147540"/>
              <a:gd name="connsiteY205" fmla="*/ 3931852 h 5815012"/>
              <a:gd name="connsiteX206" fmla="*/ 4809355 w 5147540"/>
              <a:gd name="connsiteY206" fmla="*/ 3955347 h 5815012"/>
              <a:gd name="connsiteX207" fmla="*/ 4836054 w 5147540"/>
              <a:gd name="connsiteY207" fmla="*/ 3979554 h 5815012"/>
              <a:gd name="connsiteX208" fmla="*/ 4862040 w 5147540"/>
              <a:gd name="connsiteY208" fmla="*/ 4004473 h 5815012"/>
              <a:gd name="connsiteX209" fmla="*/ 4886603 w 5147540"/>
              <a:gd name="connsiteY209" fmla="*/ 4029748 h 5815012"/>
              <a:gd name="connsiteX210" fmla="*/ 4910098 w 5147540"/>
              <a:gd name="connsiteY210" fmla="*/ 4055379 h 5815012"/>
              <a:gd name="connsiteX211" fmla="*/ 4932881 w 5147540"/>
              <a:gd name="connsiteY211" fmla="*/ 4081722 h 5815012"/>
              <a:gd name="connsiteX212" fmla="*/ 4954241 w 5147540"/>
              <a:gd name="connsiteY212" fmla="*/ 4108421 h 5815012"/>
              <a:gd name="connsiteX213" fmla="*/ 4974532 w 5147540"/>
              <a:gd name="connsiteY213" fmla="*/ 4135476 h 5815012"/>
              <a:gd name="connsiteX214" fmla="*/ 4993755 w 5147540"/>
              <a:gd name="connsiteY214" fmla="*/ 4163243 h 5815012"/>
              <a:gd name="connsiteX215" fmla="*/ 5011910 w 5147540"/>
              <a:gd name="connsiteY215" fmla="*/ 4191009 h 5815012"/>
              <a:gd name="connsiteX216" fmla="*/ 5028997 w 5147540"/>
              <a:gd name="connsiteY216" fmla="*/ 4219488 h 5815012"/>
              <a:gd name="connsiteX217" fmla="*/ 5045017 w 5147540"/>
              <a:gd name="connsiteY217" fmla="*/ 4248323 h 5815012"/>
              <a:gd name="connsiteX218" fmla="*/ 5059612 w 5147540"/>
              <a:gd name="connsiteY218" fmla="*/ 4277514 h 5815012"/>
              <a:gd name="connsiteX219" fmla="*/ 5073495 w 5147540"/>
              <a:gd name="connsiteY219" fmla="*/ 4307061 h 5815012"/>
              <a:gd name="connsiteX220" fmla="*/ 5085955 w 5147540"/>
              <a:gd name="connsiteY220" fmla="*/ 4336963 h 5815012"/>
              <a:gd name="connsiteX221" fmla="*/ 5097346 w 5147540"/>
              <a:gd name="connsiteY221" fmla="*/ 4367222 h 5815012"/>
              <a:gd name="connsiteX222" fmla="*/ 5107670 w 5147540"/>
              <a:gd name="connsiteY222" fmla="*/ 4397481 h 5815012"/>
              <a:gd name="connsiteX223" fmla="*/ 5116570 w 5147540"/>
              <a:gd name="connsiteY223" fmla="*/ 4428095 h 5815012"/>
              <a:gd name="connsiteX224" fmla="*/ 5124757 w 5147540"/>
              <a:gd name="connsiteY224" fmla="*/ 4459422 h 5815012"/>
              <a:gd name="connsiteX225" fmla="*/ 5131521 w 5147540"/>
              <a:gd name="connsiteY225" fmla="*/ 4490749 h 5815012"/>
              <a:gd name="connsiteX226" fmla="*/ 5136861 w 5147540"/>
              <a:gd name="connsiteY226" fmla="*/ 4522431 h 5815012"/>
              <a:gd name="connsiteX227" fmla="*/ 5141844 w 5147540"/>
              <a:gd name="connsiteY227" fmla="*/ 4553758 h 5815012"/>
              <a:gd name="connsiteX228" fmla="*/ 5143624 w 5147540"/>
              <a:gd name="connsiteY228" fmla="*/ 4569777 h 5815012"/>
              <a:gd name="connsiteX229" fmla="*/ 5145048 w 5147540"/>
              <a:gd name="connsiteY229" fmla="*/ 4586153 h 5815012"/>
              <a:gd name="connsiteX230" fmla="*/ 5146116 w 5147540"/>
              <a:gd name="connsiteY230" fmla="*/ 4602172 h 5815012"/>
              <a:gd name="connsiteX231" fmla="*/ 5146828 w 5147540"/>
              <a:gd name="connsiteY231" fmla="*/ 4618547 h 5815012"/>
              <a:gd name="connsiteX232" fmla="*/ 5147184 w 5147540"/>
              <a:gd name="connsiteY232" fmla="*/ 4634567 h 5815012"/>
              <a:gd name="connsiteX233" fmla="*/ 5147540 w 5147540"/>
              <a:gd name="connsiteY233" fmla="*/ 4650942 h 5815012"/>
              <a:gd name="connsiteX234" fmla="*/ 5147540 w 5147540"/>
              <a:gd name="connsiteY234" fmla="*/ 4666961 h 5815012"/>
              <a:gd name="connsiteX235" fmla="*/ 5146828 w 5147540"/>
              <a:gd name="connsiteY235" fmla="*/ 4683337 h 5815012"/>
              <a:gd name="connsiteX236" fmla="*/ 5146116 w 5147540"/>
              <a:gd name="connsiteY236" fmla="*/ 4699712 h 5815012"/>
              <a:gd name="connsiteX237" fmla="*/ 5145404 w 5147540"/>
              <a:gd name="connsiteY237" fmla="*/ 4716087 h 5815012"/>
              <a:gd name="connsiteX238" fmla="*/ 5143980 w 5147540"/>
              <a:gd name="connsiteY238" fmla="*/ 4732106 h 5815012"/>
              <a:gd name="connsiteX239" fmla="*/ 5142200 w 5147540"/>
              <a:gd name="connsiteY239" fmla="*/ 4748482 h 5815012"/>
              <a:gd name="connsiteX240" fmla="*/ 5140421 w 5147540"/>
              <a:gd name="connsiteY240" fmla="*/ 4764501 h 5815012"/>
              <a:gd name="connsiteX241" fmla="*/ 5137929 w 5147540"/>
              <a:gd name="connsiteY241" fmla="*/ 4780876 h 5815012"/>
              <a:gd name="connsiteX242" fmla="*/ 5135437 w 5147540"/>
              <a:gd name="connsiteY242" fmla="*/ 4797252 h 5815012"/>
              <a:gd name="connsiteX243" fmla="*/ 5132589 w 5147540"/>
              <a:gd name="connsiteY243" fmla="*/ 4813271 h 5815012"/>
              <a:gd name="connsiteX244" fmla="*/ 5129385 w 5147540"/>
              <a:gd name="connsiteY244" fmla="*/ 4829646 h 5815012"/>
              <a:gd name="connsiteX245" fmla="*/ 5126181 w 5147540"/>
              <a:gd name="connsiteY245" fmla="*/ 4846022 h 5815012"/>
              <a:gd name="connsiteX246" fmla="*/ 5122265 w 5147540"/>
              <a:gd name="connsiteY246" fmla="*/ 4862041 h 5815012"/>
              <a:gd name="connsiteX247" fmla="*/ 5117994 w 5147540"/>
              <a:gd name="connsiteY247" fmla="*/ 4878416 h 5815012"/>
              <a:gd name="connsiteX248" fmla="*/ 5113722 w 5147540"/>
              <a:gd name="connsiteY248" fmla="*/ 4894791 h 5815012"/>
              <a:gd name="connsiteX249" fmla="*/ 5109094 w 5147540"/>
              <a:gd name="connsiteY249" fmla="*/ 4910811 h 5815012"/>
              <a:gd name="connsiteX250" fmla="*/ 5104466 w 5147540"/>
              <a:gd name="connsiteY250" fmla="*/ 4926830 h 5815012"/>
              <a:gd name="connsiteX251" fmla="*/ 5098770 w 5147540"/>
              <a:gd name="connsiteY251" fmla="*/ 4943205 h 5815012"/>
              <a:gd name="connsiteX252" fmla="*/ 5093431 w 5147540"/>
              <a:gd name="connsiteY252" fmla="*/ 4959225 h 5815012"/>
              <a:gd name="connsiteX253" fmla="*/ 5087735 w 5147540"/>
              <a:gd name="connsiteY253" fmla="*/ 4975244 h 5815012"/>
              <a:gd name="connsiteX254" fmla="*/ 5081683 w 5147540"/>
              <a:gd name="connsiteY254" fmla="*/ 4991263 h 5815012"/>
              <a:gd name="connsiteX255" fmla="*/ 5075275 w 5147540"/>
              <a:gd name="connsiteY255" fmla="*/ 5006927 h 5815012"/>
              <a:gd name="connsiteX256" fmla="*/ 5068512 w 5147540"/>
              <a:gd name="connsiteY256" fmla="*/ 5022946 h 5815012"/>
              <a:gd name="connsiteX257" fmla="*/ 5061748 w 5147540"/>
              <a:gd name="connsiteY257" fmla="*/ 5038609 h 5815012"/>
              <a:gd name="connsiteX258" fmla="*/ 5054628 w 5147540"/>
              <a:gd name="connsiteY258" fmla="*/ 5054629 h 5815012"/>
              <a:gd name="connsiteX259" fmla="*/ 5046797 w 5147540"/>
              <a:gd name="connsiteY259" fmla="*/ 5070292 h 5815012"/>
              <a:gd name="connsiteX260" fmla="*/ 5039321 w 5147540"/>
              <a:gd name="connsiteY260" fmla="*/ 5085955 h 5815012"/>
              <a:gd name="connsiteX261" fmla="*/ 5031133 w 5147540"/>
              <a:gd name="connsiteY261" fmla="*/ 5101619 h 5815012"/>
              <a:gd name="connsiteX262" fmla="*/ 5022946 w 5147540"/>
              <a:gd name="connsiteY262" fmla="*/ 5117282 h 5815012"/>
              <a:gd name="connsiteX263" fmla="*/ 5014046 w 5147540"/>
              <a:gd name="connsiteY263" fmla="*/ 5132589 h 5815012"/>
              <a:gd name="connsiteX264" fmla="*/ 5005146 w 5147540"/>
              <a:gd name="connsiteY264" fmla="*/ 5147897 h 5815012"/>
              <a:gd name="connsiteX265" fmla="*/ 4995891 w 5147540"/>
              <a:gd name="connsiteY265" fmla="*/ 5162848 h 5815012"/>
              <a:gd name="connsiteX266" fmla="*/ 4986279 w 5147540"/>
              <a:gd name="connsiteY266" fmla="*/ 5177799 h 5815012"/>
              <a:gd name="connsiteX267" fmla="*/ 4976312 w 5147540"/>
              <a:gd name="connsiteY267" fmla="*/ 5193107 h 5815012"/>
              <a:gd name="connsiteX268" fmla="*/ 4966344 w 5147540"/>
              <a:gd name="connsiteY268" fmla="*/ 5208058 h 5815012"/>
              <a:gd name="connsiteX269" fmla="*/ 4955664 w 5147540"/>
              <a:gd name="connsiteY269" fmla="*/ 5223009 h 5815012"/>
              <a:gd name="connsiteX270" fmla="*/ 4944629 w 5147540"/>
              <a:gd name="connsiteY270" fmla="*/ 5237605 h 5815012"/>
              <a:gd name="connsiteX271" fmla="*/ 4933593 w 5147540"/>
              <a:gd name="connsiteY271" fmla="*/ 5252556 h 5815012"/>
              <a:gd name="connsiteX272" fmla="*/ 4922202 w 5147540"/>
              <a:gd name="connsiteY272" fmla="*/ 5266796 h 5815012"/>
              <a:gd name="connsiteX273" fmla="*/ 4910098 w 5147540"/>
              <a:gd name="connsiteY273" fmla="*/ 5281035 h 5815012"/>
              <a:gd name="connsiteX274" fmla="*/ 4898351 w 5147540"/>
              <a:gd name="connsiteY274" fmla="*/ 5295630 h 5815012"/>
              <a:gd name="connsiteX275" fmla="*/ 4885891 w 5147540"/>
              <a:gd name="connsiteY275" fmla="*/ 5309870 h 5815012"/>
              <a:gd name="connsiteX276" fmla="*/ 4873076 w 5147540"/>
              <a:gd name="connsiteY276" fmla="*/ 5324109 h 5815012"/>
              <a:gd name="connsiteX277" fmla="*/ 4860261 w 5147540"/>
              <a:gd name="connsiteY277" fmla="*/ 5338349 h 5815012"/>
              <a:gd name="connsiteX278" fmla="*/ 4846733 w 5147540"/>
              <a:gd name="connsiteY278" fmla="*/ 5351876 h 5815012"/>
              <a:gd name="connsiteX279" fmla="*/ 4833206 w 5147540"/>
              <a:gd name="connsiteY279" fmla="*/ 5365759 h 5815012"/>
              <a:gd name="connsiteX280" fmla="*/ 4819322 w 5147540"/>
              <a:gd name="connsiteY280" fmla="*/ 5379643 h 5815012"/>
              <a:gd name="connsiteX281" fmla="*/ 4805083 w 5147540"/>
              <a:gd name="connsiteY281" fmla="*/ 5393170 h 5815012"/>
              <a:gd name="connsiteX282" fmla="*/ 4790843 w 5147540"/>
              <a:gd name="connsiteY282" fmla="*/ 5406342 h 5815012"/>
              <a:gd name="connsiteX283" fmla="*/ 4775892 w 5147540"/>
              <a:gd name="connsiteY283" fmla="*/ 5419869 h 5815012"/>
              <a:gd name="connsiteX284" fmla="*/ 4760941 w 5147540"/>
              <a:gd name="connsiteY284" fmla="*/ 5433041 h 5815012"/>
              <a:gd name="connsiteX285" fmla="*/ 4745277 w 5147540"/>
              <a:gd name="connsiteY285" fmla="*/ 5446212 h 5815012"/>
              <a:gd name="connsiteX286" fmla="*/ 4729614 w 5147540"/>
              <a:gd name="connsiteY286" fmla="*/ 5459383 h 5815012"/>
              <a:gd name="connsiteX287" fmla="*/ 4713595 w 5147540"/>
              <a:gd name="connsiteY287" fmla="*/ 5471843 h 5815012"/>
              <a:gd name="connsiteX288" fmla="*/ 4697219 w 5147540"/>
              <a:gd name="connsiteY288" fmla="*/ 5484658 h 5815012"/>
              <a:gd name="connsiteX289" fmla="*/ 4680844 w 5147540"/>
              <a:gd name="connsiteY289" fmla="*/ 5497474 h 5815012"/>
              <a:gd name="connsiteX290" fmla="*/ 4664113 w 5147540"/>
              <a:gd name="connsiteY290" fmla="*/ 5509577 h 5815012"/>
              <a:gd name="connsiteX291" fmla="*/ 4646670 w 5147540"/>
              <a:gd name="connsiteY291" fmla="*/ 5522037 h 5815012"/>
              <a:gd name="connsiteX292" fmla="*/ 4628870 w 5147540"/>
              <a:gd name="connsiteY292" fmla="*/ 5533784 h 5815012"/>
              <a:gd name="connsiteX293" fmla="*/ 4610715 w 5147540"/>
              <a:gd name="connsiteY293" fmla="*/ 5545176 h 5815012"/>
              <a:gd name="connsiteX294" fmla="*/ 4592204 w 5147540"/>
              <a:gd name="connsiteY294" fmla="*/ 5556211 h 5815012"/>
              <a:gd name="connsiteX295" fmla="*/ 4573693 w 5147540"/>
              <a:gd name="connsiteY295" fmla="*/ 5567603 h 5815012"/>
              <a:gd name="connsiteX296" fmla="*/ 4554826 w 5147540"/>
              <a:gd name="connsiteY296" fmla="*/ 5578282 h 5815012"/>
              <a:gd name="connsiteX297" fmla="*/ 4535958 w 5147540"/>
              <a:gd name="connsiteY297" fmla="*/ 5588962 h 5815012"/>
              <a:gd name="connsiteX298" fmla="*/ 4517091 w 5147540"/>
              <a:gd name="connsiteY298" fmla="*/ 5599285 h 5815012"/>
              <a:gd name="connsiteX299" fmla="*/ 4497868 w 5147540"/>
              <a:gd name="connsiteY299" fmla="*/ 5609253 h 5815012"/>
              <a:gd name="connsiteX300" fmla="*/ 4478289 w 5147540"/>
              <a:gd name="connsiteY300" fmla="*/ 5619577 h 5815012"/>
              <a:gd name="connsiteX301" fmla="*/ 4458710 w 5147540"/>
              <a:gd name="connsiteY301" fmla="*/ 5629188 h 5815012"/>
              <a:gd name="connsiteX302" fmla="*/ 4438419 w 5147540"/>
              <a:gd name="connsiteY302" fmla="*/ 5638800 h 5815012"/>
              <a:gd name="connsiteX303" fmla="*/ 4418483 w 5147540"/>
              <a:gd name="connsiteY303" fmla="*/ 5647699 h 5815012"/>
              <a:gd name="connsiteX304" fmla="*/ 4398548 w 5147540"/>
              <a:gd name="connsiteY304" fmla="*/ 5656955 h 5815012"/>
              <a:gd name="connsiteX305" fmla="*/ 4377901 w 5147540"/>
              <a:gd name="connsiteY305" fmla="*/ 5665499 h 5815012"/>
              <a:gd name="connsiteX306" fmla="*/ 4357610 w 5147540"/>
              <a:gd name="connsiteY306" fmla="*/ 5674398 h 5815012"/>
              <a:gd name="connsiteX307" fmla="*/ 4336963 w 5147540"/>
              <a:gd name="connsiteY307" fmla="*/ 5682586 h 5815012"/>
              <a:gd name="connsiteX308" fmla="*/ 4315604 w 5147540"/>
              <a:gd name="connsiteY308" fmla="*/ 5690774 h 5815012"/>
              <a:gd name="connsiteX309" fmla="*/ 4294957 w 5147540"/>
              <a:gd name="connsiteY309" fmla="*/ 5698605 h 5815012"/>
              <a:gd name="connsiteX310" fmla="*/ 4273598 w 5147540"/>
              <a:gd name="connsiteY310" fmla="*/ 5706081 h 5815012"/>
              <a:gd name="connsiteX311" fmla="*/ 4252239 w 5147540"/>
              <a:gd name="connsiteY311" fmla="*/ 5713557 h 5815012"/>
              <a:gd name="connsiteX312" fmla="*/ 4230523 w 5147540"/>
              <a:gd name="connsiteY312" fmla="*/ 5720676 h 5815012"/>
              <a:gd name="connsiteX313" fmla="*/ 4208808 w 5147540"/>
              <a:gd name="connsiteY313" fmla="*/ 5727440 h 5815012"/>
              <a:gd name="connsiteX314" fmla="*/ 4187093 w 5147540"/>
              <a:gd name="connsiteY314" fmla="*/ 5733848 h 5815012"/>
              <a:gd name="connsiteX315" fmla="*/ 4165378 w 5147540"/>
              <a:gd name="connsiteY315" fmla="*/ 5740255 h 5815012"/>
              <a:gd name="connsiteX316" fmla="*/ 4142595 w 5147540"/>
              <a:gd name="connsiteY316" fmla="*/ 5746307 h 5815012"/>
              <a:gd name="connsiteX317" fmla="*/ 4120524 w 5147540"/>
              <a:gd name="connsiteY317" fmla="*/ 5752003 h 5815012"/>
              <a:gd name="connsiteX318" fmla="*/ 4098097 w 5147540"/>
              <a:gd name="connsiteY318" fmla="*/ 5757699 h 5815012"/>
              <a:gd name="connsiteX319" fmla="*/ 4075670 w 5147540"/>
              <a:gd name="connsiteY319" fmla="*/ 5763038 h 5815012"/>
              <a:gd name="connsiteX320" fmla="*/ 4052531 w 5147540"/>
              <a:gd name="connsiteY320" fmla="*/ 5767666 h 5815012"/>
              <a:gd name="connsiteX321" fmla="*/ 4029748 w 5147540"/>
              <a:gd name="connsiteY321" fmla="*/ 5772650 h 5815012"/>
              <a:gd name="connsiteX322" fmla="*/ 4006609 w 5147540"/>
              <a:gd name="connsiteY322" fmla="*/ 5776922 h 5815012"/>
              <a:gd name="connsiteX323" fmla="*/ 3983470 w 5147540"/>
              <a:gd name="connsiteY323" fmla="*/ 5781194 h 5815012"/>
              <a:gd name="connsiteX324" fmla="*/ 3959975 w 5147540"/>
              <a:gd name="connsiteY324" fmla="*/ 5785110 h 5815012"/>
              <a:gd name="connsiteX325" fmla="*/ 3936124 w 5147540"/>
              <a:gd name="connsiteY325" fmla="*/ 5788669 h 5815012"/>
              <a:gd name="connsiteX326" fmla="*/ 3911917 w 5147540"/>
              <a:gd name="connsiteY326" fmla="*/ 5792229 h 5815012"/>
              <a:gd name="connsiteX327" fmla="*/ 3888066 w 5147540"/>
              <a:gd name="connsiteY327" fmla="*/ 5795433 h 5815012"/>
              <a:gd name="connsiteX328" fmla="*/ 3863859 w 5147540"/>
              <a:gd name="connsiteY328" fmla="*/ 5798281 h 5815012"/>
              <a:gd name="connsiteX329" fmla="*/ 3839652 w 5147540"/>
              <a:gd name="connsiteY329" fmla="*/ 5800773 h 5815012"/>
              <a:gd name="connsiteX330" fmla="*/ 3815445 w 5147540"/>
              <a:gd name="connsiteY330" fmla="*/ 5803265 h 5815012"/>
              <a:gd name="connsiteX331" fmla="*/ 3790526 w 5147540"/>
              <a:gd name="connsiteY331" fmla="*/ 5805401 h 5815012"/>
              <a:gd name="connsiteX332" fmla="*/ 3766319 w 5147540"/>
              <a:gd name="connsiteY332" fmla="*/ 5807893 h 5815012"/>
              <a:gd name="connsiteX333" fmla="*/ 3741400 w 5147540"/>
              <a:gd name="connsiteY333" fmla="*/ 5809672 h 5815012"/>
              <a:gd name="connsiteX334" fmla="*/ 3716481 w 5147540"/>
              <a:gd name="connsiteY334" fmla="*/ 5811096 h 5815012"/>
              <a:gd name="connsiteX335" fmla="*/ 3691918 w 5147540"/>
              <a:gd name="connsiteY335" fmla="*/ 5812164 h 5815012"/>
              <a:gd name="connsiteX336" fmla="*/ 3666643 w 5147540"/>
              <a:gd name="connsiteY336" fmla="*/ 5813232 h 5815012"/>
              <a:gd name="connsiteX337" fmla="*/ 3641724 w 5147540"/>
              <a:gd name="connsiteY337" fmla="*/ 5813944 h 5815012"/>
              <a:gd name="connsiteX338" fmla="*/ 3616450 w 5147540"/>
              <a:gd name="connsiteY338" fmla="*/ 5814656 h 5815012"/>
              <a:gd name="connsiteX339" fmla="*/ 3591175 w 5147540"/>
              <a:gd name="connsiteY339" fmla="*/ 5815012 h 5815012"/>
              <a:gd name="connsiteX340" fmla="*/ 3565900 w 5147540"/>
              <a:gd name="connsiteY340" fmla="*/ 5815012 h 5815012"/>
              <a:gd name="connsiteX341" fmla="*/ 3540625 w 5147540"/>
              <a:gd name="connsiteY341" fmla="*/ 5815012 h 5815012"/>
              <a:gd name="connsiteX342" fmla="*/ 3514994 w 5147540"/>
              <a:gd name="connsiteY342" fmla="*/ 5814656 h 5815012"/>
              <a:gd name="connsiteX343" fmla="*/ 3489719 w 5147540"/>
              <a:gd name="connsiteY343" fmla="*/ 5813944 h 5815012"/>
              <a:gd name="connsiteX344" fmla="*/ 3464088 w 5147540"/>
              <a:gd name="connsiteY344" fmla="*/ 5813232 h 5815012"/>
              <a:gd name="connsiteX345" fmla="*/ 3438457 w 5147540"/>
              <a:gd name="connsiteY345" fmla="*/ 5812164 h 5815012"/>
              <a:gd name="connsiteX346" fmla="*/ 3413182 w 5147540"/>
              <a:gd name="connsiteY346" fmla="*/ 5810740 h 5815012"/>
              <a:gd name="connsiteX347" fmla="*/ 3387195 w 5147540"/>
              <a:gd name="connsiteY347" fmla="*/ 5809316 h 5815012"/>
              <a:gd name="connsiteX348" fmla="*/ 3361564 w 5147540"/>
              <a:gd name="connsiteY348" fmla="*/ 5807537 h 5815012"/>
              <a:gd name="connsiteX349" fmla="*/ 3335578 w 5147540"/>
              <a:gd name="connsiteY349" fmla="*/ 5805401 h 5815012"/>
              <a:gd name="connsiteX350" fmla="*/ 3309947 w 5147540"/>
              <a:gd name="connsiteY350" fmla="*/ 5803265 h 5815012"/>
              <a:gd name="connsiteX351" fmla="*/ 3283960 w 5147540"/>
              <a:gd name="connsiteY351" fmla="*/ 5800773 h 5815012"/>
              <a:gd name="connsiteX352" fmla="*/ 3258329 w 5147540"/>
              <a:gd name="connsiteY352" fmla="*/ 5798281 h 5815012"/>
              <a:gd name="connsiteX353" fmla="*/ 3232342 w 5147540"/>
              <a:gd name="connsiteY353" fmla="*/ 5795433 h 5815012"/>
              <a:gd name="connsiteX354" fmla="*/ 3206711 w 5147540"/>
              <a:gd name="connsiteY354" fmla="*/ 5792229 h 5815012"/>
              <a:gd name="connsiteX355" fmla="*/ 3180724 w 5147540"/>
              <a:gd name="connsiteY355" fmla="*/ 5788669 h 5815012"/>
              <a:gd name="connsiteX356" fmla="*/ 3128038 w 5147540"/>
              <a:gd name="connsiteY356" fmla="*/ 5781550 h 5815012"/>
              <a:gd name="connsiteX357" fmla="*/ 3075353 w 5147540"/>
              <a:gd name="connsiteY357" fmla="*/ 5773718 h 5815012"/>
              <a:gd name="connsiteX358" fmla="*/ 3022667 w 5147540"/>
              <a:gd name="connsiteY358" fmla="*/ 5764818 h 5815012"/>
              <a:gd name="connsiteX359" fmla="*/ 2969981 w 5147540"/>
              <a:gd name="connsiteY359" fmla="*/ 5755919 h 5815012"/>
              <a:gd name="connsiteX360" fmla="*/ 2917651 w 5147540"/>
              <a:gd name="connsiteY360" fmla="*/ 5745951 h 5815012"/>
              <a:gd name="connsiteX361" fmla="*/ 2865678 w 5147540"/>
              <a:gd name="connsiteY361" fmla="*/ 5735272 h 5815012"/>
              <a:gd name="connsiteX362" fmla="*/ 2813704 w 5147540"/>
              <a:gd name="connsiteY362" fmla="*/ 5724592 h 5815012"/>
              <a:gd name="connsiteX363" fmla="*/ 2761730 w 5147540"/>
              <a:gd name="connsiteY363" fmla="*/ 5712845 h 5815012"/>
              <a:gd name="connsiteX364" fmla="*/ 2710468 w 5147540"/>
              <a:gd name="connsiteY364" fmla="*/ 5700385 h 5815012"/>
              <a:gd name="connsiteX365" fmla="*/ 2659562 w 5147540"/>
              <a:gd name="connsiteY365" fmla="*/ 5687926 h 5815012"/>
              <a:gd name="connsiteX366" fmla="*/ 2609013 w 5147540"/>
              <a:gd name="connsiteY366" fmla="*/ 5674398 h 5815012"/>
              <a:gd name="connsiteX367" fmla="*/ 2558819 w 5147540"/>
              <a:gd name="connsiteY367" fmla="*/ 5660515 h 5815012"/>
              <a:gd name="connsiteX368" fmla="*/ 2508625 w 5147540"/>
              <a:gd name="connsiteY368" fmla="*/ 5645919 h 5815012"/>
              <a:gd name="connsiteX369" fmla="*/ 2459143 w 5147540"/>
              <a:gd name="connsiteY369" fmla="*/ 5630612 h 5815012"/>
              <a:gd name="connsiteX370" fmla="*/ 2410373 w 5147540"/>
              <a:gd name="connsiteY370" fmla="*/ 5614949 h 5815012"/>
              <a:gd name="connsiteX371" fmla="*/ 2361959 w 5147540"/>
              <a:gd name="connsiteY371" fmla="*/ 5599285 h 5815012"/>
              <a:gd name="connsiteX372" fmla="*/ 2314257 w 5147540"/>
              <a:gd name="connsiteY372" fmla="*/ 5582554 h 5815012"/>
              <a:gd name="connsiteX373" fmla="*/ 2266911 w 5147540"/>
              <a:gd name="connsiteY373" fmla="*/ 5565111 h 5815012"/>
              <a:gd name="connsiteX374" fmla="*/ 2220277 w 5147540"/>
              <a:gd name="connsiteY374" fmla="*/ 5547312 h 5815012"/>
              <a:gd name="connsiteX375" fmla="*/ 2174355 w 5147540"/>
              <a:gd name="connsiteY375" fmla="*/ 5529156 h 5815012"/>
              <a:gd name="connsiteX376" fmla="*/ 2129145 w 5147540"/>
              <a:gd name="connsiteY376" fmla="*/ 5509933 h 5815012"/>
              <a:gd name="connsiteX377" fmla="*/ 2084291 w 5147540"/>
              <a:gd name="connsiteY377" fmla="*/ 5490710 h 5815012"/>
              <a:gd name="connsiteX378" fmla="*/ 2040505 w 5147540"/>
              <a:gd name="connsiteY378" fmla="*/ 5470775 h 5815012"/>
              <a:gd name="connsiteX379" fmla="*/ 1997431 w 5147540"/>
              <a:gd name="connsiteY379" fmla="*/ 5450484 h 5815012"/>
              <a:gd name="connsiteX380" fmla="*/ 1955425 w 5147540"/>
              <a:gd name="connsiteY380" fmla="*/ 5429837 h 5815012"/>
              <a:gd name="connsiteX381" fmla="*/ 1914130 w 5147540"/>
              <a:gd name="connsiteY381" fmla="*/ 5408834 h 5815012"/>
              <a:gd name="connsiteX382" fmla="*/ 1873192 w 5147540"/>
              <a:gd name="connsiteY382" fmla="*/ 5386763 h 5815012"/>
              <a:gd name="connsiteX383" fmla="*/ 1833678 w 5147540"/>
              <a:gd name="connsiteY383" fmla="*/ 5364335 h 5815012"/>
              <a:gd name="connsiteX384" fmla="*/ 1795231 w 5147540"/>
              <a:gd name="connsiteY384" fmla="*/ 5341908 h 5815012"/>
              <a:gd name="connsiteX385" fmla="*/ 1757853 w 5147540"/>
              <a:gd name="connsiteY385" fmla="*/ 5318413 h 5815012"/>
              <a:gd name="connsiteX386" fmla="*/ 1721187 w 5147540"/>
              <a:gd name="connsiteY386" fmla="*/ 5294918 h 5815012"/>
              <a:gd name="connsiteX387" fmla="*/ 1685588 w 5147540"/>
              <a:gd name="connsiteY387" fmla="*/ 5271067 h 5815012"/>
              <a:gd name="connsiteX388" fmla="*/ 1660669 w 5147540"/>
              <a:gd name="connsiteY388" fmla="*/ 5253980 h 5815012"/>
              <a:gd name="connsiteX389" fmla="*/ 1636462 w 5147540"/>
              <a:gd name="connsiteY389" fmla="*/ 5236537 h 5815012"/>
              <a:gd name="connsiteX390" fmla="*/ 1611899 w 5147540"/>
              <a:gd name="connsiteY390" fmla="*/ 5219094 h 5815012"/>
              <a:gd name="connsiteX391" fmla="*/ 1587692 w 5147540"/>
              <a:gd name="connsiteY391" fmla="*/ 5201650 h 5815012"/>
              <a:gd name="connsiteX392" fmla="*/ 1563841 w 5147540"/>
              <a:gd name="connsiteY392" fmla="*/ 5183851 h 5815012"/>
              <a:gd name="connsiteX393" fmla="*/ 1539634 w 5147540"/>
              <a:gd name="connsiteY393" fmla="*/ 5166052 h 5815012"/>
              <a:gd name="connsiteX394" fmla="*/ 1515783 w 5147540"/>
              <a:gd name="connsiteY394" fmla="*/ 5148253 h 5815012"/>
              <a:gd name="connsiteX395" fmla="*/ 1492289 w 5147540"/>
              <a:gd name="connsiteY395" fmla="*/ 5130097 h 5815012"/>
              <a:gd name="connsiteX396" fmla="*/ 1468793 w 5147540"/>
              <a:gd name="connsiteY396" fmla="*/ 5111586 h 5815012"/>
              <a:gd name="connsiteX397" fmla="*/ 1445298 w 5147540"/>
              <a:gd name="connsiteY397" fmla="*/ 5093075 h 5815012"/>
              <a:gd name="connsiteX398" fmla="*/ 1421803 w 5147540"/>
              <a:gd name="connsiteY398" fmla="*/ 5074564 h 5815012"/>
              <a:gd name="connsiteX399" fmla="*/ 1399020 w 5147540"/>
              <a:gd name="connsiteY399" fmla="*/ 5056053 h 5815012"/>
              <a:gd name="connsiteX400" fmla="*/ 1376237 w 5147540"/>
              <a:gd name="connsiteY400" fmla="*/ 5037185 h 5815012"/>
              <a:gd name="connsiteX401" fmla="*/ 1353454 w 5147540"/>
              <a:gd name="connsiteY401" fmla="*/ 5018318 h 5815012"/>
              <a:gd name="connsiteX402" fmla="*/ 1330671 w 5147540"/>
              <a:gd name="connsiteY402" fmla="*/ 4999451 h 5815012"/>
              <a:gd name="connsiteX403" fmla="*/ 1308244 w 5147540"/>
              <a:gd name="connsiteY403" fmla="*/ 4980228 h 5815012"/>
              <a:gd name="connsiteX404" fmla="*/ 1286173 w 5147540"/>
              <a:gd name="connsiteY404" fmla="*/ 4961005 h 5815012"/>
              <a:gd name="connsiteX405" fmla="*/ 1263746 w 5147540"/>
              <a:gd name="connsiteY405" fmla="*/ 4941781 h 5815012"/>
              <a:gd name="connsiteX406" fmla="*/ 1241675 w 5147540"/>
              <a:gd name="connsiteY406" fmla="*/ 4922202 h 5815012"/>
              <a:gd name="connsiteX407" fmla="*/ 1219960 w 5147540"/>
              <a:gd name="connsiteY407" fmla="*/ 4902267 h 5815012"/>
              <a:gd name="connsiteX408" fmla="*/ 1198245 w 5147540"/>
              <a:gd name="connsiteY408" fmla="*/ 4882332 h 5815012"/>
              <a:gd name="connsiteX409" fmla="*/ 1176530 w 5147540"/>
              <a:gd name="connsiteY409" fmla="*/ 4862753 h 5815012"/>
              <a:gd name="connsiteX410" fmla="*/ 1155171 w 5147540"/>
              <a:gd name="connsiteY410" fmla="*/ 4842818 h 5815012"/>
              <a:gd name="connsiteX411" fmla="*/ 1133812 w 5147540"/>
              <a:gd name="connsiteY411" fmla="*/ 4822527 h 5815012"/>
              <a:gd name="connsiteX412" fmla="*/ 1112809 w 5147540"/>
              <a:gd name="connsiteY412" fmla="*/ 4802235 h 5815012"/>
              <a:gd name="connsiteX413" fmla="*/ 1092162 w 5147540"/>
              <a:gd name="connsiteY413" fmla="*/ 4781588 h 5815012"/>
              <a:gd name="connsiteX414" fmla="*/ 1071158 w 5147540"/>
              <a:gd name="connsiteY414" fmla="*/ 4761297 h 5815012"/>
              <a:gd name="connsiteX415" fmla="*/ 1050511 w 5147540"/>
              <a:gd name="connsiteY415" fmla="*/ 4740650 h 5815012"/>
              <a:gd name="connsiteX416" fmla="*/ 1030220 w 5147540"/>
              <a:gd name="connsiteY416" fmla="*/ 4720003 h 5815012"/>
              <a:gd name="connsiteX417" fmla="*/ 1009929 w 5147540"/>
              <a:gd name="connsiteY417" fmla="*/ 4699000 h 5815012"/>
              <a:gd name="connsiteX418" fmla="*/ 989994 w 5147540"/>
              <a:gd name="connsiteY418" fmla="*/ 4678353 h 5815012"/>
              <a:gd name="connsiteX419" fmla="*/ 970059 w 5147540"/>
              <a:gd name="connsiteY419" fmla="*/ 4656638 h 5815012"/>
              <a:gd name="connsiteX420" fmla="*/ 950124 w 5147540"/>
              <a:gd name="connsiteY420" fmla="*/ 4635991 h 5815012"/>
              <a:gd name="connsiteX421" fmla="*/ 930900 w 5147540"/>
              <a:gd name="connsiteY421" fmla="*/ 4614987 h 5815012"/>
              <a:gd name="connsiteX422" fmla="*/ 912033 w 5147540"/>
              <a:gd name="connsiteY422" fmla="*/ 4593984 h 5815012"/>
              <a:gd name="connsiteX423" fmla="*/ 893166 w 5147540"/>
              <a:gd name="connsiteY423" fmla="*/ 4572269 h 5815012"/>
              <a:gd name="connsiteX424" fmla="*/ 874299 w 5147540"/>
              <a:gd name="connsiteY424" fmla="*/ 4550910 h 5815012"/>
              <a:gd name="connsiteX425" fmla="*/ 855788 w 5147540"/>
              <a:gd name="connsiteY425" fmla="*/ 4529551 h 5815012"/>
              <a:gd name="connsiteX426" fmla="*/ 837632 w 5147540"/>
              <a:gd name="connsiteY426" fmla="*/ 4507836 h 5815012"/>
              <a:gd name="connsiteX427" fmla="*/ 819477 w 5147540"/>
              <a:gd name="connsiteY427" fmla="*/ 4485765 h 5815012"/>
              <a:gd name="connsiteX428" fmla="*/ 801678 w 5147540"/>
              <a:gd name="connsiteY428" fmla="*/ 4463694 h 5815012"/>
              <a:gd name="connsiteX429" fmla="*/ 783879 w 5147540"/>
              <a:gd name="connsiteY429" fmla="*/ 4441979 h 5815012"/>
              <a:gd name="connsiteX430" fmla="*/ 766079 w 5147540"/>
              <a:gd name="connsiteY430" fmla="*/ 4419552 h 5815012"/>
              <a:gd name="connsiteX431" fmla="*/ 748992 w 5147540"/>
              <a:gd name="connsiteY431" fmla="*/ 4397125 h 5815012"/>
              <a:gd name="connsiteX432" fmla="*/ 731549 w 5147540"/>
              <a:gd name="connsiteY432" fmla="*/ 4374698 h 5815012"/>
              <a:gd name="connsiteX433" fmla="*/ 714818 w 5147540"/>
              <a:gd name="connsiteY433" fmla="*/ 4352271 h 5815012"/>
              <a:gd name="connsiteX434" fmla="*/ 697730 w 5147540"/>
              <a:gd name="connsiteY434" fmla="*/ 4329132 h 5815012"/>
              <a:gd name="connsiteX435" fmla="*/ 681355 w 5147540"/>
              <a:gd name="connsiteY435" fmla="*/ 4306349 h 5815012"/>
              <a:gd name="connsiteX436" fmla="*/ 664980 w 5147540"/>
              <a:gd name="connsiteY436" fmla="*/ 4283566 h 5815012"/>
              <a:gd name="connsiteX437" fmla="*/ 648604 w 5147540"/>
              <a:gd name="connsiteY437" fmla="*/ 4260071 h 5815012"/>
              <a:gd name="connsiteX438" fmla="*/ 632585 w 5147540"/>
              <a:gd name="connsiteY438" fmla="*/ 4236932 h 5815012"/>
              <a:gd name="connsiteX439" fmla="*/ 616922 w 5147540"/>
              <a:gd name="connsiteY439" fmla="*/ 4213793 h 5815012"/>
              <a:gd name="connsiteX440" fmla="*/ 601258 w 5147540"/>
              <a:gd name="connsiteY440" fmla="*/ 4189941 h 5815012"/>
              <a:gd name="connsiteX441" fmla="*/ 586307 w 5147540"/>
              <a:gd name="connsiteY441" fmla="*/ 4166446 h 5815012"/>
              <a:gd name="connsiteX442" fmla="*/ 571356 w 5147540"/>
              <a:gd name="connsiteY442" fmla="*/ 4142951 h 5815012"/>
              <a:gd name="connsiteX443" fmla="*/ 556404 w 5147540"/>
              <a:gd name="connsiteY443" fmla="*/ 4118744 h 5815012"/>
              <a:gd name="connsiteX444" fmla="*/ 541453 w 5147540"/>
              <a:gd name="connsiteY444" fmla="*/ 4094893 h 5815012"/>
              <a:gd name="connsiteX445" fmla="*/ 527214 w 5147540"/>
              <a:gd name="connsiteY445" fmla="*/ 4071043 h 5815012"/>
              <a:gd name="connsiteX446" fmla="*/ 512974 w 5147540"/>
              <a:gd name="connsiteY446" fmla="*/ 4046480 h 5815012"/>
              <a:gd name="connsiteX447" fmla="*/ 499091 w 5147540"/>
              <a:gd name="connsiteY447" fmla="*/ 4022629 h 5815012"/>
              <a:gd name="connsiteX448" fmla="*/ 485563 w 5147540"/>
              <a:gd name="connsiteY448" fmla="*/ 3998066 h 5815012"/>
              <a:gd name="connsiteX449" fmla="*/ 471680 w 5147540"/>
              <a:gd name="connsiteY449" fmla="*/ 3973503 h 5815012"/>
              <a:gd name="connsiteX450" fmla="*/ 458508 w 5147540"/>
              <a:gd name="connsiteY450" fmla="*/ 3948584 h 5815012"/>
              <a:gd name="connsiteX451" fmla="*/ 445693 w 5147540"/>
              <a:gd name="connsiteY451" fmla="*/ 3924021 h 5815012"/>
              <a:gd name="connsiteX452" fmla="*/ 432878 w 5147540"/>
              <a:gd name="connsiteY452" fmla="*/ 3899814 h 5815012"/>
              <a:gd name="connsiteX453" fmla="*/ 420062 w 5147540"/>
              <a:gd name="connsiteY453" fmla="*/ 3874539 h 5815012"/>
              <a:gd name="connsiteX454" fmla="*/ 407603 w 5147540"/>
              <a:gd name="connsiteY454" fmla="*/ 3849976 h 5815012"/>
              <a:gd name="connsiteX455" fmla="*/ 395499 w 5147540"/>
              <a:gd name="connsiteY455" fmla="*/ 3824701 h 5815012"/>
              <a:gd name="connsiteX456" fmla="*/ 383396 w 5147540"/>
              <a:gd name="connsiteY456" fmla="*/ 3799782 h 5815012"/>
              <a:gd name="connsiteX457" fmla="*/ 371292 w 5147540"/>
              <a:gd name="connsiteY457" fmla="*/ 3774507 h 5815012"/>
              <a:gd name="connsiteX458" fmla="*/ 359901 w 5147540"/>
              <a:gd name="connsiteY458" fmla="*/ 3749232 h 5815012"/>
              <a:gd name="connsiteX459" fmla="*/ 348153 w 5147540"/>
              <a:gd name="connsiteY459" fmla="*/ 3724313 h 5815012"/>
              <a:gd name="connsiteX460" fmla="*/ 336762 w 5147540"/>
              <a:gd name="connsiteY460" fmla="*/ 3698682 h 5815012"/>
              <a:gd name="connsiteX461" fmla="*/ 326082 w 5147540"/>
              <a:gd name="connsiteY461" fmla="*/ 3673051 h 5815012"/>
              <a:gd name="connsiteX462" fmla="*/ 314691 w 5147540"/>
              <a:gd name="connsiteY462" fmla="*/ 3647421 h 5815012"/>
              <a:gd name="connsiteX463" fmla="*/ 304011 w 5147540"/>
              <a:gd name="connsiteY463" fmla="*/ 3621790 h 5815012"/>
              <a:gd name="connsiteX464" fmla="*/ 293332 w 5147540"/>
              <a:gd name="connsiteY464" fmla="*/ 3595803 h 5815012"/>
              <a:gd name="connsiteX465" fmla="*/ 283008 w 5147540"/>
              <a:gd name="connsiteY465" fmla="*/ 3570172 h 5815012"/>
              <a:gd name="connsiteX466" fmla="*/ 273041 w 5147540"/>
              <a:gd name="connsiteY466" fmla="*/ 3544185 h 5815012"/>
              <a:gd name="connsiteX467" fmla="*/ 262717 w 5147540"/>
              <a:gd name="connsiteY467" fmla="*/ 3518198 h 5815012"/>
              <a:gd name="connsiteX468" fmla="*/ 252749 w 5147540"/>
              <a:gd name="connsiteY468" fmla="*/ 3491855 h 5815012"/>
              <a:gd name="connsiteX469" fmla="*/ 243138 w 5147540"/>
              <a:gd name="connsiteY469" fmla="*/ 3465868 h 5815012"/>
              <a:gd name="connsiteX470" fmla="*/ 233526 w 5147540"/>
              <a:gd name="connsiteY470" fmla="*/ 3439525 h 5815012"/>
              <a:gd name="connsiteX471" fmla="*/ 224627 w 5147540"/>
              <a:gd name="connsiteY471" fmla="*/ 3413183 h 5815012"/>
              <a:gd name="connsiteX472" fmla="*/ 215371 w 5147540"/>
              <a:gd name="connsiteY472" fmla="*/ 3386484 h 5815012"/>
              <a:gd name="connsiteX473" fmla="*/ 206827 w 5147540"/>
              <a:gd name="connsiteY473" fmla="*/ 3360141 h 5815012"/>
              <a:gd name="connsiteX474" fmla="*/ 197928 w 5147540"/>
              <a:gd name="connsiteY474" fmla="*/ 3333442 h 5815012"/>
              <a:gd name="connsiteX475" fmla="*/ 189740 w 5147540"/>
              <a:gd name="connsiteY475" fmla="*/ 3307099 h 5815012"/>
              <a:gd name="connsiteX476" fmla="*/ 181196 w 5147540"/>
              <a:gd name="connsiteY476" fmla="*/ 3280044 h 5815012"/>
              <a:gd name="connsiteX477" fmla="*/ 173365 w 5147540"/>
              <a:gd name="connsiteY477" fmla="*/ 3252989 h 5815012"/>
              <a:gd name="connsiteX478" fmla="*/ 165533 w 5147540"/>
              <a:gd name="connsiteY478" fmla="*/ 3226291 h 5815012"/>
              <a:gd name="connsiteX479" fmla="*/ 158057 w 5147540"/>
              <a:gd name="connsiteY479" fmla="*/ 3199236 h 5815012"/>
              <a:gd name="connsiteX480" fmla="*/ 150582 w 5147540"/>
              <a:gd name="connsiteY480" fmla="*/ 3172537 h 5815012"/>
              <a:gd name="connsiteX481" fmla="*/ 143462 w 5147540"/>
              <a:gd name="connsiteY481" fmla="*/ 3145126 h 5815012"/>
              <a:gd name="connsiteX482" fmla="*/ 136698 w 5147540"/>
              <a:gd name="connsiteY482" fmla="*/ 3118071 h 5815012"/>
              <a:gd name="connsiteX483" fmla="*/ 129579 w 5147540"/>
              <a:gd name="connsiteY483" fmla="*/ 3090660 h 5815012"/>
              <a:gd name="connsiteX484" fmla="*/ 116763 w 5147540"/>
              <a:gd name="connsiteY484" fmla="*/ 3035839 h 5815012"/>
              <a:gd name="connsiteX485" fmla="*/ 104304 w 5147540"/>
              <a:gd name="connsiteY485" fmla="*/ 2980661 h 5815012"/>
              <a:gd name="connsiteX486" fmla="*/ 92556 w 5147540"/>
              <a:gd name="connsiteY486" fmla="*/ 2925483 h 5815012"/>
              <a:gd name="connsiteX487" fmla="*/ 81521 w 5147540"/>
              <a:gd name="connsiteY487" fmla="*/ 2869594 h 5815012"/>
              <a:gd name="connsiteX488" fmla="*/ 71197 w 5147540"/>
              <a:gd name="connsiteY488" fmla="*/ 2814060 h 5815012"/>
              <a:gd name="connsiteX489" fmla="*/ 61586 w 5147540"/>
              <a:gd name="connsiteY489" fmla="*/ 2758170 h 5815012"/>
              <a:gd name="connsiteX490" fmla="*/ 52330 w 5147540"/>
              <a:gd name="connsiteY490" fmla="*/ 2702281 h 5815012"/>
              <a:gd name="connsiteX491" fmla="*/ 44142 w 5147540"/>
              <a:gd name="connsiteY491" fmla="*/ 2645679 h 5815012"/>
              <a:gd name="connsiteX492" fmla="*/ 35955 w 5147540"/>
              <a:gd name="connsiteY492" fmla="*/ 2589434 h 5815012"/>
              <a:gd name="connsiteX493" fmla="*/ 29191 w 5147540"/>
              <a:gd name="connsiteY493" fmla="*/ 2532832 h 5815012"/>
              <a:gd name="connsiteX494" fmla="*/ 25631 w 5147540"/>
              <a:gd name="connsiteY494" fmla="*/ 2504354 h 5815012"/>
              <a:gd name="connsiteX495" fmla="*/ 22427 w 5147540"/>
              <a:gd name="connsiteY495" fmla="*/ 2476231 h 5815012"/>
              <a:gd name="connsiteX496" fmla="*/ 19579 w 5147540"/>
              <a:gd name="connsiteY496" fmla="*/ 2447396 h 5815012"/>
              <a:gd name="connsiteX497" fmla="*/ 17087 w 5147540"/>
              <a:gd name="connsiteY497" fmla="*/ 2418917 h 5815012"/>
              <a:gd name="connsiteX498" fmla="*/ 14595 w 5147540"/>
              <a:gd name="connsiteY498" fmla="*/ 2390438 h 5815012"/>
              <a:gd name="connsiteX499" fmla="*/ 12104 w 5147540"/>
              <a:gd name="connsiteY499" fmla="*/ 2361959 h 5815012"/>
              <a:gd name="connsiteX500" fmla="*/ 9968 w 5147540"/>
              <a:gd name="connsiteY500" fmla="*/ 2333125 h 5815012"/>
              <a:gd name="connsiteX501" fmla="*/ 7832 w 5147540"/>
              <a:gd name="connsiteY501" fmla="*/ 2304646 h 5815012"/>
              <a:gd name="connsiteX502" fmla="*/ 6052 w 5147540"/>
              <a:gd name="connsiteY502" fmla="*/ 2275811 h 5815012"/>
              <a:gd name="connsiteX503" fmla="*/ 4628 w 5147540"/>
              <a:gd name="connsiteY503" fmla="*/ 2246977 h 5815012"/>
              <a:gd name="connsiteX504" fmla="*/ 3204 w 5147540"/>
              <a:gd name="connsiteY504" fmla="*/ 2218142 h 5815012"/>
              <a:gd name="connsiteX505" fmla="*/ 1780 w 5147540"/>
              <a:gd name="connsiteY505" fmla="*/ 2189307 h 5815012"/>
              <a:gd name="connsiteX506" fmla="*/ 712 w 5147540"/>
              <a:gd name="connsiteY506" fmla="*/ 2148724 h 5815012"/>
              <a:gd name="connsiteX507" fmla="*/ 0 w 5147540"/>
              <a:gd name="connsiteY507" fmla="*/ 2107786 h 5815012"/>
              <a:gd name="connsiteX508" fmla="*/ 0 w 5147540"/>
              <a:gd name="connsiteY508" fmla="*/ 2066136 h 5815012"/>
              <a:gd name="connsiteX509" fmla="*/ 712 w 5147540"/>
              <a:gd name="connsiteY509" fmla="*/ 2024486 h 5815012"/>
              <a:gd name="connsiteX510" fmla="*/ 2136 w 5147540"/>
              <a:gd name="connsiteY510" fmla="*/ 1982124 h 5815012"/>
              <a:gd name="connsiteX511" fmla="*/ 4272 w 5147540"/>
              <a:gd name="connsiteY511" fmla="*/ 1939405 h 5815012"/>
              <a:gd name="connsiteX512" fmla="*/ 6764 w 5147540"/>
              <a:gd name="connsiteY512" fmla="*/ 1895975 h 5815012"/>
              <a:gd name="connsiteX513" fmla="*/ 10680 w 5147540"/>
              <a:gd name="connsiteY513" fmla="*/ 1852901 h 5815012"/>
              <a:gd name="connsiteX514" fmla="*/ 14595 w 5147540"/>
              <a:gd name="connsiteY514" fmla="*/ 1809115 h 5815012"/>
              <a:gd name="connsiteX515" fmla="*/ 19223 w 5147540"/>
              <a:gd name="connsiteY515" fmla="*/ 1765329 h 5815012"/>
              <a:gd name="connsiteX516" fmla="*/ 24207 w 5147540"/>
              <a:gd name="connsiteY516" fmla="*/ 1720831 h 5815012"/>
              <a:gd name="connsiteX517" fmla="*/ 30615 w 5147540"/>
              <a:gd name="connsiteY517" fmla="*/ 1676689 h 5815012"/>
              <a:gd name="connsiteX518" fmla="*/ 37023 w 5147540"/>
              <a:gd name="connsiteY518" fmla="*/ 1632191 h 5815012"/>
              <a:gd name="connsiteX519" fmla="*/ 44498 w 5147540"/>
              <a:gd name="connsiteY519" fmla="*/ 1587337 h 5815012"/>
              <a:gd name="connsiteX520" fmla="*/ 52330 w 5147540"/>
              <a:gd name="connsiteY520" fmla="*/ 1542838 h 5815012"/>
              <a:gd name="connsiteX521" fmla="*/ 60874 w 5147540"/>
              <a:gd name="connsiteY521" fmla="*/ 1497628 h 5815012"/>
              <a:gd name="connsiteX522" fmla="*/ 70129 w 5147540"/>
              <a:gd name="connsiteY522" fmla="*/ 1453130 h 5815012"/>
              <a:gd name="connsiteX523" fmla="*/ 80097 w 5147540"/>
              <a:gd name="connsiteY523" fmla="*/ 1408276 h 5815012"/>
              <a:gd name="connsiteX524" fmla="*/ 90776 w 5147540"/>
              <a:gd name="connsiteY524" fmla="*/ 1363422 h 5815012"/>
              <a:gd name="connsiteX525" fmla="*/ 101812 w 5147540"/>
              <a:gd name="connsiteY525" fmla="*/ 1318568 h 5815012"/>
              <a:gd name="connsiteX526" fmla="*/ 113915 w 5147540"/>
              <a:gd name="connsiteY526" fmla="*/ 1273714 h 5815012"/>
              <a:gd name="connsiteX527" fmla="*/ 126019 w 5147540"/>
              <a:gd name="connsiteY527" fmla="*/ 1229572 h 5815012"/>
              <a:gd name="connsiteX528" fmla="*/ 139190 w 5147540"/>
              <a:gd name="connsiteY528" fmla="*/ 1184718 h 5815012"/>
              <a:gd name="connsiteX529" fmla="*/ 153074 w 5147540"/>
              <a:gd name="connsiteY529" fmla="*/ 1140932 h 5815012"/>
              <a:gd name="connsiteX530" fmla="*/ 167669 w 5147540"/>
              <a:gd name="connsiteY530" fmla="*/ 1096789 h 5815012"/>
              <a:gd name="connsiteX531" fmla="*/ 182264 w 5147540"/>
              <a:gd name="connsiteY531" fmla="*/ 1053003 h 5815012"/>
              <a:gd name="connsiteX532" fmla="*/ 197928 w 5147540"/>
              <a:gd name="connsiteY532" fmla="*/ 1009573 h 5815012"/>
              <a:gd name="connsiteX533" fmla="*/ 214303 w 5147540"/>
              <a:gd name="connsiteY533" fmla="*/ 966499 h 5815012"/>
              <a:gd name="connsiteX534" fmla="*/ 231390 w 5147540"/>
              <a:gd name="connsiteY534" fmla="*/ 923425 h 5815012"/>
              <a:gd name="connsiteX535" fmla="*/ 248834 w 5147540"/>
              <a:gd name="connsiteY535" fmla="*/ 881063 h 5815012"/>
              <a:gd name="connsiteX536" fmla="*/ 266989 w 5147540"/>
              <a:gd name="connsiteY536" fmla="*/ 839056 h 5815012"/>
              <a:gd name="connsiteX537" fmla="*/ 285856 w 5147540"/>
              <a:gd name="connsiteY537" fmla="*/ 797406 h 5815012"/>
              <a:gd name="connsiteX538" fmla="*/ 295468 w 5147540"/>
              <a:gd name="connsiteY538" fmla="*/ 777827 h 5815012"/>
              <a:gd name="connsiteX539" fmla="*/ 304723 w 5147540"/>
              <a:gd name="connsiteY539" fmla="*/ 758248 h 5815012"/>
              <a:gd name="connsiteX540" fmla="*/ 314691 w 5147540"/>
              <a:gd name="connsiteY540" fmla="*/ 739025 h 5815012"/>
              <a:gd name="connsiteX541" fmla="*/ 324658 w 5147540"/>
              <a:gd name="connsiteY541" fmla="*/ 719801 h 5815012"/>
              <a:gd name="connsiteX542" fmla="*/ 334626 w 5147540"/>
              <a:gd name="connsiteY542" fmla="*/ 700934 h 5815012"/>
              <a:gd name="connsiteX543" fmla="*/ 344949 w 5147540"/>
              <a:gd name="connsiteY543" fmla="*/ 682067 h 5815012"/>
              <a:gd name="connsiteX544" fmla="*/ 355273 w 5147540"/>
              <a:gd name="connsiteY544" fmla="*/ 663912 h 5815012"/>
              <a:gd name="connsiteX545" fmla="*/ 366309 w 5147540"/>
              <a:gd name="connsiteY545" fmla="*/ 645401 h 5815012"/>
              <a:gd name="connsiteX546" fmla="*/ 377344 w 5147540"/>
              <a:gd name="connsiteY546" fmla="*/ 627245 h 5815012"/>
              <a:gd name="connsiteX547" fmla="*/ 388024 w 5147540"/>
              <a:gd name="connsiteY547" fmla="*/ 609446 h 5815012"/>
              <a:gd name="connsiteX548" fmla="*/ 399415 w 5147540"/>
              <a:gd name="connsiteY548" fmla="*/ 591647 h 5815012"/>
              <a:gd name="connsiteX549" fmla="*/ 411163 w 5147540"/>
              <a:gd name="connsiteY549" fmla="*/ 574204 h 5815012"/>
              <a:gd name="connsiteX550" fmla="*/ 422554 w 5147540"/>
              <a:gd name="connsiteY550" fmla="*/ 557116 h 5815012"/>
              <a:gd name="connsiteX551" fmla="*/ 434302 w 5147540"/>
              <a:gd name="connsiteY551" fmla="*/ 540029 h 5815012"/>
              <a:gd name="connsiteX552" fmla="*/ 446405 w 5147540"/>
              <a:gd name="connsiteY552" fmla="*/ 523298 h 5815012"/>
              <a:gd name="connsiteX553" fmla="*/ 458508 w 5147540"/>
              <a:gd name="connsiteY553" fmla="*/ 506567 h 5815012"/>
              <a:gd name="connsiteX554" fmla="*/ 470612 w 5147540"/>
              <a:gd name="connsiteY554" fmla="*/ 490191 h 5815012"/>
              <a:gd name="connsiteX555" fmla="*/ 483427 w 5147540"/>
              <a:gd name="connsiteY555" fmla="*/ 473816 h 5815012"/>
              <a:gd name="connsiteX556" fmla="*/ 495531 w 5147540"/>
              <a:gd name="connsiteY556" fmla="*/ 457797 h 5815012"/>
              <a:gd name="connsiteX557" fmla="*/ 508346 w 5147540"/>
              <a:gd name="connsiteY557" fmla="*/ 442133 h 5815012"/>
              <a:gd name="connsiteX558" fmla="*/ 521162 w 5147540"/>
              <a:gd name="connsiteY558" fmla="*/ 426826 h 5815012"/>
              <a:gd name="connsiteX559" fmla="*/ 534333 w 5147540"/>
              <a:gd name="connsiteY559" fmla="*/ 411519 h 5815012"/>
              <a:gd name="connsiteX560" fmla="*/ 547149 w 5147540"/>
              <a:gd name="connsiteY560" fmla="*/ 396567 h 5815012"/>
              <a:gd name="connsiteX561" fmla="*/ 560320 w 5147540"/>
              <a:gd name="connsiteY561" fmla="*/ 381616 h 5815012"/>
              <a:gd name="connsiteX562" fmla="*/ 573848 w 5147540"/>
              <a:gd name="connsiteY562" fmla="*/ 367020 h 5815012"/>
              <a:gd name="connsiteX563" fmla="*/ 587019 w 5147540"/>
              <a:gd name="connsiteY563" fmla="*/ 352781 h 5815012"/>
              <a:gd name="connsiteX564" fmla="*/ 600546 w 5147540"/>
              <a:gd name="connsiteY564" fmla="*/ 338898 h 5815012"/>
              <a:gd name="connsiteX565" fmla="*/ 614074 w 5147540"/>
              <a:gd name="connsiteY565" fmla="*/ 325014 h 5815012"/>
              <a:gd name="connsiteX566" fmla="*/ 627957 w 5147540"/>
              <a:gd name="connsiteY566" fmla="*/ 311487 h 5815012"/>
              <a:gd name="connsiteX567" fmla="*/ 641841 w 5147540"/>
              <a:gd name="connsiteY567" fmla="*/ 297959 h 5815012"/>
              <a:gd name="connsiteX568" fmla="*/ 655724 w 5147540"/>
              <a:gd name="connsiteY568" fmla="*/ 284788 h 5815012"/>
              <a:gd name="connsiteX569" fmla="*/ 669252 w 5147540"/>
              <a:gd name="connsiteY569" fmla="*/ 272328 h 5815012"/>
              <a:gd name="connsiteX570" fmla="*/ 683135 w 5147540"/>
              <a:gd name="connsiteY570" fmla="*/ 259513 h 5815012"/>
              <a:gd name="connsiteX571" fmla="*/ 697018 w 5147540"/>
              <a:gd name="connsiteY571" fmla="*/ 247410 h 5815012"/>
              <a:gd name="connsiteX572" fmla="*/ 711258 w 5147540"/>
              <a:gd name="connsiteY572" fmla="*/ 236018 h 5815012"/>
              <a:gd name="connsiteX573" fmla="*/ 725853 w 5147540"/>
              <a:gd name="connsiteY573" fmla="*/ 224271 h 5815012"/>
              <a:gd name="connsiteX574" fmla="*/ 739736 w 5147540"/>
              <a:gd name="connsiteY574" fmla="*/ 212879 h 5815012"/>
              <a:gd name="connsiteX575" fmla="*/ 754332 w 5147540"/>
              <a:gd name="connsiteY575" fmla="*/ 202200 h 5815012"/>
              <a:gd name="connsiteX576" fmla="*/ 768927 w 5147540"/>
              <a:gd name="connsiteY576" fmla="*/ 191164 h 5815012"/>
              <a:gd name="connsiteX577" fmla="*/ 783879 w 5147540"/>
              <a:gd name="connsiteY577" fmla="*/ 180484 h 5815012"/>
              <a:gd name="connsiteX578" fmla="*/ 798830 w 5147540"/>
              <a:gd name="connsiteY578" fmla="*/ 170517 h 5815012"/>
              <a:gd name="connsiteX579" fmla="*/ 813781 w 5147540"/>
              <a:gd name="connsiteY579" fmla="*/ 160549 h 5815012"/>
              <a:gd name="connsiteX580" fmla="*/ 828377 w 5147540"/>
              <a:gd name="connsiteY580" fmla="*/ 151294 h 5815012"/>
              <a:gd name="connsiteX581" fmla="*/ 843684 w 5147540"/>
              <a:gd name="connsiteY581" fmla="*/ 141682 h 5815012"/>
              <a:gd name="connsiteX582" fmla="*/ 858992 w 5147540"/>
              <a:gd name="connsiteY582" fmla="*/ 132783 h 5815012"/>
              <a:gd name="connsiteX583" fmla="*/ 874655 w 5147540"/>
              <a:gd name="connsiteY583" fmla="*/ 123883 h 5815012"/>
              <a:gd name="connsiteX584" fmla="*/ 889962 w 5147540"/>
              <a:gd name="connsiteY584" fmla="*/ 115695 h 5815012"/>
              <a:gd name="connsiteX585" fmla="*/ 905625 w 5147540"/>
              <a:gd name="connsiteY585" fmla="*/ 107152 h 5815012"/>
              <a:gd name="connsiteX586" fmla="*/ 921289 w 5147540"/>
              <a:gd name="connsiteY586" fmla="*/ 99676 h 5815012"/>
              <a:gd name="connsiteX587" fmla="*/ 936952 w 5147540"/>
              <a:gd name="connsiteY587" fmla="*/ 91844 h 5815012"/>
              <a:gd name="connsiteX588" fmla="*/ 952971 w 5147540"/>
              <a:gd name="connsiteY588" fmla="*/ 84368 h 5815012"/>
              <a:gd name="connsiteX589" fmla="*/ 968635 w 5147540"/>
              <a:gd name="connsiteY589" fmla="*/ 77249 h 5815012"/>
              <a:gd name="connsiteX590" fmla="*/ 984298 w 5147540"/>
              <a:gd name="connsiteY590" fmla="*/ 70485 h 5815012"/>
              <a:gd name="connsiteX591" fmla="*/ 1000317 w 5147540"/>
              <a:gd name="connsiteY591" fmla="*/ 64077 h 5815012"/>
              <a:gd name="connsiteX592" fmla="*/ 1016693 w 5147540"/>
              <a:gd name="connsiteY592" fmla="*/ 57670 h 5815012"/>
              <a:gd name="connsiteX593" fmla="*/ 1032712 w 5147540"/>
              <a:gd name="connsiteY593" fmla="*/ 51974 h 5815012"/>
              <a:gd name="connsiteX594" fmla="*/ 1048731 w 5147540"/>
              <a:gd name="connsiteY594" fmla="*/ 46278 h 5815012"/>
              <a:gd name="connsiteX595" fmla="*/ 1065107 w 5147540"/>
              <a:gd name="connsiteY595" fmla="*/ 40938 h 5815012"/>
              <a:gd name="connsiteX596" fmla="*/ 1081482 w 5147540"/>
              <a:gd name="connsiteY596" fmla="*/ 35955 h 5815012"/>
              <a:gd name="connsiteX597" fmla="*/ 1097857 w 5147540"/>
              <a:gd name="connsiteY597" fmla="*/ 30971 h 5815012"/>
              <a:gd name="connsiteX598" fmla="*/ 1113877 w 5147540"/>
              <a:gd name="connsiteY598" fmla="*/ 26699 h 5815012"/>
              <a:gd name="connsiteX599" fmla="*/ 1130252 w 5147540"/>
              <a:gd name="connsiteY599" fmla="*/ 22071 h 5815012"/>
              <a:gd name="connsiteX600" fmla="*/ 1146983 w 5147540"/>
              <a:gd name="connsiteY600" fmla="*/ 18155 h 5815012"/>
              <a:gd name="connsiteX601" fmla="*/ 1163358 w 5147540"/>
              <a:gd name="connsiteY601" fmla="*/ 14595 h 5815012"/>
              <a:gd name="connsiteX602" fmla="*/ 1180090 w 5147540"/>
              <a:gd name="connsiteY602" fmla="*/ 11748 h 5815012"/>
              <a:gd name="connsiteX603" fmla="*/ 1196465 w 5147540"/>
              <a:gd name="connsiteY603" fmla="*/ 9612 h 5815012"/>
              <a:gd name="connsiteX604" fmla="*/ 1213196 w 5147540"/>
              <a:gd name="connsiteY604" fmla="*/ 7120 h 5815012"/>
              <a:gd name="connsiteX605" fmla="*/ 1229216 w 5147540"/>
              <a:gd name="connsiteY605" fmla="*/ 4984 h 5815012"/>
              <a:gd name="connsiteX606" fmla="*/ 1245591 w 5147540"/>
              <a:gd name="connsiteY606" fmla="*/ 3560 h 5815012"/>
              <a:gd name="connsiteX607" fmla="*/ 1261966 w 5147540"/>
              <a:gd name="connsiteY607" fmla="*/ 2492 h 5815012"/>
              <a:gd name="connsiteX608" fmla="*/ 1278342 w 5147540"/>
              <a:gd name="connsiteY608" fmla="*/ 1424 h 5815012"/>
              <a:gd name="connsiteX609" fmla="*/ 1294361 w 5147540"/>
              <a:gd name="connsiteY609" fmla="*/ 712 h 5815012"/>
              <a:gd name="connsiteX610" fmla="*/ 1310736 w 5147540"/>
              <a:gd name="connsiteY610" fmla="*/ 0 h 58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147540" h="5815012">
                <a:moveTo>
                  <a:pt x="1310736" y="0"/>
                </a:moveTo>
                <a:lnTo>
                  <a:pt x="1326756" y="0"/>
                </a:lnTo>
                <a:lnTo>
                  <a:pt x="1342419" y="0"/>
                </a:lnTo>
                <a:lnTo>
                  <a:pt x="1358438" y="356"/>
                </a:lnTo>
                <a:lnTo>
                  <a:pt x="1374101" y="1068"/>
                </a:lnTo>
                <a:lnTo>
                  <a:pt x="1390121" y="2136"/>
                </a:lnTo>
                <a:lnTo>
                  <a:pt x="1405428" y="3204"/>
                </a:lnTo>
                <a:lnTo>
                  <a:pt x="1420735" y="4628"/>
                </a:lnTo>
                <a:lnTo>
                  <a:pt x="1436043" y="6408"/>
                </a:lnTo>
                <a:lnTo>
                  <a:pt x="1451350" y="8188"/>
                </a:lnTo>
                <a:lnTo>
                  <a:pt x="1466658" y="10680"/>
                </a:lnTo>
                <a:lnTo>
                  <a:pt x="1481965" y="13172"/>
                </a:lnTo>
                <a:lnTo>
                  <a:pt x="1496916" y="16019"/>
                </a:lnTo>
                <a:lnTo>
                  <a:pt x="1511868" y="18867"/>
                </a:lnTo>
                <a:lnTo>
                  <a:pt x="1526463" y="22071"/>
                </a:lnTo>
                <a:lnTo>
                  <a:pt x="1541414" y="25275"/>
                </a:lnTo>
                <a:lnTo>
                  <a:pt x="1556010" y="29547"/>
                </a:lnTo>
                <a:lnTo>
                  <a:pt x="1570605" y="33463"/>
                </a:lnTo>
                <a:lnTo>
                  <a:pt x="1584844" y="37378"/>
                </a:lnTo>
                <a:lnTo>
                  <a:pt x="1599440" y="41650"/>
                </a:lnTo>
                <a:lnTo>
                  <a:pt x="1613323" y="46634"/>
                </a:lnTo>
                <a:lnTo>
                  <a:pt x="1627207" y="51618"/>
                </a:lnTo>
                <a:lnTo>
                  <a:pt x="1641446" y="56602"/>
                </a:lnTo>
                <a:lnTo>
                  <a:pt x="1655329" y="62298"/>
                </a:lnTo>
                <a:lnTo>
                  <a:pt x="1669213" y="67637"/>
                </a:lnTo>
                <a:lnTo>
                  <a:pt x="1682384" y="73333"/>
                </a:lnTo>
                <a:lnTo>
                  <a:pt x="1695912" y="79385"/>
                </a:lnTo>
                <a:lnTo>
                  <a:pt x="1709083" y="85793"/>
                </a:lnTo>
                <a:lnTo>
                  <a:pt x="1722255" y="91844"/>
                </a:lnTo>
                <a:lnTo>
                  <a:pt x="1735070" y="98964"/>
                </a:lnTo>
                <a:lnTo>
                  <a:pt x="1747885" y="105728"/>
                </a:lnTo>
                <a:lnTo>
                  <a:pt x="1760701" y="112491"/>
                </a:lnTo>
                <a:lnTo>
                  <a:pt x="1773160" y="119967"/>
                </a:lnTo>
                <a:lnTo>
                  <a:pt x="1785264" y="127443"/>
                </a:lnTo>
                <a:lnTo>
                  <a:pt x="1797723" y="135274"/>
                </a:lnTo>
                <a:lnTo>
                  <a:pt x="1809827" y="142750"/>
                </a:lnTo>
                <a:lnTo>
                  <a:pt x="1821218" y="151294"/>
                </a:lnTo>
                <a:lnTo>
                  <a:pt x="1833322" y="159125"/>
                </a:lnTo>
                <a:lnTo>
                  <a:pt x="1844713" y="168025"/>
                </a:lnTo>
                <a:lnTo>
                  <a:pt x="1856105" y="176213"/>
                </a:lnTo>
                <a:lnTo>
                  <a:pt x="1867496" y="185468"/>
                </a:lnTo>
                <a:lnTo>
                  <a:pt x="1878532" y="194368"/>
                </a:lnTo>
                <a:lnTo>
                  <a:pt x="1889211" y="203623"/>
                </a:lnTo>
                <a:lnTo>
                  <a:pt x="1900247" y="212879"/>
                </a:lnTo>
                <a:lnTo>
                  <a:pt x="1910927" y="222491"/>
                </a:lnTo>
                <a:lnTo>
                  <a:pt x="1921250" y="232102"/>
                </a:lnTo>
                <a:lnTo>
                  <a:pt x="1931930" y="242070"/>
                </a:lnTo>
                <a:lnTo>
                  <a:pt x="1941897" y="252037"/>
                </a:lnTo>
                <a:lnTo>
                  <a:pt x="1951865" y="262005"/>
                </a:lnTo>
                <a:lnTo>
                  <a:pt x="1961476" y="272685"/>
                </a:lnTo>
                <a:lnTo>
                  <a:pt x="1971444" y="283008"/>
                </a:lnTo>
                <a:lnTo>
                  <a:pt x="1981056" y="293688"/>
                </a:lnTo>
                <a:lnTo>
                  <a:pt x="1990311" y="304723"/>
                </a:lnTo>
                <a:lnTo>
                  <a:pt x="1999567" y="315403"/>
                </a:lnTo>
                <a:lnTo>
                  <a:pt x="2008466" y="326794"/>
                </a:lnTo>
                <a:lnTo>
                  <a:pt x="2017722" y="337830"/>
                </a:lnTo>
                <a:lnTo>
                  <a:pt x="2034453" y="360257"/>
                </a:lnTo>
                <a:lnTo>
                  <a:pt x="2050829" y="383040"/>
                </a:lnTo>
                <a:lnTo>
                  <a:pt x="2066136" y="406535"/>
                </a:lnTo>
                <a:lnTo>
                  <a:pt x="2081087" y="430742"/>
                </a:lnTo>
                <a:lnTo>
                  <a:pt x="2095327" y="454949"/>
                </a:lnTo>
                <a:lnTo>
                  <a:pt x="2108854" y="480224"/>
                </a:lnTo>
                <a:lnTo>
                  <a:pt x="2122025" y="505855"/>
                </a:lnTo>
                <a:lnTo>
                  <a:pt x="2134129" y="532197"/>
                </a:lnTo>
                <a:lnTo>
                  <a:pt x="2146232" y="558540"/>
                </a:lnTo>
                <a:lnTo>
                  <a:pt x="2157268" y="585951"/>
                </a:lnTo>
                <a:lnTo>
                  <a:pt x="2167947" y="613362"/>
                </a:lnTo>
                <a:lnTo>
                  <a:pt x="2177915" y="641841"/>
                </a:lnTo>
                <a:lnTo>
                  <a:pt x="2187171" y="670676"/>
                </a:lnTo>
                <a:lnTo>
                  <a:pt x="2196427" y="699510"/>
                </a:lnTo>
                <a:lnTo>
                  <a:pt x="2204614" y="729057"/>
                </a:lnTo>
                <a:lnTo>
                  <a:pt x="2212446" y="759316"/>
                </a:lnTo>
                <a:lnTo>
                  <a:pt x="2219565" y="790286"/>
                </a:lnTo>
                <a:lnTo>
                  <a:pt x="2226685" y="820901"/>
                </a:lnTo>
                <a:lnTo>
                  <a:pt x="2232737" y="852584"/>
                </a:lnTo>
                <a:lnTo>
                  <a:pt x="2238432" y="884622"/>
                </a:lnTo>
                <a:lnTo>
                  <a:pt x="2243772" y="917017"/>
                </a:lnTo>
                <a:lnTo>
                  <a:pt x="2248400" y="949768"/>
                </a:lnTo>
                <a:lnTo>
                  <a:pt x="2252316" y="982874"/>
                </a:lnTo>
                <a:lnTo>
                  <a:pt x="2256232" y="1016693"/>
                </a:lnTo>
                <a:lnTo>
                  <a:pt x="2259080" y="1050867"/>
                </a:lnTo>
                <a:lnTo>
                  <a:pt x="2262283" y="1084686"/>
                </a:lnTo>
                <a:lnTo>
                  <a:pt x="2264420" y="1119928"/>
                </a:lnTo>
                <a:lnTo>
                  <a:pt x="2266199" y="1155171"/>
                </a:lnTo>
                <a:lnTo>
                  <a:pt x="2267623" y="1190769"/>
                </a:lnTo>
                <a:lnTo>
                  <a:pt x="2268691" y="1226724"/>
                </a:lnTo>
                <a:lnTo>
                  <a:pt x="2269047" y="1263034"/>
                </a:lnTo>
                <a:lnTo>
                  <a:pt x="2269403" y="1299701"/>
                </a:lnTo>
                <a:lnTo>
                  <a:pt x="2269403" y="1325332"/>
                </a:lnTo>
                <a:lnTo>
                  <a:pt x="2269759" y="1351319"/>
                </a:lnTo>
                <a:lnTo>
                  <a:pt x="2270115" y="1376949"/>
                </a:lnTo>
                <a:lnTo>
                  <a:pt x="2270827" y="1402936"/>
                </a:lnTo>
                <a:lnTo>
                  <a:pt x="2271895" y="1428567"/>
                </a:lnTo>
                <a:lnTo>
                  <a:pt x="2273319" y="1454554"/>
                </a:lnTo>
                <a:lnTo>
                  <a:pt x="2274743" y="1480185"/>
                </a:lnTo>
                <a:lnTo>
                  <a:pt x="2276523" y="1506172"/>
                </a:lnTo>
                <a:lnTo>
                  <a:pt x="2279015" y="1531803"/>
                </a:lnTo>
                <a:lnTo>
                  <a:pt x="2281151" y="1557434"/>
                </a:lnTo>
                <a:lnTo>
                  <a:pt x="2283643" y="1582709"/>
                </a:lnTo>
                <a:lnTo>
                  <a:pt x="2286490" y="1608340"/>
                </a:lnTo>
                <a:lnTo>
                  <a:pt x="2289694" y="1633615"/>
                </a:lnTo>
                <a:lnTo>
                  <a:pt x="2293254" y="1659245"/>
                </a:lnTo>
                <a:lnTo>
                  <a:pt x="2297170" y="1684520"/>
                </a:lnTo>
                <a:lnTo>
                  <a:pt x="2301086" y="1709439"/>
                </a:lnTo>
                <a:lnTo>
                  <a:pt x="2305358" y="1734714"/>
                </a:lnTo>
                <a:lnTo>
                  <a:pt x="2309629" y="1759633"/>
                </a:lnTo>
                <a:lnTo>
                  <a:pt x="2314969" y="1784908"/>
                </a:lnTo>
                <a:lnTo>
                  <a:pt x="2319953" y="1809471"/>
                </a:lnTo>
                <a:lnTo>
                  <a:pt x="2325293" y="1834390"/>
                </a:lnTo>
                <a:lnTo>
                  <a:pt x="2331345" y="1858953"/>
                </a:lnTo>
                <a:lnTo>
                  <a:pt x="2337396" y="1883160"/>
                </a:lnTo>
                <a:lnTo>
                  <a:pt x="2343804" y="1908079"/>
                </a:lnTo>
                <a:lnTo>
                  <a:pt x="2350568" y="1931930"/>
                </a:lnTo>
                <a:lnTo>
                  <a:pt x="2357687" y="1956493"/>
                </a:lnTo>
                <a:lnTo>
                  <a:pt x="2365163" y="1980344"/>
                </a:lnTo>
                <a:lnTo>
                  <a:pt x="2372639" y="2004195"/>
                </a:lnTo>
                <a:lnTo>
                  <a:pt x="2380470" y="2028046"/>
                </a:lnTo>
                <a:lnTo>
                  <a:pt x="2389014" y="2051541"/>
                </a:lnTo>
                <a:lnTo>
                  <a:pt x="2397558" y="2075036"/>
                </a:lnTo>
                <a:lnTo>
                  <a:pt x="2406813" y="2098175"/>
                </a:lnTo>
                <a:lnTo>
                  <a:pt x="2416069" y="2121314"/>
                </a:lnTo>
                <a:lnTo>
                  <a:pt x="2425680" y="2144453"/>
                </a:lnTo>
                <a:lnTo>
                  <a:pt x="2436004" y="2167592"/>
                </a:lnTo>
                <a:lnTo>
                  <a:pt x="2445972" y="2190375"/>
                </a:lnTo>
                <a:lnTo>
                  <a:pt x="2456651" y="2212802"/>
                </a:lnTo>
                <a:lnTo>
                  <a:pt x="2467331" y="2235585"/>
                </a:lnTo>
                <a:lnTo>
                  <a:pt x="2478722" y="2258012"/>
                </a:lnTo>
                <a:lnTo>
                  <a:pt x="2490470" y="2280439"/>
                </a:lnTo>
                <a:lnTo>
                  <a:pt x="2501861" y="2302866"/>
                </a:lnTo>
                <a:lnTo>
                  <a:pt x="2513965" y="2324937"/>
                </a:lnTo>
                <a:lnTo>
                  <a:pt x="2526780" y="2346652"/>
                </a:lnTo>
                <a:lnTo>
                  <a:pt x="2539240" y="2368367"/>
                </a:lnTo>
                <a:lnTo>
                  <a:pt x="2552055" y="2390438"/>
                </a:lnTo>
                <a:lnTo>
                  <a:pt x="2565226" y="2411797"/>
                </a:lnTo>
                <a:lnTo>
                  <a:pt x="2579110" y="2433156"/>
                </a:lnTo>
                <a:lnTo>
                  <a:pt x="2592993" y="2454516"/>
                </a:lnTo>
                <a:lnTo>
                  <a:pt x="2606521" y="2475875"/>
                </a:lnTo>
                <a:lnTo>
                  <a:pt x="2621116" y="2496878"/>
                </a:lnTo>
                <a:lnTo>
                  <a:pt x="2635711" y="2517525"/>
                </a:lnTo>
                <a:lnTo>
                  <a:pt x="2650663" y="2538172"/>
                </a:lnTo>
                <a:lnTo>
                  <a:pt x="2665970" y="2558819"/>
                </a:lnTo>
                <a:lnTo>
                  <a:pt x="2681278" y="2579466"/>
                </a:lnTo>
                <a:lnTo>
                  <a:pt x="2697297" y="2599402"/>
                </a:lnTo>
                <a:lnTo>
                  <a:pt x="2712960" y="2619692"/>
                </a:lnTo>
                <a:lnTo>
                  <a:pt x="2728979" y="2639272"/>
                </a:lnTo>
                <a:lnTo>
                  <a:pt x="2745711" y="2659207"/>
                </a:lnTo>
                <a:lnTo>
                  <a:pt x="2762442" y="2678430"/>
                </a:lnTo>
                <a:lnTo>
                  <a:pt x="2779529" y="2698009"/>
                </a:lnTo>
                <a:lnTo>
                  <a:pt x="2796617" y="2717588"/>
                </a:lnTo>
                <a:lnTo>
                  <a:pt x="2814416" y="2736456"/>
                </a:lnTo>
                <a:lnTo>
                  <a:pt x="2832215" y="2755323"/>
                </a:lnTo>
                <a:lnTo>
                  <a:pt x="2850014" y="2773834"/>
                </a:lnTo>
                <a:lnTo>
                  <a:pt x="2869237" y="2793057"/>
                </a:lnTo>
                <a:lnTo>
                  <a:pt x="2888817" y="2811924"/>
                </a:lnTo>
                <a:lnTo>
                  <a:pt x="2908040" y="2830791"/>
                </a:lnTo>
                <a:lnTo>
                  <a:pt x="2927975" y="2849303"/>
                </a:lnTo>
                <a:lnTo>
                  <a:pt x="2947910" y="2867458"/>
                </a:lnTo>
                <a:lnTo>
                  <a:pt x="2968557" y="2885613"/>
                </a:lnTo>
                <a:lnTo>
                  <a:pt x="2988848" y="2903768"/>
                </a:lnTo>
                <a:lnTo>
                  <a:pt x="3010207" y="2921568"/>
                </a:lnTo>
                <a:lnTo>
                  <a:pt x="3031211" y="2939011"/>
                </a:lnTo>
                <a:lnTo>
                  <a:pt x="3052926" y="2956454"/>
                </a:lnTo>
                <a:lnTo>
                  <a:pt x="3074285" y="2973897"/>
                </a:lnTo>
                <a:lnTo>
                  <a:pt x="3096356" y="2990985"/>
                </a:lnTo>
                <a:lnTo>
                  <a:pt x="3118783" y="3007716"/>
                </a:lnTo>
                <a:lnTo>
                  <a:pt x="3140854" y="3024803"/>
                </a:lnTo>
                <a:lnTo>
                  <a:pt x="3163637" y="3041178"/>
                </a:lnTo>
                <a:lnTo>
                  <a:pt x="3186420" y="3057910"/>
                </a:lnTo>
                <a:lnTo>
                  <a:pt x="3209559" y="3073929"/>
                </a:lnTo>
                <a:lnTo>
                  <a:pt x="3232698" y="3090304"/>
                </a:lnTo>
                <a:lnTo>
                  <a:pt x="3256193" y="3106324"/>
                </a:lnTo>
                <a:lnTo>
                  <a:pt x="3279688" y="3121987"/>
                </a:lnTo>
                <a:lnTo>
                  <a:pt x="3303539" y="3138006"/>
                </a:lnTo>
                <a:lnTo>
                  <a:pt x="3327746" y="3153670"/>
                </a:lnTo>
                <a:lnTo>
                  <a:pt x="3351597" y="3168977"/>
                </a:lnTo>
                <a:lnTo>
                  <a:pt x="3375804" y="3183928"/>
                </a:lnTo>
                <a:lnTo>
                  <a:pt x="3424930" y="3214187"/>
                </a:lnTo>
                <a:lnTo>
                  <a:pt x="3474768" y="3244090"/>
                </a:lnTo>
                <a:lnTo>
                  <a:pt x="3524961" y="3273637"/>
                </a:lnTo>
                <a:lnTo>
                  <a:pt x="3575867" y="3302115"/>
                </a:lnTo>
                <a:lnTo>
                  <a:pt x="3628197" y="3331306"/>
                </a:lnTo>
                <a:lnTo>
                  <a:pt x="3680883" y="3360141"/>
                </a:lnTo>
                <a:lnTo>
                  <a:pt x="3733925" y="3388264"/>
                </a:lnTo>
                <a:lnTo>
                  <a:pt x="3787678" y="3416030"/>
                </a:lnTo>
                <a:lnTo>
                  <a:pt x="3841432" y="3443441"/>
                </a:lnTo>
                <a:lnTo>
                  <a:pt x="3895542" y="3470496"/>
                </a:lnTo>
                <a:lnTo>
                  <a:pt x="3949651" y="3497195"/>
                </a:lnTo>
                <a:lnTo>
                  <a:pt x="4004829" y="3523538"/>
                </a:lnTo>
                <a:lnTo>
                  <a:pt x="4059295" y="3549525"/>
                </a:lnTo>
                <a:lnTo>
                  <a:pt x="4114472" y="3575512"/>
                </a:lnTo>
                <a:lnTo>
                  <a:pt x="4169650" y="3601143"/>
                </a:lnTo>
                <a:lnTo>
                  <a:pt x="4224828" y="3626773"/>
                </a:lnTo>
                <a:lnTo>
                  <a:pt x="4280005" y="3651692"/>
                </a:lnTo>
                <a:lnTo>
                  <a:pt x="4335539" y="3676967"/>
                </a:lnTo>
                <a:lnTo>
                  <a:pt x="4391429" y="3701886"/>
                </a:lnTo>
                <a:lnTo>
                  <a:pt x="4446962" y="3726805"/>
                </a:lnTo>
                <a:lnTo>
                  <a:pt x="4484697" y="3744604"/>
                </a:lnTo>
                <a:lnTo>
                  <a:pt x="4521719" y="3762760"/>
                </a:lnTo>
                <a:lnTo>
                  <a:pt x="4557673" y="3781627"/>
                </a:lnTo>
                <a:lnTo>
                  <a:pt x="4592560" y="3801206"/>
                </a:lnTo>
                <a:lnTo>
                  <a:pt x="4626735" y="3821497"/>
                </a:lnTo>
                <a:lnTo>
                  <a:pt x="4659841" y="3842144"/>
                </a:lnTo>
                <a:lnTo>
                  <a:pt x="4691880" y="3863859"/>
                </a:lnTo>
                <a:lnTo>
                  <a:pt x="4722850" y="3885930"/>
                </a:lnTo>
                <a:lnTo>
                  <a:pt x="4752397" y="3908357"/>
                </a:lnTo>
                <a:lnTo>
                  <a:pt x="4781588" y="3931852"/>
                </a:lnTo>
                <a:lnTo>
                  <a:pt x="4809355" y="3955347"/>
                </a:lnTo>
                <a:lnTo>
                  <a:pt x="4836054" y="3979554"/>
                </a:lnTo>
                <a:lnTo>
                  <a:pt x="4862040" y="4004473"/>
                </a:lnTo>
                <a:lnTo>
                  <a:pt x="4886603" y="4029748"/>
                </a:lnTo>
                <a:lnTo>
                  <a:pt x="4910098" y="4055379"/>
                </a:lnTo>
                <a:lnTo>
                  <a:pt x="4932881" y="4081722"/>
                </a:lnTo>
                <a:lnTo>
                  <a:pt x="4954241" y="4108421"/>
                </a:lnTo>
                <a:lnTo>
                  <a:pt x="4974532" y="4135476"/>
                </a:lnTo>
                <a:lnTo>
                  <a:pt x="4993755" y="4163243"/>
                </a:lnTo>
                <a:lnTo>
                  <a:pt x="5011910" y="4191009"/>
                </a:lnTo>
                <a:lnTo>
                  <a:pt x="5028997" y="4219488"/>
                </a:lnTo>
                <a:lnTo>
                  <a:pt x="5045017" y="4248323"/>
                </a:lnTo>
                <a:lnTo>
                  <a:pt x="5059612" y="4277514"/>
                </a:lnTo>
                <a:lnTo>
                  <a:pt x="5073495" y="4307061"/>
                </a:lnTo>
                <a:lnTo>
                  <a:pt x="5085955" y="4336963"/>
                </a:lnTo>
                <a:lnTo>
                  <a:pt x="5097346" y="4367222"/>
                </a:lnTo>
                <a:lnTo>
                  <a:pt x="5107670" y="4397481"/>
                </a:lnTo>
                <a:lnTo>
                  <a:pt x="5116570" y="4428095"/>
                </a:lnTo>
                <a:lnTo>
                  <a:pt x="5124757" y="4459422"/>
                </a:lnTo>
                <a:lnTo>
                  <a:pt x="5131521" y="4490749"/>
                </a:lnTo>
                <a:lnTo>
                  <a:pt x="5136861" y="4522431"/>
                </a:lnTo>
                <a:lnTo>
                  <a:pt x="5141844" y="4553758"/>
                </a:lnTo>
                <a:lnTo>
                  <a:pt x="5143624" y="4569777"/>
                </a:lnTo>
                <a:lnTo>
                  <a:pt x="5145048" y="4586153"/>
                </a:lnTo>
                <a:lnTo>
                  <a:pt x="5146116" y="4602172"/>
                </a:lnTo>
                <a:lnTo>
                  <a:pt x="5146828" y="4618547"/>
                </a:lnTo>
                <a:lnTo>
                  <a:pt x="5147184" y="4634567"/>
                </a:lnTo>
                <a:lnTo>
                  <a:pt x="5147540" y="4650942"/>
                </a:lnTo>
                <a:lnTo>
                  <a:pt x="5147540" y="4666961"/>
                </a:lnTo>
                <a:lnTo>
                  <a:pt x="5146828" y="4683337"/>
                </a:lnTo>
                <a:lnTo>
                  <a:pt x="5146116" y="4699712"/>
                </a:lnTo>
                <a:lnTo>
                  <a:pt x="5145404" y="4716087"/>
                </a:lnTo>
                <a:lnTo>
                  <a:pt x="5143980" y="4732106"/>
                </a:lnTo>
                <a:lnTo>
                  <a:pt x="5142200" y="4748482"/>
                </a:lnTo>
                <a:lnTo>
                  <a:pt x="5140421" y="4764501"/>
                </a:lnTo>
                <a:lnTo>
                  <a:pt x="5137929" y="4780876"/>
                </a:lnTo>
                <a:lnTo>
                  <a:pt x="5135437" y="4797252"/>
                </a:lnTo>
                <a:lnTo>
                  <a:pt x="5132589" y="4813271"/>
                </a:lnTo>
                <a:lnTo>
                  <a:pt x="5129385" y="4829646"/>
                </a:lnTo>
                <a:lnTo>
                  <a:pt x="5126181" y="4846022"/>
                </a:lnTo>
                <a:lnTo>
                  <a:pt x="5122265" y="4862041"/>
                </a:lnTo>
                <a:lnTo>
                  <a:pt x="5117994" y="4878416"/>
                </a:lnTo>
                <a:lnTo>
                  <a:pt x="5113722" y="4894791"/>
                </a:lnTo>
                <a:lnTo>
                  <a:pt x="5109094" y="4910811"/>
                </a:lnTo>
                <a:lnTo>
                  <a:pt x="5104466" y="4926830"/>
                </a:lnTo>
                <a:lnTo>
                  <a:pt x="5098770" y="4943205"/>
                </a:lnTo>
                <a:lnTo>
                  <a:pt x="5093431" y="4959225"/>
                </a:lnTo>
                <a:lnTo>
                  <a:pt x="5087735" y="4975244"/>
                </a:lnTo>
                <a:lnTo>
                  <a:pt x="5081683" y="4991263"/>
                </a:lnTo>
                <a:lnTo>
                  <a:pt x="5075275" y="5006927"/>
                </a:lnTo>
                <a:lnTo>
                  <a:pt x="5068512" y="5022946"/>
                </a:lnTo>
                <a:lnTo>
                  <a:pt x="5061748" y="5038609"/>
                </a:lnTo>
                <a:lnTo>
                  <a:pt x="5054628" y="5054629"/>
                </a:lnTo>
                <a:lnTo>
                  <a:pt x="5046797" y="5070292"/>
                </a:lnTo>
                <a:lnTo>
                  <a:pt x="5039321" y="5085955"/>
                </a:lnTo>
                <a:lnTo>
                  <a:pt x="5031133" y="5101619"/>
                </a:lnTo>
                <a:lnTo>
                  <a:pt x="5022946" y="5117282"/>
                </a:lnTo>
                <a:lnTo>
                  <a:pt x="5014046" y="5132589"/>
                </a:lnTo>
                <a:lnTo>
                  <a:pt x="5005146" y="5147897"/>
                </a:lnTo>
                <a:lnTo>
                  <a:pt x="4995891" y="5162848"/>
                </a:lnTo>
                <a:lnTo>
                  <a:pt x="4986279" y="5177799"/>
                </a:lnTo>
                <a:lnTo>
                  <a:pt x="4976312" y="5193107"/>
                </a:lnTo>
                <a:lnTo>
                  <a:pt x="4966344" y="5208058"/>
                </a:lnTo>
                <a:lnTo>
                  <a:pt x="4955664" y="5223009"/>
                </a:lnTo>
                <a:lnTo>
                  <a:pt x="4944629" y="5237605"/>
                </a:lnTo>
                <a:lnTo>
                  <a:pt x="4933593" y="5252556"/>
                </a:lnTo>
                <a:lnTo>
                  <a:pt x="4922202" y="5266796"/>
                </a:lnTo>
                <a:lnTo>
                  <a:pt x="4910098" y="5281035"/>
                </a:lnTo>
                <a:lnTo>
                  <a:pt x="4898351" y="5295630"/>
                </a:lnTo>
                <a:lnTo>
                  <a:pt x="4885891" y="5309870"/>
                </a:lnTo>
                <a:lnTo>
                  <a:pt x="4873076" y="5324109"/>
                </a:lnTo>
                <a:lnTo>
                  <a:pt x="4860261" y="5338349"/>
                </a:lnTo>
                <a:lnTo>
                  <a:pt x="4846733" y="5351876"/>
                </a:lnTo>
                <a:lnTo>
                  <a:pt x="4833206" y="5365759"/>
                </a:lnTo>
                <a:lnTo>
                  <a:pt x="4819322" y="5379643"/>
                </a:lnTo>
                <a:lnTo>
                  <a:pt x="4805083" y="5393170"/>
                </a:lnTo>
                <a:lnTo>
                  <a:pt x="4790843" y="5406342"/>
                </a:lnTo>
                <a:lnTo>
                  <a:pt x="4775892" y="5419869"/>
                </a:lnTo>
                <a:lnTo>
                  <a:pt x="4760941" y="5433041"/>
                </a:lnTo>
                <a:lnTo>
                  <a:pt x="4745277" y="5446212"/>
                </a:lnTo>
                <a:lnTo>
                  <a:pt x="4729614" y="5459383"/>
                </a:lnTo>
                <a:lnTo>
                  <a:pt x="4713595" y="5471843"/>
                </a:lnTo>
                <a:lnTo>
                  <a:pt x="4697219" y="5484658"/>
                </a:lnTo>
                <a:lnTo>
                  <a:pt x="4680844" y="5497474"/>
                </a:lnTo>
                <a:lnTo>
                  <a:pt x="4664113" y="5509577"/>
                </a:lnTo>
                <a:lnTo>
                  <a:pt x="4646670" y="5522037"/>
                </a:lnTo>
                <a:lnTo>
                  <a:pt x="4628870" y="5533784"/>
                </a:lnTo>
                <a:lnTo>
                  <a:pt x="4610715" y="5545176"/>
                </a:lnTo>
                <a:lnTo>
                  <a:pt x="4592204" y="5556211"/>
                </a:lnTo>
                <a:lnTo>
                  <a:pt x="4573693" y="5567603"/>
                </a:lnTo>
                <a:lnTo>
                  <a:pt x="4554826" y="5578282"/>
                </a:lnTo>
                <a:lnTo>
                  <a:pt x="4535958" y="5588962"/>
                </a:lnTo>
                <a:lnTo>
                  <a:pt x="4517091" y="5599285"/>
                </a:lnTo>
                <a:lnTo>
                  <a:pt x="4497868" y="5609253"/>
                </a:lnTo>
                <a:lnTo>
                  <a:pt x="4478289" y="5619577"/>
                </a:lnTo>
                <a:lnTo>
                  <a:pt x="4458710" y="5629188"/>
                </a:lnTo>
                <a:lnTo>
                  <a:pt x="4438419" y="5638800"/>
                </a:lnTo>
                <a:lnTo>
                  <a:pt x="4418483" y="5647699"/>
                </a:lnTo>
                <a:lnTo>
                  <a:pt x="4398548" y="5656955"/>
                </a:lnTo>
                <a:lnTo>
                  <a:pt x="4377901" y="5665499"/>
                </a:lnTo>
                <a:lnTo>
                  <a:pt x="4357610" y="5674398"/>
                </a:lnTo>
                <a:lnTo>
                  <a:pt x="4336963" y="5682586"/>
                </a:lnTo>
                <a:lnTo>
                  <a:pt x="4315604" y="5690774"/>
                </a:lnTo>
                <a:lnTo>
                  <a:pt x="4294957" y="5698605"/>
                </a:lnTo>
                <a:lnTo>
                  <a:pt x="4273598" y="5706081"/>
                </a:lnTo>
                <a:lnTo>
                  <a:pt x="4252239" y="5713557"/>
                </a:lnTo>
                <a:lnTo>
                  <a:pt x="4230523" y="5720676"/>
                </a:lnTo>
                <a:lnTo>
                  <a:pt x="4208808" y="5727440"/>
                </a:lnTo>
                <a:lnTo>
                  <a:pt x="4187093" y="5733848"/>
                </a:lnTo>
                <a:lnTo>
                  <a:pt x="4165378" y="5740255"/>
                </a:lnTo>
                <a:lnTo>
                  <a:pt x="4142595" y="5746307"/>
                </a:lnTo>
                <a:lnTo>
                  <a:pt x="4120524" y="5752003"/>
                </a:lnTo>
                <a:lnTo>
                  <a:pt x="4098097" y="5757699"/>
                </a:lnTo>
                <a:lnTo>
                  <a:pt x="4075670" y="5763038"/>
                </a:lnTo>
                <a:lnTo>
                  <a:pt x="4052531" y="5767666"/>
                </a:lnTo>
                <a:lnTo>
                  <a:pt x="4029748" y="5772650"/>
                </a:lnTo>
                <a:lnTo>
                  <a:pt x="4006609" y="5776922"/>
                </a:lnTo>
                <a:lnTo>
                  <a:pt x="3983470" y="5781194"/>
                </a:lnTo>
                <a:lnTo>
                  <a:pt x="3959975" y="5785110"/>
                </a:lnTo>
                <a:lnTo>
                  <a:pt x="3936124" y="5788669"/>
                </a:lnTo>
                <a:lnTo>
                  <a:pt x="3911917" y="5792229"/>
                </a:lnTo>
                <a:lnTo>
                  <a:pt x="3888066" y="5795433"/>
                </a:lnTo>
                <a:lnTo>
                  <a:pt x="3863859" y="5798281"/>
                </a:lnTo>
                <a:lnTo>
                  <a:pt x="3839652" y="5800773"/>
                </a:lnTo>
                <a:lnTo>
                  <a:pt x="3815445" y="5803265"/>
                </a:lnTo>
                <a:lnTo>
                  <a:pt x="3790526" y="5805401"/>
                </a:lnTo>
                <a:lnTo>
                  <a:pt x="3766319" y="5807893"/>
                </a:lnTo>
                <a:lnTo>
                  <a:pt x="3741400" y="5809672"/>
                </a:lnTo>
                <a:lnTo>
                  <a:pt x="3716481" y="5811096"/>
                </a:lnTo>
                <a:lnTo>
                  <a:pt x="3691918" y="5812164"/>
                </a:lnTo>
                <a:lnTo>
                  <a:pt x="3666643" y="5813232"/>
                </a:lnTo>
                <a:lnTo>
                  <a:pt x="3641724" y="5813944"/>
                </a:lnTo>
                <a:lnTo>
                  <a:pt x="3616450" y="5814656"/>
                </a:lnTo>
                <a:lnTo>
                  <a:pt x="3591175" y="5815012"/>
                </a:lnTo>
                <a:lnTo>
                  <a:pt x="3565900" y="5815012"/>
                </a:lnTo>
                <a:lnTo>
                  <a:pt x="3540625" y="5815012"/>
                </a:lnTo>
                <a:lnTo>
                  <a:pt x="3514994" y="5814656"/>
                </a:lnTo>
                <a:lnTo>
                  <a:pt x="3489719" y="5813944"/>
                </a:lnTo>
                <a:lnTo>
                  <a:pt x="3464088" y="5813232"/>
                </a:lnTo>
                <a:lnTo>
                  <a:pt x="3438457" y="5812164"/>
                </a:lnTo>
                <a:lnTo>
                  <a:pt x="3413182" y="5810740"/>
                </a:lnTo>
                <a:lnTo>
                  <a:pt x="3387195" y="5809316"/>
                </a:lnTo>
                <a:lnTo>
                  <a:pt x="3361564" y="5807537"/>
                </a:lnTo>
                <a:lnTo>
                  <a:pt x="3335578" y="5805401"/>
                </a:lnTo>
                <a:lnTo>
                  <a:pt x="3309947" y="5803265"/>
                </a:lnTo>
                <a:lnTo>
                  <a:pt x="3283960" y="5800773"/>
                </a:lnTo>
                <a:lnTo>
                  <a:pt x="3258329" y="5798281"/>
                </a:lnTo>
                <a:lnTo>
                  <a:pt x="3232342" y="5795433"/>
                </a:lnTo>
                <a:lnTo>
                  <a:pt x="3206711" y="5792229"/>
                </a:lnTo>
                <a:lnTo>
                  <a:pt x="3180724" y="5788669"/>
                </a:lnTo>
                <a:lnTo>
                  <a:pt x="3128038" y="5781550"/>
                </a:lnTo>
                <a:lnTo>
                  <a:pt x="3075353" y="5773718"/>
                </a:lnTo>
                <a:lnTo>
                  <a:pt x="3022667" y="5764818"/>
                </a:lnTo>
                <a:lnTo>
                  <a:pt x="2969981" y="5755919"/>
                </a:lnTo>
                <a:lnTo>
                  <a:pt x="2917651" y="5745951"/>
                </a:lnTo>
                <a:lnTo>
                  <a:pt x="2865678" y="5735272"/>
                </a:lnTo>
                <a:lnTo>
                  <a:pt x="2813704" y="5724592"/>
                </a:lnTo>
                <a:lnTo>
                  <a:pt x="2761730" y="5712845"/>
                </a:lnTo>
                <a:lnTo>
                  <a:pt x="2710468" y="5700385"/>
                </a:lnTo>
                <a:lnTo>
                  <a:pt x="2659562" y="5687926"/>
                </a:lnTo>
                <a:lnTo>
                  <a:pt x="2609013" y="5674398"/>
                </a:lnTo>
                <a:lnTo>
                  <a:pt x="2558819" y="5660515"/>
                </a:lnTo>
                <a:lnTo>
                  <a:pt x="2508625" y="5645919"/>
                </a:lnTo>
                <a:lnTo>
                  <a:pt x="2459143" y="5630612"/>
                </a:lnTo>
                <a:lnTo>
                  <a:pt x="2410373" y="5614949"/>
                </a:lnTo>
                <a:lnTo>
                  <a:pt x="2361959" y="5599285"/>
                </a:lnTo>
                <a:lnTo>
                  <a:pt x="2314257" y="5582554"/>
                </a:lnTo>
                <a:lnTo>
                  <a:pt x="2266911" y="5565111"/>
                </a:lnTo>
                <a:lnTo>
                  <a:pt x="2220277" y="5547312"/>
                </a:lnTo>
                <a:lnTo>
                  <a:pt x="2174355" y="5529156"/>
                </a:lnTo>
                <a:lnTo>
                  <a:pt x="2129145" y="5509933"/>
                </a:lnTo>
                <a:lnTo>
                  <a:pt x="2084291" y="5490710"/>
                </a:lnTo>
                <a:lnTo>
                  <a:pt x="2040505" y="5470775"/>
                </a:lnTo>
                <a:lnTo>
                  <a:pt x="1997431" y="5450484"/>
                </a:lnTo>
                <a:lnTo>
                  <a:pt x="1955425" y="5429837"/>
                </a:lnTo>
                <a:lnTo>
                  <a:pt x="1914130" y="5408834"/>
                </a:lnTo>
                <a:lnTo>
                  <a:pt x="1873192" y="5386763"/>
                </a:lnTo>
                <a:lnTo>
                  <a:pt x="1833678" y="5364335"/>
                </a:lnTo>
                <a:lnTo>
                  <a:pt x="1795231" y="5341908"/>
                </a:lnTo>
                <a:lnTo>
                  <a:pt x="1757853" y="5318413"/>
                </a:lnTo>
                <a:lnTo>
                  <a:pt x="1721187" y="5294918"/>
                </a:lnTo>
                <a:lnTo>
                  <a:pt x="1685588" y="5271067"/>
                </a:lnTo>
                <a:lnTo>
                  <a:pt x="1660669" y="5253980"/>
                </a:lnTo>
                <a:lnTo>
                  <a:pt x="1636462" y="5236537"/>
                </a:lnTo>
                <a:lnTo>
                  <a:pt x="1611899" y="5219094"/>
                </a:lnTo>
                <a:lnTo>
                  <a:pt x="1587692" y="5201650"/>
                </a:lnTo>
                <a:lnTo>
                  <a:pt x="1563841" y="5183851"/>
                </a:lnTo>
                <a:lnTo>
                  <a:pt x="1539634" y="5166052"/>
                </a:lnTo>
                <a:lnTo>
                  <a:pt x="1515783" y="5148253"/>
                </a:lnTo>
                <a:lnTo>
                  <a:pt x="1492289" y="5130097"/>
                </a:lnTo>
                <a:lnTo>
                  <a:pt x="1468793" y="5111586"/>
                </a:lnTo>
                <a:lnTo>
                  <a:pt x="1445298" y="5093075"/>
                </a:lnTo>
                <a:lnTo>
                  <a:pt x="1421803" y="5074564"/>
                </a:lnTo>
                <a:lnTo>
                  <a:pt x="1399020" y="5056053"/>
                </a:lnTo>
                <a:lnTo>
                  <a:pt x="1376237" y="5037185"/>
                </a:lnTo>
                <a:lnTo>
                  <a:pt x="1353454" y="5018318"/>
                </a:lnTo>
                <a:lnTo>
                  <a:pt x="1330671" y="4999451"/>
                </a:lnTo>
                <a:lnTo>
                  <a:pt x="1308244" y="4980228"/>
                </a:lnTo>
                <a:lnTo>
                  <a:pt x="1286173" y="4961005"/>
                </a:lnTo>
                <a:lnTo>
                  <a:pt x="1263746" y="4941781"/>
                </a:lnTo>
                <a:lnTo>
                  <a:pt x="1241675" y="4922202"/>
                </a:lnTo>
                <a:lnTo>
                  <a:pt x="1219960" y="4902267"/>
                </a:lnTo>
                <a:lnTo>
                  <a:pt x="1198245" y="4882332"/>
                </a:lnTo>
                <a:lnTo>
                  <a:pt x="1176530" y="4862753"/>
                </a:lnTo>
                <a:lnTo>
                  <a:pt x="1155171" y="4842818"/>
                </a:lnTo>
                <a:lnTo>
                  <a:pt x="1133812" y="4822527"/>
                </a:lnTo>
                <a:lnTo>
                  <a:pt x="1112809" y="4802235"/>
                </a:lnTo>
                <a:lnTo>
                  <a:pt x="1092162" y="4781588"/>
                </a:lnTo>
                <a:lnTo>
                  <a:pt x="1071158" y="4761297"/>
                </a:lnTo>
                <a:lnTo>
                  <a:pt x="1050511" y="4740650"/>
                </a:lnTo>
                <a:lnTo>
                  <a:pt x="1030220" y="4720003"/>
                </a:lnTo>
                <a:lnTo>
                  <a:pt x="1009929" y="4699000"/>
                </a:lnTo>
                <a:lnTo>
                  <a:pt x="989994" y="4678353"/>
                </a:lnTo>
                <a:lnTo>
                  <a:pt x="970059" y="4656638"/>
                </a:lnTo>
                <a:lnTo>
                  <a:pt x="950124" y="4635991"/>
                </a:lnTo>
                <a:lnTo>
                  <a:pt x="930900" y="4614987"/>
                </a:lnTo>
                <a:lnTo>
                  <a:pt x="912033" y="4593984"/>
                </a:lnTo>
                <a:lnTo>
                  <a:pt x="893166" y="4572269"/>
                </a:lnTo>
                <a:lnTo>
                  <a:pt x="874299" y="4550910"/>
                </a:lnTo>
                <a:lnTo>
                  <a:pt x="855788" y="4529551"/>
                </a:lnTo>
                <a:lnTo>
                  <a:pt x="837632" y="4507836"/>
                </a:lnTo>
                <a:lnTo>
                  <a:pt x="819477" y="4485765"/>
                </a:lnTo>
                <a:lnTo>
                  <a:pt x="801678" y="4463694"/>
                </a:lnTo>
                <a:lnTo>
                  <a:pt x="783879" y="4441979"/>
                </a:lnTo>
                <a:lnTo>
                  <a:pt x="766079" y="4419552"/>
                </a:lnTo>
                <a:lnTo>
                  <a:pt x="748992" y="4397125"/>
                </a:lnTo>
                <a:lnTo>
                  <a:pt x="731549" y="4374698"/>
                </a:lnTo>
                <a:lnTo>
                  <a:pt x="714818" y="4352271"/>
                </a:lnTo>
                <a:lnTo>
                  <a:pt x="697730" y="4329132"/>
                </a:lnTo>
                <a:lnTo>
                  <a:pt x="681355" y="4306349"/>
                </a:lnTo>
                <a:lnTo>
                  <a:pt x="664980" y="4283566"/>
                </a:lnTo>
                <a:lnTo>
                  <a:pt x="648604" y="4260071"/>
                </a:lnTo>
                <a:lnTo>
                  <a:pt x="632585" y="4236932"/>
                </a:lnTo>
                <a:lnTo>
                  <a:pt x="616922" y="4213793"/>
                </a:lnTo>
                <a:lnTo>
                  <a:pt x="601258" y="4189941"/>
                </a:lnTo>
                <a:lnTo>
                  <a:pt x="586307" y="4166446"/>
                </a:lnTo>
                <a:lnTo>
                  <a:pt x="571356" y="4142951"/>
                </a:lnTo>
                <a:lnTo>
                  <a:pt x="556404" y="4118744"/>
                </a:lnTo>
                <a:lnTo>
                  <a:pt x="541453" y="4094893"/>
                </a:lnTo>
                <a:lnTo>
                  <a:pt x="527214" y="4071043"/>
                </a:lnTo>
                <a:lnTo>
                  <a:pt x="512974" y="4046480"/>
                </a:lnTo>
                <a:lnTo>
                  <a:pt x="499091" y="4022629"/>
                </a:lnTo>
                <a:lnTo>
                  <a:pt x="485563" y="3998066"/>
                </a:lnTo>
                <a:lnTo>
                  <a:pt x="471680" y="3973503"/>
                </a:lnTo>
                <a:lnTo>
                  <a:pt x="458508" y="3948584"/>
                </a:lnTo>
                <a:lnTo>
                  <a:pt x="445693" y="3924021"/>
                </a:lnTo>
                <a:lnTo>
                  <a:pt x="432878" y="3899814"/>
                </a:lnTo>
                <a:lnTo>
                  <a:pt x="420062" y="3874539"/>
                </a:lnTo>
                <a:lnTo>
                  <a:pt x="407603" y="3849976"/>
                </a:lnTo>
                <a:lnTo>
                  <a:pt x="395499" y="3824701"/>
                </a:lnTo>
                <a:lnTo>
                  <a:pt x="383396" y="3799782"/>
                </a:lnTo>
                <a:lnTo>
                  <a:pt x="371292" y="3774507"/>
                </a:lnTo>
                <a:lnTo>
                  <a:pt x="359901" y="3749232"/>
                </a:lnTo>
                <a:lnTo>
                  <a:pt x="348153" y="3724313"/>
                </a:lnTo>
                <a:lnTo>
                  <a:pt x="336762" y="3698682"/>
                </a:lnTo>
                <a:lnTo>
                  <a:pt x="326082" y="3673051"/>
                </a:lnTo>
                <a:lnTo>
                  <a:pt x="314691" y="3647421"/>
                </a:lnTo>
                <a:lnTo>
                  <a:pt x="304011" y="3621790"/>
                </a:lnTo>
                <a:lnTo>
                  <a:pt x="293332" y="3595803"/>
                </a:lnTo>
                <a:lnTo>
                  <a:pt x="283008" y="3570172"/>
                </a:lnTo>
                <a:lnTo>
                  <a:pt x="273041" y="3544185"/>
                </a:lnTo>
                <a:lnTo>
                  <a:pt x="262717" y="3518198"/>
                </a:lnTo>
                <a:lnTo>
                  <a:pt x="252749" y="3491855"/>
                </a:lnTo>
                <a:lnTo>
                  <a:pt x="243138" y="3465868"/>
                </a:lnTo>
                <a:lnTo>
                  <a:pt x="233526" y="3439525"/>
                </a:lnTo>
                <a:lnTo>
                  <a:pt x="224627" y="3413183"/>
                </a:lnTo>
                <a:lnTo>
                  <a:pt x="215371" y="3386484"/>
                </a:lnTo>
                <a:lnTo>
                  <a:pt x="206827" y="3360141"/>
                </a:lnTo>
                <a:lnTo>
                  <a:pt x="197928" y="3333442"/>
                </a:lnTo>
                <a:lnTo>
                  <a:pt x="189740" y="3307099"/>
                </a:lnTo>
                <a:lnTo>
                  <a:pt x="181196" y="3280044"/>
                </a:lnTo>
                <a:lnTo>
                  <a:pt x="173365" y="3252989"/>
                </a:lnTo>
                <a:lnTo>
                  <a:pt x="165533" y="3226291"/>
                </a:lnTo>
                <a:lnTo>
                  <a:pt x="158057" y="3199236"/>
                </a:lnTo>
                <a:lnTo>
                  <a:pt x="150582" y="3172537"/>
                </a:lnTo>
                <a:lnTo>
                  <a:pt x="143462" y="3145126"/>
                </a:lnTo>
                <a:lnTo>
                  <a:pt x="136698" y="3118071"/>
                </a:lnTo>
                <a:lnTo>
                  <a:pt x="129579" y="3090660"/>
                </a:lnTo>
                <a:lnTo>
                  <a:pt x="116763" y="3035839"/>
                </a:lnTo>
                <a:lnTo>
                  <a:pt x="104304" y="2980661"/>
                </a:lnTo>
                <a:lnTo>
                  <a:pt x="92556" y="2925483"/>
                </a:lnTo>
                <a:lnTo>
                  <a:pt x="81521" y="2869594"/>
                </a:lnTo>
                <a:lnTo>
                  <a:pt x="71197" y="2814060"/>
                </a:lnTo>
                <a:lnTo>
                  <a:pt x="61586" y="2758170"/>
                </a:lnTo>
                <a:lnTo>
                  <a:pt x="52330" y="2702281"/>
                </a:lnTo>
                <a:lnTo>
                  <a:pt x="44142" y="2645679"/>
                </a:lnTo>
                <a:lnTo>
                  <a:pt x="35955" y="2589434"/>
                </a:lnTo>
                <a:lnTo>
                  <a:pt x="29191" y="2532832"/>
                </a:lnTo>
                <a:lnTo>
                  <a:pt x="25631" y="2504354"/>
                </a:lnTo>
                <a:lnTo>
                  <a:pt x="22427" y="2476231"/>
                </a:lnTo>
                <a:lnTo>
                  <a:pt x="19579" y="2447396"/>
                </a:lnTo>
                <a:lnTo>
                  <a:pt x="17087" y="2418917"/>
                </a:lnTo>
                <a:lnTo>
                  <a:pt x="14595" y="2390438"/>
                </a:lnTo>
                <a:lnTo>
                  <a:pt x="12104" y="2361959"/>
                </a:lnTo>
                <a:lnTo>
                  <a:pt x="9968" y="2333125"/>
                </a:lnTo>
                <a:lnTo>
                  <a:pt x="7832" y="2304646"/>
                </a:lnTo>
                <a:lnTo>
                  <a:pt x="6052" y="2275811"/>
                </a:lnTo>
                <a:lnTo>
                  <a:pt x="4628" y="2246977"/>
                </a:lnTo>
                <a:lnTo>
                  <a:pt x="3204" y="2218142"/>
                </a:lnTo>
                <a:lnTo>
                  <a:pt x="1780" y="2189307"/>
                </a:lnTo>
                <a:lnTo>
                  <a:pt x="712" y="2148724"/>
                </a:lnTo>
                <a:lnTo>
                  <a:pt x="0" y="2107786"/>
                </a:lnTo>
                <a:lnTo>
                  <a:pt x="0" y="2066136"/>
                </a:lnTo>
                <a:lnTo>
                  <a:pt x="712" y="2024486"/>
                </a:lnTo>
                <a:lnTo>
                  <a:pt x="2136" y="1982124"/>
                </a:lnTo>
                <a:lnTo>
                  <a:pt x="4272" y="1939405"/>
                </a:lnTo>
                <a:lnTo>
                  <a:pt x="6764" y="1895975"/>
                </a:lnTo>
                <a:lnTo>
                  <a:pt x="10680" y="1852901"/>
                </a:lnTo>
                <a:lnTo>
                  <a:pt x="14595" y="1809115"/>
                </a:lnTo>
                <a:lnTo>
                  <a:pt x="19223" y="1765329"/>
                </a:lnTo>
                <a:lnTo>
                  <a:pt x="24207" y="1720831"/>
                </a:lnTo>
                <a:lnTo>
                  <a:pt x="30615" y="1676689"/>
                </a:lnTo>
                <a:lnTo>
                  <a:pt x="37023" y="1632191"/>
                </a:lnTo>
                <a:lnTo>
                  <a:pt x="44498" y="1587337"/>
                </a:lnTo>
                <a:lnTo>
                  <a:pt x="52330" y="1542838"/>
                </a:lnTo>
                <a:lnTo>
                  <a:pt x="60874" y="1497628"/>
                </a:lnTo>
                <a:lnTo>
                  <a:pt x="70129" y="1453130"/>
                </a:lnTo>
                <a:lnTo>
                  <a:pt x="80097" y="1408276"/>
                </a:lnTo>
                <a:lnTo>
                  <a:pt x="90776" y="1363422"/>
                </a:lnTo>
                <a:lnTo>
                  <a:pt x="101812" y="1318568"/>
                </a:lnTo>
                <a:lnTo>
                  <a:pt x="113915" y="1273714"/>
                </a:lnTo>
                <a:lnTo>
                  <a:pt x="126019" y="1229572"/>
                </a:lnTo>
                <a:lnTo>
                  <a:pt x="139190" y="1184718"/>
                </a:lnTo>
                <a:lnTo>
                  <a:pt x="153074" y="1140932"/>
                </a:lnTo>
                <a:lnTo>
                  <a:pt x="167669" y="1096789"/>
                </a:lnTo>
                <a:lnTo>
                  <a:pt x="182264" y="1053003"/>
                </a:lnTo>
                <a:lnTo>
                  <a:pt x="197928" y="1009573"/>
                </a:lnTo>
                <a:lnTo>
                  <a:pt x="214303" y="966499"/>
                </a:lnTo>
                <a:lnTo>
                  <a:pt x="231390" y="923425"/>
                </a:lnTo>
                <a:lnTo>
                  <a:pt x="248834" y="881063"/>
                </a:lnTo>
                <a:lnTo>
                  <a:pt x="266989" y="839056"/>
                </a:lnTo>
                <a:lnTo>
                  <a:pt x="285856" y="797406"/>
                </a:lnTo>
                <a:lnTo>
                  <a:pt x="295468" y="777827"/>
                </a:lnTo>
                <a:lnTo>
                  <a:pt x="304723" y="758248"/>
                </a:lnTo>
                <a:lnTo>
                  <a:pt x="314691" y="739025"/>
                </a:lnTo>
                <a:lnTo>
                  <a:pt x="324658" y="719801"/>
                </a:lnTo>
                <a:lnTo>
                  <a:pt x="334626" y="700934"/>
                </a:lnTo>
                <a:lnTo>
                  <a:pt x="344949" y="682067"/>
                </a:lnTo>
                <a:lnTo>
                  <a:pt x="355273" y="663912"/>
                </a:lnTo>
                <a:lnTo>
                  <a:pt x="366309" y="645401"/>
                </a:lnTo>
                <a:lnTo>
                  <a:pt x="377344" y="627245"/>
                </a:lnTo>
                <a:lnTo>
                  <a:pt x="388024" y="609446"/>
                </a:lnTo>
                <a:lnTo>
                  <a:pt x="399415" y="591647"/>
                </a:lnTo>
                <a:lnTo>
                  <a:pt x="411163" y="574204"/>
                </a:lnTo>
                <a:lnTo>
                  <a:pt x="422554" y="557116"/>
                </a:lnTo>
                <a:lnTo>
                  <a:pt x="434302" y="540029"/>
                </a:lnTo>
                <a:lnTo>
                  <a:pt x="446405" y="523298"/>
                </a:lnTo>
                <a:lnTo>
                  <a:pt x="458508" y="506567"/>
                </a:lnTo>
                <a:lnTo>
                  <a:pt x="470612" y="490191"/>
                </a:lnTo>
                <a:lnTo>
                  <a:pt x="483427" y="473816"/>
                </a:lnTo>
                <a:lnTo>
                  <a:pt x="495531" y="457797"/>
                </a:lnTo>
                <a:lnTo>
                  <a:pt x="508346" y="442133"/>
                </a:lnTo>
                <a:lnTo>
                  <a:pt x="521162" y="426826"/>
                </a:lnTo>
                <a:lnTo>
                  <a:pt x="534333" y="411519"/>
                </a:lnTo>
                <a:lnTo>
                  <a:pt x="547149" y="396567"/>
                </a:lnTo>
                <a:lnTo>
                  <a:pt x="560320" y="381616"/>
                </a:lnTo>
                <a:lnTo>
                  <a:pt x="573848" y="367020"/>
                </a:lnTo>
                <a:lnTo>
                  <a:pt x="587019" y="352781"/>
                </a:lnTo>
                <a:lnTo>
                  <a:pt x="600546" y="338898"/>
                </a:lnTo>
                <a:lnTo>
                  <a:pt x="614074" y="325014"/>
                </a:lnTo>
                <a:lnTo>
                  <a:pt x="627957" y="311487"/>
                </a:lnTo>
                <a:lnTo>
                  <a:pt x="641841" y="297959"/>
                </a:lnTo>
                <a:lnTo>
                  <a:pt x="655724" y="284788"/>
                </a:lnTo>
                <a:lnTo>
                  <a:pt x="669252" y="272328"/>
                </a:lnTo>
                <a:lnTo>
                  <a:pt x="683135" y="259513"/>
                </a:lnTo>
                <a:lnTo>
                  <a:pt x="697018" y="247410"/>
                </a:lnTo>
                <a:lnTo>
                  <a:pt x="711258" y="236018"/>
                </a:lnTo>
                <a:lnTo>
                  <a:pt x="725853" y="224271"/>
                </a:lnTo>
                <a:lnTo>
                  <a:pt x="739736" y="212879"/>
                </a:lnTo>
                <a:lnTo>
                  <a:pt x="754332" y="202200"/>
                </a:lnTo>
                <a:lnTo>
                  <a:pt x="768927" y="191164"/>
                </a:lnTo>
                <a:lnTo>
                  <a:pt x="783879" y="180484"/>
                </a:lnTo>
                <a:lnTo>
                  <a:pt x="798830" y="170517"/>
                </a:lnTo>
                <a:lnTo>
                  <a:pt x="813781" y="160549"/>
                </a:lnTo>
                <a:lnTo>
                  <a:pt x="828377" y="151294"/>
                </a:lnTo>
                <a:lnTo>
                  <a:pt x="843684" y="141682"/>
                </a:lnTo>
                <a:lnTo>
                  <a:pt x="858992" y="132783"/>
                </a:lnTo>
                <a:lnTo>
                  <a:pt x="874655" y="123883"/>
                </a:lnTo>
                <a:lnTo>
                  <a:pt x="889962" y="115695"/>
                </a:lnTo>
                <a:lnTo>
                  <a:pt x="905625" y="107152"/>
                </a:lnTo>
                <a:lnTo>
                  <a:pt x="921289" y="99676"/>
                </a:lnTo>
                <a:lnTo>
                  <a:pt x="936952" y="91844"/>
                </a:lnTo>
                <a:lnTo>
                  <a:pt x="952971" y="84368"/>
                </a:lnTo>
                <a:lnTo>
                  <a:pt x="968635" y="77249"/>
                </a:lnTo>
                <a:lnTo>
                  <a:pt x="984298" y="70485"/>
                </a:lnTo>
                <a:lnTo>
                  <a:pt x="1000317" y="64077"/>
                </a:lnTo>
                <a:lnTo>
                  <a:pt x="1016693" y="57670"/>
                </a:lnTo>
                <a:lnTo>
                  <a:pt x="1032712" y="51974"/>
                </a:lnTo>
                <a:lnTo>
                  <a:pt x="1048731" y="46278"/>
                </a:lnTo>
                <a:lnTo>
                  <a:pt x="1065107" y="40938"/>
                </a:lnTo>
                <a:lnTo>
                  <a:pt x="1081482" y="35955"/>
                </a:lnTo>
                <a:lnTo>
                  <a:pt x="1097857" y="30971"/>
                </a:lnTo>
                <a:lnTo>
                  <a:pt x="1113877" y="26699"/>
                </a:lnTo>
                <a:lnTo>
                  <a:pt x="1130252" y="22071"/>
                </a:lnTo>
                <a:lnTo>
                  <a:pt x="1146983" y="18155"/>
                </a:lnTo>
                <a:lnTo>
                  <a:pt x="1163358" y="14595"/>
                </a:lnTo>
                <a:lnTo>
                  <a:pt x="1180090" y="11748"/>
                </a:lnTo>
                <a:lnTo>
                  <a:pt x="1196465" y="9612"/>
                </a:lnTo>
                <a:lnTo>
                  <a:pt x="1213196" y="7120"/>
                </a:lnTo>
                <a:lnTo>
                  <a:pt x="1229216" y="4984"/>
                </a:lnTo>
                <a:lnTo>
                  <a:pt x="1245591" y="3560"/>
                </a:lnTo>
                <a:lnTo>
                  <a:pt x="1261966" y="2492"/>
                </a:lnTo>
                <a:lnTo>
                  <a:pt x="1278342" y="1424"/>
                </a:lnTo>
                <a:lnTo>
                  <a:pt x="1294361" y="712"/>
                </a:lnTo>
                <a:lnTo>
                  <a:pt x="13107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FFA0F0-5506-43E4-AC6E-50CA4B51761B}"/>
              </a:ext>
            </a:extLst>
          </p:cNvPr>
          <p:cNvSpPr/>
          <p:nvPr/>
        </p:nvSpPr>
        <p:spPr>
          <a:xfrm rot="5400000">
            <a:off x="10685466" y="3290499"/>
            <a:ext cx="2404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200" spc="3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50" charset="0"/>
              </a:rPr>
              <a:t>Creative Slide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0A9296-5934-43B7-AF3F-8ED32134682E}"/>
              </a:ext>
            </a:extLst>
          </p:cNvPr>
          <p:cNvSpPr/>
          <p:nvPr/>
        </p:nvSpPr>
        <p:spPr>
          <a:xfrm>
            <a:off x="7094823" y="2830121"/>
            <a:ext cx="4222753" cy="888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 mornings of spring which I enjoy with my whole heart. I am alone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wth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you.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D0528E-734B-4CB6-ACBA-EFF72FC59794}"/>
              </a:ext>
            </a:extLst>
          </p:cNvPr>
          <p:cNvSpPr/>
          <p:nvPr/>
        </p:nvSpPr>
        <p:spPr>
          <a:xfrm>
            <a:off x="6937722" y="4207631"/>
            <a:ext cx="2135084" cy="61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wonderful serenity has taken now like.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FF9ABC-AE5E-4517-A54A-35C442A5FD8F}"/>
              </a:ext>
            </a:extLst>
          </p:cNvPr>
          <p:cNvSpPr/>
          <p:nvPr/>
        </p:nvSpPr>
        <p:spPr>
          <a:xfrm>
            <a:off x="7106057" y="3987061"/>
            <a:ext cx="1333635" cy="30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Insert Text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53B6E4-1551-4EC1-88ED-4975B26FDA0E}"/>
              </a:ext>
            </a:extLst>
          </p:cNvPr>
          <p:cNvSpPr/>
          <p:nvPr/>
        </p:nvSpPr>
        <p:spPr>
          <a:xfrm>
            <a:off x="9187139" y="4206930"/>
            <a:ext cx="2106169" cy="61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wonderful serenity has taken now like.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5F0B8D-5D2E-4126-82E1-1149FD657A50}"/>
              </a:ext>
            </a:extLst>
          </p:cNvPr>
          <p:cNvSpPr/>
          <p:nvPr/>
        </p:nvSpPr>
        <p:spPr>
          <a:xfrm>
            <a:off x="9355474" y="3986360"/>
            <a:ext cx="1333635" cy="30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Insert Text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58C58B-57D0-4ED9-9A04-78F3A480D733}"/>
              </a:ext>
            </a:extLst>
          </p:cNvPr>
          <p:cNvSpPr txBox="1"/>
          <p:nvPr/>
        </p:nvSpPr>
        <p:spPr>
          <a:xfrm>
            <a:off x="7065955" y="1085988"/>
            <a:ext cx="4013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ABOUT</a:t>
            </a:r>
            <a:endParaRPr lang="id-ID" sz="3600" dirty="0">
              <a:solidFill>
                <a:schemeClr val="tx2">
                  <a:lumMod val="50000"/>
                </a:schemeClr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  <a:p>
            <a:r>
              <a:rPr lang="en-US" sz="3600" dirty="0">
                <a:solidFill>
                  <a:schemeClr val="accent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REACTIONS</a:t>
            </a:r>
            <a:endParaRPr lang="id-ID" sz="3600" dirty="0">
              <a:solidFill>
                <a:schemeClr val="accent1"/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784562-E2D7-407E-98E0-0076428C3E7D}"/>
              </a:ext>
            </a:extLst>
          </p:cNvPr>
          <p:cNvSpPr txBox="1"/>
          <p:nvPr/>
        </p:nvSpPr>
        <p:spPr>
          <a:xfrm>
            <a:off x="7105157" y="2286317"/>
            <a:ext cx="359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spc="300" dirty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Modern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0536290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0603D5-5DEA-4D54-BD4A-0EFA7A206B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1307C63-1E0B-47BF-9270-D6833E71BF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341FEBE-8F6A-4BBA-B7D6-045EDA7A5F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A15D53-10E0-4234-9AD8-D09BC2DA0B31}"/>
              </a:ext>
            </a:extLst>
          </p:cNvPr>
          <p:cNvSpPr/>
          <p:nvPr/>
        </p:nvSpPr>
        <p:spPr>
          <a:xfrm>
            <a:off x="971550" y="1924050"/>
            <a:ext cx="5886450" cy="9289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56E0DE-F9F4-46A1-9515-BBE54BF8F65D}"/>
              </a:ext>
            </a:extLst>
          </p:cNvPr>
          <p:cNvSpPr/>
          <p:nvPr/>
        </p:nvSpPr>
        <p:spPr>
          <a:xfrm>
            <a:off x="4648200" y="2853036"/>
            <a:ext cx="2209800" cy="20024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20B9F3-BFB8-4232-B501-7CCD95CBE963}"/>
              </a:ext>
            </a:extLst>
          </p:cNvPr>
          <p:cNvSpPr/>
          <p:nvPr/>
        </p:nvSpPr>
        <p:spPr>
          <a:xfrm>
            <a:off x="10229850" y="4855518"/>
            <a:ext cx="990600" cy="2002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BB9E622-4723-4778-B2D5-0D32E9427F83}"/>
              </a:ext>
            </a:extLst>
          </p:cNvPr>
          <p:cNvSpPr/>
          <p:nvPr/>
        </p:nvSpPr>
        <p:spPr>
          <a:xfrm rot="15300000" flipH="1">
            <a:off x="11262002" y="185687"/>
            <a:ext cx="784253" cy="903550"/>
          </a:xfrm>
          <a:custGeom>
            <a:avLst/>
            <a:gdLst>
              <a:gd name="connsiteX0" fmla="*/ 296307 w 5323222"/>
              <a:gd name="connsiteY0" fmla="*/ 4941206 h 6132967"/>
              <a:gd name="connsiteX1" fmla="*/ 302287 w 5323222"/>
              <a:gd name="connsiteY1" fmla="*/ 4962623 h 6132967"/>
              <a:gd name="connsiteX2" fmla="*/ 308375 w 5323222"/>
              <a:gd name="connsiteY2" fmla="*/ 4984327 h 6132967"/>
              <a:gd name="connsiteX3" fmla="*/ 314645 w 5323222"/>
              <a:gd name="connsiteY3" fmla="*/ 5005636 h 6132967"/>
              <a:gd name="connsiteX4" fmla="*/ 321310 w 5323222"/>
              <a:gd name="connsiteY4" fmla="*/ 5027127 h 6132967"/>
              <a:gd name="connsiteX5" fmla="*/ 327760 w 5323222"/>
              <a:gd name="connsiteY5" fmla="*/ 5048042 h 6132967"/>
              <a:gd name="connsiteX6" fmla="*/ 334607 w 5323222"/>
              <a:gd name="connsiteY6" fmla="*/ 5069136 h 6132967"/>
              <a:gd name="connsiteX7" fmla="*/ 341742 w 5323222"/>
              <a:gd name="connsiteY7" fmla="*/ 5090125 h 6132967"/>
              <a:gd name="connsiteX8" fmla="*/ 348770 w 5323222"/>
              <a:gd name="connsiteY8" fmla="*/ 5110824 h 6132967"/>
              <a:gd name="connsiteX9" fmla="*/ 356193 w 5323222"/>
              <a:gd name="connsiteY9" fmla="*/ 5131705 h 6132967"/>
              <a:gd name="connsiteX10" fmla="*/ 363798 w 5323222"/>
              <a:gd name="connsiteY10" fmla="*/ 5152191 h 6132967"/>
              <a:gd name="connsiteX11" fmla="*/ 371403 w 5323222"/>
              <a:gd name="connsiteY11" fmla="*/ 5172677 h 6132967"/>
              <a:gd name="connsiteX12" fmla="*/ 379297 w 5323222"/>
              <a:gd name="connsiteY12" fmla="*/ 5193055 h 6132967"/>
              <a:gd name="connsiteX13" fmla="*/ 387479 w 5323222"/>
              <a:gd name="connsiteY13" fmla="*/ 5213325 h 6132967"/>
              <a:gd name="connsiteX14" fmla="*/ 395554 w 5323222"/>
              <a:gd name="connsiteY14" fmla="*/ 5233308 h 6132967"/>
              <a:gd name="connsiteX15" fmla="*/ 404024 w 5323222"/>
              <a:gd name="connsiteY15" fmla="*/ 5253472 h 6132967"/>
              <a:gd name="connsiteX16" fmla="*/ 412280 w 5323222"/>
              <a:gd name="connsiteY16" fmla="*/ 5273060 h 6132967"/>
              <a:gd name="connsiteX17" fmla="*/ 420932 w 5323222"/>
              <a:gd name="connsiteY17" fmla="*/ 5292828 h 6132967"/>
              <a:gd name="connsiteX18" fmla="*/ 429872 w 5323222"/>
              <a:gd name="connsiteY18" fmla="*/ 5312489 h 6132967"/>
              <a:gd name="connsiteX19" fmla="*/ 439175 w 5323222"/>
              <a:gd name="connsiteY19" fmla="*/ 5331359 h 6132967"/>
              <a:gd name="connsiteX20" fmla="*/ 448404 w 5323222"/>
              <a:gd name="connsiteY20" fmla="*/ 5350914 h 6132967"/>
              <a:gd name="connsiteX21" fmla="*/ 457708 w 5323222"/>
              <a:gd name="connsiteY21" fmla="*/ 5369784 h 6132967"/>
              <a:gd name="connsiteX22" fmla="*/ 467011 w 5323222"/>
              <a:gd name="connsiteY22" fmla="*/ 5388654 h 6132967"/>
              <a:gd name="connsiteX23" fmla="*/ 476603 w 5323222"/>
              <a:gd name="connsiteY23" fmla="*/ 5407417 h 6132967"/>
              <a:gd name="connsiteX24" fmla="*/ 486376 w 5323222"/>
              <a:gd name="connsiteY24" fmla="*/ 5425784 h 6132967"/>
              <a:gd name="connsiteX25" fmla="*/ 496545 w 5323222"/>
              <a:gd name="connsiteY25" fmla="*/ 5444332 h 6132967"/>
              <a:gd name="connsiteX26" fmla="*/ 506607 w 5323222"/>
              <a:gd name="connsiteY26" fmla="*/ 5462593 h 6132967"/>
              <a:gd name="connsiteX27" fmla="*/ 516849 w 5323222"/>
              <a:gd name="connsiteY27" fmla="*/ 5480457 h 6132967"/>
              <a:gd name="connsiteX28" fmla="*/ 527274 w 5323222"/>
              <a:gd name="connsiteY28" fmla="*/ 5497926 h 6132967"/>
              <a:gd name="connsiteX29" fmla="*/ 537699 w 5323222"/>
              <a:gd name="connsiteY29" fmla="*/ 5515395 h 6132967"/>
              <a:gd name="connsiteX30" fmla="*/ 548594 w 5323222"/>
              <a:gd name="connsiteY30" fmla="*/ 5532362 h 6132967"/>
              <a:gd name="connsiteX31" fmla="*/ 559307 w 5323222"/>
              <a:gd name="connsiteY31" fmla="*/ 5549722 h 6132967"/>
              <a:gd name="connsiteX32" fmla="*/ 570382 w 5323222"/>
              <a:gd name="connsiteY32" fmla="*/ 5566293 h 6132967"/>
              <a:gd name="connsiteX33" fmla="*/ 581747 w 5323222"/>
              <a:gd name="connsiteY33" fmla="*/ 5582757 h 6132967"/>
              <a:gd name="connsiteX34" fmla="*/ 593004 w 5323222"/>
              <a:gd name="connsiteY34" fmla="*/ 5598932 h 6132967"/>
              <a:gd name="connsiteX35" fmla="*/ 604764 w 5323222"/>
              <a:gd name="connsiteY35" fmla="*/ 5615576 h 6132967"/>
              <a:gd name="connsiteX36" fmla="*/ 616491 w 5323222"/>
              <a:gd name="connsiteY36" fmla="*/ 5631249 h 6132967"/>
              <a:gd name="connsiteX37" fmla="*/ 628219 w 5323222"/>
              <a:gd name="connsiteY37" fmla="*/ 5646921 h 6132967"/>
              <a:gd name="connsiteX38" fmla="*/ 640234 w 5323222"/>
              <a:gd name="connsiteY38" fmla="*/ 5662485 h 6132967"/>
              <a:gd name="connsiteX39" fmla="*/ 652539 w 5323222"/>
              <a:gd name="connsiteY39" fmla="*/ 5677944 h 6132967"/>
              <a:gd name="connsiteX40" fmla="*/ 665025 w 5323222"/>
              <a:gd name="connsiteY40" fmla="*/ 5693007 h 6132967"/>
              <a:gd name="connsiteX41" fmla="*/ 677510 w 5323222"/>
              <a:gd name="connsiteY41" fmla="*/ 5708069 h 6132967"/>
              <a:gd name="connsiteX42" fmla="*/ 690070 w 5323222"/>
              <a:gd name="connsiteY42" fmla="*/ 5722447 h 6132967"/>
              <a:gd name="connsiteX43" fmla="*/ 703133 w 5323222"/>
              <a:gd name="connsiteY43" fmla="*/ 5737295 h 6132967"/>
              <a:gd name="connsiteX44" fmla="*/ 715982 w 5323222"/>
              <a:gd name="connsiteY44" fmla="*/ 5751565 h 6132967"/>
              <a:gd name="connsiteX45" fmla="*/ 729300 w 5323222"/>
              <a:gd name="connsiteY45" fmla="*/ 5765334 h 6132967"/>
              <a:gd name="connsiteX46" fmla="*/ 742437 w 5323222"/>
              <a:gd name="connsiteY46" fmla="*/ 5779497 h 6132967"/>
              <a:gd name="connsiteX47" fmla="*/ 755938 w 5323222"/>
              <a:gd name="connsiteY47" fmla="*/ 5792870 h 6132967"/>
              <a:gd name="connsiteX48" fmla="*/ 769149 w 5323222"/>
              <a:gd name="connsiteY48" fmla="*/ 5806351 h 6132967"/>
              <a:gd name="connsiteX49" fmla="*/ 783044 w 5323222"/>
              <a:gd name="connsiteY49" fmla="*/ 5819904 h 6132967"/>
              <a:gd name="connsiteX50" fmla="*/ 796726 w 5323222"/>
              <a:gd name="connsiteY50" fmla="*/ 5832881 h 6132967"/>
              <a:gd name="connsiteX51" fmla="*/ 810984 w 5323222"/>
              <a:gd name="connsiteY51" fmla="*/ 5845644 h 6132967"/>
              <a:gd name="connsiteX52" fmla="*/ 824847 w 5323222"/>
              <a:gd name="connsiteY52" fmla="*/ 5858224 h 6132967"/>
              <a:gd name="connsiteX53" fmla="*/ 838891 w 5323222"/>
              <a:gd name="connsiteY53" fmla="*/ 5870411 h 6132967"/>
              <a:gd name="connsiteX54" fmla="*/ 853224 w 5323222"/>
              <a:gd name="connsiteY54" fmla="*/ 5882490 h 6132967"/>
              <a:gd name="connsiteX55" fmla="*/ 867556 w 5323222"/>
              <a:gd name="connsiteY55" fmla="*/ 5894568 h 6132967"/>
              <a:gd name="connsiteX56" fmla="*/ 882359 w 5323222"/>
              <a:gd name="connsiteY56" fmla="*/ 5906144 h 6132967"/>
              <a:gd name="connsiteX57" fmla="*/ 896873 w 5323222"/>
              <a:gd name="connsiteY57" fmla="*/ 5917827 h 6132967"/>
              <a:gd name="connsiteX58" fmla="*/ 911569 w 5323222"/>
              <a:gd name="connsiteY58" fmla="*/ 5929114 h 6132967"/>
              <a:gd name="connsiteX59" fmla="*/ 926445 w 5323222"/>
              <a:gd name="connsiteY59" fmla="*/ 5940005 h 6132967"/>
              <a:gd name="connsiteX60" fmla="*/ 941793 w 5323222"/>
              <a:gd name="connsiteY60" fmla="*/ 5950394 h 6132967"/>
              <a:gd name="connsiteX61" fmla="*/ 956636 w 5323222"/>
              <a:gd name="connsiteY61" fmla="*/ 5960313 h 6132967"/>
              <a:gd name="connsiteX62" fmla="*/ 971950 w 5323222"/>
              <a:gd name="connsiteY62" fmla="*/ 5969729 h 6132967"/>
              <a:gd name="connsiteX63" fmla="*/ 987265 w 5323222"/>
              <a:gd name="connsiteY63" fmla="*/ 5979146 h 6132967"/>
              <a:gd name="connsiteX64" fmla="*/ 1002184 w 5323222"/>
              <a:gd name="connsiteY64" fmla="*/ 5988380 h 6132967"/>
              <a:gd name="connsiteX65" fmla="*/ 1017572 w 5323222"/>
              <a:gd name="connsiteY65" fmla="*/ 5997112 h 6132967"/>
              <a:gd name="connsiteX66" fmla="*/ 1032960 w 5323222"/>
              <a:gd name="connsiteY66" fmla="*/ 6005845 h 6132967"/>
              <a:gd name="connsiteX67" fmla="*/ 1048134 w 5323222"/>
              <a:gd name="connsiteY67" fmla="*/ 6013999 h 6132967"/>
              <a:gd name="connsiteX68" fmla="*/ 1063597 w 5323222"/>
              <a:gd name="connsiteY68" fmla="*/ 6022048 h 6132967"/>
              <a:gd name="connsiteX69" fmla="*/ 1078557 w 5323222"/>
              <a:gd name="connsiteY69" fmla="*/ 6029626 h 6132967"/>
              <a:gd name="connsiteX70" fmla="*/ 1093805 w 5323222"/>
              <a:gd name="connsiteY70" fmla="*/ 6037096 h 6132967"/>
              <a:gd name="connsiteX71" fmla="*/ 1109236 w 5323222"/>
              <a:gd name="connsiteY71" fmla="*/ 6044171 h 6132967"/>
              <a:gd name="connsiteX72" fmla="*/ 1124558 w 5323222"/>
              <a:gd name="connsiteY72" fmla="*/ 6050958 h 6132967"/>
              <a:gd name="connsiteX73" fmla="*/ 1139592 w 5323222"/>
              <a:gd name="connsiteY73" fmla="*/ 6057853 h 6132967"/>
              <a:gd name="connsiteX74" fmla="*/ 1154989 w 5323222"/>
              <a:gd name="connsiteY74" fmla="*/ 6063954 h 6132967"/>
              <a:gd name="connsiteX75" fmla="*/ 1170386 w 5323222"/>
              <a:gd name="connsiteY75" fmla="*/ 6070056 h 6132967"/>
              <a:gd name="connsiteX76" fmla="*/ 1185677 w 5323222"/>
              <a:gd name="connsiteY76" fmla="*/ 6075871 h 6132967"/>
              <a:gd name="connsiteX77" fmla="*/ 1201040 w 5323222"/>
              <a:gd name="connsiteY77" fmla="*/ 6081000 h 6132967"/>
              <a:gd name="connsiteX78" fmla="*/ 1216223 w 5323222"/>
              <a:gd name="connsiteY78" fmla="*/ 6086526 h 6132967"/>
              <a:gd name="connsiteX79" fmla="*/ 1231192 w 5323222"/>
              <a:gd name="connsiteY79" fmla="*/ 6091474 h 6132967"/>
              <a:gd name="connsiteX80" fmla="*/ 1246630 w 5323222"/>
              <a:gd name="connsiteY80" fmla="*/ 6095920 h 6132967"/>
              <a:gd name="connsiteX81" fmla="*/ 1261781 w 5323222"/>
              <a:gd name="connsiteY81" fmla="*/ 6100472 h 6132967"/>
              <a:gd name="connsiteX82" fmla="*/ 1277112 w 5323222"/>
              <a:gd name="connsiteY82" fmla="*/ 6104630 h 6132967"/>
              <a:gd name="connsiteX83" fmla="*/ 1292229 w 5323222"/>
              <a:gd name="connsiteY83" fmla="*/ 6108210 h 6132967"/>
              <a:gd name="connsiteX84" fmla="*/ 1307635 w 5323222"/>
              <a:gd name="connsiteY84" fmla="*/ 6111683 h 6132967"/>
              <a:gd name="connsiteX85" fmla="*/ 1322646 w 5323222"/>
              <a:gd name="connsiteY85" fmla="*/ 6114975 h 6132967"/>
              <a:gd name="connsiteX86" fmla="*/ 1337548 w 5323222"/>
              <a:gd name="connsiteY86" fmla="*/ 6117978 h 6132967"/>
              <a:gd name="connsiteX87" fmla="*/ 1352633 w 5323222"/>
              <a:gd name="connsiteY87" fmla="*/ 6120585 h 6132967"/>
              <a:gd name="connsiteX88" fmla="*/ 1367717 w 5323222"/>
              <a:gd name="connsiteY88" fmla="*/ 6123193 h 6132967"/>
              <a:gd name="connsiteX89" fmla="*/ 1382876 w 5323222"/>
              <a:gd name="connsiteY89" fmla="*/ 6125116 h 6132967"/>
              <a:gd name="connsiteX90" fmla="*/ 1398035 w 5323222"/>
              <a:gd name="connsiteY90" fmla="*/ 6127039 h 6132967"/>
              <a:gd name="connsiteX91" fmla="*/ 1412979 w 5323222"/>
              <a:gd name="connsiteY91" fmla="*/ 6128385 h 6132967"/>
              <a:gd name="connsiteX92" fmla="*/ 1428030 w 5323222"/>
              <a:gd name="connsiteY92" fmla="*/ 6130019 h 6132967"/>
              <a:gd name="connsiteX93" fmla="*/ 1443157 w 5323222"/>
              <a:gd name="connsiteY93" fmla="*/ 6130971 h 6132967"/>
              <a:gd name="connsiteX94" fmla="*/ 1457887 w 5323222"/>
              <a:gd name="connsiteY94" fmla="*/ 6131739 h 6132967"/>
              <a:gd name="connsiteX95" fmla="*/ 1472905 w 5323222"/>
              <a:gd name="connsiteY95" fmla="*/ 6132401 h 6132967"/>
              <a:gd name="connsiteX96" fmla="*/ 1487529 w 5323222"/>
              <a:gd name="connsiteY96" fmla="*/ 6132882 h 6132967"/>
              <a:gd name="connsiteX97" fmla="*/ 1502334 w 5323222"/>
              <a:gd name="connsiteY97" fmla="*/ 6132967 h 6132967"/>
              <a:gd name="connsiteX98" fmla="*/ 1517031 w 5323222"/>
              <a:gd name="connsiteY98" fmla="*/ 6132764 h 6132967"/>
              <a:gd name="connsiteX99" fmla="*/ 1531621 w 5323222"/>
              <a:gd name="connsiteY99" fmla="*/ 6132271 h 6132967"/>
              <a:gd name="connsiteX100" fmla="*/ 1546608 w 5323222"/>
              <a:gd name="connsiteY100" fmla="*/ 6131960 h 6132967"/>
              <a:gd name="connsiteX101" fmla="*/ 1560983 w 5323222"/>
              <a:gd name="connsiteY101" fmla="*/ 6130891 h 6132967"/>
              <a:gd name="connsiteX102" fmla="*/ 1575360 w 5323222"/>
              <a:gd name="connsiteY102" fmla="*/ 6129822 h 6132967"/>
              <a:gd name="connsiteX103" fmla="*/ 1589917 w 5323222"/>
              <a:gd name="connsiteY103" fmla="*/ 6128357 h 6132967"/>
              <a:gd name="connsiteX104" fmla="*/ 1604475 w 5323222"/>
              <a:gd name="connsiteY104" fmla="*/ 6126893 h 6132967"/>
              <a:gd name="connsiteX105" fmla="*/ 1618636 w 5323222"/>
              <a:gd name="connsiteY105" fmla="*/ 6125246 h 6132967"/>
              <a:gd name="connsiteX106" fmla="*/ 1632873 w 5323222"/>
              <a:gd name="connsiteY106" fmla="*/ 6122916 h 6132967"/>
              <a:gd name="connsiteX107" fmla="*/ 1647109 w 5323222"/>
              <a:gd name="connsiteY107" fmla="*/ 6120585 h 6132967"/>
              <a:gd name="connsiteX108" fmla="*/ 1660950 w 5323222"/>
              <a:gd name="connsiteY108" fmla="*/ 6118074 h 6132967"/>
              <a:gd name="connsiteX109" fmla="*/ 1674972 w 5323222"/>
              <a:gd name="connsiteY109" fmla="*/ 6115167 h 6132967"/>
              <a:gd name="connsiteX110" fmla="*/ 1688994 w 5323222"/>
              <a:gd name="connsiteY110" fmla="*/ 6112260 h 6132967"/>
              <a:gd name="connsiteX111" fmla="*/ 1702513 w 5323222"/>
              <a:gd name="connsiteY111" fmla="*/ 6108882 h 6132967"/>
              <a:gd name="connsiteX112" fmla="*/ 1716321 w 5323222"/>
              <a:gd name="connsiteY112" fmla="*/ 6105396 h 6132967"/>
              <a:gd name="connsiteX113" fmla="*/ 1729733 w 5323222"/>
              <a:gd name="connsiteY113" fmla="*/ 6101731 h 6132967"/>
              <a:gd name="connsiteX114" fmla="*/ 1743219 w 5323222"/>
              <a:gd name="connsiteY114" fmla="*/ 6097381 h 6132967"/>
              <a:gd name="connsiteX115" fmla="*/ 1756705 w 5323222"/>
              <a:gd name="connsiteY115" fmla="*/ 6093031 h 6132967"/>
              <a:gd name="connsiteX116" fmla="*/ 1770192 w 5323222"/>
              <a:gd name="connsiteY116" fmla="*/ 6088681 h 6132967"/>
              <a:gd name="connsiteX117" fmla="*/ 1783176 w 5323222"/>
              <a:gd name="connsiteY117" fmla="*/ 6083861 h 6132967"/>
              <a:gd name="connsiteX118" fmla="*/ 1796341 w 5323222"/>
              <a:gd name="connsiteY118" fmla="*/ 6078645 h 6132967"/>
              <a:gd name="connsiteX119" fmla="*/ 1809218 w 5323222"/>
              <a:gd name="connsiteY119" fmla="*/ 6073536 h 6132967"/>
              <a:gd name="connsiteX120" fmla="*/ 1822275 w 5323222"/>
              <a:gd name="connsiteY120" fmla="*/ 6068032 h 6132967"/>
              <a:gd name="connsiteX121" fmla="*/ 1834938 w 5323222"/>
              <a:gd name="connsiteY121" fmla="*/ 6062347 h 6132967"/>
              <a:gd name="connsiteX122" fmla="*/ 1847782 w 5323222"/>
              <a:gd name="connsiteY122" fmla="*/ 6056265 h 6132967"/>
              <a:gd name="connsiteX123" fmla="*/ 1860230 w 5323222"/>
              <a:gd name="connsiteY123" fmla="*/ 6050002 h 6132967"/>
              <a:gd name="connsiteX124" fmla="*/ 1884121 w 5323222"/>
              <a:gd name="connsiteY124" fmla="*/ 6036538 h 6132967"/>
              <a:gd name="connsiteX125" fmla="*/ 1908192 w 5323222"/>
              <a:gd name="connsiteY125" fmla="*/ 6022678 h 6132967"/>
              <a:gd name="connsiteX126" fmla="*/ 1931548 w 5323222"/>
              <a:gd name="connsiteY126" fmla="*/ 6007769 h 6132967"/>
              <a:gd name="connsiteX127" fmla="*/ 1954475 w 5323222"/>
              <a:gd name="connsiteY127" fmla="*/ 5991707 h 6132967"/>
              <a:gd name="connsiteX128" fmla="*/ 1976610 w 5323222"/>
              <a:gd name="connsiteY128" fmla="*/ 5975283 h 6132967"/>
              <a:gd name="connsiteX129" fmla="*/ 1998028 w 5323222"/>
              <a:gd name="connsiteY129" fmla="*/ 5957810 h 6132967"/>
              <a:gd name="connsiteX130" fmla="*/ 2019126 w 5323222"/>
              <a:gd name="connsiteY130" fmla="*/ 5939474 h 6132967"/>
              <a:gd name="connsiteX131" fmla="*/ 2039613 w 5323222"/>
              <a:gd name="connsiteY131" fmla="*/ 5920378 h 6132967"/>
              <a:gd name="connsiteX132" fmla="*/ 2059384 w 5323222"/>
              <a:gd name="connsiteY132" fmla="*/ 5900235 h 6132967"/>
              <a:gd name="connsiteX133" fmla="*/ 2078652 w 5323222"/>
              <a:gd name="connsiteY133" fmla="*/ 5879622 h 6132967"/>
              <a:gd name="connsiteX134" fmla="*/ 2097202 w 5323222"/>
              <a:gd name="connsiteY134" fmla="*/ 5857962 h 6132967"/>
              <a:gd name="connsiteX135" fmla="*/ 2115143 w 5323222"/>
              <a:gd name="connsiteY135" fmla="*/ 5835544 h 6132967"/>
              <a:gd name="connsiteX136" fmla="*/ 2132185 w 5323222"/>
              <a:gd name="connsiteY136" fmla="*/ 5812475 h 6132967"/>
              <a:gd name="connsiteX137" fmla="*/ 2148906 w 5323222"/>
              <a:gd name="connsiteY137" fmla="*/ 5788540 h 6132967"/>
              <a:gd name="connsiteX138" fmla="*/ 2164729 w 5323222"/>
              <a:gd name="connsiteY138" fmla="*/ 5763953 h 6132967"/>
              <a:gd name="connsiteX139" fmla="*/ 2179942 w 5323222"/>
              <a:gd name="connsiteY139" fmla="*/ 5738608 h 6132967"/>
              <a:gd name="connsiteX140" fmla="*/ 2194438 w 5323222"/>
              <a:gd name="connsiteY140" fmla="*/ 5712216 h 6132967"/>
              <a:gd name="connsiteX141" fmla="*/ 2208142 w 5323222"/>
              <a:gd name="connsiteY141" fmla="*/ 5685461 h 6132967"/>
              <a:gd name="connsiteX142" fmla="*/ 2221237 w 5323222"/>
              <a:gd name="connsiteY142" fmla="*/ 5657948 h 6132967"/>
              <a:gd name="connsiteX143" fmla="*/ 2233615 w 5323222"/>
              <a:gd name="connsiteY143" fmla="*/ 5629388 h 6132967"/>
              <a:gd name="connsiteX144" fmla="*/ 2245202 w 5323222"/>
              <a:gd name="connsiteY144" fmla="*/ 5600465 h 6132967"/>
              <a:gd name="connsiteX145" fmla="*/ 2255889 w 5323222"/>
              <a:gd name="connsiteY145" fmla="*/ 5570891 h 6132967"/>
              <a:gd name="connsiteX146" fmla="*/ 2266149 w 5323222"/>
              <a:gd name="connsiteY146" fmla="*/ 5540161 h 6132967"/>
              <a:gd name="connsiteX147" fmla="*/ 2275436 w 5323222"/>
              <a:gd name="connsiteY147" fmla="*/ 5509466 h 6132967"/>
              <a:gd name="connsiteX148" fmla="*/ 2284006 w 5323222"/>
              <a:gd name="connsiteY148" fmla="*/ 5477724 h 6132967"/>
              <a:gd name="connsiteX149" fmla="*/ 2291966 w 5323222"/>
              <a:gd name="connsiteY149" fmla="*/ 5445222 h 6132967"/>
              <a:gd name="connsiteX150" fmla="*/ 2298739 w 5323222"/>
              <a:gd name="connsiteY150" fmla="*/ 5412177 h 6132967"/>
              <a:gd name="connsiteX151" fmla="*/ 2304902 w 5323222"/>
              <a:gd name="connsiteY151" fmla="*/ 5378373 h 6132967"/>
              <a:gd name="connsiteX152" fmla="*/ 2310274 w 5323222"/>
              <a:gd name="connsiteY152" fmla="*/ 5344206 h 6132967"/>
              <a:gd name="connsiteX153" fmla="*/ 2314748 w 5323222"/>
              <a:gd name="connsiteY153" fmla="*/ 5309389 h 6132967"/>
              <a:gd name="connsiteX154" fmla="*/ 2318324 w 5323222"/>
              <a:gd name="connsiteY154" fmla="*/ 5273919 h 6132967"/>
              <a:gd name="connsiteX155" fmla="*/ 2321396 w 5323222"/>
              <a:gd name="connsiteY155" fmla="*/ 5237979 h 6132967"/>
              <a:gd name="connsiteX156" fmla="*/ 2324884 w 5323222"/>
              <a:gd name="connsiteY156" fmla="*/ 5185472 h 6132967"/>
              <a:gd name="connsiteX157" fmla="*/ 2328264 w 5323222"/>
              <a:gd name="connsiteY157" fmla="*/ 5132675 h 6132967"/>
              <a:gd name="connsiteX158" fmla="*/ 2332040 w 5323222"/>
              <a:gd name="connsiteY158" fmla="*/ 5080060 h 6132967"/>
              <a:gd name="connsiteX159" fmla="*/ 2335635 w 5323222"/>
              <a:gd name="connsiteY159" fmla="*/ 5027841 h 6132967"/>
              <a:gd name="connsiteX160" fmla="*/ 2339222 w 5323222"/>
              <a:gd name="connsiteY160" fmla="*/ 4982740 h 6132967"/>
              <a:gd name="connsiteX161" fmla="*/ 2350330 w 5323222"/>
              <a:gd name="connsiteY161" fmla="*/ 4991029 h 6132967"/>
              <a:gd name="connsiteX162" fmla="*/ 2361673 w 5323222"/>
              <a:gd name="connsiteY162" fmla="*/ 4999369 h 6132967"/>
              <a:gd name="connsiteX163" fmla="*/ 2372849 w 5323222"/>
              <a:gd name="connsiteY163" fmla="*/ 5007710 h 6132967"/>
              <a:gd name="connsiteX164" fmla="*/ 2384192 w 5323222"/>
              <a:gd name="connsiteY164" fmla="*/ 5015883 h 6132967"/>
              <a:gd name="connsiteX165" fmla="*/ 2395701 w 5323222"/>
              <a:gd name="connsiteY165" fmla="*/ 5024057 h 6132967"/>
              <a:gd name="connsiteX166" fmla="*/ 2407044 w 5323222"/>
              <a:gd name="connsiteY166" fmla="*/ 5032231 h 6132967"/>
              <a:gd name="connsiteX167" fmla="*/ 2418721 w 5323222"/>
              <a:gd name="connsiteY167" fmla="*/ 5040237 h 6132967"/>
              <a:gd name="connsiteX168" fmla="*/ 2435402 w 5323222"/>
              <a:gd name="connsiteY168" fmla="*/ 5051413 h 6132967"/>
              <a:gd name="connsiteX169" fmla="*/ 2452583 w 5323222"/>
              <a:gd name="connsiteY169" fmla="*/ 5062422 h 6132967"/>
              <a:gd name="connsiteX170" fmla="*/ 2470097 w 5323222"/>
              <a:gd name="connsiteY170" fmla="*/ 5073431 h 6132967"/>
              <a:gd name="connsiteX171" fmla="*/ 2488113 w 5323222"/>
              <a:gd name="connsiteY171" fmla="*/ 5083940 h 6132967"/>
              <a:gd name="connsiteX172" fmla="*/ 2506628 w 5323222"/>
              <a:gd name="connsiteY172" fmla="*/ 5094449 h 6132967"/>
              <a:gd name="connsiteX173" fmla="*/ 2525811 w 5323222"/>
              <a:gd name="connsiteY173" fmla="*/ 5104791 h 6132967"/>
              <a:gd name="connsiteX174" fmla="*/ 2545161 w 5323222"/>
              <a:gd name="connsiteY174" fmla="*/ 5114633 h 6132967"/>
              <a:gd name="connsiteX175" fmla="*/ 2564844 w 5323222"/>
              <a:gd name="connsiteY175" fmla="*/ 5124308 h 6132967"/>
              <a:gd name="connsiteX176" fmla="*/ 2585027 w 5323222"/>
              <a:gd name="connsiteY176" fmla="*/ 5133816 h 6132967"/>
              <a:gd name="connsiteX177" fmla="*/ 2605544 w 5323222"/>
              <a:gd name="connsiteY177" fmla="*/ 5143157 h 6132967"/>
              <a:gd name="connsiteX178" fmla="*/ 2626562 w 5323222"/>
              <a:gd name="connsiteY178" fmla="*/ 5152165 h 6132967"/>
              <a:gd name="connsiteX179" fmla="*/ 2647747 w 5323222"/>
              <a:gd name="connsiteY179" fmla="*/ 5161172 h 6132967"/>
              <a:gd name="connsiteX180" fmla="*/ 2669265 w 5323222"/>
              <a:gd name="connsiteY180" fmla="*/ 5169679 h 6132967"/>
              <a:gd name="connsiteX181" fmla="*/ 2691116 w 5323222"/>
              <a:gd name="connsiteY181" fmla="*/ 5178020 h 6132967"/>
              <a:gd name="connsiteX182" fmla="*/ 2713302 w 5323222"/>
              <a:gd name="connsiteY182" fmla="*/ 5186193 h 6132967"/>
              <a:gd name="connsiteX183" fmla="*/ 2735654 w 5323222"/>
              <a:gd name="connsiteY183" fmla="*/ 5194033 h 6132967"/>
              <a:gd name="connsiteX184" fmla="*/ 2758340 w 5323222"/>
              <a:gd name="connsiteY184" fmla="*/ 5201373 h 6132967"/>
              <a:gd name="connsiteX185" fmla="*/ 2781192 w 5323222"/>
              <a:gd name="connsiteY185" fmla="*/ 5208712 h 6132967"/>
              <a:gd name="connsiteX186" fmla="*/ 2804378 w 5323222"/>
              <a:gd name="connsiteY186" fmla="*/ 5215885 h 6132967"/>
              <a:gd name="connsiteX187" fmla="*/ 2827898 w 5323222"/>
              <a:gd name="connsiteY187" fmla="*/ 5222724 h 6132967"/>
              <a:gd name="connsiteX188" fmla="*/ 2851418 w 5323222"/>
              <a:gd name="connsiteY188" fmla="*/ 5229230 h 6132967"/>
              <a:gd name="connsiteX189" fmla="*/ 2875104 w 5323222"/>
              <a:gd name="connsiteY189" fmla="*/ 5235568 h 6132967"/>
              <a:gd name="connsiteX190" fmla="*/ 2898958 w 5323222"/>
              <a:gd name="connsiteY190" fmla="*/ 5241406 h 6132967"/>
              <a:gd name="connsiteX191" fmla="*/ 2922978 w 5323222"/>
              <a:gd name="connsiteY191" fmla="*/ 5247244 h 6132967"/>
              <a:gd name="connsiteX192" fmla="*/ 2947332 w 5323222"/>
              <a:gd name="connsiteY192" fmla="*/ 5252749 h 6132967"/>
              <a:gd name="connsiteX193" fmla="*/ 2971686 w 5323222"/>
              <a:gd name="connsiteY193" fmla="*/ 5257753 h 6132967"/>
              <a:gd name="connsiteX194" fmla="*/ 2996039 w 5323222"/>
              <a:gd name="connsiteY194" fmla="*/ 5262757 h 6132967"/>
              <a:gd name="connsiteX195" fmla="*/ 3020560 w 5323222"/>
              <a:gd name="connsiteY195" fmla="*/ 5267428 h 6132967"/>
              <a:gd name="connsiteX196" fmla="*/ 3045248 w 5323222"/>
              <a:gd name="connsiteY196" fmla="*/ 5271599 h 6132967"/>
              <a:gd name="connsiteX197" fmla="*/ 3069935 w 5323222"/>
              <a:gd name="connsiteY197" fmla="*/ 5275768 h 6132967"/>
              <a:gd name="connsiteX198" fmla="*/ 3094622 w 5323222"/>
              <a:gd name="connsiteY198" fmla="*/ 5279439 h 6132967"/>
              <a:gd name="connsiteX199" fmla="*/ 3119310 w 5323222"/>
              <a:gd name="connsiteY199" fmla="*/ 5282774 h 6132967"/>
              <a:gd name="connsiteX200" fmla="*/ 3131487 w 5323222"/>
              <a:gd name="connsiteY200" fmla="*/ 5284442 h 6132967"/>
              <a:gd name="connsiteX201" fmla="*/ 3143497 w 5323222"/>
              <a:gd name="connsiteY201" fmla="*/ 5285944 h 6132967"/>
              <a:gd name="connsiteX202" fmla="*/ 3155674 w 5323222"/>
              <a:gd name="connsiteY202" fmla="*/ 5287279 h 6132967"/>
              <a:gd name="connsiteX203" fmla="*/ 3167684 w 5323222"/>
              <a:gd name="connsiteY203" fmla="*/ 5288446 h 6132967"/>
              <a:gd name="connsiteX204" fmla="*/ 3179861 w 5323222"/>
              <a:gd name="connsiteY204" fmla="*/ 5289613 h 6132967"/>
              <a:gd name="connsiteX205" fmla="*/ 3191871 w 5323222"/>
              <a:gd name="connsiteY205" fmla="*/ 5290615 h 6132967"/>
              <a:gd name="connsiteX206" fmla="*/ 3204048 w 5323222"/>
              <a:gd name="connsiteY206" fmla="*/ 5291615 h 6132967"/>
              <a:gd name="connsiteX207" fmla="*/ 3216058 w 5323222"/>
              <a:gd name="connsiteY207" fmla="*/ 5292449 h 6132967"/>
              <a:gd name="connsiteX208" fmla="*/ 3228235 w 5323222"/>
              <a:gd name="connsiteY208" fmla="*/ 5293116 h 6132967"/>
              <a:gd name="connsiteX209" fmla="*/ 3240078 w 5323222"/>
              <a:gd name="connsiteY209" fmla="*/ 5293784 h 6132967"/>
              <a:gd name="connsiteX210" fmla="*/ 3252088 w 5323222"/>
              <a:gd name="connsiteY210" fmla="*/ 5294284 h 6132967"/>
              <a:gd name="connsiteX211" fmla="*/ 3264098 w 5323222"/>
              <a:gd name="connsiteY211" fmla="*/ 5294617 h 6132967"/>
              <a:gd name="connsiteX212" fmla="*/ 3275942 w 5323222"/>
              <a:gd name="connsiteY212" fmla="*/ 5294951 h 6132967"/>
              <a:gd name="connsiteX213" fmla="*/ 3287952 w 5323222"/>
              <a:gd name="connsiteY213" fmla="*/ 5295118 h 6132967"/>
              <a:gd name="connsiteX214" fmla="*/ 3299795 w 5323222"/>
              <a:gd name="connsiteY214" fmla="*/ 5295118 h 6132967"/>
              <a:gd name="connsiteX215" fmla="*/ 3311638 w 5323222"/>
              <a:gd name="connsiteY215" fmla="*/ 5295118 h 6132967"/>
              <a:gd name="connsiteX216" fmla="*/ 3323482 w 5323222"/>
              <a:gd name="connsiteY216" fmla="*/ 5294951 h 6132967"/>
              <a:gd name="connsiteX217" fmla="*/ 3335325 w 5323222"/>
              <a:gd name="connsiteY217" fmla="*/ 5294618 h 6132967"/>
              <a:gd name="connsiteX218" fmla="*/ 3347001 w 5323222"/>
              <a:gd name="connsiteY218" fmla="*/ 5294284 h 6132967"/>
              <a:gd name="connsiteX219" fmla="*/ 3358844 w 5323222"/>
              <a:gd name="connsiteY219" fmla="*/ 5293784 h 6132967"/>
              <a:gd name="connsiteX220" fmla="*/ 3370354 w 5323222"/>
              <a:gd name="connsiteY220" fmla="*/ 5293283 h 6132967"/>
              <a:gd name="connsiteX221" fmla="*/ 3382031 w 5323222"/>
              <a:gd name="connsiteY221" fmla="*/ 5292616 h 6132967"/>
              <a:gd name="connsiteX222" fmla="*/ 3393707 w 5323222"/>
              <a:gd name="connsiteY222" fmla="*/ 5291782 h 6132967"/>
              <a:gd name="connsiteX223" fmla="*/ 3405050 w 5323222"/>
              <a:gd name="connsiteY223" fmla="*/ 5290615 h 6132967"/>
              <a:gd name="connsiteX224" fmla="*/ 3416727 w 5323222"/>
              <a:gd name="connsiteY224" fmla="*/ 5289614 h 6132967"/>
              <a:gd name="connsiteX225" fmla="*/ 3428069 w 5323222"/>
              <a:gd name="connsiteY225" fmla="*/ 5288446 h 6132967"/>
              <a:gd name="connsiteX226" fmla="*/ 3439413 w 5323222"/>
              <a:gd name="connsiteY226" fmla="*/ 5287279 h 6132967"/>
              <a:gd name="connsiteX227" fmla="*/ 3450755 w 5323222"/>
              <a:gd name="connsiteY227" fmla="*/ 5285943 h 6132967"/>
              <a:gd name="connsiteX228" fmla="*/ 3461931 w 5323222"/>
              <a:gd name="connsiteY228" fmla="*/ 5284443 h 6132967"/>
              <a:gd name="connsiteX229" fmla="*/ 3473274 w 5323222"/>
              <a:gd name="connsiteY229" fmla="*/ 5282774 h 6132967"/>
              <a:gd name="connsiteX230" fmla="*/ 3484450 w 5323222"/>
              <a:gd name="connsiteY230" fmla="*/ 5281107 h 6132967"/>
              <a:gd name="connsiteX231" fmla="*/ 3495459 w 5323222"/>
              <a:gd name="connsiteY231" fmla="*/ 5279272 h 6132967"/>
              <a:gd name="connsiteX232" fmla="*/ 3506302 w 5323222"/>
              <a:gd name="connsiteY232" fmla="*/ 5277270 h 6132967"/>
              <a:gd name="connsiteX233" fmla="*/ 3517144 w 5323222"/>
              <a:gd name="connsiteY233" fmla="*/ 5275268 h 6132967"/>
              <a:gd name="connsiteX234" fmla="*/ 3527820 w 5323222"/>
              <a:gd name="connsiteY234" fmla="*/ 5272933 h 6132967"/>
              <a:gd name="connsiteX235" fmla="*/ 3538663 w 5323222"/>
              <a:gd name="connsiteY235" fmla="*/ 5270764 h 6132967"/>
              <a:gd name="connsiteX236" fmla="*/ 3549171 w 5323222"/>
              <a:gd name="connsiteY236" fmla="*/ 5268262 h 6132967"/>
              <a:gd name="connsiteX237" fmla="*/ 3559680 w 5323222"/>
              <a:gd name="connsiteY237" fmla="*/ 5265593 h 6132967"/>
              <a:gd name="connsiteX238" fmla="*/ 3570022 w 5323222"/>
              <a:gd name="connsiteY238" fmla="*/ 5262924 h 6132967"/>
              <a:gd name="connsiteX239" fmla="*/ 3580698 w 5323222"/>
              <a:gd name="connsiteY239" fmla="*/ 5260089 h 6132967"/>
              <a:gd name="connsiteX240" fmla="*/ 3590873 w 5323222"/>
              <a:gd name="connsiteY240" fmla="*/ 5257086 h 6132967"/>
              <a:gd name="connsiteX241" fmla="*/ 3601048 w 5323222"/>
              <a:gd name="connsiteY241" fmla="*/ 5254083 h 6132967"/>
              <a:gd name="connsiteX242" fmla="*/ 3611223 w 5323222"/>
              <a:gd name="connsiteY242" fmla="*/ 5250915 h 6132967"/>
              <a:gd name="connsiteX243" fmla="*/ 3621399 w 5323222"/>
              <a:gd name="connsiteY243" fmla="*/ 5247578 h 6132967"/>
              <a:gd name="connsiteX244" fmla="*/ 3631407 w 5323222"/>
              <a:gd name="connsiteY244" fmla="*/ 5244076 h 6132967"/>
              <a:gd name="connsiteX245" fmla="*/ 3641416 w 5323222"/>
              <a:gd name="connsiteY245" fmla="*/ 5240572 h 6132967"/>
              <a:gd name="connsiteX246" fmla="*/ 3651091 w 5323222"/>
              <a:gd name="connsiteY246" fmla="*/ 5236903 h 6132967"/>
              <a:gd name="connsiteX247" fmla="*/ 3661099 w 5323222"/>
              <a:gd name="connsiteY247" fmla="*/ 5233066 h 6132967"/>
              <a:gd name="connsiteX248" fmla="*/ 3670774 w 5323222"/>
              <a:gd name="connsiteY248" fmla="*/ 5229229 h 6132967"/>
              <a:gd name="connsiteX249" fmla="*/ 3680281 w 5323222"/>
              <a:gd name="connsiteY249" fmla="*/ 5225059 h 6132967"/>
              <a:gd name="connsiteX250" fmla="*/ 3689956 w 5323222"/>
              <a:gd name="connsiteY250" fmla="*/ 5221056 h 6132967"/>
              <a:gd name="connsiteX251" fmla="*/ 3699298 w 5323222"/>
              <a:gd name="connsiteY251" fmla="*/ 5216719 h 6132967"/>
              <a:gd name="connsiteX252" fmla="*/ 3708639 w 5323222"/>
              <a:gd name="connsiteY252" fmla="*/ 5212548 h 6132967"/>
              <a:gd name="connsiteX253" fmla="*/ 3718147 w 5323222"/>
              <a:gd name="connsiteY253" fmla="*/ 5208045 h 6132967"/>
              <a:gd name="connsiteX254" fmla="*/ 3727321 w 5323222"/>
              <a:gd name="connsiteY254" fmla="*/ 5203541 h 6132967"/>
              <a:gd name="connsiteX255" fmla="*/ 3736496 w 5323222"/>
              <a:gd name="connsiteY255" fmla="*/ 5198704 h 6132967"/>
              <a:gd name="connsiteX256" fmla="*/ 3745503 w 5323222"/>
              <a:gd name="connsiteY256" fmla="*/ 5194033 h 6132967"/>
              <a:gd name="connsiteX257" fmla="*/ 3754344 w 5323222"/>
              <a:gd name="connsiteY257" fmla="*/ 5189195 h 6132967"/>
              <a:gd name="connsiteX258" fmla="*/ 3763185 w 5323222"/>
              <a:gd name="connsiteY258" fmla="*/ 5184191 h 6132967"/>
              <a:gd name="connsiteX259" fmla="*/ 3772026 w 5323222"/>
              <a:gd name="connsiteY259" fmla="*/ 5179188 h 6132967"/>
              <a:gd name="connsiteX260" fmla="*/ 3780699 w 5323222"/>
              <a:gd name="connsiteY260" fmla="*/ 5173849 h 6132967"/>
              <a:gd name="connsiteX261" fmla="*/ 3789373 w 5323222"/>
              <a:gd name="connsiteY261" fmla="*/ 5168679 h 6132967"/>
              <a:gd name="connsiteX262" fmla="*/ 3797880 w 5323222"/>
              <a:gd name="connsiteY262" fmla="*/ 5163340 h 6132967"/>
              <a:gd name="connsiteX263" fmla="*/ 3806221 w 5323222"/>
              <a:gd name="connsiteY263" fmla="*/ 5157836 h 6132967"/>
              <a:gd name="connsiteX264" fmla="*/ 3814394 w 5323222"/>
              <a:gd name="connsiteY264" fmla="*/ 5151998 h 6132967"/>
              <a:gd name="connsiteX265" fmla="*/ 3822234 w 5323222"/>
              <a:gd name="connsiteY265" fmla="*/ 5146326 h 6132967"/>
              <a:gd name="connsiteX266" fmla="*/ 3829908 w 5323222"/>
              <a:gd name="connsiteY266" fmla="*/ 5140322 h 6132967"/>
              <a:gd name="connsiteX267" fmla="*/ 3837581 w 5323222"/>
              <a:gd name="connsiteY267" fmla="*/ 5134316 h 6132967"/>
              <a:gd name="connsiteX268" fmla="*/ 3845087 w 5323222"/>
              <a:gd name="connsiteY268" fmla="*/ 5128477 h 6132967"/>
              <a:gd name="connsiteX269" fmla="*/ 3852426 w 5323222"/>
              <a:gd name="connsiteY269" fmla="*/ 5122306 h 6132967"/>
              <a:gd name="connsiteX270" fmla="*/ 3859766 w 5323222"/>
              <a:gd name="connsiteY270" fmla="*/ 5116135 h 6132967"/>
              <a:gd name="connsiteX271" fmla="*/ 3866772 w 5323222"/>
              <a:gd name="connsiteY271" fmla="*/ 5109963 h 6132967"/>
              <a:gd name="connsiteX272" fmla="*/ 3873777 w 5323222"/>
              <a:gd name="connsiteY272" fmla="*/ 5103624 h 6132967"/>
              <a:gd name="connsiteX273" fmla="*/ 3880450 w 5323222"/>
              <a:gd name="connsiteY273" fmla="*/ 5097451 h 6132967"/>
              <a:gd name="connsiteX274" fmla="*/ 3887122 w 5323222"/>
              <a:gd name="connsiteY274" fmla="*/ 5091114 h 6132967"/>
              <a:gd name="connsiteX275" fmla="*/ 3893628 w 5323222"/>
              <a:gd name="connsiteY275" fmla="*/ 5084607 h 6132967"/>
              <a:gd name="connsiteX276" fmla="*/ 3899966 w 5323222"/>
              <a:gd name="connsiteY276" fmla="*/ 5078102 h 6132967"/>
              <a:gd name="connsiteX277" fmla="*/ 3906305 w 5323222"/>
              <a:gd name="connsiteY277" fmla="*/ 5071763 h 6132967"/>
              <a:gd name="connsiteX278" fmla="*/ 3912310 w 5323222"/>
              <a:gd name="connsiteY278" fmla="*/ 5065091 h 6132967"/>
              <a:gd name="connsiteX279" fmla="*/ 3918315 w 5323222"/>
              <a:gd name="connsiteY279" fmla="*/ 5058419 h 6132967"/>
              <a:gd name="connsiteX280" fmla="*/ 3924153 w 5323222"/>
              <a:gd name="connsiteY280" fmla="*/ 5051747 h 6132967"/>
              <a:gd name="connsiteX281" fmla="*/ 3929658 w 5323222"/>
              <a:gd name="connsiteY281" fmla="*/ 5044908 h 6132967"/>
              <a:gd name="connsiteX282" fmla="*/ 3935330 w 5323222"/>
              <a:gd name="connsiteY282" fmla="*/ 5038236 h 6132967"/>
              <a:gd name="connsiteX283" fmla="*/ 3940667 w 5323222"/>
              <a:gd name="connsiteY283" fmla="*/ 5031563 h 6132967"/>
              <a:gd name="connsiteX284" fmla="*/ 3945838 w 5323222"/>
              <a:gd name="connsiteY284" fmla="*/ 5024557 h 6132967"/>
              <a:gd name="connsiteX285" fmla="*/ 3951009 w 5323222"/>
              <a:gd name="connsiteY285" fmla="*/ 5017718 h 6132967"/>
              <a:gd name="connsiteX286" fmla="*/ 3956014 w 5323222"/>
              <a:gd name="connsiteY286" fmla="*/ 5010713 h 6132967"/>
              <a:gd name="connsiteX287" fmla="*/ 3960684 w 5323222"/>
              <a:gd name="connsiteY287" fmla="*/ 5003706 h 6132967"/>
              <a:gd name="connsiteX288" fmla="*/ 3965355 w 5323222"/>
              <a:gd name="connsiteY288" fmla="*/ 4996534 h 6132967"/>
              <a:gd name="connsiteX289" fmla="*/ 3969858 w 5323222"/>
              <a:gd name="connsiteY289" fmla="*/ 4989527 h 6132967"/>
              <a:gd name="connsiteX290" fmla="*/ 3974195 w 5323222"/>
              <a:gd name="connsiteY290" fmla="*/ 4982522 h 6132967"/>
              <a:gd name="connsiteX291" fmla="*/ 3978365 w 5323222"/>
              <a:gd name="connsiteY291" fmla="*/ 4975349 h 6132967"/>
              <a:gd name="connsiteX292" fmla="*/ 3982536 w 5323222"/>
              <a:gd name="connsiteY292" fmla="*/ 4968177 h 6132967"/>
              <a:gd name="connsiteX293" fmla="*/ 3986372 w 5323222"/>
              <a:gd name="connsiteY293" fmla="*/ 4960838 h 6132967"/>
              <a:gd name="connsiteX294" fmla="*/ 3990209 w 5323222"/>
              <a:gd name="connsiteY294" fmla="*/ 4953498 h 6132967"/>
              <a:gd name="connsiteX295" fmla="*/ 3993712 w 5323222"/>
              <a:gd name="connsiteY295" fmla="*/ 4946158 h 6132967"/>
              <a:gd name="connsiteX296" fmla="*/ 3997381 w 5323222"/>
              <a:gd name="connsiteY296" fmla="*/ 4938819 h 6132967"/>
              <a:gd name="connsiteX297" fmla="*/ 4000718 w 5323222"/>
              <a:gd name="connsiteY297" fmla="*/ 4931312 h 6132967"/>
              <a:gd name="connsiteX298" fmla="*/ 4003887 w 5323222"/>
              <a:gd name="connsiteY298" fmla="*/ 4923972 h 6132967"/>
              <a:gd name="connsiteX299" fmla="*/ 4007056 w 5323222"/>
              <a:gd name="connsiteY299" fmla="*/ 4916466 h 6132967"/>
              <a:gd name="connsiteX300" fmla="*/ 4010059 w 5323222"/>
              <a:gd name="connsiteY300" fmla="*/ 4909127 h 6132967"/>
              <a:gd name="connsiteX301" fmla="*/ 4012895 w 5323222"/>
              <a:gd name="connsiteY301" fmla="*/ 4901620 h 6132967"/>
              <a:gd name="connsiteX302" fmla="*/ 4015564 w 5323222"/>
              <a:gd name="connsiteY302" fmla="*/ 4894115 h 6132967"/>
              <a:gd name="connsiteX303" fmla="*/ 4018065 w 5323222"/>
              <a:gd name="connsiteY303" fmla="*/ 4886608 h 6132967"/>
              <a:gd name="connsiteX304" fmla="*/ 4020734 w 5323222"/>
              <a:gd name="connsiteY304" fmla="*/ 4878934 h 6132967"/>
              <a:gd name="connsiteX305" fmla="*/ 4022903 w 5323222"/>
              <a:gd name="connsiteY305" fmla="*/ 4871428 h 6132967"/>
              <a:gd name="connsiteX306" fmla="*/ 4025072 w 5323222"/>
              <a:gd name="connsiteY306" fmla="*/ 4863922 h 6132967"/>
              <a:gd name="connsiteX307" fmla="*/ 4027073 w 5323222"/>
              <a:gd name="connsiteY307" fmla="*/ 4856249 h 6132967"/>
              <a:gd name="connsiteX308" fmla="*/ 4029075 w 5323222"/>
              <a:gd name="connsiteY308" fmla="*/ 4848576 h 6132967"/>
              <a:gd name="connsiteX309" fmla="*/ 4030909 w 5323222"/>
              <a:gd name="connsiteY309" fmla="*/ 4841070 h 6132967"/>
              <a:gd name="connsiteX310" fmla="*/ 4032411 w 5323222"/>
              <a:gd name="connsiteY310" fmla="*/ 4833397 h 6132967"/>
              <a:gd name="connsiteX311" fmla="*/ 4033912 w 5323222"/>
              <a:gd name="connsiteY311" fmla="*/ 4825724 h 6132967"/>
              <a:gd name="connsiteX312" fmla="*/ 4035247 w 5323222"/>
              <a:gd name="connsiteY312" fmla="*/ 4818217 h 6132967"/>
              <a:gd name="connsiteX313" fmla="*/ 4036414 w 5323222"/>
              <a:gd name="connsiteY313" fmla="*/ 4810544 h 6132967"/>
              <a:gd name="connsiteX314" fmla="*/ 4037582 w 5323222"/>
              <a:gd name="connsiteY314" fmla="*/ 4802871 h 6132967"/>
              <a:gd name="connsiteX315" fmla="*/ 4038416 w 5323222"/>
              <a:gd name="connsiteY315" fmla="*/ 4795365 h 6132967"/>
              <a:gd name="connsiteX316" fmla="*/ 4039250 w 5323222"/>
              <a:gd name="connsiteY316" fmla="*/ 4787691 h 6132967"/>
              <a:gd name="connsiteX317" fmla="*/ 4039917 w 5323222"/>
              <a:gd name="connsiteY317" fmla="*/ 4780185 h 6132967"/>
              <a:gd name="connsiteX318" fmla="*/ 4040251 w 5323222"/>
              <a:gd name="connsiteY318" fmla="*/ 4772512 h 6132967"/>
              <a:gd name="connsiteX319" fmla="*/ 4040584 w 5323222"/>
              <a:gd name="connsiteY319" fmla="*/ 4764839 h 6132967"/>
              <a:gd name="connsiteX320" fmla="*/ 4040918 w 5323222"/>
              <a:gd name="connsiteY320" fmla="*/ 4757165 h 6132967"/>
              <a:gd name="connsiteX321" fmla="*/ 4040918 w 5323222"/>
              <a:gd name="connsiteY321" fmla="*/ 4749660 h 6132967"/>
              <a:gd name="connsiteX322" fmla="*/ 4040751 w 5323222"/>
              <a:gd name="connsiteY322" fmla="*/ 4741986 h 6132967"/>
              <a:gd name="connsiteX323" fmla="*/ 4040584 w 5323222"/>
              <a:gd name="connsiteY323" fmla="*/ 4734480 h 6132967"/>
              <a:gd name="connsiteX324" fmla="*/ 4040251 w 5323222"/>
              <a:gd name="connsiteY324" fmla="*/ 4726807 h 6132967"/>
              <a:gd name="connsiteX325" fmla="*/ 4039750 w 5323222"/>
              <a:gd name="connsiteY325" fmla="*/ 4719300 h 6132967"/>
              <a:gd name="connsiteX326" fmla="*/ 4039083 w 5323222"/>
              <a:gd name="connsiteY326" fmla="*/ 4711628 h 6132967"/>
              <a:gd name="connsiteX327" fmla="*/ 4038249 w 5323222"/>
              <a:gd name="connsiteY327" fmla="*/ 4704122 h 6132967"/>
              <a:gd name="connsiteX328" fmla="*/ 4035914 w 5323222"/>
              <a:gd name="connsiteY328" fmla="*/ 4689442 h 6132967"/>
              <a:gd name="connsiteX329" fmla="*/ 4033412 w 5323222"/>
              <a:gd name="connsiteY329" fmla="*/ 4674597 h 6132967"/>
              <a:gd name="connsiteX330" fmla="*/ 4030242 w 5323222"/>
              <a:gd name="connsiteY330" fmla="*/ 4659918 h 6132967"/>
              <a:gd name="connsiteX331" fmla="*/ 4026406 w 5323222"/>
              <a:gd name="connsiteY331" fmla="*/ 4645238 h 6132967"/>
              <a:gd name="connsiteX332" fmla="*/ 4022236 w 5323222"/>
              <a:gd name="connsiteY332" fmla="*/ 4630893 h 6132967"/>
              <a:gd name="connsiteX333" fmla="*/ 4017398 w 5323222"/>
              <a:gd name="connsiteY333" fmla="*/ 4616714 h 6132967"/>
              <a:gd name="connsiteX334" fmla="*/ 4012060 w 5323222"/>
              <a:gd name="connsiteY334" fmla="*/ 4602535 h 6132967"/>
              <a:gd name="connsiteX335" fmla="*/ 4006222 w 5323222"/>
              <a:gd name="connsiteY335" fmla="*/ 4588524 h 6132967"/>
              <a:gd name="connsiteX336" fmla="*/ 3999717 w 5323222"/>
              <a:gd name="connsiteY336" fmla="*/ 4574679 h 6132967"/>
              <a:gd name="connsiteX337" fmla="*/ 3992878 w 5323222"/>
              <a:gd name="connsiteY337" fmla="*/ 4561001 h 6132967"/>
              <a:gd name="connsiteX338" fmla="*/ 3985371 w 5323222"/>
              <a:gd name="connsiteY338" fmla="*/ 4547489 h 6132967"/>
              <a:gd name="connsiteX339" fmla="*/ 3977365 w 5323222"/>
              <a:gd name="connsiteY339" fmla="*/ 4534145 h 6132967"/>
              <a:gd name="connsiteX340" fmla="*/ 3968858 w 5323222"/>
              <a:gd name="connsiteY340" fmla="*/ 4521134 h 6132967"/>
              <a:gd name="connsiteX341" fmla="*/ 3959850 w 5323222"/>
              <a:gd name="connsiteY341" fmla="*/ 4508123 h 6132967"/>
              <a:gd name="connsiteX342" fmla="*/ 3950342 w 5323222"/>
              <a:gd name="connsiteY342" fmla="*/ 4495446 h 6132967"/>
              <a:gd name="connsiteX343" fmla="*/ 3940333 w 5323222"/>
              <a:gd name="connsiteY343" fmla="*/ 4482935 h 6132967"/>
              <a:gd name="connsiteX344" fmla="*/ 3929658 w 5323222"/>
              <a:gd name="connsiteY344" fmla="*/ 4470592 h 6132967"/>
              <a:gd name="connsiteX345" fmla="*/ 3918648 w 5323222"/>
              <a:gd name="connsiteY345" fmla="*/ 4458581 h 6132967"/>
              <a:gd name="connsiteX346" fmla="*/ 3907139 w 5323222"/>
              <a:gd name="connsiteY346" fmla="*/ 4446737 h 6132967"/>
              <a:gd name="connsiteX347" fmla="*/ 3894962 w 5323222"/>
              <a:gd name="connsiteY347" fmla="*/ 4435061 h 6132967"/>
              <a:gd name="connsiteX348" fmla="*/ 3882452 w 5323222"/>
              <a:gd name="connsiteY348" fmla="*/ 4423718 h 6132967"/>
              <a:gd name="connsiteX349" fmla="*/ 3869441 w 5323222"/>
              <a:gd name="connsiteY349" fmla="*/ 4412709 h 6132967"/>
              <a:gd name="connsiteX350" fmla="*/ 3855763 w 5323222"/>
              <a:gd name="connsiteY350" fmla="*/ 4401700 h 6132967"/>
              <a:gd name="connsiteX351" fmla="*/ 3841917 w 5323222"/>
              <a:gd name="connsiteY351" fmla="*/ 4391191 h 6132967"/>
              <a:gd name="connsiteX352" fmla="*/ 3827405 w 5323222"/>
              <a:gd name="connsiteY352" fmla="*/ 4380849 h 6132967"/>
              <a:gd name="connsiteX353" fmla="*/ 3812392 w 5323222"/>
              <a:gd name="connsiteY353" fmla="*/ 4370674 h 6132967"/>
              <a:gd name="connsiteX354" fmla="*/ 3796880 w 5323222"/>
              <a:gd name="connsiteY354" fmla="*/ 4360999 h 6132967"/>
              <a:gd name="connsiteX355" fmla="*/ 3780866 w 5323222"/>
              <a:gd name="connsiteY355" fmla="*/ 4351492 h 6132967"/>
              <a:gd name="connsiteX356" fmla="*/ 3764519 w 5323222"/>
              <a:gd name="connsiteY356" fmla="*/ 4342317 h 6132967"/>
              <a:gd name="connsiteX357" fmla="*/ 3747671 w 5323222"/>
              <a:gd name="connsiteY357" fmla="*/ 4333476 h 6132967"/>
              <a:gd name="connsiteX358" fmla="*/ 3730324 w 5323222"/>
              <a:gd name="connsiteY358" fmla="*/ 4324969 h 6132967"/>
              <a:gd name="connsiteX359" fmla="*/ 3712642 w 5323222"/>
              <a:gd name="connsiteY359" fmla="*/ 4316629 h 6132967"/>
              <a:gd name="connsiteX360" fmla="*/ 3686620 w 5323222"/>
              <a:gd name="connsiteY360" fmla="*/ 4304953 h 6132967"/>
              <a:gd name="connsiteX361" fmla="*/ 3660432 w 5323222"/>
              <a:gd name="connsiteY361" fmla="*/ 4293276 h 6132967"/>
              <a:gd name="connsiteX362" fmla="*/ 3634410 w 5323222"/>
              <a:gd name="connsiteY362" fmla="*/ 4281432 h 6132967"/>
              <a:gd name="connsiteX363" fmla="*/ 3608555 w 5323222"/>
              <a:gd name="connsiteY363" fmla="*/ 4269756 h 6132967"/>
              <a:gd name="connsiteX364" fmla="*/ 3582699 w 5323222"/>
              <a:gd name="connsiteY364" fmla="*/ 4257746 h 6132967"/>
              <a:gd name="connsiteX365" fmla="*/ 3556844 w 5323222"/>
              <a:gd name="connsiteY365" fmla="*/ 4245736 h 6132967"/>
              <a:gd name="connsiteX366" fmla="*/ 3530990 w 5323222"/>
              <a:gd name="connsiteY366" fmla="*/ 4233559 h 6132967"/>
              <a:gd name="connsiteX367" fmla="*/ 3524478 w 5323222"/>
              <a:gd name="connsiteY367" fmla="*/ 4230452 h 6132967"/>
              <a:gd name="connsiteX368" fmla="*/ 3538445 w 5323222"/>
              <a:gd name="connsiteY368" fmla="*/ 4229146 h 6132967"/>
              <a:gd name="connsiteX369" fmla="*/ 3563280 w 5323222"/>
              <a:gd name="connsiteY369" fmla="*/ 4226491 h 6132967"/>
              <a:gd name="connsiteX370" fmla="*/ 3588063 w 5323222"/>
              <a:gd name="connsiteY370" fmla="*/ 4223534 h 6132967"/>
              <a:gd name="connsiteX371" fmla="*/ 3612847 w 5323222"/>
              <a:gd name="connsiteY371" fmla="*/ 4220575 h 6132967"/>
              <a:gd name="connsiteX372" fmla="*/ 3637631 w 5323222"/>
              <a:gd name="connsiteY372" fmla="*/ 4217617 h 6132967"/>
              <a:gd name="connsiteX373" fmla="*/ 3672376 w 5323222"/>
              <a:gd name="connsiteY373" fmla="*/ 4212656 h 6132967"/>
              <a:gd name="connsiteX374" fmla="*/ 3707373 w 5323222"/>
              <a:gd name="connsiteY374" fmla="*/ 4207340 h 6132967"/>
              <a:gd name="connsiteX375" fmla="*/ 3742874 w 5323222"/>
              <a:gd name="connsiteY375" fmla="*/ 4201315 h 6132967"/>
              <a:gd name="connsiteX376" fmla="*/ 3778272 w 5323222"/>
              <a:gd name="connsiteY376" fmla="*/ 4194682 h 6132967"/>
              <a:gd name="connsiteX377" fmla="*/ 3814174 w 5323222"/>
              <a:gd name="connsiteY377" fmla="*/ 4187340 h 6132967"/>
              <a:gd name="connsiteX378" fmla="*/ 3850277 w 5323222"/>
              <a:gd name="connsiteY378" fmla="*/ 4179339 h 6132967"/>
              <a:gd name="connsiteX379" fmla="*/ 3886934 w 5323222"/>
              <a:gd name="connsiteY379" fmla="*/ 4170932 h 6132967"/>
              <a:gd name="connsiteX380" fmla="*/ 3923082 w 5323222"/>
              <a:gd name="connsiteY380" fmla="*/ 4161362 h 6132967"/>
              <a:gd name="connsiteX381" fmla="*/ 3959837 w 5323222"/>
              <a:gd name="connsiteY381" fmla="*/ 4151691 h 6132967"/>
              <a:gd name="connsiteX382" fmla="*/ 3996489 w 5323222"/>
              <a:gd name="connsiteY382" fmla="*/ 4141411 h 6132967"/>
              <a:gd name="connsiteX383" fmla="*/ 4033696 w 5323222"/>
              <a:gd name="connsiteY383" fmla="*/ 4130725 h 6132967"/>
              <a:gd name="connsiteX384" fmla="*/ 4070394 w 5323222"/>
              <a:gd name="connsiteY384" fmla="*/ 4118876 h 6132967"/>
              <a:gd name="connsiteX385" fmla="*/ 4107395 w 5323222"/>
              <a:gd name="connsiteY385" fmla="*/ 4106977 h 6132967"/>
              <a:gd name="connsiteX386" fmla="*/ 4144545 w 5323222"/>
              <a:gd name="connsiteY386" fmla="*/ 4094117 h 6132967"/>
              <a:gd name="connsiteX387" fmla="*/ 4181341 w 5323222"/>
              <a:gd name="connsiteY387" fmla="*/ 4081002 h 6132967"/>
              <a:gd name="connsiteX388" fmla="*/ 4218641 w 5323222"/>
              <a:gd name="connsiteY388" fmla="*/ 4067180 h 6132967"/>
              <a:gd name="connsiteX389" fmla="*/ 4255230 w 5323222"/>
              <a:gd name="connsiteY389" fmla="*/ 4052853 h 6132967"/>
              <a:gd name="connsiteX390" fmla="*/ 4292019 w 5323222"/>
              <a:gd name="connsiteY390" fmla="*/ 4037867 h 6132967"/>
              <a:gd name="connsiteX391" fmla="*/ 4328706 w 5323222"/>
              <a:gd name="connsiteY391" fmla="*/ 4022276 h 6132967"/>
              <a:gd name="connsiteX392" fmla="*/ 4365341 w 5323222"/>
              <a:gd name="connsiteY392" fmla="*/ 4006380 h 6132967"/>
              <a:gd name="connsiteX393" fmla="*/ 4401822 w 5323222"/>
              <a:gd name="connsiteY393" fmla="*/ 3989574 h 6132967"/>
              <a:gd name="connsiteX394" fmla="*/ 4437696 w 5323222"/>
              <a:gd name="connsiteY394" fmla="*/ 3972871 h 6132967"/>
              <a:gd name="connsiteX395" fmla="*/ 4474022 w 5323222"/>
              <a:gd name="connsiteY395" fmla="*/ 3955156 h 6132967"/>
              <a:gd name="connsiteX396" fmla="*/ 4509335 w 5323222"/>
              <a:gd name="connsiteY396" fmla="*/ 3936986 h 6132967"/>
              <a:gd name="connsiteX397" fmla="*/ 4544849 w 5323222"/>
              <a:gd name="connsiteY397" fmla="*/ 3918160 h 6132967"/>
              <a:gd name="connsiteX398" fmla="*/ 4580059 w 5323222"/>
              <a:gd name="connsiteY398" fmla="*/ 3899385 h 6132967"/>
              <a:gd name="connsiteX399" fmla="*/ 4614811 w 5323222"/>
              <a:gd name="connsiteY399" fmla="*/ 3879751 h 6132967"/>
              <a:gd name="connsiteX400" fmla="*/ 4649156 w 5323222"/>
              <a:gd name="connsiteY400" fmla="*/ 3859562 h 6132967"/>
              <a:gd name="connsiteX401" fmla="*/ 4683399 w 5323222"/>
              <a:gd name="connsiteY401" fmla="*/ 3838765 h 6132967"/>
              <a:gd name="connsiteX402" fmla="*/ 4716982 w 5323222"/>
              <a:gd name="connsiteY402" fmla="*/ 3817768 h 6132967"/>
              <a:gd name="connsiteX403" fmla="*/ 4750161 w 5323222"/>
              <a:gd name="connsiteY403" fmla="*/ 3796216 h 6132967"/>
              <a:gd name="connsiteX404" fmla="*/ 4782932 w 5323222"/>
              <a:gd name="connsiteY404" fmla="*/ 3774109 h 6132967"/>
              <a:gd name="connsiteX405" fmla="*/ 4798230 w 5323222"/>
              <a:gd name="connsiteY405" fmla="*/ 3763083 h 6132967"/>
              <a:gd name="connsiteX406" fmla="*/ 4813579 w 5323222"/>
              <a:gd name="connsiteY406" fmla="*/ 3752362 h 6132967"/>
              <a:gd name="connsiteX407" fmla="*/ 4828522 w 5323222"/>
              <a:gd name="connsiteY407" fmla="*/ 3741085 h 6132967"/>
              <a:gd name="connsiteX408" fmla="*/ 4843466 w 5323222"/>
              <a:gd name="connsiteY408" fmla="*/ 3729808 h 6132967"/>
              <a:gd name="connsiteX409" fmla="*/ 4858105 w 5323222"/>
              <a:gd name="connsiteY409" fmla="*/ 3718582 h 6132967"/>
              <a:gd name="connsiteX410" fmla="*/ 4872693 w 5323222"/>
              <a:gd name="connsiteY410" fmla="*/ 3707053 h 6132967"/>
              <a:gd name="connsiteX411" fmla="*/ 4886674 w 5323222"/>
              <a:gd name="connsiteY411" fmla="*/ 3695627 h 6132967"/>
              <a:gd name="connsiteX412" fmla="*/ 4900856 w 5323222"/>
              <a:gd name="connsiteY412" fmla="*/ 3683542 h 6132967"/>
              <a:gd name="connsiteX413" fmla="*/ 4914734 w 5323222"/>
              <a:gd name="connsiteY413" fmla="*/ 3671510 h 6132967"/>
              <a:gd name="connsiteX414" fmla="*/ 4928360 w 5323222"/>
              <a:gd name="connsiteY414" fmla="*/ 3659832 h 6132967"/>
              <a:gd name="connsiteX415" fmla="*/ 4941884 w 5323222"/>
              <a:gd name="connsiteY415" fmla="*/ 3647548 h 6132967"/>
              <a:gd name="connsiteX416" fmla="*/ 4955052 w 5323222"/>
              <a:gd name="connsiteY416" fmla="*/ 3635011 h 6132967"/>
              <a:gd name="connsiteX417" fmla="*/ 4967969 w 5323222"/>
              <a:gd name="connsiteY417" fmla="*/ 3622829 h 6132967"/>
              <a:gd name="connsiteX418" fmla="*/ 4980833 w 5323222"/>
              <a:gd name="connsiteY418" fmla="*/ 3610343 h 6132967"/>
              <a:gd name="connsiteX419" fmla="*/ 4993343 w 5323222"/>
              <a:gd name="connsiteY419" fmla="*/ 3597607 h 6132967"/>
              <a:gd name="connsiteX420" fmla="*/ 5005853 w 5323222"/>
              <a:gd name="connsiteY420" fmla="*/ 3584870 h 6132967"/>
              <a:gd name="connsiteX421" fmla="*/ 5018060 w 5323222"/>
              <a:gd name="connsiteY421" fmla="*/ 3572184 h 6132967"/>
              <a:gd name="connsiteX422" fmla="*/ 5030164 w 5323222"/>
              <a:gd name="connsiteY422" fmla="*/ 3558892 h 6132967"/>
              <a:gd name="connsiteX423" fmla="*/ 5042066 w 5323222"/>
              <a:gd name="connsiteY423" fmla="*/ 3546257 h 6132967"/>
              <a:gd name="connsiteX424" fmla="*/ 5053564 w 5323222"/>
              <a:gd name="connsiteY424" fmla="*/ 3533068 h 6132967"/>
              <a:gd name="connsiteX425" fmla="*/ 5064757 w 5323222"/>
              <a:gd name="connsiteY425" fmla="*/ 3519930 h 6132967"/>
              <a:gd name="connsiteX426" fmla="*/ 5075898 w 5323222"/>
              <a:gd name="connsiteY426" fmla="*/ 3506489 h 6132967"/>
              <a:gd name="connsiteX427" fmla="*/ 5086789 w 5323222"/>
              <a:gd name="connsiteY427" fmla="*/ 3493402 h 6132967"/>
              <a:gd name="connsiteX428" fmla="*/ 5097626 w 5323222"/>
              <a:gd name="connsiteY428" fmla="*/ 3480012 h 6132967"/>
              <a:gd name="connsiteX429" fmla="*/ 5108111 w 5323222"/>
              <a:gd name="connsiteY429" fmla="*/ 3466370 h 6132967"/>
              <a:gd name="connsiteX430" fmla="*/ 5118342 w 5323222"/>
              <a:gd name="connsiteY430" fmla="*/ 3453084 h 6132967"/>
              <a:gd name="connsiteX431" fmla="*/ 5128218 w 5323222"/>
              <a:gd name="connsiteY431" fmla="*/ 3439546 h 6132967"/>
              <a:gd name="connsiteX432" fmla="*/ 5138095 w 5323222"/>
              <a:gd name="connsiteY432" fmla="*/ 3426006 h 6132967"/>
              <a:gd name="connsiteX433" fmla="*/ 5147616 w 5323222"/>
              <a:gd name="connsiteY433" fmla="*/ 3412216 h 6132967"/>
              <a:gd name="connsiteX434" fmla="*/ 5157139 w 5323222"/>
              <a:gd name="connsiteY434" fmla="*/ 3398424 h 6132967"/>
              <a:gd name="connsiteX435" fmla="*/ 5166356 w 5323222"/>
              <a:gd name="connsiteY435" fmla="*/ 3384685 h 6132967"/>
              <a:gd name="connsiteX436" fmla="*/ 5175020 w 5323222"/>
              <a:gd name="connsiteY436" fmla="*/ 3371352 h 6132967"/>
              <a:gd name="connsiteX437" fmla="*/ 5183934 w 5323222"/>
              <a:gd name="connsiteY437" fmla="*/ 3357664 h 6132967"/>
              <a:gd name="connsiteX438" fmla="*/ 5192241 w 5323222"/>
              <a:gd name="connsiteY438" fmla="*/ 3344080 h 6132967"/>
              <a:gd name="connsiteX439" fmla="*/ 5199892 w 5323222"/>
              <a:gd name="connsiteY439" fmla="*/ 3330294 h 6132967"/>
              <a:gd name="connsiteX440" fmla="*/ 5207793 w 5323222"/>
              <a:gd name="connsiteY440" fmla="*/ 3316155 h 6132967"/>
              <a:gd name="connsiteX441" fmla="*/ 5215494 w 5323222"/>
              <a:gd name="connsiteY441" fmla="*/ 3302673 h 6132967"/>
              <a:gd name="connsiteX442" fmla="*/ 5222485 w 5323222"/>
              <a:gd name="connsiteY442" fmla="*/ 3288687 h 6132967"/>
              <a:gd name="connsiteX443" fmla="*/ 5229780 w 5323222"/>
              <a:gd name="connsiteY443" fmla="*/ 3274651 h 6132967"/>
              <a:gd name="connsiteX444" fmla="*/ 5236720 w 5323222"/>
              <a:gd name="connsiteY444" fmla="*/ 3260361 h 6132967"/>
              <a:gd name="connsiteX445" fmla="*/ 5243052 w 5323222"/>
              <a:gd name="connsiteY445" fmla="*/ 3246175 h 6132967"/>
              <a:gd name="connsiteX446" fmla="*/ 5249385 w 5323222"/>
              <a:gd name="connsiteY446" fmla="*/ 3231990 h 6132967"/>
              <a:gd name="connsiteX447" fmla="*/ 5255163 w 5323222"/>
              <a:gd name="connsiteY447" fmla="*/ 3218210 h 6132967"/>
              <a:gd name="connsiteX448" fmla="*/ 5261141 w 5323222"/>
              <a:gd name="connsiteY448" fmla="*/ 3203772 h 6132967"/>
              <a:gd name="connsiteX449" fmla="*/ 5266511 w 5323222"/>
              <a:gd name="connsiteY449" fmla="*/ 3189436 h 6132967"/>
              <a:gd name="connsiteX450" fmla="*/ 5271831 w 5323222"/>
              <a:gd name="connsiteY450" fmla="*/ 3174799 h 6132967"/>
              <a:gd name="connsiteX451" fmla="*/ 5276596 w 5323222"/>
              <a:gd name="connsiteY451" fmla="*/ 3160567 h 6132967"/>
              <a:gd name="connsiteX452" fmla="*/ 5281612 w 5323222"/>
              <a:gd name="connsiteY452" fmla="*/ 3145980 h 6132967"/>
              <a:gd name="connsiteX453" fmla="*/ 5285717 w 5323222"/>
              <a:gd name="connsiteY453" fmla="*/ 3131547 h 6132967"/>
              <a:gd name="connsiteX454" fmla="*/ 5290127 w 5323222"/>
              <a:gd name="connsiteY454" fmla="*/ 3117064 h 6132967"/>
              <a:gd name="connsiteX455" fmla="*/ 5294182 w 5323222"/>
              <a:gd name="connsiteY455" fmla="*/ 3102329 h 6132967"/>
              <a:gd name="connsiteX456" fmla="*/ 5297984 w 5323222"/>
              <a:gd name="connsiteY456" fmla="*/ 3087946 h 6132967"/>
              <a:gd name="connsiteX457" fmla="*/ 5301483 w 5323222"/>
              <a:gd name="connsiteY457" fmla="*/ 3073618 h 6132967"/>
              <a:gd name="connsiteX458" fmla="*/ 5304627 w 5323222"/>
              <a:gd name="connsiteY458" fmla="*/ 3059037 h 6132967"/>
              <a:gd name="connsiteX459" fmla="*/ 5307719 w 5323222"/>
              <a:gd name="connsiteY459" fmla="*/ 3044152 h 6132967"/>
              <a:gd name="connsiteX460" fmla="*/ 5310257 w 5323222"/>
              <a:gd name="connsiteY460" fmla="*/ 3029673 h 6132967"/>
              <a:gd name="connsiteX461" fmla="*/ 5312794 w 5323222"/>
              <a:gd name="connsiteY461" fmla="*/ 3015195 h 6132967"/>
              <a:gd name="connsiteX462" fmla="*/ 5314976 w 5323222"/>
              <a:gd name="connsiteY462" fmla="*/ 3000465 h 6132967"/>
              <a:gd name="connsiteX463" fmla="*/ 5316855 w 5323222"/>
              <a:gd name="connsiteY463" fmla="*/ 2985786 h 6132967"/>
              <a:gd name="connsiteX464" fmla="*/ 5318734 w 5323222"/>
              <a:gd name="connsiteY464" fmla="*/ 2971108 h 6132967"/>
              <a:gd name="connsiteX465" fmla="*/ 5320057 w 5323222"/>
              <a:gd name="connsiteY465" fmla="*/ 2956835 h 6132967"/>
              <a:gd name="connsiteX466" fmla="*/ 5321633 w 5323222"/>
              <a:gd name="connsiteY466" fmla="*/ 2942209 h 6132967"/>
              <a:gd name="connsiteX467" fmla="*/ 5322550 w 5323222"/>
              <a:gd name="connsiteY467" fmla="*/ 2927381 h 6132967"/>
              <a:gd name="connsiteX468" fmla="*/ 5323216 w 5323222"/>
              <a:gd name="connsiteY468" fmla="*/ 2912909 h 6132967"/>
              <a:gd name="connsiteX469" fmla="*/ 5323222 w 5323222"/>
              <a:gd name="connsiteY469" fmla="*/ 2898235 h 6132967"/>
              <a:gd name="connsiteX470" fmla="*/ 5322673 w 5323222"/>
              <a:gd name="connsiteY470" fmla="*/ 2883968 h 6132967"/>
              <a:gd name="connsiteX471" fmla="*/ 5322377 w 5323222"/>
              <a:gd name="connsiteY471" fmla="*/ 2869348 h 6132967"/>
              <a:gd name="connsiteX472" fmla="*/ 5321880 w 5323222"/>
              <a:gd name="connsiteY472" fmla="*/ 2855383 h 6132967"/>
              <a:gd name="connsiteX473" fmla="*/ 5320725 w 5323222"/>
              <a:gd name="connsiteY473" fmla="*/ 2841220 h 6132967"/>
              <a:gd name="connsiteX474" fmla="*/ 5319266 w 5323222"/>
              <a:gd name="connsiteY474" fmla="*/ 2827108 h 6132967"/>
              <a:gd name="connsiteX475" fmla="*/ 5317807 w 5323222"/>
              <a:gd name="connsiteY475" fmla="*/ 2812995 h 6132967"/>
              <a:gd name="connsiteX476" fmla="*/ 5316096 w 5323222"/>
              <a:gd name="connsiteY476" fmla="*/ 2799238 h 6132967"/>
              <a:gd name="connsiteX477" fmla="*/ 5314334 w 5323222"/>
              <a:gd name="connsiteY477" fmla="*/ 2785178 h 6132967"/>
              <a:gd name="connsiteX478" fmla="*/ 5312016 w 5323222"/>
              <a:gd name="connsiteY478" fmla="*/ 2771523 h 6132967"/>
              <a:gd name="connsiteX479" fmla="*/ 5309750 w 5323222"/>
              <a:gd name="connsiteY479" fmla="*/ 2758172 h 6132967"/>
              <a:gd name="connsiteX480" fmla="*/ 5307130 w 5323222"/>
              <a:gd name="connsiteY480" fmla="*/ 2744570 h 6132967"/>
              <a:gd name="connsiteX481" fmla="*/ 5304256 w 5323222"/>
              <a:gd name="connsiteY481" fmla="*/ 2731322 h 6132967"/>
              <a:gd name="connsiteX482" fmla="*/ 5301028 w 5323222"/>
              <a:gd name="connsiteY482" fmla="*/ 2717822 h 6132967"/>
              <a:gd name="connsiteX483" fmla="*/ 5297904 w 5323222"/>
              <a:gd name="connsiteY483" fmla="*/ 2704930 h 6132967"/>
              <a:gd name="connsiteX484" fmla="*/ 5294475 w 5323222"/>
              <a:gd name="connsiteY484" fmla="*/ 2692089 h 6132967"/>
              <a:gd name="connsiteX485" fmla="*/ 5290743 w 5323222"/>
              <a:gd name="connsiteY485" fmla="*/ 2679298 h 6132967"/>
              <a:gd name="connsiteX486" fmla="*/ 5287012 w 5323222"/>
              <a:gd name="connsiteY486" fmla="*/ 2666509 h 6132967"/>
              <a:gd name="connsiteX487" fmla="*/ 5282673 w 5323222"/>
              <a:gd name="connsiteY487" fmla="*/ 2653822 h 6132967"/>
              <a:gd name="connsiteX488" fmla="*/ 5278334 w 5323222"/>
              <a:gd name="connsiteY488" fmla="*/ 2641134 h 6132967"/>
              <a:gd name="connsiteX489" fmla="*/ 5273744 w 5323222"/>
              <a:gd name="connsiteY489" fmla="*/ 2628803 h 6132967"/>
              <a:gd name="connsiteX490" fmla="*/ 5269154 w 5323222"/>
              <a:gd name="connsiteY490" fmla="*/ 2616470 h 6132967"/>
              <a:gd name="connsiteX491" fmla="*/ 5264311 w 5323222"/>
              <a:gd name="connsiteY491" fmla="*/ 2604494 h 6132967"/>
              <a:gd name="connsiteX492" fmla="*/ 5259417 w 5323222"/>
              <a:gd name="connsiteY492" fmla="*/ 2592214 h 6132967"/>
              <a:gd name="connsiteX493" fmla="*/ 5253665 w 5323222"/>
              <a:gd name="connsiteY493" fmla="*/ 2580391 h 6132967"/>
              <a:gd name="connsiteX494" fmla="*/ 5248215 w 5323222"/>
              <a:gd name="connsiteY494" fmla="*/ 2568518 h 6132967"/>
              <a:gd name="connsiteX495" fmla="*/ 5242818 w 5323222"/>
              <a:gd name="connsiteY495" fmla="*/ 2556947 h 6132967"/>
              <a:gd name="connsiteX496" fmla="*/ 5237065 w 5323222"/>
              <a:gd name="connsiteY496" fmla="*/ 2545124 h 6132967"/>
              <a:gd name="connsiteX497" fmla="*/ 5230809 w 5323222"/>
              <a:gd name="connsiteY497" fmla="*/ 2534012 h 6132967"/>
              <a:gd name="connsiteX498" fmla="*/ 5224551 w 5323222"/>
              <a:gd name="connsiteY498" fmla="*/ 2522899 h 6132967"/>
              <a:gd name="connsiteX499" fmla="*/ 5218244 w 5323222"/>
              <a:gd name="connsiteY499" fmla="*/ 2511483 h 6132967"/>
              <a:gd name="connsiteX500" fmla="*/ 5211380 w 5323222"/>
              <a:gd name="connsiteY500" fmla="*/ 2500474 h 6132967"/>
              <a:gd name="connsiteX501" fmla="*/ 5204820 w 5323222"/>
              <a:gd name="connsiteY501" fmla="*/ 2489412 h 6132967"/>
              <a:gd name="connsiteX502" fmla="*/ 5198060 w 5323222"/>
              <a:gd name="connsiteY502" fmla="*/ 2479010 h 6132967"/>
              <a:gd name="connsiteX503" fmla="*/ 5190944 w 5323222"/>
              <a:gd name="connsiteY503" fmla="*/ 2468354 h 6132967"/>
              <a:gd name="connsiteX504" fmla="*/ 5183577 w 5323222"/>
              <a:gd name="connsiteY504" fmla="*/ 2458055 h 6132967"/>
              <a:gd name="connsiteX505" fmla="*/ 5176514 w 5323222"/>
              <a:gd name="connsiteY505" fmla="*/ 2447704 h 6132967"/>
              <a:gd name="connsiteX506" fmla="*/ 5168591 w 5323222"/>
              <a:gd name="connsiteY506" fmla="*/ 2437810 h 6132967"/>
              <a:gd name="connsiteX507" fmla="*/ 5160971 w 5323222"/>
              <a:gd name="connsiteY507" fmla="*/ 2427866 h 6132967"/>
              <a:gd name="connsiteX508" fmla="*/ 5153353 w 5323222"/>
              <a:gd name="connsiteY508" fmla="*/ 2417920 h 6132967"/>
              <a:gd name="connsiteX509" fmla="*/ 5145178 w 5323222"/>
              <a:gd name="connsiteY509" fmla="*/ 2408383 h 6132967"/>
              <a:gd name="connsiteX510" fmla="*/ 5137054 w 5323222"/>
              <a:gd name="connsiteY510" fmla="*/ 2399147 h 6132967"/>
              <a:gd name="connsiteX511" fmla="*/ 5128577 w 5323222"/>
              <a:gd name="connsiteY511" fmla="*/ 2389661 h 6132967"/>
              <a:gd name="connsiteX512" fmla="*/ 5120454 w 5323222"/>
              <a:gd name="connsiteY512" fmla="*/ 2380425 h 6132967"/>
              <a:gd name="connsiteX513" fmla="*/ 5111523 w 5323222"/>
              <a:gd name="connsiteY513" fmla="*/ 2371952 h 6132967"/>
              <a:gd name="connsiteX514" fmla="*/ 5103097 w 5323222"/>
              <a:gd name="connsiteY514" fmla="*/ 2362768 h 6132967"/>
              <a:gd name="connsiteX515" fmla="*/ 5093864 w 5323222"/>
              <a:gd name="connsiteY515" fmla="*/ 2354347 h 6132967"/>
              <a:gd name="connsiteX516" fmla="*/ 5085236 w 5323222"/>
              <a:gd name="connsiteY516" fmla="*/ 2345821 h 6132967"/>
              <a:gd name="connsiteX517" fmla="*/ 5075699 w 5323222"/>
              <a:gd name="connsiteY517" fmla="*/ 2337450 h 6132967"/>
              <a:gd name="connsiteX518" fmla="*/ 5066517 w 5323222"/>
              <a:gd name="connsiteY518" fmla="*/ 2329331 h 6132967"/>
              <a:gd name="connsiteX519" fmla="*/ 5057083 w 5323222"/>
              <a:gd name="connsiteY519" fmla="*/ 2321568 h 6132967"/>
              <a:gd name="connsiteX520" fmla="*/ 5047597 w 5323222"/>
              <a:gd name="connsiteY520" fmla="*/ 2313501 h 6132967"/>
              <a:gd name="connsiteX521" fmla="*/ 5037859 w 5323222"/>
              <a:gd name="connsiteY521" fmla="*/ 2305788 h 6132967"/>
              <a:gd name="connsiteX522" fmla="*/ 5028173 w 5323222"/>
              <a:gd name="connsiteY522" fmla="*/ 2298380 h 6132967"/>
              <a:gd name="connsiteX523" fmla="*/ 5018132 w 5323222"/>
              <a:gd name="connsiteY523" fmla="*/ 2290719 h 6132967"/>
              <a:gd name="connsiteX524" fmla="*/ 5008195 w 5323222"/>
              <a:gd name="connsiteY524" fmla="*/ 2283665 h 6132967"/>
              <a:gd name="connsiteX525" fmla="*/ 4998256 w 5323222"/>
              <a:gd name="connsiteY525" fmla="*/ 2276611 h 6132967"/>
              <a:gd name="connsiteX526" fmla="*/ 4987762 w 5323222"/>
              <a:gd name="connsiteY526" fmla="*/ 2269964 h 6132967"/>
              <a:gd name="connsiteX527" fmla="*/ 4977521 w 5323222"/>
              <a:gd name="connsiteY527" fmla="*/ 2262962 h 6132967"/>
              <a:gd name="connsiteX528" fmla="*/ 4967028 w 5323222"/>
              <a:gd name="connsiteY528" fmla="*/ 2256313 h 6132967"/>
              <a:gd name="connsiteX529" fmla="*/ 4956283 w 5323222"/>
              <a:gd name="connsiteY529" fmla="*/ 2250022 h 6132967"/>
              <a:gd name="connsiteX530" fmla="*/ 4945841 w 5323222"/>
              <a:gd name="connsiteY530" fmla="*/ 2243677 h 6132967"/>
              <a:gd name="connsiteX531" fmla="*/ 4934844 w 5323222"/>
              <a:gd name="connsiteY531" fmla="*/ 2237740 h 6132967"/>
              <a:gd name="connsiteX532" fmla="*/ 4924098 w 5323222"/>
              <a:gd name="connsiteY532" fmla="*/ 2231447 h 6132967"/>
              <a:gd name="connsiteX533" fmla="*/ 4902562 w 5323222"/>
              <a:gd name="connsiteY533" fmla="*/ 2220431 h 6132967"/>
              <a:gd name="connsiteX534" fmla="*/ 4880773 w 5323222"/>
              <a:gd name="connsiteY534" fmla="*/ 2209768 h 6132967"/>
              <a:gd name="connsiteX535" fmla="*/ 4858533 w 5323222"/>
              <a:gd name="connsiteY535" fmla="*/ 2200121 h 6132967"/>
              <a:gd name="connsiteX536" fmla="*/ 4835736 w 5323222"/>
              <a:gd name="connsiteY536" fmla="*/ 2190879 h 6132967"/>
              <a:gd name="connsiteX537" fmla="*/ 4813043 w 5323222"/>
              <a:gd name="connsiteY537" fmla="*/ 2182244 h 6132967"/>
              <a:gd name="connsiteX538" fmla="*/ 4789543 w 5323222"/>
              <a:gd name="connsiteY538" fmla="*/ 2174370 h 6132967"/>
              <a:gd name="connsiteX539" fmla="*/ 4765791 w 5323222"/>
              <a:gd name="connsiteY539" fmla="*/ 2166853 h 6132967"/>
              <a:gd name="connsiteX540" fmla="*/ 4741586 w 5323222"/>
              <a:gd name="connsiteY540" fmla="*/ 2160347 h 6132967"/>
              <a:gd name="connsiteX541" fmla="*/ 4717382 w 5323222"/>
              <a:gd name="connsiteY541" fmla="*/ 2153842 h 6132967"/>
              <a:gd name="connsiteX542" fmla="*/ 4692421 w 5323222"/>
              <a:gd name="connsiteY542" fmla="*/ 2148400 h 6132967"/>
              <a:gd name="connsiteX543" fmla="*/ 4667512 w 5323222"/>
              <a:gd name="connsiteY543" fmla="*/ 2143264 h 6132967"/>
              <a:gd name="connsiteX544" fmla="*/ 4641795 w 5323222"/>
              <a:gd name="connsiteY544" fmla="*/ 2138888 h 6132967"/>
              <a:gd name="connsiteX545" fmla="*/ 4615878 w 5323222"/>
              <a:gd name="connsiteY545" fmla="*/ 2135170 h 6132967"/>
              <a:gd name="connsiteX546" fmla="*/ 4589963 w 5323222"/>
              <a:gd name="connsiteY546" fmla="*/ 2131452 h 6132967"/>
              <a:gd name="connsiteX547" fmla="*/ 4563593 w 5323222"/>
              <a:gd name="connsiteY547" fmla="*/ 2128749 h 6132967"/>
              <a:gd name="connsiteX548" fmla="*/ 4536669 w 5323222"/>
              <a:gd name="connsiteY548" fmla="*/ 2126451 h 6132967"/>
              <a:gd name="connsiteX549" fmla="*/ 4509241 w 5323222"/>
              <a:gd name="connsiteY549" fmla="*/ 2124864 h 6132967"/>
              <a:gd name="connsiteX550" fmla="*/ 4482116 w 5323222"/>
              <a:gd name="connsiteY550" fmla="*/ 2123223 h 6132967"/>
              <a:gd name="connsiteX551" fmla="*/ 4454235 w 5323222"/>
              <a:gd name="connsiteY551" fmla="*/ 2122649 h 6132967"/>
              <a:gd name="connsiteX552" fmla="*/ 4426104 w 5323222"/>
              <a:gd name="connsiteY552" fmla="*/ 2122430 h 6132967"/>
              <a:gd name="connsiteX553" fmla="*/ 4400795 w 5323222"/>
              <a:gd name="connsiteY553" fmla="*/ 2122551 h 6132967"/>
              <a:gd name="connsiteX554" fmla="*/ 4403168 w 5323222"/>
              <a:gd name="connsiteY554" fmla="*/ 2116564 h 6132967"/>
              <a:gd name="connsiteX555" fmla="*/ 4407349 w 5323222"/>
              <a:gd name="connsiteY555" fmla="*/ 2104834 h 6132967"/>
              <a:gd name="connsiteX556" fmla="*/ 4411637 w 5323222"/>
              <a:gd name="connsiteY556" fmla="*/ 2093394 h 6132967"/>
              <a:gd name="connsiteX557" fmla="*/ 4415530 w 5323222"/>
              <a:gd name="connsiteY557" fmla="*/ 2081772 h 6132967"/>
              <a:gd name="connsiteX558" fmla="*/ 4419604 w 5323222"/>
              <a:gd name="connsiteY558" fmla="*/ 2069754 h 6132967"/>
              <a:gd name="connsiteX559" fmla="*/ 4422812 w 5323222"/>
              <a:gd name="connsiteY559" fmla="*/ 2058057 h 6132967"/>
              <a:gd name="connsiteX560" fmla="*/ 4426599 w 5323222"/>
              <a:gd name="connsiteY560" fmla="*/ 2046147 h 6132967"/>
              <a:gd name="connsiteX561" fmla="*/ 4429304 w 5323222"/>
              <a:gd name="connsiteY561" fmla="*/ 2033980 h 6132967"/>
              <a:gd name="connsiteX562" fmla="*/ 4432801 w 5323222"/>
              <a:gd name="connsiteY562" fmla="*/ 2022177 h 6132967"/>
              <a:gd name="connsiteX563" fmla="*/ 4435219 w 5323222"/>
              <a:gd name="connsiteY563" fmla="*/ 2010117 h 6132967"/>
              <a:gd name="connsiteX564" fmla="*/ 4437817 w 5323222"/>
              <a:gd name="connsiteY564" fmla="*/ 1997664 h 6132967"/>
              <a:gd name="connsiteX565" fmla="*/ 4440234 w 5323222"/>
              <a:gd name="connsiteY565" fmla="*/ 1985603 h 6132967"/>
              <a:gd name="connsiteX566" fmla="*/ 4442545 w 5323222"/>
              <a:gd name="connsiteY566" fmla="*/ 1973256 h 6132967"/>
              <a:gd name="connsiteX567" fmla="*/ 4444170 w 5323222"/>
              <a:gd name="connsiteY567" fmla="*/ 1960833 h 6132967"/>
              <a:gd name="connsiteX568" fmla="*/ 4445797 w 5323222"/>
              <a:gd name="connsiteY568" fmla="*/ 1948412 h 6132967"/>
              <a:gd name="connsiteX569" fmla="*/ 4447711 w 5323222"/>
              <a:gd name="connsiteY569" fmla="*/ 1935883 h 6132967"/>
              <a:gd name="connsiteX570" fmla="*/ 4448652 w 5323222"/>
              <a:gd name="connsiteY570" fmla="*/ 1923386 h 6132967"/>
              <a:gd name="connsiteX571" fmla="*/ 4449883 w 5323222"/>
              <a:gd name="connsiteY571" fmla="*/ 1910783 h 6132967"/>
              <a:gd name="connsiteX572" fmla="*/ 4450718 w 5323222"/>
              <a:gd name="connsiteY572" fmla="*/ 1897998 h 6132967"/>
              <a:gd name="connsiteX573" fmla="*/ 4451371 w 5323222"/>
              <a:gd name="connsiteY573" fmla="*/ 1885608 h 6132967"/>
              <a:gd name="connsiteX574" fmla="*/ 4451521 w 5323222"/>
              <a:gd name="connsiteY574" fmla="*/ 1872749 h 6132967"/>
              <a:gd name="connsiteX575" fmla="*/ 4451961 w 5323222"/>
              <a:gd name="connsiteY575" fmla="*/ 1859783 h 6132967"/>
              <a:gd name="connsiteX576" fmla="*/ 4451716 w 5323222"/>
              <a:gd name="connsiteY576" fmla="*/ 1846743 h 6132967"/>
              <a:gd name="connsiteX577" fmla="*/ 4451578 w 5323222"/>
              <a:gd name="connsiteY577" fmla="*/ 1833990 h 6132967"/>
              <a:gd name="connsiteX578" fmla="*/ 4451440 w 5323222"/>
              <a:gd name="connsiteY578" fmla="*/ 1821238 h 6132967"/>
              <a:gd name="connsiteX579" fmla="*/ 4450511 w 5323222"/>
              <a:gd name="connsiteY579" fmla="*/ 1808123 h 6132967"/>
              <a:gd name="connsiteX580" fmla="*/ 4449399 w 5323222"/>
              <a:gd name="connsiteY580" fmla="*/ 1795404 h 6132967"/>
              <a:gd name="connsiteX581" fmla="*/ 4448182 w 5323222"/>
              <a:gd name="connsiteY581" fmla="*/ 1782397 h 6132967"/>
              <a:gd name="connsiteX582" fmla="*/ 4447253 w 5323222"/>
              <a:gd name="connsiteY582" fmla="*/ 1769281 h 6132967"/>
              <a:gd name="connsiteX583" fmla="*/ 4445351 w 5323222"/>
              <a:gd name="connsiteY583" fmla="*/ 1756199 h 6132967"/>
              <a:gd name="connsiteX584" fmla="*/ 4443557 w 5323222"/>
              <a:gd name="connsiteY584" fmla="*/ 1743406 h 6132967"/>
              <a:gd name="connsiteX585" fmla="*/ 4441366 w 5323222"/>
              <a:gd name="connsiteY585" fmla="*/ 1730430 h 6132967"/>
              <a:gd name="connsiteX586" fmla="*/ 4439175 w 5323222"/>
              <a:gd name="connsiteY586" fmla="*/ 1717456 h 6132967"/>
              <a:gd name="connsiteX587" fmla="*/ 4436589 w 5323222"/>
              <a:gd name="connsiteY587" fmla="*/ 1704300 h 6132967"/>
              <a:gd name="connsiteX588" fmla="*/ 4434003 w 5323222"/>
              <a:gd name="connsiteY588" fmla="*/ 1691143 h 6132967"/>
              <a:gd name="connsiteX589" fmla="*/ 4430840 w 5323222"/>
              <a:gd name="connsiteY589" fmla="*/ 1678201 h 6132967"/>
              <a:gd name="connsiteX590" fmla="*/ 4427676 w 5323222"/>
              <a:gd name="connsiteY590" fmla="*/ 1665258 h 6132967"/>
              <a:gd name="connsiteX591" fmla="*/ 4424225 w 5323222"/>
              <a:gd name="connsiteY591" fmla="*/ 1652423 h 6132967"/>
              <a:gd name="connsiteX592" fmla="*/ 4420485 w 5323222"/>
              <a:gd name="connsiteY592" fmla="*/ 1639695 h 6132967"/>
              <a:gd name="connsiteX593" fmla="*/ 4416530 w 5323222"/>
              <a:gd name="connsiteY593" fmla="*/ 1626390 h 6132967"/>
              <a:gd name="connsiteX594" fmla="*/ 4412395 w 5323222"/>
              <a:gd name="connsiteY594" fmla="*/ 1613481 h 6132967"/>
              <a:gd name="connsiteX595" fmla="*/ 4407863 w 5323222"/>
              <a:gd name="connsiteY595" fmla="*/ 1600390 h 6132967"/>
              <a:gd name="connsiteX596" fmla="*/ 4403150 w 5323222"/>
              <a:gd name="connsiteY596" fmla="*/ 1587695 h 6132967"/>
              <a:gd name="connsiteX597" fmla="*/ 4398330 w 5323222"/>
              <a:gd name="connsiteY597" fmla="*/ 1574711 h 6132967"/>
              <a:gd name="connsiteX598" fmla="*/ 4392826 w 5323222"/>
              <a:gd name="connsiteY598" fmla="*/ 1561653 h 6132967"/>
              <a:gd name="connsiteX599" fmla="*/ 4387429 w 5323222"/>
              <a:gd name="connsiteY599" fmla="*/ 1548884 h 6132967"/>
              <a:gd name="connsiteX600" fmla="*/ 4381636 w 5323222"/>
              <a:gd name="connsiteY600" fmla="*/ 1535933 h 6132967"/>
              <a:gd name="connsiteX601" fmla="*/ 4375844 w 5323222"/>
              <a:gd name="connsiteY601" fmla="*/ 1522982 h 6132967"/>
              <a:gd name="connsiteX602" fmla="*/ 4369762 w 5323222"/>
              <a:gd name="connsiteY602" fmla="*/ 1510138 h 6132967"/>
              <a:gd name="connsiteX603" fmla="*/ 4363211 w 5323222"/>
              <a:gd name="connsiteY603" fmla="*/ 1497797 h 6132967"/>
              <a:gd name="connsiteX604" fmla="*/ 4356157 w 5323222"/>
              <a:gd name="connsiteY604" fmla="*/ 1484986 h 6132967"/>
              <a:gd name="connsiteX605" fmla="*/ 4349499 w 5323222"/>
              <a:gd name="connsiteY605" fmla="*/ 1472357 h 6132967"/>
              <a:gd name="connsiteX606" fmla="*/ 4342157 w 5323222"/>
              <a:gd name="connsiteY606" fmla="*/ 1459652 h 6132967"/>
              <a:gd name="connsiteX607" fmla="*/ 4334344 w 5323222"/>
              <a:gd name="connsiteY607" fmla="*/ 1447451 h 6132967"/>
              <a:gd name="connsiteX608" fmla="*/ 4326136 w 5323222"/>
              <a:gd name="connsiteY608" fmla="*/ 1435069 h 6132967"/>
              <a:gd name="connsiteX609" fmla="*/ 4317458 w 5323222"/>
              <a:gd name="connsiteY609" fmla="*/ 1423190 h 6132967"/>
              <a:gd name="connsiteX610" fmla="*/ 4309175 w 5323222"/>
              <a:gd name="connsiteY610" fmla="*/ 1411491 h 6132967"/>
              <a:gd name="connsiteX611" fmla="*/ 4300209 w 5323222"/>
              <a:gd name="connsiteY611" fmla="*/ 1399719 h 6132967"/>
              <a:gd name="connsiteX612" fmla="*/ 4291243 w 5323222"/>
              <a:gd name="connsiteY612" fmla="*/ 1387946 h 6132967"/>
              <a:gd name="connsiteX613" fmla="*/ 4281988 w 5323222"/>
              <a:gd name="connsiteY613" fmla="*/ 1376280 h 6132967"/>
              <a:gd name="connsiteX614" fmla="*/ 4272551 w 5323222"/>
              <a:gd name="connsiteY614" fmla="*/ 1365010 h 6132967"/>
              <a:gd name="connsiteX615" fmla="*/ 4263114 w 5323222"/>
              <a:gd name="connsiteY615" fmla="*/ 1353741 h 6132967"/>
              <a:gd name="connsiteX616" fmla="*/ 4252994 w 5323222"/>
              <a:gd name="connsiteY616" fmla="*/ 1342395 h 6132967"/>
              <a:gd name="connsiteX617" fmla="*/ 4242981 w 5323222"/>
              <a:gd name="connsiteY617" fmla="*/ 1331340 h 6132967"/>
              <a:gd name="connsiteX618" fmla="*/ 4232786 w 5323222"/>
              <a:gd name="connsiteY618" fmla="*/ 1320680 h 6132967"/>
              <a:gd name="connsiteX619" fmla="*/ 4222303 w 5323222"/>
              <a:gd name="connsiteY619" fmla="*/ 1310127 h 6132967"/>
              <a:gd name="connsiteX620" fmla="*/ 4211423 w 5323222"/>
              <a:gd name="connsiteY620" fmla="*/ 1299393 h 6132967"/>
              <a:gd name="connsiteX621" fmla="*/ 4200363 w 5323222"/>
              <a:gd name="connsiteY621" fmla="*/ 1289054 h 6132967"/>
              <a:gd name="connsiteX622" fmla="*/ 4189590 w 5323222"/>
              <a:gd name="connsiteY622" fmla="*/ 1278608 h 6132967"/>
              <a:gd name="connsiteX623" fmla="*/ 4177953 w 5323222"/>
              <a:gd name="connsiteY623" fmla="*/ 1268483 h 6132967"/>
              <a:gd name="connsiteX624" fmla="*/ 4166711 w 5323222"/>
              <a:gd name="connsiteY624" fmla="*/ 1258541 h 6132967"/>
              <a:gd name="connsiteX625" fmla="*/ 4154785 w 5323222"/>
              <a:gd name="connsiteY625" fmla="*/ 1248524 h 6132967"/>
              <a:gd name="connsiteX626" fmla="*/ 4142966 w 5323222"/>
              <a:gd name="connsiteY626" fmla="*/ 1238795 h 6132967"/>
              <a:gd name="connsiteX627" fmla="*/ 4130570 w 5323222"/>
              <a:gd name="connsiteY627" fmla="*/ 1229280 h 6132967"/>
              <a:gd name="connsiteX628" fmla="*/ 4118677 w 5323222"/>
              <a:gd name="connsiteY628" fmla="*/ 1220235 h 6132967"/>
              <a:gd name="connsiteX629" fmla="*/ 4106099 w 5323222"/>
              <a:gd name="connsiteY629" fmla="*/ 1211116 h 6132967"/>
              <a:gd name="connsiteX630" fmla="*/ 4093523 w 5323222"/>
              <a:gd name="connsiteY630" fmla="*/ 1201997 h 6132967"/>
              <a:gd name="connsiteX631" fmla="*/ 4080368 w 5323222"/>
              <a:gd name="connsiteY631" fmla="*/ 1193092 h 6132967"/>
              <a:gd name="connsiteX632" fmla="*/ 4067031 w 5323222"/>
              <a:gd name="connsiteY632" fmla="*/ 1184583 h 6132967"/>
              <a:gd name="connsiteX633" fmla="*/ 4053984 w 5323222"/>
              <a:gd name="connsiteY633" fmla="*/ 1175967 h 6132967"/>
              <a:gd name="connsiteX634" fmla="*/ 4040574 w 5323222"/>
              <a:gd name="connsiteY634" fmla="*/ 1168142 h 6132967"/>
              <a:gd name="connsiteX635" fmla="*/ 4026662 w 5323222"/>
              <a:gd name="connsiteY635" fmla="*/ 1159847 h 6132967"/>
              <a:gd name="connsiteX636" fmla="*/ 4013144 w 5323222"/>
              <a:gd name="connsiteY636" fmla="*/ 1151734 h 6132967"/>
              <a:gd name="connsiteX637" fmla="*/ 3999157 w 5323222"/>
              <a:gd name="connsiteY637" fmla="*/ 1144123 h 6132967"/>
              <a:gd name="connsiteX638" fmla="*/ 3984593 w 5323222"/>
              <a:gd name="connsiteY638" fmla="*/ 1136727 h 6132967"/>
              <a:gd name="connsiteX639" fmla="*/ 3970424 w 5323222"/>
              <a:gd name="connsiteY639" fmla="*/ 1129511 h 6132967"/>
              <a:gd name="connsiteX640" fmla="*/ 3955572 w 5323222"/>
              <a:gd name="connsiteY640" fmla="*/ 1122222 h 6132967"/>
              <a:gd name="connsiteX641" fmla="*/ 3940429 w 5323222"/>
              <a:gd name="connsiteY641" fmla="*/ 1115039 h 6132967"/>
              <a:gd name="connsiteX642" fmla="*/ 3925289 w 5323222"/>
              <a:gd name="connsiteY642" fmla="*/ 1107857 h 6132967"/>
              <a:gd name="connsiteX643" fmla="*/ 3909965 w 5323222"/>
              <a:gd name="connsiteY643" fmla="*/ 1101070 h 6132967"/>
              <a:gd name="connsiteX644" fmla="*/ 3894643 w 5323222"/>
              <a:gd name="connsiteY644" fmla="*/ 1094284 h 6132967"/>
              <a:gd name="connsiteX645" fmla="*/ 3879139 w 5323222"/>
              <a:gd name="connsiteY645" fmla="*/ 1087893 h 6132967"/>
              <a:gd name="connsiteX646" fmla="*/ 3863238 w 5323222"/>
              <a:gd name="connsiteY646" fmla="*/ 1081320 h 6132967"/>
              <a:gd name="connsiteX647" fmla="*/ 3847158 w 5323222"/>
              <a:gd name="connsiteY647" fmla="*/ 1075144 h 6132967"/>
              <a:gd name="connsiteX648" fmla="*/ 3831183 w 5323222"/>
              <a:gd name="connsiteY648" fmla="*/ 1069255 h 6132967"/>
              <a:gd name="connsiteX649" fmla="*/ 3814814 w 5323222"/>
              <a:gd name="connsiteY649" fmla="*/ 1063186 h 6132967"/>
              <a:gd name="connsiteX650" fmla="*/ 3798551 w 5323222"/>
              <a:gd name="connsiteY650" fmla="*/ 1057404 h 6132967"/>
              <a:gd name="connsiteX651" fmla="*/ 3781999 w 5323222"/>
              <a:gd name="connsiteY651" fmla="*/ 1051731 h 6132967"/>
              <a:gd name="connsiteX652" fmla="*/ 3765374 w 5323222"/>
              <a:gd name="connsiteY652" fmla="*/ 1046740 h 6132967"/>
              <a:gd name="connsiteX653" fmla="*/ 3748246 w 5323222"/>
              <a:gd name="connsiteY653" fmla="*/ 1041281 h 6132967"/>
              <a:gd name="connsiteX654" fmla="*/ 3731331 w 5323222"/>
              <a:gd name="connsiteY654" fmla="*/ 1036398 h 6132967"/>
              <a:gd name="connsiteX655" fmla="*/ 3714129 w 5323222"/>
              <a:gd name="connsiteY655" fmla="*/ 1031622 h 6132967"/>
              <a:gd name="connsiteX656" fmla="*/ 3696927 w 5323222"/>
              <a:gd name="connsiteY656" fmla="*/ 1026847 h 6132967"/>
              <a:gd name="connsiteX657" fmla="*/ 3679543 w 5323222"/>
              <a:gd name="connsiteY657" fmla="*/ 1022466 h 6132967"/>
              <a:gd name="connsiteX658" fmla="*/ 3662266 w 5323222"/>
              <a:gd name="connsiteY658" fmla="*/ 1018375 h 6132967"/>
              <a:gd name="connsiteX659" fmla="*/ 3644594 w 5323222"/>
              <a:gd name="connsiteY659" fmla="*/ 1014102 h 6132967"/>
              <a:gd name="connsiteX660" fmla="*/ 3626740 w 5323222"/>
              <a:gd name="connsiteY660" fmla="*/ 1010225 h 6132967"/>
              <a:gd name="connsiteX661" fmla="*/ 3609100 w 5323222"/>
              <a:gd name="connsiteY661" fmla="*/ 1006925 h 6132967"/>
              <a:gd name="connsiteX662" fmla="*/ 3591065 w 5323222"/>
              <a:gd name="connsiteY662" fmla="*/ 1003443 h 6132967"/>
              <a:gd name="connsiteX663" fmla="*/ 3572741 w 5323222"/>
              <a:gd name="connsiteY663" fmla="*/ 1000068 h 6132967"/>
              <a:gd name="connsiteX664" fmla="*/ 3554920 w 5323222"/>
              <a:gd name="connsiteY664" fmla="*/ 997163 h 6132967"/>
              <a:gd name="connsiteX665" fmla="*/ 3536522 w 5323222"/>
              <a:gd name="connsiteY665" fmla="*/ 994473 h 6132967"/>
              <a:gd name="connsiteX666" fmla="*/ 3518231 w 5323222"/>
              <a:gd name="connsiteY666" fmla="*/ 992071 h 6132967"/>
              <a:gd name="connsiteX667" fmla="*/ 3499651 w 5323222"/>
              <a:gd name="connsiteY667" fmla="*/ 989777 h 6132967"/>
              <a:gd name="connsiteX668" fmla="*/ 3481071 w 5323222"/>
              <a:gd name="connsiteY668" fmla="*/ 987482 h 6132967"/>
              <a:gd name="connsiteX669" fmla="*/ 3462418 w 5323222"/>
              <a:gd name="connsiteY669" fmla="*/ 985872 h 6132967"/>
              <a:gd name="connsiteX670" fmla="*/ 3443657 w 5323222"/>
              <a:gd name="connsiteY670" fmla="*/ 983972 h 6132967"/>
              <a:gd name="connsiteX671" fmla="*/ 3404223 w 5323222"/>
              <a:gd name="connsiteY671" fmla="*/ 981213 h 6132967"/>
              <a:gd name="connsiteX672" fmla="*/ 3364713 w 5323222"/>
              <a:gd name="connsiteY672" fmla="*/ 979137 h 6132967"/>
              <a:gd name="connsiteX673" fmla="*/ 3325130 w 5323222"/>
              <a:gd name="connsiteY673" fmla="*/ 977745 h 6132967"/>
              <a:gd name="connsiteX674" fmla="*/ 3291515 w 5323222"/>
              <a:gd name="connsiteY674" fmla="*/ 976999 h 6132967"/>
              <a:gd name="connsiteX675" fmla="*/ 3296895 w 5323222"/>
              <a:gd name="connsiteY675" fmla="*/ 974743 h 6132967"/>
              <a:gd name="connsiteX676" fmla="*/ 3308195 w 5323222"/>
              <a:gd name="connsiteY676" fmla="*/ 970192 h 6132967"/>
              <a:gd name="connsiteX677" fmla="*/ 3319396 w 5323222"/>
              <a:gd name="connsiteY677" fmla="*/ 965856 h 6132967"/>
              <a:gd name="connsiteX678" fmla="*/ 3330754 w 5323222"/>
              <a:gd name="connsiteY678" fmla="*/ 961461 h 6132967"/>
              <a:gd name="connsiteX679" fmla="*/ 3342013 w 5323222"/>
              <a:gd name="connsiteY679" fmla="*/ 957282 h 6132967"/>
              <a:gd name="connsiteX680" fmla="*/ 3358062 w 5323222"/>
              <a:gd name="connsiteY680" fmla="*/ 951146 h 6132967"/>
              <a:gd name="connsiteX681" fmla="*/ 3373955 w 5323222"/>
              <a:gd name="connsiteY681" fmla="*/ 945068 h 6132967"/>
              <a:gd name="connsiteX682" fmla="*/ 3389575 w 5323222"/>
              <a:gd name="connsiteY682" fmla="*/ 938735 h 6132967"/>
              <a:gd name="connsiteX683" fmla="*/ 3404981 w 5323222"/>
              <a:gd name="connsiteY683" fmla="*/ 932305 h 6132967"/>
              <a:gd name="connsiteX684" fmla="*/ 3420172 w 5323222"/>
              <a:gd name="connsiteY684" fmla="*/ 925776 h 6132967"/>
              <a:gd name="connsiteX685" fmla="*/ 3435305 w 5323222"/>
              <a:gd name="connsiteY685" fmla="*/ 919090 h 6132967"/>
              <a:gd name="connsiteX686" fmla="*/ 3449639 w 5323222"/>
              <a:gd name="connsiteY686" fmla="*/ 912167 h 6132967"/>
              <a:gd name="connsiteX687" fmla="*/ 3464186 w 5323222"/>
              <a:gd name="connsiteY687" fmla="*/ 905343 h 6132967"/>
              <a:gd name="connsiteX688" fmla="*/ 3478404 w 5323222"/>
              <a:gd name="connsiteY688" fmla="*/ 898108 h 6132967"/>
              <a:gd name="connsiteX689" fmla="*/ 3492308 w 5323222"/>
              <a:gd name="connsiteY689" fmla="*/ 890989 h 6132967"/>
              <a:gd name="connsiteX690" fmla="*/ 3505941 w 5323222"/>
              <a:gd name="connsiteY690" fmla="*/ 883615 h 6132967"/>
              <a:gd name="connsiteX691" fmla="*/ 3519301 w 5323222"/>
              <a:gd name="connsiteY691" fmla="*/ 875986 h 6132967"/>
              <a:gd name="connsiteX692" fmla="*/ 3532445 w 5323222"/>
              <a:gd name="connsiteY692" fmla="*/ 868260 h 6132967"/>
              <a:gd name="connsiteX693" fmla="*/ 3545377 w 5323222"/>
              <a:gd name="connsiteY693" fmla="*/ 860434 h 6132967"/>
              <a:gd name="connsiteX694" fmla="*/ 3557664 w 5323222"/>
              <a:gd name="connsiteY694" fmla="*/ 852314 h 6132967"/>
              <a:gd name="connsiteX695" fmla="*/ 3570108 w 5323222"/>
              <a:gd name="connsiteY695" fmla="*/ 844136 h 6132967"/>
              <a:gd name="connsiteX696" fmla="*/ 3582123 w 5323222"/>
              <a:gd name="connsiteY696" fmla="*/ 835761 h 6132967"/>
              <a:gd name="connsiteX697" fmla="*/ 3593767 w 5323222"/>
              <a:gd name="connsiteY697" fmla="*/ 827346 h 6132967"/>
              <a:gd name="connsiteX698" fmla="*/ 3604924 w 5323222"/>
              <a:gd name="connsiteY698" fmla="*/ 818578 h 6132967"/>
              <a:gd name="connsiteX699" fmla="*/ 3616082 w 5323222"/>
              <a:gd name="connsiteY699" fmla="*/ 809810 h 6132967"/>
              <a:gd name="connsiteX700" fmla="*/ 3626966 w 5323222"/>
              <a:gd name="connsiteY700" fmla="*/ 800787 h 6132967"/>
              <a:gd name="connsiteX701" fmla="*/ 3637266 w 5323222"/>
              <a:gd name="connsiteY701" fmla="*/ 791625 h 6132967"/>
              <a:gd name="connsiteX702" fmla="*/ 3647508 w 5323222"/>
              <a:gd name="connsiteY702" fmla="*/ 782307 h 6132967"/>
              <a:gd name="connsiteX703" fmla="*/ 3657106 w 5323222"/>
              <a:gd name="connsiteY703" fmla="*/ 772695 h 6132967"/>
              <a:gd name="connsiteX704" fmla="*/ 3666704 w 5323222"/>
              <a:gd name="connsiteY704" fmla="*/ 763081 h 6132967"/>
              <a:gd name="connsiteX705" fmla="*/ 3675815 w 5323222"/>
              <a:gd name="connsiteY705" fmla="*/ 753116 h 6132967"/>
              <a:gd name="connsiteX706" fmla="*/ 3684712 w 5323222"/>
              <a:gd name="connsiteY706" fmla="*/ 743052 h 6132967"/>
              <a:gd name="connsiteX707" fmla="*/ 3693023 w 5323222"/>
              <a:gd name="connsiteY707" fmla="*/ 732849 h 6132967"/>
              <a:gd name="connsiteX708" fmla="*/ 3701219 w 5323222"/>
              <a:gd name="connsiteY708" fmla="*/ 722333 h 6132967"/>
              <a:gd name="connsiteX709" fmla="*/ 3709044 w 5323222"/>
              <a:gd name="connsiteY709" fmla="*/ 711778 h 6132967"/>
              <a:gd name="connsiteX710" fmla="*/ 3716382 w 5323222"/>
              <a:gd name="connsiteY710" fmla="*/ 700869 h 6132967"/>
              <a:gd name="connsiteX711" fmla="*/ 3723505 w 5323222"/>
              <a:gd name="connsiteY711" fmla="*/ 689862 h 6132967"/>
              <a:gd name="connsiteX712" fmla="*/ 3726844 w 5323222"/>
              <a:gd name="connsiteY712" fmla="*/ 683996 h 6132967"/>
              <a:gd name="connsiteX713" fmla="*/ 3730396 w 5323222"/>
              <a:gd name="connsiteY713" fmla="*/ 678229 h 6132967"/>
              <a:gd name="connsiteX714" fmla="*/ 3733579 w 5323222"/>
              <a:gd name="connsiteY714" fmla="*/ 672421 h 6132967"/>
              <a:gd name="connsiteX715" fmla="*/ 3736917 w 5323222"/>
              <a:gd name="connsiteY715" fmla="*/ 666556 h 6132967"/>
              <a:gd name="connsiteX716" fmla="*/ 3740041 w 5323222"/>
              <a:gd name="connsiteY716" fmla="*/ 660592 h 6132967"/>
              <a:gd name="connsiteX717" fmla="*/ 3742950 w 5323222"/>
              <a:gd name="connsiteY717" fmla="*/ 654530 h 6132967"/>
              <a:gd name="connsiteX718" fmla="*/ 3746074 w 5323222"/>
              <a:gd name="connsiteY718" fmla="*/ 648566 h 6132967"/>
              <a:gd name="connsiteX719" fmla="*/ 3748827 w 5323222"/>
              <a:gd name="connsiteY719" fmla="*/ 642562 h 6132967"/>
              <a:gd name="connsiteX720" fmla="*/ 3751580 w 5323222"/>
              <a:gd name="connsiteY720" fmla="*/ 636558 h 6132967"/>
              <a:gd name="connsiteX721" fmla="*/ 3754217 w 5323222"/>
              <a:gd name="connsiteY721" fmla="*/ 630241 h 6132967"/>
              <a:gd name="connsiteX722" fmla="*/ 3756756 w 5323222"/>
              <a:gd name="connsiteY722" fmla="*/ 624139 h 6132967"/>
              <a:gd name="connsiteX723" fmla="*/ 3759236 w 5323222"/>
              <a:gd name="connsiteY723" fmla="*/ 617880 h 6132967"/>
              <a:gd name="connsiteX724" fmla="*/ 3761503 w 5323222"/>
              <a:gd name="connsiteY724" fmla="*/ 611522 h 6132967"/>
              <a:gd name="connsiteX725" fmla="*/ 3763827 w 5323222"/>
              <a:gd name="connsiteY725" fmla="*/ 605322 h 6132967"/>
              <a:gd name="connsiteX726" fmla="*/ 3765937 w 5323222"/>
              <a:gd name="connsiteY726" fmla="*/ 599022 h 6132967"/>
              <a:gd name="connsiteX727" fmla="*/ 3768145 w 5323222"/>
              <a:gd name="connsiteY727" fmla="*/ 592510 h 6132967"/>
              <a:gd name="connsiteX728" fmla="*/ 3769884 w 5323222"/>
              <a:gd name="connsiteY728" fmla="*/ 586170 h 6132967"/>
              <a:gd name="connsiteX729" fmla="*/ 3771936 w 5323222"/>
              <a:gd name="connsiteY729" fmla="*/ 579714 h 6132967"/>
              <a:gd name="connsiteX730" fmla="*/ 3773402 w 5323222"/>
              <a:gd name="connsiteY730" fmla="*/ 573120 h 6132967"/>
              <a:gd name="connsiteX731" fmla="*/ 3775298 w 5323222"/>
              <a:gd name="connsiteY731" fmla="*/ 566723 h 6132967"/>
              <a:gd name="connsiteX732" fmla="*/ 3776608 w 5323222"/>
              <a:gd name="connsiteY732" fmla="*/ 560187 h 6132967"/>
              <a:gd name="connsiteX733" fmla="*/ 3778016 w 5323222"/>
              <a:gd name="connsiteY733" fmla="*/ 553437 h 6132967"/>
              <a:gd name="connsiteX734" fmla="*/ 3779326 w 5323222"/>
              <a:gd name="connsiteY734" fmla="*/ 546900 h 6132967"/>
              <a:gd name="connsiteX735" fmla="*/ 3780579 w 5323222"/>
              <a:gd name="connsiteY735" fmla="*/ 540208 h 6132967"/>
              <a:gd name="connsiteX736" fmla="*/ 3781460 w 5323222"/>
              <a:gd name="connsiteY736" fmla="*/ 533475 h 6132967"/>
              <a:gd name="connsiteX737" fmla="*/ 3782341 w 5323222"/>
              <a:gd name="connsiteY737" fmla="*/ 526743 h 6132967"/>
              <a:gd name="connsiteX738" fmla="*/ 3783379 w 5323222"/>
              <a:gd name="connsiteY738" fmla="*/ 519952 h 6132967"/>
              <a:gd name="connsiteX739" fmla="*/ 3783889 w 5323222"/>
              <a:gd name="connsiteY739" fmla="*/ 513179 h 6132967"/>
              <a:gd name="connsiteX740" fmla="*/ 3784556 w 5323222"/>
              <a:gd name="connsiteY740" fmla="*/ 506349 h 6132967"/>
              <a:gd name="connsiteX741" fmla="*/ 3785008 w 5323222"/>
              <a:gd name="connsiteY741" fmla="*/ 499419 h 6132967"/>
              <a:gd name="connsiteX742" fmla="*/ 3785363 w 5323222"/>
              <a:gd name="connsiteY742" fmla="*/ 492704 h 6132967"/>
              <a:gd name="connsiteX743" fmla="*/ 3785444 w 5323222"/>
              <a:gd name="connsiteY743" fmla="*/ 485734 h 6132967"/>
              <a:gd name="connsiteX744" fmla="*/ 3785682 w 5323222"/>
              <a:gd name="connsiteY744" fmla="*/ 478707 h 6132967"/>
              <a:gd name="connsiteX745" fmla="*/ 3785549 w 5323222"/>
              <a:gd name="connsiteY745" fmla="*/ 471639 h 6132967"/>
              <a:gd name="connsiteX746" fmla="*/ 3785475 w 5323222"/>
              <a:gd name="connsiteY746" fmla="*/ 464727 h 6132967"/>
              <a:gd name="connsiteX747" fmla="*/ 3785400 w 5323222"/>
              <a:gd name="connsiteY747" fmla="*/ 457816 h 6132967"/>
              <a:gd name="connsiteX748" fmla="*/ 3784896 w 5323222"/>
              <a:gd name="connsiteY748" fmla="*/ 450708 h 6132967"/>
              <a:gd name="connsiteX749" fmla="*/ 3784294 w 5323222"/>
              <a:gd name="connsiteY749" fmla="*/ 443814 h 6132967"/>
              <a:gd name="connsiteX750" fmla="*/ 3783634 w 5323222"/>
              <a:gd name="connsiteY750" fmla="*/ 436764 h 6132967"/>
              <a:gd name="connsiteX751" fmla="*/ 3783131 w 5323222"/>
              <a:gd name="connsiteY751" fmla="*/ 429656 h 6132967"/>
              <a:gd name="connsiteX752" fmla="*/ 3782100 w 5323222"/>
              <a:gd name="connsiteY752" fmla="*/ 422565 h 6132967"/>
              <a:gd name="connsiteX753" fmla="*/ 3781127 w 5323222"/>
              <a:gd name="connsiteY753" fmla="*/ 415631 h 6132967"/>
              <a:gd name="connsiteX754" fmla="*/ 3779940 w 5323222"/>
              <a:gd name="connsiteY754" fmla="*/ 408599 h 6132967"/>
              <a:gd name="connsiteX755" fmla="*/ 3778752 w 5323222"/>
              <a:gd name="connsiteY755" fmla="*/ 401567 h 6132967"/>
              <a:gd name="connsiteX756" fmla="*/ 3777351 w 5323222"/>
              <a:gd name="connsiteY756" fmla="*/ 394436 h 6132967"/>
              <a:gd name="connsiteX757" fmla="*/ 3775949 w 5323222"/>
              <a:gd name="connsiteY757" fmla="*/ 387306 h 6132967"/>
              <a:gd name="connsiteX758" fmla="*/ 3774234 w 5323222"/>
              <a:gd name="connsiteY758" fmla="*/ 380291 h 6132967"/>
              <a:gd name="connsiteX759" fmla="*/ 3772520 w 5323222"/>
              <a:gd name="connsiteY759" fmla="*/ 373276 h 6132967"/>
              <a:gd name="connsiteX760" fmla="*/ 3770649 w 5323222"/>
              <a:gd name="connsiteY760" fmla="*/ 366320 h 6132967"/>
              <a:gd name="connsiteX761" fmla="*/ 3768622 w 5323222"/>
              <a:gd name="connsiteY761" fmla="*/ 359421 h 6132967"/>
              <a:gd name="connsiteX762" fmla="*/ 3766479 w 5323222"/>
              <a:gd name="connsiteY762" fmla="*/ 352210 h 6132967"/>
              <a:gd name="connsiteX763" fmla="*/ 3764238 w 5323222"/>
              <a:gd name="connsiteY763" fmla="*/ 345213 h 6132967"/>
              <a:gd name="connsiteX764" fmla="*/ 3761782 w 5323222"/>
              <a:gd name="connsiteY764" fmla="*/ 338118 h 6132967"/>
              <a:gd name="connsiteX765" fmla="*/ 3759227 w 5323222"/>
              <a:gd name="connsiteY765" fmla="*/ 331238 h 6132967"/>
              <a:gd name="connsiteX766" fmla="*/ 3756615 w 5323222"/>
              <a:gd name="connsiteY766" fmla="*/ 324200 h 6132967"/>
              <a:gd name="connsiteX767" fmla="*/ 3753631 w 5323222"/>
              <a:gd name="connsiteY767" fmla="*/ 317123 h 6132967"/>
              <a:gd name="connsiteX768" fmla="*/ 3750707 w 5323222"/>
              <a:gd name="connsiteY768" fmla="*/ 310202 h 6132967"/>
              <a:gd name="connsiteX769" fmla="*/ 3747567 w 5323222"/>
              <a:gd name="connsiteY769" fmla="*/ 303183 h 6132967"/>
              <a:gd name="connsiteX770" fmla="*/ 3744427 w 5323222"/>
              <a:gd name="connsiteY770" fmla="*/ 296164 h 6132967"/>
              <a:gd name="connsiteX771" fmla="*/ 3741131 w 5323222"/>
              <a:gd name="connsiteY771" fmla="*/ 289203 h 6132967"/>
              <a:gd name="connsiteX772" fmla="*/ 3737580 w 5323222"/>
              <a:gd name="connsiteY772" fmla="*/ 282514 h 6132967"/>
              <a:gd name="connsiteX773" fmla="*/ 3733757 w 5323222"/>
              <a:gd name="connsiteY773" fmla="*/ 275570 h 6132967"/>
              <a:gd name="connsiteX774" fmla="*/ 3730149 w 5323222"/>
              <a:gd name="connsiteY774" fmla="*/ 268725 h 6132967"/>
              <a:gd name="connsiteX775" fmla="*/ 3726169 w 5323222"/>
              <a:gd name="connsiteY775" fmla="*/ 261839 h 6132967"/>
              <a:gd name="connsiteX776" fmla="*/ 3721935 w 5323222"/>
              <a:gd name="connsiteY776" fmla="*/ 255227 h 6132967"/>
              <a:gd name="connsiteX777" fmla="*/ 3717486 w 5323222"/>
              <a:gd name="connsiteY777" fmla="*/ 248516 h 6132967"/>
              <a:gd name="connsiteX778" fmla="*/ 3712783 w 5323222"/>
              <a:gd name="connsiteY778" fmla="*/ 242077 h 6132967"/>
              <a:gd name="connsiteX779" fmla="*/ 3708294 w 5323222"/>
              <a:gd name="connsiteY779" fmla="*/ 235736 h 6132967"/>
              <a:gd name="connsiteX780" fmla="*/ 3703434 w 5323222"/>
              <a:gd name="connsiteY780" fmla="*/ 229356 h 6132967"/>
              <a:gd name="connsiteX781" fmla="*/ 3698575 w 5323222"/>
              <a:gd name="connsiteY781" fmla="*/ 222975 h 6132967"/>
              <a:gd name="connsiteX782" fmla="*/ 3693558 w 5323222"/>
              <a:gd name="connsiteY782" fmla="*/ 216652 h 6132967"/>
              <a:gd name="connsiteX783" fmla="*/ 3688444 w 5323222"/>
              <a:gd name="connsiteY783" fmla="*/ 210545 h 6132967"/>
              <a:gd name="connsiteX784" fmla="*/ 3683329 w 5323222"/>
              <a:gd name="connsiteY784" fmla="*/ 204436 h 6132967"/>
              <a:gd name="connsiteX785" fmla="*/ 3677844 w 5323222"/>
              <a:gd name="connsiteY785" fmla="*/ 198287 h 6132967"/>
              <a:gd name="connsiteX786" fmla="*/ 3672417 w 5323222"/>
              <a:gd name="connsiteY786" fmla="*/ 192296 h 6132967"/>
              <a:gd name="connsiteX787" fmla="*/ 3666891 w 5323222"/>
              <a:gd name="connsiteY787" fmla="*/ 186518 h 6132967"/>
              <a:gd name="connsiteX788" fmla="*/ 3661209 w 5323222"/>
              <a:gd name="connsiteY788" fmla="*/ 180798 h 6132967"/>
              <a:gd name="connsiteX789" fmla="*/ 3655313 w 5323222"/>
              <a:gd name="connsiteY789" fmla="*/ 174980 h 6132967"/>
              <a:gd name="connsiteX790" fmla="*/ 3649318 w 5323222"/>
              <a:gd name="connsiteY790" fmla="*/ 169377 h 6132967"/>
              <a:gd name="connsiteX791" fmla="*/ 3643480 w 5323222"/>
              <a:gd name="connsiteY791" fmla="*/ 163715 h 6132967"/>
              <a:gd name="connsiteX792" fmla="*/ 3637173 w 5323222"/>
              <a:gd name="connsiteY792" fmla="*/ 158228 h 6132967"/>
              <a:gd name="connsiteX793" fmla="*/ 3631079 w 5323222"/>
              <a:gd name="connsiteY793" fmla="*/ 152839 h 6132967"/>
              <a:gd name="connsiteX794" fmla="*/ 3624615 w 5323222"/>
              <a:gd name="connsiteY794" fmla="*/ 147410 h 6132967"/>
              <a:gd name="connsiteX795" fmla="*/ 3618210 w 5323222"/>
              <a:gd name="connsiteY795" fmla="*/ 142136 h 6132967"/>
              <a:gd name="connsiteX796" fmla="*/ 3611491 w 5323222"/>
              <a:gd name="connsiteY796" fmla="*/ 136980 h 6132967"/>
              <a:gd name="connsiteX797" fmla="*/ 3605046 w 5323222"/>
              <a:gd name="connsiteY797" fmla="*/ 132077 h 6132967"/>
              <a:gd name="connsiteX798" fmla="*/ 3598228 w 5323222"/>
              <a:gd name="connsiteY798" fmla="*/ 127135 h 6132967"/>
              <a:gd name="connsiteX799" fmla="*/ 3591412 w 5323222"/>
              <a:gd name="connsiteY799" fmla="*/ 122193 h 6132967"/>
              <a:gd name="connsiteX800" fmla="*/ 3584282 w 5323222"/>
              <a:gd name="connsiteY800" fmla="*/ 117367 h 6132967"/>
              <a:gd name="connsiteX801" fmla="*/ 3577054 w 5323222"/>
              <a:gd name="connsiteY801" fmla="*/ 112755 h 6132967"/>
              <a:gd name="connsiteX802" fmla="*/ 3569982 w 5323222"/>
              <a:gd name="connsiteY802" fmla="*/ 108084 h 6132967"/>
              <a:gd name="connsiteX803" fmla="*/ 3562714 w 5323222"/>
              <a:gd name="connsiteY803" fmla="*/ 103843 h 6132967"/>
              <a:gd name="connsiteX804" fmla="*/ 3555174 w 5323222"/>
              <a:gd name="connsiteY804" fmla="*/ 99348 h 6132967"/>
              <a:gd name="connsiteX805" fmla="*/ 3547847 w 5323222"/>
              <a:gd name="connsiteY805" fmla="*/ 94950 h 6132967"/>
              <a:gd name="connsiteX806" fmla="*/ 3540266 w 5323222"/>
              <a:gd name="connsiteY806" fmla="*/ 90825 h 6132967"/>
              <a:gd name="connsiteX807" fmla="*/ 3532373 w 5323222"/>
              <a:gd name="connsiteY807" fmla="*/ 86817 h 6132967"/>
              <a:gd name="connsiteX808" fmla="*/ 3524693 w 5323222"/>
              <a:gd name="connsiteY808" fmla="*/ 82906 h 6132967"/>
              <a:gd name="connsiteX809" fmla="*/ 3516643 w 5323222"/>
              <a:gd name="connsiteY809" fmla="*/ 78955 h 6132967"/>
              <a:gd name="connsiteX810" fmla="*/ 3508437 w 5323222"/>
              <a:gd name="connsiteY810" fmla="*/ 75062 h 6132967"/>
              <a:gd name="connsiteX811" fmla="*/ 3500231 w 5323222"/>
              <a:gd name="connsiteY811" fmla="*/ 71170 h 6132967"/>
              <a:gd name="connsiteX812" fmla="*/ 3491926 w 5323222"/>
              <a:gd name="connsiteY812" fmla="*/ 67491 h 6132967"/>
              <a:gd name="connsiteX813" fmla="*/ 3483620 w 5323222"/>
              <a:gd name="connsiteY813" fmla="*/ 63813 h 6132967"/>
              <a:gd name="connsiteX814" fmla="*/ 3475218 w 5323222"/>
              <a:gd name="connsiteY814" fmla="*/ 60349 h 6132967"/>
              <a:gd name="connsiteX815" fmla="*/ 3466600 w 5323222"/>
              <a:gd name="connsiteY815" fmla="*/ 56787 h 6132967"/>
              <a:gd name="connsiteX816" fmla="*/ 3457884 w 5323222"/>
              <a:gd name="connsiteY816" fmla="*/ 53439 h 6132967"/>
              <a:gd name="connsiteX817" fmla="*/ 3449226 w 5323222"/>
              <a:gd name="connsiteY817" fmla="*/ 50248 h 6132967"/>
              <a:gd name="connsiteX818" fmla="*/ 3440354 w 5323222"/>
              <a:gd name="connsiteY818" fmla="*/ 46958 h 6132967"/>
              <a:gd name="connsiteX819" fmla="*/ 3431540 w 5323222"/>
              <a:gd name="connsiteY819" fmla="*/ 43825 h 6132967"/>
              <a:gd name="connsiteX820" fmla="*/ 3422569 w 5323222"/>
              <a:gd name="connsiteY820" fmla="*/ 40750 h 6132967"/>
              <a:gd name="connsiteX821" fmla="*/ 3413558 w 5323222"/>
              <a:gd name="connsiteY821" fmla="*/ 38045 h 6132967"/>
              <a:gd name="connsiteX822" fmla="*/ 3404275 w 5323222"/>
              <a:gd name="connsiteY822" fmla="*/ 35086 h 6132967"/>
              <a:gd name="connsiteX823" fmla="*/ 3395107 w 5323222"/>
              <a:gd name="connsiteY823" fmla="*/ 32439 h 6132967"/>
              <a:gd name="connsiteX824" fmla="*/ 3385784 w 5323222"/>
              <a:gd name="connsiteY824" fmla="*/ 29851 h 6132967"/>
              <a:gd name="connsiteX825" fmla="*/ 3376461 w 5323222"/>
              <a:gd name="connsiteY825" fmla="*/ 27263 h 6132967"/>
              <a:gd name="connsiteX826" fmla="*/ 3367039 w 5323222"/>
              <a:gd name="connsiteY826" fmla="*/ 24889 h 6132967"/>
              <a:gd name="connsiteX827" fmla="*/ 3357675 w 5323222"/>
              <a:gd name="connsiteY827" fmla="*/ 22671 h 6132967"/>
              <a:gd name="connsiteX828" fmla="*/ 3348096 w 5323222"/>
              <a:gd name="connsiteY828" fmla="*/ 20355 h 6132967"/>
              <a:gd name="connsiteX829" fmla="*/ 3338420 w 5323222"/>
              <a:gd name="connsiteY829" fmla="*/ 18254 h 6132967"/>
              <a:gd name="connsiteX830" fmla="*/ 3328859 w 5323222"/>
              <a:gd name="connsiteY830" fmla="*/ 16465 h 6132967"/>
              <a:gd name="connsiteX831" fmla="*/ 3319084 w 5323222"/>
              <a:gd name="connsiteY831" fmla="*/ 14578 h 6132967"/>
              <a:gd name="connsiteX832" fmla="*/ 3309153 w 5323222"/>
              <a:gd name="connsiteY832" fmla="*/ 12749 h 6132967"/>
              <a:gd name="connsiteX833" fmla="*/ 3299494 w 5323222"/>
              <a:gd name="connsiteY833" fmla="*/ 11175 h 6132967"/>
              <a:gd name="connsiteX834" fmla="*/ 3289523 w 5323222"/>
              <a:gd name="connsiteY834" fmla="*/ 9717 h 6132967"/>
              <a:gd name="connsiteX835" fmla="*/ 3279609 w 5323222"/>
              <a:gd name="connsiteY835" fmla="*/ 8415 h 6132967"/>
              <a:gd name="connsiteX836" fmla="*/ 3269538 w 5323222"/>
              <a:gd name="connsiteY836" fmla="*/ 7171 h 6132967"/>
              <a:gd name="connsiteX837" fmla="*/ 3259469 w 5323222"/>
              <a:gd name="connsiteY837" fmla="*/ 5927 h 6132967"/>
              <a:gd name="connsiteX838" fmla="*/ 3249358 w 5323222"/>
              <a:gd name="connsiteY838" fmla="*/ 5055 h 6132967"/>
              <a:gd name="connsiteX839" fmla="*/ 3239191 w 5323222"/>
              <a:gd name="connsiteY839" fmla="*/ 4025 h 6132967"/>
              <a:gd name="connsiteX840" fmla="*/ 3217817 w 5323222"/>
              <a:gd name="connsiteY840" fmla="*/ 2530 h 6132967"/>
              <a:gd name="connsiteX841" fmla="*/ 3196403 w 5323222"/>
              <a:gd name="connsiteY841" fmla="*/ 1405 h 6132967"/>
              <a:gd name="connsiteX842" fmla="*/ 3174950 w 5323222"/>
              <a:gd name="connsiteY842" fmla="*/ 650 h 6132967"/>
              <a:gd name="connsiteX843" fmla="*/ 3153242 w 5323222"/>
              <a:gd name="connsiteY843" fmla="*/ 169 h 6132967"/>
              <a:gd name="connsiteX844" fmla="*/ 3131649 w 5323222"/>
              <a:gd name="connsiteY844" fmla="*/ 0 h 6132967"/>
              <a:gd name="connsiteX845" fmla="*/ 3110017 w 5323222"/>
              <a:gd name="connsiteY845" fmla="*/ 201 h 6132967"/>
              <a:gd name="connsiteX846" fmla="*/ 3088402 w 5323222"/>
              <a:gd name="connsiteY846" fmla="*/ 930 h 6132967"/>
              <a:gd name="connsiteX847" fmla="*/ 3066631 w 5323222"/>
              <a:gd name="connsiteY847" fmla="*/ 1718 h 6132967"/>
              <a:gd name="connsiteX848" fmla="*/ 3045132 w 5323222"/>
              <a:gd name="connsiteY848" fmla="*/ 2759 h 6132967"/>
              <a:gd name="connsiteX849" fmla="*/ 3023280 w 5323222"/>
              <a:gd name="connsiteY849" fmla="*/ 4288 h 6132967"/>
              <a:gd name="connsiteX850" fmla="*/ 3001916 w 5323222"/>
              <a:gd name="connsiteY850" fmla="*/ 6170 h 6132967"/>
              <a:gd name="connsiteX851" fmla="*/ 2980238 w 5323222"/>
              <a:gd name="connsiteY851" fmla="*/ 8168 h 6132967"/>
              <a:gd name="connsiteX852" fmla="*/ 2958734 w 5323222"/>
              <a:gd name="connsiteY852" fmla="*/ 10634 h 6132967"/>
              <a:gd name="connsiteX853" fmla="*/ 2937289 w 5323222"/>
              <a:gd name="connsiteY853" fmla="*/ 13258 h 6132967"/>
              <a:gd name="connsiteX854" fmla="*/ 2915960 w 5323222"/>
              <a:gd name="connsiteY854" fmla="*/ 16194 h 6132967"/>
              <a:gd name="connsiteX855" fmla="*/ 2894904 w 5323222"/>
              <a:gd name="connsiteY855" fmla="*/ 19385 h 6132967"/>
              <a:gd name="connsiteX856" fmla="*/ 2873650 w 5323222"/>
              <a:gd name="connsiteY856" fmla="*/ 23004 h 6132967"/>
              <a:gd name="connsiteX857" fmla="*/ 2852825 w 5323222"/>
              <a:gd name="connsiteY857" fmla="*/ 26821 h 6132967"/>
              <a:gd name="connsiteX858" fmla="*/ 2831902 w 5323222"/>
              <a:gd name="connsiteY858" fmla="*/ 30852 h 6132967"/>
              <a:gd name="connsiteX859" fmla="*/ 2811310 w 5323222"/>
              <a:gd name="connsiteY859" fmla="*/ 35294 h 6132967"/>
              <a:gd name="connsiteX860" fmla="*/ 2790874 w 5323222"/>
              <a:gd name="connsiteY860" fmla="*/ 39678 h 6132967"/>
              <a:gd name="connsiteX861" fmla="*/ 2770514 w 5323222"/>
              <a:gd name="connsiteY861" fmla="*/ 44745 h 6132967"/>
              <a:gd name="connsiteX862" fmla="*/ 2750525 w 5323222"/>
              <a:gd name="connsiteY862" fmla="*/ 49852 h 6132967"/>
              <a:gd name="connsiteX863" fmla="*/ 2730652 w 5323222"/>
              <a:gd name="connsiteY863" fmla="*/ 55273 h 6132967"/>
              <a:gd name="connsiteX864" fmla="*/ 2711091 w 5323222"/>
              <a:gd name="connsiteY864" fmla="*/ 60577 h 6132967"/>
              <a:gd name="connsiteX865" fmla="*/ 2691607 w 5323222"/>
              <a:gd name="connsiteY865" fmla="*/ 66565 h 6132967"/>
              <a:gd name="connsiteX866" fmla="*/ 2672492 w 5323222"/>
              <a:gd name="connsiteY866" fmla="*/ 72593 h 6132967"/>
              <a:gd name="connsiteX867" fmla="*/ 2653652 w 5323222"/>
              <a:gd name="connsiteY867" fmla="*/ 78876 h 6132967"/>
              <a:gd name="connsiteX868" fmla="*/ 2635239 w 5323222"/>
              <a:gd name="connsiteY868" fmla="*/ 85355 h 6132967"/>
              <a:gd name="connsiteX869" fmla="*/ 2616943 w 5323222"/>
              <a:gd name="connsiteY869" fmla="*/ 92148 h 6132967"/>
              <a:gd name="connsiteX870" fmla="*/ 2599076 w 5323222"/>
              <a:gd name="connsiteY870" fmla="*/ 99137 h 6132967"/>
              <a:gd name="connsiteX871" fmla="*/ 2581422 w 5323222"/>
              <a:gd name="connsiteY871" fmla="*/ 106224 h 6132967"/>
              <a:gd name="connsiteX872" fmla="*/ 2568988 w 5323222"/>
              <a:gd name="connsiteY872" fmla="*/ 111551 h 6132967"/>
              <a:gd name="connsiteX873" fmla="*/ 2556553 w 5323222"/>
              <a:gd name="connsiteY873" fmla="*/ 116879 h 6132967"/>
              <a:gd name="connsiteX874" fmla="*/ 2544119 w 5323222"/>
              <a:gd name="connsiteY874" fmla="*/ 122207 h 6132967"/>
              <a:gd name="connsiteX875" fmla="*/ 2531743 w 5323222"/>
              <a:gd name="connsiteY875" fmla="*/ 127692 h 6132967"/>
              <a:gd name="connsiteX876" fmla="*/ 2519581 w 5323222"/>
              <a:gd name="connsiteY876" fmla="*/ 133274 h 6132967"/>
              <a:gd name="connsiteX877" fmla="*/ 2507262 w 5323222"/>
              <a:gd name="connsiteY877" fmla="*/ 138915 h 6132967"/>
              <a:gd name="connsiteX878" fmla="*/ 2495158 w 5323222"/>
              <a:gd name="connsiteY878" fmla="*/ 144653 h 6132967"/>
              <a:gd name="connsiteX879" fmla="*/ 2483054 w 5323222"/>
              <a:gd name="connsiteY879" fmla="*/ 150392 h 6132967"/>
              <a:gd name="connsiteX880" fmla="*/ 2470950 w 5323222"/>
              <a:gd name="connsiteY880" fmla="*/ 156131 h 6132967"/>
              <a:gd name="connsiteX881" fmla="*/ 2458748 w 5323222"/>
              <a:gd name="connsiteY881" fmla="*/ 162085 h 6132967"/>
              <a:gd name="connsiteX882" fmla="*/ 2446916 w 5323222"/>
              <a:gd name="connsiteY882" fmla="*/ 168078 h 6132967"/>
              <a:gd name="connsiteX883" fmla="*/ 2434987 w 5323222"/>
              <a:gd name="connsiteY883" fmla="*/ 174287 h 6132967"/>
              <a:gd name="connsiteX884" fmla="*/ 2411225 w 5323222"/>
              <a:gd name="connsiteY884" fmla="*/ 186488 h 6132967"/>
              <a:gd name="connsiteX885" fmla="*/ 2387853 w 5323222"/>
              <a:gd name="connsiteY885" fmla="*/ 199257 h 6132967"/>
              <a:gd name="connsiteX886" fmla="*/ 2364324 w 5323222"/>
              <a:gd name="connsiteY886" fmla="*/ 212084 h 6132967"/>
              <a:gd name="connsiteX887" fmla="*/ 2341282 w 5323222"/>
              <a:gd name="connsiteY887" fmla="*/ 225265 h 6132967"/>
              <a:gd name="connsiteX888" fmla="*/ 2318298 w 5323222"/>
              <a:gd name="connsiteY888" fmla="*/ 238601 h 6132967"/>
              <a:gd name="connsiteX889" fmla="*/ 2295586 w 5323222"/>
              <a:gd name="connsiteY889" fmla="*/ 252193 h 6132967"/>
              <a:gd name="connsiteX890" fmla="*/ 2272835 w 5323222"/>
              <a:gd name="connsiteY890" fmla="*/ 266154 h 6132967"/>
              <a:gd name="connsiteX891" fmla="*/ 2250512 w 5323222"/>
              <a:gd name="connsiteY891" fmla="*/ 280314 h 6132967"/>
              <a:gd name="connsiteX892" fmla="*/ 2228304 w 5323222"/>
              <a:gd name="connsiteY892" fmla="*/ 294785 h 6132967"/>
              <a:gd name="connsiteX893" fmla="*/ 2206312 w 5323222"/>
              <a:gd name="connsiteY893" fmla="*/ 309355 h 6132967"/>
              <a:gd name="connsiteX894" fmla="*/ 2195432 w 5323222"/>
              <a:gd name="connsiteY894" fmla="*/ 316953 h 6132967"/>
              <a:gd name="connsiteX895" fmla="*/ 2184650 w 5323222"/>
              <a:gd name="connsiteY895" fmla="*/ 324336 h 6132967"/>
              <a:gd name="connsiteX896" fmla="*/ 2173770 w 5323222"/>
              <a:gd name="connsiteY896" fmla="*/ 331934 h 6132967"/>
              <a:gd name="connsiteX897" fmla="*/ 2163261 w 5323222"/>
              <a:gd name="connsiteY897" fmla="*/ 339571 h 6132967"/>
              <a:gd name="connsiteX898" fmla="*/ 2152595 w 5323222"/>
              <a:gd name="connsiteY898" fmla="*/ 347268 h 6132967"/>
              <a:gd name="connsiteX899" fmla="*/ 2142144 w 5323222"/>
              <a:gd name="connsiteY899" fmla="*/ 355062 h 6132967"/>
              <a:gd name="connsiteX900" fmla="*/ 2131536 w 5323222"/>
              <a:gd name="connsiteY900" fmla="*/ 362914 h 6132967"/>
              <a:gd name="connsiteX901" fmla="*/ 2121045 w 5323222"/>
              <a:gd name="connsiteY901" fmla="*/ 371079 h 6132967"/>
              <a:gd name="connsiteX902" fmla="*/ 2110808 w 5323222"/>
              <a:gd name="connsiteY902" fmla="*/ 378972 h 6132967"/>
              <a:gd name="connsiteX903" fmla="*/ 2100531 w 5323222"/>
              <a:gd name="connsiteY903" fmla="*/ 387236 h 6132967"/>
              <a:gd name="connsiteX904" fmla="*/ 2090352 w 5323222"/>
              <a:gd name="connsiteY904" fmla="*/ 395285 h 6132967"/>
              <a:gd name="connsiteX905" fmla="*/ 2080133 w 5323222"/>
              <a:gd name="connsiteY905" fmla="*/ 403705 h 6132967"/>
              <a:gd name="connsiteX906" fmla="*/ 2070013 w 5323222"/>
              <a:gd name="connsiteY906" fmla="*/ 411910 h 6132967"/>
              <a:gd name="connsiteX907" fmla="*/ 2060008 w 5323222"/>
              <a:gd name="connsiteY907" fmla="*/ 420428 h 6132967"/>
              <a:gd name="connsiteX908" fmla="*/ 2050160 w 5323222"/>
              <a:gd name="connsiteY908" fmla="*/ 428888 h 6132967"/>
              <a:gd name="connsiteX909" fmla="*/ 2040213 w 5323222"/>
              <a:gd name="connsiteY909" fmla="*/ 437563 h 6132967"/>
              <a:gd name="connsiteX910" fmla="*/ 2030481 w 5323222"/>
              <a:gd name="connsiteY910" fmla="*/ 446336 h 6132967"/>
              <a:gd name="connsiteX911" fmla="*/ 2020691 w 5323222"/>
              <a:gd name="connsiteY911" fmla="*/ 454952 h 6132967"/>
              <a:gd name="connsiteX912" fmla="*/ 2011115 w 5323222"/>
              <a:gd name="connsiteY912" fmla="*/ 463667 h 6132967"/>
              <a:gd name="connsiteX913" fmla="*/ 2001441 w 5323222"/>
              <a:gd name="connsiteY913" fmla="*/ 472596 h 6132967"/>
              <a:gd name="connsiteX914" fmla="*/ 1991923 w 5323222"/>
              <a:gd name="connsiteY914" fmla="*/ 481468 h 6132967"/>
              <a:gd name="connsiteX915" fmla="*/ 1982522 w 5323222"/>
              <a:gd name="connsiteY915" fmla="*/ 490651 h 6132967"/>
              <a:gd name="connsiteX916" fmla="*/ 1973004 w 5323222"/>
              <a:gd name="connsiteY916" fmla="*/ 499523 h 6132967"/>
              <a:gd name="connsiteX917" fmla="*/ 1963603 w 5323222"/>
              <a:gd name="connsiteY917" fmla="*/ 508706 h 6132967"/>
              <a:gd name="connsiteX918" fmla="*/ 1954572 w 5323222"/>
              <a:gd name="connsiteY918" fmla="*/ 517931 h 6132967"/>
              <a:gd name="connsiteX919" fmla="*/ 1945327 w 5323222"/>
              <a:gd name="connsiteY919" fmla="*/ 527057 h 6132967"/>
              <a:gd name="connsiteX920" fmla="*/ 1936198 w 5323222"/>
              <a:gd name="connsiteY920" fmla="*/ 536496 h 6132967"/>
              <a:gd name="connsiteX921" fmla="*/ 1927225 w 5323222"/>
              <a:gd name="connsiteY921" fmla="*/ 545876 h 6132967"/>
              <a:gd name="connsiteX922" fmla="*/ 1918096 w 5323222"/>
              <a:gd name="connsiteY922" fmla="*/ 555315 h 6132967"/>
              <a:gd name="connsiteX923" fmla="*/ 1909338 w 5323222"/>
              <a:gd name="connsiteY923" fmla="*/ 564794 h 6132967"/>
              <a:gd name="connsiteX924" fmla="*/ 1900325 w 5323222"/>
              <a:gd name="connsiteY924" fmla="*/ 574545 h 6132967"/>
              <a:gd name="connsiteX925" fmla="*/ 1891781 w 5323222"/>
              <a:gd name="connsiteY925" fmla="*/ 584123 h 6132967"/>
              <a:gd name="connsiteX926" fmla="*/ 1883080 w 5323222"/>
              <a:gd name="connsiteY926" fmla="*/ 593758 h 6132967"/>
              <a:gd name="connsiteX927" fmla="*/ 1874282 w 5323222"/>
              <a:gd name="connsiteY927" fmla="*/ 603607 h 6132967"/>
              <a:gd name="connsiteX928" fmla="*/ 1865756 w 5323222"/>
              <a:gd name="connsiteY928" fmla="*/ 613712 h 6132967"/>
              <a:gd name="connsiteX929" fmla="*/ 1857172 w 5323222"/>
              <a:gd name="connsiteY929" fmla="*/ 623660 h 6132967"/>
              <a:gd name="connsiteX930" fmla="*/ 1848958 w 5323222"/>
              <a:gd name="connsiteY930" fmla="*/ 633648 h 6132967"/>
              <a:gd name="connsiteX931" fmla="*/ 1840490 w 5323222"/>
              <a:gd name="connsiteY931" fmla="*/ 643910 h 6132967"/>
              <a:gd name="connsiteX932" fmla="*/ 1832335 w 5323222"/>
              <a:gd name="connsiteY932" fmla="*/ 654054 h 6132967"/>
              <a:gd name="connsiteX933" fmla="*/ 1824296 w 5323222"/>
              <a:gd name="connsiteY933" fmla="*/ 664511 h 6132967"/>
              <a:gd name="connsiteX934" fmla="*/ 1816101 w 5323222"/>
              <a:gd name="connsiteY934" fmla="*/ 675027 h 6132967"/>
              <a:gd name="connsiteX935" fmla="*/ 1808218 w 5323222"/>
              <a:gd name="connsiteY935" fmla="*/ 685426 h 6132967"/>
              <a:gd name="connsiteX936" fmla="*/ 1800335 w 5323222"/>
              <a:gd name="connsiteY936" fmla="*/ 695826 h 6132967"/>
              <a:gd name="connsiteX937" fmla="*/ 1792412 w 5323222"/>
              <a:gd name="connsiteY937" fmla="*/ 706596 h 6132967"/>
              <a:gd name="connsiteX938" fmla="*/ 1784801 w 5323222"/>
              <a:gd name="connsiteY938" fmla="*/ 717250 h 6132967"/>
              <a:gd name="connsiteX939" fmla="*/ 1777249 w 5323222"/>
              <a:gd name="connsiteY939" fmla="*/ 728061 h 6132967"/>
              <a:gd name="connsiteX940" fmla="*/ 1769599 w 5323222"/>
              <a:gd name="connsiteY940" fmla="*/ 739086 h 6132967"/>
              <a:gd name="connsiteX941" fmla="*/ 1762261 w 5323222"/>
              <a:gd name="connsiteY941" fmla="*/ 749995 h 6132967"/>
              <a:gd name="connsiteX942" fmla="*/ 1756211 w 5323222"/>
              <a:gd name="connsiteY942" fmla="*/ 758990 h 6132967"/>
              <a:gd name="connsiteX943" fmla="*/ 1742622 w 5323222"/>
              <a:gd name="connsiteY943" fmla="*/ 738924 h 6132967"/>
              <a:gd name="connsiteX944" fmla="*/ 1713296 w 5323222"/>
              <a:gd name="connsiteY944" fmla="*/ 694890 h 6132967"/>
              <a:gd name="connsiteX945" fmla="*/ 1684022 w 5323222"/>
              <a:gd name="connsiteY945" fmla="*/ 651162 h 6132967"/>
              <a:gd name="connsiteX946" fmla="*/ 1663392 w 5323222"/>
              <a:gd name="connsiteY946" fmla="*/ 621573 h 6132967"/>
              <a:gd name="connsiteX947" fmla="*/ 1642560 w 5323222"/>
              <a:gd name="connsiteY947" fmla="*/ 592644 h 6132967"/>
              <a:gd name="connsiteX948" fmla="*/ 1621277 w 5323222"/>
              <a:gd name="connsiteY948" fmla="*/ 564728 h 6132967"/>
              <a:gd name="connsiteX949" fmla="*/ 1599541 w 5323222"/>
              <a:gd name="connsiteY949" fmla="*/ 537824 h 6132967"/>
              <a:gd name="connsiteX950" fmla="*/ 1577302 w 5323222"/>
              <a:gd name="connsiteY950" fmla="*/ 511630 h 6132967"/>
              <a:gd name="connsiteX951" fmla="*/ 1554914 w 5323222"/>
              <a:gd name="connsiteY951" fmla="*/ 486399 h 6132967"/>
              <a:gd name="connsiteX952" fmla="*/ 1531769 w 5323222"/>
              <a:gd name="connsiteY952" fmla="*/ 462232 h 6132967"/>
              <a:gd name="connsiteX953" fmla="*/ 1508477 w 5323222"/>
              <a:gd name="connsiteY953" fmla="*/ 439027 h 6132967"/>
              <a:gd name="connsiteX954" fmla="*/ 1485086 w 5323222"/>
              <a:gd name="connsiteY954" fmla="*/ 417087 h 6132967"/>
              <a:gd name="connsiteX955" fmla="*/ 1460836 w 5323222"/>
              <a:gd name="connsiteY955" fmla="*/ 395605 h 6132967"/>
              <a:gd name="connsiteX956" fmla="*/ 1436793 w 5323222"/>
              <a:gd name="connsiteY956" fmla="*/ 375337 h 6132967"/>
              <a:gd name="connsiteX957" fmla="*/ 1412297 w 5323222"/>
              <a:gd name="connsiteY957" fmla="*/ 356082 h 6132967"/>
              <a:gd name="connsiteX958" fmla="*/ 1387298 w 5323222"/>
              <a:gd name="connsiteY958" fmla="*/ 337538 h 6132967"/>
              <a:gd name="connsiteX959" fmla="*/ 1362201 w 5323222"/>
              <a:gd name="connsiteY959" fmla="*/ 320258 h 6132967"/>
              <a:gd name="connsiteX960" fmla="*/ 1336955 w 5323222"/>
              <a:gd name="connsiteY960" fmla="*/ 303940 h 6132967"/>
              <a:gd name="connsiteX961" fmla="*/ 1311205 w 5323222"/>
              <a:gd name="connsiteY961" fmla="*/ 288332 h 6132967"/>
              <a:gd name="connsiteX962" fmla="*/ 1285358 w 5323222"/>
              <a:gd name="connsiteY962" fmla="*/ 273988 h 6132967"/>
              <a:gd name="connsiteX963" fmla="*/ 1259361 w 5323222"/>
              <a:gd name="connsiteY963" fmla="*/ 260607 h 6132967"/>
              <a:gd name="connsiteX964" fmla="*/ 1232913 w 5323222"/>
              <a:gd name="connsiteY964" fmla="*/ 248239 h 6132967"/>
              <a:gd name="connsiteX965" fmla="*/ 1206619 w 5323222"/>
              <a:gd name="connsiteY965" fmla="*/ 236781 h 6132967"/>
              <a:gd name="connsiteX966" fmla="*/ 1179873 w 5323222"/>
              <a:gd name="connsiteY966" fmla="*/ 226337 h 6132967"/>
              <a:gd name="connsiteX967" fmla="*/ 1152978 w 5323222"/>
              <a:gd name="connsiteY967" fmla="*/ 216854 h 6132967"/>
              <a:gd name="connsiteX968" fmla="*/ 1125985 w 5323222"/>
              <a:gd name="connsiteY968" fmla="*/ 208637 h 6132967"/>
              <a:gd name="connsiteX969" fmla="*/ 1098792 w 5323222"/>
              <a:gd name="connsiteY969" fmla="*/ 201079 h 6132967"/>
              <a:gd name="connsiteX970" fmla="*/ 1071502 w 5323222"/>
              <a:gd name="connsiteY970" fmla="*/ 194785 h 6132967"/>
              <a:gd name="connsiteX971" fmla="*/ 1044062 w 5323222"/>
              <a:gd name="connsiteY971" fmla="*/ 189453 h 6132967"/>
              <a:gd name="connsiteX972" fmla="*/ 1016777 w 5323222"/>
              <a:gd name="connsiteY972" fmla="*/ 185031 h 6132967"/>
              <a:gd name="connsiteX973" fmla="*/ 989395 w 5323222"/>
              <a:gd name="connsiteY973" fmla="*/ 181874 h 6132967"/>
              <a:gd name="connsiteX974" fmla="*/ 961509 w 5323222"/>
              <a:gd name="connsiteY974" fmla="*/ 179428 h 6132967"/>
              <a:gd name="connsiteX975" fmla="*/ 933828 w 5323222"/>
              <a:gd name="connsiteY975" fmla="*/ 178195 h 6132967"/>
              <a:gd name="connsiteX976" fmla="*/ 906051 w 5323222"/>
              <a:gd name="connsiteY976" fmla="*/ 178227 h 6132967"/>
              <a:gd name="connsiteX977" fmla="*/ 878629 w 5323222"/>
              <a:gd name="connsiteY977" fmla="*/ 178512 h 6132967"/>
              <a:gd name="connsiteX978" fmla="*/ 864717 w 5323222"/>
              <a:gd name="connsiteY978" fmla="*/ 179312 h 6132967"/>
              <a:gd name="connsiteX979" fmla="*/ 850553 w 5323222"/>
              <a:gd name="connsiteY979" fmla="*/ 180468 h 6132967"/>
              <a:gd name="connsiteX980" fmla="*/ 836745 w 5323222"/>
              <a:gd name="connsiteY980" fmla="*/ 181875 h 6132967"/>
              <a:gd name="connsiteX981" fmla="*/ 822684 w 5323222"/>
              <a:gd name="connsiteY981" fmla="*/ 183637 h 6132967"/>
              <a:gd name="connsiteX982" fmla="*/ 808978 w 5323222"/>
              <a:gd name="connsiteY982" fmla="*/ 185651 h 6132967"/>
              <a:gd name="connsiteX983" fmla="*/ 794969 w 5323222"/>
              <a:gd name="connsiteY983" fmla="*/ 187717 h 6132967"/>
              <a:gd name="connsiteX984" fmla="*/ 781315 w 5323222"/>
              <a:gd name="connsiteY984" fmla="*/ 190034 h 6132967"/>
              <a:gd name="connsiteX985" fmla="*/ 767460 w 5323222"/>
              <a:gd name="connsiteY985" fmla="*/ 193010 h 6132967"/>
              <a:gd name="connsiteX986" fmla="*/ 753605 w 5323222"/>
              <a:gd name="connsiteY986" fmla="*/ 195987 h 6132967"/>
              <a:gd name="connsiteX987" fmla="*/ 739751 w 5323222"/>
              <a:gd name="connsiteY987" fmla="*/ 198962 h 6132967"/>
              <a:gd name="connsiteX988" fmla="*/ 726303 w 5323222"/>
              <a:gd name="connsiteY988" fmla="*/ 202494 h 6132967"/>
              <a:gd name="connsiteX989" fmla="*/ 712602 w 5323222"/>
              <a:gd name="connsiteY989" fmla="*/ 206380 h 6132967"/>
              <a:gd name="connsiteX990" fmla="*/ 699206 w 5323222"/>
              <a:gd name="connsiteY990" fmla="*/ 210214 h 6132967"/>
              <a:gd name="connsiteX991" fmla="*/ 685609 w 5323222"/>
              <a:gd name="connsiteY991" fmla="*/ 214707 h 6132967"/>
              <a:gd name="connsiteX992" fmla="*/ 672011 w 5323222"/>
              <a:gd name="connsiteY992" fmla="*/ 219200 h 6132967"/>
              <a:gd name="connsiteX993" fmla="*/ 658769 w 5323222"/>
              <a:gd name="connsiteY993" fmla="*/ 223946 h 6132967"/>
              <a:gd name="connsiteX994" fmla="*/ 645275 w 5323222"/>
              <a:gd name="connsiteY994" fmla="*/ 229046 h 6132967"/>
              <a:gd name="connsiteX995" fmla="*/ 631781 w 5323222"/>
              <a:gd name="connsiteY995" fmla="*/ 234146 h 6132967"/>
              <a:gd name="connsiteX996" fmla="*/ 618693 w 5323222"/>
              <a:gd name="connsiteY996" fmla="*/ 239801 h 6132967"/>
              <a:gd name="connsiteX997" fmla="*/ 605354 w 5323222"/>
              <a:gd name="connsiteY997" fmla="*/ 245811 h 6132967"/>
              <a:gd name="connsiteX998" fmla="*/ 592014 w 5323222"/>
              <a:gd name="connsiteY998" fmla="*/ 251821 h 6132967"/>
              <a:gd name="connsiteX999" fmla="*/ 579029 w 5323222"/>
              <a:gd name="connsiteY999" fmla="*/ 258084 h 6132967"/>
              <a:gd name="connsiteX1000" fmla="*/ 566045 w 5323222"/>
              <a:gd name="connsiteY1000" fmla="*/ 264345 h 6132967"/>
              <a:gd name="connsiteX1001" fmla="*/ 552911 w 5323222"/>
              <a:gd name="connsiteY1001" fmla="*/ 271569 h 6132967"/>
              <a:gd name="connsiteX1002" fmla="*/ 540029 w 5323222"/>
              <a:gd name="connsiteY1002" fmla="*/ 278438 h 6132967"/>
              <a:gd name="connsiteX1003" fmla="*/ 527199 w 5323222"/>
              <a:gd name="connsiteY1003" fmla="*/ 285611 h 6132967"/>
              <a:gd name="connsiteX1004" fmla="*/ 514421 w 5323222"/>
              <a:gd name="connsiteY1004" fmla="*/ 293087 h 6132967"/>
              <a:gd name="connsiteX1005" fmla="*/ 501997 w 5323222"/>
              <a:gd name="connsiteY1005" fmla="*/ 300815 h 6132967"/>
              <a:gd name="connsiteX1006" fmla="*/ 489321 w 5323222"/>
              <a:gd name="connsiteY1006" fmla="*/ 308897 h 6132967"/>
              <a:gd name="connsiteX1007" fmla="*/ 476949 w 5323222"/>
              <a:gd name="connsiteY1007" fmla="*/ 316928 h 6132967"/>
              <a:gd name="connsiteX1008" fmla="*/ 464324 w 5323222"/>
              <a:gd name="connsiteY1008" fmla="*/ 325315 h 6132967"/>
              <a:gd name="connsiteX1009" fmla="*/ 452107 w 5323222"/>
              <a:gd name="connsiteY1009" fmla="*/ 334256 h 6132967"/>
              <a:gd name="connsiteX1010" fmla="*/ 439838 w 5323222"/>
              <a:gd name="connsiteY1010" fmla="*/ 342894 h 6132967"/>
              <a:gd name="connsiteX1011" fmla="*/ 427671 w 5323222"/>
              <a:gd name="connsiteY1011" fmla="*/ 352139 h 6132967"/>
              <a:gd name="connsiteX1012" fmla="*/ 415505 w 5323222"/>
              <a:gd name="connsiteY1012" fmla="*/ 361384 h 6132967"/>
              <a:gd name="connsiteX1013" fmla="*/ 403746 w 5323222"/>
              <a:gd name="connsiteY1013" fmla="*/ 371185 h 6132967"/>
              <a:gd name="connsiteX1014" fmla="*/ 391985 w 5323222"/>
              <a:gd name="connsiteY1014" fmla="*/ 380985 h 6132967"/>
              <a:gd name="connsiteX1015" fmla="*/ 380581 w 5323222"/>
              <a:gd name="connsiteY1015" fmla="*/ 391036 h 6132967"/>
              <a:gd name="connsiteX1016" fmla="*/ 369228 w 5323222"/>
              <a:gd name="connsiteY1016" fmla="*/ 401393 h 6132967"/>
              <a:gd name="connsiteX1017" fmla="*/ 357623 w 5323222"/>
              <a:gd name="connsiteY1017" fmla="*/ 412103 h 6132967"/>
              <a:gd name="connsiteX1018" fmla="*/ 346321 w 5323222"/>
              <a:gd name="connsiteY1018" fmla="*/ 422762 h 6132967"/>
              <a:gd name="connsiteX1019" fmla="*/ 335122 w 5323222"/>
              <a:gd name="connsiteY1019" fmla="*/ 434028 h 6132967"/>
              <a:gd name="connsiteX1020" fmla="*/ 324277 w 5323222"/>
              <a:gd name="connsiteY1020" fmla="*/ 445546 h 6132967"/>
              <a:gd name="connsiteX1021" fmla="*/ 313130 w 5323222"/>
              <a:gd name="connsiteY1021" fmla="*/ 457115 h 6132967"/>
              <a:gd name="connsiteX1022" fmla="*/ 302641 w 5323222"/>
              <a:gd name="connsiteY1022" fmla="*/ 468884 h 6132967"/>
              <a:gd name="connsiteX1023" fmla="*/ 292255 w 5323222"/>
              <a:gd name="connsiteY1023" fmla="*/ 481262 h 6132967"/>
              <a:gd name="connsiteX1024" fmla="*/ 281515 w 5323222"/>
              <a:gd name="connsiteY1024" fmla="*/ 493386 h 6132967"/>
              <a:gd name="connsiteX1025" fmla="*/ 271180 w 5323222"/>
              <a:gd name="connsiteY1025" fmla="*/ 506067 h 6132967"/>
              <a:gd name="connsiteX1026" fmla="*/ 260897 w 5323222"/>
              <a:gd name="connsiteY1026" fmla="*/ 519049 h 6132967"/>
              <a:gd name="connsiteX1027" fmla="*/ 250614 w 5323222"/>
              <a:gd name="connsiteY1027" fmla="*/ 532032 h 6132967"/>
              <a:gd name="connsiteX1028" fmla="*/ 241041 w 5323222"/>
              <a:gd name="connsiteY1028" fmla="*/ 545521 h 6132967"/>
              <a:gd name="connsiteX1029" fmla="*/ 231164 w 5323222"/>
              <a:gd name="connsiteY1029" fmla="*/ 559059 h 6132967"/>
              <a:gd name="connsiteX1030" fmla="*/ 221339 w 5323222"/>
              <a:gd name="connsiteY1030" fmla="*/ 572901 h 6132967"/>
              <a:gd name="connsiteX1031" fmla="*/ 211869 w 5323222"/>
              <a:gd name="connsiteY1031" fmla="*/ 586996 h 6132967"/>
              <a:gd name="connsiteX1032" fmla="*/ 202702 w 5323222"/>
              <a:gd name="connsiteY1032" fmla="*/ 601039 h 6132967"/>
              <a:gd name="connsiteX1033" fmla="*/ 193335 w 5323222"/>
              <a:gd name="connsiteY1033" fmla="*/ 615739 h 6132967"/>
              <a:gd name="connsiteX1034" fmla="*/ 184271 w 5323222"/>
              <a:gd name="connsiteY1034" fmla="*/ 630389 h 6132967"/>
              <a:gd name="connsiteX1035" fmla="*/ 175311 w 5323222"/>
              <a:gd name="connsiteY1035" fmla="*/ 645645 h 6132967"/>
              <a:gd name="connsiteX1036" fmla="*/ 166351 w 5323222"/>
              <a:gd name="connsiteY1036" fmla="*/ 660901 h 6132967"/>
              <a:gd name="connsiteX1037" fmla="*/ 158047 w 5323222"/>
              <a:gd name="connsiteY1037" fmla="*/ 676358 h 6132967"/>
              <a:gd name="connsiteX1038" fmla="*/ 149493 w 5323222"/>
              <a:gd name="connsiteY1038" fmla="*/ 692170 h 6132967"/>
              <a:gd name="connsiteX1039" fmla="*/ 140939 w 5323222"/>
              <a:gd name="connsiteY1039" fmla="*/ 707982 h 6132967"/>
              <a:gd name="connsiteX1040" fmla="*/ 133043 w 5323222"/>
              <a:gd name="connsiteY1040" fmla="*/ 723994 h 6132967"/>
              <a:gd name="connsiteX1041" fmla="*/ 124946 w 5323222"/>
              <a:gd name="connsiteY1041" fmla="*/ 740664 h 6132967"/>
              <a:gd name="connsiteX1042" fmla="*/ 117509 w 5323222"/>
              <a:gd name="connsiteY1042" fmla="*/ 757536 h 6132967"/>
              <a:gd name="connsiteX1043" fmla="*/ 110426 w 5323222"/>
              <a:gd name="connsiteY1043" fmla="*/ 774658 h 6132967"/>
              <a:gd name="connsiteX1044" fmla="*/ 103698 w 5323222"/>
              <a:gd name="connsiteY1044" fmla="*/ 792033 h 6132967"/>
              <a:gd name="connsiteX1045" fmla="*/ 96666 w 5323222"/>
              <a:gd name="connsiteY1045" fmla="*/ 809459 h 6132967"/>
              <a:gd name="connsiteX1046" fmla="*/ 90293 w 5323222"/>
              <a:gd name="connsiteY1046" fmla="*/ 827086 h 6132967"/>
              <a:gd name="connsiteX1047" fmla="*/ 83919 w 5323222"/>
              <a:gd name="connsiteY1047" fmla="*/ 844713 h 6132967"/>
              <a:gd name="connsiteX1048" fmla="*/ 77850 w 5323222"/>
              <a:gd name="connsiteY1048" fmla="*/ 862288 h 6132967"/>
              <a:gd name="connsiteX1049" fmla="*/ 72135 w 5323222"/>
              <a:gd name="connsiteY1049" fmla="*/ 880115 h 6132967"/>
              <a:gd name="connsiteX1050" fmla="*/ 66168 w 5323222"/>
              <a:gd name="connsiteY1050" fmla="*/ 898297 h 6132967"/>
              <a:gd name="connsiteX1051" fmla="*/ 60808 w 5323222"/>
              <a:gd name="connsiteY1051" fmla="*/ 916376 h 6132967"/>
              <a:gd name="connsiteX1052" fmla="*/ 55551 w 5323222"/>
              <a:gd name="connsiteY1052" fmla="*/ 935062 h 6132967"/>
              <a:gd name="connsiteX1053" fmla="*/ 50850 w 5323222"/>
              <a:gd name="connsiteY1053" fmla="*/ 953342 h 6132967"/>
              <a:gd name="connsiteX1054" fmla="*/ 45845 w 5323222"/>
              <a:gd name="connsiteY1054" fmla="*/ 971673 h 6132967"/>
              <a:gd name="connsiteX1055" fmla="*/ 41550 w 5323222"/>
              <a:gd name="connsiteY1055" fmla="*/ 990507 h 6132967"/>
              <a:gd name="connsiteX1056" fmla="*/ 36900 w 5323222"/>
              <a:gd name="connsiteY1056" fmla="*/ 1009090 h 6132967"/>
              <a:gd name="connsiteX1057" fmla="*/ 32908 w 5323222"/>
              <a:gd name="connsiteY1057" fmla="*/ 1027873 h 6132967"/>
              <a:gd name="connsiteX1058" fmla="*/ 29019 w 5323222"/>
              <a:gd name="connsiteY1058" fmla="*/ 1047263 h 6132967"/>
              <a:gd name="connsiteX1059" fmla="*/ 25331 w 5323222"/>
              <a:gd name="connsiteY1059" fmla="*/ 1065995 h 6132967"/>
              <a:gd name="connsiteX1060" fmla="*/ 22049 w 5323222"/>
              <a:gd name="connsiteY1060" fmla="*/ 1085282 h 6132967"/>
              <a:gd name="connsiteX1061" fmla="*/ 18767 w 5323222"/>
              <a:gd name="connsiteY1061" fmla="*/ 1104569 h 6132967"/>
              <a:gd name="connsiteX1062" fmla="*/ 15840 w 5323222"/>
              <a:gd name="connsiteY1062" fmla="*/ 1124109 h 6132967"/>
              <a:gd name="connsiteX1063" fmla="*/ 13217 w 5323222"/>
              <a:gd name="connsiteY1063" fmla="*/ 1143597 h 6132967"/>
              <a:gd name="connsiteX1064" fmla="*/ 10897 w 5323222"/>
              <a:gd name="connsiteY1064" fmla="*/ 1163032 h 6132967"/>
              <a:gd name="connsiteX1065" fmla="*/ 8577 w 5323222"/>
              <a:gd name="connsiteY1065" fmla="*/ 1182469 h 6132967"/>
              <a:gd name="connsiteX1066" fmla="*/ 6715 w 5323222"/>
              <a:gd name="connsiteY1066" fmla="*/ 1202764 h 6132967"/>
              <a:gd name="connsiteX1067" fmla="*/ 5053 w 5323222"/>
              <a:gd name="connsiteY1067" fmla="*/ 1222400 h 6132967"/>
              <a:gd name="connsiteX1068" fmla="*/ 3443 w 5323222"/>
              <a:gd name="connsiteY1068" fmla="*/ 1242340 h 6132967"/>
              <a:gd name="connsiteX1069" fmla="*/ 2136 w 5323222"/>
              <a:gd name="connsiteY1069" fmla="*/ 1262228 h 6132967"/>
              <a:gd name="connsiteX1070" fmla="*/ 1539 w 5323222"/>
              <a:gd name="connsiteY1070" fmla="*/ 1282621 h 6132967"/>
              <a:gd name="connsiteX1071" fmla="*/ 587 w 5323222"/>
              <a:gd name="connsiteY1071" fmla="*/ 1302761 h 6132967"/>
              <a:gd name="connsiteX1072" fmla="*/ 294 w 5323222"/>
              <a:gd name="connsiteY1072" fmla="*/ 1323102 h 6132967"/>
              <a:gd name="connsiteX1073" fmla="*/ 0 w 5323222"/>
              <a:gd name="connsiteY1073" fmla="*/ 1343442 h 6132967"/>
              <a:gd name="connsiteX1074" fmla="*/ 62 w 5323222"/>
              <a:gd name="connsiteY1074" fmla="*/ 1364035 h 6132967"/>
              <a:gd name="connsiteX1075" fmla="*/ 479 w 5323222"/>
              <a:gd name="connsiteY1075" fmla="*/ 1384880 h 6132967"/>
              <a:gd name="connsiteX1076" fmla="*/ 946 w 5323222"/>
              <a:gd name="connsiteY1076" fmla="*/ 1406028 h 6132967"/>
              <a:gd name="connsiteX1077" fmla="*/ 1666 w 5323222"/>
              <a:gd name="connsiteY1077" fmla="*/ 1426821 h 6132967"/>
              <a:gd name="connsiteX1078" fmla="*/ 2741 w 5323222"/>
              <a:gd name="connsiteY1078" fmla="*/ 1447866 h 6132967"/>
              <a:gd name="connsiteX1079" fmla="*/ 4119 w 5323222"/>
              <a:gd name="connsiteY1079" fmla="*/ 1468860 h 6132967"/>
              <a:gd name="connsiteX1080" fmla="*/ 5497 w 5323222"/>
              <a:gd name="connsiteY1080" fmla="*/ 1489853 h 6132967"/>
              <a:gd name="connsiteX1081" fmla="*/ 7281 w 5323222"/>
              <a:gd name="connsiteY1081" fmla="*/ 1511402 h 6132967"/>
              <a:gd name="connsiteX1082" fmla="*/ 8659 w 5323222"/>
              <a:gd name="connsiteY1082" fmla="*/ 1532396 h 6132967"/>
              <a:gd name="connsiteX1083" fmla="*/ 10748 w 5323222"/>
              <a:gd name="connsiteY1083" fmla="*/ 1553893 h 6132967"/>
              <a:gd name="connsiteX1084" fmla="*/ 13140 w 5323222"/>
              <a:gd name="connsiteY1084" fmla="*/ 1575339 h 6132967"/>
              <a:gd name="connsiteX1085" fmla="*/ 15783 w 5323222"/>
              <a:gd name="connsiteY1085" fmla="*/ 1596431 h 6132967"/>
              <a:gd name="connsiteX1086" fmla="*/ 18529 w 5323222"/>
              <a:gd name="connsiteY1086" fmla="*/ 1618128 h 6132967"/>
              <a:gd name="connsiteX1087" fmla="*/ 21528 w 5323222"/>
              <a:gd name="connsiteY1087" fmla="*/ 1639471 h 6132967"/>
              <a:gd name="connsiteX1088" fmla="*/ 24577 w 5323222"/>
              <a:gd name="connsiteY1088" fmla="*/ 1661117 h 6132967"/>
              <a:gd name="connsiteX1089" fmla="*/ 27930 w 5323222"/>
              <a:gd name="connsiteY1089" fmla="*/ 1682711 h 6132967"/>
              <a:gd name="connsiteX1090" fmla="*/ 31587 w 5323222"/>
              <a:gd name="connsiteY1090" fmla="*/ 1704255 h 6132967"/>
              <a:gd name="connsiteX1091" fmla="*/ 35244 w 5323222"/>
              <a:gd name="connsiteY1091" fmla="*/ 1725798 h 6132967"/>
              <a:gd name="connsiteX1092" fmla="*/ 39256 w 5323222"/>
              <a:gd name="connsiteY1092" fmla="*/ 1747594 h 6132967"/>
              <a:gd name="connsiteX1093" fmla="*/ 43519 w 5323222"/>
              <a:gd name="connsiteY1093" fmla="*/ 1769034 h 6132967"/>
              <a:gd name="connsiteX1094" fmla="*/ 47834 w 5323222"/>
              <a:gd name="connsiteY1094" fmla="*/ 1790778 h 6132967"/>
              <a:gd name="connsiteX1095" fmla="*/ 52452 w 5323222"/>
              <a:gd name="connsiteY1095" fmla="*/ 1812470 h 6132967"/>
              <a:gd name="connsiteX1096" fmla="*/ 57323 w 5323222"/>
              <a:gd name="connsiteY1096" fmla="*/ 1833808 h 6132967"/>
              <a:gd name="connsiteX1097" fmla="*/ 62296 w 5323222"/>
              <a:gd name="connsiteY1097" fmla="*/ 1855752 h 6132967"/>
              <a:gd name="connsiteX1098" fmla="*/ 67521 w 5323222"/>
              <a:gd name="connsiteY1098" fmla="*/ 1877342 h 6132967"/>
              <a:gd name="connsiteX1099" fmla="*/ 73101 w 5323222"/>
              <a:gd name="connsiteY1099" fmla="*/ 1899182 h 6132967"/>
              <a:gd name="connsiteX1100" fmla="*/ 78630 w 5323222"/>
              <a:gd name="connsiteY1100" fmla="*/ 1920719 h 6132967"/>
              <a:gd name="connsiteX1101" fmla="*/ 84514 w 5323222"/>
              <a:gd name="connsiteY1101" fmla="*/ 1942509 h 6132967"/>
              <a:gd name="connsiteX1102" fmla="*/ 90346 w 5323222"/>
              <a:gd name="connsiteY1102" fmla="*/ 1963996 h 6132967"/>
              <a:gd name="connsiteX1103" fmla="*/ 96533 w 5323222"/>
              <a:gd name="connsiteY1103" fmla="*/ 1985734 h 6132967"/>
              <a:gd name="connsiteX1104" fmla="*/ 102972 w 5323222"/>
              <a:gd name="connsiteY1104" fmla="*/ 2007117 h 6132967"/>
              <a:gd name="connsiteX1105" fmla="*/ 109766 w 5323222"/>
              <a:gd name="connsiteY1105" fmla="*/ 2028752 h 6132967"/>
              <a:gd name="connsiteX1106" fmla="*/ 123456 w 5323222"/>
              <a:gd name="connsiteY1106" fmla="*/ 2072630 h 6132967"/>
              <a:gd name="connsiteX1107" fmla="*/ 137755 w 5323222"/>
              <a:gd name="connsiteY1107" fmla="*/ 2116403 h 6132967"/>
              <a:gd name="connsiteX1108" fmla="*/ 152963 w 5323222"/>
              <a:gd name="connsiteY1108" fmla="*/ 2160023 h 6132967"/>
              <a:gd name="connsiteX1109" fmla="*/ 168170 w 5323222"/>
              <a:gd name="connsiteY1109" fmla="*/ 2203643 h 6132967"/>
              <a:gd name="connsiteX1110" fmla="*/ 184237 w 5323222"/>
              <a:gd name="connsiteY1110" fmla="*/ 2246805 h 6132967"/>
              <a:gd name="connsiteX1111" fmla="*/ 200859 w 5323222"/>
              <a:gd name="connsiteY1111" fmla="*/ 2289559 h 6132967"/>
              <a:gd name="connsiteX1112" fmla="*/ 217481 w 5323222"/>
              <a:gd name="connsiteY1112" fmla="*/ 2332315 h 6132967"/>
              <a:gd name="connsiteX1113" fmla="*/ 235014 w 5323222"/>
              <a:gd name="connsiteY1113" fmla="*/ 2374916 h 6132967"/>
              <a:gd name="connsiteX1114" fmla="*/ 253050 w 5323222"/>
              <a:gd name="connsiteY1114" fmla="*/ 2416807 h 6132967"/>
              <a:gd name="connsiteX1115" fmla="*/ 271035 w 5323222"/>
              <a:gd name="connsiteY1115" fmla="*/ 2458395 h 6132967"/>
              <a:gd name="connsiteX1116" fmla="*/ 289879 w 5323222"/>
              <a:gd name="connsiteY1116" fmla="*/ 2499523 h 6132967"/>
              <a:gd name="connsiteX1117" fmla="*/ 308974 w 5323222"/>
              <a:gd name="connsiteY1117" fmla="*/ 2540298 h 6132967"/>
              <a:gd name="connsiteX1118" fmla="*/ 328677 w 5323222"/>
              <a:gd name="connsiteY1118" fmla="*/ 2580970 h 6132967"/>
              <a:gd name="connsiteX1119" fmla="*/ 348882 w 5323222"/>
              <a:gd name="connsiteY1119" fmla="*/ 2620932 h 6132967"/>
              <a:gd name="connsiteX1120" fmla="*/ 369289 w 5323222"/>
              <a:gd name="connsiteY1120" fmla="*/ 2660235 h 6132967"/>
              <a:gd name="connsiteX1121" fmla="*/ 389644 w 5323222"/>
              <a:gd name="connsiteY1121" fmla="*/ 2699235 h 6132967"/>
              <a:gd name="connsiteX1122" fmla="*/ 410806 w 5323222"/>
              <a:gd name="connsiteY1122" fmla="*/ 2737474 h 6132967"/>
              <a:gd name="connsiteX1123" fmla="*/ 432524 w 5323222"/>
              <a:gd name="connsiteY1123" fmla="*/ 2775306 h 6132967"/>
              <a:gd name="connsiteX1124" fmla="*/ 454442 w 5323222"/>
              <a:gd name="connsiteY1124" fmla="*/ 2812480 h 6132967"/>
              <a:gd name="connsiteX1125" fmla="*/ 462017 w 5323222"/>
              <a:gd name="connsiteY1125" fmla="*/ 2824986 h 6132967"/>
              <a:gd name="connsiteX1126" fmla="*/ 457075 w 5323222"/>
              <a:gd name="connsiteY1126" fmla="*/ 2836276 h 6132967"/>
              <a:gd name="connsiteX1127" fmla="*/ 446553 w 5323222"/>
              <a:gd name="connsiteY1127" fmla="*/ 2859223 h 6132967"/>
              <a:gd name="connsiteX1128" fmla="*/ 436425 w 5323222"/>
              <a:gd name="connsiteY1128" fmla="*/ 2882351 h 6132967"/>
              <a:gd name="connsiteX1129" fmla="*/ 426406 w 5323222"/>
              <a:gd name="connsiteY1129" fmla="*/ 2905768 h 6132967"/>
              <a:gd name="connsiteX1130" fmla="*/ 416675 w 5323222"/>
              <a:gd name="connsiteY1130" fmla="*/ 2929078 h 6132967"/>
              <a:gd name="connsiteX1131" fmla="*/ 407340 w 5323222"/>
              <a:gd name="connsiteY1131" fmla="*/ 2952569 h 6132967"/>
              <a:gd name="connsiteX1132" fmla="*/ 397717 w 5323222"/>
              <a:gd name="connsiteY1132" fmla="*/ 2976167 h 6132967"/>
              <a:gd name="connsiteX1133" fmla="*/ 388093 w 5323222"/>
              <a:gd name="connsiteY1133" fmla="*/ 2999765 h 6132967"/>
              <a:gd name="connsiteX1134" fmla="*/ 378865 w 5323222"/>
              <a:gd name="connsiteY1134" fmla="*/ 3023545 h 6132967"/>
              <a:gd name="connsiteX1135" fmla="*/ 370032 w 5323222"/>
              <a:gd name="connsiteY1135" fmla="*/ 3047506 h 6132967"/>
              <a:gd name="connsiteX1136" fmla="*/ 361093 w 5323222"/>
              <a:gd name="connsiteY1136" fmla="*/ 3071179 h 6132967"/>
              <a:gd name="connsiteX1137" fmla="*/ 352260 w 5323222"/>
              <a:gd name="connsiteY1137" fmla="*/ 3095140 h 6132967"/>
              <a:gd name="connsiteX1138" fmla="*/ 343824 w 5323222"/>
              <a:gd name="connsiteY1138" fmla="*/ 3119282 h 6132967"/>
              <a:gd name="connsiteX1139" fmla="*/ 335387 w 5323222"/>
              <a:gd name="connsiteY1139" fmla="*/ 3143425 h 6132967"/>
              <a:gd name="connsiteX1140" fmla="*/ 326950 w 5323222"/>
              <a:gd name="connsiteY1140" fmla="*/ 3167568 h 6132967"/>
              <a:gd name="connsiteX1141" fmla="*/ 318801 w 5323222"/>
              <a:gd name="connsiteY1141" fmla="*/ 3191604 h 6132967"/>
              <a:gd name="connsiteX1142" fmla="*/ 310868 w 5323222"/>
              <a:gd name="connsiteY1142" fmla="*/ 3216216 h 6132967"/>
              <a:gd name="connsiteX1143" fmla="*/ 302934 w 5323222"/>
              <a:gd name="connsiteY1143" fmla="*/ 3240828 h 6132967"/>
              <a:gd name="connsiteX1144" fmla="*/ 295000 w 5323222"/>
              <a:gd name="connsiteY1144" fmla="*/ 3265442 h 6132967"/>
              <a:gd name="connsiteX1145" fmla="*/ 287354 w 5323222"/>
              <a:gd name="connsiteY1145" fmla="*/ 3289947 h 6132967"/>
              <a:gd name="connsiteX1146" fmla="*/ 280104 w 5323222"/>
              <a:gd name="connsiteY1146" fmla="*/ 3314633 h 6132967"/>
              <a:gd name="connsiteX1147" fmla="*/ 272962 w 5323222"/>
              <a:gd name="connsiteY1147" fmla="*/ 3339609 h 6132967"/>
              <a:gd name="connsiteX1148" fmla="*/ 265712 w 5323222"/>
              <a:gd name="connsiteY1148" fmla="*/ 3364296 h 6132967"/>
              <a:gd name="connsiteX1149" fmla="*/ 258857 w 5323222"/>
              <a:gd name="connsiteY1149" fmla="*/ 3389164 h 6132967"/>
              <a:gd name="connsiteX1150" fmla="*/ 252110 w 5323222"/>
              <a:gd name="connsiteY1150" fmla="*/ 3414321 h 6132967"/>
              <a:gd name="connsiteX1151" fmla="*/ 245256 w 5323222"/>
              <a:gd name="connsiteY1151" fmla="*/ 3439189 h 6132967"/>
              <a:gd name="connsiteX1152" fmla="*/ 238905 w 5323222"/>
              <a:gd name="connsiteY1152" fmla="*/ 3464527 h 6132967"/>
              <a:gd name="connsiteX1153" fmla="*/ 230285 w 5323222"/>
              <a:gd name="connsiteY1153" fmla="*/ 3500557 h 6132967"/>
              <a:gd name="connsiteX1154" fmla="*/ 222275 w 5323222"/>
              <a:gd name="connsiteY1154" fmla="*/ 3537344 h 6132967"/>
              <a:gd name="connsiteX1155" fmla="*/ 214479 w 5323222"/>
              <a:gd name="connsiteY1155" fmla="*/ 3574708 h 6132967"/>
              <a:gd name="connsiteX1156" fmla="*/ 207870 w 5323222"/>
              <a:gd name="connsiteY1156" fmla="*/ 3612618 h 6132967"/>
              <a:gd name="connsiteX1157" fmla="*/ 201581 w 5323222"/>
              <a:gd name="connsiteY1157" fmla="*/ 3651393 h 6132967"/>
              <a:gd name="connsiteX1158" fmla="*/ 196010 w 5323222"/>
              <a:gd name="connsiteY1158" fmla="*/ 3691213 h 6132967"/>
              <a:gd name="connsiteX1159" fmla="*/ 191412 w 5323222"/>
              <a:gd name="connsiteY1159" fmla="*/ 3731002 h 6132967"/>
              <a:gd name="connsiteX1160" fmla="*/ 187317 w 5323222"/>
              <a:gd name="connsiteY1160" fmla="*/ 3771261 h 6132967"/>
              <a:gd name="connsiteX1161" fmla="*/ 183831 w 5323222"/>
              <a:gd name="connsiteY1161" fmla="*/ 3812278 h 6132967"/>
              <a:gd name="connsiteX1162" fmla="*/ 180849 w 5323222"/>
              <a:gd name="connsiteY1162" fmla="*/ 3853765 h 6132967"/>
              <a:gd name="connsiteX1163" fmla="*/ 178764 w 5323222"/>
              <a:gd name="connsiteY1163" fmla="*/ 3895904 h 6132967"/>
              <a:gd name="connsiteX1164" fmla="*/ 176787 w 5323222"/>
              <a:gd name="connsiteY1164" fmla="*/ 3938330 h 6132967"/>
              <a:gd name="connsiteX1165" fmla="*/ 175889 w 5323222"/>
              <a:gd name="connsiteY1165" fmla="*/ 3981013 h 6132967"/>
              <a:gd name="connsiteX1166" fmla="*/ 175494 w 5323222"/>
              <a:gd name="connsiteY1166" fmla="*/ 4024165 h 6132967"/>
              <a:gd name="connsiteX1167" fmla="*/ 175602 w 5323222"/>
              <a:gd name="connsiteY1167" fmla="*/ 4067788 h 6132967"/>
              <a:gd name="connsiteX1168" fmla="*/ 176395 w 5323222"/>
              <a:gd name="connsiteY1168" fmla="*/ 4111484 h 6132967"/>
              <a:gd name="connsiteX1169" fmla="*/ 178266 w 5323222"/>
              <a:gd name="connsiteY1169" fmla="*/ 4155437 h 6132967"/>
              <a:gd name="connsiteX1170" fmla="*/ 180246 w 5323222"/>
              <a:gd name="connsiteY1170" fmla="*/ 4199678 h 6132967"/>
              <a:gd name="connsiteX1171" fmla="*/ 182728 w 5323222"/>
              <a:gd name="connsiteY1171" fmla="*/ 4244389 h 6132967"/>
              <a:gd name="connsiteX1172" fmla="*/ 186000 w 5323222"/>
              <a:gd name="connsiteY1172" fmla="*/ 4289463 h 6132967"/>
              <a:gd name="connsiteX1173" fmla="*/ 189851 w 5323222"/>
              <a:gd name="connsiteY1173" fmla="*/ 4334323 h 6132967"/>
              <a:gd name="connsiteX1174" fmla="*/ 194096 w 5323222"/>
              <a:gd name="connsiteY1174" fmla="*/ 4379363 h 6132967"/>
              <a:gd name="connsiteX1175" fmla="*/ 199315 w 5323222"/>
              <a:gd name="connsiteY1175" fmla="*/ 4424372 h 6132967"/>
              <a:gd name="connsiteX1176" fmla="*/ 204640 w 5323222"/>
              <a:gd name="connsiteY1176" fmla="*/ 4469669 h 6132967"/>
              <a:gd name="connsiteX1177" fmla="*/ 210758 w 5323222"/>
              <a:gd name="connsiteY1177" fmla="*/ 4515328 h 6132967"/>
              <a:gd name="connsiteX1178" fmla="*/ 217740 w 5323222"/>
              <a:gd name="connsiteY1178" fmla="*/ 4560667 h 6132967"/>
              <a:gd name="connsiteX1179" fmla="*/ 224722 w 5323222"/>
              <a:gd name="connsiteY1179" fmla="*/ 4606004 h 6132967"/>
              <a:gd name="connsiteX1180" fmla="*/ 232389 w 5323222"/>
              <a:gd name="connsiteY1180" fmla="*/ 4651417 h 6132967"/>
              <a:gd name="connsiteX1181" fmla="*/ 241029 w 5323222"/>
              <a:gd name="connsiteY1181" fmla="*/ 4696797 h 6132967"/>
              <a:gd name="connsiteX1182" fmla="*/ 249668 w 5323222"/>
              <a:gd name="connsiteY1182" fmla="*/ 4742176 h 6132967"/>
              <a:gd name="connsiteX1183" fmla="*/ 259172 w 5323222"/>
              <a:gd name="connsiteY1183" fmla="*/ 4787235 h 6132967"/>
              <a:gd name="connsiteX1184" fmla="*/ 269255 w 5323222"/>
              <a:gd name="connsiteY1184" fmla="*/ 4832079 h 6132967"/>
              <a:gd name="connsiteX1185" fmla="*/ 274189 w 5323222"/>
              <a:gd name="connsiteY1185" fmla="*/ 4854212 h 6132967"/>
              <a:gd name="connsiteX1186" fmla="*/ 279304 w 5323222"/>
              <a:gd name="connsiteY1186" fmla="*/ 4875950 h 6132967"/>
              <a:gd name="connsiteX1187" fmla="*/ 284815 w 5323222"/>
              <a:gd name="connsiteY1187" fmla="*/ 4897870 h 6132967"/>
              <a:gd name="connsiteX1188" fmla="*/ 290507 w 5323222"/>
              <a:gd name="connsiteY1188" fmla="*/ 4919394 h 613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</a:cxnLst>
            <a:rect l="l" t="t" r="r" b="b"/>
            <a:pathLst>
              <a:path w="5323222" h="6132967">
                <a:moveTo>
                  <a:pt x="296307" y="4941206"/>
                </a:moveTo>
                <a:lnTo>
                  <a:pt x="302287" y="4962623"/>
                </a:lnTo>
                <a:lnTo>
                  <a:pt x="308375" y="4984327"/>
                </a:lnTo>
                <a:lnTo>
                  <a:pt x="314645" y="5005636"/>
                </a:lnTo>
                <a:lnTo>
                  <a:pt x="321310" y="5027127"/>
                </a:lnTo>
                <a:lnTo>
                  <a:pt x="327760" y="5048042"/>
                </a:lnTo>
                <a:lnTo>
                  <a:pt x="334607" y="5069136"/>
                </a:lnTo>
                <a:lnTo>
                  <a:pt x="341742" y="5090125"/>
                </a:lnTo>
                <a:lnTo>
                  <a:pt x="348770" y="5110824"/>
                </a:lnTo>
                <a:lnTo>
                  <a:pt x="356193" y="5131705"/>
                </a:lnTo>
                <a:lnTo>
                  <a:pt x="363798" y="5152191"/>
                </a:lnTo>
                <a:lnTo>
                  <a:pt x="371403" y="5172677"/>
                </a:lnTo>
                <a:lnTo>
                  <a:pt x="379297" y="5193055"/>
                </a:lnTo>
                <a:lnTo>
                  <a:pt x="387479" y="5213325"/>
                </a:lnTo>
                <a:lnTo>
                  <a:pt x="395554" y="5233308"/>
                </a:lnTo>
                <a:lnTo>
                  <a:pt x="404024" y="5253472"/>
                </a:lnTo>
                <a:lnTo>
                  <a:pt x="412280" y="5273060"/>
                </a:lnTo>
                <a:lnTo>
                  <a:pt x="420932" y="5292828"/>
                </a:lnTo>
                <a:lnTo>
                  <a:pt x="429872" y="5312489"/>
                </a:lnTo>
                <a:lnTo>
                  <a:pt x="439175" y="5331359"/>
                </a:lnTo>
                <a:lnTo>
                  <a:pt x="448404" y="5350914"/>
                </a:lnTo>
                <a:lnTo>
                  <a:pt x="457708" y="5369784"/>
                </a:lnTo>
                <a:lnTo>
                  <a:pt x="467011" y="5388654"/>
                </a:lnTo>
                <a:lnTo>
                  <a:pt x="476603" y="5407417"/>
                </a:lnTo>
                <a:lnTo>
                  <a:pt x="486376" y="5425784"/>
                </a:lnTo>
                <a:lnTo>
                  <a:pt x="496545" y="5444332"/>
                </a:lnTo>
                <a:lnTo>
                  <a:pt x="506607" y="5462593"/>
                </a:lnTo>
                <a:lnTo>
                  <a:pt x="516849" y="5480457"/>
                </a:lnTo>
                <a:lnTo>
                  <a:pt x="527274" y="5497926"/>
                </a:lnTo>
                <a:lnTo>
                  <a:pt x="537699" y="5515395"/>
                </a:lnTo>
                <a:lnTo>
                  <a:pt x="548594" y="5532362"/>
                </a:lnTo>
                <a:lnTo>
                  <a:pt x="559307" y="5549722"/>
                </a:lnTo>
                <a:lnTo>
                  <a:pt x="570382" y="5566293"/>
                </a:lnTo>
                <a:lnTo>
                  <a:pt x="581747" y="5582757"/>
                </a:lnTo>
                <a:lnTo>
                  <a:pt x="593004" y="5598932"/>
                </a:lnTo>
                <a:lnTo>
                  <a:pt x="604764" y="5615576"/>
                </a:lnTo>
                <a:lnTo>
                  <a:pt x="616491" y="5631249"/>
                </a:lnTo>
                <a:lnTo>
                  <a:pt x="628219" y="5646921"/>
                </a:lnTo>
                <a:lnTo>
                  <a:pt x="640234" y="5662485"/>
                </a:lnTo>
                <a:lnTo>
                  <a:pt x="652539" y="5677944"/>
                </a:lnTo>
                <a:lnTo>
                  <a:pt x="665025" y="5693007"/>
                </a:lnTo>
                <a:lnTo>
                  <a:pt x="677510" y="5708069"/>
                </a:lnTo>
                <a:lnTo>
                  <a:pt x="690070" y="5722447"/>
                </a:lnTo>
                <a:lnTo>
                  <a:pt x="703133" y="5737295"/>
                </a:lnTo>
                <a:lnTo>
                  <a:pt x="715982" y="5751565"/>
                </a:lnTo>
                <a:lnTo>
                  <a:pt x="729300" y="5765334"/>
                </a:lnTo>
                <a:lnTo>
                  <a:pt x="742437" y="5779497"/>
                </a:lnTo>
                <a:lnTo>
                  <a:pt x="755938" y="5792870"/>
                </a:lnTo>
                <a:lnTo>
                  <a:pt x="769149" y="5806351"/>
                </a:lnTo>
                <a:lnTo>
                  <a:pt x="783044" y="5819904"/>
                </a:lnTo>
                <a:lnTo>
                  <a:pt x="796726" y="5832881"/>
                </a:lnTo>
                <a:lnTo>
                  <a:pt x="810984" y="5845644"/>
                </a:lnTo>
                <a:lnTo>
                  <a:pt x="824847" y="5858224"/>
                </a:lnTo>
                <a:lnTo>
                  <a:pt x="838891" y="5870411"/>
                </a:lnTo>
                <a:lnTo>
                  <a:pt x="853224" y="5882490"/>
                </a:lnTo>
                <a:lnTo>
                  <a:pt x="867556" y="5894568"/>
                </a:lnTo>
                <a:lnTo>
                  <a:pt x="882359" y="5906144"/>
                </a:lnTo>
                <a:lnTo>
                  <a:pt x="896873" y="5917827"/>
                </a:lnTo>
                <a:lnTo>
                  <a:pt x="911569" y="5929114"/>
                </a:lnTo>
                <a:lnTo>
                  <a:pt x="926445" y="5940005"/>
                </a:lnTo>
                <a:lnTo>
                  <a:pt x="941793" y="5950394"/>
                </a:lnTo>
                <a:lnTo>
                  <a:pt x="956636" y="5960313"/>
                </a:lnTo>
                <a:lnTo>
                  <a:pt x="971950" y="5969729"/>
                </a:lnTo>
                <a:lnTo>
                  <a:pt x="987265" y="5979146"/>
                </a:lnTo>
                <a:lnTo>
                  <a:pt x="1002184" y="5988380"/>
                </a:lnTo>
                <a:lnTo>
                  <a:pt x="1017572" y="5997112"/>
                </a:lnTo>
                <a:lnTo>
                  <a:pt x="1032960" y="6005845"/>
                </a:lnTo>
                <a:lnTo>
                  <a:pt x="1048134" y="6013999"/>
                </a:lnTo>
                <a:lnTo>
                  <a:pt x="1063597" y="6022048"/>
                </a:lnTo>
                <a:lnTo>
                  <a:pt x="1078557" y="6029626"/>
                </a:lnTo>
                <a:lnTo>
                  <a:pt x="1093805" y="6037096"/>
                </a:lnTo>
                <a:lnTo>
                  <a:pt x="1109236" y="6044171"/>
                </a:lnTo>
                <a:lnTo>
                  <a:pt x="1124558" y="6050958"/>
                </a:lnTo>
                <a:lnTo>
                  <a:pt x="1139592" y="6057853"/>
                </a:lnTo>
                <a:lnTo>
                  <a:pt x="1154989" y="6063954"/>
                </a:lnTo>
                <a:lnTo>
                  <a:pt x="1170386" y="6070056"/>
                </a:lnTo>
                <a:lnTo>
                  <a:pt x="1185677" y="6075871"/>
                </a:lnTo>
                <a:lnTo>
                  <a:pt x="1201040" y="6081000"/>
                </a:lnTo>
                <a:lnTo>
                  <a:pt x="1216223" y="6086526"/>
                </a:lnTo>
                <a:lnTo>
                  <a:pt x="1231192" y="6091474"/>
                </a:lnTo>
                <a:lnTo>
                  <a:pt x="1246630" y="6095920"/>
                </a:lnTo>
                <a:lnTo>
                  <a:pt x="1261781" y="6100472"/>
                </a:lnTo>
                <a:lnTo>
                  <a:pt x="1277112" y="6104630"/>
                </a:lnTo>
                <a:lnTo>
                  <a:pt x="1292229" y="6108210"/>
                </a:lnTo>
                <a:lnTo>
                  <a:pt x="1307635" y="6111683"/>
                </a:lnTo>
                <a:lnTo>
                  <a:pt x="1322646" y="6114975"/>
                </a:lnTo>
                <a:lnTo>
                  <a:pt x="1337548" y="6117978"/>
                </a:lnTo>
                <a:lnTo>
                  <a:pt x="1352633" y="6120585"/>
                </a:lnTo>
                <a:lnTo>
                  <a:pt x="1367717" y="6123193"/>
                </a:lnTo>
                <a:lnTo>
                  <a:pt x="1382876" y="6125116"/>
                </a:lnTo>
                <a:lnTo>
                  <a:pt x="1398035" y="6127039"/>
                </a:lnTo>
                <a:lnTo>
                  <a:pt x="1412979" y="6128385"/>
                </a:lnTo>
                <a:lnTo>
                  <a:pt x="1428030" y="6130019"/>
                </a:lnTo>
                <a:lnTo>
                  <a:pt x="1443157" y="6130971"/>
                </a:lnTo>
                <a:lnTo>
                  <a:pt x="1457887" y="6131739"/>
                </a:lnTo>
                <a:lnTo>
                  <a:pt x="1472905" y="6132401"/>
                </a:lnTo>
                <a:lnTo>
                  <a:pt x="1487529" y="6132882"/>
                </a:lnTo>
                <a:lnTo>
                  <a:pt x="1502334" y="6132967"/>
                </a:lnTo>
                <a:lnTo>
                  <a:pt x="1517031" y="6132764"/>
                </a:lnTo>
                <a:lnTo>
                  <a:pt x="1531621" y="6132271"/>
                </a:lnTo>
                <a:lnTo>
                  <a:pt x="1546608" y="6131960"/>
                </a:lnTo>
                <a:lnTo>
                  <a:pt x="1560983" y="6130891"/>
                </a:lnTo>
                <a:lnTo>
                  <a:pt x="1575360" y="6129822"/>
                </a:lnTo>
                <a:lnTo>
                  <a:pt x="1589917" y="6128357"/>
                </a:lnTo>
                <a:lnTo>
                  <a:pt x="1604475" y="6126893"/>
                </a:lnTo>
                <a:lnTo>
                  <a:pt x="1618636" y="6125246"/>
                </a:lnTo>
                <a:lnTo>
                  <a:pt x="1632873" y="6122916"/>
                </a:lnTo>
                <a:lnTo>
                  <a:pt x="1647109" y="6120585"/>
                </a:lnTo>
                <a:lnTo>
                  <a:pt x="1660950" y="6118074"/>
                </a:lnTo>
                <a:lnTo>
                  <a:pt x="1674972" y="6115167"/>
                </a:lnTo>
                <a:lnTo>
                  <a:pt x="1688994" y="6112260"/>
                </a:lnTo>
                <a:lnTo>
                  <a:pt x="1702513" y="6108882"/>
                </a:lnTo>
                <a:lnTo>
                  <a:pt x="1716321" y="6105396"/>
                </a:lnTo>
                <a:lnTo>
                  <a:pt x="1729733" y="6101731"/>
                </a:lnTo>
                <a:lnTo>
                  <a:pt x="1743219" y="6097381"/>
                </a:lnTo>
                <a:lnTo>
                  <a:pt x="1756705" y="6093031"/>
                </a:lnTo>
                <a:lnTo>
                  <a:pt x="1770192" y="6088681"/>
                </a:lnTo>
                <a:lnTo>
                  <a:pt x="1783176" y="6083861"/>
                </a:lnTo>
                <a:lnTo>
                  <a:pt x="1796341" y="6078645"/>
                </a:lnTo>
                <a:lnTo>
                  <a:pt x="1809218" y="6073536"/>
                </a:lnTo>
                <a:lnTo>
                  <a:pt x="1822275" y="6068032"/>
                </a:lnTo>
                <a:lnTo>
                  <a:pt x="1834938" y="6062347"/>
                </a:lnTo>
                <a:lnTo>
                  <a:pt x="1847782" y="6056265"/>
                </a:lnTo>
                <a:lnTo>
                  <a:pt x="1860230" y="6050002"/>
                </a:lnTo>
                <a:lnTo>
                  <a:pt x="1884121" y="6036538"/>
                </a:lnTo>
                <a:lnTo>
                  <a:pt x="1908192" y="6022678"/>
                </a:lnTo>
                <a:lnTo>
                  <a:pt x="1931548" y="6007769"/>
                </a:lnTo>
                <a:lnTo>
                  <a:pt x="1954475" y="5991707"/>
                </a:lnTo>
                <a:lnTo>
                  <a:pt x="1976610" y="5975283"/>
                </a:lnTo>
                <a:lnTo>
                  <a:pt x="1998028" y="5957810"/>
                </a:lnTo>
                <a:lnTo>
                  <a:pt x="2019126" y="5939474"/>
                </a:lnTo>
                <a:lnTo>
                  <a:pt x="2039613" y="5920378"/>
                </a:lnTo>
                <a:lnTo>
                  <a:pt x="2059384" y="5900235"/>
                </a:lnTo>
                <a:lnTo>
                  <a:pt x="2078652" y="5879622"/>
                </a:lnTo>
                <a:lnTo>
                  <a:pt x="2097202" y="5857962"/>
                </a:lnTo>
                <a:lnTo>
                  <a:pt x="2115143" y="5835544"/>
                </a:lnTo>
                <a:lnTo>
                  <a:pt x="2132185" y="5812475"/>
                </a:lnTo>
                <a:lnTo>
                  <a:pt x="2148906" y="5788540"/>
                </a:lnTo>
                <a:lnTo>
                  <a:pt x="2164729" y="5763953"/>
                </a:lnTo>
                <a:lnTo>
                  <a:pt x="2179942" y="5738608"/>
                </a:lnTo>
                <a:lnTo>
                  <a:pt x="2194438" y="5712216"/>
                </a:lnTo>
                <a:lnTo>
                  <a:pt x="2208142" y="5685461"/>
                </a:lnTo>
                <a:lnTo>
                  <a:pt x="2221237" y="5657948"/>
                </a:lnTo>
                <a:lnTo>
                  <a:pt x="2233615" y="5629388"/>
                </a:lnTo>
                <a:lnTo>
                  <a:pt x="2245202" y="5600465"/>
                </a:lnTo>
                <a:lnTo>
                  <a:pt x="2255889" y="5570891"/>
                </a:lnTo>
                <a:lnTo>
                  <a:pt x="2266149" y="5540161"/>
                </a:lnTo>
                <a:lnTo>
                  <a:pt x="2275436" y="5509466"/>
                </a:lnTo>
                <a:lnTo>
                  <a:pt x="2284006" y="5477724"/>
                </a:lnTo>
                <a:lnTo>
                  <a:pt x="2291966" y="5445222"/>
                </a:lnTo>
                <a:lnTo>
                  <a:pt x="2298739" y="5412177"/>
                </a:lnTo>
                <a:lnTo>
                  <a:pt x="2304902" y="5378373"/>
                </a:lnTo>
                <a:lnTo>
                  <a:pt x="2310274" y="5344206"/>
                </a:lnTo>
                <a:lnTo>
                  <a:pt x="2314748" y="5309389"/>
                </a:lnTo>
                <a:lnTo>
                  <a:pt x="2318324" y="5273919"/>
                </a:lnTo>
                <a:lnTo>
                  <a:pt x="2321396" y="5237979"/>
                </a:lnTo>
                <a:lnTo>
                  <a:pt x="2324884" y="5185472"/>
                </a:lnTo>
                <a:lnTo>
                  <a:pt x="2328264" y="5132675"/>
                </a:lnTo>
                <a:lnTo>
                  <a:pt x="2332040" y="5080060"/>
                </a:lnTo>
                <a:lnTo>
                  <a:pt x="2335635" y="5027841"/>
                </a:lnTo>
                <a:lnTo>
                  <a:pt x="2339222" y="4982740"/>
                </a:lnTo>
                <a:lnTo>
                  <a:pt x="2350330" y="4991029"/>
                </a:lnTo>
                <a:lnTo>
                  <a:pt x="2361673" y="4999369"/>
                </a:lnTo>
                <a:lnTo>
                  <a:pt x="2372849" y="5007710"/>
                </a:lnTo>
                <a:lnTo>
                  <a:pt x="2384192" y="5015883"/>
                </a:lnTo>
                <a:lnTo>
                  <a:pt x="2395701" y="5024057"/>
                </a:lnTo>
                <a:lnTo>
                  <a:pt x="2407044" y="5032231"/>
                </a:lnTo>
                <a:lnTo>
                  <a:pt x="2418721" y="5040237"/>
                </a:lnTo>
                <a:lnTo>
                  <a:pt x="2435402" y="5051413"/>
                </a:lnTo>
                <a:lnTo>
                  <a:pt x="2452583" y="5062422"/>
                </a:lnTo>
                <a:lnTo>
                  <a:pt x="2470097" y="5073431"/>
                </a:lnTo>
                <a:lnTo>
                  <a:pt x="2488113" y="5083940"/>
                </a:lnTo>
                <a:lnTo>
                  <a:pt x="2506628" y="5094449"/>
                </a:lnTo>
                <a:lnTo>
                  <a:pt x="2525811" y="5104791"/>
                </a:lnTo>
                <a:lnTo>
                  <a:pt x="2545161" y="5114633"/>
                </a:lnTo>
                <a:lnTo>
                  <a:pt x="2564844" y="5124308"/>
                </a:lnTo>
                <a:lnTo>
                  <a:pt x="2585027" y="5133816"/>
                </a:lnTo>
                <a:lnTo>
                  <a:pt x="2605544" y="5143157"/>
                </a:lnTo>
                <a:lnTo>
                  <a:pt x="2626562" y="5152165"/>
                </a:lnTo>
                <a:lnTo>
                  <a:pt x="2647747" y="5161172"/>
                </a:lnTo>
                <a:lnTo>
                  <a:pt x="2669265" y="5169679"/>
                </a:lnTo>
                <a:lnTo>
                  <a:pt x="2691116" y="5178020"/>
                </a:lnTo>
                <a:lnTo>
                  <a:pt x="2713302" y="5186193"/>
                </a:lnTo>
                <a:lnTo>
                  <a:pt x="2735654" y="5194033"/>
                </a:lnTo>
                <a:lnTo>
                  <a:pt x="2758340" y="5201373"/>
                </a:lnTo>
                <a:lnTo>
                  <a:pt x="2781192" y="5208712"/>
                </a:lnTo>
                <a:lnTo>
                  <a:pt x="2804378" y="5215885"/>
                </a:lnTo>
                <a:lnTo>
                  <a:pt x="2827898" y="5222724"/>
                </a:lnTo>
                <a:lnTo>
                  <a:pt x="2851418" y="5229230"/>
                </a:lnTo>
                <a:lnTo>
                  <a:pt x="2875104" y="5235568"/>
                </a:lnTo>
                <a:lnTo>
                  <a:pt x="2898958" y="5241406"/>
                </a:lnTo>
                <a:lnTo>
                  <a:pt x="2922978" y="5247244"/>
                </a:lnTo>
                <a:lnTo>
                  <a:pt x="2947332" y="5252749"/>
                </a:lnTo>
                <a:lnTo>
                  <a:pt x="2971686" y="5257753"/>
                </a:lnTo>
                <a:lnTo>
                  <a:pt x="2996039" y="5262757"/>
                </a:lnTo>
                <a:lnTo>
                  <a:pt x="3020560" y="5267428"/>
                </a:lnTo>
                <a:lnTo>
                  <a:pt x="3045248" y="5271599"/>
                </a:lnTo>
                <a:lnTo>
                  <a:pt x="3069935" y="5275768"/>
                </a:lnTo>
                <a:lnTo>
                  <a:pt x="3094622" y="5279439"/>
                </a:lnTo>
                <a:lnTo>
                  <a:pt x="3119310" y="5282774"/>
                </a:lnTo>
                <a:lnTo>
                  <a:pt x="3131487" y="5284442"/>
                </a:lnTo>
                <a:lnTo>
                  <a:pt x="3143497" y="5285944"/>
                </a:lnTo>
                <a:lnTo>
                  <a:pt x="3155674" y="5287279"/>
                </a:lnTo>
                <a:lnTo>
                  <a:pt x="3167684" y="5288446"/>
                </a:lnTo>
                <a:lnTo>
                  <a:pt x="3179861" y="5289613"/>
                </a:lnTo>
                <a:lnTo>
                  <a:pt x="3191871" y="5290615"/>
                </a:lnTo>
                <a:lnTo>
                  <a:pt x="3204048" y="5291615"/>
                </a:lnTo>
                <a:lnTo>
                  <a:pt x="3216058" y="5292449"/>
                </a:lnTo>
                <a:lnTo>
                  <a:pt x="3228235" y="5293116"/>
                </a:lnTo>
                <a:lnTo>
                  <a:pt x="3240078" y="5293784"/>
                </a:lnTo>
                <a:lnTo>
                  <a:pt x="3252088" y="5294284"/>
                </a:lnTo>
                <a:lnTo>
                  <a:pt x="3264098" y="5294617"/>
                </a:lnTo>
                <a:lnTo>
                  <a:pt x="3275942" y="5294951"/>
                </a:lnTo>
                <a:lnTo>
                  <a:pt x="3287952" y="5295118"/>
                </a:lnTo>
                <a:lnTo>
                  <a:pt x="3299795" y="5295118"/>
                </a:lnTo>
                <a:lnTo>
                  <a:pt x="3311638" y="5295118"/>
                </a:lnTo>
                <a:lnTo>
                  <a:pt x="3323482" y="5294951"/>
                </a:lnTo>
                <a:lnTo>
                  <a:pt x="3335325" y="5294618"/>
                </a:lnTo>
                <a:lnTo>
                  <a:pt x="3347001" y="5294284"/>
                </a:lnTo>
                <a:lnTo>
                  <a:pt x="3358844" y="5293784"/>
                </a:lnTo>
                <a:lnTo>
                  <a:pt x="3370354" y="5293283"/>
                </a:lnTo>
                <a:lnTo>
                  <a:pt x="3382031" y="5292616"/>
                </a:lnTo>
                <a:lnTo>
                  <a:pt x="3393707" y="5291782"/>
                </a:lnTo>
                <a:lnTo>
                  <a:pt x="3405050" y="5290615"/>
                </a:lnTo>
                <a:lnTo>
                  <a:pt x="3416727" y="5289614"/>
                </a:lnTo>
                <a:lnTo>
                  <a:pt x="3428069" y="5288446"/>
                </a:lnTo>
                <a:lnTo>
                  <a:pt x="3439413" y="5287279"/>
                </a:lnTo>
                <a:lnTo>
                  <a:pt x="3450755" y="5285943"/>
                </a:lnTo>
                <a:lnTo>
                  <a:pt x="3461931" y="5284443"/>
                </a:lnTo>
                <a:lnTo>
                  <a:pt x="3473274" y="5282774"/>
                </a:lnTo>
                <a:lnTo>
                  <a:pt x="3484450" y="5281107"/>
                </a:lnTo>
                <a:lnTo>
                  <a:pt x="3495459" y="5279272"/>
                </a:lnTo>
                <a:lnTo>
                  <a:pt x="3506302" y="5277270"/>
                </a:lnTo>
                <a:lnTo>
                  <a:pt x="3517144" y="5275268"/>
                </a:lnTo>
                <a:lnTo>
                  <a:pt x="3527820" y="5272933"/>
                </a:lnTo>
                <a:lnTo>
                  <a:pt x="3538663" y="5270764"/>
                </a:lnTo>
                <a:lnTo>
                  <a:pt x="3549171" y="5268262"/>
                </a:lnTo>
                <a:lnTo>
                  <a:pt x="3559680" y="5265593"/>
                </a:lnTo>
                <a:lnTo>
                  <a:pt x="3570022" y="5262924"/>
                </a:lnTo>
                <a:lnTo>
                  <a:pt x="3580698" y="5260089"/>
                </a:lnTo>
                <a:lnTo>
                  <a:pt x="3590873" y="5257086"/>
                </a:lnTo>
                <a:lnTo>
                  <a:pt x="3601048" y="5254083"/>
                </a:lnTo>
                <a:lnTo>
                  <a:pt x="3611223" y="5250915"/>
                </a:lnTo>
                <a:lnTo>
                  <a:pt x="3621399" y="5247578"/>
                </a:lnTo>
                <a:lnTo>
                  <a:pt x="3631407" y="5244076"/>
                </a:lnTo>
                <a:lnTo>
                  <a:pt x="3641416" y="5240572"/>
                </a:lnTo>
                <a:lnTo>
                  <a:pt x="3651091" y="5236903"/>
                </a:lnTo>
                <a:lnTo>
                  <a:pt x="3661099" y="5233066"/>
                </a:lnTo>
                <a:lnTo>
                  <a:pt x="3670774" y="5229229"/>
                </a:lnTo>
                <a:lnTo>
                  <a:pt x="3680281" y="5225059"/>
                </a:lnTo>
                <a:lnTo>
                  <a:pt x="3689956" y="5221056"/>
                </a:lnTo>
                <a:lnTo>
                  <a:pt x="3699298" y="5216719"/>
                </a:lnTo>
                <a:lnTo>
                  <a:pt x="3708639" y="5212548"/>
                </a:lnTo>
                <a:lnTo>
                  <a:pt x="3718147" y="5208045"/>
                </a:lnTo>
                <a:lnTo>
                  <a:pt x="3727321" y="5203541"/>
                </a:lnTo>
                <a:lnTo>
                  <a:pt x="3736496" y="5198704"/>
                </a:lnTo>
                <a:lnTo>
                  <a:pt x="3745503" y="5194033"/>
                </a:lnTo>
                <a:lnTo>
                  <a:pt x="3754344" y="5189195"/>
                </a:lnTo>
                <a:lnTo>
                  <a:pt x="3763185" y="5184191"/>
                </a:lnTo>
                <a:lnTo>
                  <a:pt x="3772026" y="5179188"/>
                </a:lnTo>
                <a:lnTo>
                  <a:pt x="3780699" y="5173849"/>
                </a:lnTo>
                <a:lnTo>
                  <a:pt x="3789373" y="5168679"/>
                </a:lnTo>
                <a:lnTo>
                  <a:pt x="3797880" y="5163340"/>
                </a:lnTo>
                <a:lnTo>
                  <a:pt x="3806221" y="5157836"/>
                </a:lnTo>
                <a:lnTo>
                  <a:pt x="3814394" y="5151998"/>
                </a:lnTo>
                <a:lnTo>
                  <a:pt x="3822234" y="5146326"/>
                </a:lnTo>
                <a:lnTo>
                  <a:pt x="3829908" y="5140322"/>
                </a:lnTo>
                <a:lnTo>
                  <a:pt x="3837581" y="5134316"/>
                </a:lnTo>
                <a:lnTo>
                  <a:pt x="3845087" y="5128477"/>
                </a:lnTo>
                <a:lnTo>
                  <a:pt x="3852426" y="5122306"/>
                </a:lnTo>
                <a:lnTo>
                  <a:pt x="3859766" y="5116135"/>
                </a:lnTo>
                <a:lnTo>
                  <a:pt x="3866772" y="5109963"/>
                </a:lnTo>
                <a:lnTo>
                  <a:pt x="3873777" y="5103624"/>
                </a:lnTo>
                <a:lnTo>
                  <a:pt x="3880450" y="5097451"/>
                </a:lnTo>
                <a:lnTo>
                  <a:pt x="3887122" y="5091114"/>
                </a:lnTo>
                <a:lnTo>
                  <a:pt x="3893628" y="5084607"/>
                </a:lnTo>
                <a:lnTo>
                  <a:pt x="3899966" y="5078102"/>
                </a:lnTo>
                <a:lnTo>
                  <a:pt x="3906305" y="5071763"/>
                </a:lnTo>
                <a:lnTo>
                  <a:pt x="3912310" y="5065091"/>
                </a:lnTo>
                <a:lnTo>
                  <a:pt x="3918315" y="5058419"/>
                </a:lnTo>
                <a:lnTo>
                  <a:pt x="3924153" y="5051747"/>
                </a:lnTo>
                <a:lnTo>
                  <a:pt x="3929658" y="5044908"/>
                </a:lnTo>
                <a:lnTo>
                  <a:pt x="3935330" y="5038236"/>
                </a:lnTo>
                <a:lnTo>
                  <a:pt x="3940667" y="5031563"/>
                </a:lnTo>
                <a:lnTo>
                  <a:pt x="3945838" y="5024557"/>
                </a:lnTo>
                <a:lnTo>
                  <a:pt x="3951009" y="5017718"/>
                </a:lnTo>
                <a:lnTo>
                  <a:pt x="3956014" y="5010713"/>
                </a:lnTo>
                <a:lnTo>
                  <a:pt x="3960684" y="5003706"/>
                </a:lnTo>
                <a:lnTo>
                  <a:pt x="3965355" y="4996534"/>
                </a:lnTo>
                <a:lnTo>
                  <a:pt x="3969858" y="4989527"/>
                </a:lnTo>
                <a:lnTo>
                  <a:pt x="3974195" y="4982522"/>
                </a:lnTo>
                <a:lnTo>
                  <a:pt x="3978365" y="4975349"/>
                </a:lnTo>
                <a:lnTo>
                  <a:pt x="3982536" y="4968177"/>
                </a:lnTo>
                <a:lnTo>
                  <a:pt x="3986372" y="4960838"/>
                </a:lnTo>
                <a:lnTo>
                  <a:pt x="3990209" y="4953498"/>
                </a:lnTo>
                <a:lnTo>
                  <a:pt x="3993712" y="4946158"/>
                </a:lnTo>
                <a:lnTo>
                  <a:pt x="3997381" y="4938819"/>
                </a:lnTo>
                <a:lnTo>
                  <a:pt x="4000718" y="4931312"/>
                </a:lnTo>
                <a:lnTo>
                  <a:pt x="4003887" y="4923972"/>
                </a:lnTo>
                <a:lnTo>
                  <a:pt x="4007056" y="4916466"/>
                </a:lnTo>
                <a:lnTo>
                  <a:pt x="4010059" y="4909127"/>
                </a:lnTo>
                <a:lnTo>
                  <a:pt x="4012895" y="4901620"/>
                </a:lnTo>
                <a:lnTo>
                  <a:pt x="4015564" y="4894115"/>
                </a:lnTo>
                <a:lnTo>
                  <a:pt x="4018065" y="4886608"/>
                </a:lnTo>
                <a:lnTo>
                  <a:pt x="4020734" y="4878934"/>
                </a:lnTo>
                <a:lnTo>
                  <a:pt x="4022903" y="4871428"/>
                </a:lnTo>
                <a:lnTo>
                  <a:pt x="4025072" y="4863922"/>
                </a:lnTo>
                <a:lnTo>
                  <a:pt x="4027073" y="4856249"/>
                </a:lnTo>
                <a:lnTo>
                  <a:pt x="4029075" y="4848576"/>
                </a:lnTo>
                <a:lnTo>
                  <a:pt x="4030909" y="4841070"/>
                </a:lnTo>
                <a:lnTo>
                  <a:pt x="4032411" y="4833397"/>
                </a:lnTo>
                <a:lnTo>
                  <a:pt x="4033912" y="4825724"/>
                </a:lnTo>
                <a:lnTo>
                  <a:pt x="4035247" y="4818217"/>
                </a:lnTo>
                <a:lnTo>
                  <a:pt x="4036414" y="4810544"/>
                </a:lnTo>
                <a:lnTo>
                  <a:pt x="4037582" y="4802871"/>
                </a:lnTo>
                <a:lnTo>
                  <a:pt x="4038416" y="4795365"/>
                </a:lnTo>
                <a:lnTo>
                  <a:pt x="4039250" y="4787691"/>
                </a:lnTo>
                <a:lnTo>
                  <a:pt x="4039917" y="4780185"/>
                </a:lnTo>
                <a:lnTo>
                  <a:pt x="4040251" y="4772512"/>
                </a:lnTo>
                <a:lnTo>
                  <a:pt x="4040584" y="4764839"/>
                </a:lnTo>
                <a:lnTo>
                  <a:pt x="4040918" y="4757165"/>
                </a:lnTo>
                <a:lnTo>
                  <a:pt x="4040918" y="4749660"/>
                </a:lnTo>
                <a:lnTo>
                  <a:pt x="4040751" y="4741986"/>
                </a:lnTo>
                <a:lnTo>
                  <a:pt x="4040584" y="4734480"/>
                </a:lnTo>
                <a:lnTo>
                  <a:pt x="4040251" y="4726807"/>
                </a:lnTo>
                <a:lnTo>
                  <a:pt x="4039750" y="4719300"/>
                </a:lnTo>
                <a:lnTo>
                  <a:pt x="4039083" y="4711628"/>
                </a:lnTo>
                <a:lnTo>
                  <a:pt x="4038249" y="4704122"/>
                </a:lnTo>
                <a:lnTo>
                  <a:pt x="4035914" y="4689442"/>
                </a:lnTo>
                <a:lnTo>
                  <a:pt x="4033412" y="4674597"/>
                </a:lnTo>
                <a:lnTo>
                  <a:pt x="4030242" y="4659918"/>
                </a:lnTo>
                <a:lnTo>
                  <a:pt x="4026406" y="4645238"/>
                </a:lnTo>
                <a:lnTo>
                  <a:pt x="4022236" y="4630893"/>
                </a:lnTo>
                <a:lnTo>
                  <a:pt x="4017398" y="4616714"/>
                </a:lnTo>
                <a:lnTo>
                  <a:pt x="4012060" y="4602535"/>
                </a:lnTo>
                <a:lnTo>
                  <a:pt x="4006222" y="4588524"/>
                </a:lnTo>
                <a:lnTo>
                  <a:pt x="3999717" y="4574679"/>
                </a:lnTo>
                <a:lnTo>
                  <a:pt x="3992878" y="4561001"/>
                </a:lnTo>
                <a:lnTo>
                  <a:pt x="3985371" y="4547489"/>
                </a:lnTo>
                <a:lnTo>
                  <a:pt x="3977365" y="4534145"/>
                </a:lnTo>
                <a:lnTo>
                  <a:pt x="3968858" y="4521134"/>
                </a:lnTo>
                <a:lnTo>
                  <a:pt x="3959850" y="4508123"/>
                </a:lnTo>
                <a:lnTo>
                  <a:pt x="3950342" y="4495446"/>
                </a:lnTo>
                <a:lnTo>
                  <a:pt x="3940333" y="4482935"/>
                </a:lnTo>
                <a:lnTo>
                  <a:pt x="3929658" y="4470592"/>
                </a:lnTo>
                <a:lnTo>
                  <a:pt x="3918648" y="4458581"/>
                </a:lnTo>
                <a:lnTo>
                  <a:pt x="3907139" y="4446737"/>
                </a:lnTo>
                <a:lnTo>
                  <a:pt x="3894962" y="4435061"/>
                </a:lnTo>
                <a:lnTo>
                  <a:pt x="3882452" y="4423718"/>
                </a:lnTo>
                <a:lnTo>
                  <a:pt x="3869441" y="4412709"/>
                </a:lnTo>
                <a:lnTo>
                  <a:pt x="3855763" y="4401700"/>
                </a:lnTo>
                <a:lnTo>
                  <a:pt x="3841917" y="4391191"/>
                </a:lnTo>
                <a:lnTo>
                  <a:pt x="3827405" y="4380849"/>
                </a:lnTo>
                <a:lnTo>
                  <a:pt x="3812392" y="4370674"/>
                </a:lnTo>
                <a:lnTo>
                  <a:pt x="3796880" y="4360999"/>
                </a:lnTo>
                <a:lnTo>
                  <a:pt x="3780866" y="4351492"/>
                </a:lnTo>
                <a:lnTo>
                  <a:pt x="3764519" y="4342317"/>
                </a:lnTo>
                <a:lnTo>
                  <a:pt x="3747671" y="4333476"/>
                </a:lnTo>
                <a:lnTo>
                  <a:pt x="3730324" y="4324969"/>
                </a:lnTo>
                <a:lnTo>
                  <a:pt x="3712642" y="4316629"/>
                </a:lnTo>
                <a:lnTo>
                  <a:pt x="3686620" y="4304953"/>
                </a:lnTo>
                <a:lnTo>
                  <a:pt x="3660432" y="4293276"/>
                </a:lnTo>
                <a:lnTo>
                  <a:pt x="3634410" y="4281432"/>
                </a:lnTo>
                <a:lnTo>
                  <a:pt x="3608555" y="4269756"/>
                </a:lnTo>
                <a:lnTo>
                  <a:pt x="3582699" y="4257746"/>
                </a:lnTo>
                <a:lnTo>
                  <a:pt x="3556844" y="4245736"/>
                </a:lnTo>
                <a:lnTo>
                  <a:pt x="3530990" y="4233559"/>
                </a:lnTo>
                <a:lnTo>
                  <a:pt x="3524478" y="4230452"/>
                </a:lnTo>
                <a:lnTo>
                  <a:pt x="3538445" y="4229146"/>
                </a:lnTo>
                <a:lnTo>
                  <a:pt x="3563280" y="4226491"/>
                </a:lnTo>
                <a:lnTo>
                  <a:pt x="3588063" y="4223534"/>
                </a:lnTo>
                <a:lnTo>
                  <a:pt x="3612847" y="4220575"/>
                </a:lnTo>
                <a:lnTo>
                  <a:pt x="3637631" y="4217617"/>
                </a:lnTo>
                <a:lnTo>
                  <a:pt x="3672376" y="4212656"/>
                </a:lnTo>
                <a:lnTo>
                  <a:pt x="3707373" y="4207340"/>
                </a:lnTo>
                <a:lnTo>
                  <a:pt x="3742874" y="4201315"/>
                </a:lnTo>
                <a:lnTo>
                  <a:pt x="3778272" y="4194682"/>
                </a:lnTo>
                <a:lnTo>
                  <a:pt x="3814174" y="4187340"/>
                </a:lnTo>
                <a:lnTo>
                  <a:pt x="3850277" y="4179339"/>
                </a:lnTo>
                <a:lnTo>
                  <a:pt x="3886934" y="4170932"/>
                </a:lnTo>
                <a:lnTo>
                  <a:pt x="3923082" y="4161362"/>
                </a:lnTo>
                <a:lnTo>
                  <a:pt x="3959837" y="4151691"/>
                </a:lnTo>
                <a:lnTo>
                  <a:pt x="3996489" y="4141411"/>
                </a:lnTo>
                <a:lnTo>
                  <a:pt x="4033696" y="4130725"/>
                </a:lnTo>
                <a:lnTo>
                  <a:pt x="4070394" y="4118876"/>
                </a:lnTo>
                <a:lnTo>
                  <a:pt x="4107395" y="4106977"/>
                </a:lnTo>
                <a:lnTo>
                  <a:pt x="4144545" y="4094117"/>
                </a:lnTo>
                <a:lnTo>
                  <a:pt x="4181341" y="4081002"/>
                </a:lnTo>
                <a:lnTo>
                  <a:pt x="4218641" y="4067180"/>
                </a:lnTo>
                <a:lnTo>
                  <a:pt x="4255230" y="4052853"/>
                </a:lnTo>
                <a:lnTo>
                  <a:pt x="4292019" y="4037867"/>
                </a:lnTo>
                <a:lnTo>
                  <a:pt x="4328706" y="4022276"/>
                </a:lnTo>
                <a:lnTo>
                  <a:pt x="4365341" y="4006380"/>
                </a:lnTo>
                <a:lnTo>
                  <a:pt x="4401822" y="3989574"/>
                </a:lnTo>
                <a:lnTo>
                  <a:pt x="4437696" y="3972871"/>
                </a:lnTo>
                <a:lnTo>
                  <a:pt x="4474022" y="3955156"/>
                </a:lnTo>
                <a:lnTo>
                  <a:pt x="4509335" y="3936986"/>
                </a:lnTo>
                <a:lnTo>
                  <a:pt x="4544849" y="3918160"/>
                </a:lnTo>
                <a:lnTo>
                  <a:pt x="4580059" y="3899385"/>
                </a:lnTo>
                <a:lnTo>
                  <a:pt x="4614811" y="3879751"/>
                </a:lnTo>
                <a:lnTo>
                  <a:pt x="4649156" y="3859562"/>
                </a:lnTo>
                <a:lnTo>
                  <a:pt x="4683399" y="3838765"/>
                </a:lnTo>
                <a:lnTo>
                  <a:pt x="4716982" y="3817768"/>
                </a:lnTo>
                <a:lnTo>
                  <a:pt x="4750161" y="3796216"/>
                </a:lnTo>
                <a:lnTo>
                  <a:pt x="4782932" y="3774109"/>
                </a:lnTo>
                <a:lnTo>
                  <a:pt x="4798230" y="3763083"/>
                </a:lnTo>
                <a:lnTo>
                  <a:pt x="4813579" y="3752362"/>
                </a:lnTo>
                <a:lnTo>
                  <a:pt x="4828522" y="3741085"/>
                </a:lnTo>
                <a:lnTo>
                  <a:pt x="4843466" y="3729808"/>
                </a:lnTo>
                <a:lnTo>
                  <a:pt x="4858105" y="3718582"/>
                </a:lnTo>
                <a:lnTo>
                  <a:pt x="4872693" y="3707053"/>
                </a:lnTo>
                <a:lnTo>
                  <a:pt x="4886674" y="3695627"/>
                </a:lnTo>
                <a:lnTo>
                  <a:pt x="4900856" y="3683542"/>
                </a:lnTo>
                <a:lnTo>
                  <a:pt x="4914734" y="3671510"/>
                </a:lnTo>
                <a:lnTo>
                  <a:pt x="4928360" y="3659832"/>
                </a:lnTo>
                <a:lnTo>
                  <a:pt x="4941884" y="3647548"/>
                </a:lnTo>
                <a:lnTo>
                  <a:pt x="4955052" y="3635011"/>
                </a:lnTo>
                <a:lnTo>
                  <a:pt x="4967969" y="3622829"/>
                </a:lnTo>
                <a:lnTo>
                  <a:pt x="4980833" y="3610343"/>
                </a:lnTo>
                <a:lnTo>
                  <a:pt x="4993343" y="3597607"/>
                </a:lnTo>
                <a:lnTo>
                  <a:pt x="5005853" y="3584870"/>
                </a:lnTo>
                <a:lnTo>
                  <a:pt x="5018060" y="3572184"/>
                </a:lnTo>
                <a:lnTo>
                  <a:pt x="5030164" y="3558892"/>
                </a:lnTo>
                <a:lnTo>
                  <a:pt x="5042066" y="3546257"/>
                </a:lnTo>
                <a:lnTo>
                  <a:pt x="5053564" y="3533068"/>
                </a:lnTo>
                <a:lnTo>
                  <a:pt x="5064757" y="3519930"/>
                </a:lnTo>
                <a:lnTo>
                  <a:pt x="5075898" y="3506489"/>
                </a:lnTo>
                <a:lnTo>
                  <a:pt x="5086789" y="3493402"/>
                </a:lnTo>
                <a:lnTo>
                  <a:pt x="5097626" y="3480012"/>
                </a:lnTo>
                <a:lnTo>
                  <a:pt x="5108111" y="3466370"/>
                </a:lnTo>
                <a:lnTo>
                  <a:pt x="5118342" y="3453084"/>
                </a:lnTo>
                <a:lnTo>
                  <a:pt x="5128218" y="3439546"/>
                </a:lnTo>
                <a:lnTo>
                  <a:pt x="5138095" y="3426006"/>
                </a:lnTo>
                <a:lnTo>
                  <a:pt x="5147616" y="3412216"/>
                </a:lnTo>
                <a:lnTo>
                  <a:pt x="5157139" y="3398424"/>
                </a:lnTo>
                <a:lnTo>
                  <a:pt x="5166356" y="3384685"/>
                </a:lnTo>
                <a:lnTo>
                  <a:pt x="5175020" y="3371352"/>
                </a:lnTo>
                <a:lnTo>
                  <a:pt x="5183934" y="3357664"/>
                </a:lnTo>
                <a:lnTo>
                  <a:pt x="5192241" y="3344080"/>
                </a:lnTo>
                <a:lnTo>
                  <a:pt x="5199892" y="3330294"/>
                </a:lnTo>
                <a:lnTo>
                  <a:pt x="5207793" y="3316155"/>
                </a:lnTo>
                <a:lnTo>
                  <a:pt x="5215494" y="3302673"/>
                </a:lnTo>
                <a:lnTo>
                  <a:pt x="5222485" y="3288687"/>
                </a:lnTo>
                <a:lnTo>
                  <a:pt x="5229780" y="3274651"/>
                </a:lnTo>
                <a:lnTo>
                  <a:pt x="5236720" y="3260361"/>
                </a:lnTo>
                <a:lnTo>
                  <a:pt x="5243052" y="3246175"/>
                </a:lnTo>
                <a:lnTo>
                  <a:pt x="5249385" y="3231990"/>
                </a:lnTo>
                <a:lnTo>
                  <a:pt x="5255163" y="3218210"/>
                </a:lnTo>
                <a:lnTo>
                  <a:pt x="5261141" y="3203772"/>
                </a:lnTo>
                <a:lnTo>
                  <a:pt x="5266511" y="3189436"/>
                </a:lnTo>
                <a:lnTo>
                  <a:pt x="5271831" y="3174799"/>
                </a:lnTo>
                <a:lnTo>
                  <a:pt x="5276596" y="3160567"/>
                </a:lnTo>
                <a:lnTo>
                  <a:pt x="5281612" y="3145980"/>
                </a:lnTo>
                <a:lnTo>
                  <a:pt x="5285717" y="3131547"/>
                </a:lnTo>
                <a:lnTo>
                  <a:pt x="5290127" y="3117064"/>
                </a:lnTo>
                <a:lnTo>
                  <a:pt x="5294182" y="3102329"/>
                </a:lnTo>
                <a:lnTo>
                  <a:pt x="5297984" y="3087946"/>
                </a:lnTo>
                <a:lnTo>
                  <a:pt x="5301483" y="3073618"/>
                </a:lnTo>
                <a:lnTo>
                  <a:pt x="5304627" y="3059037"/>
                </a:lnTo>
                <a:lnTo>
                  <a:pt x="5307719" y="3044152"/>
                </a:lnTo>
                <a:lnTo>
                  <a:pt x="5310257" y="3029673"/>
                </a:lnTo>
                <a:lnTo>
                  <a:pt x="5312794" y="3015195"/>
                </a:lnTo>
                <a:lnTo>
                  <a:pt x="5314976" y="3000465"/>
                </a:lnTo>
                <a:lnTo>
                  <a:pt x="5316855" y="2985786"/>
                </a:lnTo>
                <a:lnTo>
                  <a:pt x="5318734" y="2971108"/>
                </a:lnTo>
                <a:lnTo>
                  <a:pt x="5320057" y="2956835"/>
                </a:lnTo>
                <a:lnTo>
                  <a:pt x="5321633" y="2942209"/>
                </a:lnTo>
                <a:lnTo>
                  <a:pt x="5322550" y="2927381"/>
                </a:lnTo>
                <a:lnTo>
                  <a:pt x="5323216" y="2912909"/>
                </a:lnTo>
                <a:lnTo>
                  <a:pt x="5323222" y="2898235"/>
                </a:lnTo>
                <a:lnTo>
                  <a:pt x="5322673" y="2883968"/>
                </a:lnTo>
                <a:lnTo>
                  <a:pt x="5322377" y="2869348"/>
                </a:lnTo>
                <a:lnTo>
                  <a:pt x="5321880" y="2855383"/>
                </a:lnTo>
                <a:lnTo>
                  <a:pt x="5320725" y="2841220"/>
                </a:lnTo>
                <a:lnTo>
                  <a:pt x="5319266" y="2827108"/>
                </a:lnTo>
                <a:lnTo>
                  <a:pt x="5317807" y="2812995"/>
                </a:lnTo>
                <a:lnTo>
                  <a:pt x="5316096" y="2799238"/>
                </a:lnTo>
                <a:lnTo>
                  <a:pt x="5314334" y="2785178"/>
                </a:lnTo>
                <a:lnTo>
                  <a:pt x="5312016" y="2771523"/>
                </a:lnTo>
                <a:lnTo>
                  <a:pt x="5309750" y="2758172"/>
                </a:lnTo>
                <a:lnTo>
                  <a:pt x="5307130" y="2744570"/>
                </a:lnTo>
                <a:lnTo>
                  <a:pt x="5304256" y="2731322"/>
                </a:lnTo>
                <a:lnTo>
                  <a:pt x="5301028" y="2717822"/>
                </a:lnTo>
                <a:lnTo>
                  <a:pt x="5297904" y="2704930"/>
                </a:lnTo>
                <a:lnTo>
                  <a:pt x="5294475" y="2692089"/>
                </a:lnTo>
                <a:lnTo>
                  <a:pt x="5290743" y="2679298"/>
                </a:lnTo>
                <a:lnTo>
                  <a:pt x="5287012" y="2666509"/>
                </a:lnTo>
                <a:lnTo>
                  <a:pt x="5282673" y="2653822"/>
                </a:lnTo>
                <a:lnTo>
                  <a:pt x="5278334" y="2641134"/>
                </a:lnTo>
                <a:lnTo>
                  <a:pt x="5273744" y="2628803"/>
                </a:lnTo>
                <a:lnTo>
                  <a:pt x="5269154" y="2616470"/>
                </a:lnTo>
                <a:lnTo>
                  <a:pt x="5264311" y="2604494"/>
                </a:lnTo>
                <a:lnTo>
                  <a:pt x="5259417" y="2592214"/>
                </a:lnTo>
                <a:lnTo>
                  <a:pt x="5253665" y="2580391"/>
                </a:lnTo>
                <a:lnTo>
                  <a:pt x="5248215" y="2568518"/>
                </a:lnTo>
                <a:lnTo>
                  <a:pt x="5242818" y="2556947"/>
                </a:lnTo>
                <a:lnTo>
                  <a:pt x="5237065" y="2545124"/>
                </a:lnTo>
                <a:lnTo>
                  <a:pt x="5230809" y="2534012"/>
                </a:lnTo>
                <a:lnTo>
                  <a:pt x="5224551" y="2522899"/>
                </a:lnTo>
                <a:lnTo>
                  <a:pt x="5218244" y="2511483"/>
                </a:lnTo>
                <a:lnTo>
                  <a:pt x="5211380" y="2500474"/>
                </a:lnTo>
                <a:lnTo>
                  <a:pt x="5204820" y="2489412"/>
                </a:lnTo>
                <a:lnTo>
                  <a:pt x="5198060" y="2479010"/>
                </a:lnTo>
                <a:lnTo>
                  <a:pt x="5190944" y="2468354"/>
                </a:lnTo>
                <a:lnTo>
                  <a:pt x="5183577" y="2458055"/>
                </a:lnTo>
                <a:lnTo>
                  <a:pt x="5176514" y="2447704"/>
                </a:lnTo>
                <a:lnTo>
                  <a:pt x="5168591" y="2437810"/>
                </a:lnTo>
                <a:lnTo>
                  <a:pt x="5160971" y="2427866"/>
                </a:lnTo>
                <a:lnTo>
                  <a:pt x="5153353" y="2417920"/>
                </a:lnTo>
                <a:lnTo>
                  <a:pt x="5145178" y="2408383"/>
                </a:lnTo>
                <a:lnTo>
                  <a:pt x="5137054" y="2399147"/>
                </a:lnTo>
                <a:lnTo>
                  <a:pt x="5128577" y="2389661"/>
                </a:lnTo>
                <a:lnTo>
                  <a:pt x="5120454" y="2380425"/>
                </a:lnTo>
                <a:lnTo>
                  <a:pt x="5111523" y="2371952"/>
                </a:lnTo>
                <a:lnTo>
                  <a:pt x="5103097" y="2362768"/>
                </a:lnTo>
                <a:lnTo>
                  <a:pt x="5093864" y="2354347"/>
                </a:lnTo>
                <a:lnTo>
                  <a:pt x="5085236" y="2345821"/>
                </a:lnTo>
                <a:lnTo>
                  <a:pt x="5075699" y="2337450"/>
                </a:lnTo>
                <a:lnTo>
                  <a:pt x="5066517" y="2329331"/>
                </a:lnTo>
                <a:lnTo>
                  <a:pt x="5057083" y="2321568"/>
                </a:lnTo>
                <a:lnTo>
                  <a:pt x="5047597" y="2313501"/>
                </a:lnTo>
                <a:lnTo>
                  <a:pt x="5037859" y="2305788"/>
                </a:lnTo>
                <a:lnTo>
                  <a:pt x="5028173" y="2298380"/>
                </a:lnTo>
                <a:lnTo>
                  <a:pt x="5018132" y="2290719"/>
                </a:lnTo>
                <a:lnTo>
                  <a:pt x="5008195" y="2283665"/>
                </a:lnTo>
                <a:lnTo>
                  <a:pt x="4998256" y="2276611"/>
                </a:lnTo>
                <a:lnTo>
                  <a:pt x="4987762" y="2269964"/>
                </a:lnTo>
                <a:lnTo>
                  <a:pt x="4977521" y="2262962"/>
                </a:lnTo>
                <a:lnTo>
                  <a:pt x="4967028" y="2256313"/>
                </a:lnTo>
                <a:lnTo>
                  <a:pt x="4956283" y="2250022"/>
                </a:lnTo>
                <a:lnTo>
                  <a:pt x="4945841" y="2243677"/>
                </a:lnTo>
                <a:lnTo>
                  <a:pt x="4934844" y="2237740"/>
                </a:lnTo>
                <a:lnTo>
                  <a:pt x="4924098" y="2231447"/>
                </a:lnTo>
                <a:lnTo>
                  <a:pt x="4902562" y="2220431"/>
                </a:lnTo>
                <a:lnTo>
                  <a:pt x="4880773" y="2209768"/>
                </a:lnTo>
                <a:lnTo>
                  <a:pt x="4858533" y="2200121"/>
                </a:lnTo>
                <a:lnTo>
                  <a:pt x="4835736" y="2190879"/>
                </a:lnTo>
                <a:lnTo>
                  <a:pt x="4813043" y="2182244"/>
                </a:lnTo>
                <a:lnTo>
                  <a:pt x="4789543" y="2174370"/>
                </a:lnTo>
                <a:lnTo>
                  <a:pt x="4765791" y="2166853"/>
                </a:lnTo>
                <a:lnTo>
                  <a:pt x="4741586" y="2160347"/>
                </a:lnTo>
                <a:lnTo>
                  <a:pt x="4717382" y="2153842"/>
                </a:lnTo>
                <a:lnTo>
                  <a:pt x="4692421" y="2148400"/>
                </a:lnTo>
                <a:lnTo>
                  <a:pt x="4667512" y="2143264"/>
                </a:lnTo>
                <a:lnTo>
                  <a:pt x="4641795" y="2138888"/>
                </a:lnTo>
                <a:lnTo>
                  <a:pt x="4615878" y="2135170"/>
                </a:lnTo>
                <a:lnTo>
                  <a:pt x="4589963" y="2131452"/>
                </a:lnTo>
                <a:lnTo>
                  <a:pt x="4563593" y="2128749"/>
                </a:lnTo>
                <a:lnTo>
                  <a:pt x="4536669" y="2126451"/>
                </a:lnTo>
                <a:lnTo>
                  <a:pt x="4509241" y="2124864"/>
                </a:lnTo>
                <a:lnTo>
                  <a:pt x="4482116" y="2123223"/>
                </a:lnTo>
                <a:lnTo>
                  <a:pt x="4454235" y="2122649"/>
                </a:lnTo>
                <a:lnTo>
                  <a:pt x="4426104" y="2122430"/>
                </a:lnTo>
                <a:lnTo>
                  <a:pt x="4400795" y="2122551"/>
                </a:lnTo>
                <a:lnTo>
                  <a:pt x="4403168" y="2116564"/>
                </a:lnTo>
                <a:lnTo>
                  <a:pt x="4407349" y="2104834"/>
                </a:lnTo>
                <a:lnTo>
                  <a:pt x="4411637" y="2093394"/>
                </a:lnTo>
                <a:lnTo>
                  <a:pt x="4415530" y="2081772"/>
                </a:lnTo>
                <a:lnTo>
                  <a:pt x="4419604" y="2069754"/>
                </a:lnTo>
                <a:lnTo>
                  <a:pt x="4422812" y="2058057"/>
                </a:lnTo>
                <a:lnTo>
                  <a:pt x="4426599" y="2046147"/>
                </a:lnTo>
                <a:lnTo>
                  <a:pt x="4429304" y="2033980"/>
                </a:lnTo>
                <a:lnTo>
                  <a:pt x="4432801" y="2022177"/>
                </a:lnTo>
                <a:lnTo>
                  <a:pt x="4435219" y="2010117"/>
                </a:lnTo>
                <a:lnTo>
                  <a:pt x="4437817" y="1997664"/>
                </a:lnTo>
                <a:lnTo>
                  <a:pt x="4440234" y="1985603"/>
                </a:lnTo>
                <a:lnTo>
                  <a:pt x="4442545" y="1973256"/>
                </a:lnTo>
                <a:lnTo>
                  <a:pt x="4444170" y="1960833"/>
                </a:lnTo>
                <a:lnTo>
                  <a:pt x="4445797" y="1948412"/>
                </a:lnTo>
                <a:lnTo>
                  <a:pt x="4447711" y="1935883"/>
                </a:lnTo>
                <a:lnTo>
                  <a:pt x="4448652" y="1923386"/>
                </a:lnTo>
                <a:lnTo>
                  <a:pt x="4449883" y="1910783"/>
                </a:lnTo>
                <a:lnTo>
                  <a:pt x="4450718" y="1897998"/>
                </a:lnTo>
                <a:lnTo>
                  <a:pt x="4451371" y="1885608"/>
                </a:lnTo>
                <a:lnTo>
                  <a:pt x="4451521" y="1872749"/>
                </a:lnTo>
                <a:lnTo>
                  <a:pt x="4451961" y="1859783"/>
                </a:lnTo>
                <a:lnTo>
                  <a:pt x="4451716" y="1846743"/>
                </a:lnTo>
                <a:lnTo>
                  <a:pt x="4451578" y="1833990"/>
                </a:lnTo>
                <a:lnTo>
                  <a:pt x="4451440" y="1821238"/>
                </a:lnTo>
                <a:lnTo>
                  <a:pt x="4450511" y="1808123"/>
                </a:lnTo>
                <a:lnTo>
                  <a:pt x="4449399" y="1795404"/>
                </a:lnTo>
                <a:lnTo>
                  <a:pt x="4448182" y="1782397"/>
                </a:lnTo>
                <a:lnTo>
                  <a:pt x="4447253" y="1769281"/>
                </a:lnTo>
                <a:lnTo>
                  <a:pt x="4445351" y="1756199"/>
                </a:lnTo>
                <a:lnTo>
                  <a:pt x="4443557" y="1743406"/>
                </a:lnTo>
                <a:lnTo>
                  <a:pt x="4441366" y="1730430"/>
                </a:lnTo>
                <a:lnTo>
                  <a:pt x="4439175" y="1717456"/>
                </a:lnTo>
                <a:lnTo>
                  <a:pt x="4436589" y="1704300"/>
                </a:lnTo>
                <a:lnTo>
                  <a:pt x="4434003" y="1691143"/>
                </a:lnTo>
                <a:lnTo>
                  <a:pt x="4430840" y="1678201"/>
                </a:lnTo>
                <a:lnTo>
                  <a:pt x="4427676" y="1665258"/>
                </a:lnTo>
                <a:lnTo>
                  <a:pt x="4424225" y="1652423"/>
                </a:lnTo>
                <a:lnTo>
                  <a:pt x="4420485" y="1639695"/>
                </a:lnTo>
                <a:lnTo>
                  <a:pt x="4416530" y="1626390"/>
                </a:lnTo>
                <a:lnTo>
                  <a:pt x="4412395" y="1613481"/>
                </a:lnTo>
                <a:lnTo>
                  <a:pt x="4407863" y="1600390"/>
                </a:lnTo>
                <a:lnTo>
                  <a:pt x="4403150" y="1587695"/>
                </a:lnTo>
                <a:lnTo>
                  <a:pt x="4398330" y="1574711"/>
                </a:lnTo>
                <a:lnTo>
                  <a:pt x="4392826" y="1561653"/>
                </a:lnTo>
                <a:lnTo>
                  <a:pt x="4387429" y="1548884"/>
                </a:lnTo>
                <a:lnTo>
                  <a:pt x="4381636" y="1535933"/>
                </a:lnTo>
                <a:lnTo>
                  <a:pt x="4375844" y="1522982"/>
                </a:lnTo>
                <a:lnTo>
                  <a:pt x="4369762" y="1510138"/>
                </a:lnTo>
                <a:lnTo>
                  <a:pt x="4363211" y="1497797"/>
                </a:lnTo>
                <a:lnTo>
                  <a:pt x="4356157" y="1484986"/>
                </a:lnTo>
                <a:lnTo>
                  <a:pt x="4349499" y="1472357"/>
                </a:lnTo>
                <a:lnTo>
                  <a:pt x="4342157" y="1459652"/>
                </a:lnTo>
                <a:lnTo>
                  <a:pt x="4334344" y="1447451"/>
                </a:lnTo>
                <a:lnTo>
                  <a:pt x="4326136" y="1435069"/>
                </a:lnTo>
                <a:lnTo>
                  <a:pt x="4317458" y="1423190"/>
                </a:lnTo>
                <a:lnTo>
                  <a:pt x="4309175" y="1411491"/>
                </a:lnTo>
                <a:lnTo>
                  <a:pt x="4300209" y="1399719"/>
                </a:lnTo>
                <a:lnTo>
                  <a:pt x="4291243" y="1387946"/>
                </a:lnTo>
                <a:lnTo>
                  <a:pt x="4281988" y="1376280"/>
                </a:lnTo>
                <a:lnTo>
                  <a:pt x="4272551" y="1365010"/>
                </a:lnTo>
                <a:lnTo>
                  <a:pt x="4263114" y="1353741"/>
                </a:lnTo>
                <a:lnTo>
                  <a:pt x="4252994" y="1342395"/>
                </a:lnTo>
                <a:lnTo>
                  <a:pt x="4242981" y="1331340"/>
                </a:lnTo>
                <a:lnTo>
                  <a:pt x="4232786" y="1320680"/>
                </a:lnTo>
                <a:lnTo>
                  <a:pt x="4222303" y="1310127"/>
                </a:lnTo>
                <a:lnTo>
                  <a:pt x="4211423" y="1299393"/>
                </a:lnTo>
                <a:lnTo>
                  <a:pt x="4200363" y="1289054"/>
                </a:lnTo>
                <a:lnTo>
                  <a:pt x="4189590" y="1278608"/>
                </a:lnTo>
                <a:lnTo>
                  <a:pt x="4177953" y="1268483"/>
                </a:lnTo>
                <a:lnTo>
                  <a:pt x="4166711" y="1258541"/>
                </a:lnTo>
                <a:lnTo>
                  <a:pt x="4154785" y="1248524"/>
                </a:lnTo>
                <a:lnTo>
                  <a:pt x="4142966" y="1238795"/>
                </a:lnTo>
                <a:lnTo>
                  <a:pt x="4130570" y="1229280"/>
                </a:lnTo>
                <a:lnTo>
                  <a:pt x="4118677" y="1220235"/>
                </a:lnTo>
                <a:lnTo>
                  <a:pt x="4106099" y="1211116"/>
                </a:lnTo>
                <a:lnTo>
                  <a:pt x="4093523" y="1201997"/>
                </a:lnTo>
                <a:lnTo>
                  <a:pt x="4080368" y="1193092"/>
                </a:lnTo>
                <a:lnTo>
                  <a:pt x="4067031" y="1184583"/>
                </a:lnTo>
                <a:lnTo>
                  <a:pt x="4053984" y="1175967"/>
                </a:lnTo>
                <a:lnTo>
                  <a:pt x="4040574" y="1168142"/>
                </a:lnTo>
                <a:lnTo>
                  <a:pt x="4026662" y="1159847"/>
                </a:lnTo>
                <a:lnTo>
                  <a:pt x="4013144" y="1151734"/>
                </a:lnTo>
                <a:lnTo>
                  <a:pt x="3999157" y="1144123"/>
                </a:lnTo>
                <a:lnTo>
                  <a:pt x="3984593" y="1136727"/>
                </a:lnTo>
                <a:lnTo>
                  <a:pt x="3970424" y="1129511"/>
                </a:lnTo>
                <a:lnTo>
                  <a:pt x="3955572" y="1122222"/>
                </a:lnTo>
                <a:lnTo>
                  <a:pt x="3940429" y="1115039"/>
                </a:lnTo>
                <a:lnTo>
                  <a:pt x="3925289" y="1107857"/>
                </a:lnTo>
                <a:lnTo>
                  <a:pt x="3909965" y="1101070"/>
                </a:lnTo>
                <a:lnTo>
                  <a:pt x="3894643" y="1094284"/>
                </a:lnTo>
                <a:lnTo>
                  <a:pt x="3879139" y="1087893"/>
                </a:lnTo>
                <a:lnTo>
                  <a:pt x="3863238" y="1081320"/>
                </a:lnTo>
                <a:lnTo>
                  <a:pt x="3847158" y="1075144"/>
                </a:lnTo>
                <a:lnTo>
                  <a:pt x="3831183" y="1069255"/>
                </a:lnTo>
                <a:lnTo>
                  <a:pt x="3814814" y="1063186"/>
                </a:lnTo>
                <a:lnTo>
                  <a:pt x="3798551" y="1057404"/>
                </a:lnTo>
                <a:lnTo>
                  <a:pt x="3781999" y="1051731"/>
                </a:lnTo>
                <a:lnTo>
                  <a:pt x="3765374" y="1046740"/>
                </a:lnTo>
                <a:lnTo>
                  <a:pt x="3748246" y="1041281"/>
                </a:lnTo>
                <a:lnTo>
                  <a:pt x="3731331" y="1036398"/>
                </a:lnTo>
                <a:lnTo>
                  <a:pt x="3714129" y="1031622"/>
                </a:lnTo>
                <a:lnTo>
                  <a:pt x="3696927" y="1026847"/>
                </a:lnTo>
                <a:lnTo>
                  <a:pt x="3679543" y="1022466"/>
                </a:lnTo>
                <a:lnTo>
                  <a:pt x="3662266" y="1018375"/>
                </a:lnTo>
                <a:lnTo>
                  <a:pt x="3644594" y="1014102"/>
                </a:lnTo>
                <a:lnTo>
                  <a:pt x="3626740" y="1010225"/>
                </a:lnTo>
                <a:lnTo>
                  <a:pt x="3609100" y="1006925"/>
                </a:lnTo>
                <a:lnTo>
                  <a:pt x="3591065" y="1003443"/>
                </a:lnTo>
                <a:lnTo>
                  <a:pt x="3572741" y="1000068"/>
                </a:lnTo>
                <a:lnTo>
                  <a:pt x="3554920" y="997163"/>
                </a:lnTo>
                <a:lnTo>
                  <a:pt x="3536522" y="994473"/>
                </a:lnTo>
                <a:lnTo>
                  <a:pt x="3518231" y="992071"/>
                </a:lnTo>
                <a:lnTo>
                  <a:pt x="3499651" y="989777"/>
                </a:lnTo>
                <a:lnTo>
                  <a:pt x="3481071" y="987482"/>
                </a:lnTo>
                <a:lnTo>
                  <a:pt x="3462418" y="985872"/>
                </a:lnTo>
                <a:lnTo>
                  <a:pt x="3443657" y="983972"/>
                </a:lnTo>
                <a:lnTo>
                  <a:pt x="3404223" y="981213"/>
                </a:lnTo>
                <a:lnTo>
                  <a:pt x="3364713" y="979137"/>
                </a:lnTo>
                <a:lnTo>
                  <a:pt x="3325130" y="977745"/>
                </a:lnTo>
                <a:lnTo>
                  <a:pt x="3291515" y="976999"/>
                </a:lnTo>
                <a:lnTo>
                  <a:pt x="3296895" y="974743"/>
                </a:lnTo>
                <a:lnTo>
                  <a:pt x="3308195" y="970192"/>
                </a:lnTo>
                <a:lnTo>
                  <a:pt x="3319396" y="965856"/>
                </a:lnTo>
                <a:lnTo>
                  <a:pt x="3330754" y="961461"/>
                </a:lnTo>
                <a:lnTo>
                  <a:pt x="3342013" y="957282"/>
                </a:lnTo>
                <a:lnTo>
                  <a:pt x="3358062" y="951146"/>
                </a:lnTo>
                <a:lnTo>
                  <a:pt x="3373955" y="945068"/>
                </a:lnTo>
                <a:lnTo>
                  <a:pt x="3389575" y="938735"/>
                </a:lnTo>
                <a:lnTo>
                  <a:pt x="3404981" y="932305"/>
                </a:lnTo>
                <a:lnTo>
                  <a:pt x="3420172" y="925776"/>
                </a:lnTo>
                <a:lnTo>
                  <a:pt x="3435305" y="919090"/>
                </a:lnTo>
                <a:lnTo>
                  <a:pt x="3449639" y="912167"/>
                </a:lnTo>
                <a:lnTo>
                  <a:pt x="3464186" y="905343"/>
                </a:lnTo>
                <a:lnTo>
                  <a:pt x="3478404" y="898108"/>
                </a:lnTo>
                <a:lnTo>
                  <a:pt x="3492308" y="890989"/>
                </a:lnTo>
                <a:lnTo>
                  <a:pt x="3505941" y="883615"/>
                </a:lnTo>
                <a:lnTo>
                  <a:pt x="3519301" y="875986"/>
                </a:lnTo>
                <a:lnTo>
                  <a:pt x="3532445" y="868260"/>
                </a:lnTo>
                <a:lnTo>
                  <a:pt x="3545377" y="860434"/>
                </a:lnTo>
                <a:lnTo>
                  <a:pt x="3557664" y="852314"/>
                </a:lnTo>
                <a:lnTo>
                  <a:pt x="3570108" y="844136"/>
                </a:lnTo>
                <a:lnTo>
                  <a:pt x="3582123" y="835761"/>
                </a:lnTo>
                <a:lnTo>
                  <a:pt x="3593767" y="827346"/>
                </a:lnTo>
                <a:lnTo>
                  <a:pt x="3604924" y="818578"/>
                </a:lnTo>
                <a:lnTo>
                  <a:pt x="3616082" y="809810"/>
                </a:lnTo>
                <a:lnTo>
                  <a:pt x="3626966" y="800787"/>
                </a:lnTo>
                <a:lnTo>
                  <a:pt x="3637266" y="791625"/>
                </a:lnTo>
                <a:lnTo>
                  <a:pt x="3647508" y="782307"/>
                </a:lnTo>
                <a:lnTo>
                  <a:pt x="3657106" y="772695"/>
                </a:lnTo>
                <a:lnTo>
                  <a:pt x="3666704" y="763081"/>
                </a:lnTo>
                <a:lnTo>
                  <a:pt x="3675815" y="753116"/>
                </a:lnTo>
                <a:lnTo>
                  <a:pt x="3684712" y="743052"/>
                </a:lnTo>
                <a:lnTo>
                  <a:pt x="3693023" y="732849"/>
                </a:lnTo>
                <a:lnTo>
                  <a:pt x="3701219" y="722333"/>
                </a:lnTo>
                <a:lnTo>
                  <a:pt x="3709044" y="711778"/>
                </a:lnTo>
                <a:lnTo>
                  <a:pt x="3716382" y="700869"/>
                </a:lnTo>
                <a:lnTo>
                  <a:pt x="3723505" y="689862"/>
                </a:lnTo>
                <a:lnTo>
                  <a:pt x="3726844" y="683996"/>
                </a:lnTo>
                <a:lnTo>
                  <a:pt x="3730396" y="678229"/>
                </a:lnTo>
                <a:lnTo>
                  <a:pt x="3733579" y="672421"/>
                </a:lnTo>
                <a:lnTo>
                  <a:pt x="3736917" y="666556"/>
                </a:lnTo>
                <a:lnTo>
                  <a:pt x="3740041" y="660592"/>
                </a:lnTo>
                <a:lnTo>
                  <a:pt x="3742950" y="654530"/>
                </a:lnTo>
                <a:lnTo>
                  <a:pt x="3746074" y="648566"/>
                </a:lnTo>
                <a:lnTo>
                  <a:pt x="3748827" y="642562"/>
                </a:lnTo>
                <a:lnTo>
                  <a:pt x="3751580" y="636558"/>
                </a:lnTo>
                <a:lnTo>
                  <a:pt x="3754217" y="630241"/>
                </a:lnTo>
                <a:lnTo>
                  <a:pt x="3756756" y="624139"/>
                </a:lnTo>
                <a:lnTo>
                  <a:pt x="3759236" y="617880"/>
                </a:lnTo>
                <a:lnTo>
                  <a:pt x="3761503" y="611522"/>
                </a:lnTo>
                <a:lnTo>
                  <a:pt x="3763827" y="605322"/>
                </a:lnTo>
                <a:lnTo>
                  <a:pt x="3765937" y="599022"/>
                </a:lnTo>
                <a:lnTo>
                  <a:pt x="3768145" y="592510"/>
                </a:lnTo>
                <a:lnTo>
                  <a:pt x="3769884" y="586170"/>
                </a:lnTo>
                <a:lnTo>
                  <a:pt x="3771936" y="579714"/>
                </a:lnTo>
                <a:lnTo>
                  <a:pt x="3773402" y="573120"/>
                </a:lnTo>
                <a:lnTo>
                  <a:pt x="3775298" y="566723"/>
                </a:lnTo>
                <a:lnTo>
                  <a:pt x="3776608" y="560187"/>
                </a:lnTo>
                <a:lnTo>
                  <a:pt x="3778016" y="553437"/>
                </a:lnTo>
                <a:lnTo>
                  <a:pt x="3779326" y="546900"/>
                </a:lnTo>
                <a:lnTo>
                  <a:pt x="3780579" y="540208"/>
                </a:lnTo>
                <a:lnTo>
                  <a:pt x="3781460" y="533475"/>
                </a:lnTo>
                <a:lnTo>
                  <a:pt x="3782341" y="526743"/>
                </a:lnTo>
                <a:lnTo>
                  <a:pt x="3783379" y="519952"/>
                </a:lnTo>
                <a:lnTo>
                  <a:pt x="3783889" y="513179"/>
                </a:lnTo>
                <a:lnTo>
                  <a:pt x="3784556" y="506349"/>
                </a:lnTo>
                <a:lnTo>
                  <a:pt x="3785008" y="499419"/>
                </a:lnTo>
                <a:lnTo>
                  <a:pt x="3785363" y="492704"/>
                </a:lnTo>
                <a:lnTo>
                  <a:pt x="3785444" y="485734"/>
                </a:lnTo>
                <a:lnTo>
                  <a:pt x="3785682" y="478707"/>
                </a:lnTo>
                <a:lnTo>
                  <a:pt x="3785549" y="471639"/>
                </a:lnTo>
                <a:lnTo>
                  <a:pt x="3785475" y="464727"/>
                </a:lnTo>
                <a:lnTo>
                  <a:pt x="3785400" y="457816"/>
                </a:lnTo>
                <a:lnTo>
                  <a:pt x="3784896" y="450708"/>
                </a:lnTo>
                <a:lnTo>
                  <a:pt x="3784294" y="443814"/>
                </a:lnTo>
                <a:lnTo>
                  <a:pt x="3783634" y="436764"/>
                </a:lnTo>
                <a:lnTo>
                  <a:pt x="3783131" y="429656"/>
                </a:lnTo>
                <a:lnTo>
                  <a:pt x="3782100" y="422565"/>
                </a:lnTo>
                <a:lnTo>
                  <a:pt x="3781127" y="415631"/>
                </a:lnTo>
                <a:lnTo>
                  <a:pt x="3779940" y="408599"/>
                </a:lnTo>
                <a:lnTo>
                  <a:pt x="3778752" y="401567"/>
                </a:lnTo>
                <a:lnTo>
                  <a:pt x="3777351" y="394436"/>
                </a:lnTo>
                <a:lnTo>
                  <a:pt x="3775949" y="387306"/>
                </a:lnTo>
                <a:lnTo>
                  <a:pt x="3774234" y="380291"/>
                </a:lnTo>
                <a:lnTo>
                  <a:pt x="3772520" y="373276"/>
                </a:lnTo>
                <a:lnTo>
                  <a:pt x="3770649" y="366320"/>
                </a:lnTo>
                <a:lnTo>
                  <a:pt x="3768622" y="359421"/>
                </a:lnTo>
                <a:lnTo>
                  <a:pt x="3766479" y="352210"/>
                </a:lnTo>
                <a:lnTo>
                  <a:pt x="3764238" y="345213"/>
                </a:lnTo>
                <a:lnTo>
                  <a:pt x="3761782" y="338118"/>
                </a:lnTo>
                <a:lnTo>
                  <a:pt x="3759227" y="331238"/>
                </a:lnTo>
                <a:lnTo>
                  <a:pt x="3756615" y="324200"/>
                </a:lnTo>
                <a:lnTo>
                  <a:pt x="3753631" y="317123"/>
                </a:lnTo>
                <a:lnTo>
                  <a:pt x="3750707" y="310202"/>
                </a:lnTo>
                <a:lnTo>
                  <a:pt x="3747567" y="303183"/>
                </a:lnTo>
                <a:lnTo>
                  <a:pt x="3744427" y="296164"/>
                </a:lnTo>
                <a:lnTo>
                  <a:pt x="3741131" y="289203"/>
                </a:lnTo>
                <a:lnTo>
                  <a:pt x="3737580" y="282514"/>
                </a:lnTo>
                <a:lnTo>
                  <a:pt x="3733757" y="275570"/>
                </a:lnTo>
                <a:lnTo>
                  <a:pt x="3730149" y="268725"/>
                </a:lnTo>
                <a:lnTo>
                  <a:pt x="3726169" y="261839"/>
                </a:lnTo>
                <a:lnTo>
                  <a:pt x="3721935" y="255227"/>
                </a:lnTo>
                <a:lnTo>
                  <a:pt x="3717486" y="248516"/>
                </a:lnTo>
                <a:lnTo>
                  <a:pt x="3712783" y="242077"/>
                </a:lnTo>
                <a:lnTo>
                  <a:pt x="3708294" y="235736"/>
                </a:lnTo>
                <a:lnTo>
                  <a:pt x="3703434" y="229356"/>
                </a:lnTo>
                <a:lnTo>
                  <a:pt x="3698575" y="222975"/>
                </a:lnTo>
                <a:lnTo>
                  <a:pt x="3693558" y="216652"/>
                </a:lnTo>
                <a:lnTo>
                  <a:pt x="3688444" y="210545"/>
                </a:lnTo>
                <a:lnTo>
                  <a:pt x="3683329" y="204436"/>
                </a:lnTo>
                <a:lnTo>
                  <a:pt x="3677844" y="198287"/>
                </a:lnTo>
                <a:lnTo>
                  <a:pt x="3672417" y="192296"/>
                </a:lnTo>
                <a:lnTo>
                  <a:pt x="3666891" y="186518"/>
                </a:lnTo>
                <a:lnTo>
                  <a:pt x="3661209" y="180798"/>
                </a:lnTo>
                <a:lnTo>
                  <a:pt x="3655313" y="174980"/>
                </a:lnTo>
                <a:lnTo>
                  <a:pt x="3649318" y="169377"/>
                </a:lnTo>
                <a:lnTo>
                  <a:pt x="3643480" y="163715"/>
                </a:lnTo>
                <a:lnTo>
                  <a:pt x="3637173" y="158228"/>
                </a:lnTo>
                <a:lnTo>
                  <a:pt x="3631079" y="152839"/>
                </a:lnTo>
                <a:lnTo>
                  <a:pt x="3624615" y="147410"/>
                </a:lnTo>
                <a:lnTo>
                  <a:pt x="3618210" y="142136"/>
                </a:lnTo>
                <a:lnTo>
                  <a:pt x="3611491" y="136980"/>
                </a:lnTo>
                <a:lnTo>
                  <a:pt x="3605046" y="132077"/>
                </a:lnTo>
                <a:lnTo>
                  <a:pt x="3598228" y="127135"/>
                </a:lnTo>
                <a:lnTo>
                  <a:pt x="3591412" y="122193"/>
                </a:lnTo>
                <a:lnTo>
                  <a:pt x="3584282" y="117367"/>
                </a:lnTo>
                <a:lnTo>
                  <a:pt x="3577054" y="112755"/>
                </a:lnTo>
                <a:lnTo>
                  <a:pt x="3569982" y="108084"/>
                </a:lnTo>
                <a:lnTo>
                  <a:pt x="3562714" y="103843"/>
                </a:lnTo>
                <a:lnTo>
                  <a:pt x="3555174" y="99348"/>
                </a:lnTo>
                <a:lnTo>
                  <a:pt x="3547847" y="94950"/>
                </a:lnTo>
                <a:lnTo>
                  <a:pt x="3540266" y="90825"/>
                </a:lnTo>
                <a:lnTo>
                  <a:pt x="3532373" y="86817"/>
                </a:lnTo>
                <a:lnTo>
                  <a:pt x="3524693" y="82906"/>
                </a:lnTo>
                <a:lnTo>
                  <a:pt x="3516643" y="78955"/>
                </a:lnTo>
                <a:lnTo>
                  <a:pt x="3508437" y="75062"/>
                </a:lnTo>
                <a:lnTo>
                  <a:pt x="3500231" y="71170"/>
                </a:lnTo>
                <a:lnTo>
                  <a:pt x="3491926" y="67491"/>
                </a:lnTo>
                <a:lnTo>
                  <a:pt x="3483620" y="63813"/>
                </a:lnTo>
                <a:lnTo>
                  <a:pt x="3475218" y="60349"/>
                </a:lnTo>
                <a:lnTo>
                  <a:pt x="3466600" y="56787"/>
                </a:lnTo>
                <a:lnTo>
                  <a:pt x="3457884" y="53439"/>
                </a:lnTo>
                <a:lnTo>
                  <a:pt x="3449226" y="50248"/>
                </a:lnTo>
                <a:lnTo>
                  <a:pt x="3440354" y="46958"/>
                </a:lnTo>
                <a:lnTo>
                  <a:pt x="3431540" y="43825"/>
                </a:lnTo>
                <a:lnTo>
                  <a:pt x="3422569" y="40750"/>
                </a:lnTo>
                <a:lnTo>
                  <a:pt x="3413558" y="38045"/>
                </a:lnTo>
                <a:lnTo>
                  <a:pt x="3404275" y="35086"/>
                </a:lnTo>
                <a:lnTo>
                  <a:pt x="3395107" y="32439"/>
                </a:lnTo>
                <a:lnTo>
                  <a:pt x="3385784" y="29851"/>
                </a:lnTo>
                <a:lnTo>
                  <a:pt x="3376461" y="27263"/>
                </a:lnTo>
                <a:lnTo>
                  <a:pt x="3367039" y="24889"/>
                </a:lnTo>
                <a:lnTo>
                  <a:pt x="3357675" y="22671"/>
                </a:lnTo>
                <a:lnTo>
                  <a:pt x="3348096" y="20355"/>
                </a:lnTo>
                <a:lnTo>
                  <a:pt x="3338420" y="18254"/>
                </a:lnTo>
                <a:lnTo>
                  <a:pt x="3328859" y="16465"/>
                </a:lnTo>
                <a:lnTo>
                  <a:pt x="3319084" y="14578"/>
                </a:lnTo>
                <a:lnTo>
                  <a:pt x="3309153" y="12749"/>
                </a:lnTo>
                <a:lnTo>
                  <a:pt x="3299494" y="11175"/>
                </a:lnTo>
                <a:lnTo>
                  <a:pt x="3289523" y="9717"/>
                </a:lnTo>
                <a:lnTo>
                  <a:pt x="3279609" y="8415"/>
                </a:lnTo>
                <a:lnTo>
                  <a:pt x="3269538" y="7171"/>
                </a:lnTo>
                <a:lnTo>
                  <a:pt x="3259469" y="5927"/>
                </a:lnTo>
                <a:lnTo>
                  <a:pt x="3249358" y="5055"/>
                </a:lnTo>
                <a:lnTo>
                  <a:pt x="3239191" y="4025"/>
                </a:lnTo>
                <a:lnTo>
                  <a:pt x="3217817" y="2530"/>
                </a:lnTo>
                <a:lnTo>
                  <a:pt x="3196403" y="1405"/>
                </a:lnTo>
                <a:lnTo>
                  <a:pt x="3174950" y="650"/>
                </a:lnTo>
                <a:lnTo>
                  <a:pt x="3153242" y="169"/>
                </a:lnTo>
                <a:lnTo>
                  <a:pt x="3131649" y="0"/>
                </a:lnTo>
                <a:lnTo>
                  <a:pt x="3110017" y="201"/>
                </a:lnTo>
                <a:lnTo>
                  <a:pt x="3088402" y="930"/>
                </a:lnTo>
                <a:lnTo>
                  <a:pt x="3066631" y="1718"/>
                </a:lnTo>
                <a:lnTo>
                  <a:pt x="3045132" y="2759"/>
                </a:lnTo>
                <a:lnTo>
                  <a:pt x="3023280" y="4288"/>
                </a:lnTo>
                <a:lnTo>
                  <a:pt x="3001916" y="6170"/>
                </a:lnTo>
                <a:lnTo>
                  <a:pt x="2980238" y="8168"/>
                </a:lnTo>
                <a:lnTo>
                  <a:pt x="2958734" y="10634"/>
                </a:lnTo>
                <a:lnTo>
                  <a:pt x="2937289" y="13258"/>
                </a:lnTo>
                <a:lnTo>
                  <a:pt x="2915960" y="16194"/>
                </a:lnTo>
                <a:lnTo>
                  <a:pt x="2894904" y="19385"/>
                </a:lnTo>
                <a:lnTo>
                  <a:pt x="2873650" y="23004"/>
                </a:lnTo>
                <a:lnTo>
                  <a:pt x="2852825" y="26821"/>
                </a:lnTo>
                <a:lnTo>
                  <a:pt x="2831902" y="30852"/>
                </a:lnTo>
                <a:lnTo>
                  <a:pt x="2811310" y="35294"/>
                </a:lnTo>
                <a:lnTo>
                  <a:pt x="2790874" y="39678"/>
                </a:lnTo>
                <a:lnTo>
                  <a:pt x="2770514" y="44745"/>
                </a:lnTo>
                <a:lnTo>
                  <a:pt x="2750525" y="49852"/>
                </a:lnTo>
                <a:lnTo>
                  <a:pt x="2730652" y="55273"/>
                </a:lnTo>
                <a:lnTo>
                  <a:pt x="2711091" y="60577"/>
                </a:lnTo>
                <a:lnTo>
                  <a:pt x="2691607" y="66565"/>
                </a:lnTo>
                <a:lnTo>
                  <a:pt x="2672492" y="72593"/>
                </a:lnTo>
                <a:lnTo>
                  <a:pt x="2653652" y="78876"/>
                </a:lnTo>
                <a:lnTo>
                  <a:pt x="2635239" y="85355"/>
                </a:lnTo>
                <a:lnTo>
                  <a:pt x="2616943" y="92148"/>
                </a:lnTo>
                <a:lnTo>
                  <a:pt x="2599076" y="99137"/>
                </a:lnTo>
                <a:lnTo>
                  <a:pt x="2581422" y="106224"/>
                </a:lnTo>
                <a:lnTo>
                  <a:pt x="2568988" y="111551"/>
                </a:lnTo>
                <a:lnTo>
                  <a:pt x="2556553" y="116879"/>
                </a:lnTo>
                <a:lnTo>
                  <a:pt x="2544119" y="122207"/>
                </a:lnTo>
                <a:lnTo>
                  <a:pt x="2531743" y="127692"/>
                </a:lnTo>
                <a:lnTo>
                  <a:pt x="2519581" y="133274"/>
                </a:lnTo>
                <a:lnTo>
                  <a:pt x="2507262" y="138915"/>
                </a:lnTo>
                <a:lnTo>
                  <a:pt x="2495158" y="144653"/>
                </a:lnTo>
                <a:lnTo>
                  <a:pt x="2483054" y="150392"/>
                </a:lnTo>
                <a:lnTo>
                  <a:pt x="2470950" y="156131"/>
                </a:lnTo>
                <a:lnTo>
                  <a:pt x="2458748" y="162085"/>
                </a:lnTo>
                <a:lnTo>
                  <a:pt x="2446916" y="168078"/>
                </a:lnTo>
                <a:lnTo>
                  <a:pt x="2434987" y="174287"/>
                </a:lnTo>
                <a:lnTo>
                  <a:pt x="2411225" y="186488"/>
                </a:lnTo>
                <a:lnTo>
                  <a:pt x="2387853" y="199257"/>
                </a:lnTo>
                <a:lnTo>
                  <a:pt x="2364324" y="212084"/>
                </a:lnTo>
                <a:lnTo>
                  <a:pt x="2341282" y="225265"/>
                </a:lnTo>
                <a:lnTo>
                  <a:pt x="2318298" y="238601"/>
                </a:lnTo>
                <a:lnTo>
                  <a:pt x="2295586" y="252193"/>
                </a:lnTo>
                <a:lnTo>
                  <a:pt x="2272835" y="266154"/>
                </a:lnTo>
                <a:lnTo>
                  <a:pt x="2250512" y="280314"/>
                </a:lnTo>
                <a:lnTo>
                  <a:pt x="2228304" y="294785"/>
                </a:lnTo>
                <a:lnTo>
                  <a:pt x="2206312" y="309355"/>
                </a:lnTo>
                <a:lnTo>
                  <a:pt x="2195432" y="316953"/>
                </a:lnTo>
                <a:lnTo>
                  <a:pt x="2184650" y="324336"/>
                </a:lnTo>
                <a:lnTo>
                  <a:pt x="2173770" y="331934"/>
                </a:lnTo>
                <a:lnTo>
                  <a:pt x="2163261" y="339571"/>
                </a:lnTo>
                <a:lnTo>
                  <a:pt x="2152595" y="347268"/>
                </a:lnTo>
                <a:lnTo>
                  <a:pt x="2142144" y="355062"/>
                </a:lnTo>
                <a:lnTo>
                  <a:pt x="2131536" y="362914"/>
                </a:lnTo>
                <a:lnTo>
                  <a:pt x="2121045" y="371079"/>
                </a:lnTo>
                <a:lnTo>
                  <a:pt x="2110808" y="378972"/>
                </a:lnTo>
                <a:lnTo>
                  <a:pt x="2100531" y="387236"/>
                </a:lnTo>
                <a:lnTo>
                  <a:pt x="2090352" y="395285"/>
                </a:lnTo>
                <a:lnTo>
                  <a:pt x="2080133" y="403705"/>
                </a:lnTo>
                <a:lnTo>
                  <a:pt x="2070013" y="411910"/>
                </a:lnTo>
                <a:lnTo>
                  <a:pt x="2060008" y="420428"/>
                </a:lnTo>
                <a:lnTo>
                  <a:pt x="2050160" y="428888"/>
                </a:lnTo>
                <a:lnTo>
                  <a:pt x="2040213" y="437563"/>
                </a:lnTo>
                <a:lnTo>
                  <a:pt x="2030481" y="446336"/>
                </a:lnTo>
                <a:lnTo>
                  <a:pt x="2020691" y="454952"/>
                </a:lnTo>
                <a:lnTo>
                  <a:pt x="2011115" y="463667"/>
                </a:lnTo>
                <a:lnTo>
                  <a:pt x="2001441" y="472596"/>
                </a:lnTo>
                <a:lnTo>
                  <a:pt x="1991923" y="481468"/>
                </a:lnTo>
                <a:lnTo>
                  <a:pt x="1982522" y="490651"/>
                </a:lnTo>
                <a:lnTo>
                  <a:pt x="1973004" y="499523"/>
                </a:lnTo>
                <a:lnTo>
                  <a:pt x="1963603" y="508706"/>
                </a:lnTo>
                <a:lnTo>
                  <a:pt x="1954572" y="517931"/>
                </a:lnTo>
                <a:lnTo>
                  <a:pt x="1945327" y="527057"/>
                </a:lnTo>
                <a:lnTo>
                  <a:pt x="1936198" y="536496"/>
                </a:lnTo>
                <a:lnTo>
                  <a:pt x="1927225" y="545876"/>
                </a:lnTo>
                <a:lnTo>
                  <a:pt x="1918096" y="555315"/>
                </a:lnTo>
                <a:lnTo>
                  <a:pt x="1909338" y="564794"/>
                </a:lnTo>
                <a:lnTo>
                  <a:pt x="1900325" y="574545"/>
                </a:lnTo>
                <a:lnTo>
                  <a:pt x="1891781" y="584123"/>
                </a:lnTo>
                <a:lnTo>
                  <a:pt x="1883080" y="593758"/>
                </a:lnTo>
                <a:lnTo>
                  <a:pt x="1874282" y="603607"/>
                </a:lnTo>
                <a:lnTo>
                  <a:pt x="1865756" y="613712"/>
                </a:lnTo>
                <a:lnTo>
                  <a:pt x="1857172" y="623660"/>
                </a:lnTo>
                <a:lnTo>
                  <a:pt x="1848958" y="633648"/>
                </a:lnTo>
                <a:lnTo>
                  <a:pt x="1840490" y="643910"/>
                </a:lnTo>
                <a:lnTo>
                  <a:pt x="1832335" y="654054"/>
                </a:lnTo>
                <a:lnTo>
                  <a:pt x="1824296" y="664511"/>
                </a:lnTo>
                <a:lnTo>
                  <a:pt x="1816101" y="675027"/>
                </a:lnTo>
                <a:lnTo>
                  <a:pt x="1808218" y="685426"/>
                </a:lnTo>
                <a:lnTo>
                  <a:pt x="1800335" y="695826"/>
                </a:lnTo>
                <a:lnTo>
                  <a:pt x="1792412" y="706596"/>
                </a:lnTo>
                <a:lnTo>
                  <a:pt x="1784801" y="717250"/>
                </a:lnTo>
                <a:lnTo>
                  <a:pt x="1777249" y="728061"/>
                </a:lnTo>
                <a:lnTo>
                  <a:pt x="1769599" y="739086"/>
                </a:lnTo>
                <a:lnTo>
                  <a:pt x="1762261" y="749995"/>
                </a:lnTo>
                <a:lnTo>
                  <a:pt x="1756211" y="758990"/>
                </a:lnTo>
                <a:lnTo>
                  <a:pt x="1742622" y="738924"/>
                </a:lnTo>
                <a:lnTo>
                  <a:pt x="1713296" y="694890"/>
                </a:lnTo>
                <a:lnTo>
                  <a:pt x="1684022" y="651162"/>
                </a:lnTo>
                <a:lnTo>
                  <a:pt x="1663392" y="621573"/>
                </a:lnTo>
                <a:lnTo>
                  <a:pt x="1642560" y="592644"/>
                </a:lnTo>
                <a:lnTo>
                  <a:pt x="1621277" y="564728"/>
                </a:lnTo>
                <a:lnTo>
                  <a:pt x="1599541" y="537824"/>
                </a:lnTo>
                <a:lnTo>
                  <a:pt x="1577302" y="511630"/>
                </a:lnTo>
                <a:lnTo>
                  <a:pt x="1554914" y="486399"/>
                </a:lnTo>
                <a:lnTo>
                  <a:pt x="1531769" y="462232"/>
                </a:lnTo>
                <a:lnTo>
                  <a:pt x="1508477" y="439027"/>
                </a:lnTo>
                <a:lnTo>
                  <a:pt x="1485086" y="417087"/>
                </a:lnTo>
                <a:lnTo>
                  <a:pt x="1460836" y="395605"/>
                </a:lnTo>
                <a:lnTo>
                  <a:pt x="1436793" y="375337"/>
                </a:lnTo>
                <a:lnTo>
                  <a:pt x="1412297" y="356082"/>
                </a:lnTo>
                <a:lnTo>
                  <a:pt x="1387298" y="337538"/>
                </a:lnTo>
                <a:lnTo>
                  <a:pt x="1362201" y="320258"/>
                </a:lnTo>
                <a:lnTo>
                  <a:pt x="1336955" y="303940"/>
                </a:lnTo>
                <a:lnTo>
                  <a:pt x="1311205" y="288332"/>
                </a:lnTo>
                <a:lnTo>
                  <a:pt x="1285358" y="273988"/>
                </a:lnTo>
                <a:lnTo>
                  <a:pt x="1259361" y="260607"/>
                </a:lnTo>
                <a:lnTo>
                  <a:pt x="1232913" y="248239"/>
                </a:lnTo>
                <a:lnTo>
                  <a:pt x="1206619" y="236781"/>
                </a:lnTo>
                <a:lnTo>
                  <a:pt x="1179873" y="226337"/>
                </a:lnTo>
                <a:lnTo>
                  <a:pt x="1152978" y="216854"/>
                </a:lnTo>
                <a:lnTo>
                  <a:pt x="1125985" y="208637"/>
                </a:lnTo>
                <a:lnTo>
                  <a:pt x="1098792" y="201079"/>
                </a:lnTo>
                <a:lnTo>
                  <a:pt x="1071502" y="194785"/>
                </a:lnTo>
                <a:lnTo>
                  <a:pt x="1044062" y="189453"/>
                </a:lnTo>
                <a:lnTo>
                  <a:pt x="1016777" y="185031"/>
                </a:lnTo>
                <a:lnTo>
                  <a:pt x="989395" y="181874"/>
                </a:lnTo>
                <a:lnTo>
                  <a:pt x="961509" y="179428"/>
                </a:lnTo>
                <a:lnTo>
                  <a:pt x="933828" y="178195"/>
                </a:lnTo>
                <a:lnTo>
                  <a:pt x="906051" y="178227"/>
                </a:lnTo>
                <a:lnTo>
                  <a:pt x="878629" y="178512"/>
                </a:lnTo>
                <a:lnTo>
                  <a:pt x="864717" y="179312"/>
                </a:lnTo>
                <a:lnTo>
                  <a:pt x="850553" y="180468"/>
                </a:lnTo>
                <a:lnTo>
                  <a:pt x="836745" y="181875"/>
                </a:lnTo>
                <a:lnTo>
                  <a:pt x="822684" y="183637"/>
                </a:lnTo>
                <a:lnTo>
                  <a:pt x="808978" y="185651"/>
                </a:lnTo>
                <a:lnTo>
                  <a:pt x="794969" y="187717"/>
                </a:lnTo>
                <a:lnTo>
                  <a:pt x="781315" y="190034"/>
                </a:lnTo>
                <a:lnTo>
                  <a:pt x="767460" y="193010"/>
                </a:lnTo>
                <a:lnTo>
                  <a:pt x="753605" y="195987"/>
                </a:lnTo>
                <a:lnTo>
                  <a:pt x="739751" y="198962"/>
                </a:lnTo>
                <a:lnTo>
                  <a:pt x="726303" y="202494"/>
                </a:lnTo>
                <a:lnTo>
                  <a:pt x="712602" y="206380"/>
                </a:lnTo>
                <a:lnTo>
                  <a:pt x="699206" y="210214"/>
                </a:lnTo>
                <a:lnTo>
                  <a:pt x="685609" y="214707"/>
                </a:lnTo>
                <a:lnTo>
                  <a:pt x="672011" y="219200"/>
                </a:lnTo>
                <a:lnTo>
                  <a:pt x="658769" y="223946"/>
                </a:lnTo>
                <a:lnTo>
                  <a:pt x="645275" y="229046"/>
                </a:lnTo>
                <a:lnTo>
                  <a:pt x="631781" y="234146"/>
                </a:lnTo>
                <a:lnTo>
                  <a:pt x="618693" y="239801"/>
                </a:lnTo>
                <a:lnTo>
                  <a:pt x="605354" y="245811"/>
                </a:lnTo>
                <a:lnTo>
                  <a:pt x="592014" y="251821"/>
                </a:lnTo>
                <a:lnTo>
                  <a:pt x="579029" y="258084"/>
                </a:lnTo>
                <a:lnTo>
                  <a:pt x="566045" y="264345"/>
                </a:lnTo>
                <a:lnTo>
                  <a:pt x="552911" y="271569"/>
                </a:lnTo>
                <a:lnTo>
                  <a:pt x="540029" y="278438"/>
                </a:lnTo>
                <a:lnTo>
                  <a:pt x="527199" y="285611"/>
                </a:lnTo>
                <a:lnTo>
                  <a:pt x="514421" y="293087"/>
                </a:lnTo>
                <a:lnTo>
                  <a:pt x="501997" y="300815"/>
                </a:lnTo>
                <a:lnTo>
                  <a:pt x="489321" y="308897"/>
                </a:lnTo>
                <a:lnTo>
                  <a:pt x="476949" y="316928"/>
                </a:lnTo>
                <a:lnTo>
                  <a:pt x="464324" y="325315"/>
                </a:lnTo>
                <a:lnTo>
                  <a:pt x="452107" y="334256"/>
                </a:lnTo>
                <a:lnTo>
                  <a:pt x="439838" y="342894"/>
                </a:lnTo>
                <a:lnTo>
                  <a:pt x="427671" y="352139"/>
                </a:lnTo>
                <a:lnTo>
                  <a:pt x="415505" y="361384"/>
                </a:lnTo>
                <a:lnTo>
                  <a:pt x="403746" y="371185"/>
                </a:lnTo>
                <a:lnTo>
                  <a:pt x="391985" y="380985"/>
                </a:lnTo>
                <a:lnTo>
                  <a:pt x="380581" y="391036"/>
                </a:lnTo>
                <a:lnTo>
                  <a:pt x="369228" y="401393"/>
                </a:lnTo>
                <a:lnTo>
                  <a:pt x="357623" y="412103"/>
                </a:lnTo>
                <a:lnTo>
                  <a:pt x="346321" y="422762"/>
                </a:lnTo>
                <a:lnTo>
                  <a:pt x="335122" y="434028"/>
                </a:lnTo>
                <a:lnTo>
                  <a:pt x="324277" y="445546"/>
                </a:lnTo>
                <a:lnTo>
                  <a:pt x="313130" y="457115"/>
                </a:lnTo>
                <a:lnTo>
                  <a:pt x="302641" y="468884"/>
                </a:lnTo>
                <a:lnTo>
                  <a:pt x="292255" y="481262"/>
                </a:lnTo>
                <a:lnTo>
                  <a:pt x="281515" y="493386"/>
                </a:lnTo>
                <a:lnTo>
                  <a:pt x="271180" y="506067"/>
                </a:lnTo>
                <a:lnTo>
                  <a:pt x="260897" y="519049"/>
                </a:lnTo>
                <a:lnTo>
                  <a:pt x="250614" y="532032"/>
                </a:lnTo>
                <a:lnTo>
                  <a:pt x="241041" y="545521"/>
                </a:lnTo>
                <a:lnTo>
                  <a:pt x="231164" y="559059"/>
                </a:lnTo>
                <a:lnTo>
                  <a:pt x="221339" y="572901"/>
                </a:lnTo>
                <a:lnTo>
                  <a:pt x="211869" y="586996"/>
                </a:lnTo>
                <a:lnTo>
                  <a:pt x="202702" y="601039"/>
                </a:lnTo>
                <a:lnTo>
                  <a:pt x="193335" y="615739"/>
                </a:lnTo>
                <a:lnTo>
                  <a:pt x="184271" y="630389"/>
                </a:lnTo>
                <a:lnTo>
                  <a:pt x="175311" y="645645"/>
                </a:lnTo>
                <a:lnTo>
                  <a:pt x="166351" y="660901"/>
                </a:lnTo>
                <a:lnTo>
                  <a:pt x="158047" y="676358"/>
                </a:lnTo>
                <a:lnTo>
                  <a:pt x="149493" y="692170"/>
                </a:lnTo>
                <a:lnTo>
                  <a:pt x="140939" y="707982"/>
                </a:lnTo>
                <a:lnTo>
                  <a:pt x="133043" y="723994"/>
                </a:lnTo>
                <a:lnTo>
                  <a:pt x="124946" y="740664"/>
                </a:lnTo>
                <a:lnTo>
                  <a:pt x="117509" y="757536"/>
                </a:lnTo>
                <a:lnTo>
                  <a:pt x="110426" y="774658"/>
                </a:lnTo>
                <a:lnTo>
                  <a:pt x="103698" y="792033"/>
                </a:lnTo>
                <a:lnTo>
                  <a:pt x="96666" y="809459"/>
                </a:lnTo>
                <a:lnTo>
                  <a:pt x="90293" y="827086"/>
                </a:lnTo>
                <a:lnTo>
                  <a:pt x="83919" y="844713"/>
                </a:lnTo>
                <a:lnTo>
                  <a:pt x="77850" y="862288"/>
                </a:lnTo>
                <a:lnTo>
                  <a:pt x="72135" y="880115"/>
                </a:lnTo>
                <a:lnTo>
                  <a:pt x="66168" y="898297"/>
                </a:lnTo>
                <a:lnTo>
                  <a:pt x="60808" y="916376"/>
                </a:lnTo>
                <a:lnTo>
                  <a:pt x="55551" y="935062"/>
                </a:lnTo>
                <a:lnTo>
                  <a:pt x="50850" y="953342"/>
                </a:lnTo>
                <a:lnTo>
                  <a:pt x="45845" y="971673"/>
                </a:lnTo>
                <a:lnTo>
                  <a:pt x="41550" y="990507"/>
                </a:lnTo>
                <a:lnTo>
                  <a:pt x="36900" y="1009090"/>
                </a:lnTo>
                <a:lnTo>
                  <a:pt x="32908" y="1027873"/>
                </a:lnTo>
                <a:lnTo>
                  <a:pt x="29019" y="1047263"/>
                </a:lnTo>
                <a:lnTo>
                  <a:pt x="25331" y="1065995"/>
                </a:lnTo>
                <a:lnTo>
                  <a:pt x="22049" y="1085282"/>
                </a:lnTo>
                <a:lnTo>
                  <a:pt x="18767" y="1104569"/>
                </a:lnTo>
                <a:lnTo>
                  <a:pt x="15840" y="1124109"/>
                </a:lnTo>
                <a:lnTo>
                  <a:pt x="13217" y="1143597"/>
                </a:lnTo>
                <a:lnTo>
                  <a:pt x="10897" y="1163032"/>
                </a:lnTo>
                <a:lnTo>
                  <a:pt x="8577" y="1182469"/>
                </a:lnTo>
                <a:lnTo>
                  <a:pt x="6715" y="1202764"/>
                </a:lnTo>
                <a:lnTo>
                  <a:pt x="5053" y="1222400"/>
                </a:lnTo>
                <a:lnTo>
                  <a:pt x="3443" y="1242340"/>
                </a:lnTo>
                <a:lnTo>
                  <a:pt x="2136" y="1262228"/>
                </a:lnTo>
                <a:lnTo>
                  <a:pt x="1539" y="1282621"/>
                </a:lnTo>
                <a:lnTo>
                  <a:pt x="587" y="1302761"/>
                </a:lnTo>
                <a:lnTo>
                  <a:pt x="294" y="1323102"/>
                </a:lnTo>
                <a:lnTo>
                  <a:pt x="0" y="1343442"/>
                </a:lnTo>
                <a:lnTo>
                  <a:pt x="62" y="1364035"/>
                </a:lnTo>
                <a:lnTo>
                  <a:pt x="479" y="1384880"/>
                </a:lnTo>
                <a:lnTo>
                  <a:pt x="946" y="1406028"/>
                </a:lnTo>
                <a:lnTo>
                  <a:pt x="1666" y="1426821"/>
                </a:lnTo>
                <a:lnTo>
                  <a:pt x="2741" y="1447866"/>
                </a:lnTo>
                <a:lnTo>
                  <a:pt x="4119" y="1468860"/>
                </a:lnTo>
                <a:lnTo>
                  <a:pt x="5497" y="1489853"/>
                </a:lnTo>
                <a:lnTo>
                  <a:pt x="7281" y="1511402"/>
                </a:lnTo>
                <a:lnTo>
                  <a:pt x="8659" y="1532396"/>
                </a:lnTo>
                <a:lnTo>
                  <a:pt x="10748" y="1553893"/>
                </a:lnTo>
                <a:lnTo>
                  <a:pt x="13140" y="1575339"/>
                </a:lnTo>
                <a:lnTo>
                  <a:pt x="15783" y="1596431"/>
                </a:lnTo>
                <a:lnTo>
                  <a:pt x="18529" y="1618128"/>
                </a:lnTo>
                <a:lnTo>
                  <a:pt x="21528" y="1639471"/>
                </a:lnTo>
                <a:lnTo>
                  <a:pt x="24577" y="1661117"/>
                </a:lnTo>
                <a:lnTo>
                  <a:pt x="27930" y="1682711"/>
                </a:lnTo>
                <a:lnTo>
                  <a:pt x="31587" y="1704255"/>
                </a:lnTo>
                <a:lnTo>
                  <a:pt x="35244" y="1725798"/>
                </a:lnTo>
                <a:lnTo>
                  <a:pt x="39256" y="1747594"/>
                </a:lnTo>
                <a:lnTo>
                  <a:pt x="43519" y="1769034"/>
                </a:lnTo>
                <a:lnTo>
                  <a:pt x="47834" y="1790778"/>
                </a:lnTo>
                <a:lnTo>
                  <a:pt x="52452" y="1812470"/>
                </a:lnTo>
                <a:lnTo>
                  <a:pt x="57323" y="1833808"/>
                </a:lnTo>
                <a:lnTo>
                  <a:pt x="62296" y="1855752"/>
                </a:lnTo>
                <a:lnTo>
                  <a:pt x="67521" y="1877342"/>
                </a:lnTo>
                <a:lnTo>
                  <a:pt x="73101" y="1899182"/>
                </a:lnTo>
                <a:lnTo>
                  <a:pt x="78630" y="1920719"/>
                </a:lnTo>
                <a:lnTo>
                  <a:pt x="84514" y="1942509"/>
                </a:lnTo>
                <a:lnTo>
                  <a:pt x="90346" y="1963996"/>
                </a:lnTo>
                <a:lnTo>
                  <a:pt x="96533" y="1985734"/>
                </a:lnTo>
                <a:lnTo>
                  <a:pt x="102972" y="2007117"/>
                </a:lnTo>
                <a:lnTo>
                  <a:pt x="109766" y="2028752"/>
                </a:lnTo>
                <a:lnTo>
                  <a:pt x="123456" y="2072630"/>
                </a:lnTo>
                <a:lnTo>
                  <a:pt x="137755" y="2116403"/>
                </a:lnTo>
                <a:lnTo>
                  <a:pt x="152963" y="2160023"/>
                </a:lnTo>
                <a:lnTo>
                  <a:pt x="168170" y="2203643"/>
                </a:lnTo>
                <a:lnTo>
                  <a:pt x="184237" y="2246805"/>
                </a:lnTo>
                <a:lnTo>
                  <a:pt x="200859" y="2289559"/>
                </a:lnTo>
                <a:lnTo>
                  <a:pt x="217481" y="2332315"/>
                </a:lnTo>
                <a:lnTo>
                  <a:pt x="235014" y="2374916"/>
                </a:lnTo>
                <a:lnTo>
                  <a:pt x="253050" y="2416807"/>
                </a:lnTo>
                <a:lnTo>
                  <a:pt x="271035" y="2458395"/>
                </a:lnTo>
                <a:lnTo>
                  <a:pt x="289879" y="2499523"/>
                </a:lnTo>
                <a:lnTo>
                  <a:pt x="308974" y="2540298"/>
                </a:lnTo>
                <a:lnTo>
                  <a:pt x="328677" y="2580970"/>
                </a:lnTo>
                <a:lnTo>
                  <a:pt x="348882" y="2620932"/>
                </a:lnTo>
                <a:lnTo>
                  <a:pt x="369289" y="2660235"/>
                </a:lnTo>
                <a:lnTo>
                  <a:pt x="389644" y="2699235"/>
                </a:lnTo>
                <a:lnTo>
                  <a:pt x="410806" y="2737474"/>
                </a:lnTo>
                <a:lnTo>
                  <a:pt x="432524" y="2775306"/>
                </a:lnTo>
                <a:lnTo>
                  <a:pt x="454442" y="2812480"/>
                </a:lnTo>
                <a:lnTo>
                  <a:pt x="462017" y="2824986"/>
                </a:lnTo>
                <a:lnTo>
                  <a:pt x="457075" y="2836276"/>
                </a:lnTo>
                <a:lnTo>
                  <a:pt x="446553" y="2859223"/>
                </a:lnTo>
                <a:lnTo>
                  <a:pt x="436425" y="2882351"/>
                </a:lnTo>
                <a:lnTo>
                  <a:pt x="426406" y="2905768"/>
                </a:lnTo>
                <a:lnTo>
                  <a:pt x="416675" y="2929078"/>
                </a:lnTo>
                <a:lnTo>
                  <a:pt x="407340" y="2952569"/>
                </a:lnTo>
                <a:lnTo>
                  <a:pt x="397717" y="2976167"/>
                </a:lnTo>
                <a:lnTo>
                  <a:pt x="388093" y="2999765"/>
                </a:lnTo>
                <a:lnTo>
                  <a:pt x="378865" y="3023545"/>
                </a:lnTo>
                <a:lnTo>
                  <a:pt x="370032" y="3047506"/>
                </a:lnTo>
                <a:lnTo>
                  <a:pt x="361093" y="3071179"/>
                </a:lnTo>
                <a:lnTo>
                  <a:pt x="352260" y="3095140"/>
                </a:lnTo>
                <a:lnTo>
                  <a:pt x="343824" y="3119282"/>
                </a:lnTo>
                <a:lnTo>
                  <a:pt x="335387" y="3143425"/>
                </a:lnTo>
                <a:lnTo>
                  <a:pt x="326950" y="3167568"/>
                </a:lnTo>
                <a:lnTo>
                  <a:pt x="318801" y="3191604"/>
                </a:lnTo>
                <a:lnTo>
                  <a:pt x="310868" y="3216216"/>
                </a:lnTo>
                <a:lnTo>
                  <a:pt x="302934" y="3240828"/>
                </a:lnTo>
                <a:lnTo>
                  <a:pt x="295000" y="3265442"/>
                </a:lnTo>
                <a:lnTo>
                  <a:pt x="287354" y="3289947"/>
                </a:lnTo>
                <a:lnTo>
                  <a:pt x="280104" y="3314633"/>
                </a:lnTo>
                <a:lnTo>
                  <a:pt x="272962" y="3339609"/>
                </a:lnTo>
                <a:lnTo>
                  <a:pt x="265712" y="3364296"/>
                </a:lnTo>
                <a:lnTo>
                  <a:pt x="258857" y="3389164"/>
                </a:lnTo>
                <a:lnTo>
                  <a:pt x="252110" y="3414321"/>
                </a:lnTo>
                <a:lnTo>
                  <a:pt x="245256" y="3439189"/>
                </a:lnTo>
                <a:lnTo>
                  <a:pt x="238905" y="3464527"/>
                </a:lnTo>
                <a:lnTo>
                  <a:pt x="230285" y="3500557"/>
                </a:lnTo>
                <a:lnTo>
                  <a:pt x="222275" y="3537344"/>
                </a:lnTo>
                <a:lnTo>
                  <a:pt x="214479" y="3574708"/>
                </a:lnTo>
                <a:lnTo>
                  <a:pt x="207870" y="3612618"/>
                </a:lnTo>
                <a:lnTo>
                  <a:pt x="201581" y="3651393"/>
                </a:lnTo>
                <a:lnTo>
                  <a:pt x="196010" y="3691213"/>
                </a:lnTo>
                <a:lnTo>
                  <a:pt x="191412" y="3731002"/>
                </a:lnTo>
                <a:lnTo>
                  <a:pt x="187317" y="3771261"/>
                </a:lnTo>
                <a:lnTo>
                  <a:pt x="183831" y="3812278"/>
                </a:lnTo>
                <a:lnTo>
                  <a:pt x="180849" y="3853765"/>
                </a:lnTo>
                <a:lnTo>
                  <a:pt x="178764" y="3895904"/>
                </a:lnTo>
                <a:lnTo>
                  <a:pt x="176787" y="3938330"/>
                </a:lnTo>
                <a:lnTo>
                  <a:pt x="175889" y="3981013"/>
                </a:lnTo>
                <a:lnTo>
                  <a:pt x="175494" y="4024165"/>
                </a:lnTo>
                <a:lnTo>
                  <a:pt x="175602" y="4067788"/>
                </a:lnTo>
                <a:lnTo>
                  <a:pt x="176395" y="4111484"/>
                </a:lnTo>
                <a:lnTo>
                  <a:pt x="178266" y="4155437"/>
                </a:lnTo>
                <a:lnTo>
                  <a:pt x="180246" y="4199678"/>
                </a:lnTo>
                <a:lnTo>
                  <a:pt x="182728" y="4244389"/>
                </a:lnTo>
                <a:lnTo>
                  <a:pt x="186000" y="4289463"/>
                </a:lnTo>
                <a:lnTo>
                  <a:pt x="189851" y="4334323"/>
                </a:lnTo>
                <a:lnTo>
                  <a:pt x="194096" y="4379363"/>
                </a:lnTo>
                <a:lnTo>
                  <a:pt x="199315" y="4424372"/>
                </a:lnTo>
                <a:lnTo>
                  <a:pt x="204640" y="4469669"/>
                </a:lnTo>
                <a:lnTo>
                  <a:pt x="210758" y="4515328"/>
                </a:lnTo>
                <a:lnTo>
                  <a:pt x="217740" y="4560667"/>
                </a:lnTo>
                <a:lnTo>
                  <a:pt x="224722" y="4606004"/>
                </a:lnTo>
                <a:lnTo>
                  <a:pt x="232389" y="4651417"/>
                </a:lnTo>
                <a:lnTo>
                  <a:pt x="241029" y="4696797"/>
                </a:lnTo>
                <a:lnTo>
                  <a:pt x="249668" y="4742176"/>
                </a:lnTo>
                <a:lnTo>
                  <a:pt x="259172" y="4787235"/>
                </a:lnTo>
                <a:lnTo>
                  <a:pt x="269255" y="4832079"/>
                </a:lnTo>
                <a:lnTo>
                  <a:pt x="274189" y="4854212"/>
                </a:lnTo>
                <a:lnTo>
                  <a:pt x="279304" y="4875950"/>
                </a:lnTo>
                <a:lnTo>
                  <a:pt x="284815" y="4897870"/>
                </a:lnTo>
                <a:lnTo>
                  <a:pt x="290507" y="49193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BBA9656A-D378-4D10-B208-95125E5E9FDD}"/>
              </a:ext>
            </a:extLst>
          </p:cNvPr>
          <p:cNvSpPr/>
          <p:nvPr/>
        </p:nvSpPr>
        <p:spPr>
          <a:xfrm rot="10477997">
            <a:off x="197468" y="5982720"/>
            <a:ext cx="624819" cy="705838"/>
          </a:xfrm>
          <a:custGeom>
            <a:avLst/>
            <a:gdLst>
              <a:gd name="connsiteX0" fmla="*/ 1310736 w 5147540"/>
              <a:gd name="connsiteY0" fmla="*/ 0 h 5815012"/>
              <a:gd name="connsiteX1" fmla="*/ 1326756 w 5147540"/>
              <a:gd name="connsiteY1" fmla="*/ 0 h 5815012"/>
              <a:gd name="connsiteX2" fmla="*/ 1342419 w 5147540"/>
              <a:gd name="connsiteY2" fmla="*/ 0 h 5815012"/>
              <a:gd name="connsiteX3" fmla="*/ 1358438 w 5147540"/>
              <a:gd name="connsiteY3" fmla="*/ 356 h 5815012"/>
              <a:gd name="connsiteX4" fmla="*/ 1374101 w 5147540"/>
              <a:gd name="connsiteY4" fmla="*/ 1068 h 5815012"/>
              <a:gd name="connsiteX5" fmla="*/ 1390121 w 5147540"/>
              <a:gd name="connsiteY5" fmla="*/ 2136 h 5815012"/>
              <a:gd name="connsiteX6" fmla="*/ 1405428 w 5147540"/>
              <a:gd name="connsiteY6" fmla="*/ 3204 h 5815012"/>
              <a:gd name="connsiteX7" fmla="*/ 1420735 w 5147540"/>
              <a:gd name="connsiteY7" fmla="*/ 4628 h 5815012"/>
              <a:gd name="connsiteX8" fmla="*/ 1436043 w 5147540"/>
              <a:gd name="connsiteY8" fmla="*/ 6408 h 5815012"/>
              <a:gd name="connsiteX9" fmla="*/ 1451350 w 5147540"/>
              <a:gd name="connsiteY9" fmla="*/ 8188 h 5815012"/>
              <a:gd name="connsiteX10" fmla="*/ 1466658 w 5147540"/>
              <a:gd name="connsiteY10" fmla="*/ 10680 h 5815012"/>
              <a:gd name="connsiteX11" fmla="*/ 1481965 w 5147540"/>
              <a:gd name="connsiteY11" fmla="*/ 13172 h 5815012"/>
              <a:gd name="connsiteX12" fmla="*/ 1496916 w 5147540"/>
              <a:gd name="connsiteY12" fmla="*/ 16019 h 5815012"/>
              <a:gd name="connsiteX13" fmla="*/ 1511868 w 5147540"/>
              <a:gd name="connsiteY13" fmla="*/ 18867 h 5815012"/>
              <a:gd name="connsiteX14" fmla="*/ 1526463 w 5147540"/>
              <a:gd name="connsiteY14" fmla="*/ 22071 h 5815012"/>
              <a:gd name="connsiteX15" fmla="*/ 1541414 w 5147540"/>
              <a:gd name="connsiteY15" fmla="*/ 25275 h 5815012"/>
              <a:gd name="connsiteX16" fmla="*/ 1556010 w 5147540"/>
              <a:gd name="connsiteY16" fmla="*/ 29547 h 5815012"/>
              <a:gd name="connsiteX17" fmla="*/ 1570605 w 5147540"/>
              <a:gd name="connsiteY17" fmla="*/ 33463 h 5815012"/>
              <a:gd name="connsiteX18" fmla="*/ 1584844 w 5147540"/>
              <a:gd name="connsiteY18" fmla="*/ 37378 h 5815012"/>
              <a:gd name="connsiteX19" fmla="*/ 1599440 w 5147540"/>
              <a:gd name="connsiteY19" fmla="*/ 41650 h 5815012"/>
              <a:gd name="connsiteX20" fmla="*/ 1613323 w 5147540"/>
              <a:gd name="connsiteY20" fmla="*/ 46634 h 5815012"/>
              <a:gd name="connsiteX21" fmla="*/ 1627207 w 5147540"/>
              <a:gd name="connsiteY21" fmla="*/ 51618 h 5815012"/>
              <a:gd name="connsiteX22" fmla="*/ 1641446 w 5147540"/>
              <a:gd name="connsiteY22" fmla="*/ 56602 h 5815012"/>
              <a:gd name="connsiteX23" fmla="*/ 1655329 w 5147540"/>
              <a:gd name="connsiteY23" fmla="*/ 62298 h 5815012"/>
              <a:gd name="connsiteX24" fmla="*/ 1669213 w 5147540"/>
              <a:gd name="connsiteY24" fmla="*/ 67637 h 5815012"/>
              <a:gd name="connsiteX25" fmla="*/ 1682384 w 5147540"/>
              <a:gd name="connsiteY25" fmla="*/ 73333 h 5815012"/>
              <a:gd name="connsiteX26" fmla="*/ 1695912 w 5147540"/>
              <a:gd name="connsiteY26" fmla="*/ 79385 h 5815012"/>
              <a:gd name="connsiteX27" fmla="*/ 1709083 w 5147540"/>
              <a:gd name="connsiteY27" fmla="*/ 85793 h 5815012"/>
              <a:gd name="connsiteX28" fmla="*/ 1722255 w 5147540"/>
              <a:gd name="connsiteY28" fmla="*/ 91844 h 5815012"/>
              <a:gd name="connsiteX29" fmla="*/ 1735070 w 5147540"/>
              <a:gd name="connsiteY29" fmla="*/ 98964 h 5815012"/>
              <a:gd name="connsiteX30" fmla="*/ 1747885 w 5147540"/>
              <a:gd name="connsiteY30" fmla="*/ 105728 h 5815012"/>
              <a:gd name="connsiteX31" fmla="*/ 1760701 w 5147540"/>
              <a:gd name="connsiteY31" fmla="*/ 112491 h 5815012"/>
              <a:gd name="connsiteX32" fmla="*/ 1773160 w 5147540"/>
              <a:gd name="connsiteY32" fmla="*/ 119967 h 5815012"/>
              <a:gd name="connsiteX33" fmla="*/ 1785264 w 5147540"/>
              <a:gd name="connsiteY33" fmla="*/ 127443 h 5815012"/>
              <a:gd name="connsiteX34" fmla="*/ 1797723 w 5147540"/>
              <a:gd name="connsiteY34" fmla="*/ 135274 h 5815012"/>
              <a:gd name="connsiteX35" fmla="*/ 1809827 w 5147540"/>
              <a:gd name="connsiteY35" fmla="*/ 142750 h 5815012"/>
              <a:gd name="connsiteX36" fmla="*/ 1821218 w 5147540"/>
              <a:gd name="connsiteY36" fmla="*/ 151294 h 5815012"/>
              <a:gd name="connsiteX37" fmla="*/ 1833322 w 5147540"/>
              <a:gd name="connsiteY37" fmla="*/ 159125 h 5815012"/>
              <a:gd name="connsiteX38" fmla="*/ 1844713 w 5147540"/>
              <a:gd name="connsiteY38" fmla="*/ 168025 h 5815012"/>
              <a:gd name="connsiteX39" fmla="*/ 1856105 w 5147540"/>
              <a:gd name="connsiteY39" fmla="*/ 176213 h 5815012"/>
              <a:gd name="connsiteX40" fmla="*/ 1867496 w 5147540"/>
              <a:gd name="connsiteY40" fmla="*/ 185468 h 5815012"/>
              <a:gd name="connsiteX41" fmla="*/ 1878532 w 5147540"/>
              <a:gd name="connsiteY41" fmla="*/ 194368 h 5815012"/>
              <a:gd name="connsiteX42" fmla="*/ 1889211 w 5147540"/>
              <a:gd name="connsiteY42" fmla="*/ 203623 h 5815012"/>
              <a:gd name="connsiteX43" fmla="*/ 1900247 w 5147540"/>
              <a:gd name="connsiteY43" fmla="*/ 212879 h 5815012"/>
              <a:gd name="connsiteX44" fmla="*/ 1910927 w 5147540"/>
              <a:gd name="connsiteY44" fmla="*/ 222491 h 5815012"/>
              <a:gd name="connsiteX45" fmla="*/ 1921250 w 5147540"/>
              <a:gd name="connsiteY45" fmla="*/ 232102 h 5815012"/>
              <a:gd name="connsiteX46" fmla="*/ 1931930 w 5147540"/>
              <a:gd name="connsiteY46" fmla="*/ 242070 h 5815012"/>
              <a:gd name="connsiteX47" fmla="*/ 1941897 w 5147540"/>
              <a:gd name="connsiteY47" fmla="*/ 252037 h 5815012"/>
              <a:gd name="connsiteX48" fmla="*/ 1951865 w 5147540"/>
              <a:gd name="connsiteY48" fmla="*/ 262005 h 5815012"/>
              <a:gd name="connsiteX49" fmla="*/ 1961476 w 5147540"/>
              <a:gd name="connsiteY49" fmla="*/ 272685 h 5815012"/>
              <a:gd name="connsiteX50" fmla="*/ 1971444 w 5147540"/>
              <a:gd name="connsiteY50" fmla="*/ 283008 h 5815012"/>
              <a:gd name="connsiteX51" fmla="*/ 1981056 w 5147540"/>
              <a:gd name="connsiteY51" fmla="*/ 293688 h 5815012"/>
              <a:gd name="connsiteX52" fmla="*/ 1990311 w 5147540"/>
              <a:gd name="connsiteY52" fmla="*/ 304723 h 5815012"/>
              <a:gd name="connsiteX53" fmla="*/ 1999567 w 5147540"/>
              <a:gd name="connsiteY53" fmla="*/ 315403 h 5815012"/>
              <a:gd name="connsiteX54" fmla="*/ 2008466 w 5147540"/>
              <a:gd name="connsiteY54" fmla="*/ 326794 h 5815012"/>
              <a:gd name="connsiteX55" fmla="*/ 2017722 w 5147540"/>
              <a:gd name="connsiteY55" fmla="*/ 337830 h 5815012"/>
              <a:gd name="connsiteX56" fmla="*/ 2034453 w 5147540"/>
              <a:gd name="connsiteY56" fmla="*/ 360257 h 5815012"/>
              <a:gd name="connsiteX57" fmla="*/ 2050829 w 5147540"/>
              <a:gd name="connsiteY57" fmla="*/ 383040 h 5815012"/>
              <a:gd name="connsiteX58" fmla="*/ 2066136 w 5147540"/>
              <a:gd name="connsiteY58" fmla="*/ 406535 h 5815012"/>
              <a:gd name="connsiteX59" fmla="*/ 2081087 w 5147540"/>
              <a:gd name="connsiteY59" fmla="*/ 430742 h 5815012"/>
              <a:gd name="connsiteX60" fmla="*/ 2095327 w 5147540"/>
              <a:gd name="connsiteY60" fmla="*/ 454949 h 5815012"/>
              <a:gd name="connsiteX61" fmla="*/ 2108854 w 5147540"/>
              <a:gd name="connsiteY61" fmla="*/ 480224 h 5815012"/>
              <a:gd name="connsiteX62" fmla="*/ 2122025 w 5147540"/>
              <a:gd name="connsiteY62" fmla="*/ 505855 h 5815012"/>
              <a:gd name="connsiteX63" fmla="*/ 2134129 w 5147540"/>
              <a:gd name="connsiteY63" fmla="*/ 532197 h 5815012"/>
              <a:gd name="connsiteX64" fmla="*/ 2146232 w 5147540"/>
              <a:gd name="connsiteY64" fmla="*/ 558540 h 5815012"/>
              <a:gd name="connsiteX65" fmla="*/ 2157268 w 5147540"/>
              <a:gd name="connsiteY65" fmla="*/ 585951 h 5815012"/>
              <a:gd name="connsiteX66" fmla="*/ 2167947 w 5147540"/>
              <a:gd name="connsiteY66" fmla="*/ 613362 h 5815012"/>
              <a:gd name="connsiteX67" fmla="*/ 2177915 w 5147540"/>
              <a:gd name="connsiteY67" fmla="*/ 641841 h 5815012"/>
              <a:gd name="connsiteX68" fmla="*/ 2187171 w 5147540"/>
              <a:gd name="connsiteY68" fmla="*/ 670676 h 5815012"/>
              <a:gd name="connsiteX69" fmla="*/ 2196427 w 5147540"/>
              <a:gd name="connsiteY69" fmla="*/ 699510 h 5815012"/>
              <a:gd name="connsiteX70" fmla="*/ 2204614 w 5147540"/>
              <a:gd name="connsiteY70" fmla="*/ 729057 h 5815012"/>
              <a:gd name="connsiteX71" fmla="*/ 2212446 w 5147540"/>
              <a:gd name="connsiteY71" fmla="*/ 759316 h 5815012"/>
              <a:gd name="connsiteX72" fmla="*/ 2219565 w 5147540"/>
              <a:gd name="connsiteY72" fmla="*/ 790286 h 5815012"/>
              <a:gd name="connsiteX73" fmla="*/ 2226685 w 5147540"/>
              <a:gd name="connsiteY73" fmla="*/ 820901 h 5815012"/>
              <a:gd name="connsiteX74" fmla="*/ 2232737 w 5147540"/>
              <a:gd name="connsiteY74" fmla="*/ 852584 h 5815012"/>
              <a:gd name="connsiteX75" fmla="*/ 2238432 w 5147540"/>
              <a:gd name="connsiteY75" fmla="*/ 884622 h 5815012"/>
              <a:gd name="connsiteX76" fmla="*/ 2243772 w 5147540"/>
              <a:gd name="connsiteY76" fmla="*/ 917017 h 5815012"/>
              <a:gd name="connsiteX77" fmla="*/ 2248400 w 5147540"/>
              <a:gd name="connsiteY77" fmla="*/ 949768 h 5815012"/>
              <a:gd name="connsiteX78" fmla="*/ 2252316 w 5147540"/>
              <a:gd name="connsiteY78" fmla="*/ 982874 h 5815012"/>
              <a:gd name="connsiteX79" fmla="*/ 2256232 w 5147540"/>
              <a:gd name="connsiteY79" fmla="*/ 1016693 h 5815012"/>
              <a:gd name="connsiteX80" fmla="*/ 2259080 w 5147540"/>
              <a:gd name="connsiteY80" fmla="*/ 1050867 h 5815012"/>
              <a:gd name="connsiteX81" fmla="*/ 2262283 w 5147540"/>
              <a:gd name="connsiteY81" fmla="*/ 1084686 h 5815012"/>
              <a:gd name="connsiteX82" fmla="*/ 2264420 w 5147540"/>
              <a:gd name="connsiteY82" fmla="*/ 1119928 h 5815012"/>
              <a:gd name="connsiteX83" fmla="*/ 2266199 w 5147540"/>
              <a:gd name="connsiteY83" fmla="*/ 1155171 h 5815012"/>
              <a:gd name="connsiteX84" fmla="*/ 2267623 w 5147540"/>
              <a:gd name="connsiteY84" fmla="*/ 1190769 h 5815012"/>
              <a:gd name="connsiteX85" fmla="*/ 2268691 w 5147540"/>
              <a:gd name="connsiteY85" fmla="*/ 1226724 h 5815012"/>
              <a:gd name="connsiteX86" fmla="*/ 2269047 w 5147540"/>
              <a:gd name="connsiteY86" fmla="*/ 1263034 h 5815012"/>
              <a:gd name="connsiteX87" fmla="*/ 2269403 w 5147540"/>
              <a:gd name="connsiteY87" fmla="*/ 1299701 h 5815012"/>
              <a:gd name="connsiteX88" fmla="*/ 2269403 w 5147540"/>
              <a:gd name="connsiteY88" fmla="*/ 1325332 h 5815012"/>
              <a:gd name="connsiteX89" fmla="*/ 2269759 w 5147540"/>
              <a:gd name="connsiteY89" fmla="*/ 1351319 h 5815012"/>
              <a:gd name="connsiteX90" fmla="*/ 2270115 w 5147540"/>
              <a:gd name="connsiteY90" fmla="*/ 1376949 h 5815012"/>
              <a:gd name="connsiteX91" fmla="*/ 2270827 w 5147540"/>
              <a:gd name="connsiteY91" fmla="*/ 1402936 h 5815012"/>
              <a:gd name="connsiteX92" fmla="*/ 2271895 w 5147540"/>
              <a:gd name="connsiteY92" fmla="*/ 1428567 h 5815012"/>
              <a:gd name="connsiteX93" fmla="*/ 2273319 w 5147540"/>
              <a:gd name="connsiteY93" fmla="*/ 1454554 h 5815012"/>
              <a:gd name="connsiteX94" fmla="*/ 2274743 w 5147540"/>
              <a:gd name="connsiteY94" fmla="*/ 1480185 h 5815012"/>
              <a:gd name="connsiteX95" fmla="*/ 2276523 w 5147540"/>
              <a:gd name="connsiteY95" fmla="*/ 1506172 h 5815012"/>
              <a:gd name="connsiteX96" fmla="*/ 2279015 w 5147540"/>
              <a:gd name="connsiteY96" fmla="*/ 1531803 h 5815012"/>
              <a:gd name="connsiteX97" fmla="*/ 2281151 w 5147540"/>
              <a:gd name="connsiteY97" fmla="*/ 1557434 h 5815012"/>
              <a:gd name="connsiteX98" fmla="*/ 2283643 w 5147540"/>
              <a:gd name="connsiteY98" fmla="*/ 1582709 h 5815012"/>
              <a:gd name="connsiteX99" fmla="*/ 2286490 w 5147540"/>
              <a:gd name="connsiteY99" fmla="*/ 1608340 h 5815012"/>
              <a:gd name="connsiteX100" fmla="*/ 2289694 w 5147540"/>
              <a:gd name="connsiteY100" fmla="*/ 1633615 h 5815012"/>
              <a:gd name="connsiteX101" fmla="*/ 2293254 w 5147540"/>
              <a:gd name="connsiteY101" fmla="*/ 1659245 h 5815012"/>
              <a:gd name="connsiteX102" fmla="*/ 2297170 w 5147540"/>
              <a:gd name="connsiteY102" fmla="*/ 1684520 h 5815012"/>
              <a:gd name="connsiteX103" fmla="*/ 2301086 w 5147540"/>
              <a:gd name="connsiteY103" fmla="*/ 1709439 h 5815012"/>
              <a:gd name="connsiteX104" fmla="*/ 2305358 w 5147540"/>
              <a:gd name="connsiteY104" fmla="*/ 1734714 h 5815012"/>
              <a:gd name="connsiteX105" fmla="*/ 2309629 w 5147540"/>
              <a:gd name="connsiteY105" fmla="*/ 1759633 h 5815012"/>
              <a:gd name="connsiteX106" fmla="*/ 2314969 w 5147540"/>
              <a:gd name="connsiteY106" fmla="*/ 1784908 h 5815012"/>
              <a:gd name="connsiteX107" fmla="*/ 2319953 w 5147540"/>
              <a:gd name="connsiteY107" fmla="*/ 1809471 h 5815012"/>
              <a:gd name="connsiteX108" fmla="*/ 2325293 w 5147540"/>
              <a:gd name="connsiteY108" fmla="*/ 1834390 h 5815012"/>
              <a:gd name="connsiteX109" fmla="*/ 2331345 w 5147540"/>
              <a:gd name="connsiteY109" fmla="*/ 1858953 h 5815012"/>
              <a:gd name="connsiteX110" fmla="*/ 2337396 w 5147540"/>
              <a:gd name="connsiteY110" fmla="*/ 1883160 h 5815012"/>
              <a:gd name="connsiteX111" fmla="*/ 2343804 w 5147540"/>
              <a:gd name="connsiteY111" fmla="*/ 1908079 h 5815012"/>
              <a:gd name="connsiteX112" fmla="*/ 2350568 w 5147540"/>
              <a:gd name="connsiteY112" fmla="*/ 1931930 h 5815012"/>
              <a:gd name="connsiteX113" fmla="*/ 2357687 w 5147540"/>
              <a:gd name="connsiteY113" fmla="*/ 1956493 h 5815012"/>
              <a:gd name="connsiteX114" fmla="*/ 2365163 w 5147540"/>
              <a:gd name="connsiteY114" fmla="*/ 1980344 h 5815012"/>
              <a:gd name="connsiteX115" fmla="*/ 2372639 w 5147540"/>
              <a:gd name="connsiteY115" fmla="*/ 2004195 h 5815012"/>
              <a:gd name="connsiteX116" fmla="*/ 2380470 w 5147540"/>
              <a:gd name="connsiteY116" fmla="*/ 2028046 h 5815012"/>
              <a:gd name="connsiteX117" fmla="*/ 2389014 w 5147540"/>
              <a:gd name="connsiteY117" fmla="*/ 2051541 h 5815012"/>
              <a:gd name="connsiteX118" fmla="*/ 2397558 w 5147540"/>
              <a:gd name="connsiteY118" fmla="*/ 2075036 h 5815012"/>
              <a:gd name="connsiteX119" fmla="*/ 2406813 w 5147540"/>
              <a:gd name="connsiteY119" fmla="*/ 2098175 h 5815012"/>
              <a:gd name="connsiteX120" fmla="*/ 2416069 w 5147540"/>
              <a:gd name="connsiteY120" fmla="*/ 2121314 h 5815012"/>
              <a:gd name="connsiteX121" fmla="*/ 2425680 w 5147540"/>
              <a:gd name="connsiteY121" fmla="*/ 2144453 h 5815012"/>
              <a:gd name="connsiteX122" fmla="*/ 2436004 w 5147540"/>
              <a:gd name="connsiteY122" fmla="*/ 2167592 h 5815012"/>
              <a:gd name="connsiteX123" fmla="*/ 2445972 w 5147540"/>
              <a:gd name="connsiteY123" fmla="*/ 2190375 h 5815012"/>
              <a:gd name="connsiteX124" fmla="*/ 2456651 w 5147540"/>
              <a:gd name="connsiteY124" fmla="*/ 2212802 h 5815012"/>
              <a:gd name="connsiteX125" fmla="*/ 2467331 w 5147540"/>
              <a:gd name="connsiteY125" fmla="*/ 2235585 h 5815012"/>
              <a:gd name="connsiteX126" fmla="*/ 2478722 w 5147540"/>
              <a:gd name="connsiteY126" fmla="*/ 2258012 h 5815012"/>
              <a:gd name="connsiteX127" fmla="*/ 2490470 w 5147540"/>
              <a:gd name="connsiteY127" fmla="*/ 2280439 h 5815012"/>
              <a:gd name="connsiteX128" fmla="*/ 2501861 w 5147540"/>
              <a:gd name="connsiteY128" fmla="*/ 2302866 h 5815012"/>
              <a:gd name="connsiteX129" fmla="*/ 2513965 w 5147540"/>
              <a:gd name="connsiteY129" fmla="*/ 2324937 h 5815012"/>
              <a:gd name="connsiteX130" fmla="*/ 2526780 w 5147540"/>
              <a:gd name="connsiteY130" fmla="*/ 2346652 h 5815012"/>
              <a:gd name="connsiteX131" fmla="*/ 2539240 w 5147540"/>
              <a:gd name="connsiteY131" fmla="*/ 2368367 h 5815012"/>
              <a:gd name="connsiteX132" fmla="*/ 2552055 w 5147540"/>
              <a:gd name="connsiteY132" fmla="*/ 2390438 h 5815012"/>
              <a:gd name="connsiteX133" fmla="*/ 2565226 w 5147540"/>
              <a:gd name="connsiteY133" fmla="*/ 2411797 h 5815012"/>
              <a:gd name="connsiteX134" fmla="*/ 2579110 w 5147540"/>
              <a:gd name="connsiteY134" fmla="*/ 2433156 h 5815012"/>
              <a:gd name="connsiteX135" fmla="*/ 2592993 w 5147540"/>
              <a:gd name="connsiteY135" fmla="*/ 2454516 h 5815012"/>
              <a:gd name="connsiteX136" fmla="*/ 2606521 w 5147540"/>
              <a:gd name="connsiteY136" fmla="*/ 2475875 h 5815012"/>
              <a:gd name="connsiteX137" fmla="*/ 2621116 w 5147540"/>
              <a:gd name="connsiteY137" fmla="*/ 2496878 h 5815012"/>
              <a:gd name="connsiteX138" fmla="*/ 2635711 w 5147540"/>
              <a:gd name="connsiteY138" fmla="*/ 2517525 h 5815012"/>
              <a:gd name="connsiteX139" fmla="*/ 2650663 w 5147540"/>
              <a:gd name="connsiteY139" fmla="*/ 2538172 h 5815012"/>
              <a:gd name="connsiteX140" fmla="*/ 2665970 w 5147540"/>
              <a:gd name="connsiteY140" fmla="*/ 2558819 h 5815012"/>
              <a:gd name="connsiteX141" fmla="*/ 2681278 w 5147540"/>
              <a:gd name="connsiteY141" fmla="*/ 2579466 h 5815012"/>
              <a:gd name="connsiteX142" fmla="*/ 2697297 w 5147540"/>
              <a:gd name="connsiteY142" fmla="*/ 2599402 h 5815012"/>
              <a:gd name="connsiteX143" fmla="*/ 2712960 w 5147540"/>
              <a:gd name="connsiteY143" fmla="*/ 2619692 h 5815012"/>
              <a:gd name="connsiteX144" fmla="*/ 2728979 w 5147540"/>
              <a:gd name="connsiteY144" fmla="*/ 2639272 h 5815012"/>
              <a:gd name="connsiteX145" fmla="*/ 2745711 w 5147540"/>
              <a:gd name="connsiteY145" fmla="*/ 2659207 h 5815012"/>
              <a:gd name="connsiteX146" fmla="*/ 2762442 w 5147540"/>
              <a:gd name="connsiteY146" fmla="*/ 2678430 h 5815012"/>
              <a:gd name="connsiteX147" fmla="*/ 2779529 w 5147540"/>
              <a:gd name="connsiteY147" fmla="*/ 2698009 h 5815012"/>
              <a:gd name="connsiteX148" fmla="*/ 2796617 w 5147540"/>
              <a:gd name="connsiteY148" fmla="*/ 2717588 h 5815012"/>
              <a:gd name="connsiteX149" fmla="*/ 2814416 w 5147540"/>
              <a:gd name="connsiteY149" fmla="*/ 2736456 h 5815012"/>
              <a:gd name="connsiteX150" fmla="*/ 2832215 w 5147540"/>
              <a:gd name="connsiteY150" fmla="*/ 2755323 h 5815012"/>
              <a:gd name="connsiteX151" fmla="*/ 2850014 w 5147540"/>
              <a:gd name="connsiteY151" fmla="*/ 2773834 h 5815012"/>
              <a:gd name="connsiteX152" fmla="*/ 2869237 w 5147540"/>
              <a:gd name="connsiteY152" fmla="*/ 2793057 h 5815012"/>
              <a:gd name="connsiteX153" fmla="*/ 2888817 w 5147540"/>
              <a:gd name="connsiteY153" fmla="*/ 2811924 h 5815012"/>
              <a:gd name="connsiteX154" fmla="*/ 2908040 w 5147540"/>
              <a:gd name="connsiteY154" fmla="*/ 2830791 h 5815012"/>
              <a:gd name="connsiteX155" fmla="*/ 2927975 w 5147540"/>
              <a:gd name="connsiteY155" fmla="*/ 2849303 h 5815012"/>
              <a:gd name="connsiteX156" fmla="*/ 2947910 w 5147540"/>
              <a:gd name="connsiteY156" fmla="*/ 2867458 h 5815012"/>
              <a:gd name="connsiteX157" fmla="*/ 2968557 w 5147540"/>
              <a:gd name="connsiteY157" fmla="*/ 2885613 h 5815012"/>
              <a:gd name="connsiteX158" fmla="*/ 2988848 w 5147540"/>
              <a:gd name="connsiteY158" fmla="*/ 2903768 h 5815012"/>
              <a:gd name="connsiteX159" fmla="*/ 3010207 w 5147540"/>
              <a:gd name="connsiteY159" fmla="*/ 2921568 h 5815012"/>
              <a:gd name="connsiteX160" fmla="*/ 3031211 w 5147540"/>
              <a:gd name="connsiteY160" fmla="*/ 2939011 h 5815012"/>
              <a:gd name="connsiteX161" fmla="*/ 3052926 w 5147540"/>
              <a:gd name="connsiteY161" fmla="*/ 2956454 h 5815012"/>
              <a:gd name="connsiteX162" fmla="*/ 3074285 w 5147540"/>
              <a:gd name="connsiteY162" fmla="*/ 2973897 h 5815012"/>
              <a:gd name="connsiteX163" fmla="*/ 3096356 w 5147540"/>
              <a:gd name="connsiteY163" fmla="*/ 2990985 h 5815012"/>
              <a:gd name="connsiteX164" fmla="*/ 3118783 w 5147540"/>
              <a:gd name="connsiteY164" fmla="*/ 3007716 h 5815012"/>
              <a:gd name="connsiteX165" fmla="*/ 3140854 w 5147540"/>
              <a:gd name="connsiteY165" fmla="*/ 3024803 h 5815012"/>
              <a:gd name="connsiteX166" fmla="*/ 3163637 w 5147540"/>
              <a:gd name="connsiteY166" fmla="*/ 3041178 h 5815012"/>
              <a:gd name="connsiteX167" fmla="*/ 3186420 w 5147540"/>
              <a:gd name="connsiteY167" fmla="*/ 3057910 h 5815012"/>
              <a:gd name="connsiteX168" fmla="*/ 3209559 w 5147540"/>
              <a:gd name="connsiteY168" fmla="*/ 3073929 h 5815012"/>
              <a:gd name="connsiteX169" fmla="*/ 3232698 w 5147540"/>
              <a:gd name="connsiteY169" fmla="*/ 3090304 h 5815012"/>
              <a:gd name="connsiteX170" fmla="*/ 3256193 w 5147540"/>
              <a:gd name="connsiteY170" fmla="*/ 3106324 h 5815012"/>
              <a:gd name="connsiteX171" fmla="*/ 3279688 w 5147540"/>
              <a:gd name="connsiteY171" fmla="*/ 3121987 h 5815012"/>
              <a:gd name="connsiteX172" fmla="*/ 3303539 w 5147540"/>
              <a:gd name="connsiteY172" fmla="*/ 3138006 h 5815012"/>
              <a:gd name="connsiteX173" fmla="*/ 3327746 w 5147540"/>
              <a:gd name="connsiteY173" fmla="*/ 3153670 h 5815012"/>
              <a:gd name="connsiteX174" fmla="*/ 3351597 w 5147540"/>
              <a:gd name="connsiteY174" fmla="*/ 3168977 h 5815012"/>
              <a:gd name="connsiteX175" fmla="*/ 3375804 w 5147540"/>
              <a:gd name="connsiteY175" fmla="*/ 3183928 h 5815012"/>
              <a:gd name="connsiteX176" fmla="*/ 3424930 w 5147540"/>
              <a:gd name="connsiteY176" fmla="*/ 3214187 h 5815012"/>
              <a:gd name="connsiteX177" fmla="*/ 3474768 w 5147540"/>
              <a:gd name="connsiteY177" fmla="*/ 3244090 h 5815012"/>
              <a:gd name="connsiteX178" fmla="*/ 3524961 w 5147540"/>
              <a:gd name="connsiteY178" fmla="*/ 3273637 h 5815012"/>
              <a:gd name="connsiteX179" fmla="*/ 3575867 w 5147540"/>
              <a:gd name="connsiteY179" fmla="*/ 3302115 h 5815012"/>
              <a:gd name="connsiteX180" fmla="*/ 3628197 w 5147540"/>
              <a:gd name="connsiteY180" fmla="*/ 3331306 h 5815012"/>
              <a:gd name="connsiteX181" fmla="*/ 3680883 w 5147540"/>
              <a:gd name="connsiteY181" fmla="*/ 3360141 h 5815012"/>
              <a:gd name="connsiteX182" fmla="*/ 3733925 w 5147540"/>
              <a:gd name="connsiteY182" fmla="*/ 3388264 h 5815012"/>
              <a:gd name="connsiteX183" fmla="*/ 3787678 w 5147540"/>
              <a:gd name="connsiteY183" fmla="*/ 3416030 h 5815012"/>
              <a:gd name="connsiteX184" fmla="*/ 3841432 w 5147540"/>
              <a:gd name="connsiteY184" fmla="*/ 3443441 h 5815012"/>
              <a:gd name="connsiteX185" fmla="*/ 3895542 w 5147540"/>
              <a:gd name="connsiteY185" fmla="*/ 3470496 h 5815012"/>
              <a:gd name="connsiteX186" fmla="*/ 3949651 w 5147540"/>
              <a:gd name="connsiteY186" fmla="*/ 3497195 h 5815012"/>
              <a:gd name="connsiteX187" fmla="*/ 4004829 w 5147540"/>
              <a:gd name="connsiteY187" fmla="*/ 3523538 h 5815012"/>
              <a:gd name="connsiteX188" fmla="*/ 4059295 w 5147540"/>
              <a:gd name="connsiteY188" fmla="*/ 3549525 h 5815012"/>
              <a:gd name="connsiteX189" fmla="*/ 4114472 w 5147540"/>
              <a:gd name="connsiteY189" fmla="*/ 3575512 h 5815012"/>
              <a:gd name="connsiteX190" fmla="*/ 4169650 w 5147540"/>
              <a:gd name="connsiteY190" fmla="*/ 3601143 h 5815012"/>
              <a:gd name="connsiteX191" fmla="*/ 4224828 w 5147540"/>
              <a:gd name="connsiteY191" fmla="*/ 3626773 h 5815012"/>
              <a:gd name="connsiteX192" fmla="*/ 4280005 w 5147540"/>
              <a:gd name="connsiteY192" fmla="*/ 3651692 h 5815012"/>
              <a:gd name="connsiteX193" fmla="*/ 4335539 w 5147540"/>
              <a:gd name="connsiteY193" fmla="*/ 3676967 h 5815012"/>
              <a:gd name="connsiteX194" fmla="*/ 4391429 w 5147540"/>
              <a:gd name="connsiteY194" fmla="*/ 3701886 h 5815012"/>
              <a:gd name="connsiteX195" fmla="*/ 4446962 w 5147540"/>
              <a:gd name="connsiteY195" fmla="*/ 3726805 h 5815012"/>
              <a:gd name="connsiteX196" fmla="*/ 4484697 w 5147540"/>
              <a:gd name="connsiteY196" fmla="*/ 3744604 h 5815012"/>
              <a:gd name="connsiteX197" fmla="*/ 4521719 w 5147540"/>
              <a:gd name="connsiteY197" fmla="*/ 3762760 h 5815012"/>
              <a:gd name="connsiteX198" fmla="*/ 4557673 w 5147540"/>
              <a:gd name="connsiteY198" fmla="*/ 3781627 h 5815012"/>
              <a:gd name="connsiteX199" fmla="*/ 4592560 w 5147540"/>
              <a:gd name="connsiteY199" fmla="*/ 3801206 h 5815012"/>
              <a:gd name="connsiteX200" fmla="*/ 4626735 w 5147540"/>
              <a:gd name="connsiteY200" fmla="*/ 3821497 h 5815012"/>
              <a:gd name="connsiteX201" fmla="*/ 4659841 w 5147540"/>
              <a:gd name="connsiteY201" fmla="*/ 3842144 h 5815012"/>
              <a:gd name="connsiteX202" fmla="*/ 4691880 w 5147540"/>
              <a:gd name="connsiteY202" fmla="*/ 3863859 h 5815012"/>
              <a:gd name="connsiteX203" fmla="*/ 4722850 w 5147540"/>
              <a:gd name="connsiteY203" fmla="*/ 3885930 h 5815012"/>
              <a:gd name="connsiteX204" fmla="*/ 4752397 w 5147540"/>
              <a:gd name="connsiteY204" fmla="*/ 3908357 h 5815012"/>
              <a:gd name="connsiteX205" fmla="*/ 4781588 w 5147540"/>
              <a:gd name="connsiteY205" fmla="*/ 3931852 h 5815012"/>
              <a:gd name="connsiteX206" fmla="*/ 4809355 w 5147540"/>
              <a:gd name="connsiteY206" fmla="*/ 3955347 h 5815012"/>
              <a:gd name="connsiteX207" fmla="*/ 4836054 w 5147540"/>
              <a:gd name="connsiteY207" fmla="*/ 3979554 h 5815012"/>
              <a:gd name="connsiteX208" fmla="*/ 4862040 w 5147540"/>
              <a:gd name="connsiteY208" fmla="*/ 4004473 h 5815012"/>
              <a:gd name="connsiteX209" fmla="*/ 4886603 w 5147540"/>
              <a:gd name="connsiteY209" fmla="*/ 4029748 h 5815012"/>
              <a:gd name="connsiteX210" fmla="*/ 4910098 w 5147540"/>
              <a:gd name="connsiteY210" fmla="*/ 4055379 h 5815012"/>
              <a:gd name="connsiteX211" fmla="*/ 4932881 w 5147540"/>
              <a:gd name="connsiteY211" fmla="*/ 4081722 h 5815012"/>
              <a:gd name="connsiteX212" fmla="*/ 4954241 w 5147540"/>
              <a:gd name="connsiteY212" fmla="*/ 4108421 h 5815012"/>
              <a:gd name="connsiteX213" fmla="*/ 4974532 w 5147540"/>
              <a:gd name="connsiteY213" fmla="*/ 4135476 h 5815012"/>
              <a:gd name="connsiteX214" fmla="*/ 4993755 w 5147540"/>
              <a:gd name="connsiteY214" fmla="*/ 4163243 h 5815012"/>
              <a:gd name="connsiteX215" fmla="*/ 5011910 w 5147540"/>
              <a:gd name="connsiteY215" fmla="*/ 4191009 h 5815012"/>
              <a:gd name="connsiteX216" fmla="*/ 5028997 w 5147540"/>
              <a:gd name="connsiteY216" fmla="*/ 4219488 h 5815012"/>
              <a:gd name="connsiteX217" fmla="*/ 5045017 w 5147540"/>
              <a:gd name="connsiteY217" fmla="*/ 4248323 h 5815012"/>
              <a:gd name="connsiteX218" fmla="*/ 5059612 w 5147540"/>
              <a:gd name="connsiteY218" fmla="*/ 4277514 h 5815012"/>
              <a:gd name="connsiteX219" fmla="*/ 5073495 w 5147540"/>
              <a:gd name="connsiteY219" fmla="*/ 4307061 h 5815012"/>
              <a:gd name="connsiteX220" fmla="*/ 5085955 w 5147540"/>
              <a:gd name="connsiteY220" fmla="*/ 4336963 h 5815012"/>
              <a:gd name="connsiteX221" fmla="*/ 5097346 w 5147540"/>
              <a:gd name="connsiteY221" fmla="*/ 4367222 h 5815012"/>
              <a:gd name="connsiteX222" fmla="*/ 5107670 w 5147540"/>
              <a:gd name="connsiteY222" fmla="*/ 4397481 h 5815012"/>
              <a:gd name="connsiteX223" fmla="*/ 5116570 w 5147540"/>
              <a:gd name="connsiteY223" fmla="*/ 4428095 h 5815012"/>
              <a:gd name="connsiteX224" fmla="*/ 5124757 w 5147540"/>
              <a:gd name="connsiteY224" fmla="*/ 4459422 h 5815012"/>
              <a:gd name="connsiteX225" fmla="*/ 5131521 w 5147540"/>
              <a:gd name="connsiteY225" fmla="*/ 4490749 h 5815012"/>
              <a:gd name="connsiteX226" fmla="*/ 5136861 w 5147540"/>
              <a:gd name="connsiteY226" fmla="*/ 4522431 h 5815012"/>
              <a:gd name="connsiteX227" fmla="*/ 5141844 w 5147540"/>
              <a:gd name="connsiteY227" fmla="*/ 4553758 h 5815012"/>
              <a:gd name="connsiteX228" fmla="*/ 5143624 w 5147540"/>
              <a:gd name="connsiteY228" fmla="*/ 4569777 h 5815012"/>
              <a:gd name="connsiteX229" fmla="*/ 5145048 w 5147540"/>
              <a:gd name="connsiteY229" fmla="*/ 4586153 h 5815012"/>
              <a:gd name="connsiteX230" fmla="*/ 5146116 w 5147540"/>
              <a:gd name="connsiteY230" fmla="*/ 4602172 h 5815012"/>
              <a:gd name="connsiteX231" fmla="*/ 5146828 w 5147540"/>
              <a:gd name="connsiteY231" fmla="*/ 4618547 h 5815012"/>
              <a:gd name="connsiteX232" fmla="*/ 5147184 w 5147540"/>
              <a:gd name="connsiteY232" fmla="*/ 4634567 h 5815012"/>
              <a:gd name="connsiteX233" fmla="*/ 5147540 w 5147540"/>
              <a:gd name="connsiteY233" fmla="*/ 4650942 h 5815012"/>
              <a:gd name="connsiteX234" fmla="*/ 5147540 w 5147540"/>
              <a:gd name="connsiteY234" fmla="*/ 4666961 h 5815012"/>
              <a:gd name="connsiteX235" fmla="*/ 5146828 w 5147540"/>
              <a:gd name="connsiteY235" fmla="*/ 4683337 h 5815012"/>
              <a:gd name="connsiteX236" fmla="*/ 5146116 w 5147540"/>
              <a:gd name="connsiteY236" fmla="*/ 4699712 h 5815012"/>
              <a:gd name="connsiteX237" fmla="*/ 5145404 w 5147540"/>
              <a:gd name="connsiteY237" fmla="*/ 4716087 h 5815012"/>
              <a:gd name="connsiteX238" fmla="*/ 5143980 w 5147540"/>
              <a:gd name="connsiteY238" fmla="*/ 4732106 h 5815012"/>
              <a:gd name="connsiteX239" fmla="*/ 5142200 w 5147540"/>
              <a:gd name="connsiteY239" fmla="*/ 4748482 h 5815012"/>
              <a:gd name="connsiteX240" fmla="*/ 5140421 w 5147540"/>
              <a:gd name="connsiteY240" fmla="*/ 4764501 h 5815012"/>
              <a:gd name="connsiteX241" fmla="*/ 5137929 w 5147540"/>
              <a:gd name="connsiteY241" fmla="*/ 4780876 h 5815012"/>
              <a:gd name="connsiteX242" fmla="*/ 5135437 w 5147540"/>
              <a:gd name="connsiteY242" fmla="*/ 4797252 h 5815012"/>
              <a:gd name="connsiteX243" fmla="*/ 5132589 w 5147540"/>
              <a:gd name="connsiteY243" fmla="*/ 4813271 h 5815012"/>
              <a:gd name="connsiteX244" fmla="*/ 5129385 w 5147540"/>
              <a:gd name="connsiteY244" fmla="*/ 4829646 h 5815012"/>
              <a:gd name="connsiteX245" fmla="*/ 5126181 w 5147540"/>
              <a:gd name="connsiteY245" fmla="*/ 4846022 h 5815012"/>
              <a:gd name="connsiteX246" fmla="*/ 5122265 w 5147540"/>
              <a:gd name="connsiteY246" fmla="*/ 4862041 h 5815012"/>
              <a:gd name="connsiteX247" fmla="*/ 5117994 w 5147540"/>
              <a:gd name="connsiteY247" fmla="*/ 4878416 h 5815012"/>
              <a:gd name="connsiteX248" fmla="*/ 5113722 w 5147540"/>
              <a:gd name="connsiteY248" fmla="*/ 4894791 h 5815012"/>
              <a:gd name="connsiteX249" fmla="*/ 5109094 w 5147540"/>
              <a:gd name="connsiteY249" fmla="*/ 4910811 h 5815012"/>
              <a:gd name="connsiteX250" fmla="*/ 5104466 w 5147540"/>
              <a:gd name="connsiteY250" fmla="*/ 4926830 h 5815012"/>
              <a:gd name="connsiteX251" fmla="*/ 5098770 w 5147540"/>
              <a:gd name="connsiteY251" fmla="*/ 4943205 h 5815012"/>
              <a:gd name="connsiteX252" fmla="*/ 5093431 w 5147540"/>
              <a:gd name="connsiteY252" fmla="*/ 4959225 h 5815012"/>
              <a:gd name="connsiteX253" fmla="*/ 5087735 w 5147540"/>
              <a:gd name="connsiteY253" fmla="*/ 4975244 h 5815012"/>
              <a:gd name="connsiteX254" fmla="*/ 5081683 w 5147540"/>
              <a:gd name="connsiteY254" fmla="*/ 4991263 h 5815012"/>
              <a:gd name="connsiteX255" fmla="*/ 5075275 w 5147540"/>
              <a:gd name="connsiteY255" fmla="*/ 5006927 h 5815012"/>
              <a:gd name="connsiteX256" fmla="*/ 5068512 w 5147540"/>
              <a:gd name="connsiteY256" fmla="*/ 5022946 h 5815012"/>
              <a:gd name="connsiteX257" fmla="*/ 5061748 w 5147540"/>
              <a:gd name="connsiteY257" fmla="*/ 5038609 h 5815012"/>
              <a:gd name="connsiteX258" fmla="*/ 5054628 w 5147540"/>
              <a:gd name="connsiteY258" fmla="*/ 5054629 h 5815012"/>
              <a:gd name="connsiteX259" fmla="*/ 5046797 w 5147540"/>
              <a:gd name="connsiteY259" fmla="*/ 5070292 h 5815012"/>
              <a:gd name="connsiteX260" fmla="*/ 5039321 w 5147540"/>
              <a:gd name="connsiteY260" fmla="*/ 5085955 h 5815012"/>
              <a:gd name="connsiteX261" fmla="*/ 5031133 w 5147540"/>
              <a:gd name="connsiteY261" fmla="*/ 5101619 h 5815012"/>
              <a:gd name="connsiteX262" fmla="*/ 5022946 w 5147540"/>
              <a:gd name="connsiteY262" fmla="*/ 5117282 h 5815012"/>
              <a:gd name="connsiteX263" fmla="*/ 5014046 w 5147540"/>
              <a:gd name="connsiteY263" fmla="*/ 5132589 h 5815012"/>
              <a:gd name="connsiteX264" fmla="*/ 5005146 w 5147540"/>
              <a:gd name="connsiteY264" fmla="*/ 5147897 h 5815012"/>
              <a:gd name="connsiteX265" fmla="*/ 4995891 w 5147540"/>
              <a:gd name="connsiteY265" fmla="*/ 5162848 h 5815012"/>
              <a:gd name="connsiteX266" fmla="*/ 4986279 w 5147540"/>
              <a:gd name="connsiteY266" fmla="*/ 5177799 h 5815012"/>
              <a:gd name="connsiteX267" fmla="*/ 4976312 w 5147540"/>
              <a:gd name="connsiteY267" fmla="*/ 5193107 h 5815012"/>
              <a:gd name="connsiteX268" fmla="*/ 4966344 w 5147540"/>
              <a:gd name="connsiteY268" fmla="*/ 5208058 h 5815012"/>
              <a:gd name="connsiteX269" fmla="*/ 4955664 w 5147540"/>
              <a:gd name="connsiteY269" fmla="*/ 5223009 h 5815012"/>
              <a:gd name="connsiteX270" fmla="*/ 4944629 w 5147540"/>
              <a:gd name="connsiteY270" fmla="*/ 5237605 h 5815012"/>
              <a:gd name="connsiteX271" fmla="*/ 4933593 w 5147540"/>
              <a:gd name="connsiteY271" fmla="*/ 5252556 h 5815012"/>
              <a:gd name="connsiteX272" fmla="*/ 4922202 w 5147540"/>
              <a:gd name="connsiteY272" fmla="*/ 5266796 h 5815012"/>
              <a:gd name="connsiteX273" fmla="*/ 4910098 w 5147540"/>
              <a:gd name="connsiteY273" fmla="*/ 5281035 h 5815012"/>
              <a:gd name="connsiteX274" fmla="*/ 4898351 w 5147540"/>
              <a:gd name="connsiteY274" fmla="*/ 5295630 h 5815012"/>
              <a:gd name="connsiteX275" fmla="*/ 4885891 w 5147540"/>
              <a:gd name="connsiteY275" fmla="*/ 5309870 h 5815012"/>
              <a:gd name="connsiteX276" fmla="*/ 4873076 w 5147540"/>
              <a:gd name="connsiteY276" fmla="*/ 5324109 h 5815012"/>
              <a:gd name="connsiteX277" fmla="*/ 4860261 w 5147540"/>
              <a:gd name="connsiteY277" fmla="*/ 5338349 h 5815012"/>
              <a:gd name="connsiteX278" fmla="*/ 4846733 w 5147540"/>
              <a:gd name="connsiteY278" fmla="*/ 5351876 h 5815012"/>
              <a:gd name="connsiteX279" fmla="*/ 4833206 w 5147540"/>
              <a:gd name="connsiteY279" fmla="*/ 5365759 h 5815012"/>
              <a:gd name="connsiteX280" fmla="*/ 4819322 w 5147540"/>
              <a:gd name="connsiteY280" fmla="*/ 5379643 h 5815012"/>
              <a:gd name="connsiteX281" fmla="*/ 4805083 w 5147540"/>
              <a:gd name="connsiteY281" fmla="*/ 5393170 h 5815012"/>
              <a:gd name="connsiteX282" fmla="*/ 4790843 w 5147540"/>
              <a:gd name="connsiteY282" fmla="*/ 5406342 h 5815012"/>
              <a:gd name="connsiteX283" fmla="*/ 4775892 w 5147540"/>
              <a:gd name="connsiteY283" fmla="*/ 5419869 h 5815012"/>
              <a:gd name="connsiteX284" fmla="*/ 4760941 w 5147540"/>
              <a:gd name="connsiteY284" fmla="*/ 5433041 h 5815012"/>
              <a:gd name="connsiteX285" fmla="*/ 4745277 w 5147540"/>
              <a:gd name="connsiteY285" fmla="*/ 5446212 h 5815012"/>
              <a:gd name="connsiteX286" fmla="*/ 4729614 w 5147540"/>
              <a:gd name="connsiteY286" fmla="*/ 5459383 h 5815012"/>
              <a:gd name="connsiteX287" fmla="*/ 4713595 w 5147540"/>
              <a:gd name="connsiteY287" fmla="*/ 5471843 h 5815012"/>
              <a:gd name="connsiteX288" fmla="*/ 4697219 w 5147540"/>
              <a:gd name="connsiteY288" fmla="*/ 5484658 h 5815012"/>
              <a:gd name="connsiteX289" fmla="*/ 4680844 w 5147540"/>
              <a:gd name="connsiteY289" fmla="*/ 5497474 h 5815012"/>
              <a:gd name="connsiteX290" fmla="*/ 4664113 w 5147540"/>
              <a:gd name="connsiteY290" fmla="*/ 5509577 h 5815012"/>
              <a:gd name="connsiteX291" fmla="*/ 4646670 w 5147540"/>
              <a:gd name="connsiteY291" fmla="*/ 5522037 h 5815012"/>
              <a:gd name="connsiteX292" fmla="*/ 4628870 w 5147540"/>
              <a:gd name="connsiteY292" fmla="*/ 5533784 h 5815012"/>
              <a:gd name="connsiteX293" fmla="*/ 4610715 w 5147540"/>
              <a:gd name="connsiteY293" fmla="*/ 5545176 h 5815012"/>
              <a:gd name="connsiteX294" fmla="*/ 4592204 w 5147540"/>
              <a:gd name="connsiteY294" fmla="*/ 5556211 h 5815012"/>
              <a:gd name="connsiteX295" fmla="*/ 4573693 w 5147540"/>
              <a:gd name="connsiteY295" fmla="*/ 5567603 h 5815012"/>
              <a:gd name="connsiteX296" fmla="*/ 4554826 w 5147540"/>
              <a:gd name="connsiteY296" fmla="*/ 5578282 h 5815012"/>
              <a:gd name="connsiteX297" fmla="*/ 4535958 w 5147540"/>
              <a:gd name="connsiteY297" fmla="*/ 5588962 h 5815012"/>
              <a:gd name="connsiteX298" fmla="*/ 4517091 w 5147540"/>
              <a:gd name="connsiteY298" fmla="*/ 5599285 h 5815012"/>
              <a:gd name="connsiteX299" fmla="*/ 4497868 w 5147540"/>
              <a:gd name="connsiteY299" fmla="*/ 5609253 h 5815012"/>
              <a:gd name="connsiteX300" fmla="*/ 4478289 w 5147540"/>
              <a:gd name="connsiteY300" fmla="*/ 5619577 h 5815012"/>
              <a:gd name="connsiteX301" fmla="*/ 4458710 w 5147540"/>
              <a:gd name="connsiteY301" fmla="*/ 5629188 h 5815012"/>
              <a:gd name="connsiteX302" fmla="*/ 4438419 w 5147540"/>
              <a:gd name="connsiteY302" fmla="*/ 5638800 h 5815012"/>
              <a:gd name="connsiteX303" fmla="*/ 4418483 w 5147540"/>
              <a:gd name="connsiteY303" fmla="*/ 5647699 h 5815012"/>
              <a:gd name="connsiteX304" fmla="*/ 4398548 w 5147540"/>
              <a:gd name="connsiteY304" fmla="*/ 5656955 h 5815012"/>
              <a:gd name="connsiteX305" fmla="*/ 4377901 w 5147540"/>
              <a:gd name="connsiteY305" fmla="*/ 5665499 h 5815012"/>
              <a:gd name="connsiteX306" fmla="*/ 4357610 w 5147540"/>
              <a:gd name="connsiteY306" fmla="*/ 5674398 h 5815012"/>
              <a:gd name="connsiteX307" fmla="*/ 4336963 w 5147540"/>
              <a:gd name="connsiteY307" fmla="*/ 5682586 h 5815012"/>
              <a:gd name="connsiteX308" fmla="*/ 4315604 w 5147540"/>
              <a:gd name="connsiteY308" fmla="*/ 5690774 h 5815012"/>
              <a:gd name="connsiteX309" fmla="*/ 4294957 w 5147540"/>
              <a:gd name="connsiteY309" fmla="*/ 5698605 h 5815012"/>
              <a:gd name="connsiteX310" fmla="*/ 4273598 w 5147540"/>
              <a:gd name="connsiteY310" fmla="*/ 5706081 h 5815012"/>
              <a:gd name="connsiteX311" fmla="*/ 4252239 w 5147540"/>
              <a:gd name="connsiteY311" fmla="*/ 5713557 h 5815012"/>
              <a:gd name="connsiteX312" fmla="*/ 4230523 w 5147540"/>
              <a:gd name="connsiteY312" fmla="*/ 5720676 h 5815012"/>
              <a:gd name="connsiteX313" fmla="*/ 4208808 w 5147540"/>
              <a:gd name="connsiteY313" fmla="*/ 5727440 h 5815012"/>
              <a:gd name="connsiteX314" fmla="*/ 4187093 w 5147540"/>
              <a:gd name="connsiteY314" fmla="*/ 5733848 h 5815012"/>
              <a:gd name="connsiteX315" fmla="*/ 4165378 w 5147540"/>
              <a:gd name="connsiteY315" fmla="*/ 5740255 h 5815012"/>
              <a:gd name="connsiteX316" fmla="*/ 4142595 w 5147540"/>
              <a:gd name="connsiteY316" fmla="*/ 5746307 h 5815012"/>
              <a:gd name="connsiteX317" fmla="*/ 4120524 w 5147540"/>
              <a:gd name="connsiteY317" fmla="*/ 5752003 h 5815012"/>
              <a:gd name="connsiteX318" fmla="*/ 4098097 w 5147540"/>
              <a:gd name="connsiteY318" fmla="*/ 5757699 h 5815012"/>
              <a:gd name="connsiteX319" fmla="*/ 4075670 w 5147540"/>
              <a:gd name="connsiteY319" fmla="*/ 5763038 h 5815012"/>
              <a:gd name="connsiteX320" fmla="*/ 4052531 w 5147540"/>
              <a:gd name="connsiteY320" fmla="*/ 5767666 h 5815012"/>
              <a:gd name="connsiteX321" fmla="*/ 4029748 w 5147540"/>
              <a:gd name="connsiteY321" fmla="*/ 5772650 h 5815012"/>
              <a:gd name="connsiteX322" fmla="*/ 4006609 w 5147540"/>
              <a:gd name="connsiteY322" fmla="*/ 5776922 h 5815012"/>
              <a:gd name="connsiteX323" fmla="*/ 3983470 w 5147540"/>
              <a:gd name="connsiteY323" fmla="*/ 5781194 h 5815012"/>
              <a:gd name="connsiteX324" fmla="*/ 3959975 w 5147540"/>
              <a:gd name="connsiteY324" fmla="*/ 5785110 h 5815012"/>
              <a:gd name="connsiteX325" fmla="*/ 3936124 w 5147540"/>
              <a:gd name="connsiteY325" fmla="*/ 5788669 h 5815012"/>
              <a:gd name="connsiteX326" fmla="*/ 3911917 w 5147540"/>
              <a:gd name="connsiteY326" fmla="*/ 5792229 h 5815012"/>
              <a:gd name="connsiteX327" fmla="*/ 3888066 w 5147540"/>
              <a:gd name="connsiteY327" fmla="*/ 5795433 h 5815012"/>
              <a:gd name="connsiteX328" fmla="*/ 3863859 w 5147540"/>
              <a:gd name="connsiteY328" fmla="*/ 5798281 h 5815012"/>
              <a:gd name="connsiteX329" fmla="*/ 3839652 w 5147540"/>
              <a:gd name="connsiteY329" fmla="*/ 5800773 h 5815012"/>
              <a:gd name="connsiteX330" fmla="*/ 3815445 w 5147540"/>
              <a:gd name="connsiteY330" fmla="*/ 5803265 h 5815012"/>
              <a:gd name="connsiteX331" fmla="*/ 3790526 w 5147540"/>
              <a:gd name="connsiteY331" fmla="*/ 5805401 h 5815012"/>
              <a:gd name="connsiteX332" fmla="*/ 3766319 w 5147540"/>
              <a:gd name="connsiteY332" fmla="*/ 5807893 h 5815012"/>
              <a:gd name="connsiteX333" fmla="*/ 3741400 w 5147540"/>
              <a:gd name="connsiteY333" fmla="*/ 5809672 h 5815012"/>
              <a:gd name="connsiteX334" fmla="*/ 3716481 w 5147540"/>
              <a:gd name="connsiteY334" fmla="*/ 5811096 h 5815012"/>
              <a:gd name="connsiteX335" fmla="*/ 3691918 w 5147540"/>
              <a:gd name="connsiteY335" fmla="*/ 5812164 h 5815012"/>
              <a:gd name="connsiteX336" fmla="*/ 3666643 w 5147540"/>
              <a:gd name="connsiteY336" fmla="*/ 5813232 h 5815012"/>
              <a:gd name="connsiteX337" fmla="*/ 3641724 w 5147540"/>
              <a:gd name="connsiteY337" fmla="*/ 5813944 h 5815012"/>
              <a:gd name="connsiteX338" fmla="*/ 3616450 w 5147540"/>
              <a:gd name="connsiteY338" fmla="*/ 5814656 h 5815012"/>
              <a:gd name="connsiteX339" fmla="*/ 3591175 w 5147540"/>
              <a:gd name="connsiteY339" fmla="*/ 5815012 h 5815012"/>
              <a:gd name="connsiteX340" fmla="*/ 3565900 w 5147540"/>
              <a:gd name="connsiteY340" fmla="*/ 5815012 h 5815012"/>
              <a:gd name="connsiteX341" fmla="*/ 3540625 w 5147540"/>
              <a:gd name="connsiteY341" fmla="*/ 5815012 h 5815012"/>
              <a:gd name="connsiteX342" fmla="*/ 3514994 w 5147540"/>
              <a:gd name="connsiteY342" fmla="*/ 5814656 h 5815012"/>
              <a:gd name="connsiteX343" fmla="*/ 3489719 w 5147540"/>
              <a:gd name="connsiteY343" fmla="*/ 5813944 h 5815012"/>
              <a:gd name="connsiteX344" fmla="*/ 3464088 w 5147540"/>
              <a:gd name="connsiteY344" fmla="*/ 5813232 h 5815012"/>
              <a:gd name="connsiteX345" fmla="*/ 3438457 w 5147540"/>
              <a:gd name="connsiteY345" fmla="*/ 5812164 h 5815012"/>
              <a:gd name="connsiteX346" fmla="*/ 3413182 w 5147540"/>
              <a:gd name="connsiteY346" fmla="*/ 5810740 h 5815012"/>
              <a:gd name="connsiteX347" fmla="*/ 3387195 w 5147540"/>
              <a:gd name="connsiteY347" fmla="*/ 5809316 h 5815012"/>
              <a:gd name="connsiteX348" fmla="*/ 3361564 w 5147540"/>
              <a:gd name="connsiteY348" fmla="*/ 5807537 h 5815012"/>
              <a:gd name="connsiteX349" fmla="*/ 3335578 w 5147540"/>
              <a:gd name="connsiteY349" fmla="*/ 5805401 h 5815012"/>
              <a:gd name="connsiteX350" fmla="*/ 3309947 w 5147540"/>
              <a:gd name="connsiteY350" fmla="*/ 5803265 h 5815012"/>
              <a:gd name="connsiteX351" fmla="*/ 3283960 w 5147540"/>
              <a:gd name="connsiteY351" fmla="*/ 5800773 h 5815012"/>
              <a:gd name="connsiteX352" fmla="*/ 3258329 w 5147540"/>
              <a:gd name="connsiteY352" fmla="*/ 5798281 h 5815012"/>
              <a:gd name="connsiteX353" fmla="*/ 3232342 w 5147540"/>
              <a:gd name="connsiteY353" fmla="*/ 5795433 h 5815012"/>
              <a:gd name="connsiteX354" fmla="*/ 3206711 w 5147540"/>
              <a:gd name="connsiteY354" fmla="*/ 5792229 h 5815012"/>
              <a:gd name="connsiteX355" fmla="*/ 3180724 w 5147540"/>
              <a:gd name="connsiteY355" fmla="*/ 5788669 h 5815012"/>
              <a:gd name="connsiteX356" fmla="*/ 3128038 w 5147540"/>
              <a:gd name="connsiteY356" fmla="*/ 5781550 h 5815012"/>
              <a:gd name="connsiteX357" fmla="*/ 3075353 w 5147540"/>
              <a:gd name="connsiteY357" fmla="*/ 5773718 h 5815012"/>
              <a:gd name="connsiteX358" fmla="*/ 3022667 w 5147540"/>
              <a:gd name="connsiteY358" fmla="*/ 5764818 h 5815012"/>
              <a:gd name="connsiteX359" fmla="*/ 2969981 w 5147540"/>
              <a:gd name="connsiteY359" fmla="*/ 5755919 h 5815012"/>
              <a:gd name="connsiteX360" fmla="*/ 2917651 w 5147540"/>
              <a:gd name="connsiteY360" fmla="*/ 5745951 h 5815012"/>
              <a:gd name="connsiteX361" fmla="*/ 2865678 w 5147540"/>
              <a:gd name="connsiteY361" fmla="*/ 5735272 h 5815012"/>
              <a:gd name="connsiteX362" fmla="*/ 2813704 w 5147540"/>
              <a:gd name="connsiteY362" fmla="*/ 5724592 h 5815012"/>
              <a:gd name="connsiteX363" fmla="*/ 2761730 w 5147540"/>
              <a:gd name="connsiteY363" fmla="*/ 5712845 h 5815012"/>
              <a:gd name="connsiteX364" fmla="*/ 2710468 w 5147540"/>
              <a:gd name="connsiteY364" fmla="*/ 5700385 h 5815012"/>
              <a:gd name="connsiteX365" fmla="*/ 2659562 w 5147540"/>
              <a:gd name="connsiteY365" fmla="*/ 5687926 h 5815012"/>
              <a:gd name="connsiteX366" fmla="*/ 2609013 w 5147540"/>
              <a:gd name="connsiteY366" fmla="*/ 5674398 h 5815012"/>
              <a:gd name="connsiteX367" fmla="*/ 2558819 w 5147540"/>
              <a:gd name="connsiteY367" fmla="*/ 5660515 h 5815012"/>
              <a:gd name="connsiteX368" fmla="*/ 2508625 w 5147540"/>
              <a:gd name="connsiteY368" fmla="*/ 5645919 h 5815012"/>
              <a:gd name="connsiteX369" fmla="*/ 2459143 w 5147540"/>
              <a:gd name="connsiteY369" fmla="*/ 5630612 h 5815012"/>
              <a:gd name="connsiteX370" fmla="*/ 2410373 w 5147540"/>
              <a:gd name="connsiteY370" fmla="*/ 5614949 h 5815012"/>
              <a:gd name="connsiteX371" fmla="*/ 2361959 w 5147540"/>
              <a:gd name="connsiteY371" fmla="*/ 5599285 h 5815012"/>
              <a:gd name="connsiteX372" fmla="*/ 2314257 w 5147540"/>
              <a:gd name="connsiteY372" fmla="*/ 5582554 h 5815012"/>
              <a:gd name="connsiteX373" fmla="*/ 2266911 w 5147540"/>
              <a:gd name="connsiteY373" fmla="*/ 5565111 h 5815012"/>
              <a:gd name="connsiteX374" fmla="*/ 2220277 w 5147540"/>
              <a:gd name="connsiteY374" fmla="*/ 5547312 h 5815012"/>
              <a:gd name="connsiteX375" fmla="*/ 2174355 w 5147540"/>
              <a:gd name="connsiteY375" fmla="*/ 5529156 h 5815012"/>
              <a:gd name="connsiteX376" fmla="*/ 2129145 w 5147540"/>
              <a:gd name="connsiteY376" fmla="*/ 5509933 h 5815012"/>
              <a:gd name="connsiteX377" fmla="*/ 2084291 w 5147540"/>
              <a:gd name="connsiteY377" fmla="*/ 5490710 h 5815012"/>
              <a:gd name="connsiteX378" fmla="*/ 2040505 w 5147540"/>
              <a:gd name="connsiteY378" fmla="*/ 5470775 h 5815012"/>
              <a:gd name="connsiteX379" fmla="*/ 1997431 w 5147540"/>
              <a:gd name="connsiteY379" fmla="*/ 5450484 h 5815012"/>
              <a:gd name="connsiteX380" fmla="*/ 1955425 w 5147540"/>
              <a:gd name="connsiteY380" fmla="*/ 5429837 h 5815012"/>
              <a:gd name="connsiteX381" fmla="*/ 1914130 w 5147540"/>
              <a:gd name="connsiteY381" fmla="*/ 5408834 h 5815012"/>
              <a:gd name="connsiteX382" fmla="*/ 1873192 w 5147540"/>
              <a:gd name="connsiteY382" fmla="*/ 5386763 h 5815012"/>
              <a:gd name="connsiteX383" fmla="*/ 1833678 w 5147540"/>
              <a:gd name="connsiteY383" fmla="*/ 5364335 h 5815012"/>
              <a:gd name="connsiteX384" fmla="*/ 1795231 w 5147540"/>
              <a:gd name="connsiteY384" fmla="*/ 5341908 h 5815012"/>
              <a:gd name="connsiteX385" fmla="*/ 1757853 w 5147540"/>
              <a:gd name="connsiteY385" fmla="*/ 5318413 h 5815012"/>
              <a:gd name="connsiteX386" fmla="*/ 1721187 w 5147540"/>
              <a:gd name="connsiteY386" fmla="*/ 5294918 h 5815012"/>
              <a:gd name="connsiteX387" fmla="*/ 1685588 w 5147540"/>
              <a:gd name="connsiteY387" fmla="*/ 5271067 h 5815012"/>
              <a:gd name="connsiteX388" fmla="*/ 1660669 w 5147540"/>
              <a:gd name="connsiteY388" fmla="*/ 5253980 h 5815012"/>
              <a:gd name="connsiteX389" fmla="*/ 1636462 w 5147540"/>
              <a:gd name="connsiteY389" fmla="*/ 5236537 h 5815012"/>
              <a:gd name="connsiteX390" fmla="*/ 1611899 w 5147540"/>
              <a:gd name="connsiteY390" fmla="*/ 5219094 h 5815012"/>
              <a:gd name="connsiteX391" fmla="*/ 1587692 w 5147540"/>
              <a:gd name="connsiteY391" fmla="*/ 5201650 h 5815012"/>
              <a:gd name="connsiteX392" fmla="*/ 1563841 w 5147540"/>
              <a:gd name="connsiteY392" fmla="*/ 5183851 h 5815012"/>
              <a:gd name="connsiteX393" fmla="*/ 1539634 w 5147540"/>
              <a:gd name="connsiteY393" fmla="*/ 5166052 h 5815012"/>
              <a:gd name="connsiteX394" fmla="*/ 1515783 w 5147540"/>
              <a:gd name="connsiteY394" fmla="*/ 5148253 h 5815012"/>
              <a:gd name="connsiteX395" fmla="*/ 1492289 w 5147540"/>
              <a:gd name="connsiteY395" fmla="*/ 5130097 h 5815012"/>
              <a:gd name="connsiteX396" fmla="*/ 1468793 w 5147540"/>
              <a:gd name="connsiteY396" fmla="*/ 5111586 h 5815012"/>
              <a:gd name="connsiteX397" fmla="*/ 1445298 w 5147540"/>
              <a:gd name="connsiteY397" fmla="*/ 5093075 h 5815012"/>
              <a:gd name="connsiteX398" fmla="*/ 1421803 w 5147540"/>
              <a:gd name="connsiteY398" fmla="*/ 5074564 h 5815012"/>
              <a:gd name="connsiteX399" fmla="*/ 1399020 w 5147540"/>
              <a:gd name="connsiteY399" fmla="*/ 5056053 h 5815012"/>
              <a:gd name="connsiteX400" fmla="*/ 1376237 w 5147540"/>
              <a:gd name="connsiteY400" fmla="*/ 5037185 h 5815012"/>
              <a:gd name="connsiteX401" fmla="*/ 1353454 w 5147540"/>
              <a:gd name="connsiteY401" fmla="*/ 5018318 h 5815012"/>
              <a:gd name="connsiteX402" fmla="*/ 1330671 w 5147540"/>
              <a:gd name="connsiteY402" fmla="*/ 4999451 h 5815012"/>
              <a:gd name="connsiteX403" fmla="*/ 1308244 w 5147540"/>
              <a:gd name="connsiteY403" fmla="*/ 4980228 h 5815012"/>
              <a:gd name="connsiteX404" fmla="*/ 1286173 w 5147540"/>
              <a:gd name="connsiteY404" fmla="*/ 4961005 h 5815012"/>
              <a:gd name="connsiteX405" fmla="*/ 1263746 w 5147540"/>
              <a:gd name="connsiteY405" fmla="*/ 4941781 h 5815012"/>
              <a:gd name="connsiteX406" fmla="*/ 1241675 w 5147540"/>
              <a:gd name="connsiteY406" fmla="*/ 4922202 h 5815012"/>
              <a:gd name="connsiteX407" fmla="*/ 1219960 w 5147540"/>
              <a:gd name="connsiteY407" fmla="*/ 4902267 h 5815012"/>
              <a:gd name="connsiteX408" fmla="*/ 1198245 w 5147540"/>
              <a:gd name="connsiteY408" fmla="*/ 4882332 h 5815012"/>
              <a:gd name="connsiteX409" fmla="*/ 1176530 w 5147540"/>
              <a:gd name="connsiteY409" fmla="*/ 4862753 h 5815012"/>
              <a:gd name="connsiteX410" fmla="*/ 1155171 w 5147540"/>
              <a:gd name="connsiteY410" fmla="*/ 4842818 h 5815012"/>
              <a:gd name="connsiteX411" fmla="*/ 1133812 w 5147540"/>
              <a:gd name="connsiteY411" fmla="*/ 4822527 h 5815012"/>
              <a:gd name="connsiteX412" fmla="*/ 1112809 w 5147540"/>
              <a:gd name="connsiteY412" fmla="*/ 4802235 h 5815012"/>
              <a:gd name="connsiteX413" fmla="*/ 1092162 w 5147540"/>
              <a:gd name="connsiteY413" fmla="*/ 4781588 h 5815012"/>
              <a:gd name="connsiteX414" fmla="*/ 1071158 w 5147540"/>
              <a:gd name="connsiteY414" fmla="*/ 4761297 h 5815012"/>
              <a:gd name="connsiteX415" fmla="*/ 1050511 w 5147540"/>
              <a:gd name="connsiteY415" fmla="*/ 4740650 h 5815012"/>
              <a:gd name="connsiteX416" fmla="*/ 1030220 w 5147540"/>
              <a:gd name="connsiteY416" fmla="*/ 4720003 h 5815012"/>
              <a:gd name="connsiteX417" fmla="*/ 1009929 w 5147540"/>
              <a:gd name="connsiteY417" fmla="*/ 4699000 h 5815012"/>
              <a:gd name="connsiteX418" fmla="*/ 989994 w 5147540"/>
              <a:gd name="connsiteY418" fmla="*/ 4678353 h 5815012"/>
              <a:gd name="connsiteX419" fmla="*/ 970059 w 5147540"/>
              <a:gd name="connsiteY419" fmla="*/ 4656638 h 5815012"/>
              <a:gd name="connsiteX420" fmla="*/ 950124 w 5147540"/>
              <a:gd name="connsiteY420" fmla="*/ 4635991 h 5815012"/>
              <a:gd name="connsiteX421" fmla="*/ 930900 w 5147540"/>
              <a:gd name="connsiteY421" fmla="*/ 4614987 h 5815012"/>
              <a:gd name="connsiteX422" fmla="*/ 912033 w 5147540"/>
              <a:gd name="connsiteY422" fmla="*/ 4593984 h 5815012"/>
              <a:gd name="connsiteX423" fmla="*/ 893166 w 5147540"/>
              <a:gd name="connsiteY423" fmla="*/ 4572269 h 5815012"/>
              <a:gd name="connsiteX424" fmla="*/ 874299 w 5147540"/>
              <a:gd name="connsiteY424" fmla="*/ 4550910 h 5815012"/>
              <a:gd name="connsiteX425" fmla="*/ 855788 w 5147540"/>
              <a:gd name="connsiteY425" fmla="*/ 4529551 h 5815012"/>
              <a:gd name="connsiteX426" fmla="*/ 837632 w 5147540"/>
              <a:gd name="connsiteY426" fmla="*/ 4507836 h 5815012"/>
              <a:gd name="connsiteX427" fmla="*/ 819477 w 5147540"/>
              <a:gd name="connsiteY427" fmla="*/ 4485765 h 5815012"/>
              <a:gd name="connsiteX428" fmla="*/ 801678 w 5147540"/>
              <a:gd name="connsiteY428" fmla="*/ 4463694 h 5815012"/>
              <a:gd name="connsiteX429" fmla="*/ 783879 w 5147540"/>
              <a:gd name="connsiteY429" fmla="*/ 4441979 h 5815012"/>
              <a:gd name="connsiteX430" fmla="*/ 766079 w 5147540"/>
              <a:gd name="connsiteY430" fmla="*/ 4419552 h 5815012"/>
              <a:gd name="connsiteX431" fmla="*/ 748992 w 5147540"/>
              <a:gd name="connsiteY431" fmla="*/ 4397125 h 5815012"/>
              <a:gd name="connsiteX432" fmla="*/ 731549 w 5147540"/>
              <a:gd name="connsiteY432" fmla="*/ 4374698 h 5815012"/>
              <a:gd name="connsiteX433" fmla="*/ 714818 w 5147540"/>
              <a:gd name="connsiteY433" fmla="*/ 4352271 h 5815012"/>
              <a:gd name="connsiteX434" fmla="*/ 697730 w 5147540"/>
              <a:gd name="connsiteY434" fmla="*/ 4329132 h 5815012"/>
              <a:gd name="connsiteX435" fmla="*/ 681355 w 5147540"/>
              <a:gd name="connsiteY435" fmla="*/ 4306349 h 5815012"/>
              <a:gd name="connsiteX436" fmla="*/ 664980 w 5147540"/>
              <a:gd name="connsiteY436" fmla="*/ 4283566 h 5815012"/>
              <a:gd name="connsiteX437" fmla="*/ 648604 w 5147540"/>
              <a:gd name="connsiteY437" fmla="*/ 4260071 h 5815012"/>
              <a:gd name="connsiteX438" fmla="*/ 632585 w 5147540"/>
              <a:gd name="connsiteY438" fmla="*/ 4236932 h 5815012"/>
              <a:gd name="connsiteX439" fmla="*/ 616922 w 5147540"/>
              <a:gd name="connsiteY439" fmla="*/ 4213793 h 5815012"/>
              <a:gd name="connsiteX440" fmla="*/ 601258 w 5147540"/>
              <a:gd name="connsiteY440" fmla="*/ 4189941 h 5815012"/>
              <a:gd name="connsiteX441" fmla="*/ 586307 w 5147540"/>
              <a:gd name="connsiteY441" fmla="*/ 4166446 h 5815012"/>
              <a:gd name="connsiteX442" fmla="*/ 571356 w 5147540"/>
              <a:gd name="connsiteY442" fmla="*/ 4142951 h 5815012"/>
              <a:gd name="connsiteX443" fmla="*/ 556404 w 5147540"/>
              <a:gd name="connsiteY443" fmla="*/ 4118744 h 5815012"/>
              <a:gd name="connsiteX444" fmla="*/ 541453 w 5147540"/>
              <a:gd name="connsiteY444" fmla="*/ 4094893 h 5815012"/>
              <a:gd name="connsiteX445" fmla="*/ 527214 w 5147540"/>
              <a:gd name="connsiteY445" fmla="*/ 4071043 h 5815012"/>
              <a:gd name="connsiteX446" fmla="*/ 512974 w 5147540"/>
              <a:gd name="connsiteY446" fmla="*/ 4046480 h 5815012"/>
              <a:gd name="connsiteX447" fmla="*/ 499091 w 5147540"/>
              <a:gd name="connsiteY447" fmla="*/ 4022629 h 5815012"/>
              <a:gd name="connsiteX448" fmla="*/ 485563 w 5147540"/>
              <a:gd name="connsiteY448" fmla="*/ 3998066 h 5815012"/>
              <a:gd name="connsiteX449" fmla="*/ 471680 w 5147540"/>
              <a:gd name="connsiteY449" fmla="*/ 3973503 h 5815012"/>
              <a:gd name="connsiteX450" fmla="*/ 458508 w 5147540"/>
              <a:gd name="connsiteY450" fmla="*/ 3948584 h 5815012"/>
              <a:gd name="connsiteX451" fmla="*/ 445693 w 5147540"/>
              <a:gd name="connsiteY451" fmla="*/ 3924021 h 5815012"/>
              <a:gd name="connsiteX452" fmla="*/ 432878 w 5147540"/>
              <a:gd name="connsiteY452" fmla="*/ 3899814 h 5815012"/>
              <a:gd name="connsiteX453" fmla="*/ 420062 w 5147540"/>
              <a:gd name="connsiteY453" fmla="*/ 3874539 h 5815012"/>
              <a:gd name="connsiteX454" fmla="*/ 407603 w 5147540"/>
              <a:gd name="connsiteY454" fmla="*/ 3849976 h 5815012"/>
              <a:gd name="connsiteX455" fmla="*/ 395499 w 5147540"/>
              <a:gd name="connsiteY455" fmla="*/ 3824701 h 5815012"/>
              <a:gd name="connsiteX456" fmla="*/ 383396 w 5147540"/>
              <a:gd name="connsiteY456" fmla="*/ 3799782 h 5815012"/>
              <a:gd name="connsiteX457" fmla="*/ 371292 w 5147540"/>
              <a:gd name="connsiteY457" fmla="*/ 3774507 h 5815012"/>
              <a:gd name="connsiteX458" fmla="*/ 359901 w 5147540"/>
              <a:gd name="connsiteY458" fmla="*/ 3749232 h 5815012"/>
              <a:gd name="connsiteX459" fmla="*/ 348153 w 5147540"/>
              <a:gd name="connsiteY459" fmla="*/ 3724313 h 5815012"/>
              <a:gd name="connsiteX460" fmla="*/ 336762 w 5147540"/>
              <a:gd name="connsiteY460" fmla="*/ 3698682 h 5815012"/>
              <a:gd name="connsiteX461" fmla="*/ 326082 w 5147540"/>
              <a:gd name="connsiteY461" fmla="*/ 3673051 h 5815012"/>
              <a:gd name="connsiteX462" fmla="*/ 314691 w 5147540"/>
              <a:gd name="connsiteY462" fmla="*/ 3647421 h 5815012"/>
              <a:gd name="connsiteX463" fmla="*/ 304011 w 5147540"/>
              <a:gd name="connsiteY463" fmla="*/ 3621790 h 5815012"/>
              <a:gd name="connsiteX464" fmla="*/ 293332 w 5147540"/>
              <a:gd name="connsiteY464" fmla="*/ 3595803 h 5815012"/>
              <a:gd name="connsiteX465" fmla="*/ 283008 w 5147540"/>
              <a:gd name="connsiteY465" fmla="*/ 3570172 h 5815012"/>
              <a:gd name="connsiteX466" fmla="*/ 273041 w 5147540"/>
              <a:gd name="connsiteY466" fmla="*/ 3544185 h 5815012"/>
              <a:gd name="connsiteX467" fmla="*/ 262717 w 5147540"/>
              <a:gd name="connsiteY467" fmla="*/ 3518198 h 5815012"/>
              <a:gd name="connsiteX468" fmla="*/ 252749 w 5147540"/>
              <a:gd name="connsiteY468" fmla="*/ 3491855 h 5815012"/>
              <a:gd name="connsiteX469" fmla="*/ 243138 w 5147540"/>
              <a:gd name="connsiteY469" fmla="*/ 3465868 h 5815012"/>
              <a:gd name="connsiteX470" fmla="*/ 233526 w 5147540"/>
              <a:gd name="connsiteY470" fmla="*/ 3439525 h 5815012"/>
              <a:gd name="connsiteX471" fmla="*/ 224627 w 5147540"/>
              <a:gd name="connsiteY471" fmla="*/ 3413183 h 5815012"/>
              <a:gd name="connsiteX472" fmla="*/ 215371 w 5147540"/>
              <a:gd name="connsiteY472" fmla="*/ 3386484 h 5815012"/>
              <a:gd name="connsiteX473" fmla="*/ 206827 w 5147540"/>
              <a:gd name="connsiteY473" fmla="*/ 3360141 h 5815012"/>
              <a:gd name="connsiteX474" fmla="*/ 197928 w 5147540"/>
              <a:gd name="connsiteY474" fmla="*/ 3333442 h 5815012"/>
              <a:gd name="connsiteX475" fmla="*/ 189740 w 5147540"/>
              <a:gd name="connsiteY475" fmla="*/ 3307099 h 5815012"/>
              <a:gd name="connsiteX476" fmla="*/ 181196 w 5147540"/>
              <a:gd name="connsiteY476" fmla="*/ 3280044 h 5815012"/>
              <a:gd name="connsiteX477" fmla="*/ 173365 w 5147540"/>
              <a:gd name="connsiteY477" fmla="*/ 3252989 h 5815012"/>
              <a:gd name="connsiteX478" fmla="*/ 165533 w 5147540"/>
              <a:gd name="connsiteY478" fmla="*/ 3226291 h 5815012"/>
              <a:gd name="connsiteX479" fmla="*/ 158057 w 5147540"/>
              <a:gd name="connsiteY479" fmla="*/ 3199236 h 5815012"/>
              <a:gd name="connsiteX480" fmla="*/ 150582 w 5147540"/>
              <a:gd name="connsiteY480" fmla="*/ 3172537 h 5815012"/>
              <a:gd name="connsiteX481" fmla="*/ 143462 w 5147540"/>
              <a:gd name="connsiteY481" fmla="*/ 3145126 h 5815012"/>
              <a:gd name="connsiteX482" fmla="*/ 136698 w 5147540"/>
              <a:gd name="connsiteY482" fmla="*/ 3118071 h 5815012"/>
              <a:gd name="connsiteX483" fmla="*/ 129579 w 5147540"/>
              <a:gd name="connsiteY483" fmla="*/ 3090660 h 5815012"/>
              <a:gd name="connsiteX484" fmla="*/ 116763 w 5147540"/>
              <a:gd name="connsiteY484" fmla="*/ 3035839 h 5815012"/>
              <a:gd name="connsiteX485" fmla="*/ 104304 w 5147540"/>
              <a:gd name="connsiteY485" fmla="*/ 2980661 h 5815012"/>
              <a:gd name="connsiteX486" fmla="*/ 92556 w 5147540"/>
              <a:gd name="connsiteY486" fmla="*/ 2925483 h 5815012"/>
              <a:gd name="connsiteX487" fmla="*/ 81521 w 5147540"/>
              <a:gd name="connsiteY487" fmla="*/ 2869594 h 5815012"/>
              <a:gd name="connsiteX488" fmla="*/ 71197 w 5147540"/>
              <a:gd name="connsiteY488" fmla="*/ 2814060 h 5815012"/>
              <a:gd name="connsiteX489" fmla="*/ 61586 w 5147540"/>
              <a:gd name="connsiteY489" fmla="*/ 2758170 h 5815012"/>
              <a:gd name="connsiteX490" fmla="*/ 52330 w 5147540"/>
              <a:gd name="connsiteY490" fmla="*/ 2702281 h 5815012"/>
              <a:gd name="connsiteX491" fmla="*/ 44142 w 5147540"/>
              <a:gd name="connsiteY491" fmla="*/ 2645679 h 5815012"/>
              <a:gd name="connsiteX492" fmla="*/ 35955 w 5147540"/>
              <a:gd name="connsiteY492" fmla="*/ 2589434 h 5815012"/>
              <a:gd name="connsiteX493" fmla="*/ 29191 w 5147540"/>
              <a:gd name="connsiteY493" fmla="*/ 2532832 h 5815012"/>
              <a:gd name="connsiteX494" fmla="*/ 25631 w 5147540"/>
              <a:gd name="connsiteY494" fmla="*/ 2504354 h 5815012"/>
              <a:gd name="connsiteX495" fmla="*/ 22427 w 5147540"/>
              <a:gd name="connsiteY495" fmla="*/ 2476231 h 5815012"/>
              <a:gd name="connsiteX496" fmla="*/ 19579 w 5147540"/>
              <a:gd name="connsiteY496" fmla="*/ 2447396 h 5815012"/>
              <a:gd name="connsiteX497" fmla="*/ 17087 w 5147540"/>
              <a:gd name="connsiteY497" fmla="*/ 2418917 h 5815012"/>
              <a:gd name="connsiteX498" fmla="*/ 14595 w 5147540"/>
              <a:gd name="connsiteY498" fmla="*/ 2390438 h 5815012"/>
              <a:gd name="connsiteX499" fmla="*/ 12104 w 5147540"/>
              <a:gd name="connsiteY499" fmla="*/ 2361959 h 5815012"/>
              <a:gd name="connsiteX500" fmla="*/ 9968 w 5147540"/>
              <a:gd name="connsiteY500" fmla="*/ 2333125 h 5815012"/>
              <a:gd name="connsiteX501" fmla="*/ 7832 w 5147540"/>
              <a:gd name="connsiteY501" fmla="*/ 2304646 h 5815012"/>
              <a:gd name="connsiteX502" fmla="*/ 6052 w 5147540"/>
              <a:gd name="connsiteY502" fmla="*/ 2275811 h 5815012"/>
              <a:gd name="connsiteX503" fmla="*/ 4628 w 5147540"/>
              <a:gd name="connsiteY503" fmla="*/ 2246977 h 5815012"/>
              <a:gd name="connsiteX504" fmla="*/ 3204 w 5147540"/>
              <a:gd name="connsiteY504" fmla="*/ 2218142 h 5815012"/>
              <a:gd name="connsiteX505" fmla="*/ 1780 w 5147540"/>
              <a:gd name="connsiteY505" fmla="*/ 2189307 h 5815012"/>
              <a:gd name="connsiteX506" fmla="*/ 712 w 5147540"/>
              <a:gd name="connsiteY506" fmla="*/ 2148724 h 5815012"/>
              <a:gd name="connsiteX507" fmla="*/ 0 w 5147540"/>
              <a:gd name="connsiteY507" fmla="*/ 2107786 h 5815012"/>
              <a:gd name="connsiteX508" fmla="*/ 0 w 5147540"/>
              <a:gd name="connsiteY508" fmla="*/ 2066136 h 5815012"/>
              <a:gd name="connsiteX509" fmla="*/ 712 w 5147540"/>
              <a:gd name="connsiteY509" fmla="*/ 2024486 h 5815012"/>
              <a:gd name="connsiteX510" fmla="*/ 2136 w 5147540"/>
              <a:gd name="connsiteY510" fmla="*/ 1982124 h 5815012"/>
              <a:gd name="connsiteX511" fmla="*/ 4272 w 5147540"/>
              <a:gd name="connsiteY511" fmla="*/ 1939405 h 5815012"/>
              <a:gd name="connsiteX512" fmla="*/ 6764 w 5147540"/>
              <a:gd name="connsiteY512" fmla="*/ 1895975 h 5815012"/>
              <a:gd name="connsiteX513" fmla="*/ 10680 w 5147540"/>
              <a:gd name="connsiteY513" fmla="*/ 1852901 h 5815012"/>
              <a:gd name="connsiteX514" fmla="*/ 14595 w 5147540"/>
              <a:gd name="connsiteY514" fmla="*/ 1809115 h 5815012"/>
              <a:gd name="connsiteX515" fmla="*/ 19223 w 5147540"/>
              <a:gd name="connsiteY515" fmla="*/ 1765329 h 5815012"/>
              <a:gd name="connsiteX516" fmla="*/ 24207 w 5147540"/>
              <a:gd name="connsiteY516" fmla="*/ 1720831 h 5815012"/>
              <a:gd name="connsiteX517" fmla="*/ 30615 w 5147540"/>
              <a:gd name="connsiteY517" fmla="*/ 1676689 h 5815012"/>
              <a:gd name="connsiteX518" fmla="*/ 37023 w 5147540"/>
              <a:gd name="connsiteY518" fmla="*/ 1632191 h 5815012"/>
              <a:gd name="connsiteX519" fmla="*/ 44498 w 5147540"/>
              <a:gd name="connsiteY519" fmla="*/ 1587337 h 5815012"/>
              <a:gd name="connsiteX520" fmla="*/ 52330 w 5147540"/>
              <a:gd name="connsiteY520" fmla="*/ 1542838 h 5815012"/>
              <a:gd name="connsiteX521" fmla="*/ 60874 w 5147540"/>
              <a:gd name="connsiteY521" fmla="*/ 1497628 h 5815012"/>
              <a:gd name="connsiteX522" fmla="*/ 70129 w 5147540"/>
              <a:gd name="connsiteY522" fmla="*/ 1453130 h 5815012"/>
              <a:gd name="connsiteX523" fmla="*/ 80097 w 5147540"/>
              <a:gd name="connsiteY523" fmla="*/ 1408276 h 5815012"/>
              <a:gd name="connsiteX524" fmla="*/ 90776 w 5147540"/>
              <a:gd name="connsiteY524" fmla="*/ 1363422 h 5815012"/>
              <a:gd name="connsiteX525" fmla="*/ 101812 w 5147540"/>
              <a:gd name="connsiteY525" fmla="*/ 1318568 h 5815012"/>
              <a:gd name="connsiteX526" fmla="*/ 113915 w 5147540"/>
              <a:gd name="connsiteY526" fmla="*/ 1273714 h 5815012"/>
              <a:gd name="connsiteX527" fmla="*/ 126019 w 5147540"/>
              <a:gd name="connsiteY527" fmla="*/ 1229572 h 5815012"/>
              <a:gd name="connsiteX528" fmla="*/ 139190 w 5147540"/>
              <a:gd name="connsiteY528" fmla="*/ 1184718 h 5815012"/>
              <a:gd name="connsiteX529" fmla="*/ 153074 w 5147540"/>
              <a:gd name="connsiteY529" fmla="*/ 1140932 h 5815012"/>
              <a:gd name="connsiteX530" fmla="*/ 167669 w 5147540"/>
              <a:gd name="connsiteY530" fmla="*/ 1096789 h 5815012"/>
              <a:gd name="connsiteX531" fmla="*/ 182264 w 5147540"/>
              <a:gd name="connsiteY531" fmla="*/ 1053003 h 5815012"/>
              <a:gd name="connsiteX532" fmla="*/ 197928 w 5147540"/>
              <a:gd name="connsiteY532" fmla="*/ 1009573 h 5815012"/>
              <a:gd name="connsiteX533" fmla="*/ 214303 w 5147540"/>
              <a:gd name="connsiteY533" fmla="*/ 966499 h 5815012"/>
              <a:gd name="connsiteX534" fmla="*/ 231390 w 5147540"/>
              <a:gd name="connsiteY534" fmla="*/ 923425 h 5815012"/>
              <a:gd name="connsiteX535" fmla="*/ 248834 w 5147540"/>
              <a:gd name="connsiteY535" fmla="*/ 881063 h 5815012"/>
              <a:gd name="connsiteX536" fmla="*/ 266989 w 5147540"/>
              <a:gd name="connsiteY536" fmla="*/ 839056 h 5815012"/>
              <a:gd name="connsiteX537" fmla="*/ 285856 w 5147540"/>
              <a:gd name="connsiteY537" fmla="*/ 797406 h 5815012"/>
              <a:gd name="connsiteX538" fmla="*/ 295468 w 5147540"/>
              <a:gd name="connsiteY538" fmla="*/ 777827 h 5815012"/>
              <a:gd name="connsiteX539" fmla="*/ 304723 w 5147540"/>
              <a:gd name="connsiteY539" fmla="*/ 758248 h 5815012"/>
              <a:gd name="connsiteX540" fmla="*/ 314691 w 5147540"/>
              <a:gd name="connsiteY540" fmla="*/ 739025 h 5815012"/>
              <a:gd name="connsiteX541" fmla="*/ 324658 w 5147540"/>
              <a:gd name="connsiteY541" fmla="*/ 719801 h 5815012"/>
              <a:gd name="connsiteX542" fmla="*/ 334626 w 5147540"/>
              <a:gd name="connsiteY542" fmla="*/ 700934 h 5815012"/>
              <a:gd name="connsiteX543" fmla="*/ 344949 w 5147540"/>
              <a:gd name="connsiteY543" fmla="*/ 682067 h 5815012"/>
              <a:gd name="connsiteX544" fmla="*/ 355273 w 5147540"/>
              <a:gd name="connsiteY544" fmla="*/ 663912 h 5815012"/>
              <a:gd name="connsiteX545" fmla="*/ 366309 w 5147540"/>
              <a:gd name="connsiteY545" fmla="*/ 645401 h 5815012"/>
              <a:gd name="connsiteX546" fmla="*/ 377344 w 5147540"/>
              <a:gd name="connsiteY546" fmla="*/ 627245 h 5815012"/>
              <a:gd name="connsiteX547" fmla="*/ 388024 w 5147540"/>
              <a:gd name="connsiteY547" fmla="*/ 609446 h 5815012"/>
              <a:gd name="connsiteX548" fmla="*/ 399415 w 5147540"/>
              <a:gd name="connsiteY548" fmla="*/ 591647 h 5815012"/>
              <a:gd name="connsiteX549" fmla="*/ 411163 w 5147540"/>
              <a:gd name="connsiteY549" fmla="*/ 574204 h 5815012"/>
              <a:gd name="connsiteX550" fmla="*/ 422554 w 5147540"/>
              <a:gd name="connsiteY550" fmla="*/ 557116 h 5815012"/>
              <a:gd name="connsiteX551" fmla="*/ 434302 w 5147540"/>
              <a:gd name="connsiteY551" fmla="*/ 540029 h 5815012"/>
              <a:gd name="connsiteX552" fmla="*/ 446405 w 5147540"/>
              <a:gd name="connsiteY552" fmla="*/ 523298 h 5815012"/>
              <a:gd name="connsiteX553" fmla="*/ 458508 w 5147540"/>
              <a:gd name="connsiteY553" fmla="*/ 506567 h 5815012"/>
              <a:gd name="connsiteX554" fmla="*/ 470612 w 5147540"/>
              <a:gd name="connsiteY554" fmla="*/ 490191 h 5815012"/>
              <a:gd name="connsiteX555" fmla="*/ 483427 w 5147540"/>
              <a:gd name="connsiteY555" fmla="*/ 473816 h 5815012"/>
              <a:gd name="connsiteX556" fmla="*/ 495531 w 5147540"/>
              <a:gd name="connsiteY556" fmla="*/ 457797 h 5815012"/>
              <a:gd name="connsiteX557" fmla="*/ 508346 w 5147540"/>
              <a:gd name="connsiteY557" fmla="*/ 442133 h 5815012"/>
              <a:gd name="connsiteX558" fmla="*/ 521162 w 5147540"/>
              <a:gd name="connsiteY558" fmla="*/ 426826 h 5815012"/>
              <a:gd name="connsiteX559" fmla="*/ 534333 w 5147540"/>
              <a:gd name="connsiteY559" fmla="*/ 411519 h 5815012"/>
              <a:gd name="connsiteX560" fmla="*/ 547149 w 5147540"/>
              <a:gd name="connsiteY560" fmla="*/ 396567 h 5815012"/>
              <a:gd name="connsiteX561" fmla="*/ 560320 w 5147540"/>
              <a:gd name="connsiteY561" fmla="*/ 381616 h 5815012"/>
              <a:gd name="connsiteX562" fmla="*/ 573848 w 5147540"/>
              <a:gd name="connsiteY562" fmla="*/ 367020 h 5815012"/>
              <a:gd name="connsiteX563" fmla="*/ 587019 w 5147540"/>
              <a:gd name="connsiteY563" fmla="*/ 352781 h 5815012"/>
              <a:gd name="connsiteX564" fmla="*/ 600546 w 5147540"/>
              <a:gd name="connsiteY564" fmla="*/ 338898 h 5815012"/>
              <a:gd name="connsiteX565" fmla="*/ 614074 w 5147540"/>
              <a:gd name="connsiteY565" fmla="*/ 325014 h 5815012"/>
              <a:gd name="connsiteX566" fmla="*/ 627957 w 5147540"/>
              <a:gd name="connsiteY566" fmla="*/ 311487 h 5815012"/>
              <a:gd name="connsiteX567" fmla="*/ 641841 w 5147540"/>
              <a:gd name="connsiteY567" fmla="*/ 297959 h 5815012"/>
              <a:gd name="connsiteX568" fmla="*/ 655724 w 5147540"/>
              <a:gd name="connsiteY568" fmla="*/ 284788 h 5815012"/>
              <a:gd name="connsiteX569" fmla="*/ 669252 w 5147540"/>
              <a:gd name="connsiteY569" fmla="*/ 272328 h 5815012"/>
              <a:gd name="connsiteX570" fmla="*/ 683135 w 5147540"/>
              <a:gd name="connsiteY570" fmla="*/ 259513 h 5815012"/>
              <a:gd name="connsiteX571" fmla="*/ 697018 w 5147540"/>
              <a:gd name="connsiteY571" fmla="*/ 247410 h 5815012"/>
              <a:gd name="connsiteX572" fmla="*/ 711258 w 5147540"/>
              <a:gd name="connsiteY572" fmla="*/ 236018 h 5815012"/>
              <a:gd name="connsiteX573" fmla="*/ 725853 w 5147540"/>
              <a:gd name="connsiteY573" fmla="*/ 224271 h 5815012"/>
              <a:gd name="connsiteX574" fmla="*/ 739736 w 5147540"/>
              <a:gd name="connsiteY574" fmla="*/ 212879 h 5815012"/>
              <a:gd name="connsiteX575" fmla="*/ 754332 w 5147540"/>
              <a:gd name="connsiteY575" fmla="*/ 202200 h 5815012"/>
              <a:gd name="connsiteX576" fmla="*/ 768927 w 5147540"/>
              <a:gd name="connsiteY576" fmla="*/ 191164 h 5815012"/>
              <a:gd name="connsiteX577" fmla="*/ 783879 w 5147540"/>
              <a:gd name="connsiteY577" fmla="*/ 180484 h 5815012"/>
              <a:gd name="connsiteX578" fmla="*/ 798830 w 5147540"/>
              <a:gd name="connsiteY578" fmla="*/ 170517 h 5815012"/>
              <a:gd name="connsiteX579" fmla="*/ 813781 w 5147540"/>
              <a:gd name="connsiteY579" fmla="*/ 160549 h 5815012"/>
              <a:gd name="connsiteX580" fmla="*/ 828377 w 5147540"/>
              <a:gd name="connsiteY580" fmla="*/ 151294 h 5815012"/>
              <a:gd name="connsiteX581" fmla="*/ 843684 w 5147540"/>
              <a:gd name="connsiteY581" fmla="*/ 141682 h 5815012"/>
              <a:gd name="connsiteX582" fmla="*/ 858992 w 5147540"/>
              <a:gd name="connsiteY582" fmla="*/ 132783 h 5815012"/>
              <a:gd name="connsiteX583" fmla="*/ 874655 w 5147540"/>
              <a:gd name="connsiteY583" fmla="*/ 123883 h 5815012"/>
              <a:gd name="connsiteX584" fmla="*/ 889962 w 5147540"/>
              <a:gd name="connsiteY584" fmla="*/ 115695 h 5815012"/>
              <a:gd name="connsiteX585" fmla="*/ 905625 w 5147540"/>
              <a:gd name="connsiteY585" fmla="*/ 107152 h 5815012"/>
              <a:gd name="connsiteX586" fmla="*/ 921289 w 5147540"/>
              <a:gd name="connsiteY586" fmla="*/ 99676 h 5815012"/>
              <a:gd name="connsiteX587" fmla="*/ 936952 w 5147540"/>
              <a:gd name="connsiteY587" fmla="*/ 91844 h 5815012"/>
              <a:gd name="connsiteX588" fmla="*/ 952971 w 5147540"/>
              <a:gd name="connsiteY588" fmla="*/ 84368 h 5815012"/>
              <a:gd name="connsiteX589" fmla="*/ 968635 w 5147540"/>
              <a:gd name="connsiteY589" fmla="*/ 77249 h 5815012"/>
              <a:gd name="connsiteX590" fmla="*/ 984298 w 5147540"/>
              <a:gd name="connsiteY590" fmla="*/ 70485 h 5815012"/>
              <a:gd name="connsiteX591" fmla="*/ 1000317 w 5147540"/>
              <a:gd name="connsiteY591" fmla="*/ 64077 h 5815012"/>
              <a:gd name="connsiteX592" fmla="*/ 1016693 w 5147540"/>
              <a:gd name="connsiteY592" fmla="*/ 57670 h 5815012"/>
              <a:gd name="connsiteX593" fmla="*/ 1032712 w 5147540"/>
              <a:gd name="connsiteY593" fmla="*/ 51974 h 5815012"/>
              <a:gd name="connsiteX594" fmla="*/ 1048731 w 5147540"/>
              <a:gd name="connsiteY594" fmla="*/ 46278 h 5815012"/>
              <a:gd name="connsiteX595" fmla="*/ 1065107 w 5147540"/>
              <a:gd name="connsiteY595" fmla="*/ 40938 h 5815012"/>
              <a:gd name="connsiteX596" fmla="*/ 1081482 w 5147540"/>
              <a:gd name="connsiteY596" fmla="*/ 35955 h 5815012"/>
              <a:gd name="connsiteX597" fmla="*/ 1097857 w 5147540"/>
              <a:gd name="connsiteY597" fmla="*/ 30971 h 5815012"/>
              <a:gd name="connsiteX598" fmla="*/ 1113877 w 5147540"/>
              <a:gd name="connsiteY598" fmla="*/ 26699 h 5815012"/>
              <a:gd name="connsiteX599" fmla="*/ 1130252 w 5147540"/>
              <a:gd name="connsiteY599" fmla="*/ 22071 h 5815012"/>
              <a:gd name="connsiteX600" fmla="*/ 1146983 w 5147540"/>
              <a:gd name="connsiteY600" fmla="*/ 18155 h 5815012"/>
              <a:gd name="connsiteX601" fmla="*/ 1163358 w 5147540"/>
              <a:gd name="connsiteY601" fmla="*/ 14595 h 5815012"/>
              <a:gd name="connsiteX602" fmla="*/ 1180090 w 5147540"/>
              <a:gd name="connsiteY602" fmla="*/ 11748 h 5815012"/>
              <a:gd name="connsiteX603" fmla="*/ 1196465 w 5147540"/>
              <a:gd name="connsiteY603" fmla="*/ 9612 h 5815012"/>
              <a:gd name="connsiteX604" fmla="*/ 1213196 w 5147540"/>
              <a:gd name="connsiteY604" fmla="*/ 7120 h 5815012"/>
              <a:gd name="connsiteX605" fmla="*/ 1229216 w 5147540"/>
              <a:gd name="connsiteY605" fmla="*/ 4984 h 5815012"/>
              <a:gd name="connsiteX606" fmla="*/ 1245591 w 5147540"/>
              <a:gd name="connsiteY606" fmla="*/ 3560 h 5815012"/>
              <a:gd name="connsiteX607" fmla="*/ 1261966 w 5147540"/>
              <a:gd name="connsiteY607" fmla="*/ 2492 h 5815012"/>
              <a:gd name="connsiteX608" fmla="*/ 1278342 w 5147540"/>
              <a:gd name="connsiteY608" fmla="*/ 1424 h 5815012"/>
              <a:gd name="connsiteX609" fmla="*/ 1294361 w 5147540"/>
              <a:gd name="connsiteY609" fmla="*/ 712 h 5815012"/>
              <a:gd name="connsiteX610" fmla="*/ 1310736 w 5147540"/>
              <a:gd name="connsiteY610" fmla="*/ 0 h 58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147540" h="5815012">
                <a:moveTo>
                  <a:pt x="1310736" y="0"/>
                </a:moveTo>
                <a:lnTo>
                  <a:pt x="1326756" y="0"/>
                </a:lnTo>
                <a:lnTo>
                  <a:pt x="1342419" y="0"/>
                </a:lnTo>
                <a:lnTo>
                  <a:pt x="1358438" y="356"/>
                </a:lnTo>
                <a:lnTo>
                  <a:pt x="1374101" y="1068"/>
                </a:lnTo>
                <a:lnTo>
                  <a:pt x="1390121" y="2136"/>
                </a:lnTo>
                <a:lnTo>
                  <a:pt x="1405428" y="3204"/>
                </a:lnTo>
                <a:lnTo>
                  <a:pt x="1420735" y="4628"/>
                </a:lnTo>
                <a:lnTo>
                  <a:pt x="1436043" y="6408"/>
                </a:lnTo>
                <a:lnTo>
                  <a:pt x="1451350" y="8188"/>
                </a:lnTo>
                <a:lnTo>
                  <a:pt x="1466658" y="10680"/>
                </a:lnTo>
                <a:lnTo>
                  <a:pt x="1481965" y="13172"/>
                </a:lnTo>
                <a:lnTo>
                  <a:pt x="1496916" y="16019"/>
                </a:lnTo>
                <a:lnTo>
                  <a:pt x="1511868" y="18867"/>
                </a:lnTo>
                <a:lnTo>
                  <a:pt x="1526463" y="22071"/>
                </a:lnTo>
                <a:lnTo>
                  <a:pt x="1541414" y="25275"/>
                </a:lnTo>
                <a:lnTo>
                  <a:pt x="1556010" y="29547"/>
                </a:lnTo>
                <a:lnTo>
                  <a:pt x="1570605" y="33463"/>
                </a:lnTo>
                <a:lnTo>
                  <a:pt x="1584844" y="37378"/>
                </a:lnTo>
                <a:lnTo>
                  <a:pt x="1599440" y="41650"/>
                </a:lnTo>
                <a:lnTo>
                  <a:pt x="1613323" y="46634"/>
                </a:lnTo>
                <a:lnTo>
                  <a:pt x="1627207" y="51618"/>
                </a:lnTo>
                <a:lnTo>
                  <a:pt x="1641446" y="56602"/>
                </a:lnTo>
                <a:lnTo>
                  <a:pt x="1655329" y="62298"/>
                </a:lnTo>
                <a:lnTo>
                  <a:pt x="1669213" y="67637"/>
                </a:lnTo>
                <a:lnTo>
                  <a:pt x="1682384" y="73333"/>
                </a:lnTo>
                <a:lnTo>
                  <a:pt x="1695912" y="79385"/>
                </a:lnTo>
                <a:lnTo>
                  <a:pt x="1709083" y="85793"/>
                </a:lnTo>
                <a:lnTo>
                  <a:pt x="1722255" y="91844"/>
                </a:lnTo>
                <a:lnTo>
                  <a:pt x="1735070" y="98964"/>
                </a:lnTo>
                <a:lnTo>
                  <a:pt x="1747885" y="105728"/>
                </a:lnTo>
                <a:lnTo>
                  <a:pt x="1760701" y="112491"/>
                </a:lnTo>
                <a:lnTo>
                  <a:pt x="1773160" y="119967"/>
                </a:lnTo>
                <a:lnTo>
                  <a:pt x="1785264" y="127443"/>
                </a:lnTo>
                <a:lnTo>
                  <a:pt x="1797723" y="135274"/>
                </a:lnTo>
                <a:lnTo>
                  <a:pt x="1809827" y="142750"/>
                </a:lnTo>
                <a:lnTo>
                  <a:pt x="1821218" y="151294"/>
                </a:lnTo>
                <a:lnTo>
                  <a:pt x="1833322" y="159125"/>
                </a:lnTo>
                <a:lnTo>
                  <a:pt x="1844713" y="168025"/>
                </a:lnTo>
                <a:lnTo>
                  <a:pt x="1856105" y="176213"/>
                </a:lnTo>
                <a:lnTo>
                  <a:pt x="1867496" y="185468"/>
                </a:lnTo>
                <a:lnTo>
                  <a:pt x="1878532" y="194368"/>
                </a:lnTo>
                <a:lnTo>
                  <a:pt x="1889211" y="203623"/>
                </a:lnTo>
                <a:lnTo>
                  <a:pt x="1900247" y="212879"/>
                </a:lnTo>
                <a:lnTo>
                  <a:pt x="1910927" y="222491"/>
                </a:lnTo>
                <a:lnTo>
                  <a:pt x="1921250" y="232102"/>
                </a:lnTo>
                <a:lnTo>
                  <a:pt x="1931930" y="242070"/>
                </a:lnTo>
                <a:lnTo>
                  <a:pt x="1941897" y="252037"/>
                </a:lnTo>
                <a:lnTo>
                  <a:pt x="1951865" y="262005"/>
                </a:lnTo>
                <a:lnTo>
                  <a:pt x="1961476" y="272685"/>
                </a:lnTo>
                <a:lnTo>
                  <a:pt x="1971444" y="283008"/>
                </a:lnTo>
                <a:lnTo>
                  <a:pt x="1981056" y="293688"/>
                </a:lnTo>
                <a:lnTo>
                  <a:pt x="1990311" y="304723"/>
                </a:lnTo>
                <a:lnTo>
                  <a:pt x="1999567" y="315403"/>
                </a:lnTo>
                <a:lnTo>
                  <a:pt x="2008466" y="326794"/>
                </a:lnTo>
                <a:lnTo>
                  <a:pt x="2017722" y="337830"/>
                </a:lnTo>
                <a:lnTo>
                  <a:pt x="2034453" y="360257"/>
                </a:lnTo>
                <a:lnTo>
                  <a:pt x="2050829" y="383040"/>
                </a:lnTo>
                <a:lnTo>
                  <a:pt x="2066136" y="406535"/>
                </a:lnTo>
                <a:lnTo>
                  <a:pt x="2081087" y="430742"/>
                </a:lnTo>
                <a:lnTo>
                  <a:pt x="2095327" y="454949"/>
                </a:lnTo>
                <a:lnTo>
                  <a:pt x="2108854" y="480224"/>
                </a:lnTo>
                <a:lnTo>
                  <a:pt x="2122025" y="505855"/>
                </a:lnTo>
                <a:lnTo>
                  <a:pt x="2134129" y="532197"/>
                </a:lnTo>
                <a:lnTo>
                  <a:pt x="2146232" y="558540"/>
                </a:lnTo>
                <a:lnTo>
                  <a:pt x="2157268" y="585951"/>
                </a:lnTo>
                <a:lnTo>
                  <a:pt x="2167947" y="613362"/>
                </a:lnTo>
                <a:lnTo>
                  <a:pt x="2177915" y="641841"/>
                </a:lnTo>
                <a:lnTo>
                  <a:pt x="2187171" y="670676"/>
                </a:lnTo>
                <a:lnTo>
                  <a:pt x="2196427" y="699510"/>
                </a:lnTo>
                <a:lnTo>
                  <a:pt x="2204614" y="729057"/>
                </a:lnTo>
                <a:lnTo>
                  <a:pt x="2212446" y="759316"/>
                </a:lnTo>
                <a:lnTo>
                  <a:pt x="2219565" y="790286"/>
                </a:lnTo>
                <a:lnTo>
                  <a:pt x="2226685" y="820901"/>
                </a:lnTo>
                <a:lnTo>
                  <a:pt x="2232737" y="852584"/>
                </a:lnTo>
                <a:lnTo>
                  <a:pt x="2238432" y="884622"/>
                </a:lnTo>
                <a:lnTo>
                  <a:pt x="2243772" y="917017"/>
                </a:lnTo>
                <a:lnTo>
                  <a:pt x="2248400" y="949768"/>
                </a:lnTo>
                <a:lnTo>
                  <a:pt x="2252316" y="982874"/>
                </a:lnTo>
                <a:lnTo>
                  <a:pt x="2256232" y="1016693"/>
                </a:lnTo>
                <a:lnTo>
                  <a:pt x="2259080" y="1050867"/>
                </a:lnTo>
                <a:lnTo>
                  <a:pt x="2262283" y="1084686"/>
                </a:lnTo>
                <a:lnTo>
                  <a:pt x="2264420" y="1119928"/>
                </a:lnTo>
                <a:lnTo>
                  <a:pt x="2266199" y="1155171"/>
                </a:lnTo>
                <a:lnTo>
                  <a:pt x="2267623" y="1190769"/>
                </a:lnTo>
                <a:lnTo>
                  <a:pt x="2268691" y="1226724"/>
                </a:lnTo>
                <a:lnTo>
                  <a:pt x="2269047" y="1263034"/>
                </a:lnTo>
                <a:lnTo>
                  <a:pt x="2269403" y="1299701"/>
                </a:lnTo>
                <a:lnTo>
                  <a:pt x="2269403" y="1325332"/>
                </a:lnTo>
                <a:lnTo>
                  <a:pt x="2269759" y="1351319"/>
                </a:lnTo>
                <a:lnTo>
                  <a:pt x="2270115" y="1376949"/>
                </a:lnTo>
                <a:lnTo>
                  <a:pt x="2270827" y="1402936"/>
                </a:lnTo>
                <a:lnTo>
                  <a:pt x="2271895" y="1428567"/>
                </a:lnTo>
                <a:lnTo>
                  <a:pt x="2273319" y="1454554"/>
                </a:lnTo>
                <a:lnTo>
                  <a:pt x="2274743" y="1480185"/>
                </a:lnTo>
                <a:lnTo>
                  <a:pt x="2276523" y="1506172"/>
                </a:lnTo>
                <a:lnTo>
                  <a:pt x="2279015" y="1531803"/>
                </a:lnTo>
                <a:lnTo>
                  <a:pt x="2281151" y="1557434"/>
                </a:lnTo>
                <a:lnTo>
                  <a:pt x="2283643" y="1582709"/>
                </a:lnTo>
                <a:lnTo>
                  <a:pt x="2286490" y="1608340"/>
                </a:lnTo>
                <a:lnTo>
                  <a:pt x="2289694" y="1633615"/>
                </a:lnTo>
                <a:lnTo>
                  <a:pt x="2293254" y="1659245"/>
                </a:lnTo>
                <a:lnTo>
                  <a:pt x="2297170" y="1684520"/>
                </a:lnTo>
                <a:lnTo>
                  <a:pt x="2301086" y="1709439"/>
                </a:lnTo>
                <a:lnTo>
                  <a:pt x="2305358" y="1734714"/>
                </a:lnTo>
                <a:lnTo>
                  <a:pt x="2309629" y="1759633"/>
                </a:lnTo>
                <a:lnTo>
                  <a:pt x="2314969" y="1784908"/>
                </a:lnTo>
                <a:lnTo>
                  <a:pt x="2319953" y="1809471"/>
                </a:lnTo>
                <a:lnTo>
                  <a:pt x="2325293" y="1834390"/>
                </a:lnTo>
                <a:lnTo>
                  <a:pt x="2331345" y="1858953"/>
                </a:lnTo>
                <a:lnTo>
                  <a:pt x="2337396" y="1883160"/>
                </a:lnTo>
                <a:lnTo>
                  <a:pt x="2343804" y="1908079"/>
                </a:lnTo>
                <a:lnTo>
                  <a:pt x="2350568" y="1931930"/>
                </a:lnTo>
                <a:lnTo>
                  <a:pt x="2357687" y="1956493"/>
                </a:lnTo>
                <a:lnTo>
                  <a:pt x="2365163" y="1980344"/>
                </a:lnTo>
                <a:lnTo>
                  <a:pt x="2372639" y="2004195"/>
                </a:lnTo>
                <a:lnTo>
                  <a:pt x="2380470" y="2028046"/>
                </a:lnTo>
                <a:lnTo>
                  <a:pt x="2389014" y="2051541"/>
                </a:lnTo>
                <a:lnTo>
                  <a:pt x="2397558" y="2075036"/>
                </a:lnTo>
                <a:lnTo>
                  <a:pt x="2406813" y="2098175"/>
                </a:lnTo>
                <a:lnTo>
                  <a:pt x="2416069" y="2121314"/>
                </a:lnTo>
                <a:lnTo>
                  <a:pt x="2425680" y="2144453"/>
                </a:lnTo>
                <a:lnTo>
                  <a:pt x="2436004" y="2167592"/>
                </a:lnTo>
                <a:lnTo>
                  <a:pt x="2445972" y="2190375"/>
                </a:lnTo>
                <a:lnTo>
                  <a:pt x="2456651" y="2212802"/>
                </a:lnTo>
                <a:lnTo>
                  <a:pt x="2467331" y="2235585"/>
                </a:lnTo>
                <a:lnTo>
                  <a:pt x="2478722" y="2258012"/>
                </a:lnTo>
                <a:lnTo>
                  <a:pt x="2490470" y="2280439"/>
                </a:lnTo>
                <a:lnTo>
                  <a:pt x="2501861" y="2302866"/>
                </a:lnTo>
                <a:lnTo>
                  <a:pt x="2513965" y="2324937"/>
                </a:lnTo>
                <a:lnTo>
                  <a:pt x="2526780" y="2346652"/>
                </a:lnTo>
                <a:lnTo>
                  <a:pt x="2539240" y="2368367"/>
                </a:lnTo>
                <a:lnTo>
                  <a:pt x="2552055" y="2390438"/>
                </a:lnTo>
                <a:lnTo>
                  <a:pt x="2565226" y="2411797"/>
                </a:lnTo>
                <a:lnTo>
                  <a:pt x="2579110" y="2433156"/>
                </a:lnTo>
                <a:lnTo>
                  <a:pt x="2592993" y="2454516"/>
                </a:lnTo>
                <a:lnTo>
                  <a:pt x="2606521" y="2475875"/>
                </a:lnTo>
                <a:lnTo>
                  <a:pt x="2621116" y="2496878"/>
                </a:lnTo>
                <a:lnTo>
                  <a:pt x="2635711" y="2517525"/>
                </a:lnTo>
                <a:lnTo>
                  <a:pt x="2650663" y="2538172"/>
                </a:lnTo>
                <a:lnTo>
                  <a:pt x="2665970" y="2558819"/>
                </a:lnTo>
                <a:lnTo>
                  <a:pt x="2681278" y="2579466"/>
                </a:lnTo>
                <a:lnTo>
                  <a:pt x="2697297" y="2599402"/>
                </a:lnTo>
                <a:lnTo>
                  <a:pt x="2712960" y="2619692"/>
                </a:lnTo>
                <a:lnTo>
                  <a:pt x="2728979" y="2639272"/>
                </a:lnTo>
                <a:lnTo>
                  <a:pt x="2745711" y="2659207"/>
                </a:lnTo>
                <a:lnTo>
                  <a:pt x="2762442" y="2678430"/>
                </a:lnTo>
                <a:lnTo>
                  <a:pt x="2779529" y="2698009"/>
                </a:lnTo>
                <a:lnTo>
                  <a:pt x="2796617" y="2717588"/>
                </a:lnTo>
                <a:lnTo>
                  <a:pt x="2814416" y="2736456"/>
                </a:lnTo>
                <a:lnTo>
                  <a:pt x="2832215" y="2755323"/>
                </a:lnTo>
                <a:lnTo>
                  <a:pt x="2850014" y="2773834"/>
                </a:lnTo>
                <a:lnTo>
                  <a:pt x="2869237" y="2793057"/>
                </a:lnTo>
                <a:lnTo>
                  <a:pt x="2888817" y="2811924"/>
                </a:lnTo>
                <a:lnTo>
                  <a:pt x="2908040" y="2830791"/>
                </a:lnTo>
                <a:lnTo>
                  <a:pt x="2927975" y="2849303"/>
                </a:lnTo>
                <a:lnTo>
                  <a:pt x="2947910" y="2867458"/>
                </a:lnTo>
                <a:lnTo>
                  <a:pt x="2968557" y="2885613"/>
                </a:lnTo>
                <a:lnTo>
                  <a:pt x="2988848" y="2903768"/>
                </a:lnTo>
                <a:lnTo>
                  <a:pt x="3010207" y="2921568"/>
                </a:lnTo>
                <a:lnTo>
                  <a:pt x="3031211" y="2939011"/>
                </a:lnTo>
                <a:lnTo>
                  <a:pt x="3052926" y="2956454"/>
                </a:lnTo>
                <a:lnTo>
                  <a:pt x="3074285" y="2973897"/>
                </a:lnTo>
                <a:lnTo>
                  <a:pt x="3096356" y="2990985"/>
                </a:lnTo>
                <a:lnTo>
                  <a:pt x="3118783" y="3007716"/>
                </a:lnTo>
                <a:lnTo>
                  <a:pt x="3140854" y="3024803"/>
                </a:lnTo>
                <a:lnTo>
                  <a:pt x="3163637" y="3041178"/>
                </a:lnTo>
                <a:lnTo>
                  <a:pt x="3186420" y="3057910"/>
                </a:lnTo>
                <a:lnTo>
                  <a:pt x="3209559" y="3073929"/>
                </a:lnTo>
                <a:lnTo>
                  <a:pt x="3232698" y="3090304"/>
                </a:lnTo>
                <a:lnTo>
                  <a:pt x="3256193" y="3106324"/>
                </a:lnTo>
                <a:lnTo>
                  <a:pt x="3279688" y="3121987"/>
                </a:lnTo>
                <a:lnTo>
                  <a:pt x="3303539" y="3138006"/>
                </a:lnTo>
                <a:lnTo>
                  <a:pt x="3327746" y="3153670"/>
                </a:lnTo>
                <a:lnTo>
                  <a:pt x="3351597" y="3168977"/>
                </a:lnTo>
                <a:lnTo>
                  <a:pt x="3375804" y="3183928"/>
                </a:lnTo>
                <a:lnTo>
                  <a:pt x="3424930" y="3214187"/>
                </a:lnTo>
                <a:lnTo>
                  <a:pt x="3474768" y="3244090"/>
                </a:lnTo>
                <a:lnTo>
                  <a:pt x="3524961" y="3273637"/>
                </a:lnTo>
                <a:lnTo>
                  <a:pt x="3575867" y="3302115"/>
                </a:lnTo>
                <a:lnTo>
                  <a:pt x="3628197" y="3331306"/>
                </a:lnTo>
                <a:lnTo>
                  <a:pt x="3680883" y="3360141"/>
                </a:lnTo>
                <a:lnTo>
                  <a:pt x="3733925" y="3388264"/>
                </a:lnTo>
                <a:lnTo>
                  <a:pt x="3787678" y="3416030"/>
                </a:lnTo>
                <a:lnTo>
                  <a:pt x="3841432" y="3443441"/>
                </a:lnTo>
                <a:lnTo>
                  <a:pt x="3895542" y="3470496"/>
                </a:lnTo>
                <a:lnTo>
                  <a:pt x="3949651" y="3497195"/>
                </a:lnTo>
                <a:lnTo>
                  <a:pt x="4004829" y="3523538"/>
                </a:lnTo>
                <a:lnTo>
                  <a:pt x="4059295" y="3549525"/>
                </a:lnTo>
                <a:lnTo>
                  <a:pt x="4114472" y="3575512"/>
                </a:lnTo>
                <a:lnTo>
                  <a:pt x="4169650" y="3601143"/>
                </a:lnTo>
                <a:lnTo>
                  <a:pt x="4224828" y="3626773"/>
                </a:lnTo>
                <a:lnTo>
                  <a:pt x="4280005" y="3651692"/>
                </a:lnTo>
                <a:lnTo>
                  <a:pt x="4335539" y="3676967"/>
                </a:lnTo>
                <a:lnTo>
                  <a:pt x="4391429" y="3701886"/>
                </a:lnTo>
                <a:lnTo>
                  <a:pt x="4446962" y="3726805"/>
                </a:lnTo>
                <a:lnTo>
                  <a:pt x="4484697" y="3744604"/>
                </a:lnTo>
                <a:lnTo>
                  <a:pt x="4521719" y="3762760"/>
                </a:lnTo>
                <a:lnTo>
                  <a:pt x="4557673" y="3781627"/>
                </a:lnTo>
                <a:lnTo>
                  <a:pt x="4592560" y="3801206"/>
                </a:lnTo>
                <a:lnTo>
                  <a:pt x="4626735" y="3821497"/>
                </a:lnTo>
                <a:lnTo>
                  <a:pt x="4659841" y="3842144"/>
                </a:lnTo>
                <a:lnTo>
                  <a:pt x="4691880" y="3863859"/>
                </a:lnTo>
                <a:lnTo>
                  <a:pt x="4722850" y="3885930"/>
                </a:lnTo>
                <a:lnTo>
                  <a:pt x="4752397" y="3908357"/>
                </a:lnTo>
                <a:lnTo>
                  <a:pt x="4781588" y="3931852"/>
                </a:lnTo>
                <a:lnTo>
                  <a:pt x="4809355" y="3955347"/>
                </a:lnTo>
                <a:lnTo>
                  <a:pt x="4836054" y="3979554"/>
                </a:lnTo>
                <a:lnTo>
                  <a:pt x="4862040" y="4004473"/>
                </a:lnTo>
                <a:lnTo>
                  <a:pt x="4886603" y="4029748"/>
                </a:lnTo>
                <a:lnTo>
                  <a:pt x="4910098" y="4055379"/>
                </a:lnTo>
                <a:lnTo>
                  <a:pt x="4932881" y="4081722"/>
                </a:lnTo>
                <a:lnTo>
                  <a:pt x="4954241" y="4108421"/>
                </a:lnTo>
                <a:lnTo>
                  <a:pt x="4974532" y="4135476"/>
                </a:lnTo>
                <a:lnTo>
                  <a:pt x="4993755" y="4163243"/>
                </a:lnTo>
                <a:lnTo>
                  <a:pt x="5011910" y="4191009"/>
                </a:lnTo>
                <a:lnTo>
                  <a:pt x="5028997" y="4219488"/>
                </a:lnTo>
                <a:lnTo>
                  <a:pt x="5045017" y="4248323"/>
                </a:lnTo>
                <a:lnTo>
                  <a:pt x="5059612" y="4277514"/>
                </a:lnTo>
                <a:lnTo>
                  <a:pt x="5073495" y="4307061"/>
                </a:lnTo>
                <a:lnTo>
                  <a:pt x="5085955" y="4336963"/>
                </a:lnTo>
                <a:lnTo>
                  <a:pt x="5097346" y="4367222"/>
                </a:lnTo>
                <a:lnTo>
                  <a:pt x="5107670" y="4397481"/>
                </a:lnTo>
                <a:lnTo>
                  <a:pt x="5116570" y="4428095"/>
                </a:lnTo>
                <a:lnTo>
                  <a:pt x="5124757" y="4459422"/>
                </a:lnTo>
                <a:lnTo>
                  <a:pt x="5131521" y="4490749"/>
                </a:lnTo>
                <a:lnTo>
                  <a:pt x="5136861" y="4522431"/>
                </a:lnTo>
                <a:lnTo>
                  <a:pt x="5141844" y="4553758"/>
                </a:lnTo>
                <a:lnTo>
                  <a:pt x="5143624" y="4569777"/>
                </a:lnTo>
                <a:lnTo>
                  <a:pt x="5145048" y="4586153"/>
                </a:lnTo>
                <a:lnTo>
                  <a:pt x="5146116" y="4602172"/>
                </a:lnTo>
                <a:lnTo>
                  <a:pt x="5146828" y="4618547"/>
                </a:lnTo>
                <a:lnTo>
                  <a:pt x="5147184" y="4634567"/>
                </a:lnTo>
                <a:lnTo>
                  <a:pt x="5147540" y="4650942"/>
                </a:lnTo>
                <a:lnTo>
                  <a:pt x="5147540" y="4666961"/>
                </a:lnTo>
                <a:lnTo>
                  <a:pt x="5146828" y="4683337"/>
                </a:lnTo>
                <a:lnTo>
                  <a:pt x="5146116" y="4699712"/>
                </a:lnTo>
                <a:lnTo>
                  <a:pt x="5145404" y="4716087"/>
                </a:lnTo>
                <a:lnTo>
                  <a:pt x="5143980" y="4732106"/>
                </a:lnTo>
                <a:lnTo>
                  <a:pt x="5142200" y="4748482"/>
                </a:lnTo>
                <a:lnTo>
                  <a:pt x="5140421" y="4764501"/>
                </a:lnTo>
                <a:lnTo>
                  <a:pt x="5137929" y="4780876"/>
                </a:lnTo>
                <a:lnTo>
                  <a:pt x="5135437" y="4797252"/>
                </a:lnTo>
                <a:lnTo>
                  <a:pt x="5132589" y="4813271"/>
                </a:lnTo>
                <a:lnTo>
                  <a:pt x="5129385" y="4829646"/>
                </a:lnTo>
                <a:lnTo>
                  <a:pt x="5126181" y="4846022"/>
                </a:lnTo>
                <a:lnTo>
                  <a:pt x="5122265" y="4862041"/>
                </a:lnTo>
                <a:lnTo>
                  <a:pt x="5117994" y="4878416"/>
                </a:lnTo>
                <a:lnTo>
                  <a:pt x="5113722" y="4894791"/>
                </a:lnTo>
                <a:lnTo>
                  <a:pt x="5109094" y="4910811"/>
                </a:lnTo>
                <a:lnTo>
                  <a:pt x="5104466" y="4926830"/>
                </a:lnTo>
                <a:lnTo>
                  <a:pt x="5098770" y="4943205"/>
                </a:lnTo>
                <a:lnTo>
                  <a:pt x="5093431" y="4959225"/>
                </a:lnTo>
                <a:lnTo>
                  <a:pt x="5087735" y="4975244"/>
                </a:lnTo>
                <a:lnTo>
                  <a:pt x="5081683" y="4991263"/>
                </a:lnTo>
                <a:lnTo>
                  <a:pt x="5075275" y="5006927"/>
                </a:lnTo>
                <a:lnTo>
                  <a:pt x="5068512" y="5022946"/>
                </a:lnTo>
                <a:lnTo>
                  <a:pt x="5061748" y="5038609"/>
                </a:lnTo>
                <a:lnTo>
                  <a:pt x="5054628" y="5054629"/>
                </a:lnTo>
                <a:lnTo>
                  <a:pt x="5046797" y="5070292"/>
                </a:lnTo>
                <a:lnTo>
                  <a:pt x="5039321" y="5085955"/>
                </a:lnTo>
                <a:lnTo>
                  <a:pt x="5031133" y="5101619"/>
                </a:lnTo>
                <a:lnTo>
                  <a:pt x="5022946" y="5117282"/>
                </a:lnTo>
                <a:lnTo>
                  <a:pt x="5014046" y="5132589"/>
                </a:lnTo>
                <a:lnTo>
                  <a:pt x="5005146" y="5147897"/>
                </a:lnTo>
                <a:lnTo>
                  <a:pt x="4995891" y="5162848"/>
                </a:lnTo>
                <a:lnTo>
                  <a:pt x="4986279" y="5177799"/>
                </a:lnTo>
                <a:lnTo>
                  <a:pt x="4976312" y="5193107"/>
                </a:lnTo>
                <a:lnTo>
                  <a:pt x="4966344" y="5208058"/>
                </a:lnTo>
                <a:lnTo>
                  <a:pt x="4955664" y="5223009"/>
                </a:lnTo>
                <a:lnTo>
                  <a:pt x="4944629" y="5237605"/>
                </a:lnTo>
                <a:lnTo>
                  <a:pt x="4933593" y="5252556"/>
                </a:lnTo>
                <a:lnTo>
                  <a:pt x="4922202" y="5266796"/>
                </a:lnTo>
                <a:lnTo>
                  <a:pt x="4910098" y="5281035"/>
                </a:lnTo>
                <a:lnTo>
                  <a:pt x="4898351" y="5295630"/>
                </a:lnTo>
                <a:lnTo>
                  <a:pt x="4885891" y="5309870"/>
                </a:lnTo>
                <a:lnTo>
                  <a:pt x="4873076" y="5324109"/>
                </a:lnTo>
                <a:lnTo>
                  <a:pt x="4860261" y="5338349"/>
                </a:lnTo>
                <a:lnTo>
                  <a:pt x="4846733" y="5351876"/>
                </a:lnTo>
                <a:lnTo>
                  <a:pt x="4833206" y="5365759"/>
                </a:lnTo>
                <a:lnTo>
                  <a:pt x="4819322" y="5379643"/>
                </a:lnTo>
                <a:lnTo>
                  <a:pt x="4805083" y="5393170"/>
                </a:lnTo>
                <a:lnTo>
                  <a:pt x="4790843" y="5406342"/>
                </a:lnTo>
                <a:lnTo>
                  <a:pt x="4775892" y="5419869"/>
                </a:lnTo>
                <a:lnTo>
                  <a:pt x="4760941" y="5433041"/>
                </a:lnTo>
                <a:lnTo>
                  <a:pt x="4745277" y="5446212"/>
                </a:lnTo>
                <a:lnTo>
                  <a:pt x="4729614" y="5459383"/>
                </a:lnTo>
                <a:lnTo>
                  <a:pt x="4713595" y="5471843"/>
                </a:lnTo>
                <a:lnTo>
                  <a:pt x="4697219" y="5484658"/>
                </a:lnTo>
                <a:lnTo>
                  <a:pt x="4680844" y="5497474"/>
                </a:lnTo>
                <a:lnTo>
                  <a:pt x="4664113" y="5509577"/>
                </a:lnTo>
                <a:lnTo>
                  <a:pt x="4646670" y="5522037"/>
                </a:lnTo>
                <a:lnTo>
                  <a:pt x="4628870" y="5533784"/>
                </a:lnTo>
                <a:lnTo>
                  <a:pt x="4610715" y="5545176"/>
                </a:lnTo>
                <a:lnTo>
                  <a:pt x="4592204" y="5556211"/>
                </a:lnTo>
                <a:lnTo>
                  <a:pt x="4573693" y="5567603"/>
                </a:lnTo>
                <a:lnTo>
                  <a:pt x="4554826" y="5578282"/>
                </a:lnTo>
                <a:lnTo>
                  <a:pt x="4535958" y="5588962"/>
                </a:lnTo>
                <a:lnTo>
                  <a:pt x="4517091" y="5599285"/>
                </a:lnTo>
                <a:lnTo>
                  <a:pt x="4497868" y="5609253"/>
                </a:lnTo>
                <a:lnTo>
                  <a:pt x="4478289" y="5619577"/>
                </a:lnTo>
                <a:lnTo>
                  <a:pt x="4458710" y="5629188"/>
                </a:lnTo>
                <a:lnTo>
                  <a:pt x="4438419" y="5638800"/>
                </a:lnTo>
                <a:lnTo>
                  <a:pt x="4418483" y="5647699"/>
                </a:lnTo>
                <a:lnTo>
                  <a:pt x="4398548" y="5656955"/>
                </a:lnTo>
                <a:lnTo>
                  <a:pt x="4377901" y="5665499"/>
                </a:lnTo>
                <a:lnTo>
                  <a:pt x="4357610" y="5674398"/>
                </a:lnTo>
                <a:lnTo>
                  <a:pt x="4336963" y="5682586"/>
                </a:lnTo>
                <a:lnTo>
                  <a:pt x="4315604" y="5690774"/>
                </a:lnTo>
                <a:lnTo>
                  <a:pt x="4294957" y="5698605"/>
                </a:lnTo>
                <a:lnTo>
                  <a:pt x="4273598" y="5706081"/>
                </a:lnTo>
                <a:lnTo>
                  <a:pt x="4252239" y="5713557"/>
                </a:lnTo>
                <a:lnTo>
                  <a:pt x="4230523" y="5720676"/>
                </a:lnTo>
                <a:lnTo>
                  <a:pt x="4208808" y="5727440"/>
                </a:lnTo>
                <a:lnTo>
                  <a:pt x="4187093" y="5733848"/>
                </a:lnTo>
                <a:lnTo>
                  <a:pt x="4165378" y="5740255"/>
                </a:lnTo>
                <a:lnTo>
                  <a:pt x="4142595" y="5746307"/>
                </a:lnTo>
                <a:lnTo>
                  <a:pt x="4120524" y="5752003"/>
                </a:lnTo>
                <a:lnTo>
                  <a:pt x="4098097" y="5757699"/>
                </a:lnTo>
                <a:lnTo>
                  <a:pt x="4075670" y="5763038"/>
                </a:lnTo>
                <a:lnTo>
                  <a:pt x="4052531" y="5767666"/>
                </a:lnTo>
                <a:lnTo>
                  <a:pt x="4029748" y="5772650"/>
                </a:lnTo>
                <a:lnTo>
                  <a:pt x="4006609" y="5776922"/>
                </a:lnTo>
                <a:lnTo>
                  <a:pt x="3983470" y="5781194"/>
                </a:lnTo>
                <a:lnTo>
                  <a:pt x="3959975" y="5785110"/>
                </a:lnTo>
                <a:lnTo>
                  <a:pt x="3936124" y="5788669"/>
                </a:lnTo>
                <a:lnTo>
                  <a:pt x="3911917" y="5792229"/>
                </a:lnTo>
                <a:lnTo>
                  <a:pt x="3888066" y="5795433"/>
                </a:lnTo>
                <a:lnTo>
                  <a:pt x="3863859" y="5798281"/>
                </a:lnTo>
                <a:lnTo>
                  <a:pt x="3839652" y="5800773"/>
                </a:lnTo>
                <a:lnTo>
                  <a:pt x="3815445" y="5803265"/>
                </a:lnTo>
                <a:lnTo>
                  <a:pt x="3790526" y="5805401"/>
                </a:lnTo>
                <a:lnTo>
                  <a:pt x="3766319" y="5807893"/>
                </a:lnTo>
                <a:lnTo>
                  <a:pt x="3741400" y="5809672"/>
                </a:lnTo>
                <a:lnTo>
                  <a:pt x="3716481" y="5811096"/>
                </a:lnTo>
                <a:lnTo>
                  <a:pt x="3691918" y="5812164"/>
                </a:lnTo>
                <a:lnTo>
                  <a:pt x="3666643" y="5813232"/>
                </a:lnTo>
                <a:lnTo>
                  <a:pt x="3641724" y="5813944"/>
                </a:lnTo>
                <a:lnTo>
                  <a:pt x="3616450" y="5814656"/>
                </a:lnTo>
                <a:lnTo>
                  <a:pt x="3591175" y="5815012"/>
                </a:lnTo>
                <a:lnTo>
                  <a:pt x="3565900" y="5815012"/>
                </a:lnTo>
                <a:lnTo>
                  <a:pt x="3540625" y="5815012"/>
                </a:lnTo>
                <a:lnTo>
                  <a:pt x="3514994" y="5814656"/>
                </a:lnTo>
                <a:lnTo>
                  <a:pt x="3489719" y="5813944"/>
                </a:lnTo>
                <a:lnTo>
                  <a:pt x="3464088" y="5813232"/>
                </a:lnTo>
                <a:lnTo>
                  <a:pt x="3438457" y="5812164"/>
                </a:lnTo>
                <a:lnTo>
                  <a:pt x="3413182" y="5810740"/>
                </a:lnTo>
                <a:lnTo>
                  <a:pt x="3387195" y="5809316"/>
                </a:lnTo>
                <a:lnTo>
                  <a:pt x="3361564" y="5807537"/>
                </a:lnTo>
                <a:lnTo>
                  <a:pt x="3335578" y="5805401"/>
                </a:lnTo>
                <a:lnTo>
                  <a:pt x="3309947" y="5803265"/>
                </a:lnTo>
                <a:lnTo>
                  <a:pt x="3283960" y="5800773"/>
                </a:lnTo>
                <a:lnTo>
                  <a:pt x="3258329" y="5798281"/>
                </a:lnTo>
                <a:lnTo>
                  <a:pt x="3232342" y="5795433"/>
                </a:lnTo>
                <a:lnTo>
                  <a:pt x="3206711" y="5792229"/>
                </a:lnTo>
                <a:lnTo>
                  <a:pt x="3180724" y="5788669"/>
                </a:lnTo>
                <a:lnTo>
                  <a:pt x="3128038" y="5781550"/>
                </a:lnTo>
                <a:lnTo>
                  <a:pt x="3075353" y="5773718"/>
                </a:lnTo>
                <a:lnTo>
                  <a:pt x="3022667" y="5764818"/>
                </a:lnTo>
                <a:lnTo>
                  <a:pt x="2969981" y="5755919"/>
                </a:lnTo>
                <a:lnTo>
                  <a:pt x="2917651" y="5745951"/>
                </a:lnTo>
                <a:lnTo>
                  <a:pt x="2865678" y="5735272"/>
                </a:lnTo>
                <a:lnTo>
                  <a:pt x="2813704" y="5724592"/>
                </a:lnTo>
                <a:lnTo>
                  <a:pt x="2761730" y="5712845"/>
                </a:lnTo>
                <a:lnTo>
                  <a:pt x="2710468" y="5700385"/>
                </a:lnTo>
                <a:lnTo>
                  <a:pt x="2659562" y="5687926"/>
                </a:lnTo>
                <a:lnTo>
                  <a:pt x="2609013" y="5674398"/>
                </a:lnTo>
                <a:lnTo>
                  <a:pt x="2558819" y="5660515"/>
                </a:lnTo>
                <a:lnTo>
                  <a:pt x="2508625" y="5645919"/>
                </a:lnTo>
                <a:lnTo>
                  <a:pt x="2459143" y="5630612"/>
                </a:lnTo>
                <a:lnTo>
                  <a:pt x="2410373" y="5614949"/>
                </a:lnTo>
                <a:lnTo>
                  <a:pt x="2361959" y="5599285"/>
                </a:lnTo>
                <a:lnTo>
                  <a:pt x="2314257" y="5582554"/>
                </a:lnTo>
                <a:lnTo>
                  <a:pt x="2266911" y="5565111"/>
                </a:lnTo>
                <a:lnTo>
                  <a:pt x="2220277" y="5547312"/>
                </a:lnTo>
                <a:lnTo>
                  <a:pt x="2174355" y="5529156"/>
                </a:lnTo>
                <a:lnTo>
                  <a:pt x="2129145" y="5509933"/>
                </a:lnTo>
                <a:lnTo>
                  <a:pt x="2084291" y="5490710"/>
                </a:lnTo>
                <a:lnTo>
                  <a:pt x="2040505" y="5470775"/>
                </a:lnTo>
                <a:lnTo>
                  <a:pt x="1997431" y="5450484"/>
                </a:lnTo>
                <a:lnTo>
                  <a:pt x="1955425" y="5429837"/>
                </a:lnTo>
                <a:lnTo>
                  <a:pt x="1914130" y="5408834"/>
                </a:lnTo>
                <a:lnTo>
                  <a:pt x="1873192" y="5386763"/>
                </a:lnTo>
                <a:lnTo>
                  <a:pt x="1833678" y="5364335"/>
                </a:lnTo>
                <a:lnTo>
                  <a:pt x="1795231" y="5341908"/>
                </a:lnTo>
                <a:lnTo>
                  <a:pt x="1757853" y="5318413"/>
                </a:lnTo>
                <a:lnTo>
                  <a:pt x="1721187" y="5294918"/>
                </a:lnTo>
                <a:lnTo>
                  <a:pt x="1685588" y="5271067"/>
                </a:lnTo>
                <a:lnTo>
                  <a:pt x="1660669" y="5253980"/>
                </a:lnTo>
                <a:lnTo>
                  <a:pt x="1636462" y="5236537"/>
                </a:lnTo>
                <a:lnTo>
                  <a:pt x="1611899" y="5219094"/>
                </a:lnTo>
                <a:lnTo>
                  <a:pt x="1587692" y="5201650"/>
                </a:lnTo>
                <a:lnTo>
                  <a:pt x="1563841" y="5183851"/>
                </a:lnTo>
                <a:lnTo>
                  <a:pt x="1539634" y="5166052"/>
                </a:lnTo>
                <a:lnTo>
                  <a:pt x="1515783" y="5148253"/>
                </a:lnTo>
                <a:lnTo>
                  <a:pt x="1492289" y="5130097"/>
                </a:lnTo>
                <a:lnTo>
                  <a:pt x="1468793" y="5111586"/>
                </a:lnTo>
                <a:lnTo>
                  <a:pt x="1445298" y="5093075"/>
                </a:lnTo>
                <a:lnTo>
                  <a:pt x="1421803" y="5074564"/>
                </a:lnTo>
                <a:lnTo>
                  <a:pt x="1399020" y="5056053"/>
                </a:lnTo>
                <a:lnTo>
                  <a:pt x="1376237" y="5037185"/>
                </a:lnTo>
                <a:lnTo>
                  <a:pt x="1353454" y="5018318"/>
                </a:lnTo>
                <a:lnTo>
                  <a:pt x="1330671" y="4999451"/>
                </a:lnTo>
                <a:lnTo>
                  <a:pt x="1308244" y="4980228"/>
                </a:lnTo>
                <a:lnTo>
                  <a:pt x="1286173" y="4961005"/>
                </a:lnTo>
                <a:lnTo>
                  <a:pt x="1263746" y="4941781"/>
                </a:lnTo>
                <a:lnTo>
                  <a:pt x="1241675" y="4922202"/>
                </a:lnTo>
                <a:lnTo>
                  <a:pt x="1219960" y="4902267"/>
                </a:lnTo>
                <a:lnTo>
                  <a:pt x="1198245" y="4882332"/>
                </a:lnTo>
                <a:lnTo>
                  <a:pt x="1176530" y="4862753"/>
                </a:lnTo>
                <a:lnTo>
                  <a:pt x="1155171" y="4842818"/>
                </a:lnTo>
                <a:lnTo>
                  <a:pt x="1133812" y="4822527"/>
                </a:lnTo>
                <a:lnTo>
                  <a:pt x="1112809" y="4802235"/>
                </a:lnTo>
                <a:lnTo>
                  <a:pt x="1092162" y="4781588"/>
                </a:lnTo>
                <a:lnTo>
                  <a:pt x="1071158" y="4761297"/>
                </a:lnTo>
                <a:lnTo>
                  <a:pt x="1050511" y="4740650"/>
                </a:lnTo>
                <a:lnTo>
                  <a:pt x="1030220" y="4720003"/>
                </a:lnTo>
                <a:lnTo>
                  <a:pt x="1009929" y="4699000"/>
                </a:lnTo>
                <a:lnTo>
                  <a:pt x="989994" y="4678353"/>
                </a:lnTo>
                <a:lnTo>
                  <a:pt x="970059" y="4656638"/>
                </a:lnTo>
                <a:lnTo>
                  <a:pt x="950124" y="4635991"/>
                </a:lnTo>
                <a:lnTo>
                  <a:pt x="930900" y="4614987"/>
                </a:lnTo>
                <a:lnTo>
                  <a:pt x="912033" y="4593984"/>
                </a:lnTo>
                <a:lnTo>
                  <a:pt x="893166" y="4572269"/>
                </a:lnTo>
                <a:lnTo>
                  <a:pt x="874299" y="4550910"/>
                </a:lnTo>
                <a:lnTo>
                  <a:pt x="855788" y="4529551"/>
                </a:lnTo>
                <a:lnTo>
                  <a:pt x="837632" y="4507836"/>
                </a:lnTo>
                <a:lnTo>
                  <a:pt x="819477" y="4485765"/>
                </a:lnTo>
                <a:lnTo>
                  <a:pt x="801678" y="4463694"/>
                </a:lnTo>
                <a:lnTo>
                  <a:pt x="783879" y="4441979"/>
                </a:lnTo>
                <a:lnTo>
                  <a:pt x="766079" y="4419552"/>
                </a:lnTo>
                <a:lnTo>
                  <a:pt x="748992" y="4397125"/>
                </a:lnTo>
                <a:lnTo>
                  <a:pt x="731549" y="4374698"/>
                </a:lnTo>
                <a:lnTo>
                  <a:pt x="714818" y="4352271"/>
                </a:lnTo>
                <a:lnTo>
                  <a:pt x="697730" y="4329132"/>
                </a:lnTo>
                <a:lnTo>
                  <a:pt x="681355" y="4306349"/>
                </a:lnTo>
                <a:lnTo>
                  <a:pt x="664980" y="4283566"/>
                </a:lnTo>
                <a:lnTo>
                  <a:pt x="648604" y="4260071"/>
                </a:lnTo>
                <a:lnTo>
                  <a:pt x="632585" y="4236932"/>
                </a:lnTo>
                <a:lnTo>
                  <a:pt x="616922" y="4213793"/>
                </a:lnTo>
                <a:lnTo>
                  <a:pt x="601258" y="4189941"/>
                </a:lnTo>
                <a:lnTo>
                  <a:pt x="586307" y="4166446"/>
                </a:lnTo>
                <a:lnTo>
                  <a:pt x="571356" y="4142951"/>
                </a:lnTo>
                <a:lnTo>
                  <a:pt x="556404" y="4118744"/>
                </a:lnTo>
                <a:lnTo>
                  <a:pt x="541453" y="4094893"/>
                </a:lnTo>
                <a:lnTo>
                  <a:pt x="527214" y="4071043"/>
                </a:lnTo>
                <a:lnTo>
                  <a:pt x="512974" y="4046480"/>
                </a:lnTo>
                <a:lnTo>
                  <a:pt x="499091" y="4022629"/>
                </a:lnTo>
                <a:lnTo>
                  <a:pt x="485563" y="3998066"/>
                </a:lnTo>
                <a:lnTo>
                  <a:pt x="471680" y="3973503"/>
                </a:lnTo>
                <a:lnTo>
                  <a:pt x="458508" y="3948584"/>
                </a:lnTo>
                <a:lnTo>
                  <a:pt x="445693" y="3924021"/>
                </a:lnTo>
                <a:lnTo>
                  <a:pt x="432878" y="3899814"/>
                </a:lnTo>
                <a:lnTo>
                  <a:pt x="420062" y="3874539"/>
                </a:lnTo>
                <a:lnTo>
                  <a:pt x="407603" y="3849976"/>
                </a:lnTo>
                <a:lnTo>
                  <a:pt x="395499" y="3824701"/>
                </a:lnTo>
                <a:lnTo>
                  <a:pt x="383396" y="3799782"/>
                </a:lnTo>
                <a:lnTo>
                  <a:pt x="371292" y="3774507"/>
                </a:lnTo>
                <a:lnTo>
                  <a:pt x="359901" y="3749232"/>
                </a:lnTo>
                <a:lnTo>
                  <a:pt x="348153" y="3724313"/>
                </a:lnTo>
                <a:lnTo>
                  <a:pt x="336762" y="3698682"/>
                </a:lnTo>
                <a:lnTo>
                  <a:pt x="326082" y="3673051"/>
                </a:lnTo>
                <a:lnTo>
                  <a:pt x="314691" y="3647421"/>
                </a:lnTo>
                <a:lnTo>
                  <a:pt x="304011" y="3621790"/>
                </a:lnTo>
                <a:lnTo>
                  <a:pt x="293332" y="3595803"/>
                </a:lnTo>
                <a:lnTo>
                  <a:pt x="283008" y="3570172"/>
                </a:lnTo>
                <a:lnTo>
                  <a:pt x="273041" y="3544185"/>
                </a:lnTo>
                <a:lnTo>
                  <a:pt x="262717" y="3518198"/>
                </a:lnTo>
                <a:lnTo>
                  <a:pt x="252749" y="3491855"/>
                </a:lnTo>
                <a:lnTo>
                  <a:pt x="243138" y="3465868"/>
                </a:lnTo>
                <a:lnTo>
                  <a:pt x="233526" y="3439525"/>
                </a:lnTo>
                <a:lnTo>
                  <a:pt x="224627" y="3413183"/>
                </a:lnTo>
                <a:lnTo>
                  <a:pt x="215371" y="3386484"/>
                </a:lnTo>
                <a:lnTo>
                  <a:pt x="206827" y="3360141"/>
                </a:lnTo>
                <a:lnTo>
                  <a:pt x="197928" y="3333442"/>
                </a:lnTo>
                <a:lnTo>
                  <a:pt x="189740" y="3307099"/>
                </a:lnTo>
                <a:lnTo>
                  <a:pt x="181196" y="3280044"/>
                </a:lnTo>
                <a:lnTo>
                  <a:pt x="173365" y="3252989"/>
                </a:lnTo>
                <a:lnTo>
                  <a:pt x="165533" y="3226291"/>
                </a:lnTo>
                <a:lnTo>
                  <a:pt x="158057" y="3199236"/>
                </a:lnTo>
                <a:lnTo>
                  <a:pt x="150582" y="3172537"/>
                </a:lnTo>
                <a:lnTo>
                  <a:pt x="143462" y="3145126"/>
                </a:lnTo>
                <a:lnTo>
                  <a:pt x="136698" y="3118071"/>
                </a:lnTo>
                <a:lnTo>
                  <a:pt x="129579" y="3090660"/>
                </a:lnTo>
                <a:lnTo>
                  <a:pt x="116763" y="3035839"/>
                </a:lnTo>
                <a:lnTo>
                  <a:pt x="104304" y="2980661"/>
                </a:lnTo>
                <a:lnTo>
                  <a:pt x="92556" y="2925483"/>
                </a:lnTo>
                <a:lnTo>
                  <a:pt x="81521" y="2869594"/>
                </a:lnTo>
                <a:lnTo>
                  <a:pt x="71197" y="2814060"/>
                </a:lnTo>
                <a:lnTo>
                  <a:pt x="61586" y="2758170"/>
                </a:lnTo>
                <a:lnTo>
                  <a:pt x="52330" y="2702281"/>
                </a:lnTo>
                <a:lnTo>
                  <a:pt x="44142" y="2645679"/>
                </a:lnTo>
                <a:lnTo>
                  <a:pt x="35955" y="2589434"/>
                </a:lnTo>
                <a:lnTo>
                  <a:pt x="29191" y="2532832"/>
                </a:lnTo>
                <a:lnTo>
                  <a:pt x="25631" y="2504354"/>
                </a:lnTo>
                <a:lnTo>
                  <a:pt x="22427" y="2476231"/>
                </a:lnTo>
                <a:lnTo>
                  <a:pt x="19579" y="2447396"/>
                </a:lnTo>
                <a:lnTo>
                  <a:pt x="17087" y="2418917"/>
                </a:lnTo>
                <a:lnTo>
                  <a:pt x="14595" y="2390438"/>
                </a:lnTo>
                <a:lnTo>
                  <a:pt x="12104" y="2361959"/>
                </a:lnTo>
                <a:lnTo>
                  <a:pt x="9968" y="2333125"/>
                </a:lnTo>
                <a:lnTo>
                  <a:pt x="7832" y="2304646"/>
                </a:lnTo>
                <a:lnTo>
                  <a:pt x="6052" y="2275811"/>
                </a:lnTo>
                <a:lnTo>
                  <a:pt x="4628" y="2246977"/>
                </a:lnTo>
                <a:lnTo>
                  <a:pt x="3204" y="2218142"/>
                </a:lnTo>
                <a:lnTo>
                  <a:pt x="1780" y="2189307"/>
                </a:lnTo>
                <a:lnTo>
                  <a:pt x="712" y="2148724"/>
                </a:lnTo>
                <a:lnTo>
                  <a:pt x="0" y="2107786"/>
                </a:lnTo>
                <a:lnTo>
                  <a:pt x="0" y="2066136"/>
                </a:lnTo>
                <a:lnTo>
                  <a:pt x="712" y="2024486"/>
                </a:lnTo>
                <a:lnTo>
                  <a:pt x="2136" y="1982124"/>
                </a:lnTo>
                <a:lnTo>
                  <a:pt x="4272" y="1939405"/>
                </a:lnTo>
                <a:lnTo>
                  <a:pt x="6764" y="1895975"/>
                </a:lnTo>
                <a:lnTo>
                  <a:pt x="10680" y="1852901"/>
                </a:lnTo>
                <a:lnTo>
                  <a:pt x="14595" y="1809115"/>
                </a:lnTo>
                <a:lnTo>
                  <a:pt x="19223" y="1765329"/>
                </a:lnTo>
                <a:lnTo>
                  <a:pt x="24207" y="1720831"/>
                </a:lnTo>
                <a:lnTo>
                  <a:pt x="30615" y="1676689"/>
                </a:lnTo>
                <a:lnTo>
                  <a:pt x="37023" y="1632191"/>
                </a:lnTo>
                <a:lnTo>
                  <a:pt x="44498" y="1587337"/>
                </a:lnTo>
                <a:lnTo>
                  <a:pt x="52330" y="1542838"/>
                </a:lnTo>
                <a:lnTo>
                  <a:pt x="60874" y="1497628"/>
                </a:lnTo>
                <a:lnTo>
                  <a:pt x="70129" y="1453130"/>
                </a:lnTo>
                <a:lnTo>
                  <a:pt x="80097" y="1408276"/>
                </a:lnTo>
                <a:lnTo>
                  <a:pt x="90776" y="1363422"/>
                </a:lnTo>
                <a:lnTo>
                  <a:pt x="101812" y="1318568"/>
                </a:lnTo>
                <a:lnTo>
                  <a:pt x="113915" y="1273714"/>
                </a:lnTo>
                <a:lnTo>
                  <a:pt x="126019" y="1229572"/>
                </a:lnTo>
                <a:lnTo>
                  <a:pt x="139190" y="1184718"/>
                </a:lnTo>
                <a:lnTo>
                  <a:pt x="153074" y="1140932"/>
                </a:lnTo>
                <a:lnTo>
                  <a:pt x="167669" y="1096789"/>
                </a:lnTo>
                <a:lnTo>
                  <a:pt x="182264" y="1053003"/>
                </a:lnTo>
                <a:lnTo>
                  <a:pt x="197928" y="1009573"/>
                </a:lnTo>
                <a:lnTo>
                  <a:pt x="214303" y="966499"/>
                </a:lnTo>
                <a:lnTo>
                  <a:pt x="231390" y="923425"/>
                </a:lnTo>
                <a:lnTo>
                  <a:pt x="248834" y="881063"/>
                </a:lnTo>
                <a:lnTo>
                  <a:pt x="266989" y="839056"/>
                </a:lnTo>
                <a:lnTo>
                  <a:pt x="285856" y="797406"/>
                </a:lnTo>
                <a:lnTo>
                  <a:pt x="295468" y="777827"/>
                </a:lnTo>
                <a:lnTo>
                  <a:pt x="304723" y="758248"/>
                </a:lnTo>
                <a:lnTo>
                  <a:pt x="314691" y="739025"/>
                </a:lnTo>
                <a:lnTo>
                  <a:pt x="324658" y="719801"/>
                </a:lnTo>
                <a:lnTo>
                  <a:pt x="334626" y="700934"/>
                </a:lnTo>
                <a:lnTo>
                  <a:pt x="344949" y="682067"/>
                </a:lnTo>
                <a:lnTo>
                  <a:pt x="355273" y="663912"/>
                </a:lnTo>
                <a:lnTo>
                  <a:pt x="366309" y="645401"/>
                </a:lnTo>
                <a:lnTo>
                  <a:pt x="377344" y="627245"/>
                </a:lnTo>
                <a:lnTo>
                  <a:pt x="388024" y="609446"/>
                </a:lnTo>
                <a:lnTo>
                  <a:pt x="399415" y="591647"/>
                </a:lnTo>
                <a:lnTo>
                  <a:pt x="411163" y="574204"/>
                </a:lnTo>
                <a:lnTo>
                  <a:pt x="422554" y="557116"/>
                </a:lnTo>
                <a:lnTo>
                  <a:pt x="434302" y="540029"/>
                </a:lnTo>
                <a:lnTo>
                  <a:pt x="446405" y="523298"/>
                </a:lnTo>
                <a:lnTo>
                  <a:pt x="458508" y="506567"/>
                </a:lnTo>
                <a:lnTo>
                  <a:pt x="470612" y="490191"/>
                </a:lnTo>
                <a:lnTo>
                  <a:pt x="483427" y="473816"/>
                </a:lnTo>
                <a:lnTo>
                  <a:pt x="495531" y="457797"/>
                </a:lnTo>
                <a:lnTo>
                  <a:pt x="508346" y="442133"/>
                </a:lnTo>
                <a:lnTo>
                  <a:pt x="521162" y="426826"/>
                </a:lnTo>
                <a:lnTo>
                  <a:pt x="534333" y="411519"/>
                </a:lnTo>
                <a:lnTo>
                  <a:pt x="547149" y="396567"/>
                </a:lnTo>
                <a:lnTo>
                  <a:pt x="560320" y="381616"/>
                </a:lnTo>
                <a:lnTo>
                  <a:pt x="573848" y="367020"/>
                </a:lnTo>
                <a:lnTo>
                  <a:pt x="587019" y="352781"/>
                </a:lnTo>
                <a:lnTo>
                  <a:pt x="600546" y="338898"/>
                </a:lnTo>
                <a:lnTo>
                  <a:pt x="614074" y="325014"/>
                </a:lnTo>
                <a:lnTo>
                  <a:pt x="627957" y="311487"/>
                </a:lnTo>
                <a:lnTo>
                  <a:pt x="641841" y="297959"/>
                </a:lnTo>
                <a:lnTo>
                  <a:pt x="655724" y="284788"/>
                </a:lnTo>
                <a:lnTo>
                  <a:pt x="669252" y="272328"/>
                </a:lnTo>
                <a:lnTo>
                  <a:pt x="683135" y="259513"/>
                </a:lnTo>
                <a:lnTo>
                  <a:pt x="697018" y="247410"/>
                </a:lnTo>
                <a:lnTo>
                  <a:pt x="711258" y="236018"/>
                </a:lnTo>
                <a:lnTo>
                  <a:pt x="725853" y="224271"/>
                </a:lnTo>
                <a:lnTo>
                  <a:pt x="739736" y="212879"/>
                </a:lnTo>
                <a:lnTo>
                  <a:pt x="754332" y="202200"/>
                </a:lnTo>
                <a:lnTo>
                  <a:pt x="768927" y="191164"/>
                </a:lnTo>
                <a:lnTo>
                  <a:pt x="783879" y="180484"/>
                </a:lnTo>
                <a:lnTo>
                  <a:pt x="798830" y="170517"/>
                </a:lnTo>
                <a:lnTo>
                  <a:pt x="813781" y="160549"/>
                </a:lnTo>
                <a:lnTo>
                  <a:pt x="828377" y="151294"/>
                </a:lnTo>
                <a:lnTo>
                  <a:pt x="843684" y="141682"/>
                </a:lnTo>
                <a:lnTo>
                  <a:pt x="858992" y="132783"/>
                </a:lnTo>
                <a:lnTo>
                  <a:pt x="874655" y="123883"/>
                </a:lnTo>
                <a:lnTo>
                  <a:pt x="889962" y="115695"/>
                </a:lnTo>
                <a:lnTo>
                  <a:pt x="905625" y="107152"/>
                </a:lnTo>
                <a:lnTo>
                  <a:pt x="921289" y="99676"/>
                </a:lnTo>
                <a:lnTo>
                  <a:pt x="936952" y="91844"/>
                </a:lnTo>
                <a:lnTo>
                  <a:pt x="952971" y="84368"/>
                </a:lnTo>
                <a:lnTo>
                  <a:pt x="968635" y="77249"/>
                </a:lnTo>
                <a:lnTo>
                  <a:pt x="984298" y="70485"/>
                </a:lnTo>
                <a:lnTo>
                  <a:pt x="1000317" y="64077"/>
                </a:lnTo>
                <a:lnTo>
                  <a:pt x="1016693" y="57670"/>
                </a:lnTo>
                <a:lnTo>
                  <a:pt x="1032712" y="51974"/>
                </a:lnTo>
                <a:lnTo>
                  <a:pt x="1048731" y="46278"/>
                </a:lnTo>
                <a:lnTo>
                  <a:pt x="1065107" y="40938"/>
                </a:lnTo>
                <a:lnTo>
                  <a:pt x="1081482" y="35955"/>
                </a:lnTo>
                <a:lnTo>
                  <a:pt x="1097857" y="30971"/>
                </a:lnTo>
                <a:lnTo>
                  <a:pt x="1113877" y="26699"/>
                </a:lnTo>
                <a:lnTo>
                  <a:pt x="1130252" y="22071"/>
                </a:lnTo>
                <a:lnTo>
                  <a:pt x="1146983" y="18155"/>
                </a:lnTo>
                <a:lnTo>
                  <a:pt x="1163358" y="14595"/>
                </a:lnTo>
                <a:lnTo>
                  <a:pt x="1180090" y="11748"/>
                </a:lnTo>
                <a:lnTo>
                  <a:pt x="1196465" y="9612"/>
                </a:lnTo>
                <a:lnTo>
                  <a:pt x="1213196" y="7120"/>
                </a:lnTo>
                <a:lnTo>
                  <a:pt x="1229216" y="4984"/>
                </a:lnTo>
                <a:lnTo>
                  <a:pt x="1245591" y="3560"/>
                </a:lnTo>
                <a:lnTo>
                  <a:pt x="1261966" y="2492"/>
                </a:lnTo>
                <a:lnTo>
                  <a:pt x="1278342" y="1424"/>
                </a:lnTo>
                <a:lnTo>
                  <a:pt x="1294361" y="712"/>
                </a:lnTo>
                <a:lnTo>
                  <a:pt x="13107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479DBB-7F52-4CFF-980E-85EA9F3CD42D}"/>
              </a:ext>
            </a:extLst>
          </p:cNvPr>
          <p:cNvSpPr/>
          <p:nvPr/>
        </p:nvSpPr>
        <p:spPr>
          <a:xfrm rot="5400000">
            <a:off x="10685466" y="3290499"/>
            <a:ext cx="2404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200" spc="3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50" charset="0"/>
              </a:rPr>
              <a:t>Creative Slide Here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3FE29D-D82D-471E-99C5-DCCC2947060E}"/>
              </a:ext>
            </a:extLst>
          </p:cNvPr>
          <p:cNvGrpSpPr/>
          <p:nvPr/>
        </p:nvGrpSpPr>
        <p:grpSpPr>
          <a:xfrm>
            <a:off x="4119272" y="4570743"/>
            <a:ext cx="3965331" cy="548904"/>
            <a:chOff x="2930769" y="4272395"/>
            <a:chExt cx="6330463" cy="8763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81E08CA-774F-43E8-8BC2-70F62529F8D4}"/>
                </a:ext>
              </a:extLst>
            </p:cNvPr>
            <p:cNvSpPr/>
            <p:nvPr/>
          </p:nvSpPr>
          <p:spPr>
            <a:xfrm>
              <a:off x="6096000" y="4272395"/>
              <a:ext cx="3165232" cy="876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84200" dist="3937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spc="600" dirty="0">
                  <a:latin typeface="Montserrat Medium" panose="00000600000000000000" pitchFamily="50" charset="0"/>
                </a:rPr>
                <a:t>More Info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D89591D-89BF-4A46-8838-DB075EAAF3F7}"/>
                </a:ext>
              </a:extLst>
            </p:cNvPr>
            <p:cNvSpPr/>
            <p:nvPr/>
          </p:nvSpPr>
          <p:spPr>
            <a:xfrm>
              <a:off x="2930769" y="4272395"/>
              <a:ext cx="3165232" cy="876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84200" dist="3937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spc="600" dirty="0">
                  <a:latin typeface="Montserrat Medium" panose="00000600000000000000" pitchFamily="50" charset="0"/>
                </a:rPr>
                <a:t>Download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C2C2728-16E2-4B63-9BF7-0C78FE81E58A}"/>
              </a:ext>
            </a:extLst>
          </p:cNvPr>
          <p:cNvSpPr txBox="1"/>
          <p:nvPr/>
        </p:nvSpPr>
        <p:spPr>
          <a:xfrm>
            <a:off x="3060455" y="451753"/>
            <a:ext cx="607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ABOUT </a:t>
            </a:r>
            <a:r>
              <a:rPr lang="en-US" sz="3600" dirty="0">
                <a:solidFill>
                  <a:schemeClr val="accent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EXPERIMENT</a:t>
            </a:r>
            <a:endParaRPr lang="id-ID" sz="3600" dirty="0">
              <a:solidFill>
                <a:schemeClr val="accent1"/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0BF8F2-D449-4380-B214-DD87B28BEB50}"/>
              </a:ext>
            </a:extLst>
          </p:cNvPr>
          <p:cNvSpPr txBox="1"/>
          <p:nvPr/>
        </p:nvSpPr>
        <p:spPr>
          <a:xfrm>
            <a:off x="4296332" y="1031333"/>
            <a:ext cx="359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spc="300" dirty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Modern Presentation</a:t>
            </a:r>
          </a:p>
        </p:txBody>
      </p:sp>
      <p:sp>
        <p:nvSpPr>
          <p:cNvPr id="37" name="Freeform 1287">
            <a:extLst>
              <a:ext uri="{FF2B5EF4-FFF2-40B4-BE49-F238E27FC236}">
                <a16:creationId xmlns:a16="http://schemas.microsoft.com/office/drawing/2014/main" id="{2D337D00-9A1E-473F-9B1D-0B0515EA7B51}"/>
              </a:ext>
            </a:extLst>
          </p:cNvPr>
          <p:cNvSpPr>
            <a:spLocks noEditPoints="1"/>
          </p:cNvSpPr>
          <p:nvPr/>
        </p:nvSpPr>
        <p:spPr bwMode="auto">
          <a:xfrm>
            <a:off x="5524500" y="3243007"/>
            <a:ext cx="457200" cy="548640"/>
          </a:xfrm>
          <a:custGeom>
            <a:avLst/>
            <a:gdLst>
              <a:gd name="T0" fmla="*/ 2767 w 4656"/>
              <a:gd name="T1" fmla="*/ 2796 h 5464"/>
              <a:gd name="T2" fmla="*/ 2820 w 4656"/>
              <a:gd name="T3" fmla="*/ 2886 h 5464"/>
              <a:gd name="T4" fmla="*/ 2933 w 4656"/>
              <a:gd name="T5" fmla="*/ 3071 h 5464"/>
              <a:gd name="T6" fmla="*/ 3089 w 4656"/>
              <a:gd name="T7" fmla="*/ 3328 h 5464"/>
              <a:gd name="T8" fmla="*/ 3271 w 4656"/>
              <a:gd name="T9" fmla="*/ 3628 h 5464"/>
              <a:gd name="T10" fmla="*/ 3464 w 4656"/>
              <a:gd name="T11" fmla="*/ 3945 h 5464"/>
              <a:gd name="T12" fmla="*/ 3650 w 4656"/>
              <a:gd name="T13" fmla="*/ 4254 h 5464"/>
              <a:gd name="T14" fmla="*/ 3814 w 4656"/>
              <a:gd name="T15" fmla="*/ 4524 h 5464"/>
              <a:gd name="T16" fmla="*/ 3940 w 4656"/>
              <a:gd name="T17" fmla="*/ 4733 h 5464"/>
              <a:gd name="T18" fmla="*/ 4011 w 4656"/>
              <a:gd name="T19" fmla="*/ 4849 h 5464"/>
              <a:gd name="T20" fmla="*/ 3999 w 4656"/>
              <a:gd name="T21" fmla="*/ 4867 h 5464"/>
              <a:gd name="T22" fmla="*/ 3900 w 4656"/>
              <a:gd name="T23" fmla="*/ 4867 h 5464"/>
              <a:gd name="T24" fmla="*/ 3633 w 4656"/>
              <a:gd name="T25" fmla="*/ 4867 h 5464"/>
              <a:gd name="T26" fmla="*/ 3241 w 4656"/>
              <a:gd name="T27" fmla="*/ 4867 h 5464"/>
              <a:gd name="T28" fmla="*/ 2767 w 4656"/>
              <a:gd name="T29" fmla="*/ 4867 h 5464"/>
              <a:gd name="T30" fmla="*/ 2256 w 4656"/>
              <a:gd name="T31" fmla="*/ 4867 h 5464"/>
              <a:gd name="T32" fmla="*/ 1749 w 4656"/>
              <a:gd name="T33" fmla="*/ 4867 h 5464"/>
              <a:gd name="T34" fmla="*/ 1291 w 4656"/>
              <a:gd name="T35" fmla="*/ 4867 h 5464"/>
              <a:gd name="T36" fmla="*/ 926 w 4656"/>
              <a:gd name="T37" fmla="*/ 4867 h 5464"/>
              <a:gd name="T38" fmla="*/ 695 w 4656"/>
              <a:gd name="T39" fmla="*/ 4865 h 5464"/>
              <a:gd name="T40" fmla="*/ 639 w 4656"/>
              <a:gd name="T41" fmla="*/ 4862 h 5464"/>
              <a:gd name="T42" fmla="*/ 694 w 4656"/>
              <a:gd name="T43" fmla="*/ 4771 h 5464"/>
              <a:gd name="T44" fmla="*/ 808 w 4656"/>
              <a:gd name="T45" fmla="*/ 4584 h 5464"/>
              <a:gd name="T46" fmla="*/ 964 w 4656"/>
              <a:gd name="T47" fmla="*/ 4326 h 5464"/>
              <a:gd name="T48" fmla="*/ 1147 w 4656"/>
              <a:gd name="T49" fmla="*/ 4025 h 5464"/>
              <a:gd name="T50" fmla="*/ 1339 w 4656"/>
              <a:gd name="T51" fmla="*/ 3708 h 5464"/>
              <a:gd name="T52" fmla="*/ 1525 w 4656"/>
              <a:gd name="T53" fmla="*/ 3400 h 5464"/>
              <a:gd name="T54" fmla="*/ 1689 w 4656"/>
              <a:gd name="T55" fmla="*/ 3129 h 5464"/>
              <a:gd name="T56" fmla="*/ 1813 w 4656"/>
              <a:gd name="T57" fmla="*/ 2924 h 5464"/>
              <a:gd name="T58" fmla="*/ 1885 w 4656"/>
              <a:gd name="T59" fmla="*/ 2808 h 5464"/>
              <a:gd name="T60" fmla="*/ 1637 w 4656"/>
              <a:gd name="T61" fmla="*/ 252 h 5464"/>
              <a:gd name="T62" fmla="*/ 374 w 4656"/>
              <a:gd name="T63" fmla="*/ 4822 h 5464"/>
              <a:gd name="T64" fmla="*/ 342 w 4656"/>
              <a:gd name="T65" fmla="*/ 4978 h 5464"/>
              <a:gd name="T66" fmla="*/ 388 w 4656"/>
              <a:gd name="T67" fmla="*/ 5059 h 5464"/>
              <a:gd name="T68" fmla="*/ 538 w 4656"/>
              <a:gd name="T69" fmla="*/ 5114 h 5464"/>
              <a:gd name="T70" fmla="*/ 4064 w 4656"/>
              <a:gd name="T71" fmla="*/ 5121 h 5464"/>
              <a:gd name="T72" fmla="*/ 4243 w 4656"/>
              <a:gd name="T73" fmla="*/ 5076 h 5464"/>
              <a:gd name="T74" fmla="*/ 4310 w 4656"/>
              <a:gd name="T75" fmla="*/ 5005 h 5464"/>
              <a:gd name="T76" fmla="*/ 4301 w 4656"/>
              <a:gd name="T77" fmla="*/ 4869 h 5464"/>
              <a:gd name="T78" fmla="*/ 3021 w 4656"/>
              <a:gd name="T79" fmla="*/ 2720 h 5464"/>
              <a:gd name="T80" fmla="*/ 1637 w 4656"/>
              <a:gd name="T81" fmla="*/ 252 h 5464"/>
              <a:gd name="T82" fmla="*/ 3361 w 4656"/>
              <a:gd name="T83" fmla="*/ 470 h 5464"/>
              <a:gd name="T84" fmla="*/ 4602 w 4656"/>
              <a:gd name="T85" fmla="*/ 4695 h 5464"/>
              <a:gd name="T86" fmla="*/ 4656 w 4656"/>
              <a:gd name="T87" fmla="*/ 4983 h 5464"/>
              <a:gd name="T88" fmla="*/ 4583 w 4656"/>
              <a:gd name="T89" fmla="*/ 5219 h 5464"/>
              <a:gd name="T90" fmla="*/ 4391 w 4656"/>
              <a:gd name="T91" fmla="*/ 5383 h 5464"/>
              <a:gd name="T92" fmla="*/ 4091 w 4656"/>
              <a:gd name="T93" fmla="*/ 5461 h 5464"/>
              <a:gd name="T94" fmla="*/ 483 w 4656"/>
              <a:gd name="T95" fmla="*/ 5451 h 5464"/>
              <a:gd name="T96" fmla="*/ 208 w 4656"/>
              <a:gd name="T97" fmla="*/ 5350 h 5464"/>
              <a:gd name="T98" fmla="*/ 43 w 4656"/>
              <a:gd name="T99" fmla="*/ 5166 h 5464"/>
              <a:gd name="T100" fmla="*/ 2 w 4656"/>
              <a:gd name="T101" fmla="*/ 4915 h 5464"/>
              <a:gd name="T102" fmla="*/ 92 w 4656"/>
              <a:gd name="T103" fmla="*/ 4618 h 5464"/>
              <a:gd name="T104" fmla="*/ 1045 w 4656"/>
              <a:gd name="T105" fmla="*/ 470 h 5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56" h="5464">
                <a:moveTo>
                  <a:pt x="1893" y="2076"/>
                </a:moveTo>
                <a:lnTo>
                  <a:pt x="2764" y="2076"/>
                </a:lnTo>
                <a:lnTo>
                  <a:pt x="2764" y="2791"/>
                </a:lnTo>
                <a:lnTo>
                  <a:pt x="2767" y="2796"/>
                </a:lnTo>
                <a:lnTo>
                  <a:pt x="2774" y="2808"/>
                </a:lnTo>
                <a:lnTo>
                  <a:pt x="2785" y="2826"/>
                </a:lnTo>
                <a:lnTo>
                  <a:pt x="2800" y="2852"/>
                </a:lnTo>
                <a:lnTo>
                  <a:pt x="2820" y="2886"/>
                </a:lnTo>
                <a:lnTo>
                  <a:pt x="2843" y="2924"/>
                </a:lnTo>
                <a:lnTo>
                  <a:pt x="2872" y="2968"/>
                </a:lnTo>
                <a:lnTo>
                  <a:pt x="2901" y="3017"/>
                </a:lnTo>
                <a:lnTo>
                  <a:pt x="2933" y="3071"/>
                </a:lnTo>
                <a:lnTo>
                  <a:pt x="2969" y="3129"/>
                </a:lnTo>
                <a:lnTo>
                  <a:pt x="3008" y="3192"/>
                </a:lnTo>
                <a:lnTo>
                  <a:pt x="3047" y="3259"/>
                </a:lnTo>
                <a:lnTo>
                  <a:pt x="3089" y="3328"/>
                </a:lnTo>
                <a:lnTo>
                  <a:pt x="3134" y="3400"/>
                </a:lnTo>
                <a:lnTo>
                  <a:pt x="3178" y="3474"/>
                </a:lnTo>
                <a:lnTo>
                  <a:pt x="3225" y="3550"/>
                </a:lnTo>
                <a:lnTo>
                  <a:pt x="3271" y="3628"/>
                </a:lnTo>
                <a:lnTo>
                  <a:pt x="3319" y="3708"/>
                </a:lnTo>
                <a:lnTo>
                  <a:pt x="3368" y="3788"/>
                </a:lnTo>
                <a:lnTo>
                  <a:pt x="3416" y="3867"/>
                </a:lnTo>
                <a:lnTo>
                  <a:pt x="3464" y="3945"/>
                </a:lnTo>
                <a:lnTo>
                  <a:pt x="3512" y="4025"/>
                </a:lnTo>
                <a:lnTo>
                  <a:pt x="3558" y="4103"/>
                </a:lnTo>
                <a:lnTo>
                  <a:pt x="3605" y="4179"/>
                </a:lnTo>
                <a:lnTo>
                  <a:pt x="3650" y="4254"/>
                </a:lnTo>
                <a:lnTo>
                  <a:pt x="3694" y="4325"/>
                </a:lnTo>
                <a:lnTo>
                  <a:pt x="3736" y="4394"/>
                </a:lnTo>
                <a:lnTo>
                  <a:pt x="3776" y="4461"/>
                </a:lnTo>
                <a:lnTo>
                  <a:pt x="3814" y="4524"/>
                </a:lnTo>
                <a:lnTo>
                  <a:pt x="3850" y="4584"/>
                </a:lnTo>
                <a:lnTo>
                  <a:pt x="3883" y="4638"/>
                </a:lnTo>
                <a:lnTo>
                  <a:pt x="3913" y="4688"/>
                </a:lnTo>
                <a:lnTo>
                  <a:pt x="3940" y="4733"/>
                </a:lnTo>
                <a:lnTo>
                  <a:pt x="3963" y="4771"/>
                </a:lnTo>
                <a:lnTo>
                  <a:pt x="3983" y="4804"/>
                </a:lnTo>
                <a:lnTo>
                  <a:pt x="3999" y="4831"/>
                </a:lnTo>
                <a:lnTo>
                  <a:pt x="4011" y="4849"/>
                </a:lnTo>
                <a:lnTo>
                  <a:pt x="4018" y="4862"/>
                </a:lnTo>
                <a:lnTo>
                  <a:pt x="4021" y="4865"/>
                </a:lnTo>
                <a:lnTo>
                  <a:pt x="4011" y="4867"/>
                </a:lnTo>
                <a:lnTo>
                  <a:pt x="3999" y="4867"/>
                </a:lnTo>
                <a:lnTo>
                  <a:pt x="3993" y="4867"/>
                </a:lnTo>
                <a:lnTo>
                  <a:pt x="3975" y="4867"/>
                </a:lnTo>
                <a:lnTo>
                  <a:pt x="3943" y="4867"/>
                </a:lnTo>
                <a:lnTo>
                  <a:pt x="3900" y="4867"/>
                </a:lnTo>
                <a:lnTo>
                  <a:pt x="3849" y="4867"/>
                </a:lnTo>
                <a:lnTo>
                  <a:pt x="3786" y="4867"/>
                </a:lnTo>
                <a:lnTo>
                  <a:pt x="3714" y="4867"/>
                </a:lnTo>
                <a:lnTo>
                  <a:pt x="3633" y="4867"/>
                </a:lnTo>
                <a:lnTo>
                  <a:pt x="3545" y="4867"/>
                </a:lnTo>
                <a:lnTo>
                  <a:pt x="3450" y="4867"/>
                </a:lnTo>
                <a:lnTo>
                  <a:pt x="3349" y="4867"/>
                </a:lnTo>
                <a:lnTo>
                  <a:pt x="3241" y="4867"/>
                </a:lnTo>
                <a:lnTo>
                  <a:pt x="3129" y="4867"/>
                </a:lnTo>
                <a:lnTo>
                  <a:pt x="3013" y="4867"/>
                </a:lnTo>
                <a:lnTo>
                  <a:pt x="2891" y="4867"/>
                </a:lnTo>
                <a:lnTo>
                  <a:pt x="2767" y="4867"/>
                </a:lnTo>
                <a:lnTo>
                  <a:pt x="2641" y="4867"/>
                </a:lnTo>
                <a:lnTo>
                  <a:pt x="2513" y="4867"/>
                </a:lnTo>
                <a:lnTo>
                  <a:pt x="2386" y="4867"/>
                </a:lnTo>
                <a:lnTo>
                  <a:pt x="2256" y="4867"/>
                </a:lnTo>
                <a:lnTo>
                  <a:pt x="2127" y="4867"/>
                </a:lnTo>
                <a:lnTo>
                  <a:pt x="1999" y="4867"/>
                </a:lnTo>
                <a:lnTo>
                  <a:pt x="1873" y="4867"/>
                </a:lnTo>
                <a:lnTo>
                  <a:pt x="1749" y="4867"/>
                </a:lnTo>
                <a:lnTo>
                  <a:pt x="1629" y="4867"/>
                </a:lnTo>
                <a:lnTo>
                  <a:pt x="1511" y="4867"/>
                </a:lnTo>
                <a:lnTo>
                  <a:pt x="1399" y="4867"/>
                </a:lnTo>
                <a:lnTo>
                  <a:pt x="1291" y="4867"/>
                </a:lnTo>
                <a:lnTo>
                  <a:pt x="1190" y="4867"/>
                </a:lnTo>
                <a:lnTo>
                  <a:pt x="1093" y="4867"/>
                </a:lnTo>
                <a:lnTo>
                  <a:pt x="1006" y="4867"/>
                </a:lnTo>
                <a:lnTo>
                  <a:pt x="926" y="4867"/>
                </a:lnTo>
                <a:lnTo>
                  <a:pt x="853" y="4867"/>
                </a:lnTo>
                <a:lnTo>
                  <a:pt x="790" y="4867"/>
                </a:lnTo>
                <a:lnTo>
                  <a:pt x="737" y="4865"/>
                </a:lnTo>
                <a:lnTo>
                  <a:pt x="695" y="4865"/>
                </a:lnTo>
                <a:lnTo>
                  <a:pt x="664" y="4865"/>
                </a:lnTo>
                <a:lnTo>
                  <a:pt x="644" y="4865"/>
                </a:lnTo>
                <a:lnTo>
                  <a:pt x="637" y="4865"/>
                </a:lnTo>
                <a:lnTo>
                  <a:pt x="639" y="4862"/>
                </a:lnTo>
                <a:lnTo>
                  <a:pt x="647" y="4849"/>
                </a:lnTo>
                <a:lnTo>
                  <a:pt x="659" y="4831"/>
                </a:lnTo>
                <a:lnTo>
                  <a:pt x="674" y="4804"/>
                </a:lnTo>
                <a:lnTo>
                  <a:pt x="694" y="4771"/>
                </a:lnTo>
                <a:lnTo>
                  <a:pt x="719" y="4733"/>
                </a:lnTo>
                <a:lnTo>
                  <a:pt x="745" y="4688"/>
                </a:lnTo>
                <a:lnTo>
                  <a:pt x="775" y="4638"/>
                </a:lnTo>
                <a:lnTo>
                  <a:pt x="808" y="4584"/>
                </a:lnTo>
                <a:lnTo>
                  <a:pt x="843" y="4524"/>
                </a:lnTo>
                <a:lnTo>
                  <a:pt x="881" y="4461"/>
                </a:lnTo>
                <a:lnTo>
                  <a:pt x="923" y="4394"/>
                </a:lnTo>
                <a:lnTo>
                  <a:pt x="964" y="4326"/>
                </a:lnTo>
                <a:lnTo>
                  <a:pt x="1007" y="4254"/>
                </a:lnTo>
                <a:lnTo>
                  <a:pt x="1054" y="4179"/>
                </a:lnTo>
                <a:lnTo>
                  <a:pt x="1098" y="4103"/>
                </a:lnTo>
                <a:lnTo>
                  <a:pt x="1147" y="4025"/>
                </a:lnTo>
                <a:lnTo>
                  <a:pt x="1195" y="3947"/>
                </a:lnTo>
                <a:lnTo>
                  <a:pt x="1243" y="3867"/>
                </a:lnTo>
                <a:lnTo>
                  <a:pt x="1291" y="3788"/>
                </a:lnTo>
                <a:lnTo>
                  <a:pt x="1339" y="3708"/>
                </a:lnTo>
                <a:lnTo>
                  <a:pt x="1387" y="3628"/>
                </a:lnTo>
                <a:lnTo>
                  <a:pt x="1433" y="3550"/>
                </a:lnTo>
                <a:lnTo>
                  <a:pt x="1480" y="3474"/>
                </a:lnTo>
                <a:lnTo>
                  <a:pt x="1525" y="3400"/>
                </a:lnTo>
                <a:lnTo>
                  <a:pt x="1568" y="3328"/>
                </a:lnTo>
                <a:lnTo>
                  <a:pt x="1611" y="3259"/>
                </a:lnTo>
                <a:lnTo>
                  <a:pt x="1651" y="3192"/>
                </a:lnTo>
                <a:lnTo>
                  <a:pt x="1689" y="3129"/>
                </a:lnTo>
                <a:lnTo>
                  <a:pt x="1724" y="3071"/>
                </a:lnTo>
                <a:lnTo>
                  <a:pt x="1757" y="3017"/>
                </a:lnTo>
                <a:lnTo>
                  <a:pt x="1787" y="2968"/>
                </a:lnTo>
                <a:lnTo>
                  <a:pt x="1813" y="2924"/>
                </a:lnTo>
                <a:lnTo>
                  <a:pt x="1837" y="2886"/>
                </a:lnTo>
                <a:lnTo>
                  <a:pt x="1856" y="2852"/>
                </a:lnTo>
                <a:lnTo>
                  <a:pt x="1873" y="2826"/>
                </a:lnTo>
                <a:lnTo>
                  <a:pt x="1885" y="2808"/>
                </a:lnTo>
                <a:lnTo>
                  <a:pt x="1891" y="2796"/>
                </a:lnTo>
                <a:lnTo>
                  <a:pt x="1893" y="2791"/>
                </a:lnTo>
                <a:lnTo>
                  <a:pt x="1893" y="2076"/>
                </a:lnTo>
                <a:close/>
                <a:moveTo>
                  <a:pt x="1637" y="252"/>
                </a:moveTo>
                <a:lnTo>
                  <a:pt x="1637" y="2720"/>
                </a:lnTo>
                <a:lnTo>
                  <a:pt x="428" y="4715"/>
                </a:lnTo>
                <a:lnTo>
                  <a:pt x="397" y="4771"/>
                </a:lnTo>
                <a:lnTo>
                  <a:pt x="374" y="4822"/>
                </a:lnTo>
                <a:lnTo>
                  <a:pt x="357" y="4869"/>
                </a:lnTo>
                <a:lnTo>
                  <a:pt x="347" y="4912"/>
                </a:lnTo>
                <a:lnTo>
                  <a:pt x="342" y="4948"/>
                </a:lnTo>
                <a:lnTo>
                  <a:pt x="342" y="4978"/>
                </a:lnTo>
                <a:lnTo>
                  <a:pt x="347" y="5005"/>
                </a:lnTo>
                <a:lnTo>
                  <a:pt x="355" y="5025"/>
                </a:lnTo>
                <a:lnTo>
                  <a:pt x="369" y="5041"/>
                </a:lnTo>
                <a:lnTo>
                  <a:pt x="388" y="5059"/>
                </a:lnTo>
                <a:lnTo>
                  <a:pt x="415" y="5076"/>
                </a:lnTo>
                <a:lnTo>
                  <a:pt x="448" y="5091"/>
                </a:lnTo>
                <a:lnTo>
                  <a:pt x="490" y="5104"/>
                </a:lnTo>
                <a:lnTo>
                  <a:pt x="538" y="5114"/>
                </a:lnTo>
                <a:lnTo>
                  <a:pt x="594" y="5121"/>
                </a:lnTo>
                <a:lnTo>
                  <a:pt x="659" y="5122"/>
                </a:lnTo>
                <a:lnTo>
                  <a:pt x="3999" y="5122"/>
                </a:lnTo>
                <a:lnTo>
                  <a:pt x="4064" y="5121"/>
                </a:lnTo>
                <a:lnTo>
                  <a:pt x="4121" y="5114"/>
                </a:lnTo>
                <a:lnTo>
                  <a:pt x="4169" y="5104"/>
                </a:lnTo>
                <a:lnTo>
                  <a:pt x="4210" y="5091"/>
                </a:lnTo>
                <a:lnTo>
                  <a:pt x="4243" y="5076"/>
                </a:lnTo>
                <a:lnTo>
                  <a:pt x="4270" y="5059"/>
                </a:lnTo>
                <a:lnTo>
                  <a:pt x="4290" y="5041"/>
                </a:lnTo>
                <a:lnTo>
                  <a:pt x="4303" y="5025"/>
                </a:lnTo>
                <a:lnTo>
                  <a:pt x="4310" y="5005"/>
                </a:lnTo>
                <a:lnTo>
                  <a:pt x="4315" y="4978"/>
                </a:lnTo>
                <a:lnTo>
                  <a:pt x="4316" y="4948"/>
                </a:lnTo>
                <a:lnTo>
                  <a:pt x="4311" y="4912"/>
                </a:lnTo>
                <a:lnTo>
                  <a:pt x="4301" y="4869"/>
                </a:lnTo>
                <a:lnTo>
                  <a:pt x="4285" y="4822"/>
                </a:lnTo>
                <a:lnTo>
                  <a:pt x="4262" y="4771"/>
                </a:lnTo>
                <a:lnTo>
                  <a:pt x="4230" y="4715"/>
                </a:lnTo>
                <a:lnTo>
                  <a:pt x="3021" y="2720"/>
                </a:lnTo>
                <a:lnTo>
                  <a:pt x="3021" y="1819"/>
                </a:lnTo>
                <a:lnTo>
                  <a:pt x="3019" y="1819"/>
                </a:lnTo>
                <a:lnTo>
                  <a:pt x="3019" y="252"/>
                </a:lnTo>
                <a:lnTo>
                  <a:pt x="1637" y="252"/>
                </a:lnTo>
                <a:close/>
                <a:moveTo>
                  <a:pt x="1045" y="0"/>
                </a:moveTo>
                <a:lnTo>
                  <a:pt x="3600" y="0"/>
                </a:lnTo>
                <a:lnTo>
                  <a:pt x="3600" y="470"/>
                </a:lnTo>
                <a:lnTo>
                  <a:pt x="3361" y="470"/>
                </a:lnTo>
                <a:lnTo>
                  <a:pt x="3361" y="2625"/>
                </a:lnTo>
                <a:lnTo>
                  <a:pt x="4522" y="4537"/>
                </a:lnTo>
                <a:lnTo>
                  <a:pt x="4565" y="4618"/>
                </a:lnTo>
                <a:lnTo>
                  <a:pt x="4602" y="4695"/>
                </a:lnTo>
                <a:lnTo>
                  <a:pt x="4628" y="4771"/>
                </a:lnTo>
                <a:lnTo>
                  <a:pt x="4646" y="4844"/>
                </a:lnTo>
                <a:lnTo>
                  <a:pt x="4655" y="4915"/>
                </a:lnTo>
                <a:lnTo>
                  <a:pt x="4656" y="4983"/>
                </a:lnTo>
                <a:lnTo>
                  <a:pt x="4650" y="5046"/>
                </a:lnTo>
                <a:lnTo>
                  <a:pt x="4636" y="5107"/>
                </a:lnTo>
                <a:lnTo>
                  <a:pt x="4613" y="5166"/>
                </a:lnTo>
                <a:lnTo>
                  <a:pt x="4583" y="5219"/>
                </a:lnTo>
                <a:lnTo>
                  <a:pt x="4547" y="5267"/>
                </a:lnTo>
                <a:lnTo>
                  <a:pt x="4502" y="5310"/>
                </a:lnTo>
                <a:lnTo>
                  <a:pt x="4451" y="5350"/>
                </a:lnTo>
                <a:lnTo>
                  <a:pt x="4391" y="5383"/>
                </a:lnTo>
                <a:lnTo>
                  <a:pt x="4326" y="5411"/>
                </a:lnTo>
                <a:lnTo>
                  <a:pt x="4253" y="5434"/>
                </a:lnTo>
                <a:lnTo>
                  <a:pt x="4175" y="5451"/>
                </a:lnTo>
                <a:lnTo>
                  <a:pt x="4091" y="5461"/>
                </a:lnTo>
                <a:lnTo>
                  <a:pt x="3999" y="5464"/>
                </a:lnTo>
                <a:lnTo>
                  <a:pt x="659" y="5464"/>
                </a:lnTo>
                <a:lnTo>
                  <a:pt x="568" y="5461"/>
                </a:lnTo>
                <a:lnTo>
                  <a:pt x="483" y="5451"/>
                </a:lnTo>
                <a:lnTo>
                  <a:pt x="403" y="5434"/>
                </a:lnTo>
                <a:lnTo>
                  <a:pt x="332" y="5411"/>
                </a:lnTo>
                <a:lnTo>
                  <a:pt x="266" y="5383"/>
                </a:lnTo>
                <a:lnTo>
                  <a:pt x="208" y="5350"/>
                </a:lnTo>
                <a:lnTo>
                  <a:pt x="156" y="5310"/>
                </a:lnTo>
                <a:lnTo>
                  <a:pt x="111" y="5267"/>
                </a:lnTo>
                <a:lnTo>
                  <a:pt x="73" y="5219"/>
                </a:lnTo>
                <a:lnTo>
                  <a:pt x="43" y="5166"/>
                </a:lnTo>
                <a:lnTo>
                  <a:pt x="22" y="5107"/>
                </a:lnTo>
                <a:lnTo>
                  <a:pt x="7" y="5046"/>
                </a:lnTo>
                <a:lnTo>
                  <a:pt x="0" y="4983"/>
                </a:lnTo>
                <a:lnTo>
                  <a:pt x="2" y="4915"/>
                </a:lnTo>
                <a:lnTo>
                  <a:pt x="12" y="4844"/>
                </a:lnTo>
                <a:lnTo>
                  <a:pt x="30" y="4771"/>
                </a:lnTo>
                <a:lnTo>
                  <a:pt x="57" y="4695"/>
                </a:lnTo>
                <a:lnTo>
                  <a:pt x="92" y="4618"/>
                </a:lnTo>
                <a:lnTo>
                  <a:pt x="136" y="4537"/>
                </a:lnTo>
                <a:lnTo>
                  <a:pt x="1296" y="2625"/>
                </a:lnTo>
                <a:lnTo>
                  <a:pt x="1296" y="470"/>
                </a:lnTo>
                <a:lnTo>
                  <a:pt x="1045" y="470"/>
                </a:lnTo>
                <a:lnTo>
                  <a:pt x="104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84AF91-AB96-42B3-8D26-F0B4634A9DEA}"/>
              </a:ext>
            </a:extLst>
          </p:cNvPr>
          <p:cNvSpPr txBox="1"/>
          <p:nvPr/>
        </p:nvSpPr>
        <p:spPr>
          <a:xfrm>
            <a:off x="4808478" y="3962801"/>
            <a:ext cx="1889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ontserrat" panose="00000500000000000000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Insert Title Here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6D0CB6-88AF-4BD1-9F91-054AA0A64A0A}"/>
              </a:ext>
            </a:extLst>
          </p:cNvPr>
          <p:cNvSpPr txBox="1"/>
          <p:nvPr/>
        </p:nvSpPr>
        <p:spPr>
          <a:xfrm>
            <a:off x="2004637" y="2203877"/>
            <a:ext cx="382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Experiment </a:t>
            </a:r>
            <a:r>
              <a:rPr lang="en-US" b="1" spc="300" dirty="0" err="1">
                <a:solidFill>
                  <a:schemeClr val="bg1"/>
                </a:solidFill>
                <a:latin typeface="Montserrat" panose="00000500000000000000" pitchFamily="50" charset="0"/>
              </a:rPr>
              <a:t>everytimes</a:t>
            </a:r>
            <a:endParaRPr lang="en-US" b="1" spc="3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2797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C757DB-6287-472F-8E61-EE1608B1D0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658D751-9404-4DDB-A4DD-FECAD0937ED9}"/>
              </a:ext>
            </a:extLst>
          </p:cNvPr>
          <p:cNvSpPr/>
          <p:nvPr/>
        </p:nvSpPr>
        <p:spPr>
          <a:xfrm rot="15300000" flipH="1">
            <a:off x="11262002" y="185687"/>
            <a:ext cx="784253" cy="903550"/>
          </a:xfrm>
          <a:custGeom>
            <a:avLst/>
            <a:gdLst>
              <a:gd name="connsiteX0" fmla="*/ 296307 w 5323222"/>
              <a:gd name="connsiteY0" fmla="*/ 4941206 h 6132967"/>
              <a:gd name="connsiteX1" fmla="*/ 302287 w 5323222"/>
              <a:gd name="connsiteY1" fmla="*/ 4962623 h 6132967"/>
              <a:gd name="connsiteX2" fmla="*/ 308375 w 5323222"/>
              <a:gd name="connsiteY2" fmla="*/ 4984327 h 6132967"/>
              <a:gd name="connsiteX3" fmla="*/ 314645 w 5323222"/>
              <a:gd name="connsiteY3" fmla="*/ 5005636 h 6132967"/>
              <a:gd name="connsiteX4" fmla="*/ 321310 w 5323222"/>
              <a:gd name="connsiteY4" fmla="*/ 5027127 h 6132967"/>
              <a:gd name="connsiteX5" fmla="*/ 327760 w 5323222"/>
              <a:gd name="connsiteY5" fmla="*/ 5048042 h 6132967"/>
              <a:gd name="connsiteX6" fmla="*/ 334607 w 5323222"/>
              <a:gd name="connsiteY6" fmla="*/ 5069136 h 6132967"/>
              <a:gd name="connsiteX7" fmla="*/ 341742 w 5323222"/>
              <a:gd name="connsiteY7" fmla="*/ 5090125 h 6132967"/>
              <a:gd name="connsiteX8" fmla="*/ 348770 w 5323222"/>
              <a:gd name="connsiteY8" fmla="*/ 5110824 h 6132967"/>
              <a:gd name="connsiteX9" fmla="*/ 356193 w 5323222"/>
              <a:gd name="connsiteY9" fmla="*/ 5131705 h 6132967"/>
              <a:gd name="connsiteX10" fmla="*/ 363798 w 5323222"/>
              <a:gd name="connsiteY10" fmla="*/ 5152191 h 6132967"/>
              <a:gd name="connsiteX11" fmla="*/ 371403 w 5323222"/>
              <a:gd name="connsiteY11" fmla="*/ 5172677 h 6132967"/>
              <a:gd name="connsiteX12" fmla="*/ 379297 w 5323222"/>
              <a:gd name="connsiteY12" fmla="*/ 5193055 h 6132967"/>
              <a:gd name="connsiteX13" fmla="*/ 387479 w 5323222"/>
              <a:gd name="connsiteY13" fmla="*/ 5213325 h 6132967"/>
              <a:gd name="connsiteX14" fmla="*/ 395554 w 5323222"/>
              <a:gd name="connsiteY14" fmla="*/ 5233308 h 6132967"/>
              <a:gd name="connsiteX15" fmla="*/ 404024 w 5323222"/>
              <a:gd name="connsiteY15" fmla="*/ 5253472 h 6132967"/>
              <a:gd name="connsiteX16" fmla="*/ 412280 w 5323222"/>
              <a:gd name="connsiteY16" fmla="*/ 5273060 h 6132967"/>
              <a:gd name="connsiteX17" fmla="*/ 420932 w 5323222"/>
              <a:gd name="connsiteY17" fmla="*/ 5292828 h 6132967"/>
              <a:gd name="connsiteX18" fmla="*/ 429872 w 5323222"/>
              <a:gd name="connsiteY18" fmla="*/ 5312489 h 6132967"/>
              <a:gd name="connsiteX19" fmla="*/ 439175 w 5323222"/>
              <a:gd name="connsiteY19" fmla="*/ 5331359 h 6132967"/>
              <a:gd name="connsiteX20" fmla="*/ 448404 w 5323222"/>
              <a:gd name="connsiteY20" fmla="*/ 5350914 h 6132967"/>
              <a:gd name="connsiteX21" fmla="*/ 457708 w 5323222"/>
              <a:gd name="connsiteY21" fmla="*/ 5369784 h 6132967"/>
              <a:gd name="connsiteX22" fmla="*/ 467011 w 5323222"/>
              <a:gd name="connsiteY22" fmla="*/ 5388654 h 6132967"/>
              <a:gd name="connsiteX23" fmla="*/ 476603 w 5323222"/>
              <a:gd name="connsiteY23" fmla="*/ 5407417 h 6132967"/>
              <a:gd name="connsiteX24" fmla="*/ 486376 w 5323222"/>
              <a:gd name="connsiteY24" fmla="*/ 5425784 h 6132967"/>
              <a:gd name="connsiteX25" fmla="*/ 496545 w 5323222"/>
              <a:gd name="connsiteY25" fmla="*/ 5444332 h 6132967"/>
              <a:gd name="connsiteX26" fmla="*/ 506607 w 5323222"/>
              <a:gd name="connsiteY26" fmla="*/ 5462593 h 6132967"/>
              <a:gd name="connsiteX27" fmla="*/ 516849 w 5323222"/>
              <a:gd name="connsiteY27" fmla="*/ 5480457 h 6132967"/>
              <a:gd name="connsiteX28" fmla="*/ 527274 w 5323222"/>
              <a:gd name="connsiteY28" fmla="*/ 5497926 h 6132967"/>
              <a:gd name="connsiteX29" fmla="*/ 537699 w 5323222"/>
              <a:gd name="connsiteY29" fmla="*/ 5515395 h 6132967"/>
              <a:gd name="connsiteX30" fmla="*/ 548594 w 5323222"/>
              <a:gd name="connsiteY30" fmla="*/ 5532362 h 6132967"/>
              <a:gd name="connsiteX31" fmla="*/ 559307 w 5323222"/>
              <a:gd name="connsiteY31" fmla="*/ 5549722 h 6132967"/>
              <a:gd name="connsiteX32" fmla="*/ 570382 w 5323222"/>
              <a:gd name="connsiteY32" fmla="*/ 5566293 h 6132967"/>
              <a:gd name="connsiteX33" fmla="*/ 581747 w 5323222"/>
              <a:gd name="connsiteY33" fmla="*/ 5582757 h 6132967"/>
              <a:gd name="connsiteX34" fmla="*/ 593004 w 5323222"/>
              <a:gd name="connsiteY34" fmla="*/ 5598932 h 6132967"/>
              <a:gd name="connsiteX35" fmla="*/ 604764 w 5323222"/>
              <a:gd name="connsiteY35" fmla="*/ 5615576 h 6132967"/>
              <a:gd name="connsiteX36" fmla="*/ 616491 w 5323222"/>
              <a:gd name="connsiteY36" fmla="*/ 5631249 h 6132967"/>
              <a:gd name="connsiteX37" fmla="*/ 628219 w 5323222"/>
              <a:gd name="connsiteY37" fmla="*/ 5646921 h 6132967"/>
              <a:gd name="connsiteX38" fmla="*/ 640234 w 5323222"/>
              <a:gd name="connsiteY38" fmla="*/ 5662485 h 6132967"/>
              <a:gd name="connsiteX39" fmla="*/ 652539 w 5323222"/>
              <a:gd name="connsiteY39" fmla="*/ 5677944 h 6132967"/>
              <a:gd name="connsiteX40" fmla="*/ 665025 w 5323222"/>
              <a:gd name="connsiteY40" fmla="*/ 5693007 h 6132967"/>
              <a:gd name="connsiteX41" fmla="*/ 677510 w 5323222"/>
              <a:gd name="connsiteY41" fmla="*/ 5708069 h 6132967"/>
              <a:gd name="connsiteX42" fmla="*/ 690070 w 5323222"/>
              <a:gd name="connsiteY42" fmla="*/ 5722447 h 6132967"/>
              <a:gd name="connsiteX43" fmla="*/ 703133 w 5323222"/>
              <a:gd name="connsiteY43" fmla="*/ 5737295 h 6132967"/>
              <a:gd name="connsiteX44" fmla="*/ 715982 w 5323222"/>
              <a:gd name="connsiteY44" fmla="*/ 5751565 h 6132967"/>
              <a:gd name="connsiteX45" fmla="*/ 729300 w 5323222"/>
              <a:gd name="connsiteY45" fmla="*/ 5765334 h 6132967"/>
              <a:gd name="connsiteX46" fmla="*/ 742437 w 5323222"/>
              <a:gd name="connsiteY46" fmla="*/ 5779497 h 6132967"/>
              <a:gd name="connsiteX47" fmla="*/ 755938 w 5323222"/>
              <a:gd name="connsiteY47" fmla="*/ 5792870 h 6132967"/>
              <a:gd name="connsiteX48" fmla="*/ 769149 w 5323222"/>
              <a:gd name="connsiteY48" fmla="*/ 5806351 h 6132967"/>
              <a:gd name="connsiteX49" fmla="*/ 783044 w 5323222"/>
              <a:gd name="connsiteY49" fmla="*/ 5819904 h 6132967"/>
              <a:gd name="connsiteX50" fmla="*/ 796726 w 5323222"/>
              <a:gd name="connsiteY50" fmla="*/ 5832881 h 6132967"/>
              <a:gd name="connsiteX51" fmla="*/ 810984 w 5323222"/>
              <a:gd name="connsiteY51" fmla="*/ 5845644 h 6132967"/>
              <a:gd name="connsiteX52" fmla="*/ 824847 w 5323222"/>
              <a:gd name="connsiteY52" fmla="*/ 5858224 h 6132967"/>
              <a:gd name="connsiteX53" fmla="*/ 838891 w 5323222"/>
              <a:gd name="connsiteY53" fmla="*/ 5870411 h 6132967"/>
              <a:gd name="connsiteX54" fmla="*/ 853224 w 5323222"/>
              <a:gd name="connsiteY54" fmla="*/ 5882490 h 6132967"/>
              <a:gd name="connsiteX55" fmla="*/ 867556 w 5323222"/>
              <a:gd name="connsiteY55" fmla="*/ 5894568 h 6132967"/>
              <a:gd name="connsiteX56" fmla="*/ 882359 w 5323222"/>
              <a:gd name="connsiteY56" fmla="*/ 5906144 h 6132967"/>
              <a:gd name="connsiteX57" fmla="*/ 896873 w 5323222"/>
              <a:gd name="connsiteY57" fmla="*/ 5917827 h 6132967"/>
              <a:gd name="connsiteX58" fmla="*/ 911569 w 5323222"/>
              <a:gd name="connsiteY58" fmla="*/ 5929114 h 6132967"/>
              <a:gd name="connsiteX59" fmla="*/ 926445 w 5323222"/>
              <a:gd name="connsiteY59" fmla="*/ 5940005 h 6132967"/>
              <a:gd name="connsiteX60" fmla="*/ 941793 w 5323222"/>
              <a:gd name="connsiteY60" fmla="*/ 5950394 h 6132967"/>
              <a:gd name="connsiteX61" fmla="*/ 956636 w 5323222"/>
              <a:gd name="connsiteY61" fmla="*/ 5960313 h 6132967"/>
              <a:gd name="connsiteX62" fmla="*/ 971950 w 5323222"/>
              <a:gd name="connsiteY62" fmla="*/ 5969729 h 6132967"/>
              <a:gd name="connsiteX63" fmla="*/ 987265 w 5323222"/>
              <a:gd name="connsiteY63" fmla="*/ 5979146 h 6132967"/>
              <a:gd name="connsiteX64" fmla="*/ 1002184 w 5323222"/>
              <a:gd name="connsiteY64" fmla="*/ 5988380 h 6132967"/>
              <a:gd name="connsiteX65" fmla="*/ 1017572 w 5323222"/>
              <a:gd name="connsiteY65" fmla="*/ 5997112 h 6132967"/>
              <a:gd name="connsiteX66" fmla="*/ 1032960 w 5323222"/>
              <a:gd name="connsiteY66" fmla="*/ 6005845 h 6132967"/>
              <a:gd name="connsiteX67" fmla="*/ 1048134 w 5323222"/>
              <a:gd name="connsiteY67" fmla="*/ 6013999 h 6132967"/>
              <a:gd name="connsiteX68" fmla="*/ 1063597 w 5323222"/>
              <a:gd name="connsiteY68" fmla="*/ 6022048 h 6132967"/>
              <a:gd name="connsiteX69" fmla="*/ 1078557 w 5323222"/>
              <a:gd name="connsiteY69" fmla="*/ 6029626 h 6132967"/>
              <a:gd name="connsiteX70" fmla="*/ 1093805 w 5323222"/>
              <a:gd name="connsiteY70" fmla="*/ 6037096 h 6132967"/>
              <a:gd name="connsiteX71" fmla="*/ 1109236 w 5323222"/>
              <a:gd name="connsiteY71" fmla="*/ 6044171 h 6132967"/>
              <a:gd name="connsiteX72" fmla="*/ 1124558 w 5323222"/>
              <a:gd name="connsiteY72" fmla="*/ 6050958 h 6132967"/>
              <a:gd name="connsiteX73" fmla="*/ 1139592 w 5323222"/>
              <a:gd name="connsiteY73" fmla="*/ 6057853 h 6132967"/>
              <a:gd name="connsiteX74" fmla="*/ 1154989 w 5323222"/>
              <a:gd name="connsiteY74" fmla="*/ 6063954 h 6132967"/>
              <a:gd name="connsiteX75" fmla="*/ 1170386 w 5323222"/>
              <a:gd name="connsiteY75" fmla="*/ 6070056 h 6132967"/>
              <a:gd name="connsiteX76" fmla="*/ 1185677 w 5323222"/>
              <a:gd name="connsiteY76" fmla="*/ 6075871 h 6132967"/>
              <a:gd name="connsiteX77" fmla="*/ 1201040 w 5323222"/>
              <a:gd name="connsiteY77" fmla="*/ 6081000 h 6132967"/>
              <a:gd name="connsiteX78" fmla="*/ 1216223 w 5323222"/>
              <a:gd name="connsiteY78" fmla="*/ 6086526 h 6132967"/>
              <a:gd name="connsiteX79" fmla="*/ 1231192 w 5323222"/>
              <a:gd name="connsiteY79" fmla="*/ 6091474 h 6132967"/>
              <a:gd name="connsiteX80" fmla="*/ 1246630 w 5323222"/>
              <a:gd name="connsiteY80" fmla="*/ 6095920 h 6132967"/>
              <a:gd name="connsiteX81" fmla="*/ 1261781 w 5323222"/>
              <a:gd name="connsiteY81" fmla="*/ 6100472 h 6132967"/>
              <a:gd name="connsiteX82" fmla="*/ 1277112 w 5323222"/>
              <a:gd name="connsiteY82" fmla="*/ 6104630 h 6132967"/>
              <a:gd name="connsiteX83" fmla="*/ 1292229 w 5323222"/>
              <a:gd name="connsiteY83" fmla="*/ 6108210 h 6132967"/>
              <a:gd name="connsiteX84" fmla="*/ 1307635 w 5323222"/>
              <a:gd name="connsiteY84" fmla="*/ 6111683 h 6132967"/>
              <a:gd name="connsiteX85" fmla="*/ 1322646 w 5323222"/>
              <a:gd name="connsiteY85" fmla="*/ 6114975 h 6132967"/>
              <a:gd name="connsiteX86" fmla="*/ 1337548 w 5323222"/>
              <a:gd name="connsiteY86" fmla="*/ 6117978 h 6132967"/>
              <a:gd name="connsiteX87" fmla="*/ 1352633 w 5323222"/>
              <a:gd name="connsiteY87" fmla="*/ 6120585 h 6132967"/>
              <a:gd name="connsiteX88" fmla="*/ 1367717 w 5323222"/>
              <a:gd name="connsiteY88" fmla="*/ 6123193 h 6132967"/>
              <a:gd name="connsiteX89" fmla="*/ 1382876 w 5323222"/>
              <a:gd name="connsiteY89" fmla="*/ 6125116 h 6132967"/>
              <a:gd name="connsiteX90" fmla="*/ 1398035 w 5323222"/>
              <a:gd name="connsiteY90" fmla="*/ 6127039 h 6132967"/>
              <a:gd name="connsiteX91" fmla="*/ 1412979 w 5323222"/>
              <a:gd name="connsiteY91" fmla="*/ 6128385 h 6132967"/>
              <a:gd name="connsiteX92" fmla="*/ 1428030 w 5323222"/>
              <a:gd name="connsiteY92" fmla="*/ 6130019 h 6132967"/>
              <a:gd name="connsiteX93" fmla="*/ 1443157 w 5323222"/>
              <a:gd name="connsiteY93" fmla="*/ 6130971 h 6132967"/>
              <a:gd name="connsiteX94" fmla="*/ 1457887 w 5323222"/>
              <a:gd name="connsiteY94" fmla="*/ 6131739 h 6132967"/>
              <a:gd name="connsiteX95" fmla="*/ 1472905 w 5323222"/>
              <a:gd name="connsiteY95" fmla="*/ 6132401 h 6132967"/>
              <a:gd name="connsiteX96" fmla="*/ 1487529 w 5323222"/>
              <a:gd name="connsiteY96" fmla="*/ 6132882 h 6132967"/>
              <a:gd name="connsiteX97" fmla="*/ 1502334 w 5323222"/>
              <a:gd name="connsiteY97" fmla="*/ 6132967 h 6132967"/>
              <a:gd name="connsiteX98" fmla="*/ 1517031 w 5323222"/>
              <a:gd name="connsiteY98" fmla="*/ 6132764 h 6132967"/>
              <a:gd name="connsiteX99" fmla="*/ 1531621 w 5323222"/>
              <a:gd name="connsiteY99" fmla="*/ 6132271 h 6132967"/>
              <a:gd name="connsiteX100" fmla="*/ 1546608 w 5323222"/>
              <a:gd name="connsiteY100" fmla="*/ 6131960 h 6132967"/>
              <a:gd name="connsiteX101" fmla="*/ 1560983 w 5323222"/>
              <a:gd name="connsiteY101" fmla="*/ 6130891 h 6132967"/>
              <a:gd name="connsiteX102" fmla="*/ 1575360 w 5323222"/>
              <a:gd name="connsiteY102" fmla="*/ 6129822 h 6132967"/>
              <a:gd name="connsiteX103" fmla="*/ 1589917 w 5323222"/>
              <a:gd name="connsiteY103" fmla="*/ 6128357 h 6132967"/>
              <a:gd name="connsiteX104" fmla="*/ 1604475 w 5323222"/>
              <a:gd name="connsiteY104" fmla="*/ 6126893 h 6132967"/>
              <a:gd name="connsiteX105" fmla="*/ 1618636 w 5323222"/>
              <a:gd name="connsiteY105" fmla="*/ 6125246 h 6132967"/>
              <a:gd name="connsiteX106" fmla="*/ 1632873 w 5323222"/>
              <a:gd name="connsiteY106" fmla="*/ 6122916 h 6132967"/>
              <a:gd name="connsiteX107" fmla="*/ 1647109 w 5323222"/>
              <a:gd name="connsiteY107" fmla="*/ 6120585 h 6132967"/>
              <a:gd name="connsiteX108" fmla="*/ 1660950 w 5323222"/>
              <a:gd name="connsiteY108" fmla="*/ 6118074 h 6132967"/>
              <a:gd name="connsiteX109" fmla="*/ 1674972 w 5323222"/>
              <a:gd name="connsiteY109" fmla="*/ 6115167 h 6132967"/>
              <a:gd name="connsiteX110" fmla="*/ 1688994 w 5323222"/>
              <a:gd name="connsiteY110" fmla="*/ 6112260 h 6132967"/>
              <a:gd name="connsiteX111" fmla="*/ 1702513 w 5323222"/>
              <a:gd name="connsiteY111" fmla="*/ 6108882 h 6132967"/>
              <a:gd name="connsiteX112" fmla="*/ 1716321 w 5323222"/>
              <a:gd name="connsiteY112" fmla="*/ 6105396 h 6132967"/>
              <a:gd name="connsiteX113" fmla="*/ 1729733 w 5323222"/>
              <a:gd name="connsiteY113" fmla="*/ 6101731 h 6132967"/>
              <a:gd name="connsiteX114" fmla="*/ 1743219 w 5323222"/>
              <a:gd name="connsiteY114" fmla="*/ 6097381 h 6132967"/>
              <a:gd name="connsiteX115" fmla="*/ 1756705 w 5323222"/>
              <a:gd name="connsiteY115" fmla="*/ 6093031 h 6132967"/>
              <a:gd name="connsiteX116" fmla="*/ 1770192 w 5323222"/>
              <a:gd name="connsiteY116" fmla="*/ 6088681 h 6132967"/>
              <a:gd name="connsiteX117" fmla="*/ 1783176 w 5323222"/>
              <a:gd name="connsiteY117" fmla="*/ 6083861 h 6132967"/>
              <a:gd name="connsiteX118" fmla="*/ 1796341 w 5323222"/>
              <a:gd name="connsiteY118" fmla="*/ 6078645 h 6132967"/>
              <a:gd name="connsiteX119" fmla="*/ 1809218 w 5323222"/>
              <a:gd name="connsiteY119" fmla="*/ 6073536 h 6132967"/>
              <a:gd name="connsiteX120" fmla="*/ 1822275 w 5323222"/>
              <a:gd name="connsiteY120" fmla="*/ 6068032 h 6132967"/>
              <a:gd name="connsiteX121" fmla="*/ 1834938 w 5323222"/>
              <a:gd name="connsiteY121" fmla="*/ 6062347 h 6132967"/>
              <a:gd name="connsiteX122" fmla="*/ 1847782 w 5323222"/>
              <a:gd name="connsiteY122" fmla="*/ 6056265 h 6132967"/>
              <a:gd name="connsiteX123" fmla="*/ 1860230 w 5323222"/>
              <a:gd name="connsiteY123" fmla="*/ 6050002 h 6132967"/>
              <a:gd name="connsiteX124" fmla="*/ 1884121 w 5323222"/>
              <a:gd name="connsiteY124" fmla="*/ 6036538 h 6132967"/>
              <a:gd name="connsiteX125" fmla="*/ 1908192 w 5323222"/>
              <a:gd name="connsiteY125" fmla="*/ 6022678 h 6132967"/>
              <a:gd name="connsiteX126" fmla="*/ 1931548 w 5323222"/>
              <a:gd name="connsiteY126" fmla="*/ 6007769 h 6132967"/>
              <a:gd name="connsiteX127" fmla="*/ 1954475 w 5323222"/>
              <a:gd name="connsiteY127" fmla="*/ 5991707 h 6132967"/>
              <a:gd name="connsiteX128" fmla="*/ 1976610 w 5323222"/>
              <a:gd name="connsiteY128" fmla="*/ 5975283 h 6132967"/>
              <a:gd name="connsiteX129" fmla="*/ 1998028 w 5323222"/>
              <a:gd name="connsiteY129" fmla="*/ 5957810 h 6132967"/>
              <a:gd name="connsiteX130" fmla="*/ 2019126 w 5323222"/>
              <a:gd name="connsiteY130" fmla="*/ 5939474 h 6132967"/>
              <a:gd name="connsiteX131" fmla="*/ 2039613 w 5323222"/>
              <a:gd name="connsiteY131" fmla="*/ 5920378 h 6132967"/>
              <a:gd name="connsiteX132" fmla="*/ 2059384 w 5323222"/>
              <a:gd name="connsiteY132" fmla="*/ 5900235 h 6132967"/>
              <a:gd name="connsiteX133" fmla="*/ 2078652 w 5323222"/>
              <a:gd name="connsiteY133" fmla="*/ 5879622 h 6132967"/>
              <a:gd name="connsiteX134" fmla="*/ 2097202 w 5323222"/>
              <a:gd name="connsiteY134" fmla="*/ 5857962 h 6132967"/>
              <a:gd name="connsiteX135" fmla="*/ 2115143 w 5323222"/>
              <a:gd name="connsiteY135" fmla="*/ 5835544 h 6132967"/>
              <a:gd name="connsiteX136" fmla="*/ 2132185 w 5323222"/>
              <a:gd name="connsiteY136" fmla="*/ 5812475 h 6132967"/>
              <a:gd name="connsiteX137" fmla="*/ 2148906 w 5323222"/>
              <a:gd name="connsiteY137" fmla="*/ 5788540 h 6132967"/>
              <a:gd name="connsiteX138" fmla="*/ 2164729 w 5323222"/>
              <a:gd name="connsiteY138" fmla="*/ 5763953 h 6132967"/>
              <a:gd name="connsiteX139" fmla="*/ 2179942 w 5323222"/>
              <a:gd name="connsiteY139" fmla="*/ 5738608 h 6132967"/>
              <a:gd name="connsiteX140" fmla="*/ 2194438 w 5323222"/>
              <a:gd name="connsiteY140" fmla="*/ 5712216 h 6132967"/>
              <a:gd name="connsiteX141" fmla="*/ 2208142 w 5323222"/>
              <a:gd name="connsiteY141" fmla="*/ 5685461 h 6132967"/>
              <a:gd name="connsiteX142" fmla="*/ 2221237 w 5323222"/>
              <a:gd name="connsiteY142" fmla="*/ 5657948 h 6132967"/>
              <a:gd name="connsiteX143" fmla="*/ 2233615 w 5323222"/>
              <a:gd name="connsiteY143" fmla="*/ 5629388 h 6132967"/>
              <a:gd name="connsiteX144" fmla="*/ 2245202 w 5323222"/>
              <a:gd name="connsiteY144" fmla="*/ 5600465 h 6132967"/>
              <a:gd name="connsiteX145" fmla="*/ 2255889 w 5323222"/>
              <a:gd name="connsiteY145" fmla="*/ 5570891 h 6132967"/>
              <a:gd name="connsiteX146" fmla="*/ 2266149 w 5323222"/>
              <a:gd name="connsiteY146" fmla="*/ 5540161 h 6132967"/>
              <a:gd name="connsiteX147" fmla="*/ 2275436 w 5323222"/>
              <a:gd name="connsiteY147" fmla="*/ 5509466 h 6132967"/>
              <a:gd name="connsiteX148" fmla="*/ 2284006 w 5323222"/>
              <a:gd name="connsiteY148" fmla="*/ 5477724 h 6132967"/>
              <a:gd name="connsiteX149" fmla="*/ 2291966 w 5323222"/>
              <a:gd name="connsiteY149" fmla="*/ 5445222 h 6132967"/>
              <a:gd name="connsiteX150" fmla="*/ 2298739 w 5323222"/>
              <a:gd name="connsiteY150" fmla="*/ 5412177 h 6132967"/>
              <a:gd name="connsiteX151" fmla="*/ 2304902 w 5323222"/>
              <a:gd name="connsiteY151" fmla="*/ 5378373 h 6132967"/>
              <a:gd name="connsiteX152" fmla="*/ 2310274 w 5323222"/>
              <a:gd name="connsiteY152" fmla="*/ 5344206 h 6132967"/>
              <a:gd name="connsiteX153" fmla="*/ 2314748 w 5323222"/>
              <a:gd name="connsiteY153" fmla="*/ 5309389 h 6132967"/>
              <a:gd name="connsiteX154" fmla="*/ 2318324 w 5323222"/>
              <a:gd name="connsiteY154" fmla="*/ 5273919 h 6132967"/>
              <a:gd name="connsiteX155" fmla="*/ 2321396 w 5323222"/>
              <a:gd name="connsiteY155" fmla="*/ 5237979 h 6132967"/>
              <a:gd name="connsiteX156" fmla="*/ 2324884 w 5323222"/>
              <a:gd name="connsiteY156" fmla="*/ 5185472 h 6132967"/>
              <a:gd name="connsiteX157" fmla="*/ 2328264 w 5323222"/>
              <a:gd name="connsiteY157" fmla="*/ 5132675 h 6132967"/>
              <a:gd name="connsiteX158" fmla="*/ 2332040 w 5323222"/>
              <a:gd name="connsiteY158" fmla="*/ 5080060 h 6132967"/>
              <a:gd name="connsiteX159" fmla="*/ 2335635 w 5323222"/>
              <a:gd name="connsiteY159" fmla="*/ 5027841 h 6132967"/>
              <a:gd name="connsiteX160" fmla="*/ 2339222 w 5323222"/>
              <a:gd name="connsiteY160" fmla="*/ 4982740 h 6132967"/>
              <a:gd name="connsiteX161" fmla="*/ 2350330 w 5323222"/>
              <a:gd name="connsiteY161" fmla="*/ 4991029 h 6132967"/>
              <a:gd name="connsiteX162" fmla="*/ 2361673 w 5323222"/>
              <a:gd name="connsiteY162" fmla="*/ 4999369 h 6132967"/>
              <a:gd name="connsiteX163" fmla="*/ 2372849 w 5323222"/>
              <a:gd name="connsiteY163" fmla="*/ 5007710 h 6132967"/>
              <a:gd name="connsiteX164" fmla="*/ 2384192 w 5323222"/>
              <a:gd name="connsiteY164" fmla="*/ 5015883 h 6132967"/>
              <a:gd name="connsiteX165" fmla="*/ 2395701 w 5323222"/>
              <a:gd name="connsiteY165" fmla="*/ 5024057 h 6132967"/>
              <a:gd name="connsiteX166" fmla="*/ 2407044 w 5323222"/>
              <a:gd name="connsiteY166" fmla="*/ 5032231 h 6132967"/>
              <a:gd name="connsiteX167" fmla="*/ 2418721 w 5323222"/>
              <a:gd name="connsiteY167" fmla="*/ 5040237 h 6132967"/>
              <a:gd name="connsiteX168" fmla="*/ 2435402 w 5323222"/>
              <a:gd name="connsiteY168" fmla="*/ 5051413 h 6132967"/>
              <a:gd name="connsiteX169" fmla="*/ 2452583 w 5323222"/>
              <a:gd name="connsiteY169" fmla="*/ 5062422 h 6132967"/>
              <a:gd name="connsiteX170" fmla="*/ 2470097 w 5323222"/>
              <a:gd name="connsiteY170" fmla="*/ 5073431 h 6132967"/>
              <a:gd name="connsiteX171" fmla="*/ 2488113 w 5323222"/>
              <a:gd name="connsiteY171" fmla="*/ 5083940 h 6132967"/>
              <a:gd name="connsiteX172" fmla="*/ 2506628 w 5323222"/>
              <a:gd name="connsiteY172" fmla="*/ 5094449 h 6132967"/>
              <a:gd name="connsiteX173" fmla="*/ 2525811 w 5323222"/>
              <a:gd name="connsiteY173" fmla="*/ 5104791 h 6132967"/>
              <a:gd name="connsiteX174" fmla="*/ 2545161 w 5323222"/>
              <a:gd name="connsiteY174" fmla="*/ 5114633 h 6132967"/>
              <a:gd name="connsiteX175" fmla="*/ 2564844 w 5323222"/>
              <a:gd name="connsiteY175" fmla="*/ 5124308 h 6132967"/>
              <a:gd name="connsiteX176" fmla="*/ 2585027 w 5323222"/>
              <a:gd name="connsiteY176" fmla="*/ 5133816 h 6132967"/>
              <a:gd name="connsiteX177" fmla="*/ 2605544 w 5323222"/>
              <a:gd name="connsiteY177" fmla="*/ 5143157 h 6132967"/>
              <a:gd name="connsiteX178" fmla="*/ 2626562 w 5323222"/>
              <a:gd name="connsiteY178" fmla="*/ 5152165 h 6132967"/>
              <a:gd name="connsiteX179" fmla="*/ 2647747 w 5323222"/>
              <a:gd name="connsiteY179" fmla="*/ 5161172 h 6132967"/>
              <a:gd name="connsiteX180" fmla="*/ 2669265 w 5323222"/>
              <a:gd name="connsiteY180" fmla="*/ 5169679 h 6132967"/>
              <a:gd name="connsiteX181" fmla="*/ 2691116 w 5323222"/>
              <a:gd name="connsiteY181" fmla="*/ 5178020 h 6132967"/>
              <a:gd name="connsiteX182" fmla="*/ 2713302 w 5323222"/>
              <a:gd name="connsiteY182" fmla="*/ 5186193 h 6132967"/>
              <a:gd name="connsiteX183" fmla="*/ 2735654 w 5323222"/>
              <a:gd name="connsiteY183" fmla="*/ 5194033 h 6132967"/>
              <a:gd name="connsiteX184" fmla="*/ 2758340 w 5323222"/>
              <a:gd name="connsiteY184" fmla="*/ 5201373 h 6132967"/>
              <a:gd name="connsiteX185" fmla="*/ 2781192 w 5323222"/>
              <a:gd name="connsiteY185" fmla="*/ 5208712 h 6132967"/>
              <a:gd name="connsiteX186" fmla="*/ 2804378 w 5323222"/>
              <a:gd name="connsiteY186" fmla="*/ 5215885 h 6132967"/>
              <a:gd name="connsiteX187" fmla="*/ 2827898 w 5323222"/>
              <a:gd name="connsiteY187" fmla="*/ 5222724 h 6132967"/>
              <a:gd name="connsiteX188" fmla="*/ 2851418 w 5323222"/>
              <a:gd name="connsiteY188" fmla="*/ 5229230 h 6132967"/>
              <a:gd name="connsiteX189" fmla="*/ 2875104 w 5323222"/>
              <a:gd name="connsiteY189" fmla="*/ 5235568 h 6132967"/>
              <a:gd name="connsiteX190" fmla="*/ 2898958 w 5323222"/>
              <a:gd name="connsiteY190" fmla="*/ 5241406 h 6132967"/>
              <a:gd name="connsiteX191" fmla="*/ 2922978 w 5323222"/>
              <a:gd name="connsiteY191" fmla="*/ 5247244 h 6132967"/>
              <a:gd name="connsiteX192" fmla="*/ 2947332 w 5323222"/>
              <a:gd name="connsiteY192" fmla="*/ 5252749 h 6132967"/>
              <a:gd name="connsiteX193" fmla="*/ 2971686 w 5323222"/>
              <a:gd name="connsiteY193" fmla="*/ 5257753 h 6132967"/>
              <a:gd name="connsiteX194" fmla="*/ 2996039 w 5323222"/>
              <a:gd name="connsiteY194" fmla="*/ 5262757 h 6132967"/>
              <a:gd name="connsiteX195" fmla="*/ 3020560 w 5323222"/>
              <a:gd name="connsiteY195" fmla="*/ 5267428 h 6132967"/>
              <a:gd name="connsiteX196" fmla="*/ 3045248 w 5323222"/>
              <a:gd name="connsiteY196" fmla="*/ 5271599 h 6132967"/>
              <a:gd name="connsiteX197" fmla="*/ 3069935 w 5323222"/>
              <a:gd name="connsiteY197" fmla="*/ 5275768 h 6132967"/>
              <a:gd name="connsiteX198" fmla="*/ 3094622 w 5323222"/>
              <a:gd name="connsiteY198" fmla="*/ 5279439 h 6132967"/>
              <a:gd name="connsiteX199" fmla="*/ 3119310 w 5323222"/>
              <a:gd name="connsiteY199" fmla="*/ 5282774 h 6132967"/>
              <a:gd name="connsiteX200" fmla="*/ 3131487 w 5323222"/>
              <a:gd name="connsiteY200" fmla="*/ 5284442 h 6132967"/>
              <a:gd name="connsiteX201" fmla="*/ 3143497 w 5323222"/>
              <a:gd name="connsiteY201" fmla="*/ 5285944 h 6132967"/>
              <a:gd name="connsiteX202" fmla="*/ 3155674 w 5323222"/>
              <a:gd name="connsiteY202" fmla="*/ 5287279 h 6132967"/>
              <a:gd name="connsiteX203" fmla="*/ 3167684 w 5323222"/>
              <a:gd name="connsiteY203" fmla="*/ 5288446 h 6132967"/>
              <a:gd name="connsiteX204" fmla="*/ 3179861 w 5323222"/>
              <a:gd name="connsiteY204" fmla="*/ 5289613 h 6132967"/>
              <a:gd name="connsiteX205" fmla="*/ 3191871 w 5323222"/>
              <a:gd name="connsiteY205" fmla="*/ 5290615 h 6132967"/>
              <a:gd name="connsiteX206" fmla="*/ 3204048 w 5323222"/>
              <a:gd name="connsiteY206" fmla="*/ 5291615 h 6132967"/>
              <a:gd name="connsiteX207" fmla="*/ 3216058 w 5323222"/>
              <a:gd name="connsiteY207" fmla="*/ 5292449 h 6132967"/>
              <a:gd name="connsiteX208" fmla="*/ 3228235 w 5323222"/>
              <a:gd name="connsiteY208" fmla="*/ 5293116 h 6132967"/>
              <a:gd name="connsiteX209" fmla="*/ 3240078 w 5323222"/>
              <a:gd name="connsiteY209" fmla="*/ 5293784 h 6132967"/>
              <a:gd name="connsiteX210" fmla="*/ 3252088 w 5323222"/>
              <a:gd name="connsiteY210" fmla="*/ 5294284 h 6132967"/>
              <a:gd name="connsiteX211" fmla="*/ 3264098 w 5323222"/>
              <a:gd name="connsiteY211" fmla="*/ 5294617 h 6132967"/>
              <a:gd name="connsiteX212" fmla="*/ 3275942 w 5323222"/>
              <a:gd name="connsiteY212" fmla="*/ 5294951 h 6132967"/>
              <a:gd name="connsiteX213" fmla="*/ 3287952 w 5323222"/>
              <a:gd name="connsiteY213" fmla="*/ 5295118 h 6132967"/>
              <a:gd name="connsiteX214" fmla="*/ 3299795 w 5323222"/>
              <a:gd name="connsiteY214" fmla="*/ 5295118 h 6132967"/>
              <a:gd name="connsiteX215" fmla="*/ 3311638 w 5323222"/>
              <a:gd name="connsiteY215" fmla="*/ 5295118 h 6132967"/>
              <a:gd name="connsiteX216" fmla="*/ 3323482 w 5323222"/>
              <a:gd name="connsiteY216" fmla="*/ 5294951 h 6132967"/>
              <a:gd name="connsiteX217" fmla="*/ 3335325 w 5323222"/>
              <a:gd name="connsiteY217" fmla="*/ 5294618 h 6132967"/>
              <a:gd name="connsiteX218" fmla="*/ 3347001 w 5323222"/>
              <a:gd name="connsiteY218" fmla="*/ 5294284 h 6132967"/>
              <a:gd name="connsiteX219" fmla="*/ 3358844 w 5323222"/>
              <a:gd name="connsiteY219" fmla="*/ 5293784 h 6132967"/>
              <a:gd name="connsiteX220" fmla="*/ 3370354 w 5323222"/>
              <a:gd name="connsiteY220" fmla="*/ 5293283 h 6132967"/>
              <a:gd name="connsiteX221" fmla="*/ 3382031 w 5323222"/>
              <a:gd name="connsiteY221" fmla="*/ 5292616 h 6132967"/>
              <a:gd name="connsiteX222" fmla="*/ 3393707 w 5323222"/>
              <a:gd name="connsiteY222" fmla="*/ 5291782 h 6132967"/>
              <a:gd name="connsiteX223" fmla="*/ 3405050 w 5323222"/>
              <a:gd name="connsiteY223" fmla="*/ 5290615 h 6132967"/>
              <a:gd name="connsiteX224" fmla="*/ 3416727 w 5323222"/>
              <a:gd name="connsiteY224" fmla="*/ 5289614 h 6132967"/>
              <a:gd name="connsiteX225" fmla="*/ 3428069 w 5323222"/>
              <a:gd name="connsiteY225" fmla="*/ 5288446 h 6132967"/>
              <a:gd name="connsiteX226" fmla="*/ 3439413 w 5323222"/>
              <a:gd name="connsiteY226" fmla="*/ 5287279 h 6132967"/>
              <a:gd name="connsiteX227" fmla="*/ 3450755 w 5323222"/>
              <a:gd name="connsiteY227" fmla="*/ 5285943 h 6132967"/>
              <a:gd name="connsiteX228" fmla="*/ 3461931 w 5323222"/>
              <a:gd name="connsiteY228" fmla="*/ 5284443 h 6132967"/>
              <a:gd name="connsiteX229" fmla="*/ 3473274 w 5323222"/>
              <a:gd name="connsiteY229" fmla="*/ 5282774 h 6132967"/>
              <a:gd name="connsiteX230" fmla="*/ 3484450 w 5323222"/>
              <a:gd name="connsiteY230" fmla="*/ 5281107 h 6132967"/>
              <a:gd name="connsiteX231" fmla="*/ 3495459 w 5323222"/>
              <a:gd name="connsiteY231" fmla="*/ 5279272 h 6132967"/>
              <a:gd name="connsiteX232" fmla="*/ 3506302 w 5323222"/>
              <a:gd name="connsiteY232" fmla="*/ 5277270 h 6132967"/>
              <a:gd name="connsiteX233" fmla="*/ 3517144 w 5323222"/>
              <a:gd name="connsiteY233" fmla="*/ 5275268 h 6132967"/>
              <a:gd name="connsiteX234" fmla="*/ 3527820 w 5323222"/>
              <a:gd name="connsiteY234" fmla="*/ 5272933 h 6132967"/>
              <a:gd name="connsiteX235" fmla="*/ 3538663 w 5323222"/>
              <a:gd name="connsiteY235" fmla="*/ 5270764 h 6132967"/>
              <a:gd name="connsiteX236" fmla="*/ 3549171 w 5323222"/>
              <a:gd name="connsiteY236" fmla="*/ 5268262 h 6132967"/>
              <a:gd name="connsiteX237" fmla="*/ 3559680 w 5323222"/>
              <a:gd name="connsiteY237" fmla="*/ 5265593 h 6132967"/>
              <a:gd name="connsiteX238" fmla="*/ 3570022 w 5323222"/>
              <a:gd name="connsiteY238" fmla="*/ 5262924 h 6132967"/>
              <a:gd name="connsiteX239" fmla="*/ 3580698 w 5323222"/>
              <a:gd name="connsiteY239" fmla="*/ 5260089 h 6132967"/>
              <a:gd name="connsiteX240" fmla="*/ 3590873 w 5323222"/>
              <a:gd name="connsiteY240" fmla="*/ 5257086 h 6132967"/>
              <a:gd name="connsiteX241" fmla="*/ 3601048 w 5323222"/>
              <a:gd name="connsiteY241" fmla="*/ 5254083 h 6132967"/>
              <a:gd name="connsiteX242" fmla="*/ 3611223 w 5323222"/>
              <a:gd name="connsiteY242" fmla="*/ 5250915 h 6132967"/>
              <a:gd name="connsiteX243" fmla="*/ 3621399 w 5323222"/>
              <a:gd name="connsiteY243" fmla="*/ 5247578 h 6132967"/>
              <a:gd name="connsiteX244" fmla="*/ 3631407 w 5323222"/>
              <a:gd name="connsiteY244" fmla="*/ 5244076 h 6132967"/>
              <a:gd name="connsiteX245" fmla="*/ 3641416 w 5323222"/>
              <a:gd name="connsiteY245" fmla="*/ 5240572 h 6132967"/>
              <a:gd name="connsiteX246" fmla="*/ 3651091 w 5323222"/>
              <a:gd name="connsiteY246" fmla="*/ 5236903 h 6132967"/>
              <a:gd name="connsiteX247" fmla="*/ 3661099 w 5323222"/>
              <a:gd name="connsiteY247" fmla="*/ 5233066 h 6132967"/>
              <a:gd name="connsiteX248" fmla="*/ 3670774 w 5323222"/>
              <a:gd name="connsiteY248" fmla="*/ 5229229 h 6132967"/>
              <a:gd name="connsiteX249" fmla="*/ 3680281 w 5323222"/>
              <a:gd name="connsiteY249" fmla="*/ 5225059 h 6132967"/>
              <a:gd name="connsiteX250" fmla="*/ 3689956 w 5323222"/>
              <a:gd name="connsiteY250" fmla="*/ 5221056 h 6132967"/>
              <a:gd name="connsiteX251" fmla="*/ 3699298 w 5323222"/>
              <a:gd name="connsiteY251" fmla="*/ 5216719 h 6132967"/>
              <a:gd name="connsiteX252" fmla="*/ 3708639 w 5323222"/>
              <a:gd name="connsiteY252" fmla="*/ 5212548 h 6132967"/>
              <a:gd name="connsiteX253" fmla="*/ 3718147 w 5323222"/>
              <a:gd name="connsiteY253" fmla="*/ 5208045 h 6132967"/>
              <a:gd name="connsiteX254" fmla="*/ 3727321 w 5323222"/>
              <a:gd name="connsiteY254" fmla="*/ 5203541 h 6132967"/>
              <a:gd name="connsiteX255" fmla="*/ 3736496 w 5323222"/>
              <a:gd name="connsiteY255" fmla="*/ 5198704 h 6132967"/>
              <a:gd name="connsiteX256" fmla="*/ 3745503 w 5323222"/>
              <a:gd name="connsiteY256" fmla="*/ 5194033 h 6132967"/>
              <a:gd name="connsiteX257" fmla="*/ 3754344 w 5323222"/>
              <a:gd name="connsiteY257" fmla="*/ 5189195 h 6132967"/>
              <a:gd name="connsiteX258" fmla="*/ 3763185 w 5323222"/>
              <a:gd name="connsiteY258" fmla="*/ 5184191 h 6132967"/>
              <a:gd name="connsiteX259" fmla="*/ 3772026 w 5323222"/>
              <a:gd name="connsiteY259" fmla="*/ 5179188 h 6132967"/>
              <a:gd name="connsiteX260" fmla="*/ 3780699 w 5323222"/>
              <a:gd name="connsiteY260" fmla="*/ 5173849 h 6132967"/>
              <a:gd name="connsiteX261" fmla="*/ 3789373 w 5323222"/>
              <a:gd name="connsiteY261" fmla="*/ 5168679 h 6132967"/>
              <a:gd name="connsiteX262" fmla="*/ 3797880 w 5323222"/>
              <a:gd name="connsiteY262" fmla="*/ 5163340 h 6132967"/>
              <a:gd name="connsiteX263" fmla="*/ 3806221 w 5323222"/>
              <a:gd name="connsiteY263" fmla="*/ 5157836 h 6132967"/>
              <a:gd name="connsiteX264" fmla="*/ 3814394 w 5323222"/>
              <a:gd name="connsiteY264" fmla="*/ 5151998 h 6132967"/>
              <a:gd name="connsiteX265" fmla="*/ 3822234 w 5323222"/>
              <a:gd name="connsiteY265" fmla="*/ 5146326 h 6132967"/>
              <a:gd name="connsiteX266" fmla="*/ 3829908 w 5323222"/>
              <a:gd name="connsiteY266" fmla="*/ 5140322 h 6132967"/>
              <a:gd name="connsiteX267" fmla="*/ 3837581 w 5323222"/>
              <a:gd name="connsiteY267" fmla="*/ 5134316 h 6132967"/>
              <a:gd name="connsiteX268" fmla="*/ 3845087 w 5323222"/>
              <a:gd name="connsiteY268" fmla="*/ 5128477 h 6132967"/>
              <a:gd name="connsiteX269" fmla="*/ 3852426 w 5323222"/>
              <a:gd name="connsiteY269" fmla="*/ 5122306 h 6132967"/>
              <a:gd name="connsiteX270" fmla="*/ 3859766 w 5323222"/>
              <a:gd name="connsiteY270" fmla="*/ 5116135 h 6132967"/>
              <a:gd name="connsiteX271" fmla="*/ 3866772 w 5323222"/>
              <a:gd name="connsiteY271" fmla="*/ 5109963 h 6132967"/>
              <a:gd name="connsiteX272" fmla="*/ 3873777 w 5323222"/>
              <a:gd name="connsiteY272" fmla="*/ 5103624 h 6132967"/>
              <a:gd name="connsiteX273" fmla="*/ 3880450 w 5323222"/>
              <a:gd name="connsiteY273" fmla="*/ 5097451 h 6132967"/>
              <a:gd name="connsiteX274" fmla="*/ 3887122 w 5323222"/>
              <a:gd name="connsiteY274" fmla="*/ 5091114 h 6132967"/>
              <a:gd name="connsiteX275" fmla="*/ 3893628 w 5323222"/>
              <a:gd name="connsiteY275" fmla="*/ 5084607 h 6132967"/>
              <a:gd name="connsiteX276" fmla="*/ 3899966 w 5323222"/>
              <a:gd name="connsiteY276" fmla="*/ 5078102 h 6132967"/>
              <a:gd name="connsiteX277" fmla="*/ 3906305 w 5323222"/>
              <a:gd name="connsiteY277" fmla="*/ 5071763 h 6132967"/>
              <a:gd name="connsiteX278" fmla="*/ 3912310 w 5323222"/>
              <a:gd name="connsiteY278" fmla="*/ 5065091 h 6132967"/>
              <a:gd name="connsiteX279" fmla="*/ 3918315 w 5323222"/>
              <a:gd name="connsiteY279" fmla="*/ 5058419 h 6132967"/>
              <a:gd name="connsiteX280" fmla="*/ 3924153 w 5323222"/>
              <a:gd name="connsiteY280" fmla="*/ 5051747 h 6132967"/>
              <a:gd name="connsiteX281" fmla="*/ 3929658 w 5323222"/>
              <a:gd name="connsiteY281" fmla="*/ 5044908 h 6132967"/>
              <a:gd name="connsiteX282" fmla="*/ 3935330 w 5323222"/>
              <a:gd name="connsiteY282" fmla="*/ 5038236 h 6132967"/>
              <a:gd name="connsiteX283" fmla="*/ 3940667 w 5323222"/>
              <a:gd name="connsiteY283" fmla="*/ 5031563 h 6132967"/>
              <a:gd name="connsiteX284" fmla="*/ 3945838 w 5323222"/>
              <a:gd name="connsiteY284" fmla="*/ 5024557 h 6132967"/>
              <a:gd name="connsiteX285" fmla="*/ 3951009 w 5323222"/>
              <a:gd name="connsiteY285" fmla="*/ 5017718 h 6132967"/>
              <a:gd name="connsiteX286" fmla="*/ 3956014 w 5323222"/>
              <a:gd name="connsiteY286" fmla="*/ 5010713 h 6132967"/>
              <a:gd name="connsiteX287" fmla="*/ 3960684 w 5323222"/>
              <a:gd name="connsiteY287" fmla="*/ 5003706 h 6132967"/>
              <a:gd name="connsiteX288" fmla="*/ 3965355 w 5323222"/>
              <a:gd name="connsiteY288" fmla="*/ 4996534 h 6132967"/>
              <a:gd name="connsiteX289" fmla="*/ 3969858 w 5323222"/>
              <a:gd name="connsiteY289" fmla="*/ 4989527 h 6132967"/>
              <a:gd name="connsiteX290" fmla="*/ 3974195 w 5323222"/>
              <a:gd name="connsiteY290" fmla="*/ 4982522 h 6132967"/>
              <a:gd name="connsiteX291" fmla="*/ 3978365 w 5323222"/>
              <a:gd name="connsiteY291" fmla="*/ 4975349 h 6132967"/>
              <a:gd name="connsiteX292" fmla="*/ 3982536 w 5323222"/>
              <a:gd name="connsiteY292" fmla="*/ 4968177 h 6132967"/>
              <a:gd name="connsiteX293" fmla="*/ 3986372 w 5323222"/>
              <a:gd name="connsiteY293" fmla="*/ 4960838 h 6132967"/>
              <a:gd name="connsiteX294" fmla="*/ 3990209 w 5323222"/>
              <a:gd name="connsiteY294" fmla="*/ 4953498 h 6132967"/>
              <a:gd name="connsiteX295" fmla="*/ 3993712 w 5323222"/>
              <a:gd name="connsiteY295" fmla="*/ 4946158 h 6132967"/>
              <a:gd name="connsiteX296" fmla="*/ 3997381 w 5323222"/>
              <a:gd name="connsiteY296" fmla="*/ 4938819 h 6132967"/>
              <a:gd name="connsiteX297" fmla="*/ 4000718 w 5323222"/>
              <a:gd name="connsiteY297" fmla="*/ 4931312 h 6132967"/>
              <a:gd name="connsiteX298" fmla="*/ 4003887 w 5323222"/>
              <a:gd name="connsiteY298" fmla="*/ 4923972 h 6132967"/>
              <a:gd name="connsiteX299" fmla="*/ 4007056 w 5323222"/>
              <a:gd name="connsiteY299" fmla="*/ 4916466 h 6132967"/>
              <a:gd name="connsiteX300" fmla="*/ 4010059 w 5323222"/>
              <a:gd name="connsiteY300" fmla="*/ 4909127 h 6132967"/>
              <a:gd name="connsiteX301" fmla="*/ 4012895 w 5323222"/>
              <a:gd name="connsiteY301" fmla="*/ 4901620 h 6132967"/>
              <a:gd name="connsiteX302" fmla="*/ 4015564 w 5323222"/>
              <a:gd name="connsiteY302" fmla="*/ 4894115 h 6132967"/>
              <a:gd name="connsiteX303" fmla="*/ 4018065 w 5323222"/>
              <a:gd name="connsiteY303" fmla="*/ 4886608 h 6132967"/>
              <a:gd name="connsiteX304" fmla="*/ 4020734 w 5323222"/>
              <a:gd name="connsiteY304" fmla="*/ 4878934 h 6132967"/>
              <a:gd name="connsiteX305" fmla="*/ 4022903 w 5323222"/>
              <a:gd name="connsiteY305" fmla="*/ 4871428 h 6132967"/>
              <a:gd name="connsiteX306" fmla="*/ 4025072 w 5323222"/>
              <a:gd name="connsiteY306" fmla="*/ 4863922 h 6132967"/>
              <a:gd name="connsiteX307" fmla="*/ 4027073 w 5323222"/>
              <a:gd name="connsiteY307" fmla="*/ 4856249 h 6132967"/>
              <a:gd name="connsiteX308" fmla="*/ 4029075 w 5323222"/>
              <a:gd name="connsiteY308" fmla="*/ 4848576 h 6132967"/>
              <a:gd name="connsiteX309" fmla="*/ 4030909 w 5323222"/>
              <a:gd name="connsiteY309" fmla="*/ 4841070 h 6132967"/>
              <a:gd name="connsiteX310" fmla="*/ 4032411 w 5323222"/>
              <a:gd name="connsiteY310" fmla="*/ 4833397 h 6132967"/>
              <a:gd name="connsiteX311" fmla="*/ 4033912 w 5323222"/>
              <a:gd name="connsiteY311" fmla="*/ 4825724 h 6132967"/>
              <a:gd name="connsiteX312" fmla="*/ 4035247 w 5323222"/>
              <a:gd name="connsiteY312" fmla="*/ 4818217 h 6132967"/>
              <a:gd name="connsiteX313" fmla="*/ 4036414 w 5323222"/>
              <a:gd name="connsiteY313" fmla="*/ 4810544 h 6132967"/>
              <a:gd name="connsiteX314" fmla="*/ 4037582 w 5323222"/>
              <a:gd name="connsiteY314" fmla="*/ 4802871 h 6132967"/>
              <a:gd name="connsiteX315" fmla="*/ 4038416 w 5323222"/>
              <a:gd name="connsiteY315" fmla="*/ 4795365 h 6132967"/>
              <a:gd name="connsiteX316" fmla="*/ 4039250 w 5323222"/>
              <a:gd name="connsiteY316" fmla="*/ 4787691 h 6132967"/>
              <a:gd name="connsiteX317" fmla="*/ 4039917 w 5323222"/>
              <a:gd name="connsiteY317" fmla="*/ 4780185 h 6132967"/>
              <a:gd name="connsiteX318" fmla="*/ 4040251 w 5323222"/>
              <a:gd name="connsiteY318" fmla="*/ 4772512 h 6132967"/>
              <a:gd name="connsiteX319" fmla="*/ 4040584 w 5323222"/>
              <a:gd name="connsiteY319" fmla="*/ 4764839 h 6132967"/>
              <a:gd name="connsiteX320" fmla="*/ 4040918 w 5323222"/>
              <a:gd name="connsiteY320" fmla="*/ 4757165 h 6132967"/>
              <a:gd name="connsiteX321" fmla="*/ 4040918 w 5323222"/>
              <a:gd name="connsiteY321" fmla="*/ 4749660 h 6132967"/>
              <a:gd name="connsiteX322" fmla="*/ 4040751 w 5323222"/>
              <a:gd name="connsiteY322" fmla="*/ 4741986 h 6132967"/>
              <a:gd name="connsiteX323" fmla="*/ 4040584 w 5323222"/>
              <a:gd name="connsiteY323" fmla="*/ 4734480 h 6132967"/>
              <a:gd name="connsiteX324" fmla="*/ 4040251 w 5323222"/>
              <a:gd name="connsiteY324" fmla="*/ 4726807 h 6132967"/>
              <a:gd name="connsiteX325" fmla="*/ 4039750 w 5323222"/>
              <a:gd name="connsiteY325" fmla="*/ 4719300 h 6132967"/>
              <a:gd name="connsiteX326" fmla="*/ 4039083 w 5323222"/>
              <a:gd name="connsiteY326" fmla="*/ 4711628 h 6132967"/>
              <a:gd name="connsiteX327" fmla="*/ 4038249 w 5323222"/>
              <a:gd name="connsiteY327" fmla="*/ 4704122 h 6132967"/>
              <a:gd name="connsiteX328" fmla="*/ 4035914 w 5323222"/>
              <a:gd name="connsiteY328" fmla="*/ 4689442 h 6132967"/>
              <a:gd name="connsiteX329" fmla="*/ 4033412 w 5323222"/>
              <a:gd name="connsiteY329" fmla="*/ 4674597 h 6132967"/>
              <a:gd name="connsiteX330" fmla="*/ 4030242 w 5323222"/>
              <a:gd name="connsiteY330" fmla="*/ 4659918 h 6132967"/>
              <a:gd name="connsiteX331" fmla="*/ 4026406 w 5323222"/>
              <a:gd name="connsiteY331" fmla="*/ 4645238 h 6132967"/>
              <a:gd name="connsiteX332" fmla="*/ 4022236 w 5323222"/>
              <a:gd name="connsiteY332" fmla="*/ 4630893 h 6132967"/>
              <a:gd name="connsiteX333" fmla="*/ 4017398 w 5323222"/>
              <a:gd name="connsiteY333" fmla="*/ 4616714 h 6132967"/>
              <a:gd name="connsiteX334" fmla="*/ 4012060 w 5323222"/>
              <a:gd name="connsiteY334" fmla="*/ 4602535 h 6132967"/>
              <a:gd name="connsiteX335" fmla="*/ 4006222 w 5323222"/>
              <a:gd name="connsiteY335" fmla="*/ 4588524 h 6132967"/>
              <a:gd name="connsiteX336" fmla="*/ 3999717 w 5323222"/>
              <a:gd name="connsiteY336" fmla="*/ 4574679 h 6132967"/>
              <a:gd name="connsiteX337" fmla="*/ 3992878 w 5323222"/>
              <a:gd name="connsiteY337" fmla="*/ 4561001 h 6132967"/>
              <a:gd name="connsiteX338" fmla="*/ 3985371 w 5323222"/>
              <a:gd name="connsiteY338" fmla="*/ 4547489 h 6132967"/>
              <a:gd name="connsiteX339" fmla="*/ 3977365 w 5323222"/>
              <a:gd name="connsiteY339" fmla="*/ 4534145 h 6132967"/>
              <a:gd name="connsiteX340" fmla="*/ 3968858 w 5323222"/>
              <a:gd name="connsiteY340" fmla="*/ 4521134 h 6132967"/>
              <a:gd name="connsiteX341" fmla="*/ 3959850 w 5323222"/>
              <a:gd name="connsiteY341" fmla="*/ 4508123 h 6132967"/>
              <a:gd name="connsiteX342" fmla="*/ 3950342 w 5323222"/>
              <a:gd name="connsiteY342" fmla="*/ 4495446 h 6132967"/>
              <a:gd name="connsiteX343" fmla="*/ 3940333 w 5323222"/>
              <a:gd name="connsiteY343" fmla="*/ 4482935 h 6132967"/>
              <a:gd name="connsiteX344" fmla="*/ 3929658 w 5323222"/>
              <a:gd name="connsiteY344" fmla="*/ 4470592 h 6132967"/>
              <a:gd name="connsiteX345" fmla="*/ 3918648 w 5323222"/>
              <a:gd name="connsiteY345" fmla="*/ 4458581 h 6132967"/>
              <a:gd name="connsiteX346" fmla="*/ 3907139 w 5323222"/>
              <a:gd name="connsiteY346" fmla="*/ 4446737 h 6132967"/>
              <a:gd name="connsiteX347" fmla="*/ 3894962 w 5323222"/>
              <a:gd name="connsiteY347" fmla="*/ 4435061 h 6132967"/>
              <a:gd name="connsiteX348" fmla="*/ 3882452 w 5323222"/>
              <a:gd name="connsiteY348" fmla="*/ 4423718 h 6132967"/>
              <a:gd name="connsiteX349" fmla="*/ 3869441 w 5323222"/>
              <a:gd name="connsiteY349" fmla="*/ 4412709 h 6132967"/>
              <a:gd name="connsiteX350" fmla="*/ 3855763 w 5323222"/>
              <a:gd name="connsiteY350" fmla="*/ 4401700 h 6132967"/>
              <a:gd name="connsiteX351" fmla="*/ 3841917 w 5323222"/>
              <a:gd name="connsiteY351" fmla="*/ 4391191 h 6132967"/>
              <a:gd name="connsiteX352" fmla="*/ 3827405 w 5323222"/>
              <a:gd name="connsiteY352" fmla="*/ 4380849 h 6132967"/>
              <a:gd name="connsiteX353" fmla="*/ 3812392 w 5323222"/>
              <a:gd name="connsiteY353" fmla="*/ 4370674 h 6132967"/>
              <a:gd name="connsiteX354" fmla="*/ 3796880 w 5323222"/>
              <a:gd name="connsiteY354" fmla="*/ 4360999 h 6132967"/>
              <a:gd name="connsiteX355" fmla="*/ 3780866 w 5323222"/>
              <a:gd name="connsiteY355" fmla="*/ 4351492 h 6132967"/>
              <a:gd name="connsiteX356" fmla="*/ 3764519 w 5323222"/>
              <a:gd name="connsiteY356" fmla="*/ 4342317 h 6132967"/>
              <a:gd name="connsiteX357" fmla="*/ 3747671 w 5323222"/>
              <a:gd name="connsiteY357" fmla="*/ 4333476 h 6132967"/>
              <a:gd name="connsiteX358" fmla="*/ 3730324 w 5323222"/>
              <a:gd name="connsiteY358" fmla="*/ 4324969 h 6132967"/>
              <a:gd name="connsiteX359" fmla="*/ 3712642 w 5323222"/>
              <a:gd name="connsiteY359" fmla="*/ 4316629 h 6132967"/>
              <a:gd name="connsiteX360" fmla="*/ 3686620 w 5323222"/>
              <a:gd name="connsiteY360" fmla="*/ 4304953 h 6132967"/>
              <a:gd name="connsiteX361" fmla="*/ 3660432 w 5323222"/>
              <a:gd name="connsiteY361" fmla="*/ 4293276 h 6132967"/>
              <a:gd name="connsiteX362" fmla="*/ 3634410 w 5323222"/>
              <a:gd name="connsiteY362" fmla="*/ 4281432 h 6132967"/>
              <a:gd name="connsiteX363" fmla="*/ 3608555 w 5323222"/>
              <a:gd name="connsiteY363" fmla="*/ 4269756 h 6132967"/>
              <a:gd name="connsiteX364" fmla="*/ 3582699 w 5323222"/>
              <a:gd name="connsiteY364" fmla="*/ 4257746 h 6132967"/>
              <a:gd name="connsiteX365" fmla="*/ 3556844 w 5323222"/>
              <a:gd name="connsiteY365" fmla="*/ 4245736 h 6132967"/>
              <a:gd name="connsiteX366" fmla="*/ 3530990 w 5323222"/>
              <a:gd name="connsiteY366" fmla="*/ 4233559 h 6132967"/>
              <a:gd name="connsiteX367" fmla="*/ 3524478 w 5323222"/>
              <a:gd name="connsiteY367" fmla="*/ 4230452 h 6132967"/>
              <a:gd name="connsiteX368" fmla="*/ 3538445 w 5323222"/>
              <a:gd name="connsiteY368" fmla="*/ 4229146 h 6132967"/>
              <a:gd name="connsiteX369" fmla="*/ 3563280 w 5323222"/>
              <a:gd name="connsiteY369" fmla="*/ 4226491 h 6132967"/>
              <a:gd name="connsiteX370" fmla="*/ 3588063 w 5323222"/>
              <a:gd name="connsiteY370" fmla="*/ 4223534 h 6132967"/>
              <a:gd name="connsiteX371" fmla="*/ 3612847 w 5323222"/>
              <a:gd name="connsiteY371" fmla="*/ 4220575 h 6132967"/>
              <a:gd name="connsiteX372" fmla="*/ 3637631 w 5323222"/>
              <a:gd name="connsiteY372" fmla="*/ 4217617 h 6132967"/>
              <a:gd name="connsiteX373" fmla="*/ 3672376 w 5323222"/>
              <a:gd name="connsiteY373" fmla="*/ 4212656 h 6132967"/>
              <a:gd name="connsiteX374" fmla="*/ 3707373 w 5323222"/>
              <a:gd name="connsiteY374" fmla="*/ 4207340 h 6132967"/>
              <a:gd name="connsiteX375" fmla="*/ 3742874 w 5323222"/>
              <a:gd name="connsiteY375" fmla="*/ 4201315 h 6132967"/>
              <a:gd name="connsiteX376" fmla="*/ 3778272 w 5323222"/>
              <a:gd name="connsiteY376" fmla="*/ 4194682 h 6132967"/>
              <a:gd name="connsiteX377" fmla="*/ 3814174 w 5323222"/>
              <a:gd name="connsiteY377" fmla="*/ 4187340 h 6132967"/>
              <a:gd name="connsiteX378" fmla="*/ 3850277 w 5323222"/>
              <a:gd name="connsiteY378" fmla="*/ 4179339 h 6132967"/>
              <a:gd name="connsiteX379" fmla="*/ 3886934 w 5323222"/>
              <a:gd name="connsiteY379" fmla="*/ 4170932 h 6132967"/>
              <a:gd name="connsiteX380" fmla="*/ 3923082 w 5323222"/>
              <a:gd name="connsiteY380" fmla="*/ 4161362 h 6132967"/>
              <a:gd name="connsiteX381" fmla="*/ 3959837 w 5323222"/>
              <a:gd name="connsiteY381" fmla="*/ 4151691 h 6132967"/>
              <a:gd name="connsiteX382" fmla="*/ 3996489 w 5323222"/>
              <a:gd name="connsiteY382" fmla="*/ 4141411 h 6132967"/>
              <a:gd name="connsiteX383" fmla="*/ 4033696 w 5323222"/>
              <a:gd name="connsiteY383" fmla="*/ 4130725 h 6132967"/>
              <a:gd name="connsiteX384" fmla="*/ 4070394 w 5323222"/>
              <a:gd name="connsiteY384" fmla="*/ 4118876 h 6132967"/>
              <a:gd name="connsiteX385" fmla="*/ 4107395 w 5323222"/>
              <a:gd name="connsiteY385" fmla="*/ 4106977 h 6132967"/>
              <a:gd name="connsiteX386" fmla="*/ 4144545 w 5323222"/>
              <a:gd name="connsiteY386" fmla="*/ 4094117 h 6132967"/>
              <a:gd name="connsiteX387" fmla="*/ 4181341 w 5323222"/>
              <a:gd name="connsiteY387" fmla="*/ 4081002 h 6132967"/>
              <a:gd name="connsiteX388" fmla="*/ 4218641 w 5323222"/>
              <a:gd name="connsiteY388" fmla="*/ 4067180 h 6132967"/>
              <a:gd name="connsiteX389" fmla="*/ 4255230 w 5323222"/>
              <a:gd name="connsiteY389" fmla="*/ 4052853 h 6132967"/>
              <a:gd name="connsiteX390" fmla="*/ 4292019 w 5323222"/>
              <a:gd name="connsiteY390" fmla="*/ 4037867 h 6132967"/>
              <a:gd name="connsiteX391" fmla="*/ 4328706 w 5323222"/>
              <a:gd name="connsiteY391" fmla="*/ 4022276 h 6132967"/>
              <a:gd name="connsiteX392" fmla="*/ 4365341 w 5323222"/>
              <a:gd name="connsiteY392" fmla="*/ 4006380 h 6132967"/>
              <a:gd name="connsiteX393" fmla="*/ 4401822 w 5323222"/>
              <a:gd name="connsiteY393" fmla="*/ 3989574 h 6132967"/>
              <a:gd name="connsiteX394" fmla="*/ 4437696 w 5323222"/>
              <a:gd name="connsiteY394" fmla="*/ 3972871 h 6132967"/>
              <a:gd name="connsiteX395" fmla="*/ 4474022 w 5323222"/>
              <a:gd name="connsiteY395" fmla="*/ 3955156 h 6132967"/>
              <a:gd name="connsiteX396" fmla="*/ 4509335 w 5323222"/>
              <a:gd name="connsiteY396" fmla="*/ 3936986 h 6132967"/>
              <a:gd name="connsiteX397" fmla="*/ 4544849 w 5323222"/>
              <a:gd name="connsiteY397" fmla="*/ 3918160 h 6132967"/>
              <a:gd name="connsiteX398" fmla="*/ 4580059 w 5323222"/>
              <a:gd name="connsiteY398" fmla="*/ 3899385 h 6132967"/>
              <a:gd name="connsiteX399" fmla="*/ 4614811 w 5323222"/>
              <a:gd name="connsiteY399" fmla="*/ 3879751 h 6132967"/>
              <a:gd name="connsiteX400" fmla="*/ 4649156 w 5323222"/>
              <a:gd name="connsiteY400" fmla="*/ 3859562 h 6132967"/>
              <a:gd name="connsiteX401" fmla="*/ 4683399 w 5323222"/>
              <a:gd name="connsiteY401" fmla="*/ 3838765 h 6132967"/>
              <a:gd name="connsiteX402" fmla="*/ 4716982 w 5323222"/>
              <a:gd name="connsiteY402" fmla="*/ 3817768 h 6132967"/>
              <a:gd name="connsiteX403" fmla="*/ 4750161 w 5323222"/>
              <a:gd name="connsiteY403" fmla="*/ 3796216 h 6132967"/>
              <a:gd name="connsiteX404" fmla="*/ 4782932 w 5323222"/>
              <a:gd name="connsiteY404" fmla="*/ 3774109 h 6132967"/>
              <a:gd name="connsiteX405" fmla="*/ 4798230 w 5323222"/>
              <a:gd name="connsiteY405" fmla="*/ 3763083 h 6132967"/>
              <a:gd name="connsiteX406" fmla="*/ 4813579 w 5323222"/>
              <a:gd name="connsiteY406" fmla="*/ 3752362 h 6132967"/>
              <a:gd name="connsiteX407" fmla="*/ 4828522 w 5323222"/>
              <a:gd name="connsiteY407" fmla="*/ 3741085 h 6132967"/>
              <a:gd name="connsiteX408" fmla="*/ 4843466 w 5323222"/>
              <a:gd name="connsiteY408" fmla="*/ 3729808 h 6132967"/>
              <a:gd name="connsiteX409" fmla="*/ 4858105 w 5323222"/>
              <a:gd name="connsiteY409" fmla="*/ 3718582 h 6132967"/>
              <a:gd name="connsiteX410" fmla="*/ 4872693 w 5323222"/>
              <a:gd name="connsiteY410" fmla="*/ 3707053 h 6132967"/>
              <a:gd name="connsiteX411" fmla="*/ 4886674 w 5323222"/>
              <a:gd name="connsiteY411" fmla="*/ 3695627 h 6132967"/>
              <a:gd name="connsiteX412" fmla="*/ 4900856 w 5323222"/>
              <a:gd name="connsiteY412" fmla="*/ 3683542 h 6132967"/>
              <a:gd name="connsiteX413" fmla="*/ 4914734 w 5323222"/>
              <a:gd name="connsiteY413" fmla="*/ 3671510 h 6132967"/>
              <a:gd name="connsiteX414" fmla="*/ 4928360 w 5323222"/>
              <a:gd name="connsiteY414" fmla="*/ 3659832 h 6132967"/>
              <a:gd name="connsiteX415" fmla="*/ 4941884 w 5323222"/>
              <a:gd name="connsiteY415" fmla="*/ 3647548 h 6132967"/>
              <a:gd name="connsiteX416" fmla="*/ 4955052 w 5323222"/>
              <a:gd name="connsiteY416" fmla="*/ 3635011 h 6132967"/>
              <a:gd name="connsiteX417" fmla="*/ 4967969 w 5323222"/>
              <a:gd name="connsiteY417" fmla="*/ 3622829 h 6132967"/>
              <a:gd name="connsiteX418" fmla="*/ 4980833 w 5323222"/>
              <a:gd name="connsiteY418" fmla="*/ 3610343 h 6132967"/>
              <a:gd name="connsiteX419" fmla="*/ 4993343 w 5323222"/>
              <a:gd name="connsiteY419" fmla="*/ 3597607 h 6132967"/>
              <a:gd name="connsiteX420" fmla="*/ 5005853 w 5323222"/>
              <a:gd name="connsiteY420" fmla="*/ 3584870 h 6132967"/>
              <a:gd name="connsiteX421" fmla="*/ 5018060 w 5323222"/>
              <a:gd name="connsiteY421" fmla="*/ 3572184 h 6132967"/>
              <a:gd name="connsiteX422" fmla="*/ 5030164 w 5323222"/>
              <a:gd name="connsiteY422" fmla="*/ 3558892 h 6132967"/>
              <a:gd name="connsiteX423" fmla="*/ 5042066 w 5323222"/>
              <a:gd name="connsiteY423" fmla="*/ 3546257 h 6132967"/>
              <a:gd name="connsiteX424" fmla="*/ 5053564 w 5323222"/>
              <a:gd name="connsiteY424" fmla="*/ 3533068 h 6132967"/>
              <a:gd name="connsiteX425" fmla="*/ 5064757 w 5323222"/>
              <a:gd name="connsiteY425" fmla="*/ 3519930 h 6132967"/>
              <a:gd name="connsiteX426" fmla="*/ 5075898 w 5323222"/>
              <a:gd name="connsiteY426" fmla="*/ 3506489 h 6132967"/>
              <a:gd name="connsiteX427" fmla="*/ 5086789 w 5323222"/>
              <a:gd name="connsiteY427" fmla="*/ 3493402 h 6132967"/>
              <a:gd name="connsiteX428" fmla="*/ 5097626 w 5323222"/>
              <a:gd name="connsiteY428" fmla="*/ 3480012 h 6132967"/>
              <a:gd name="connsiteX429" fmla="*/ 5108111 w 5323222"/>
              <a:gd name="connsiteY429" fmla="*/ 3466370 h 6132967"/>
              <a:gd name="connsiteX430" fmla="*/ 5118342 w 5323222"/>
              <a:gd name="connsiteY430" fmla="*/ 3453084 h 6132967"/>
              <a:gd name="connsiteX431" fmla="*/ 5128218 w 5323222"/>
              <a:gd name="connsiteY431" fmla="*/ 3439546 h 6132967"/>
              <a:gd name="connsiteX432" fmla="*/ 5138095 w 5323222"/>
              <a:gd name="connsiteY432" fmla="*/ 3426006 h 6132967"/>
              <a:gd name="connsiteX433" fmla="*/ 5147616 w 5323222"/>
              <a:gd name="connsiteY433" fmla="*/ 3412216 h 6132967"/>
              <a:gd name="connsiteX434" fmla="*/ 5157139 w 5323222"/>
              <a:gd name="connsiteY434" fmla="*/ 3398424 h 6132967"/>
              <a:gd name="connsiteX435" fmla="*/ 5166356 w 5323222"/>
              <a:gd name="connsiteY435" fmla="*/ 3384685 h 6132967"/>
              <a:gd name="connsiteX436" fmla="*/ 5175020 w 5323222"/>
              <a:gd name="connsiteY436" fmla="*/ 3371352 h 6132967"/>
              <a:gd name="connsiteX437" fmla="*/ 5183934 w 5323222"/>
              <a:gd name="connsiteY437" fmla="*/ 3357664 h 6132967"/>
              <a:gd name="connsiteX438" fmla="*/ 5192241 w 5323222"/>
              <a:gd name="connsiteY438" fmla="*/ 3344080 h 6132967"/>
              <a:gd name="connsiteX439" fmla="*/ 5199892 w 5323222"/>
              <a:gd name="connsiteY439" fmla="*/ 3330294 h 6132967"/>
              <a:gd name="connsiteX440" fmla="*/ 5207793 w 5323222"/>
              <a:gd name="connsiteY440" fmla="*/ 3316155 h 6132967"/>
              <a:gd name="connsiteX441" fmla="*/ 5215494 w 5323222"/>
              <a:gd name="connsiteY441" fmla="*/ 3302673 h 6132967"/>
              <a:gd name="connsiteX442" fmla="*/ 5222485 w 5323222"/>
              <a:gd name="connsiteY442" fmla="*/ 3288687 h 6132967"/>
              <a:gd name="connsiteX443" fmla="*/ 5229780 w 5323222"/>
              <a:gd name="connsiteY443" fmla="*/ 3274651 h 6132967"/>
              <a:gd name="connsiteX444" fmla="*/ 5236720 w 5323222"/>
              <a:gd name="connsiteY444" fmla="*/ 3260361 h 6132967"/>
              <a:gd name="connsiteX445" fmla="*/ 5243052 w 5323222"/>
              <a:gd name="connsiteY445" fmla="*/ 3246175 h 6132967"/>
              <a:gd name="connsiteX446" fmla="*/ 5249385 w 5323222"/>
              <a:gd name="connsiteY446" fmla="*/ 3231990 h 6132967"/>
              <a:gd name="connsiteX447" fmla="*/ 5255163 w 5323222"/>
              <a:gd name="connsiteY447" fmla="*/ 3218210 h 6132967"/>
              <a:gd name="connsiteX448" fmla="*/ 5261141 w 5323222"/>
              <a:gd name="connsiteY448" fmla="*/ 3203772 h 6132967"/>
              <a:gd name="connsiteX449" fmla="*/ 5266511 w 5323222"/>
              <a:gd name="connsiteY449" fmla="*/ 3189436 h 6132967"/>
              <a:gd name="connsiteX450" fmla="*/ 5271831 w 5323222"/>
              <a:gd name="connsiteY450" fmla="*/ 3174799 h 6132967"/>
              <a:gd name="connsiteX451" fmla="*/ 5276596 w 5323222"/>
              <a:gd name="connsiteY451" fmla="*/ 3160567 h 6132967"/>
              <a:gd name="connsiteX452" fmla="*/ 5281612 w 5323222"/>
              <a:gd name="connsiteY452" fmla="*/ 3145980 h 6132967"/>
              <a:gd name="connsiteX453" fmla="*/ 5285717 w 5323222"/>
              <a:gd name="connsiteY453" fmla="*/ 3131547 h 6132967"/>
              <a:gd name="connsiteX454" fmla="*/ 5290127 w 5323222"/>
              <a:gd name="connsiteY454" fmla="*/ 3117064 h 6132967"/>
              <a:gd name="connsiteX455" fmla="*/ 5294182 w 5323222"/>
              <a:gd name="connsiteY455" fmla="*/ 3102329 h 6132967"/>
              <a:gd name="connsiteX456" fmla="*/ 5297984 w 5323222"/>
              <a:gd name="connsiteY456" fmla="*/ 3087946 h 6132967"/>
              <a:gd name="connsiteX457" fmla="*/ 5301483 w 5323222"/>
              <a:gd name="connsiteY457" fmla="*/ 3073618 h 6132967"/>
              <a:gd name="connsiteX458" fmla="*/ 5304627 w 5323222"/>
              <a:gd name="connsiteY458" fmla="*/ 3059037 h 6132967"/>
              <a:gd name="connsiteX459" fmla="*/ 5307719 w 5323222"/>
              <a:gd name="connsiteY459" fmla="*/ 3044152 h 6132967"/>
              <a:gd name="connsiteX460" fmla="*/ 5310257 w 5323222"/>
              <a:gd name="connsiteY460" fmla="*/ 3029673 h 6132967"/>
              <a:gd name="connsiteX461" fmla="*/ 5312794 w 5323222"/>
              <a:gd name="connsiteY461" fmla="*/ 3015195 h 6132967"/>
              <a:gd name="connsiteX462" fmla="*/ 5314976 w 5323222"/>
              <a:gd name="connsiteY462" fmla="*/ 3000465 h 6132967"/>
              <a:gd name="connsiteX463" fmla="*/ 5316855 w 5323222"/>
              <a:gd name="connsiteY463" fmla="*/ 2985786 h 6132967"/>
              <a:gd name="connsiteX464" fmla="*/ 5318734 w 5323222"/>
              <a:gd name="connsiteY464" fmla="*/ 2971108 h 6132967"/>
              <a:gd name="connsiteX465" fmla="*/ 5320057 w 5323222"/>
              <a:gd name="connsiteY465" fmla="*/ 2956835 h 6132967"/>
              <a:gd name="connsiteX466" fmla="*/ 5321633 w 5323222"/>
              <a:gd name="connsiteY466" fmla="*/ 2942209 h 6132967"/>
              <a:gd name="connsiteX467" fmla="*/ 5322550 w 5323222"/>
              <a:gd name="connsiteY467" fmla="*/ 2927381 h 6132967"/>
              <a:gd name="connsiteX468" fmla="*/ 5323216 w 5323222"/>
              <a:gd name="connsiteY468" fmla="*/ 2912909 h 6132967"/>
              <a:gd name="connsiteX469" fmla="*/ 5323222 w 5323222"/>
              <a:gd name="connsiteY469" fmla="*/ 2898235 h 6132967"/>
              <a:gd name="connsiteX470" fmla="*/ 5322673 w 5323222"/>
              <a:gd name="connsiteY470" fmla="*/ 2883968 h 6132967"/>
              <a:gd name="connsiteX471" fmla="*/ 5322377 w 5323222"/>
              <a:gd name="connsiteY471" fmla="*/ 2869348 h 6132967"/>
              <a:gd name="connsiteX472" fmla="*/ 5321880 w 5323222"/>
              <a:gd name="connsiteY472" fmla="*/ 2855383 h 6132967"/>
              <a:gd name="connsiteX473" fmla="*/ 5320725 w 5323222"/>
              <a:gd name="connsiteY473" fmla="*/ 2841220 h 6132967"/>
              <a:gd name="connsiteX474" fmla="*/ 5319266 w 5323222"/>
              <a:gd name="connsiteY474" fmla="*/ 2827108 h 6132967"/>
              <a:gd name="connsiteX475" fmla="*/ 5317807 w 5323222"/>
              <a:gd name="connsiteY475" fmla="*/ 2812995 h 6132967"/>
              <a:gd name="connsiteX476" fmla="*/ 5316096 w 5323222"/>
              <a:gd name="connsiteY476" fmla="*/ 2799238 h 6132967"/>
              <a:gd name="connsiteX477" fmla="*/ 5314334 w 5323222"/>
              <a:gd name="connsiteY477" fmla="*/ 2785178 h 6132967"/>
              <a:gd name="connsiteX478" fmla="*/ 5312016 w 5323222"/>
              <a:gd name="connsiteY478" fmla="*/ 2771523 h 6132967"/>
              <a:gd name="connsiteX479" fmla="*/ 5309750 w 5323222"/>
              <a:gd name="connsiteY479" fmla="*/ 2758172 h 6132967"/>
              <a:gd name="connsiteX480" fmla="*/ 5307130 w 5323222"/>
              <a:gd name="connsiteY480" fmla="*/ 2744570 h 6132967"/>
              <a:gd name="connsiteX481" fmla="*/ 5304256 w 5323222"/>
              <a:gd name="connsiteY481" fmla="*/ 2731322 h 6132967"/>
              <a:gd name="connsiteX482" fmla="*/ 5301028 w 5323222"/>
              <a:gd name="connsiteY482" fmla="*/ 2717822 h 6132967"/>
              <a:gd name="connsiteX483" fmla="*/ 5297904 w 5323222"/>
              <a:gd name="connsiteY483" fmla="*/ 2704930 h 6132967"/>
              <a:gd name="connsiteX484" fmla="*/ 5294475 w 5323222"/>
              <a:gd name="connsiteY484" fmla="*/ 2692089 h 6132967"/>
              <a:gd name="connsiteX485" fmla="*/ 5290743 w 5323222"/>
              <a:gd name="connsiteY485" fmla="*/ 2679298 h 6132967"/>
              <a:gd name="connsiteX486" fmla="*/ 5287012 w 5323222"/>
              <a:gd name="connsiteY486" fmla="*/ 2666509 h 6132967"/>
              <a:gd name="connsiteX487" fmla="*/ 5282673 w 5323222"/>
              <a:gd name="connsiteY487" fmla="*/ 2653822 h 6132967"/>
              <a:gd name="connsiteX488" fmla="*/ 5278334 w 5323222"/>
              <a:gd name="connsiteY488" fmla="*/ 2641134 h 6132967"/>
              <a:gd name="connsiteX489" fmla="*/ 5273744 w 5323222"/>
              <a:gd name="connsiteY489" fmla="*/ 2628803 h 6132967"/>
              <a:gd name="connsiteX490" fmla="*/ 5269154 w 5323222"/>
              <a:gd name="connsiteY490" fmla="*/ 2616470 h 6132967"/>
              <a:gd name="connsiteX491" fmla="*/ 5264311 w 5323222"/>
              <a:gd name="connsiteY491" fmla="*/ 2604494 h 6132967"/>
              <a:gd name="connsiteX492" fmla="*/ 5259417 w 5323222"/>
              <a:gd name="connsiteY492" fmla="*/ 2592214 h 6132967"/>
              <a:gd name="connsiteX493" fmla="*/ 5253665 w 5323222"/>
              <a:gd name="connsiteY493" fmla="*/ 2580391 h 6132967"/>
              <a:gd name="connsiteX494" fmla="*/ 5248215 w 5323222"/>
              <a:gd name="connsiteY494" fmla="*/ 2568518 h 6132967"/>
              <a:gd name="connsiteX495" fmla="*/ 5242818 w 5323222"/>
              <a:gd name="connsiteY495" fmla="*/ 2556947 h 6132967"/>
              <a:gd name="connsiteX496" fmla="*/ 5237065 w 5323222"/>
              <a:gd name="connsiteY496" fmla="*/ 2545124 h 6132967"/>
              <a:gd name="connsiteX497" fmla="*/ 5230809 w 5323222"/>
              <a:gd name="connsiteY497" fmla="*/ 2534012 h 6132967"/>
              <a:gd name="connsiteX498" fmla="*/ 5224551 w 5323222"/>
              <a:gd name="connsiteY498" fmla="*/ 2522899 h 6132967"/>
              <a:gd name="connsiteX499" fmla="*/ 5218244 w 5323222"/>
              <a:gd name="connsiteY499" fmla="*/ 2511483 h 6132967"/>
              <a:gd name="connsiteX500" fmla="*/ 5211380 w 5323222"/>
              <a:gd name="connsiteY500" fmla="*/ 2500474 h 6132967"/>
              <a:gd name="connsiteX501" fmla="*/ 5204820 w 5323222"/>
              <a:gd name="connsiteY501" fmla="*/ 2489412 h 6132967"/>
              <a:gd name="connsiteX502" fmla="*/ 5198060 w 5323222"/>
              <a:gd name="connsiteY502" fmla="*/ 2479010 h 6132967"/>
              <a:gd name="connsiteX503" fmla="*/ 5190944 w 5323222"/>
              <a:gd name="connsiteY503" fmla="*/ 2468354 h 6132967"/>
              <a:gd name="connsiteX504" fmla="*/ 5183577 w 5323222"/>
              <a:gd name="connsiteY504" fmla="*/ 2458055 h 6132967"/>
              <a:gd name="connsiteX505" fmla="*/ 5176514 w 5323222"/>
              <a:gd name="connsiteY505" fmla="*/ 2447704 h 6132967"/>
              <a:gd name="connsiteX506" fmla="*/ 5168591 w 5323222"/>
              <a:gd name="connsiteY506" fmla="*/ 2437810 h 6132967"/>
              <a:gd name="connsiteX507" fmla="*/ 5160971 w 5323222"/>
              <a:gd name="connsiteY507" fmla="*/ 2427866 h 6132967"/>
              <a:gd name="connsiteX508" fmla="*/ 5153353 w 5323222"/>
              <a:gd name="connsiteY508" fmla="*/ 2417920 h 6132967"/>
              <a:gd name="connsiteX509" fmla="*/ 5145178 w 5323222"/>
              <a:gd name="connsiteY509" fmla="*/ 2408383 h 6132967"/>
              <a:gd name="connsiteX510" fmla="*/ 5137054 w 5323222"/>
              <a:gd name="connsiteY510" fmla="*/ 2399147 h 6132967"/>
              <a:gd name="connsiteX511" fmla="*/ 5128577 w 5323222"/>
              <a:gd name="connsiteY511" fmla="*/ 2389661 h 6132967"/>
              <a:gd name="connsiteX512" fmla="*/ 5120454 w 5323222"/>
              <a:gd name="connsiteY512" fmla="*/ 2380425 h 6132967"/>
              <a:gd name="connsiteX513" fmla="*/ 5111523 w 5323222"/>
              <a:gd name="connsiteY513" fmla="*/ 2371952 h 6132967"/>
              <a:gd name="connsiteX514" fmla="*/ 5103097 w 5323222"/>
              <a:gd name="connsiteY514" fmla="*/ 2362768 h 6132967"/>
              <a:gd name="connsiteX515" fmla="*/ 5093864 w 5323222"/>
              <a:gd name="connsiteY515" fmla="*/ 2354347 h 6132967"/>
              <a:gd name="connsiteX516" fmla="*/ 5085236 w 5323222"/>
              <a:gd name="connsiteY516" fmla="*/ 2345821 h 6132967"/>
              <a:gd name="connsiteX517" fmla="*/ 5075699 w 5323222"/>
              <a:gd name="connsiteY517" fmla="*/ 2337450 h 6132967"/>
              <a:gd name="connsiteX518" fmla="*/ 5066517 w 5323222"/>
              <a:gd name="connsiteY518" fmla="*/ 2329331 h 6132967"/>
              <a:gd name="connsiteX519" fmla="*/ 5057083 w 5323222"/>
              <a:gd name="connsiteY519" fmla="*/ 2321568 h 6132967"/>
              <a:gd name="connsiteX520" fmla="*/ 5047597 w 5323222"/>
              <a:gd name="connsiteY520" fmla="*/ 2313501 h 6132967"/>
              <a:gd name="connsiteX521" fmla="*/ 5037859 w 5323222"/>
              <a:gd name="connsiteY521" fmla="*/ 2305788 h 6132967"/>
              <a:gd name="connsiteX522" fmla="*/ 5028173 w 5323222"/>
              <a:gd name="connsiteY522" fmla="*/ 2298380 h 6132967"/>
              <a:gd name="connsiteX523" fmla="*/ 5018132 w 5323222"/>
              <a:gd name="connsiteY523" fmla="*/ 2290719 h 6132967"/>
              <a:gd name="connsiteX524" fmla="*/ 5008195 w 5323222"/>
              <a:gd name="connsiteY524" fmla="*/ 2283665 h 6132967"/>
              <a:gd name="connsiteX525" fmla="*/ 4998256 w 5323222"/>
              <a:gd name="connsiteY525" fmla="*/ 2276611 h 6132967"/>
              <a:gd name="connsiteX526" fmla="*/ 4987762 w 5323222"/>
              <a:gd name="connsiteY526" fmla="*/ 2269964 h 6132967"/>
              <a:gd name="connsiteX527" fmla="*/ 4977521 w 5323222"/>
              <a:gd name="connsiteY527" fmla="*/ 2262962 h 6132967"/>
              <a:gd name="connsiteX528" fmla="*/ 4967028 w 5323222"/>
              <a:gd name="connsiteY528" fmla="*/ 2256313 h 6132967"/>
              <a:gd name="connsiteX529" fmla="*/ 4956283 w 5323222"/>
              <a:gd name="connsiteY529" fmla="*/ 2250022 h 6132967"/>
              <a:gd name="connsiteX530" fmla="*/ 4945841 w 5323222"/>
              <a:gd name="connsiteY530" fmla="*/ 2243677 h 6132967"/>
              <a:gd name="connsiteX531" fmla="*/ 4934844 w 5323222"/>
              <a:gd name="connsiteY531" fmla="*/ 2237740 h 6132967"/>
              <a:gd name="connsiteX532" fmla="*/ 4924098 w 5323222"/>
              <a:gd name="connsiteY532" fmla="*/ 2231447 h 6132967"/>
              <a:gd name="connsiteX533" fmla="*/ 4902562 w 5323222"/>
              <a:gd name="connsiteY533" fmla="*/ 2220431 h 6132967"/>
              <a:gd name="connsiteX534" fmla="*/ 4880773 w 5323222"/>
              <a:gd name="connsiteY534" fmla="*/ 2209768 h 6132967"/>
              <a:gd name="connsiteX535" fmla="*/ 4858533 w 5323222"/>
              <a:gd name="connsiteY535" fmla="*/ 2200121 h 6132967"/>
              <a:gd name="connsiteX536" fmla="*/ 4835736 w 5323222"/>
              <a:gd name="connsiteY536" fmla="*/ 2190879 h 6132967"/>
              <a:gd name="connsiteX537" fmla="*/ 4813043 w 5323222"/>
              <a:gd name="connsiteY537" fmla="*/ 2182244 h 6132967"/>
              <a:gd name="connsiteX538" fmla="*/ 4789543 w 5323222"/>
              <a:gd name="connsiteY538" fmla="*/ 2174370 h 6132967"/>
              <a:gd name="connsiteX539" fmla="*/ 4765791 w 5323222"/>
              <a:gd name="connsiteY539" fmla="*/ 2166853 h 6132967"/>
              <a:gd name="connsiteX540" fmla="*/ 4741586 w 5323222"/>
              <a:gd name="connsiteY540" fmla="*/ 2160347 h 6132967"/>
              <a:gd name="connsiteX541" fmla="*/ 4717382 w 5323222"/>
              <a:gd name="connsiteY541" fmla="*/ 2153842 h 6132967"/>
              <a:gd name="connsiteX542" fmla="*/ 4692421 w 5323222"/>
              <a:gd name="connsiteY542" fmla="*/ 2148400 h 6132967"/>
              <a:gd name="connsiteX543" fmla="*/ 4667512 w 5323222"/>
              <a:gd name="connsiteY543" fmla="*/ 2143264 h 6132967"/>
              <a:gd name="connsiteX544" fmla="*/ 4641795 w 5323222"/>
              <a:gd name="connsiteY544" fmla="*/ 2138888 h 6132967"/>
              <a:gd name="connsiteX545" fmla="*/ 4615878 w 5323222"/>
              <a:gd name="connsiteY545" fmla="*/ 2135170 h 6132967"/>
              <a:gd name="connsiteX546" fmla="*/ 4589963 w 5323222"/>
              <a:gd name="connsiteY546" fmla="*/ 2131452 h 6132967"/>
              <a:gd name="connsiteX547" fmla="*/ 4563593 w 5323222"/>
              <a:gd name="connsiteY547" fmla="*/ 2128749 h 6132967"/>
              <a:gd name="connsiteX548" fmla="*/ 4536669 w 5323222"/>
              <a:gd name="connsiteY548" fmla="*/ 2126451 h 6132967"/>
              <a:gd name="connsiteX549" fmla="*/ 4509241 w 5323222"/>
              <a:gd name="connsiteY549" fmla="*/ 2124864 h 6132967"/>
              <a:gd name="connsiteX550" fmla="*/ 4482116 w 5323222"/>
              <a:gd name="connsiteY550" fmla="*/ 2123223 h 6132967"/>
              <a:gd name="connsiteX551" fmla="*/ 4454235 w 5323222"/>
              <a:gd name="connsiteY551" fmla="*/ 2122649 h 6132967"/>
              <a:gd name="connsiteX552" fmla="*/ 4426104 w 5323222"/>
              <a:gd name="connsiteY552" fmla="*/ 2122430 h 6132967"/>
              <a:gd name="connsiteX553" fmla="*/ 4400795 w 5323222"/>
              <a:gd name="connsiteY553" fmla="*/ 2122551 h 6132967"/>
              <a:gd name="connsiteX554" fmla="*/ 4403168 w 5323222"/>
              <a:gd name="connsiteY554" fmla="*/ 2116564 h 6132967"/>
              <a:gd name="connsiteX555" fmla="*/ 4407349 w 5323222"/>
              <a:gd name="connsiteY555" fmla="*/ 2104834 h 6132967"/>
              <a:gd name="connsiteX556" fmla="*/ 4411637 w 5323222"/>
              <a:gd name="connsiteY556" fmla="*/ 2093394 h 6132967"/>
              <a:gd name="connsiteX557" fmla="*/ 4415530 w 5323222"/>
              <a:gd name="connsiteY557" fmla="*/ 2081772 h 6132967"/>
              <a:gd name="connsiteX558" fmla="*/ 4419604 w 5323222"/>
              <a:gd name="connsiteY558" fmla="*/ 2069754 h 6132967"/>
              <a:gd name="connsiteX559" fmla="*/ 4422812 w 5323222"/>
              <a:gd name="connsiteY559" fmla="*/ 2058057 h 6132967"/>
              <a:gd name="connsiteX560" fmla="*/ 4426599 w 5323222"/>
              <a:gd name="connsiteY560" fmla="*/ 2046147 h 6132967"/>
              <a:gd name="connsiteX561" fmla="*/ 4429304 w 5323222"/>
              <a:gd name="connsiteY561" fmla="*/ 2033980 h 6132967"/>
              <a:gd name="connsiteX562" fmla="*/ 4432801 w 5323222"/>
              <a:gd name="connsiteY562" fmla="*/ 2022177 h 6132967"/>
              <a:gd name="connsiteX563" fmla="*/ 4435219 w 5323222"/>
              <a:gd name="connsiteY563" fmla="*/ 2010117 h 6132967"/>
              <a:gd name="connsiteX564" fmla="*/ 4437817 w 5323222"/>
              <a:gd name="connsiteY564" fmla="*/ 1997664 h 6132967"/>
              <a:gd name="connsiteX565" fmla="*/ 4440234 w 5323222"/>
              <a:gd name="connsiteY565" fmla="*/ 1985603 h 6132967"/>
              <a:gd name="connsiteX566" fmla="*/ 4442545 w 5323222"/>
              <a:gd name="connsiteY566" fmla="*/ 1973256 h 6132967"/>
              <a:gd name="connsiteX567" fmla="*/ 4444170 w 5323222"/>
              <a:gd name="connsiteY567" fmla="*/ 1960833 h 6132967"/>
              <a:gd name="connsiteX568" fmla="*/ 4445797 w 5323222"/>
              <a:gd name="connsiteY568" fmla="*/ 1948412 h 6132967"/>
              <a:gd name="connsiteX569" fmla="*/ 4447711 w 5323222"/>
              <a:gd name="connsiteY569" fmla="*/ 1935883 h 6132967"/>
              <a:gd name="connsiteX570" fmla="*/ 4448652 w 5323222"/>
              <a:gd name="connsiteY570" fmla="*/ 1923386 h 6132967"/>
              <a:gd name="connsiteX571" fmla="*/ 4449883 w 5323222"/>
              <a:gd name="connsiteY571" fmla="*/ 1910783 h 6132967"/>
              <a:gd name="connsiteX572" fmla="*/ 4450718 w 5323222"/>
              <a:gd name="connsiteY572" fmla="*/ 1897998 h 6132967"/>
              <a:gd name="connsiteX573" fmla="*/ 4451371 w 5323222"/>
              <a:gd name="connsiteY573" fmla="*/ 1885608 h 6132967"/>
              <a:gd name="connsiteX574" fmla="*/ 4451521 w 5323222"/>
              <a:gd name="connsiteY574" fmla="*/ 1872749 h 6132967"/>
              <a:gd name="connsiteX575" fmla="*/ 4451961 w 5323222"/>
              <a:gd name="connsiteY575" fmla="*/ 1859783 h 6132967"/>
              <a:gd name="connsiteX576" fmla="*/ 4451716 w 5323222"/>
              <a:gd name="connsiteY576" fmla="*/ 1846743 h 6132967"/>
              <a:gd name="connsiteX577" fmla="*/ 4451578 w 5323222"/>
              <a:gd name="connsiteY577" fmla="*/ 1833990 h 6132967"/>
              <a:gd name="connsiteX578" fmla="*/ 4451440 w 5323222"/>
              <a:gd name="connsiteY578" fmla="*/ 1821238 h 6132967"/>
              <a:gd name="connsiteX579" fmla="*/ 4450511 w 5323222"/>
              <a:gd name="connsiteY579" fmla="*/ 1808123 h 6132967"/>
              <a:gd name="connsiteX580" fmla="*/ 4449399 w 5323222"/>
              <a:gd name="connsiteY580" fmla="*/ 1795404 h 6132967"/>
              <a:gd name="connsiteX581" fmla="*/ 4448182 w 5323222"/>
              <a:gd name="connsiteY581" fmla="*/ 1782397 h 6132967"/>
              <a:gd name="connsiteX582" fmla="*/ 4447253 w 5323222"/>
              <a:gd name="connsiteY582" fmla="*/ 1769281 h 6132967"/>
              <a:gd name="connsiteX583" fmla="*/ 4445351 w 5323222"/>
              <a:gd name="connsiteY583" fmla="*/ 1756199 h 6132967"/>
              <a:gd name="connsiteX584" fmla="*/ 4443557 w 5323222"/>
              <a:gd name="connsiteY584" fmla="*/ 1743406 h 6132967"/>
              <a:gd name="connsiteX585" fmla="*/ 4441366 w 5323222"/>
              <a:gd name="connsiteY585" fmla="*/ 1730430 h 6132967"/>
              <a:gd name="connsiteX586" fmla="*/ 4439175 w 5323222"/>
              <a:gd name="connsiteY586" fmla="*/ 1717456 h 6132967"/>
              <a:gd name="connsiteX587" fmla="*/ 4436589 w 5323222"/>
              <a:gd name="connsiteY587" fmla="*/ 1704300 h 6132967"/>
              <a:gd name="connsiteX588" fmla="*/ 4434003 w 5323222"/>
              <a:gd name="connsiteY588" fmla="*/ 1691143 h 6132967"/>
              <a:gd name="connsiteX589" fmla="*/ 4430840 w 5323222"/>
              <a:gd name="connsiteY589" fmla="*/ 1678201 h 6132967"/>
              <a:gd name="connsiteX590" fmla="*/ 4427676 w 5323222"/>
              <a:gd name="connsiteY590" fmla="*/ 1665258 h 6132967"/>
              <a:gd name="connsiteX591" fmla="*/ 4424225 w 5323222"/>
              <a:gd name="connsiteY591" fmla="*/ 1652423 h 6132967"/>
              <a:gd name="connsiteX592" fmla="*/ 4420485 w 5323222"/>
              <a:gd name="connsiteY592" fmla="*/ 1639695 h 6132967"/>
              <a:gd name="connsiteX593" fmla="*/ 4416530 w 5323222"/>
              <a:gd name="connsiteY593" fmla="*/ 1626390 h 6132967"/>
              <a:gd name="connsiteX594" fmla="*/ 4412395 w 5323222"/>
              <a:gd name="connsiteY594" fmla="*/ 1613481 h 6132967"/>
              <a:gd name="connsiteX595" fmla="*/ 4407863 w 5323222"/>
              <a:gd name="connsiteY595" fmla="*/ 1600390 h 6132967"/>
              <a:gd name="connsiteX596" fmla="*/ 4403150 w 5323222"/>
              <a:gd name="connsiteY596" fmla="*/ 1587695 h 6132967"/>
              <a:gd name="connsiteX597" fmla="*/ 4398330 w 5323222"/>
              <a:gd name="connsiteY597" fmla="*/ 1574711 h 6132967"/>
              <a:gd name="connsiteX598" fmla="*/ 4392826 w 5323222"/>
              <a:gd name="connsiteY598" fmla="*/ 1561653 h 6132967"/>
              <a:gd name="connsiteX599" fmla="*/ 4387429 w 5323222"/>
              <a:gd name="connsiteY599" fmla="*/ 1548884 h 6132967"/>
              <a:gd name="connsiteX600" fmla="*/ 4381636 w 5323222"/>
              <a:gd name="connsiteY600" fmla="*/ 1535933 h 6132967"/>
              <a:gd name="connsiteX601" fmla="*/ 4375844 w 5323222"/>
              <a:gd name="connsiteY601" fmla="*/ 1522982 h 6132967"/>
              <a:gd name="connsiteX602" fmla="*/ 4369762 w 5323222"/>
              <a:gd name="connsiteY602" fmla="*/ 1510138 h 6132967"/>
              <a:gd name="connsiteX603" fmla="*/ 4363211 w 5323222"/>
              <a:gd name="connsiteY603" fmla="*/ 1497797 h 6132967"/>
              <a:gd name="connsiteX604" fmla="*/ 4356157 w 5323222"/>
              <a:gd name="connsiteY604" fmla="*/ 1484986 h 6132967"/>
              <a:gd name="connsiteX605" fmla="*/ 4349499 w 5323222"/>
              <a:gd name="connsiteY605" fmla="*/ 1472357 h 6132967"/>
              <a:gd name="connsiteX606" fmla="*/ 4342157 w 5323222"/>
              <a:gd name="connsiteY606" fmla="*/ 1459652 h 6132967"/>
              <a:gd name="connsiteX607" fmla="*/ 4334344 w 5323222"/>
              <a:gd name="connsiteY607" fmla="*/ 1447451 h 6132967"/>
              <a:gd name="connsiteX608" fmla="*/ 4326136 w 5323222"/>
              <a:gd name="connsiteY608" fmla="*/ 1435069 h 6132967"/>
              <a:gd name="connsiteX609" fmla="*/ 4317458 w 5323222"/>
              <a:gd name="connsiteY609" fmla="*/ 1423190 h 6132967"/>
              <a:gd name="connsiteX610" fmla="*/ 4309175 w 5323222"/>
              <a:gd name="connsiteY610" fmla="*/ 1411491 h 6132967"/>
              <a:gd name="connsiteX611" fmla="*/ 4300209 w 5323222"/>
              <a:gd name="connsiteY611" fmla="*/ 1399719 h 6132967"/>
              <a:gd name="connsiteX612" fmla="*/ 4291243 w 5323222"/>
              <a:gd name="connsiteY612" fmla="*/ 1387946 h 6132967"/>
              <a:gd name="connsiteX613" fmla="*/ 4281988 w 5323222"/>
              <a:gd name="connsiteY613" fmla="*/ 1376280 h 6132967"/>
              <a:gd name="connsiteX614" fmla="*/ 4272551 w 5323222"/>
              <a:gd name="connsiteY614" fmla="*/ 1365010 h 6132967"/>
              <a:gd name="connsiteX615" fmla="*/ 4263114 w 5323222"/>
              <a:gd name="connsiteY615" fmla="*/ 1353741 h 6132967"/>
              <a:gd name="connsiteX616" fmla="*/ 4252994 w 5323222"/>
              <a:gd name="connsiteY616" fmla="*/ 1342395 h 6132967"/>
              <a:gd name="connsiteX617" fmla="*/ 4242981 w 5323222"/>
              <a:gd name="connsiteY617" fmla="*/ 1331340 h 6132967"/>
              <a:gd name="connsiteX618" fmla="*/ 4232786 w 5323222"/>
              <a:gd name="connsiteY618" fmla="*/ 1320680 h 6132967"/>
              <a:gd name="connsiteX619" fmla="*/ 4222303 w 5323222"/>
              <a:gd name="connsiteY619" fmla="*/ 1310127 h 6132967"/>
              <a:gd name="connsiteX620" fmla="*/ 4211423 w 5323222"/>
              <a:gd name="connsiteY620" fmla="*/ 1299393 h 6132967"/>
              <a:gd name="connsiteX621" fmla="*/ 4200363 w 5323222"/>
              <a:gd name="connsiteY621" fmla="*/ 1289054 h 6132967"/>
              <a:gd name="connsiteX622" fmla="*/ 4189590 w 5323222"/>
              <a:gd name="connsiteY622" fmla="*/ 1278608 h 6132967"/>
              <a:gd name="connsiteX623" fmla="*/ 4177953 w 5323222"/>
              <a:gd name="connsiteY623" fmla="*/ 1268483 h 6132967"/>
              <a:gd name="connsiteX624" fmla="*/ 4166711 w 5323222"/>
              <a:gd name="connsiteY624" fmla="*/ 1258541 h 6132967"/>
              <a:gd name="connsiteX625" fmla="*/ 4154785 w 5323222"/>
              <a:gd name="connsiteY625" fmla="*/ 1248524 h 6132967"/>
              <a:gd name="connsiteX626" fmla="*/ 4142966 w 5323222"/>
              <a:gd name="connsiteY626" fmla="*/ 1238795 h 6132967"/>
              <a:gd name="connsiteX627" fmla="*/ 4130570 w 5323222"/>
              <a:gd name="connsiteY627" fmla="*/ 1229280 h 6132967"/>
              <a:gd name="connsiteX628" fmla="*/ 4118677 w 5323222"/>
              <a:gd name="connsiteY628" fmla="*/ 1220235 h 6132967"/>
              <a:gd name="connsiteX629" fmla="*/ 4106099 w 5323222"/>
              <a:gd name="connsiteY629" fmla="*/ 1211116 h 6132967"/>
              <a:gd name="connsiteX630" fmla="*/ 4093523 w 5323222"/>
              <a:gd name="connsiteY630" fmla="*/ 1201997 h 6132967"/>
              <a:gd name="connsiteX631" fmla="*/ 4080368 w 5323222"/>
              <a:gd name="connsiteY631" fmla="*/ 1193092 h 6132967"/>
              <a:gd name="connsiteX632" fmla="*/ 4067031 w 5323222"/>
              <a:gd name="connsiteY632" fmla="*/ 1184583 h 6132967"/>
              <a:gd name="connsiteX633" fmla="*/ 4053984 w 5323222"/>
              <a:gd name="connsiteY633" fmla="*/ 1175967 h 6132967"/>
              <a:gd name="connsiteX634" fmla="*/ 4040574 w 5323222"/>
              <a:gd name="connsiteY634" fmla="*/ 1168142 h 6132967"/>
              <a:gd name="connsiteX635" fmla="*/ 4026662 w 5323222"/>
              <a:gd name="connsiteY635" fmla="*/ 1159847 h 6132967"/>
              <a:gd name="connsiteX636" fmla="*/ 4013144 w 5323222"/>
              <a:gd name="connsiteY636" fmla="*/ 1151734 h 6132967"/>
              <a:gd name="connsiteX637" fmla="*/ 3999157 w 5323222"/>
              <a:gd name="connsiteY637" fmla="*/ 1144123 h 6132967"/>
              <a:gd name="connsiteX638" fmla="*/ 3984593 w 5323222"/>
              <a:gd name="connsiteY638" fmla="*/ 1136727 h 6132967"/>
              <a:gd name="connsiteX639" fmla="*/ 3970424 w 5323222"/>
              <a:gd name="connsiteY639" fmla="*/ 1129511 h 6132967"/>
              <a:gd name="connsiteX640" fmla="*/ 3955572 w 5323222"/>
              <a:gd name="connsiteY640" fmla="*/ 1122222 h 6132967"/>
              <a:gd name="connsiteX641" fmla="*/ 3940429 w 5323222"/>
              <a:gd name="connsiteY641" fmla="*/ 1115039 h 6132967"/>
              <a:gd name="connsiteX642" fmla="*/ 3925289 w 5323222"/>
              <a:gd name="connsiteY642" fmla="*/ 1107857 h 6132967"/>
              <a:gd name="connsiteX643" fmla="*/ 3909965 w 5323222"/>
              <a:gd name="connsiteY643" fmla="*/ 1101070 h 6132967"/>
              <a:gd name="connsiteX644" fmla="*/ 3894643 w 5323222"/>
              <a:gd name="connsiteY644" fmla="*/ 1094284 h 6132967"/>
              <a:gd name="connsiteX645" fmla="*/ 3879139 w 5323222"/>
              <a:gd name="connsiteY645" fmla="*/ 1087893 h 6132967"/>
              <a:gd name="connsiteX646" fmla="*/ 3863238 w 5323222"/>
              <a:gd name="connsiteY646" fmla="*/ 1081320 h 6132967"/>
              <a:gd name="connsiteX647" fmla="*/ 3847158 w 5323222"/>
              <a:gd name="connsiteY647" fmla="*/ 1075144 h 6132967"/>
              <a:gd name="connsiteX648" fmla="*/ 3831183 w 5323222"/>
              <a:gd name="connsiteY648" fmla="*/ 1069255 h 6132967"/>
              <a:gd name="connsiteX649" fmla="*/ 3814814 w 5323222"/>
              <a:gd name="connsiteY649" fmla="*/ 1063186 h 6132967"/>
              <a:gd name="connsiteX650" fmla="*/ 3798551 w 5323222"/>
              <a:gd name="connsiteY650" fmla="*/ 1057404 h 6132967"/>
              <a:gd name="connsiteX651" fmla="*/ 3781999 w 5323222"/>
              <a:gd name="connsiteY651" fmla="*/ 1051731 h 6132967"/>
              <a:gd name="connsiteX652" fmla="*/ 3765374 w 5323222"/>
              <a:gd name="connsiteY652" fmla="*/ 1046740 h 6132967"/>
              <a:gd name="connsiteX653" fmla="*/ 3748246 w 5323222"/>
              <a:gd name="connsiteY653" fmla="*/ 1041281 h 6132967"/>
              <a:gd name="connsiteX654" fmla="*/ 3731331 w 5323222"/>
              <a:gd name="connsiteY654" fmla="*/ 1036398 h 6132967"/>
              <a:gd name="connsiteX655" fmla="*/ 3714129 w 5323222"/>
              <a:gd name="connsiteY655" fmla="*/ 1031622 h 6132967"/>
              <a:gd name="connsiteX656" fmla="*/ 3696927 w 5323222"/>
              <a:gd name="connsiteY656" fmla="*/ 1026847 h 6132967"/>
              <a:gd name="connsiteX657" fmla="*/ 3679543 w 5323222"/>
              <a:gd name="connsiteY657" fmla="*/ 1022466 h 6132967"/>
              <a:gd name="connsiteX658" fmla="*/ 3662266 w 5323222"/>
              <a:gd name="connsiteY658" fmla="*/ 1018375 h 6132967"/>
              <a:gd name="connsiteX659" fmla="*/ 3644594 w 5323222"/>
              <a:gd name="connsiteY659" fmla="*/ 1014102 h 6132967"/>
              <a:gd name="connsiteX660" fmla="*/ 3626740 w 5323222"/>
              <a:gd name="connsiteY660" fmla="*/ 1010225 h 6132967"/>
              <a:gd name="connsiteX661" fmla="*/ 3609100 w 5323222"/>
              <a:gd name="connsiteY661" fmla="*/ 1006925 h 6132967"/>
              <a:gd name="connsiteX662" fmla="*/ 3591065 w 5323222"/>
              <a:gd name="connsiteY662" fmla="*/ 1003443 h 6132967"/>
              <a:gd name="connsiteX663" fmla="*/ 3572741 w 5323222"/>
              <a:gd name="connsiteY663" fmla="*/ 1000068 h 6132967"/>
              <a:gd name="connsiteX664" fmla="*/ 3554920 w 5323222"/>
              <a:gd name="connsiteY664" fmla="*/ 997163 h 6132967"/>
              <a:gd name="connsiteX665" fmla="*/ 3536522 w 5323222"/>
              <a:gd name="connsiteY665" fmla="*/ 994473 h 6132967"/>
              <a:gd name="connsiteX666" fmla="*/ 3518231 w 5323222"/>
              <a:gd name="connsiteY666" fmla="*/ 992071 h 6132967"/>
              <a:gd name="connsiteX667" fmla="*/ 3499651 w 5323222"/>
              <a:gd name="connsiteY667" fmla="*/ 989777 h 6132967"/>
              <a:gd name="connsiteX668" fmla="*/ 3481071 w 5323222"/>
              <a:gd name="connsiteY668" fmla="*/ 987482 h 6132967"/>
              <a:gd name="connsiteX669" fmla="*/ 3462418 w 5323222"/>
              <a:gd name="connsiteY669" fmla="*/ 985872 h 6132967"/>
              <a:gd name="connsiteX670" fmla="*/ 3443657 w 5323222"/>
              <a:gd name="connsiteY670" fmla="*/ 983972 h 6132967"/>
              <a:gd name="connsiteX671" fmla="*/ 3404223 w 5323222"/>
              <a:gd name="connsiteY671" fmla="*/ 981213 h 6132967"/>
              <a:gd name="connsiteX672" fmla="*/ 3364713 w 5323222"/>
              <a:gd name="connsiteY672" fmla="*/ 979137 h 6132967"/>
              <a:gd name="connsiteX673" fmla="*/ 3325130 w 5323222"/>
              <a:gd name="connsiteY673" fmla="*/ 977745 h 6132967"/>
              <a:gd name="connsiteX674" fmla="*/ 3291515 w 5323222"/>
              <a:gd name="connsiteY674" fmla="*/ 976999 h 6132967"/>
              <a:gd name="connsiteX675" fmla="*/ 3296895 w 5323222"/>
              <a:gd name="connsiteY675" fmla="*/ 974743 h 6132967"/>
              <a:gd name="connsiteX676" fmla="*/ 3308195 w 5323222"/>
              <a:gd name="connsiteY676" fmla="*/ 970192 h 6132967"/>
              <a:gd name="connsiteX677" fmla="*/ 3319396 w 5323222"/>
              <a:gd name="connsiteY677" fmla="*/ 965856 h 6132967"/>
              <a:gd name="connsiteX678" fmla="*/ 3330754 w 5323222"/>
              <a:gd name="connsiteY678" fmla="*/ 961461 h 6132967"/>
              <a:gd name="connsiteX679" fmla="*/ 3342013 w 5323222"/>
              <a:gd name="connsiteY679" fmla="*/ 957282 h 6132967"/>
              <a:gd name="connsiteX680" fmla="*/ 3358062 w 5323222"/>
              <a:gd name="connsiteY680" fmla="*/ 951146 h 6132967"/>
              <a:gd name="connsiteX681" fmla="*/ 3373955 w 5323222"/>
              <a:gd name="connsiteY681" fmla="*/ 945068 h 6132967"/>
              <a:gd name="connsiteX682" fmla="*/ 3389575 w 5323222"/>
              <a:gd name="connsiteY682" fmla="*/ 938735 h 6132967"/>
              <a:gd name="connsiteX683" fmla="*/ 3404981 w 5323222"/>
              <a:gd name="connsiteY683" fmla="*/ 932305 h 6132967"/>
              <a:gd name="connsiteX684" fmla="*/ 3420172 w 5323222"/>
              <a:gd name="connsiteY684" fmla="*/ 925776 h 6132967"/>
              <a:gd name="connsiteX685" fmla="*/ 3435305 w 5323222"/>
              <a:gd name="connsiteY685" fmla="*/ 919090 h 6132967"/>
              <a:gd name="connsiteX686" fmla="*/ 3449639 w 5323222"/>
              <a:gd name="connsiteY686" fmla="*/ 912167 h 6132967"/>
              <a:gd name="connsiteX687" fmla="*/ 3464186 w 5323222"/>
              <a:gd name="connsiteY687" fmla="*/ 905343 h 6132967"/>
              <a:gd name="connsiteX688" fmla="*/ 3478404 w 5323222"/>
              <a:gd name="connsiteY688" fmla="*/ 898108 h 6132967"/>
              <a:gd name="connsiteX689" fmla="*/ 3492308 w 5323222"/>
              <a:gd name="connsiteY689" fmla="*/ 890989 h 6132967"/>
              <a:gd name="connsiteX690" fmla="*/ 3505941 w 5323222"/>
              <a:gd name="connsiteY690" fmla="*/ 883615 h 6132967"/>
              <a:gd name="connsiteX691" fmla="*/ 3519301 w 5323222"/>
              <a:gd name="connsiteY691" fmla="*/ 875986 h 6132967"/>
              <a:gd name="connsiteX692" fmla="*/ 3532445 w 5323222"/>
              <a:gd name="connsiteY692" fmla="*/ 868260 h 6132967"/>
              <a:gd name="connsiteX693" fmla="*/ 3545377 w 5323222"/>
              <a:gd name="connsiteY693" fmla="*/ 860434 h 6132967"/>
              <a:gd name="connsiteX694" fmla="*/ 3557664 w 5323222"/>
              <a:gd name="connsiteY694" fmla="*/ 852314 h 6132967"/>
              <a:gd name="connsiteX695" fmla="*/ 3570108 w 5323222"/>
              <a:gd name="connsiteY695" fmla="*/ 844136 h 6132967"/>
              <a:gd name="connsiteX696" fmla="*/ 3582123 w 5323222"/>
              <a:gd name="connsiteY696" fmla="*/ 835761 h 6132967"/>
              <a:gd name="connsiteX697" fmla="*/ 3593767 w 5323222"/>
              <a:gd name="connsiteY697" fmla="*/ 827346 h 6132967"/>
              <a:gd name="connsiteX698" fmla="*/ 3604924 w 5323222"/>
              <a:gd name="connsiteY698" fmla="*/ 818578 h 6132967"/>
              <a:gd name="connsiteX699" fmla="*/ 3616082 w 5323222"/>
              <a:gd name="connsiteY699" fmla="*/ 809810 h 6132967"/>
              <a:gd name="connsiteX700" fmla="*/ 3626966 w 5323222"/>
              <a:gd name="connsiteY700" fmla="*/ 800787 h 6132967"/>
              <a:gd name="connsiteX701" fmla="*/ 3637266 w 5323222"/>
              <a:gd name="connsiteY701" fmla="*/ 791625 h 6132967"/>
              <a:gd name="connsiteX702" fmla="*/ 3647508 w 5323222"/>
              <a:gd name="connsiteY702" fmla="*/ 782307 h 6132967"/>
              <a:gd name="connsiteX703" fmla="*/ 3657106 w 5323222"/>
              <a:gd name="connsiteY703" fmla="*/ 772695 h 6132967"/>
              <a:gd name="connsiteX704" fmla="*/ 3666704 w 5323222"/>
              <a:gd name="connsiteY704" fmla="*/ 763081 h 6132967"/>
              <a:gd name="connsiteX705" fmla="*/ 3675815 w 5323222"/>
              <a:gd name="connsiteY705" fmla="*/ 753116 h 6132967"/>
              <a:gd name="connsiteX706" fmla="*/ 3684712 w 5323222"/>
              <a:gd name="connsiteY706" fmla="*/ 743052 h 6132967"/>
              <a:gd name="connsiteX707" fmla="*/ 3693023 w 5323222"/>
              <a:gd name="connsiteY707" fmla="*/ 732849 h 6132967"/>
              <a:gd name="connsiteX708" fmla="*/ 3701219 w 5323222"/>
              <a:gd name="connsiteY708" fmla="*/ 722333 h 6132967"/>
              <a:gd name="connsiteX709" fmla="*/ 3709044 w 5323222"/>
              <a:gd name="connsiteY709" fmla="*/ 711778 h 6132967"/>
              <a:gd name="connsiteX710" fmla="*/ 3716382 w 5323222"/>
              <a:gd name="connsiteY710" fmla="*/ 700869 h 6132967"/>
              <a:gd name="connsiteX711" fmla="*/ 3723505 w 5323222"/>
              <a:gd name="connsiteY711" fmla="*/ 689862 h 6132967"/>
              <a:gd name="connsiteX712" fmla="*/ 3726844 w 5323222"/>
              <a:gd name="connsiteY712" fmla="*/ 683996 h 6132967"/>
              <a:gd name="connsiteX713" fmla="*/ 3730396 w 5323222"/>
              <a:gd name="connsiteY713" fmla="*/ 678229 h 6132967"/>
              <a:gd name="connsiteX714" fmla="*/ 3733579 w 5323222"/>
              <a:gd name="connsiteY714" fmla="*/ 672421 h 6132967"/>
              <a:gd name="connsiteX715" fmla="*/ 3736917 w 5323222"/>
              <a:gd name="connsiteY715" fmla="*/ 666556 h 6132967"/>
              <a:gd name="connsiteX716" fmla="*/ 3740041 w 5323222"/>
              <a:gd name="connsiteY716" fmla="*/ 660592 h 6132967"/>
              <a:gd name="connsiteX717" fmla="*/ 3742950 w 5323222"/>
              <a:gd name="connsiteY717" fmla="*/ 654530 h 6132967"/>
              <a:gd name="connsiteX718" fmla="*/ 3746074 w 5323222"/>
              <a:gd name="connsiteY718" fmla="*/ 648566 h 6132967"/>
              <a:gd name="connsiteX719" fmla="*/ 3748827 w 5323222"/>
              <a:gd name="connsiteY719" fmla="*/ 642562 h 6132967"/>
              <a:gd name="connsiteX720" fmla="*/ 3751580 w 5323222"/>
              <a:gd name="connsiteY720" fmla="*/ 636558 h 6132967"/>
              <a:gd name="connsiteX721" fmla="*/ 3754217 w 5323222"/>
              <a:gd name="connsiteY721" fmla="*/ 630241 h 6132967"/>
              <a:gd name="connsiteX722" fmla="*/ 3756756 w 5323222"/>
              <a:gd name="connsiteY722" fmla="*/ 624139 h 6132967"/>
              <a:gd name="connsiteX723" fmla="*/ 3759236 w 5323222"/>
              <a:gd name="connsiteY723" fmla="*/ 617880 h 6132967"/>
              <a:gd name="connsiteX724" fmla="*/ 3761503 w 5323222"/>
              <a:gd name="connsiteY724" fmla="*/ 611522 h 6132967"/>
              <a:gd name="connsiteX725" fmla="*/ 3763827 w 5323222"/>
              <a:gd name="connsiteY725" fmla="*/ 605322 h 6132967"/>
              <a:gd name="connsiteX726" fmla="*/ 3765937 w 5323222"/>
              <a:gd name="connsiteY726" fmla="*/ 599022 h 6132967"/>
              <a:gd name="connsiteX727" fmla="*/ 3768145 w 5323222"/>
              <a:gd name="connsiteY727" fmla="*/ 592510 h 6132967"/>
              <a:gd name="connsiteX728" fmla="*/ 3769884 w 5323222"/>
              <a:gd name="connsiteY728" fmla="*/ 586170 h 6132967"/>
              <a:gd name="connsiteX729" fmla="*/ 3771936 w 5323222"/>
              <a:gd name="connsiteY729" fmla="*/ 579714 h 6132967"/>
              <a:gd name="connsiteX730" fmla="*/ 3773402 w 5323222"/>
              <a:gd name="connsiteY730" fmla="*/ 573120 h 6132967"/>
              <a:gd name="connsiteX731" fmla="*/ 3775298 w 5323222"/>
              <a:gd name="connsiteY731" fmla="*/ 566723 h 6132967"/>
              <a:gd name="connsiteX732" fmla="*/ 3776608 w 5323222"/>
              <a:gd name="connsiteY732" fmla="*/ 560187 h 6132967"/>
              <a:gd name="connsiteX733" fmla="*/ 3778016 w 5323222"/>
              <a:gd name="connsiteY733" fmla="*/ 553437 h 6132967"/>
              <a:gd name="connsiteX734" fmla="*/ 3779326 w 5323222"/>
              <a:gd name="connsiteY734" fmla="*/ 546900 h 6132967"/>
              <a:gd name="connsiteX735" fmla="*/ 3780579 w 5323222"/>
              <a:gd name="connsiteY735" fmla="*/ 540208 h 6132967"/>
              <a:gd name="connsiteX736" fmla="*/ 3781460 w 5323222"/>
              <a:gd name="connsiteY736" fmla="*/ 533475 h 6132967"/>
              <a:gd name="connsiteX737" fmla="*/ 3782341 w 5323222"/>
              <a:gd name="connsiteY737" fmla="*/ 526743 h 6132967"/>
              <a:gd name="connsiteX738" fmla="*/ 3783379 w 5323222"/>
              <a:gd name="connsiteY738" fmla="*/ 519952 h 6132967"/>
              <a:gd name="connsiteX739" fmla="*/ 3783889 w 5323222"/>
              <a:gd name="connsiteY739" fmla="*/ 513179 h 6132967"/>
              <a:gd name="connsiteX740" fmla="*/ 3784556 w 5323222"/>
              <a:gd name="connsiteY740" fmla="*/ 506349 h 6132967"/>
              <a:gd name="connsiteX741" fmla="*/ 3785008 w 5323222"/>
              <a:gd name="connsiteY741" fmla="*/ 499419 h 6132967"/>
              <a:gd name="connsiteX742" fmla="*/ 3785363 w 5323222"/>
              <a:gd name="connsiteY742" fmla="*/ 492704 h 6132967"/>
              <a:gd name="connsiteX743" fmla="*/ 3785444 w 5323222"/>
              <a:gd name="connsiteY743" fmla="*/ 485734 h 6132967"/>
              <a:gd name="connsiteX744" fmla="*/ 3785682 w 5323222"/>
              <a:gd name="connsiteY744" fmla="*/ 478707 h 6132967"/>
              <a:gd name="connsiteX745" fmla="*/ 3785549 w 5323222"/>
              <a:gd name="connsiteY745" fmla="*/ 471639 h 6132967"/>
              <a:gd name="connsiteX746" fmla="*/ 3785475 w 5323222"/>
              <a:gd name="connsiteY746" fmla="*/ 464727 h 6132967"/>
              <a:gd name="connsiteX747" fmla="*/ 3785400 w 5323222"/>
              <a:gd name="connsiteY747" fmla="*/ 457816 h 6132967"/>
              <a:gd name="connsiteX748" fmla="*/ 3784896 w 5323222"/>
              <a:gd name="connsiteY748" fmla="*/ 450708 h 6132967"/>
              <a:gd name="connsiteX749" fmla="*/ 3784294 w 5323222"/>
              <a:gd name="connsiteY749" fmla="*/ 443814 h 6132967"/>
              <a:gd name="connsiteX750" fmla="*/ 3783634 w 5323222"/>
              <a:gd name="connsiteY750" fmla="*/ 436764 h 6132967"/>
              <a:gd name="connsiteX751" fmla="*/ 3783131 w 5323222"/>
              <a:gd name="connsiteY751" fmla="*/ 429656 h 6132967"/>
              <a:gd name="connsiteX752" fmla="*/ 3782100 w 5323222"/>
              <a:gd name="connsiteY752" fmla="*/ 422565 h 6132967"/>
              <a:gd name="connsiteX753" fmla="*/ 3781127 w 5323222"/>
              <a:gd name="connsiteY753" fmla="*/ 415631 h 6132967"/>
              <a:gd name="connsiteX754" fmla="*/ 3779940 w 5323222"/>
              <a:gd name="connsiteY754" fmla="*/ 408599 h 6132967"/>
              <a:gd name="connsiteX755" fmla="*/ 3778752 w 5323222"/>
              <a:gd name="connsiteY755" fmla="*/ 401567 h 6132967"/>
              <a:gd name="connsiteX756" fmla="*/ 3777351 w 5323222"/>
              <a:gd name="connsiteY756" fmla="*/ 394436 h 6132967"/>
              <a:gd name="connsiteX757" fmla="*/ 3775949 w 5323222"/>
              <a:gd name="connsiteY757" fmla="*/ 387306 h 6132967"/>
              <a:gd name="connsiteX758" fmla="*/ 3774234 w 5323222"/>
              <a:gd name="connsiteY758" fmla="*/ 380291 h 6132967"/>
              <a:gd name="connsiteX759" fmla="*/ 3772520 w 5323222"/>
              <a:gd name="connsiteY759" fmla="*/ 373276 h 6132967"/>
              <a:gd name="connsiteX760" fmla="*/ 3770649 w 5323222"/>
              <a:gd name="connsiteY760" fmla="*/ 366320 h 6132967"/>
              <a:gd name="connsiteX761" fmla="*/ 3768622 w 5323222"/>
              <a:gd name="connsiteY761" fmla="*/ 359421 h 6132967"/>
              <a:gd name="connsiteX762" fmla="*/ 3766479 w 5323222"/>
              <a:gd name="connsiteY762" fmla="*/ 352210 h 6132967"/>
              <a:gd name="connsiteX763" fmla="*/ 3764238 w 5323222"/>
              <a:gd name="connsiteY763" fmla="*/ 345213 h 6132967"/>
              <a:gd name="connsiteX764" fmla="*/ 3761782 w 5323222"/>
              <a:gd name="connsiteY764" fmla="*/ 338118 h 6132967"/>
              <a:gd name="connsiteX765" fmla="*/ 3759227 w 5323222"/>
              <a:gd name="connsiteY765" fmla="*/ 331238 h 6132967"/>
              <a:gd name="connsiteX766" fmla="*/ 3756615 w 5323222"/>
              <a:gd name="connsiteY766" fmla="*/ 324200 h 6132967"/>
              <a:gd name="connsiteX767" fmla="*/ 3753631 w 5323222"/>
              <a:gd name="connsiteY767" fmla="*/ 317123 h 6132967"/>
              <a:gd name="connsiteX768" fmla="*/ 3750707 w 5323222"/>
              <a:gd name="connsiteY768" fmla="*/ 310202 h 6132967"/>
              <a:gd name="connsiteX769" fmla="*/ 3747567 w 5323222"/>
              <a:gd name="connsiteY769" fmla="*/ 303183 h 6132967"/>
              <a:gd name="connsiteX770" fmla="*/ 3744427 w 5323222"/>
              <a:gd name="connsiteY770" fmla="*/ 296164 h 6132967"/>
              <a:gd name="connsiteX771" fmla="*/ 3741131 w 5323222"/>
              <a:gd name="connsiteY771" fmla="*/ 289203 h 6132967"/>
              <a:gd name="connsiteX772" fmla="*/ 3737580 w 5323222"/>
              <a:gd name="connsiteY772" fmla="*/ 282514 h 6132967"/>
              <a:gd name="connsiteX773" fmla="*/ 3733757 w 5323222"/>
              <a:gd name="connsiteY773" fmla="*/ 275570 h 6132967"/>
              <a:gd name="connsiteX774" fmla="*/ 3730149 w 5323222"/>
              <a:gd name="connsiteY774" fmla="*/ 268725 h 6132967"/>
              <a:gd name="connsiteX775" fmla="*/ 3726169 w 5323222"/>
              <a:gd name="connsiteY775" fmla="*/ 261839 h 6132967"/>
              <a:gd name="connsiteX776" fmla="*/ 3721935 w 5323222"/>
              <a:gd name="connsiteY776" fmla="*/ 255227 h 6132967"/>
              <a:gd name="connsiteX777" fmla="*/ 3717486 w 5323222"/>
              <a:gd name="connsiteY777" fmla="*/ 248516 h 6132967"/>
              <a:gd name="connsiteX778" fmla="*/ 3712783 w 5323222"/>
              <a:gd name="connsiteY778" fmla="*/ 242077 h 6132967"/>
              <a:gd name="connsiteX779" fmla="*/ 3708294 w 5323222"/>
              <a:gd name="connsiteY779" fmla="*/ 235736 h 6132967"/>
              <a:gd name="connsiteX780" fmla="*/ 3703434 w 5323222"/>
              <a:gd name="connsiteY780" fmla="*/ 229356 h 6132967"/>
              <a:gd name="connsiteX781" fmla="*/ 3698575 w 5323222"/>
              <a:gd name="connsiteY781" fmla="*/ 222975 h 6132967"/>
              <a:gd name="connsiteX782" fmla="*/ 3693558 w 5323222"/>
              <a:gd name="connsiteY782" fmla="*/ 216652 h 6132967"/>
              <a:gd name="connsiteX783" fmla="*/ 3688444 w 5323222"/>
              <a:gd name="connsiteY783" fmla="*/ 210545 h 6132967"/>
              <a:gd name="connsiteX784" fmla="*/ 3683329 w 5323222"/>
              <a:gd name="connsiteY784" fmla="*/ 204436 h 6132967"/>
              <a:gd name="connsiteX785" fmla="*/ 3677844 w 5323222"/>
              <a:gd name="connsiteY785" fmla="*/ 198287 h 6132967"/>
              <a:gd name="connsiteX786" fmla="*/ 3672417 w 5323222"/>
              <a:gd name="connsiteY786" fmla="*/ 192296 h 6132967"/>
              <a:gd name="connsiteX787" fmla="*/ 3666891 w 5323222"/>
              <a:gd name="connsiteY787" fmla="*/ 186518 h 6132967"/>
              <a:gd name="connsiteX788" fmla="*/ 3661209 w 5323222"/>
              <a:gd name="connsiteY788" fmla="*/ 180798 h 6132967"/>
              <a:gd name="connsiteX789" fmla="*/ 3655313 w 5323222"/>
              <a:gd name="connsiteY789" fmla="*/ 174980 h 6132967"/>
              <a:gd name="connsiteX790" fmla="*/ 3649318 w 5323222"/>
              <a:gd name="connsiteY790" fmla="*/ 169377 h 6132967"/>
              <a:gd name="connsiteX791" fmla="*/ 3643480 w 5323222"/>
              <a:gd name="connsiteY791" fmla="*/ 163715 h 6132967"/>
              <a:gd name="connsiteX792" fmla="*/ 3637173 w 5323222"/>
              <a:gd name="connsiteY792" fmla="*/ 158228 h 6132967"/>
              <a:gd name="connsiteX793" fmla="*/ 3631079 w 5323222"/>
              <a:gd name="connsiteY793" fmla="*/ 152839 h 6132967"/>
              <a:gd name="connsiteX794" fmla="*/ 3624615 w 5323222"/>
              <a:gd name="connsiteY794" fmla="*/ 147410 h 6132967"/>
              <a:gd name="connsiteX795" fmla="*/ 3618210 w 5323222"/>
              <a:gd name="connsiteY795" fmla="*/ 142136 h 6132967"/>
              <a:gd name="connsiteX796" fmla="*/ 3611491 w 5323222"/>
              <a:gd name="connsiteY796" fmla="*/ 136980 h 6132967"/>
              <a:gd name="connsiteX797" fmla="*/ 3605046 w 5323222"/>
              <a:gd name="connsiteY797" fmla="*/ 132077 h 6132967"/>
              <a:gd name="connsiteX798" fmla="*/ 3598228 w 5323222"/>
              <a:gd name="connsiteY798" fmla="*/ 127135 h 6132967"/>
              <a:gd name="connsiteX799" fmla="*/ 3591412 w 5323222"/>
              <a:gd name="connsiteY799" fmla="*/ 122193 h 6132967"/>
              <a:gd name="connsiteX800" fmla="*/ 3584282 w 5323222"/>
              <a:gd name="connsiteY800" fmla="*/ 117367 h 6132967"/>
              <a:gd name="connsiteX801" fmla="*/ 3577054 w 5323222"/>
              <a:gd name="connsiteY801" fmla="*/ 112755 h 6132967"/>
              <a:gd name="connsiteX802" fmla="*/ 3569982 w 5323222"/>
              <a:gd name="connsiteY802" fmla="*/ 108084 h 6132967"/>
              <a:gd name="connsiteX803" fmla="*/ 3562714 w 5323222"/>
              <a:gd name="connsiteY803" fmla="*/ 103843 h 6132967"/>
              <a:gd name="connsiteX804" fmla="*/ 3555174 w 5323222"/>
              <a:gd name="connsiteY804" fmla="*/ 99348 h 6132967"/>
              <a:gd name="connsiteX805" fmla="*/ 3547847 w 5323222"/>
              <a:gd name="connsiteY805" fmla="*/ 94950 h 6132967"/>
              <a:gd name="connsiteX806" fmla="*/ 3540266 w 5323222"/>
              <a:gd name="connsiteY806" fmla="*/ 90825 h 6132967"/>
              <a:gd name="connsiteX807" fmla="*/ 3532373 w 5323222"/>
              <a:gd name="connsiteY807" fmla="*/ 86817 h 6132967"/>
              <a:gd name="connsiteX808" fmla="*/ 3524693 w 5323222"/>
              <a:gd name="connsiteY808" fmla="*/ 82906 h 6132967"/>
              <a:gd name="connsiteX809" fmla="*/ 3516643 w 5323222"/>
              <a:gd name="connsiteY809" fmla="*/ 78955 h 6132967"/>
              <a:gd name="connsiteX810" fmla="*/ 3508437 w 5323222"/>
              <a:gd name="connsiteY810" fmla="*/ 75062 h 6132967"/>
              <a:gd name="connsiteX811" fmla="*/ 3500231 w 5323222"/>
              <a:gd name="connsiteY811" fmla="*/ 71170 h 6132967"/>
              <a:gd name="connsiteX812" fmla="*/ 3491926 w 5323222"/>
              <a:gd name="connsiteY812" fmla="*/ 67491 h 6132967"/>
              <a:gd name="connsiteX813" fmla="*/ 3483620 w 5323222"/>
              <a:gd name="connsiteY813" fmla="*/ 63813 h 6132967"/>
              <a:gd name="connsiteX814" fmla="*/ 3475218 w 5323222"/>
              <a:gd name="connsiteY814" fmla="*/ 60349 h 6132967"/>
              <a:gd name="connsiteX815" fmla="*/ 3466600 w 5323222"/>
              <a:gd name="connsiteY815" fmla="*/ 56787 h 6132967"/>
              <a:gd name="connsiteX816" fmla="*/ 3457884 w 5323222"/>
              <a:gd name="connsiteY816" fmla="*/ 53439 h 6132967"/>
              <a:gd name="connsiteX817" fmla="*/ 3449226 w 5323222"/>
              <a:gd name="connsiteY817" fmla="*/ 50248 h 6132967"/>
              <a:gd name="connsiteX818" fmla="*/ 3440354 w 5323222"/>
              <a:gd name="connsiteY818" fmla="*/ 46958 h 6132967"/>
              <a:gd name="connsiteX819" fmla="*/ 3431540 w 5323222"/>
              <a:gd name="connsiteY819" fmla="*/ 43825 h 6132967"/>
              <a:gd name="connsiteX820" fmla="*/ 3422569 w 5323222"/>
              <a:gd name="connsiteY820" fmla="*/ 40750 h 6132967"/>
              <a:gd name="connsiteX821" fmla="*/ 3413558 w 5323222"/>
              <a:gd name="connsiteY821" fmla="*/ 38045 h 6132967"/>
              <a:gd name="connsiteX822" fmla="*/ 3404275 w 5323222"/>
              <a:gd name="connsiteY822" fmla="*/ 35086 h 6132967"/>
              <a:gd name="connsiteX823" fmla="*/ 3395107 w 5323222"/>
              <a:gd name="connsiteY823" fmla="*/ 32439 h 6132967"/>
              <a:gd name="connsiteX824" fmla="*/ 3385784 w 5323222"/>
              <a:gd name="connsiteY824" fmla="*/ 29851 h 6132967"/>
              <a:gd name="connsiteX825" fmla="*/ 3376461 w 5323222"/>
              <a:gd name="connsiteY825" fmla="*/ 27263 h 6132967"/>
              <a:gd name="connsiteX826" fmla="*/ 3367039 w 5323222"/>
              <a:gd name="connsiteY826" fmla="*/ 24889 h 6132967"/>
              <a:gd name="connsiteX827" fmla="*/ 3357675 w 5323222"/>
              <a:gd name="connsiteY827" fmla="*/ 22671 h 6132967"/>
              <a:gd name="connsiteX828" fmla="*/ 3348096 w 5323222"/>
              <a:gd name="connsiteY828" fmla="*/ 20355 h 6132967"/>
              <a:gd name="connsiteX829" fmla="*/ 3338420 w 5323222"/>
              <a:gd name="connsiteY829" fmla="*/ 18254 h 6132967"/>
              <a:gd name="connsiteX830" fmla="*/ 3328859 w 5323222"/>
              <a:gd name="connsiteY830" fmla="*/ 16465 h 6132967"/>
              <a:gd name="connsiteX831" fmla="*/ 3319084 w 5323222"/>
              <a:gd name="connsiteY831" fmla="*/ 14578 h 6132967"/>
              <a:gd name="connsiteX832" fmla="*/ 3309153 w 5323222"/>
              <a:gd name="connsiteY832" fmla="*/ 12749 h 6132967"/>
              <a:gd name="connsiteX833" fmla="*/ 3299494 w 5323222"/>
              <a:gd name="connsiteY833" fmla="*/ 11175 h 6132967"/>
              <a:gd name="connsiteX834" fmla="*/ 3289523 w 5323222"/>
              <a:gd name="connsiteY834" fmla="*/ 9717 h 6132967"/>
              <a:gd name="connsiteX835" fmla="*/ 3279609 w 5323222"/>
              <a:gd name="connsiteY835" fmla="*/ 8415 h 6132967"/>
              <a:gd name="connsiteX836" fmla="*/ 3269538 w 5323222"/>
              <a:gd name="connsiteY836" fmla="*/ 7171 h 6132967"/>
              <a:gd name="connsiteX837" fmla="*/ 3259469 w 5323222"/>
              <a:gd name="connsiteY837" fmla="*/ 5927 h 6132967"/>
              <a:gd name="connsiteX838" fmla="*/ 3249358 w 5323222"/>
              <a:gd name="connsiteY838" fmla="*/ 5055 h 6132967"/>
              <a:gd name="connsiteX839" fmla="*/ 3239191 w 5323222"/>
              <a:gd name="connsiteY839" fmla="*/ 4025 h 6132967"/>
              <a:gd name="connsiteX840" fmla="*/ 3217817 w 5323222"/>
              <a:gd name="connsiteY840" fmla="*/ 2530 h 6132967"/>
              <a:gd name="connsiteX841" fmla="*/ 3196403 w 5323222"/>
              <a:gd name="connsiteY841" fmla="*/ 1405 h 6132967"/>
              <a:gd name="connsiteX842" fmla="*/ 3174950 w 5323222"/>
              <a:gd name="connsiteY842" fmla="*/ 650 h 6132967"/>
              <a:gd name="connsiteX843" fmla="*/ 3153242 w 5323222"/>
              <a:gd name="connsiteY843" fmla="*/ 169 h 6132967"/>
              <a:gd name="connsiteX844" fmla="*/ 3131649 w 5323222"/>
              <a:gd name="connsiteY844" fmla="*/ 0 h 6132967"/>
              <a:gd name="connsiteX845" fmla="*/ 3110017 w 5323222"/>
              <a:gd name="connsiteY845" fmla="*/ 201 h 6132967"/>
              <a:gd name="connsiteX846" fmla="*/ 3088402 w 5323222"/>
              <a:gd name="connsiteY846" fmla="*/ 930 h 6132967"/>
              <a:gd name="connsiteX847" fmla="*/ 3066631 w 5323222"/>
              <a:gd name="connsiteY847" fmla="*/ 1718 h 6132967"/>
              <a:gd name="connsiteX848" fmla="*/ 3045132 w 5323222"/>
              <a:gd name="connsiteY848" fmla="*/ 2759 h 6132967"/>
              <a:gd name="connsiteX849" fmla="*/ 3023280 w 5323222"/>
              <a:gd name="connsiteY849" fmla="*/ 4288 h 6132967"/>
              <a:gd name="connsiteX850" fmla="*/ 3001916 w 5323222"/>
              <a:gd name="connsiteY850" fmla="*/ 6170 h 6132967"/>
              <a:gd name="connsiteX851" fmla="*/ 2980238 w 5323222"/>
              <a:gd name="connsiteY851" fmla="*/ 8168 h 6132967"/>
              <a:gd name="connsiteX852" fmla="*/ 2958734 w 5323222"/>
              <a:gd name="connsiteY852" fmla="*/ 10634 h 6132967"/>
              <a:gd name="connsiteX853" fmla="*/ 2937289 w 5323222"/>
              <a:gd name="connsiteY853" fmla="*/ 13258 h 6132967"/>
              <a:gd name="connsiteX854" fmla="*/ 2915960 w 5323222"/>
              <a:gd name="connsiteY854" fmla="*/ 16194 h 6132967"/>
              <a:gd name="connsiteX855" fmla="*/ 2894904 w 5323222"/>
              <a:gd name="connsiteY855" fmla="*/ 19385 h 6132967"/>
              <a:gd name="connsiteX856" fmla="*/ 2873650 w 5323222"/>
              <a:gd name="connsiteY856" fmla="*/ 23004 h 6132967"/>
              <a:gd name="connsiteX857" fmla="*/ 2852825 w 5323222"/>
              <a:gd name="connsiteY857" fmla="*/ 26821 h 6132967"/>
              <a:gd name="connsiteX858" fmla="*/ 2831902 w 5323222"/>
              <a:gd name="connsiteY858" fmla="*/ 30852 h 6132967"/>
              <a:gd name="connsiteX859" fmla="*/ 2811310 w 5323222"/>
              <a:gd name="connsiteY859" fmla="*/ 35294 h 6132967"/>
              <a:gd name="connsiteX860" fmla="*/ 2790874 w 5323222"/>
              <a:gd name="connsiteY860" fmla="*/ 39678 h 6132967"/>
              <a:gd name="connsiteX861" fmla="*/ 2770514 w 5323222"/>
              <a:gd name="connsiteY861" fmla="*/ 44745 h 6132967"/>
              <a:gd name="connsiteX862" fmla="*/ 2750525 w 5323222"/>
              <a:gd name="connsiteY862" fmla="*/ 49852 h 6132967"/>
              <a:gd name="connsiteX863" fmla="*/ 2730652 w 5323222"/>
              <a:gd name="connsiteY863" fmla="*/ 55273 h 6132967"/>
              <a:gd name="connsiteX864" fmla="*/ 2711091 w 5323222"/>
              <a:gd name="connsiteY864" fmla="*/ 60577 h 6132967"/>
              <a:gd name="connsiteX865" fmla="*/ 2691607 w 5323222"/>
              <a:gd name="connsiteY865" fmla="*/ 66565 h 6132967"/>
              <a:gd name="connsiteX866" fmla="*/ 2672492 w 5323222"/>
              <a:gd name="connsiteY866" fmla="*/ 72593 h 6132967"/>
              <a:gd name="connsiteX867" fmla="*/ 2653652 w 5323222"/>
              <a:gd name="connsiteY867" fmla="*/ 78876 h 6132967"/>
              <a:gd name="connsiteX868" fmla="*/ 2635239 w 5323222"/>
              <a:gd name="connsiteY868" fmla="*/ 85355 h 6132967"/>
              <a:gd name="connsiteX869" fmla="*/ 2616943 w 5323222"/>
              <a:gd name="connsiteY869" fmla="*/ 92148 h 6132967"/>
              <a:gd name="connsiteX870" fmla="*/ 2599076 w 5323222"/>
              <a:gd name="connsiteY870" fmla="*/ 99137 h 6132967"/>
              <a:gd name="connsiteX871" fmla="*/ 2581422 w 5323222"/>
              <a:gd name="connsiteY871" fmla="*/ 106224 h 6132967"/>
              <a:gd name="connsiteX872" fmla="*/ 2568988 w 5323222"/>
              <a:gd name="connsiteY872" fmla="*/ 111551 h 6132967"/>
              <a:gd name="connsiteX873" fmla="*/ 2556553 w 5323222"/>
              <a:gd name="connsiteY873" fmla="*/ 116879 h 6132967"/>
              <a:gd name="connsiteX874" fmla="*/ 2544119 w 5323222"/>
              <a:gd name="connsiteY874" fmla="*/ 122207 h 6132967"/>
              <a:gd name="connsiteX875" fmla="*/ 2531743 w 5323222"/>
              <a:gd name="connsiteY875" fmla="*/ 127692 h 6132967"/>
              <a:gd name="connsiteX876" fmla="*/ 2519581 w 5323222"/>
              <a:gd name="connsiteY876" fmla="*/ 133274 h 6132967"/>
              <a:gd name="connsiteX877" fmla="*/ 2507262 w 5323222"/>
              <a:gd name="connsiteY877" fmla="*/ 138915 h 6132967"/>
              <a:gd name="connsiteX878" fmla="*/ 2495158 w 5323222"/>
              <a:gd name="connsiteY878" fmla="*/ 144653 h 6132967"/>
              <a:gd name="connsiteX879" fmla="*/ 2483054 w 5323222"/>
              <a:gd name="connsiteY879" fmla="*/ 150392 h 6132967"/>
              <a:gd name="connsiteX880" fmla="*/ 2470950 w 5323222"/>
              <a:gd name="connsiteY880" fmla="*/ 156131 h 6132967"/>
              <a:gd name="connsiteX881" fmla="*/ 2458748 w 5323222"/>
              <a:gd name="connsiteY881" fmla="*/ 162085 h 6132967"/>
              <a:gd name="connsiteX882" fmla="*/ 2446916 w 5323222"/>
              <a:gd name="connsiteY882" fmla="*/ 168078 h 6132967"/>
              <a:gd name="connsiteX883" fmla="*/ 2434987 w 5323222"/>
              <a:gd name="connsiteY883" fmla="*/ 174287 h 6132967"/>
              <a:gd name="connsiteX884" fmla="*/ 2411225 w 5323222"/>
              <a:gd name="connsiteY884" fmla="*/ 186488 h 6132967"/>
              <a:gd name="connsiteX885" fmla="*/ 2387853 w 5323222"/>
              <a:gd name="connsiteY885" fmla="*/ 199257 h 6132967"/>
              <a:gd name="connsiteX886" fmla="*/ 2364324 w 5323222"/>
              <a:gd name="connsiteY886" fmla="*/ 212084 h 6132967"/>
              <a:gd name="connsiteX887" fmla="*/ 2341282 w 5323222"/>
              <a:gd name="connsiteY887" fmla="*/ 225265 h 6132967"/>
              <a:gd name="connsiteX888" fmla="*/ 2318298 w 5323222"/>
              <a:gd name="connsiteY888" fmla="*/ 238601 h 6132967"/>
              <a:gd name="connsiteX889" fmla="*/ 2295586 w 5323222"/>
              <a:gd name="connsiteY889" fmla="*/ 252193 h 6132967"/>
              <a:gd name="connsiteX890" fmla="*/ 2272835 w 5323222"/>
              <a:gd name="connsiteY890" fmla="*/ 266154 h 6132967"/>
              <a:gd name="connsiteX891" fmla="*/ 2250512 w 5323222"/>
              <a:gd name="connsiteY891" fmla="*/ 280314 h 6132967"/>
              <a:gd name="connsiteX892" fmla="*/ 2228304 w 5323222"/>
              <a:gd name="connsiteY892" fmla="*/ 294785 h 6132967"/>
              <a:gd name="connsiteX893" fmla="*/ 2206312 w 5323222"/>
              <a:gd name="connsiteY893" fmla="*/ 309355 h 6132967"/>
              <a:gd name="connsiteX894" fmla="*/ 2195432 w 5323222"/>
              <a:gd name="connsiteY894" fmla="*/ 316953 h 6132967"/>
              <a:gd name="connsiteX895" fmla="*/ 2184650 w 5323222"/>
              <a:gd name="connsiteY895" fmla="*/ 324336 h 6132967"/>
              <a:gd name="connsiteX896" fmla="*/ 2173770 w 5323222"/>
              <a:gd name="connsiteY896" fmla="*/ 331934 h 6132967"/>
              <a:gd name="connsiteX897" fmla="*/ 2163261 w 5323222"/>
              <a:gd name="connsiteY897" fmla="*/ 339571 h 6132967"/>
              <a:gd name="connsiteX898" fmla="*/ 2152595 w 5323222"/>
              <a:gd name="connsiteY898" fmla="*/ 347268 h 6132967"/>
              <a:gd name="connsiteX899" fmla="*/ 2142144 w 5323222"/>
              <a:gd name="connsiteY899" fmla="*/ 355062 h 6132967"/>
              <a:gd name="connsiteX900" fmla="*/ 2131536 w 5323222"/>
              <a:gd name="connsiteY900" fmla="*/ 362914 h 6132967"/>
              <a:gd name="connsiteX901" fmla="*/ 2121045 w 5323222"/>
              <a:gd name="connsiteY901" fmla="*/ 371079 h 6132967"/>
              <a:gd name="connsiteX902" fmla="*/ 2110808 w 5323222"/>
              <a:gd name="connsiteY902" fmla="*/ 378972 h 6132967"/>
              <a:gd name="connsiteX903" fmla="*/ 2100531 w 5323222"/>
              <a:gd name="connsiteY903" fmla="*/ 387236 h 6132967"/>
              <a:gd name="connsiteX904" fmla="*/ 2090352 w 5323222"/>
              <a:gd name="connsiteY904" fmla="*/ 395285 h 6132967"/>
              <a:gd name="connsiteX905" fmla="*/ 2080133 w 5323222"/>
              <a:gd name="connsiteY905" fmla="*/ 403705 h 6132967"/>
              <a:gd name="connsiteX906" fmla="*/ 2070013 w 5323222"/>
              <a:gd name="connsiteY906" fmla="*/ 411910 h 6132967"/>
              <a:gd name="connsiteX907" fmla="*/ 2060008 w 5323222"/>
              <a:gd name="connsiteY907" fmla="*/ 420428 h 6132967"/>
              <a:gd name="connsiteX908" fmla="*/ 2050160 w 5323222"/>
              <a:gd name="connsiteY908" fmla="*/ 428888 h 6132967"/>
              <a:gd name="connsiteX909" fmla="*/ 2040213 w 5323222"/>
              <a:gd name="connsiteY909" fmla="*/ 437563 h 6132967"/>
              <a:gd name="connsiteX910" fmla="*/ 2030481 w 5323222"/>
              <a:gd name="connsiteY910" fmla="*/ 446336 h 6132967"/>
              <a:gd name="connsiteX911" fmla="*/ 2020691 w 5323222"/>
              <a:gd name="connsiteY911" fmla="*/ 454952 h 6132967"/>
              <a:gd name="connsiteX912" fmla="*/ 2011115 w 5323222"/>
              <a:gd name="connsiteY912" fmla="*/ 463667 h 6132967"/>
              <a:gd name="connsiteX913" fmla="*/ 2001441 w 5323222"/>
              <a:gd name="connsiteY913" fmla="*/ 472596 h 6132967"/>
              <a:gd name="connsiteX914" fmla="*/ 1991923 w 5323222"/>
              <a:gd name="connsiteY914" fmla="*/ 481468 h 6132967"/>
              <a:gd name="connsiteX915" fmla="*/ 1982522 w 5323222"/>
              <a:gd name="connsiteY915" fmla="*/ 490651 h 6132967"/>
              <a:gd name="connsiteX916" fmla="*/ 1973004 w 5323222"/>
              <a:gd name="connsiteY916" fmla="*/ 499523 h 6132967"/>
              <a:gd name="connsiteX917" fmla="*/ 1963603 w 5323222"/>
              <a:gd name="connsiteY917" fmla="*/ 508706 h 6132967"/>
              <a:gd name="connsiteX918" fmla="*/ 1954572 w 5323222"/>
              <a:gd name="connsiteY918" fmla="*/ 517931 h 6132967"/>
              <a:gd name="connsiteX919" fmla="*/ 1945327 w 5323222"/>
              <a:gd name="connsiteY919" fmla="*/ 527057 h 6132967"/>
              <a:gd name="connsiteX920" fmla="*/ 1936198 w 5323222"/>
              <a:gd name="connsiteY920" fmla="*/ 536496 h 6132967"/>
              <a:gd name="connsiteX921" fmla="*/ 1927225 w 5323222"/>
              <a:gd name="connsiteY921" fmla="*/ 545876 h 6132967"/>
              <a:gd name="connsiteX922" fmla="*/ 1918096 w 5323222"/>
              <a:gd name="connsiteY922" fmla="*/ 555315 h 6132967"/>
              <a:gd name="connsiteX923" fmla="*/ 1909338 w 5323222"/>
              <a:gd name="connsiteY923" fmla="*/ 564794 h 6132967"/>
              <a:gd name="connsiteX924" fmla="*/ 1900325 w 5323222"/>
              <a:gd name="connsiteY924" fmla="*/ 574545 h 6132967"/>
              <a:gd name="connsiteX925" fmla="*/ 1891781 w 5323222"/>
              <a:gd name="connsiteY925" fmla="*/ 584123 h 6132967"/>
              <a:gd name="connsiteX926" fmla="*/ 1883080 w 5323222"/>
              <a:gd name="connsiteY926" fmla="*/ 593758 h 6132967"/>
              <a:gd name="connsiteX927" fmla="*/ 1874282 w 5323222"/>
              <a:gd name="connsiteY927" fmla="*/ 603607 h 6132967"/>
              <a:gd name="connsiteX928" fmla="*/ 1865756 w 5323222"/>
              <a:gd name="connsiteY928" fmla="*/ 613712 h 6132967"/>
              <a:gd name="connsiteX929" fmla="*/ 1857172 w 5323222"/>
              <a:gd name="connsiteY929" fmla="*/ 623660 h 6132967"/>
              <a:gd name="connsiteX930" fmla="*/ 1848958 w 5323222"/>
              <a:gd name="connsiteY930" fmla="*/ 633648 h 6132967"/>
              <a:gd name="connsiteX931" fmla="*/ 1840490 w 5323222"/>
              <a:gd name="connsiteY931" fmla="*/ 643910 h 6132967"/>
              <a:gd name="connsiteX932" fmla="*/ 1832335 w 5323222"/>
              <a:gd name="connsiteY932" fmla="*/ 654054 h 6132967"/>
              <a:gd name="connsiteX933" fmla="*/ 1824296 w 5323222"/>
              <a:gd name="connsiteY933" fmla="*/ 664511 h 6132967"/>
              <a:gd name="connsiteX934" fmla="*/ 1816101 w 5323222"/>
              <a:gd name="connsiteY934" fmla="*/ 675027 h 6132967"/>
              <a:gd name="connsiteX935" fmla="*/ 1808218 w 5323222"/>
              <a:gd name="connsiteY935" fmla="*/ 685426 h 6132967"/>
              <a:gd name="connsiteX936" fmla="*/ 1800335 w 5323222"/>
              <a:gd name="connsiteY936" fmla="*/ 695826 h 6132967"/>
              <a:gd name="connsiteX937" fmla="*/ 1792412 w 5323222"/>
              <a:gd name="connsiteY937" fmla="*/ 706596 h 6132967"/>
              <a:gd name="connsiteX938" fmla="*/ 1784801 w 5323222"/>
              <a:gd name="connsiteY938" fmla="*/ 717250 h 6132967"/>
              <a:gd name="connsiteX939" fmla="*/ 1777249 w 5323222"/>
              <a:gd name="connsiteY939" fmla="*/ 728061 h 6132967"/>
              <a:gd name="connsiteX940" fmla="*/ 1769599 w 5323222"/>
              <a:gd name="connsiteY940" fmla="*/ 739086 h 6132967"/>
              <a:gd name="connsiteX941" fmla="*/ 1762261 w 5323222"/>
              <a:gd name="connsiteY941" fmla="*/ 749995 h 6132967"/>
              <a:gd name="connsiteX942" fmla="*/ 1756211 w 5323222"/>
              <a:gd name="connsiteY942" fmla="*/ 758990 h 6132967"/>
              <a:gd name="connsiteX943" fmla="*/ 1742622 w 5323222"/>
              <a:gd name="connsiteY943" fmla="*/ 738924 h 6132967"/>
              <a:gd name="connsiteX944" fmla="*/ 1713296 w 5323222"/>
              <a:gd name="connsiteY944" fmla="*/ 694890 h 6132967"/>
              <a:gd name="connsiteX945" fmla="*/ 1684022 w 5323222"/>
              <a:gd name="connsiteY945" fmla="*/ 651162 h 6132967"/>
              <a:gd name="connsiteX946" fmla="*/ 1663392 w 5323222"/>
              <a:gd name="connsiteY946" fmla="*/ 621573 h 6132967"/>
              <a:gd name="connsiteX947" fmla="*/ 1642560 w 5323222"/>
              <a:gd name="connsiteY947" fmla="*/ 592644 h 6132967"/>
              <a:gd name="connsiteX948" fmla="*/ 1621277 w 5323222"/>
              <a:gd name="connsiteY948" fmla="*/ 564728 h 6132967"/>
              <a:gd name="connsiteX949" fmla="*/ 1599541 w 5323222"/>
              <a:gd name="connsiteY949" fmla="*/ 537824 h 6132967"/>
              <a:gd name="connsiteX950" fmla="*/ 1577302 w 5323222"/>
              <a:gd name="connsiteY950" fmla="*/ 511630 h 6132967"/>
              <a:gd name="connsiteX951" fmla="*/ 1554914 w 5323222"/>
              <a:gd name="connsiteY951" fmla="*/ 486399 h 6132967"/>
              <a:gd name="connsiteX952" fmla="*/ 1531769 w 5323222"/>
              <a:gd name="connsiteY952" fmla="*/ 462232 h 6132967"/>
              <a:gd name="connsiteX953" fmla="*/ 1508477 w 5323222"/>
              <a:gd name="connsiteY953" fmla="*/ 439027 h 6132967"/>
              <a:gd name="connsiteX954" fmla="*/ 1485086 w 5323222"/>
              <a:gd name="connsiteY954" fmla="*/ 417087 h 6132967"/>
              <a:gd name="connsiteX955" fmla="*/ 1460836 w 5323222"/>
              <a:gd name="connsiteY955" fmla="*/ 395605 h 6132967"/>
              <a:gd name="connsiteX956" fmla="*/ 1436793 w 5323222"/>
              <a:gd name="connsiteY956" fmla="*/ 375337 h 6132967"/>
              <a:gd name="connsiteX957" fmla="*/ 1412297 w 5323222"/>
              <a:gd name="connsiteY957" fmla="*/ 356082 h 6132967"/>
              <a:gd name="connsiteX958" fmla="*/ 1387298 w 5323222"/>
              <a:gd name="connsiteY958" fmla="*/ 337538 h 6132967"/>
              <a:gd name="connsiteX959" fmla="*/ 1362201 w 5323222"/>
              <a:gd name="connsiteY959" fmla="*/ 320258 h 6132967"/>
              <a:gd name="connsiteX960" fmla="*/ 1336955 w 5323222"/>
              <a:gd name="connsiteY960" fmla="*/ 303940 h 6132967"/>
              <a:gd name="connsiteX961" fmla="*/ 1311205 w 5323222"/>
              <a:gd name="connsiteY961" fmla="*/ 288332 h 6132967"/>
              <a:gd name="connsiteX962" fmla="*/ 1285358 w 5323222"/>
              <a:gd name="connsiteY962" fmla="*/ 273988 h 6132967"/>
              <a:gd name="connsiteX963" fmla="*/ 1259361 w 5323222"/>
              <a:gd name="connsiteY963" fmla="*/ 260607 h 6132967"/>
              <a:gd name="connsiteX964" fmla="*/ 1232913 w 5323222"/>
              <a:gd name="connsiteY964" fmla="*/ 248239 h 6132967"/>
              <a:gd name="connsiteX965" fmla="*/ 1206619 w 5323222"/>
              <a:gd name="connsiteY965" fmla="*/ 236781 h 6132967"/>
              <a:gd name="connsiteX966" fmla="*/ 1179873 w 5323222"/>
              <a:gd name="connsiteY966" fmla="*/ 226337 h 6132967"/>
              <a:gd name="connsiteX967" fmla="*/ 1152978 w 5323222"/>
              <a:gd name="connsiteY967" fmla="*/ 216854 h 6132967"/>
              <a:gd name="connsiteX968" fmla="*/ 1125985 w 5323222"/>
              <a:gd name="connsiteY968" fmla="*/ 208637 h 6132967"/>
              <a:gd name="connsiteX969" fmla="*/ 1098792 w 5323222"/>
              <a:gd name="connsiteY969" fmla="*/ 201079 h 6132967"/>
              <a:gd name="connsiteX970" fmla="*/ 1071502 w 5323222"/>
              <a:gd name="connsiteY970" fmla="*/ 194785 h 6132967"/>
              <a:gd name="connsiteX971" fmla="*/ 1044062 w 5323222"/>
              <a:gd name="connsiteY971" fmla="*/ 189453 h 6132967"/>
              <a:gd name="connsiteX972" fmla="*/ 1016777 w 5323222"/>
              <a:gd name="connsiteY972" fmla="*/ 185031 h 6132967"/>
              <a:gd name="connsiteX973" fmla="*/ 989395 w 5323222"/>
              <a:gd name="connsiteY973" fmla="*/ 181874 h 6132967"/>
              <a:gd name="connsiteX974" fmla="*/ 961509 w 5323222"/>
              <a:gd name="connsiteY974" fmla="*/ 179428 h 6132967"/>
              <a:gd name="connsiteX975" fmla="*/ 933828 w 5323222"/>
              <a:gd name="connsiteY975" fmla="*/ 178195 h 6132967"/>
              <a:gd name="connsiteX976" fmla="*/ 906051 w 5323222"/>
              <a:gd name="connsiteY976" fmla="*/ 178227 h 6132967"/>
              <a:gd name="connsiteX977" fmla="*/ 878629 w 5323222"/>
              <a:gd name="connsiteY977" fmla="*/ 178512 h 6132967"/>
              <a:gd name="connsiteX978" fmla="*/ 864717 w 5323222"/>
              <a:gd name="connsiteY978" fmla="*/ 179312 h 6132967"/>
              <a:gd name="connsiteX979" fmla="*/ 850553 w 5323222"/>
              <a:gd name="connsiteY979" fmla="*/ 180468 h 6132967"/>
              <a:gd name="connsiteX980" fmla="*/ 836745 w 5323222"/>
              <a:gd name="connsiteY980" fmla="*/ 181875 h 6132967"/>
              <a:gd name="connsiteX981" fmla="*/ 822684 w 5323222"/>
              <a:gd name="connsiteY981" fmla="*/ 183637 h 6132967"/>
              <a:gd name="connsiteX982" fmla="*/ 808978 w 5323222"/>
              <a:gd name="connsiteY982" fmla="*/ 185651 h 6132967"/>
              <a:gd name="connsiteX983" fmla="*/ 794969 w 5323222"/>
              <a:gd name="connsiteY983" fmla="*/ 187717 h 6132967"/>
              <a:gd name="connsiteX984" fmla="*/ 781315 w 5323222"/>
              <a:gd name="connsiteY984" fmla="*/ 190034 h 6132967"/>
              <a:gd name="connsiteX985" fmla="*/ 767460 w 5323222"/>
              <a:gd name="connsiteY985" fmla="*/ 193010 h 6132967"/>
              <a:gd name="connsiteX986" fmla="*/ 753605 w 5323222"/>
              <a:gd name="connsiteY986" fmla="*/ 195987 h 6132967"/>
              <a:gd name="connsiteX987" fmla="*/ 739751 w 5323222"/>
              <a:gd name="connsiteY987" fmla="*/ 198962 h 6132967"/>
              <a:gd name="connsiteX988" fmla="*/ 726303 w 5323222"/>
              <a:gd name="connsiteY988" fmla="*/ 202494 h 6132967"/>
              <a:gd name="connsiteX989" fmla="*/ 712602 w 5323222"/>
              <a:gd name="connsiteY989" fmla="*/ 206380 h 6132967"/>
              <a:gd name="connsiteX990" fmla="*/ 699206 w 5323222"/>
              <a:gd name="connsiteY990" fmla="*/ 210214 h 6132967"/>
              <a:gd name="connsiteX991" fmla="*/ 685609 w 5323222"/>
              <a:gd name="connsiteY991" fmla="*/ 214707 h 6132967"/>
              <a:gd name="connsiteX992" fmla="*/ 672011 w 5323222"/>
              <a:gd name="connsiteY992" fmla="*/ 219200 h 6132967"/>
              <a:gd name="connsiteX993" fmla="*/ 658769 w 5323222"/>
              <a:gd name="connsiteY993" fmla="*/ 223946 h 6132967"/>
              <a:gd name="connsiteX994" fmla="*/ 645275 w 5323222"/>
              <a:gd name="connsiteY994" fmla="*/ 229046 h 6132967"/>
              <a:gd name="connsiteX995" fmla="*/ 631781 w 5323222"/>
              <a:gd name="connsiteY995" fmla="*/ 234146 h 6132967"/>
              <a:gd name="connsiteX996" fmla="*/ 618693 w 5323222"/>
              <a:gd name="connsiteY996" fmla="*/ 239801 h 6132967"/>
              <a:gd name="connsiteX997" fmla="*/ 605354 w 5323222"/>
              <a:gd name="connsiteY997" fmla="*/ 245811 h 6132967"/>
              <a:gd name="connsiteX998" fmla="*/ 592014 w 5323222"/>
              <a:gd name="connsiteY998" fmla="*/ 251821 h 6132967"/>
              <a:gd name="connsiteX999" fmla="*/ 579029 w 5323222"/>
              <a:gd name="connsiteY999" fmla="*/ 258084 h 6132967"/>
              <a:gd name="connsiteX1000" fmla="*/ 566045 w 5323222"/>
              <a:gd name="connsiteY1000" fmla="*/ 264345 h 6132967"/>
              <a:gd name="connsiteX1001" fmla="*/ 552911 w 5323222"/>
              <a:gd name="connsiteY1001" fmla="*/ 271569 h 6132967"/>
              <a:gd name="connsiteX1002" fmla="*/ 540029 w 5323222"/>
              <a:gd name="connsiteY1002" fmla="*/ 278438 h 6132967"/>
              <a:gd name="connsiteX1003" fmla="*/ 527199 w 5323222"/>
              <a:gd name="connsiteY1003" fmla="*/ 285611 h 6132967"/>
              <a:gd name="connsiteX1004" fmla="*/ 514421 w 5323222"/>
              <a:gd name="connsiteY1004" fmla="*/ 293087 h 6132967"/>
              <a:gd name="connsiteX1005" fmla="*/ 501997 w 5323222"/>
              <a:gd name="connsiteY1005" fmla="*/ 300815 h 6132967"/>
              <a:gd name="connsiteX1006" fmla="*/ 489321 w 5323222"/>
              <a:gd name="connsiteY1006" fmla="*/ 308897 h 6132967"/>
              <a:gd name="connsiteX1007" fmla="*/ 476949 w 5323222"/>
              <a:gd name="connsiteY1007" fmla="*/ 316928 h 6132967"/>
              <a:gd name="connsiteX1008" fmla="*/ 464324 w 5323222"/>
              <a:gd name="connsiteY1008" fmla="*/ 325315 h 6132967"/>
              <a:gd name="connsiteX1009" fmla="*/ 452107 w 5323222"/>
              <a:gd name="connsiteY1009" fmla="*/ 334256 h 6132967"/>
              <a:gd name="connsiteX1010" fmla="*/ 439838 w 5323222"/>
              <a:gd name="connsiteY1010" fmla="*/ 342894 h 6132967"/>
              <a:gd name="connsiteX1011" fmla="*/ 427671 w 5323222"/>
              <a:gd name="connsiteY1011" fmla="*/ 352139 h 6132967"/>
              <a:gd name="connsiteX1012" fmla="*/ 415505 w 5323222"/>
              <a:gd name="connsiteY1012" fmla="*/ 361384 h 6132967"/>
              <a:gd name="connsiteX1013" fmla="*/ 403746 w 5323222"/>
              <a:gd name="connsiteY1013" fmla="*/ 371185 h 6132967"/>
              <a:gd name="connsiteX1014" fmla="*/ 391985 w 5323222"/>
              <a:gd name="connsiteY1014" fmla="*/ 380985 h 6132967"/>
              <a:gd name="connsiteX1015" fmla="*/ 380581 w 5323222"/>
              <a:gd name="connsiteY1015" fmla="*/ 391036 h 6132967"/>
              <a:gd name="connsiteX1016" fmla="*/ 369228 w 5323222"/>
              <a:gd name="connsiteY1016" fmla="*/ 401393 h 6132967"/>
              <a:gd name="connsiteX1017" fmla="*/ 357623 w 5323222"/>
              <a:gd name="connsiteY1017" fmla="*/ 412103 h 6132967"/>
              <a:gd name="connsiteX1018" fmla="*/ 346321 w 5323222"/>
              <a:gd name="connsiteY1018" fmla="*/ 422762 h 6132967"/>
              <a:gd name="connsiteX1019" fmla="*/ 335122 w 5323222"/>
              <a:gd name="connsiteY1019" fmla="*/ 434028 h 6132967"/>
              <a:gd name="connsiteX1020" fmla="*/ 324277 w 5323222"/>
              <a:gd name="connsiteY1020" fmla="*/ 445546 h 6132967"/>
              <a:gd name="connsiteX1021" fmla="*/ 313130 w 5323222"/>
              <a:gd name="connsiteY1021" fmla="*/ 457115 h 6132967"/>
              <a:gd name="connsiteX1022" fmla="*/ 302641 w 5323222"/>
              <a:gd name="connsiteY1022" fmla="*/ 468884 h 6132967"/>
              <a:gd name="connsiteX1023" fmla="*/ 292255 w 5323222"/>
              <a:gd name="connsiteY1023" fmla="*/ 481262 h 6132967"/>
              <a:gd name="connsiteX1024" fmla="*/ 281515 w 5323222"/>
              <a:gd name="connsiteY1024" fmla="*/ 493386 h 6132967"/>
              <a:gd name="connsiteX1025" fmla="*/ 271180 w 5323222"/>
              <a:gd name="connsiteY1025" fmla="*/ 506067 h 6132967"/>
              <a:gd name="connsiteX1026" fmla="*/ 260897 w 5323222"/>
              <a:gd name="connsiteY1026" fmla="*/ 519049 h 6132967"/>
              <a:gd name="connsiteX1027" fmla="*/ 250614 w 5323222"/>
              <a:gd name="connsiteY1027" fmla="*/ 532032 h 6132967"/>
              <a:gd name="connsiteX1028" fmla="*/ 241041 w 5323222"/>
              <a:gd name="connsiteY1028" fmla="*/ 545521 h 6132967"/>
              <a:gd name="connsiteX1029" fmla="*/ 231164 w 5323222"/>
              <a:gd name="connsiteY1029" fmla="*/ 559059 h 6132967"/>
              <a:gd name="connsiteX1030" fmla="*/ 221339 w 5323222"/>
              <a:gd name="connsiteY1030" fmla="*/ 572901 h 6132967"/>
              <a:gd name="connsiteX1031" fmla="*/ 211869 w 5323222"/>
              <a:gd name="connsiteY1031" fmla="*/ 586996 h 6132967"/>
              <a:gd name="connsiteX1032" fmla="*/ 202702 w 5323222"/>
              <a:gd name="connsiteY1032" fmla="*/ 601039 h 6132967"/>
              <a:gd name="connsiteX1033" fmla="*/ 193335 w 5323222"/>
              <a:gd name="connsiteY1033" fmla="*/ 615739 h 6132967"/>
              <a:gd name="connsiteX1034" fmla="*/ 184271 w 5323222"/>
              <a:gd name="connsiteY1034" fmla="*/ 630389 h 6132967"/>
              <a:gd name="connsiteX1035" fmla="*/ 175311 w 5323222"/>
              <a:gd name="connsiteY1035" fmla="*/ 645645 h 6132967"/>
              <a:gd name="connsiteX1036" fmla="*/ 166351 w 5323222"/>
              <a:gd name="connsiteY1036" fmla="*/ 660901 h 6132967"/>
              <a:gd name="connsiteX1037" fmla="*/ 158047 w 5323222"/>
              <a:gd name="connsiteY1037" fmla="*/ 676358 h 6132967"/>
              <a:gd name="connsiteX1038" fmla="*/ 149493 w 5323222"/>
              <a:gd name="connsiteY1038" fmla="*/ 692170 h 6132967"/>
              <a:gd name="connsiteX1039" fmla="*/ 140939 w 5323222"/>
              <a:gd name="connsiteY1039" fmla="*/ 707982 h 6132967"/>
              <a:gd name="connsiteX1040" fmla="*/ 133043 w 5323222"/>
              <a:gd name="connsiteY1040" fmla="*/ 723994 h 6132967"/>
              <a:gd name="connsiteX1041" fmla="*/ 124946 w 5323222"/>
              <a:gd name="connsiteY1041" fmla="*/ 740664 h 6132967"/>
              <a:gd name="connsiteX1042" fmla="*/ 117509 w 5323222"/>
              <a:gd name="connsiteY1042" fmla="*/ 757536 h 6132967"/>
              <a:gd name="connsiteX1043" fmla="*/ 110426 w 5323222"/>
              <a:gd name="connsiteY1043" fmla="*/ 774658 h 6132967"/>
              <a:gd name="connsiteX1044" fmla="*/ 103698 w 5323222"/>
              <a:gd name="connsiteY1044" fmla="*/ 792033 h 6132967"/>
              <a:gd name="connsiteX1045" fmla="*/ 96666 w 5323222"/>
              <a:gd name="connsiteY1045" fmla="*/ 809459 h 6132967"/>
              <a:gd name="connsiteX1046" fmla="*/ 90293 w 5323222"/>
              <a:gd name="connsiteY1046" fmla="*/ 827086 h 6132967"/>
              <a:gd name="connsiteX1047" fmla="*/ 83919 w 5323222"/>
              <a:gd name="connsiteY1047" fmla="*/ 844713 h 6132967"/>
              <a:gd name="connsiteX1048" fmla="*/ 77850 w 5323222"/>
              <a:gd name="connsiteY1048" fmla="*/ 862288 h 6132967"/>
              <a:gd name="connsiteX1049" fmla="*/ 72135 w 5323222"/>
              <a:gd name="connsiteY1049" fmla="*/ 880115 h 6132967"/>
              <a:gd name="connsiteX1050" fmla="*/ 66168 w 5323222"/>
              <a:gd name="connsiteY1050" fmla="*/ 898297 h 6132967"/>
              <a:gd name="connsiteX1051" fmla="*/ 60808 w 5323222"/>
              <a:gd name="connsiteY1051" fmla="*/ 916376 h 6132967"/>
              <a:gd name="connsiteX1052" fmla="*/ 55551 w 5323222"/>
              <a:gd name="connsiteY1052" fmla="*/ 935062 h 6132967"/>
              <a:gd name="connsiteX1053" fmla="*/ 50850 w 5323222"/>
              <a:gd name="connsiteY1053" fmla="*/ 953342 h 6132967"/>
              <a:gd name="connsiteX1054" fmla="*/ 45845 w 5323222"/>
              <a:gd name="connsiteY1054" fmla="*/ 971673 h 6132967"/>
              <a:gd name="connsiteX1055" fmla="*/ 41550 w 5323222"/>
              <a:gd name="connsiteY1055" fmla="*/ 990507 h 6132967"/>
              <a:gd name="connsiteX1056" fmla="*/ 36900 w 5323222"/>
              <a:gd name="connsiteY1056" fmla="*/ 1009090 h 6132967"/>
              <a:gd name="connsiteX1057" fmla="*/ 32908 w 5323222"/>
              <a:gd name="connsiteY1057" fmla="*/ 1027873 h 6132967"/>
              <a:gd name="connsiteX1058" fmla="*/ 29019 w 5323222"/>
              <a:gd name="connsiteY1058" fmla="*/ 1047263 h 6132967"/>
              <a:gd name="connsiteX1059" fmla="*/ 25331 w 5323222"/>
              <a:gd name="connsiteY1059" fmla="*/ 1065995 h 6132967"/>
              <a:gd name="connsiteX1060" fmla="*/ 22049 w 5323222"/>
              <a:gd name="connsiteY1060" fmla="*/ 1085282 h 6132967"/>
              <a:gd name="connsiteX1061" fmla="*/ 18767 w 5323222"/>
              <a:gd name="connsiteY1061" fmla="*/ 1104569 h 6132967"/>
              <a:gd name="connsiteX1062" fmla="*/ 15840 w 5323222"/>
              <a:gd name="connsiteY1062" fmla="*/ 1124109 h 6132967"/>
              <a:gd name="connsiteX1063" fmla="*/ 13217 w 5323222"/>
              <a:gd name="connsiteY1063" fmla="*/ 1143597 h 6132967"/>
              <a:gd name="connsiteX1064" fmla="*/ 10897 w 5323222"/>
              <a:gd name="connsiteY1064" fmla="*/ 1163032 h 6132967"/>
              <a:gd name="connsiteX1065" fmla="*/ 8577 w 5323222"/>
              <a:gd name="connsiteY1065" fmla="*/ 1182469 h 6132967"/>
              <a:gd name="connsiteX1066" fmla="*/ 6715 w 5323222"/>
              <a:gd name="connsiteY1066" fmla="*/ 1202764 h 6132967"/>
              <a:gd name="connsiteX1067" fmla="*/ 5053 w 5323222"/>
              <a:gd name="connsiteY1067" fmla="*/ 1222400 h 6132967"/>
              <a:gd name="connsiteX1068" fmla="*/ 3443 w 5323222"/>
              <a:gd name="connsiteY1068" fmla="*/ 1242340 h 6132967"/>
              <a:gd name="connsiteX1069" fmla="*/ 2136 w 5323222"/>
              <a:gd name="connsiteY1069" fmla="*/ 1262228 h 6132967"/>
              <a:gd name="connsiteX1070" fmla="*/ 1539 w 5323222"/>
              <a:gd name="connsiteY1070" fmla="*/ 1282621 h 6132967"/>
              <a:gd name="connsiteX1071" fmla="*/ 587 w 5323222"/>
              <a:gd name="connsiteY1071" fmla="*/ 1302761 h 6132967"/>
              <a:gd name="connsiteX1072" fmla="*/ 294 w 5323222"/>
              <a:gd name="connsiteY1072" fmla="*/ 1323102 h 6132967"/>
              <a:gd name="connsiteX1073" fmla="*/ 0 w 5323222"/>
              <a:gd name="connsiteY1073" fmla="*/ 1343442 h 6132967"/>
              <a:gd name="connsiteX1074" fmla="*/ 62 w 5323222"/>
              <a:gd name="connsiteY1074" fmla="*/ 1364035 h 6132967"/>
              <a:gd name="connsiteX1075" fmla="*/ 479 w 5323222"/>
              <a:gd name="connsiteY1075" fmla="*/ 1384880 h 6132967"/>
              <a:gd name="connsiteX1076" fmla="*/ 946 w 5323222"/>
              <a:gd name="connsiteY1076" fmla="*/ 1406028 h 6132967"/>
              <a:gd name="connsiteX1077" fmla="*/ 1666 w 5323222"/>
              <a:gd name="connsiteY1077" fmla="*/ 1426821 h 6132967"/>
              <a:gd name="connsiteX1078" fmla="*/ 2741 w 5323222"/>
              <a:gd name="connsiteY1078" fmla="*/ 1447866 h 6132967"/>
              <a:gd name="connsiteX1079" fmla="*/ 4119 w 5323222"/>
              <a:gd name="connsiteY1079" fmla="*/ 1468860 h 6132967"/>
              <a:gd name="connsiteX1080" fmla="*/ 5497 w 5323222"/>
              <a:gd name="connsiteY1080" fmla="*/ 1489853 h 6132967"/>
              <a:gd name="connsiteX1081" fmla="*/ 7281 w 5323222"/>
              <a:gd name="connsiteY1081" fmla="*/ 1511402 h 6132967"/>
              <a:gd name="connsiteX1082" fmla="*/ 8659 w 5323222"/>
              <a:gd name="connsiteY1082" fmla="*/ 1532396 h 6132967"/>
              <a:gd name="connsiteX1083" fmla="*/ 10748 w 5323222"/>
              <a:gd name="connsiteY1083" fmla="*/ 1553893 h 6132967"/>
              <a:gd name="connsiteX1084" fmla="*/ 13140 w 5323222"/>
              <a:gd name="connsiteY1084" fmla="*/ 1575339 h 6132967"/>
              <a:gd name="connsiteX1085" fmla="*/ 15783 w 5323222"/>
              <a:gd name="connsiteY1085" fmla="*/ 1596431 h 6132967"/>
              <a:gd name="connsiteX1086" fmla="*/ 18529 w 5323222"/>
              <a:gd name="connsiteY1086" fmla="*/ 1618128 h 6132967"/>
              <a:gd name="connsiteX1087" fmla="*/ 21528 w 5323222"/>
              <a:gd name="connsiteY1087" fmla="*/ 1639471 h 6132967"/>
              <a:gd name="connsiteX1088" fmla="*/ 24577 w 5323222"/>
              <a:gd name="connsiteY1088" fmla="*/ 1661117 h 6132967"/>
              <a:gd name="connsiteX1089" fmla="*/ 27930 w 5323222"/>
              <a:gd name="connsiteY1089" fmla="*/ 1682711 h 6132967"/>
              <a:gd name="connsiteX1090" fmla="*/ 31587 w 5323222"/>
              <a:gd name="connsiteY1090" fmla="*/ 1704255 h 6132967"/>
              <a:gd name="connsiteX1091" fmla="*/ 35244 w 5323222"/>
              <a:gd name="connsiteY1091" fmla="*/ 1725798 h 6132967"/>
              <a:gd name="connsiteX1092" fmla="*/ 39256 w 5323222"/>
              <a:gd name="connsiteY1092" fmla="*/ 1747594 h 6132967"/>
              <a:gd name="connsiteX1093" fmla="*/ 43519 w 5323222"/>
              <a:gd name="connsiteY1093" fmla="*/ 1769034 h 6132967"/>
              <a:gd name="connsiteX1094" fmla="*/ 47834 w 5323222"/>
              <a:gd name="connsiteY1094" fmla="*/ 1790778 h 6132967"/>
              <a:gd name="connsiteX1095" fmla="*/ 52452 w 5323222"/>
              <a:gd name="connsiteY1095" fmla="*/ 1812470 h 6132967"/>
              <a:gd name="connsiteX1096" fmla="*/ 57323 w 5323222"/>
              <a:gd name="connsiteY1096" fmla="*/ 1833808 h 6132967"/>
              <a:gd name="connsiteX1097" fmla="*/ 62296 w 5323222"/>
              <a:gd name="connsiteY1097" fmla="*/ 1855752 h 6132967"/>
              <a:gd name="connsiteX1098" fmla="*/ 67521 w 5323222"/>
              <a:gd name="connsiteY1098" fmla="*/ 1877342 h 6132967"/>
              <a:gd name="connsiteX1099" fmla="*/ 73101 w 5323222"/>
              <a:gd name="connsiteY1099" fmla="*/ 1899182 h 6132967"/>
              <a:gd name="connsiteX1100" fmla="*/ 78630 w 5323222"/>
              <a:gd name="connsiteY1100" fmla="*/ 1920719 h 6132967"/>
              <a:gd name="connsiteX1101" fmla="*/ 84514 w 5323222"/>
              <a:gd name="connsiteY1101" fmla="*/ 1942509 h 6132967"/>
              <a:gd name="connsiteX1102" fmla="*/ 90346 w 5323222"/>
              <a:gd name="connsiteY1102" fmla="*/ 1963996 h 6132967"/>
              <a:gd name="connsiteX1103" fmla="*/ 96533 w 5323222"/>
              <a:gd name="connsiteY1103" fmla="*/ 1985734 h 6132967"/>
              <a:gd name="connsiteX1104" fmla="*/ 102972 w 5323222"/>
              <a:gd name="connsiteY1104" fmla="*/ 2007117 h 6132967"/>
              <a:gd name="connsiteX1105" fmla="*/ 109766 w 5323222"/>
              <a:gd name="connsiteY1105" fmla="*/ 2028752 h 6132967"/>
              <a:gd name="connsiteX1106" fmla="*/ 123456 w 5323222"/>
              <a:gd name="connsiteY1106" fmla="*/ 2072630 h 6132967"/>
              <a:gd name="connsiteX1107" fmla="*/ 137755 w 5323222"/>
              <a:gd name="connsiteY1107" fmla="*/ 2116403 h 6132967"/>
              <a:gd name="connsiteX1108" fmla="*/ 152963 w 5323222"/>
              <a:gd name="connsiteY1108" fmla="*/ 2160023 h 6132967"/>
              <a:gd name="connsiteX1109" fmla="*/ 168170 w 5323222"/>
              <a:gd name="connsiteY1109" fmla="*/ 2203643 h 6132967"/>
              <a:gd name="connsiteX1110" fmla="*/ 184237 w 5323222"/>
              <a:gd name="connsiteY1110" fmla="*/ 2246805 h 6132967"/>
              <a:gd name="connsiteX1111" fmla="*/ 200859 w 5323222"/>
              <a:gd name="connsiteY1111" fmla="*/ 2289559 h 6132967"/>
              <a:gd name="connsiteX1112" fmla="*/ 217481 w 5323222"/>
              <a:gd name="connsiteY1112" fmla="*/ 2332315 h 6132967"/>
              <a:gd name="connsiteX1113" fmla="*/ 235014 w 5323222"/>
              <a:gd name="connsiteY1113" fmla="*/ 2374916 h 6132967"/>
              <a:gd name="connsiteX1114" fmla="*/ 253050 w 5323222"/>
              <a:gd name="connsiteY1114" fmla="*/ 2416807 h 6132967"/>
              <a:gd name="connsiteX1115" fmla="*/ 271035 w 5323222"/>
              <a:gd name="connsiteY1115" fmla="*/ 2458395 h 6132967"/>
              <a:gd name="connsiteX1116" fmla="*/ 289879 w 5323222"/>
              <a:gd name="connsiteY1116" fmla="*/ 2499523 h 6132967"/>
              <a:gd name="connsiteX1117" fmla="*/ 308974 w 5323222"/>
              <a:gd name="connsiteY1117" fmla="*/ 2540298 h 6132967"/>
              <a:gd name="connsiteX1118" fmla="*/ 328677 w 5323222"/>
              <a:gd name="connsiteY1118" fmla="*/ 2580970 h 6132967"/>
              <a:gd name="connsiteX1119" fmla="*/ 348882 w 5323222"/>
              <a:gd name="connsiteY1119" fmla="*/ 2620932 h 6132967"/>
              <a:gd name="connsiteX1120" fmla="*/ 369289 w 5323222"/>
              <a:gd name="connsiteY1120" fmla="*/ 2660235 h 6132967"/>
              <a:gd name="connsiteX1121" fmla="*/ 389644 w 5323222"/>
              <a:gd name="connsiteY1121" fmla="*/ 2699235 h 6132967"/>
              <a:gd name="connsiteX1122" fmla="*/ 410806 w 5323222"/>
              <a:gd name="connsiteY1122" fmla="*/ 2737474 h 6132967"/>
              <a:gd name="connsiteX1123" fmla="*/ 432524 w 5323222"/>
              <a:gd name="connsiteY1123" fmla="*/ 2775306 h 6132967"/>
              <a:gd name="connsiteX1124" fmla="*/ 454442 w 5323222"/>
              <a:gd name="connsiteY1124" fmla="*/ 2812480 h 6132967"/>
              <a:gd name="connsiteX1125" fmla="*/ 462017 w 5323222"/>
              <a:gd name="connsiteY1125" fmla="*/ 2824986 h 6132967"/>
              <a:gd name="connsiteX1126" fmla="*/ 457075 w 5323222"/>
              <a:gd name="connsiteY1126" fmla="*/ 2836276 h 6132967"/>
              <a:gd name="connsiteX1127" fmla="*/ 446553 w 5323222"/>
              <a:gd name="connsiteY1127" fmla="*/ 2859223 h 6132967"/>
              <a:gd name="connsiteX1128" fmla="*/ 436425 w 5323222"/>
              <a:gd name="connsiteY1128" fmla="*/ 2882351 h 6132967"/>
              <a:gd name="connsiteX1129" fmla="*/ 426406 w 5323222"/>
              <a:gd name="connsiteY1129" fmla="*/ 2905768 h 6132967"/>
              <a:gd name="connsiteX1130" fmla="*/ 416675 w 5323222"/>
              <a:gd name="connsiteY1130" fmla="*/ 2929078 h 6132967"/>
              <a:gd name="connsiteX1131" fmla="*/ 407340 w 5323222"/>
              <a:gd name="connsiteY1131" fmla="*/ 2952569 h 6132967"/>
              <a:gd name="connsiteX1132" fmla="*/ 397717 w 5323222"/>
              <a:gd name="connsiteY1132" fmla="*/ 2976167 h 6132967"/>
              <a:gd name="connsiteX1133" fmla="*/ 388093 w 5323222"/>
              <a:gd name="connsiteY1133" fmla="*/ 2999765 h 6132967"/>
              <a:gd name="connsiteX1134" fmla="*/ 378865 w 5323222"/>
              <a:gd name="connsiteY1134" fmla="*/ 3023545 h 6132967"/>
              <a:gd name="connsiteX1135" fmla="*/ 370032 w 5323222"/>
              <a:gd name="connsiteY1135" fmla="*/ 3047506 h 6132967"/>
              <a:gd name="connsiteX1136" fmla="*/ 361093 w 5323222"/>
              <a:gd name="connsiteY1136" fmla="*/ 3071179 h 6132967"/>
              <a:gd name="connsiteX1137" fmla="*/ 352260 w 5323222"/>
              <a:gd name="connsiteY1137" fmla="*/ 3095140 h 6132967"/>
              <a:gd name="connsiteX1138" fmla="*/ 343824 w 5323222"/>
              <a:gd name="connsiteY1138" fmla="*/ 3119282 h 6132967"/>
              <a:gd name="connsiteX1139" fmla="*/ 335387 w 5323222"/>
              <a:gd name="connsiteY1139" fmla="*/ 3143425 h 6132967"/>
              <a:gd name="connsiteX1140" fmla="*/ 326950 w 5323222"/>
              <a:gd name="connsiteY1140" fmla="*/ 3167568 h 6132967"/>
              <a:gd name="connsiteX1141" fmla="*/ 318801 w 5323222"/>
              <a:gd name="connsiteY1141" fmla="*/ 3191604 h 6132967"/>
              <a:gd name="connsiteX1142" fmla="*/ 310868 w 5323222"/>
              <a:gd name="connsiteY1142" fmla="*/ 3216216 h 6132967"/>
              <a:gd name="connsiteX1143" fmla="*/ 302934 w 5323222"/>
              <a:gd name="connsiteY1143" fmla="*/ 3240828 h 6132967"/>
              <a:gd name="connsiteX1144" fmla="*/ 295000 w 5323222"/>
              <a:gd name="connsiteY1144" fmla="*/ 3265442 h 6132967"/>
              <a:gd name="connsiteX1145" fmla="*/ 287354 w 5323222"/>
              <a:gd name="connsiteY1145" fmla="*/ 3289947 h 6132967"/>
              <a:gd name="connsiteX1146" fmla="*/ 280104 w 5323222"/>
              <a:gd name="connsiteY1146" fmla="*/ 3314633 h 6132967"/>
              <a:gd name="connsiteX1147" fmla="*/ 272962 w 5323222"/>
              <a:gd name="connsiteY1147" fmla="*/ 3339609 h 6132967"/>
              <a:gd name="connsiteX1148" fmla="*/ 265712 w 5323222"/>
              <a:gd name="connsiteY1148" fmla="*/ 3364296 h 6132967"/>
              <a:gd name="connsiteX1149" fmla="*/ 258857 w 5323222"/>
              <a:gd name="connsiteY1149" fmla="*/ 3389164 h 6132967"/>
              <a:gd name="connsiteX1150" fmla="*/ 252110 w 5323222"/>
              <a:gd name="connsiteY1150" fmla="*/ 3414321 h 6132967"/>
              <a:gd name="connsiteX1151" fmla="*/ 245256 w 5323222"/>
              <a:gd name="connsiteY1151" fmla="*/ 3439189 h 6132967"/>
              <a:gd name="connsiteX1152" fmla="*/ 238905 w 5323222"/>
              <a:gd name="connsiteY1152" fmla="*/ 3464527 h 6132967"/>
              <a:gd name="connsiteX1153" fmla="*/ 230285 w 5323222"/>
              <a:gd name="connsiteY1153" fmla="*/ 3500557 h 6132967"/>
              <a:gd name="connsiteX1154" fmla="*/ 222275 w 5323222"/>
              <a:gd name="connsiteY1154" fmla="*/ 3537344 h 6132967"/>
              <a:gd name="connsiteX1155" fmla="*/ 214479 w 5323222"/>
              <a:gd name="connsiteY1155" fmla="*/ 3574708 h 6132967"/>
              <a:gd name="connsiteX1156" fmla="*/ 207870 w 5323222"/>
              <a:gd name="connsiteY1156" fmla="*/ 3612618 h 6132967"/>
              <a:gd name="connsiteX1157" fmla="*/ 201581 w 5323222"/>
              <a:gd name="connsiteY1157" fmla="*/ 3651393 h 6132967"/>
              <a:gd name="connsiteX1158" fmla="*/ 196010 w 5323222"/>
              <a:gd name="connsiteY1158" fmla="*/ 3691213 h 6132967"/>
              <a:gd name="connsiteX1159" fmla="*/ 191412 w 5323222"/>
              <a:gd name="connsiteY1159" fmla="*/ 3731002 h 6132967"/>
              <a:gd name="connsiteX1160" fmla="*/ 187317 w 5323222"/>
              <a:gd name="connsiteY1160" fmla="*/ 3771261 h 6132967"/>
              <a:gd name="connsiteX1161" fmla="*/ 183831 w 5323222"/>
              <a:gd name="connsiteY1161" fmla="*/ 3812278 h 6132967"/>
              <a:gd name="connsiteX1162" fmla="*/ 180849 w 5323222"/>
              <a:gd name="connsiteY1162" fmla="*/ 3853765 h 6132967"/>
              <a:gd name="connsiteX1163" fmla="*/ 178764 w 5323222"/>
              <a:gd name="connsiteY1163" fmla="*/ 3895904 h 6132967"/>
              <a:gd name="connsiteX1164" fmla="*/ 176787 w 5323222"/>
              <a:gd name="connsiteY1164" fmla="*/ 3938330 h 6132967"/>
              <a:gd name="connsiteX1165" fmla="*/ 175889 w 5323222"/>
              <a:gd name="connsiteY1165" fmla="*/ 3981013 h 6132967"/>
              <a:gd name="connsiteX1166" fmla="*/ 175494 w 5323222"/>
              <a:gd name="connsiteY1166" fmla="*/ 4024165 h 6132967"/>
              <a:gd name="connsiteX1167" fmla="*/ 175602 w 5323222"/>
              <a:gd name="connsiteY1167" fmla="*/ 4067788 h 6132967"/>
              <a:gd name="connsiteX1168" fmla="*/ 176395 w 5323222"/>
              <a:gd name="connsiteY1168" fmla="*/ 4111484 h 6132967"/>
              <a:gd name="connsiteX1169" fmla="*/ 178266 w 5323222"/>
              <a:gd name="connsiteY1169" fmla="*/ 4155437 h 6132967"/>
              <a:gd name="connsiteX1170" fmla="*/ 180246 w 5323222"/>
              <a:gd name="connsiteY1170" fmla="*/ 4199678 h 6132967"/>
              <a:gd name="connsiteX1171" fmla="*/ 182728 w 5323222"/>
              <a:gd name="connsiteY1171" fmla="*/ 4244389 h 6132967"/>
              <a:gd name="connsiteX1172" fmla="*/ 186000 w 5323222"/>
              <a:gd name="connsiteY1172" fmla="*/ 4289463 h 6132967"/>
              <a:gd name="connsiteX1173" fmla="*/ 189851 w 5323222"/>
              <a:gd name="connsiteY1173" fmla="*/ 4334323 h 6132967"/>
              <a:gd name="connsiteX1174" fmla="*/ 194096 w 5323222"/>
              <a:gd name="connsiteY1174" fmla="*/ 4379363 h 6132967"/>
              <a:gd name="connsiteX1175" fmla="*/ 199315 w 5323222"/>
              <a:gd name="connsiteY1175" fmla="*/ 4424372 h 6132967"/>
              <a:gd name="connsiteX1176" fmla="*/ 204640 w 5323222"/>
              <a:gd name="connsiteY1176" fmla="*/ 4469669 h 6132967"/>
              <a:gd name="connsiteX1177" fmla="*/ 210758 w 5323222"/>
              <a:gd name="connsiteY1177" fmla="*/ 4515328 h 6132967"/>
              <a:gd name="connsiteX1178" fmla="*/ 217740 w 5323222"/>
              <a:gd name="connsiteY1178" fmla="*/ 4560667 h 6132967"/>
              <a:gd name="connsiteX1179" fmla="*/ 224722 w 5323222"/>
              <a:gd name="connsiteY1179" fmla="*/ 4606004 h 6132967"/>
              <a:gd name="connsiteX1180" fmla="*/ 232389 w 5323222"/>
              <a:gd name="connsiteY1180" fmla="*/ 4651417 h 6132967"/>
              <a:gd name="connsiteX1181" fmla="*/ 241029 w 5323222"/>
              <a:gd name="connsiteY1181" fmla="*/ 4696797 h 6132967"/>
              <a:gd name="connsiteX1182" fmla="*/ 249668 w 5323222"/>
              <a:gd name="connsiteY1182" fmla="*/ 4742176 h 6132967"/>
              <a:gd name="connsiteX1183" fmla="*/ 259172 w 5323222"/>
              <a:gd name="connsiteY1183" fmla="*/ 4787235 h 6132967"/>
              <a:gd name="connsiteX1184" fmla="*/ 269255 w 5323222"/>
              <a:gd name="connsiteY1184" fmla="*/ 4832079 h 6132967"/>
              <a:gd name="connsiteX1185" fmla="*/ 274189 w 5323222"/>
              <a:gd name="connsiteY1185" fmla="*/ 4854212 h 6132967"/>
              <a:gd name="connsiteX1186" fmla="*/ 279304 w 5323222"/>
              <a:gd name="connsiteY1186" fmla="*/ 4875950 h 6132967"/>
              <a:gd name="connsiteX1187" fmla="*/ 284815 w 5323222"/>
              <a:gd name="connsiteY1187" fmla="*/ 4897870 h 6132967"/>
              <a:gd name="connsiteX1188" fmla="*/ 290507 w 5323222"/>
              <a:gd name="connsiteY1188" fmla="*/ 4919394 h 613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</a:cxnLst>
            <a:rect l="l" t="t" r="r" b="b"/>
            <a:pathLst>
              <a:path w="5323222" h="6132967">
                <a:moveTo>
                  <a:pt x="296307" y="4941206"/>
                </a:moveTo>
                <a:lnTo>
                  <a:pt x="302287" y="4962623"/>
                </a:lnTo>
                <a:lnTo>
                  <a:pt x="308375" y="4984327"/>
                </a:lnTo>
                <a:lnTo>
                  <a:pt x="314645" y="5005636"/>
                </a:lnTo>
                <a:lnTo>
                  <a:pt x="321310" y="5027127"/>
                </a:lnTo>
                <a:lnTo>
                  <a:pt x="327760" y="5048042"/>
                </a:lnTo>
                <a:lnTo>
                  <a:pt x="334607" y="5069136"/>
                </a:lnTo>
                <a:lnTo>
                  <a:pt x="341742" y="5090125"/>
                </a:lnTo>
                <a:lnTo>
                  <a:pt x="348770" y="5110824"/>
                </a:lnTo>
                <a:lnTo>
                  <a:pt x="356193" y="5131705"/>
                </a:lnTo>
                <a:lnTo>
                  <a:pt x="363798" y="5152191"/>
                </a:lnTo>
                <a:lnTo>
                  <a:pt x="371403" y="5172677"/>
                </a:lnTo>
                <a:lnTo>
                  <a:pt x="379297" y="5193055"/>
                </a:lnTo>
                <a:lnTo>
                  <a:pt x="387479" y="5213325"/>
                </a:lnTo>
                <a:lnTo>
                  <a:pt x="395554" y="5233308"/>
                </a:lnTo>
                <a:lnTo>
                  <a:pt x="404024" y="5253472"/>
                </a:lnTo>
                <a:lnTo>
                  <a:pt x="412280" y="5273060"/>
                </a:lnTo>
                <a:lnTo>
                  <a:pt x="420932" y="5292828"/>
                </a:lnTo>
                <a:lnTo>
                  <a:pt x="429872" y="5312489"/>
                </a:lnTo>
                <a:lnTo>
                  <a:pt x="439175" y="5331359"/>
                </a:lnTo>
                <a:lnTo>
                  <a:pt x="448404" y="5350914"/>
                </a:lnTo>
                <a:lnTo>
                  <a:pt x="457708" y="5369784"/>
                </a:lnTo>
                <a:lnTo>
                  <a:pt x="467011" y="5388654"/>
                </a:lnTo>
                <a:lnTo>
                  <a:pt x="476603" y="5407417"/>
                </a:lnTo>
                <a:lnTo>
                  <a:pt x="486376" y="5425784"/>
                </a:lnTo>
                <a:lnTo>
                  <a:pt x="496545" y="5444332"/>
                </a:lnTo>
                <a:lnTo>
                  <a:pt x="506607" y="5462593"/>
                </a:lnTo>
                <a:lnTo>
                  <a:pt x="516849" y="5480457"/>
                </a:lnTo>
                <a:lnTo>
                  <a:pt x="527274" y="5497926"/>
                </a:lnTo>
                <a:lnTo>
                  <a:pt x="537699" y="5515395"/>
                </a:lnTo>
                <a:lnTo>
                  <a:pt x="548594" y="5532362"/>
                </a:lnTo>
                <a:lnTo>
                  <a:pt x="559307" y="5549722"/>
                </a:lnTo>
                <a:lnTo>
                  <a:pt x="570382" y="5566293"/>
                </a:lnTo>
                <a:lnTo>
                  <a:pt x="581747" y="5582757"/>
                </a:lnTo>
                <a:lnTo>
                  <a:pt x="593004" y="5598932"/>
                </a:lnTo>
                <a:lnTo>
                  <a:pt x="604764" y="5615576"/>
                </a:lnTo>
                <a:lnTo>
                  <a:pt x="616491" y="5631249"/>
                </a:lnTo>
                <a:lnTo>
                  <a:pt x="628219" y="5646921"/>
                </a:lnTo>
                <a:lnTo>
                  <a:pt x="640234" y="5662485"/>
                </a:lnTo>
                <a:lnTo>
                  <a:pt x="652539" y="5677944"/>
                </a:lnTo>
                <a:lnTo>
                  <a:pt x="665025" y="5693007"/>
                </a:lnTo>
                <a:lnTo>
                  <a:pt x="677510" y="5708069"/>
                </a:lnTo>
                <a:lnTo>
                  <a:pt x="690070" y="5722447"/>
                </a:lnTo>
                <a:lnTo>
                  <a:pt x="703133" y="5737295"/>
                </a:lnTo>
                <a:lnTo>
                  <a:pt x="715982" y="5751565"/>
                </a:lnTo>
                <a:lnTo>
                  <a:pt x="729300" y="5765334"/>
                </a:lnTo>
                <a:lnTo>
                  <a:pt x="742437" y="5779497"/>
                </a:lnTo>
                <a:lnTo>
                  <a:pt x="755938" y="5792870"/>
                </a:lnTo>
                <a:lnTo>
                  <a:pt x="769149" y="5806351"/>
                </a:lnTo>
                <a:lnTo>
                  <a:pt x="783044" y="5819904"/>
                </a:lnTo>
                <a:lnTo>
                  <a:pt x="796726" y="5832881"/>
                </a:lnTo>
                <a:lnTo>
                  <a:pt x="810984" y="5845644"/>
                </a:lnTo>
                <a:lnTo>
                  <a:pt x="824847" y="5858224"/>
                </a:lnTo>
                <a:lnTo>
                  <a:pt x="838891" y="5870411"/>
                </a:lnTo>
                <a:lnTo>
                  <a:pt x="853224" y="5882490"/>
                </a:lnTo>
                <a:lnTo>
                  <a:pt x="867556" y="5894568"/>
                </a:lnTo>
                <a:lnTo>
                  <a:pt x="882359" y="5906144"/>
                </a:lnTo>
                <a:lnTo>
                  <a:pt x="896873" y="5917827"/>
                </a:lnTo>
                <a:lnTo>
                  <a:pt x="911569" y="5929114"/>
                </a:lnTo>
                <a:lnTo>
                  <a:pt x="926445" y="5940005"/>
                </a:lnTo>
                <a:lnTo>
                  <a:pt x="941793" y="5950394"/>
                </a:lnTo>
                <a:lnTo>
                  <a:pt x="956636" y="5960313"/>
                </a:lnTo>
                <a:lnTo>
                  <a:pt x="971950" y="5969729"/>
                </a:lnTo>
                <a:lnTo>
                  <a:pt x="987265" y="5979146"/>
                </a:lnTo>
                <a:lnTo>
                  <a:pt x="1002184" y="5988380"/>
                </a:lnTo>
                <a:lnTo>
                  <a:pt x="1017572" y="5997112"/>
                </a:lnTo>
                <a:lnTo>
                  <a:pt x="1032960" y="6005845"/>
                </a:lnTo>
                <a:lnTo>
                  <a:pt x="1048134" y="6013999"/>
                </a:lnTo>
                <a:lnTo>
                  <a:pt x="1063597" y="6022048"/>
                </a:lnTo>
                <a:lnTo>
                  <a:pt x="1078557" y="6029626"/>
                </a:lnTo>
                <a:lnTo>
                  <a:pt x="1093805" y="6037096"/>
                </a:lnTo>
                <a:lnTo>
                  <a:pt x="1109236" y="6044171"/>
                </a:lnTo>
                <a:lnTo>
                  <a:pt x="1124558" y="6050958"/>
                </a:lnTo>
                <a:lnTo>
                  <a:pt x="1139592" y="6057853"/>
                </a:lnTo>
                <a:lnTo>
                  <a:pt x="1154989" y="6063954"/>
                </a:lnTo>
                <a:lnTo>
                  <a:pt x="1170386" y="6070056"/>
                </a:lnTo>
                <a:lnTo>
                  <a:pt x="1185677" y="6075871"/>
                </a:lnTo>
                <a:lnTo>
                  <a:pt x="1201040" y="6081000"/>
                </a:lnTo>
                <a:lnTo>
                  <a:pt x="1216223" y="6086526"/>
                </a:lnTo>
                <a:lnTo>
                  <a:pt x="1231192" y="6091474"/>
                </a:lnTo>
                <a:lnTo>
                  <a:pt x="1246630" y="6095920"/>
                </a:lnTo>
                <a:lnTo>
                  <a:pt x="1261781" y="6100472"/>
                </a:lnTo>
                <a:lnTo>
                  <a:pt x="1277112" y="6104630"/>
                </a:lnTo>
                <a:lnTo>
                  <a:pt x="1292229" y="6108210"/>
                </a:lnTo>
                <a:lnTo>
                  <a:pt x="1307635" y="6111683"/>
                </a:lnTo>
                <a:lnTo>
                  <a:pt x="1322646" y="6114975"/>
                </a:lnTo>
                <a:lnTo>
                  <a:pt x="1337548" y="6117978"/>
                </a:lnTo>
                <a:lnTo>
                  <a:pt x="1352633" y="6120585"/>
                </a:lnTo>
                <a:lnTo>
                  <a:pt x="1367717" y="6123193"/>
                </a:lnTo>
                <a:lnTo>
                  <a:pt x="1382876" y="6125116"/>
                </a:lnTo>
                <a:lnTo>
                  <a:pt x="1398035" y="6127039"/>
                </a:lnTo>
                <a:lnTo>
                  <a:pt x="1412979" y="6128385"/>
                </a:lnTo>
                <a:lnTo>
                  <a:pt x="1428030" y="6130019"/>
                </a:lnTo>
                <a:lnTo>
                  <a:pt x="1443157" y="6130971"/>
                </a:lnTo>
                <a:lnTo>
                  <a:pt x="1457887" y="6131739"/>
                </a:lnTo>
                <a:lnTo>
                  <a:pt x="1472905" y="6132401"/>
                </a:lnTo>
                <a:lnTo>
                  <a:pt x="1487529" y="6132882"/>
                </a:lnTo>
                <a:lnTo>
                  <a:pt x="1502334" y="6132967"/>
                </a:lnTo>
                <a:lnTo>
                  <a:pt x="1517031" y="6132764"/>
                </a:lnTo>
                <a:lnTo>
                  <a:pt x="1531621" y="6132271"/>
                </a:lnTo>
                <a:lnTo>
                  <a:pt x="1546608" y="6131960"/>
                </a:lnTo>
                <a:lnTo>
                  <a:pt x="1560983" y="6130891"/>
                </a:lnTo>
                <a:lnTo>
                  <a:pt x="1575360" y="6129822"/>
                </a:lnTo>
                <a:lnTo>
                  <a:pt x="1589917" y="6128357"/>
                </a:lnTo>
                <a:lnTo>
                  <a:pt x="1604475" y="6126893"/>
                </a:lnTo>
                <a:lnTo>
                  <a:pt x="1618636" y="6125246"/>
                </a:lnTo>
                <a:lnTo>
                  <a:pt x="1632873" y="6122916"/>
                </a:lnTo>
                <a:lnTo>
                  <a:pt x="1647109" y="6120585"/>
                </a:lnTo>
                <a:lnTo>
                  <a:pt x="1660950" y="6118074"/>
                </a:lnTo>
                <a:lnTo>
                  <a:pt x="1674972" y="6115167"/>
                </a:lnTo>
                <a:lnTo>
                  <a:pt x="1688994" y="6112260"/>
                </a:lnTo>
                <a:lnTo>
                  <a:pt x="1702513" y="6108882"/>
                </a:lnTo>
                <a:lnTo>
                  <a:pt x="1716321" y="6105396"/>
                </a:lnTo>
                <a:lnTo>
                  <a:pt x="1729733" y="6101731"/>
                </a:lnTo>
                <a:lnTo>
                  <a:pt x="1743219" y="6097381"/>
                </a:lnTo>
                <a:lnTo>
                  <a:pt x="1756705" y="6093031"/>
                </a:lnTo>
                <a:lnTo>
                  <a:pt x="1770192" y="6088681"/>
                </a:lnTo>
                <a:lnTo>
                  <a:pt x="1783176" y="6083861"/>
                </a:lnTo>
                <a:lnTo>
                  <a:pt x="1796341" y="6078645"/>
                </a:lnTo>
                <a:lnTo>
                  <a:pt x="1809218" y="6073536"/>
                </a:lnTo>
                <a:lnTo>
                  <a:pt x="1822275" y="6068032"/>
                </a:lnTo>
                <a:lnTo>
                  <a:pt x="1834938" y="6062347"/>
                </a:lnTo>
                <a:lnTo>
                  <a:pt x="1847782" y="6056265"/>
                </a:lnTo>
                <a:lnTo>
                  <a:pt x="1860230" y="6050002"/>
                </a:lnTo>
                <a:lnTo>
                  <a:pt x="1884121" y="6036538"/>
                </a:lnTo>
                <a:lnTo>
                  <a:pt x="1908192" y="6022678"/>
                </a:lnTo>
                <a:lnTo>
                  <a:pt x="1931548" y="6007769"/>
                </a:lnTo>
                <a:lnTo>
                  <a:pt x="1954475" y="5991707"/>
                </a:lnTo>
                <a:lnTo>
                  <a:pt x="1976610" y="5975283"/>
                </a:lnTo>
                <a:lnTo>
                  <a:pt x="1998028" y="5957810"/>
                </a:lnTo>
                <a:lnTo>
                  <a:pt x="2019126" y="5939474"/>
                </a:lnTo>
                <a:lnTo>
                  <a:pt x="2039613" y="5920378"/>
                </a:lnTo>
                <a:lnTo>
                  <a:pt x="2059384" y="5900235"/>
                </a:lnTo>
                <a:lnTo>
                  <a:pt x="2078652" y="5879622"/>
                </a:lnTo>
                <a:lnTo>
                  <a:pt x="2097202" y="5857962"/>
                </a:lnTo>
                <a:lnTo>
                  <a:pt x="2115143" y="5835544"/>
                </a:lnTo>
                <a:lnTo>
                  <a:pt x="2132185" y="5812475"/>
                </a:lnTo>
                <a:lnTo>
                  <a:pt x="2148906" y="5788540"/>
                </a:lnTo>
                <a:lnTo>
                  <a:pt x="2164729" y="5763953"/>
                </a:lnTo>
                <a:lnTo>
                  <a:pt x="2179942" y="5738608"/>
                </a:lnTo>
                <a:lnTo>
                  <a:pt x="2194438" y="5712216"/>
                </a:lnTo>
                <a:lnTo>
                  <a:pt x="2208142" y="5685461"/>
                </a:lnTo>
                <a:lnTo>
                  <a:pt x="2221237" y="5657948"/>
                </a:lnTo>
                <a:lnTo>
                  <a:pt x="2233615" y="5629388"/>
                </a:lnTo>
                <a:lnTo>
                  <a:pt x="2245202" y="5600465"/>
                </a:lnTo>
                <a:lnTo>
                  <a:pt x="2255889" y="5570891"/>
                </a:lnTo>
                <a:lnTo>
                  <a:pt x="2266149" y="5540161"/>
                </a:lnTo>
                <a:lnTo>
                  <a:pt x="2275436" y="5509466"/>
                </a:lnTo>
                <a:lnTo>
                  <a:pt x="2284006" y="5477724"/>
                </a:lnTo>
                <a:lnTo>
                  <a:pt x="2291966" y="5445222"/>
                </a:lnTo>
                <a:lnTo>
                  <a:pt x="2298739" y="5412177"/>
                </a:lnTo>
                <a:lnTo>
                  <a:pt x="2304902" y="5378373"/>
                </a:lnTo>
                <a:lnTo>
                  <a:pt x="2310274" y="5344206"/>
                </a:lnTo>
                <a:lnTo>
                  <a:pt x="2314748" y="5309389"/>
                </a:lnTo>
                <a:lnTo>
                  <a:pt x="2318324" y="5273919"/>
                </a:lnTo>
                <a:lnTo>
                  <a:pt x="2321396" y="5237979"/>
                </a:lnTo>
                <a:lnTo>
                  <a:pt x="2324884" y="5185472"/>
                </a:lnTo>
                <a:lnTo>
                  <a:pt x="2328264" y="5132675"/>
                </a:lnTo>
                <a:lnTo>
                  <a:pt x="2332040" y="5080060"/>
                </a:lnTo>
                <a:lnTo>
                  <a:pt x="2335635" y="5027841"/>
                </a:lnTo>
                <a:lnTo>
                  <a:pt x="2339222" y="4982740"/>
                </a:lnTo>
                <a:lnTo>
                  <a:pt x="2350330" y="4991029"/>
                </a:lnTo>
                <a:lnTo>
                  <a:pt x="2361673" y="4999369"/>
                </a:lnTo>
                <a:lnTo>
                  <a:pt x="2372849" y="5007710"/>
                </a:lnTo>
                <a:lnTo>
                  <a:pt x="2384192" y="5015883"/>
                </a:lnTo>
                <a:lnTo>
                  <a:pt x="2395701" y="5024057"/>
                </a:lnTo>
                <a:lnTo>
                  <a:pt x="2407044" y="5032231"/>
                </a:lnTo>
                <a:lnTo>
                  <a:pt x="2418721" y="5040237"/>
                </a:lnTo>
                <a:lnTo>
                  <a:pt x="2435402" y="5051413"/>
                </a:lnTo>
                <a:lnTo>
                  <a:pt x="2452583" y="5062422"/>
                </a:lnTo>
                <a:lnTo>
                  <a:pt x="2470097" y="5073431"/>
                </a:lnTo>
                <a:lnTo>
                  <a:pt x="2488113" y="5083940"/>
                </a:lnTo>
                <a:lnTo>
                  <a:pt x="2506628" y="5094449"/>
                </a:lnTo>
                <a:lnTo>
                  <a:pt x="2525811" y="5104791"/>
                </a:lnTo>
                <a:lnTo>
                  <a:pt x="2545161" y="5114633"/>
                </a:lnTo>
                <a:lnTo>
                  <a:pt x="2564844" y="5124308"/>
                </a:lnTo>
                <a:lnTo>
                  <a:pt x="2585027" y="5133816"/>
                </a:lnTo>
                <a:lnTo>
                  <a:pt x="2605544" y="5143157"/>
                </a:lnTo>
                <a:lnTo>
                  <a:pt x="2626562" y="5152165"/>
                </a:lnTo>
                <a:lnTo>
                  <a:pt x="2647747" y="5161172"/>
                </a:lnTo>
                <a:lnTo>
                  <a:pt x="2669265" y="5169679"/>
                </a:lnTo>
                <a:lnTo>
                  <a:pt x="2691116" y="5178020"/>
                </a:lnTo>
                <a:lnTo>
                  <a:pt x="2713302" y="5186193"/>
                </a:lnTo>
                <a:lnTo>
                  <a:pt x="2735654" y="5194033"/>
                </a:lnTo>
                <a:lnTo>
                  <a:pt x="2758340" y="5201373"/>
                </a:lnTo>
                <a:lnTo>
                  <a:pt x="2781192" y="5208712"/>
                </a:lnTo>
                <a:lnTo>
                  <a:pt x="2804378" y="5215885"/>
                </a:lnTo>
                <a:lnTo>
                  <a:pt x="2827898" y="5222724"/>
                </a:lnTo>
                <a:lnTo>
                  <a:pt x="2851418" y="5229230"/>
                </a:lnTo>
                <a:lnTo>
                  <a:pt x="2875104" y="5235568"/>
                </a:lnTo>
                <a:lnTo>
                  <a:pt x="2898958" y="5241406"/>
                </a:lnTo>
                <a:lnTo>
                  <a:pt x="2922978" y="5247244"/>
                </a:lnTo>
                <a:lnTo>
                  <a:pt x="2947332" y="5252749"/>
                </a:lnTo>
                <a:lnTo>
                  <a:pt x="2971686" y="5257753"/>
                </a:lnTo>
                <a:lnTo>
                  <a:pt x="2996039" y="5262757"/>
                </a:lnTo>
                <a:lnTo>
                  <a:pt x="3020560" y="5267428"/>
                </a:lnTo>
                <a:lnTo>
                  <a:pt x="3045248" y="5271599"/>
                </a:lnTo>
                <a:lnTo>
                  <a:pt x="3069935" y="5275768"/>
                </a:lnTo>
                <a:lnTo>
                  <a:pt x="3094622" y="5279439"/>
                </a:lnTo>
                <a:lnTo>
                  <a:pt x="3119310" y="5282774"/>
                </a:lnTo>
                <a:lnTo>
                  <a:pt x="3131487" y="5284442"/>
                </a:lnTo>
                <a:lnTo>
                  <a:pt x="3143497" y="5285944"/>
                </a:lnTo>
                <a:lnTo>
                  <a:pt x="3155674" y="5287279"/>
                </a:lnTo>
                <a:lnTo>
                  <a:pt x="3167684" y="5288446"/>
                </a:lnTo>
                <a:lnTo>
                  <a:pt x="3179861" y="5289613"/>
                </a:lnTo>
                <a:lnTo>
                  <a:pt x="3191871" y="5290615"/>
                </a:lnTo>
                <a:lnTo>
                  <a:pt x="3204048" y="5291615"/>
                </a:lnTo>
                <a:lnTo>
                  <a:pt x="3216058" y="5292449"/>
                </a:lnTo>
                <a:lnTo>
                  <a:pt x="3228235" y="5293116"/>
                </a:lnTo>
                <a:lnTo>
                  <a:pt x="3240078" y="5293784"/>
                </a:lnTo>
                <a:lnTo>
                  <a:pt x="3252088" y="5294284"/>
                </a:lnTo>
                <a:lnTo>
                  <a:pt x="3264098" y="5294617"/>
                </a:lnTo>
                <a:lnTo>
                  <a:pt x="3275942" y="5294951"/>
                </a:lnTo>
                <a:lnTo>
                  <a:pt x="3287952" y="5295118"/>
                </a:lnTo>
                <a:lnTo>
                  <a:pt x="3299795" y="5295118"/>
                </a:lnTo>
                <a:lnTo>
                  <a:pt x="3311638" y="5295118"/>
                </a:lnTo>
                <a:lnTo>
                  <a:pt x="3323482" y="5294951"/>
                </a:lnTo>
                <a:lnTo>
                  <a:pt x="3335325" y="5294618"/>
                </a:lnTo>
                <a:lnTo>
                  <a:pt x="3347001" y="5294284"/>
                </a:lnTo>
                <a:lnTo>
                  <a:pt x="3358844" y="5293784"/>
                </a:lnTo>
                <a:lnTo>
                  <a:pt x="3370354" y="5293283"/>
                </a:lnTo>
                <a:lnTo>
                  <a:pt x="3382031" y="5292616"/>
                </a:lnTo>
                <a:lnTo>
                  <a:pt x="3393707" y="5291782"/>
                </a:lnTo>
                <a:lnTo>
                  <a:pt x="3405050" y="5290615"/>
                </a:lnTo>
                <a:lnTo>
                  <a:pt x="3416727" y="5289614"/>
                </a:lnTo>
                <a:lnTo>
                  <a:pt x="3428069" y="5288446"/>
                </a:lnTo>
                <a:lnTo>
                  <a:pt x="3439413" y="5287279"/>
                </a:lnTo>
                <a:lnTo>
                  <a:pt x="3450755" y="5285943"/>
                </a:lnTo>
                <a:lnTo>
                  <a:pt x="3461931" y="5284443"/>
                </a:lnTo>
                <a:lnTo>
                  <a:pt x="3473274" y="5282774"/>
                </a:lnTo>
                <a:lnTo>
                  <a:pt x="3484450" y="5281107"/>
                </a:lnTo>
                <a:lnTo>
                  <a:pt x="3495459" y="5279272"/>
                </a:lnTo>
                <a:lnTo>
                  <a:pt x="3506302" y="5277270"/>
                </a:lnTo>
                <a:lnTo>
                  <a:pt x="3517144" y="5275268"/>
                </a:lnTo>
                <a:lnTo>
                  <a:pt x="3527820" y="5272933"/>
                </a:lnTo>
                <a:lnTo>
                  <a:pt x="3538663" y="5270764"/>
                </a:lnTo>
                <a:lnTo>
                  <a:pt x="3549171" y="5268262"/>
                </a:lnTo>
                <a:lnTo>
                  <a:pt x="3559680" y="5265593"/>
                </a:lnTo>
                <a:lnTo>
                  <a:pt x="3570022" y="5262924"/>
                </a:lnTo>
                <a:lnTo>
                  <a:pt x="3580698" y="5260089"/>
                </a:lnTo>
                <a:lnTo>
                  <a:pt x="3590873" y="5257086"/>
                </a:lnTo>
                <a:lnTo>
                  <a:pt x="3601048" y="5254083"/>
                </a:lnTo>
                <a:lnTo>
                  <a:pt x="3611223" y="5250915"/>
                </a:lnTo>
                <a:lnTo>
                  <a:pt x="3621399" y="5247578"/>
                </a:lnTo>
                <a:lnTo>
                  <a:pt x="3631407" y="5244076"/>
                </a:lnTo>
                <a:lnTo>
                  <a:pt x="3641416" y="5240572"/>
                </a:lnTo>
                <a:lnTo>
                  <a:pt x="3651091" y="5236903"/>
                </a:lnTo>
                <a:lnTo>
                  <a:pt x="3661099" y="5233066"/>
                </a:lnTo>
                <a:lnTo>
                  <a:pt x="3670774" y="5229229"/>
                </a:lnTo>
                <a:lnTo>
                  <a:pt x="3680281" y="5225059"/>
                </a:lnTo>
                <a:lnTo>
                  <a:pt x="3689956" y="5221056"/>
                </a:lnTo>
                <a:lnTo>
                  <a:pt x="3699298" y="5216719"/>
                </a:lnTo>
                <a:lnTo>
                  <a:pt x="3708639" y="5212548"/>
                </a:lnTo>
                <a:lnTo>
                  <a:pt x="3718147" y="5208045"/>
                </a:lnTo>
                <a:lnTo>
                  <a:pt x="3727321" y="5203541"/>
                </a:lnTo>
                <a:lnTo>
                  <a:pt x="3736496" y="5198704"/>
                </a:lnTo>
                <a:lnTo>
                  <a:pt x="3745503" y="5194033"/>
                </a:lnTo>
                <a:lnTo>
                  <a:pt x="3754344" y="5189195"/>
                </a:lnTo>
                <a:lnTo>
                  <a:pt x="3763185" y="5184191"/>
                </a:lnTo>
                <a:lnTo>
                  <a:pt x="3772026" y="5179188"/>
                </a:lnTo>
                <a:lnTo>
                  <a:pt x="3780699" y="5173849"/>
                </a:lnTo>
                <a:lnTo>
                  <a:pt x="3789373" y="5168679"/>
                </a:lnTo>
                <a:lnTo>
                  <a:pt x="3797880" y="5163340"/>
                </a:lnTo>
                <a:lnTo>
                  <a:pt x="3806221" y="5157836"/>
                </a:lnTo>
                <a:lnTo>
                  <a:pt x="3814394" y="5151998"/>
                </a:lnTo>
                <a:lnTo>
                  <a:pt x="3822234" y="5146326"/>
                </a:lnTo>
                <a:lnTo>
                  <a:pt x="3829908" y="5140322"/>
                </a:lnTo>
                <a:lnTo>
                  <a:pt x="3837581" y="5134316"/>
                </a:lnTo>
                <a:lnTo>
                  <a:pt x="3845087" y="5128477"/>
                </a:lnTo>
                <a:lnTo>
                  <a:pt x="3852426" y="5122306"/>
                </a:lnTo>
                <a:lnTo>
                  <a:pt x="3859766" y="5116135"/>
                </a:lnTo>
                <a:lnTo>
                  <a:pt x="3866772" y="5109963"/>
                </a:lnTo>
                <a:lnTo>
                  <a:pt x="3873777" y="5103624"/>
                </a:lnTo>
                <a:lnTo>
                  <a:pt x="3880450" y="5097451"/>
                </a:lnTo>
                <a:lnTo>
                  <a:pt x="3887122" y="5091114"/>
                </a:lnTo>
                <a:lnTo>
                  <a:pt x="3893628" y="5084607"/>
                </a:lnTo>
                <a:lnTo>
                  <a:pt x="3899966" y="5078102"/>
                </a:lnTo>
                <a:lnTo>
                  <a:pt x="3906305" y="5071763"/>
                </a:lnTo>
                <a:lnTo>
                  <a:pt x="3912310" y="5065091"/>
                </a:lnTo>
                <a:lnTo>
                  <a:pt x="3918315" y="5058419"/>
                </a:lnTo>
                <a:lnTo>
                  <a:pt x="3924153" y="5051747"/>
                </a:lnTo>
                <a:lnTo>
                  <a:pt x="3929658" y="5044908"/>
                </a:lnTo>
                <a:lnTo>
                  <a:pt x="3935330" y="5038236"/>
                </a:lnTo>
                <a:lnTo>
                  <a:pt x="3940667" y="5031563"/>
                </a:lnTo>
                <a:lnTo>
                  <a:pt x="3945838" y="5024557"/>
                </a:lnTo>
                <a:lnTo>
                  <a:pt x="3951009" y="5017718"/>
                </a:lnTo>
                <a:lnTo>
                  <a:pt x="3956014" y="5010713"/>
                </a:lnTo>
                <a:lnTo>
                  <a:pt x="3960684" y="5003706"/>
                </a:lnTo>
                <a:lnTo>
                  <a:pt x="3965355" y="4996534"/>
                </a:lnTo>
                <a:lnTo>
                  <a:pt x="3969858" y="4989527"/>
                </a:lnTo>
                <a:lnTo>
                  <a:pt x="3974195" y="4982522"/>
                </a:lnTo>
                <a:lnTo>
                  <a:pt x="3978365" y="4975349"/>
                </a:lnTo>
                <a:lnTo>
                  <a:pt x="3982536" y="4968177"/>
                </a:lnTo>
                <a:lnTo>
                  <a:pt x="3986372" y="4960838"/>
                </a:lnTo>
                <a:lnTo>
                  <a:pt x="3990209" y="4953498"/>
                </a:lnTo>
                <a:lnTo>
                  <a:pt x="3993712" y="4946158"/>
                </a:lnTo>
                <a:lnTo>
                  <a:pt x="3997381" y="4938819"/>
                </a:lnTo>
                <a:lnTo>
                  <a:pt x="4000718" y="4931312"/>
                </a:lnTo>
                <a:lnTo>
                  <a:pt x="4003887" y="4923972"/>
                </a:lnTo>
                <a:lnTo>
                  <a:pt x="4007056" y="4916466"/>
                </a:lnTo>
                <a:lnTo>
                  <a:pt x="4010059" y="4909127"/>
                </a:lnTo>
                <a:lnTo>
                  <a:pt x="4012895" y="4901620"/>
                </a:lnTo>
                <a:lnTo>
                  <a:pt x="4015564" y="4894115"/>
                </a:lnTo>
                <a:lnTo>
                  <a:pt x="4018065" y="4886608"/>
                </a:lnTo>
                <a:lnTo>
                  <a:pt x="4020734" y="4878934"/>
                </a:lnTo>
                <a:lnTo>
                  <a:pt x="4022903" y="4871428"/>
                </a:lnTo>
                <a:lnTo>
                  <a:pt x="4025072" y="4863922"/>
                </a:lnTo>
                <a:lnTo>
                  <a:pt x="4027073" y="4856249"/>
                </a:lnTo>
                <a:lnTo>
                  <a:pt x="4029075" y="4848576"/>
                </a:lnTo>
                <a:lnTo>
                  <a:pt x="4030909" y="4841070"/>
                </a:lnTo>
                <a:lnTo>
                  <a:pt x="4032411" y="4833397"/>
                </a:lnTo>
                <a:lnTo>
                  <a:pt x="4033912" y="4825724"/>
                </a:lnTo>
                <a:lnTo>
                  <a:pt x="4035247" y="4818217"/>
                </a:lnTo>
                <a:lnTo>
                  <a:pt x="4036414" y="4810544"/>
                </a:lnTo>
                <a:lnTo>
                  <a:pt x="4037582" y="4802871"/>
                </a:lnTo>
                <a:lnTo>
                  <a:pt x="4038416" y="4795365"/>
                </a:lnTo>
                <a:lnTo>
                  <a:pt x="4039250" y="4787691"/>
                </a:lnTo>
                <a:lnTo>
                  <a:pt x="4039917" y="4780185"/>
                </a:lnTo>
                <a:lnTo>
                  <a:pt x="4040251" y="4772512"/>
                </a:lnTo>
                <a:lnTo>
                  <a:pt x="4040584" y="4764839"/>
                </a:lnTo>
                <a:lnTo>
                  <a:pt x="4040918" y="4757165"/>
                </a:lnTo>
                <a:lnTo>
                  <a:pt x="4040918" y="4749660"/>
                </a:lnTo>
                <a:lnTo>
                  <a:pt x="4040751" y="4741986"/>
                </a:lnTo>
                <a:lnTo>
                  <a:pt x="4040584" y="4734480"/>
                </a:lnTo>
                <a:lnTo>
                  <a:pt x="4040251" y="4726807"/>
                </a:lnTo>
                <a:lnTo>
                  <a:pt x="4039750" y="4719300"/>
                </a:lnTo>
                <a:lnTo>
                  <a:pt x="4039083" y="4711628"/>
                </a:lnTo>
                <a:lnTo>
                  <a:pt x="4038249" y="4704122"/>
                </a:lnTo>
                <a:lnTo>
                  <a:pt x="4035914" y="4689442"/>
                </a:lnTo>
                <a:lnTo>
                  <a:pt x="4033412" y="4674597"/>
                </a:lnTo>
                <a:lnTo>
                  <a:pt x="4030242" y="4659918"/>
                </a:lnTo>
                <a:lnTo>
                  <a:pt x="4026406" y="4645238"/>
                </a:lnTo>
                <a:lnTo>
                  <a:pt x="4022236" y="4630893"/>
                </a:lnTo>
                <a:lnTo>
                  <a:pt x="4017398" y="4616714"/>
                </a:lnTo>
                <a:lnTo>
                  <a:pt x="4012060" y="4602535"/>
                </a:lnTo>
                <a:lnTo>
                  <a:pt x="4006222" y="4588524"/>
                </a:lnTo>
                <a:lnTo>
                  <a:pt x="3999717" y="4574679"/>
                </a:lnTo>
                <a:lnTo>
                  <a:pt x="3992878" y="4561001"/>
                </a:lnTo>
                <a:lnTo>
                  <a:pt x="3985371" y="4547489"/>
                </a:lnTo>
                <a:lnTo>
                  <a:pt x="3977365" y="4534145"/>
                </a:lnTo>
                <a:lnTo>
                  <a:pt x="3968858" y="4521134"/>
                </a:lnTo>
                <a:lnTo>
                  <a:pt x="3959850" y="4508123"/>
                </a:lnTo>
                <a:lnTo>
                  <a:pt x="3950342" y="4495446"/>
                </a:lnTo>
                <a:lnTo>
                  <a:pt x="3940333" y="4482935"/>
                </a:lnTo>
                <a:lnTo>
                  <a:pt x="3929658" y="4470592"/>
                </a:lnTo>
                <a:lnTo>
                  <a:pt x="3918648" y="4458581"/>
                </a:lnTo>
                <a:lnTo>
                  <a:pt x="3907139" y="4446737"/>
                </a:lnTo>
                <a:lnTo>
                  <a:pt x="3894962" y="4435061"/>
                </a:lnTo>
                <a:lnTo>
                  <a:pt x="3882452" y="4423718"/>
                </a:lnTo>
                <a:lnTo>
                  <a:pt x="3869441" y="4412709"/>
                </a:lnTo>
                <a:lnTo>
                  <a:pt x="3855763" y="4401700"/>
                </a:lnTo>
                <a:lnTo>
                  <a:pt x="3841917" y="4391191"/>
                </a:lnTo>
                <a:lnTo>
                  <a:pt x="3827405" y="4380849"/>
                </a:lnTo>
                <a:lnTo>
                  <a:pt x="3812392" y="4370674"/>
                </a:lnTo>
                <a:lnTo>
                  <a:pt x="3796880" y="4360999"/>
                </a:lnTo>
                <a:lnTo>
                  <a:pt x="3780866" y="4351492"/>
                </a:lnTo>
                <a:lnTo>
                  <a:pt x="3764519" y="4342317"/>
                </a:lnTo>
                <a:lnTo>
                  <a:pt x="3747671" y="4333476"/>
                </a:lnTo>
                <a:lnTo>
                  <a:pt x="3730324" y="4324969"/>
                </a:lnTo>
                <a:lnTo>
                  <a:pt x="3712642" y="4316629"/>
                </a:lnTo>
                <a:lnTo>
                  <a:pt x="3686620" y="4304953"/>
                </a:lnTo>
                <a:lnTo>
                  <a:pt x="3660432" y="4293276"/>
                </a:lnTo>
                <a:lnTo>
                  <a:pt x="3634410" y="4281432"/>
                </a:lnTo>
                <a:lnTo>
                  <a:pt x="3608555" y="4269756"/>
                </a:lnTo>
                <a:lnTo>
                  <a:pt x="3582699" y="4257746"/>
                </a:lnTo>
                <a:lnTo>
                  <a:pt x="3556844" y="4245736"/>
                </a:lnTo>
                <a:lnTo>
                  <a:pt x="3530990" y="4233559"/>
                </a:lnTo>
                <a:lnTo>
                  <a:pt x="3524478" y="4230452"/>
                </a:lnTo>
                <a:lnTo>
                  <a:pt x="3538445" y="4229146"/>
                </a:lnTo>
                <a:lnTo>
                  <a:pt x="3563280" y="4226491"/>
                </a:lnTo>
                <a:lnTo>
                  <a:pt x="3588063" y="4223534"/>
                </a:lnTo>
                <a:lnTo>
                  <a:pt x="3612847" y="4220575"/>
                </a:lnTo>
                <a:lnTo>
                  <a:pt x="3637631" y="4217617"/>
                </a:lnTo>
                <a:lnTo>
                  <a:pt x="3672376" y="4212656"/>
                </a:lnTo>
                <a:lnTo>
                  <a:pt x="3707373" y="4207340"/>
                </a:lnTo>
                <a:lnTo>
                  <a:pt x="3742874" y="4201315"/>
                </a:lnTo>
                <a:lnTo>
                  <a:pt x="3778272" y="4194682"/>
                </a:lnTo>
                <a:lnTo>
                  <a:pt x="3814174" y="4187340"/>
                </a:lnTo>
                <a:lnTo>
                  <a:pt x="3850277" y="4179339"/>
                </a:lnTo>
                <a:lnTo>
                  <a:pt x="3886934" y="4170932"/>
                </a:lnTo>
                <a:lnTo>
                  <a:pt x="3923082" y="4161362"/>
                </a:lnTo>
                <a:lnTo>
                  <a:pt x="3959837" y="4151691"/>
                </a:lnTo>
                <a:lnTo>
                  <a:pt x="3996489" y="4141411"/>
                </a:lnTo>
                <a:lnTo>
                  <a:pt x="4033696" y="4130725"/>
                </a:lnTo>
                <a:lnTo>
                  <a:pt x="4070394" y="4118876"/>
                </a:lnTo>
                <a:lnTo>
                  <a:pt x="4107395" y="4106977"/>
                </a:lnTo>
                <a:lnTo>
                  <a:pt x="4144545" y="4094117"/>
                </a:lnTo>
                <a:lnTo>
                  <a:pt x="4181341" y="4081002"/>
                </a:lnTo>
                <a:lnTo>
                  <a:pt x="4218641" y="4067180"/>
                </a:lnTo>
                <a:lnTo>
                  <a:pt x="4255230" y="4052853"/>
                </a:lnTo>
                <a:lnTo>
                  <a:pt x="4292019" y="4037867"/>
                </a:lnTo>
                <a:lnTo>
                  <a:pt x="4328706" y="4022276"/>
                </a:lnTo>
                <a:lnTo>
                  <a:pt x="4365341" y="4006380"/>
                </a:lnTo>
                <a:lnTo>
                  <a:pt x="4401822" y="3989574"/>
                </a:lnTo>
                <a:lnTo>
                  <a:pt x="4437696" y="3972871"/>
                </a:lnTo>
                <a:lnTo>
                  <a:pt x="4474022" y="3955156"/>
                </a:lnTo>
                <a:lnTo>
                  <a:pt x="4509335" y="3936986"/>
                </a:lnTo>
                <a:lnTo>
                  <a:pt x="4544849" y="3918160"/>
                </a:lnTo>
                <a:lnTo>
                  <a:pt x="4580059" y="3899385"/>
                </a:lnTo>
                <a:lnTo>
                  <a:pt x="4614811" y="3879751"/>
                </a:lnTo>
                <a:lnTo>
                  <a:pt x="4649156" y="3859562"/>
                </a:lnTo>
                <a:lnTo>
                  <a:pt x="4683399" y="3838765"/>
                </a:lnTo>
                <a:lnTo>
                  <a:pt x="4716982" y="3817768"/>
                </a:lnTo>
                <a:lnTo>
                  <a:pt x="4750161" y="3796216"/>
                </a:lnTo>
                <a:lnTo>
                  <a:pt x="4782932" y="3774109"/>
                </a:lnTo>
                <a:lnTo>
                  <a:pt x="4798230" y="3763083"/>
                </a:lnTo>
                <a:lnTo>
                  <a:pt x="4813579" y="3752362"/>
                </a:lnTo>
                <a:lnTo>
                  <a:pt x="4828522" y="3741085"/>
                </a:lnTo>
                <a:lnTo>
                  <a:pt x="4843466" y="3729808"/>
                </a:lnTo>
                <a:lnTo>
                  <a:pt x="4858105" y="3718582"/>
                </a:lnTo>
                <a:lnTo>
                  <a:pt x="4872693" y="3707053"/>
                </a:lnTo>
                <a:lnTo>
                  <a:pt x="4886674" y="3695627"/>
                </a:lnTo>
                <a:lnTo>
                  <a:pt x="4900856" y="3683542"/>
                </a:lnTo>
                <a:lnTo>
                  <a:pt x="4914734" y="3671510"/>
                </a:lnTo>
                <a:lnTo>
                  <a:pt x="4928360" y="3659832"/>
                </a:lnTo>
                <a:lnTo>
                  <a:pt x="4941884" y="3647548"/>
                </a:lnTo>
                <a:lnTo>
                  <a:pt x="4955052" y="3635011"/>
                </a:lnTo>
                <a:lnTo>
                  <a:pt x="4967969" y="3622829"/>
                </a:lnTo>
                <a:lnTo>
                  <a:pt x="4980833" y="3610343"/>
                </a:lnTo>
                <a:lnTo>
                  <a:pt x="4993343" y="3597607"/>
                </a:lnTo>
                <a:lnTo>
                  <a:pt x="5005853" y="3584870"/>
                </a:lnTo>
                <a:lnTo>
                  <a:pt x="5018060" y="3572184"/>
                </a:lnTo>
                <a:lnTo>
                  <a:pt x="5030164" y="3558892"/>
                </a:lnTo>
                <a:lnTo>
                  <a:pt x="5042066" y="3546257"/>
                </a:lnTo>
                <a:lnTo>
                  <a:pt x="5053564" y="3533068"/>
                </a:lnTo>
                <a:lnTo>
                  <a:pt x="5064757" y="3519930"/>
                </a:lnTo>
                <a:lnTo>
                  <a:pt x="5075898" y="3506489"/>
                </a:lnTo>
                <a:lnTo>
                  <a:pt x="5086789" y="3493402"/>
                </a:lnTo>
                <a:lnTo>
                  <a:pt x="5097626" y="3480012"/>
                </a:lnTo>
                <a:lnTo>
                  <a:pt x="5108111" y="3466370"/>
                </a:lnTo>
                <a:lnTo>
                  <a:pt x="5118342" y="3453084"/>
                </a:lnTo>
                <a:lnTo>
                  <a:pt x="5128218" y="3439546"/>
                </a:lnTo>
                <a:lnTo>
                  <a:pt x="5138095" y="3426006"/>
                </a:lnTo>
                <a:lnTo>
                  <a:pt x="5147616" y="3412216"/>
                </a:lnTo>
                <a:lnTo>
                  <a:pt x="5157139" y="3398424"/>
                </a:lnTo>
                <a:lnTo>
                  <a:pt x="5166356" y="3384685"/>
                </a:lnTo>
                <a:lnTo>
                  <a:pt x="5175020" y="3371352"/>
                </a:lnTo>
                <a:lnTo>
                  <a:pt x="5183934" y="3357664"/>
                </a:lnTo>
                <a:lnTo>
                  <a:pt x="5192241" y="3344080"/>
                </a:lnTo>
                <a:lnTo>
                  <a:pt x="5199892" y="3330294"/>
                </a:lnTo>
                <a:lnTo>
                  <a:pt x="5207793" y="3316155"/>
                </a:lnTo>
                <a:lnTo>
                  <a:pt x="5215494" y="3302673"/>
                </a:lnTo>
                <a:lnTo>
                  <a:pt x="5222485" y="3288687"/>
                </a:lnTo>
                <a:lnTo>
                  <a:pt x="5229780" y="3274651"/>
                </a:lnTo>
                <a:lnTo>
                  <a:pt x="5236720" y="3260361"/>
                </a:lnTo>
                <a:lnTo>
                  <a:pt x="5243052" y="3246175"/>
                </a:lnTo>
                <a:lnTo>
                  <a:pt x="5249385" y="3231990"/>
                </a:lnTo>
                <a:lnTo>
                  <a:pt x="5255163" y="3218210"/>
                </a:lnTo>
                <a:lnTo>
                  <a:pt x="5261141" y="3203772"/>
                </a:lnTo>
                <a:lnTo>
                  <a:pt x="5266511" y="3189436"/>
                </a:lnTo>
                <a:lnTo>
                  <a:pt x="5271831" y="3174799"/>
                </a:lnTo>
                <a:lnTo>
                  <a:pt x="5276596" y="3160567"/>
                </a:lnTo>
                <a:lnTo>
                  <a:pt x="5281612" y="3145980"/>
                </a:lnTo>
                <a:lnTo>
                  <a:pt x="5285717" y="3131547"/>
                </a:lnTo>
                <a:lnTo>
                  <a:pt x="5290127" y="3117064"/>
                </a:lnTo>
                <a:lnTo>
                  <a:pt x="5294182" y="3102329"/>
                </a:lnTo>
                <a:lnTo>
                  <a:pt x="5297984" y="3087946"/>
                </a:lnTo>
                <a:lnTo>
                  <a:pt x="5301483" y="3073618"/>
                </a:lnTo>
                <a:lnTo>
                  <a:pt x="5304627" y="3059037"/>
                </a:lnTo>
                <a:lnTo>
                  <a:pt x="5307719" y="3044152"/>
                </a:lnTo>
                <a:lnTo>
                  <a:pt x="5310257" y="3029673"/>
                </a:lnTo>
                <a:lnTo>
                  <a:pt x="5312794" y="3015195"/>
                </a:lnTo>
                <a:lnTo>
                  <a:pt x="5314976" y="3000465"/>
                </a:lnTo>
                <a:lnTo>
                  <a:pt x="5316855" y="2985786"/>
                </a:lnTo>
                <a:lnTo>
                  <a:pt x="5318734" y="2971108"/>
                </a:lnTo>
                <a:lnTo>
                  <a:pt x="5320057" y="2956835"/>
                </a:lnTo>
                <a:lnTo>
                  <a:pt x="5321633" y="2942209"/>
                </a:lnTo>
                <a:lnTo>
                  <a:pt x="5322550" y="2927381"/>
                </a:lnTo>
                <a:lnTo>
                  <a:pt x="5323216" y="2912909"/>
                </a:lnTo>
                <a:lnTo>
                  <a:pt x="5323222" y="2898235"/>
                </a:lnTo>
                <a:lnTo>
                  <a:pt x="5322673" y="2883968"/>
                </a:lnTo>
                <a:lnTo>
                  <a:pt x="5322377" y="2869348"/>
                </a:lnTo>
                <a:lnTo>
                  <a:pt x="5321880" y="2855383"/>
                </a:lnTo>
                <a:lnTo>
                  <a:pt x="5320725" y="2841220"/>
                </a:lnTo>
                <a:lnTo>
                  <a:pt x="5319266" y="2827108"/>
                </a:lnTo>
                <a:lnTo>
                  <a:pt x="5317807" y="2812995"/>
                </a:lnTo>
                <a:lnTo>
                  <a:pt x="5316096" y="2799238"/>
                </a:lnTo>
                <a:lnTo>
                  <a:pt x="5314334" y="2785178"/>
                </a:lnTo>
                <a:lnTo>
                  <a:pt x="5312016" y="2771523"/>
                </a:lnTo>
                <a:lnTo>
                  <a:pt x="5309750" y="2758172"/>
                </a:lnTo>
                <a:lnTo>
                  <a:pt x="5307130" y="2744570"/>
                </a:lnTo>
                <a:lnTo>
                  <a:pt x="5304256" y="2731322"/>
                </a:lnTo>
                <a:lnTo>
                  <a:pt x="5301028" y="2717822"/>
                </a:lnTo>
                <a:lnTo>
                  <a:pt x="5297904" y="2704930"/>
                </a:lnTo>
                <a:lnTo>
                  <a:pt x="5294475" y="2692089"/>
                </a:lnTo>
                <a:lnTo>
                  <a:pt x="5290743" y="2679298"/>
                </a:lnTo>
                <a:lnTo>
                  <a:pt x="5287012" y="2666509"/>
                </a:lnTo>
                <a:lnTo>
                  <a:pt x="5282673" y="2653822"/>
                </a:lnTo>
                <a:lnTo>
                  <a:pt x="5278334" y="2641134"/>
                </a:lnTo>
                <a:lnTo>
                  <a:pt x="5273744" y="2628803"/>
                </a:lnTo>
                <a:lnTo>
                  <a:pt x="5269154" y="2616470"/>
                </a:lnTo>
                <a:lnTo>
                  <a:pt x="5264311" y="2604494"/>
                </a:lnTo>
                <a:lnTo>
                  <a:pt x="5259417" y="2592214"/>
                </a:lnTo>
                <a:lnTo>
                  <a:pt x="5253665" y="2580391"/>
                </a:lnTo>
                <a:lnTo>
                  <a:pt x="5248215" y="2568518"/>
                </a:lnTo>
                <a:lnTo>
                  <a:pt x="5242818" y="2556947"/>
                </a:lnTo>
                <a:lnTo>
                  <a:pt x="5237065" y="2545124"/>
                </a:lnTo>
                <a:lnTo>
                  <a:pt x="5230809" y="2534012"/>
                </a:lnTo>
                <a:lnTo>
                  <a:pt x="5224551" y="2522899"/>
                </a:lnTo>
                <a:lnTo>
                  <a:pt x="5218244" y="2511483"/>
                </a:lnTo>
                <a:lnTo>
                  <a:pt x="5211380" y="2500474"/>
                </a:lnTo>
                <a:lnTo>
                  <a:pt x="5204820" y="2489412"/>
                </a:lnTo>
                <a:lnTo>
                  <a:pt x="5198060" y="2479010"/>
                </a:lnTo>
                <a:lnTo>
                  <a:pt x="5190944" y="2468354"/>
                </a:lnTo>
                <a:lnTo>
                  <a:pt x="5183577" y="2458055"/>
                </a:lnTo>
                <a:lnTo>
                  <a:pt x="5176514" y="2447704"/>
                </a:lnTo>
                <a:lnTo>
                  <a:pt x="5168591" y="2437810"/>
                </a:lnTo>
                <a:lnTo>
                  <a:pt x="5160971" y="2427866"/>
                </a:lnTo>
                <a:lnTo>
                  <a:pt x="5153353" y="2417920"/>
                </a:lnTo>
                <a:lnTo>
                  <a:pt x="5145178" y="2408383"/>
                </a:lnTo>
                <a:lnTo>
                  <a:pt x="5137054" y="2399147"/>
                </a:lnTo>
                <a:lnTo>
                  <a:pt x="5128577" y="2389661"/>
                </a:lnTo>
                <a:lnTo>
                  <a:pt x="5120454" y="2380425"/>
                </a:lnTo>
                <a:lnTo>
                  <a:pt x="5111523" y="2371952"/>
                </a:lnTo>
                <a:lnTo>
                  <a:pt x="5103097" y="2362768"/>
                </a:lnTo>
                <a:lnTo>
                  <a:pt x="5093864" y="2354347"/>
                </a:lnTo>
                <a:lnTo>
                  <a:pt x="5085236" y="2345821"/>
                </a:lnTo>
                <a:lnTo>
                  <a:pt x="5075699" y="2337450"/>
                </a:lnTo>
                <a:lnTo>
                  <a:pt x="5066517" y="2329331"/>
                </a:lnTo>
                <a:lnTo>
                  <a:pt x="5057083" y="2321568"/>
                </a:lnTo>
                <a:lnTo>
                  <a:pt x="5047597" y="2313501"/>
                </a:lnTo>
                <a:lnTo>
                  <a:pt x="5037859" y="2305788"/>
                </a:lnTo>
                <a:lnTo>
                  <a:pt x="5028173" y="2298380"/>
                </a:lnTo>
                <a:lnTo>
                  <a:pt x="5018132" y="2290719"/>
                </a:lnTo>
                <a:lnTo>
                  <a:pt x="5008195" y="2283665"/>
                </a:lnTo>
                <a:lnTo>
                  <a:pt x="4998256" y="2276611"/>
                </a:lnTo>
                <a:lnTo>
                  <a:pt x="4987762" y="2269964"/>
                </a:lnTo>
                <a:lnTo>
                  <a:pt x="4977521" y="2262962"/>
                </a:lnTo>
                <a:lnTo>
                  <a:pt x="4967028" y="2256313"/>
                </a:lnTo>
                <a:lnTo>
                  <a:pt x="4956283" y="2250022"/>
                </a:lnTo>
                <a:lnTo>
                  <a:pt x="4945841" y="2243677"/>
                </a:lnTo>
                <a:lnTo>
                  <a:pt x="4934844" y="2237740"/>
                </a:lnTo>
                <a:lnTo>
                  <a:pt x="4924098" y="2231447"/>
                </a:lnTo>
                <a:lnTo>
                  <a:pt x="4902562" y="2220431"/>
                </a:lnTo>
                <a:lnTo>
                  <a:pt x="4880773" y="2209768"/>
                </a:lnTo>
                <a:lnTo>
                  <a:pt x="4858533" y="2200121"/>
                </a:lnTo>
                <a:lnTo>
                  <a:pt x="4835736" y="2190879"/>
                </a:lnTo>
                <a:lnTo>
                  <a:pt x="4813043" y="2182244"/>
                </a:lnTo>
                <a:lnTo>
                  <a:pt x="4789543" y="2174370"/>
                </a:lnTo>
                <a:lnTo>
                  <a:pt x="4765791" y="2166853"/>
                </a:lnTo>
                <a:lnTo>
                  <a:pt x="4741586" y="2160347"/>
                </a:lnTo>
                <a:lnTo>
                  <a:pt x="4717382" y="2153842"/>
                </a:lnTo>
                <a:lnTo>
                  <a:pt x="4692421" y="2148400"/>
                </a:lnTo>
                <a:lnTo>
                  <a:pt x="4667512" y="2143264"/>
                </a:lnTo>
                <a:lnTo>
                  <a:pt x="4641795" y="2138888"/>
                </a:lnTo>
                <a:lnTo>
                  <a:pt x="4615878" y="2135170"/>
                </a:lnTo>
                <a:lnTo>
                  <a:pt x="4589963" y="2131452"/>
                </a:lnTo>
                <a:lnTo>
                  <a:pt x="4563593" y="2128749"/>
                </a:lnTo>
                <a:lnTo>
                  <a:pt x="4536669" y="2126451"/>
                </a:lnTo>
                <a:lnTo>
                  <a:pt x="4509241" y="2124864"/>
                </a:lnTo>
                <a:lnTo>
                  <a:pt x="4482116" y="2123223"/>
                </a:lnTo>
                <a:lnTo>
                  <a:pt x="4454235" y="2122649"/>
                </a:lnTo>
                <a:lnTo>
                  <a:pt x="4426104" y="2122430"/>
                </a:lnTo>
                <a:lnTo>
                  <a:pt x="4400795" y="2122551"/>
                </a:lnTo>
                <a:lnTo>
                  <a:pt x="4403168" y="2116564"/>
                </a:lnTo>
                <a:lnTo>
                  <a:pt x="4407349" y="2104834"/>
                </a:lnTo>
                <a:lnTo>
                  <a:pt x="4411637" y="2093394"/>
                </a:lnTo>
                <a:lnTo>
                  <a:pt x="4415530" y="2081772"/>
                </a:lnTo>
                <a:lnTo>
                  <a:pt x="4419604" y="2069754"/>
                </a:lnTo>
                <a:lnTo>
                  <a:pt x="4422812" y="2058057"/>
                </a:lnTo>
                <a:lnTo>
                  <a:pt x="4426599" y="2046147"/>
                </a:lnTo>
                <a:lnTo>
                  <a:pt x="4429304" y="2033980"/>
                </a:lnTo>
                <a:lnTo>
                  <a:pt x="4432801" y="2022177"/>
                </a:lnTo>
                <a:lnTo>
                  <a:pt x="4435219" y="2010117"/>
                </a:lnTo>
                <a:lnTo>
                  <a:pt x="4437817" y="1997664"/>
                </a:lnTo>
                <a:lnTo>
                  <a:pt x="4440234" y="1985603"/>
                </a:lnTo>
                <a:lnTo>
                  <a:pt x="4442545" y="1973256"/>
                </a:lnTo>
                <a:lnTo>
                  <a:pt x="4444170" y="1960833"/>
                </a:lnTo>
                <a:lnTo>
                  <a:pt x="4445797" y="1948412"/>
                </a:lnTo>
                <a:lnTo>
                  <a:pt x="4447711" y="1935883"/>
                </a:lnTo>
                <a:lnTo>
                  <a:pt x="4448652" y="1923386"/>
                </a:lnTo>
                <a:lnTo>
                  <a:pt x="4449883" y="1910783"/>
                </a:lnTo>
                <a:lnTo>
                  <a:pt x="4450718" y="1897998"/>
                </a:lnTo>
                <a:lnTo>
                  <a:pt x="4451371" y="1885608"/>
                </a:lnTo>
                <a:lnTo>
                  <a:pt x="4451521" y="1872749"/>
                </a:lnTo>
                <a:lnTo>
                  <a:pt x="4451961" y="1859783"/>
                </a:lnTo>
                <a:lnTo>
                  <a:pt x="4451716" y="1846743"/>
                </a:lnTo>
                <a:lnTo>
                  <a:pt x="4451578" y="1833990"/>
                </a:lnTo>
                <a:lnTo>
                  <a:pt x="4451440" y="1821238"/>
                </a:lnTo>
                <a:lnTo>
                  <a:pt x="4450511" y="1808123"/>
                </a:lnTo>
                <a:lnTo>
                  <a:pt x="4449399" y="1795404"/>
                </a:lnTo>
                <a:lnTo>
                  <a:pt x="4448182" y="1782397"/>
                </a:lnTo>
                <a:lnTo>
                  <a:pt x="4447253" y="1769281"/>
                </a:lnTo>
                <a:lnTo>
                  <a:pt x="4445351" y="1756199"/>
                </a:lnTo>
                <a:lnTo>
                  <a:pt x="4443557" y="1743406"/>
                </a:lnTo>
                <a:lnTo>
                  <a:pt x="4441366" y="1730430"/>
                </a:lnTo>
                <a:lnTo>
                  <a:pt x="4439175" y="1717456"/>
                </a:lnTo>
                <a:lnTo>
                  <a:pt x="4436589" y="1704300"/>
                </a:lnTo>
                <a:lnTo>
                  <a:pt x="4434003" y="1691143"/>
                </a:lnTo>
                <a:lnTo>
                  <a:pt x="4430840" y="1678201"/>
                </a:lnTo>
                <a:lnTo>
                  <a:pt x="4427676" y="1665258"/>
                </a:lnTo>
                <a:lnTo>
                  <a:pt x="4424225" y="1652423"/>
                </a:lnTo>
                <a:lnTo>
                  <a:pt x="4420485" y="1639695"/>
                </a:lnTo>
                <a:lnTo>
                  <a:pt x="4416530" y="1626390"/>
                </a:lnTo>
                <a:lnTo>
                  <a:pt x="4412395" y="1613481"/>
                </a:lnTo>
                <a:lnTo>
                  <a:pt x="4407863" y="1600390"/>
                </a:lnTo>
                <a:lnTo>
                  <a:pt x="4403150" y="1587695"/>
                </a:lnTo>
                <a:lnTo>
                  <a:pt x="4398330" y="1574711"/>
                </a:lnTo>
                <a:lnTo>
                  <a:pt x="4392826" y="1561653"/>
                </a:lnTo>
                <a:lnTo>
                  <a:pt x="4387429" y="1548884"/>
                </a:lnTo>
                <a:lnTo>
                  <a:pt x="4381636" y="1535933"/>
                </a:lnTo>
                <a:lnTo>
                  <a:pt x="4375844" y="1522982"/>
                </a:lnTo>
                <a:lnTo>
                  <a:pt x="4369762" y="1510138"/>
                </a:lnTo>
                <a:lnTo>
                  <a:pt x="4363211" y="1497797"/>
                </a:lnTo>
                <a:lnTo>
                  <a:pt x="4356157" y="1484986"/>
                </a:lnTo>
                <a:lnTo>
                  <a:pt x="4349499" y="1472357"/>
                </a:lnTo>
                <a:lnTo>
                  <a:pt x="4342157" y="1459652"/>
                </a:lnTo>
                <a:lnTo>
                  <a:pt x="4334344" y="1447451"/>
                </a:lnTo>
                <a:lnTo>
                  <a:pt x="4326136" y="1435069"/>
                </a:lnTo>
                <a:lnTo>
                  <a:pt x="4317458" y="1423190"/>
                </a:lnTo>
                <a:lnTo>
                  <a:pt x="4309175" y="1411491"/>
                </a:lnTo>
                <a:lnTo>
                  <a:pt x="4300209" y="1399719"/>
                </a:lnTo>
                <a:lnTo>
                  <a:pt x="4291243" y="1387946"/>
                </a:lnTo>
                <a:lnTo>
                  <a:pt x="4281988" y="1376280"/>
                </a:lnTo>
                <a:lnTo>
                  <a:pt x="4272551" y="1365010"/>
                </a:lnTo>
                <a:lnTo>
                  <a:pt x="4263114" y="1353741"/>
                </a:lnTo>
                <a:lnTo>
                  <a:pt x="4252994" y="1342395"/>
                </a:lnTo>
                <a:lnTo>
                  <a:pt x="4242981" y="1331340"/>
                </a:lnTo>
                <a:lnTo>
                  <a:pt x="4232786" y="1320680"/>
                </a:lnTo>
                <a:lnTo>
                  <a:pt x="4222303" y="1310127"/>
                </a:lnTo>
                <a:lnTo>
                  <a:pt x="4211423" y="1299393"/>
                </a:lnTo>
                <a:lnTo>
                  <a:pt x="4200363" y="1289054"/>
                </a:lnTo>
                <a:lnTo>
                  <a:pt x="4189590" y="1278608"/>
                </a:lnTo>
                <a:lnTo>
                  <a:pt x="4177953" y="1268483"/>
                </a:lnTo>
                <a:lnTo>
                  <a:pt x="4166711" y="1258541"/>
                </a:lnTo>
                <a:lnTo>
                  <a:pt x="4154785" y="1248524"/>
                </a:lnTo>
                <a:lnTo>
                  <a:pt x="4142966" y="1238795"/>
                </a:lnTo>
                <a:lnTo>
                  <a:pt x="4130570" y="1229280"/>
                </a:lnTo>
                <a:lnTo>
                  <a:pt x="4118677" y="1220235"/>
                </a:lnTo>
                <a:lnTo>
                  <a:pt x="4106099" y="1211116"/>
                </a:lnTo>
                <a:lnTo>
                  <a:pt x="4093523" y="1201997"/>
                </a:lnTo>
                <a:lnTo>
                  <a:pt x="4080368" y="1193092"/>
                </a:lnTo>
                <a:lnTo>
                  <a:pt x="4067031" y="1184583"/>
                </a:lnTo>
                <a:lnTo>
                  <a:pt x="4053984" y="1175967"/>
                </a:lnTo>
                <a:lnTo>
                  <a:pt x="4040574" y="1168142"/>
                </a:lnTo>
                <a:lnTo>
                  <a:pt x="4026662" y="1159847"/>
                </a:lnTo>
                <a:lnTo>
                  <a:pt x="4013144" y="1151734"/>
                </a:lnTo>
                <a:lnTo>
                  <a:pt x="3999157" y="1144123"/>
                </a:lnTo>
                <a:lnTo>
                  <a:pt x="3984593" y="1136727"/>
                </a:lnTo>
                <a:lnTo>
                  <a:pt x="3970424" y="1129511"/>
                </a:lnTo>
                <a:lnTo>
                  <a:pt x="3955572" y="1122222"/>
                </a:lnTo>
                <a:lnTo>
                  <a:pt x="3940429" y="1115039"/>
                </a:lnTo>
                <a:lnTo>
                  <a:pt x="3925289" y="1107857"/>
                </a:lnTo>
                <a:lnTo>
                  <a:pt x="3909965" y="1101070"/>
                </a:lnTo>
                <a:lnTo>
                  <a:pt x="3894643" y="1094284"/>
                </a:lnTo>
                <a:lnTo>
                  <a:pt x="3879139" y="1087893"/>
                </a:lnTo>
                <a:lnTo>
                  <a:pt x="3863238" y="1081320"/>
                </a:lnTo>
                <a:lnTo>
                  <a:pt x="3847158" y="1075144"/>
                </a:lnTo>
                <a:lnTo>
                  <a:pt x="3831183" y="1069255"/>
                </a:lnTo>
                <a:lnTo>
                  <a:pt x="3814814" y="1063186"/>
                </a:lnTo>
                <a:lnTo>
                  <a:pt x="3798551" y="1057404"/>
                </a:lnTo>
                <a:lnTo>
                  <a:pt x="3781999" y="1051731"/>
                </a:lnTo>
                <a:lnTo>
                  <a:pt x="3765374" y="1046740"/>
                </a:lnTo>
                <a:lnTo>
                  <a:pt x="3748246" y="1041281"/>
                </a:lnTo>
                <a:lnTo>
                  <a:pt x="3731331" y="1036398"/>
                </a:lnTo>
                <a:lnTo>
                  <a:pt x="3714129" y="1031622"/>
                </a:lnTo>
                <a:lnTo>
                  <a:pt x="3696927" y="1026847"/>
                </a:lnTo>
                <a:lnTo>
                  <a:pt x="3679543" y="1022466"/>
                </a:lnTo>
                <a:lnTo>
                  <a:pt x="3662266" y="1018375"/>
                </a:lnTo>
                <a:lnTo>
                  <a:pt x="3644594" y="1014102"/>
                </a:lnTo>
                <a:lnTo>
                  <a:pt x="3626740" y="1010225"/>
                </a:lnTo>
                <a:lnTo>
                  <a:pt x="3609100" y="1006925"/>
                </a:lnTo>
                <a:lnTo>
                  <a:pt x="3591065" y="1003443"/>
                </a:lnTo>
                <a:lnTo>
                  <a:pt x="3572741" y="1000068"/>
                </a:lnTo>
                <a:lnTo>
                  <a:pt x="3554920" y="997163"/>
                </a:lnTo>
                <a:lnTo>
                  <a:pt x="3536522" y="994473"/>
                </a:lnTo>
                <a:lnTo>
                  <a:pt x="3518231" y="992071"/>
                </a:lnTo>
                <a:lnTo>
                  <a:pt x="3499651" y="989777"/>
                </a:lnTo>
                <a:lnTo>
                  <a:pt x="3481071" y="987482"/>
                </a:lnTo>
                <a:lnTo>
                  <a:pt x="3462418" y="985872"/>
                </a:lnTo>
                <a:lnTo>
                  <a:pt x="3443657" y="983972"/>
                </a:lnTo>
                <a:lnTo>
                  <a:pt x="3404223" y="981213"/>
                </a:lnTo>
                <a:lnTo>
                  <a:pt x="3364713" y="979137"/>
                </a:lnTo>
                <a:lnTo>
                  <a:pt x="3325130" y="977745"/>
                </a:lnTo>
                <a:lnTo>
                  <a:pt x="3291515" y="976999"/>
                </a:lnTo>
                <a:lnTo>
                  <a:pt x="3296895" y="974743"/>
                </a:lnTo>
                <a:lnTo>
                  <a:pt x="3308195" y="970192"/>
                </a:lnTo>
                <a:lnTo>
                  <a:pt x="3319396" y="965856"/>
                </a:lnTo>
                <a:lnTo>
                  <a:pt x="3330754" y="961461"/>
                </a:lnTo>
                <a:lnTo>
                  <a:pt x="3342013" y="957282"/>
                </a:lnTo>
                <a:lnTo>
                  <a:pt x="3358062" y="951146"/>
                </a:lnTo>
                <a:lnTo>
                  <a:pt x="3373955" y="945068"/>
                </a:lnTo>
                <a:lnTo>
                  <a:pt x="3389575" y="938735"/>
                </a:lnTo>
                <a:lnTo>
                  <a:pt x="3404981" y="932305"/>
                </a:lnTo>
                <a:lnTo>
                  <a:pt x="3420172" y="925776"/>
                </a:lnTo>
                <a:lnTo>
                  <a:pt x="3435305" y="919090"/>
                </a:lnTo>
                <a:lnTo>
                  <a:pt x="3449639" y="912167"/>
                </a:lnTo>
                <a:lnTo>
                  <a:pt x="3464186" y="905343"/>
                </a:lnTo>
                <a:lnTo>
                  <a:pt x="3478404" y="898108"/>
                </a:lnTo>
                <a:lnTo>
                  <a:pt x="3492308" y="890989"/>
                </a:lnTo>
                <a:lnTo>
                  <a:pt x="3505941" y="883615"/>
                </a:lnTo>
                <a:lnTo>
                  <a:pt x="3519301" y="875986"/>
                </a:lnTo>
                <a:lnTo>
                  <a:pt x="3532445" y="868260"/>
                </a:lnTo>
                <a:lnTo>
                  <a:pt x="3545377" y="860434"/>
                </a:lnTo>
                <a:lnTo>
                  <a:pt x="3557664" y="852314"/>
                </a:lnTo>
                <a:lnTo>
                  <a:pt x="3570108" y="844136"/>
                </a:lnTo>
                <a:lnTo>
                  <a:pt x="3582123" y="835761"/>
                </a:lnTo>
                <a:lnTo>
                  <a:pt x="3593767" y="827346"/>
                </a:lnTo>
                <a:lnTo>
                  <a:pt x="3604924" y="818578"/>
                </a:lnTo>
                <a:lnTo>
                  <a:pt x="3616082" y="809810"/>
                </a:lnTo>
                <a:lnTo>
                  <a:pt x="3626966" y="800787"/>
                </a:lnTo>
                <a:lnTo>
                  <a:pt x="3637266" y="791625"/>
                </a:lnTo>
                <a:lnTo>
                  <a:pt x="3647508" y="782307"/>
                </a:lnTo>
                <a:lnTo>
                  <a:pt x="3657106" y="772695"/>
                </a:lnTo>
                <a:lnTo>
                  <a:pt x="3666704" y="763081"/>
                </a:lnTo>
                <a:lnTo>
                  <a:pt x="3675815" y="753116"/>
                </a:lnTo>
                <a:lnTo>
                  <a:pt x="3684712" y="743052"/>
                </a:lnTo>
                <a:lnTo>
                  <a:pt x="3693023" y="732849"/>
                </a:lnTo>
                <a:lnTo>
                  <a:pt x="3701219" y="722333"/>
                </a:lnTo>
                <a:lnTo>
                  <a:pt x="3709044" y="711778"/>
                </a:lnTo>
                <a:lnTo>
                  <a:pt x="3716382" y="700869"/>
                </a:lnTo>
                <a:lnTo>
                  <a:pt x="3723505" y="689862"/>
                </a:lnTo>
                <a:lnTo>
                  <a:pt x="3726844" y="683996"/>
                </a:lnTo>
                <a:lnTo>
                  <a:pt x="3730396" y="678229"/>
                </a:lnTo>
                <a:lnTo>
                  <a:pt x="3733579" y="672421"/>
                </a:lnTo>
                <a:lnTo>
                  <a:pt x="3736917" y="666556"/>
                </a:lnTo>
                <a:lnTo>
                  <a:pt x="3740041" y="660592"/>
                </a:lnTo>
                <a:lnTo>
                  <a:pt x="3742950" y="654530"/>
                </a:lnTo>
                <a:lnTo>
                  <a:pt x="3746074" y="648566"/>
                </a:lnTo>
                <a:lnTo>
                  <a:pt x="3748827" y="642562"/>
                </a:lnTo>
                <a:lnTo>
                  <a:pt x="3751580" y="636558"/>
                </a:lnTo>
                <a:lnTo>
                  <a:pt x="3754217" y="630241"/>
                </a:lnTo>
                <a:lnTo>
                  <a:pt x="3756756" y="624139"/>
                </a:lnTo>
                <a:lnTo>
                  <a:pt x="3759236" y="617880"/>
                </a:lnTo>
                <a:lnTo>
                  <a:pt x="3761503" y="611522"/>
                </a:lnTo>
                <a:lnTo>
                  <a:pt x="3763827" y="605322"/>
                </a:lnTo>
                <a:lnTo>
                  <a:pt x="3765937" y="599022"/>
                </a:lnTo>
                <a:lnTo>
                  <a:pt x="3768145" y="592510"/>
                </a:lnTo>
                <a:lnTo>
                  <a:pt x="3769884" y="586170"/>
                </a:lnTo>
                <a:lnTo>
                  <a:pt x="3771936" y="579714"/>
                </a:lnTo>
                <a:lnTo>
                  <a:pt x="3773402" y="573120"/>
                </a:lnTo>
                <a:lnTo>
                  <a:pt x="3775298" y="566723"/>
                </a:lnTo>
                <a:lnTo>
                  <a:pt x="3776608" y="560187"/>
                </a:lnTo>
                <a:lnTo>
                  <a:pt x="3778016" y="553437"/>
                </a:lnTo>
                <a:lnTo>
                  <a:pt x="3779326" y="546900"/>
                </a:lnTo>
                <a:lnTo>
                  <a:pt x="3780579" y="540208"/>
                </a:lnTo>
                <a:lnTo>
                  <a:pt x="3781460" y="533475"/>
                </a:lnTo>
                <a:lnTo>
                  <a:pt x="3782341" y="526743"/>
                </a:lnTo>
                <a:lnTo>
                  <a:pt x="3783379" y="519952"/>
                </a:lnTo>
                <a:lnTo>
                  <a:pt x="3783889" y="513179"/>
                </a:lnTo>
                <a:lnTo>
                  <a:pt x="3784556" y="506349"/>
                </a:lnTo>
                <a:lnTo>
                  <a:pt x="3785008" y="499419"/>
                </a:lnTo>
                <a:lnTo>
                  <a:pt x="3785363" y="492704"/>
                </a:lnTo>
                <a:lnTo>
                  <a:pt x="3785444" y="485734"/>
                </a:lnTo>
                <a:lnTo>
                  <a:pt x="3785682" y="478707"/>
                </a:lnTo>
                <a:lnTo>
                  <a:pt x="3785549" y="471639"/>
                </a:lnTo>
                <a:lnTo>
                  <a:pt x="3785475" y="464727"/>
                </a:lnTo>
                <a:lnTo>
                  <a:pt x="3785400" y="457816"/>
                </a:lnTo>
                <a:lnTo>
                  <a:pt x="3784896" y="450708"/>
                </a:lnTo>
                <a:lnTo>
                  <a:pt x="3784294" y="443814"/>
                </a:lnTo>
                <a:lnTo>
                  <a:pt x="3783634" y="436764"/>
                </a:lnTo>
                <a:lnTo>
                  <a:pt x="3783131" y="429656"/>
                </a:lnTo>
                <a:lnTo>
                  <a:pt x="3782100" y="422565"/>
                </a:lnTo>
                <a:lnTo>
                  <a:pt x="3781127" y="415631"/>
                </a:lnTo>
                <a:lnTo>
                  <a:pt x="3779940" y="408599"/>
                </a:lnTo>
                <a:lnTo>
                  <a:pt x="3778752" y="401567"/>
                </a:lnTo>
                <a:lnTo>
                  <a:pt x="3777351" y="394436"/>
                </a:lnTo>
                <a:lnTo>
                  <a:pt x="3775949" y="387306"/>
                </a:lnTo>
                <a:lnTo>
                  <a:pt x="3774234" y="380291"/>
                </a:lnTo>
                <a:lnTo>
                  <a:pt x="3772520" y="373276"/>
                </a:lnTo>
                <a:lnTo>
                  <a:pt x="3770649" y="366320"/>
                </a:lnTo>
                <a:lnTo>
                  <a:pt x="3768622" y="359421"/>
                </a:lnTo>
                <a:lnTo>
                  <a:pt x="3766479" y="352210"/>
                </a:lnTo>
                <a:lnTo>
                  <a:pt x="3764238" y="345213"/>
                </a:lnTo>
                <a:lnTo>
                  <a:pt x="3761782" y="338118"/>
                </a:lnTo>
                <a:lnTo>
                  <a:pt x="3759227" y="331238"/>
                </a:lnTo>
                <a:lnTo>
                  <a:pt x="3756615" y="324200"/>
                </a:lnTo>
                <a:lnTo>
                  <a:pt x="3753631" y="317123"/>
                </a:lnTo>
                <a:lnTo>
                  <a:pt x="3750707" y="310202"/>
                </a:lnTo>
                <a:lnTo>
                  <a:pt x="3747567" y="303183"/>
                </a:lnTo>
                <a:lnTo>
                  <a:pt x="3744427" y="296164"/>
                </a:lnTo>
                <a:lnTo>
                  <a:pt x="3741131" y="289203"/>
                </a:lnTo>
                <a:lnTo>
                  <a:pt x="3737580" y="282514"/>
                </a:lnTo>
                <a:lnTo>
                  <a:pt x="3733757" y="275570"/>
                </a:lnTo>
                <a:lnTo>
                  <a:pt x="3730149" y="268725"/>
                </a:lnTo>
                <a:lnTo>
                  <a:pt x="3726169" y="261839"/>
                </a:lnTo>
                <a:lnTo>
                  <a:pt x="3721935" y="255227"/>
                </a:lnTo>
                <a:lnTo>
                  <a:pt x="3717486" y="248516"/>
                </a:lnTo>
                <a:lnTo>
                  <a:pt x="3712783" y="242077"/>
                </a:lnTo>
                <a:lnTo>
                  <a:pt x="3708294" y="235736"/>
                </a:lnTo>
                <a:lnTo>
                  <a:pt x="3703434" y="229356"/>
                </a:lnTo>
                <a:lnTo>
                  <a:pt x="3698575" y="222975"/>
                </a:lnTo>
                <a:lnTo>
                  <a:pt x="3693558" y="216652"/>
                </a:lnTo>
                <a:lnTo>
                  <a:pt x="3688444" y="210545"/>
                </a:lnTo>
                <a:lnTo>
                  <a:pt x="3683329" y="204436"/>
                </a:lnTo>
                <a:lnTo>
                  <a:pt x="3677844" y="198287"/>
                </a:lnTo>
                <a:lnTo>
                  <a:pt x="3672417" y="192296"/>
                </a:lnTo>
                <a:lnTo>
                  <a:pt x="3666891" y="186518"/>
                </a:lnTo>
                <a:lnTo>
                  <a:pt x="3661209" y="180798"/>
                </a:lnTo>
                <a:lnTo>
                  <a:pt x="3655313" y="174980"/>
                </a:lnTo>
                <a:lnTo>
                  <a:pt x="3649318" y="169377"/>
                </a:lnTo>
                <a:lnTo>
                  <a:pt x="3643480" y="163715"/>
                </a:lnTo>
                <a:lnTo>
                  <a:pt x="3637173" y="158228"/>
                </a:lnTo>
                <a:lnTo>
                  <a:pt x="3631079" y="152839"/>
                </a:lnTo>
                <a:lnTo>
                  <a:pt x="3624615" y="147410"/>
                </a:lnTo>
                <a:lnTo>
                  <a:pt x="3618210" y="142136"/>
                </a:lnTo>
                <a:lnTo>
                  <a:pt x="3611491" y="136980"/>
                </a:lnTo>
                <a:lnTo>
                  <a:pt x="3605046" y="132077"/>
                </a:lnTo>
                <a:lnTo>
                  <a:pt x="3598228" y="127135"/>
                </a:lnTo>
                <a:lnTo>
                  <a:pt x="3591412" y="122193"/>
                </a:lnTo>
                <a:lnTo>
                  <a:pt x="3584282" y="117367"/>
                </a:lnTo>
                <a:lnTo>
                  <a:pt x="3577054" y="112755"/>
                </a:lnTo>
                <a:lnTo>
                  <a:pt x="3569982" y="108084"/>
                </a:lnTo>
                <a:lnTo>
                  <a:pt x="3562714" y="103843"/>
                </a:lnTo>
                <a:lnTo>
                  <a:pt x="3555174" y="99348"/>
                </a:lnTo>
                <a:lnTo>
                  <a:pt x="3547847" y="94950"/>
                </a:lnTo>
                <a:lnTo>
                  <a:pt x="3540266" y="90825"/>
                </a:lnTo>
                <a:lnTo>
                  <a:pt x="3532373" y="86817"/>
                </a:lnTo>
                <a:lnTo>
                  <a:pt x="3524693" y="82906"/>
                </a:lnTo>
                <a:lnTo>
                  <a:pt x="3516643" y="78955"/>
                </a:lnTo>
                <a:lnTo>
                  <a:pt x="3508437" y="75062"/>
                </a:lnTo>
                <a:lnTo>
                  <a:pt x="3500231" y="71170"/>
                </a:lnTo>
                <a:lnTo>
                  <a:pt x="3491926" y="67491"/>
                </a:lnTo>
                <a:lnTo>
                  <a:pt x="3483620" y="63813"/>
                </a:lnTo>
                <a:lnTo>
                  <a:pt x="3475218" y="60349"/>
                </a:lnTo>
                <a:lnTo>
                  <a:pt x="3466600" y="56787"/>
                </a:lnTo>
                <a:lnTo>
                  <a:pt x="3457884" y="53439"/>
                </a:lnTo>
                <a:lnTo>
                  <a:pt x="3449226" y="50248"/>
                </a:lnTo>
                <a:lnTo>
                  <a:pt x="3440354" y="46958"/>
                </a:lnTo>
                <a:lnTo>
                  <a:pt x="3431540" y="43825"/>
                </a:lnTo>
                <a:lnTo>
                  <a:pt x="3422569" y="40750"/>
                </a:lnTo>
                <a:lnTo>
                  <a:pt x="3413558" y="38045"/>
                </a:lnTo>
                <a:lnTo>
                  <a:pt x="3404275" y="35086"/>
                </a:lnTo>
                <a:lnTo>
                  <a:pt x="3395107" y="32439"/>
                </a:lnTo>
                <a:lnTo>
                  <a:pt x="3385784" y="29851"/>
                </a:lnTo>
                <a:lnTo>
                  <a:pt x="3376461" y="27263"/>
                </a:lnTo>
                <a:lnTo>
                  <a:pt x="3367039" y="24889"/>
                </a:lnTo>
                <a:lnTo>
                  <a:pt x="3357675" y="22671"/>
                </a:lnTo>
                <a:lnTo>
                  <a:pt x="3348096" y="20355"/>
                </a:lnTo>
                <a:lnTo>
                  <a:pt x="3338420" y="18254"/>
                </a:lnTo>
                <a:lnTo>
                  <a:pt x="3328859" y="16465"/>
                </a:lnTo>
                <a:lnTo>
                  <a:pt x="3319084" y="14578"/>
                </a:lnTo>
                <a:lnTo>
                  <a:pt x="3309153" y="12749"/>
                </a:lnTo>
                <a:lnTo>
                  <a:pt x="3299494" y="11175"/>
                </a:lnTo>
                <a:lnTo>
                  <a:pt x="3289523" y="9717"/>
                </a:lnTo>
                <a:lnTo>
                  <a:pt x="3279609" y="8415"/>
                </a:lnTo>
                <a:lnTo>
                  <a:pt x="3269538" y="7171"/>
                </a:lnTo>
                <a:lnTo>
                  <a:pt x="3259469" y="5927"/>
                </a:lnTo>
                <a:lnTo>
                  <a:pt x="3249358" y="5055"/>
                </a:lnTo>
                <a:lnTo>
                  <a:pt x="3239191" y="4025"/>
                </a:lnTo>
                <a:lnTo>
                  <a:pt x="3217817" y="2530"/>
                </a:lnTo>
                <a:lnTo>
                  <a:pt x="3196403" y="1405"/>
                </a:lnTo>
                <a:lnTo>
                  <a:pt x="3174950" y="650"/>
                </a:lnTo>
                <a:lnTo>
                  <a:pt x="3153242" y="169"/>
                </a:lnTo>
                <a:lnTo>
                  <a:pt x="3131649" y="0"/>
                </a:lnTo>
                <a:lnTo>
                  <a:pt x="3110017" y="201"/>
                </a:lnTo>
                <a:lnTo>
                  <a:pt x="3088402" y="930"/>
                </a:lnTo>
                <a:lnTo>
                  <a:pt x="3066631" y="1718"/>
                </a:lnTo>
                <a:lnTo>
                  <a:pt x="3045132" y="2759"/>
                </a:lnTo>
                <a:lnTo>
                  <a:pt x="3023280" y="4288"/>
                </a:lnTo>
                <a:lnTo>
                  <a:pt x="3001916" y="6170"/>
                </a:lnTo>
                <a:lnTo>
                  <a:pt x="2980238" y="8168"/>
                </a:lnTo>
                <a:lnTo>
                  <a:pt x="2958734" y="10634"/>
                </a:lnTo>
                <a:lnTo>
                  <a:pt x="2937289" y="13258"/>
                </a:lnTo>
                <a:lnTo>
                  <a:pt x="2915960" y="16194"/>
                </a:lnTo>
                <a:lnTo>
                  <a:pt x="2894904" y="19385"/>
                </a:lnTo>
                <a:lnTo>
                  <a:pt x="2873650" y="23004"/>
                </a:lnTo>
                <a:lnTo>
                  <a:pt x="2852825" y="26821"/>
                </a:lnTo>
                <a:lnTo>
                  <a:pt x="2831902" y="30852"/>
                </a:lnTo>
                <a:lnTo>
                  <a:pt x="2811310" y="35294"/>
                </a:lnTo>
                <a:lnTo>
                  <a:pt x="2790874" y="39678"/>
                </a:lnTo>
                <a:lnTo>
                  <a:pt x="2770514" y="44745"/>
                </a:lnTo>
                <a:lnTo>
                  <a:pt x="2750525" y="49852"/>
                </a:lnTo>
                <a:lnTo>
                  <a:pt x="2730652" y="55273"/>
                </a:lnTo>
                <a:lnTo>
                  <a:pt x="2711091" y="60577"/>
                </a:lnTo>
                <a:lnTo>
                  <a:pt x="2691607" y="66565"/>
                </a:lnTo>
                <a:lnTo>
                  <a:pt x="2672492" y="72593"/>
                </a:lnTo>
                <a:lnTo>
                  <a:pt x="2653652" y="78876"/>
                </a:lnTo>
                <a:lnTo>
                  <a:pt x="2635239" y="85355"/>
                </a:lnTo>
                <a:lnTo>
                  <a:pt x="2616943" y="92148"/>
                </a:lnTo>
                <a:lnTo>
                  <a:pt x="2599076" y="99137"/>
                </a:lnTo>
                <a:lnTo>
                  <a:pt x="2581422" y="106224"/>
                </a:lnTo>
                <a:lnTo>
                  <a:pt x="2568988" y="111551"/>
                </a:lnTo>
                <a:lnTo>
                  <a:pt x="2556553" y="116879"/>
                </a:lnTo>
                <a:lnTo>
                  <a:pt x="2544119" y="122207"/>
                </a:lnTo>
                <a:lnTo>
                  <a:pt x="2531743" y="127692"/>
                </a:lnTo>
                <a:lnTo>
                  <a:pt x="2519581" y="133274"/>
                </a:lnTo>
                <a:lnTo>
                  <a:pt x="2507262" y="138915"/>
                </a:lnTo>
                <a:lnTo>
                  <a:pt x="2495158" y="144653"/>
                </a:lnTo>
                <a:lnTo>
                  <a:pt x="2483054" y="150392"/>
                </a:lnTo>
                <a:lnTo>
                  <a:pt x="2470950" y="156131"/>
                </a:lnTo>
                <a:lnTo>
                  <a:pt x="2458748" y="162085"/>
                </a:lnTo>
                <a:lnTo>
                  <a:pt x="2446916" y="168078"/>
                </a:lnTo>
                <a:lnTo>
                  <a:pt x="2434987" y="174287"/>
                </a:lnTo>
                <a:lnTo>
                  <a:pt x="2411225" y="186488"/>
                </a:lnTo>
                <a:lnTo>
                  <a:pt x="2387853" y="199257"/>
                </a:lnTo>
                <a:lnTo>
                  <a:pt x="2364324" y="212084"/>
                </a:lnTo>
                <a:lnTo>
                  <a:pt x="2341282" y="225265"/>
                </a:lnTo>
                <a:lnTo>
                  <a:pt x="2318298" y="238601"/>
                </a:lnTo>
                <a:lnTo>
                  <a:pt x="2295586" y="252193"/>
                </a:lnTo>
                <a:lnTo>
                  <a:pt x="2272835" y="266154"/>
                </a:lnTo>
                <a:lnTo>
                  <a:pt x="2250512" y="280314"/>
                </a:lnTo>
                <a:lnTo>
                  <a:pt x="2228304" y="294785"/>
                </a:lnTo>
                <a:lnTo>
                  <a:pt x="2206312" y="309355"/>
                </a:lnTo>
                <a:lnTo>
                  <a:pt x="2195432" y="316953"/>
                </a:lnTo>
                <a:lnTo>
                  <a:pt x="2184650" y="324336"/>
                </a:lnTo>
                <a:lnTo>
                  <a:pt x="2173770" y="331934"/>
                </a:lnTo>
                <a:lnTo>
                  <a:pt x="2163261" y="339571"/>
                </a:lnTo>
                <a:lnTo>
                  <a:pt x="2152595" y="347268"/>
                </a:lnTo>
                <a:lnTo>
                  <a:pt x="2142144" y="355062"/>
                </a:lnTo>
                <a:lnTo>
                  <a:pt x="2131536" y="362914"/>
                </a:lnTo>
                <a:lnTo>
                  <a:pt x="2121045" y="371079"/>
                </a:lnTo>
                <a:lnTo>
                  <a:pt x="2110808" y="378972"/>
                </a:lnTo>
                <a:lnTo>
                  <a:pt x="2100531" y="387236"/>
                </a:lnTo>
                <a:lnTo>
                  <a:pt x="2090352" y="395285"/>
                </a:lnTo>
                <a:lnTo>
                  <a:pt x="2080133" y="403705"/>
                </a:lnTo>
                <a:lnTo>
                  <a:pt x="2070013" y="411910"/>
                </a:lnTo>
                <a:lnTo>
                  <a:pt x="2060008" y="420428"/>
                </a:lnTo>
                <a:lnTo>
                  <a:pt x="2050160" y="428888"/>
                </a:lnTo>
                <a:lnTo>
                  <a:pt x="2040213" y="437563"/>
                </a:lnTo>
                <a:lnTo>
                  <a:pt x="2030481" y="446336"/>
                </a:lnTo>
                <a:lnTo>
                  <a:pt x="2020691" y="454952"/>
                </a:lnTo>
                <a:lnTo>
                  <a:pt x="2011115" y="463667"/>
                </a:lnTo>
                <a:lnTo>
                  <a:pt x="2001441" y="472596"/>
                </a:lnTo>
                <a:lnTo>
                  <a:pt x="1991923" y="481468"/>
                </a:lnTo>
                <a:lnTo>
                  <a:pt x="1982522" y="490651"/>
                </a:lnTo>
                <a:lnTo>
                  <a:pt x="1973004" y="499523"/>
                </a:lnTo>
                <a:lnTo>
                  <a:pt x="1963603" y="508706"/>
                </a:lnTo>
                <a:lnTo>
                  <a:pt x="1954572" y="517931"/>
                </a:lnTo>
                <a:lnTo>
                  <a:pt x="1945327" y="527057"/>
                </a:lnTo>
                <a:lnTo>
                  <a:pt x="1936198" y="536496"/>
                </a:lnTo>
                <a:lnTo>
                  <a:pt x="1927225" y="545876"/>
                </a:lnTo>
                <a:lnTo>
                  <a:pt x="1918096" y="555315"/>
                </a:lnTo>
                <a:lnTo>
                  <a:pt x="1909338" y="564794"/>
                </a:lnTo>
                <a:lnTo>
                  <a:pt x="1900325" y="574545"/>
                </a:lnTo>
                <a:lnTo>
                  <a:pt x="1891781" y="584123"/>
                </a:lnTo>
                <a:lnTo>
                  <a:pt x="1883080" y="593758"/>
                </a:lnTo>
                <a:lnTo>
                  <a:pt x="1874282" y="603607"/>
                </a:lnTo>
                <a:lnTo>
                  <a:pt x="1865756" y="613712"/>
                </a:lnTo>
                <a:lnTo>
                  <a:pt x="1857172" y="623660"/>
                </a:lnTo>
                <a:lnTo>
                  <a:pt x="1848958" y="633648"/>
                </a:lnTo>
                <a:lnTo>
                  <a:pt x="1840490" y="643910"/>
                </a:lnTo>
                <a:lnTo>
                  <a:pt x="1832335" y="654054"/>
                </a:lnTo>
                <a:lnTo>
                  <a:pt x="1824296" y="664511"/>
                </a:lnTo>
                <a:lnTo>
                  <a:pt x="1816101" y="675027"/>
                </a:lnTo>
                <a:lnTo>
                  <a:pt x="1808218" y="685426"/>
                </a:lnTo>
                <a:lnTo>
                  <a:pt x="1800335" y="695826"/>
                </a:lnTo>
                <a:lnTo>
                  <a:pt x="1792412" y="706596"/>
                </a:lnTo>
                <a:lnTo>
                  <a:pt x="1784801" y="717250"/>
                </a:lnTo>
                <a:lnTo>
                  <a:pt x="1777249" y="728061"/>
                </a:lnTo>
                <a:lnTo>
                  <a:pt x="1769599" y="739086"/>
                </a:lnTo>
                <a:lnTo>
                  <a:pt x="1762261" y="749995"/>
                </a:lnTo>
                <a:lnTo>
                  <a:pt x="1756211" y="758990"/>
                </a:lnTo>
                <a:lnTo>
                  <a:pt x="1742622" y="738924"/>
                </a:lnTo>
                <a:lnTo>
                  <a:pt x="1713296" y="694890"/>
                </a:lnTo>
                <a:lnTo>
                  <a:pt x="1684022" y="651162"/>
                </a:lnTo>
                <a:lnTo>
                  <a:pt x="1663392" y="621573"/>
                </a:lnTo>
                <a:lnTo>
                  <a:pt x="1642560" y="592644"/>
                </a:lnTo>
                <a:lnTo>
                  <a:pt x="1621277" y="564728"/>
                </a:lnTo>
                <a:lnTo>
                  <a:pt x="1599541" y="537824"/>
                </a:lnTo>
                <a:lnTo>
                  <a:pt x="1577302" y="511630"/>
                </a:lnTo>
                <a:lnTo>
                  <a:pt x="1554914" y="486399"/>
                </a:lnTo>
                <a:lnTo>
                  <a:pt x="1531769" y="462232"/>
                </a:lnTo>
                <a:lnTo>
                  <a:pt x="1508477" y="439027"/>
                </a:lnTo>
                <a:lnTo>
                  <a:pt x="1485086" y="417087"/>
                </a:lnTo>
                <a:lnTo>
                  <a:pt x="1460836" y="395605"/>
                </a:lnTo>
                <a:lnTo>
                  <a:pt x="1436793" y="375337"/>
                </a:lnTo>
                <a:lnTo>
                  <a:pt x="1412297" y="356082"/>
                </a:lnTo>
                <a:lnTo>
                  <a:pt x="1387298" y="337538"/>
                </a:lnTo>
                <a:lnTo>
                  <a:pt x="1362201" y="320258"/>
                </a:lnTo>
                <a:lnTo>
                  <a:pt x="1336955" y="303940"/>
                </a:lnTo>
                <a:lnTo>
                  <a:pt x="1311205" y="288332"/>
                </a:lnTo>
                <a:lnTo>
                  <a:pt x="1285358" y="273988"/>
                </a:lnTo>
                <a:lnTo>
                  <a:pt x="1259361" y="260607"/>
                </a:lnTo>
                <a:lnTo>
                  <a:pt x="1232913" y="248239"/>
                </a:lnTo>
                <a:lnTo>
                  <a:pt x="1206619" y="236781"/>
                </a:lnTo>
                <a:lnTo>
                  <a:pt x="1179873" y="226337"/>
                </a:lnTo>
                <a:lnTo>
                  <a:pt x="1152978" y="216854"/>
                </a:lnTo>
                <a:lnTo>
                  <a:pt x="1125985" y="208637"/>
                </a:lnTo>
                <a:lnTo>
                  <a:pt x="1098792" y="201079"/>
                </a:lnTo>
                <a:lnTo>
                  <a:pt x="1071502" y="194785"/>
                </a:lnTo>
                <a:lnTo>
                  <a:pt x="1044062" y="189453"/>
                </a:lnTo>
                <a:lnTo>
                  <a:pt x="1016777" y="185031"/>
                </a:lnTo>
                <a:lnTo>
                  <a:pt x="989395" y="181874"/>
                </a:lnTo>
                <a:lnTo>
                  <a:pt x="961509" y="179428"/>
                </a:lnTo>
                <a:lnTo>
                  <a:pt x="933828" y="178195"/>
                </a:lnTo>
                <a:lnTo>
                  <a:pt x="906051" y="178227"/>
                </a:lnTo>
                <a:lnTo>
                  <a:pt x="878629" y="178512"/>
                </a:lnTo>
                <a:lnTo>
                  <a:pt x="864717" y="179312"/>
                </a:lnTo>
                <a:lnTo>
                  <a:pt x="850553" y="180468"/>
                </a:lnTo>
                <a:lnTo>
                  <a:pt x="836745" y="181875"/>
                </a:lnTo>
                <a:lnTo>
                  <a:pt x="822684" y="183637"/>
                </a:lnTo>
                <a:lnTo>
                  <a:pt x="808978" y="185651"/>
                </a:lnTo>
                <a:lnTo>
                  <a:pt x="794969" y="187717"/>
                </a:lnTo>
                <a:lnTo>
                  <a:pt x="781315" y="190034"/>
                </a:lnTo>
                <a:lnTo>
                  <a:pt x="767460" y="193010"/>
                </a:lnTo>
                <a:lnTo>
                  <a:pt x="753605" y="195987"/>
                </a:lnTo>
                <a:lnTo>
                  <a:pt x="739751" y="198962"/>
                </a:lnTo>
                <a:lnTo>
                  <a:pt x="726303" y="202494"/>
                </a:lnTo>
                <a:lnTo>
                  <a:pt x="712602" y="206380"/>
                </a:lnTo>
                <a:lnTo>
                  <a:pt x="699206" y="210214"/>
                </a:lnTo>
                <a:lnTo>
                  <a:pt x="685609" y="214707"/>
                </a:lnTo>
                <a:lnTo>
                  <a:pt x="672011" y="219200"/>
                </a:lnTo>
                <a:lnTo>
                  <a:pt x="658769" y="223946"/>
                </a:lnTo>
                <a:lnTo>
                  <a:pt x="645275" y="229046"/>
                </a:lnTo>
                <a:lnTo>
                  <a:pt x="631781" y="234146"/>
                </a:lnTo>
                <a:lnTo>
                  <a:pt x="618693" y="239801"/>
                </a:lnTo>
                <a:lnTo>
                  <a:pt x="605354" y="245811"/>
                </a:lnTo>
                <a:lnTo>
                  <a:pt x="592014" y="251821"/>
                </a:lnTo>
                <a:lnTo>
                  <a:pt x="579029" y="258084"/>
                </a:lnTo>
                <a:lnTo>
                  <a:pt x="566045" y="264345"/>
                </a:lnTo>
                <a:lnTo>
                  <a:pt x="552911" y="271569"/>
                </a:lnTo>
                <a:lnTo>
                  <a:pt x="540029" y="278438"/>
                </a:lnTo>
                <a:lnTo>
                  <a:pt x="527199" y="285611"/>
                </a:lnTo>
                <a:lnTo>
                  <a:pt x="514421" y="293087"/>
                </a:lnTo>
                <a:lnTo>
                  <a:pt x="501997" y="300815"/>
                </a:lnTo>
                <a:lnTo>
                  <a:pt x="489321" y="308897"/>
                </a:lnTo>
                <a:lnTo>
                  <a:pt x="476949" y="316928"/>
                </a:lnTo>
                <a:lnTo>
                  <a:pt x="464324" y="325315"/>
                </a:lnTo>
                <a:lnTo>
                  <a:pt x="452107" y="334256"/>
                </a:lnTo>
                <a:lnTo>
                  <a:pt x="439838" y="342894"/>
                </a:lnTo>
                <a:lnTo>
                  <a:pt x="427671" y="352139"/>
                </a:lnTo>
                <a:lnTo>
                  <a:pt x="415505" y="361384"/>
                </a:lnTo>
                <a:lnTo>
                  <a:pt x="403746" y="371185"/>
                </a:lnTo>
                <a:lnTo>
                  <a:pt x="391985" y="380985"/>
                </a:lnTo>
                <a:lnTo>
                  <a:pt x="380581" y="391036"/>
                </a:lnTo>
                <a:lnTo>
                  <a:pt x="369228" y="401393"/>
                </a:lnTo>
                <a:lnTo>
                  <a:pt x="357623" y="412103"/>
                </a:lnTo>
                <a:lnTo>
                  <a:pt x="346321" y="422762"/>
                </a:lnTo>
                <a:lnTo>
                  <a:pt x="335122" y="434028"/>
                </a:lnTo>
                <a:lnTo>
                  <a:pt x="324277" y="445546"/>
                </a:lnTo>
                <a:lnTo>
                  <a:pt x="313130" y="457115"/>
                </a:lnTo>
                <a:lnTo>
                  <a:pt x="302641" y="468884"/>
                </a:lnTo>
                <a:lnTo>
                  <a:pt x="292255" y="481262"/>
                </a:lnTo>
                <a:lnTo>
                  <a:pt x="281515" y="493386"/>
                </a:lnTo>
                <a:lnTo>
                  <a:pt x="271180" y="506067"/>
                </a:lnTo>
                <a:lnTo>
                  <a:pt x="260897" y="519049"/>
                </a:lnTo>
                <a:lnTo>
                  <a:pt x="250614" y="532032"/>
                </a:lnTo>
                <a:lnTo>
                  <a:pt x="241041" y="545521"/>
                </a:lnTo>
                <a:lnTo>
                  <a:pt x="231164" y="559059"/>
                </a:lnTo>
                <a:lnTo>
                  <a:pt x="221339" y="572901"/>
                </a:lnTo>
                <a:lnTo>
                  <a:pt x="211869" y="586996"/>
                </a:lnTo>
                <a:lnTo>
                  <a:pt x="202702" y="601039"/>
                </a:lnTo>
                <a:lnTo>
                  <a:pt x="193335" y="615739"/>
                </a:lnTo>
                <a:lnTo>
                  <a:pt x="184271" y="630389"/>
                </a:lnTo>
                <a:lnTo>
                  <a:pt x="175311" y="645645"/>
                </a:lnTo>
                <a:lnTo>
                  <a:pt x="166351" y="660901"/>
                </a:lnTo>
                <a:lnTo>
                  <a:pt x="158047" y="676358"/>
                </a:lnTo>
                <a:lnTo>
                  <a:pt x="149493" y="692170"/>
                </a:lnTo>
                <a:lnTo>
                  <a:pt x="140939" y="707982"/>
                </a:lnTo>
                <a:lnTo>
                  <a:pt x="133043" y="723994"/>
                </a:lnTo>
                <a:lnTo>
                  <a:pt x="124946" y="740664"/>
                </a:lnTo>
                <a:lnTo>
                  <a:pt x="117509" y="757536"/>
                </a:lnTo>
                <a:lnTo>
                  <a:pt x="110426" y="774658"/>
                </a:lnTo>
                <a:lnTo>
                  <a:pt x="103698" y="792033"/>
                </a:lnTo>
                <a:lnTo>
                  <a:pt x="96666" y="809459"/>
                </a:lnTo>
                <a:lnTo>
                  <a:pt x="90293" y="827086"/>
                </a:lnTo>
                <a:lnTo>
                  <a:pt x="83919" y="844713"/>
                </a:lnTo>
                <a:lnTo>
                  <a:pt x="77850" y="862288"/>
                </a:lnTo>
                <a:lnTo>
                  <a:pt x="72135" y="880115"/>
                </a:lnTo>
                <a:lnTo>
                  <a:pt x="66168" y="898297"/>
                </a:lnTo>
                <a:lnTo>
                  <a:pt x="60808" y="916376"/>
                </a:lnTo>
                <a:lnTo>
                  <a:pt x="55551" y="935062"/>
                </a:lnTo>
                <a:lnTo>
                  <a:pt x="50850" y="953342"/>
                </a:lnTo>
                <a:lnTo>
                  <a:pt x="45845" y="971673"/>
                </a:lnTo>
                <a:lnTo>
                  <a:pt x="41550" y="990507"/>
                </a:lnTo>
                <a:lnTo>
                  <a:pt x="36900" y="1009090"/>
                </a:lnTo>
                <a:lnTo>
                  <a:pt x="32908" y="1027873"/>
                </a:lnTo>
                <a:lnTo>
                  <a:pt x="29019" y="1047263"/>
                </a:lnTo>
                <a:lnTo>
                  <a:pt x="25331" y="1065995"/>
                </a:lnTo>
                <a:lnTo>
                  <a:pt x="22049" y="1085282"/>
                </a:lnTo>
                <a:lnTo>
                  <a:pt x="18767" y="1104569"/>
                </a:lnTo>
                <a:lnTo>
                  <a:pt x="15840" y="1124109"/>
                </a:lnTo>
                <a:lnTo>
                  <a:pt x="13217" y="1143597"/>
                </a:lnTo>
                <a:lnTo>
                  <a:pt x="10897" y="1163032"/>
                </a:lnTo>
                <a:lnTo>
                  <a:pt x="8577" y="1182469"/>
                </a:lnTo>
                <a:lnTo>
                  <a:pt x="6715" y="1202764"/>
                </a:lnTo>
                <a:lnTo>
                  <a:pt x="5053" y="1222400"/>
                </a:lnTo>
                <a:lnTo>
                  <a:pt x="3443" y="1242340"/>
                </a:lnTo>
                <a:lnTo>
                  <a:pt x="2136" y="1262228"/>
                </a:lnTo>
                <a:lnTo>
                  <a:pt x="1539" y="1282621"/>
                </a:lnTo>
                <a:lnTo>
                  <a:pt x="587" y="1302761"/>
                </a:lnTo>
                <a:lnTo>
                  <a:pt x="294" y="1323102"/>
                </a:lnTo>
                <a:lnTo>
                  <a:pt x="0" y="1343442"/>
                </a:lnTo>
                <a:lnTo>
                  <a:pt x="62" y="1364035"/>
                </a:lnTo>
                <a:lnTo>
                  <a:pt x="479" y="1384880"/>
                </a:lnTo>
                <a:lnTo>
                  <a:pt x="946" y="1406028"/>
                </a:lnTo>
                <a:lnTo>
                  <a:pt x="1666" y="1426821"/>
                </a:lnTo>
                <a:lnTo>
                  <a:pt x="2741" y="1447866"/>
                </a:lnTo>
                <a:lnTo>
                  <a:pt x="4119" y="1468860"/>
                </a:lnTo>
                <a:lnTo>
                  <a:pt x="5497" y="1489853"/>
                </a:lnTo>
                <a:lnTo>
                  <a:pt x="7281" y="1511402"/>
                </a:lnTo>
                <a:lnTo>
                  <a:pt x="8659" y="1532396"/>
                </a:lnTo>
                <a:lnTo>
                  <a:pt x="10748" y="1553893"/>
                </a:lnTo>
                <a:lnTo>
                  <a:pt x="13140" y="1575339"/>
                </a:lnTo>
                <a:lnTo>
                  <a:pt x="15783" y="1596431"/>
                </a:lnTo>
                <a:lnTo>
                  <a:pt x="18529" y="1618128"/>
                </a:lnTo>
                <a:lnTo>
                  <a:pt x="21528" y="1639471"/>
                </a:lnTo>
                <a:lnTo>
                  <a:pt x="24577" y="1661117"/>
                </a:lnTo>
                <a:lnTo>
                  <a:pt x="27930" y="1682711"/>
                </a:lnTo>
                <a:lnTo>
                  <a:pt x="31587" y="1704255"/>
                </a:lnTo>
                <a:lnTo>
                  <a:pt x="35244" y="1725798"/>
                </a:lnTo>
                <a:lnTo>
                  <a:pt x="39256" y="1747594"/>
                </a:lnTo>
                <a:lnTo>
                  <a:pt x="43519" y="1769034"/>
                </a:lnTo>
                <a:lnTo>
                  <a:pt x="47834" y="1790778"/>
                </a:lnTo>
                <a:lnTo>
                  <a:pt x="52452" y="1812470"/>
                </a:lnTo>
                <a:lnTo>
                  <a:pt x="57323" y="1833808"/>
                </a:lnTo>
                <a:lnTo>
                  <a:pt x="62296" y="1855752"/>
                </a:lnTo>
                <a:lnTo>
                  <a:pt x="67521" y="1877342"/>
                </a:lnTo>
                <a:lnTo>
                  <a:pt x="73101" y="1899182"/>
                </a:lnTo>
                <a:lnTo>
                  <a:pt x="78630" y="1920719"/>
                </a:lnTo>
                <a:lnTo>
                  <a:pt x="84514" y="1942509"/>
                </a:lnTo>
                <a:lnTo>
                  <a:pt x="90346" y="1963996"/>
                </a:lnTo>
                <a:lnTo>
                  <a:pt x="96533" y="1985734"/>
                </a:lnTo>
                <a:lnTo>
                  <a:pt x="102972" y="2007117"/>
                </a:lnTo>
                <a:lnTo>
                  <a:pt x="109766" y="2028752"/>
                </a:lnTo>
                <a:lnTo>
                  <a:pt x="123456" y="2072630"/>
                </a:lnTo>
                <a:lnTo>
                  <a:pt x="137755" y="2116403"/>
                </a:lnTo>
                <a:lnTo>
                  <a:pt x="152963" y="2160023"/>
                </a:lnTo>
                <a:lnTo>
                  <a:pt x="168170" y="2203643"/>
                </a:lnTo>
                <a:lnTo>
                  <a:pt x="184237" y="2246805"/>
                </a:lnTo>
                <a:lnTo>
                  <a:pt x="200859" y="2289559"/>
                </a:lnTo>
                <a:lnTo>
                  <a:pt x="217481" y="2332315"/>
                </a:lnTo>
                <a:lnTo>
                  <a:pt x="235014" y="2374916"/>
                </a:lnTo>
                <a:lnTo>
                  <a:pt x="253050" y="2416807"/>
                </a:lnTo>
                <a:lnTo>
                  <a:pt x="271035" y="2458395"/>
                </a:lnTo>
                <a:lnTo>
                  <a:pt x="289879" y="2499523"/>
                </a:lnTo>
                <a:lnTo>
                  <a:pt x="308974" y="2540298"/>
                </a:lnTo>
                <a:lnTo>
                  <a:pt x="328677" y="2580970"/>
                </a:lnTo>
                <a:lnTo>
                  <a:pt x="348882" y="2620932"/>
                </a:lnTo>
                <a:lnTo>
                  <a:pt x="369289" y="2660235"/>
                </a:lnTo>
                <a:lnTo>
                  <a:pt x="389644" y="2699235"/>
                </a:lnTo>
                <a:lnTo>
                  <a:pt x="410806" y="2737474"/>
                </a:lnTo>
                <a:lnTo>
                  <a:pt x="432524" y="2775306"/>
                </a:lnTo>
                <a:lnTo>
                  <a:pt x="454442" y="2812480"/>
                </a:lnTo>
                <a:lnTo>
                  <a:pt x="462017" y="2824986"/>
                </a:lnTo>
                <a:lnTo>
                  <a:pt x="457075" y="2836276"/>
                </a:lnTo>
                <a:lnTo>
                  <a:pt x="446553" y="2859223"/>
                </a:lnTo>
                <a:lnTo>
                  <a:pt x="436425" y="2882351"/>
                </a:lnTo>
                <a:lnTo>
                  <a:pt x="426406" y="2905768"/>
                </a:lnTo>
                <a:lnTo>
                  <a:pt x="416675" y="2929078"/>
                </a:lnTo>
                <a:lnTo>
                  <a:pt x="407340" y="2952569"/>
                </a:lnTo>
                <a:lnTo>
                  <a:pt x="397717" y="2976167"/>
                </a:lnTo>
                <a:lnTo>
                  <a:pt x="388093" y="2999765"/>
                </a:lnTo>
                <a:lnTo>
                  <a:pt x="378865" y="3023545"/>
                </a:lnTo>
                <a:lnTo>
                  <a:pt x="370032" y="3047506"/>
                </a:lnTo>
                <a:lnTo>
                  <a:pt x="361093" y="3071179"/>
                </a:lnTo>
                <a:lnTo>
                  <a:pt x="352260" y="3095140"/>
                </a:lnTo>
                <a:lnTo>
                  <a:pt x="343824" y="3119282"/>
                </a:lnTo>
                <a:lnTo>
                  <a:pt x="335387" y="3143425"/>
                </a:lnTo>
                <a:lnTo>
                  <a:pt x="326950" y="3167568"/>
                </a:lnTo>
                <a:lnTo>
                  <a:pt x="318801" y="3191604"/>
                </a:lnTo>
                <a:lnTo>
                  <a:pt x="310868" y="3216216"/>
                </a:lnTo>
                <a:lnTo>
                  <a:pt x="302934" y="3240828"/>
                </a:lnTo>
                <a:lnTo>
                  <a:pt x="295000" y="3265442"/>
                </a:lnTo>
                <a:lnTo>
                  <a:pt x="287354" y="3289947"/>
                </a:lnTo>
                <a:lnTo>
                  <a:pt x="280104" y="3314633"/>
                </a:lnTo>
                <a:lnTo>
                  <a:pt x="272962" y="3339609"/>
                </a:lnTo>
                <a:lnTo>
                  <a:pt x="265712" y="3364296"/>
                </a:lnTo>
                <a:lnTo>
                  <a:pt x="258857" y="3389164"/>
                </a:lnTo>
                <a:lnTo>
                  <a:pt x="252110" y="3414321"/>
                </a:lnTo>
                <a:lnTo>
                  <a:pt x="245256" y="3439189"/>
                </a:lnTo>
                <a:lnTo>
                  <a:pt x="238905" y="3464527"/>
                </a:lnTo>
                <a:lnTo>
                  <a:pt x="230285" y="3500557"/>
                </a:lnTo>
                <a:lnTo>
                  <a:pt x="222275" y="3537344"/>
                </a:lnTo>
                <a:lnTo>
                  <a:pt x="214479" y="3574708"/>
                </a:lnTo>
                <a:lnTo>
                  <a:pt x="207870" y="3612618"/>
                </a:lnTo>
                <a:lnTo>
                  <a:pt x="201581" y="3651393"/>
                </a:lnTo>
                <a:lnTo>
                  <a:pt x="196010" y="3691213"/>
                </a:lnTo>
                <a:lnTo>
                  <a:pt x="191412" y="3731002"/>
                </a:lnTo>
                <a:lnTo>
                  <a:pt x="187317" y="3771261"/>
                </a:lnTo>
                <a:lnTo>
                  <a:pt x="183831" y="3812278"/>
                </a:lnTo>
                <a:lnTo>
                  <a:pt x="180849" y="3853765"/>
                </a:lnTo>
                <a:lnTo>
                  <a:pt x="178764" y="3895904"/>
                </a:lnTo>
                <a:lnTo>
                  <a:pt x="176787" y="3938330"/>
                </a:lnTo>
                <a:lnTo>
                  <a:pt x="175889" y="3981013"/>
                </a:lnTo>
                <a:lnTo>
                  <a:pt x="175494" y="4024165"/>
                </a:lnTo>
                <a:lnTo>
                  <a:pt x="175602" y="4067788"/>
                </a:lnTo>
                <a:lnTo>
                  <a:pt x="176395" y="4111484"/>
                </a:lnTo>
                <a:lnTo>
                  <a:pt x="178266" y="4155437"/>
                </a:lnTo>
                <a:lnTo>
                  <a:pt x="180246" y="4199678"/>
                </a:lnTo>
                <a:lnTo>
                  <a:pt x="182728" y="4244389"/>
                </a:lnTo>
                <a:lnTo>
                  <a:pt x="186000" y="4289463"/>
                </a:lnTo>
                <a:lnTo>
                  <a:pt x="189851" y="4334323"/>
                </a:lnTo>
                <a:lnTo>
                  <a:pt x="194096" y="4379363"/>
                </a:lnTo>
                <a:lnTo>
                  <a:pt x="199315" y="4424372"/>
                </a:lnTo>
                <a:lnTo>
                  <a:pt x="204640" y="4469669"/>
                </a:lnTo>
                <a:lnTo>
                  <a:pt x="210758" y="4515328"/>
                </a:lnTo>
                <a:lnTo>
                  <a:pt x="217740" y="4560667"/>
                </a:lnTo>
                <a:lnTo>
                  <a:pt x="224722" y="4606004"/>
                </a:lnTo>
                <a:lnTo>
                  <a:pt x="232389" y="4651417"/>
                </a:lnTo>
                <a:lnTo>
                  <a:pt x="241029" y="4696797"/>
                </a:lnTo>
                <a:lnTo>
                  <a:pt x="249668" y="4742176"/>
                </a:lnTo>
                <a:lnTo>
                  <a:pt x="259172" y="4787235"/>
                </a:lnTo>
                <a:lnTo>
                  <a:pt x="269255" y="4832079"/>
                </a:lnTo>
                <a:lnTo>
                  <a:pt x="274189" y="4854212"/>
                </a:lnTo>
                <a:lnTo>
                  <a:pt x="279304" y="4875950"/>
                </a:lnTo>
                <a:lnTo>
                  <a:pt x="284815" y="4897870"/>
                </a:lnTo>
                <a:lnTo>
                  <a:pt x="290507" y="49193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8EB91A-60A9-41F5-8A27-5D8D710873DD}"/>
              </a:ext>
            </a:extLst>
          </p:cNvPr>
          <p:cNvGrpSpPr/>
          <p:nvPr/>
        </p:nvGrpSpPr>
        <p:grpSpPr>
          <a:xfrm>
            <a:off x="3816493" y="5406143"/>
            <a:ext cx="3965331" cy="548904"/>
            <a:chOff x="2930769" y="4272395"/>
            <a:chExt cx="6330463" cy="8763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7CD2FB8-A1AB-462A-8620-BBF1F55F7018}"/>
                </a:ext>
              </a:extLst>
            </p:cNvPr>
            <p:cNvSpPr/>
            <p:nvPr/>
          </p:nvSpPr>
          <p:spPr>
            <a:xfrm>
              <a:off x="6096000" y="4272395"/>
              <a:ext cx="3165232" cy="876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84200" dist="3937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spc="600" dirty="0">
                  <a:latin typeface="Montserrat Medium" panose="00000600000000000000" pitchFamily="50" charset="0"/>
                </a:rPr>
                <a:t>More Info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BF3907-2555-42BF-B4A6-CE4D55679D77}"/>
                </a:ext>
              </a:extLst>
            </p:cNvPr>
            <p:cNvSpPr/>
            <p:nvPr/>
          </p:nvSpPr>
          <p:spPr>
            <a:xfrm>
              <a:off x="2930769" y="4272395"/>
              <a:ext cx="3165232" cy="876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84200" dist="3937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spc="600" dirty="0">
                  <a:latin typeface="Montserrat Medium" panose="00000600000000000000" pitchFamily="50" charset="0"/>
                </a:rPr>
                <a:t>Download</a:t>
              </a:r>
            </a:p>
          </p:txBody>
        </p:sp>
      </p:grpSp>
      <p:sp>
        <p:nvSpPr>
          <p:cNvPr id="13" name="Freeform 15">
            <a:extLst>
              <a:ext uri="{FF2B5EF4-FFF2-40B4-BE49-F238E27FC236}">
                <a16:creationId xmlns:a16="http://schemas.microsoft.com/office/drawing/2014/main" id="{80ADA948-FE7E-4198-823F-16E74E333883}"/>
              </a:ext>
            </a:extLst>
          </p:cNvPr>
          <p:cNvSpPr/>
          <p:nvPr/>
        </p:nvSpPr>
        <p:spPr>
          <a:xfrm rot="10477997">
            <a:off x="197468" y="5982720"/>
            <a:ext cx="624819" cy="705838"/>
          </a:xfrm>
          <a:custGeom>
            <a:avLst/>
            <a:gdLst>
              <a:gd name="connsiteX0" fmla="*/ 1310736 w 5147540"/>
              <a:gd name="connsiteY0" fmla="*/ 0 h 5815012"/>
              <a:gd name="connsiteX1" fmla="*/ 1326756 w 5147540"/>
              <a:gd name="connsiteY1" fmla="*/ 0 h 5815012"/>
              <a:gd name="connsiteX2" fmla="*/ 1342419 w 5147540"/>
              <a:gd name="connsiteY2" fmla="*/ 0 h 5815012"/>
              <a:gd name="connsiteX3" fmla="*/ 1358438 w 5147540"/>
              <a:gd name="connsiteY3" fmla="*/ 356 h 5815012"/>
              <a:gd name="connsiteX4" fmla="*/ 1374101 w 5147540"/>
              <a:gd name="connsiteY4" fmla="*/ 1068 h 5815012"/>
              <a:gd name="connsiteX5" fmla="*/ 1390121 w 5147540"/>
              <a:gd name="connsiteY5" fmla="*/ 2136 h 5815012"/>
              <a:gd name="connsiteX6" fmla="*/ 1405428 w 5147540"/>
              <a:gd name="connsiteY6" fmla="*/ 3204 h 5815012"/>
              <a:gd name="connsiteX7" fmla="*/ 1420735 w 5147540"/>
              <a:gd name="connsiteY7" fmla="*/ 4628 h 5815012"/>
              <a:gd name="connsiteX8" fmla="*/ 1436043 w 5147540"/>
              <a:gd name="connsiteY8" fmla="*/ 6408 h 5815012"/>
              <a:gd name="connsiteX9" fmla="*/ 1451350 w 5147540"/>
              <a:gd name="connsiteY9" fmla="*/ 8188 h 5815012"/>
              <a:gd name="connsiteX10" fmla="*/ 1466658 w 5147540"/>
              <a:gd name="connsiteY10" fmla="*/ 10680 h 5815012"/>
              <a:gd name="connsiteX11" fmla="*/ 1481965 w 5147540"/>
              <a:gd name="connsiteY11" fmla="*/ 13172 h 5815012"/>
              <a:gd name="connsiteX12" fmla="*/ 1496916 w 5147540"/>
              <a:gd name="connsiteY12" fmla="*/ 16019 h 5815012"/>
              <a:gd name="connsiteX13" fmla="*/ 1511868 w 5147540"/>
              <a:gd name="connsiteY13" fmla="*/ 18867 h 5815012"/>
              <a:gd name="connsiteX14" fmla="*/ 1526463 w 5147540"/>
              <a:gd name="connsiteY14" fmla="*/ 22071 h 5815012"/>
              <a:gd name="connsiteX15" fmla="*/ 1541414 w 5147540"/>
              <a:gd name="connsiteY15" fmla="*/ 25275 h 5815012"/>
              <a:gd name="connsiteX16" fmla="*/ 1556010 w 5147540"/>
              <a:gd name="connsiteY16" fmla="*/ 29547 h 5815012"/>
              <a:gd name="connsiteX17" fmla="*/ 1570605 w 5147540"/>
              <a:gd name="connsiteY17" fmla="*/ 33463 h 5815012"/>
              <a:gd name="connsiteX18" fmla="*/ 1584844 w 5147540"/>
              <a:gd name="connsiteY18" fmla="*/ 37378 h 5815012"/>
              <a:gd name="connsiteX19" fmla="*/ 1599440 w 5147540"/>
              <a:gd name="connsiteY19" fmla="*/ 41650 h 5815012"/>
              <a:gd name="connsiteX20" fmla="*/ 1613323 w 5147540"/>
              <a:gd name="connsiteY20" fmla="*/ 46634 h 5815012"/>
              <a:gd name="connsiteX21" fmla="*/ 1627207 w 5147540"/>
              <a:gd name="connsiteY21" fmla="*/ 51618 h 5815012"/>
              <a:gd name="connsiteX22" fmla="*/ 1641446 w 5147540"/>
              <a:gd name="connsiteY22" fmla="*/ 56602 h 5815012"/>
              <a:gd name="connsiteX23" fmla="*/ 1655329 w 5147540"/>
              <a:gd name="connsiteY23" fmla="*/ 62298 h 5815012"/>
              <a:gd name="connsiteX24" fmla="*/ 1669213 w 5147540"/>
              <a:gd name="connsiteY24" fmla="*/ 67637 h 5815012"/>
              <a:gd name="connsiteX25" fmla="*/ 1682384 w 5147540"/>
              <a:gd name="connsiteY25" fmla="*/ 73333 h 5815012"/>
              <a:gd name="connsiteX26" fmla="*/ 1695912 w 5147540"/>
              <a:gd name="connsiteY26" fmla="*/ 79385 h 5815012"/>
              <a:gd name="connsiteX27" fmla="*/ 1709083 w 5147540"/>
              <a:gd name="connsiteY27" fmla="*/ 85793 h 5815012"/>
              <a:gd name="connsiteX28" fmla="*/ 1722255 w 5147540"/>
              <a:gd name="connsiteY28" fmla="*/ 91844 h 5815012"/>
              <a:gd name="connsiteX29" fmla="*/ 1735070 w 5147540"/>
              <a:gd name="connsiteY29" fmla="*/ 98964 h 5815012"/>
              <a:gd name="connsiteX30" fmla="*/ 1747885 w 5147540"/>
              <a:gd name="connsiteY30" fmla="*/ 105728 h 5815012"/>
              <a:gd name="connsiteX31" fmla="*/ 1760701 w 5147540"/>
              <a:gd name="connsiteY31" fmla="*/ 112491 h 5815012"/>
              <a:gd name="connsiteX32" fmla="*/ 1773160 w 5147540"/>
              <a:gd name="connsiteY32" fmla="*/ 119967 h 5815012"/>
              <a:gd name="connsiteX33" fmla="*/ 1785264 w 5147540"/>
              <a:gd name="connsiteY33" fmla="*/ 127443 h 5815012"/>
              <a:gd name="connsiteX34" fmla="*/ 1797723 w 5147540"/>
              <a:gd name="connsiteY34" fmla="*/ 135274 h 5815012"/>
              <a:gd name="connsiteX35" fmla="*/ 1809827 w 5147540"/>
              <a:gd name="connsiteY35" fmla="*/ 142750 h 5815012"/>
              <a:gd name="connsiteX36" fmla="*/ 1821218 w 5147540"/>
              <a:gd name="connsiteY36" fmla="*/ 151294 h 5815012"/>
              <a:gd name="connsiteX37" fmla="*/ 1833322 w 5147540"/>
              <a:gd name="connsiteY37" fmla="*/ 159125 h 5815012"/>
              <a:gd name="connsiteX38" fmla="*/ 1844713 w 5147540"/>
              <a:gd name="connsiteY38" fmla="*/ 168025 h 5815012"/>
              <a:gd name="connsiteX39" fmla="*/ 1856105 w 5147540"/>
              <a:gd name="connsiteY39" fmla="*/ 176213 h 5815012"/>
              <a:gd name="connsiteX40" fmla="*/ 1867496 w 5147540"/>
              <a:gd name="connsiteY40" fmla="*/ 185468 h 5815012"/>
              <a:gd name="connsiteX41" fmla="*/ 1878532 w 5147540"/>
              <a:gd name="connsiteY41" fmla="*/ 194368 h 5815012"/>
              <a:gd name="connsiteX42" fmla="*/ 1889211 w 5147540"/>
              <a:gd name="connsiteY42" fmla="*/ 203623 h 5815012"/>
              <a:gd name="connsiteX43" fmla="*/ 1900247 w 5147540"/>
              <a:gd name="connsiteY43" fmla="*/ 212879 h 5815012"/>
              <a:gd name="connsiteX44" fmla="*/ 1910927 w 5147540"/>
              <a:gd name="connsiteY44" fmla="*/ 222491 h 5815012"/>
              <a:gd name="connsiteX45" fmla="*/ 1921250 w 5147540"/>
              <a:gd name="connsiteY45" fmla="*/ 232102 h 5815012"/>
              <a:gd name="connsiteX46" fmla="*/ 1931930 w 5147540"/>
              <a:gd name="connsiteY46" fmla="*/ 242070 h 5815012"/>
              <a:gd name="connsiteX47" fmla="*/ 1941897 w 5147540"/>
              <a:gd name="connsiteY47" fmla="*/ 252037 h 5815012"/>
              <a:gd name="connsiteX48" fmla="*/ 1951865 w 5147540"/>
              <a:gd name="connsiteY48" fmla="*/ 262005 h 5815012"/>
              <a:gd name="connsiteX49" fmla="*/ 1961476 w 5147540"/>
              <a:gd name="connsiteY49" fmla="*/ 272685 h 5815012"/>
              <a:gd name="connsiteX50" fmla="*/ 1971444 w 5147540"/>
              <a:gd name="connsiteY50" fmla="*/ 283008 h 5815012"/>
              <a:gd name="connsiteX51" fmla="*/ 1981056 w 5147540"/>
              <a:gd name="connsiteY51" fmla="*/ 293688 h 5815012"/>
              <a:gd name="connsiteX52" fmla="*/ 1990311 w 5147540"/>
              <a:gd name="connsiteY52" fmla="*/ 304723 h 5815012"/>
              <a:gd name="connsiteX53" fmla="*/ 1999567 w 5147540"/>
              <a:gd name="connsiteY53" fmla="*/ 315403 h 5815012"/>
              <a:gd name="connsiteX54" fmla="*/ 2008466 w 5147540"/>
              <a:gd name="connsiteY54" fmla="*/ 326794 h 5815012"/>
              <a:gd name="connsiteX55" fmla="*/ 2017722 w 5147540"/>
              <a:gd name="connsiteY55" fmla="*/ 337830 h 5815012"/>
              <a:gd name="connsiteX56" fmla="*/ 2034453 w 5147540"/>
              <a:gd name="connsiteY56" fmla="*/ 360257 h 5815012"/>
              <a:gd name="connsiteX57" fmla="*/ 2050829 w 5147540"/>
              <a:gd name="connsiteY57" fmla="*/ 383040 h 5815012"/>
              <a:gd name="connsiteX58" fmla="*/ 2066136 w 5147540"/>
              <a:gd name="connsiteY58" fmla="*/ 406535 h 5815012"/>
              <a:gd name="connsiteX59" fmla="*/ 2081087 w 5147540"/>
              <a:gd name="connsiteY59" fmla="*/ 430742 h 5815012"/>
              <a:gd name="connsiteX60" fmla="*/ 2095327 w 5147540"/>
              <a:gd name="connsiteY60" fmla="*/ 454949 h 5815012"/>
              <a:gd name="connsiteX61" fmla="*/ 2108854 w 5147540"/>
              <a:gd name="connsiteY61" fmla="*/ 480224 h 5815012"/>
              <a:gd name="connsiteX62" fmla="*/ 2122025 w 5147540"/>
              <a:gd name="connsiteY62" fmla="*/ 505855 h 5815012"/>
              <a:gd name="connsiteX63" fmla="*/ 2134129 w 5147540"/>
              <a:gd name="connsiteY63" fmla="*/ 532197 h 5815012"/>
              <a:gd name="connsiteX64" fmla="*/ 2146232 w 5147540"/>
              <a:gd name="connsiteY64" fmla="*/ 558540 h 5815012"/>
              <a:gd name="connsiteX65" fmla="*/ 2157268 w 5147540"/>
              <a:gd name="connsiteY65" fmla="*/ 585951 h 5815012"/>
              <a:gd name="connsiteX66" fmla="*/ 2167947 w 5147540"/>
              <a:gd name="connsiteY66" fmla="*/ 613362 h 5815012"/>
              <a:gd name="connsiteX67" fmla="*/ 2177915 w 5147540"/>
              <a:gd name="connsiteY67" fmla="*/ 641841 h 5815012"/>
              <a:gd name="connsiteX68" fmla="*/ 2187171 w 5147540"/>
              <a:gd name="connsiteY68" fmla="*/ 670676 h 5815012"/>
              <a:gd name="connsiteX69" fmla="*/ 2196427 w 5147540"/>
              <a:gd name="connsiteY69" fmla="*/ 699510 h 5815012"/>
              <a:gd name="connsiteX70" fmla="*/ 2204614 w 5147540"/>
              <a:gd name="connsiteY70" fmla="*/ 729057 h 5815012"/>
              <a:gd name="connsiteX71" fmla="*/ 2212446 w 5147540"/>
              <a:gd name="connsiteY71" fmla="*/ 759316 h 5815012"/>
              <a:gd name="connsiteX72" fmla="*/ 2219565 w 5147540"/>
              <a:gd name="connsiteY72" fmla="*/ 790286 h 5815012"/>
              <a:gd name="connsiteX73" fmla="*/ 2226685 w 5147540"/>
              <a:gd name="connsiteY73" fmla="*/ 820901 h 5815012"/>
              <a:gd name="connsiteX74" fmla="*/ 2232737 w 5147540"/>
              <a:gd name="connsiteY74" fmla="*/ 852584 h 5815012"/>
              <a:gd name="connsiteX75" fmla="*/ 2238432 w 5147540"/>
              <a:gd name="connsiteY75" fmla="*/ 884622 h 5815012"/>
              <a:gd name="connsiteX76" fmla="*/ 2243772 w 5147540"/>
              <a:gd name="connsiteY76" fmla="*/ 917017 h 5815012"/>
              <a:gd name="connsiteX77" fmla="*/ 2248400 w 5147540"/>
              <a:gd name="connsiteY77" fmla="*/ 949768 h 5815012"/>
              <a:gd name="connsiteX78" fmla="*/ 2252316 w 5147540"/>
              <a:gd name="connsiteY78" fmla="*/ 982874 h 5815012"/>
              <a:gd name="connsiteX79" fmla="*/ 2256232 w 5147540"/>
              <a:gd name="connsiteY79" fmla="*/ 1016693 h 5815012"/>
              <a:gd name="connsiteX80" fmla="*/ 2259080 w 5147540"/>
              <a:gd name="connsiteY80" fmla="*/ 1050867 h 5815012"/>
              <a:gd name="connsiteX81" fmla="*/ 2262283 w 5147540"/>
              <a:gd name="connsiteY81" fmla="*/ 1084686 h 5815012"/>
              <a:gd name="connsiteX82" fmla="*/ 2264420 w 5147540"/>
              <a:gd name="connsiteY82" fmla="*/ 1119928 h 5815012"/>
              <a:gd name="connsiteX83" fmla="*/ 2266199 w 5147540"/>
              <a:gd name="connsiteY83" fmla="*/ 1155171 h 5815012"/>
              <a:gd name="connsiteX84" fmla="*/ 2267623 w 5147540"/>
              <a:gd name="connsiteY84" fmla="*/ 1190769 h 5815012"/>
              <a:gd name="connsiteX85" fmla="*/ 2268691 w 5147540"/>
              <a:gd name="connsiteY85" fmla="*/ 1226724 h 5815012"/>
              <a:gd name="connsiteX86" fmla="*/ 2269047 w 5147540"/>
              <a:gd name="connsiteY86" fmla="*/ 1263034 h 5815012"/>
              <a:gd name="connsiteX87" fmla="*/ 2269403 w 5147540"/>
              <a:gd name="connsiteY87" fmla="*/ 1299701 h 5815012"/>
              <a:gd name="connsiteX88" fmla="*/ 2269403 w 5147540"/>
              <a:gd name="connsiteY88" fmla="*/ 1325332 h 5815012"/>
              <a:gd name="connsiteX89" fmla="*/ 2269759 w 5147540"/>
              <a:gd name="connsiteY89" fmla="*/ 1351319 h 5815012"/>
              <a:gd name="connsiteX90" fmla="*/ 2270115 w 5147540"/>
              <a:gd name="connsiteY90" fmla="*/ 1376949 h 5815012"/>
              <a:gd name="connsiteX91" fmla="*/ 2270827 w 5147540"/>
              <a:gd name="connsiteY91" fmla="*/ 1402936 h 5815012"/>
              <a:gd name="connsiteX92" fmla="*/ 2271895 w 5147540"/>
              <a:gd name="connsiteY92" fmla="*/ 1428567 h 5815012"/>
              <a:gd name="connsiteX93" fmla="*/ 2273319 w 5147540"/>
              <a:gd name="connsiteY93" fmla="*/ 1454554 h 5815012"/>
              <a:gd name="connsiteX94" fmla="*/ 2274743 w 5147540"/>
              <a:gd name="connsiteY94" fmla="*/ 1480185 h 5815012"/>
              <a:gd name="connsiteX95" fmla="*/ 2276523 w 5147540"/>
              <a:gd name="connsiteY95" fmla="*/ 1506172 h 5815012"/>
              <a:gd name="connsiteX96" fmla="*/ 2279015 w 5147540"/>
              <a:gd name="connsiteY96" fmla="*/ 1531803 h 5815012"/>
              <a:gd name="connsiteX97" fmla="*/ 2281151 w 5147540"/>
              <a:gd name="connsiteY97" fmla="*/ 1557434 h 5815012"/>
              <a:gd name="connsiteX98" fmla="*/ 2283643 w 5147540"/>
              <a:gd name="connsiteY98" fmla="*/ 1582709 h 5815012"/>
              <a:gd name="connsiteX99" fmla="*/ 2286490 w 5147540"/>
              <a:gd name="connsiteY99" fmla="*/ 1608340 h 5815012"/>
              <a:gd name="connsiteX100" fmla="*/ 2289694 w 5147540"/>
              <a:gd name="connsiteY100" fmla="*/ 1633615 h 5815012"/>
              <a:gd name="connsiteX101" fmla="*/ 2293254 w 5147540"/>
              <a:gd name="connsiteY101" fmla="*/ 1659245 h 5815012"/>
              <a:gd name="connsiteX102" fmla="*/ 2297170 w 5147540"/>
              <a:gd name="connsiteY102" fmla="*/ 1684520 h 5815012"/>
              <a:gd name="connsiteX103" fmla="*/ 2301086 w 5147540"/>
              <a:gd name="connsiteY103" fmla="*/ 1709439 h 5815012"/>
              <a:gd name="connsiteX104" fmla="*/ 2305358 w 5147540"/>
              <a:gd name="connsiteY104" fmla="*/ 1734714 h 5815012"/>
              <a:gd name="connsiteX105" fmla="*/ 2309629 w 5147540"/>
              <a:gd name="connsiteY105" fmla="*/ 1759633 h 5815012"/>
              <a:gd name="connsiteX106" fmla="*/ 2314969 w 5147540"/>
              <a:gd name="connsiteY106" fmla="*/ 1784908 h 5815012"/>
              <a:gd name="connsiteX107" fmla="*/ 2319953 w 5147540"/>
              <a:gd name="connsiteY107" fmla="*/ 1809471 h 5815012"/>
              <a:gd name="connsiteX108" fmla="*/ 2325293 w 5147540"/>
              <a:gd name="connsiteY108" fmla="*/ 1834390 h 5815012"/>
              <a:gd name="connsiteX109" fmla="*/ 2331345 w 5147540"/>
              <a:gd name="connsiteY109" fmla="*/ 1858953 h 5815012"/>
              <a:gd name="connsiteX110" fmla="*/ 2337396 w 5147540"/>
              <a:gd name="connsiteY110" fmla="*/ 1883160 h 5815012"/>
              <a:gd name="connsiteX111" fmla="*/ 2343804 w 5147540"/>
              <a:gd name="connsiteY111" fmla="*/ 1908079 h 5815012"/>
              <a:gd name="connsiteX112" fmla="*/ 2350568 w 5147540"/>
              <a:gd name="connsiteY112" fmla="*/ 1931930 h 5815012"/>
              <a:gd name="connsiteX113" fmla="*/ 2357687 w 5147540"/>
              <a:gd name="connsiteY113" fmla="*/ 1956493 h 5815012"/>
              <a:gd name="connsiteX114" fmla="*/ 2365163 w 5147540"/>
              <a:gd name="connsiteY114" fmla="*/ 1980344 h 5815012"/>
              <a:gd name="connsiteX115" fmla="*/ 2372639 w 5147540"/>
              <a:gd name="connsiteY115" fmla="*/ 2004195 h 5815012"/>
              <a:gd name="connsiteX116" fmla="*/ 2380470 w 5147540"/>
              <a:gd name="connsiteY116" fmla="*/ 2028046 h 5815012"/>
              <a:gd name="connsiteX117" fmla="*/ 2389014 w 5147540"/>
              <a:gd name="connsiteY117" fmla="*/ 2051541 h 5815012"/>
              <a:gd name="connsiteX118" fmla="*/ 2397558 w 5147540"/>
              <a:gd name="connsiteY118" fmla="*/ 2075036 h 5815012"/>
              <a:gd name="connsiteX119" fmla="*/ 2406813 w 5147540"/>
              <a:gd name="connsiteY119" fmla="*/ 2098175 h 5815012"/>
              <a:gd name="connsiteX120" fmla="*/ 2416069 w 5147540"/>
              <a:gd name="connsiteY120" fmla="*/ 2121314 h 5815012"/>
              <a:gd name="connsiteX121" fmla="*/ 2425680 w 5147540"/>
              <a:gd name="connsiteY121" fmla="*/ 2144453 h 5815012"/>
              <a:gd name="connsiteX122" fmla="*/ 2436004 w 5147540"/>
              <a:gd name="connsiteY122" fmla="*/ 2167592 h 5815012"/>
              <a:gd name="connsiteX123" fmla="*/ 2445972 w 5147540"/>
              <a:gd name="connsiteY123" fmla="*/ 2190375 h 5815012"/>
              <a:gd name="connsiteX124" fmla="*/ 2456651 w 5147540"/>
              <a:gd name="connsiteY124" fmla="*/ 2212802 h 5815012"/>
              <a:gd name="connsiteX125" fmla="*/ 2467331 w 5147540"/>
              <a:gd name="connsiteY125" fmla="*/ 2235585 h 5815012"/>
              <a:gd name="connsiteX126" fmla="*/ 2478722 w 5147540"/>
              <a:gd name="connsiteY126" fmla="*/ 2258012 h 5815012"/>
              <a:gd name="connsiteX127" fmla="*/ 2490470 w 5147540"/>
              <a:gd name="connsiteY127" fmla="*/ 2280439 h 5815012"/>
              <a:gd name="connsiteX128" fmla="*/ 2501861 w 5147540"/>
              <a:gd name="connsiteY128" fmla="*/ 2302866 h 5815012"/>
              <a:gd name="connsiteX129" fmla="*/ 2513965 w 5147540"/>
              <a:gd name="connsiteY129" fmla="*/ 2324937 h 5815012"/>
              <a:gd name="connsiteX130" fmla="*/ 2526780 w 5147540"/>
              <a:gd name="connsiteY130" fmla="*/ 2346652 h 5815012"/>
              <a:gd name="connsiteX131" fmla="*/ 2539240 w 5147540"/>
              <a:gd name="connsiteY131" fmla="*/ 2368367 h 5815012"/>
              <a:gd name="connsiteX132" fmla="*/ 2552055 w 5147540"/>
              <a:gd name="connsiteY132" fmla="*/ 2390438 h 5815012"/>
              <a:gd name="connsiteX133" fmla="*/ 2565226 w 5147540"/>
              <a:gd name="connsiteY133" fmla="*/ 2411797 h 5815012"/>
              <a:gd name="connsiteX134" fmla="*/ 2579110 w 5147540"/>
              <a:gd name="connsiteY134" fmla="*/ 2433156 h 5815012"/>
              <a:gd name="connsiteX135" fmla="*/ 2592993 w 5147540"/>
              <a:gd name="connsiteY135" fmla="*/ 2454516 h 5815012"/>
              <a:gd name="connsiteX136" fmla="*/ 2606521 w 5147540"/>
              <a:gd name="connsiteY136" fmla="*/ 2475875 h 5815012"/>
              <a:gd name="connsiteX137" fmla="*/ 2621116 w 5147540"/>
              <a:gd name="connsiteY137" fmla="*/ 2496878 h 5815012"/>
              <a:gd name="connsiteX138" fmla="*/ 2635711 w 5147540"/>
              <a:gd name="connsiteY138" fmla="*/ 2517525 h 5815012"/>
              <a:gd name="connsiteX139" fmla="*/ 2650663 w 5147540"/>
              <a:gd name="connsiteY139" fmla="*/ 2538172 h 5815012"/>
              <a:gd name="connsiteX140" fmla="*/ 2665970 w 5147540"/>
              <a:gd name="connsiteY140" fmla="*/ 2558819 h 5815012"/>
              <a:gd name="connsiteX141" fmla="*/ 2681278 w 5147540"/>
              <a:gd name="connsiteY141" fmla="*/ 2579466 h 5815012"/>
              <a:gd name="connsiteX142" fmla="*/ 2697297 w 5147540"/>
              <a:gd name="connsiteY142" fmla="*/ 2599402 h 5815012"/>
              <a:gd name="connsiteX143" fmla="*/ 2712960 w 5147540"/>
              <a:gd name="connsiteY143" fmla="*/ 2619692 h 5815012"/>
              <a:gd name="connsiteX144" fmla="*/ 2728979 w 5147540"/>
              <a:gd name="connsiteY144" fmla="*/ 2639272 h 5815012"/>
              <a:gd name="connsiteX145" fmla="*/ 2745711 w 5147540"/>
              <a:gd name="connsiteY145" fmla="*/ 2659207 h 5815012"/>
              <a:gd name="connsiteX146" fmla="*/ 2762442 w 5147540"/>
              <a:gd name="connsiteY146" fmla="*/ 2678430 h 5815012"/>
              <a:gd name="connsiteX147" fmla="*/ 2779529 w 5147540"/>
              <a:gd name="connsiteY147" fmla="*/ 2698009 h 5815012"/>
              <a:gd name="connsiteX148" fmla="*/ 2796617 w 5147540"/>
              <a:gd name="connsiteY148" fmla="*/ 2717588 h 5815012"/>
              <a:gd name="connsiteX149" fmla="*/ 2814416 w 5147540"/>
              <a:gd name="connsiteY149" fmla="*/ 2736456 h 5815012"/>
              <a:gd name="connsiteX150" fmla="*/ 2832215 w 5147540"/>
              <a:gd name="connsiteY150" fmla="*/ 2755323 h 5815012"/>
              <a:gd name="connsiteX151" fmla="*/ 2850014 w 5147540"/>
              <a:gd name="connsiteY151" fmla="*/ 2773834 h 5815012"/>
              <a:gd name="connsiteX152" fmla="*/ 2869237 w 5147540"/>
              <a:gd name="connsiteY152" fmla="*/ 2793057 h 5815012"/>
              <a:gd name="connsiteX153" fmla="*/ 2888817 w 5147540"/>
              <a:gd name="connsiteY153" fmla="*/ 2811924 h 5815012"/>
              <a:gd name="connsiteX154" fmla="*/ 2908040 w 5147540"/>
              <a:gd name="connsiteY154" fmla="*/ 2830791 h 5815012"/>
              <a:gd name="connsiteX155" fmla="*/ 2927975 w 5147540"/>
              <a:gd name="connsiteY155" fmla="*/ 2849303 h 5815012"/>
              <a:gd name="connsiteX156" fmla="*/ 2947910 w 5147540"/>
              <a:gd name="connsiteY156" fmla="*/ 2867458 h 5815012"/>
              <a:gd name="connsiteX157" fmla="*/ 2968557 w 5147540"/>
              <a:gd name="connsiteY157" fmla="*/ 2885613 h 5815012"/>
              <a:gd name="connsiteX158" fmla="*/ 2988848 w 5147540"/>
              <a:gd name="connsiteY158" fmla="*/ 2903768 h 5815012"/>
              <a:gd name="connsiteX159" fmla="*/ 3010207 w 5147540"/>
              <a:gd name="connsiteY159" fmla="*/ 2921568 h 5815012"/>
              <a:gd name="connsiteX160" fmla="*/ 3031211 w 5147540"/>
              <a:gd name="connsiteY160" fmla="*/ 2939011 h 5815012"/>
              <a:gd name="connsiteX161" fmla="*/ 3052926 w 5147540"/>
              <a:gd name="connsiteY161" fmla="*/ 2956454 h 5815012"/>
              <a:gd name="connsiteX162" fmla="*/ 3074285 w 5147540"/>
              <a:gd name="connsiteY162" fmla="*/ 2973897 h 5815012"/>
              <a:gd name="connsiteX163" fmla="*/ 3096356 w 5147540"/>
              <a:gd name="connsiteY163" fmla="*/ 2990985 h 5815012"/>
              <a:gd name="connsiteX164" fmla="*/ 3118783 w 5147540"/>
              <a:gd name="connsiteY164" fmla="*/ 3007716 h 5815012"/>
              <a:gd name="connsiteX165" fmla="*/ 3140854 w 5147540"/>
              <a:gd name="connsiteY165" fmla="*/ 3024803 h 5815012"/>
              <a:gd name="connsiteX166" fmla="*/ 3163637 w 5147540"/>
              <a:gd name="connsiteY166" fmla="*/ 3041178 h 5815012"/>
              <a:gd name="connsiteX167" fmla="*/ 3186420 w 5147540"/>
              <a:gd name="connsiteY167" fmla="*/ 3057910 h 5815012"/>
              <a:gd name="connsiteX168" fmla="*/ 3209559 w 5147540"/>
              <a:gd name="connsiteY168" fmla="*/ 3073929 h 5815012"/>
              <a:gd name="connsiteX169" fmla="*/ 3232698 w 5147540"/>
              <a:gd name="connsiteY169" fmla="*/ 3090304 h 5815012"/>
              <a:gd name="connsiteX170" fmla="*/ 3256193 w 5147540"/>
              <a:gd name="connsiteY170" fmla="*/ 3106324 h 5815012"/>
              <a:gd name="connsiteX171" fmla="*/ 3279688 w 5147540"/>
              <a:gd name="connsiteY171" fmla="*/ 3121987 h 5815012"/>
              <a:gd name="connsiteX172" fmla="*/ 3303539 w 5147540"/>
              <a:gd name="connsiteY172" fmla="*/ 3138006 h 5815012"/>
              <a:gd name="connsiteX173" fmla="*/ 3327746 w 5147540"/>
              <a:gd name="connsiteY173" fmla="*/ 3153670 h 5815012"/>
              <a:gd name="connsiteX174" fmla="*/ 3351597 w 5147540"/>
              <a:gd name="connsiteY174" fmla="*/ 3168977 h 5815012"/>
              <a:gd name="connsiteX175" fmla="*/ 3375804 w 5147540"/>
              <a:gd name="connsiteY175" fmla="*/ 3183928 h 5815012"/>
              <a:gd name="connsiteX176" fmla="*/ 3424930 w 5147540"/>
              <a:gd name="connsiteY176" fmla="*/ 3214187 h 5815012"/>
              <a:gd name="connsiteX177" fmla="*/ 3474768 w 5147540"/>
              <a:gd name="connsiteY177" fmla="*/ 3244090 h 5815012"/>
              <a:gd name="connsiteX178" fmla="*/ 3524961 w 5147540"/>
              <a:gd name="connsiteY178" fmla="*/ 3273637 h 5815012"/>
              <a:gd name="connsiteX179" fmla="*/ 3575867 w 5147540"/>
              <a:gd name="connsiteY179" fmla="*/ 3302115 h 5815012"/>
              <a:gd name="connsiteX180" fmla="*/ 3628197 w 5147540"/>
              <a:gd name="connsiteY180" fmla="*/ 3331306 h 5815012"/>
              <a:gd name="connsiteX181" fmla="*/ 3680883 w 5147540"/>
              <a:gd name="connsiteY181" fmla="*/ 3360141 h 5815012"/>
              <a:gd name="connsiteX182" fmla="*/ 3733925 w 5147540"/>
              <a:gd name="connsiteY182" fmla="*/ 3388264 h 5815012"/>
              <a:gd name="connsiteX183" fmla="*/ 3787678 w 5147540"/>
              <a:gd name="connsiteY183" fmla="*/ 3416030 h 5815012"/>
              <a:gd name="connsiteX184" fmla="*/ 3841432 w 5147540"/>
              <a:gd name="connsiteY184" fmla="*/ 3443441 h 5815012"/>
              <a:gd name="connsiteX185" fmla="*/ 3895542 w 5147540"/>
              <a:gd name="connsiteY185" fmla="*/ 3470496 h 5815012"/>
              <a:gd name="connsiteX186" fmla="*/ 3949651 w 5147540"/>
              <a:gd name="connsiteY186" fmla="*/ 3497195 h 5815012"/>
              <a:gd name="connsiteX187" fmla="*/ 4004829 w 5147540"/>
              <a:gd name="connsiteY187" fmla="*/ 3523538 h 5815012"/>
              <a:gd name="connsiteX188" fmla="*/ 4059295 w 5147540"/>
              <a:gd name="connsiteY188" fmla="*/ 3549525 h 5815012"/>
              <a:gd name="connsiteX189" fmla="*/ 4114472 w 5147540"/>
              <a:gd name="connsiteY189" fmla="*/ 3575512 h 5815012"/>
              <a:gd name="connsiteX190" fmla="*/ 4169650 w 5147540"/>
              <a:gd name="connsiteY190" fmla="*/ 3601143 h 5815012"/>
              <a:gd name="connsiteX191" fmla="*/ 4224828 w 5147540"/>
              <a:gd name="connsiteY191" fmla="*/ 3626773 h 5815012"/>
              <a:gd name="connsiteX192" fmla="*/ 4280005 w 5147540"/>
              <a:gd name="connsiteY192" fmla="*/ 3651692 h 5815012"/>
              <a:gd name="connsiteX193" fmla="*/ 4335539 w 5147540"/>
              <a:gd name="connsiteY193" fmla="*/ 3676967 h 5815012"/>
              <a:gd name="connsiteX194" fmla="*/ 4391429 w 5147540"/>
              <a:gd name="connsiteY194" fmla="*/ 3701886 h 5815012"/>
              <a:gd name="connsiteX195" fmla="*/ 4446962 w 5147540"/>
              <a:gd name="connsiteY195" fmla="*/ 3726805 h 5815012"/>
              <a:gd name="connsiteX196" fmla="*/ 4484697 w 5147540"/>
              <a:gd name="connsiteY196" fmla="*/ 3744604 h 5815012"/>
              <a:gd name="connsiteX197" fmla="*/ 4521719 w 5147540"/>
              <a:gd name="connsiteY197" fmla="*/ 3762760 h 5815012"/>
              <a:gd name="connsiteX198" fmla="*/ 4557673 w 5147540"/>
              <a:gd name="connsiteY198" fmla="*/ 3781627 h 5815012"/>
              <a:gd name="connsiteX199" fmla="*/ 4592560 w 5147540"/>
              <a:gd name="connsiteY199" fmla="*/ 3801206 h 5815012"/>
              <a:gd name="connsiteX200" fmla="*/ 4626735 w 5147540"/>
              <a:gd name="connsiteY200" fmla="*/ 3821497 h 5815012"/>
              <a:gd name="connsiteX201" fmla="*/ 4659841 w 5147540"/>
              <a:gd name="connsiteY201" fmla="*/ 3842144 h 5815012"/>
              <a:gd name="connsiteX202" fmla="*/ 4691880 w 5147540"/>
              <a:gd name="connsiteY202" fmla="*/ 3863859 h 5815012"/>
              <a:gd name="connsiteX203" fmla="*/ 4722850 w 5147540"/>
              <a:gd name="connsiteY203" fmla="*/ 3885930 h 5815012"/>
              <a:gd name="connsiteX204" fmla="*/ 4752397 w 5147540"/>
              <a:gd name="connsiteY204" fmla="*/ 3908357 h 5815012"/>
              <a:gd name="connsiteX205" fmla="*/ 4781588 w 5147540"/>
              <a:gd name="connsiteY205" fmla="*/ 3931852 h 5815012"/>
              <a:gd name="connsiteX206" fmla="*/ 4809355 w 5147540"/>
              <a:gd name="connsiteY206" fmla="*/ 3955347 h 5815012"/>
              <a:gd name="connsiteX207" fmla="*/ 4836054 w 5147540"/>
              <a:gd name="connsiteY207" fmla="*/ 3979554 h 5815012"/>
              <a:gd name="connsiteX208" fmla="*/ 4862040 w 5147540"/>
              <a:gd name="connsiteY208" fmla="*/ 4004473 h 5815012"/>
              <a:gd name="connsiteX209" fmla="*/ 4886603 w 5147540"/>
              <a:gd name="connsiteY209" fmla="*/ 4029748 h 5815012"/>
              <a:gd name="connsiteX210" fmla="*/ 4910098 w 5147540"/>
              <a:gd name="connsiteY210" fmla="*/ 4055379 h 5815012"/>
              <a:gd name="connsiteX211" fmla="*/ 4932881 w 5147540"/>
              <a:gd name="connsiteY211" fmla="*/ 4081722 h 5815012"/>
              <a:gd name="connsiteX212" fmla="*/ 4954241 w 5147540"/>
              <a:gd name="connsiteY212" fmla="*/ 4108421 h 5815012"/>
              <a:gd name="connsiteX213" fmla="*/ 4974532 w 5147540"/>
              <a:gd name="connsiteY213" fmla="*/ 4135476 h 5815012"/>
              <a:gd name="connsiteX214" fmla="*/ 4993755 w 5147540"/>
              <a:gd name="connsiteY214" fmla="*/ 4163243 h 5815012"/>
              <a:gd name="connsiteX215" fmla="*/ 5011910 w 5147540"/>
              <a:gd name="connsiteY215" fmla="*/ 4191009 h 5815012"/>
              <a:gd name="connsiteX216" fmla="*/ 5028997 w 5147540"/>
              <a:gd name="connsiteY216" fmla="*/ 4219488 h 5815012"/>
              <a:gd name="connsiteX217" fmla="*/ 5045017 w 5147540"/>
              <a:gd name="connsiteY217" fmla="*/ 4248323 h 5815012"/>
              <a:gd name="connsiteX218" fmla="*/ 5059612 w 5147540"/>
              <a:gd name="connsiteY218" fmla="*/ 4277514 h 5815012"/>
              <a:gd name="connsiteX219" fmla="*/ 5073495 w 5147540"/>
              <a:gd name="connsiteY219" fmla="*/ 4307061 h 5815012"/>
              <a:gd name="connsiteX220" fmla="*/ 5085955 w 5147540"/>
              <a:gd name="connsiteY220" fmla="*/ 4336963 h 5815012"/>
              <a:gd name="connsiteX221" fmla="*/ 5097346 w 5147540"/>
              <a:gd name="connsiteY221" fmla="*/ 4367222 h 5815012"/>
              <a:gd name="connsiteX222" fmla="*/ 5107670 w 5147540"/>
              <a:gd name="connsiteY222" fmla="*/ 4397481 h 5815012"/>
              <a:gd name="connsiteX223" fmla="*/ 5116570 w 5147540"/>
              <a:gd name="connsiteY223" fmla="*/ 4428095 h 5815012"/>
              <a:gd name="connsiteX224" fmla="*/ 5124757 w 5147540"/>
              <a:gd name="connsiteY224" fmla="*/ 4459422 h 5815012"/>
              <a:gd name="connsiteX225" fmla="*/ 5131521 w 5147540"/>
              <a:gd name="connsiteY225" fmla="*/ 4490749 h 5815012"/>
              <a:gd name="connsiteX226" fmla="*/ 5136861 w 5147540"/>
              <a:gd name="connsiteY226" fmla="*/ 4522431 h 5815012"/>
              <a:gd name="connsiteX227" fmla="*/ 5141844 w 5147540"/>
              <a:gd name="connsiteY227" fmla="*/ 4553758 h 5815012"/>
              <a:gd name="connsiteX228" fmla="*/ 5143624 w 5147540"/>
              <a:gd name="connsiteY228" fmla="*/ 4569777 h 5815012"/>
              <a:gd name="connsiteX229" fmla="*/ 5145048 w 5147540"/>
              <a:gd name="connsiteY229" fmla="*/ 4586153 h 5815012"/>
              <a:gd name="connsiteX230" fmla="*/ 5146116 w 5147540"/>
              <a:gd name="connsiteY230" fmla="*/ 4602172 h 5815012"/>
              <a:gd name="connsiteX231" fmla="*/ 5146828 w 5147540"/>
              <a:gd name="connsiteY231" fmla="*/ 4618547 h 5815012"/>
              <a:gd name="connsiteX232" fmla="*/ 5147184 w 5147540"/>
              <a:gd name="connsiteY232" fmla="*/ 4634567 h 5815012"/>
              <a:gd name="connsiteX233" fmla="*/ 5147540 w 5147540"/>
              <a:gd name="connsiteY233" fmla="*/ 4650942 h 5815012"/>
              <a:gd name="connsiteX234" fmla="*/ 5147540 w 5147540"/>
              <a:gd name="connsiteY234" fmla="*/ 4666961 h 5815012"/>
              <a:gd name="connsiteX235" fmla="*/ 5146828 w 5147540"/>
              <a:gd name="connsiteY235" fmla="*/ 4683337 h 5815012"/>
              <a:gd name="connsiteX236" fmla="*/ 5146116 w 5147540"/>
              <a:gd name="connsiteY236" fmla="*/ 4699712 h 5815012"/>
              <a:gd name="connsiteX237" fmla="*/ 5145404 w 5147540"/>
              <a:gd name="connsiteY237" fmla="*/ 4716087 h 5815012"/>
              <a:gd name="connsiteX238" fmla="*/ 5143980 w 5147540"/>
              <a:gd name="connsiteY238" fmla="*/ 4732106 h 5815012"/>
              <a:gd name="connsiteX239" fmla="*/ 5142200 w 5147540"/>
              <a:gd name="connsiteY239" fmla="*/ 4748482 h 5815012"/>
              <a:gd name="connsiteX240" fmla="*/ 5140421 w 5147540"/>
              <a:gd name="connsiteY240" fmla="*/ 4764501 h 5815012"/>
              <a:gd name="connsiteX241" fmla="*/ 5137929 w 5147540"/>
              <a:gd name="connsiteY241" fmla="*/ 4780876 h 5815012"/>
              <a:gd name="connsiteX242" fmla="*/ 5135437 w 5147540"/>
              <a:gd name="connsiteY242" fmla="*/ 4797252 h 5815012"/>
              <a:gd name="connsiteX243" fmla="*/ 5132589 w 5147540"/>
              <a:gd name="connsiteY243" fmla="*/ 4813271 h 5815012"/>
              <a:gd name="connsiteX244" fmla="*/ 5129385 w 5147540"/>
              <a:gd name="connsiteY244" fmla="*/ 4829646 h 5815012"/>
              <a:gd name="connsiteX245" fmla="*/ 5126181 w 5147540"/>
              <a:gd name="connsiteY245" fmla="*/ 4846022 h 5815012"/>
              <a:gd name="connsiteX246" fmla="*/ 5122265 w 5147540"/>
              <a:gd name="connsiteY246" fmla="*/ 4862041 h 5815012"/>
              <a:gd name="connsiteX247" fmla="*/ 5117994 w 5147540"/>
              <a:gd name="connsiteY247" fmla="*/ 4878416 h 5815012"/>
              <a:gd name="connsiteX248" fmla="*/ 5113722 w 5147540"/>
              <a:gd name="connsiteY248" fmla="*/ 4894791 h 5815012"/>
              <a:gd name="connsiteX249" fmla="*/ 5109094 w 5147540"/>
              <a:gd name="connsiteY249" fmla="*/ 4910811 h 5815012"/>
              <a:gd name="connsiteX250" fmla="*/ 5104466 w 5147540"/>
              <a:gd name="connsiteY250" fmla="*/ 4926830 h 5815012"/>
              <a:gd name="connsiteX251" fmla="*/ 5098770 w 5147540"/>
              <a:gd name="connsiteY251" fmla="*/ 4943205 h 5815012"/>
              <a:gd name="connsiteX252" fmla="*/ 5093431 w 5147540"/>
              <a:gd name="connsiteY252" fmla="*/ 4959225 h 5815012"/>
              <a:gd name="connsiteX253" fmla="*/ 5087735 w 5147540"/>
              <a:gd name="connsiteY253" fmla="*/ 4975244 h 5815012"/>
              <a:gd name="connsiteX254" fmla="*/ 5081683 w 5147540"/>
              <a:gd name="connsiteY254" fmla="*/ 4991263 h 5815012"/>
              <a:gd name="connsiteX255" fmla="*/ 5075275 w 5147540"/>
              <a:gd name="connsiteY255" fmla="*/ 5006927 h 5815012"/>
              <a:gd name="connsiteX256" fmla="*/ 5068512 w 5147540"/>
              <a:gd name="connsiteY256" fmla="*/ 5022946 h 5815012"/>
              <a:gd name="connsiteX257" fmla="*/ 5061748 w 5147540"/>
              <a:gd name="connsiteY257" fmla="*/ 5038609 h 5815012"/>
              <a:gd name="connsiteX258" fmla="*/ 5054628 w 5147540"/>
              <a:gd name="connsiteY258" fmla="*/ 5054629 h 5815012"/>
              <a:gd name="connsiteX259" fmla="*/ 5046797 w 5147540"/>
              <a:gd name="connsiteY259" fmla="*/ 5070292 h 5815012"/>
              <a:gd name="connsiteX260" fmla="*/ 5039321 w 5147540"/>
              <a:gd name="connsiteY260" fmla="*/ 5085955 h 5815012"/>
              <a:gd name="connsiteX261" fmla="*/ 5031133 w 5147540"/>
              <a:gd name="connsiteY261" fmla="*/ 5101619 h 5815012"/>
              <a:gd name="connsiteX262" fmla="*/ 5022946 w 5147540"/>
              <a:gd name="connsiteY262" fmla="*/ 5117282 h 5815012"/>
              <a:gd name="connsiteX263" fmla="*/ 5014046 w 5147540"/>
              <a:gd name="connsiteY263" fmla="*/ 5132589 h 5815012"/>
              <a:gd name="connsiteX264" fmla="*/ 5005146 w 5147540"/>
              <a:gd name="connsiteY264" fmla="*/ 5147897 h 5815012"/>
              <a:gd name="connsiteX265" fmla="*/ 4995891 w 5147540"/>
              <a:gd name="connsiteY265" fmla="*/ 5162848 h 5815012"/>
              <a:gd name="connsiteX266" fmla="*/ 4986279 w 5147540"/>
              <a:gd name="connsiteY266" fmla="*/ 5177799 h 5815012"/>
              <a:gd name="connsiteX267" fmla="*/ 4976312 w 5147540"/>
              <a:gd name="connsiteY267" fmla="*/ 5193107 h 5815012"/>
              <a:gd name="connsiteX268" fmla="*/ 4966344 w 5147540"/>
              <a:gd name="connsiteY268" fmla="*/ 5208058 h 5815012"/>
              <a:gd name="connsiteX269" fmla="*/ 4955664 w 5147540"/>
              <a:gd name="connsiteY269" fmla="*/ 5223009 h 5815012"/>
              <a:gd name="connsiteX270" fmla="*/ 4944629 w 5147540"/>
              <a:gd name="connsiteY270" fmla="*/ 5237605 h 5815012"/>
              <a:gd name="connsiteX271" fmla="*/ 4933593 w 5147540"/>
              <a:gd name="connsiteY271" fmla="*/ 5252556 h 5815012"/>
              <a:gd name="connsiteX272" fmla="*/ 4922202 w 5147540"/>
              <a:gd name="connsiteY272" fmla="*/ 5266796 h 5815012"/>
              <a:gd name="connsiteX273" fmla="*/ 4910098 w 5147540"/>
              <a:gd name="connsiteY273" fmla="*/ 5281035 h 5815012"/>
              <a:gd name="connsiteX274" fmla="*/ 4898351 w 5147540"/>
              <a:gd name="connsiteY274" fmla="*/ 5295630 h 5815012"/>
              <a:gd name="connsiteX275" fmla="*/ 4885891 w 5147540"/>
              <a:gd name="connsiteY275" fmla="*/ 5309870 h 5815012"/>
              <a:gd name="connsiteX276" fmla="*/ 4873076 w 5147540"/>
              <a:gd name="connsiteY276" fmla="*/ 5324109 h 5815012"/>
              <a:gd name="connsiteX277" fmla="*/ 4860261 w 5147540"/>
              <a:gd name="connsiteY277" fmla="*/ 5338349 h 5815012"/>
              <a:gd name="connsiteX278" fmla="*/ 4846733 w 5147540"/>
              <a:gd name="connsiteY278" fmla="*/ 5351876 h 5815012"/>
              <a:gd name="connsiteX279" fmla="*/ 4833206 w 5147540"/>
              <a:gd name="connsiteY279" fmla="*/ 5365759 h 5815012"/>
              <a:gd name="connsiteX280" fmla="*/ 4819322 w 5147540"/>
              <a:gd name="connsiteY280" fmla="*/ 5379643 h 5815012"/>
              <a:gd name="connsiteX281" fmla="*/ 4805083 w 5147540"/>
              <a:gd name="connsiteY281" fmla="*/ 5393170 h 5815012"/>
              <a:gd name="connsiteX282" fmla="*/ 4790843 w 5147540"/>
              <a:gd name="connsiteY282" fmla="*/ 5406342 h 5815012"/>
              <a:gd name="connsiteX283" fmla="*/ 4775892 w 5147540"/>
              <a:gd name="connsiteY283" fmla="*/ 5419869 h 5815012"/>
              <a:gd name="connsiteX284" fmla="*/ 4760941 w 5147540"/>
              <a:gd name="connsiteY284" fmla="*/ 5433041 h 5815012"/>
              <a:gd name="connsiteX285" fmla="*/ 4745277 w 5147540"/>
              <a:gd name="connsiteY285" fmla="*/ 5446212 h 5815012"/>
              <a:gd name="connsiteX286" fmla="*/ 4729614 w 5147540"/>
              <a:gd name="connsiteY286" fmla="*/ 5459383 h 5815012"/>
              <a:gd name="connsiteX287" fmla="*/ 4713595 w 5147540"/>
              <a:gd name="connsiteY287" fmla="*/ 5471843 h 5815012"/>
              <a:gd name="connsiteX288" fmla="*/ 4697219 w 5147540"/>
              <a:gd name="connsiteY288" fmla="*/ 5484658 h 5815012"/>
              <a:gd name="connsiteX289" fmla="*/ 4680844 w 5147540"/>
              <a:gd name="connsiteY289" fmla="*/ 5497474 h 5815012"/>
              <a:gd name="connsiteX290" fmla="*/ 4664113 w 5147540"/>
              <a:gd name="connsiteY290" fmla="*/ 5509577 h 5815012"/>
              <a:gd name="connsiteX291" fmla="*/ 4646670 w 5147540"/>
              <a:gd name="connsiteY291" fmla="*/ 5522037 h 5815012"/>
              <a:gd name="connsiteX292" fmla="*/ 4628870 w 5147540"/>
              <a:gd name="connsiteY292" fmla="*/ 5533784 h 5815012"/>
              <a:gd name="connsiteX293" fmla="*/ 4610715 w 5147540"/>
              <a:gd name="connsiteY293" fmla="*/ 5545176 h 5815012"/>
              <a:gd name="connsiteX294" fmla="*/ 4592204 w 5147540"/>
              <a:gd name="connsiteY294" fmla="*/ 5556211 h 5815012"/>
              <a:gd name="connsiteX295" fmla="*/ 4573693 w 5147540"/>
              <a:gd name="connsiteY295" fmla="*/ 5567603 h 5815012"/>
              <a:gd name="connsiteX296" fmla="*/ 4554826 w 5147540"/>
              <a:gd name="connsiteY296" fmla="*/ 5578282 h 5815012"/>
              <a:gd name="connsiteX297" fmla="*/ 4535958 w 5147540"/>
              <a:gd name="connsiteY297" fmla="*/ 5588962 h 5815012"/>
              <a:gd name="connsiteX298" fmla="*/ 4517091 w 5147540"/>
              <a:gd name="connsiteY298" fmla="*/ 5599285 h 5815012"/>
              <a:gd name="connsiteX299" fmla="*/ 4497868 w 5147540"/>
              <a:gd name="connsiteY299" fmla="*/ 5609253 h 5815012"/>
              <a:gd name="connsiteX300" fmla="*/ 4478289 w 5147540"/>
              <a:gd name="connsiteY300" fmla="*/ 5619577 h 5815012"/>
              <a:gd name="connsiteX301" fmla="*/ 4458710 w 5147540"/>
              <a:gd name="connsiteY301" fmla="*/ 5629188 h 5815012"/>
              <a:gd name="connsiteX302" fmla="*/ 4438419 w 5147540"/>
              <a:gd name="connsiteY302" fmla="*/ 5638800 h 5815012"/>
              <a:gd name="connsiteX303" fmla="*/ 4418483 w 5147540"/>
              <a:gd name="connsiteY303" fmla="*/ 5647699 h 5815012"/>
              <a:gd name="connsiteX304" fmla="*/ 4398548 w 5147540"/>
              <a:gd name="connsiteY304" fmla="*/ 5656955 h 5815012"/>
              <a:gd name="connsiteX305" fmla="*/ 4377901 w 5147540"/>
              <a:gd name="connsiteY305" fmla="*/ 5665499 h 5815012"/>
              <a:gd name="connsiteX306" fmla="*/ 4357610 w 5147540"/>
              <a:gd name="connsiteY306" fmla="*/ 5674398 h 5815012"/>
              <a:gd name="connsiteX307" fmla="*/ 4336963 w 5147540"/>
              <a:gd name="connsiteY307" fmla="*/ 5682586 h 5815012"/>
              <a:gd name="connsiteX308" fmla="*/ 4315604 w 5147540"/>
              <a:gd name="connsiteY308" fmla="*/ 5690774 h 5815012"/>
              <a:gd name="connsiteX309" fmla="*/ 4294957 w 5147540"/>
              <a:gd name="connsiteY309" fmla="*/ 5698605 h 5815012"/>
              <a:gd name="connsiteX310" fmla="*/ 4273598 w 5147540"/>
              <a:gd name="connsiteY310" fmla="*/ 5706081 h 5815012"/>
              <a:gd name="connsiteX311" fmla="*/ 4252239 w 5147540"/>
              <a:gd name="connsiteY311" fmla="*/ 5713557 h 5815012"/>
              <a:gd name="connsiteX312" fmla="*/ 4230523 w 5147540"/>
              <a:gd name="connsiteY312" fmla="*/ 5720676 h 5815012"/>
              <a:gd name="connsiteX313" fmla="*/ 4208808 w 5147540"/>
              <a:gd name="connsiteY313" fmla="*/ 5727440 h 5815012"/>
              <a:gd name="connsiteX314" fmla="*/ 4187093 w 5147540"/>
              <a:gd name="connsiteY314" fmla="*/ 5733848 h 5815012"/>
              <a:gd name="connsiteX315" fmla="*/ 4165378 w 5147540"/>
              <a:gd name="connsiteY315" fmla="*/ 5740255 h 5815012"/>
              <a:gd name="connsiteX316" fmla="*/ 4142595 w 5147540"/>
              <a:gd name="connsiteY316" fmla="*/ 5746307 h 5815012"/>
              <a:gd name="connsiteX317" fmla="*/ 4120524 w 5147540"/>
              <a:gd name="connsiteY317" fmla="*/ 5752003 h 5815012"/>
              <a:gd name="connsiteX318" fmla="*/ 4098097 w 5147540"/>
              <a:gd name="connsiteY318" fmla="*/ 5757699 h 5815012"/>
              <a:gd name="connsiteX319" fmla="*/ 4075670 w 5147540"/>
              <a:gd name="connsiteY319" fmla="*/ 5763038 h 5815012"/>
              <a:gd name="connsiteX320" fmla="*/ 4052531 w 5147540"/>
              <a:gd name="connsiteY320" fmla="*/ 5767666 h 5815012"/>
              <a:gd name="connsiteX321" fmla="*/ 4029748 w 5147540"/>
              <a:gd name="connsiteY321" fmla="*/ 5772650 h 5815012"/>
              <a:gd name="connsiteX322" fmla="*/ 4006609 w 5147540"/>
              <a:gd name="connsiteY322" fmla="*/ 5776922 h 5815012"/>
              <a:gd name="connsiteX323" fmla="*/ 3983470 w 5147540"/>
              <a:gd name="connsiteY323" fmla="*/ 5781194 h 5815012"/>
              <a:gd name="connsiteX324" fmla="*/ 3959975 w 5147540"/>
              <a:gd name="connsiteY324" fmla="*/ 5785110 h 5815012"/>
              <a:gd name="connsiteX325" fmla="*/ 3936124 w 5147540"/>
              <a:gd name="connsiteY325" fmla="*/ 5788669 h 5815012"/>
              <a:gd name="connsiteX326" fmla="*/ 3911917 w 5147540"/>
              <a:gd name="connsiteY326" fmla="*/ 5792229 h 5815012"/>
              <a:gd name="connsiteX327" fmla="*/ 3888066 w 5147540"/>
              <a:gd name="connsiteY327" fmla="*/ 5795433 h 5815012"/>
              <a:gd name="connsiteX328" fmla="*/ 3863859 w 5147540"/>
              <a:gd name="connsiteY328" fmla="*/ 5798281 h 5815012"/>
              <a:gd name="connsiteX329" fmla="*/ 3839652 w 5147540"/>
              <a:gd name="connsiteY329" fmla="*/ 5800773 h 5815012"/>
              <a:gd name="connsiteX330" fmla="*/ 3815445 w 5147540"/>
              <a:gd name="connsiteY330" fmla="*/ 5803265 h 5815012"/>
              <a:gd name="connsiteX331" fmla="*/ 3790526 w 5147540"/>
              <a:gd name="connsiteY331" fmla="*/ 5805401 h 5815012"/>
              <a:gd name="connsiteX332" fmla="*/ 3766319 w 5147540"/>
              <a:gd name="connsiteY332" fmla="*/ 5807893 h 5815012"/>
              <a:gd name="connsiteX333" fmla="*/ 3741400 w 5147540"/>
              <a:gd name="connsiteY333" fmla="*/ 5809672 h 5815012"/>
              <a:gd name="connsiteX334" fmla="*/ 3716481 w 5147540"/>
              <a:gd name="connsiteY334" fmla="*/ 5811096 h 5815012"/>
              <a:gd name="connsiteX335" fmla="*/ 3691918 w 5147540"/>
              <a:gd name="connsiteY335" fmla="*/ 5812164 h 5815012"/>
              <a:gd name="connsiteX336" fmla="*/ 3666643 w 5147540"/>
              <a:gd name="connsiteY336" fmla="*/ 5813232 h 5815012"/>
              <a:gd name="connsiteX337" fmla="*/ 3641724 w 5147540"/>
              <a:gd name="connsiteY337" fmla="*/ 5813944 h 5815012"/>
              <a:gd name="connsiteX338" fmla="*/ 3616450 w 5147540"/>
              <a:gd name="connsiteY338" fmla="*/ 5814656 h 5815012"/>
              <a:gd name="connsiteX339" fmla="*/ 3591175 w 5147540"/>
              <a:gd name="connsiteY339" fmla="*/ 5815012 h 5815012"/>
              <a:gd name="connsiteX340" fmla="*/ 3565900 w 5147540"/>
              <a:gd name="connsiteY340" fmla="*/ 5815012 h 5815012"/>
              <a:gd name="connsiteX341" fmla="*/ 3540625 w 5147540"/>
              <a:gd name="connsiteY341" fmla="*/ 5815012 h 5815012"/>
              <a:gd name="connsiteX342" fmla="*/ 3514994 w 5147540"/>
              <a:gd name="connsiteY342" fmla="*/ 5814656 h 5815012"/>
              <a:gd name="connsiteX343" fmla="*/ 3489719 w 5147540"/>
              <a:gd name="connsiteY343" fmla="*/ 5813944 h 5815012"/>
              <a:gd name="connsiteX344" fmla="*/ 3464088 w 5147540"/>
              <a:gd name="connsiteY344" fmla="*/ 5813232 h 5815012"/>
              <a:gd name="connsiteX345" fmla="*/ 3438457 w 5147540"/>
              <a:gd name="connsiteY345" fmla="*/ 5812164 h 5815012"/>
              <a:gd name="connsiteX346" fmla="*/ 3413182 w 5147540"/>
              <a:gd name="connsiteY346" fmla="*/ 5810740 h 5815012"/>
              <a:gd name="connsiteX347" fmla="*/ 3387195 w 5147540"/>
              <a:gd name="connsiteY347" fmla="*/ 5809316 h 5815012"/>
              <a:gd name="connsiteX348" fmla="*/ 3361564 w 5147540"/>
              <a:gd name="connsiteY348" fmla="*/ 5807537 h 5815012"/>
              <a:gd name="connsiteX349" fmla="*/ 3335578 w 5147540"/>
              <a:gd name="connsiteY349" fmla="*/ 5805401 h 5815012"/>
              <a:gd name="connsiteX350" fmla="*/ 3309947 w 5147540"/>
              <a:gd name="connsiteY350" fmla="*/ 5803265 h 5815012"/>
              <a:gd name="connsiteX351" fmla="*/ 3283960 w 5147540"/>
              <a:gd name="connsiteY351" fmla="*/ 5800773 h 5815012"/>
              <a:gd name="connsiteX352" fmla="*/ 3258329 w 5147540"/>
              <a:gd name="connsiteY352" fmla="*/ 5798281 h 5815012"/>
              <a:gd name="connsiteX353" fmla="*/ 3232342 w 5147540"/>
              <a:gd name="connsiteY353" fmla="*/ 5795433 h 5815012"/>
              <a:gd name="connsiteX354" fmla="*/ 3206711 w 5147540"/>
              <a:gd name="connsiteY354" fmla="*/ 5792229 h 5815012"/>
              <a:gd name="connsiteX355" fmla="*/ 3180724 w 5147540"/>
              <a:gd name="connsiteY355" fmla="*/ 5788669 h 5815012"/>
              <a:gd name="connsiteX356" fmla="*/ 3128038 w 5147540"/>
              <a:gd name="connsiteY356" fmla="*/ 5781550 h 5815012"/>
              <a:gd name="connsiteX357" fmla="*/ 3075353 w 5147540"/>
              <a:gd name="connsiteY357" fmla="*/ 5773718 h 5815012"/>
              <a:gd name="connsiteX358" fmla="*/ 3022667 w 5147540"/>
              <a:gd name="connsiteY358" fmla="*/ 5764818 h 5815012"/>
              <a:gd name="connsiteX359" fmla="*/ 2969981 w 5147540"/>
              <a:gd name="connsiteY359" fmla="*/ 5755919 h 5815012"/>
              <a:gd name="connsiteX360" fmla="*/ 2917651 w 5147540"/>
              <a:gd name="connsiteY360" fmla="*/ 5745951 h 5815012"/>
              <a:gd name="connsiteX361" fmla="*/ 2865678 w 5147540"/>
              <a:gd name="connsiteY361" fmla="*/ 5735272 h 5815012"/>
              <a:gd name="connsiteX362" fmla="*/ 2813704 w 5147540"/>
              <a:gd name="connsiteY362" fmla="*/ 5724592 h 5815012"/>
              <a:gd name="connsiteX363" fmla="*/ 2761730 w 5147540"/>
              <a:gd name="connsiteY363" fmla="*/ 5712845 h 5815012"/>
              <a:gd name="connsiteX364" fmla="*/ 2710468 w 5147540"/>
              <a:gd name="connsiteY364" fmla="*/ 5700385 h 5815012"/>
              <a:gd name="connsiteX365" fmla="*/ 2659562 w 5147540"/>
              <a:gd name="connsiteY365" fmla="*/ 5687926 h 5815012"/>
              <a:gd name="connsiteX366" fmla="*/ 2609013 w 5147540"/>
              <a:gd name="connsiteY366" fmla="*/ 5674398 h 5815012"/>
              <a:gd name="connsiteX367" fmla="*/ 2558819 w 5147540"/>
              <a:gd name="connsiteY367" fmla="*/ 5660515 h 5815012"/>
              <a:gd name="connsiteX368" fmla="*/ 2508625 w 5147540"/>
              <a:gd name="connsiteY368" fmla="*/ 5645919 h 5815012"/>
              <a:gd name="connsiteX369" fmla="*/ 2459143 w 5147540"/>
              <a:gd name="connsiteY369" fmla="*/ 5630612 h 5815012"/>
              <a:gd name="connsiteX370" fmla="*/ 2410373 w 5147540"/>
              <a:gd name="connsiteY370" fmla="*/ 5614949 h 5815012"/>
              <a:gd name="connsiteX371" fmla="*/ 2361959 w 5147540"/>
              <a:gd name="connsiteY371" fmla="*/ 5599285 h 5815012"/>
              <a:gd name="connsiteX372" fmla="*/ 2314257 w 5147540"/>
              <a:gd name="connsiteY372" fmla="*/ 5582554 h 5815012"/>
              <a:gd name="connsiteX373" fmla="*/ 2266911 w 5147540"/>
              <a:gd name="connsiteY373" fmla="*/ 5565111 h 5815012"/>
              <a:gd name="connsiteX374" fmla="*/ 2220277 w 5147540"/>
              <a:gd name="connsiteY374" fmla="*/ 5547312 h 5815012"/>
              <a:gd name="connsiteX375" fmla="*/ 2174355 w 5147540"/>
              <a:gd name="connsiteY375" fmla="*/ 5529156 h 5815012"/>
              <a:gd name="connsiteX376" fmla="*/ 2129145 w 5147540"/>
              <a:gd name="connsiteY376" fmla="*/ 5509933 h 5815012"/>
              <a:gd name="connsiteX377" fmla="*/ 2084291 w 5147540"/>
              <a:gd name="connsiteY377" fmla="*/ 5490710 h 5815012"/>
              <a:gd name="connsiteX378" fmla="*/ 2040505 w 5147540"/>
              <a:gd name="connsiteY378" fmla="*/ 5470775 h 5815012"/>
              <a:gd name="connsiteX379" fmla="*/ 1997431 w 5147540"/>
              <a:gd name="connsiteY379" fmla="*/ 5450484 h 5815012"/>
              <a:gd name="connsiteX380" fmla="*/ 1955425 w 5147540"/>
              <a:gd name="connsiteY380" fmla="*/ 5429837 h 5815012"/>
              <a:gd name="connsiteX381" fmla="*/ 1914130 w 5147540"/>
              <a:gd name="connsiteY381" fmla="*/ 5408834 h 5815012"/>
              <a:gd name="connsiteX382" fmla="*/ 1873192 w 5147540"/>
              <a:gd name="connsiteY382" fmla="*/ 5386763 h 5815012"/>
              <a:gd name="connsiteX383" fmla="*/ 1833678 w 5147540"/>
              <a:gd name="connsiteY383" fmla="*/ 5364335 h 5815012"/>
              <a:gd name="connsiteX384" fmla="*/ 1795231 w 5147540"/>
              <a:gd name="connsiteY384" fmla="*/ 5341908 h 5815012"/>
              <a:gd name="connsiteX385" fmla="*/ 1757853 w 5147540"/>
              <a:gd name="connsiteY385" fmla="*/ 5318413 h 5815012"/>
              <a:gd name="connsiteX386" fmla="*/ 1721187 w 5147540"/>
              <a:gd name="connsiteY386" fmla="*/ 5294918 h 5815012"/>
              <a:gd name="connsiteX387" fmla="*/ 1685588 w 5147540"/>
              <a:gd name="connsiteY387" fmla="*/ 5271067 h 5815012"/>
              <a:gd name="connsiteX388" fmla="*/ 1660669 w 5147540"/>
              <a:gd name="connsiteY388" fmla="*/ 5253980 h 5815012"/>
              <a:gd name="connsiteX389" fmla="*/ 1636462 w 5147540"/>
              <a:gd name="connsiteY389" fmla="*/ 5236537 h 5815012"/>
              <a:gd name="connsiteX390" fmla="*/ 1611899 w 5147540"/>
              <a:gd name="connsiteY390" fmla="*/ 5219094 h 5815012"/>
              <a:gd name="connsiteX391" fmla="*/ 1587692 w 5147540"/>
              <a:gd name="connsiteY391" fmla="*/ 5201650 h 5815012"/>
              <a:gd name="connsiteX392" fmla="*/ 1563841 w 5147540"/>
              <a:gd name="connsiteY392" fmla="*/ 5183851 h 5815012"/>
              <a:gd name="connsiteX393" fmla="*/ 1539634 w 5147540"/>
              <a:gd name="connsiteY393" fmla="*/ 5166052 h 5815012"/>
              <a:gd name="connsiteX394" fmla="*/ 1515783 w 5147540"/>
              <a:gd name="connsiteY394" fmla="*/ 5148253 h 5815012"/>
              <a:gd name="connsiteX395" fmla="*/ 1492289 w 5147540"/>
              <a:gd name="connsiteY395" fmla="*/ 5130097 h 5815012"/>
              <a:gd name="connsiteX396" fmla="*/ 1468793 w 5147540"/>
              <a:gd name="connsiteY396" fmla="*/ 5111586 h 5815012"/>
              <a:gd name="connsiteX397" fmla="*/ 1445298 w 5147540"/>
              <a:gd name="connsiteY397" fmla="*/ 5093075 h 5815012"/>
              <a:gd name="connsiteX398" fmla="*/ 1421803 w 5147540"/>
              <a:gd name="connsiteY398" fmla="*/ 5074564 h 5815012"/>
              <a:gd name="connsiteX399" fmla="*/ 1399020 w 5147540"/>
              <a:gd name="connsiteY399" fmla="*/ 5056053 h 5815012"/>
              <a:gd name="connsiteX400" fmla="*/ 1376237 w 5147540"/>
              <a:gd name="connsiteY400" fmla="*/ 5037185 h 5815012"/>
              <a:gd name="connsiteX401" fmla="*/ 1353454 w 5147540"/>
              <a:gd name="connsiteY401" fmla="*/ 5018318 h 5815012"/>
              <a:gd name="connsiteX402" fmla="*/ 1330671 w 5147540"/>
              <a:gd name="connsiteY402" fmla="*/ 4999451 h 5815012"/>
              <a:gd name="connsiteX403" fmla="*/ 1308244 w 5147540"/>
              <a:gd name="connsiteY403" fmla="*/ 4980228 h 5815012"/>
              <a:gd name="connsiteX404" fmla="*/ 1286173 w 5147540"/>
              <a:gd name="connsiteY404" fmla="*/ 4961005 h 5815012"/>
              <a:gd name="connsiteX405" fmla="*/ 1263746 w 5147540"/>
              <a:gd name="connsiteY405" fmla="*/ 4941781 h 5815012"/>
              <a:gd name="connsiteX406" fmla="*/ 1241675 w 5147540"/>
              <a:gd name="connsiteY406" fmla="*/ 4922202 h 5815012"/>
              <a:gd name="connsiteX407" fmla="*/ 1219960 w 5147540"/>
              <a:gd name="connsiteY407" fmla="*/ 4902267 h 5815012"/>
              <a:gd name="connsiteX408" fmla="*/ 1198245 w 5147540"/>
              <a:gd name="connsiteY408" fmla="*/ 4882332 h 5815012"/>
              <a:gd name="connsiteX409" fmla="*/ 1176530 w 5147540"/>
              <a:gd name="connsiteY409" fmla="*/ 4862753 h 5815012"/>
              <a:gd name="connsiteX410" fmla="*/ 1155171 w 5147540"/>
              <a:gd name="connsiteY410" fmla="*/ 4842818 h 5815012"/>
              <a:gd name="connsiteX411" fmla="*/ 1133812 w 5147540"/>
              <a:gd name="connsiteY411" fmla="*/ 4822527 h 5815012"/>
              <a:gd name="connsiteX412" fmla="*/ 1112809 w 5147540"/>
              <a:gd name="connsiteY412" fmla="*/ 4802235 h 5815012"/>
              <a:gd name="connsiteX413" fmla="*/ 1092162 w 5147540"/>
              <a:gd name="connsiteY413" fmla="*/ 4781588 h 5815012"/>
              <a:gd name="connsiteX414" fmla="*/ 1071158 w 5147540"/>
              <a:gd name="connsiteY414" fmla="*/ 4761297 h 5815012"/>
              <a:gd name="connsiteX415" fmla="*/ 1050511 w 5147540"/>
              <a:gd name="connsiteY415" fmla="*/ 4740650 h 5815012"/>
              <a:gd name="connsiteX416" fmla="*/ 1030220 w 5147540"/>
              <a:gd name="connsiteY416" fmla="*/ 4720003 h 5815012"/>
              <a:gd name="connsiteX417" fmla="*/ 1009929 w 5147540"/>
              <a:gd name="connsiteY417" fmla="*/ 4699000 h 5815012"/>
              <a:gd name="connsiteX418" fmla="*/ 989994 w 5147540"/>
              <a:gd name="connsiteY418" fmla="*/ 4678353 h 5815012"/>
              <a:gd name="connsiteX419" fmla="*/ 970059 w 5147540"/>
              <a:gd name="connsiteY419" fmla="*/ 4656638 h 5815012"/>
              <a:gd name="connsiteX420" fmla="*/ 950124 w 5147540"/>
              <a:gd name="connsiteY420" fmla="*/ 4635991 h 5815012"/>
              <a:gd name="connsiteX421" fmla="*/ 930900 w 5147540"/>
              <a:gd name="connsiteY421" fmla="*/ 4614987 h 5815012"/>
              <a:gd name="connsiteX422" fmla="*/ 912033 w 5147540"/>
              <a:gd name="connsiteY422" fmla="*/ 4593984 h 5815012"/>
              <a:gd name="connsiteX423" fmla="*/ 893166 w 5147540"/>
              <a:gd name="connsiteY423" fmla="*/ 4572269 h 5815012"/>
              <a:gd name="connsiteX424" fmla="*/ 874299 w 5147540"/>
              <a:gd name="connsiteY424" fmla="*/ 4550910 h 5815012"/>
              <a:gd name="connsiteX425" fmla="*/ 855788 w 5147540"/>
              <a:gd name="connsiteY425" fmla="*/ 4529551 h 5815012"/>
              <a:gd name="connsiteX426" fmla="*/ 837632 w 5147540"/>
              <a:gd name="connsiteY426" fmla="*/ 4507836 h 5815012"/>
              <a:gd name="connsiteX427" fmla="*/ 819477 w 5147540"/>
              <a:gd name="connsiteY427" fmla="*/ 4485765 h 5815012"/>
              <a:gd name="connsiteX428" fmla="*/ 801678 w 5147540"/>
              <a:gd name="connsiteY428" fmla="*/ 4463694 h 5815012"/>
              <a:gd name="connsiteX429" fmla="*/ 783879 w 5147540"/>
              <a:gd name="connsiteY429" fmla="*/ 4441979 h 5815012"/>
              <a:gd name="connsiteX430" fmla="*/ 766079 w 5147540"/>
              <a:gd name="connsiteY430" fmla="*/ 4419552 h 5815012"/>
              <a:gd name="connsiteX431" fmla="*/ 748992 w 5147540"/>
              <a:gd name="connsiteY431" fmla="*/ 4397125 h 5815012"/>
              <a:gd name="connsiteX432" fmla="*/ 731549 w 5147540"/>
              <a:gd name="connsiteY432" fmla="*/ 4374698 h 5815012"/>
              <a:gd name="connsiteX433" fmla="*/ 714818 w 5147540"/>
              <a:gd name="connsiteY433" fmla="*/ 4352271 h 5815012"/>
              <a:gd name="connsiteX434" fmla="*/ 697730 w 5147540"/>
              <a:gd name="connsiteY434" fmla="*/ 4329132 h 5815012"/>
              <a:gd name="connsiteX435" fmla="*/ 681355 w 5147540"/>
              <a:gd name="connsiteY435" fmla="*/ 4306349 h 5815012"/>
              <a:gd name="connsiteX436" fmla="*/ 664980 w 5147540"/>
              <a:gd name="connsiteY436" fmla="*/ 4283566 h 5815012"/>
              <a:gd name="connsiteX437" fmla="*/ 648604 w 5147540"/>
              <a:gd name="connsiteY437" fmla="*/ 4260071 h 5815012"/>
              <a:gd name="connsiteX438" fmla="*/ 632585 w 5147540"/>
              <a:gd name="connsiteY438" fmla="*/ 4236932 h 5815012"/>
              <a:gd name="connsiteX439" fmla="*/ 616922 w 5147540"/>
              <a:gd name="connsiteY439" fmla="*/ 4213793 h 5815012"/>
              <a:gd name="connsiteX440" fmla="*/ 601258 w 5147540"/>
              <a:gd name="connsiteY440" fmla="*/ 4189941 h 5815012"/>
              <a:gd name="connsiteX441" fmla="*/ 586307 w 5147540"/>
              <a:gd name="connsiteY441" fmla="*/ 4166446 h 5815012"/>
              <a:gd name="connsiteX442" fmla="*/ 571356 w 5147540"/>
              <a:gd name="connsiteY442" fmla="*/ 4142951 h 5815012"/>
              <a:gd name="connsiteX443" fmla="*/ 556404 w 5147540"/>
              <a:gd name="connsiteY443" fmla="*/ 4118744 h 5815012"/>
              <a:gd name="connsiteX444" fmla="*/ 541453 w 5147540"/>
              <a:gd name="connsiteY444" fmla="*/ 4094893 h 5815012"/>
              <a:gd name="connsiteX445" fmla="*/ 527214 w 5147540"/>
              <a:gd name="connsiteY445" fmla="*/ 4071043 h 5815012"/>
              <a:gd name="connsiteX446" fmla="*/ 512974 w 5147540"/>
              <a:gd name="connsiteY446" fmla="*/ 4046480 h 5815012"/>
              <a:gd name="connsiteX447" fmla="*/ 499091 w 5147540"/>
              <a:gd name="connsiteY447" fmla="*/ 4022629 h 5815012"/>
              <a:gd name="connsiteX448" fmla="*/ 485563 w 5147540"/>
              <a:gd name="connsiteY448" fmla="*/ 3998066 h 5815012"/>
              <a:gd name="connsiteX449" fmla="*/ 471680 w 5147540"/>
              <a:gd name="connsiteY449" fmla="*/ 3973503 h 5815012"/>
              <a:gd name="connsiteX450" fmla="*/ 458508 w 5147540"/>
              <a:gd name="connsiteY450" fmla="*/ 3948584 h 5815012"/>
              <a:gd name="connsiteX451" fmla="*/ 445693 w 5147540"/>
              <a:gd name="connsiteY451" fmla="*/ 3924021 h 5815012"/>
              <a:gd name="connsiteX452" fmla="*/ 432878 w 5147540"/>
              <a:gd name="connsiteY452" fmla="*/ 3899814 h 5815012"/>
              <a:gd name="connsiteX453" fmla="*/ 420062 w 5147540"/>
              <a:gd name="connsiteY453" fmla="*/ 3874539 h 5815012"/>
              <a:gd name="connsiteX454" fmla="*/ 407603 w 5147540"/>
              <a:gd name="connsiteY454" fmla="*/ 3849976 h 5815012"/>
              <a:gd name="connsiteX455" fmla="*/ 395499 w 5147540"/>
              <a:gd name="connsiteY455" fmla="*/ 3824701 h 5815012"/>
              <a:gd name="connsiteX456" fmla="*/ 383396 w 5147540"/>
              <a:gd name="connsiteY456" fmla="*/ 3799782 h 5815012"/>
              <a:gd name="connsiteX457" fmla="*/ 371292 w 5147540"/>
              <a:gd name="connsiteY457" fmla="*/ 3774507 h 5815012"/>
              <a:gd name="connsiteX458" fmla="*/ 359901 w 5147540"/>
              <a:gd name="connsiteY458" fmla="*/ 3749232 h 5815012"/>
              <a:gd name="connsiteX459" fmla="*/ 348153 w 5147540"/>
              <a:gd name="connsiteY459" fmla="*/ 3724313 h 5815012"/>
              <a:gd name="connsiteX460" fmla="*/ 336762 w 5147540"/>
              <a:gd name="connsiteY460" fmla="*/ 3698682 h 5815012"/>
              <a:gd name="connsiteX461" fmla="*/ 326082 w 5147540"/>
              <a:gd name="connsiteY461" fmla="*/ 3673051 h 5815012"/>
              <a:gd name="connsiteX462" fmla="*/ 314691 w 5147540"/>
              <a:gd name="connsiteY462" fmla="*/ 3647421 h 5815012"/>
              <a:gd name="connsiteX463" fmla="*/ 304011 w 5147540"/>
              <a:gd name="connsiteY463" fmla="*/ 3621790 h 5815012"/>
              <a:gd name="connsiteX464" fmla="*/ 293332 w 5147540"/>
              <a:gd name="connsiteY464" fmla="*/ 3595803 h 5815012"/>
              <a:gd name="connsiteX465" fmla="*/ 283008 w 5147540"/>
              <a:gd name="connsiteY465" fmla="*/ 3570172 h 5815012"/>
              <a:gd name="connsiteX466" fmla="*/ 273041 w 5147540"/>
              <a:gd name="connsiteY466" fmla="*/ 3544185 h 5815012"/>
              <a:gd name="connsiteX467" fmla="*/ 262717 w 5147540"/>
              <a:gd name="connsiteY467" fmla="*/ 3518198 h 5815012"/>
              <a:gd name="connsiteX468" fmla="*/ 252749 w 5147540"/>
              <a:gd name="connsiteY468" fmla="*/ 3491855 h 5815012"/>
              <a:gd name="connsiteX469" fmla="*/ 243138 w 5147540"/>
              <a:gd name="connsiteY469" fmla="*/ 3465868 h 5815012"/>
              <a:gd name="connsiteX470" fmla="*/ 233526 w 5147540"/>
              <a:gd name="connsiteY470" fmla="*/ 3439525 h 5815012"/>
              <a:gd name="connsiteX471" fmla="*/ 224627 w 5147540"/>
              <a:gd name="connsiteY471" fmla="*/ 3413183 h 5815012"/>
              <a:gd name="connsiteX472" fmla="*/ 215371 w 5147540"/>
              <a:gd name="connsiteY472" fmla="*/ 3386484 h 5815012"/>
              <a:gd name="connsiteX473" fmla="*/ 206827 w 5147540"/>
              <a:gd name="connsiteY473" fmla="*/ 3360141 h 5815012"/>
              <a:gd name="connsiteX474" fmla="*/ 197928 w 5147540"/>
              <a:gd name="connsiteY474" fmla="*/ 3333442 h 5815012"/>
              <a:gd name="connsiteX475" fmla="*/ 189740 w 5147540"/>
              <a:gd name="connsiteY475" fmla="*/ 3307099 h 5815012"/>
              <a:gd name="connsiteX476" fmla="*/ 181196 w 5147540"/>
              <a:gd name="connsiteY476" fmla="*/ 3280044 h 5815012"/>
              <a:gd name="connsiteX477" fmla="*/ 173365 w 5147540"/>
              <a:gd name="connsiteY477" fmla="*/ 3252989 h 5815012"/>
              <a:gd name="connsiteX478" fmla="*/ 165533 w 5147540"/>
              <a:gd name="connsiteY478" fmla="*/ 3226291 h 5815012"/>
              <a:gd name="connsiteX479" fmla="*/ 158057 w 5147540"/>
              <a:gd name="connsiteY479" fmla="*/ 3199236 h 5815012"/>
              <a:gd name="connsiteX480" fmla="*/ 150582 w 5147540"/>
              <a:gd name="connsiteY480" fmla="*/ 3172537 h 5815012"/>
              <a:gd name="connsiteX481" fmla="*/ 143462 w 5147540"/>
              <a:gd name="connsiteY481" fmla="*/ 3145126 h 5815012"/>
              <a:gd name="connsiteX482" fmla="*/ 136698 w 5147540"/>
              <a:gd name="connsiteY482" fmla="*/ 3118071 h 5815012"/>
              <a:gd name="connsiteX483" fmla="*/ 129579 w 5147540"/>
              <a:gd name="connsiteY483" fmla="*/ 3090660 h 5815012"/>
              <a:gd name="connsiteX484" fmla="*/ 116763 w 5147540"/>
              <a:gd name="connsiteY484" fmla="*/ 3035839 h 5815012"/>
              <a:gd name="connsiteX485" fmla="*/ 104304 w 5147540"/>
              <a:gd name="connsiteY485" fmla="*/ 2980661 h 5815012"/>
              <a:gd name="connsiteX486" fmla="*/ 92556 w 5147540"/>
              <a:gd name="connsiteY486" fmla="*/ 2925483 h 5815012"/>
              <a:gd name="connsiteX487" fmla="*/ 81521 w 5147540"/>
              <a:gd name="connsiteY487" fmla="*/ 2869594 h 5815012"/>
              <a:gd name="connsiteX488" fmla="*/ 71197 w 5147540"/>
              <a:gd name="connsiteY488" fmla="*/ 2814060 h 5815012"/>
              <a:gd name="connsiteX489" fmla="*/ 61586 w 5147540"/>
              <a:gd name="connsiteY489" fmla="*/ 2758170 h 5815012"/>
              <a:gd name="connsiteX490" fmla="*/ 52330 w 5147540"/>
              <a:gd name="connsiteY490" fmla="*/ 2702281 h 5815012"/>
              <a:gd name="connsiteX491" fmla="*/ 44142 w 5147540"/>
              <a:gd name="connsiteY491" fmla="*/ 2645679 h 5815012"/>
              <a:gd name="connsiteX492" fmla="*/ 35955 w 5147540"/>
              <a:gd name="connsiteY492" fmla="*/ 2589434 h 5815012"/>
              <a:gd name="connsiteX493" fmla="*/ 29191 w 5147540"/>
              <a:gd name="connsiteY493" fmla="*/ 2532832 h 5815012"/>
              <a:gd name="connsiteX494" fmla="*/ 25631 w 5147540"/>
              <a:gd name="connsiteY494" fmla="*/ 2504354 h 5815012"/>
              <a:gd name="connsiteX495" fmla="*/ 22427 w 5147540"/>
              <a:gd name="connsiteY495" fmla="*/ 2476231 h 5815012"/>
              <a:gd name="connsiteX496" fmla="*/ 19579 w 5147540"/>
              <a:gd name="connsiteY496" fmla="*/ 2447396 h 5815012"/>
              <a:gd name="connsiteX497" fmla="*/ 17087 w 5147540"/>
              <a:gd name="connsiteY497" fmla="*/ 2418917 h 5815012"/>
              <a:gd name="connsiteX498" fmla="*/ 14595 w 5147540"/>
              <a:gd name="connsiteY498" fmla="*/ 2390438 h 5815012"/>
              <a:gd name="connsiteX499" fmla="*/ 12104 w 5147540"/>
              <a:gd name="connsiteY499" fmla="*/ 2361959 h 5815012"/>
              <a:gd name="connsiteX500" fmla="*/ 9968 w 5147540"/>
              <a:gd name="connsiteY500" fmla="*/ 2333125 h 5815012"/>
              <a:gd name="connsiteX501" fmla="*/ 7832 w 5147540"/>
              <a:gd name="connsiteY501" fmla="*/ 2304646 h 5815012"/>
              <a:gd name="connsiteX502" fmla="*/ 6052 w 5147540"/>
              <a:gd name="connsiteY502" fmla="*/ 2275811 h 5815012"/>
              <a:gd name="connsiteX503" fmla="*/ 4628 w 5147540"/>
              <a:gd name="connsiteY503" fmla="*/ 2246977 h 5815012"/>
              <a:gd name="connsiteX504" fmla="*/ 3204 w 5147540"/>
              <a:gd name="connsiteY504" fmla="*/ 2218142 h 5815012"/>
              <a:gd name="connsiteX505" fmla="*/ 1780 w 5147540"/>
              <a:gd name="connsiteY505" fmla="*/ 2189307 h 5815012"/>
              <a:gd name="connsiteX506" fmla="*/ 712 w 5147540"/>
              <a:gd name="connsiteY506" fmla="*/ 2148724 h 5815012"/>
              <a:gd name="connsiteX507" fmla="*/ 0 w 5147540"/>
              <a:gd name="connsiteY507" fmla="*/ 2107786 h 5815012"/>
              <a:gd name="connsiteX508" fmla="*/ 0 w 5147540"/>
              <a:gd name="connsiteY508" fmla="*/ 2066136 h 5815012"/>
              <a:gd name="connsiteX509" fmla="*/ 712 w 5147540"/>
              <a:gd name="connsiteY509" fmla="*/ 2024486 h 5815012"/>
              <a:gd name="connsiteX510" fmla="*/ 2136 w 5147540"/>
              <a:gd name="connsiteY510" fmla="*/ 1982124 h 5815012"/>
              <a:gd name="connsiteX511" fmla="*/ 4272 w 5147540"/>
              <a:gd name="connsiteY511" fmla="*/ 1939405 h 5815012"/>
              <a:gd name="connsiteX512" fmla="*/ 6764 w 5147540"/>
              <a:gd name="connsiteY512" fmla="*/ 1895975 h 5815012"/>
              <a:gd name="connsiteX513" fmla="*/ 10680 w 5147540"/>
              <a:gd name="connsiteY513" fmla="*/ 1852901 h 5815012"/>
              <a:gd name="connsiteX514" fmla="*/ 14595 w 5147540"/>
              <a:gd name="connsiteY514" fmla="*/ 1809115 h 5815012"/>
              <a:gd name="connsiteX515" fmla="*/ 19223 w 5147540"/>
              <a:gd name="connsiteY515" fmla="*/ 1765329 h 5815012"/>
              <a:gd name="connsiteX516" fmla="*/ 24207 w 5147540"/>
              <a:gd name="connsiteY516" fmla="*/ 1720831 h 5815012"/>
              <a:gd name="connsiteX517" fmla="*/ 30615 w 5147540"/>
              <a:gd name="connsiteY517" fmla="*/ 1676689 h 5815012"/>
              <a:gd name="connsiteX518" fmla="*/ 37023 w 5147540"/>
              <a:gd name="connsiteY518" fmla="*/ 1632191 h 5815012"/>
              <a:gd name="connsiteX519" fmla="*/ 44498 w 5147540"/>
              <a:gd name="connsiteY519" fmla="*/ 1587337 h 5815012"/>
              <a:gd name="connsiteX520" fmla="*/ 52330 w 5147540"/>
              <a:gd name="connsiteY520" fmla="*/ 1542838 h 5815012"/>
              <a:gd name="connsiteX521" fmla="*/ 60874 w 5147540"/>
              <a:gd name="connsiteY521" fmla="*/ 1497628 h 5815012"/>
              <a:gd name="connsiteX522" fmla="*/ 70129 w 5147540"/>
              <a:gd name="connsiteY522" fmla="*/ 1453130 h 5815012"/>
              <a:gd name="connsiteX523" fmla="*/ 80097 w 5147540"/>
              <a:gd name="connsiteY523" fmla="*/ 1408276 h 5815012"/>
              <a:gd name="connsiteX524" fmla="*/ 90776 w 5147540"/>
              <a:gd name="connsiteY524" fmla="*/ 1363422 h 5815012"/>
              <a:gd name="connsiteX525" fmla="*/ 101812 w 5147540"/>
              <a:gd name="connsiteY525" fmla="*/ 1318568 h 5815012"/>
              <a:gd name="connsiteX526" fmla="*/ 113915 w 5147540"/>
              <a:gd name="connsiteY526" fmla="*/ 1273714 h 5815012"/>
              <a:gd name="connsiteX527" fmla="*/ 126019 w 5147540"/>
              <a:gd name="connsiteY527" fmla="*/ 1229572 h 5815012"/>
              <a:gd name="connsiteX528" fmla="*/ 139190 w 5147540"/>
              <a:gd name="connsiteY528" fmla="*/ 1184718 h 5815012"/>
              <a:gd name="connsiteX529" fmla="*/ 153074 w 5147540"/>
              <a:gd name="connsiteY529" fmla="*/ 1140932 h 5815012"/>
              <a:gd name="connsiteX530" fmla="*/ 167669 w 5147540"/>
              <a:gd name="connsiteY530" fmla="*/ 1096789 h 5815012"/>
              <a:gd name="connsiteX531" fmla="*/ 182264 w 5147540"/>
              <a:gd name="connsiteY531" fmla="*/ 1053003 h 5815012"/>
              <a:gd name="connsiteX532" fmla="*/ 197928 w 5147540"/>
              <a:gd name="connsiteY532" fmla="*/ 1009573 h 5815012"/>
              <a:gd name="connsiteX533" fmla="*/ 214303 w 5147540"/>
              <a:gd name="connsiteY533" fmla="*/ 966499 h 5815012"/>
              <a:gd name="connsiteX534" fmla="*/ 231390 w 5147540"/>
              <a:gd name="connsiteY534" fmla="*/ 923425 h 5815012"/>
              <a:gd name="connsiteX535" fmla="*/ 248834 w 5147540"/>
              <a:gd name="connsiteY535" fmla="*/ 881063 h 5815012"/>
              <a:gd name="connsiteX536" fmla="*/ 266989 w 5147540"/>
              <a:gd name="connsiteY536" fmla="*/ 839056 h 5815012"/>
              <a:gd name="connsiteX537" fmla="*/ 285856 w 5147540"/>
              <a:gd name="connsiteY537" fmla="*/ 797406 h 5815012"/>
              <a:gd name="connsiteX538" fmla="*/ 295468 w 5147540"/>
              <a:gd name="connsiteY538" fmla="*/ 777827 h 5815012"/>
              <a:gd name="connsiteX539" fmla="*/ 304723 w 5147540"/>
              <a:gd name="connsiteY539" fmla="*/ 758248 h 5815012"/>
              <a:gd name="connsiteX540" fmla="*/ 314691 w 5147540"/>
              <a:gd name="connsiteY540" fmla="*/ 739025 h 5815012"/>
              <a:gd name="connsiteX541" fmla="*/ 324658 w 5147540"/>
              <a:gd name="connsiteY541" fmla="*/ 719801 h 5815012"/>
              <a:gd name="connsiteX542" fmla="*/ 334626 w 5147540"/>
              <a:gd name="connsiteY542" fmla="*/ 700934 h 5815012"/>
              <a:gd name="connsiteX543" fmla="*/ 344949 w 5147540"/>
              <a:gd name="connsiteY543" fmla="*/ 682067 h 5815012"/>
              <a:gd name="connsiteX544" fmla="*/ 355273 w 5147540"/>
              <a:gd name="connsiteY544" fmla="*/ 663912 h 5815012"/>
              <a:gd name="connsiteX545" fmla="*/ 366309 w 5147540"/>
              <a:gd name="connsiteY545" fmla="*/ 645401 h 5815012"/>
              <a:gd name="connsiteX546" fmla="*/ 377344 w 5147540"/>
              <a:gd name="connsiteY546" fmla="*/ 627245 h 5815012"/>
              <a:gd name="connsiteX547" fmla="*/ 388024 w 5147540"/>
              <a:gd name="connsiteY547" fmla="*/ 609446 h 5815012"/>
              <a:gd name="connsiteX548" fmla="*/ 399415 w 5147540"/>
              <a:gd name="connsiteY548" fmla="*/ 591647 h 5815012"/>
              <a:gd name="connsiteX549" fmla="*/ 411163 w 5147540"/>
              <a:gd name="connsiteY549" fmla="*/ 574204 h 5815012"/>
              <a:gd name="connsiteX550" fmla="*/ 422554 w 5147540"/>
              <a:gd name="connsiteY550" fmla="*/ 557116 h 5815012"/>
              <a:gd name="connsiteX551" fmla="*/ 434302 w 5147540"/>
              <a:gd name="connsiteY551" fmla="*/ 540029 h 5815012"/>
              <a:gd name="connsiteX552" fmla="*/ 446405 w 5147540"/>
              <a:gd name="connsiteY552" fmla="*/ 523298 h 5815012"/>
              <a:gd name="connsiteX553" fmla="*/ 458508 w 5147540"/>
              <a:gd name="connsiteY553" fmla="*/ 506567 h 5815012"/>
              <a:gd name="connsiteX554" fmla="*/ 470612 w 5147540"/>
              <a:gd name="connsiteY554" fmla="*/ 490191 h 5815012"/>
              <a:gd name="connsiteX555" fmla="*/ 483427 w 5147540"/>
              <a:gd name="connsiteY555" fmla="*/ 473816 h 5815012"/>
              <a:gd name="connsiteX556" fmla="*/ 495531 w 5147540"/>
              <a:gd name="connsiteY556" fmla="*/ 457797 h 5815012"/>
              <a:gd name="connsiteX557" fmla="*/ 508346 w 5147540"/>
              <a:gd name="connsiteY557" fmla="*/ 442133 h 5815012"/>
              <a:gd name="connsiteX558" fmla="*/ 521162 w 5147540"/>
              <a:gd name="connsiteY558" fmla="*/ 426826 h 5815012"/>
              <a:gd name="connsiteX559" fmla="*/ 534333 w 5147540"/>
              <a:gd name="connsiteY559" fmla="*/ 411519 h 5815012"/>
              <a:gd name="connsiteX560" fmla="*/ 547149 w 5147540"/>
              <a:gd name="connsiteY560" fmla="*/ 396567 h 5815012"/>
              <a:gd name="connsiteX561" fmla="*/ 560320 w 5147540"/>
              <a:gd name="connsiteY561" fmla="*/ 381616 h 5815012"/>
              <a:gd name="connsiteX562" fmla="*/ 573848 w 5147540"/>
              <a:gd name="connsiteY562" fmla="*/ 367020 h 5815012"/>
              <a:gd name="connsiteX563" fmla="*/ 587019 w 5147540"/>
              <a:gd name="connsiteY563" fmla="*/ 352781 h 5815012"/>
              <a:gd name="connsiteX564" fmla="*/ 600546 w 5147540"/>
              <a:gd name="connsiteY564" fmla="*/ 338898 h 5815012"/>
              <a:gd name="connsiteX565" fmla="*/ 614074 w 5147540"/>
              <a:gd name="connsiteY565" fmla="*/ 325014 h 5815012"/>
              <a:gd name="connsiteX566" fmla="*/ 627957 w 5147540"/>
              <a:gd name="connsiteY566" fmla="*/ 311487 h 5815012"/>
              <a:gd name="connsiteX567" fmla="*/ 641841 w 5147540"/>
              <a:gd name="connsiteY567" fmla="*/ 297959 h 5815012"/>
              <a:gd name="connsiteX568" fmla="*/ 655724 w 5147540"/>
              <a:gd name="connsiteY568" fmla="*/ 284788 h 5815012"/>
              <a:gd name="connsiteX569" fmla="*/ 669252 w 5147540"/>
              <a:gd name="connsiteY569" fmla="*/ 272328 h 5815012"/>
              <a:gd name="connsiteX570" fmla="*/ 683135 w 5147540"/>
              <a:gd name="connsiteY570" fmla="*/ 259513 h 5815012"/>
              <a:gd name="connsiteX571" fmla="*/ 697018 w 5147540"/>
              <a:gd name="connsiteY571" fmla="*/ 247410 h 5815012"/>
              <a:gd name="connsiteX572" fmla="*/ 711258 w 5147540"/>
              <a:gd name="connsiteY572" fmla="*/ 236018 h 5815012"/>
              <a:gd name="connsiteX573" fmla="*/ 725853 w 5147540"/>
              <a:gd name="connsiteY573" fmla="*/ 224271 h 5815012"/>
              <a:gd name="connsiteX574" fmla="*/ 739736 w 5147540"/>
              <a:gd name="connsiteY574" fmla="*/ 212879 h 5815012"/>
              <a:gd name="connsiteX575" fmla="*/ 754332 w 5147540"/>
              <a:gd name="connsiteY575" fmla="*/ 202200 h 5815012"/>
              <a:gd name="connsiteX576" fmla="*/ 768927 w 5147540"/>
              <a:gd name="connsiteY576" fmla="*/ 191164 h 5815012"/>
              <a:gd name="connsiteX577" fmla="*/ 783879 w 5147540"/>
              <a:gd name="connsiteY577" fmla="*/ 180484 h 5815012"/>
              <a:gd name="connsiteX578" fmla="*/ 798830 w 5147540"/>
              <a:gd name="connsiteY578" fmla="*/ 170517 h 5815012"/>
              <a:gd name="connsiteX579" fmla="*/ 813781 w 5147540"/>
              <a:gd name="connsiteY579" fmla="*/ 160549 h 5815012"/>
              <a:gd name="connsiteX580" fmla="*/ 828377 w 5147540"/>
              <a:gd name="connsiteY580" fmla="*/ 151294 h 5815012"/>
              <a:gd name="connsiteX581" fmla="*/ 843684 w 5147540"/>
              <a:gd name="connsiteY581" fmla="*/ 141682 h 5815012"/>
              <a:gd name="connsiteX582" fmla="*/ 858992 w 5147540"/>
              <a:gd name="connsiteY582" fmla="*/ 132783 h 5815012"/>
              <a:gd name="connsiteX583" fmla="*/ 874655 w 5147540"/>
              <a:gd name="connsiteY583" fmla="*/ 123883 h 5815012"/>
              <a:gd name="connsiteX584" fmla="*/ 889962 w 5147540"/>
              <a:gd name="connsiteY584" fmla="*/ 115695 h 5815012"/>
              <a:gd name="connsiteX585" fmla="*/ 905625 w 5147540"/>
              <a:gd name="connsiteY585" fmla="*/ 107152 h 5815012"/>
              <a:gd name="connsiteX586" fmla="*/ 921289 w 5147540"/>
              <a:gd name="connsiteY586" fmla="*/ 99676 h 5815012"/>
              <a:gd name="connsiteX587" fmla="*/ 936952 w 5147540"/>
              <a:gd name="connsiteY587" fmla="*/ 91844 h 5815012"/>
              <a:gd name="connsiteX588" fmla="*/ 952971 w 5147540"/>
              <a:gd name="connsiteY588" fmla="*/ 84368 h 5815012"/>
              <a:gd name="connsiteX589" fmla="*/ 968635 w 5147540"/>
              <a:gd name="connsiteY589" fmla="*/ 77249 h 5815012"/>
              <a:gd name="connsiteX590" fmla="*/ 984298 w 5147540"/>
              <a:gd name="connsiteY590" fmla="*/ 70485 h 5815012"/>
              <a:gd name="connsiteX591" fmla="*/ 1000317 w 5147540"/>
              <a:gd name="connsiteY591" fmla="*/ 64077 h 5815012"/>
              <a:gd name="connsiteX592" fmla="*/ 1016693 w 5147540"/>
              <a:gd name="connsiteY592" fmla="*/ 57670 h 5815012"/>
              <a:gd name="connsiteX593" fmla="*/ 1032712 w 5147540"/>
              <a:gd name="connsiteY593" fmla="*/ 51974 h 5815012"/>
              <a:gd name="connsiteX594" fmla="*/ 1048731 w 5147540"/>
              <a:gd name="connsiteY594" fmla="*/ 46278 h 5815012"/>
              <a:gd name="connsiteX595" fmla="*/ 1065107 w 5147540"/>
              <a:gd name="connsiteY595" fmla="*/ 40938 h 5815012"/>
              <a:gd name="connsiteX596" fmla="*/ 1081482 w 5147540"/>
              <a:gd name="connsiteY596" fmla="*/ 35955 h 5815012"/>
              <a:gd name="connsiteX597" fmla="*/ 1097857 w 5147540"/>
              <a:gd name="connsiteY597" fmla="*/ 30971 h 5815012"/>
              <a:gd name="connsiteX598" fmla="*/ 1113877 w 5147540"/>
              <a:gd name="connsiteY598" fmla="*/ 26699 h 5815012"/>
              <a:gd name="connsiteX599" fmla="*/ 1130252 w 5147540"/>
              <a:gd name="connsiteY599" fmla="*/ 22071 h 5815012"/>
              <a:gd name="connsiteX600" fmla="*/ 1146983 w 5147540"/>
              <a:gd name="connsiteY600" fmla="*/ 18155 h 5815012"/>
              <a:gd name="connsiteX601" fmla="*/ 1163358 w 5147540"/>
              <a:gd name="connsiteY601" fmla="*/ 14595 h 5815012"/>
              <a:gd name="connsiteX602" fmla="*/ 1180090 w 5147540"/>
              <a:gd name="connsiteY602" fmla="*/ 11748 h 5815012"/>
              <a:gd name="connsiteX603" fmla="*/ 1196465 w 5147540"/>
              <a:gd name="connsiteY603" fmla="*/ 9612 h 5815012"/>
              <a:gd name="connsiteX604" fmla="*/ 1213196 w 5147540"/>
              <a:gd name="connsiteY604" fmla="*/ 7120 h 5815012"/>
              <a:gd name="connsiteX605" fmla="*/ 1229216 w 5147540"/>
              <a:gd name="connsiteY605" fmla="*/ 4984 h 5815012"/>
              <a:gd name="connsiteX606" fmla="*/ 1245591 w 5147540"/>
              <a:gd name="connsiteY606" fmla="*/ 3560 h 5815012"/>
              <a:gd name="connsiteX607" fmla="*/ 1261966 w 5147540"/>
              <a:gd name="connsiteY607" fmla="*/ 2492 h 5815012"/>
              <a:gd name="connsiteX608" fmla="*/ 1278342 w 5147540"/>
              <a:gd name="connsiteY608" fmla="*/ 1424 h 5815012"/>
              <a:gd name="connsiteX609" fmla="*/ 1294361 w 5147540"/>
              <a:gd name="connsiteY609" fmla="*/ 712 h 5815012"/>
              <a:gd name="connsiteX610" fmla="*/ 1310736 w 5147540"/>
              <a:gd name="connsiteY610" fmla="*/ 0 h 581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147540" h="5815012">
                <a:moveTo>
                  <a:pt x="1310736" y="0"/>
                </a:moveTo>
                <a:lnTo>
                  <a:pt x="1326756" y="0"/>
                </a:lnTo>
                <a:lnTo>
                  <a:pt x="1342419" y="0"/>
                </a:lnTo>
                <a:lnTo>
                  <a:pt x="1358438" y="356"/>
                </a:lnTo>
                <a:lnTo>
                  <a:pt x="1374101" y="1068"/>
                </a:lnTo>
                <a:lnTo>
                  <a:pt x="1390121" y="2136"/>
                </a:lnTo>
                <a:lnTo>
                  <a:pt x="1405428" y="3204"/>
                </a:lnTo>
                <a:lnTo>
                  <a:pt x="1420735" y="4628"/>
                </a:lnTo>
                <a:lnTo>
                  <a:pt x="1436043" y="6408"/>
                </a:lnTo>
                <a:lnTo>
                  <a:pt x="1451350" y="8188"/>
                </a:lnTo>
                <a:lnTo>
                  <a:pt x="1466658" y="10680"/>
                </a:lnTo>
                <a:lnTo>
                  <a:pt x="1481965" y="13172"/>
                </a:lnTo>
                <a:lnTo>
                  <a:pt x="1496916" y="16019"/>
                </a:lnTo>
                <a:lnTo>
                  <a:pt x="1511868" y="18867"/>
                </a:lnTo>
                <a:lnTo>
                  <a:pt x="1526463" y="22071"/>
                </a:lnTo>
                <a:lnTo>
                  <a:pt x="1541414" y="25275"/>
                </a:lnTo>
                <a:lnTo>
                  <a:pt x="1556010" y="29547"/>
                </a:lnTo>
                <a:lnTo>
                  <a:pt x="1570605" y="33463"/>
                </a:lnTo>
                <a:lnTo>
                  <a:pt x="1584844" y="37378"/>
                </a:lnTo>
                <a:lnTo>
                  <a:pt x="1599440" y="41650"/>
                </a:lnTo>
                <a:lnTo>
                  <a:pt x="1613323" y="46634"/>
                </a:lnTo>
                <a:lnTo>
                  <a:pt x="1627207" y="51618"/>
                </a:lnTo>
                <a:lnTo>
                  <a:pt x="1641446" y="56602"/>
                </a:lnTo>
                <a:lnTo>
                  <a:pt x="1655329" y="62298"/>
                </a:lnTo>
                <a:lnTo>
                  <a:pt x="1669213" y="67637"/>
                </a:lnTo>
                <a:lnTo>
                  <a:pt x="1682384" y="73333"/>
                </a:lnTo>
                <a:lnTo>
                  <a:pt x="1695912" y="79385"/>
                </a:lnTo>
                <a:lnTo>
                  <a:pt x="1709083" y="85793"/>
                </a:lnTo>
                <a:lnTo>
                  <a:pt x="1722255" y="91844"/>
                </a:lnTo>
                <a:lnTo>
                  <a:pt x="1735070" y="98964"/>
                </a:lnTo>
                <a:lnTo>
                  <a:pt x="1747885" y="105728"/>
                </a:lnTo>
                <a:lnTo>
                  <a:pt x="1760701" y="112491"/>
                </a:lnTo>
                <a:lnTo>
                  <a:pt x="1773160" y="119967"/>
                </a:lnTo>
                <a:lnTo>
                  <a:pt x="1785264" y="127443"/>
                </a:lnTo>
                <a:lnTo>
                  <a:pt x="1797723" y="135274"/>
                </a:lnTo>
                <a:lnTo>
                  <a:pt x="1809827" y="142750"/>
                </a:lnTo>
                <a:lnTo>
                  <a:pt x="1821218" y="151294"/>
                </a:lnTo>
                <a:lnTo>
                  <a:pt x="1833322" y="159125"/>
                </a:lnTo>
                <a:lnTo>
                  <a:pt x="1844713" y="168025"/>
                </a:lnTo>
                <a:lnTo>
                  <a:pt x="1856105" y="176213"/>
                </a:lnTo>
                <a:lnTo>
                  <a:pt x="1867496" y="185468"/>
                </a:lnTo>
                <a:lnTo>
                  <a:pt x="1878532" y="194368"/>
                </a:lnTo>
                <a:lnTo>
                  <a:pt x="1889211" y="203623"/>
                </a:lnTo>
                <a:lnTo>
                  <a:pt x="1900247" y="212879"/>
                </a:lnTo>
                <a:lnTo>
                  <a:pt x="1910927" y="222491"/>
                </a:lnTo>
                <a:lnTo>
                  <a:pt x="1921250" y="232102"/>
                </a:lnTo>
                <a:lnTo>
                  <a:pt x="1931930" y="242070"/>
                </a:lnTo>
                <a:lnTo>
                  <a:pt x="1941897" y="252037"/>
                </a:lnTo>
                <a:lnTo>
                  <a:pt x="1951865" y="262005"/>
                </a:lnTo>
                <a:lnTo>
                  <a:pt x="1961476" y="272685"/>
                </a:lnTo>
                <a:lnTo>
                  <a:pt x="1971444" y="283008"/>
                </a:lnTo>
                <a:lnTo>
                  <a:pt x="1981056" y="293688"/>
                </a:lnTo>
                <a:lnTo>
                  <a:pt x="1990311" y="304723"/>
                </a:lnTo>
                <a:lnTo>
                  <a:pt x="1999567" y="315403"/>
                </a:lnTo>
                <a:lnTo>
                  <a:pt x="2008466" y="326794"/>
                </a:lnTo>
                <a:lnTo>
                  <a:pt x="2017722" y="337830"/>
                </a:lnTo>
                <a:lnTo>
                  <a:pt x="2034453" y="360257"/>
                </a:lnTo>
                <a:lnTo>
                  <a:pt x="2050829" y="383040"/>
                </a:lnTo>
                <a:lnTo>
                  <a:pt x="2066136" y="406535"/>
                </a:lnTo>
                <a:lnTo>
                  <a:pt x="2081087" y="430742"/>
                </a:lnTo>
                <a:lnTo>
                  <a:pt x="2095327" y="454949"/>
                </a:lnTo>
                <a:lnTo>
                  <a:pt x="2108854" y="480224"/>
                </a:lnTo>
                <a:lnTo>
                  <a:pt x="2122025" y="505855"/>
                </a:lnTo>
                <a:lnTo>
                  <a:pt x="2134129" y="532197"/>
                </a:lnTo>
                <a:lnTo>
                  <a:pt x="2146232" y="558540"/>
                </a:lnTo>
                <a:lnTo>
                  <a:pt x="2157268" y="585951"/>
                </a:lnTo>
                <a:lnTo>
                  <a:pt x="2167947" y="613362"/>
                </a:lnTo>
                <a:lnTo>
                  <a:pt x="2177915" y="641841"/>
                </a:lnTo>
                <a:lnTo>
                  <a:pt x="2187171" y="670676"/>
                </a:lnTo>
                <a:lnTo>
                  <a:pt x="2196427" y="699510"/>
                </a:lnTo>
                <a:lnTo>
                  <a:pt x="2204614" y="729057"/>
                </a:lnTo>
                <a:lnTo>
                  <a:pt x="2212446" y="759316"/>
                </a:lnTo>
                <a:lnTo>
                  <a:pt x="2219565" y="790286"/>
                </a:lnTo>
                <a:lnTo>
                  <a:pt x="2226685" y="820901"/>
                </a:lnTo>
                <a:lnTo>
                  <a:pt x="2232737" y="852584"/>
                </a:lnTo>
                <a:lnTo>
                  <a:pt x="2238432" y="884622"/>
                </a:lnTo>
                <a:lnTo>
                  <a:pt x="2243772" y="917017"/>
                </a:lnTo>
                <a:lnTo>
                  <a:pt x="2248400" y="949768"/>
                </a:lnTo>
                <a:lnTo>
                  <a:pt x="2252316" y="982874"/>
                </a:lnTo>
                <a:lnTo>
                  <a:pt x="2256232" y="1016693"/>
                </a:lnTo>
                <a:lnTo>
                  <a:pt x="2259080" y="1050867"/>
                </a:lnTo>
                <a:lnTo>
                  <a:pt x="2262283" y="1084686"/>
                </a:lnTo>
                <a:lnTo>
                  <a:pt x="2264420" y="1119928"/>
                </a:lnTo>
                <a:lnTo>
                  <a:pt x="2266199" y="1155171"/>
                </a:lnTo>
                <a:lnTo>
                  <a:pt x="2267623" y="1190769"/>
                </a:lnTo>
                <a:lnTo>
                  <a:pt x="2268691" y="1226724"/>
                </a:lnTo>
                <a:lnTo>
                  <a:pt x="2269047" y="1263034"/>
                </a:lnTo>
                <a:lnTo>
                  <a:pt x="2269403" y="1299701"/>
                </a:lnTo>
                <a:lnTo>
                  <a:pt x="2269403" y="1325332"/>
                </a:lnTo>
                <a:lnTo>
                  <a:pt x="2269759" y="1351319"/>
                </a:lnTo>
                <a:lnTo>
                  <a:pt x="2270115" y="1376949"/>
                </a:lnTo>
                <a:lnTo>
                  <a:pt x="2270827" y="1402936"/>
                </a:lnTo>
                <a:lnTo>
                  <a:pt x="2271895" y="1428567"/>
                </a:lnTo>
                <a:lnTo>
                  <a:pt x="2273319" y="1454554"/>
                </a:lnTo>
                <a:lnTo>
                  <a:pt x="2274743" y="1480185"/>
                </a:lnTo>
                <a:lnTo>
                  <a:pt x="2276523" y="1506172"/>
                </a:lnTo>
                <a:lnTo>
                  <a:pt x="2279015" y="1531803"/>
                </a:lnTo>
                <a:lnTo>
                  <a:pt x="2281151" y="1557434"/>
                </a:lnTo>
                <a:lnTo>
                  <a:pt x="2283643" y="1582709"/>
                </a:lnTo>
                <a:lnTo>
                  <a:pt x="2286490" y="1608340"/>
                </a:lnTo>
                <a:lnTo>
                  <a:pt x="2289694" y="1633615"/>
                </a:lnTo>
                <a:lnTo>
                  <a:pt x="2293254" y="1659245"/>
                </a:lnTo>
                <a:lnTo>
                  <a:pt x="2297170" y="1684520"/>
                </a:lnTo>
                <a:lnTo>
                  <a:pt x="2301086" y="1709439"/>
                </a:lnTo>
                <a:lnTo>
                  <a:pt x="2305358" y="1734714"/>
                </a:lnTo>
                <a:lnTo>
                  <a:pt x="2309629" y="1759633"/>
                </a:lnTo>
                <a:lnTo>
                  <a:pt x="2314969" y="1784908"/>
                </a:lnTo>
                <a:lnTo>
                  <a:pt x="2319953" y="1809471"/>
                </a:lnTo>
                <a:lnTo>
                  <a:pt x="2325293" y="1834390"/>
                </a:lnTo>
                <a:lnTo>
                  <a:pt x="2331345" y="1858953"/>
                </a:lnTo>
                <a:lnTo>
                  <a:pt x="2337396" y="1883160"/>
                </a:lnTo>
                <a:lnTo>
                  <a:pt x="2343804" y="1908079"/>
                </a:lnTo>
                <a:lnTo>
                  <a:pt x="2350568" y="1931930"/>
                </a:lnTo>
                <a:lnTo>
                  <a:pt x="2357687" y="1956493"/>
                </a:lnTo>
                <a:lnTo>
                  <a:pt x="2365163" y="1980344"/>
                </a:lnTo>
                <a:lnTo>
                  <a:pt x="2372639" y="2004195"/>
                </a:lnTo>
                <a:lnTo>
                  <a:pt x="2380470" y="2028046"/>
                </a:lnTo>
                <a:lnTo>
                  <a:pt x="2389014" y="2051541"/>
                </a:lnTo>
                <a:lnTo>
                  <a:pt x="2397558" y="2075036"/>
                </a:lnTo>
                <a:lnTo>
                  <a:pt x="2406813" y="2098175"/>
                </a:lnTo>
                <a:lnTo>
                  <a:pt x="2416069" y="2121314"/>
                </a:lnTo>
                <a:lnTo>
                  <a:pt x="2425680" y="2144453"/>
                </a:lnTo>
                <a:lnTo>
                  <a:pt x="2436004" y="2167592"/>
                </a:lnTo>
                <a:lnTo>
                  <a:pt x="2445972" y="2190375"/>
                </a:lnTo>
                <a:lnTo>
                  <a:pt x="2456651" y="2212802"/>
                </a:lnTo>
                <a:lnTo>
                  <a:pt x="2467331" y="2235585"/>
                </a:lnTo>
                <a:lnTo>
                  <a:pt x="2478722" y="2258012"/>
                </a:lnTo>
                <a:lnTo>
                  <a:pt x="2490470" y="2280439"/>
                </a:lnTo>
                <a:lnTo>
                  <a:pt x="2501861" y="2302866"/>
                </a:lnTo>
                <a:lnTo>
                  <a:pt x="2513965" y="2324937"/>
                </a:lnTo>
                <a:lnTo>
                  <a:pt x="2526780" y="2346652"/>
                </a:lnTo>
                <a:lnTo>
                  <a:pt x="2539240" y="2368367"/>
                </a:lnTo>
                <a:lnTo>
                  <a:pt x="2552055" y="2390438"/>
                </a:lnTo>
                <a:lnTo>
                  <a:pt x="2565226" y="2411797"/>
                </a:lnTo>
                <a:lnTo>
                  <a:pt x="2579110" y="2433156"/>
                </a:lnTo>
                <a:lnTo>
                  <a:pt x="2592993" y="2454516"/>
                </a:lnTo>
                <a:lnTo>
                  <a:pt x="2606521" y="2475875"/>
                </a:lnTo>
                <a:lnTo>
                  <a:pt x="2621116" y="2496878"/>
                </a:lnTo>
                <a:lnTo>
                  <a:pt x="2635711" y="2517525"/>
                </a:lnTo>
                <a:lnTo>
                  <a:pt x="2650663" y="2538172"/>
                </a:lnTo>
                <a:lnTo>
                  <a:pt x="2665970" y="2558819"/>
                </a:lnTo>
                <a:lnTo>
                  <a:pt x="2681278" y="2579466"/>
                </a:lnTo>
                <a:lnTo>
                  <a:pt x="2697297" y="2599402"/>
                </a:lnTo>
                <a:lnTo>
                  <a:pt x="2712960" y="2619692"/>
                </a:lnTo>
                <a:lnTo>
                  <a:pt x="2728979" y="2639272"/>
                </a:lnTo>
                <a:lnTo>
                  <a:pt x="2745711" y="2659207"/>
                </a:lnTo>
                <a:lnTo>
                  <a:pt x="2762442" y="2678430"/>
                </a:lnTo>
                <a:lnTo>
                  <a:pt x="2779529" y="2698009"/>
                </a:lnTo>
                <a:lnTo>
                  <a:pt x="2796617" y="2717588"/>
                </a:lnTo>
                <a:lnTo>
                  <a:pt x="2814416" y="2736456"/>
                </a:lnTo>
                <a:lnTo>
                  <a:pt x="2832215" y="2755323"/>
                </a:lnTo>
                <a:lnTo>
                  <a:pt x="2850014" y="2773834"/>
                </a:lnTo>
                <a:lnTo>
                  <a:pt x="2869237" y="2793057"/>
                </a:lnTo>
                <a:lnTo>
                  <a:pt x="2888817" y="2811924"/>
                </a:lnTo>
                <a:lnTo>
                  <a:pt x="2908040" y="2830791"/>
                </a:lnTo>
                <a:lnTo>
                  <a:pt x="2927975" y="2849303"/>
                </a:lnTo>
                <a:lnTo>
                  <a:pt x="2947910" y="2867458"/>
                </a:lnTo>
                <a:lnTo>
                  <a:pt x="2968557" y="2885613"/>
                </a:lnTo>
                <a:lnTo>
                  <a:pt x="2988848" y="2903768"/>
                </a:lnTo>
                <a:lnTo>
                  <a:pt x="3010207" y="2921568"/>
                </a:lnTo>
                <a:lnTo>
                  <a:pt x="3031211" y="2939011"/>
                </a:lnTo>
                <a:lnTo>
                  <a:pt x="3052926" y="2956454"/>
                </a:lnTo>
                <a:lnTo>
                  <a:pt x="3074285" y="2973897"/>
                </a:lnTo>
                <a:lnTo>
                  <a:pt x="3096356" y="2990985"/>
                </a:lnTo>
                <a:lnTo>
                  <a:pt x="3118783" y="3007716"/>
                </a:lnTo>
                <a:lnTo>
                  <a:pt x="3140854" y="3024803"/>
                </a:lnTo>
                <a:lnTo>
                  <a:pt x="3163637" y="3041178"/>
                </a:lnTo>
                <a:lnTo>
                  <a:pt x="3186420" y="3057910"/>
                </a:lnTo>
                <a:lnTo>
                  <a:pt x="3209559" y="3073929"/>
                </a:lnTo>
                <a:lnTo>
                  <a:pt x="3232698" y="3090304"/>
                </a:lnTo>
                <a:lnTo>
                  <a:pt x="3256193" y="3106324"/>
                </a:lnTo>
                <a:lnTo>
                  <a:pt x="3279688" y="3121987"/>
                </a:lnTo>
                <a:lnTo>
                  <a:pt x="3303539" y="3138006"/>
                </a:lnTo>
                <a:lnTo>
                  <a:pt x="3327746" y="3153670"/>
                </a:lnTo>
                <a:lnTo>
                  <a:pt x="3351597" y="3168977"/>
                </a:lnTo>
                <a:lnTo>
                  <a:pt x="3375804" y="3183928"/>
                </a:lnTo>
                <a:lnTo>
                  <a:pt x="3424930" y="3214187"/>
                </a:lnTo>
                <a:lnTo>
                  <a:pt x="3474768" y="3244090"/>
                </a:lnTo>
                <a:lnTo>
                  <a:pt x="3524961" y="3273637"/>
                </a:lnTo>
                <a:lnTo>
                  <a:pt x="3575867" y="3302115"/>
                </a:lnTo>
                <a:lnTo>
                  <a:pt x="3628197" y="3331306"/>
                </a:lnTo>
                <a:lnTo>
                  <a:pt x="3680883" y="3360141"/>
                </a:lnTo>
                <a:lnTo>
                  <a:pt x="3733925" y="3388264"/>
                </a:lnTo>
                <a:lnTo>
                  <a:pt x="3787678" y="3416030"/>
                </a:lnTo>
                <a:lnTo>
                  <a:pt x="3841432" y="3443441"/>
                </a:lnTo>
                <a:lnTo>
                  <a:pt x="3895542" y="3470496"/>
                </a:lnTo>
                <a:lnTo>
                  <a:pt x="3949651" y="3497195"/>
                </a:lnTo>
                <a:lnTo>
                  <a:pt x="4004829" y="3523538"/>
                </a:lnTo>
                <a:lnTo>
                  <a:pt x="4059295" y="3549525"/>
                </a:lnTo>
                <a:lnTo>
                  <a:pt x="4114472" y="3575512"/>
                </a:lnTo>
                <a:lnTo>
                  <a:pt x="4169650" y="3601143"/>
                </a:lnTo>
                <a:lnTo>
                  <a:pt x="4224828" y="3626773"/>
                </a:lnTo>
                <a:lnTo>
                  <a:pt x="4280005" y="3651692"/>
                </a:lnTo>
                <a:lnTo>
                  <a:pt x="4335539" y="3676967"/>
                </a:lnTo>
                <a:lnTo>
                  <a:pt x="4391429" y="3701886"/>
                </a:lnTo>
                <a:lnTo>
                  <a:pt x="4446962" y="3726805"/>
                </a:lnTo>
                <a:lnTo>
                  <a:pt x="4484697" y="3744604"/>
                </a:lnTo>
                <a:lnTo>
                  <a:pt x="4521719" y="3762760"/>
                </a:lnTo>
                <a:lnTo>
                  <a:pt x="4557673" y="3781627"/>
                </a:lnTo>
                <a:lnTo>
                  <a:pt x="4592560" y="3801206"/>
                </a:lnTo>
                <a:lnTo>
                  <a:pt x="4626735" y="3821497"/>
                </a:lnTo>
                <a:lnTo>
                  <a:pt x="4659841" y="3842144"/>
                </a:lnTo>
                <a:lnTo>
                  <a:pt x="4691880" y="3863859"/>
                </a:lnTo>
                <a:lnTo>
                  <a:pt x="4722850" y="3885930"/>
                </a:lnTo>
                <a:lnTo>
                  <a:pt x="4752397" y="3908357"/>
                </a:lnTo>
                <a:lnTo>
                  <a:pt x="4781588" y="3931852"/>
                </a:lnTo>
                <a:lnTo>
                  <a:pt x="4809355" y="3955347"/>
                </a:lnTo>
                <a:lnTo>
                  <a:pt x="4836054" y="3979554"/>
                </a:lnTo>
                <a:lnTo>
                  <a:pt x="4862040" y="4004473"/>
                </a:lnTo>
                <a:lnTo>
                  <a:pt x="4886603" y="4029748"/>
                </a:lnTo>
                <a:lnTo>
                  <a:pt x="4910098" y="4055379"/>
                </a:lnTo>
                <a:lnTo>
                  <a:pt x="4932881" y="4081722"/>
                </a:lnTo>
                <a:lnTo>
                  <a:pt x="4954241" y="4108421"/>
                </a:lnTo>
                <a:lnTo>
                  <a:pt x="4974532" y="4135476"/>
                </a:lnTo>
                <a:lnTo>
                  <a:pt x="4993755" y="4163243"/>
                </a:lnTo>
                <a:lnTo>
                  <a:pt x="5011910" y="4191009"/>
                </a:lnTo>
                <a:lnTo>
                  <a:pt x="5028997" y="4219488"/>
                </a:lnTo>
                <a:lnTo>
                  <a:pt x="5045017" y="4248323"/>
                </a:lnTo>
                <a:lnTo>
                  <a:pt x="5059612" y="4277514"/>
                </a:lnTo>
                <a:lnTo>
                  <a:pt x="5073495" y="4307061"/>
                </a:lnTo>
                <a:lnTo>
                  <a:pt x="5085955" y="4336963"/>
                </a:lnTo>
                <a:lnTo>
                  <a:pt x="5097346" y="4367222"/>
                </a:lnTo>
                <a:lnTo>
                  <a:pt x="5107670" y="4397481"/>
                </a:lnTo>
                <a:lnTo>
                  <a:pt x="5116570" y="4428095"/>
                </a:lnTo>
                <a:lnTo>
                  <a:pt x="5124757" y="4459422"/>
                </a:lnTo>
                <a:lnTo>
                  <a:pt x="5131521" y="4490749"/>
                </a:lnTo>
                <a:lnTo>
                  <a:pt x="5136861" y="4522431"/>
                </a:lnTo>
                <a:lnTo>
                  <a:pt x="5141844" y="4553758"/>
                </a:lnTo>
                <a:lnTo>
                  <a:pt x="5143624" y="4569777"/>
                </a:lnTo>
                <a:lnTo>
                  <a:pt x="5145048" y="4586153"/>
                </a:lnTo>
                <a:lnTo>
                  <a:pt x="5146116" y="4602172"/>
                </a:lnTo>
                <a:lnTo>
                  <a:pt x="5146828" y="4618547"/>
                </a:lnTo>
                <a:lnTo>
                  <a:pt x="5147184" y="4634567"/>
                </a:lnTo>
                <a:lnTo>
                  <a:pt x="5147540" y="4650942"/>
                </a:lnTo>
                <a:lnTo>
                  <a:pt x="5147540" y="4666961"/>
                </a:lnTo>
                <a:lnTo>
                  <a:pt x="5146828" y="4683337"/>
                </a:lnTo>
                <a:lnTo>
                  <a:pt x="5146116" y="4699712"/>
                </a:lnTo>
                <a:lnTo>
                  <a:pt x="5145404" y="4716087"/>
                </a:lnTo>
                <a:lnTo>
                  <a:pt x="5143980" y="4732106"/>
                </a:lnTo>
                <a:lnTo>
                  <a:pt x="5142200" y="4748482"/>
                </a:lnTo>
                <a:lnTo>
                  <a:pt x="5140421" y="4764501"/>
                </a:lnTo>
                <a:lnTo>
                  <a:pt x="5137929" y="4780876"/>
                </a:lnTo>
                <a:lnTo>
                  <a:pt x="5135437" y="4797252"/>
                </a:lnTo>
                <a:lnTo>
                  <a:pt x="5132589" y="4813271"/>
                </a:lnTo>
                <a:lnTo>
                  <a:pt x="5129385" y="4829646"/>
                </a:lnTo>
                <a:lnTo>
                  <a:pt x="5126181" y="4846022"/>
                </a:lnTo>
                <a:lnTo>
                  <a:pt x="5122265" y="4862041"/>
                </a:lnTo>
                <a:lnTo>
                  <a:pt x="5117994" y="4878416"/>
                </a:lnTo>
                <a:lnTo>
                  <a:pt x="5113722" y="4894791"/>
                </a:lnTo>
                <a:lnTo>
                  <a:pt x="5109094" y="4910811"/>
                </a:lnTo>
                <a:lnTo>
                  <a:pt x="5104466" y="4926830"/>
                </a:lnTo>
                <a:lnTo>
                  <a:pt x="5098770" y="4943205"/>
                </a:lnTo>
                <a:lnTo>
                  <a:pt x="5093431" y="4959225"/>
                </a:lnTo>
                <a:lnTo>
                  <a:pt x="5087735" y="4975244"/>
                </a:lnTo>
                <a:lnTo>
                  <a:pt x="5081683" y="4991263"/>
                </a:lnTo>
                <a:lnTo>
                  <a:pt x="5075275" y="5006927"/>
                </a:lnTo>
                <a:lnTo>
                  <a:pt x="5068512" y="5022946"/>
                </a:lnTo>
                <a:lnTo>
                  <a:pt x="5061748" y="5038609"/>
                </a:lnTo>
                <a:lnTo>
                  <a:pt x="5054628" y="5054629"/>
                </a:lnTo>
                <a:lnTo>
                  <a:pt x="5046797" y="5070292"/>
                </a:lnTo>
                <a:lnTo>
                  <a:pt x="5039321" y="5085955"/>
                </a:lnTo>
                <a:lnTo>
                  <a:pt x="5031133" y="5101619"/>
                </a:lnTo>
                <a:lnTo>
                  <a:pt x="5022946" y="5117282"/>
                </a:lnTo>
                <a:lnTo>
                  <a:pt x="5014046" y="5132589"/>
                </a:lnTo>
                <a:lnTo>
                  <a:pt x="5005146" y="5147897"/>
                </a:lnTo>
                <a:lnTo>
                  <a:pt x="4995891" y="5162848"/>
                </a:lnTo>
                <a:lnTo>
                  <a:pt x="4986279" y="5177799"/>
                </a:lnTo>
                <a:lnTo>
                  <a:pt x="4976312" y="5193107"/>
                </a:lnTo>
                <a:lnTo>
                  <a:pt x="4966344" y="5208058"/>
                </a:lnTo>
                <a:lnTo>
                  <a:pt x="4955664" y="5223009"/>
                </a:lnTo>
                <a:lnTo>
                  <a:pt x="4944629" y="5237605"/>
                </a:lnTo>
                <a:lnTo>
                  <a:pt x="4933593" y="5252556"/>
                </a:lnTo>
                <a:lnTo>
                  <a:pt x="4922202" y="5266796"/>
                </a:lnTo>
                <a:lnTo>
                  <a:pt x="4910098" y="5281035"/>
                </a:lnTo>
                <a:lnTo>
                  <a:pt x="4898351" y="5295630"/>
                </a:lnTo>
                <a:lnTo>
                  <a:pt x="4885891" y="5309870"/>
                </a:lnTo>
                <a:lnTo>
                  <a:pt x="4873076" y="5324109"/>
                </a:lnTo>
                <a:lnTo>
                  <a:pt x="4860261" y="5338349"/>
                </a:lnTo>
                <a:lnTo>
                  <a:pt x="4846733" y="5351876"/>
                </a:lnTo>
                <a:lnTo>
                  <a:pt x="4833206" y="5365759"/>
                </a:lnTo>
                <a:lnTo>
                  <a:pt x="4819322" y="5379643"/>
                </a:lnTo>
                <a:lnTo>
                  <a:pt x="4805083" y="5393170"/>
                </a:lnTo>
                <a:lnTo>
                  <a:pt x="4790843" y="5406342"/>
                </a:lnTo>
                <a:lnTo>
                  <a:pt x="4775892" y="5419869"/>
                </a:lnTo>
                <a:lnTo>
                  <a:pt x="4760941" y="5433041"/>
                </a:lnTo>
                <a:lnTo>
                  <a:pt x="4745277" y="5446212"/>
                </a:lnTo>
                <a:lnTo>
                  <a:pt x="4729614" y="5459383"/>
                </a:lnTo>
                <a:lnTo>
                  <a:pt x="4713595" y="5471843"/>
                </a:lnTo>
                <a:lnTo>
                  <a:pt x="4697219" y="5484658"/>
                </a:lnTo>
                <a:lnTo>
                  <a:pt x="4680844" y="5497474"/>
                </a:lnTo>
                <a:lnTo>
                  <a:pt x="4664113" y="5509577"/>
                </a:lnTo>
                <a:lnTo>
                  <a:pt x="4646670" y="5522037"/>
                </a:lnTo>
                <a:lnTo>
                  <a:pt x="4628870" y="5533784"/>
                </a:lnTo>
                <a:lnTo>
                  <a:pt x="4610715" y="5545176"/>
                </a:lnTo>
                <a:lnTo>
                  <a:pt x="4592204" y="5556211"/>
                </a:lnTo>
                <a:lnTo>
                  <a:pt x="4573693" y="5567603"/>
                </a:lnTo>
                <a:lnTo>
                  <a:pt x="4554826" y="5578282"/>
                </a:lnTo>
                <a:lnTo>
                  <a:pt x="4535958" y="5588962"/>
                </a:lnTo>
                <a:lnTo>
                  <a:pt x="4517091" y="5599285"/>
                </a:lnTo>
                <a:lnTo>
                  <a:pt x="4497868" y="5609253"/>
                </a:lnTo>
                <a:lnTo>
                  <a:pt x="4478289" y="5619577"/>
                </a:lnTo>
                <a:lnTo>
                  <a:pt x="4458710" y="5629188"/>
                </a:lnTo>
                <a:lnTo>
                  <a:pt x="4438419" y="5638800"/>
                </a:lnTo>
                <a:lnTo>
                  <a:pt x="4418483" y="5647699"/>
                </a:lnTo>
                <a:lnTo>
                  <a:pt x="4398548" y="5656955"/>
                </a:lnTo>
                <a:lnTo>
                  <a:pt x="4377901" y="5665499"/>
                </a:lnTo>
                <a:lnTo>
                  <a:pt x="4357610" y="5674398"/>
                </a:lnTo>
                <a:lnTo>
                  <a:pt x="4336963" y="5682586"/>
                </a:lnTo>
                <a:lnTo>
                  <a:pt x="4315604" y="5690774"/>
                </a:lnTo>
                <a:lnTo>
                  <a:pt x="4294957" y="5698605"/>
                </a:lnTo>
                <a:lnTo>
                  <a:pt x="4273598" y="5706081"/>
                </a:lnTo>
                <a:lnTo>
                  <a:pt x="4252239" y="5713557"/>
                </a:lnTo>
                <a:lnTo>
                  <a:pt x="4230523" y="5720676"/>
                </a:lnTo>
                <a:lnTo>
                  <a:pt x="4208808" y="5727440"/>
                </a:lnTo>
                <a:lnTo>
                  <a:pt x="4187093" y="5733848"/>
                </a:lnTo>
                <a:lnTo>
                  <a:pt x="4165378" y="5740255"/>
                </a:lnTo>
                <a:lnTo>
                  <a:pt x="4142595" y="5746307"/>
                </a:lnTo>
                <a:lnTo>
                  <a:pt x="4120524" y="5752003"/>
                </a:lnTo>
                <a:lnTo>
                  <a:pt x="4098097" y="5757699"/>
                </a:lnTo>
                <a:lnTo>
                  <a:pt x="4075670" y="5763038"/>
                </a:lnTo>
                <a:lnTo>
                  <a:pt x="4052531" y="5767666"/>
                </a:lnTo>
                <a:lnTo>
                  <a:pt x="4029748" y="5772650"/>
                </a:lnTo>
                <a:lnTo>
                  <a:pt x="4006609" y="5776922"/>
                </a:lnTo>
                <a:lnTo>
                  <a:pt x="3983470" y="5781194"/>
                </a:lnTo>
                <a:lnTo>
                  <a:pt x="3959975" y="5785110"/>
                </a:lnTo>
                <a:lnTo>
                  <a:pt x="3936124" y="5788669"/>
                </a:lnTo>
                <a:lnTo>
                  <a:pt x="3911917" y="5792229"/>
                </a:lnTo>
                <a:lnTo>
                  <a:pt x="3888066" y="5795433"/>
                </a:lnTo>
                <a:lnTo>
                  <a:pt x="3863859" y="5798281"/>
                </a:lnTo>
                <a:lnTo>
                  <a:pt x="3839652" y="5800773"/>
                </a:lnTo>
                <a:lnTo>
                  <a:pt x="3815445" y="5803265"/>
                </a:lnTo>
                <a:lnTo>
                  <a:pt x="3790526" y="5805401"/>
                </a:lnTo>
                <a:lnTo>
                  <a:pt x="3766319" y="5807893"/>
                </a:lnTo>
                <a:lnTo>
                  <a:pt x="3741400" y="5809672"/>
                </a:lnTo>
                <a:lnTo>
                  <a:pt x="3716481" y="5811096"/>
                </a:lnTo>
                <a:lnTo>
                  <a:pt x="3691918" y="5812164"/>
                </a:lnTo>
                <a:lnTo>
                  <a:pt x="3666643" y="5813232"/>
                </a:lnTo>
                <a:lnTo>
                  <a:pt x="3641724" y="5813944"/>
                </a:lnTo>
                <a:lnTo>
                  <a:pt x="3616450" y="5814656"/>
                </a:lnTo>
                <a:lnTo>
                  <a:pt x="3591175" y="5815012"/>
                </a:lnTo>
                <a:lnTo>
                  <a:pt x="3565900" y="5815012"/>
                </a:lnTo>
                <a:lnTo>
                  <a:pt x="3540625" y="5815012"/>
                </a:lnTo>
                <a:lnTo>
                  <a:pt x="3514994" y="5814656"/>
                </a:lnTo>
                <a:lnTo>
                  <a:pt x="3489719" y="5813944"/>
                </a:lnTo>
                <a:lnTo>
                  <a:pt x="3464088" y="5813232"/>
                </a:lnTo>
                <a:lnTo>
                  <a:pt x="3438457" y="5812164"/>
                </a:lnTo>
                <a:lnTo>
                  <a:pt x="3413182" y="5810740"/>
                </a:lnTo>
                <a:lnTo>
                  <a:pt x="3387195" y="5809316"/>
                </a:lnTo>
                <a:lnTo>
                  <a:pt x="3361564" y="5807537"/>
                </a:lnTo>
                <a:lnTo>
                  <a:pt x="3335578" y="5805401"/>
                </a:lnTo>
                <a:lnTo>
                  <a:pt x="3309947" y="5803265"/>
                </a:lnTo>
                <a:lnTo>
                  <a:pt x="3283960" y="5800773"/>
                </a:lnTo>
                <a:lnTo>
                  <a:pt x="3258329" y="5798281"/>
                </a:lnTo>
                <a:lnTo>
                  <a:pt x="3232342" y="5795433"/>
                </a:lnTo>
                <a:lnTo>
                  <a:pt x="3206711" y="5792229"/>
                </a:lnTo>
                <a:lnTo>
                  <a:pt x="3180724" y="5788669"/>
                </a:lnTo>
                <a:lnTo>
                  <a:pt x="3128038" y="5781550"/>
                </a:lnTo>
                <a:lnTo>
                  <a:pt x="3075353" y="5773718"/>
                </a:lnTo>
                <a:lnTo>
                  <a:pt x="3022667" y="5764818"/>
                </a:lnTo>
                <a:lnTo>
                  <a:pt x="2969981" y="5755919"/>
                </a:lnTo>
                <a:lnTo>
                  <a:pt x="2917651" y="5745951"/>
                </a:lnTo>
                <a:lnTo>
                  <a:pt x="2865678" y="5735272"/>
                </a:lnTo>
                <a:lnTo>
                  <a:pt x="2813704" y="5724592"/>
                </a:lnTo>
                <a:lnTo>
                  <a:pt x="2761730" y="5712845"/>
                </a:lnTo>
                <a:lnTo>
                  <a:pt x="2710468" y="5700385"/>
                </a:lnTo>
                <a:lnTo>
                  <a:pt x="2659562" y="5687926"/>
                </a:lnTo>
                <a:lnTo>
                  <a:pt x="2609013" y="5674398"/>
                </a:lnTo>
                <a:lnTo>
                  <a:pt x="2558819" y="5660515"/>
                </a:lnTo>
                <a:lnTo>
                  <a:pt x="2508625" y="5645919"/>
                </a:lnTo>
                <a:lnTo>
                  <a:pt x="2459143" y="5630612"/>
                </a:lnTo>
                <a:lnTo>
                  <a:pt x="2410373" y="5614949"/>
                </a:lnTo>
                <a:lnTo>
                  <a:pt x="2361959" y="5599285"/>
                </a:lnTo>
                <a:lnTo>
                  <a:pt x="2314257" y="5582554"/>
                </a:lnTo>
                <a:lnTo>
                  <a:pt x="2266911" y="5565111"/>
                </a:lnTo>
                <a:lnTo>
                  <a:pt x="2220277" y="5547312"/>
                </a:lnTo>
                <a:lnTo>
                  <a:pt x="2174355" y="5529156"/>
                </a:lnTo>
                <a:lnTo>
                  <a:pt x="2129145" y="5509933"/>
                </a:lnTo>
                <a:lnTo>
                  <a:pt x="2084291" y="5490710"/>
                </a:lnTo>
                <a:lnTo>
                  <a:pt x="2040505" y="5470775"/>
                </a:lnTo>
                <a:lnTo>
                  <a:pt x="1997431" y="5450484"/>
                </a:lnTo>
                <a:lnTo>
                  <a:pt x="1955425" y="5429837"/>
                </a:lnTo>
                <a:lnTo>
                  <a:pt x="1914130" y="5408834"/>
                </a:lnTo>
                <a:lnTo>
                  <a:pt x="1873192" y="5386763"/>
                </a:lnTo>
                <a:lnTo>
                  <a:pt x="1833678" y="5364335"/>
                </a:lnTo>
                <a:lnTo>
                  <a:pt x="1795231" y="5341908"/>
                </a:lnTo>
                <a:lnTo>
                  <a:pt x="1757853" y="5318413"/>
                </a:lnTo>
                <a:lnTo>
                  <a:pt x="1721187" y="5294918"/>
                </a:lnTo>
                <a:lnTo>
                  <a:pt x="1685588" y="5271067"/>
                </a:lnTo>
                <a:lnTo>
                  <a:pt x="1660669" y="5253980"/>
                </a:lnTo>
                <a:lnTo>
                  <a:pt x="1636462" y="5236537"/>
                </a:lnTo>
                <a:lnTo>
                  <a:pt x="1611899" y="5219094"/>
                </a:lnTo>
                <a:lnTo>
                  <a:pt x="1587692" y="5201650"/>
                </a:lnTo>
                <a:lnTo>
                  <a:pt x="1563841" y="5183851"/>
                </a:lnTo>
                <a:lnTo>
                  <a:pt x="1539634" y="5166052"/>
                </a:lnTo>
                <a:lnTo>
                  <a:pt x="1515783" y="5148253"/>
                </a:lnTo>
                <a:lnTo>
                  <a:pt x="1492289" y="5130097"/>
                </a:lnTo>
                <a:lnTo>
                  <a:pt x="1468793" y="5111586"/>
                </a:lnTo>
                <a:lnTo>
                  <a:pt x="1445298" y="5093075"/>
                </a:lnTo>
                <a:lnTo>
                  <a:pt x="1421803" y="5074564"/>
                </a:lnTo>
                <a:lnTo>
                  <a:pt x="1399020" y="5056053"/>
                </a:lnTo>
                <a:lnTo>
                  <a:pt x="1376237" y="5037185"/>
                </a:lnTo>
                <a:lnTo>
                  <a:pt x="1353454" y="5018318"/>
                </a:lnTo>
                <a:lnTo>
                  <a:pt x="1330671" y="4999451"/>
                </a:lnTo>
                <a:lnTo>
                  <a:pt x="1308244" y="4980228"/>
                </a:lnTo>
                <a:lnTo>
                  <a:pt x="1286173" y="4961005"/>
                </a:lnTo>
                <a:lnTo>
                  <a:pt x="1263746" y="4941781"/>
                </a:lnTo>
                <a:lnTo>
                  <a:pt x="1241675" y="4922202"/>
                </a:lnTo>
                <a:lnTo>
                  <a:pt x="1219960" y="4902267"/>
                </a:lnTo>
                <a:lnTo>
                  <a:pt x="1198245" y="4882332"/>
                </a:lnTo>
                <a:lnTo>
                  <a:pt x="1176530" y="4862753"/>
                </a:lnTo>
                <a:lnTo>
                  <a:pt x="1155171" y="4842818"/>
                </a:lnTo>
                <a:lnTo>
                  <a:pt x="1133812" y="4822527"/>
                </a:lnTo>
                <a:lnTo>
                  <a:pt x="1112809" y="4802235"/>
                </a:lnTo>
                <a:lnTo>
                  <a:pt x="1092162" y="4781588"/>
                </a:lnTo>
                <a:lnTo>
                  <a:pt x="1071158" y="4761297"/>
                </a:lnTo>
                <a:lnTo>
                  <a:pt x="1050511" y="4740650"/>
                </a:lnTo>
                <a:lnTo>
                  <a:pt x="1030220" y="4720003"/>
                </a:lnTo>
                <a:lnTo>
                  <a:pt x="1009929" y="4699000"/>
                </a:lnTo>
                <a:lnTo>
                  <a:pt x="989994" y="4678353"/>
                </a:lnTo>
                <a:lnTo>
                  <a:pt x="970059" y="4656638"/>
                </a:lnTo>
                <a:lnTo>
                  <a:pt x="950124" y="4635991"/>
                </a:lnTo>
                <a:lnTo>
                  <a:pt x="930900" y="4614987"/>
                </a:lnTo>
                <a:lnTo>
                  <a:pt x="912033" y="4593984"/>
                </a:lnTo>
                <a:lnTo>
                  <a:pt x="893166" y="4572269"/>
                </a:lnTo>
                <a:lnTo>
                  <a:pt x="874299" y="4550910"/>
                </a:lnTo>
                <a:lnTo>
                  <a:pt x="855788" y="4529551"/>
                </a:lnTo>
                <a:lnTo>
                  <a:pt x="837632" y="4507836"/>
                </a:lnTo>
                <a:lnTo>
                  <a:pt x="819477" y="4485765"/>
                </a:lnTo>
                <a:lnTo>
                  <a:pt x="801678" y="4463694"/>
                </a:lnTo>
                <a:lnTo>
                  <a:pt x="783879" y="4441979"/>
                </a:lnTo>
                <a:lnTo>
                  <a:pt x="766079" y="4419552"/>
                </a:lnTo>
                <a:lnTo>
                  <a:pt x="748992" y="4397125"/>
                </a:lnTo>
                <a:lnTo>
                  <a:pt x="731549" y="4374698"/>
                </a:lnTo>
                <a:lnTo>
                  <a:pt x="714818" y="4352271"/>
                </a:lnTo>
                <a:lnTo>
                  <a:pt x="697730" y="4329132"/>
                </a:lnTo>
                <a:lnTo>
                  <a:pt x="681355" y="4306349"/>
                </a:lnTo>
                <a:lnTo>
                  <a:pt x="664980" y="4283566"/>
                </a:lnTo>
                <a:lnTo>
                  <a:pt x="648604" y="4260071"/>
                </a:lnTo>
                <a:lnTo>
                  <a:pt x="632585" y="4236932"/>
                </a:lnTo>
                <a:lnTo>
                  <a:pt x="616922" y="4213793"/>
                </a:lnTo>
                <a:lnTo>
                  <a:pt x="601258" y="4189941"/>
                </a:lnTo>
                <a:lnTo>
                  <a:pt x="586307" y="4166446"/>
                </a:lnTo>
                <a:lnTo>
                  <a:pt x="571356" y="4142951"/>
                </a:lnTo>
                <a:lnTo>
                  <a:pt x="556404" y="4118744"/>
                </a:lnTo>
                <a:lnTo>
                  <a:pt x="541453" y="4094893"/>
                </a:lnTo>
                <a:lnTo>
                  <a:pt x="527214" y="4071043"/>
                </a:lnTo>
                <a:lnTo>
                  <a:pt x="512974" y="4046480"/>
                </a:lnTo>
                <a:lnTo>
                  <a:pt x="499091" y="4022629"/>
                </a:lnTo>
                <a:lnTo>
                  <a:pt x="485563" y="3998066"/>
                </a:lnTo>
                <a:lnTo>
                  <a:pt x="471680" y="3973503"/>
                </a:lnTo>
                <a:lnTo>
                  <a:pt x="458508" y="3948584"/>
                </a:lnTo>
                <a:lnTo>
                  <a:pt x="445693" y="3924021"/>
                </a:lnTo>
                <a:lnTo>
                  <a:pt x="432878" y="3899814"/>
                </a:lnTo>
                <a:lnTo>
                  <a:pt x="420062" y="3874539"/>
                </a:lnTo>
                <a:lnTo>
                  <a:pt x="407603" y="3849976"/>
                </a:lnTo>
                <a:lnTo>
                  <a:pt x="395499" y="3824701"/>
                </a:lnTo>
                <a:lnTo>
                  <a:pt x="383396" y="3799782"/>
                </a:lnTo>
                <a:lnTo>
                  <a:pt x="371292" y="3774507"/>
                </a:lnTo>
                <a:lnTo>
                  <a:pt x="359901" y="3749232"/>
                </a:lnTo>
                <a:lnTo>
                  <a:pt x="348153" y="3724313"/>
                </a:lnTo>
                <a:lnTo>
                  <a:pt x="336762" y="3698682"/>
                </a:lnTo>
                <a:lnTo>
                  <a:pt x="326082" y="3673051"/>
                </a:lnTo>
                <a:lnTo>
                  <a:pt x="314691" y="3647421"/>
                </a:lnTo>
                <a:lnTo>
                  <a:pt x="304011" y="3621790"/>
                </a:lnTo>
                <a:lnTo>
                  <a:pt x="293332" y="3595803"/>
                </a:lnTo>
                <a:lnTo>
                  <a:pt x="283008" y="3570172"/>
                </a:lnTo>
                <a:lnTo>
                  <a:pt x="273041" y="3544185"/>
                </a:lnTo>
                <a:lnTo>
                  <a:pt x="262717" y="3518198"/>
                </a:lnTo>
                <a:lnTo>
                  <a:pt x="252749" y="3491855"/>
                </a:lnTo>
                <a:lnTo>
                  <a:pt x="243138" y="3465868"/>
                </a:lnTo>
                <a:lnTo>
                  <a:pt x="233526" y="3439525"/>
                </a:lnTo>
                <a:lnTo>
                  <a:pt x="224627" y="3413183"/>
                </a:lnTo>
                <a:lnTo>
                  <a:pt x="215371" y="3386484"/>
                </a:lnTo>
                <a:lnTo>
                  <a:pt x="206827" y="3360141"/>
                </a:lnTo>
                <a:lnTo>
                  <a:pt x="197928" y="3333442"/>
                </a:lnTo>
                <a:lnTo>
                  <a:pt x="189740" y="3307099"/>
                </a:lnTo>
                <a:lnTo>
                  <a:pt x="181196" y="3280044"/>
                </a:lnTo>
                <a:lnTo>
                  <a:pt x="173365" y="3252989"/>
                </a:lnTo>
                <a:lnTo>
                  <a:pt x="165533" y="3226291"/>
                </a:lnTo>
                <a:lnTo>
                  <a:pt x="158057" y="3199236"/>
                </a:lnTo>
                <a:lnTo>
                  <a:pt x="150582" y="3172537"/>
                </a:lnTo>
                <a:lnTo>
                  <a:pt x="143462" y="3145126"/>
                </a:lnTo>
                <a:lnTo>
                  <a:pt x="136698" y="3118071"/>
                </a:lnTo>
                <a:lnTo>
                  <a:pt x="129579" y="3090660"/>
                </a:lnTo>
                <a:lnTo>
                  <a:pt x="116763" y="3035839"/>
                </a:lnTo>
                <a:lnTo>
                  <a:pt x="104304" y="2980661"/>
                </a:lnTo>
                <a:lnTo>
                  <a:pt x="92556" y="2925483"/>
                </a:lnTo>
                <a:lnTo>
                  <a:pt x="81521" y="2869594"/>
                </a:lnTo>
                <a:lnTo>
                  <a:pt x="71197" y="2814060"/>
                </a:lnTo>
                <a:lnTo>
                  <a:pt x="61586" y="2758170"/>
                </a:lnTo>
                <a:lnTo>
                  <a:pt x="52330" y="2702281"/>
                </a:lnTo>
                <a:lnTo>
                  <a:pt x="44142" y="2645679"/>
                </a:lnTo>
                <a:lnTo>
                  <a:pt x="35955" y="2589434"/>
                </a:lnTo>
                <a:lnTo>
                  <a:pt x="29191" y="2532832"/>
                </a:lnTo>
                <a:lnTo>
                  <a:pt x="25631" y="2504354"/>
                </a:lnTo>
                <a:lnTo>
                  <a:pt x="22427" y="2476231"/>
                </a:lnTo>
                <a:lnTo>
                  <a:pt x="19579" y="2447396"/>
                </a:lnTo>
                <a:lnTo>
                  <a:pt x="17087" y="2418917"/>
                </a:lnTo>
                <a:lnTo>
                  <a:pt x="14595" y="2390438"/>
                </a:lnTo>
                <a:lnTo>
                  <a:pt x="12104" y="2361959"/>
                </a:lnTo>
                <a:lnTo>
                  <a:pt x="9968" y="2333125"/>
                </a:lnTo>
                <a:lnTo>
                  <a:pt x="7832" y="2304646"/>
                </a:lnTo>
                <a:lnTo>
                  <a:pt x="6052" y="2275811"/>
                </a:lnTo>
                <a:lnTo>
                  <a:pt x="4628" y="2246977"/>
                </a:lnTo>
                <a:lnTo>
                  <a:pt x="3204" y="2218142"/>
                </a:lnTo>
                <a:lnTo>
                  <a:pt x="1780" y="2189307"/>
                </a:lnTo>
                <a:lnTo>
                  <a:pt x="712" y="2148724"/>
                </a:lnTo>
                <a:lnTo>
                  <a:pt x="0" y="2107786"/>
                </a:lnTo>
                <a:lnTo>
                  <a:pt x="0" y="2066136"/>
                </a:lnTo>
                <a:lnTo>
                  <a:pt x="712" y="2024486"/>
                </a:lnTo>
                <a:lnTo>
                  <a:pt x="2136" y="1982124"/>
                </a:lnTo>
                <a:lnTo>
                  <a:pt x="4272" y="1939405"/>
                </a:lnTo>
                <a:lnTo>
                  <a:pt x="6764" y="1895975"/>
                </a:lnTo>
                <a:lnTo>
                  <a:pt x="10680" y="1852901"/>
                </a:lnTo>
                <a:lnTo>
                  <a:pt x="14595" y="1809115"/>
                </a:lnTo>
                <a:lnTo>
                  <a:pt x="19223" y="1765329"/>
                </a:lnTo>
                <a:lnTo>
                  <a:pt x="24207" y="1720831"/>
                </a:lnTo>
                <a:lnTo>
                  <a:pt x="30615" y="1676689"/>
                </a:lnTo>
                <a:lnTo>
                  <a:pt x="37023" y="1632191"/>
                </a:lnTo>
                <a:lnTo>
                  <a:pt x="44498" y="1587337"/>
                </a:lnTo>
                <a:lnTo>
                  <a:pt x="52330" y="1542838"/>
                </a:lnTo>
                <a:lnTo>
                  <a:pt x="60874" y="1497628"/>
                </a:lnTo>
                <a:lnTo>
                  <a:pt x="70129" y="1453130"/>
                </a:lnTo>
                <a:lnTo>
                  <a:pt x="80097" y="1408276"/>
                </a:lnTo>
                <a:lnTo>
                  <a:pt x="90776" y="1363422"/>
                </a:lnTo>
                <a:lnTo>
                  <a:pt x="101812" y="1318568"/>
                </a:lnTo>
                <a:lnTo>
                  <a:pt x="113915" y="1273714"/>
                </a:lnTo>
                <a:lnTo>
                  <a:pt x="126019" y="1229572"/>
                </a:lnTo>
                <a:lnTo>
                  <a:pt x="139190" y="1184718"/>
                </a:lnTo>
                <a:lnTo>
                  <a:pt x="153074" y="1140932"/>
                </a:lnTo>
                <a:lnTo>
                  <a:pt x="167669" y="1096789"/>
                </a:lnTo>
                <a:lnTo>
                  <a:pt x="182264" y="1053003"/>
                </a:lnTo>
                <a:lnTo>
                  <a:pt x="197928" y="1009573"/>
                </a:lnTo>
                <a:lnTo>
                  <a:pt x="214303" y="966499"/>
                </a:lnTo>
                <a:lnTo>
                  <a:pt x="231390" y="923425"/>
                </a:lnTo>
                <a:lnTo>
                  <a:pt x="248834" y="881063"/>
                </a:lnTo>
                <a:lnTo>
                  <a:pt x="266989" y="839056"/>
                </a:lnTo>
                <a:lnTo>
                  <a:pt x="285856" y="797406"/>
                </a:lnTo>
                <a:lnTo>
                  <a:pt x="295468" y="777827"/>
                </a:lnTo>
                <a:lnTo>
                  <a:pt x="304723" y="758248"/>
                </a:lnTo>
                <a:lnTo>
                  <a:pt x="314691" y="739025"/>
                </a:lnTo>
                <a:lnTo>
                  <a:pt x="324658" y="719801"/>
                </a:lnTo>
                <a:lnTo>
                  <a:pt x="334626" y="700934"/>
                </a:lnTo>
                <a:lnTo>
                  <a:pt x="344949" y="682067"/>
                </a:lnTo>
                <a:lnTo>
                  <a:pt x="355273" y="663912"/>
                </a:lnTo>
                <a:lnTo>
                  <a:pt x="366309" y="645401"/>
                </a:lnTo>
                <a:lnTo>
                  <a:pt x="377344" y="627245"/>
                </a:lnTo>
                <a:lnTo>
                  <a:pt x="388024" y="609446"/>
                </a:lnTo>
                <a:lnTo>
                  <a:pt x="399415" y="591647"/>
                </a:lnTo>
                <a:lnTo>
                  <a:pt x="411163" y="574204"/>
                </a:lnTo>
                <a:lnTo>
                  <a:pt x="422554" y="557116"/>
                </a:lnTo>
                <a:lnTo>
                  <a:pt x="434302" y="540029"/>
                </a:lnTo>
                <a:lnTo>
                  <a:pt x="446405" y="523298"/>
                </a:lnTo>
                <a:lnTo>
                  <a:pt x="458508" y="506567"/>
                </a:lnTo>
                <a:lnTo>
                  <a:pt x="470612" y="490191"/>
                </a:lnTo>
                <a:lnTo>
                  <a:pt x="483427" y="473816"/>
                </a:lnTo>
                <a:lnTo>
                  <a:pt x="495531" y="457797"/>
                </a:lnTo>
                <a:lnTo>
                  <a:pt x="508346" y="442133"/>
                </a:lnTo>
                <a:lnTo>
                  <a:pt x="521162" y="426826"/>
                </a:lnTo>
                <a:lnTo>
                  <a:pt x="534333" y="411519"/>
                </a:lnTo>
                <a:lnTo>
                  <a:pt x="547149" y="396567"/>
                </a:lnTo>
                <a:lnTo>
                  <a:pt x="560320" y="381616"/>
                </a:lnTo>
                <a:lnTo>
                  <a:pt x="573848" y="367020"/>
                </a:lnTo>
                <a:lnTo>
                  <a:pt x="587019" y="352781"/>
                </a:lnTo>
                <a:lnTo>
                  <a:pt x="600546" y="338898"/>
                </a:lnTo>
                <a:lnTo>
                  <a:pt x="614074" y="325014"/>
                </a:lnTo>
                <a:lnTo>
                  <a:pt x="627957" y="311487"/>
                </a:lnTo>
                <a:lnTo>
                  <a:pt x="641841" y="297959"/>
                </a:lnTo>
                <a:lnTo>
                  <a:pt x="655724" y="284788"/>
                </a:lnTo>
                <a:lnTo>
                  <a:pt x="669252" y="272328"/>
                </a:lnTo>
                <a:lnTo>
                  <a:pt x="683135" y="259513"/>
                </a:lnTo>
                <a:lnTo>
                  <a:pt x="697018" y="247410"/>
                </a:lnTo>
                <a:lnTo>
                  <a:pt x="711258" y="236018"/>
                </a:lnTo>
                <a:lnTo>
                  <a:pt x="725853" y="224271"/>
                </a:lnTo>
                <a:lnTo>
                  <a:pt x="739736" y="212879"/>
                </a:lnTo>
                <a:lnTo>
                  <a:pt x="754332" y="202200"/>
                </a:lnTo>
                <a:lnTo>
                  <a:pt x="768927" y="191164"/>
                </a:lnTo>
                <a:lnTo>
                  <a:pt x="783879" y="180484"/>
                </a:lnTo>
                <a:lnTo>
                  <a:pt x="798830" y="170517"/>
                </a:lnTo>
                <a:lnTo>
                  <a:pt x="813781" y="160549"/>
                </a:lnTo>
                <a:lnTo>
                  <a:pt x="828377" y="151294"/>
                </a:lnTo>
                <a:lnTo>
                  <a:pt x="843684" y="141682"/>
                </a:lnTo>
                <a:lnTo>
                  <a:pt x="858992" y="132783"/>
                </a:lnTo>
                <a:lnTo>
                  <a:pt x="874655" y="123883"/>
                </a:lnTo>
                <a:lnTo>
                  <a:pt x="889962" y="115695"/>
                </a:lnTo>
                <a:lnTo>
                  <a:pt x="905625" y="107152"/>
                </a:lnTo>
                <a:lnTo>
                  <a:pt x="921289" y="99676"/>
                </a:lnTo>
                <a:lnTo>
                  <a:pt x="936952" y="91844"/>
                </a:lnTo>
                <a:lnTo>
                  <a:pt x="952971" y="84368"/>
                </a:lnTo>
                <a:lnTo>
                  <a:pt x="968635" y="77249"/>
                </a:lnTo>
                <a:lnTo>
                  <a:pt x="984298" y="70485"/>
                </a:lnTo>
                <a:lnTo>
                  <a:pt x="1000317" y="64077"/>
                </a:lnTo>
                <a:lnTo>
                  <a:pt x="1016693" y="57670"/>
                </a:lnTo>
                <a:lnTo>
                  <a:pt x="1032712" y="51974"/>
                </a:lnTo>
                <a:lnTo>
                  <a:pt x="1048731" y="46278"/>
                </a:lnTo>
                <a:lnTo>
                  <a:pt x="1065107" y="40938"/>
                </a:lnTo>
                <a:lnTo>
                  <a:pt x="1081482" y="35955"/>
                </a:lnTo>
                <a:lnTo>
                  <a:pt x="1097857" y="30971"/>
                </a:lnTo>
                <a:lnTo>
                  <a:pt x="1113877" y="26699"/>
                </a:lnTo>
                <a:lnTo>
                  <a:pt x="1130252" y="22071"/>
                </a:lnTo>
                <a:lnTo>
                  <a:pt x="1146983" y="18155"/>
                </a:lnTo>
                <a:lnTo>
                  <a:pt x="1163358" y="14595"/>
                </a:lnTo>
                <a:lnTo>
                  <a:pt x="1180090" y="11748"/>
                </a:lnTo>
                <a:lnTo>
                  <a:pt x="1196465" y="9612"/>
                </a:lnTo>
                <a:lnTo>
                  <a:pt x="1213196" y="7120"/>
                </a:lnTo>
                <a:lnTo>
                  <a:pt x="1229216" y="4984"/>
                </a:lnTo>
                <a:lnTo>
                  <a:pt x="1245591" y="3560"/>
                </a:lnTo>
                <a:lnTo>
                  <a:pt x="1261966" y="2492"/>
                </a:lnTo>
                <a:lnTo>
                  <a:pt x="1278342" y="1424"/>
                </a:lnTo>
                <a:lnTo>
                  <a:pt x="1294361" y="712"/>
                </a:lnTo>
                <a:lnTo>
                  <a:pt x="13107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889749-2A6D-415B-A46C-5A9C2A8B47D5}"/>
              </a:ext>
            </a:extLst>
          </p:cNvPr>
          <p:cNvSpPr/>
          <p:nvPr/>
        </p:nvSpPr>
        <p:spPr>
          <a:xfrm rot="5400000">
            <a:off x="10685466" y="3290499"/>
            <a:ext cx="2404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200" spc="3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50" charset="0"/>
              </a:rPr>
              <a:t>Creative Slide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8FE191-2675-4592-9089-E3251E22F3D6}"/>
              </a:ext>
            </a:extLst>
          </p:cNvPr>
          <p:cNvSpPr txBox="1"/>
          <p:nvPr/>
        </p:nvSpPr>
        <p:spPr>
          <a:xfrm>
            <a:off x="7015862" y="2904072"/>
            <a:ext cx="1357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 8+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BAAEED-D487-4F79-A7EA-50DE48837B79}"/>
              </a:ext>
            </a:extLst>
          </p:cNvPr>
          <p:cNvSpPr txBox="1"/>
          <p:nvPr/>
        </p:nvSpPr>
        <p:spPr>
          <a:xfrm>
            <a:off x="7045358" y="3380328"/>
            <a:ext cx="1889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Insert Title 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6E3D76-97BE-4193-88FF-9C6377B13FC1}"/>
              </a:ext>
            </a:extLst>
          </p:cNvPr>
          <p:cNvSpPr txBox="1"/>
          <p:nvPr/>
        </p:nvSpPr>
        <p:spPr>
          <a:xfrm>
            <a:off x="9200353" y="2904072"/>
            <a:ext cx="1547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 8+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DF59FA-441E-4DC4-BD4F-0CD8563BB19B}"/>
              </a:ext>
            </a:extLst>
          </p:cNvPr>
          <p:cNvSpPr txBox="1"/>
          <p:nvPr/>
        </p:nvSpPr>
        <p:spPr>
          <a:xfrm>
            <a:off x="9229849" y="3399378"/>
            <a:ext cx="1889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Insert Title Here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8F7E3C-2E52-4EF9-94AF-A2247CE951BC}"/>
              </a:ext>
            </a:extLst>
          </p:cNvPr>
          <p:cNvSpPr/>
          <p:nvPr/>
        </p:nvSpPr>
        <p:spPr>
          <a:xfrm>
            <a:off x="7009620" y="4384149"/>
            <a:ext cx="4244742" cy="736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 mornings of spring. wonderful serenity has taken possession of in the light.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4B8250-52D8-45E2-B184-524B0437A0CC}"/>
              </a:ext>
            </a:extLst>
          </p:cNvPr>
          <p:cNvSpPr txBox="1"/>
          <p:nvPr/>
        </p:nvSpPr>
        <p:spPr>
          <a:xfrm>
            <a:off x="7045358" y="1053992"/>
            <a:ext cx="4013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ABOUT</a:t>
            </a:r>
            <a:endParaRPr lang="id-ID" sz="3600" dirty="0">
              <a:solidFill>
                <a:schemeClr val="bg1"/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  <a:p>
            <a:r>
              <a:rPr lang="en-US" sz="3600" dirty="0">
                <a:solidFill>
                  <a:schemeClr val="accent1"/>
                </a:solidFill>
                <a:latin typeface="Montserrat Medium" panose="00000600000000000000" pitchFamily="50" charset="0"/>
                <a:cs typeface="Poppins SemiBold" panose="00000700000000000000" pitchFamily="50" charset="0"/>
              </a:rPr>
              <a:t>CRANIUM HERE</a:t>
            </a:r>
            <a:endParaRPr lang="id-ID" sz="3600" dirty="0">
              <a:solidFill>
                <a:schemeClr val="accent1"/>
              </a:solidFill>
              <a:latin typeface="Montserrat Medium" panose="000006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74270C-F010-4DE2-B8CC-F43E6AACC30C}"/>
              </a:ext>
            </a:extLst>
          </p:cNvPr>
          <p:cNvSpPr txBox="1"/>
          <p:nvPr/>
        </p:nvSpPr>
        <p:spPr>
          <a:xfrm>
            <a:off x="7084560" y="2254321"/>
            <a:ext cx="3599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spc="3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Modern</a:t>
            </a:r>
            <a:r>
              <a:rPr lang="id-ID" sz="1400" spc="3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id-ID" sz="1400" spc="3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Presentation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C12017-FF07-46A3-BC01-39AC89EDB428}"/>
              </a:ext>
            </a:extLst>
          </p:cNvPr>
          <p:cNvSpPr/>
          <p:nvPr/>
        </p:nvSpPr>
        <p:spPr>
          <a:xfrm>
            <a:off x="7015862" y="3707155"/>
            <a:ext cx="1982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C7A3A0-07F7-4CAC-B7BF-531861FCE893}"/>
              </a:ext>
            </a:extLst>
          </p:cNvPr>
          <p:cNvSpPr/>
          <p:nvPr/>
        </p:nvSpPr>
        <p:spPr>
          <a:xfrm>
            <a:off x="9200353" y="3702696"/>
            <a:ext cx="1982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2373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Custom 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F8A"/>
      </a:accent1>
      <a:accent2>
        <a:srgbClr val="00B0F0"/>
      </a:accent2>
      <a:accent3>
        <a:srgbClr val="FF9933"/>
      </a:accent3>
      <a:accent4>
        <a:srgbClr val="FFC000"/>
      </a:accent4>
      <a:accent5>
        <a:srgbClr val="00B0F0"/>
      </a:accent5>
      <a:accent6>
        <a:srgbClr val="FFC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1892</Words>
  <PresentationFormat>Widescreen</PresentationFormat>
  <Paragraphs>283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Montserrat</vt:lpstr>
      <vt:lpstr>Montserrat Black</vt:lpstr>
      <vt:lpstr>Montserrat Medium</vt:lpstr>
      <vt:lpstr>Segoe UI</vt:lpstr>
      <vt:lpstr>Segoe UI Semilight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2019-06-21T07:09:27Z</dcterms:created>
  <dcterms:modified xsi:type="dcterms:W3CDTF">2019-06-22T16:15:23Z</dcterms:modified>
</cp:coreProperties>
</file>